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Ex2.xml" ContentType="application/vnd.ms-office.chartex+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Ex3.xml" ContentType="application/vnd.ms-office.chartex+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Ex4.xml" ContentType="application/vnd.ms-office.chartex+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Ex5.xml" ContentType="application/vnd.ms-office.chartex+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7"/>
  </p:notesMasterIdLst>
  <p:sldIdLst>
    <p:sldId id="256" r:id="rId2"/>
    <p:sldId id="257" r:id="rId3"/>
    <p:sldId id="280" r:id="rId4"/>
    <p:sldId id="260" r:id="rId5"/>
    <p:sldId id="268" r:id="rId6"/>
    <p:sldId id="271" r:id="rId7"/>
    <p:sldId id="277" r:id="rId8"/>
    <p:sldId id="278" r:id="rId9"/>
    <p:sldId id="279" r:id="rId10"/>
    <p:sldId id="281" r:id="rId11"/>
    <p:sldId id="283" r:id="rId12"/>
    <p:sldId id="284" r:id="rId13"/>
    <p:sldId id="282" r:id="rId14"/>
    <p:sldId id="285" r:id="rId15"/>
    <p:sldId id="28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373" autoAdjust="0"/>
  </p:normalViewPr>
  <p:slideViewPr>
    <p:cSldViewPr snapToGrid="0">
      <p:cViewPr varScale="1">
        <p:scale>
          <a:sx n="78" d="100"/>
          <a:sy n="78" d="100"/>
        </p:scale>
        <p:origin x="835"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dandi\Documents\egyetem\TDK\EU%20felzarkozas\5%20reteg\OAM%20homogenity%20GDP=head%20(NEW).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https://d.docs.live.net/48fe70f15d5dfa27/Dokumentumok/OAM%20homogenity%20GDP=head%20(NEW).xlsx"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C:\Users\dandi\Documents\egyetem\TDK\EU%20felzarkozas\5%20reteg\OAM%20homogenity%20GDP=head%20(NEW).xlsx" TargetMode="External"/></Relationships>
</file>

<file path=ppt/charts/_rels/chartEx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dandi\Documents\egyetem\TDK\EU%20felzarkozas\5%20reteg\OAM%20homogenity%20GDP=head%20(NEW).xlsx" TargetMode="External"/></Relationships>
</file>

<file path=ppt/charts/_rels/chartEx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C:\Users\dandi\Documents\egyetem\Mesterk&#233;pz&#233;s\Piaci%20strat&#233;gi&#225;k\OAM%20homogeneity%20NCF.xlsx"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'Results 2004 join(optimalizált)'!$P$66:$P$73</cx:f>
        <cx:nf>'Results 2004 join(optimalizált)'!$P$65</cx:nf>
        <cx:lvl ptCount="8" name="Ország">
          <cx:pt idx="0">Czech Republic</cx:pt>
          <cx:pt idx="1">Slovenia</cx:pt>
          <cx:pt idx="2">Estonia</cx:pt>
          <cx:pt idx="3">Latvia</cx:pt>
          <cx:pt idx="4">Lithuania</cx:pt>
          <cx:pt idx="5">Slovak Republic</cx:pt>
          <cx:pt idx="6">Hungary</cx:pt>
          <cx:pt idx="7">Poland</cx:pt>
        </cx:lvl>
      </cx:strDim>
      <cx:numDim type="colorVal">
        <cx:f>'Results 2004 join(optimalizált)'!$Q$66:$Q$73</cx:f>
        <cx:nf>'Results 2004 join(optimalizált)'!$Q$65</cx:nf>
        <cx:lvl ptCount="8" formatCode="Normál" name="Homogenity">
          <cx:pt idx="0">-7.5</cx:pt>
          <cx:pt idx="1">-7.5</cx:pt>
          <cx:pt idx="2">0</cx:pt>
          <cx:pt idx="3">0</cx:pt>
          <cx:pt idx="4">0</cx:pt>
          <cx:pt idx="5">0</cx:pt>
          <cx:pt idx="6">7.5</cx:pt>
          <cx:pt idx="7">7.5</cx:pt>
        </cx:lvl>
      </cx:numDim>
    </cx:data>
  </cx:chartData>
  <cx:chart>
    <cx:title pos="t" align="ctr" overlay="0">
      <cx:tx>
        <cx:txData>
          <cx:v>2004-ben csatlakozott országok</cx:v>
        </cx:txData>
      </cx:tx>
      <cx:txPr>
        <a:bodyPr spcFirstLastPara="1" vertOverflow="ellipsis" horzOverflow="overflow" wrap="square" lIns="0" tIns="0" rIns="0" bIns="0" anchor="ctr" anchorCtr="1"/>
        <a:lstStyle/>
        <a:p>
          <a:pPr algn="ctr" rtl="0">
            <a:defRPr/>
          </a:pPr>
          <a:r>
            <a:rPr lang="hu-HU" sz="1400" b="0" i="0" u="none" strike="noStrike" baseline="0" dirty="0">
              <a:solidFill>
                <a:prstClr val="black">
                  <a:lumMod val="65000"/>
                  <a:lumOff val="35000"/>
                </a:prstClr>
              </a:solidFill>
              <a:latin typeface="Trebuchet MS" panose="020B0603020202020204"/>
            </a:rPr>
            <a:t>2004-ben csatlakozott országok</a:t>
          </a:r>
        </a:p>
      </cx:txPr>
    </cx:title>
    <cx:plotArea>
      <cx:plotAreaRegion>
        <cx:series layoutId="regionMap" uniqueId="{A41AC2D0-6081-4EA0-9C8B-09CD818CC046}">
          <cx:tx>
            <cx:txData>
              <cx:f>'Results 2004 join(optimalizált)'!$Q$65</cx:f>
              <cx:v>Homogenity</cx:v>
            </cx:txData>
          </cx:tx>
          <cx:dataLabels>
            <cx:visibility seriesName="0" categoryName="0" value="1"/>
            <cx:separator>
</cx:separator>
          </cx:dataLabels>
          <cx:dataId val="0"/>
          <cx:layoutPr>
            <cx:geography viewedRegionType="dataOnly" cultureLanguage="hu-HU" cultureRegion="HU" attribution="Szolgáltató: Bing">
              <cx:geoCache provider="{E9337A44-BEBE-4D9F-B70C-5C5E7DAFC167}">
                <cx:binary>7HrZkt24teWvVOi5qSJBAiAcrvsAcDhTzqP0wkjlwAEgwAEEh7+539I/1lsqq8qV1rV9o93hjujO
h1SITPCAC9hrrb1w/vy8/OlZvT4NPy2t0uOfnpdfPlTWdn/6+efxuXptn8aPbf08mNG82Y/Ppv3Z
vL3Vz68/vwxPc63Ln5EfRD8/V0+DfV0+/Mef4WnlqzmZ5ydbG301vQ7r9es4KTv+nXs/vPXTs5m0
/Tq8hCf98kFsr8/VT9ev3fRF1c8ffnrVtrbr7dq9/vLhD3/64aef3z/wbz78JwXzs9MLjI3YRxoy
FMbw+9tP/OEnZXT5l9sB/hiGAWWUfP/I86cWhn2bTv30/eKP5vFtFk8vL8PrOP70l3//auAfJv1X
1+vRiF9fXZivExSfv73Rz3+E9j/+/O4CvOO7K3+F/ntA/tGt9+CnozX677/tfw91HH8kcUgIivxf
Uad/QB3hj3FIAfWA+N9+gu9A/4r+PzGfH6P/28B36P92/T36afrvR/9GGff6L4U/Ih+DgEWUhMGP
4A+ijzFCvo8RLMuvhfYr7v/MTH4M/O8j3yH/+4330N/s//3Q7yZdPg3rdxR+VOb/vY0f0Y8BwSj+
Djx7RzfsYxSgIIa1+XVh2PeP/nUB/on5/Bj/3wa+g/+36+/R3939+9E/PVn3L2Ud8jHGkR8E8Ovb
D/oj60QfGaI+Id+xfwf+P57Oj7H/Pu4d9N8vv0f+dP9/AfK1raanfynn4K9KSihsfvZD8MOPzI8Y
sP5f1uYd5Z/+mRn9F/j/PvT9Evx+529W4fbfvwpfufFJ/p8wPfFH6tOIUkx/tBYBsFAcxT7x37me
Xyf090vyx2vw+8h3S/D7jfcrcHP896/ApVFP+uU7B//v0z9GHwMUERqwv7hNoJi/dpsAvO9HiMTv
gP/H8/gx7N/HvQP9++X3kF+e/v2Q/xPO+r8puf/f4f9tV/be4f9ehv+yxur/HY75rxuv3zrP5Mk+
pd9a1r/qvf7+3W8VDd30u6F/r/P9de32L798CCL/Wyn/2jV+fcQfjPzp1VozjNv//M/yO7n9Nur1
abS/fEDxRxQhiv2A0DgiBHzq/Prthv+REeojhmmAwxD54YeftBls9csH6Or8GIU+o+iryIcMNHw0
07db+CM8I8agOFFEUAy3vr8fkNFaGv0bGH/5/096ai9Nre34y4cw/Po63a9/+HWi1I8ihBnFYRww
EsJUgDC756dryCTg74P/4cvGrgFhJHHRlld66o6Dpxo+IrWkXmjLo49lefT8iq9td9jY1RqqpIo3
oeI8GFZR2P0w7Yu1u7ZFwYsBp1jLPtNj7AniHI/NiHgz6piPuuaSuYqX20TSYPKQmFQ/iYB55OBX
t23XXiqlgvuWoIuoXMUWyMdt1CiJXFhmcpobXk+n1UsrrIgoJn88rlP4oOrNF6qsdmNX2sSbeL9i
liutL6sq5qsK7bFvwjMqvZtgIQ8KbT13Q7xyJHFwtvrzyclRJxErjsTrk8mvznRpeEz6JFhMlLEh
fKTEGzO8okgQf0rtEIsx1Elr2Bddm6etfdqa8KWMbBZBKhEOHY/COrOeuyNDt4/mtRaoCrGYPZn5
pbqqo/CcEJ10hXptg0+LChvRsc1xVWGxGgf4q+KprLoj6b5U2vHJK85npK6M5/Gw2vZ2VMnYPVBa
ZcgfuVeiRNI466Mw18OSxMGaE7uIcPPOTGTSso41n9vwNAZLy4cSp9p4SWTKXdAWOSN3Xk+XtF9j
wgfZJO1I8gaTkhfuy1hmSrZiJkPm173hvbM589v7Xtv75hQ3/mtNzeVXkIcqSghbv1iGE1uth6no
Mh0sR6dRKteNB7TiXki+OL/a9VTtmvlIXXQW1V4y09LyaqEPymN7HPq5rZedC0NhI7QfaHjlGsq9
aguTOCqEaWnuwa6L+FbEu6IuWx6SDR0U/FE8WZnG2gobuFO/kojTDV/LB6bv+kAm2wSf01wqWooy
bo9ljROH4EGKePta6j1rW17pJTfRY9lECw/mbU3dSkRDJfdq/aToltEKL0mzsluiBnTsQi9rEY2T
2rqOmyE4uii6c64+bAWX3XkrEZ9G++yzOKF05evwJH1/Lxf3MtyVpjzacbnt/CYxfdwc1sokXqc9
7kJ/zMjWXGB/eis8k0ay8rgpDEfELKkdkeWDqvOwiq8KixWPSr8WVbnJRFfMCuXLx2pZpBiC6POI
A5x6jkmoPf/klr7Kowj7osZ1J9qYdhnkVsexQ1zPueu0WLROTHvwp07Mg0scHvnknkL8WReJK77U
45ybVjV7V9H63MftqfWDcD8z43g7ufVK92zY+9p26Tj1KilUwfaBbjN/QWf+KH0AvGLJGEzDOVX1
nR+10W1b2uhmMueWTvbIKndlvYL7wyBcrfjsiy64ZqlaZFL1MF5+3oLTSMyx8uRxmRaOK3k7TSGv
XPXszHXln9mmF3ptBWbyKCOyi6jw40JseuMyWO7K0X4dxFda89W+9dTnvq84aRZeTWtK3B1mmuNm
43OgTqPXiWFG5xbWngQh37Qo0eMcsHRFh4Cmtlzzlvo3zi2JKnqO8VPhD9mkkEDyWWuzj/uNdxPi
PjJpERVJHLfc84EcW8U3Uly68Yx0czqYOo/7iUvi+DJ4Ympvgn7LFz3mjg6Jok06oqtFP5K5gx3w
OTQ7ZH3Y5n1SuFu7HTtZCAUbpvHPi9K/3PTVeDUWfe6r6oBtzKPgzsMuQYSXw3mIg8zVrSgCL6eV
n7eBd6znQZjwgoWV8MKBh+Onagmg1tYrWCZRW5n0ML+6DG2uw90WGF53V5UfXxq/41sgqrrleGtX
XpXtCFSgH3S/3BriC0yXbJEyG2yYeOWQdYEnMKp56K1NYll0vzYq83V8WBrFdZPUqkiLcr1vg53r
l2Qjb2PkDh5b+TaOom+6/WKrtFkWEJdHM8h0HR5qcha3FW/gxpJpr8mGruVrrc7juE6XuM7ntbwv
5/pSLmyvxnQKD7V87uPU0jLdGpy3GIt29bjeAq7mSow1E24YBeiiqOOe0zFK6wXxUithzV7Zgyxk
2plS9O3DHNc3dm04QSrZUPmpnZ7aXvGqRXtC2pLHwcZ91yVhdCrZY1+a3NUua1ua+sHnsnrrVyq2
9W20zXMvG74uJJ/rqzqgt4MGOlwq7hi6GlzAl9ZwhwIBC8+xNBz4ZJxbLmnEJ2CTqH3bwg0UAOee
XnsRDNM5GsezqpmS2G/2/WiumtlLliopVwLbKsd2NXxD7K3B6tO3a2wTfl+s2dT0l8QFWXQ+bHXN
G9+z3F+LTvQFMryN4kb0YY8yaZRA8wJIVfduCw8DG3broICDZLyzqxV+KW+wKnKvlefzrPhCPhfB
pyK4WNqZI/3F2j6pQYO3beA2NCKevoz1vbax2OaSYwRMiuev3MHR1GmuPMR7a/lMhWlunJ4SJvFp
QNctmZNW3ZPmESooJePIpd3O/C6rl31QVPtyXvkUmC+y6nKsbdayKQH7xl19X9j2ZOolnWvEl1nn
a1ycHP5E20W0PkBbD9yfXBKn2jEoIH1RyxE2fcWLpeZeS0DnlNyttD0MS3joUMnLEoRU7rZwzCfb
ZS2xF/4aJXRd0pgcR++FAbtWPUgWftVAeabGWTyG2TJYsBLrY2s1H9DAI20Eg5oO5izuGl62SxqV
Q2L8fgfynk+Nydel26mRZMZIsGxYxKbbt8idBQUsmz/IL0WYu959wpYleqO9MMu4Kx27Nktw6glo
UAvCuDnRg3o2BnPbsrcyWndFcdPoKjHYT0iLrs+8ua1FF5GbsWBP1TrfEt18mSfY4FXQZ3RZRRUi
dtZKls/U60Wkb1QMG7U15QLU2UrRtv5n8DFgJIumrMQyWqABN12GVe1SY4Ci52gS1MOtMGV5oL2T
XL9szfKiWFRm2OG7vowuC9YnC+yA2F937VaH3CvwQbnlNGnScB2467LeRDDm1cpAIsuTokOdqi5+
9Lqm5nFMdkO8JeVSJvXswaaob6ZY97ys1hflxlKw6aubizFn7A41/QW4x12p12vqV6dIsZslCIRb
ZjGwOZN1c5yAHTd33vtHG6K3MoxfrHYpHWcxDethmL2XoQSW7KTo+hH4owc6mI6mW2Jex4/RPIPF
4Vt8sNs57khKKqO5K0w+Ns+4CROmVUZXxIO4fyDyZXLhLuyJsMUi0OjxNcbgluEB05JOuBRGHaO1
hR07ClcZeL0ZqOhiWb94dcfX6kqtXV7o7jhF6tS5JZu87gIy9YqPLUh5EfJg4C7w/SRu8aeCvRlm
Tp0adrOsU+ufY9/u23VMmgr2Bg2AEoejt93XFTrOcGkjQFldtwOShioYeRt3nMmN0yI8m8NZtPAC
sRQL6vK+iZPe3CAW7oy33FPwhwUtslonqx9zagKxzM1ZFRIx3fdVLBx7qZXJm3nm4zrvtt4/lP7n
viFpxDrYNrcolrulV/siWDNj152CZWzjVqzOgRKrWwK8scKeq/GT0dFNZfZbBOwaFCQB7821Uonc
lmNLoePf0fh2kxrQHThDWlQuEniNUjd7YqjNbR01BxiYKUOuCJQ/L6Ihm+kquikSnW+TPuoeZ+wl
RfkMZXrwtCfGrRHT7O88sPFVaK/YBP6hiPY66PC+b7sL5E+NaJB8lXOYNPFy3YaYlzOISd12I/fB
xeB1ScLGK4XnOQImk8qrqV5dVhNZc7MBXTY4ig5EeY+uiz7FtGpTEPjLfg1vGtIlRYEn7gULbEV1
F48NL0awIs82UrzdLkqpeOfAehGURbYWjHm8sjSpi/twAisK3tpUL2TZuIEuDkwOW3pgbF98xQ6o
U6zhFY6MKGckKu9FyztLLQ+6Smx9k22y2vvxPoLNK0G9EI4q7pdP1lJwGhFoUsBZu0P9tVwO1oWp
H0ei6Ggqo/UMR6dmCkAwjszE56S/7H2599YVTFcn6s1cz4XiHi2EtGBd5H6ZGZf+dAa7PTUaKoVi
MRLMTYMSts6i2I7IrtCzuXRairt+cdnG5kQ2VMTQ4qKgFNWmL+g4idr52Vbbs/YsthcgliAsoENF
vfNJeVz8B0u+mt/dvNknuSo+FtO+XpfrEgcn3L2VTceL4uDAbRgQNQtk4fSbetqgNmt4wa25XYpy
F+Iqr5qWd6ZNBh2fj11xVrJEetByIrdTgd0FMZRTg49jaURAPKHBpLTbgc7hUaH7mtQ7SR8CaJZU
8aVlhbDS7QKD73wftuq8Jci8NUpmtVHnlS5Tqq+D+GkcKh73RnTh86ApR+xJB8e1iPOW1wp8f7Zl
MryNfXzZtAGfmr1fS+g3Lyd334EHw/gke8nrwaYFfnRllW4EFLuRfLOAatGKKYo5ixveEhF7C1/s
rQPb7DcjL4EqRu8Gr0rMM/TBHcqCVQrnAboj47562HoJohwngQJJXT55noL29GKF9WlomW0+zaOC
ZbYjwowzdEtlNlQu7/w2H+Kz1mdf3AbWRdFk1Vsq9a4Be4XWs06WggS3eB1FFJ5N+guRA+j5S4hJ
5mkpwnFXb0NO63q/6jnbqEoxK88GNIvYhlya63qejoqk2EyHDTMeI5usm82hMATZnihYeKQCMS5t
TsBgUd3uqnoBJ9kJa6HrGccTYWAMgXbWU6yvce3tZKg56UoescthoEmPwvMAg6n21Dmr2KfJb/lS
SJDkmCuwHavXcbKgc7QOmYQ1nMy036YpC9U9it4GtZ2tbcRDOeRdFSZ1ZMBs1Sc3zYWYJ2NTa5o9
YsNFYyqdDX2RhM77gpv6SnldvhTAkrOHkwJHFoIIr0jrNr5ZUZOgysuX3j1QDFzQA4KKAmU0Wy/m
br4aaDknqGEoma13sU4u8/3+uaV3tabezsYsNUF7JcviGHs9+EP/rlBrQjDOA+helqk9FOHbMBsO
xjQb6XTVMHs5gOFkTZxtjcy9Yd3Ni9rEaC4WcrKagHDarAPyi+Ixh6+mcDwzkBZv15Ppa2xwtYL6
DHOUWwn+e9VXkJfx9Xm0+w1ylxC6q9EmbWO4FwE7m+A5xhOolDqEK5hD3e1LQIiz5dMM3IrKODHQ
IzB8DLaGb9tzqOJ0w+0hKlrQzqcF9oYPuHX6aKGtL4sl6fTChzA89732ATiBD+seVfGrMWM+R32C
GaRXjcuCrk02N4lubI9VOUChTMLrZGpRM3G0HVZVnRfrI3Gm4W7DidaPvlXQ83S8G2fuoiYrKU7L
cL3d2nhfhUMaFSqJ8a2Kp5wyxOf5E4teV/Wy+k1erHI3Ynw1TpIvfpPhaUw0Eq50IEBG0Lm/pJAG
lVomgYnPam96ooykCEIu7labztfKpxeT4mhODYtFPT/N0L0OwXUc0P7gWbyTXdNw67fZPDMlOuM2
Ueq08OY3bWiZKNuTRPvECRxMhzUK/ONZDQT35mxaev7+lvR3DX3x1z41M9jOAQEqHilSZaBxrdDW
7isW7EjprdyE8lTF/WsYvYZNwMNInii02otdMhOuaV0W0D1A30+2DdwIvSTrIHrw6G0zf66Nd4+b
GJShBGYP+QLqMPghdPz5NO+NGg9LD2lW32Vk3nfuHBxG6i8dmOI19yb/sHmQURL3VpUK/Ha0n9DB
DH5ShuDBIAyd28u6j276UAJ4N5s2u4C8NBLnA95hRnIvLhIIZtLYfSJRzz3ZgOpeqbG+JlAHSwQi
3y1JWUaOr8ScT1rDPBTHxL8tUJepEiytYvHntS8TVhx8h0REzcE22wu063zZdOLP7HYoRD/6gqKE
TCevf+hA9gvvjejx1BaPyKsyaLG/KaXfNw/e2OR1BA2nr3ZYh6DA4CDwF1RPDVdrRufXemnAMVJw
ib4R9bhlU/S2uDPi0Q4StCCpwyAHb3++DF8DWWjR6PZYQPfswOYHqE30aPbQDnEzXiO1RhylDh4E
u+HSdhIytWp5YrK/Kz23AHHBZ8UevRvkcB8249Mg59d+sDwcoDPblIAEO9SxwO1ntKWzl0M8mKCi
FG3UZfAlPA7S2EOtFCNEGV6byq09zHg96slxBMYDYljR4eFBd+wsWrsjDD/6jbyfoWX00Q4tbEfY
aW3sia4QUduzpcX5GiAwtHXSD0YsW30VFTctro8YPHBlH2TKuAY73VPMi1adDfN9NItofOmH8dwN
t20B2gk9bRuBXaabkEt0085nCJqtsCqOqO4dl7rvBEFOrAUeBOuqHSpdtYsDeTf6EzSD+LIa2iOS
sOKqrbnGX9jKjp5iCevNrVvUSweJj4fMjWaWR3WZjmd98zzNZR5AesYqmgUGYiRIAPS+Gv3UOZqz
dhQARDKh9RjhGEzeAHZ7gkUDA0tC6GU70TRXkbwffcOVqxLU35uK7grd3y5mhtp4bvHnEZnzTn0C
OI6W5Ku+x9GdxFCpTQTBw1Nr+nSVIFsN4ajq+ej7KarcWYkhtGbLHrrkYp5uZgk8YaI4mWOhZE+4
QixrNnYeFxSY83NDrtrN5/Hw3EDo0WwKKNzmNOhfcRskkTqsxbKbEeZkZNk4xCcc1CKAJULsehym
tPbmu9DlHpOJr8rEgjmRmHclSRWFzqrukrX5XMr7DXqOCn9mGMgvDq4Kz4mxedVwoNCoLVNYZ1MJ
JyJxdcM6/6We6z2x07Cf2LCkOsBDIkks1lbyYaT5GGjIrOV9pZbD2qEz8OiXIxokVyWdBS2g7MOO
HEYN2jujzcuU8gYQF4AqGFWQaRmjw4rgRCMIz5rYO+/L+Lba4BQCGnGovja6GBR4NU+fGTdOEObF
9DR5ZbdvCHsIGmvO6waYodaPLa3v7bTNwC/6MpLZstYVBBnr01zVfBv0AURzvRoXIPi4qR+oDaJ0
ow3YURbuW0VDULMlDxG45rayQWrhA+L+m53sIRZSYEuCS88AI09VVq/7uRoPajBcD3Wu6+nr6NQf
TKoJaM1SuhzOrfIyXg+Robz1y0MLiZOng2SkITSg9AHS1nHYCG/tnC1TwUvI9GjzuCJvH1nUcU8r
iCuG7aFrPbFUXnX89gvS1IKrxj81BbuqQx/cAjrhYZC7MnQJI3XugRktqcqCYjtDxbSTrsr68HkG
xYdjmqrkQ5dPVYOz0EcXjHS3BFhlOHS0H7nR8RcyRFx3y8ihDxHhWr41DipfHrtWPw619yztmnYl
eB9IcBFEoqUHRxht1YJ6N8vdssQPcTUZgRxYwBVpXnZdohmETnbcTTHO/HTsK77oPe4ncKQgrGGV
jMthmEDmhuZYEaCgbhFjMZ8A+NMq+7SuHzWcuLEGi8r0IqxQWk867SF8RrBben/KJfCQczIZpmxR
lZ9gD0PzowyY1RUKAiKes4HWzd6LJ8xRn0QdNMuhlOVuXaojJrrMEXZXQe+9FF5jIewG/fKqojjR
wqS9b9mpiHx1nOh8Yb1h2xWBNTyQZ+0aBLfr1ypeiN5B3I+TDp+pKB5u5TxClCQhFQ4cHLxJBia4
3Paz8yCjXhhEXKSAylAz2XlteN2Uo8lQS3ZmhcBwozCBuvKrrDwtuFhSLKclxwNI/Uqut3LKekmf
wwAOxxY4YTqXe9sX0SEu9GldMhxU62lRSdv3xYXZik/LOIxZP4Ca9xR69yE6fvvlGyh3r4emz1f2
2q99diRbexfJu7Kj6san+95sXYJLfBVWUZMHLIlJcBbOzu2q2L1Z+BoLt3jat4EKk3Gi+CzuI97N
07yzHqxPzyAxIliBUDI3HLaRoczWcFSxwsGG6+VhdmuRjrFOA38rDtJ0TlDaWlHacD1IOyUunoHt
UVXmugAVoICFiCKAUMJuX2h3hyva75nrTzIsixMKEVQvjXJv6XEOU7uf7IRSv8FpF8Yhb2hwYl7R
cNjQUNYKutqJcByDAZ/JFqelHPpkWDfIDuoVDlh61/LNyeZo2mmv6KIyFr7FZkHpZMaaFx2B1HEx
TxRON5tWd4nbZprF4XyBWxsfCuXVe1s0z4zBhpxGAMK4BZ4L2/4Yd9FjyyJ9Yl9DKAWGz84R2KsZ
UoYANISAV5LgNo2btsvNeGZfQXhexAtN6ezfKxOyZAiQnywUjqZ1BPvaVWhnaAUrh1jOOjjVo7Pq
9uRrlQ7pTKLp0DUacxVSA4kzY7md6jOvYrzR23a8DLeiOm/aLW++HnfVZf2FLCzMij58cegJloLd
y3j5eiiNRFxqfYrKF1V67AaXfLYt2O92yHShHl2IzigGBZDdfey8KGdV86l2wSTGiYwJimBCsnEW
4ISJ9nV4WQ/As1ETyZ2M4eRyWnSdy7MKWs8WQgzW0Pu6dR737NFROOeC7zW7nI3qfjIwrvC9WYxx
VaejHI5LY7ZdVASJ1NWLGdsbcPpMAC8vvKTFZcmqJy+AI0m2dBsYMgjmetiFfVSs0EhXF0rDwRmr
0CVrt1ngBb4csJjqzoWTE2TCZ3DSUlxahoD3m0ntwgkMQLXBgVtZthuYSX1ZlGOXMdY/1TSePo+D
5h3u4JSalt3OIu8xpNaDRBosJUHytDTTg6YyQ5MD6z5WUHUbuZExvlRV14hZb9lSomnf6HnktITD
96GtCt5VpE3xRCEH8xmBc5/1f1FyZsmR62qSXhHLSIIgyJd+CA4xag4ppXyBSZlKggMIggAn7KbW
0htrj3P7DnXLuq3b7Jjs5KzgAPzu/jn+8MCVEZ78Yze43N+wsoiJ/IkQkWMSXR4r4qlyMAPWTmUh
Z2BH/PWFCObjgmt4uNHjEqzR2d68zqnuf3mV+bPuFkFeNoNoqhb8NI4aY+kR2kEciFgh3flpwr4N
d8KGACesw+q1ytwo8rR48Kp4B/t21fZujvNpapIiSaIhM7J/bJLEZHXD1EUifQ04y7AcQsZOWyY9
W2WNqryj146msBEreNx7hb+MRYfP065NfSbSO6lV84MXq2/jVgZTrtfPyeTBf9TeyfkVnjXBvdKP
h3YnWvtGRq7hGbWn0e/wnk367CFrbRMGUUbVkscWdu0w5W7zp7yPKPbbWlb7pKkwqExdlvZ1jk/V
7JXnXhWdH4jiKfYTHe6k55/n8dx5bV9ibauKZd0KOF7yNE/60Izqg/t0yXlSfSFZwszh8DBIWVRb
xEpwIp9y0LzkiX7kIpCFPwkEam4csooqjEsQ0iGBh961yQQFSE4EkE6+ujYtsYfYPTdmzOSQZI2c
cKGHRBWjWeiu7ajMSVW/e3bIZeuNx3FMfqywmnZtmKjDhJ1M8ok/BKBUQtgQeWvZS7WY5yqSsOaG
5VhJmTlGeuiHFkjGEsdlqoiPJCQcy25soBbXVmQjovQDC0tc5/o+ae3RF5s+17WhRTwmt3eXBNeY
8GLkS3iMqlmXXsRePK//9uZ2elaMbgiXWlwSVYW4LiwtZeL1L2HNg2cKAZNpi3hgCaf4oFW4T3tK
z4NOj7iC3n7jEuxMOt+LxLx6TWIP/Si3BYKCHLo0lIcVqy1wHUlPzMVeYXrRZbJn6VMzV4Wm8NBh
OQTXEVQUdGD7oEM/Kjzj6HtPy0bx9SNMDT1IAlJnHtQvPvPqwzXyp6d+s1mJu83p7drpzmbthDvY
1vTNziO7kg1rNp8FwJrbD4ctXaE/J1t4Uf1SS4IVRjYYjWozHOaAerDEEM8NRrzjbRr34zYkZePH
/bXWfI+hGBFaYIZT3Lb46O3S7gJf68dhHVTW0pSWFQn0IybkvGbYZ1UY1XdirZs7KvmWc08sWbz1
Gt4LDI3UE8Hpry/s9n91LL1jIu4pVezkjz084mCGLcgFKQPpf8lQCbJbemQuBhHAlkz3kVubrI34
CZtK/cia8LDCdz5VEivBiGSrqHVAz42o5jMInRbzB+vvXFLpu+D2RZptzkjj1wfeYLedms27j01t
r4vgpYjS7bpEwGto/Em8Rlx5FCHY5h4r6oGoQvYjzVXQwp6PVXACkdDsoo2u+4WO7twr/TgHHrun
iE1WW/IuDE/DCFtgGyEda9e1T4EI99r2v71Uj3dt25yGClKThW1uY68BlN4IIDPdYZzm+T6CutsT
3X442Gt8C+WjDAxwLV/0j25Y/8hBDHnVhdin675/c5VSeVstDK8FjY6VSKZChiWZHZw+VkVFOKzj
tdfRx0IUhFtP+6PFNvJG40ZkcWODYyyQWPtSPY9e05xTC3coifvnpJ37Z4SyWbekTTZG/nho6Mqu
Cfalkkx0LnrWw3zkS3dUdZwPY5hUu0boHMTWVHb1SA4xXNhSDYMp0NMKTpp0f1zUiHMzHWo/6h9M
qF0uZ3dXr9tWxmmkTxjXnuSyhOVqsPsM/oCoTc3iPrl9iWfy063hVgjEUmb0+IMbtPcQ3L60q6JZ
G0SvDaRBtmKEejTCXx/DJob3hCQpIuny+NfPJ2yDeJ2pK/tt8orBtGw3UgbPy2+jIKvbNIHEp/IO
1NoZ92J9iuN5faJJtZxDL3pzpkkL4mMTaYfU3kX9Ot0NYLLXnZT1volNVqXedghRArlsg0ovfjsZ
RACTLMKEGpI1E+l2MwbtcnSU3KfxRuAR87CMex+5vd3Ct5HwFP6YPPRDwx7J5n0zBKbYtbrwga5p
DEyvgZ03q58bLGg9jdCGzXYRa2ovge6hB+B6ImST6uC3riti30z3QY1fmLvqBxIGUy7h5n1YqNnG
mfshwii7LAYU22iQ3IMP0LyaioF58rSaprpOIwVEtFHEe66789s+3YE8gKm20Sb3CKicxITHYMCY
HU8DB3xH3u06mQeVwOeqZBtjQuqXS0+RaQykkiIHAMkyPDLuXpPpMEUR29WmWR7MUIcZuLf6gUw8
bwdmcuGk+xROFVi4+Q9X+eBxWjCHeH+/KmExpi3qoeXx8sYcthHsQIeGpCMiXcoet9Syx5TDqK4a
DwZfQ5Fbg9S7VmSlL2GXqTYwOx5E7kzTNLn2TXRowxzUm39HjcVUBkAsi80M7Tt1GCZUtMHQWyuI
7kQnYNHmthRNHMITtvpxmxd99PgMpkkECIdgAJ3IMg7v402UpYi7V4CUTtbbI2vhYuCvXPZrspE7
Wa97Y0x1qv0x2I9k/Ck4IXceErqiZSMM7rSRr7xm4xNG8mtVe8PZglsrB67bLOjHbr+CIdvxCbb1
xvlDvWAk7eCZrLqvi5g08rD060sb8qcqGZs9nRLkvFEbvdd1uG96ePAbHYNdNHSwekI+IhCdfzPd
sfcqXe4Mjx+SeKU7MSPjqNa6Pdh1C7KqpXXZ6QbCsYhDt90lc5S3qz+XwibfYxc9S2qbUrsuBo84
5xJb+k6t9HFJ3Q85QLrGFRuKZeZJTjw55uOK3MaCoNhZ7IulWLZ3f13qV/zB3aj8h6Guo4coYD9C
rj577n/U0/aGC1RnTcV92PHksiUAQyqFaEx1y33vD+lrLG0u0iX6uc3BbcvBprn2cMsrOaVPsc8K
RzyWT2rwdpEZ8PmD4Rgm7oJ5RJRzUiPanuePUE3uNPIoBGJGr4LNJvPkEiAqi+8afI9e44ZdK3q6
77wKwWtwSdoWg5T2wZKZJYYugnkhsRr4E5+hySA/hj5ymR19cG2hL8+Udt2+v5FfrRDQClO0lIYo
eYnm1O4HzLMRIjReechXqMih3cdsaInM13ZY9qEfHze53JtkXvDTSXts+Y80tfRJVJ9Aad8M2/hh
mJLL5qv5JZ00eAfsnGPlg27xCQbU89g05tS0YHSmdRWPa/iiKiUP0QLwgFl2BwRp2W1O2eOQSBC6
U02KlWRtChORYB4Hi7cbR1jlVQqXsLWXRGKtSPgPBnma+awl5RaG1dkgjy86Hw63nGdyaQeIxznp
F0xoI8lCDs+Xan0mqnH54IHU6fkxAWJ2B2j4WWgTwM2EWJ/6bikawfqiSqIbCkJGLCyIDBJxHUeu
7lbgAsiPJC1CfwFRJiYfzAsYzoGRdkc7PM5bUD/IrWoepuTeatyACNbwbp0ox0A+pDuVuv5YI6+k
HewaGm33g0uSYnXsjJyipPiGL3XwuSnS37eD9zn5sSntxqqdt7CxIG5Lyk7UX2tn/ZO027FL1/3Q
wQC2/YUt6Qx9F8O58Kthr/xeHtNqPpH5aV7lhoA7ivNAH9U6fLoYFGiy/lQ3bKbVwXfYhBTcETzM
pgEDaWsb4jc++G03nD2OFCEhncxCZGIXptObw2ebwuvW8ZSu48Wf0wep/G/re0PBNwT5FobluqX3
XQSWjwpsjMDjaD7WiJgEvI8YRs7ORhPcIpG8NgnWQR4Dt5phibTW9oh/V1IkdYCLFmzeC6ynXZNu
bEf7qAMjoG7MQWvO8M8sOGC4uYsXODx7GL/hjESsRrLmAm8n+6k5mB7zKDT7vTFOI+2Jc+6nQekg
ow/eSuJSx+Z1XLc/eprWSyqi9eLdvqShVw5DzA+6cpAiGO/LodmqQkSkzZIgPtRdrXMZk+tM1AXj
8riPNuiZRQ7YPicd3rsgdHemfY9SWdQRb8rVb5+RGaxAZbbtYVwsfILGRHtlUls0hJFMwaRr+vCu
CoYzr7g5rNFU4cEzYz5E25+o89iTozp58tRCy2BZwet46/1k6uq4sFrskHFFRdD5yR5GxlG2S3Bk
g5+tMDdP5Fr5zr/QbipUNH2EM4ynPgl2zfCNhbwvdWJA8tD1s0kQrTcD+U3jV5GuCKOSyT245NjY
d7FMMdKKROa1wUAy1kHRbRZY5ly3wCPTBtNdDywR8nj1gVWwPoUjji1cD+Yey/kO6O963JChtzHm
E8d/JZ1SxyEIdnEQtJmTgZ/5oTaw9aG3By7eSPTDp4AmwhlJ2hSXoUXdIIKFV8fAxyd9L2MQEK5d
oVnRAgEriMGeRlBWi9ccGxJsGTxI+BsjN0A5aLkq8IZ1gyXQ0/K8REaDIwraIuobDn8TAifoNIxd
09WFDlUEVKC5x9q15LVE3M29S5ro4BTI+CXs12RvB4t72yVlugh0M8ggL1qaF8SfvNiixtvRCvKP
1OpiE34dYl8DhccHScBgxZgjPSH8LKhp82h/TVEJPz2864C7wLTNEsbWvee59ahj9ZbAUtovIQhN
ognyKHAZob1t0hjceweSUvEa71ZH10sfytfZRs9hU9uHaJnPZK3usPb/DI37qn1XHznmurVrLubW
TggMzNz2lnG3ygvwwmS4qmVTJXUZ9b+xzHqFrtC26OZ4OEDUXxRMhdOMgQXYM0K3kDjYSTk6AyPw
7RlAIohosDjNGbC2PGzwl8wYgD7w2znf6njnJ/3vEXifS8ecSKAsUY3tPZgXtrPTfhri+Ui76rlb
RmxegYT/b0xdpJgUOaTOLtgUEvxa7St3WZ1Y/7D5o58CKONG2ru0+q4Uh704bpj0hL9LXdiWS4cS
Qg0DJEsxf95E5oZbBq6fIULYUqpzkzwJ2dWYpMXrOHFo2wGv6+2PYYn0jTKXdG6RjxH+XYeS5vFS
YncPQOY05bDEaeE7suaWm99LJUBshIHcscjzM+C93t7IY91M+8TWIJUCN+ZB7TV5b1VQLAxZo0Du
lG2R2zD06bsRM9W5oeAfbFRwdBmyqLnqWvdZyqp0R6CdcxPj5q8bcyBVGlYuZr4GGt9gxTaxp274
OVo0HkCi0NxP1+cEmVm+DGOLTsuk8sZV3zOaDh0MkVPkB0UYR4AR0mG8M+PLkuCBh6ktSjnRB5TS
u2LxwQbF0IOZiMFfJPaVc1CpGL7mnT+rfat7+EwLto3k90yYwXIkaqx2v4bWM0WjAV4g6YD2rtPg
4rtq2a1BfYNKf2g5JX8tAknf+FAANz0Ls1g0xZAIVfontYCpqd12rZVL4aXCUgZ8sexkCOipBRdv
BptpLMW7lcDsk3orSOB+8DnGPYZLAP324Qky7G31beJqvHheAPC5S5Y88udjWM9fNoiHW8rjH7bn
UIUun2K1ZMLC7k06pIsUArxC9sSWWZ2mZUZYahRGQuH/9ENpi0QRk3H+pK2mGMSqCUYEbnc6cw+5
3iTveWIvi2jNIaH60w8NakWDl2bh5PDmb+oaeVgrYBvgAs0muGeA9SL6CxzCW51244ci9V0kGf1m
3Dum5CVtlHlcDWdXGHdfCxaqS4XWwLp0T8yrokNXyVPY8gkZ5NK+CL08TmgB5GwS8X41KzvAFavQ
0um/uja8Tmu9PVmKGah/TcZ2u8YcqUOK7DYbG/rM6lFd+mnKYaeor6jvM9Y8rk3gDrTC3Te3BD2x
C9BHSMHMRRTBMN5L3BLYdqlEGYLEng/nKA4O4di9tXxIzkHs0X2UMpGFowN5GeCS/Gv/978U836p
YRtrqLW/9fT+8cP/cVUS//11+Mw/f/J2ENA/f3T39xOE/q+/a/+tbodcmH//Tbd25T/+Lvzr/7tt
ees0/pcf/Ld65d8Lhv9WoPzbgUT/h1/8f21Xotn4j2OG/nu7EpWp//mf/3J6wt+6lbcTDf7WrcQ5
FIRShhZkElHmE/zKP8uVUcLQ/w4oC8OYotb493Jl/B9oTiZpigXfj0P6z2ol+Y8kZVHi+wG6WDEJ
k/+/aiVBgfPfqpUBialPMcyAI08DHALzr9XKJAhsaIVB1aaNo6x9a4T5jKWDchXRCw7QuHCFPRE2
vK/azxtmubaw3MMVmQh2YewkdDzJ6AAv4xpFAETJUIaeu3gqLZHXA9qMvxOmEP7eOi4DnLz1URHQ
LJa9JdDuaDJgX0eOP7Jfrk+OSrF78GVSLPeyRutn0nfRyjK05p5mAkDRB1u5RMgFomfqHqf+PGEt
duF46Ul/FUtyUIvBWh4Np3nYLhWbT2ioIHtmfKfJB+DIfRgHQA468q5XC1j+yUNkpWr+qRdzP45m
33QcEIbB0GZyhYZNxWq9I8nDHCBXhS/dIqe36W/2EE51WYFuVfj4Pn9sxPOs0mc7TCe5oToXy4z1
4AJ1dY8uwM72VZbM6s2VA6qSvGPgLkEyYf/QhqCj0Rynrc+XuS7UzHMvQmfQrEUcA0+BjVB18lEj
6Our0xbYp962DzPsHdPHZVMvX2T2r8JQDITtUb8FCIMxzC1txqUCdT/B+SOXZNZFsg1PWxqNWBnl
49hsZdvDRA07ey+6vayafJJxlUdtl3cwgVVrnoeQl3h8P0JhSwWEx83YELoaWFlAsgFTcts5hCcY
lHh0Zd1Hi6dmABOuMDthpAJ7RKdcNXzXJNg9/CjBpadZBIeNpt1TO+MJ6FBbAr13R7sFHqXkO7Kw
34qywpP1K8GncGgKVSgCQr9MzQ8euUucoBs0J3Ae6wx9z6wep6uNkwLjXsYm86WgOnbQoPctkEaT
en6RuhRxTHcLDE+z0I+j6I5kbIrNx1joftSU31ODKpVC6y59YOMAg3B8muHbUm4LM9CTD5t2Q/MB
oPK5IZ8jlXvdLbD/P2Fb/mzWnuzCGYWawDt4BEq2Bh2mEWMCAtzXip5E80wX0PZenZnOO/ukumeB
f1E+CFqET/kclW6mhTTgIx3z4DU09s5a+gInY6dCfp3RcexHDa94RQWmxpSu99FaYy/dXjZ9ERyV
mwmI4IANogdWZl21S4fqHKsv2FxZb1zOHUOdz2seBHlNTfIaddtJs9Ts+lk+i3B6NQDvl/qsq8Mo
NVg3GR/Tukc/EgROCygCFlvTjZ+CQv8y88gwT5jtl9/Fv2nNMoSsGArRAtaGv8t4xqhwM/Ea5pWL
Ho+iBtVgQ4A6G0VBgVTj6wqRkU2cHNMJ8Pz2qmxdEDZfiLF8Z3Bnfdrl0WZOgWUPhq5PvO3hv1VQ
SwhWzEjfldSHZKmOHqsOYRD7O1v/DIc3g7rXGDeFlPZNx0IAiVn3zYD533+LnYfY86ENWeY5pNHe
t5DbRcPeU4jYpyZApxyQQHNIOvGcBiFceUlKj1Rf/uQ+7A20j6tvEUOqYXyRoHY6NCzmO8rjVxvr
BXj6CQ6mAIybBvnYRtAm0+96wDgzVgfI/l99TE1mqhHi0UdpNqyuKRk/6w4Qs6fj+0gNv3RzHFh8
9j0PmQ8gJlTgD1sHtTJP9MNNZl9byHbii2ImFAjsNh1CKbB539Dg7pwufVd0SfVieX/S+jfh7TFs
zZ0fWTTcTnAWf5i2fUq1eWYLWq49m5+jecxQ0iujVRWum3eNQo2gHV7aZnjdpu75xqSTptvPS5qr
UTy3ZMWLi/5D6O3AzRxGUkRy/owQPQO+QAOWgN6sn8jEcjJvme/DGOTiQlSXxxAUCfrkK9yhFXWF
HFQXGfs8jlG0Dkbyu0/wGrRozEDgbNXO16CbPIRn1QrcHy20FGOj/uqr3+nsZxV4CYMXYbv2y9W2
9Z7Pa+Hd0n7lSnAiZx30Jx9seoxVKQzF04Lm707q1KEmeG5dhaoSwiV09vospBuAr3c/oVnf/Jyx
slHYqgKk1kYgisWEeRiaCkp+rKbd4gDbAuSL6XCxq/8RNhsm9YG+M+ZdtOXoVI2n1YYv4+ymfYPZ
unbp1xBvf1rEDUZhY3AwDrJ5CfeMN1se4VFm4halizgb1hJxtck2M92Fkp96oX5IHzHdFh4WrGwp
Ahjg6xMydr0Fe4F2Z7CEC2TSMwECXsn6vuqwRLukJHxADLWOHyRRf7yh+66YfG+W/puD4l9aVLNt
q1/8zThU2LufwTicYGHzmTzzutO7DrRKNKL2qUA5WWE/VaW/0jAJclbNh6iGx1jjGg9JfXSLgIXY
fxD4oiEK274VuW28/SLxDafidWHBHhM9LjR5HhP/jg/mz4RiYeJLNICvLVjWnUBYsNMcQtdH0uZ7
zV29YTbQ4tdktmHXjRCi25dcPgYb5xudy6hC/QeybuGi0CvKaUY31za+uV7924ISAHTWHIPK1ONJ
NQ8OtSfAcOvON94nso4UzJro3NFxvl/69qUK0KR35ld/I14rqkuVeJdZVfh3FkDRYB5rUeVqGE+U
VYDExwNbHboZs/iUflcMenvWqPEA1EfNKfwEhXgJo/kHhPO9N/e4I55687rg7CfNeUNRKJKAKII6
R8G9xGJKS0YIAMXgi8QBupaawjxEs4Ii3rca6aGxjGV9FR/iaD1VpBL5EMMF31I4Gpq+1GAik16d
eqqu6dw9jD45zKF84GxEYUiyC+iVfB5h/jlANhEHymenqEie8pi578pLTv381DbHNWSog8BA0eM5
liOeX77thrpb4ZTB4mz97npbyNnyguMJ0CagYT40dBc04jupzBGhe84WkBrLs+L8DV5x7vP5PgCO
bjUe4yZSQK5UeBcgaktlemlC+eFNA1o45Era6adIW/DPPXLl2zIpvPoVuidDrwAVsxzzLOYItECR
PXFAsn36ivQYmaHJ1q7O/BTnJHzHybCvkzqL7HcAJj6K7vrtk6EztrkRO1cHuoSj0ua7B/gFD9Ew
XsCQHJAZ4tP0zdtKq1Lc6JzBHb2q6NJXvbWvFFZhjPbgCL0+zRxPubdP8TBJjSAZF8O1Vx2H95Ns
XiPU4RwNz15onwZsJMYD9tGldyiXnurTVr14dj/p+hDF6bMG4el1Jp+qrYJGp1mtHiHRPqKux/zC
qzLGKMVG+eAT8WEqGJSJ+A0JZ45pMxTJxNIsSrwCnGnqSR8LjfoakFIhZGMwGhCdYRumEmkjN3tQ
YYWiw0+8GmxsXxmhX9Ks4ECh4T2YAl7krggQNUgcjfqZRNcC3xZ20c5HVuKdYPy/poN+jW28Ps/O
nkRL8oj0OPEEvY6CILPpA8yujmwTCsD1TgPuxRkJZS/rascGfUDNBqCJwyKHqLGL7yVu+DFcUTkF
k8YcHJ/+hvQIgqaRIfxHxF0WBVO+qQC9uKS6dgg7RnDCPlfPUxfgIVBkzzuci0LWonNoyfV1Zqt8
/dtJMfFQgIlDRxnO14RITa/NL97zr7aipzZALa823mnpZndetyhrkhmVhwyE67rjTL9MHQWLDgw3
k3WfmSDY9zQ8rqjVkqEGeu4JLGhsKoIQtjbyuR5pD38MDoIlrwp1pFxaVibt9I0DHDLEVHrd7uDx
47UH4hCm54VXTxt6jgmiyob80dhueIexb0kL42ClDJodKdacXbyEv+i2gG5Pxj5TIQgnve4DYeBd
mfdUtGf7zqb+GT7yqZP0ucbMG47iypLmQlF0Ew6tRvZrRpuR8VdvUqduQRC7Gu/YhqB4saER+A41
XqKKw8hK1nfrMJkm7W7YyEmGwI/aBXz8ralj4fiT+Z0TnK4AmeWdCX4LJrqinuszjm9Ap3TAUAok
xLf6YCUOBxhne/IGi6YJyodgADGUb6e+RhEK0bIES8/gYw48KW+1LQ7j2a7wZdP3wHrlnP6CDXJp
18LpGPtRYt9aVMa9FS098VJHfuHasfAYNjPRermR1avw3cGhKb3xZ5wFgNxpct1TGDvwt1ONHsn8
PgmUDRSKfEn70T5VQm254u3TMIPQa4LmGqXuVu1dmgyX8MpGhq5TFJd1iGfZ5KmdTnrsMaCgpnqi
wZfr6QFcOduvKz0221vo1LFp7FSEafys19uYD9oDIjck+k/ke8gDDgLrEbXshBIfc3UW29euCo82
FceofbGgonDOChL/2RTjigoWaAJL2ocEic0sh33XAJPzwfW3UMe2FMjG0NxGyzGunjrpjga1D1hF
Rx8pDt5BxgrsZRbxFjjFvWPBfTS+GXQM0u+N4gWAZ/1nmZsTaIszxwPnQgGkTII7uej5Thm7C7ES
hvx2xIQofPpj7HDTMM5OcHZToASUsM/b1DGjEbnB1KVbny3zFTQyi7865p8YzEIxVS8bij+e32fR
tB2GAMNBN5dsprmoig22+SDEC6r8ONcEh6u02z1O8njmyfjC8QkmeK9R2+ZJeGZ4qBxGC2rfIKLR
yRwBY/0mNN1zNlz0iqh1FZeYoiNcdcGMdjM9YzDocDwIBrCgxnI85yPkZ+9Ne/xq+7tmq0XxsspF
+wWzj/Qz2dnZe6p8gTqvOw7UbzHr83zqQd0u/W9GLbaG5Sx1/LAS8lMO6cOyyhOz/VVSnFXlQoTP
Sn8Ehl2o6DNX4fwdJCcPG4GtF8sF2yDaULiFKzqyI26imy+08fN55vuEkkdYjxHqHOTBR6HXnxTP
mfs9oIoZa3aFT4Tiv1//BLFxNPVyN6UAzML1eVqj7ixn+wXAALdbduvOigqbQZeAjQtyH3lwPKGd
ZQnQbUtevQCTrY1+NTfDVgzHLhqvY+zyiDofEz962Zv+MQ/+R1w3ubZRHsDDTpsW3UhyqE0NAavL
LnX7IHYH1UUvcbAe7eMmU1f43D6AtjkHHYbadc3sbN8l3A6KvtduGfCPEpqHI/nAmVWH0M3rTvt1
Dk7yWUuLUWK86wQWoXq1T6p3OPZC2TNPUV+6lettlAEqebS2bXfouz8yDATIerlAXNS+LyK8Vhs4
2dmL5T5CPvK/yDuPJseVZM3+IrRBI7AlQU0mU1Zm5QaWpSACOqB//Zyod8emree9xaxn0de6b1tZ
pQADHu7nOw4SfPMqBDlwxGf6A24kVPwWju6hmadjkpo5cARVf39eZ3IevnCSS1fWy6YV5uMo/OCY
gYNfB/QpKUkjMgR3B0HKXGBAqBDewF5VeXE2w4K4n3tRdf7DnoKXhVrDlnKnihAjDRf/rChv7sCQ
LCDq5Iny0TyAtlNLr85DsA6kDBiCVeFvacm9uxbNXpbyMAXOW1L/8oviwQmJ8kISpmnMH28+LbVE
DSgikbODP/HGgkKjfJSbfPkFqBM1tWCgfe36L0ORYfaN57DrtVjqW74KnmO6YSlCC/iffls51o9c
YpyCgtny7mcq4UddSu9u9n6que9AHJBl2OXwGipYWMc+DQ4nhOlaN2kaX8B2DcVI38FmPtkp42tn
l/buTQ1ZZKXfmm6JmJHvhPvRM2/YlNxzsiy+0u/PyvRQT9c8TPeU/zsfZl0UH0382ZjvtSSlIrPq
ZZb2ntxtVIfzdrDLAv7IpPQ0mVByWnv7MT4LJ2UUnpCUzUrL3rjDWzdWcueN8K4eF8DWY7rswSYW
RGtUy3hfgdbZ/plZUhZJrhOmVZ+mWH44Krx38btBhcNl3HiT6RTus0Zdizj+wziRjoUxwDRj0qN/
J9dnx05/CnP4LRpibm3uAuPkkoke51ajqq0RkOypcbkszRJv1nT9I7uERp9zHZpHzmU8NI+lSCKj
NTAwoTFQXKfprq7CieSEUytoH4fM5yxevujf7iy+vZknkmo2eGOy/qOo1daxN06ZnaVItpXcO4Fx
74c0Gsb0Jj3x6ubFQwluhxztV55x+RVUNczeSdfkDLIHc7zMXkZ7LvdoT7b9seFi09XpOWu5K/Vg
c6vH4L1751d8M+g+FOMYZSLcL7K+UNMJgnWEBw5oNvZxTSqPmVdPVH3wl53n3SAfc15Hj+t6g2+k
jGijJaW2zH5Kzv887e5Z1XOsQbxywwRlHOCUTOuFbg3pP84NNyH9N2EuC2dGP88zc7s+Tujz8SqU
KFYKmhrQkMTfmupa5gzVyntpzGe7cH8zaYa3oPYFqyWZJeUtpqdsL/PZUTR7m4RzvS3HbSnWfT07
v1uxQR8TzeJDyPiw5lrcYJ8C/kqJrGJCUcPN46XvTxPJ7FAEFC5qp5L+KB+yledhl/q3lntYLxug
2UmnpOGP81OtnKNJrdga2wYnitEQd38bJwfFT7kb8pByZTfWu0WRPOxOYbBnADWu4Iz9tp5SSv5m
V8ljlpEMWuOon6coVPa2GWMiLflmGNTWoo1mAF6plNkn9PuwpseZ4Fhlq93kGqQNhsPaba3Ei8iX
RkpXIjSunObFqofD6O7aiSCreRjNakcitKUjwRvt4GQghAXyDGQaBDKAeN7wnPBAHr3YuCSmv7Xm
hYik2nfldFjMx9l8GvhrCe5KQNaZZi5le2R4Jr+7GffZjzgH2asAwCZxb8ZLLLAsqv2SKUqMH31W
ngqfONCalbcW0dqs7Le0UAi12hvV+UrOoRlxNIyEASCd+AnsTIbHlZSHAhbQ9vkYhTM6R9B354+q
1M7IXlUujkkV7LhiRBXphCR9M63gJURpYdScFt3z5GC3CzAVcZiUaXgs5Ec7nIgiceXr9wCYboaA
6Ie7Phj9WzvIG60uWJZHaIdDi++x99dX6E/AsmkzwduZJH5dTmZ5tMds65jF90rUZ3v+LLvFP1iJ
xDVI37sqHFxe7q2u6Oms1evcMTMMnEfEjA+xdK7xFEdxZ8xMZSWjd9OxzwnBMMtGPFO36rvlZw9u
a9rRPHAcNYv86Qa88pOmhuNZedir5BUSb9vS6uooxgj/PUxSxbtkSJqzWmhQGAyAGgjcII2/LfHw
NabkJcolBBjwi3OJNYrmJpe9uPw5+Rl3H5/im6grJNxyHEtGo224+Feu6Xha4o3r9/tezADt5ByY
Gq2LFeWNCa+/Pld1zOw6dnfzz5LcSTiPCM4+ocwwzZT7huMj6Xs8Z2o/j9+N/iYmlGxCHryFSo9R
iRMcnf69Tv392pyxsTAFHv1yY2V0CgROly1DdA7ym98/i8/M+6CMOKXchEZF1D5rNNiQ01NgwGUk
h3WtI5vOUl48mUl5CK020glU/B2ysXZJ00dYJLajFezNaTnB5tLVLO9VAjFmF4gxdhPzKQ9oQAoy
o3mc41fTncQgXTalA7XVGe2NmER/zUcD053hfBO+eh6niUtGZyHw0Rn1gDyLFppSsk+7MWF+ZWmA
rOMRt/Rc19ETXoKnXB311LfQ81+HQXCgJ8Kung3Hekrc6Xkx9RWGvNa0orglkxXquXKvJ8y+njUv
euos8kevqraenkbXjKWFnk8rBtWxnlgHf2fXeopdvw16pj3q6TbI7+vEuBuGMIkWPQEXehY+6ql4
xnh80XNyR0/MS0bnQs/QwUaLp9QhMsB0HfHXj+XvvF1P3mPnRTCI98rA+90wms/1jD5gWJ8ytBdu
lOoZPhRVwk+Muf7AgN/Rk/5Oz/wtPf2HOPmaNQ9gAAaEfwkBzQoQuDrwXCJJ6DRJYMRPpFk4FjVj
QObys9TUwaj5A6FJhBQkwQdNCDWjkGlaYdTcgqMJhvV50TzDoMkGB8TBA3WgktZJZNjM3oeDGEBl
GIAePACJGFCCboQWcdrvg1p31Poq6jRVAePEZK4oNxXARabJi14zGAReSL2o6RXCHyvQKSRfts8Q
KWp6IwDjCDXP0UJ3dZrwKEE9ACXPlmY/Uk2BQCvLm9RkSKsZkXX86dohWR3lIn/rf8UCe6aZ43as
qkPSk8OKe+p1mb5lmkAJNIsCZ1YQr+BdbU/OfegAmaaFJFPfvaSaZXE01YJGGNZSZuc8TtA9hr9M
p6EQa0pYGNllkemPz6VbebQpIWZ80JlUMzS2pmlmsBr8E8F+0aRNr5kbtmNQGmkOB6yRxzB/NTSh
A5WFABZ1iO9al86sb/x8Fo6TxNrWw0xZq1kfW1M/k+Z/Qk0C5fy6+/KkNCEkNCvUampo1vzQAEhk
aaKo1WxRDmQ0a9oomPZ0Hb2IZM7vWPNIliaTHO9Wcp1VmlhSml0KgJgyTTP14mnVdJMAc4r/8k6a
fGIqFW5zTUPNGnBqaFzuK1ApxEwmbXmGHTF4kKapas1VYc5YNGeVrtcM7MrW/FXpz+Om6ThI8gVt
maa0Ss1r+YBbdrqMp6Y6NKYKePZgu2xNeS3gXq3GvsC/Ml0sdcYQKZ7j3UrZbGhWrOnzS6XpMbdX
7WZwKVU4erkJfiWlCeypmbNG02cmGNrsLw25LyxaWRDE1Ac/jZULcrliInC25oI7TRCc49sjG286
iD5aKeiiUNxCk5zoi/8I2/Kz82O0kf2lVI6656393A26Z4rurk4NARiLWKj2+10Z0rRyNHfXId+q
l7LCvAzsu0wloYtuPmGgnQ9gzNvUm54s4Vg3wFHv08Pp8diNSPkyua77sIoIU2j2FBZwAApcNR2I
ZOVAwoWblSYHOxDCQLOEsaYKF80XDoCGjiYOGybWJAwteltXDCLD1i154Mc5fcjG0HlcLANHZ0M4
feK/boj5h8csmdA80VdCTpaWl7ZZyOZMKEGUu4dxVttJM5JS05K15iaVJigTXGiK5hjRFt6ewwof
4KzoUTR5aWsG0+lfAr4PR7OZACNMhd9nzWyOwJuWpjhNzXMGmuzUh0CoWU8z/ln8ZT+BQH1Ng2Zg
oT4c5zibkZFBzfek1SMjJ4kT2OV21FRpoPnSUpOmjmZO267YAY2XUYjEgc7+e2WeGn60dytEnhL2
bxJ8VWqO1e7MrzafGMDEWb1HXSNDGjXD4uwaIFgfGJZ+m3l1XxfNyApgWZtb9klgjEtdJeALV3c3
GQYou/IN0MfpwePw3hIUQlOggdxkWYOnPh7/LCHZgz7sko3d2lw4gHgnTfM21VFqurfRnG+giV+l
2d9VU8DxXx4YMDjXhLAHKtzLD1OTw4NmiGdNE9M79fjeh+5ADOta+c5rC6RHssU79usKzdirZCfy
ad770zgxP4fP95CKdZpobvQ/fF/O19EZ/zS+eos19TyaRnYsQ9vaLzNwIM/Fs0yXB1GhWI2tMj9W
5gy4qlnqTlPVHZ5ATVkXmrcuNXmNB1ldTE1j+5rLlprQlqDajWa2Q01vk0lxdsqcaSxrttsA8uZi
12wrsO9B89+BJsEbzYRzhdkNgjMtHOgmp9nAcMUOHhaL+WXsEXp1PeiGcf5NvPyeiuaazzWDrK6C
RO9IwcZtWV/FnMKvCB3uzUR9mcr7oFl2bHP5DnAP+EeT7gXIe21nC3DE5whGcqmN8mvOTqJf/YgW
GPPM8SkGnm80RU9GtzmkmqwXmrEfqmurmXtucIcKCH/5S+OD5buaz09mSP1BM/ujCb1fgPGvmufP
rS9f8/0S0J+H5RK2ttj5RAB8nQXIoT6JA1YE4UqYFJ9rkdvjfPKaWB5i6G4aQ/fFS+6+zhm0fxMH
Ontg6RRC2bfBrqUbtLMy6t9q4KUTpq9SpxdinWNIdaJB6mzDqFMOUucduA7jDSICEeoshEUooiUc
kYch7yqn1ofgup2Wks63SPkjE/Ox0iscouC0uETO4ZK5COxlDhJj9iNN3PmdhAzHRH6dYMZ2Y4MP
qmlz5MkV/3LlnF+2ViPsXeFlmCP6hOQH5TwSjjy4uU24n/oESth+GXVeROrkCOdjd+6ry2IQnBpL
AH/d4ZgxXS6jGF4Kx79KQbjaa/pv1vyZdpn3ZE7vYYqyUKiOECli3rLwTlaYTociW0quziRdbCIv
hs6+UGVuW8Iwnk7F8H1z0g4kZcQQYkE2+jwqPH4BvdUBGoeo80JzJU4yzjBRhs+j0Be7tEXMauhU
zqLzOWrF21GoawrgtQFLcQ+B4FrOEPZtEe4tX/kUFdp4jCziFeGKhmWL9Wwl/feujImHjdQuJVwH
ffLm5I41vcQCY3lBkhph8Q5yJnyyiGDrCoyEaU0a3Zoz97OF+yJBKd7I8j1w0Evebph+68m6Oh18
ydi09Ohz4m3D8t0i9MRGwfdap6CqbrkPdBwk5pm3Pps+PML7SF8YQzsNP+vcpx8162RVoDNWlU5b
zcSuGuJXlc5hoRCIWi/l9a6qHJTdRlnmccj2417g1wRcY2rkR2mdPltZkEZSQ3s83GC9QNV+QSaO
bN+Q8I+Clm6fBw3j5ZYAfgbQy6Upql0UMGNufYy07E9ebPFn4p9zhWezwDUlh/citf5gDLWWIdh6
dYFPyC+f10VmdFNoKs3LyH2BVz4TdUzT/skeAvNSFFg6eLnf6BYkMvigyQ0oNKIPip26vk1k+kpC
m2TDU8xg9Yp9ttgP3Gdot1nPyBfBADK+6gZKDNMm79TUCNdoYSoNg1T5F4r99CLNFz9tmgffVcst
bS9Ly/1KJDbh6rm2n9KFf3AscOeTX2Gl2ktrCvuNqN1DaMWcwugDAJ3s+D5ZtHI79MBfWI74oKcG
9vdRb1FoZXzkawwOdYWNy/EccuZLE4PHlDbLHOw4KhIGR2ERpFcs9v/8t//z77ggzZcZAIUf2DVg
pM0vUh2dhTAXhyLXMRm0y2W2eFeYGLxpxvHgJ/a0H51p2fnZbJ0sSBxDwVeZo3nzlVttzayz8AZH
5Ty7u8G1uiuKka+qW+MdGub8BCFjMkW49WaeP5sMohWqPYMkJIUwkmOn9eaT8rOtTGr4M89qUAmg
bu7FWzg7/Cqor0tFoA15HFmuyFttxC4SZUQ8ssHBqq23NV9aOtfBp77jH9wMBNJP0DQnKuELW7cL
AalbKTpq7WFcbuRVeyKx67lpZ+vckwF3034+m1ZLKEg8dc4cPgxT1aJV5+Lghllztvx5F9r58NT4
41VlFXNPk6k2VicyITYelThe5ysLSu4JoyZDWLdROsZt7M1N7VFaMBE7dJXbPXVjexpLpuNrXRlR
Ywn/kOBApachVoA41xXJvinH09r1kW/XwBq0XjcN5MomUdnAbA77TSuQNZSOhzsNJeQ5dzv8tJYd
CY9vFrHIuHEwfbJrIRY7w16wY8Wy3xuSqKTjBS4yzurYiuJTGlTU6dL5R3s5im66rlnsXuYyD5mz
BNemN49zHefEE0+OB+tOy+zLHn7ZYWHQtzUn+jAtpXYaP8m19vaU9inKHW3ISSePsXjzzTDNBFAS
JLcWsXWQFBGbcWzbp5jeBOXmN6KV06lLu2+zE/BHRsy2vppbWi/Dp1BUA0lKJFMdzVYF38rCrG6D
yac4HGhOszj1uZqf2ipB9p0nxtXG/9IwfmKe4D27yMWiGnX84vIk0/Yq6ajRzMbYihiXCjNfbx7J
L7+EnBwK/8mz1oGdIWAIxliw4iBuPtYp+03+Paot7sU2kgeywtwrO+enE3DWtlP2bjkuiQPjh6H8
bxM9P6JH8rZI42doOI9r2MhjCjZPYe69uNQ7pph2HuoIpltM0+jKbMN2shhnGn/avtdBboHlSnUb
6v9CxjzkPXnEsQVutRfMhL7v7AyO3K0RmVkxnJl0ttvALcnPprxdk2NYz9k+XEFf0yT5Stx2z6I7
CP2uxFoqA2S5pv8aFs3VDFG65+DIhEY4MJVBJdz0AMWAKNk6Ycn7aMpuu4Jcjco5UXXnidOB+lfu
zqV5T9qOKWfWGETZ1Jc32lE8qDAqKwDECipzk8cTMcBOj3e4rVRxU0Qev4bODVYicEzgW3fej4gp
ncoimuEET3k6P0NpT1sTqLsBbVi6+wyT6+hfjL9u2RqwmeyAMRfv3raKdYr6W1yY944+t8qHx8VN
6emudQoRV35wR/6pHJZd2PP0nihE/c1a/0rzKWByydUjre5WNph3/wVdWJT7UAW5A57tVwK5haPA
jTZcrxbcDx2wmOVEtC6nPYXcfLDTcZP6FuKJtmF3gTD2rKPg/W+P1gZNktinvv9NxBkpioFYZbrQ
YRlXd0u2bFfTWcKw3wKart19KifxEvYENIl/HwyLmHJu3YMipHFVsuRkYuw3cv3xK0nqI5kf3SRk
rmXl58CXp0p23/k1NSCIoE6YeHZL5gk+PtOxLaqXytGq8CxUOzBw2JpuHrZdN5F3TCEqZj1lq9Be
G5nuktGsEl2AmlvLweuwYs1LeuwqdNWYDVvMqPbBnojtNnaD7cHjGE6N+uwNALptx1zDSFIosDnf
F0OKY4rLd+Rkj1XmTXRErW+KJ9AeMP4pl9R+XFfIIOGIB1n87mS7YJP01gMev4j+Ox62/Ie5YENJ
Uvk58vUznMh30An4+43snsBY1gaOiUgEiv72WJyEKKwDq2RZKtFKxI1dc2zimr6faG5IRzWjbm/N
yp6j9JxmTP6LdgKBxjHJZ8y/VxPfT8Wwf2NXXIKAe6YoLfrg0EzJc+g+LKCpz4GDMps70pVvbtpY
Q5fugmasb5J1GFjWyI06FL8il3vaLjwIS9w+gEYB1OXXMTeDx2llrIPNwiMvVzLfJclqNc18qgyT
W2LQeihvxp29Sv+FD8VmFkZIhD7gEaxg84wQ4R5DZmmEB4NTO1g7cXAHB9iTb+auDADs5R0hUcO+
CoQ0KFTS/dDT/sXnNYJ8tyfHtZfHvNu6XSGvHRNhycvql0erSQnlb9dBHhko9lVwx8vB0d6+9Qg/
8hVrxPfGoJxmvBYvxtbBrtq9WDnlEWepgSafXnAbYHENJb6cry7+QhqfrjZJNREJ7v9G+CcuAKvm
XRCOCJdWytuzLP2oZ3nJxO/DCf7E3bNwWJdT/8YAsZElkaoYsS+/MH4YIqxPc8g6GqXOKsn3aele
fLwQYpTn0hqQOWXbNlWnp6Hm/V8Ee8U3PsZMUGpI0T14gQ+ZXSyvfe1uTf9WBs4uhPDHQ3x34T6y
77bb7jxul1BGrEyxPwObVJOmvCWXJLd5UwlMR248CM98xBX9LWFFBmACkt3K+2ktdBN7+cNwunMi
xg8fimClG5+P6a8qHzDiPY59fU8GJlGzeVqBeUtZv/gh/VWv+z12x7L7JoufZn3FoLthkUs3XsYG
c3XofGsCvyVvzLyoSh4tMvFhyhycNHUFfYLOvsjBniGSHYZk4r0ekqMc4j0MxKkz5dVcZLRIhJCt
2PJFGk6UDsZGjXoBzUcACKMkvMxURB17mELxe8rax6QYuHRlm8a0jk6mzvQBzmRubn3KyNM4lFN9
0yEKl1lGhueBzwvh75BoA9QRSiO4hAdFOTrnT5X6qIIfq9nvbKSeyKaQ12d2vElpGVp+/CI7GsC9
Cc4mkhPdyEdVNGfXRQnxUswU/a2nh9YeHUPWV5h9dhyW/rCyD25r5v5nL/oLZ499nkrjoUrJh8SC
ImIwSg1/HecQ2kqtZFwFmlGb+UVrGqATvvjlFDY/ODfiwoc98moyiO4ZZa4o2h3n3tvWD7/lyFhC
9n0w4vWd8dJ0JnrJ8isG/Db6D48SqqFys9Ob76IOaNj0kOmZSbknJY5vE1G1v0fnsi9893OuAJ1t
RWCWLsfCODkazOojMYqvqVoencncTros4apsq+KHMeRnsRTXXIXH0uKDNcK8Zv7TSIWaIO22VTpv
wwwAKXOPkxEIBqWcOMwCL+BDA8U6WXagIWIfIAGIx3lFJOFT3zaEWlco7J7lEZ03nVhrtKtFcsbA
ciCaeKdLuy+gwLxyeVRx+mmGy5sIBtx+8EuTZ2/nrruliLaVoNyz6YOhOjgiHmVSmJyaqd02rvFu
hOqPVQKMOliqJN1PYElNt3TtMWzdnQ+BZWcKwU++8z0DbpUZh3SPSnHGDGO/xXp3qTvjVI0VIVvu
t0QTjPqt9M/0by89BqFySE6Vl1EMM7IdZP+YUQGXY/DNqahzwxgHJzL9vnM/5PIzZ+cWpoaTZzNe
RPsQW69xN11MFzB3Mb7LuaQpGKBGSJ65g36wPADFHPKzg5nmV3DHbVnUEWshdrNh4HICdhWoTReE
D161lbl/dh2qyLEfH0zejluBGr+pv/qZqUHfLPpNbm2Fyj7+Lcn3T+Lx31cPWu7/lY5zoafYOugJ
xyE+ov//f1s8WBe5vWgjSMRUaj4W+VuCXStqY2Ct2niWMkPbwy+f1m8YC1Jrw81pAlYJhTzx5pJF
f7+cfzKO/3w9/xG5/I//+f9lAjMg//g/BzC36nf636y31H/ovxKYlviX8E0zDHHGk5x0ffbw/lcC
07L/hTDRYvu6oEZHRsjiy/+dwLT+ZXpCCLKWFkFM1yM4+c96S1f8y2NyZoWWxx/zPDf4f8pgIlj4
j6fMtkI2W4aBEKyOcWyPTeX//pSt9cyXlgtAkHSEy0ULavVVdaHe6bZ9I8BKclzupTlGhpk/1eq9
VDj4zGxcUZ1i2mHTJeVXLbnrC9RjJR70fom/MftCFtuHuyYtX3qDjNnKnJCuynPOyyD2OBzlsxdO
Pz2kx2drNp74AxcTMCXowQTJlZXoEu1L0rMsRLd7xhrS0DfoRTqmjc1liRhGECUvsCXrS5wwv4YE
o7XjMntg2wQT1nhD+aLAEjxU+y6rIAYnu49d6j1XJrYirV+gb9RGBjFAcJJqv67xVjTNeA9WRk0M
ZkgxmO6GhWzP65DQxAjKSyG7YBP4Kj34apj2QdyHIITqIWgYBRTZpXRt9s6gZsHu5e/7IuEuG4ax
Th+ggw1ThX9eUkvMzgeDerKFwdkX3h8caMN5aIr32AKvCzWVqdI/SpUffWPbh2mBVrdzrM5VGCXE
KYKR0qL1wltIWz4fxYhaoLNZSkA/P6hpz4Y4+wHt2d7Cggdr/cGE8N0peY+Dm+ytfD4rc6HrwcrR
JZk+cBgdY5dI5m9uUO4hZ9C8XRJKCQDFjROWLF3inovTJMpq6xRP+TkLtZmxIraH3pjhx6frnZbQ
/+JRw92TUiR3HQQooVW0yJQNSzftwIo3A7uh9mUsvgsSK5saCOrYJ85TPKEK7cpP6XS0b54KCW5F
6m9DpH0mpln9GETABbmynvNpQERfKyjMEtwxxNJKTa/2IdsjmKnYO19yu3TZErGtanUvc4qFHqgp
CjK+6Tl88vSKtrFYjGh18mMc4vde3jplH42K5V6hRT0o6/zcWyzu4Sc8XkpnpHFN8TGVLuu66OQR
y6F4zBJiNuwA813jd+3Tf7AB0LmM2r6zCUeG3fb6yZv6bCo2f8TheGv65EdVpdfVENVpAOJA/bwg
gGZdYzAn35sCJ0vuch+2G37acpwf3Kw9ee18S5hVhEmNrd1jcto0TEPhHVNf/VnJcrJ45Eh+VZpJ
fEKZWxEbxjhdJxs+ux/N3zq1AP/u+ZSXjssMkimBS599E7K5CixHbBm9k/vwkx0dj89Fq3YGpCpb
xwD8U2REWv6D8UNvUBhObZ+H1wG/fDsAEvgmO07+jidziuaFZXCJd9XTn3IWAaVSTtsQKLheOBnk
6rNycPRMmjgUtqsM3o1gsLY2d7S16S7J1Nxa9r4krZLbQJa6nejp9TBU/17GAVDqzQSON+U729KL
ZlJG8Kkw4DpSG67qYiQxJPCvwku7k6M8UsI8Th2QXZLkPZUQXTiFcK/JVusWu/3TEoNnpGd0mdYe
VrvZrk14rahLdlnQuFvj6s9Unsl8TczGujHiPyt7UEdVyLPvzCVlaxnTpSTYqpwXQD5Q5Oy158yD
AfObU2vJ7xOtUjcZWKMy69JwEC9jGA4HM4Dcn7TU13CqBhlM1dB7Gs4Z8o+j5zHAH9eQ8FhF7jrO
L1bFpqw1oBfQecC9C+1c9AsCdmG5l9gvN22xsPyu3I8u8z7LhmO2p2NMVDBwna8qM+PDUAM3zuud
T/GKKkWcnDmYKfcdrgiuxaKcJM0izDia6HBpeqrh2xpym0JvVgWs2gtK8XM0GxqDYf8SY57hgnUk
cq4JzYL5AZ1J4Raw1MvbHE/PVpCxVTCpiZ8Z5GfwkM5n9iN2Lsu/rMfGCx8cZ/7pZLmisTKZu9TK
jVcz0U7GV9J+6m6NyUj6qWc05ckLPaiHOe3qg+sMv2j+MJxiXetlWYiqYHEGpWQWzcYAyDBURxUV
9fRGZRXlidXsAsmWw9YRJRsIaFe6dMej4LVWjMv5CBhbTp3IoA5mwY//EK8+LKQ10IwfgYe7TVeh
0bQJIch8ELvAS1lPaBBNKVgZNHHyQqORmLaLX8hEyPGx3SdJrHEfMlUpWYvIPdbmrafFum7T4zoP
s01aALhZU8CQkn/uGxaTcI1nLk3i43cOHwCqMK4RonbawN95LqpN5QflfbRTEHFH6K1o926OO+CR
9lmMFi4Vbrw5Mu9tLleSVffZK9mDoAhPNl38hvuAZgytr3zK21PPiTYP1nk2PGYAWXwMJla7KILx
BqKaiWbOBtdoqnc6uHrR1jaYB0CcWi1kBCo+x13tb2Ap6NrF8yEI1z+mmr6MoWO9ZWDtrDJ5ZonQ
3RClyyxcnOI+FcwR2WTB9ICgEb9F8sQXy+EaWo/yOISXMEvWgzFe8sJ7YPkxG1XAx9mweird8TM3
/iAIfyxQPBHZnQiF19aL78PmFwgbcuWdmRCzk9AV3xCYy03NRodxIE1n+elz0ExsnCh51g3rWKU2
CwBrlo9OrpuxFzSXV3Q0R99Oppeg8V4JF8OXElCMgjx2j93MOa7WAPXC0h1dNuE4PfrrVRDM6OLe
vXAyH6yKAZ5o2UUk1366xx4fhdxbo1xID5tSAIA9BF+LDxhk0XDvq+HL7o1zwcy/tSUhdSC2ndvk
7PX0ud64TYW9xWmXvRg91iKtZPBKMsblXJK9dfga4IfZDaQp4rD9nEkv0wN3aRBRlvCSxsXamNmp
nlhXMxCgteq8h6uX+X5aCZcDPT7EGiGEHUi3Ela2hTtQM46xNa2+oPfqk0EHkLa2uo0Zm7+ThqSG
voQEtI6vixXAROYZp+vEQCQFzRrmPMY+SYjMG8UX95XiaMmeNWHSH6KpcNgdpRWei2gvKx8B7qrh
KXOX8xqay0nBAy8Zf13rSV7s/kAjz0TJxySYKq7GRMfrAbshSy4MxTjSzRV0U+ogAEvN57Do/7hz
Ujw0ofMpVtYXjDOW87kr6XrMiXm0kfWAAGoFPJhvLukhp4txaxLvgEkuf4fLzzdpTXfIWNnmwpC7
pWHBzsrYX+5VZR5itqPckiC8U+Ezd5fFias8w78CaMpMg6OV5vQG+4DTTkMreehCFem/ohxYYlrT
4c9mfzq6veU+18QaV7dNj348sYs3KCg6AjZBkF2PyuUtz+CSW5P0HDiyPU7FM619hkNVOpzzBfso
8WJ1DFE50CZi4SDsJrgleQBWNeEpi9WGgKs8NgafVqOML029TsdAtMB57S+/bnFi+A0gY7Vca6/2
DlXOziZrHc+mI9RZuvWDO0zXGtvUTdW+fEToj0hkCK5syt2bLe9/sNKBtXxo4SbZzkeWFbbbYp2/
uF2st3Cybm1aneXqVseaxdR9QBLZdcyTOTbPZiwFaZ3uVPh+fgFEqKOI/sRw8TKLfScBmFBcqPZO
v/qWyRLnR0ETAR4QIcTqMnlzZ1asuy35PdP29nJM+Jl0dN7ZvxN3xRdfqHEcOsKKpaqQstu/UViL
XViR2nabhX6Ey3gbIw3ANjvkDrE1/FRT1kexZTA5+V/MnVly5Eq6nLeiDaANcwCvOTKT85hVfIEV
yWIE5gjMwA60DK3lbkwf2C27g13To0wP3XZOHRbJzAQCEf67f04YrhoLJi+wFGnT9ZubTttntx7R
J+yq2TfghbOmy+6WuSaVFuz6UZxpZvxr0z29UGzMcGZDsfpNSWgFIBacVhvbOSUxa4+i9aZbfJ/t
sh4jcH4NykS7qcjwEnrNdRDOp8lNrqpw6rbjaL/XGF422UC63KNgayrx9oRlXVOiPSGzxFgMsB1g
T2S3NKit1OmNU9RY97DfxwUp13lm9XDmq8CPm0OCz1q0Lk9HdKIG0SpdImAfwAPBmlB+VUwLtl70
IYQoIqrAsS3McwvnmNpCkWZh+NubamMN5i/7UdDwvD5FPGhDj8TZhARap8RcDVbH1iBNQW4m421D
HcU5Ld5qbYASxNUHRiK1Mw2Z1sJdOjpMeyY8TBGZ+wOt9Rs6xNwum/8U9xmKnwEXzZGJLpue1Wlj
Qbt2XIz02p52s+TGyypvBQNCKm6T6IOwWI33Zn6kAPNeS+YgvTW+JYSk6cCYwY1o0GvlHO2sCfgr
BosM0TE8+bP1gHENBR+13mW4itlpLiXx9G5l8DTPonqYOZd5Fs0HLWiZvR7tAXzZgo8nMscJNye/
B/VpA3MGoYZncJTMvGOxUwBAkI+nT2EqdaJsh/NQ5Z97clVRRPh+Tl6oU5PrIfIaYxATmRnlSn/7
FtUaAbtkIHsNVS6MfTCmy3Zwdg4zpo1x6nftEl2KfE0o3+kOeZJc4/F5Zu7IFKHoqMXJvv1Xnz3i
btQ1Q7URn7bSIbZJeZvkgB6gA++dY5lVJZ3J2WuvIKszBaKisGHv2RLuXX8D2BLR1lQ1sEAbWdeb
4+NUNB4baInMbygSMwuH9Cn8s3bZyCGySFmCZsKN+Df5nQ1vVA/mGyZzFQqeoWV+8MFa0G5RJ7M5
+Yt9lEb8jgfmDU5Jm/iYvGk7/ygC9k3LevRXf9OCf5YjpXkQUJeOJ7uQjb5WY3Uv/To+iak92zxZ
vQB0BPZnPOnl4xyyFNPeW9OZcGg68yew/HcmIocArH0KX8TrzAHHXL9VKppXiOdnO3vf5JGvtVpb
f6eBJ40dUgAPSJNjKi2la24UdjWYQotf6gOZpdi2HYq76t23CB/HgpUPqsryOECB3cJiv6d6ELRM
xTE0tcmEFHjftTAUcoiYmSI0TSxwRy+sHzBMwx0aINYMifepHZ0d19LfMWzYY4GGPsie6VURkavP
2UzB3t8JYJtHr64M2fzsfrL9Y54W28IycEcVgoSdQrVe9L3OAx4t8Z/YWL8bwUx6mvOvIYBOUhpg
/dF6inDbmyTXL4kVXXmBfdd2erjqBZnPYez2jtUcGaMeg1b+ET4cncjPf01LDPzdn37jteAkFw1U
Gus/FH7I7eBS9F27Vnbd8NxDV33tlPMlY7bznnQ6mj2YBUoySNyt9YsiqE4UHHnGWKgj6VhgNuXE
ie0FiJQmwz01fX2wSlIN0K/3vltRbF2goaQ1xqa+aZftUrmXqfHvg4wIV2T0wywYDLnNn0rNqPcl
s/USMiGlg/AnsJ0O1LhiXHKvIo9GswUROOhDhtF9sff8gP40mWxFByI+pqKsowqREc+2yzJo81Js
/XYotylsyyEs3/D5kU4KsoRZsvkm/tm0CFA5HQvgxp6ryvW4MZlsjx1LnQMFzGFnfRQITdY65W2D
4WtyNPMu9qzAb9Q7TVH4P6iXSyghu4KeyKjjAHxg3FuJh5+3YhewaGt1SbK1T6vfrlPcY6aCpQEs
ykK321pQn9i4EPhgkh+no0P0KvTOtc2+j5j4dUe7c+V7oKFthvqhLGDsuulAgpHyDRbcYk9La2Q9
6lQPeFTm5wY8W28OmeKXWYqJ7GP40di9sw+ov2HVtLZ20f6WC+gur7geoOJ4KbHOKkXmWMQ7QH6e
J863awfeAZDWil2Mq33criaAqLke2votMCnmdTFfIyU9jRHiTZXN5Lr5wPw2o/grJvVUGpp49KL2
jUyDFfHKWIhs6zYjgeBKsjKEYSi8xIIWaPJNSbJXI2nmwiEtDjEOVxGEJEaVuIx55rPbbmm2cOWt
WWrsn377hBeify16IBl53Zl9yQCur0X34jn7xQUy67VmPA91f53GMKklDneCii3gEze6B8fUkFKX
742PUyZr3kSef+aLe9eqBNPsn6JI8x3kB9y2HsmXuLpjR8EKEsIKqtDQaGRwAFPlnFX8d5UHOLyr
7C7y166jhCEUBpwPY7kfycL9X4hx1/In28L53Zr33NQncjrM99qJAS1+0YAFelcVDNzLUj5AgRd3
wVQeK0cdBWYXdhvmRRZoRKGRD91qVAeMW/IqsRZl2MGAovGMr6Y91JAjJ+suLPM3Ofb0gQ/pU+0g
xkRKTTfKp9W18ZXYdUSIQ5KRxzmq+Sgp1yRDpuhUwIhKf+1V6IAh5zlG4BPQvKshWvnZhYWWCulA
3gJ5fggYtF2PPXGaCSAY5onpe0otXKNyhH88UT7TRDiHWdtaWtctxJuNAfezWUhPSa6LB/CpTExr
4iZTmtD6pJ/DHsp1yiHnxL4DOcX+zI3XMjLz1UEYjRCB08UaIrXzQ/QZn53W3LGWYwv3d4sJYazp
8gydIkoFcxYAQnh1Ua8b1nkMBh2hSQ+rAtlFbwa4CxsWGkaEdZyaYXJ8xaV3FHMb/yqzfXZW0wX+
kcJ/yTCQNDpnN7++7vLiShl2dWHgOXQjkqvNSw5WQ/ZQZxMLK9+Yn8wDoukotkfu8vtuvhmC6OIv
YCv6dFyO2LXpDwiRNXmOAhwD4m5jtMGreMnypryt6KhNAowDoqEGbArza067j0zyiMIv1XtlZnVD
JPxtHLq/a0aIDtttDs0kgSJwZ8XJ7ZhxAMNTgAaPZ98VFE9E1p96lPbO6dmIZYTl6PTdF6a99Pnw
3foTAnuX32WoPges9O8BdDUkbba45dpRPukWCBKl9W5THtic55AnIHsteQLNAxujRScwWFZ0pQhB
YRt6eJg7Pq1snnCI5hR65PYKez3zkLhzK+y+SdoyTAfmg6FS70YHeUuU9dmu6bZaMgwFNrGqgWn2
Nl/0A/r2s0OS5+DpihqdgOI/ETNdS3C5X7lFfRZzObxyGqHyMFp2qStpyBLZd8e1L/P5qW9HtrV2
9s0lQiKzxULkwMBj/Zm3igMLI5CU7GrGguzZWG3wl2LKLa6iGWOQQiLb6QpQ0EBsYNdPitRL7DxU
STqjZfFvk/Lfbau+wSH/mPdi2kZpT6Fobn3hLHgoBQ9LSUICW+GAZloeJldTtsBJRdT05FbENgsX
G4ibFfsZSCRIvLsiYPJQUzxfPVtVj8COx2V9OHpD+uaGhzhH/LNLSCdlPlOaRu/GMUrcnVQjhCDg
UTu8p6SgmQrbzVzcyuGPMJh6q3Q6KDcDXMPUwRaeBWV2IL38mNc5PjYz4Slk2xYbCWOsx3Lo4SlM
F2szTQvZeO7LElP+Oc+QzFOCECGMaFq3NM+JttT3HZx18JXlre2W+W3W47tx+ro5SnTzxIpJfKMP
1s3ALiXrZkQ42gAxImORqQtChblzcOii1x61pc3k3qdO8hKwRmGU4NL15aenMvQRG87dUCdg0Kzi
peo5xzhkFDb2lD11Ky0zGSu9TSdSTCU/lBowolJltBqmOx+7kU1NXyu59RGUugqwm8HoAMos/EIp
d4m60j0ZLky7UwA77eKePA72oTO/63YYD/T10sCek/Szxhv2A/3WcdBg+5rJcuYkT7zDzaH0VmAg
HnueAM6+duqn0cBL4RT2Lt20wiE5kkhakdWWcxbBG2eLW/qS73ngsUdswmsp6T2JZEyqV01gjaPi
UmGKdkePpIqbfhY+GSInB84M+vo+GQCn9QCut8NK03HQXoFtJGgxLW0Ax6Urr9ElZqYoOZBPaGuP
buFh5e+uyvogup6GbaPLUx6P724oL9Capr1qLk6c41Yq5Goy52+7AEFleCFSxdRKr10cIroj8nHl
hTbHDPby24HQWboSKu2iiLe6a58pu8dv6rIRMB3xBlf16d4e46fAFVdFwdjEsfjLC2l/lcAmExH3
QD5xWiFJ4WyziPifjDilVfRr7pzOPKkP25eoMksK/tiXBF96+Aw2/ltaeD6Mcw2pTuyHnGtkNAbY
O+EOkylNH/V4qJfq1Z8HQu7TcNBucXHSwVyfBjKcG+o+1k4RwIJLIw7RjaPtrxbmA8sgQ8qw5+Ky
rJbNQLInSTvvljHsD0Mv9z2fPY+59JhWjDwm13sru3s8uiR69BrRuww1ueaFcc+2cMXT2AHHYDlY
6VWsYBh8HzrUfIpt4o4Rlj0W/bVDyRr9irO3tdIKzPWwTahgO6cOo6e6jfjhuqG+zW5eiSy8wPgL
V28UupgGwGEn1owu5R5ZSDZWM3p3y4AqyElcTfu5t8mS+fSh06a2KTlsoFNBqmguGl/DhugN7t3x
rNmhY5THIjvMxDojTGHlnyz1P01oKmR3bjclwvdIY9evrJa+T5bMwXCpNPRrkGbH2DEKzI9DktfA
VGB2ZgyS2LjrZ6Ems5/k+IA+fyMkSRiHvWRAQznoN3RQFahjE0tCD+m7svRtXn8ARCSsWh3KRlxU
2d3ZC6ks18/fFwUBy/BgMpSdyIqzX+INTzNDzatBxt9FM11TeHsdVOKXx/wySZrHYupvYg+FL+/H
J3JXN5Yz86TtaQjpG3g/1alMlMDOAm2hj0lHyta72Akns6DR23p9XK26bVXb7qYShoYEH+d8aMhI
lsq9Uw4MyLSHMqf8UB+d1sa4ulA5a5FzSnPc5kjWe2ulLoTUPdeVex2ST5m1s4vKfjhSDVFue4/a
2tCacBEzqyDAhjfUTi6t33OCsr1Lisva10Rf9JLdg8XnvDUrecc3wKqryVOyH+nm5asmoA/cg6EZ
g8LLbONFaXqPZkMDPivSxWe3tOdxLpJdO/XfRUcVc4t3axOL/NUWxj1VyXOFi4pH7t8yAKTpu+kF
R2Y5XOUOEY8RK2AwM9caefCxTWt4BFm0y3rQdXYmc4p9mfq/iEs4+9Bp0W5ZNIb4qxvG07gGdqmh
+my6JqbUdvmlVe7vsmripKEiCmmDLNwsng1MyfQbIeIVwAcPOcMFu1lC84eOIcSD4mV9wCGKa55P
oU+mzZc70p2i+135Jt6LHskzo1UITvQzIcb5mMNg1ULcIMnhcNApDsHis62Gg6Oa+OjCBg6zkiaP
kB4gt5oNhDs26M741hRWiOAU3mtVPfp9f/FDtt7aNePRrzPauVv3XMiEnZBv3UbMUZqRu7GDaAwM
5RSm2CNVgkCXoH41S4DT2Sl3EpRpQ5XVNnRSQhVt+UZz+xpvdS95UXxbmXetl/4tLetfY0/Qzis4
QbVmvm3ZZNVkTRtSUhsXngUFynOEZPBlVzlAA6pB5/6TClHCa1/ByJYnaDhpho0LVrG8zixdEz4o
P7XobroY6zkBOhtShQi2w8wpKqWElqu8rfd9ZxOdTfrTQHlbFUVvim1V0Fu/mgRaEzQf6sXa7hNe
H2YtGR9z4kmJT4cZFt6NfQrxlm/tcrVec6zedpPeeSK9F04oNkiq58aFjxnV9Dbk1hks0aHTZb+H
jSJg5sZwXYrdNIxql9TgcMpTbxNH5+GOULMzCv8gMJNm7yAv9elJdguJSd9191Q4fouSZ7m3OHyE
ZfGgJ39HTQx+trXnqGCMwZSZOH4GBtddGyDYzOLCPk0q+iRdC7uI6dwYR2qfc9KnO45ZPKZJc+1g
yKe7gfWqjBi6Bfa1SORplg4HEoi1KDFi20zsLloXxl7IkSC0mJo7VvY1CivYOQuoUPogf01cOwfX
532mrEbjhaFiVNjLn1zbQJVURRep4LgXhhRchUXLOLFZd5yROZAyqwCCEE+oD3hOGZPnHNx17IN8
CT51EAAYkm6+L1GkMPVJ/2j1+aX1bGgBqar2U6ohog88d1h89nSTIFxUhB/TKsNCmGjiQIDIdDEe
IwtkrKcJzXkNW9jiA6oOZhtJSC1gGox6TFZYBPqN5E2yHWmh8VmZeP3eQjF8/kxueoKrUeMpTsHR
qWqCqx4lv91DIfRl7pCB4o5N2MS778ydezNJ72mxHZrOJW11kB2LnVyXZ8kDfF8TZiX59UzlhY83
XWGgddiTRSbbgZ8MkEXvu1ZQFtPa+6ZdwauqbbZhDuGnwhdE9wbmFocwMKMZLsqZcHTtdBFupwjg
BRmljS+S55CRpa5FtUMOvJRWhRQ0oTA0T6M/tmu7F9udqvuGTXlfhZ1A2Vp6JMXlKmvI4s8ikze2
OFYuvFdcFdTWOtWJ7vXwHFrOnTO5b9QaQwEpkwMpy08+WdoYLJuZ9fq+yV0z9H+SYs3w7PvY2g25
728A43vbNnsnzn1X/eDwwBdtGMnDJ+VxWY5n6NZgjbBaUDz2i9HOE54B2oV653lMXlDa8u0cfzmw
iG5D8gb27FnPfNBXuaXfKj1+LYPYu3176N2VwGQYu5sOMxH2r5Lw9EUFXHp+xPvIlcHmCNzANHk3
LdysjcvkdVMvESVQkBiN1+iD3ecPNKwCrszYf9aCyy/8slsGm2QZ/jIWTG5BDXXVepzqDWcU/3Wl
wOx6gcOJm5Bz+n4cU8Q7OjR3Lo6pjaOrdfriY0dzvizWRuwY1aWmJrHymTAsE64demG5LDkEq+Vr
kBBYyhKDHEwWTvvY9U3HCN17Bf5kDmRsbik//GtYhXdLJzhyrnh42VuPSaq+syWkoEWAt0064ond
CyepoA0Q/nAHhJnedoxrrLa+EzbSJsQ272X0UB5D6J6Je1Ma2A6Jaf84QxPuyTNuw8EvrwFjbaYy
JJVBXfXO1geyKFuLV7bFcwOC3cc264tYbsldG4wR7Gxrb2aW5wKpU3Erd9QZ90fmcWoA8SaYXVH/
Eb/njvyiyeptxFTlxPUlwMojwy+I3OXaNLJRrnXOdBGeglq/go37xCgyXQ8LlZixB7vB85+xC54T
TUCIQNpTAVvo5Kc+mx+lyIM64H3WNSZw3wIfIkCncdgq5bbwCZnPO175nMfTF3qqdYR8dlsEEVI1
vu659q39ghSNUweL+zxM50zSnGzJ/gPaan1Ear5t1g+IxQ/4DClCYicUmIUeeAe3xhSW42xM10Wo
iUwE+b2rMR+zKdXDU2/h6WDeLvkNs11dEZGKhjA+T312DRcwYQxP5EZjNWS8dWxXW4ZNlrtExMIq
x/1dF2SkHfjDUW1ZxOWWF28Zj7IZTyl3D3dyiFk/G9aVEEnR8buv8Tfs/3g7K2qcLLqpjz1XFTye
DfhB9hl38wTMSUZo3pWrQQsFxAfYMj6KnDV/5HHr2A5bxmyej03LuRHy6Sv9VQROwpxYBSQ53JkB
zBcSiUWaqU3BfdI0JH1q3T65mW9v8NU7mHp6OkelOKGlwWsY0vvEl9eFZpYWUx5EwlmCouQQloiQ
wf5tYYZfk8u4pMINtsHEQYFBD9iJSuoISAyroiaUoKr4M/AxEubVcl8W0FxnPVKiW5SkRuvf9oAB
xF7a49rpe9AEf+y+yrYdGw5EW/Jmht562BrA5vi+O07WYQEtDi1rWxxskgahutKh/gzXHgGrSyiY
D3FOdYLlNW79O0aXB1VPSA41zhGi2cudomkaY4C5zbPlVTT1yWSwpGB0DEN2l7ETCGmYJMsPliWm
ei2VbF+8gAOT36gvjDmXUrh3Y9ooxlghHYZuccubTyW2jWUyihNwAoARge+fBAvGhkN4tWs5uXE/
nqf04ihSB6ZCDRDEJZKBdHU9lLs6GFvOSOI6HZpX2C4GjuNVLhDjyqm+ApzZHKZZkfBcQ+MWc3+u
7HQv6hheuYk/inmkPReV0JCQQrp/DQZi2ZFI0i0Q2F/KW8eSMoBizpG/QjD2VyBEMULxwQdwYooT
Osynej6gx24m++i96PkCsOQXBgi8A+iszoTTLejM0SrbPTNNdTOmv5NI6JOeUSOwlGVW/GSYVarV
z9Bz3WVs9k6yRjq18Zj5UHcOaWct+6GHU5kmKwuZqKtyRUWw7JZKoAdtE8if8cTgZ2HjMPn9dZYw
PTGa87SYckieg7x2OcOeI8e8DI5RR69vcVcpsXJA8Jr00Qa+0A6XLjusBPdu7qEJLUx1c4kjmCHw
+qTszsbqYXi78kCSTnCMpIFVVcnfMA+fODKwp4dt7bAyFVXwVCyY7zAgsclLqopA0Kkb68cyfkXI
Y5w/2wxgeHxYQMjvUQrZzE01Uabe/9vAYmxGnLPYIjbhiMKcd31P9QDCept9SYuJswgYD+F32Iz8
MXongOU2cN9nZ+TI4F98O/8uiumtJAi6tXrIB8rFwpDHlF/jh31ePItDOO920GBlnoiCNRS8IeJy
IKvttfvWL68SB10boIavgH3FdTnyujKLghyLEWYTHsPU43IrwECMxFxos2P+PZKh7kL4Lym2j2aB
rVWn1Q5zEmUO8UDuqKDr82W0yf54ol+e2PwuTxTbbVQDNYyZCY1eYu4ptuUzobVjI5OxP7jBeDv1
XgLGoOAbWLHDmYATLmrttLMoS9/2/XBKI/1RNgl3CVa+cYzxmXUugJQJO3eDZ1JadHJHpK0mKwMF
8Cvu2xsBmILTurqMGm9qWxbA6JprZoxvBdlZ1v35QwziuqsLYDDdbcPjzcMVO0/TkcfhKUlIT079
eyGYNCaJgDEvyBdh1kCdDePXLpOPQzUz1WxRX8gUf/Vs+beup5hjR+9mHHAelpqRHgLmiGNdN5k5
NxVJIJ+4Rgr7uutu/FwcfOSFhCwk6hChr7Ibb1kqJw5QJyzc+LGZ0bCgtsQzUVliihv2GaXc2zQL
EAiW+sMKSmoZMDQbP3oRgXxaSOrukqmJdzzlf00WgIDKig/GbbpTQ1SdB9E68miw3AZf3WjN+0Rn
mLvzEUKU5V5iyPJcvXhgvYTDcto+uL0bQhaZxw3JTDJFLtapvv10+/EWZHCMKQ/jQe6KMzmf/tDa
IfcZ21XOBdXOI/S4lcXtWNDvE/bC3zcRxyEzyotVryMmRjej8n9PLTetJchRyTDc5U4znbul/k4y
L7kCE8jwW1seuG0ewl7oFHTozfV+mPud7liy8IkdkY2gRveP8CAYG5SsO4bpmtIWKiMxPtJclEYk
gM5m3wuOSKmcbv1C/I38hEbLCJiabvk/MzUJx1h16Ub/zJpx39uet2H49dcv0vckncShGfxz4g4n
GeMTUaGPZZZTDvI9qpXfnuPTWKbLtcS2uyOXBi7yIVZcjTnBaOz/ZABsAU204J6CXUh82kEc3GYh
Ft0qGR6lyWmsyyCyQwaPjgB4GrDH20FHK1sBz0DrY4p2Ehv0M8awHjmDUUshGcI36hjnk7oUQB82
fra+op9haoEVL+VIO9GecWWBlixHntBa50+gtBxyUR1vjVREDVs0qOGcBj1mLtz6kS8ipqOrlrqf
Jzqgbf+pa5vT7OH0jTzqVrrEzvaJRffNbKl31BOKnK0bWccg0MB8Ehtlb0EggBmsPAUDOVy4bWq4
ndruj0zTJ3oG7FOJKxqoMD9bNdOW1ZoeJsWOFb0aLWMG/WKiZ12X3ZVsnqc4Pa5aKaWtqwGaCf28
Mg7lJH0cH5xYJthitU7vQitRO9i9n7SDMPqiaiCk4JSrqOggry5JtjeRQmQs/ti2j0hEMwwy9jaw
ZLhzKuIGntu6d+4UHhJXxmd8ZDfGZwJdw+IoF/HU9vlxcuEHJfXyJjraiMmnfqcxe3kSvfE2Xi0+
rvtiwD2cCnlsSB1ab4mD8yFxE3cz1oV9JjcOeoyH0mz4SJhWN8e6sBTHBeZqtntfOmzCCzYWCOQ9
OwwbJcV3ThNdAFylBi/icMa0Jyk4KEH6aoF6nru3eYwgly5vrkdXZYl0EWEXdMJ+37LthuEkbkQa
lHdF7f9id8YaxSbwzG5pfFQ5JnmdTFeMHeHhRAP94dLbY5L+ajW5a4uBoVzYhKv0FcdkxU0bcPCt
GAdhIeWgtJgjK+NZieA4UOe80SWKMtfLN5RvTprGe8pwo3A6/lIjjx6vwiJj1xxxi1p/tsDitsqD
6Q9150YtTr+xIhTrmSdD0pOxX9aGR+EMmD7LTdd5X1blnZpY7MecqInbVce6mxjRheYoBrrsaZED
cXaKqULetKtMQlbpqiX4TUQYXnwCsACuM2X0VtpSnGPtXahneE4VaDj7GDq5z4AlnViCsap0wa+x
SMP9En9PdRvcunhc7QYvB6AY56jDm0699aU6G567cqJOt7eWj1BUzypUX3qV18u+QG3fOkOSnBfT
vpHvQCWtoUbG7zqKyvP/25ze/4cliML+v0Xw/u1/tji/sPr82/+SpO4qeq3ntQZx/Vv/akGM/uEC
oscSh4mAQGVAnO5fLYjOPyKbsyvvtRvFQWD/hwxe/I8wjL1IRI7wItYLgnH/yuAF4h+BEzr8BfHz
3fhP/6fk8T/lKOXf+r/JedKa+D90Xcyyrv75a9rC9QSrqhM4duy74r+0IELgziwKE5wd1dDTQzmg
GXO0/ZVBIIQakC+HidQRDnG0NRP9bcPp1W+ii1pKRqZtz4hlCO5nWsMgJ8YkvzDWcqLDiGyFq4GL
ytsy6g4+mumDD1Mi7VMcQFAO4EQ7PG9Q6AdWs3/2dVKQ+d+/KOGtucH//Ko8O/B9RzheEPFm0Tz5
H3OFo+jMiBJj77LJfnM1K60br4qPcrgbNC7KwGqHmziJz34f7VJvie5t5/cSCMLuMrJ2pvoOa+f4
86UGNx6yWvpcNOVyGHLBYHAMgr2rMbBlbDsPUenezvQgUbXm7OHH1VuOz9ZB1sQe2LuCVB4ceRDo
UcxlESAogsXu3HZ7TF3D9ufbBoYWPTAtC02LK6J2tPVVzfynY4jLXH1qd0GFdaHgEDEFTDjDPmy2
RZnANSxR+b3B2vOS7SvbxUyX0h9ZSegkrGsfaYrkyIhHbnO4LMcgozbZNQ3zUtXS/TKQjmkr8RSj
tp4ojfibOhRWK8K///zZPKrQGmNMmeTmt8W8DNu459nCNIgv0MshDAlvT271Nx/y3yrIY+Q7irsK
q98XzLwYZk+kQjIQweDNmcte3KS7soK2hYPcI2/R24fqxoUUULDYtBruli7u6OfFmpaX30O2F7P1
sjRvw59qDOmEaiPi2yjNOPreorUThFwXQ9H1bZupVp5xy6TrFSjBZSJCgoHQDdNLVXcDonXBWSpj
ZxkbnCPUoDzbi/WusLByrBR/fz6GrOdvA6uPjwxxGVZD5Y7y+JF9JKcXJYYjpIB138YPzBKkdFTr
fQtvhdYI64n41kcyQLAvU7Mcfj6+TDbyhLt/Z8VewkMPD2nR5FfB6OwAcmKNiwdYlgtUR5jmCHKX
Wnqs821pXweGN4+6uBMAyU+vtfZ13HpkD5O1kXHhgG/W0N4YQzVY38PObriopvI1Zfe9c7FhnDIb
HiKSFkIIn1/kZh8h/5sDboQYr52Tq/3P1znl2hjXIEzBLtkVbEA4WLj6tHjDaykKTE90fB5bDFas
E3hI+xz+rvlMQ/kC+34fj4lzM3QQyX6+kYg5l9mk/fOiXgmG88FuFZo6A4Z+hICq1tiD8Cjya2r2
o1n9Embd+edaxuJNvuQOfEaM+ZafqSZU6sLjI/y5fdMMc/bPjdmFV/iyqcJOmGAw5fe42Sx2NwYD
FcpBf4glVVJeciOy6OvnkuhqIsUOlU4/f5+yj+j4QY7Tw6ZqcHx3vCmMgKENpQUMSX6OSviPkJ5a
+oX3zJuG7c+12lKltET9w79/zc/Vm3l1u5N5sybPuOF/PvwoTWpIWWyjwlO+/nesWTShetljWTDy
6jtiGmkCOb1iRe3aONihA4OykJDXgQAxFlILJMEquf756H9+8Z9/KjQxqq5hX0y33+3PYoTg6ZGa
4rf8+dE/r+zny5qRKhqQ4dvRw2A/jcCZVw32EerwRsx2cialTMiYuDKzo11ok1fLPPSjXtfd/ufL
f761yGNECEJP/Nz4hfK/GpPBFGJ9IYFDoY8svyzZvDCS5Y/T/DlM5+ZE1Sfvmg6JzIYcZn/+1WZp
Jl7lUg0+jcMRdOfPb60s+04G/sIkSxLY4hIEN8G0to0+EgfHHtGQ/Vi/SvxNxMq4IEIH9UGO1bFX
wJg2Fh26e1l8VIV1gE8BsKjygC00SIauiQ886wLucnyCod2f6pKGC1+yaKQNqPQQuTum9fTAgwm5
NqSQQeNyXu+q2iZMRDgj2nA1FkEV3kIoby1KkCYRwcvlLJivSwYz3Zs+ix7MunR48fAn7/KnIqrw
rlzChE/WX+/mAiawt1BBXnHVlp0m027s5oRFJuHamWnkDciCx8K5KfUN0/lEzfo+B6Oxy9rrar0T
3fVWjZwWLOP66zlNe+qk/E5DDtWgHG76DrMjWstbmL5mRiesCCjjWQy4f702zIw9ZfSYuUlpsC4U
y3Z1iNFlhj0Z/LSBfcwJ1sYNAqGWcAUL1/owx5aDg2gxl8qKIrycHcVQRN3zgtuTkBKzcIsc1c+L
t/RRr3O1nw+JsVtG6QshxX9enjUM4DiDXq5q1iFeQDYkL1PKH4eGTtGwPrdcXbLlwUo9Vsu7xqOx
ZYSwqcyESMcYLPX9WxxVHDCFYLTtLhDYsLFHfXhXNVxpumc1DavZfarG9Nb3lwcG6suh8STHGte6
+rkzfh5cZCaJJgZ7lfBgW3/utGgyiOtDNTKIue1ujuGTipDFAOdodkhC53ZZer49ntQd5KetI/CF
GDPdaZNy1KYGc664Nli1l8OfwCbc2UJx3yV5+cEUklEz9Oc7J8aFlvCAg4RIFqQxjEH68rkUUcrY
LR13UHkYxlp87F2RS7DRnLC13boPKoA1yZknLrp2N9A1C+FQnXoNm5VNB1czH7GGPHciUC6owKmB
g8cePU1++PKzM6vngVyas+K8+FIYPWKTmfIJA5lzHmHa20bAYTXL+efqKsx8X2d0MZvL7CXj1dxb
6d6KpiuSenszzVdehj++GZB/G+f7Z3my/FVWGyXhD05OLElDxlUb283qUWe4jQmZkXdsB8jW6QI8
sHtsBvwO2uUzWj8D6wXSgNnb3ul/E3Zmy20jWxb9IkQAifmV8ySJoibLL4gry8I8z/j6Xpnq6K7y
7b71UBXlskWTIJB58py9126txds0cDPXmdxOB5NTqN/+jAx2FCMBMTPFnN15ztgm9IR0RlLce7kJ
tpbFUNprEyKIyM+MgMQbKDuNnOHyRKLBOvbym24lNxwkHFy5EKUDTIxe4Iva++hi4fcud6k3XIsK
xcmccYEDq4+exnpmA5MVBgBW4FVNBFGA9d33GHN3oW7vwmj6UQkUGH19SHV72sgPxa3e7mlyAFvC
UMbXR1MKzdoWzzO9E6/pt0XOPei23A14kVbyZ1jiO+ZNVOHyV2FCpUUY4dqOQlNVYY7rPseyAk1r
Mo6jCKW6KiRys282jWFj6+XnhgohfEhfRa4W6iFU/xVFOhEQvoi+P8w4sqAKVKIlYNaZyfQR6jwV
Q2Jmm5Kkt5U2mv2uEN7AyFq/uugez8y5Cu9Z7YIu44B97JovYfsUO3eZxRrIrCahGUNLqIjr+yhF
fVo0LhW4N7/kJtL+IBXRSv01av8c5Vrjy/K8RDubLe/M7YhOCWOB+7fet1MAcF5V7ykGWHpXwJ3E
UzvO97XXfNTMvLlDm60NLyysic9OrZtucvyOW1I4ktk4TEBY62JsjpYBijCP468Yq/80MTmSF1gk
HoqUJL4LFaRQ3hW9vAZj73yNoKllIi+rhFxK7KJ/YzR8axd2c1gd8HWT6Vpbn6jSpJWKz1BH5r8g
eO1ah6VNrVZBWoMBkPUGwUsNO5B+juSiXv0KLeIvHbk9mKoSYSfuLalWl5uEWvQbPTtXg8zt7VkT
1dqFWXMhYQjQnYckMpUV0ugu714cYYUrrY6hPwegmqmL21unefGewZaRpYvkcfWXM+//dYr887zF
aUu4wrFcE3koUhbOuH89bw01q6bTNN53DaVuZMJon0IvgO6kWW8Rhuv1LOAALGSbbDEib3SH4iCJ
o6NfhvlGt6J3zWpZq3T7a6nFG15EYhFbwlW7sDhgeHhoXK/5h/dt/kk5MnVHsC2bGHvQ9Zgep/a/
vm8GhFaXjgYG5N46V3mRb6W/PGJqJr/4HSheTJY6qGDzrOp5AgAe05qnr+2Yvlbgv/ZemoHlMCg0
bJ2prKbdCQbZULHG/MBJaNXiJI8StIMjFsZNL1g8zA44ngDZmMYG2g8eBN//HNhv9nPUv6uyeIna
7T98R84fZ2I+q6nD9DE9WwhHWFCC/vpZfc4qdsOUaaPPPGZRToWOM5nbS96QWjVisIs0zrDy/XJG
+D7a2g7d6dDSrqreSXXMNW2FYrZoK5MZCFVt2DRHrF9sAcwK1TevG92R6hFmlYfYBYaxk0/dP3wa
U77bv57w1aexSQOwLN+xHNkg+euncQqqXlSz+LqheMX2V291+JJxsS7IXtbhCMuuwe1HbgQN1HKI
j2rhqHTv2Dutuynn7CHWx5ecSeb3U6ae7Uzzx4Pj16BzxDtxuxtPz2fKPRQWZkTPHAXtyh7L9GDA
5mae6eNbNaVZn32fi9rrMzZGoJrRr//85ZnyAfrj49quMEzhoCNzbIlr+uvHHb0xxZBbx1tmKeh3
XIBI+YMJZr9t8v5ctjQTmrjalklwn88J5pmG+kIYA0JquR2qAk4uceqryD3QQS4mQjsm4X2WA+Ke
lbqe+aUsDJY6oPV+4CvGcpcBjADqbjLKZIGhkYQ6dGifRFxuRk98/efPafzb5zT4hIZtmVi2Xd3z
/rhJx05fOAGnDrNCNisMCx0ROGyQM7sy7CWIL2LgSBkNu8k4zX76hLseJfhclFsj017/87sxXdkn
+ttl5+0IV8dRaRg+t9ofFLQx1pGv0JMFPGh89n4Y7XEPcNKoZA0djMg7xoVGhzExaUzryFlb1Tzv
wAajkgmcq68bGTMd434JA/oanR4ekDvj+U6nY2BZDeEQ/OBAOL08egZp/LNNKIEL3b9wTKV6khso
J0+vkTJSWR4NNVFa9cJesU9mntuq8mYk28tKnS1UtacFdHKwOzzivmZ/UOfiscVpGIqN0EFOLhmt
BvnK6vH36K54+ZnknRDYA4fQMAGczsuhcLBxK1qcA2Oobs4UQh2SR2BZr4MyIJwvJFFsuvHknL/P
up2JFM/9UPt4KbcZUDCSVOEd2gnke4j6V+b88jy9qeelianT64mWhm94UpndsbIiWQkaIm1Uj1Ff
xmZveRd1gVSTgQCxW1BSj0wYiGF1wx2pSS3rBqSto3Tamf5zpulMh6k76PnIwz5q0gU4H4G5LHqy
JApHLApag/Jw7k6jxcGmbttXdRBTfZ1isO6xLrarMaevMwU8IiXAZvjyl86y34H4EZPo0ittE0Yt
kS8gawfZLrGHbp+WuC4Bc5DeFb2Ezn60pCNBlsATuT1Zb30U9IkvOXK9Cz6GaxNONlysnXDm9Dby
YiCD5gmjP62+crFIGeEtCAdbNSHQYJA2Y2OfQLhEWMmpJwL5mcJqPiXmSGuxibTnnFJ/MJbnUFAB
ym+LghuJM9/0xhnYm9ysm64tesT9rB21GP9VGfZkCmjY71oAPhbnAdLtWkrwqz2zdhuOT5Vj4nJP
4rVRDetG7gGZjPQoI8xUoBr1FcyhV7WXOBO5aPWSfKolN4XCwJmSlENZPBkBL/c7b2jDtWaC0SRm
42zdhFpQrx8Zijy78YDSJE9rov2wrLjufAsRb5wMm3SngnEwM1LWYLs5jn7M+osmjycIq7chmIvK
U/nI1BVJaXhUH7ZrB3cTgw52Z3862d7gXaxPVaDFmlRoIUyTnR65OFZzk25a1laTHmNSRLfvvrU8
f2JCr48sNBa2aG1iFEwcF/+XxG5cHNjfPFfC6GncRt1DRVm+tmX9YstjI6vKsNaIR12NI+Jtv/QE
Mh0XjAptmJTMkK4OhmNf1k+EWFu7wKQnETZJv13kotBZ2j1hL95aLeGaB9S6QpFEZlBwGqPmlNgE
OQ1G+juvF0jRIWENgUTjeul8hunCV0OzQMvZml0rvINSRN4Q0F91ejQYz+MzqgN14tap8DYuiBjV
9IKYX+16Ar6jnpMtNhwBbj0kGYITCrM3hMf8qNzzigDhR4mxWh0Xv7u4IdsRQpw3oyb1R0YooL8x
0ejrVYt3UbY6EwomStxqVxn+C2fXYybbCGXiP1Yl7Bq3CNJdW/nvahvoM1aInNSKpvO9nV2h7G27
JD92TowgqGkPTjNxdX2Nl7OvJBSmW4NaUXUsrWasNw0jSbrc/gnAL5shZ5O1xsxzke8/9Xp6UYiU
0Bv7/smTtUo80S+bQueiL+6Dn3RXyy6+VJtRl/dvzxYfeo1ODcs0zxyO6qOTLo+LvA4KYiLsPY7G
8liS3KjurtFsjHPbX9uPIbh6SfOBebvbekDep7Q7qLtWVYbqiQlnFh6NA9LKIR5pNwIO8sAoX9RB
0KqQpVtkBIra/ugXpqX/ec8z5NTpzz2PItGnRvQ8x6fV9fdSA+u2n5EaQFiIqxuXwtobuQfuXh5O
u9L57/kJ1o2VJbLgEpELMYLPkdt1EXEOL5Hor6ws0i/BlqWspM1eWtjd5OjFm1v+AIv00sd3Tty+
DqIDtdbe1xy8L3LlbjSQUWjNLqp15KUdY0uP9ZEci8NCWLfmlC/qQSuipzTt/LU8gNI7A9vHYbyX
05LeHZqjgbEySLxmq74VV3p68gl7Vg0ZWl1uBD/cCV62N6YJQY085hUmR1acOtgQqq2RukcxIgiy
xBu5VcZFtaGmyWbrXJClGkB5jfEpz9sXP/Ze1IHMxL23rVlrv7vE6gw20e7ZgIxbj56nr1CTrp0+
iu/gPx9cTGq9OfR0eLS94ESxaSxycWlPyy1KXg1r1H6EseSByyHK//zW2aDnulMdbR/CUhBjUv3u
CffIJN1YO6qvI64t2lANEuRkr8timOPtiNjP7G7/cM/8WzFuCM+V64ODohCkJ5jRv1anBviQrM1C
Fw8Xkyp1whVZ/ORKxzlFo7p3Mm/4OejzLw0gH/Vmch75PJyMWCHB4dqcH7LjP7ytf6/eTF036SPr
EORcw/pjClgk3jROLv60mnESYnoNapv1bNkTHUh1p8hvnXIULSLmt7Ym6nMSot/9w9tw/qScmgZU
UGo9y2HG6zEx+/vlIfljaTLC82jJkH+BlVQkHagfBI5ljNRWtkpU1RFidKIp6MvYIlvOZ9jnOFwO
IczTEY8+xOCVqorUn16ITDGF96p5TnGwok+NuFsML+nPHGDKKuP+MF6C1N225J2K8T2QDRptpp8g
JSzYkG9OL144uNJSugsdmgodMlgC6Imm8/X7zmN3MpLwPORGdR8OhxiL631IKxXITnHuGG0SvnIY
epr4kzbaq8WO7ZMRzC+9obPiFmBoEhd6oexsqCd2li3epOYQPHIzg5JhnTWZqPrjx+x2zs6w59cp
N1+88B3sIhk0ckkZSjipZZHcJq0ID7jw6Uzzxmhtvna9yZGgNN8nOi/f51S32GPbNlejnCkbGMyL
yWJK4cuZmdFBMIkklzueb/VIV44j0HOSclXUqtvPKHXZfC2eVJdxMdv3bEI7MWt9Z+j6byqOSwzF
rGDmMVIb7fkf1HgG7DE1WksC6iVqte/5MsHp9t69iIk+vlobqjh8tqP2PSusR3VK/n5Eq+EDxd2/
ZHOGVvVvLTyoj60qQDX29aOTH06sssgzAXGgB9bc77a5eqpCiHzVhehxVNDyHC8PuG3dUOPJAl8d
2XS55o3gZYI53A4UKjg8Wavl35Y4l8QCuJM0h47OVDfG9+qBVBNQ9bYRdRMZiQV2LBnetLV1r95f
74YfNtwK1aWUY9rWw3b5n58bIY/wfz98mYZkAwukEbbD8/P3xwZ3RrgMeYkNXE41bCf5saQ/YcK8
JfK2MeU3pL5atVWoFbLy5RBY1mHqXYZL9FtM9qXsWu/Vk0GOf61XYNjiUfCSt3942/++f5oueg4B
zdiwTEf80VMKCgLptHEwN0yjOG3IhUa0NudzpzoT63fA8sABUk237P6GFI4GhdxchTwric66ib5a
tpEbPKsnpsJl79tBAzldtlRpD7s5CmZbrhJyZN7540NlFS8BgC81qGU++0/dFuPfF3hLruyOMJlm
WJb9R7cF60zRO3bufo+w04wSPTKcK1JoWqEjVsDUarSNasvDTN2PE8UexLlrGiCZU/MibRYvLQXX
Nxj8/5V6mPJq/v0msRwdXhK3h2fRxftDv+JmZQHvl+y0MChfyM97BpDGmuKpCXlFXM0y3XdM/uEC
xMSsytIzYRCTSr0E38wystAWJQx1wzSOOfPkffYlz09qg1DtVzXFrNz2cQSdsJ1lN16VgmoEYNiA
pLwUEBgilMs/3Elc3j8/HS0fmiF04WWjC7/n3x+BMAvnPkRvgb4gc+6CpGHEV464JLBz+Mb8JdDM
HVxGUrq/ERH5TV3sPjotwI80PeHFzJ/G6cVxyxdsNf6Z9Nju1ojmoEOSOfa2bp3Vv8JxcNETbDic
tbsyiX7mpUFeeL0xqmZGg7jT9epC6rl90k9d2Lv3KLeLVe34v7Rs2EG6dLDYMLw2CC110nlr3c3M
pHZcqgStJ0+ZkTtEh7blLsjN28Buy3sOwDhOPu7MQQMWoYXLsaVFsBhDvw3NlLP0yGCHuchzad8x
j2d6Sp7nAR3iJsPn9qynd77Rcd1x0h86d3zwLdkh14lCdJi4B8CNL2XPG/AlH0yvtU/DHh4tpwj3
QR0Tq8uTWLqJS/zZphEzCcm47o6zlt7hoQ83AO0m3hU+fE7k+qbud8zpNla6IeoKjad/4thN5pR2
arTs0AiQTOMrusN9R/c09m8xuVkx2vDZDdiHloe0Te86GmlkUSO/IX1kHYfFpxlOO8/qv5Bmk8rX
4/mg1RxFWEQgpKwT/cvTtOck9B6ifuuO3JrmYO3YUMIE3KbpMrjEiJt03IFQ0tAdrXCaPRaaq6Fi
wNE+hStGVaso0C7FbD60cDHj2t87m6UR9G5AASTJYc7mU679Iju4zguGG23206sJoKrYc2Ae/2D4
viP38Q3hBAi9+cVELOzQMJOUr6cWO0mC6TDT36auC1cx7lIjFNuqgvlWunfNWXz1tnmvTyh02uoa
TRMaWMxfzYG3utLxrI2bmrK+gFaRDHcmVhA84TsjZ5iZWqu7ObnzK5zCBJXHvXkfaCicQ1ylE8QV
hOHh64DbYnTKY0G9v6DQHI3hyx0r5s0X10WfCzuVqA3MZuJgpQHatDg+LiiC8XBzNYcP/sam9Ll9
i5e02ednrfQBOoQbinavue+Y6JM/ej93XMYetww0FfjpBy5xtHXRVQUeMYy8pOHM90vHPA1v0RaU
C1ou178L6/wCv+zM4Io5unNuzXGT8uJlbX3YdbbR4LISaLQNys8BuC1i6eOMRn1I/euiVxxABSNW
e3yaCIlCCm8hnhiOlZBAj+DOhV3TRdODI7pD5tuvAXMecrvOvK33Oe1vNp82CzJM1dcsgZxb26+z
Hf3QWthqiXcoRw8/OnD3sBzOxdRIyxe8sRxBdkokfWIUu7S1DhPmq0V09zWzjclbTlE+7gwHVoDX
i71eEnFjFwc9D35kQU0XKxhPzIS3IqJba6fUlvUQHUrQFz3p2L6ob3O5QwR0sbNp12b+YygQY3tX
TZsfRugfFXkuCNUsu7ylGEQnkb7rlnZJqvBc0EQL0L25Pge56F5o7bWCMRdoxbsNVjYEaEXyL42G
vDhNoPKwyjwIQoFSMLKdNiApeYyD4B5OBOQvYw9Lo4x1EDfmQ5ylj+R6vU1OAI8RLJuOWRevqBzi
W96ZhQQUmU5hDJsrxv/EtD3y2Uy0xtqG3XUG3Z4++k1MYIvx4aNyRrXe3cbKP0/+Bbz6VhfQ/Mqn
EsKSmWyN4c2MfhvRy7ko8Pj37VYYiC5Ii9GfYs95LMLNgwDaVbPWhYfKpNn90lsvAZlWmftVWuOm
oN0I5WfpwNT2JUIDHHh0XqsLzf3Ngvbeu+sIHPPFk26u3fI+mG+i+aVXV72ZkCLdhxqPPDJWJjaE
daGVwtkRzNlj6uJ/LuX6CV+VXq9Pe45SJejLrQ/UWRCF3tN/K/r0oZ6gi+g+Qsh9R7pq4J9Fc2oN
HNwAsXFjc4yNaQykUBnCtdFVD6ASGx7oSkMejsfHQiyZDh9daN/cpTu3VrjbRBNQveDs8Q150KTH
zj1EFTI/63Exf01af5iG5gYa8tC6MjpnBABanTUrO4VyuIY2D1LMxdNKkOVfuG/pRF+W2t8YxKbl
RB76cbPz3HcLO6+H4xBW5Na3BQqydNsDfjHjzWBDsOWYvAiXMCT0EW6O65oUyuAaBXf0oA61gaNU
pJdk3uvEGBMHdO2t/Gga+q61iTxYPoYKy3cB/p2Gp4n8vMHE5TXpCZtPbZtbcsDJoHJBTPj0Duht
s4sTeBBMhEoLCAu4g2rm1GQkbxIPIXnUcXqAQoNezoLHeXQL/Sbst4Thi8ZodByOOvlqQfBV1mdf
riSYEBewYK73OYluLU4GkRrYGGXw34qOOAp2ppK286s3nSMpO2cOzyjKX43I4wAHoyl9MEY64mgt
nWUfzW9dvB20FC+bto5jHeTll03zKxLL1l7osBjeW+xTjNokjZftc89bNCSJpcNhSUaRVGveLIbu
GqOLiRYbatPtbBQvRMQ8NTrqSl9joGgTwjwsp1GbtmgIecZoGWZrS2+IwMOZS24XRBr9oUwhZqX1
3mhiAAxQBrx2nwPdNYb3bsHfICQWFPP3OdCzB90Uv7DTXXSzOjSzxeaMxJ+UaQ6N69w/ByXPkekm
p966Qur4NbUQFHOS09ZG4b6mbkAQ5GToq4n2bflp6REC+wL/meDz9K7E7b64aU90iLPWRPq0xLSj
O+S4hpFcBQAkQvW024IzQATmPVxca4PT4skywmuj48UZfeuzNPCoRcFMGc/NvLTpZdDdg1kmN3xO
vWFiS3gZnM9qKPAcwjmmRhUk7AyabApT1zgIJ6tTW7z1kuU/0LctBDvnrqXRNqek8w7GLpid94ZI
wyRPTW5X7SDS9DEcHvBKnz0GmnCtDoyrr5FlMeHNdiUyktz0rwY/6r27rr1NWc98HVrpGUXdXUzY
qCPj6gNivHQmSIxAYBi+pF53KQUVCMroj7rzPuqgPzlLGYOfH04D4eZgqbyzyKh0qJoWmrQ2BOrQ
IP+uYyiQ6e8LCnokoZRtQ9H3j4DrDPag0U9t6kdsMo3QWVsS4wNiMHPPMCSsogAvHEcmokFcQI7+
L5SBCLT64EQ2V3AKXf4LcLWLS7hoLmPnDawdY3GuHE7VUZTPx5SkSUQ/YX0QWqA9NR7IIg2M96mq
m/DZcYiJMzMPfJ78XSfTxgevm09DPoftWusEDemsYC/iNwObmJWlmBDRyl9GZamfKxOY2fcfTubf
EOcGQM9mt6vzJX128FBDmp2yE3gy8L80kcC0OuWllS7b1Dk3c1i8zoWfnXh4OdGOef6qj31HnGo1
bcYgq46Emmvg4m0H5Gdnb9UfaYyWNPquLfbqBWCxFSwQi3sYpyV/hRVRrDG9GCf1uzhI6ZyOHK/V
7/qQJGYNAAaBak6KXi5480tBdnfNPBigCOqidk2PcjwkJhVF8D4H80er8+6JfpFS+6qMSb54ypz8
lsSL4HGACz8j3evd+cDcaAxp58wDBT8GYmMkr+FiGPVjlEj2OXwhZ8gytqyBaD8bm1G3KyAaWoP5
5LmLudpNFqNgplo/ElRnTLbit7H9pHV8Apz3BGKLJEmIreZEBFnrf83JCAqZmgQq37K3tOW3x04r
/zEaoEEVswkCFHa1jmecRHp7NW9jMAgNei80Wg1vFjriSERx1oitTTwLYYM5M2njoXXmDf7lXUxU
8YZU2hffbEFNtNui8Q547W91K8rVnCwgOx+CHkaIhlSi0OCzJGG476A6zyL/Gem7oF+cnVSn4fjF
dgX2Ez5cgOneRdm8ditUmhG0sbE0Hn2PVLWkuAMc5CekhgjgEK4TvruRi+q4QfNvgeknDACgrbfc
z2nyzppz8sfi0cyxh9Pzh+iATbNKWKMKhgpLs+tkJKvFaksU4hV3kdBH0hwHkPxl5cjgFyR7jLr7
0aNLKoPj9OjNaTB3DcykUNJNv3qdoa2Z+pfJexBOeXa1+lr6HbdFuew7wNpWiwKyEahlK7fZg2vf
1YyYN5TwnYDxUZbFrpm932SQrnzAJwa0lii7wSy606XnOLVfU9wW9Yi0F+zKKJxLY5ubebTXhh2t
XL17supr5H5WvGhYWb+ZLoNfgb0ZuwcOvC9Fke9EYgewBcmKgeCMlrfeulp8EMJcdxKqCHRw4p0s
r3ZEk1avf4um42KTwbAqqO1GiHvRzH5rWjzQoY1eOIkYWbGhWX16P8aoD+wAN3lpVj9KNsItWtwr
2DJ0rtvAy7a0l2H2OVQ2AbEhKxAQYoH5OocXU0OSOtXRiwuMY67ak5X0uIWTBHvXq5lp1ikcYC8U
5X3cwzSOo22eCp8sdNaIGh3hHWqRa18/ms6SHO2ZfIsO98eFQ4aa6znCWegDZJu6Es7Z0IDTLrnm
kUffxXujcHYagO+jK9DviCIjiKJ8EZwkN2hXb2UHmOLod27HUgQ5R0T1KS1nyH7oVxc5ptCc5S2I
c2KpPEyvQWhiti288S4cg9NsJpw/hibYuKnQ75HEOusIBOd7jc7wmBtaeNYzc21TUcV7nHgY2027
vhv7nMgTL+Pf2C1gkGmVdsJpWG/gmXCGnIOnBTH7nlwVkrnyhgiWOjjXOKsNJiic2Rh/I082912t
m2eBnRAiY53saK4NB2BmEBYWdEqDZ9n4Id233C6Tqw8bHJpod/VM/3caGecevjSaburzIY7NC9AB
KJyp9Tga1EH9gMlWCZeHbDD3TRGe1TXtxS4pauyHZrPtLUvQ019m5NGWTPks/VXVLWLLOvZYetup
8sv1t2hd9TG9tj/AgoXWLH8jNrV/Fa33WMzBp4Hfgckkyscl1H8vYfFEbWJv1KWsEGdvZzotJVMA
B4m2SRA8a9r4ouwoqhGqBAyuT6Szho6jo7iEvoCpkj/tpc59lgXaNnA4IJr0Er5/ouRhqJ3J3DqW
TZlvZfkmSf130oIpU5b2OEgN29Db7fZXrhwNKSnQS5kP35M1PaaPEEYA27NhCcDw5zyGKYGjvnnA
Etsc9RIbhA7MrGz5mzzU+crT0cJT2yIK6C6oHH05nrMi/9DENfABDe8zDtwa/h/DbO9FiZpUgzqP
oM9CQU42Sqbr02FaUe3s/QLtnR2JA2s143f5ed0u+C2KtCCF3voWN6v5PGC6324CgaGCHpDGvJz6
y5VIQ8kV/rdRqD55mUvyGYIHNdtSrywWYnzMAsCRFFslopBZQtOd3dnceFLz7/mMXTheqQuMUi2n
lY7xhnHRPhbNI/sTM7FvwYX6I5GBuUPFvHhS5k22DRVPCmIhrKa1K60K2LjZDUnfJusLa3dVbCon
e8MdjRUqbx8H2eNXk/7S1A9jFDU7eGw2OXL7afrVyQmBwczh2x1COpRcwlLDPqrOppypVgbiL4HD
LbWwpCLEf9SskfpZjhVCEb6LvN0rAYaLU40BqU6zLl43RDtvvCk9uUiGIXq0FRB5/RrknpLCarDt
Nsw5J5Ypwh2OqSxqXQqUsf2hFAk4Zl9BYZ8Tv86/NQpkXKArxmYFgKd9UzaXZbmR4bHcyRGt+oiq
VyuaCnKRo+/V+qQmAeFUP9GJwMuPBmbEUDwkrP7qioWm3+wJoyUTAwGvmtGrbnuI98EcIPApha5S
EKhpzew3mxk83sRsbKtsVkpCoiHex5ZAe9BFDAP7iGNaBeTKG+1XMpVDcD4M3NTlVp6CwF0OYb4c
Hc0iM8rTHTSUPvAmWg1azxo4ITbdOHbETCoT86odNM5+fX6ZejGtSOFC0yt9L2oG9u3L0ZYvBxg7
DS/tmTDrbzdE0SQax0Xa3sAFpdQxqSyJMvR5bmvrKLeoTQXthKgoJvsB8qeBZYSDmLOaIpDWrhSv
jKUcE3ncKaVXjEBgx7WSlyjbZyA1M6TJEePD/ll5ORWEfNXONl/suGEFlN11OtFIqBk5KZEhZ+K1
aZYzUTa0AOSMW020Jw5Ltc0RNqoYkvSQsQ3a02DteA+RTM+i6xpFg0ELR9t/T/YcglCjsN4Mb23c
Vhs1S1TjL0cvWQjy/QjqawFs64XpIW5ywQ3Dfdtwxtir72HqUdQ08bNaHBxflnU9feqGtD5fLw5z
1Hy2pEatrJienmgflL+nGZjsywFbNeXnZSnhu9chcRAksmQ4eoBx+Af19WT06DD9oOv93oRNAffb
w6Gvnm27omaf3HZnhrRPSVDkyQ415imQEO22emwq1iLRhuK2NNBwMpbpb6WNmmlBJ4addVDDIH9q
P/slt9dSvFT6/rPe289eDCyrhZ6WSH1a6uIjB1mN2WdGfC2NK8EoUZdSscqghKk7yk6pvYG2SPZR
nsqIo78sbcrJp7ETQ6pqtknWUxsbZKtFJWPDjsVWLfJW09SrrHVb4CZywlyz7y/Rg3r1IMZCag/p
sGLeyIB5oIMskuEzLK33MXS0dZb6hAmiFkyS+dZYpE/abflhgEuq8uodMsc28psfoO/YTCBHNbaR
nIPUfDKHPDroFhTQNqw2ml4ReYdw7dtAUOcRB952p55v9YDpVFBHQcmp7iE95Egvy5mBGJxdQ+3X
w251C5Npg7B+9iF4pbgnGImvAzaR8pd1mIXWOBhgQMkPKQ1IaplQt3kC91EPsM3qnnGvlGcReotN
74IP7DJ3YbuFExHXd0GORKgzI4o4uSk504PlDFtlkhwywhsJkYtXJrTZHZg78N7SZpwWuYUyzcHW
xi2M/nY51ECgzAiyCgMDsF5DfVHWDqlD2DNFfK9kIZ96uFKliWoajK/RfanJGjyYjf3L0jqXO6H/
2XjxrnAcsbN4olcWKk+6yowVIy9tIBgSJW75otzYkYMK0Ax3mG1pO5YZLbd0sveeARJLfRD1+KuH
UNcwDabiQcmrtBm89HwgPrL8NrjkgwXEjDAGphfLBqyrdAFwizcEfq0nafELzH/l/bJvujT+NjqY
oJA2Yb5LpXJMHwhc8njcuJ4fakCnhsBquVBLnvpeBC6PrdnUJ/X952n4qRmAPVWhprRXsDnWhXgv
nBHCvqwaOyJs7gVuMJRZ7r36IGosKzdDxxbHCqkJCoz4t+PYqKKieKUvwQuBonRAaH1PfVjetS0J
3HLtTAh4XgNQJitEmoBZQ9WGpJM3WoH2UA9JJGx0EviouNo41T2D9KSCmU0ph9hqRp86+PPIpmUp
gH701mt6sLOQdKplJE1tdi8IhVrMqFnO/r8XKRPZyAgbdzVoPOxuWcl0d4qaEH008Uy8OXVzKhVT
VoCIhPXRnfrmoEpKpdodi/BHbPfw5pFaqFUn6fxHHeXG9+6DQIs8wTgFFMY29S2j84xfSRLS5iJ9
Y/GdXbJwzpX6mtiMfxSsompXU9+gkjIQ0/1RhLQc1d6rTzaLvANMf7j972bcBd5mbuNhnzR0W91m
PCjzjimlZE5KPjvH5AKj/dL7tOKlV1tKKu3YuswcmTjlI29siyWBeWTdyTXSldkJdUMWn5Xws0oD
ja5hVYTJKaX9EDjZ+4Dpbp/zHNfGXBzUtUoqsNHpFBzVgz7QQ2PdROSLa69YZZHFWLwgXUOJPZS6
sZk4t08hqXNKWtKVQ78e5/5F/UppELOS7pvT2A9GZAenVNrqx7j39zppfCzV8c6oRvcAoGDjmdp5
TMRtxtmvljZb6lGVu1DtLpnd0eh9SKVjW0nfAMyQmjt2n26SRFvdzVHaYbWBGAL4KFtPXPWd2p2X
pqdTrANzxtXduaw1Vi6A2kudDrL2lvpfO6onDC1ntRW/+gr5Ehmnr6aWHI0hobuWQcIpTIugKFmX
KI2ca2D5i0yfdUpeYCdjYqm74zVpo61yOUvdzTJQ7cRtciPP+cUqN9OS0qKRih+TOChKggCoIrzh
eA4eajm1/59ywUMBsSBMn1p/Gw/ZC580ONmWc7Tt6bldko5ygLfpBO3bzKlb9NJmRP2XCw39ari3
RC32Q4PMWSt/mZ3ZPbpjIB1qrJKhh66+8MJ7wAlb38AhMYq44yb4VFIL5ZJQF8QdggvNGvpM6Y9l
7MeDGJAFVPKogZr3EltkLxhSvqs8e+pGU5gHpUAhrNNY5264wGzJgvdwwY3SEONmge7Lm/630nn2
kfTPBijbTeAwYEj1q+PSPU3siFFB41zm1L2ryU3aQ+7et1V5gQQXI25wNq18bOVHNrsKpw6R9+qm
7Doq3bB2n22QGeQhdGt1vS2/fx1a56D2NPmQKNmiqpKK8NlaStYwo9GAG/xUd4Y69aiLoArtTp7a
1JMGzO/mBQ7wM/kicm+jq0dn+r+VScKOvpyq/KF+J5jpws8EdEVDbRzYoYKtWtQa2elcPLkT6Bxb
mmlDivmpdrsnnfyYxCA5TiqY4JqhL2n6Lw2M5IY0NCSgQb8fx6yC6ZC0YPV4eZZEpa37XsGkQ9vr
rV0JZ/Cs6eJS9zNAWVnTDQ1jcSEvVs7F+i7sxwmUX08ECPnMV3UO8NP/Yu9MkiPn0uy6FVmOhV/A
Q29WWQN3wHv2TZAxgTEYDDQPPfDQ7UZDraM2Vgcef1o2MlNJc+UgLSOS9CDdgYevufdcy96ODczu
6x14PcMzt0jDpv9d9nWputFIdcW+gCUTrsmFBu8Cffs2Wn1WV6mJJbJXIqfYPzmrv17pKQJEzIKj
4TwgoXojt+LCHOC3Zo1141sTwQ6zidvx9Cq4ng69an9cPzlRjI/5ZBxMo3G5T6nFrpLQ1X7lL0Tn
Vr35da2rrsfOtY7IescPnLK/JX12Buz0W+d21eYucwdOA9bi1VB6NZfYuIHRGkErW2/kqwq7H1YD
rt6cr33t9YK/PsDKKr73SKQmW/019UeijF+v3zQutDZTPImVBfb7QBiR20Z9Gb40E4Ep7Xr9yJp2
lwnsHlziPhpM5GYZcpq007+Nkffr+tTAkqZtCpInt55WhNfO/SpUj/TiPvLL70uJESDte/+eNUiM
jPAq5NaLmNyC5SZ1egjCfb3JtV/tauDUaR6vn+MsHfwTeBKH+Uylom2vTX40kNC76gav71067lSl
oJ5y1CilYVcEq896IrxeGOvRVBttdBISUUEyvy3xzFmCx/SgzOShXPsiAXaM+F95vv6qo+Y9m3n2
6iQdafY127Prv1VlALqU7cBNXj2jU8fLXD/podd/tZpP68zM+nr0X/+68WMq18zdONXBXo9BTSOi
RxusNyLQtFFvTtcGy55yzM/pPlt0sYOrmlN5IZe4+pgtDs71qLh+WOv/yNZeAOQZGKA1a4ydF8lS
T8W0LL+PC13gnmDX8du2ez1Y1EyYpuXLXwwkb1DzlEfdMaDvcllfS8lZQbCI9Jrlh4A5zrbq+tvG
GqEWJSYHpP2cvdFkllukJxe9sIyLFBkOFJv3P+aRDeC28jgvo2qad9rwRMgq1hwgkmFvD9rOGurn
eKibc+QZj96iqz9NxXSU9C2q21TpdRFDqXk9x6/izuvPl9k1oM6WBsWTK6cs6d6iOiz8mWE4uHc6
HOsrXuR7k0fGYwpLd/KH312U7VQP05Kdcs9BWr6SgUZUSrR5GB9lS2CoS2gIPNx55yCcYi0fmdtG
CbCpC+GiybJZkv596XNUDc5Ss+XuAz1B3DnFLDa8+vHKIaBVGM92znD1+mE5GnIZoyOSaz1ir6pT
la3nl+/dScu9uT5vcS7S9l9NGdjBR1CQ7WI+N1b6knTiF0FE5+sxfu2ZXZJvQ2CncIDW46NyRRG6
yXIGFchNSdorkXOIAWap3bc2cx5N1g8AdfFwlGTU5jXPSceizqUbmhp27Dx5rW2E5JrMUZ4xJkhs
rK5u/ZqUBpmfRrpPBl6ZSEGwfew1r/WY6w0nz2e0b6PhmKjLD5pZYNAYIKv27hNjKt4aeqA8UtFd
v0q+ABYefHPA5cyCqmjK7pgxGlt4FndlRJBIjjxJSOyQpUlKhZJgg82xZdacqL0B4WoHHNcDQW+f
bHQFKyI037UFh/DIytT0hhqvCEM+4TpFKNyOGPAm2rE4/gBw6u46waS/dA+lRx1WjNmPKIoIvLWb
d9duyT8SxWlAA0OwaByS20L6c3vGkHam5eK48wjsY1N6F1eIr7VE7hMSDYAvbvWWMKAk7uN9ZnJ7
aY6tAsNSxPwQwp2pEUGAS+4elp65gdrfIBVzSnkSLTPgXA3srDFBKU1CowbBHphefPbmDNIHyI5H
L3bcY7a0X+M4RwgA4JeMXXpOYEPKuYNgpLTQBr1IiBhLLLPSjoIrkUQznGw9aA8B12TLQCqFwX0Z
qpVhJev7rvCJqRO1F2bkxox6fxPBDK5s0kW82n7AY1LQ+DNdmkr4qT0NBjGiHJPJdOslU3IwiEZr
imBetJNTcVUPifnE/RB3v/q0/Exa7pLBmKyzOVr3/dS8LZGuh+QSx6yZ+a+aCUxF8COaFq3alcl4
z4SJgbUyfy0zGkNZL4GpTc0xcvVd0Rno7FCqwgRVLKP5aLsCKy3vTImHGFrfHAt1nBC0FgmpXbln
3zuW99TZtYt3eI43C/txoj6+kbR9KW2GQ8JFxd8J7a12Y2hdNuEqLb7ExPXUd89vPvy4q3etWyJv
yqn1FhTSQoGPbTKVHzpfABBnLcXWjZGDie5krJIXqPH8TChDGDGLe1lmC1T8BIEvkVN9A/fGJT7T
m2o4AGs/x/rpI3ZjUmBm1IAzfpiyK56wrv3EdRrkPvCDVrbn1kvS0EeVjIOH4Cavy1+biXQW5WbT
JurPSUFwo6181s02sT79PrvpJ0A5GX12CDJVHpJ2/b4mNdcdyZ54+H7HNxfIXjX8Gz7evGnM32k2
7D1hNq8ac9ZlBNLSVm8WK50dOr0dsjsGXf6TGf90EVNcoMAiH/Smszt2/qsSBIWaP21Ix7skTn+k
+iRuUgx2kDOT21eUxss5whzZYR0Cx8VoC2x30Hv03ujjERnQuEjW7aiNjslE/7a4wt+XbvKk2AIA
1MF34A68+4bQA9RlPvCU+VUZrRv26B1L4ExHq85AxeBwHltjRUEbww0pGB1Jw6HMjI2XJQjxCRK5
kJT4NjHDOZcDbuC+Y0UCsG/edlH26edaerSK3ju55ninlhHwNFUUghBajrH6KGoRE0nAGE+XLJaT
6pd0pxxLgzoyGyPMrCGBcEiB4jYzBkttPdvoNuF3eMQhgtiO1q6gKkrUjDFg+kHql8r0iJ3K7JAp
hgg7W71GU2PvOwe0EqbyEJpTdPGYEZGX2BxHt35hFLc3LaS3jo1JrYiEg8E4iffKG7ubjBm91pnz
yXGLHk0Ym3udacep9UosNFyFHG5oLOS5S4kAwNQldoU/oOKxeSNqP66R5YIYrdbOyG2s38aAlf34
d75fd4UaflZ4LmFv9//yx39/BuRSFf/2T7zIf/6Of79JP6msql/9//Gr9l/V7Ufx1f3rF/3TK/Ov
//nTBR/9xz/9IbwiHx/UVzs/fnUq7/8GY1y/8v/2//wTHMm8++uvf/msVNmvrxanVfmPTEmxQg7+
xz++/p/ft/4Cf/3L05JXw3/8rzL9+N++6TeJ0nD+gNDhYOsDAaHr/sp6/E2iNMw/uECIdvB9oUMX
QIZeMmlL/voXy/nDc13f0B3D0g3TcfkR/gRRWvYfFjQAT7cQipu+Bdjybz/b/W+F/u8P7e+f6X8r
VXEPprvv/voXyA2rS+wfpfwCoxaWCUz/uo3tw1/F8J8fj2kZr1//3/2JwS7uAdbxriHJRbeI6zAi
wC1xu7NgyCc57fWMfJx7Av3l3FnGps16yCAMuDnGAMbRizD0JIo5LbunrI0ipLHU3P2ti3j/YvXG
jn0GkzmaUfZxau8m5Ucr6jDNjfyIvZ+cGpgfe7I/ifJAiU7woXbIW4Z9eTERmluuPHk2DDFewk5b
6QqJPZ/LVF6cvrpnsIskQxnZdjCRq8J0pZsifvM8LuSVZxF/h6KImoqmdbK5EVmgHGSJZNxjVEhl
zMJI15D0ugQepaYdpAZGi4pOf2NEK/AmtU6uDQg+4yaPGm/n1pKEe5dCcxh4VDuEF5EB+AGDlLWa
bnxLOux4mZWH8dAf0sT+GuuuCCesNJuOFOUZ6gp1VpFRMnGwQoDfNKN5KFLKVFRdsBbMxgpNgNJY
0u2GR6zD4i47kpThhSOIUQRoYQKIm6coFkRVNm/dEK3aADjN+kRGd0cpUKvmxvfbR3p1m+kTu0+x
3LU1DU5h9g6sNT6LxcgO/ppRwYYJSYYBqU62yBEhtpGPvgw7UTsViCa1hLQUCE/GRGx1uNuL5cSM
FunyitJLwypebdYcaQDOeK4T7hCaeeWEzmS/ISXc+wY1ejORZDG07z30KWCTzTOQdaSuK9R5HLUv
ocXfSDP+KnFr854Tp2MzqBUk5aIYcBKykrtnNONQCtnXuxzdTHo63goWul5Xk3s2QeSpq+F26Oxy
D4WAK0Vgaa5yM2BMMQY5Ev1NyVqcXzEPZMPQi2Mb/3E/VLvafDVslD1DtiKLAU74cwsMJ6wHN99A
eGGFQAQPKxjKdTNjrNf2oPYBn1uku2GQr/ZWbmuhM3bvfh34BtreChF3CPZTD43eu0FDThRI36UI
e9G/pNFbX4/eKc4m90ycbcctBairsXQkD8Q0IsyaUF+Q/0XbaGsvukQKawz+FoDNDdNkn6tiWocm
3m0kFkENR1RQtdiPpZpZGipCkisHK2A3E2rj1DuNT6aa91PmPBaC7SOxVDKErpzWXIssh43FDRrT
l7xL83dlTNUJ/t2ey/9VKyRsdLZDTkElsUyYpPG9A1uW7W4mhainUqXSJEQ61ooTTj7UglOBcUAL
Ddv8PpUNl5a3sjFnokv5bPsKwRNP1oDojwoi2oQ8Kut0WhmyWmgUN0bPcJ+HKfgCLnjhle/eEJNJ
t0z6LumG/WCxiV8QfIACYYraW5g2isUONDGJIKOk3c6ojV1hfLazkTBrQdTfMW81F++S5/Ze98w1
vmlmEkcc9hj7DzSg5DcYAzdKIZ8l26rTJNUcDBmLCbbBpzRd2rBJlbMxfEOEhBqGsW3Um8jDo5lG
9EZk7kyC69GC0bCpISsc4HbMkax3Ni5rPBNEMRufI4f8vnfaQ16gMxM296CaGQcLEDNzxl1rDyW/
Nn6jfra4v0eK5tnxHmpNtphjIEyVhn7WE+fNSiSSvhLELrTAdBzlXkUVAkZ/1onYCGTHRqBajnHn
udzPvDEAdKki5vyIb4hUzXYRUKMKiJGuOArL4XRlokEhgUkuYxbszozypYW+165yarDi56TDsLDc
ud03dK5eUTswdBn2kZVLQiXzYDiwM7Aeru4Ozv6mqzhm2kh7cOP0W1/dwGku99LrAGFrOHCz18El
sjIqtHNuC/0xLg1oC+VyWAr9M/OX5yr2CSzn8qwJQeD35nezugsCRhPzwwZC3BNQqxjtIO1E7fdn
xDL6tvR+qMHJ9xbosdGZ00MMBLKd2RknyaFOhjaMClZtWBc6+7sN5DYD7AIk0uLhlv4wh+5n7JlY
cVGFoJWAv9vivD81WhwII39Qi0nf6pqQqejhGa6wxbUmjErpkt63hr73urPUeSe4U59dbzQJUEbQ
z9q0e+qxxtUWsLs4kz99zukNQHBiulobgdDAE8ga9075WS5puiF65qJpEaeYD89e674VXEJr1bWR
wiqPY12/qxxz8OTMW1cOa74qz7xRrVMBivgNGu/6UPd7ixZuNcb+XF9DQPTorKNvYPGo9R5YBRCP
22L1aSWpZNRNQlniMGkoSClNWIacbcWWHLjyPd6BvWtiSljIFN2KljQvNcfPhdIrbnYmOL3ReUEX
IbKbRfUswfr2ZSO2y1pI16Xcy4JIrxgFMw81kqCE7QVSN+wtbqObVbesI/O6h+JvwLfNVaVzZ+Z3
XgqGsUqK5tJErxQJ+971s101khiQIYIuWBLsl7Rn5b5oD9ylaM7aW2V0D0s7giwYufej/lIbRbpl
hfzdSdkoN1P2rtXOuSoI3RDIc+KyOjdycA72ZGDfXgY78GzzyeI0CCbE5J6fwPlvvdvCGapQBXJf
aTSFwqo+8myyAwbF2BkdhodRgUioTOM7wnC6TVnHt3MO1cow2UnJ+SnJs7cCM7TF4jjwp+LWMBHi
uY5J5KNH0Arh7MSAoVetVYKECuTDppLItalZSc2LaDsMqRjJEAY463Tvox92RuzsEXptnDni3/dI
UrAQEjTzfFPWeUMwMLUJGOV1bV4OQgUsy1fylHsmqq8/M8TaeMD9Lqqg+3RVaNFy7plEFihZa64s
cxkDpyOLMGW0w80OGrNwxncaMBYEjsNzO2fmVMRYD50SowPH8WasAXVnTlHcp64NtKUnd7lawqz2
soOj1EH43Mxdan4mQ0w5VqWBiA2PCIH+gZhrZmHds1EwlMCYSXQF+CW8+LyKNwatTfzGuMTY3rCs
+FMd7+qs3Sqz9gKXaK1AOA1PGr/cTQ6iIM8qgKPISnvsMyuIU21Nt8n996gKDLHEGMwhOKDBaBwm
IYjFBr83T6RXsjHAuq8ZVn6cJyCTGimR7MnqdmMvZAKjk49Sci1dnGPRkn1DGW68lGwDt7Pnf7fx
6K7+KRBMyKF3sKbuh6WydwvDG7CscG6njlY/W/MupqTjOMRyQ6RgEwqi4I7YOL9qEzefLEBgRKIh
/JCO2dMIAFkR+JvaNGOSuaOTL0rmaZH1YJbYwVH2kJBisWm3YmuD07S3PHXQcepQvTNeBXsD+uZx
johMduPnOcGd29op0hAlNDyrKK8t+AkbIzkCN6NMWzQuI6SxWpRt9cE7MOTSDhk61303Kp+UEVts
7Zq+X3jLge9UqwGMHwFOvZuTw9BmEY/C6VRo3RJ2bUJpnpId2PfNtNWIYVgk1W+WZs5Wj8tPmLYA
fZMIl2KqwbNOnXXDBwRATEiElhTom9Nrv2hqas7qz2axQXjH84VtmQFkZnzQWmpxfSFu0MqoKWvE
GgQ4xxclYgRyvoutZ5Rrzkp5KPhKc43dxCIHKYZXwQ6Bb39ciIMZWdMkHjLrSZVtWCOeYLxJVdkR
qbnMJs7cQXhb3VAX4aCHKKPoR44eSoObugehtgRG9USoO7YN295RjjNedDnO85KFciumLYSuhqHd
m51RB9pL8iasNNr7g3zl2L4FTXXT18tjCkb/BpVBlFAtNT6rPUPPWtTadzF+X9wQ6SPShfglNhQb
X4NrAYcGpvfksFi4goj54S3IK9ScEv9npbyjF4NlFS18iZbbwPZv1/DmY8dQOGgG/5eEtkUp035r
HDaYet1uffMZpKKFrzlHhd6yDc0qhrvthIu2b+z7vewp8SD/LNgK5HdzZERSjDVm0Hj8yFN1ib3J
287LGmduyQfbjB+U4gHIooStAPPDhg/WJ3wyrAWybKSpFJTZs6X0V0UaTjCO1mOceXettI5JXuDg
tSkTS7ZB4DlWzo1XnlYa+0Jftgc9+F35Jhp8w1mP12afKvtQJNzURnXWJo3BfTTPRwO1pGt/y6cV
5+ePZywX7CgIoWYiWQCTjTn3JGCqQa8O6OEoZWKmXBXgXjSIfnIxJ21aDzmMGms4Qx6dI5MiUXiP
S+fswf9nKNEths1pcZNTgrM5ThjZuNxPJt1vU/PaSUuhMPkvsONu/Ea/EYxUN0W+Sp69GBJcmQ83
Y9TaB71vbtm5F7xVPBPmEuT2ZBqg1RagNklDAVOZ088oyZKbhNvInKPPhGnxQfAJX3JbEpFX7AaO
kYPs1uG9HYuT0LKd48dMsZtKC7VWzWE36DBsJvIAB88HsVXNlz4bKO+zUduMU1YeGAdzzU7YYE2S
JmRky4vUxiPpFZB7EgzRmf1AVJCKSvFsGu9tg5FsMP38oPzhfpB2itSkEYfJ4CCSQ/mIp844GRrB
tpX2E326fypsLQADYhzSCjc2vgv8e5Pnn9NmeI+aHhSpp8nAXzzsr3o5kusTnzpHYvWG9pYjbN9G
DYg3TSecM2dCWeRzw5WbHgzcRGDEWa5ONekQ1ZQ9+qlYw4TIIk+a7jT46XGq60uS+0/krTJT08VH
Mkp5nPoS+TWQFacrbwx4gtvJxSMezbjQSx1qdyU3pkDNrxvT2UYOs0+AGk0pOz8ztZ7iLEJHVszJ
xux8zjaXJlf4qKcqTX+WPQW1IqaLbF11L4e52th6kuwgDuQbdz/baryxZ5e6vTHAo+KphCAwHKmu
t85UkfC6nsDd8BUtBjk9+XiZkRe3Fvd6LhJihCWkSo8+1sCNrLTuMM7DizYu8kiQw5o07J/t6cBb
4J60RBeB78ZyjxklgP3dB+NQeQdtJlabyRWNXaGz++/mn4uqWwL2APCbFHZW3VlBMUUfEZ6srabD
aG61j6YjAdIdH2mENi0y/zMPNwbACHj0liIl93ZDbri8Cnd7AvQmN0cHq0E7B6XlfY76p8LAvxcs
b42hI9fMfNRNKY7AepaRoTKTfoeUQlpBvLFRKKawH1Gbzum6Jff1mbGIq9DrM+tvZUTvMSvMF9GI
d4Pij9FS1ik8+Vn8wj5+3OhCECU3A2gAwAJfjxwrugrBQ48xGYr4Sd3EUftoY41ep9+0Xh5JxVZJ
qF1WsOFpW8VSKKN1t6kxWn06C9Lwtj4/zTQKuis2WmczH3+xhsnDdpL2WUvosQAClOvUB19z/lZg
52kqWd42iObqOTnYWH7zZA5rvDm5S7hvkpEJj0+4OrINqre2HlU7rb3zWLmd+JmDZqY+0cRIjljf
fhb+9NBGX1E/fHqYQacWa5ky/Cgk6KiZSk5q60217cvYmsz0ovE+wqzFAweZJGqkqpARIdi4q0r0
IX6Uz9vY+JSKLhh0Uhma7BECq01fbH84jGX+s6UD5NGerfVIFTYmHtZx6MJZV9jzmMcscCx53mjB
YmOSlD4MTlKq9pqPytNU+rHSpXlwDbHreu2tKyDIuUcuIFIo2KHaSXtWtODMDT/KRLwbepGgqHTl
Hgk6V4LTMkeK7Ie4hntQ++lHoeX3ky5W8Rxo6TxOQRdRkV085A0Jwpu5qNPQEjXhUcAE6bw5GfzR
pza3JkIYMZ/P2pKGyq7tMG9Z2xgVarCqg22N4oyWEkkFTtA5v49XWK3WqGw32TMxdnoJYHC27r5J
L/q2xCoLVDSAudT7aV+V6w3OmaXN0XAoarTOfNCXtnfIF0jSEyCXWymNR9pVm9f8ITzFaluLjtkU
HydRn6QxfWvRghJtO+Y8KIT6oI7yIXRbtPpWdUb5cUOBc29NDUUtDiEl9LOW4gt0zIMqqQKdqre2
vRPt+nXWmZbfyYPgbOopgMsUToP3VjeNxvhp5jxoowPQ0Zm0kIEbdXTvEo0oHhbzGXpUd7/UsUP5
nZ3KaXrVp+zGrbzbsU10EJWvlrvcN8jz2Ziye9S6Kcg7Ch+dJxGQPpY2hYsPVxfT45LAsvO8h9ga
77B8H2bvJWFFZC/HhZHRkXeDqFeAFUZ+KbJVX9HGb7LmrsLlALWRI259tXaRG6siEDrLMTBBxcKr
xe/OOLUELz1ZVP7m+Oi05htb2VtRmL/gHnGyaKxbua3t9BYh8xM+Fnq05KHNsagvnnwD5kYA71DU
hPum9/qQenfNefHzUJE3dO8oQOGk8hESP1ffSw6si11Yv2j67V3eE3LjC6R8vtOemlp96FaKGavn
quWG41nPGcn7/MNwITQ7gvLU/qnc+COZFp6Ajnr0uYX2SYx20dMzY60d9oYtra0lkEK6BgdXjFyO
e5Me1+1Xtx4zmtJ9UOaiwhrsCIZq83ks+5ekZn+dSEU4Uq2HBd7HzdD2pBpUisTYsfrVTu4bYdf4
klV948flsZ3T50qmn2NqepAC6q9FkHxOh6cd5MDOWOrF3liK9Dkngb4lsB0yrvdgyzX2cGLaWhrg
skqu743VrzASAaE1wTPT9tmH49CjRcvLrCnm7G76NDSdtSVBzjexyg4t6kl0vL1F0GZETu5panQX
EgSDt8XMDpn/wlQ1BlHJSAXqxS6ZViaojXwSFPE+0ur3WWGJiwhjIMCcvT30dWpN6GLMhcgcqmKq
l7mf93WTPdZahjR0wRlmFjCVRv7UR7z6ZHphPYHmagwNK2CVPRsDb5ilLloDh5XAV5/woTvTpiur
yVPcgiIoPf29ytUP1TMRM9nmIWOgGYZUEA5990wH1G+LydK31zGXnyaHgTp9G9uMJH3E40zPlzDF
aTp07c88r7PAzwmc9R3ejckcf8r85OLU3eZLnexlrnaxmy0hnol7B8rorUfQt2S/FHSIrUBly2+1
4bx01wzziHX9CKWJjQIrbqQLSIQrcq2GQwZR1u5Kcw8ldzsjNTCU9iyTPBygZ5jK7Z/xUE4gV0ZW
1E1P4IpkzEmPR6ghUcTgQodTjN+FOaDLOAbXsoaSfU0npSsYxx3rV+DAEvGJek/i+NPukqBxhidI
aiTWVMa3YmKc5C7kEQGIhLjXMbhInJzLS3BfJ5r5mNf2oaaxxllHGOhAaZi6E78z90Sqz/OGcuA5
0pmLaE7P1KSyv88EPOgeGb6ll7ehAYBG1fobvEwSyGNc/5VCI9KollBDk5kv92fL5orruGXdwROg
EHIJlSEIw6U/wGGMBzBBRabZKsU2BFpOOrwRTN4Dw5whILfWm66sYZeTfY5dm/HIFH9ctU5Z1R2c
mYhog9RovM6I6LjpmRZqnOJOdasrcTfqIgs70aF6ICeVdTq/mY2cfbIWPpy017dctmi5V+urAzAY
fdCsB76HOyI2BOdO99MfKnlhnov8wmy+eVQv/3/p+3VdHf8XS19jXcb+V0vf/yn/eel7/aY/4wfF
H7YDPc8DLuaAkBd/X/qy2rWAIOmGa5rIsS3gYn/b+hI/qJuG5VtsfR0BDe5vO1/3D5c0Qt0FAYd8
B0nQ/8vO1ySQ7193vhahBCBDLUTHniGuDMB/2PnWS+wuQ4u+QEgE4W2EeDCOGtZDmXNbG/pzBhJ4
r6SAK8Q0wC1ywfxzDGKAZQn411vTGLUdaFF8zZUsDk5uPQNpdC6jGt7amWUGMG5WM9PiHRQz/U0T
dz2wF7quae5BWtRMUUryRZDxVXeC198sg+GHmKr0k7eYe73v02dDUncWjS/CHLDttp5S72iyICXs
d6iOO7dZvGMzjex0+AnwSp9tDVWeorYHkmAuIfQtkB+oXcPc4VnQC8CZhRyfXP12gTlOzxO1QT2Y
5cacYQxEp2L2v/oC7K1sGoZVxmPecXZO7YxV1pPneSEhV49fZVQ+WMhIY2QYjF+taCt6G1dCDOmS
RG8AoYTnCANsNV8d2qhXIYfYQdUjImm9KL9J6+YSx2w3x3hOUEwDbJk048kmYXSW/XucqZ+5Pv+K
zepTmUWI7u4m8pNDWWW7sahuMI48qtX+nUznZiWiDNjOcs97jbPqpe7co+8qJPYsSeYE+FEOomJu
kZXVcjfo872YaXTTqB0Z3b8xtXhsc+Z/gBHx2DefU+89gqutLeOWVp4vhKq1JXmPnjIawsgQQ4gY
1EERNJXyEYzanbDmF9Slu7F+JeidpOI8uhu86rl1iLGK3fdsxtNlo1MklplMFDZcVK0Ypp1S+y6j
xTlQZj3VaXpKTXreKk1KlnvWl10Zzk2jaSdjgDlMh77r5olhAjgNzMsakgLK/Y1yUFMzF98XtqAj
pSqC7UJGQFE6+7bhTPf5XMfGIXqpbFhTpSDcEsWeolVRsXMJtSIT/tmGR/9qtShDdTNATviQxsZT
Htcd6jMLiSBwjAG+A95QaBXeaECLLUKLZ9eCrPQsS1wNceyTiDFMTCYtbH8tPB6IdHYa1HX3kjeg
rzO7T3dDPH5Gqd+d4gYiPyYWxEQ+/ZuCYCBhP4/rwpPFJJtmrEPUn2aa0DrjJ/XJxWKx2W4jOz0z
a2Z+EpHeVHRo58kHThkEsCHIm52aiouV5zq41AjVdkn8tFl5372Mh3ikzWs0hbkD3ObvnGpCtyGc
x6g1MBMwsognxJKVlC+09fU+Lcgynrz4ruwVP38MUIT1brGzC7yUhX50FogDZZR/Ja7zkJmptkdY
/dOrKvqurL0rC3yUs8tUZSHxHohivTel9dbVEzivkc+1YQ/tb1ouiMRi7mXW0y6zCO91+JJwlRPb
JCBsbCcmRk1HxkVN+d5kSJQZ8OBeMOotw4Ad6TrIVvM1LTRFB5JML8w6fg74Ceg8O7W1vZk7wRtB
79PPpDL68Fym8TJirDwL52vuKGrGtcX0moBbQXDSADISbbsxNROXv3APedyKPUe5ZNNML9bjrGxn
EuHeJuJO8ROs/sgcpKVg3GIQI3CgRpP8Hj+Uq6tAZcVIh+x+GGM3ofQlIylNkz3AK/a8Lr+PypJH
SJMYdbQl2Q5dMxFZZSaBRG2LXS7P92CU6nRHcTyixJAXU5T3xsL+nq3Xnbmss1azx/lDxAANEBAH
v4d7J62D5UfyxnUdhocNEPz2pkHMwQdCOOo8E+QO06CYyyeEpL2bIdCMBW9/uqKkkMVwXbXN3oEw
OHZcSqlVsDb1EkRCGAM9clLhTvikSE/NrQ/ZmHgOH+0MEweov8xSsUVvNI6QDJnNbWlw7I/zJYnK
Wzl+1yHNIDjAtg1IlSm5fECmLI4kgwLrSBgO1qb3KOc0uWs6j2EmTv7TbGoqYOTKlkfXT1Up69PA
P9YAYUGZoTZxHgWkN71nRPuQsPWAV3jmLw9jJ3EI2/KTqTfpftyTKdDOoERQAv6Fa7pqyf0Ew3gf
Pfjxo8gyoOc6p7mZMF5xh5PGaLxrW0bZxmXqc9SnqkxJDWQkPqYjXcF8a1flPUPpaEfvDwt8qdHY
VzLamdhECJMgmQ1Mzj7mo0IijLiR8zO39YYhkrzNohEXYSLuiIQBXRxdpkW3wtYaoFlVS3tb19j5
eaoGXo1Aa9CaU8N/LqPH/gLD/45dyl2iezeZNf7U0qDIiNGMZELtyatvYrYhHDLJnVcVR5zIxPRh
gMaIhBFDL909e09YPrMNf9EkyifnWioXRwa6m3DwJw2zGZXtGz29S5FShbUHbIMAdJ7CQNXZAKut
EdNi2pIkdUBOPxJ+/xbDPbOS0eTQGFYZph6OdvrZ5yqkn5yD1kkwPhNGgSg0xLiZQ7ejZyyXMj9A
2n/uAJ1BN2eLmiYr3FEum96pV4yk9QUif2AaZTlIoFkgu+0HW2ayFqx0L2MHFpXh7Nyi4MICfRL1
Wr6tazQjpqbjmtTlvnDKKmh7xlbVoG1tYkBoNyOOkjm+dTqvObfjN3hj4O+8F45aACIN/1Y+0Pzn
2Ii2Fo7KkJgBdh1OiSiDy9eRnMZdOqIqLzkOLCa+MPqLMKnbLEgLRBF+NC5EB5HIwALfCeSwciT6
5ZeYc7xLrL1yGCUSyKKNspY1eLKqf5hstKRpSqcjjbDFp1rX8XweGjaYXQrQjuhgVFGMUzwDnXRc
JXmwyl89HbM17eczs7+fqYi6bVwggYvgRAx51N66A32Ts/Ya/8nceSRJrqXZeS+cowz6AgNOHMJl
hIfyUBNYiExocaGB3fRauDF+eMamdVsbBxzQjGU1qHqZLzPCA7j3F+d8pyVRqwb859m2X0gL7rj7
O8xO7VcloaXw3oB+qZ9EopcMVJvuIV3lKYkMxCUDJVrXMK/FIiXaGl1VP31XEws4ZQH7kvDmMxD9
VaXlAorTlmtp4TTlDoVBiHTCWxM8mkWjopoqHa+Yc16g9T5uyZBSCr08rHkNMcKpHQLBGoZbfb11
RJutNL5XtlVEA+Sq91sCaVDTW9fGgm2Bl5H8hmW6azLxViDgOq6qhXJYMthLOutlYc6gaMNDUmVf
ucKH+rq4rCFZsPurbgdjqmeHRus/hdv+jiPArkiA7mNN3QA1Yv62dtq+TLNvPYUKMbl9EkIcYaKp
8VKvLsMKa4IB1uvR4CkG+y0Zs6yWNhLvZPpRaezZ04rzHJG0NmRBnir3q23eZqgBnlLGaBa7Vd1J
2XGlLUwGQO7l2+rTcL/0WlS+7hp1YItHWRAByogb+uguq/I86JjHtUaqok0Sj5uV3HO6747X75MT
CAlx8sred1FYohmfs/NW2NtHe6XMRSOJBuJTDi+9eZcsP015Z1nXunj4zszvrPhykvepfUCP4xkc
GymYYw0dAXIuVrkWa3xTfo2UOTWY1Ez/aeLXRiQeQVZT8Sv146RdVQe4Ltl6oaYzN4U0hf9jhh5V
raA1JkhEPDism+sWUXZsM60WD2vi7BUDTGgMtSJ/aiOwG+p6rBvjrijae3KcDmKyjkk+wkF5V5qR
Uus+IzeWPyOfYP4gJiWO0sOtwk+eGQRcJ2wXgNLGRcfF7oQWIda9hGabffUL0EMNSTqNeGozpoTO
a2ufxrifoz2s9Wzg4NI+FUHd2T26TJ501rl1/e2od5IRuNSu8mkymBL288MAeWOUV5W5HD4yH+tA
iMRvJ8pbNTJCAq1U0J64JVPht9GkAoUgYSvJEz+psJ82dWt+NxSKR76GRxLtodWZqnaITo9Zzs28
XQ9APsubGBwAb2bgiPdqmjAXz7yvoWz+soCmXMe07uahYbeBy/KPKYxJeVOwnOcPO5O7hmMC+1Sn
H6t+PaJbCnuKvAQ5noPJbfMXZVgUbeUhzah/lmf5pK9e/2D+ZZ8siQtCRPLTMBfRc7YvxHLh+7gw
qiyAYEJ6jIGTeFDadBESm97DosKDNRwbuI7jxMl0i1zmMlvVZ+BOtv3WRVzpc3WhkPeiTxvU1hMj
bkqVYth3+QnacNMFmGPqpvYIM3+s3vUlwAs6KYEbXWPtzs4PS0ohx0x/hXF4GJUvrfUT9R5dl6Of
MtOTXZgxTj7n1uaPOo6c2V3glE6oiCNI3l39OhYUkXdgWbk5UX0x4TaZX+eeOj/VyXVa7hDC7FKc
idmpnC5buI5ZMUgiV4KFLR++Zyl3FASdvevnc2qfx/mt/OJhgXw63qzmhaO1LcKkgMO9lzkgCJRo
/sjN4NuPEYKnBJ1O9x33dLIh4dRVfhk6Oj0fU4yzXtXihKmfqXGs71uuaWy28hf0tDD/MBVEepzB
bkAaovuJcoXTrQxenB/TJ+rHvvTK1dOlx4QRnF1rPyEVZbkxAxZhj9te5Jd+cojseS4exisI2/aD
gzVFoMOF23t47ZGVcUgQfho5Z5tVjnWQLeK3EKqVS+qw6uGJIIedk5eoKo5reBXRPtP5tHzzEaze
JLHbLp45B7N7J+QB46UQexstUIUI6VBR41rhkgEUCpb8hCc/G0EyFf6k7SP4goKjiv5FrodS/kz1
L2y9a50eKulvpIUHYv/MG1IUoyJRYmCjfWD5ZMFNQixLUq1+EdO5dJ9Vprb8ZbEa+7lOvP1Jdt94
RhkSL/UvOmk29jvnMS2eDejoefV34ue1bF/V2r0T+MVc8MRTh0XYZGQbrYe8eNa1fbGZvHc9diVe
r93w2XXMDeiNQp4/XtGkf+c5A2FHJjDQvZnRnm+W56h6KImGWcwQTSFQrGk9Cmc/lEgIoZR42fxc
3nftDtHVAt90QLnw0E2+Y4GMpyHcg3kv+S8C59Z3r9YPi8vc3qEjht5CgQMHAxePj0GKEh4Ji9DA
Tvit8UR8bGtwwH/EUYBNz4Eewt3/FcV3aGkcEHrq0emflJ+89N3yAwYJxV/PEwxO96GY72P0d177
A4BdOh7D8lj4Ak8PBlqm3VEQVwEXdOEcZuW0ODCEsHt98Z6DxHXAyHQno7qyjlnbw6ZnTY+wTNBW
V2SMYxFedsK5jnnImhfCcPXTl0+OdWozcNbXVrugvpAVaW0+nCnab0nd887oJP3L2VG/ovHCpqBS
uGo0MkGcHSWjfxJpt+WTrxj+wPHCTz9FCXuxq/s+9ZevRd9vgSSE3rL3waKL5ffRwtnUh3kcpq66
W8uQIsO1MGl69T3fGj9buwsVK0DmK+1wmqlLLvZwmep93ZxJXvMaHnvlhkmLoRqFK64cGL6qGyzW
I2SgJMcbv++Nh5Jve3N3n1zU9NjjvvjB5c0ZD7wI0dMF+VM8Y7r1CVqusLx2h4jyaA1tIAoww5Vn
ZHS7JYKMntP63aEvwQiE3U90cERCp9rb+ik3TivylPbVdY687nZ/0bU7hyA6cuMDtwbqhKPqPClP
Gmd1kj7x/MjM3g0KwHKq0vnZNV51/cUR/pyyBIxJNnkFX6LovpFf4Oup3AfJvquCgjC+kn3jhRuC
l5Q5RI6Fmh2Ee0JN0H6o9n3+KY2wWF7zgngnf8QWiVN7h7bWUCEHPZeSIN39wLWysOQBBMVATwn4
gYi3GoXcypHKWQZxGqmVbx2M7sz/K55Fch0zbJghk7WOOybN/FILS3LyCPeeTjnFlUlgA3bxDcRV
mAdejUU/S8sfmQSYDI088q8416ZP/S/yKtyDeu/X413ZX5Orq3ktQy1KXk9TkJYgCvIb1adPsOhs
BZar3x4OafbcsuyvA6iqjJNyZafiJ3jLMYuacEIqSsADOGkUzrCOCHjLCTUjdHr73hXlCmWPqqjT
jtzcSwfa/RfWZjbuuy7k4y3ZLzi7kFs3ecySh1YN1XpfGvtpkz7Vew5eZNz9A9IIB6gqi+n7xfJZ
qRsyKAMQGMjn2ezWyptcgya66uqBDG7cnkl8zsy/Y0f81aksgCmGruZ32mOVBKyfqNApdlHl/6Tm
nteMwE302Fd+0Jh7u+iZuwcBEyGWDILpwZndJD7ZBKI/wYxQa4TPB4XrT5zd6A6Stez46I9Z4ivZ
pXvL8ku98ushIWGbbfotUh/x1fMSBsgFq6MLpLu+39pKe72z7IPbQ6fcjfOZb5tsX1U7KgPsXI7P
vZHdFg7vhZbZm394FZtxwtoOqTm0s3vy5YwmmN9s52xKT3vhs5jbY4dlJLtpC8ZVQMHbN6Thhx6/
MdsYvF2I16B+5wdOa8NllcIO9Bgx30IeDNUpwqp+4PaexpumhGl8Z5aUmyEOeL6loQ1nZ09BQ1i6
IP3b5A0ghC8ku8ct70izYIDShDpMVutoNRgtENzfDeQdMsgxb1rnfTPyM1b6fq/44c6F7t5H1PUe
R0/B6cT8q/TmS/HCFIbTifeGi5Y3hAoBP4GBlL+a7uPlrtGfqGLR5z4r8cXifzGLGIp9ZR00RArD
mx0fv1uHZtMbr8mE0pLRX8+UO8mvSEtG62o7l8Y8yE81fu6QxEGQkTeCArUO5fJLn19X46Zb9yTy
5hxeTE6DxTg59plxDOXajybvZnGw3XvKqy0WAx4XpfR04MVJxyvCQOdPzEkM4pUTVTsOd01oflKe
KLxk4z/71eGE0TE+t9YlW89Gf4iNu4rmUT+SxFjSlTPUbM61eUpMM6CrbBhpxRd4WBqfckFwwrOC
OMAIJSEk1d5a3kZqo/60KEFphwzYkVZBLAMGt1oBn6hwDzNtZMRRv5VQLSY2DrxNeAzbkQncoSQL
CFQw22x+G/cJ1DJEz9Yu/crIICCWnc289mq5d6hCR8PjOYaeDFe+5+I/DRVxYwcT4/arqd5RkFDH
bh7/7p3Klt/FF1M+cUNjLtBUKHYsaVlqQGVnmLX9vBsNpOJuY6bd668oaObLSIKFz+PW/lB0zkTQ
YEZpqCBJNeWdmbQTpaPL2KxgJr52Khz2lmATNDfmFcpCxMAJo3/xUv1TkTjdU/q1wB5FOy+fouPw
hJEpBQf5SjQaDCLPgiQGsvVLND6VoJr7uEKWG4iR83KCXs+MjjuRPbi8Fz8rq9GnKIWHjZ/FXwa/
IK6kZN3CUXtPyUiTUe8bttpcIHMD6vastCwGxEwn+IT5x181ScnrhjFJdBAC2NJOflnLwDHrI3Qo
L0q7o4EenADIPqXWavXjrDgBn1gCgm9wHw3mXZXWs7XtiruqaDjuH/SsO8Zl1O5oEAd3mwt367Gx
7ABV6436K1497djRAsPWvAPd1bwb03O0HvMVP90ertXTPIfab/Fe4W4ER3CH6SB9BXm95iHFU+Xs
dapa0E3IAPkdSkCBTxvO6nh8z9Kn7COCoUWNTiVMMYslzgCgSlNDcLeXEFBqhlZSHI0B+zjvYkRn
okPwBofhGy5nDdJKv5Ph3F5HXHzPq7N9SU4UFLq/NA8TJowMjZ22eRLHZzG+1cwbrVU/CIJfCINE
VnyerZn8nBu8qPDVMH5cfBfaFll7j6X7sIVbLq2Nevi8NKhhr87ytIKJUKLHtftoWU+odxlPFHqr
6KowSBkZ+hHKSBxnyRyK6ZXslVPtRETI5CAPEYxa7DLiojz66oxHBmUARs2LJM0lAvpuYgSJRYzQ
15NOMMwfmQo/aFd7YtG+B/d+msSLJHGr3vQFKmXktS0ukkKDOAgK1dTQHtUxeTRQ+E9q6j+n91GD
ZAMt0CDXlxnTvdCis7We3RS1S02u65JdYpldNaLrRmu4WHP7hG0HxdYRqzttNFa/qAQ65wG1oRaI
w/oegDWAoHh+UnsoNbOLMlL0RxI7JoQSrLvWDBIulp6KsU6LaD4w5kVDyzT8jbSOoLD5qXfVjU4Z
PUFnfl10JmGWpby7yUdfRGhcFle5qDBv2IPdtTb7BbYdPQZVaETZ5nPsi9E6zb29xQ7b5IWUd806
5SRBUdFMOqxbO9Mb8KnZX70xROg2ypf963LWEgvc41NLaZs0wsLT+bchW3psh4d66A5Kltz6DSm4
aPgl8PfFJpd6XqnnzBD0hXhdh5gTR34SUEwzhCRyT+r1UTK/ZMy/lT92ea4hoSrGLUsbbP3JiloH
zEHI2gnFhGadV5tRpQH93KuXhh1P+me0YE/mVnbLQX6AM0i4S/TUN/Xy2dbjhxgiUCZv0HmbxDhX
zXDXD++WUT4Mw+zByDQ8nckk9Dt9P7jiQas77d7U1T11or2Lk0oJB9gbnrlmG7iAbSuuwVNTbrIx
8jE81R7inYl8mFaUY17WFFE5MmsLd1ggk4do7N1AjCmwGQJkvRKrV+JyWztzRVrDz1Si9LD5JFiS
DX+T+hfhtvXYJVrqG5XNQpc02V2X3wqDiqlPaygRE2ZUdNerFMCsG+SVKGPxl6JCWxAjTkjJR0RF
Xr4Ra+siwURbOLesYYIqYZ8RyUl1LahgNbdFxmKle7B+aus+ick9skRY6K3L44jTnKoreXOTrty8
e7QD+bLQabWos2BBD3r2pgnUyYuilghVm2kLUcf8UGI0Sk31xeowjBiDZbJdau9X96MxrB+MSTOq
ejqyoM2zi4vxjJAJqmW3YQRaZZNnRsanllt/kCYxumLsztKm+VxTc7MoYJqpo5rXSx8OshkfDVT4
3hCZDHNZuioksCRbvWbo31bcH8oM1OlGL9rlCPZt5BM7LWOeXSVgN6oBvt3IrNrpSkx7+atm1LfU
xvjsmIDCFgEuCAAQT8BAKwd8UNYu074ailZetkjbuDEYljZ9mZyk3XGfKzzOk/M6OXQLbstrJgfr
Y3KSY2SoGM+oJhbEOQ3wlRzt3qBYyFZZ8IRVoay4QTJ1R9LbLX6wFWTb1ZxTa+AZiHQmtkmmcz1m
6tmxSNgZU4hCUT+/WHnEbLhcfou2yLhM8xMQGT3M8Zz6sShRdBGxIWb0SXqXhCNiV3hS+FLKgRlB
5Sh4rYr+Fk2tQ70Y0clo78KxHDhk0RBqIlj6+VIOve53fUFWxzRfrO17F3P7iSUyEG3GXYxuqQfe
hIqP+InBep5LA4U5l30N5xTCdOoPPf7qROj3kbP8HSTdu0siwSzYKttTZXL8gcWM+bCgGnFhIE7g
QCFpGy/2Wn52yk2viTGR2V87Jfk3wR2m1oBgCQGyqFvpwOLCYNuQ7Tu8gnNLmdxmV9SKCJpi+6ix
Og/MDjc7PN2dylQ6LKbxwSmW6zwyZMoFg14u7rQQzsF4xEH+qlT2FQVeso+IISBkhS9pBFNruNkR
yH95xkL1vWTpfrIQCiOFv7fGmFHKkt+Lbv5rCm6O3oyDbuiekFmfWyGg2GkpDnulfLdTBgWs9Mlu
ee31wExRSeQzpX6Tc5IkLPR3+cSoibdwR15G6YO4ljshnNAYHqLClEGSbHMgkZ7NbYtZLstbZCoP
iizfowwgQLsmBOjUVNbuXR3BFLWKrvVHZJM7u8X6PxXppXKQzC0aloecyO+x7WqvhFJlJ/hzfHJm
2XmGdsVmKCFTDCsXp7aGTBDLzo0ARjxIzk6d82cFIj2tPYNdA6nqzrAcTtVixXfGHajb03WNbMax
U/W69lZzipfqtQMUOzuMaQazDjMA0AYW/2BaGByhFb53bBYaAGHJlaiZvOOcVeVK24y11k8T/Vlx
lc+e4hVmrRpREgypccqlgzY+N19hXlwnvCHgS78sUZ4ytcNuST1UmsFoWJ7hmNmlUdnUGm/Y0p4g
PxiBIi0cI7OT7cvqwxBExDfo1wegdBikh9OUdQ9txYQql72fNc0tya3fL/whn1qLpjTSPqokjWnN
Xa7ZJn+bUeCSUpT71WiSH0GhVsSMp9ScZtuu5V5dRuswP0YLyk5NuhnF0kuKuvAypf07V8gaKEb9
XY7uLdalckJEmPTEvKk1es+IOAPS+dg2mxZoJyyjR23jk7ml4Ic9VnBiUhG4GOt1QWSFwRDXglk1
TGXvW04JrAYbTa3hOrHdb8wC1oHlLdLVOqin9meJMBSn5kgPnT2zh3yclvhHgPTx2Z9ovtQZ7E6b
Nb8XQNGN9afcUA0stf0yKYajZsavrZZrkEMxc9tmRZBiTrY8WCqvHEFs65mfJ9yk8codsDjWxbWa
n3mKiMVC+KRL5lhlPN6Lshv2Fa+PCQTvKPAttGkrH0j8flhxO+g6f6ll6ArJdnQ7uL0Ez+8u7hDJ
ihplM31S2To4TlcIW8ioD+MWPx2VCUjjCLUL79diPkgdJ2tR2p9RpTyOBoESbfMGi+4PkgqdBQsL
C3RVTgE3SubSk0Y7eytrHltD+VP0bD1k8Yx6hhFJjqBpdMUX2lvTh2rKWG8JWwsDjdPTbrB0vxSq
+J2sCBUC3wnGL8E6EDpF7tuahQWRRENGXYiPSyvSfduZX9yYtRTEyu8pwS0shuoL+5EddDWD6m6Z
AmeFi951zHK7MmKFzuk2E5kYoBUmHmasXguhGgfdal9MOcbhrNT3awozUpE/apWPAdf85KEZfDNb
84yvi1WJhlIXFthwLkv3IrnSYJ2hlZ6makL1oIp/etdKTV0/WwVOEdwqUoGQ7Jzr2PkbxcXTKueL
aB1EJwJ8x9wD7U66sybMdpevw7bo7VdvA0iYTJoLFi+GFX8W1W+JOaeYy2Msb6Q9JEdFyjnQiwZl
oPIqcmaWql6Bcei5tltrc8DqtrNZvS1kyPtsYPQXz4caNTO5diny2wmVa0/qK6URyKPi2xxsYiQx
ZcZpqngqNkxdNb4c+l5d0dJgXnl3jXzTScXOxAoF7/xUNSSKv7saboV6jn8bg/Q7OzZUFojmEFQM
+xSFpuZiOVqMzZRqyejdh8gZHsiYJ8pLvptLoeFjG+kszejNaex7uUVIqhkQM/fmVIxb277/th7d
YaCTSbvXNUG0PC5XRyzMSPU6WGednbmahdl6MCzSX8a5/8jNiq8iAvQNg4LuTRsPAhfn0jBvMtrb
OHeXtq4+8lRc8WFdkCb9SpDdcDnrgmTvimmsNJmUxNb42g91GqI+gGYs3w2HanLN9Q0o+95YI3oe
lqaS8S36s4YxXCQCQO/kIGQxNC6M7bGJKFsk0ibKyAOniaSgxbbYm8ZdXQ2VZ+BJoBLOeN8VENvJ
x7S+a9nYBGAHrxySgAPPtV4+xovKgk9Y7P97taPoNY7S2q74Wi1CJc+9Ej2l18M48UYq17zCLAAQ
mRHnur6s7XzJZyw/WrM59lPzc7btwEoBX6hJc65qUFyjQdhbnS97dTCekTrvy9XGIVUy6x9S+bzM
3a0pxSnRadl6k2VRqXehiXGMYAqnqtUAPfWbM8O2QVrFA1GunCPLYxSr9rFxBt9SWa600jlLUJIs
WpZAqRkGNTMd9DTRTLjEEdmzsTe0CtpHlkGPcbmrkjbAuozlGxgXQO/24kzAg4VQ4Oub9qHUEMjg
Guv9rp1/eikiXGt2xd7JZUtTNt3ZAoy5aZtEoIj1j1121Qnp+1GrdDT1bfEFiNn1jUmCKozgdo5W
qGoVw/SybdHm8VmD8lf2ZmK152VWunBto8swJvKKi4K2whgSxhDJcN5FCA0333V2VkHu5aoQcJeq
JxP2h6V0YIoW6anKBFJ7KrY+/K7TVias8fiF8LDx0LDOh2QgLtKYlN7roKcQ5MXyYcrFJU4Y0KEw
eDCHrLqbcEE4bnmfp2p3cqsUQZY9MVOprX2PCleRSXySA6s2x/5Bgh2figl0eLY4Zw2qtp9Ybnaw
loiSYF2f3XJywzmm4E440r3GmD2Ut91hNCTWiNnsT/XAoE0nI+spcem1siRVT0jShuIWN4MfmzPc
itRai4PtjMFIfDKWxoYLszGfbJOoNGTH+INGbMGiUu6MeHFDZ/PmFSn9j9VxoDgqNlsDXWetI5vK
1rxATqwHtSuukcGGn0X4XuTTcm2251tyLLU1AZ+c1xDgR0pFNcpotnQD3B1/BbHKLRR01pE0jwax
VxdcASvjV3yFWa7lYddV877otM+p0fN73MB/+2h+QqBpca5xLWVWOQIgBzuVAk+CSsAeS5NFylvJ
YaXb+MpN/k02OqjJ1BZ8T7ccl3KGY666x0q0R85KebYH14+HxYKFgvawEZALikLk4LSdL2gVsHfm
LArTBi3gFHc4p1IA/ZrAAEeGxEXokGvsiv5EKZkITvIOZTbwO7Wvj8aYfzmEVB9zrST1FjCTquDp
VqflWNfRfWytrCLzltinOkOFUSCFSjj1BFlXE+yFY731Y+MmwV16AyGr/FRmhA/LlFXoEzFLlHqk
Hcop8espUYO8g72cdu4cWk0FbnJxEPAWUeNXM2s0OzVhajM+KIV7soTZf2HS3Msp2tuDYn/ZBuOI
Sje/DOQIZYtmrAMAcnWarDw3MdDUmDnfqOXmeSRiFP3MwP6a8VJRLmyRCcg2BCPekT/hUHRl7U+r
wz9LjZdlVsfntJoP6PSpWgskL7zHf8XC9rwTf3UU6QezP6ggSj0j679txX1zS+aEhe4s6KqNl1Ea
GKzIVZiqfWOq4mzN8Ykz0kRWnZ74ENEXyBpfqDO9tJXd7xFgXYn7ZkqFs1/003srlwpEKiGCpSnI
A4VkllOroDXC6d2SaBnluGFxb7OLWv/aTuUSTTjnzBspnOqh/ptEtIgLh14Yd0czVd7MjmxLuC5Z
EM/wSHu+XinMEgYF+v/RHQ59O8XHtDkB3+H7suuTa1MTtzkDsRQy0K4yT03DMq+YSHVMKd0TW4xe
yRccret0zYh0oVlqf7qEXyOTijlHNm9sCkAXeTZsjYxa+V1F0nbOTltlBBJ3+slVmDTHk+LulUic
aZDxAhtnYaZL6JblfOhdNiTZrNEfaQm7nQ4DkljZ8gKQZ4WOVLjPkW+wtbbderw6RH8bKovVFvh9
6gIAqaqIx9Eq3roIy3qFJgrzZlFOhMuAnfXcsXhYiXrYpa31ZjOrQCIDtH3JfS3h5rbZi0V9Fx1S
+8tStw+txsxUQ31Uy+GPDabx2AWTJBgLaAzNStRd3SlarsW+LLsQhvbeFMxNlwJals3wEOGKLrya
Oo1hPwylBkTspSA1WQ7Gk+uimFRgSByk0hxjh5grUxE8fUjP8gpNd0dGMky0QLAeXJ1BHiwJsB1k
7RrYpaPviK/XEfy56Iy7je7cokGZiAVRp0oGvVw313wBGHleT1X8Z+ji8pXLbK/J2dmJyt60h6T0
WPSpelFbhwLgAP+crjSzeWbhcICNfanSNSY0cXzkj0YlrOmQcaEPce/HLwNT8kjQZAykKcfRHr8A
Ob8Fy0qgDMj68UCyy1Crs6pGxb7pOCSgxeFKHKtnsnqxIVQPolF42hF4KmJ4d9siZ7keJ8FossUD
zA8+zOzepoR5eY7IkTauMf0VXGGQESO3i1oThX+DBA7jALUhODuWCZ5ixozTkZCMRvKRChtFF372
ZOAxVccmIpjHvHEcLM3a02qoRiB1ikmHzJA9ShCr7GzkItwSUUrhYLU8GGk6YPufnrIkJppDqE+N
3NyN6XxWmo4wMAR1VTF3YcqXUmAXOmzMvr5eCDKty6cWtAvjR8Sr1jK/iVJb9qwO1JsyqvadmfCB
pSnZBbZRLhfckTBSSuweCmLgoiQqrnDYKiQuphf031H4j9Ppf5E2/xND8v8JB/T/Q8SnpgLF/D+7
ve6+4uULLWm3/o9/i/8j5fOff+/PV9f/9/+m6/9yXNsSqq5aoD5xeP1vyqf9L03TnO0/FtJf1eRX
/t3w5fzLcvCJubzVquva25fx75Yv61/CNLZnydFVR6VO/b+yfKnC/i+WL9ewQI2qqg4IyDAdfv0/
WL7irMtI7hXccCPYzqUxGvSX1rtp63dlI6/VZEbHAlDP4CxkqlCMBbMEr5EOZ6XOyVxt0CtlqNVM
GAGI9rCmjNu4UjrOg1pHbZiriJ7Ue1lpe4zryFxoQUBZ0M3LhuEEqwukv8hRO5XVXk16nkmYI2N6
2Ah132MG4DdoSvKqmWiQOsEMd+v3p7HJAqvHUOsWNdEWhUCSP0pkeiVwDWfV5TFeUbzWlnaYa6Qt
7cJw2VhGJitsaJ08Os5jIC06VpAVpwoqsJISDs/58JmyoTpEBmKncYI5U+I89d0IxXCVbwE6AO/T
+RaZg6/GcczJ4N421Tcxg4EGBsVfGW3Ps9QhTycVfoP0xACdO6fRlD1EJ1BdFRuANE4/00lccI1O
ZwMc0dJ9u7arnYiPQ9qqTAf8ZeLE4DQ5oIn9cNbHViHmZHJQRBASAmVERVsJ4ZmJRvVRrNMBB8Yf
bOYvxrRsmNLhS2x5fkBCLR88nVLOfzC4kM7Ix8G24auMGsUnO4AtVQ1hDMNGvAWMmi7yHfYpaoYX
QWBH87qZq6+xyIS2fwoji5BJJHsjskDtuHCdFX7aC0dzxL3UMo5FpsKYrEhOGhLNRm6D3EUA5rM3
xHI3PDZFGhouqlrNYlFLMCHqy569GkEi6ZSONJGwI3KuAm2g81lL7E3xBveYE/FIoYLsZxnf6KrY
0Uv3EtuW6q0OBWQcO1zvNbwmF6l6kyO07BfU563x17RctLEt665Cf9eij0EyV1KIOzZ6QphU1p+Y
IYIlopVGA6fCq0RnomMkDqkZe39EUC81zIhZv8kLJ/sVL/MtVdwHFM8vmSzIit2m9rB99mI2Pknm
nVmsC9YClONEN5MRrLMvaXsA00PBHmUYwa0mCXgsfTnP5LL5/fxGQNV4rEb3HrzYH+yZub9eR6by
YTRi5af1mGlncd0ltuGDC7s1NEGXdpSorMMuf9CH72xuf5MO9aVNwoJvxixGhGT0Kwxzv9jjXW5+
6Gqr+1rZUljWW76BApEVhmJsTYjMevzpOeqWNdbeihr1XjXTuS9OLxAvwm9bemo4VL3NPH07TvFA
ip7taxktck9lXOpkSSQy3lvKrxtJYiM7xC9rq6J7jOVrZc3QlLQR56RYlVBHiNXKWUVfheEz3Sit
mk7Ek0iEp5UjOfQ9lmiYAsgeVpgngMYkk1V/cSWTazfXffoK5lJCa8IldhFwuPa35ebPEUy50FbV
bI93YfQ2l9fUOfg6JgKX7QU2uer6umG8mqysqIsYT9qWHkwdcq+qVB/7ufpQkyyo1gl5NyA2EvEY
VtIaqozgklfTNjUGd9UXmgoS8xxE9wIfeDKLr7whYS5L3poF6kk9MKdphXmNLOISkgG+R64QnMug
xbdSZvlNwqe8Pd4QHnx9bWTYFQXapJm1hELjvQA7NjIQKTjFtQw4MmYvwMIkPE0YRirgst4wbqcZ
VhipwbhcESWMzB2ZSU1U7+0n1PnNE0H/q8GLbXUFJ+FAOhT0eHOX56wZJsW+KUZ/ZtyLUgOfRhpp
rPTJWJ9w6zlq+r5UqUUdUTP0KJ09662Vn2aN8BfOsC2c5tzP42VWkTDUYy6CcXnoBezAfLzlUCtC
RlkkQzvfKxtfnAzMQeZa/qaDhkdMPFhqQWC2AnwylxdHAvUaF9b6HZDCZHTtvYVR2jOdDW6XJrfB
JNSqdCMRonMsgkdG1GhSZuZKRo4krx7RV2JiiQfOgIHmEbMYfrNFxxqh3M+Zu4AMZWLUKunNKHFd
kaWzc9JtUlwpb1pR7Ste0njyIUq9j/rF0BAEFgI68Cx+IkdkYd8fJ6ImlN6mZLP+J3tnthu5kmXZ
Xyn0uyVIGsdCVz34PEpy1xh6IaRQBOeZNA5f38uyqtFVQKO/oF8y80biRijcORw7e++1DYypBevj
tPL/BDjBRwtih+iuSY8rovO6B3rFBTtddBaHgnMDY7BQD3XP+FWEVbsWVs+Ij0ndN/1z4Jnaxj0x
lLrJLZNNsk/8NbfLBxILIkPEXU1A96myeC6wiAWT5lgfYAXhUioyzT7RPTFqBk7l3yYO5c2s3O0g
CTUVRrzPJ/d5rlEDGj86MbifeU9+2LCCQBj9TGFhbEb/F8Km2vrmP1V+CIHpwJiNS6OVXDdZiD0C
Ww41fV4CPC//oFPv2acee8OKD5dBiSY1UCjJ44R+67a+W/OIEj0Q8+AWJmHFqpJPjMcBV+xUvPlu
/xM5cLYDr6DP2/s9mxgnw5DtzDBTYR8y93LU2ImRHg6fVMk4EKcNeKfnE7py11EZXQt85/V4MOy+
wUuOscYduqsZ8BvOffJjGv62r9n996MB7lj3qlHps4ZH/RHB85mL6AR98EZK2yDNpS5lVb4CLdKV
TDRwxzMciD6UB5F72KLzagfqdeQDVCfeTjH15+j9Ls/YocB5XvCWdbQYZpmIz1XAWjUqlw5Ub7gD
tAhrKHkWi/wTeOlTDT2c0egate2H7XNuMWAPgbHt7xzg7hbVPMhAYCBKtH0yCEFMuKSn0Rgdkn0D
cnVuX8HGs0M2CN2B9AU443+2rq61yBVxTsr8Ehk8AvAqNss0cRRP1FHhEU9CyBW0ua1aO4fpVbOC
msr2F4+D9QhBt3CNYzewHp5CbFNW29+7qEG9gpRnRTVrSHUMO0w+vvTevAYzV2W4+yrGJCvnhRbs
FhqWy2IAIVWNJPxifbQqzOlYWSCjsgEMUV3hZ3GQP6mOAXJrntIBSrsV2CcjCVPqs7loyuRO5B5Z
srsSkMb/JhGNMKPmtCgQw1bbstLqkavjf3n43Cx4DWuJbBEOup1kYosvYH2QJdefozN274EAS7iA
82C/d9MQsxqcFvOwgUrRXkS43GePGqAeHQRG4G96jfieB7LAxOGC0L82fqJ7qD+tHOtQlxO+apyL
iCoqlcog3bRkRCqn44HoiD0occjVbnYCAx6vwqxC973bvJZZQKh6L6ASqcjqSEhAmxSFuAaLdfRC
rtJl1tWMmsQKfdPWnwSeOzC64cVjRwVQtYNVCjx247MMGFPMHC2krMBlWgLbxd7FRF5iSWS+NG7i
X8uwOsg5RtUVnzZPqjUkwTd/KI41PEcGDsIFAalOyskumPRiOYiVpeYflyMvjVB3/M6lFTNGOOGf
TFId5/AMCdiYOGI3qfDXbPAzo2KcKpFgeFMc9afJgxNl1s/hSMA9/So1n7iTC9wwxpoUG24Z5xSQ
eiiznE5nxuLFZB8TOahT8dj/Dax2i2rD7YZlXNQg9Hr3mxGMqZW0QDQSFrAqk0+T+ADot8sUvkAP
gudiZ1+cd3eTQcO4N78bhoOhXZoPPCT1joa8VMNpepM75Uv1FeTyzxzXyyGAcLaJe944RbFndt+l
ofvs1Vhsw94IN2XlH5IsXtY0wPQrb4Y25IpL37XuITaqDwntqZPYXlTNfR9VdI3QXTDn8SehSDIM
LkkED+mfvbnFg7B7kVXxK6+TcC0CkkVGY20GjFYOoWDcS/R8Fe6HoQYSaSEorFqN29Lyfmelfmey
eNBLWdWZX3a2PMc9LlFqVwm+IPYm65hcmoEtA5hkSrYNSMwqLgZA40Z3lVN47jqytHYH5iaMPOw4
GYBtlmHsFv5MrMsukgvo2I28FvH4ss1ad7lDIDjn0UAtox8ZP9C+Mf2nNRB5kqMzrnd3JvZrsmon
dZo/+ADDYDCXh8qQAGqQmLem++36GH1LDh2eLYZ9Zg8kcwvsAKDtRoKVeLnmGB4x/KQdqCTekRbL
FHiDoI6wk0jtwiB3Lmj1M734wgZ+PAzLZKP/8zENtoDo2RVneBehp+Te6sZz5BA2H6Qz7e20Po0W
yBJtoTcpMxg6xR6y9DJNj/py5orpumFerFFMUwPFfPTfJZOvk0RPI5mOokactdybOTl/i6J9Fnh5
citA3rCQukzuUacQrIjT/LHjW1hZ+j9GdoSrTI272h9/QmHXrNjCa2hQKzV2msDf0F+UipxFEg9W
rIwhC2uCOxl2r4kwPWmiGfvkqPUC5cN4zKwERD2HS6TSW1rlzyrnWSArarq93nv27ekpborXbAzM
nbmMR8gp1D0ZhMUDG5mwn2ik6eDKq0sS1Ber0F5/55rW4qXzysdqST5R6MlWkVTBPm7GhdgVdQgQ
BfQ7BARJvja54I6D9PZTJHjsqOH66Zgl1r63PPsS3FHn7VKOiK07/ubgy3M6q14WX5o7Nwu/29H7
nnwIjVbmvY48EbO+6jm2YX91OXVPYCYpIKQYHEgliK707DTdZaQc7BDQcb1KwGkcPbLO6AlVt44X
KrjmCGtHHOA3dEIyoxh1Av5+BNhctQNljSppEZhrldxaM1zetgBQEcuLXw/eDmeRse0I5ky1euqj
9qFt6cGgjsFhHwuNcyaYOqIeUOVZoCPBwWR7cwNRyIuga1lDFvuSctGViOt8PZcLl1VpPhIA16y5
CCdHE22JX3KoQMGIu4EgxKx+QWX+jt6lHKkNaWJd8o7ePDDhdO54M9tSkRHAV1rMCrIfhwngHLDO
DVmsKTc4RyBWQIuyyeszdBogAwDFU3WzFrpElvieQHcwqGxMeFeTWF636QcX/NVIojdbTgc/GR7p
ezjk6gx5iIaz/NpWuBq4PeK7FeK3A2ZH4RHfNyRDTIZ87uxXw7ucH4kj4Q3a2BwxQFSgxm7dnAjq
5ByuRzvDnli6xm5ewmNniicAf9tlULfR3ISd+2xNy7WJ/WtEd7GL/TaJ7nkGbivAQcS2NDkuY4zB
jfgnCx0ERpTZTG1ct7u2UfCCRLALsIF3kvdqUcUfxlR9hwTtqyqjn0KyJBCchbLUguktgu9m8OXe
hI5Im9tYchy2VtyVW0Lv6CNYO5f+HEwWZiQiHRwFboOcznnknavU/Rsw29rYzmjhOk9+cSvBzYs6
P6lRHTNeh5KZcAn6JyywdDfca098sHh/RDX5wxT4AOf1HHn+kxuye0IseXOX6JqMV0rxjhbtmZWK
98IQtwbuJ+9BL0BC7VKimTWaR2Qsj46H+Z+m2t92sBwmuLpz3Z6zNDo2vPg3eh3Mstg2hrMqintD
3acDJobdePRVVN67SRyomsn1M/8uKdkKmxOmTTyfhTp0AzL8HnG4eBnPdRmd0as7Oshic+9BnqXD
kXplObSEqRiPLOFDV+f911ouDGnNdyyiQqxabGmVjQgTJgVaPeGEsqNnYuB/MVKnmqaaHqopu9Nu
7OMOnr35Yo93BBY2EBzAvapHGPJe08ikQ7InXjPx2iItAD8ISCC+6ULguRQ/o8X7lF5aLN488hb3
Z+jkJaqmS4wuLJQkrjgUl7EkbmdAKfCt6FdtWwRErc+JD78q0T1qa+AtPBOs9XbYlP54isAbVgrV
27uUP7WJw28VFH8XgwUOuiY6OD+y08yFjmhRlWLiVvat8JlR7Vz3RLWwnby52dmYZbydTP/qdoLP
iglqE7rhHlfCVonklmfeb1TCB7MU1JGqXYgCvVKV/QsJ/0id2xGnXeEWrxOGlCLPhpUnJFpkv4e7
/mT65mG0E2K4sJPT7j1Cil/FBnq1X3P2UelB4NLIxJ8l//Dje4aMqSzv3Qv8kRpntRELZAQDow3Y
1YRHkOE/WzWbSSVvceCEV2TqbeoPb5MbXWb3qVA1Mj4jf+LmJI2dPfgknr5+8baATFzLCrJ8y6Ew
BXdckDWMzbbSuRBKcOq9L5sVWKOblYk32tIdtW9IH/hFROFJJa1Dz0IJS/HfYMAT2TbOO0wCb1s0
bHQp2+KMwiKoDdnC+NPHwGnY9DtO5fmEct6O5Za61gLTNccop6zBRCCfRwvzJ+fEXZZqrhMPts4k
XeczX1eNu++41lyfGF8zUEVO3c0R2NbRYjhYBa239hf9KpANiAgk65rz3DpP3t0GYx8jwabqxntd
DLvKZF3UgfUGP/VVgbehIsa7dZqgoGvtSsX5pNN0BdY6mrXgsY/U7AUrpz8zVV8Z0YoVXRcND1Ci
CRAZceexHmhhqzLUECiarNeuCB7KgcMnuAdWKGejKFj3dv3vFiBEq8kQ+JXYDVGutKYNYiBjprzN
0A4TkCaHNOJcxqSGZ/6kIfp2NXsiBUKxOHz9NNrwo1UVSb+y/jGz9jNldQtWksCqhlloqsUTlR8R
oZ70K5Xdk4vRKsjkS904nEI1FYOy1fbYAMqISogZBm+6RjM0EmAanaZqcNbDbMBZ3llncfLgIoHy
QgchonkcjiZzGJrRAUqmwK0It4Ov46HQIA9N9BCa7WEA+XA07WPU3I+SfOFGaRaI2ZDf6sCDJOzk
ooWUBMI56rPTf0tsJzgE8MSb4EVyzRlJAI6kgEc6hu2nGimc9JTxaQEnqTSlRGleiQW4pCBl35ib
0SB76WqyiUD+g1QzvYyaegIfZs2oDPRME1E60CizYb50HU8uyrOhCRG9wYdDuwRG0ZWZgMvVjBWI
dCjBKe8Qp8M4lGsWi9MSdcgTHmAlLa19hb0K+TVAfQxN4pdb4CpXJrS/qaa8+BldqFHJIo+6UnoI
cLCv8V7o7i8IMeyr+Y441mYsKPZNgTW7xlEljAQyXcXSZMzY/k8GQnZsScrRpwWojc+QK9VrlcX2
TXCB17g+bPA1QnNs+LtPKy8jLcJilXgOiyHgWNl+lLwjMOfvhWbiNJqO46OixpqXk2twDokDFQCt
yOv6y/LYJxr8WbQegAgDuzNo/g7cwIWHOYkRGpAoyAHT44DrqTS3p9IEn14p8shAfSpN90GP3siO
K5Kq162dRb/pAjO2kmqegPYtguNQghJwQZ0/fbuaH2RpklA5wBRKgAsFOg7aaN6QS1Bm29jRo18k
e4O0y47bi4tzZkfmtBQgZYI4G8dmAtru/BOUEW1Yyj3m+Ek4iHMqzLzsyGr5IUYAYOEBF0loQlKp
WUkR7I14+DFd95o18B4g2O/GoTy6vH0vkHFPXU17hMixy+cUrXqaydRpOlPAim87EJxsIAATFHjM
MJVqA8YDHEOy/B6cFVhPUGGIDpLc4QOyNA3KOhSaDUUBMT9GzwcwiQg0c5M/yWZ80LWPUZshUPCE
5ySL50zFxoWtyqad6vekGU4WYKpZE6qYtYlCmrfw0Ui0xdEj3gBClrhbUL+g+UuAZvCuGCAvFQCs
aPD9w0g9Z4Jb1g1uiSZlSZBZImN6SQawgJTleLjvx8WrTk6ynMKeyGKi3GEDtV4RqTCyA6aP6NFc
XFBZGHcHRu0VyyTydF5y6wPquLhgVl1E/7IffyYAvypN/qrMc6ZJYBGJ7Tbg1oe+wta2pgzTnGl7
C3DMBVb1QAUvcAlNF7P0qOr7MJTw0Oq1K305xGBbTSUbNJ/M06SyVjPLnAHlSLmbsM+fTU01k+DN
JnalteadxckVIhlAGdsBVGBmV5+3V2Zk7nnm3msw8q2Shq23x/If6vTw6IjW0Luzpw7YWqepa/gx
aSNazDDbG2U7wqqBpDdqUluqmW2N4j4dYnHDMUjZCUxoBlyxUwEpckchpmJP/xo6KGbFoiDZhl+R
ZAvPtmg6FAaOI8tQNG/PqHyaKCeLj0DMMBpme6OWdyPAvVtEMOhqyzvYmkpnaj5dA6iuqCHWeR5d
MZP1RXAFACVQu6x3p5UhcqhC6BWGC3J/Doan3CbTk4/VsF4aNqQToDxMF691op/kDIGZtwD64/07
tU69xtB2aFNGcQfwHk8UwcoAFp+rqXwmeD5Pc/rKrIEZk43A6bzhqoZiazqIJMABounUa9afDfQv
0/S/RXMAF4CAlSYDTiACA80KTIAGZpoe2HMCa4v0T2OV4SkkU9Jkgpvc45BnI34scx0AGxMPqeYS
Iq6ShfPj18jDiewo6e+g/W7n2b7PLqa+tC0CjuFUr8f6cKbphxYYxMwk0TqGXErVHEPMIJgf05a1
Q5Jk59teB9GAX7QLTqSc2CEex2ewV+uaVcLagSaQRiHeJhP5OyKlxP3MR0mCG9cev1B/mC5vgxhD
WSU5RA64Zk9p2+OHZGtCZTZIPXCQCYk/cvegkxbNihw0NRI3JinREp1SuU1xjlAoii7fziVmP8cf
nJWMOQpwzRKZtrkWYFMyZD/7wColUArbb34FY96/tWJ48UGAdJpvmWjSJdA04gWafjlx9x6o8z5x
1fWsJGFkJsAyITjOq6FGkjDybq80UTPQbM1AUzbRpNEODM6qWQ4g0gLG2QLldDWdE2vNn1rzOhtP
0lYxR6c0KZ/9qHMPjeV/Kk359DXvswb86WoCaKZZoDNQ0I4BFoDdC0SyR8fkVDT6r1aKSGnPrwFQ
0Rm4qBcHjHW7whrVlo9ga6iQtK7Hg19UdNjnwfJAMimo3XvkfRNcIKDicEIWIE0zBs6iYX2ClMLz
YnwKgm2i0eexKKChekToK4uXszf8rjoPtnL1mgFQFSWLchTg17pXZxoOzyaoVQVytQC9GoBgbbry
allUHSbF79pVf+kG+JnNRuc7V727PFts7VeRYKdlu0uzAVZ7UZGZXyPJarAmc9fXVbhOxyHCQWRy
cOOUwUwAflXTY00ktFjzZEULWVaCmKVG6ZaBnKV/6hCDoB01izbrRjiM5j3VlNpO82pzwLUe36s1
cwaFZxtrsu2sGbeqeWCt+jz8k33rMoNPmodbaTJupRm5StNyc5TpdUNU8FyDU0q84SL8xj8Snikr
djJjhVePIvNYYiiwKDvdxgYJuC6JIfURz1TILidJNGYrNcm30ExfU9N9K835TSaIvx0pDxc010PY
MWm6c+vD+VPsuzD7bal2+yDb4l48MMKG5gkXmizc2rXY9XMSPODmXvNLG4Ff5sEdm3XR9+OpRJXc
98P8ki+288ADYi/dtDwOumbO0banRBugCm2FKrQpKiU7JUvDZlHLKO5p61SqTVSOtlMRD3GvnvFK
PkWbrVztutL2q04bsdjn3lGJFtgcNDSGiw29CCTjAlkqKBgulrjd0+t9zgH7riq8Xpk2fY24v2h/
wuqmDWECZ9iiLWLQDt3dAN0qRAhkfY9ONbJumQPVY17hUM7ZYeJySrT5rMaFlmo7Gpb0X7TFbL2B
TEQnuXt6dMKY2ZIAAxFLbWtTExOqLMD+IC3Zm1zb3yZthLNwxGEnh5qlTXKJtsuF2jgX+TjotJVO
a1OmNtfNFew5zHYDrrtG2+9MbcSbtCUv0Oa8Qtv0uCmQwXmTrMkVBns37Ddopwpvn6tNflHUv1OS
CbJKGwBDnICVtgSOeAMRZVjDICD4uAYLbR+kJtYBH51cRm0t9LXJ0NJ2wxjfodIGxCr6I7QhccCZ
SNa72ZvarMhvjY2gHhVH6IUVLJZGxX5g3YyERNt/Gh75/VaGNkH6uCGntti2vLGPfmRRmzbA6sM5
GWsLZau9lBOmylDbK9tB3uucKGLn9ZfRtrFgajNmgoGLdTquItfz4B1lKHvt1DyGaWGumm5eHuRA
QDpoQuvcL7xNcbQSnHFNaCUTGwJQFX40/qQjeppYjH0M9YYCX20RskjBCrYuLcvZqhin81TVL0bH
Nsph/XbKaWAL3AgH1ZyzOcO/K8ZYYJKBMZLDK5BSHOvyjTbx1zEMXuVgMzzxUDcjGdyjmlJkxwqd
9Ug3wBz20HBdW1wHZgd6KDiYeABaIu26zlwy9cKGfBcTRDGppIXdiZZUtzEVpku4bnKGicJKzxbm
72theM7BRmW9pMpbLpHCoWVLQ6A8ZstJUesHanm61JFrb91wYC3VoZh7Ja0jxlj429wYP4iwAnVL
CR/lit4W/QDs6FqRcqaeBgGC8PazJf+4ZO35PClwCrooxSc5gAslSZvb4i0TGj1AuwQxq/lXVuQh
Znlz2KVj9ObSw8i6JDEw0HImIxoysq89BFxtB/NdeP4b4ET6jzvSVJHeUA9WclRR7mOEMllhsPWZ
0Z5F6lu7ltufwd/d1zGUnLxR2IxG58mJyl1Cvc0+jzKbJcomDGH9zNYwrN3ikQcEMcKRH1yEjrc2
GtbTDUUw6D7lukh6MhG9efaacmCbmj8YLjF11ZPIJ7zSD7zhkKiZLPyZhbLArGdUT15jXMKx/JpA
i8nZPU6oDLMtKE+BAFX5F8lEiPmq+1pq7TeI5Vdk6h4pJcDu+aeJBpBZT4YUqrx7GJoDjy2Vc6HW
ZjrJGoCDaopdGjGBBtp2YjkdjSxe/G3FHCBLSmyxNb9inRY1e3BZRU++mEC1kuIozO5mtD6ASqwO
NXi5TvO1kr1txsN6HmEuwkdOTyS97nFZS/TAttwxIbx2wAT7hdCSO8iBrZ8fbHJUfKPC8406dVDD
dMy9j5QnQ5OQrmSdgwkvxR9txBvqz4pjwAlqEXj/rAR2Sqogm7s+uFyPnBhGbkIkqBJOP1HdkJL4
RWrcx/O4D7G4EZKFKexCnxtb9lx2BW4qGTe9MH8x9YOvC+VfI4f2EXnZYzyx4CnnJTqmopm3DnsX
VnElfJ3QJg/k9tYex868C0uuUCNhrbfUWMNURJ+gIVh/OazwloUFRqprdnC9n6LsMsLefcav/wDB
/sDRiyEmfcR4QzVsZTxKUqVrUzpQvQr21DRq4CF/QiZiWAQdgCjV7wUUrtIJ5g1Joe8cAQPrDz/A
MF9mO4RJn4OUtc3yby+du4I+ZqY2RjiME5tujnT3Wb8bqKexjKY8yhz3is3jIXbfTQLKb7HBjjSr
uCmMyWacsE5u6+w9GzyiKHOAfz64ujy55ii9G2Us10mh8RZdHx6oARBBSHE2wQM7t9Zw112+V09Q
Vua9Bx5XAY3pV7ekHMMB5nLI+vhEizwiQUnlR1/XxZ7Hz5MREYZYmP0WHwNKzjhRuBbRgJbMVsUa
lfG0azA8tcluSAQ2GKQRX5Xnoq5O/FtZxenclBkn81ncYiaKtaumkx8Eb4WeW4eUNhZadL+CgKlp
yNDmcPHB64nf/R4hHwYDcp/oYARKoI/JBMfCfBRgiCniJU7AU+/csC9h8Kgfhinl0LEOJ1pbpiz9
8nOyS2HKQVdWMkRjS9+KIEsOHpGpDVPMxihsWq199yEM8DqYBesWy255o7vRC3NxvS4k6fi6xwjQ
UEVpu/GZxO+PUXsJHsJqn1hkSsMraQQKgBufoGDb3GdlPOY8UXdo0yfJWoqGGDDDnnEKB9fa9EZA
y6nhM1Uhu8GBKH563f3CCf+rCrOPNiGizLAIq89nVEo6Ysa2ZNATdDGkCxayABU2aHUSUtcx0vfT
7vNQ5quRczV+jYeaTSGGBna5dYC8VrAhKI3o5hKI3pet1W2SPnk1mzB6T/zyblgoxeSoBzVOmPwl
iDMXupGBer1wEt86E48mkiLhedGts53un83dEUwhzIFYd9Py5VPrGTsjySJwk6riLqsyAZA5UNtC
N+QU1XIJQQ8YEhccZ8ozowrxGUUrbjCqtaN7crtwXeje3JoCXRIwahegWBBZM5jKWXDrtt1J1+7q
/l0OB4bu47V0M29tIlPTR+lsbd3bm2eAh+TCm2KsnYfCo4+bXDZNqpLGX9KKDwzS9SbvDVbk6Yep
jcYdlinXGQ6LCq8Cr/YKCfYxKGpQKC5DY61bhjPdN2xSPFzqBuJ0j7pgmtWWVDVSE4+/kbpi21ME
9h35nOkmY1t3GteZcg+iqM4mdcel7j0OKUB2k/jXHDbER8PxM6d0ej0ABFVTvGY3n6x5GNzs6MGI
kDYItt2Uy2ib68blhOplu9XlWbqNWUT9vg7fyrhoLl7ChkRS3JwNlbFOdJczGxPd7FxT8VxR9Yz6
jjFAtz9DPGAg0eUjKdXQSPPZfoYR1JWNxf6BTlxqpFvdJx2nJStSrqVVrtume1ASwxxyMNZN1C54
AxTGdl9RUm3rtupI91bbBQ3WkVvfat1pHVFuneuWa9WL+qEyaL7mk2xYdZefjscgkQQBph+P3QFc
LxMQbJ8e53r+cMzhq2PZv5r8+MQK7atrZvsErPiF/z6CqJpgDPwNaD0kNe39kpVP00Lnc6kG3ciI
O7wsuB5NLA92Zu0hrNRM7NZ+KV38yXzwuDNJc1GlEDWsgjPQbiy8uPr4hhSGu9VkOvvSJeg5LVRP
0sS5aENTK/5aMkNvY+CxckpE6Xhylpa3n/85O6CEwIN75vTTu8RMxpGTqPT/Mr5CpMox0LHvdiSn
v3hBD/NPcRcc4Orfc7wrPAhC+EzpiItnRItqqSsNcmSkInwuS57fKQgv/Bc/QhU7O2LDZaTcWfpY
b9b2sS2arZyAsVBzBpIixEem2uBQWcQFKLBcV7aEDpqUH7Ed0zyMxYcA66vIF+xqZprjjYiBdRet
e8tRIsWkdQ6vf1y8LRGp9AUNPsBUHXEOXoA34afnm+97qJ9AiLuZKaPoB+6omM+m8y0gFZaLzbnM
aV93nxIq8SiBKsgfDcXV1u0XMGdeXd2X4QoehGBGlxEfKNsPHeAs12R78g3RYKiHwcFssclIq6ZM
0ccy6Dc8wilwuVRe9Nc3iHwR8fgQwtj5NgP1VHU/ooAm6o3zujO9z6X6ErXz4xnMYUWJpjMaBMfH
iM1v3D7RLP5Ztc5j7+FB9lR172z9/Qb+LtUOkRmLQJuX6Zb1Zl8RcB+K114ZvMZpL+wj/Ap8sisn
xVnbzcPvqHUglcBm2jf2H8jqfMp4t/mFVaztzfbC8i9oRiZMQNxFwTEoq0j08Xhyhvpv4oYPoVvP
B2uZmA/oJ7WTSh59GsFI2NdveuPTjYDm42ydgeUdY3yvocqeu0XUaG/yM+R3HAP5OvpWtptShI+g
7OYVBbbnJiuxGYCp29pgfBziNDqw7PBXZcgB9fESpu3WWOIr8dWXscKRb9YJ86TUBRz0FtpHrtwa
axwEpdptv+YKzWeZ+qM08esjN6pDYUafNL9z4U7gCQz5HWbTp8IjkFa6DyST57Rpf8IKoKtmXiH/
mOc0N18xG3h7v85fYzpwt46YgE0Gya6TqN8ipIEZLs3Jdpb33oTCqEzj0LaG8+BP89HNBYe7KIFa
O7wF+LI2mYDRSGlgvYeUv28B9GzbWWS7LENFzURCdUEwP/Zoc1K4EhcjK+psEvgguNub2L0RrzOI
HgcNEHCoBGEMYXWxcS7WMbiSihu66jAV4jE1SD0j6QXQfowu/eVZJmQPZnC7cL/t3uToAYnL9kuS
9omz7wqGL39sOEMsL4npx1c8ouwaa/uqvMNoiheqA7cyNO6CQsetpN+S3jQgehGhmo5j68SSDYnw
3Ha6t65iJ6SMfQQrrMcFOiss5zOY+6KfD2HxMFXlC3VCv2vLDU4uF0vFrztFROo6W/Rx2zj3tEyv
LPlJhNEFqRu8C2NJd+SBeJmhOzkw8vkGdA5/AWpHvK1v5i/PVnB0p8+AVREeHvygDqy7znEvkcBO
HRfelzWrky0862QAkFk1IpgOyWh813bFFDkH0S6enb0tgvTSh59W7Cy7MFjekzlhVQdWpAIicEwi
2ITiurAJG0NuXF/GnPbG5RTXqbErhZevM2SgXdg2T5Xj3f9/yi4w/18pu8ufMpr/5P+3mJ3+F//8
R8zO/odp81b2KVdDp/YdEnPjHx3AM/l/LCvQITzbsU3DJAD3nzE7x/6HDwkVMVX6vuuZPtm3/x2z
C/5BII4utgBiDeQd/q1//5+/p3+N/lT/LQn5f/75X8qheKqSsu/+7X94pkNNXI0lMqrK4w+/YNhg
yHzTcwzH9l1erfx8/zVm59FsHbmcLQhY9I9iInHR1jzHjXNrPqsadoYNz9CicExH0UKrO+U+brws
3noy3psR+bv2p0+HDU+6Y4b0IrjjZrJVpHIPjOQcmX+l7jWabnlyTHz0iM7ENQgor8WsXxzKDDPl
8ulhHxU8yOEJ4AMiDbezXQPhHNDgwBKi/6rJJKX0SJuz9VV8mJws5g6AB6rcaP8GMsNYFhJ5w9cy
v8XY26OsI+px7PgTZLIRbNIVemRafE44Bwc57/z6Xjfv0Nvun0X0woEA7+bVCkjK7xm45UzZI1jw
xPTWNRT/7gH3pMtMa3V70VG0azH+AiIK2quob051ANbCUpFJFkSQ+CyZc6yZH6JmZYJa682sWT9q
flNreFTuPSB5jfm9/qqYd23O48OhD3HfOd0JLdNCFA0DY+0zPw7xtRV7ViESCGlDOtv4lXnnNIs3
ZnuvEb9GjGtKYu+3T8r8y1alL8ED1dMfZpmdpJZyyJyTTel6iyl64FjTXQZGRBaxGcggtZCl4tCA
Xr2POHuTIHdMvjTHpEPN7YmBpZu0oYRGvpct6B7rl4Xb15PHEHLLGG4QsfqkO1sezGjUHvsdnSGQ
BmxHEAc5k2q2WqDAFmJ8bATtDc3a4QQbQwE0gmnVT8FxwULfARpj4Y93J96WOK9yF8OYYemlL+rF
rbAnvoQJaPimNSQ/q3EkRcCnCxMdl26F4KoYCp/HgBEr948tLocWtKo9U/k+LKz6sQeFV999nj0y
CsWyUY4Cooo8yCF7pIM3DO94gtYDpUwdR180VHBySFtNejSpykn9lyCga/UVPfZJxcNtkY+BJIlS
kwaP+aiGxwnkSqqelohNBEwccAnbpXmsOXY4dnYpaLpoWNsxcR/rtvpR8c4jLORfPBvJ5IbxMol2
bXsU/V76n7y7Cj85qXKC9A0lilsE/B3yenA36U6YjHKHfXTf0arKAOBnXDR4MNIJH+QSrYcpXIPi
Yx5kB0fwDU7PKgHPHzOr4PpYt02EfnRo6/gJ5u7ajKkQddH7C2BAM0NS9OVJkBSbbk/987U3SMy+
wWFb2TVH62Gi8bulRPEN7s22uZQ1/tlffhQ+xBMpQPz2FkpDQ5aCwRp9QbcOfLXLX2m9Nmh18/wE
Y2WLqLJrGspplHP222LvcDIyBef2mDlfanhMgzeKXl4oXP6ZV/ehH8eXsf+RHShNUBYqeff1kmjK
SZ/Biffad2GTc9QFYwbvO3Mrpsek/LKD8mI0L0O39wE7JBxwF7rxVDd+phla7+94+fZAvOI1RSbh
0gu+c3ljcX1XrYTuBZ2KS6rm83arVx1/bUmLNJN9HsE5MAmesujZ4RA1lO2uZgUbO9YhLwHmpbbC
F/w4w7FPWQqUZXvKK46ixV/Fk8gzuJZaXvXZluPtTtaMlfV3xzCtUzWkMzaTjYJoBqdIvY62wj5B
ONe6pQyNgXwsGLpI5rGDXba2k59sHhcRDgO1yGuI5dnAoGZn7TGBBLmIc/u/ODqPJceNKAh+ESLg
zZWeoCdnOOaC2HFoeNPwX6+ETrqspCUJdD9TlaWH7MkjrH5DBJ6/nr7ibAaavU/CLo61RBI8NOIf
SjQ7piOKuzkkIg31dePAGM01LBmM8VqQ4GYwkyVRShhgp/vApByljTO8JARELX2YLCcLf9HZtOyX
figBMQQGg8xivKJf2eelFuHGcJnkTD/wdfWFPtrD1mNgcip8RVkSUuTq72oVfXcRo3tLId7PGxxf
t6KnjiZ0G4fKtyfsg2OFDKsU/SDt4DVjrAnPps5p0Zm+5hZldJftR+UB2xWwNxIGKiEwlTqYl06R
i7R0MbFIY0QXwEE+xNWGtcsva3b4vpnFBsFKhn3iuRGEi+iRcHVVUcf7AX0vkJ39jlQI3UdWkiEl
PpwKRYmhuuCMi+gvjFVvx9GOoqxNYBTlVnUFqaOIblqGgPUWOIXaPa18RLR02xZQevDFDDCJOInb
bqOUzLpNymmGSILAjKzwBQTPldOMJH9lbN2r6A/DTuuh3/dUK10NVN77yo5/JZRNvsGqjHZYrLFV
j5DLqzHCENhspfXWBB+DBjkcltyi7dOrGTCwp9EPdh7m3BEIpyLQbMfXCUHHvKDN9k3X70XMMMkF
mA6fBJCf+SXM0CRZiBsclkq7ZYgZUdMOrY+Y4XfAKctqmIMxGM+IBjAmyrkdDrcmqKHUYd5YOX8c
bnNsEeEJbjRxvon+nkaVc2cmdvY0DnsMAQs9bdqLhn1ia8hTqqYjk0N8RIj1OtbBwcaMSA+vB+81
GfLKT53xM+76Lx280BpbLj9sZy/LDkFdk73Inmnb/GTUs4eFN7rJnjLQXyc10dDXundRvzdDzBvg
SQ4xI98NKmdy44hxN3KSWD1LodgUb1VG/64XhOFMU7Pt4s59VTp6xJBYR92r+72jGb4QCKLRaRGJ
4+rP0HHoWiIn2AWQRcex+a4ywsJ1hFmSL2eRaXnsQxBXQ1yGSCOfVlGkJ1Fpb73lkqvhBdQM7OZg
b1a7fl2NCE6DEO+PmLd7vW0iix/SM5fhOTBJzQum2DrHhKE2Lpu+jAIJteY/q7JxHLvFj1XNEVGm
zqHFMzoYCjJGD1muKI6GQZqCnULqaRKjvzDofYxhwrZztqNGBtdLhK2VmVK091L7YZJbuo1r1d2q
lXmG5lPrai+ZHeOsaSTkebQulm+NBpPmBpaliR9yCGS4J++zWvLHxhUZWN0xiFl9OawE8CLWDpRG
CEKbiYgEokOac80f5kZ1MVA0xEXw6agBq8Ln00Gzc368SQefyL7dRJXAnLw5WtiGN9Lrj15MQgZO
mr2qN5ssGl+S2PvHvuasszVUanJiSAkxmrhAm4TKcmdK3w26VU8pWLIb7bmMdL2gFjpY6S6ujzlj
BbbEQ+wudby5mOnhK61Cd1Uh0GzDTdrh9c+mvdawzVr3GmCri8RIww5/MYP6rR7JTVFdzJQEpU+h
fYOWN7Rf/JAQYmuKhpRPIOTDzR4KESx0FJda6nzISxbuw/zoqQqrkz/MaklTnjPyAiLqJZkwHsWw
ZV87zWfaSH6r2KeFX7Lq61wMbwDy83ynhlg1NfMfDAvMN4PfGdZON3qEoMEOtyYjjQNb8s+8yf4p
Bg1qxsObbDhnZnXIRmN/GPT467W3OvoYWcVn/HodBKnpIBUMhPy+XREekupOCY1p4K2YZ59MFRT7
s4TCGAAt1KQvkTJeJWwCmyVqxdOvZr4Bj7LtPmRX30V8GSZBhBAb9gzPHIMrUI0GwvOGn72jpOpM
0lAEcFh1Y5v00L0gMgnwhPS16U7CJiIGULiKejDVg60VL6bGqtXyvCsNEaGtLJe0M0YsgkE+PDzx
qkbi45x8YW0nxfNV9AzQjc+xgrJQO8pM2U282NQ+JAJA6FSt965NlgPlRJZvgJQuJk87dLm/p9Ye
ZolIc4WCijyQqtqbVnUAdJWNyHQBS7XrrGkdOntdfGHJ53kFQgkUiL4CbxKb/6XexXtXvamA2lvE
avNmtra/SeIxUIQM/FbpgL0oO2G+wjz7k5AGIDEEKAg0RfvbgoQcJ5qkOl0P3GK2069IekqIoq0P
YfivI/cjuLKDW0SUnempS7MliQUnNCmJ/Sa3iBQpbW64dtpeWbQMOnWk5Ux0u/gZ2Mx8qfi9qVmn
XHUB2IdY1/YpQTb4EVAgXqoAn1HXsVtLzmgAo8xZJ467k7AmOZ5YOzrhRWR8vaW5DUynRqEzPVuy
s7iXV7EZYuwDrBjg8C3dtTO7xMUVIBOaMf4W5GZqBHU1xClTukTavrPF0jUAuF214oqthIgatm53
17wCwZgVLXtB8lOvHb3oQ4e2iDx5o7IBykgItWO/RzrWkRIhE4Kv+x87OgYOI9X65mY0ACAe4uAz
ITZW5/ssnX4TVZKqN8GRmqPsa4BQBstQLe84lx92ee7MwTfg2MOm3uUgDGMj36uuWCuSrBems417
aov2zVWKLbpsVuMOWgjog9Rd79xe2MqxFNtX5kbc4WfhgkjAgBvbfqoavqqfeBljKMIJUSUV8WgI
83dRBv/grGkT6CRCVW8Rit2KabsXftohBUFvHcrgXxt7S7rNzr4Ycy6hzoJNc14rorEgAWwiui+2
WOYi4ql1C36Bd6vuXk2UKq1jbIrxAqRyNQIbN0i2Ani/R069JK2pxm/TqqeQSV/dU+dOW/wUCGdA
cHQvuvMyzHRG0a89XESGvWMqt1MQzU6Yd+nW9y0pJ2X+IhHLpjH6dTQLUz6gXIKgWpePRjFf2AAS
1fc1VNYZuX4+zD66OZV5kw8Hh7+qoT0DTglzVkI1eDRywjY0e5cwkhiAxwzDIQMlGHb3key7Tvme
SK8hK4C3WoInp4PtGVUOJI7kjCCCCEVyuY1jZ4NVnXVDKi4hDrfcza4DZIJAyIUoSIf+6F13a4fl
XuEdIHn4AjLviwxnmO2hs0YleKzy7DCwkyZTjZ24/qjcCW5Iu3XkcZowFwjkOepryRBWqcP9aFlH
fV/bNWEZkw+sk3UhyHf8Lik9fNYhs6iKB8fCRqnkI2fdpBIckcGZp0V5qiLcm3Z9K7mYDbc6otYk
4pfIDwrK4jBqxaoKy6V1t6AOyoYtFoh9doiLcUzevRi/lagvbbJxcMVKu9wCblt7glu30G+OetQ8
FskjCD+NgXjkmJ+Zy1dvXmpBihdnI9useaQ4e8LJi8LoEQ4Qy0xvC4qave0SS8TrYEU8rA3VJDOh
MHQWdmb8DCSZOS0/sXzqKRdNWB1EoPzgCCNxL8coRbCdM91cWsgsK9aKS/TGLfRYqhY/g/0ip/c6
NuDTEw2mvtrBHxo25g4mp73HuSGXZdxtgFSwD2mLWxeZhzl7BlypHjK0oEsIrYE8SMJJxmJfNjXi
A7aMtkMhi37bRWaa1YT+juCyU66cOZoxkRtpDW+ji0B52OB2vuClwM9SM5GAggHrcLK2Xs+jh21t
ymc19UW34E12zt72YLaZ9yjbqT3Cuflxn84KDVNDzdFhkAhMP83VFRSp8Zbo+UbLP2JidQSlssU8
3pC/g/c2MnkOVWPZmX8z6DAnU9CY/c4xyp+9PeA/p2XDbQYPhq8K76JxZJyCE+0EETRxKVdTlyyv
LzUnkaUWR8W0PjThnYOwB1sf3sR8kxFaGRl3tQqZnJvnydrBqsRaT92Cq9jBCO3i0GY0tbfyk/pX
U2JH+Nl6ygy2VDtmZlXx6qatH6fJkgQwDWB4IfgWEuIacf4YNm+xXvlO0MOtHthEedxEKHflWXFv
NgegySyeuAbjncBEkn39pPBgOJRHtTBXMd1YiV2cMLa8FFDPrzPyVpEcrgZhuqR95Pqj6OkVr8ZU
PErl0MR+kWFdZ/tVqvcIZjauFBZ8X55oX0zMl0Y/rprSoFT8a2GxAs0rxPjVFdA95rBfEoQifGOR
mm0UXX9E1Sv3aB2/Bd5X63yhDHWwgur9esLIkeWan7V7AI9bxmtAsDXlfarEW8TUhiUod820Qum0
C40CTyqwHFiKBOZUmt/n4S4GQ+I9XHv2Urp4k/n+wZp5wdG82hIj9NxoNkuChNGELQu9Y9PzSBPG
HZKcHre3tyOfUQOYWqIIL0QP/fus0dw5LWBP2EGza9/o4hPIvbVd6L6xMRF24UFgMtEkHB6AYksR
PTuGVVFwRYK+uE0FAglcBmX50qTEnZZ4OSbS8MKHqh9c0bJmeffwhw8gImSLqdyQeydqT7wNaJh/
Qo+SzdS2s05/QhwycQ7qLnq5fF8QDJohXFBxkPRoGaztZpK3QTcZKFMT2nCskhtQl41OqZKr3nfS
EmFDDGeBn2e0ks2kvmlBtE778bsSf3hk2OL5tJXrpj7E+GRw02/S4pD33WGwp4U+vMjoV8Wiw+u2
CJCvGyS4WmzQYUWsMzZtoX4dJCePQH+Zk0grgVbaH44F5MRjBsCxOjJhZANOO31JwpocOpdPknOk
Els4xrf7lIp9RFRVOJJei9A9wFKRz3mqXUtuHXPO5BIbBRHZ5EwAP4h53QpR3MamvtsoTUxa0iyD
R0tIIJFqQIJQKx6UHLUuIVhERzmYOxyOo8Rl1fM7pyJyLckRLL8BrgqhABF5CBo3raYsOzx6LAJD
emWPCQDes31k1b5Mt+R9g93e2mx/ZUgRl1+swsbecDAIm8zEKdfzpdsSH4vePjmbHn/Yg9WFJ4Rp
XsVYBRVWzfjH1BjqmKcxQQWedLuYDwzfwMNy5BX1rmN314/nEpKZmFMB3B8XfcDIprvLeybQ1dbM
RgRVVFHlXzq8STHtYtGulE7ftEx4Y4BNCpRrFxQwGpOAt7RFAV43LeXix8SzXI/fSY2ro4S+rKMX
lLwb0+z+R4220+2Vw12tglJGkI5ztHpTrC14NkoowBF8DUN5mk3sDoanvN/0qILjqDkN8SViU/c/
5o1YJYa+HnL3DiMnhTyvUEb1ndC1+7lJbmW606xTj0clHP2+OU4Ir0k3tgZ0n4QNYhHx0guxSASw
MAkulvlQrXu8sO0zZsEe4QJUm2NGiVEVKNhPejry1XEFu4QxV5ycvkslXaJIK81nLuF0NTt9UEDR
v5TWZ9kRHcjfTY3OKTSuPMRWg32EWDmb7N3OWuMgCGmd2vTbjJ4TrGPH6HcjdB6BzLOT7Yfh3cJJ
XRhhTFLxlmJmm7KBRYe40B0k5uy4z2Bh1yx0JnXcDeg14CCA4c0RfeMgPs1BQQZWuNF+kP9UMp4N
B9BK6qFSCLMolgjEtNJvkG6DHqmzBBlj+GM0v6n3Immj2uxe9uMW7ZaoHlP91Xvttk8ohDRjbTJW
cztjpw7vNqCdpolQ5R0q4RO3vYkkAWtGuNSwKcaKcoSLt5YA9nRYCkQVSs6exmFS4z4a2ExcdDrn
XsRzl63CyYIdtBTWydDA5RX2IZ1+NVDj+DeImfoHi9owOYEV8s0AZllYIVBkREPw2hTdJnfKdUfQ
ekEtOo97FXOTMf0EC25xbrXgz3LnO+cYNxqspDpjAHXcTklO2DPJaHR3mpU8IsfyY63a47nXsB8L
6q7QjrYBoYJQOTzxD+nnyR4Z4EDmSGA6Aay0QLz05JWcargyLT7JEtVcBiIoi3+seFx7LiB+5VRW
LwOVjEGY3UCYoRZ9KpYgvO0AiX/DYGikRO3GqzQQkar1dmq8eaTCnVG9EXpF5y4xug4H2ZUnDP7L
DNeXlV1Gd3x1GhJPK6CO+H8dxMwMGFtvaXqlbyW431yC6olJEQN12kNgU9PIz8ui5+yfdYJglea3
Urvm5Ys5fHVVsZ9xd0Y0riqlZ5MHECI85GhYleavLNcjeO8FQ54ju0+E27cAI09KrK4d9gtFemtt
fJ+6txEpvLPT3oP224E11gHWtgBjhygizEf6PtUXyZkFb2cxmd1rQk+dqOq1xKOoYZTSUOb35puN
arlO2tXUuvdw+tej32kKAihqeeyYYCZgUGoCNxnjokzkG4eKWGYvEykzGrSuhTvWH4M6PVM0oAj8
NqOFZziXu4phUOh5DLY/UK2sgppDjqu2hKHv9jj5hq+JdtGMn2N/8dBda0DT9cyvEMUFGIG86s2I
2ULZ4PsYzGEnQoHXodWYfarykVoa0qDWdyvo0SDeNzpyTB3CjYNMWXXI2on2DfQneBJu+Oyo+S3O
RSIjalqCdqi3CeFiTBv59msubXK+nJw5t/Ji0XrHSJ1iAFakyNFVroBuvJps4grUEa0DEHggNkHv
t3l+jZMXtywQGTGq6wFAIO1L4IANAXDq2n0RuQW50twKNTtojL01L9k19rs5oAsLxa533FOvJUfL
vk0oy4eC8SXNn1oHhKIpq9x9sb0AIMBHWr21sf06klfQIoXHnD4jAxF6SzI8C2SdGGG7zi8RR2bI
OgggTfVXJyqBRb56h6YUEMjJMa2uujprEkFBI/pWWW8Hj0K/RBqSrtR4DSaQAFYneCsp6BgGd3+E
tF1gSGzFJLZx170F/N8tad/6Ots47MHUttmPGtphQZRI9SNlvK5deajpfaY6PjQ2EuPo6OTxQZis
k+fj/xJzn1QWPD8wAN54bLpgb1loRmKx1E1m2ZCHGHQz3ESp7ZP60hl4YuC5mUzzQ+2Di3DXfXMS
2PJOfL06bckoHbyXyHxgrOTC1bofbmJFXJLo6dTmqnY3U/UWpzc3vo4jQRrXrNAPFZ7Ue9nsQqjb
3ka+aiYA/pMe4I/dQv2QJPJW+KEQBMb2vyqdvpMMP51CZSfMjdSNpdYgQ+oseiLoHyNi0izPtgjF
uN9/M8307ajakXu3Gdv4La4GHFv5is0dI13n1rvXhgEHea9T1h4UcDVEs/ac780Un/JZR1CO9wgB
AfLEfx4uEwuab8NOxswQ8WkaJAud+eMZsyhpRGCKCLYcgDLEbOKrrtzP7mj2hr7KwqHihtVB8GRD
ym/zyHkw8C7qJlg9k6UuHty8Jtmgkujl5A730t4IPhTA82j00gmIGo2z1MV71iXrSTqromIpqnEM
kH0d2Edyqpi4AfoqWDkOLUO96+Aq/0KHVCmSLPSbSfJ6j3qfFbcEw1LZOtPcN1cyOUjhWE0b29Dv
TqusSMLbWs6Xru1apvXgKSBf/arjO9X8OoN1YIDDCbVPtYgWsv2Hr/DEWWCyTCZnEdX3uYkvOY2A
zhnl8OBNAW7vnNwPSQyZQxtb9p9l8g+Q00oQk0NUw7Ij3yRMm63z1ZDD5AKSMsKPzgRjh7GLtBJ+
lVvkvhYkEqIJJaiC4EQQW+A1eHf1Q/TpBMUlKihYZsBKcy6yr8L6yHsPwLH4VSouyyy4zgF7Uf9l
Kb7Xgt/Tn8JRT00BQJ1nW9F/e+8sJu2N6ht5CXQDJfpBdLx2u2oXs6RVYkaaA9tvVMfSRFUnKCcU
+Aysr9Dxx8J+5s5rmP3lJinvwQWQ43sCFCjWZkoXGzSSifrUxuQh6c3vBYkKgdqSkrev0QtrWYY+
USGJfBapfbulPLt4zO1AvBTWCB3PI93Z2amkh3SvIxE15DquKmq73nuzsz8r5zvw3Qi1IzNgiUAz
x2nL7VoxVjNTFppQDA3UHdTaqFXWplBeUGJwAnBE8rPQzvUlaNf2VIDbKJGqt6m969MzOXbY6XD4
iFSsdFwkjtn7cBN3rSIeQCzdtL8iCf7WCYKsnNafSN5WSVtoytSfyMDTVKZ9LFqbrF6H7toEjovj
4aWr41+HsPWexj4bM7xRv2m3FdVHTKRt7HYXFfevLH91jIGQqBbu7HQ3h8tsALTdp+Wy5U6W5Fgs
SkQXeVWdDC94A16qOOYm0ooD/+KhxD7QuHyKt3Z6mRsGVvIfjc13l4w7R/danq+OoRf8Z0FX/0cZ
tcv08jXzjA0W1uDekpW7CMxyb3k/2tQsPbIx6kaiRPLlYOz6Ur4mePAcxAdx+5Ym6jYplF9ANXLp
eo8C6lc7Gz+ID8asfCn6XUG5YQaoqBkSYO8gKgCutjqSykxcs2Yp91gf97Iu9iHptSE+o4aZQFFq
27rdqhKqgdPue3ExfoBFbHo1/QeraMXXYhdntaYC17UH8OcDioBj1dZ/Qw6UAuHFhOXKBRc7u/ys
fhu64kA0SsOSOBTlSXQHneMsVEIk+OBbB/aSVm+Tc4HsOzkUI6abGgd44foeHmvV4aSBM7CKWiIn
JdvYbAInyyml1c0D1ty3gZfxgGli3wM5L+P7hDGW/ComedXN4VobDUby/VdgSnab2qFnQMhu4e4l
oJRGtOYuCdAIP9qsvaMXWdd6tlUpJfAcrBTLXuoMqRVde2+m3o+5tDRlekGsPycgqQtF/cdCAAqP
gzRc25doh9hOLtPg1iMUb6Py2mj1cbYfdsShtx0OsOTD7fGlZHa4cusCUbU+rNOx2JUj1bSNTzGi
4U7Rsyb2rWvbjaMPV2WO5LiC8FpAzEAUNnSPRHgftRtS92KB7181oMFTjj6rxa8U/oiW6oSHv9DU
dUTrWJmHjL1irphHTW8+B8KPA/laU2xGsbHHycER0O4Uiy1zsLbZzk3j7zD9tAoBm1DRxzTYTKR4
CWwuAPTyX1PMc+/Gz3UJXewQKOJAWdLX8pnPbx7q5VG2+8n5c5Ev5cWwrcdpVaA8ytHm2rjsC8RB
QB+XU6c/EfmtjMBdofvm9ZxzY/FD5CM16LanNQmK5rNJip2ItZXdsGqNt6UkpAg2ZZ9/uA13U80w
OgyVXZcry7aAWwculUqARUnPw5HP5rBqO8pb04hTMkLr4Xs3Tfa+NNckPHRILQLbQYBEcqSLGl+r
dgAiGBEoTw7NVZFcbW3eO/ebpD5b5kRqscfEODjwhZy1gId7XCWJQk5RewmDnZwBU71z0IE9WXq4
0zz0XZIITUb0zENwN6B4a0hT17g89XZZF7Zf6vklyDCQAe8GL4AycF4VMWlHFlS858VT6fULOBMu
d8YKUX8ro3Tdo9/yHPcOK3gVEMGS0Rnmdr0qblUdsg/tFk497RVL4XsvHzEuG7I7GSB8mOZHhBCc
HwCC0srpeaRIdMr1A0uGp0PxO4ONKu2UoPRO2+6lbHK/toJv3eQtLogEh550VxLjQ5eUSgZQAskM
JlNVRNONb+BMq1qwziNVEZx4mHw7NYJ8Qq206EN1LWPoB7CsO50unPlFhcG3BC5cg1KJ3BEqp7FX
QoY5rtjA30ziTd64VOIJM4TgJyJRNaMpS5MQKwJ4BmdC/VKurpVHOI/ArtNMfjz9JAjYgEjNtB/S
PPcd+63RfDOV35JByoCC0cvfXYzjYcymu/oZSRTT6Q7EpeH+DEa5KjEh1fqLMhC8TZwb0uYbquqd
g33KmRPUll4R7KuQOGLW3jo6uiY7aQTL2yIGwJetarRxZvgwrM8p32dqt6la/pl1KPO+Su+hx8oO
P+AygBrFmn9S8f7e9eFfnzMUMtexR99hAo3hm8WITcyWvLXQ1p2MQQo3A6VsM/CS5P8KYdDlWw+R
9QcB/Yzy8VSQTtPD7xhhYHQs1XEoHsdOfkVq/6FhgNZ6bWEqBQsYjEYsSjQqQYfEHuU0FD3tAEIR
DrNyam54bJ/C5tR3TItJj0a6ZrfwepxYxNL89o74qBmtg6rhMDHaU83hRyocfcLwOQUcC/KryEJK
qTyBsHRPCDDmQLWsh6pgupMaSKChmaFPwXtqYgLg1czOiEN5GqCslel4bafqURXiZA3wh8BPC6ke
ZjmjWy56zCSd+j2DWevSn6b0n5yDhsvAxOCCAW2Abx8qG5NKrdCyY5fo2VqZLPON4e4V71Z0SIQa
bqeO5tUe1GfvmT9hoh4bIT6wshdvLqkYxeQ8c6+CUK5Y1U4VgultU7O9tsdtUI/MRjFSz0Kq8G4p
MzJTp/DlJaZGWBBJUz7Uns1oiTafrMccOWhnNNZn25uYG8ysO2n82MAOavxxmFATdsVMFdKP3E0h
XsRXr2ujzVgDZGXjs5hKMozziendwFpqi1AjhTl6CxLwkIHhzGblH7eFPyRN17sHEdIkj/gIM855
/DITS5cq4Dq3wcptNcLrI+ePa9jeWWR5MgGl8zHxNxP+J0cCBpjv1OE2Scs3otwWiWQOaI3qGnbX
wsPBC+JsP4lkrWqT3wRP5agJxn/mj6efG4jumngP09tQDAcqn/Usv9CTcg+JcZ1KJsnsTvHZrWcN
D/9BlJDmUo0vLvelF+50BxwM0RuKGa8LXUd7Fu9l8NYM5D6Ikvg9crnsfa7yxDD5Y5PPNt444AF4
BF0fHLKwT19MYFyt3qvPDMb2JXtiE3qaNYGBoFTKlRmzr2qc767hCLMHs3+DFJbPkDCYkrYHfj9H
1iKuvV7SG7b7jjzg0gOWGLXpDiC4se064hUsMbQbRcQJwmGWvQRm8qwlhATHEk9pwnpnMDJ7iceN
6bdk/IgG1aC8ZKdup9DzjEeFJLnSiCxBbaANKB91VEnaFRdv7YOD/4oZSO16mLTbaYC/gWBNeSGC
cSw0wiSjEritBpFZt3JjbdkXqaFdKAU2DpQvAMYiVrcGtoim+56YuWWxyr4ftXPOJIj7z2O+FmDn
csH3qwNRk4zJchTvmu+N8PrIBSEBY63DjJ5TSh3OBYNwz8JU147FTYYdimEs2/GV1v2l9KE1FvTO
fDXIDO8h4tUmqr67ZNblhV8VOgeXXyu2/ilZypCHZL8CfYS6ckk2BzdS0ANBisZHi31ldojyb2Mf
n8XsRZIioR52MvIH6zPLmw28wn1gfXdoshULXY73qsUo7ImwIJxcmpAZiAtoSubsO50TPraBW2wY
fS6HCtLwtNEMmu8IT2fPnIw9n8LA3DXfc+sfWedLrzlzwdblS1a+uQyNOnWmkWBuLfwiMFnf3QoB
PALssOGSDe9RxKJ2iToaSRyp1c7Q+TiqPEbOkXO7ZGlHmPsqUT97dWTS+FYwtDUSlSEk8hVI2WrN
xuYdq/dS43KUNlODiXYJbHRO9nHGtybZnkdA/sq/2WpMcRCNnO49ogNtUdsXnJ0L0Cz7es7CAb7O
6DmXPmkX6zGCZ9WDjHkwcRrpgZujGh0YYVgB0ZTI7vC/E4y8xSve0+k71men3UsHI14MFWqEEAKH
cVoLwwCXB2wl3ntKAOgLS7FbbjPpYVgyliajZ/HDWBRP3xG9Awd+vWQ2m0Q/An+Vzk6jwwqQfEIw
XlnFJaiAceZg82qshhwG/4oM4wHbC8g6JXBYo5VLbLbsvZAjQHcb+Gr09hgwOQW/qDjvHiPcNnoH
+8Mvzp/hVykQP2M4arto5SKynZWYzkgV8TYxlLawWcn4UBjkiHXEdpdMEMv3WO6JeiNLwcfwvWQI
VWqHsPvVg2t5Ddjbdlx2vX4ayHlDwSzHYalgqbAOPU6Bhh69nO5Kg3ZbpCulPjjBi45YxOG8zxN0
cimoXCIJaNFF+SBr2Ky/pwoZvX6txE8V+TCIZ51R0p+gAZEYudbCknzAnG3S2uWGJbkP2qK6sVDZ
jjsb8SQsgOwX/sW8A96nvMQ1nTnwyY3t/dlguomI3uJ/XVr2rypoDHvQ9XwKWvgq92OTxDTzVR22
AddZK6QPNlMEhyh+zYFRW7Shib6Jyj+UoAuwb5TZhYmwJmVgtNFg1gTpgN0awLZfMHITwXayUCib
CrAWilb1plRrB2pCpF0MWhbpbkeEafU7LuxDn36HVLNt48IFfQ79QbU37rhVI7meH52JLXtMC6RW
6sou/2FkLGpSTedxnO8x2QxDbYG+b8xhS73XyR8X7UK3OtKKyXePCtoTnoYYD3ZFaacty2xvJC+T
/SuJxkw/LQSf1U8RJasCSnDzbWfmisBlo0RIYlW1unM6OZEBkJOimrIsHcqrW9wdEO07IgUQvVfd
99iX4YqID3uvkT1IMG2krUifXFQOgTKSTmhjBSkwYRkrq3pWz4HGvyUs+hiy/Bqq+WFPChLmMWpZ
S1jBw7MuPU2SA7fyqRAFXfbM2vUqHKAGjD/CyoCddHRSQVi91y1ryqgoWAi0BLv3bM0LlwmykxFL
555ZbVuvbfOp57FDnrJOQvPAaMoFa2zn4d1Mv72gS1mgcVQpZoNTySYhJsm7Pzjqb3bK7Yk8jF/w
VpCXZET2Qwa1uxWtvSFx4ENjsfqVVaJYzJEqJussGkuswnrLga8IVVsLvQ83mbpse1Qzl1CrLmP7
qvLam/xFDLi+TnDTIl4G5BMe/x/WFQxudTbSLpYo9WtI1F2e3/PkiMsSuScLJvePGHlHBW+UvGA6
J/dj8mv9LwDWxZZoC6uzcXZ1/1Lh5Ex/TCW+RXy9aKIBP1TPpEfqamN8atftTN9GSoM7ceW0ZAGa
d4mQJMSmJOZIn4QU2KfXmWfP+1Tw7Sjd/4vF+XI0yHOoXVIJRX+sQaiYIvOTAfkJOu7+WqgdgWc0
sk2kfqS1fiYPCwx4Tc8M+WJpWTj1Q7DlBlkEjSvxKdvaIoXi/MO4dWtamPe7bhkHEIarSO6FQskD
bIH70c7EJoSNf4C7W265+d8aZUXwTn+xWlAb7sSPMxPbYlyr5JZxDQfqEbjpOeo479ARcflpkNSm
xH6kDaWXU1mQvciK18ty2HvQ/9B/06/olYV+AQhOH6sO+Nn4GLDmLIEMnHkXCPhk1ripjHGZ9nLY
YKl7umVXnPQWp2mXuP2inVLiU1pGF6zG74F5ZoE1M88dfHEkkxuzYmvK0JQWvW4CzrQvEN+ZflR9
AXHSRlfok688rPqeeI9ZdiyHsTylE/Jz5NE7USVfno5AgYJY21LT7T1HTvxSq7ZQXgRaYTe51GFW
LC26snVMNjeB0p/a2IU0mV946wfGr4BApTVtZVKxzk7SX0Y4sx4HWSavLQsV/kJ8G5h8tGcRWT3P
0JUPR0qGR6wXjC2AyNzvdY14xm4R8EVK4WesPQFglDPsAwKkEWvbQDisZnIGEtF/XJ3HcuQ6m0Sf
iBEAPbcq71Ql03IbhqTupvcA3dPPoe4/c2dmUyGpjaSqIgjkl3ky3tcB4MEExPoqaL1yNXcGHclp
hMjRU7jbIicvyS8DlACnE3aKkYAkzoka4getFndJnD8RxNjjl2AfgfFzBrC4qgpu/a2s3ktwByQD
j5HNnQ9W9G0aXYsmEsD9Q00hURrQi1rgo8+or0TZKD080nPEZJp7n0ywO1AUyM4tTE4/n9uNsJEj
Mtq7QUENy0MGjJjT+vLhzxd/HnLHm46pOSjGksuHP19UZHVJXffXoAmCI4ePwSGtzocTdhvwDpII
o1ulLV1dUGZUxUyzE6U46uVh9ML5n4efr/376c+f/r+v/fwpBJb//c/qco6PfnusLN6CK5en/wjM
ADOLpDxxbQCTIqunboGEetFDjGQWOVrVyWhE+p8PReHh7Q5Eqw5+E670HNUnnIcV/OflDyTLqyCt
sKTJjXogG+fA6Tn+89Cn4V069HiDTWI67eR6x5+P6v/56J9PE6c+WDjyjLSnEyP77wfLktnK9COD
s6WdnRwsVwizDp0g6bzDGh2WkHNMulj/eXBSZn3W8vD/vhY2Rn4wih4tPfW41Srv9PMR53hkqGxC
k0DPsDnXwJIqLWgao1Pt2lS/Q0uS6q6MlTrrnCIyWIfltjLrdI8Aeou1Y5/8MUtatq+Jw+x1sE9G
av2fz+Mxmk/x679/4edf/fxVTRczLb/UrM90tp7RcP/zoGco+n+0x6ApFOnp5wECASehfz+3eA6Y
j2qEA5v8wm4MxacyW/PkOJA5le81GFpz52nu/ddaKfwMnEtM+8EoC3kfxugfRtre99S4zDLtHmxL
JUfGth8muSBcYjjUMbb4u4GKKYjEIzFycFkXbQbHWUE+8MjobIYRR5YNtuHspuYnBh1n29kCoJul
EFpRME8/DwQ8qf/pDawPum5OEPd8PqR91tRloDbGKvRa6wQp/SvLIioxLcwyeCW6sDI2dRT9ikK7
YQiX9SePAReCFfv40h8uYdsamxiF8S6FiFIJgDetxhjTGOJx7iGDFt58KMoBW0E3VgfXY48WYDSt
3YkkcoYctzQsV6W1c1xatXLRtJsxyj1Gx/qahnZ1SIZnN/aNlwi/d9lzqjBnJ96ZJic2vObhwQsS
jL6pseuZL2+sGQaHseAMcFjbZcLZDFgeBVjmNcpI9wkhBtCKBuwVTr13c8ZwwZ8UCACxzDKSxzJA
NutmlZ+rqGE3VnS36jJ7ymDTPtBx7KDSJxJPo58jkzVtd42pnl6+tdMBXJlD4ZxKkAC7IZmfy4nY
4AQ7BdGjf3YN4ixYU37+4tQgo0sOm4eSZjBATgDEnByttQ9QdCZCSYDWrE0PN5ohX6W2ox1idmlp
x6QWM34YMG6xmy/eW5HSpAOYdBsXbEFT6A/7wi3FrTTYnHrNXOzI/8w3sCfRAtRc2s3md0Hn3INL
EtLD05aZHWwOvGnxnP6t8ghbtZTZDbjFpZ9r65XXArxnUQM3nBlN2rKOdmxp9dp0wQ31efacVWOH
lXPxmobR3xLk8MnEKhzCUevx6jRZ1V1SOgkxYI8vTtHSW5/300dCPsary/YWqewRLJT/KFGI6sTw
mCVo71GZVr8DGj/WPNnxSJ2OHTTuAy2PtJyFVrH992tNuqjSpoOTSo/6qjt6hCKhbv3M/J7ce7VL
kUZuPw/0XDVYELJHExw5mTMvvrqzCclpSY1WnFi7kqepk5HYUc/QnsfEyrZStcjatopOhTSiExJ5
sausbmQYj2LjcSNU8TmvaUhghy2sS59BKZy7JFhOqUhq5kS3JXyyC86Z+tJE7CKqmvIHnbeoKmy0
t50azTvPLKr7RvklCSin3bmLpNa1TXUJwwY3r0eDzewQX4kQy9e11uOZDX9ysNL8opZ3YzbjfaYq
rOI94eNVVEvvggvt38rQzaJAA8wOfIKoo8l8tjQAE8nubBAMp1lCnLWyeTC1YEyokWaoq+CWQu9H
4t1iydQU4Py077CoBwQKH7KcBsq6leRyl/+rKUyY27Z9U02PZFTa7YNpKO9WOqSTDBohtC0OavLG
N4+zE5NUj8vll9P5mFI76Jc2G0A31d7Nc53uMfPC1xwjOpMpxj18D+GrZOUYsXFKmpSokPZNlNQ5
uqQ6kdiKGfM26f2oY3Hqu8cOvk2BTwo4OMnXk1Bed8rGCXC3W4W034n+Pq+a/n6U0YO7sEh4qW3I
P3EIHqTxNyY7wrUve7k2cO7sfVhiRBTdh8gKXmo10XpUcqwzexe26gBN2PYPomdtxotOkZLfPlqa
oGkAArYKlLkHm9TeTU2a4y+annus+OfcQfxI4bTGczF/1n79PJiEwMOUkhYjKdLnAFBdgmTCy579
Yq9UbEJ2EQdTUHUjoescGqO41AxQbwBlOi969oOE5hoMtERSC2enG9xzP4tU6CCaF3WKlSE2H92m
s/fKHzgCY/vTZAnJGnqwAk8/wF49esPJsZPskAtvE0qcQ9Bms51N+6+86zveXNQFz8jBzMD6SNnH
DEOCTJN/3l8eKR7DHPQR5REH5jDGF2WcOyeq+CcJPkDAqPX7MMO2p6wNbmX/JEJmwEIx9Hcb79rE
k3H5eUMFGXKYqNKR0tMoWbozD0MfZCduX92mqT33LcFLvxin6n3HwnVtJUXJtPfhHB4k0LA4jq7u
U1RJ4xqxWG1lMgAirRs+Xb7ms7fYmybRhyBELpYut8/esrx7tTzETo5BNpnFP1f01NsXegFnKEeY
6Mfq/ueCmwfGmGnBf+v3iiCI0Z1rg41d1AcxFoIAqceOze4qh0LuW96ctPol5IFE/xKmmXnlAGNe
ARSwGyiBDMeNu3NzO7lXdKzhL03Sfz7qFBWRscYMiey/gS3LtNThYR0Y2as1dRKnGHx433HNQwYq
IIpbSlmVIAXYE1Ifx/5tpHr1MiSY2XxUtMwCCUJ6JlkmLNn9qMAQRrW/s1IzQ3B1xpua/L9dDFzP
9fPwBMqiF2m4BWL2J4glxMfO2oah8ACmJcU6mXOEHy+zN8JItg1e5D0jsJvFmBMXoSDdHoI/p6yb
AehAxH6kpSfzA//UOIgrlqvf0nrbe7DPhNng8KkT61dfAOgeUHQncnCOCtM9ee2UwhnMyl3mENbi
1h90GBJC7Lk7ED7bqRiuo2mvwUMdMO+y0ZmcG5Gox0bP+y6GfCVNuTUFp75aBY9zEj3nMB3G3YBV
+piEH7ZTBE+OhAhotjl9Uc0mSPBpaqvF01jE4RHw7CqeyKCVdiJYVebr3LbbPrMyxDK6FyhVfSiq
ej+DI762eLcGe1869E2UMSDkghFWYS25gNF4LUZ14fypL2IxkzQ+QR2DPb87hNeSZ9qzFrNIf55G
H1hwalcwLvwriOsFspao49BPBOiuYLe5wzXiQFEK63B7QwwGbEI3YQNcwMXnt6q9/Kp7mIJW9g1+
JjrVMyzFTJeMyooXoBeIcPmm5mTs+uXSHdalINiiTzOFLVg2+AhozD4FIK9oFFpuO/NXH6UHIVAk
hTE3Z20NrzLCfVbL+SKb4cP3OG3RTMNiZONf9zW+W0GFRKrs5tAIRoM2ltuMXl2ynbQmJW7AiGkw
VoXnXQRXDeWArnmcKttbJkqIDdk5CPwnw4zonZz/UM9j36E1YPaKdbRK6cPcGvnr5EIqwaxAB7zo
7FM0WQAVjU3HGvlgVQMNG113jmx5H5VB+zLkVLM4Bb/6VD8E/gzUVnjONVLIeXNZocLjHDvS1Lzm
bk1/PbOwuzABDgCSettBBUBnjA+x3eotY47FTUs3iXaC99gE2zJl7Tlw4uY+REHHmGFuSgmAkisA
k2X7QPOf8S66ZGf66imPzWvdtnSBFN3RIPRHEtuc1yJw+HGH9Mp2rd2TLjcOWgzHUgrIJwVYicGZ
n8d8KJ88soxndm0v2ooffrZ/P5u+UCrKyHzzy7dq7CeDywa2KncMIEZcQtZOL0ED4YX5bpIwDmMT
T7qTQA6zK257fsoAC1D9iG2QMRWEXDFtTLfXW8at3WrOv4RqXtwY8EDoUabHAXUz9g9h2vU3P7A2
iVlXew0FkNcnIFTDKbQXLryXafqkxwe+ihi/sAiQ+3cDik3rkE7puFnEatJpNYChgZ8bX61mB0/E
xrcda99N33ICD6jb4pEnXKPrM62yg8HfdLywrQ3tsCFGuLM778urbOdEKdDsO1iwpqMCt7cjuP0u
RQSasKqdi9AOcfTppNPhXZVGtBZNisFsMnfTWPF8mzbB2KH9Y8BiWE+pkaz8DtNj/DA7+LkSnKjk
RZp+nSNageHpn0Yvm3eGRlpO9Y2gsHmXy+Itnsy/0vYsENkwbSk4osNdYLxPsYRD+4Tqz2xO4y72
WXEpgZH4yHn7naCAWIyYlZW+dhwiNgpA/7pEef8dTLeyy79px91rjzxXKXlRaSJIV4Uj202bMuiC
fGissJBvhUkh1+xDxzUQE2N4RO7YwFp3sw/Tm/Ktnb4Dq4x2g+6wBOjmEhQSYw4s7aDUHP4745kO
IYZ0af6mHf0SV9E6nlBrbccE0yeZL3cb1FJR5epNtOYfWQz5WRH2Dkxug4KNJ1yRnHtWne+cxtKn
CXCClqBB7JAek5wGW7h70JyTjYU7RXnlw6zL99hhiN7DIWQ3z+DaR5MnR8kCCH1jlWTJcVIpNYR3
YVv9jTwj3FG2YN8JCWYgiP5YWfGWTIAo/JhwFCr+PtZ2tKkDqDyTH/21B3Nc9RkxeNuQfyo3RmYe
xk/pGb/KocQMXjKvmdjJuGZ8tlogTsFg30NZYFtQVb/t7s12octOTvPVLGzAcOIObsj2YwrZ6sjO
3bi6whWGr6i22BH3vcCdgQgW5t3KNf2zYkRMZUi5weJNFnkOt6Ps78sC5BLQ/2eDsgymFsxfyu6N
Aw9RnYn7p2c9gtgI1w8OtL82b0j6UlLYlSzwoTu8RfESOtQe9YKjtYsokZUp6TPBKRIeiHyUyXcW
uc/Kc3d2P79M2dKp2hUWygJDQtkwTLEPtpdla+X2xjFL419G5jG2VCk7mOrT0THO/Arb2+g71yVa
JENz69ijoLuqfUhNB6kubXZJ0rG4+KiswYKO6MqJCYoU27YmSD/o5edK7INXE7fxc9wHY2y92DPC
mOuM68z9pgzROwbL2Heumcty3PeBGeSi3dhd85KyG91Aw9hV9BKG47huqRsa6ONYJRZOQoAziVVz
umMA7NRWvmVPxZzZRc71JmJ4Jhl9AJYkyYZmjXn0KR29U4RxsF/K0Nl8ob31wRnVmWDvJLaUQf2q
G0LybZxzvxn4hr47w3uYUmwpnFvoA/u2Fzen+akkPU5F431kFqYeD2lgbDx0WsSMmh+tCJO3sVfP
E7dOwC/u3o9Fs4m0t6tYttyl9phEPvCa5M4ui1vmepcKS2zJoV+kN1jmbDUrXuu05NRW1NHvvOUi
0V5NdEOcG1IA4DnyI7Q5DO2htw/lI1wasYKguss7XFT0Xsm6fBqoy0qNcqWlJ/Yy/h3F43eB6nRn
U5AJtYgmqxLLOcscHlbZfAYdljNZ5w9zMR1LIXZpWSbPCZ7RgUMYzySdTuWQr6yw4O7CXQlUT/+i
wOQdYtQlLmOGs6LAwwFbLKZUB9wJ+JQT2hd47CZdw7f+ZZftHqPqhxCPg6qf6pJ+XddqKYzVYKhN
d3licCa2NDH1FetPGNp70cT9VodVxZSgfQCW+u5ngbhzuEnddV15ytuh2BTJJ/0vLk0AwFmcaXwQ
CYkFk3JU2wC0xn603XlpvmdXhQ7M/bulZHmrRp6kxrN3YlQbIeAsGQHpPi97KhOb2FKhdkL3GSfX
ID8UgU0U0H2sa9wjftr9SUI6cJY0IZExPIo1WmFK3NSxpItN7mHgEgjLlmxG1nzn6eRuW1tDhwif
mLKQDRsvGbr4WmsmKc3QXJCcHlIiDwA8ef56D8aNHDmIxkF6FAFxVuk+x75zzpSBz2HUf5uiDdcu
DVt+WH5nS+rPsr0GcDxXvLDsV9NUdMpSCgjRwfytVX7DOqcQFmHbTXF0n1kIe9WcXq1a0KoYOaCZ
3Vd+SNoVdPqWT3EBMgnPzWTPF8B+6GW+RDXkAtjNtVx7LQFWUr8nL2AOCptraCmNjGDMAj9wqU/H
srTs8ID4NDhYYE8lcpLgcK37yYXsZdnsHSoPH05VCbQRLAkUMOKMGfB6ZmRPoYi89gGFUYwOeCO3
jXfgpn7Ia6s9GRmzK7gH9Mida95OvuUO+2zUZ4jsD1QOcXF5bzLUJ5bmk46Cv5PLQA4kIi436FGT
aT+htAE6jC3u3NnHPOt2FxXqPm+918yrQLeUu7T6ioz6wrX60fwgetAmS1I2BJoK3ma1OFEOAsde
n6douJUhRZox+z0mmw7bRcI8/OZkjz2GKA4OKtIyGuRPAw2syyjK8wbQQDV3VwAKH8TgkEd6WV7p
rPkeuvqzn3yqZeqJChoM1JV99dJoOBbFoXJ8QjDt68R4lRfQpe+Fl9yc7W49ajpe6NqVK4M7BnuC
3LofoMnMg9xlSBMcAile5DdHEHFHkk52/zx39S88PgXFrWz/Y9mIu2D21bHjrs7G7APvGdCOyAZ6
gGx08tUIe1bAdOKnL9LgVljxuhpIsQ0Uy6wz03vEMIyRBKcFHTbTa0DU2WGhz9V1MC1KNvj9JVvj
0GAwN2uAgxlXOOeUCRezgd0KCwbjtMeps0hNGAZollr89s4gq1mBcxpsUyofdQ5HZz3ndnNik/Ta
jgzj4cFsKq/+VXJWrNO43md5E9CQ2m69PEHItQidZd1pNsyvmcCYsiNA+UlGoiZm8z/bEQv1sut9
LIyWtcDLmZiYDWbs0qWwbGzyleuDnQbEEuO6yzgdAUOk8aO6Axu2n4fgkeoK/NOGN6+Gzon5Zii6
lepgmDU4RTuMcS2qdYZ2ujJd/nHXB/vGCgG2gC6m3cYEBeK/FvJh8EL2iCBI7kSQ4d1tX/2F4mP2
4UvX6Q/dYDFwFeprXm0zS+1lbj111jg/aCq22S3yrydVYI63x93YLS0ud2numvdtkp3CkJLrUNFG
xxzmWtMhvRoHgZmkzb/lYLGa+tFm8PNX7hm8kaOARkRj5M3YuickymZjB+7VbPTF6l7gI0vIev06
SAd88X6xjfrkg6gX235ZPdKYAUQy9S56cftWydhuoZ0+qaWsIsgtrJ4hqvjUiXMHQHFpPdgFkYk3
rZAf6cxI3vLMQ9GzmOtaHrgIWVZScxXG7u86rkLuAhHQRJ/FWnXRLqJ0Z1OjWOU+4eXQbUmYhQbP
sNOTcHCoRqgt7tX+nD8ytyMGFBCNMvLqWVchJwKaLDiOQruyou8CWZA9JaQT5h/PzWheKwu5WhBU
tudMbmd0dFQ+Gm9NNGKRKnjVbU+pU01VpRHQSIwDUWhC/IbNfDoch+zSlcWlC5h8ul1RX9ORvZXT
YcL2k9rZpyhUlGrmx7jVhAuWBq2E5A+9wlt4xpSwNcjymonqbOvPtMqAVT00pOOWIktC1hYJxshM
TwVlE5z9svUQfZYixPRaxXcA1UkMzGDsqgG0QxCaFD8zkCwz1BlZMP4YCxgV4bxti+glx62QLdN1
WkkeCm7SUb6uCzxw8MYYsJ8KIPubrseDKuP8ufQ5tWFIxaZErBtQozf3VEgTQAk9OIzCLW8qM36L
Amo94u+4ivz6YTaqsxrkh0ZGW1VhMt2l4Ph/PoMUWK3LHB5pxExh7TFKoTdsyPcRS2ZoCUUFG8at
biLsGMF2p4qVJzoctiZ9PSuKmMi3ivSv6gYQtHDtOhz1TRL/BT2J1c3054X8uMdv0//SZn1kc1fu
3QDDT+oQbzNrPE3U3+mtcHHOivKmE+xMkcCvNqXplirldGV6UAF76R+i5XZFu4EFGZyMVGkP26pX
9zLpj3giD72RjbdkGv82nEzZF4BqNz3umR3ZgZACA5Sb8TRlRMYcNQRrCzotpkgsQQk3puXtAbul
BmuzcHYqtntWrj4SrcatAR2gpalhpbL+bzKXr31oFxvL2ChOCFymtMZq4nC1yb6e2iu5sXPMHilm
niC8MCpi/OAni0ebBATLYq/+CBrjCohP524uP/I6m9g3qQd/pNrabctz6DdY7SAOJllbXJiSvTai
orGHSql1btzR4wEcNecMVLRgtylxXzBZxitbzem81OTOzswp1I/pMU655CprOuWDm97YVFJcRkZ3
DCW7sXLc1X2xZxt9MhTEB3qvxGp2Fd3DxquFuY90qLNXMt5XyEEdjBiufZBMc0KnZsJ/DPR7nVoe
udtSr+nSJQJU2NnKoogPo24RbdBYeIsUx154SDOUfrpLa5Iz8bu4ABJaDXQwJI1VeIONl2/CGt9Y
gN9n8V1zXcbCiFl2+T1o9Hyi6JQ7XFlxRMLgF9czxTM5yRTK62G2wVfoMlpNa6IDxUDPUZmN29mI
hsOUwBmax78TE8+7UXf+1mX+cBLSuOWpE13w2QLJSV+HILG2tNskgB/IjzcRtCDyHU03rYfWZo/d
QAtkuIZzrE92mrhHRzJmndh40Gn3oEtL8ubnzx7jAecRLI4M1i0/+oBtsmRbZWH6aCmkKUnxgMkv
+PdLsU4T3TgSJnvbbZ7dSlrMxOKdPbI068m7z4voVuQYWmzGfWA8OKo2YLZ0lOYoJNWhbT7q9EM0
NBPWHPWCOfCxF5hfU+V82SG/R1dCdBnihZjoZNQ3yo/RyR670iHfWepfrUuifC6hxNZALPAPsXKj
iGQ59rkg+PQpOEhn857232/89y+g9rd9lX5MnC1Wo+lfh5AOyWgkGTqVJZecwL3QNcNxMmEnyh5D
FjUbuaYUoFIMCjGrb6du1rRadeCcq+lAZuaCZR9Dv67UJivpNFYl9l6U57tMUlQRghvcmiHsEt73
dJ65KwfT/OAtVT8RsfpuaUdYDlc9oYVNPkc41nW/o+mctalLC47A7WJOWv6GT8Yyix5lL7i14gT1
FsnWb0+Mq8Y7goOs6hm2SVNBe1Lyb90m+Fzz8KNI4vPckDEAwPlNXAFjKfxWod+ZQayxKUA7Flpu
hsz9mvLxCUMP2chm23RYWs3pKWeOv/aMh8A4dhYSaR4i9pZ5iee6qquVm1AQ2uaw8rq+PxRh6Jwi
9ullmNjHmAUFZ5YiNYAVey44L8sWin8E98HpYEMymQmS8r0QiKb9pAyWoP5I4ymbfYM+K3OXDHW8
CpvM3zcY8kVaprtApB/oxdSdSDi2yul/ezVYDZdQnxi6YgcFPLzrIWiMBRy2grLcU0OkCDs5vxJK
Pv73Jqn+enkYwPAO5503ZC8NJuShaLlR0+68wo+zSfoYazVQocEPEHrVLauIDM60bBZuhchiIF27
NclGkxfeCOR+kD4MNyxxvGCm4CXJ3IwYa8YBA/fhZ0JchDPoLY89NKfWvorSfO1bzJxNY/JUeEF7
h9U6QkGeN20nXfJSZYXFldDBhLOSfZekZpclKkGXvnNDh61eTZCwd9CHQtLCcYxrzIwwyRgUtl27
WP7OqUBrYImVppGetAlagKQPr0LR4RAZTy5uxjvbHt/zkj4iz87eXLtpD3YXfYqEZKXBSVh3m0rA
wmlV3e9NR9yHk7ev2vZZmkjSjA4BKEQXzXGXkFH5u6YgHCCW/24VwWeV0XA31Vfhp886xgWdGU0J
QilfsYfcdRborQFaB2MlpvIOt1Wufy4NQYqIcCUDz2Hbuy3pIQqK8XGmGBhQgwR2mDozCO4C7PU9
kIigkA+2Ir/cDwa7Po7YAVNigmo9611rwU0Yr7NbOQv/+8HISGJlOIWlbb+0qqGT2aFtIc6/jPBP
nrm4jTxJgACVEkgg6d9WeCAcexIrMZ6sqK9OarLoMum/VY/hMK5HvfKqpeS3xBW99MplW9ewP5gA
fkbUyvK2g3QOzLjwsMVGxGNodoe63nwZiT4aVhUc8PNc3aitT5Ni21Za/YPRE+NTBjJt9AcTyCkd
ocwFUfJFhOmFQjuDHJKBnZ1mIMaSZTg1h4KVA23VxprLlKUlFUJ/fQ4Zq38J3vvB/uO6Jvel3md3
hSCSj+4njeIATfD3ZDMoXtIVFv7FcJdRk7KqS0ZDA7ZpYl/j1u64cOu2R6Py7DsVjz/r1q+iWAjs
VKGrTdgTNJ+t6IKnZ8sL4ewwHxC5ExMLGImHv1Az4BbqkRljYT2lIYOkAmnf8xHWpUO5X95+jDl5
+cERci0hs7j8Cp2syD6mwNwCG8yZ87cMJmutQlq5O33KOT7u5il81r4vT0rvR3iHx86st6Cg4oOj
Ripr3JShWuAhvJSrwIv7J1z1uMSG7JyzMk9B2u6aQVIsFRDBq3FntnhzV242HA3QZUo96VZ1LCfR
2radgDHJCgr4XYqBCCfLDS3pQCkEIL0G8rcW3ZIPhVmX5MMvWuRAOhvDS476A48tuNqueMhsuDtt
6H+xKqMFWzPGmImbV2doDEvRaKzDeq063jZzCGWgRkZi60iA7gogdfq04OqvU009b9LBtS8NHa6Y
26s92w50AdOO11ZQfpU1/0GcvzTMSxloYtFKknalDQUyh0JS6IkZ6PLsmPSEPDO0MCtpME70zR+F
SDwM8s9gwFUrWUX5FZhbd9xPugnHjdnyHh9naBNETNyZQ5mTuJumRZJviUoOTNEXcU82wPhGFKtq
nLZ+Diaz69lSwFbfMKU71z4rrHYvBr/jndUGROaicecUVbUZqB1em+y0kh7jfJko8HuD+CjcEVg/
CAwb01iJsjOgpwCAa2g5Hv1dO4PTqThgbOj8exkmFq3ZhYNB/AbyA5qbj9WiUiC+hrl4neddmlV/
1OAdzYjvljvWjlKePd8I+ZX6L2AjjLKMmUmZCg+lEZxkQvgrx5wdRMI9iGh6KEd4IxLTzp0HuLQS
5St7D7Gh0gtqxSYtsNqrfo6ZzfuMFB2m790vlTRPLXYi4BWAnNSEQqatJ85XO21JIPBNsfAjqMQV
rCu0Km5oHPpA1iAJNWK6grFyDuf5mZWmu8smugNSVvQuocctL5aDcUYSwXTz7WSwCjitc+jZhK/s
0IdfCwfnzjarh3w4eRNYbTe5ipQwRz+/VfH7aJgHu8clZwpOyWWpufps65KgmrLBAuFfEmdxqF4w
LEYwY8L0nTn9NmDWw3WT+ZvlzVGTlWGSRe9vMI6XuHoX3CFXNhMn7vvNm4m6U7vkBKt0eklyrVaj
ZmUZ7ApO/yqJQemn429+inOeeNclBDyM3RkI969GRbCd2k1GQfx+Lg2SoGjauQ2weY6Gd68NqLR3
91PpkctCrK1DrwJrK25tcO3jAGhQ0r3EPlzR4KmMhy9q9Njzv80pu5VaAeT1avfezOM3Np31qjJb
udH2GyuoxBM53GZl3AzQoZhdkJ2bey7Ckzc6eyzsGiOgS8gmYDI/lOnvWpJ2xmcRLTKC0YzbWHLU
ni0sRzJARzJN6KkeID8prE9GZmuDolCW4XJvLWzW7GtEc911ZcU+ayAB18copmWwSEzDPtGNBVxr
x6EJSpbp+rvGccD5KhDFs1nOa3eZNCrjReZ1QHoGJSjqqvhg1L/yfARNDrXXZMvEJgrKiMVQhikO
NZQwntOZlUR4NhqgVCfJfHHqyU5ZQ5SvpmY8B1H+GBXO32I+1WRSAt7kCcrkqo0DHxgQZHV3QKGN
kXfYYZPta9xunxfBuZNKn4iWLgd1gIuo+Cfft1/FzCWelU2/Sd1vwwblFzjN/SAlCY1IP8cWekHd
ly8Y4Ik2hawxM2rrXVuEa+GimXjIkQwABmZQHlOaATY1fLRPO2O+hP/gi94sKkz88TlHOlrHQ5/C
LkCRdySqPtusbK09uLa82G1zYyiBkcC3fxeuPPsj/WhoPGQsWhLPHdCFeLbXc+N8uhHZRCK4JgFW
DksMoaYMUcIiCpWUwJHGhoonKGOsvTNfN1iy74a9YUx/Yqt9TWOHPsL4caQ5pDbpfhztG1d2j7cK
hTT2gbfFDjI48UE/1GsGOjSrWVx50txHDheSh1hSAjWPksK9y8vQ2FFX4sM+tdZj0d+szGxuhibn
aMftoWDG6Ra0hOVRfy8blWyaioPwMIQH36m/R0YExsTIKo09TMGa0GPeXyuCWRzeR/ABpbFm/8Jv
KjN5EDZ6D2SaA7vHtRmgOHud+Y2bzuVJYj2gwmDTzUzTgSka66pMv+PReCir/Cm1+9c5xDaAJvxN
8121UWzMauXs8V18p22QHbCyb3KydqbVqjVhoo4mZXdjjkC86viTViAP3kx5dsCokqELfayQJNcl
MUeo+dNdoUivdA2g6QArP4OsSyRm46ht4xemnK8YWuUmGvq3KRmZAcS/BODblS5IZ8ineUIocDB5
zBn1Z7VCEhiQ2+bRQ+LLc2B/2GezOnsNM7boLeZa2pfku9lOKELlB/d3z/tdju0vq2WrboRUlqTd
rTb0UWUcQKqx/Eh9eIuFfPfHNOOSZMCftbG1aZzksbdeK5Hv5yahIBPImg43kgj0KiPQpTrQ+cbw
2VvyvWzV1c7sl06ykewT64jVGlJotR6JoHJu/yQy/SRb3D5db4IRddKNVeGZlcwSPFdzkJTinjFB
vzbRXDYJT6zQdoWxory23HKNsXyZlFMfvYEP0IaO0h2u/8XbmSw3rmxZ9lfSclx4hc7RmFXmQGJP
iqJ6RUxg0aLve/xWfUL+WC533he6cfPVq8pJTWDwhpJIgYD7OfusHdfov/sQLv4igksiKB8PASpR
ygch05jSp173yKUS2py6l8AndOq4aI/9LH2vS7wrkqpmIbbxqfuLqP+uNn0DG4fyFirLZsmUgAw8
4M+OU328pgaIG2QzQYWAQ7IR914xkGmXRRlmjasrwqd33ybwMc9voQDFaZbRESBMwe+z67XZXxwX
h6OeJIKgzHqVBIBiPMNgJz+HlOX28glK8GuMqGxvzbU/O6+4psDNjQka5e9IHuvNoPObiIqgXkc5
yvfHdhh22ulnMadnP/frGzOfzwMSsFXcJARxja8IGvOj6VPo0hB25/KE1WGJTZRS9h4Uzr0eZ6/u
EzFBfwfWFAJygngR6yivHO+rqbssmVNtPJbkFs87lpcLpf+a2Fs5ad06uR8bubjBmnSw0m03DNZZ
wGlyTIqwvZ5nvB6hkxNxszfq5KdRpru2fc3S6rMbdRGUrf5SBvxJ+biyffdTZXG7qZFqrrKok4Hj
in+w5e8C0/gZjKSAzLpZGWNCbCuHghSiFUdYt3F68QSA/rXq4TCBiV4VDpurotbWQ9x/dtKcgMo4
nbouKzZF35mrpUOQ7K6NBASG5+HJ6hvWe2Voq56l2gqR4UuiE6U1sX9aaXig3fTDDAFuRL2F/JOy
G7egujr/npClX8Wea25sFEyplOIZ+fwdKxQWHt303McLnx1BBPyTjWNmikUCXalYlmgwF6TYrGOT
DW3eMV5iDx0coW19ZblEn82ZhCXYBOkdpO07OOjIENYU1n0NsZKKA/eTsKEpDh6xhMF71QnVbyuH
1GMJPetA3XNROhXezrz3pmxfq9LPUbSCjAj7eOVKukOGwpmqWNTJsw+hVatfRA21hFLO3oaB0ifB
IY94buuJxlPJES7eny4hUlSrQUzmt2v7XWKZX8NxJrJlwR2sKboFxOGCPSduMD3E8bgbk44AmKR4
zbFdUyFefa4rl39IUWOKkYof4eh8Xjy8ckonJr3H9jkych4RIj3dlSTkbzELnoi0im+z/ykBe2FS
TLMCqyULyMxncL3J7YRCaGWh4V9Nmo46xpUFWybkuBzHo46M4AQebYWhA0V/EeVYXhS99Ta+izwu
9zz15pUVavul8R81ixgvBRh+Y2/hTGg3YZKeKulrRm6DUvrMeyGmj8axw4izNzSi4GONQQlrhRaH
1vUE0JSEHcvJ2v0xgYTHrwevHoPSOlLi5KlepgxTxyWB+98C7SQS2ImHzvouyv6n4B+xGXLHWxnp
t8ojoI9r0W2GkiIO0DqyMcS/dIDZheGWPTgZN6WC8rMSF23XCljXoqn0jInNku14VLmRUGgLrJ9C
1BLosK1Nhw7sVgsLbTNbJC8tU9/qZWtAmXAvy1CbWyOErlAu1m2Ha61t5RcRvrtjewca5egA1Evq
Fy34SWDxYpn5ExvYGOYEsWUnE+tEJC+9IMfX4LtJTcm7iW0SvMQeuwXDECBVACBgzrqZI/JBcVyZ
O12zXrAmK5386JbUsVRRxf0VT82aT2KbdpJ3Wn8upF3pjD5rcFDPuQZwKxTpS/ilDpFQtrNTkHCL
Xoq+3fXyhuLlR63pv4fmDP+aD71M4NGg3bkR371K+2JUlrsZ4uSnSMxqO5g6wjE7BY+xsOfm0XGX
N71zJsi5F9QFHhCOUoQc4C5MNgVOsUNBKyGSOxJn3KR9JONZADw7+mQL7X1iB7FxhvIVuedT6+sY
4U6PvtE2m8Xsf5oTtaB1iiuHXSBFqbjYMgnmQA+C/MfZe67b7UmgLPyf+OXT44TyJzfwE4DXSOIq
tKY9MZjvSJvWRfiV2xcYcYnBkdWTXxbp9Te68sH8KKtdomR+W4wMIc+nzh5JikLK0qt9DDnJzp1t
FCLqqvwjwgjEi2F1YJ3Pn1MeeootqWsBQwqU2L7FQ2Dp04vPjaRHx5jDlLbkDZ6yzyXYNX26G/z8
U82qIJ7C47ykn4yFW5I2bUrvU2OyLR8DKBhW9DXVeA59qwvnWMUP9SdRhRfDeAutz3zjDiNPwQwG
EHxGMoP+AUnNmYXRKqmarw4wiRZnx/GNglkM/PrhxR+mO9L0q8qTggr+RLjJ/Vi81zWfQs92QLTN
EZRDame3OaoDHjKsTvXt1KEeNtZW4W/8e3IjayGtgDPjgYXH52aw115wCQhl+qH9ICCVFBYLBqlK
cCZSEH1wDDJwxnH+RAX35PY/Q4s06OBbM/7v8Wr0jb2TJLvejN5EBcaBhWrPJ8OO9FOJ6ppl/I3V
m9vInZ7DNj0UKTrO+tKbw3fTeDGwO+JuclPE6TpJ+XpCHbWdx1kP2aPMN5HmnfviPM9sgf7/Gq5i
GvqtxNcSW9ju37c/yvOX/Ef7v/7nb92/N9t/V22sRVdfui+/NdYIvrr5of/RzI8/uGd2fzcllTP/
Xwf/5Yf6Kc9g/v/tX7+VNAp6cFJV3dKu1NCF/U89Wdd98x//u/ryD17z44s0XXWcv1mua/u2Z2Ci
arjGLztWzbT/5hgwEn3TRiNl6475y4/VNf5mIJOxfdzHhNBdj7+hLfsu+rd/tey/+aZLMQEv8D3T
Ns3/jh8r9VMufqsffqwUMJmGbdiW0G0dqbUtbMa/fXmMixD/VuN/ABEsKdQxKKJI9HKXEBt1qcqt
8yO4x/zIWgkP0Elfqa7rqBr40yk3anfVGpFN5L7xThSuL+DBK/c+awN9d22qETsiVERUWvdOeIQ1
qz6Hl6VGAF97eFMyME1iGsC9c+oVtbfnS4HsGkuoqEX9OMvaUl0eqijwuc1iD6maakD1WbVAVCbL
tagZxMDODpx1ScENOWgoh4OedY9lFU/3BfxP1cr7qXskAi2FLzIfirUuFdUo29Hmuw85igeCxpZL
RWPfJbdsqF9so/aPmhytA0izhETJhnkXNX9wool8WnlUQ9dJSPH2SRixk5aviVLuntPQnKgSa+7C
Pl9jOlUVay0KPfRI1Mde2w4hR00ztZPbzWwSo2lG8kWQHqRfifi4xF1sZ4i+141NEnSEuPAQ8we/
3FP2Fzw0fqE9TLDjXT0zz8Rn6Rp7cZ6wH1NjalbFamBvti0KQTn/+spxKFGlplAWk9OCHvS1i3WE
zpppErygyd8Iix0J+k41dSKUlPSPf0zuw/kxo970ogaN8MsknPwFva4H4sPeqF5NOvM1s/jkxydQ
ZQmyYs2x70XcgS1AM7JVzY+DS529bwNa++jqbayNiq456W4m7rPKds6B8Uwd1vDEZjqOjfTJgUn0
hKtaQm5vxDlQFmdh2pbcJS1vYmCTRbG699kK7Omk5uYT1u9VC34Hxs13zCIdNGA2RmxLg5+OPPs4
OFHcnurGkw97jEKJpkBYkX1/mRJoJiJEB0UBRrJNAOI2Np4H0rjfm8g9tugC3msWdyvNGJo7UqIa
YaWYPFI8QDhJrO1U1sbjbIjocW42KV+ox0H2jHUWbtGfxquPPkoanxo7RDMpp2GZ6ICqnr5EUVVt
2tFwhscGzdgm97rK29t4yBpFX+0M8q+nCVEbj38sssowTr6FfAVLgnfgB1kTXM8++j7O5CgJPDaX
Idqs0hyp4Ynyc2yO7f1IsRwVcYu49lnIxO+dkf1z0LtE2GSpY2b74V2EPnSbtsbPFO3mtau/VvP9
av+aksgXGJYzbEvXQCYs/6M1mZ5VtWARNcl/fpyAHIsG914NquuhW/T4JhVUUqpmr1nLDptsViry
9aWdHRdKg9f9VPv3kxahr/Gz+qvbQwPqe/e71qB4A9kxP9QjEQBjrr/McSHLDQ1A+YVrh3dtNIRU
llBuxH83l7xzCAaYS9wWPn4Fc2Xcd1afP+tcBCTPw2GnmkgQsGiBU4JGhgSR14c/KRO1ziziUZZ1
ZxS69ln1qMOSTsuK66wkcsjA5HXkDEynviWmYhzVYWkj83qmmuEYSn+2nJXkrykf8zIPRb3X1Hjy
zf1zo3tQq424vJeteqysF6vuCtUaaugvWGiBWanB5zl85OsQhsKTVTrg4IWL5+iYYefmj4+63lFf
vbiUvHbi2E15+1ZijriZB9Pec5cPz7Xls/AauoM++RKAg8wTycqU7BrbiZ6WrrbOLqOzGg1m8gFx
HOKglYyEDsayFndVGvbHuH+xTCRlTWPOZOHQEllaS801B5HDf2kHqsXrqemufQmY6hge0CWo3fRc
+pjnySuSWNiZBKF/UC10NuBFZF8lr2VnQDsTDP0TxJ32HhLHdb4aU/Mpl2zvf/0c1f/R9aufLA+b
FAOoDe8v6ep635Q9t7yR1DbVb/OTRSXtnWP10RN7lnofd+ygs6auz3EFVS2em7mkumny1yN3zM+1
7Xv3wij9+1ijTlFkDmnWX33qLCxaoi24Zn30Z3VGNUpHepBlx89gwI8NIC4rVVx2sayykJd+tNUZ
Ke3gmBo/vD7z76n5Gu61GjrT6E3zu15OYo0tANFokD1bEozlPiBbz/Xf2bs6WYbnOSemVgYUj4gl
H57ZiBJN8ZHnqdEmnaunpXpWYxBI0RIt6bmXPzsVaPTbZhyPQ9mN7zF0Inphof5IAyNdXpG6zpRo
87X7OKivYhAk5kkq/X99JRvT4Xv6Mc3JqE6qIJqkHWJbUVXzO4steJheatwlczi/4D+xYhs7v09I
t0jIt/aqls2/TBNy2pQ9OlV6RuXNvj1xDs2YFI+1FmefEzN8stzodUjr+ITYNXkk2VtfhIv5LMTs
R9U1iA5MScUWSTXVQAiwYjWPJRYP8lWq77/7g4qmLM59ZS012h1ZL+sNs/7YVgPW42lQ7RP5dKii
zLonu7YuR0qJoEtr+jqYZ4lEZ7JcuD06WrmLzc49O22nr2FipeS/68mYj07arkVbtQ8lYWLqIfhF
kQDLSsVk81/bJXleFDQtpQPxMiEYqo2nqEE9FrWmQ1FqHHzK5+bYU9j4A1gBsboh/6wXhBdq3Skv
eD+unGHOznAFce5oUYhrSRHcwykL7pPMX3l18WqVFW7WLELsQ4MwDTCUPB3kQZfZ9GLOvd28jDla
E0yKBnN3hSGg4utukPg0J9VWZ+qQcN/BySQhnxY0svRHAwtTeDVvb+xWntW1R0A0M3V88hTZbntU
Z4Y8+2iqPvVaryW4ZXSLwK0ASdGmKCEYGE32Q57E8oRw//VE9gC2LL6Mtiv/4LFHUGybFkHXbN5n
lsfFVdvuKc51zIgxZEbXzmjSdjP87TK6jqLuJQJwLlwyRfiiWOOdOlRzHO5LI3/46FJnY8G6NTem
pyzp3P2kHt6gMk6V2WTkvbQhwn7APvjmHrMDvIULXz+pg/frTDW1edFPOiokg9TQI3Sz+uyY1mdT
ogXqDqIzXjifxdKZL8niQ/71EBjV8tkTWdH7bHom7pbDtdUVMytXcvtPejQdyWz4+oMe6WJ4pE7+
3gxxPTCJC99mgz9/TsPsfXI845EVcXeiopcngMRyRJhYh34BmNVrhlVbVFMJeST6pse5tgkdbX+9
cvt0YS1Ocwz85sFZCDW3Earqj2d86fs6XJbis7qdfPR/3G1U3+/TeoG+XL3HVoz1lsAxWmL5bhPf
qrdN06RrAilf/Dqsd04M3zJkXftWkvrYdv1CaWZQW29uQdFyHGfZnUGW4G0K90WILsJsrODZ95xP
fhQYTx5I+v08YkVT+En3OTC/LLEefXUo78Xq2QUGAprrBvVl45xth3iLVlQhwmDiECJaxmeEG5+7
sc6/Wf3yKbA8/fkvE4y+/ZxFtnMfkSS+DYlCIGKWOfR6wQYSDT3rRAou1NlCX6RG5byydq2v8pKw
PCM7NdFGXSPXq8XLDfJ3XDKqKdIA3uMcYKZV6xevgiIcwsR7cBujeRgq8+I7TX6q+rK4d4v4EjkA
zkm2iCd1GNjuxfBaL6qFCJnaxLYbt1FpBTvihdVt3Czd8eNVag0jN4luNP7xqtSUzlL5hDpdM93h
cUF7RUq1fGkb6jpvu7E9h60/nxULya80DEZqN9x09VJsr4+nLneC00ji98Z00hjUQGG9tOVA9Yjo
4qP6HlBUS9KPyn/Q5nwRJlE9B3EIyFYDbovU55YMCyyeKsi+sYYeNs7sU1dj40nJ1gvKgZkWFwfF
wn2tPauGRhpsFTXotMIK74Sap+tBXWZIp7HgWNzpoL5jahQaR3drkh86UAADA8M0hgh0V8jiMgTH
TL6N9oLPPMKOlExPmk2XZmyQp3noSqxOj59iz8GotrSc70PwiVx9tkZtlB/ISESHyUP35qj1IGvZ
uC/EI6XO4ikdKYvudlY/eSdrSpyTR8/KEjHw5Szds65rvutd9yMvI/u5a8DyBOUCcagjWMu/GFyo
ExTfqbPWquZ74gZSBzwvl3DqDEqEtGRb6vb0PEfOTzvC08IiELW8GlNUHpsalgzsIYoJWh9S7jxw
M/Mj6nlVOwj7FU+4u3p0urusn8lWkTYiuWtEX5cgPJez6bwUTtvulqbOtrodRe+xhf1CFfmsHKr0
iHhcPEXOGY8uwWOThk7h+S1McUy+ZdM3RikBlc/OAuTIs3GIR8/9UjQQ6Pw51A9h2w2PU4xcGAxP
9DVsyRF7dpI9BqWQyrI43lMiio4Hf0WSmfA6FFbnA7Cj6T2SS7zhb9WAhnPfkWoRnjZ+mGIYAT/L
bf1X4gPdvnRGfY2KJNgURhThSMfqq9PnrZcK+2k0JvEk2vqnPrrQBmWXCMSysTBLQAwK319QcSNE
ddt1rXPxR8s/g61+w1GdGo/B+W4kxmXgqfPGlVlSHJRPp9bs7VMxaeBPQ2iZZZ3c8Yg8kXsST+rz
0V2y62ONf5n8tPIWA2Lyg/na0YN9MEFJdin3yxbTemutlLt+Y/swwFPI4p5vr2tq9ChQB+7kVfpP
MmH5nq8CemIAc+vG4JuVNHGmb1mBBuvRIPnduA7JAi/rERIYFPCWHdUHhetl93Y9azIvoK3McnA/
yzpgrqT8219m9FaprSIMN44I7kJWJSiOfC1xHyOT+srYgp1Iwsi6jD0CJGMR/TdzfGCNAjMqd2BT
dUZ1Vvgmj0yeaU3enWopyhMmMlip+igdYpTfBLmSIL6LUhQQvivqtTUSS9bRcu64cLpLKUL30PcL
YHnfdThDmSARS8hFQCarU3VoMUi/qxJkFbpfIQuXTdWniRD7AwvQcNvOnzDpYV9VOM5GGIm3b/TM
uGRWHt9Gnp98n2RdRRR+ywLdvHWnOL4XQkuPRQyTPhyb5HYZy/kUx9oz9hhheEPxu+dTe4OcvTzb
VuN9jmV2sIu75NmOY/ToS43HA+qfnVal+h7bkPpOG8IAl9MJKRZSKa3Nyjt18CQMM+b9Tjd919u3
BHZAqn90BvK0qQ3ovA7ELNQcpRjfC8np93K2FDMOnu9qyAwo7IOzxCr/xpia8V3Phz8mqd7QniaU
9LcFueztde1DhsxAnRH939tqm9h7y4PovQ57ee+11hL/XnHfAr6eVMG8msaiXyjVf2xEr72mXRUf
kYBUt7aEw0FWoAIdztOGwr/2FE2wLe2YcuzZ05EzqW1xGsF2nfPlonaNatSNkCVdt9RylJwz7ACH
fNmXYsTsugrnowCpt9aoNUBtUc1H1acOtRz9aFr4UQHX/NVpuU8AKsFmskB61KlRWqXhHD6NxKau
Z6rvY1Sd4d8FvcEZvtQ7G4bsvQoAqcgQFW/cj6+9qqPvFnc76uMALsaYL7Uw+nNKEV8ng2xrMNAo
+SgB3mtBTREchuhIAWKbK74kBuHju7hJkaevLfmY0cNuATeGm7F6BFlifCGzOdwRCeA+/Guueimc
EV3NjfISEp4D0dlLoP4BQx2OMDL6Yzm5A/4DZLVJ1yHKUJ1q+GOin5mUrOcDG5AaafQqcTv3jvIL
944HlLazxuFJtT76TcSH1xmxA49qGsZx2/lvZv/DESYPtrDEFtIMvG7v4v/yaHpO8ej5q9qKrYdF
z7lsYCceBhvxw1BR0XMLbgdtSR9S+fnrBdxzzxT/Fneqq6vn5Dzia9lWVrga9Trd9LqG3m3Iy7ew
jLoD4HuaXgMfNoTEVjslWdtIN1/6XH7UdvfnphpN42U5lOwrbwunmu7Qmw1kGDGgJsc53qlDay/m
VlhOvjVQuj/GkSC5GyKlli2E6mv9t5Ylf58aqwv3OrP0vH3mgaHlscNztCCmIWM6lluOd33sEw38
e9RnCOdlbUE8WS8wiUAxVrd+GPhHKADVUxm3z33g60eulBbPXKucNyamUMelwhgUJcBqKKP4RrMS
bY/YN7oXS3i6RrVEML47PfdgtVxEW477FjoO3AbGrRir+tOA5rgL8vHF7Ofq5IAkuCVgXX9CoUI9
+4CEtJ7xCM0t9whIt7htuqHbLm5Tng15GMzAwbaHOE/EYz0zy3NRBTye/CFlPeK8N1NRvfEpe3em
gd9vSu3Gm5br4W6qUUChoSvfqGPEIcoy44Manb3pqbGSZB9leXHSnbo61imZYe4n+XPc5+OTY2/J
dzuYJ1lRdOOndn2K5KBUmPR3PQuT4kBlcnoa9WNOMX/F3bsOjt5g3JRuO3xvsS5pjVg8VmTHV16D
TEBdK55ABHttis56EYBCrk1Eo9bLx+jye1ONqsmCi0IqTK0XOI8eD2EcZymv75qvRYCVZsO3YOkc
exes8Qp60d1wpn4PF+JsgDJvGUP65NHfyJ3fR3+pJ+mTnJ/KnaLZjhry4gjMuZVRrFWV4rXHgb7X
l/FBizusKyrCIIZ4HTpruFRD+kihuoBhGbBlD8hsq5fwILO3oduyxpGjiRGAwumnZAOF1HgpanP+
3Iz2eFcD96AY2Vtyno7cyoNkBiXc2/pj4FT2Gf37rqohmaiuLDURvZH1WUfqFSOSfy+JjPPkPmcy
Nkwega+12RIv9OB0yC51oFoxgjkICA4JNfUoah7/ePs63Djx9RV/7UfLtg5Q5B91t8MaawwNbDh0
QjmqjdOCseqchueHAUl5RpnO3dl/Uh8A4uye68qLkJzwAaQUNWxtLevWajRZiFbbYWPs1Ohiy8hP
K8RJjTY5UOC0cC5k5qLrn0joejXFUXMyZHT74531lSfWhdVVtx8DwlxIBhow4VFCNSc1+drXytlT
ehc2ey9h8TRILJw6zCleokh6D1gryWXM3/t5QbU1IuePuRTA/vECxw+PNtpPGFvJhLoTYxdz8GDQ
sku+nQgIvhGESdf4uWB73lbu20ClnUH500PoteOT1tY7VItrAWKlc6wCdFMNLw3fAsdGGm/Lgzr7
OKhp8F3+PKD6Pqao0b/0qeZsmc/BzLdPWCqOrI/bVCOVq6vopGd7m9Gf5/uP0cnGJyg2be/e88La
OeuDBfORZYE6aMb8x5lqsh2bj6rP8qODaMx2d+1PF1YKwoqRYviEj5Lmrlq65q6tS3wnB7Pfuiic
D6pPjX4cVF9BQfutOS4z0lJe+/EDPppaQiHukCTPZtBinFfy5FhXwWGZegNAe99d6ll0F89J4GD3
RbIpZVMNVAG0TyNNLnBJeBEY788WhIqDIJFIXY8m8d0WteCu947YcqXiJa0AFVRVuTiFeezcu8vi
3IAsj78OlfcgU61hjKDTAVGOJ6nPpiK0K2pvwwTL5xyU4E3d9M3RzLJN6td9KFXL/dpv4eTblLsd
BxTz7lBhhFdlSNfbEYn5tR2D+LrPBkTNGqNpVDobsswaSEoJZ5QHdYaBUrHuQn3E9sQtCa1BWFUD
6mxsAXVMeuod1PrGqJCKejEoC7X68TpWA307vF3XTSE1pyOm7rdNTLmG743ZJTJ9/4K147d20atP
STGB9c2dfq+aI2If4TnvfupCydFmtNvcDI8172kgA82pmwEAB0CUYsjWhg+dk/sXjFWuUY5fLV2G
Audk9lGNR9eAiBqTLRUt+TVTRUdGOfPXT/n9dbm/cFm65riuFvyCusk+OWZhn3ThxSwm5anqxG/D
PvV8U1f9gBfOx8SprZio2h8THat6jcmXbv/0swLHeLgmSPPA2zrVPIPV9OZzWBNndQZdXPvUgC1H
+ZyHO89+Vz0WAiDzRp2OhVdtKhJhN+26P+WYsXlx6HzXx/EblXDtSx1N9Safy+AwUM9/9jSuLCSD
UDRSB7XxiAP3HmEiia/aJqLu52264wad4g+GHiqXB3WmDpE2+IdALyzAKXJEtScB+fEfjnz8iMkx
UGB/tNUZVKej8FNrp8C6HTn2k2a7c89+jlOF3G1K762A7bJVU1oF4P11UDPUXDUq5wb99MdcJx4W
NFlychlECMmXPcjH4oTm7NJKNUeBVgsEBF3Cb6Hw0lL9v2ZV7IAOQRlqEmEk9QCuzJF5Gd6sfU1R
vUqZqYSYGvBLF5fYLj8svqPz9RxDsb5G8GpRTPtFRcDF0gbbvBc1piR/BxIrUqqB/d7K1UpQXXKg
EhnJ7nlBvCFk5we+OJC5/SFc1kU/Ri+appXdM3J8kpk3lQ5qTDdHUo6BT4SnTrpVDAs9VyH7uGym
O253051uz8XWl8LXZJrT+UZ1EhWZ7oRfvzquVWV4yRlvusw9mPJAAfBU3SwyZ+HK/IQ6qBE1xyk6
MhfqVKOKZ+y1g9Asb+uJ8KfXj8k3nKsnkX9DgYsjnhDznV0TgLO94KeHWdtdNiBZdBKwYposllR9
6myaqmJHMCcjcjMSrZZrvqHqLhVQZFMuCHHd6S4FLTXWLAQw5FhuUoHXaLa+1ikhAn+fQtow+xqP
XCGO6gA3jTJ0RB8+mz273Qp94AKYNbEZy9Fg5yUXLSB2MPmyESUOOeuw0njxK/FlVGoLmPZhH4EI
dCqgS2VGeqgDwW9Vxkvli+TRWbL0USvaaiNK2I2qTx3yAPTaEkXl/qMPvNuNpcUltbvurW95RzB1
6bawbUIKVkN81LYfGt0ILiR039soWk6wVbS1oJrfcbXheUpt/Hv06KzW6yZR/APiJUSacq1PMlas
SeS0W81py7dOJ0+SROMtqG5h7zTMlq8o/iZM2pNvIz6RMTsVkUawQDVXTpC+tfCe0gMe7NDgKUyQ
2yTftd9Cr49P1yx5TBlrCx9SbahUFwDAAWRPTFEzhZFUOg3lN7d+VXE9B8g0N51ee+wKjNNdtWjw
+b4drNjgf2bFLJutCLKQ+n/lM77pTZf6GG2wFb9F8qyzTw0dRJ6Vc1Bn6gDmlGq7j/Y/mtOYA8z6
MLpY00h5wT+a8g9/1sevcgR1oIFjxsgnyA+KVSf5/2CGh6Nba+zfW7ODnCUPasRYwKb4gb13CKmg
fJWz1SgeHRBkiV3j6Upkyk2p/OSL662JqtGUBzVwHZXNiXreQxs42z/1iwDjVLunNkIaDwhgxAB1
8MnBUWY6iiJnyygH1IF0MF/66u+jhRbfmL5VXFpRo+masbS2cK7ZGiNroFs7W16hkriEt8zgQU25
/WPETHGncKxXNaKV4lGfTft+oUxYbZcCnt4INyxtZ4y2/mb6/4f+wiE0ngyf7Gqr/rwhbPR9peFK
LP/i6x+rTtXbUKMFo9f3CGGQovimoTAP1XBkrMwJB2WChcOWABu5CNXsQsEFyIDtAgA0HD/eLL/6
1ABgwLskrJvjR79fe/oqDxeqXody2diYFcdyUdIZi4OPrjxVbXWmDqLyWb7k+xiJ4B1wmzvcJrtD
BNzozDZwPqsz4vX9oar8U7q0PMNVnzr4pd+u9IIY5Dxa81lvlqPS26J3RdB6KdE9lsW/FH3OHqfo
pNbStP4izaSIzzF1T+im45iu8PXfpZnJSMVZQh7t1jPN7OguegT5Yaze0gHLTz0KjY1tx9VbPI8B
lXpRdEJDLR5m6cmIklx8isvlK59U8KOkYnUOkFXHExDOpp5xf0MSyq1yfkaxQZwJwsV9Y1OgrZKm
ZUCRbZp59b0zd2CCRFZfk3apDwwJmp1341g2z+sMOyAcDQTihyrdutZo/0w1bccV2HxJBHxGdwnm
xzTrjI3fucZOTEm+Rtc1XZPR2chu+KboFky9rWkVyafdNRsdJs9Bh03pRni6tRlt8VyNpXmYMi2/
mHlN/os01Q7bzC/LHO49H+5yVNf1ibCQezuGJZvvun/jSqsfpun+T4uLKgctkob4eqrlSDs5ONjk
P8cyF5fZhBShziBCtutZ9o2y73rm21QOGD+cORAu6GO3OzZLtRNyk+1Rm0OpLX55eYP8fQyJWpky
85f+3sx8aug/RisBgFs12V6bL+q1ywLnPvTSCOhy/XV0vP5LYbdfiSD1X0Z61InsKXSC5aguKvJ2
zvfM0JNTGPXDU2i3+S5coHIkSIhhjFD1Wk0zd3+wAar/n1+nUhBdXS9fKZEWtrxMbZ3rxULfbAvH
+f0yLQsQHnlNkcv1yqsh0jfrQn+Mcx/7hqWIdrUzDpiotUgpfYPA2xSZD3lumbdw1iJKqvSvBAr7
HyM1FOXsfbW8/GSkdXnOXa04q7OkAYfjdieRELfp49Rfuf0S/6HB0xIYONpSddvaWI6Dz48y8G2B
gm6+ExUcVwWq13MhvOVAAaoD8Xmwnvy66W6wRel/ANnKCtzQ//nHYsm3/dvHwkfhGoavs4c2HMP6
i7C6mJaKN5+j7jMo1alCRISWQ4jVkJevZRRvpjF2h7CZ73XDhuBIjvCezWgO5AZAaeXn5PxknzpE
rG4BqcM89KsIVNuvgQkcKdgam6dCr5nlwZe0e8ModVjqXPdT1MJHBc7EH2nfzhq3Ryh7+RlmoI+O
hjNtlPg21ddm+eaffwjiv9zCbGTsLiJ2V4d84hve79cGXAZoOlaJgYk1BixNqN7mG4ihczAQBfbA
+gkLL5YuN82XjD/ir6MhaKbbbPFekIgFe4K3wcNYTzrVQRQvqqY6tGFCgb6OvzSaleBB9eVl+Bj8
J2Hntdw4km3RL0IEPJCv9J7yKukFUSoD7z2+/i6kaoZ1NRM90dEIJgCSJYkEMs/Ze22r707upJYw
FxRlDbZzS+cg/DYNcH0pmId7p8jDp1hv3yj6dh9ejOm/hgz00PaiPAS1aa474eZXan9PtjEiD69y
G4YMc1lZEpdDOZm9HZXFzduQf0K4/+dfq65ZXz9cFh8VVBiGbQs0186X3yuLQRfndA64HOSqmGMX
nHnjF5Z29fhtkgop6u3tAHY/jOAkMK1pg13iUAHSOG9YaxTEjs6pCmnVPAYxCiNkU2C9RAlCwBrM
jeEW3jVmsnI0EyKNoVNdXa6xna5cdB/0Z1M5YudksBU7NdsXpphVyGzypnluiQ87UxX1HiOVbI4Z
OLax+0qQ/uT81rE8E8eaRfcBoVdb/h+PYwLAylD7dEuZwLmzXThPmp4Orz229lGBKNm4AH1biHZ7
DPZEVJnmtR4j6yof2XRC8UPa2nlwjPAIUGdYx33VvekAA7Eppj8o33QIqSqQZa17GYKmuCZtzmy+
cbz3ANAnTB0fIorvlmeikJCmzgfIR3jtAid5tC21P/J9R6XnN947+oojq+sUec7wBnOEsBaqLDtH
z+vToIKhyXs7PgdaUm+LwvbIT+jsTZYV4ao1jOCkAv7YsiI210Mm/FdhF2Azh1js5bAWAT+fXl27
+aCiIYk1o5es7t07wv3EVWpJ7KgkWLZSPkf0dMZToCLFGP25o4MwccwFYdlDq2zBkldRc8fvqLkD
y6OtFbuJVnBpNdoUcZDACkuYneXKPauu/FFuXOBFi9DO1QOhgMWjI5TmkKEbx9Hf5EwiqnifOYiR
VG7RB7ck5DfVCIxMurBcYaTtZ28psLzaC38SYrn3GtX9FjWEv1ResqpH4TxqsGnjyIyv6WOmTcqF
/IiXer46MLVRLlEXvRRhxAhOgDxG4sRbybfakotYIUS3ty1W93KIdTZy11qvPffCD77hDShXrgd+
UleycG/37rTLKQ5dlZ7LhxHAutPNPN/DbqXhgla6MdOLnRbU9eCtxG16aVwzPlcRfhG7Lse7KFkE
qUV445whNDKluZum7pHomwV9Oe8kS1uZH/2MRJztfdEfZefv1u+D0oS13/HMlaGlytELxmmrF8q0
FEjjiVtUurOGTRqyiJs9pB3XzQ4M0yvu2NlbZgY/Z+6Yg2Drxz9fUHAi/ccFhUmSY2qG66pU+awv
F5QptOOWtGSo7Jgel76Goy0NhgLG05zdIjdqVZsHUzF2pYxzSanXUUkJ9l4h8hec52T2Zs1jAdb9
GSGLT7cDCvyIC7eY7iOWLd/caKx2RprW68+hzdXDEnPltABsNDhk4qB+c9rwyVVT5Q5RsXhU4ZU7
QRI/jiI4m3XoH/pBtLu07exLaNvBOkl77QkS0wJFfwJB2KjfkNj/bFQ1+eFr7pHSaeYvmgywnusD
F4yKN9tqBR7nUt/7WCiWfhoV8aaflDfuvjA/G0DsYH8hwDeDB3CA2T2V57pVAaIln2Vq3UUljkTh
c2dDtH3oes6OSiwW+MptnMVgdAIgbhVcb5uhEFfKVTXfoCE5IzreVgWqeCX09FOTJuNGjG16Pxnk
fzNjFVQDMI6bQZmebxuMmOkZ4ZSiHTExwhkMK5RGjmKuWtuKN4lh+cEGS20IapNN4QLg1SuFBW+h
2qcYiPLnRg4tvDeLT5VpmJobpTH4VRo4O13Px5TtltpTAWNuoyuWshItPRvPMe9o4xW7Hov8aorc
1T9/EHXtP2aTgIA1kLpMJQ1dE/qX2WTXCQtWJnkP3wjbCM5T0XevJpoPHPvtcx0r+V07FK9yd5p6
wPvJjhjC3gfpxHw767gZyaGrl9xOYo3Jku+c0nzwfjVevG+0ZIK1a04YD+rxrp/4ME2oF/e+N5hX
3bI9phuKvc6mQqzilABZvP9+scc7t9N8803pDBVbbJiNJ6m/kZIdDWHI0htdsZEyHi4nNAYsjWwj
cgTr0Y3QRka5hmmClRoTJmOTFeSugYQA95+BgJgGg9j6ALrlJlHoQERG/NZq0fiDb9op8nr1d1Mr
EM58eAbRY9zNMckNptU88rkymNH8kZqvDqYGaaaFD8JVZIHv2HjA77SOauFcP0e+ou5i1QMy1Rfm
Q1kb1UZT8u9hYtkno+n+bIYqtvZJTS6sqdVrtWt3fg1OPmGWu3YatdtWnlmRj46uRQ8DdQvPUAMd
w1AbprUd2OZTQhCEEXXOc1b7AXmOxAX3sJXeAvS/2Pg0+6wy+calMc9cnXTmX1IqxJYNjW9sLfVt
DAKuDD2QXzXVZqhMopPSXqwIjgl/GpFJyNuAy8SKyM3udlI5wLUm5qd/NubpmQ2iVtjJM5eTZAt8
gRUoevKD4TvADh184Zb+pHlm+5GU9VkE+jmnNoUTZHo1aq3euFxm9kaVmvdFToCek4/xQzxpd45X
RUSHspGP5MYvUm83gStRPeI1EeWBfuO3mxbgQzDrOfcOeaBfKhB8+zuC1VvWtU15zOZN38TlUQ7l
I+E772UZV6+WvzNUGHrRBOeLmo8YC/WqKAjuKhKyF8yuuGk75aH22/I4CV6kFADXADaE9QrRm7Jo
RysLVhjbYOz2PjsdPBBVk63LBFK6B+6jWiOnJmYA/hf+454w6KRjKvW57fS43buVfY1V3d9D7Qiv
geXhmWm7YRnTg38NCWNeI7XKd0UzDa/t2P/E2VxdLTcoXnJE5WHXHW3sI0c3J4YpSNX6gpBbP8Ua
ouHd/7iGzHWR/7fyomBvGQblTNV0hCm+rLzAXmp+EKGFJOv1V6Dwt+3xGpyHtB2x+UNqlfuCXqMz
P85HTF1FSTVe8GEFp8IxrK2rEr4w5Ea/0ZoRTvqUUBiNsLGLBBB87hj/68LH9eI//tWaqrkEP2mu
bjj/cQfG45pS98Ztqtck2Flm91A4E4AeGazmtfqVUPDu2v2QO+hf10fNr+4K4PWPw3TXJ8J+kIOQ
m8gyHVWI6chCHklaCvcuHaWlPNpxQ30Q/SuNDW72bkwMCas2qrKm7gOYtDXYQsPFwa5wSpsQQqXp
KQEEqjeyRMJdhIvhifxab0unjxaoocCBImDQJlkFDEbhtC+J0sOpGxZqHQDkSxP7Gc2m8611AAmh
UBnvDSUXm74ReMhcGpvPijC/D7PbxfewoJJQDmL6wZiBHdSkSffo3foBTefHSJbR0e71tQa/lgk3
7oCFHevqhagyJJAe5l69UiHlsktuoFsfFL+ugIm3UAp6/urHNhshkyBJ7GBK0g+06uEjm0ywWbMS
G3BxyJygFUs5k+uGKdxXlAmXn1NtKBj4sEgyIXh1P6KBwVbZ9s9T3766dWP/gIHyOGFFezECk6sy
DLUDSxkapY1PoGcgmmDXVTArSXWf1CsBa4eksML1P3/6DWzjXz79QqN347Lg5nMLL4jjfxm6w5rs
y8hK6JWXrr4lNiO8yo2wtPAq7Bjhqu2FK2v0Gc77RtxnbdDpCy7Sc1ao0bqnz4ceAK8dTt97ua9C
VXxKPQ1dkUBKSwCu1j02RhutulqxTr0vzKuKq5UMqSl619JLpMT6wTUb/TAFWj4HtDDWafMc/vlH
1v6zzDAXWjQLm4tu2Cpcrf//M+MYI1KpUogKMs1y41aEXC3gPbtHr87/bAoAX3TirHHl8eFeG3Ht
7HynC7/FnX0egz48T3yGVxn93Vn0TiPAA528NClKgSkntyzx6Q0p8EuWocKFZdXGTXUIR/0K9tIH
2z7Cuv9eqMO47iPhEhbrVo+xgusH9/AEz13T8P1qNmmxhCZ4zmRtkgGLQqrV2Z0yktRb2gmyplFP
7wI1oL4/dcnFbglX0op3eINiMVlG9VC3yrTiN/TnUZ+V7X6MrZ89X9RzWdbk5IzF8CKIhTmEs9Sf
JeTwYgFmWDGxDc+fRkfaFqted/pVA3eff7op6LUNOcvBVfWb5aq60PTYf7T0WnmY/Oo9s8rspOum
8qA7JHIyUZ8ZgPNw3uRVD8xxr8zg3LokcUku2bjpXAsjGw4oy+xTVqDVXUy5AshzbI9q0YKUzfp0
J7uxXZwr536CBdaV8bpwnG6ngYt5VbrmRYW1iM2EBGrZHv5vrWV9CBFE1u26HHvxHXHHXRzo8e8c
5Dt09zniKjiYfgDHuOZvEWCBWOQhqO/eMYw7JeitNfrGBESdOjLLI0ddair6EHRg6QcQ6GadxRfF
hTzaWwuwIRi7LVRQjnJwnELJFkRcoZbtQMG3UVKflaCrz/KR3LhQ8cNqaI63/XVKBRDXMRBPUl3g
lKbtNRjwsakZsXN43ixydbnx/PP3RvzHpcIxddSXtA+oBNuWOx//61KBtcM1x2lIgD9FGmGrefRL
wh1gbIJ+mCEQciOHxcjSpIf7Zthwk6AXTdfBS0YmYCUaucH5pkYUEqPCUTZy6Bj6tdMxZJFM1V3j
KCYig9vFJTSs38zg9Wuo4qtrFMXdOupEsCIB0KzqPXetGL3/2jRM6e1ymrMOa3szVjAoce1mB7gu
3cUPk+6iG9W9Y6XGXo7kfkS4dMJSg8703J0TE7KxqCI46CYjv2nJNeJ8to06A3Ecp3/op1A/t5AU
TAMQeql31jZsRNAvVM+3tlahfQtUut0aHs1zUnk/sLz0FFP5Wge5+yMBGHcex1x7wnbhLhvUjDt5
cOpMb6MSFLwi6ldk7mHwFeeAg4ZMKTmm7pZsSid7kyN84/nKso05U43PnC9FRXbbV5tRr1VUVxjb
oqkf352M9DpV/V/zEDk5+nvyhEeOi6hp8Peh8WR9LVtTMhm9lATUpRWhDfK01FvCTfE2lMXyB5No
oocuVICkV/GFCJn8odcEJKU2W/cjWopZZJdPKmXuvA0wWugkSxNdM2ce1vqhAeA6MQG8B/pRPdYY
ZNaoc8ONOg+NJFJPAIQeBvdQh3p1zoYsJbLOMYKLOm/qHEtByupwy1yEYm5m2pRMXHEH7ehbmrTO
QY5UJPJ39WgWsLTUiOhEbudOx9XjZpnBdE9MSqa+SCtNCAxt0bZI+9qyN7dAe7tPWW1pWwZfa1ZX
sk0/ufm9i/v43nbsO3+q1D8+Et/Wh70Xuv0pNNXgMenzdzT7xeeIWHTknjVeDHmQwoe1d4Rm741y
2Fe9SJ/kJmGtniE4Kv3XWkuCjVeMCHnKscTkDaArMFgszHUBCiDDRbEyDWsu3enBreKzXgTtOm3L
Bxgec5ANltaRi8f/mFfY87zh6wfDNubpqWb/lwqRT2emZZmBaEwkT62Vv5Uk68CGaeurwdRtWeeE
c3HzXJq+Of1ytegjz0TxUrUaklANBxCCJfs4WHmw6ZoyeKbUe8I9tJ80rXjNK0HuAIl+90qt1Jsk
cG3OJ8OjVIoHz2+0F5dY4MKO8kdWzs5TTait5ijqy+BV4SlOW+fO7Rz/IkY0FdITq/RMg8kDI/17
9sQ6aahtKgiBCS7UBc575WUaonA/WWWz6htNecH0cZ70pCcOKuiPRRQFD1SqA2xC2vQ9VbldKX38
bPV59TwUv3Kqad8AIVCkmZpHQhAIzLQ1b1vNxcrbUN4I5bCtWm+LCzT49c8XcefrRdwxXf4cmsWt
CuKs+PqFDQdNVx1FQBbx0xYf5fQTdlvx7NKMvXq+cikLO39mIpc8BAhz5CjJbeOpdFZyIOazc0pW
IxeiRxopUFqrS+7BNfetUfl8lJuDuUsBNPZuPB77wciRfYYtwSZmP4E69KjSxf2RfMeQ+jOzFwWV
xZ2jxfVW1xAKJV6/Kphm00MvPro8HZfjyH0nyyCuoMJyzjd3hOPGzoHq0vbmmiD1ptuy0o9hN5Nm
7rho20NTa19bWMO51RXHGvAjsVfzmlXo6EmAKMZbxOjOGbemcy7njZnQrC+bmjBXiGFYLJ8mpxdP
aDe5qAdIDrJYPDVdgT9gZlfk1vs//6W+9mzAQLmqC+6J/xzjPypblkOd021iPmBCyePvn1awLDCy
+PunMfyf3063hP7lO4v2iyIa31lh2ZYwtK9V3bzvNLjNxW9zTKyL6T1SHVF+tN4YLtVW7e9Uw4oO
HlLfDa6M5MV1xid5BsXcZ7og/kuvks6kAkPvC2U419U0nuUjIyUKVO0y7g1Za+47W2BkDNLpvbXI
F4nT5uW2H6XB+N/2105gbsgWazfUGHuKX4J1KmFTT8zbu403gSUGZqk+WYo5HUzLZwY0DwGMO1ci
MY4DsICjlSC5S8WoHOyxZObFzBGF97ypNXPYlWazkaPRiv0jkSbe36fII/LJfx2WO28vczvHlG/g
I5MO9Ar9LdhJ7HZdeMlpiq+0vC9fC7N/lYILoCEkB07eB/0fsSA4pyGeuyCWQXAzgZhjYxaevFXo
NJsan+eJ7nlwDXxkYYveCTzIzkSxBnP1OJo3HnPXa+1n6sZzgBbLfZ9nZ/aUncbY38h9t5PlCyIp
O4Zd4h8/z5Wv1xlMTWNBnok8OU9Tej54/LutiX6dSabDWL6fYNaTZ1n9HNhBTNRUNF3gERpEMc3g
z8LC2ZVOzxMB8I+6kheHjiTfdeRk/fe2f1ES3X8fUo1saYMZN5bc7gXZ3t4I/OocGCRbC7emfu5b
BVQea7yCmy5JhK2HH3HzQYCs/X2gKLbKpzQ9A3Pqz4ZFuKClmflH5CH8Fv2PUocubzQB3rJKHanA
T9WaamtD4wSloW/1l9umjKfwoorVbY/77xOami4MMWcEWM77nCYa/nrmGPXlciK9gcrn/zsQqS3v
QPXR17v0eHtheVoSTvrBzKOv++VpoREV6wo38FIO5b+kSet06SL73kdx6C11TVWPtu7Xz6Rcbild
mG+aM7Ubeh8K+GW9foPd6Se7MB26H1HfTcvQtJwLlRzvOFTkPyROHr4n3rCSZ+iARPG3Lqcxfkoz
rXwOMtfZKqSF7Qgh8J6MsX6xmYp/9Pg5FuVUR49mQ7pRPDrWxvXU/FUkyRFMvPhgPaUuXK+J1yGt
wyuQ6JMNX/JVDYp8o5txceD26xIERvxLlCvdj24yVi5lhzdWUwQWdpWgwWu6FyKYkajMZ0T1Lird
6SNoYVWX2P/Oqu4GZ6PoupVZetp3x/iFrr7/IT8kDYrw60h/ep5L9OshGqO3Mnc38gwHbz0QhXK6
h1plkRFnrCeSn89mGP/ZNPRstv3Qftz210xHBjyW/zqlNce30uncreoC+rztvw1tq052TnlNIVYs
m1wJD7IhAZP/ylR4vC9Yaj/ZmbaWuz1bQNBMPJwyuuhejYrsgDgrUnJFaW5Q2oXQW+nD+fOo/uKO
SfySefTzVaP9Lk/C9GjsFFagKzmEwEl2MpHJB8sAYmwG+kioUZEfgfIGcORDNz/K8W2jR9Sx8PJl
y79OjH2kV3JcuPwBuU3zGn9ttEbZxuaEHi42L8pgtSs48w1JgZgLm7K1ndXLqMYQl+cd8iQWTLDw
uxnw68PQRW0A0ccna51bY7WT9tpyzmgwsG5anhNdNSxG6C/Ub7bvgLkAAvxc62B3+jierq1fG9tZ
2nZMQZkduc6UW4EE9M6xOrzoojWffbweizZV44+W6lIhKEVjdDulXVddNABOS2WqHYgkunNq8hDJ
ZWfG/tKPR8r1t523k/R5ZxGVMWE06UnuRyOZ73rTT4Z7+r6PYvLsflVNqXmwSGRSrHg4Az0dztE0
/Y60mCapSSBAPhrkl7YIoXTSGvlQOgGaLYI5U1KoH1Ij5J5lmhB3HBN7CdNZ31PfoTYzo3V2UxQh
ZMQx9MSUpjx5Y5+SCy/cp7Ds2zvsTwc1McST3JURB2m405M2n86999QFaAI+z+5QOkxTII5y6CkR
coom6nfyXIVO/iZJI74j81OFQzcfL+i0lCdb9EFOFUFn5J3wVuOE3R8/704elM+f3C0lm/TzXzHo
5UXVm/Hzjd2EwrJXFsZaZ25+nMzGfQzzU2CP1JPmQdzYxLxDDd/LoZ4p3q4xMy6189Eeov1DH/4I
Q4yTck9VQNoz3co7+PO+LE37rZvHGbxGQzkLvfhBxBZMKuytp2QCL2H1EHRpaeGvbuuXstbLXzTQ
tyggjPeYCuKSJdrE5StS9/Akp+0IWu0h4Gu2aONu+ml3cAV4DisUjJMoZB7rahZKjVNz6DO+EjRn
i5XG0TfCmrG+nBXbMI6xaWEC8pQYWw7i38uHiNLskk5WfpE75UYOKWk1oj4RMbilv3hx6Yv9riyK
sGAJQuC5HOdjhIfe705D1VkfvmeAye+T6RvE6GBpZI7xZNtVvbL6PrsnBAaVrBVfnSrwH0zy3Uvd
Sr9xQ8VrVolp2ZVZ9i12qNbiZy4PVViTJ09XIzGL5Bkrk3XpgfZ/PmsYw3QTpmW7lc/CwvhKpcyi
qGY4fHLTk3ztEGHgzrbyiGIJb9URwoEuJVHgPcTdq5f968mKOFp8c5fyLDMHODd2o7b/fGnqNf5Q
wsZT+Lorrvlb7vbtSt+UbkKjgKIzNPiSgFMWtRCsRHo3+kl1dtOO6Im8aL470XgZ8zB+7tHe7D2b
FUJr2PV34BphFZrvvZl1G3RFNu2Lonzpcn0vn9e2LKh7pWtPsL6yexAfMzeqrr+XtEUJIFPNuwJb
N81UpivyFTthH6Oei07fxglNFQ1ORd7HFEiEgvdmgn9WCmNH8lf/1Ct2QnK7bqz0MBmevNaKToql
ktk1H83zvn8A77qgHxC1Sy9NzsLqjIvfPviZEV2DnFVzr8LSJMDRWpLrRvBLBj5SpPSvx3h8zoop
+TXOGcwVPyXE+HViUb0w4shYjUbrPXhYf7MqfIgM20OzH9QbazK0z2PJvA+d97IVyAXl6UMe4IPE
fraUT2itUV/FEBSW8cBvw2wH/03h4/b56LYvcP61Tx4tpujv8+TRbN735Tz5el9e5b+d17OYOlpA
OQihKEPiZ9GlDKNG61NDm7awiogyiRqcY6+FdxBzDbjKw3m1MehFX2575KMiLh4r8NAHOWrka9RB
iU65JBzyc0x8XnLtodKvkd1pGBd4N3m6PBCUDjqPPvkpd32+LY3ohHVRtfxrn3wI6nHjN3xf+Lz/
+YfJ/WrN5VzL02gnD3yeO58igO2tIq1GeiB/oM+f5d8/+e1lFFo85EqY/VbvnZd+0ruPFqgD1TVh
E4o8qofJT8Z1bSTGu2b+lCdUqBZWele7J64z8VWn37gMrKz7KPJh54hBfa1tqKIiINVkgp36NL+0
6ttkQZSpfhDCdx/Me1nGkhvfaBuAJt20pjYYPuaK6jzYn8f9uRB2Oy5Pl8+3rvLcL8+XQ/l88QgY
ENWaQQTsX6/957nyPPkCX177z3t3s7KBO2u586vQurcQLB3Jn32RI7e3rHs1zbJdMGgg++czJFff
86t6PWc0r+VQbswoIN8MFNE2MflKLYug/u52VnJUtSzclCizVkXn62e5GbVWEJohrIUcEggB6btQ
1T+HY40MOewA/mYg0BQcFS1vzBbl2haV9d2lwFxntDcH9CJaSYAe38TmHu8Vca/zgaox3xCsW4+s
sl+LUTvZbiAujTmseiYdn6OiMtxL09biklou3csM2KM8TW6IohVw18LxUOkKxnFGn68xP4HIk3dK
TPDjhhdqVNx7IgeGuVEmwYIZ8doIe/E7jrNdbDf6r9p2jpqI+p91Wt/Bfyx/GMX0XA5l8pFa4/eQ
W+z31oTYE6Htf7NC0n5Z1Trfeh+C/zDk9mulAwvwisJ6qUDKLJOqWYYgUpGUcsOEcVJOJ+o4/XNo
BNOCT7N2dBWnf/ZJyFvA7bEO8mipDaRDwK7cK1Y+PKuWYbEUJIVHHuUuWyA7K+qdPFpnhI0gU9S2
XZGQzdfOxeCpzaeFXiT22dbKelnXpKmr8zAUDvgyhPfmmeyJeY/cfD4hMZV6n/jBLw3qBVDD9yxx
wdd2vbMlP8f7lqQ5UlJfvBuN660BV6BoFpH6EoLw5M8l3oO8QbuOnPgwtVH9ZKXZXZUJQRxo4K9q
rk8nr2jyh9HHhTefb0LfWZplGPLjReQU20TaggaZNvWQJFfgNslVPionU0EEqUWrLwdYTlpbvyLI
9csBY0jKY63rh9RoNSpz8+vJTRbRFsfUEGgEDGCLw/ds0ZnRZ5psA/j2BM812Ay1TVbCbac8SR7u
7WyBBHPgoszlOEvo8RXFHEj/7yupvKwlxlQtKOoVF2E08TYOTHcXqvn0aLjZr4JV6YdqKIjAFO6l
rlHsyNfQtgGcsmdDEw+26YoP1MHJwoem84C+l/6VK/q93UbFVW6YBMHOqlt/N7XkXZDsBApKZ6a8
humtPbSVTe9PNXYebOon7nzukyDlCv7aU4xAbJM74mertNVJbob+X/hnLF8W6dXCX8oDSj7PTCX1
+Xbi7Xmhq+broRj0hXyF24Hb0LVT4hebCVhXn+n3fknYugUM7jmZ8y/d1LWeEx06kOtl6jOX22oZ
6CQH+wZxVLUZFM+tQWqma3XRc+IXw5LEBaqaIWloIg/fdNyjqy4L8CljxgE9rjQT1HVEyAcnUsc/
D7+OVeYSG38gYIzIX6JEJarZnzCh5VNUMGkExHwDNt+GeJirlWE0BDErQX1oobodbLX88yggBS1Z
DPOR22H5SO5rSn/cFd3B4XfB/d7y1yxdhkvWNbE+r2KGi2jaM97u6qD69XAZKC2xnMsMXN76WofY
R4iQ/cNvmUrXUXNvhB5fuGD+yteO+qwYOD8rs/DumswaN2pnOSdC3rp95PZ8qUWsnFTR9RvYU+G9
0dbZavAL65n1DmoW0w2/K4Fxh/C8WMOCAM+dm/mD8FHTUIM86T2BGkM4TpdeVbgpM5KbwExgp8+t
tG6gT7lEfEu/3dOKvTwsX6TkRu25+r3ck5KGcUDBzpdrfgO5z+u6fGWG/NtiWqr3GIZ909YuTuQK
pHXePCnUL868SWwKwgtw8nPfk3Bgm4wfxY1cQoNssjLaQeD4KAX6B9bdS7fsWHPb0fjnyJgg8HOr
KCaGnLP/eqJutP3GNFjb3M6WLyZPdDKY7V4X5ojReIPbWw3zywxA0Ha2b/5QY9U/l4qx153S2xbM
YRK8C9aSEqd3bRQ7fwBqXx/rNvqhGmnxoMtNq3mU7UZ9Lc+QB4CzPhrEY5zkLlAQMLcDuHBp1J9v
m8ERv/ks4INNre5cE4g+Lqy0+XOKGk4NNzi12xQBaFynTW1K/p5+B/0B8aEyHhK/NO5wGRp3VtnP
bm8Ec3IoD0Bhv3OV6ZEbjj69WJn1FIWlB70M0N7SItJpW1JqXcUEORA1iHDcCtKGpEv8WnaXJPfe
5NqPQ0BcYUX659Zxc+fRt0v9gG2wX8ijctMoP32BeffPHozSShnqAMw53y5Kax8HyCPdrqmrpQ1U
LtYe5WuRKORjTTZpTc7vBC1U7PKaWubnM4Ea0fyrtnGsOwcAqX/60rI5LTdxaXTZ4jb+6xwl+YWt
Jzzjn2R+i7111xbF8KaXRIm15XsT4sSqUyPbhoNbvsNBCEJCMEHW1Tt6dNUGnnf5rmIwFXbavAI7
bPcxjTcukzzbLBBoJKr6PIwlfq3SIhVw3h84iB67WHlMiSA/ukUVrJKZ9zOqqPKGNsbYpBAGHgFz
aol3D/GS9UyET8acfSd6OB5Azaw1blJ7W6t6+C0NSswUgbjLcyd4FISotvPu2rHyfUdqBzm4DGnP
kPaWCJfeFsMmo7pcOi8WlrNzXJSw6ObdTFisNXdgjPM0Bo9Wb3jXwsyK/RBWv3FcK1e5K2mGems2
LTbLTokuE7frzw2skXhvxO7jbb/SgpVYuErjnUbj43ZqZcCcvg1ND7YWIQfH2zM/D4ZGszfTdtvk
pHa3Fc1NFgPa65CTZqd6LyFpmZfaVeOFa5Xqa4RLaWuWRCfJYYlgd6E6VGym3FRfXR01GR//Z7d2
/buxFG+j4STXSTXLVcWM8z4v6v5ouN63zgtcbPmNe18QaEfrPxyWcp/pjysx5DRhMofLLoKREx51
Yx3luOvlUB6w1XDrB+awsGjB6VjaFO1iGypXa2aMi6Yt9UtQRCZH8N1dHBQgVJTcvTxPHo0Bd9BW
BEWWET6+5m+bn8ciCI9t4+ob8sWrR4dfAD2UJP5ZTz+aGTudpMYPQ9OLl2aKGzLBzKvore5dm75J
9kves6Z2Ils/ekUV3nfOwA1/puumTfYOoUp9tBJQpdgrlHXTEUM+FWq7hf+3tUFc/zRS770zc/u5
INiWgkaYHWvfSS4aJNMVlijU7BEJfr0bomdUKj5WwkLpHvxWEEKfCQa3n9uq/GiGLrvIYz0TamLm
9M8RhM1n1RxZpM7PszoQyKYyfo5qs7no1Mk8Y2lWo9jQg2aFFMQ16mAlBPjjq8a9MirGfdWUZx8p
+tmEThMuTQvcDzqKJMu2JYHGx95sSAxz/IJCP1AnL3aslU9+xGsuOrI96Wvt5dGSD0eCzeTq2J72
EnsruRdKjnXxk3zFl+5nGZvek56XiBYKu4HMVxQHI6/0Lbni7h1EBX2p2mP+1gXxvT1bilu0ia0+
pD/DHEz96GSI1ovQ2ou2WPatZ79pdZ0jnuiTrRyq6rRscyt8FYFaHsKWv56v2c6b4wyviMn/j7Hz
WHJcSdL1E8EMWmypNTOZsmoDKwmtAhpPPx+C1cXu0zPX7gaGEACZSQgP91+kty4JUcauBsiYQ+18
yXI86Guq62fDa6pbX03vxtyPppuFI0udH0JD5B8Z2Ukc1oYt6Qh3ozjpdNXtWF/oRiO2lqE2Nr5q
PZ1ZfRsmnGU9JOiGWaQTvaT2EIT1p2wlJCkpCjrdk94goSX7okRpnga/Ahvh9PYymZuyzyyzBoLb
LRhNC9hC7p0rW022XWG6+1Knau3hBrFsWUp9h6bEvZbZPwsXwZfQJ00q5/Z64O1re76q57nOVJMr
r8N/mzvmucdzVfnugEE6hjOQnyy4BpJzRvcLBBQXiYNM3kLFYPzqCsIJ/L/V7b93YrMVmyxXq3JA
DZG7821suUZcxAwvcaCqO6uxhr2qG9bZCnq4gGNWvo6ofoERjqPvlZh2rdkLLPT0ZhVCbXyaFO/3
IGBdBV3t7X2t+amDyiCpV0drt4/cc6jMepDgzy1CcUBUbaYMT8aQI74Ulf7SnCXqI2oA1JFbdxVY
kKVxAtb+tLtZ6bvoR/E81iimFZjf4MlOXwWsnvW67xvhIqy7HOvMaHjrUge3cmeoD2HeDW/ACEiN
pRlWXvOocAaPzIPp7+RoZHaCuCssd3JUQQxjFVYDGrTzZA923NoNzODenB2H1j7mnhs5GmZYbgeU
cNb3Y3uM+EJ1EGu7xyfYpX625AL3D0mfKge5Jze4W/sHMW8aHbO7xaP9mOPbwbjOFNhZcqIcEH60
UCul+eabCCC6Za++BqlhoFFk1cDUsvSqGJW7TOK2/CbEuBoVVdtmVuRuuq7Gw4mE2FEv6+TWp9Fv
gx/1m6mgRt94RneNPD1B4gRrQj0yi29p6nBRKOpLSFrvoNZluC7yRL0KgWBDp1jR0QiKP5vKrup9
13eIjg7RsRP4gS/BPv0ZlXtyBNN5HvjyYAXH0GIhh/K4QCU30oZ+E3HJIWyX4HVqOdqHMO125SVj
s5dNoOlPKCB0z3h+m5hYd9RJh8wi7kmqvW009i0S9ngps+wgW3LjDVG5cnINf1QIQ7e0MsvbhNvd
PF1uNFLJmyyzjXsf7nH2jVLexuzVHnBnTW4mdk9tTI6M+sl76objOTBNXgKTlr3bBcCGyUSUSI6a
mTHuvbK1lnI00XJ3a4nCW2UYH+Lq9YJghX5I5002lX82su/RlHv/Z5/LqnSnkr3TEu7TUauy0+Sn
2Y4g1jz5aTMrGkfVuXXtajuWnnsWA6UQsp7dZWrVYTMEiGZzpXDfEWZeKZtYazX0xdMAh3JNRTbA
rmuIod1o2nNJKmuFT7HAg8JDeRvxyY1ro5Kkm4gnTQruo9D1ufZV5cc0Ys4IEyD4oCoVroYaZq5m
av7Ghcx/RK3MPvSIuWzHwNGucUUlMY6c9s1P8C9K4ib/jvzPHsUl+FY9P9mY81OmrX/ps959UTrX
fbFz/QkafnnhDea+BFlEwstWso0c9CJbP8H7/C7ny02KE1bZOcWTbImWp0NTAm5uTAcZFlTbI2+q
r8G8SVDvWUBTtLZygNwkQLl5ymPg0ScHysr/1xGTdnCjJkB/sxluRo2WYoFOzkaZihyCSIuTASvS
KxJu4y3MWn2vUR5dyMkDasIX6F9XFkhmuHYs/2eVecpuwG/k2g6GShilZl9Lz2n3mWcmFxWrcRVH
PJaVRrtAHczZqV4cP8s+k7XRciq1YSObcqCtnHqd2p6K/AmHyc2Qjd12zIyE3OO/+goDj2JjuGFo
BT/WmExKoogCSWWgrohZbv1tWrZDYRKtwKWuQg1fh3lhHHhhONlisCH/WUGdn2zosssm4RejmCJ2
xVDH+xxdGZx5cK3UGpifQdaekXTjt6i8bK17CsSUCoj6Uu7CEGyAVIf2q0dsfZKUD01VP1PHRV92
JoD0kXFvScKHm433VlhgIRoXE3o1ECMXjt0YR0Nz87dGRTic9Lmxt+amSd1/VXWKt5WjFbqD61xX
q00wCnWtDPYIczDrF/CQp0uEkestsJzr4JrplxYIBl6YE45fc1Ofqo0TdxXkkkQ7+TEp8YQ6M/ID
pnLqeRaqIkC5tcPRfQirHvt1jXtOMUDIqljX9eBtfjtdtRM6TjWK0NwdSo0xoZ7xBR1FG19vs2Z5
WKhEwuh47nhAxM9yChEvyj/mrBxfl3urMH4GZuTfXKr5lP52hql7N7lxWmTkARAgSf63Dx9WkJvT
szzEsDtjo+hFvepVzcAPPIg3MPv0a29V3i3DIJvKZzMs5eSh6rUDCwKcA1tY7hRW9SVCcPp+mpsF
Fe1Fmlj5UY62NRyNalJcGPRAJZqp+Rp0GD+brYgBnMaXpk60J/TzKd4lgJFQ4VioRaecHAhIEPnx
9nVc8w2HAOtq28k32W0O1biLdRdtq3kWZEgDGE78pW/MGrBK8kZyX/uCsny6DttkAPSGGKIidmgL
5msXGch9kFrjLgwHd232rfalF9PZDgz7pUKr59ypGLXIU1hBYmFxrKSXjPfQ7f86dZXsIkPZFmof
LKdQtGvI0ZqFUX3ZXFlBI2je4Kerx2pzlX1yU5qR4GWbJYDqhBWudXAOiGYG/aY0KiNcIzQFdVkP
3A1IVK5LHfM0TDd2Ztpkv/9jJ7Hq/HcztjuhuP8YauYewRCmaijS4m7YzJLzj009q8vLZr9EATO7
7z965ZBsdhpUpAzPh5UPKmKAgvCvIx9nE6vHOaRu/ePw+6T5HMV8DqvIYDiWqtiPKba5vrCad3PU
KZvrtvMLqFY59PbvrlF5n3ThZxw78Spv8+ApLZ18F5WdvrcUNbqECCWsjfLQIhJzMOA1LVR99F8t
o2kvvKveQqH4r7mrqrcywwghyvxXOUHRK4KUUr3JrsTjgaK2zUVOF5B0FlU4WgfhUGNp046Ch5q9
5SOGYOUQU6Gfm3qLRQm3NInNuek7tXX2pf4orTDyxFPrDEc51o5G9tKaMG+bye6XU4SQTJm+wrfl
wRQ52wg647OcaXc+9ZRo4lmfZyCD1WoRB0l6koMp1OSlsOJgBeITxE4MLtcYE3sDwDx+slAHfkKK
L7345FFkq+PV4S4yUHurlqTpSnZmUBIQ6oJA1OjOOStrPIvGwD3boxOj0+R9k/3WPPiYIfeQP/hi
mkq1ky2/jFg0ZRBLhZKCt680cqaFgkD63JR9RlWb+JxP0wZuHciHeYCotFkhSB4ve8WMDrwQetaa
Gq4OGOCcynnj9BXvt6gttSNUnYVZ9c4KdTfjpHdhc3ZUwGZDIeyvAQLpkGLCn1WKk6SCdMXNo1CG
eA2yEKqtxK8eUqWIPTKlDfrD5LjtJ4ZuDZX4wDo685ob2zpl2VHeW5ipilPDYDt7jFVn+FubfBWu
Qu4sTl9RXfCPYQcwL9bc5GtvxL9M5HOfNSsrL9CJ8Emc53s25YPOw5s6DSFKY8lO3NIrL4T4ygsU
gr3V1vY1n1spChOruGHVJme4nO2gmaTPZRNPbfOl+pD7tlsErw4Ka+Qac+0g+xIFvLZptWIlT1Zh
FXkds+Cohq4vltgxPLM4Ly7yc6vI8FdUEaaNPLTrdoM+UQocXZxZCDjQHfWbd5hWlBFbO7x4w8DN
mNVHHFW7Z9lSi6cmsSsS8+gl4/ELKFslRtD2qRYmHxXfC0y9Ej+FPIu3ro03mKtGxkmFJ7BJnNjH
62mIl21a9F8jLbpA8ANnpSi/WPY3vww1/h0n1ngc+thaWXGZPQWxnz6VirKdUDsg/aSbJAC6MdkG
/JGoHTLad+nBUkdyW6AcHV+p31k2Gk96EVwzF5BkatXd2WxBtsnB0qlXqcAaImthwgpzCkE3EfaM
Lf/3ZO6TA0V0bZMwfpaNXszyfAWq7fN02YXSbrfJrTRbdWiX4dhDQQW1whbD17/nAJ+3rSa4rZiC
9Pyv3W7bqVD8eMk9BXXUvxX5/MrLtCvr4/4tTJJPB68Mfiyte5uKJEBqQ2nO3lxbdV1Um5uGlLk8
knW0Dgffr4/yUN/jNopIPh3ksYXTjcuu9YNlZjoAhOKwPpWdWJCFDo7xaKDY7YSCDDw1sUUZBtYG
bu9MrPbt95ltvswhILxGsagoyWbus5ubDY68lXq19FbfGAqpSc3tk50o0c+BTqjvW0N39iMS2TgT
WvDfKlXAykI6B55Je/VYSa/drNKeQYY1mBR04Svgh3ZJsmh6F5OmUrZ1kRqg3sdtE/tPkCG7hRr3
z5paZb/sIN765BTChRJ+QRMJLQW/f0YJScNopqg3GtzxX25aP/Xh2H43u+YXpUd9I/A6WWahozzF
dReg59ooq1xkwbPsQx1D3cLyCpaPvhZnCKiv9WejpwE69lphX/R0uJ/k3ucG+tJWKbaWf8/kpuYn
SV7nIM8rNwTrIZRu5K18X9VYNIOrduHwrwniSqSwuRVqz/3ZzELVkQ6FXxtj4zm0ephZmROsu3mA
6jrp2/KbYlYq0KKhPMST8G6eqvyU4/LA6e+BxIYfdVt/xxI0vEWNG9xsP/vZk5gAUoGg/hI0WpcW
1rMcG8Oq46LGIswQWE4pfiY2vipK7GnnuVkYIGo9wYmTs+U5AzXcRZ4nLtP8CX5pd5e8mODc8VHV
fGtYjTegwam6EAfnk5LvqFYTK6XNvZ1UJlrHOPW0rjjKI4iV3Gd7//iMSRHpMbCzH4+/AsZUAjYo
7FaPvlIluVZHobmT30UePw3aZrRULKzmL9QhUXVRoYM/DiI0Lncu6F1IKZF/cNPm1/27Q6hEGSUl
9fD3T3G79jPzMv0ouyDR9c8gRGVDnlCz+b1xa/iNyxtxpB5XS6NEQ8q0UOD12wnwSdbuCevq9z4N
rV2NChQWSZP2tYw2NcKwe5SyxL5SFfCuqNxckZrxTtweGa8ysEHC+A2wTfvap8a4hl04HYxOdZ4l
ZEhCgGaoT23WANPS1NqVXFdbKzCmDxGQEJjPELtWSoJLJx1kOvZs8l3cT1363wLXsWAoB8OapA9A
oRlAVLvDjxHJnD3l5h6xymb6VLE1KGeVNcPE8hX6XX3R+348TxrgD1dP9GU0IngzwGnB/gSs7hmm
QcxyW48X5twcELI7+1pNeQB2E0RPy2NtW/bHCQ/iaiF35cYSY4+y598R52/bqdNxSQysLR9zLMXq
FxmJ+zV1dYx4HZSvUPf41yafV6mP5ljp08E14vu0fl7HGhG3eVdVB83IMKR14rNtW92lyZP+vuGF
2ew1P3x9dMm9aKYQ9Lb+vbTRKPJCIg/Zn8cleVG5W1bKz8Rtqt2973Hi+7CcU+jBuOktxN59pX+D
xlF+GXqFwNSpDbjZ6Ekh95WeYyRf9hTVtF1lWcOlyJpsXWeDeIXFYi6MEsfJDOBsx1v1hk6Vgdjp
dCsT8uXQr3zIvGhSSmovWW/yt5mt78iEOp+a72IDlI9vQ6BFZ+hYCEHM/WNOcdNFz+uoGGr7KdR7
d4Xd4CE3eLm3peJ8Wr2A9OIq6nkUtf1K3mgj+0sP5rMeQcAG87EZJ2zg7EYVq7HqvTeNF+zCCa30
e9Xh7qk4II5cZdenYPRIH0W3ohLia00xijjPrF75YcL1lOfx1avNYGe6zbSI+gK97dq1kUtBP7dC
HvP+CXaru2+jT5FHfgISNYdUfoKv7Kbcik52WiqrVO2NrcgHCPaTByl23ugdIhh5Ggw71Rnymxwg
GwsYymyfZJcTtemxco2fcr6cQOY6WIdIM6654TDzMZPi3Qu6t6BWp61h+BoFiQ4rNtX7rLwcHe58
BNoxcLXcR2Fsm891ChqgN3Fy9eoXcnLjIitDe5tHQf5RJkWzUDBRObt1k38Eas3zWTNeW6cdn9ui
uMjuvmn8Q134zdIw7Pyjz7NglrdItnJ0LC1jUUGPOclRdco2hemNL+Nkq8gItft2tD2M7HkSBSig
H7rKKIAUieYmN4ZAHtT30eCWTfxlmpsLlLN3gJ+mc6tEPGMPOammEl9QbjQUljQWAIeFb7Ua0oVB
81b5RrohTxtsvLlpAcPcZn2erO+jcVTsSOyg+BY0rNGsutnrqHAugXPXbw20kkNl5ArygIzC+gxO
gM75x8ynEkjeLIjc461nU7CVx1MBmDHc+GAyoanS8Qmd4qNsWblDHTgs7h88e+i8Ou4XoZYT6BsM
FUiPvsqTBPyeXYb7jDwMm09stLX6ucflsoYIVcKnWutKNNxgQ0LhUcf+o1N43PWEvT9CEe6J94lK
SP8RaCmzjFl2BvXufhMAlSGN1PqTM+VXbIWUpagRV8k7Jd80rY4yrDDjfWYQTYW8KHCk9EnGmJHx
BIEdzeIBBJFRtepi8GYrxbQWkLHG/tLKTRJp5zK9cpP2l0e3bAZkQba5QQQsm3nj9he5Jze25Qys
zTzs1OcToePAg0zu+jpKVn069KvKUdO9oLC3nWO/g0hs9TROTrpxQ50cNMuVJRqI9Ve1gl/lFsT0
dfM9ss3hF7aTv3p3zOF9FtnKsvPfvMV0nA7DxN+YqlrfgkB5D3rP/wIne1qRzJwOaTrU7y3VRtO0
lC9aHAwbI7GRQ1SF8iW1tlndp1/8FfxiC907Id67PKu3TdrVa9mMO7gAZtUUW9nMReAvNXJme9l0
CkVfmAhTHu/HJtm3IKrcxZS0B+wY07Mu0HqTeyygP0rXDHeyq/Fri/p4hu826cfX0vkus1dwArqb
aIeNbI0NbA+KLVfZSip/uMBU/SZbullZp6iPZ0g2aa/C0pJjrINslSmyMDKmfZzOLJI5gRZUZrYz
R0wL5GQ/a32uBktdy9EkhiulGqV1/9QSqcEVSqAhwLlZcVIIFFpF2O7lsRQaACOaSIbK5JsI+2ZR
wqE7yVHXHX+QlK0u8ls0SvuUGzjqVMIwTz2VhUXqltsJDZjfNcwHsvL3HW3uAaSwKXZBVWEiYDdc
EzimhJVmHfWeyjQFNHabhnfjfVe2g8HKd3DnjpjGgv9cFWPnHyQerfCn/8KoyYFBz1YgAnEQjJUt
7t49ZQen/2K6JbU86vWUDT+B+2fvZIb8dS0wEMwH3yGDB90kg9Yj8A+w6qtqdtHGhMZ7DUL1Fqux
eQKfWt+KoGrOU1dfWjVtbrJrbCA7lgUam7LJWyM68qg9uL0bnK1kIkcqd71GOaY8R/ayFUQFMdc4
BxuyojAqSao953h1HwIXEaVcbwFpKeGfPUhff/bkaESq/PL/ntf7/UYp4ogk9X+fKZiP/8c5/7d5
/+i7f7bN+7ZLWoz6WC8uDN3tQbJ5eA3M8mvChd5ZvTu4o39vlDpnGeO4B0wl0X2qsWl1HRhRKXr/
C6G6p9wa9JfRQMnamOoCdFhZfhglZLCiyG4AhL0Xy2vWsrs2QQ8HRY17b+zinJCkUAbSLt6McSye
sil9IoD1tlbfBku4DJiyAo2gmja30eyby8PzuPNouzn85MLAWbnH4EMdIqRPGrPdddIRe8LTFLpQ
gP6cn3JBqL6zUQFdroRgOToh+XqM4zL69KxlNNtN5u2QHMcho+l546eORdB9VjjPUv7M6lv7z6xh
Zs/Jc/mKwr0wz8LhSx4Msi05WoX4c1BmgQxT9aneYf7RbyrrzUO+8iS48iyUcd56Rx9OSe9U1oGx
rMZ3UG2KahfO/sq29Fcuopeu7J2jbGHgxHsKCaCGO2WL7QoWCVGtHTXbyk8GsNONLdLk1VOqfmGB
if8J92vBArT+3Qv3LdAq5SPqcaRscze/ZmkR7ysPIjBaet61MAl051vtU4+JQNSx/t3EDmZUbfJj
nBlY/qShncTPspGfSYpDWzaN4q8VUtuLajbNxE7W2w0uPt2yCdc6AUSZoTU+j2ZjQwSkd9ZJNvGd
3qVmbt0sMj9AY8kUhzhtRqPlnwsVDLHT1T9tO6DoASq4BvNPHGLPRlpyEzn6j9By3aMwovCltMdy
w/OhWqqkHmdXFlL+ZEOcaTvpjkdC2e2/5GGx7ZQs/qkamBE2mWhfyFopW4Df484CdXjTjBAu4jzF
H9GWo0TxlURgt1KanmxkXKunWCO7peb28zTxP8fHN3luXEDX+IpO3xQPzx99YJnvN4V57BBOXAl0
Ub5pbb8ynb78dIXTbtU6BZkOHPGDbNpGTqiyAg+M+ZQprEPF75NXLdY5JjZvUsl6bhWAsx4tOaaH
qv42j3W+YdwgPmdHJ9ZTJHxwB3CBogAYE8UlnG0M5d4o3Q3/jsqBcvY3fEyxMsjBOYv+2dKa54Oz
QcgpQzaG2ixAEDrbMt7FqmqekrnFa8KkOIiYpBB9AXjUa68+seyxQcp0jdFu91V02RKYY/ZjDL9A
IIOxMb9GSIUnC00gsBVn8zs3sQSeJfINIjePd00mR7poq5uDvhzxNlmPHcjCdYP+DK7m9n+0s7L8
4uN2hl4fWhNgQRGgkIoTaqQYB4wltg/9CXw8WXbIto4u7sJRMbYQhjGtnSxTGojfKnEOtI8IStgv
rW1m+EmRvXmCu03F2+EYDyI6E0qnazTFoo/MbN8Nb2p+JXPWisXXt6rXtaXJYvlptM10r9heuDMy
U3+uEgA/fhvH30zTWdTm1WrSkFJgou0DLqpVMhrBFyRlyP9PJH0txRXEpNlN9veJjoxCMk1bIlz+
q6G+6yq1fa1R3TwbBY6Nchpyaf4Sv8vkaBuR81HGT878IfG5bVXzMmLGVQzCepFeZNhjfQiUee++
rMPgZxu/G7O1HCyNotnaLmAoY3YBUWfvD8MudbSbueizsFaSdd+TXFI8LV7f22AVPhuC3L08xNUq
bEWQWL6kA27jnMQ2WHxUfqghHINpl7Im/ZQ/uVCV/fjp7n06QBReZVaMlK60RvVmKbY/M9JZpe1+
SJhDwi5KdI3ncTkQx0qxAek0Lv9MlzP9WQLF/Ttd9j0GZtbIFN/PKXvlxz9OfP8Of87nd5Pjsgzg
C8oZj3PJPXcNcIU8eYUZTYe3+j4Cv7nPiyJCZgVJKjdiLQOg60m25AZlJSGM6lU2cGV+7VJfXO6z
R71c6l2HxuF8cJP6Efe3aaxl01dRa5489MrSEvWVZNKND6yn09WAD9JeNl204pAeaW8VF+xtJinJ
7sRqnP0/DqKMjdp5XBof/8dBU0Yq2Et6UuMTBHLWPf4amqdYlJnpPRk+duC+V6cr+VDMI38TN4P4
QKRH2aYwp7eOrw6flWB5ND8cfRfzBMUxqQoEgf9cE1ovmnlgMDQk4YFzWlki8AmA5rLIHDM4x0Dg
znKv9mp9Fbaz5n6v9yfXvJZlkn6NovZ5ameT6/sWzfhnOaDCS1xWcde9xLo5rbtYt89pE+b7JsMF
weQ1fZYDcoqcbFRKcQtb9xngLT6Bkza94PdYbdsg1xHX88MnalM9aZ2m/x4hVGTomfPTtxO8dAoQ
ZDa/hN/617Qekldu0PKIuUGzku4+GITz2vWS16Dx/vQPee/sPO4oVo44JP7bw9AKO5Z0k799PBXv
T03Zvj8g/QrL2lDtqSPMClDu2HanIslgsFhduH40yZn2JIHqZqMaTrPEWr16Gyrjz57sC2v6SBg0
SwvlBfRE/XWDthsKYuX4VctTWMX4ml7U0OES54pahLOizD8G1FrFg0rwwi2zft1nukd6KRq/Ejgf
2hrFixbK4EH2o2pJv90jVtWKe3+l+6Rgph8gGEGNox+7kK4j0n8EO2DnNA9koASjOjYOve9q9cEj
O36AV0M2eho3Fk6oi6Gtupc+h4869tZ7QY6nXGZR+zWOBA5gpd++RLDot4qL2NV9dFYT1fEV0Mmx
vkTQvFbKpIGkIU+0N0G7L3CsGp4G1VvnhW29mEpjvYw17G6zcs2jbIL8ybeTVdarzgitFxJ2+cKe
GnvvqgSnrGNgXicpDzXhVJu0GsIXvSmT/aRU/l2qCepnscrdpl5n8PDImPWoXebdezg/IUNDI/do
pdGGi3oQR883hmecFxCjwLNmg4TDi55Q/SnzxPzQ9W/dLPLs16a9c0B1r2XTK+33qGud5xzvk2uE
r81C9nc6ZAhlSo1Dp6J+ooVlu7Mzy9ynZvZDPtgej9gyoYyf2ZVAn5WvZXeRfSos/VilTbwEIDWe
umwO6dTvMmiesOc5OHharWTg7eRBtIw2GLqnL706krqu3OQlR+lv1c9749wnR5W++bP3/zMPA4Vn
fYQpVFaN90WzQINFSfajggdHSV11r2kT1ceGWAkx7PWglCPKVI3xFgehe8SJeVzIiOveHIhZLWQS
RzHF776aWqtYo/BFKtdHRob8IEq5znvQmLDHDftnkNvHNs77rUeEvkIMRIVmOZD+QdIgO4GcaxAg
ZA+lF3iQ855CFmCFGd0FKSrxFiGrJJ8No6p5q7Jt2gMBCP1af5BGybJfRZvjYJU5gakZ457CnxnO
3oA6z0pvMIdXTK7DXZvj8uNN1fT6d4Lwkq9FlI7/24Qm+NXG3XSR1y/uiMkqx7hsK6/f0fTLY9O2
xeJxxaNKsjL9AgeHhrWwakLHIILrfqYs2vaJavFuTBqSahT1fsuosWkQrtIlpS4hRlwqNn5OsTrY
EBcaZMSpCGXESzgWpf5VtFZ1hD2FxDz/s9DW7LX8vxhju1J1X6B9A8w49ZObROnJTdcDz8GxErbn
DOnTDer7sW5V36cKr8dZAVxlzfQN00ZvybUWX6sR4QjFjoxNXZe8VEMrXMhswwzLNlP71aR2+Jq6
BPWzjr1stU26UP+jVSrptIlVM9+wpESLP/9Ioiy9zCkDyms8/70QZKZexO0GASJequUwLPK2a87y
HctB0DVwTExftULBnWQ2c6krUd83sTdWoNkzZWuE+p8+a96TAy106FXdqaDOtNlvUITeGb3q2zC3
MFq3Xjxbf5r8KbvILj+EGS7SxlorY5wv0UvW10oU4xA7aj38g7kNx8c/SmV0U3rHyl25yW3lQ6Re
tasEHjQD78xFIl06HouMx4hcaTwG5B6GSQBa3PyZOj+vYCQ8jKXA43EtekGysAjSHeJG5k7vs+rZ
Ss1gySWU/4xJIc13V1k7eEqVhf0U+bG3DklHv1dKBI13UlqUu9piF2eo+ZNrFzc37MttoYvqMPZe
fBkpGazsSW0+KsN9jxrT/6U5LFnK0fkuD8qG4asxCGUt0waB3tdXBB/DU1IE6DrSkl1yUPZPpOJ6
mYGQo5gMhKe5T84oyR7BT+/ytQxTHhuVoJ9XePtDhF1wj2EcrTJOuOZSuSi94VPzyoOWuNOL2UbF
FURaioW4GD9t1VbXRi26NUYuOjpRaKk+Nu7sakgUYJ8GfCj+jsnuR9OfZ4Vd4SyVlIhRDhRe3BC/
+/mK325hWbn31Qo9YCQZqi011orXfMKUPtBL83vijwsXYRacsbBv0oBMhhhyIFn+ty9pDXXR2jC1
igZVZiTsjDfXNMdDPEAsl44A/tz8x+ijSTD175Mfx1a5s/ZQNjhLTwO5Yd3d5756ffSIyrS2pskj
XZtZEY+BLodNT3DfblszdK4AgfAyeO3BwS0SEuvHZm4Kxeg2dYIUtJprwSuqwe45j6PXGpXwV9lF
lnynAcV4us/3RoppME+2ctDUR2vvzlbR8gDLEcYNQVg59vg4Kj+Q58JseE6bZiGA6yN8af7OULAN
PC37OpCgBC+H6mZDhWxboPAAEAipzpoqJr99Fr+OHoJahDTpD50IA6ROt2sts0IbozPOGiW6fqZM
lDONQnYBZvhnl0tX+3dWlyQ/qOtapwmg2a1CQDmojOzV0uP8lXfjZw7/4yy70DKzVqXAulwOahgQ
AfcGjEelwb7lKjmkdEhWPpIrH3WuU080W2sv+GIf7uiewLCVN7Um86jl1lF2c1pky+eDrCp8QioI
FyBtco6SBQJc7BuSPNbBnHkjCG1ukhp0n8yGKQCQn3PfBNbiVOZOJsfkgOwzjNHceTEC2HWOCtQY
T8DJJjy45pxfUrXQj6x+2MsmRC1oxdAb/R5f3X9M00IoMnIaNe9VlcL3zsFAgGNDeN6B9lM7cN2b
1HYWMVHjjwbGz6AV/q9uRBVoBDTlqTBd1BCMPrDj/jBazgLIjFnztxgAGGDwJ9BNIwpM9X/tDVwj
ipIGLzyv60UICO1JvkxTdMEXsTkke9mUAyytlb2bht9KWKJPnogR1G5jCwlkwrkl6zN3a0yNupTx
pll54Yur4f8W+uFVdiXOOQVO0mg2SVe9tLGGBP29aHp07Jz+u+qSaM2nLnwBEhzsQQwlW5VMO+kO
5akstGqVdBVlYyKQi9XkGDBOirPWBmLdBsume1+MiSJFbE2B9O0WJzkP+ny0TG28eB3kyk6KQLyd
yMl4k03sErv7+/cxKl/AZbSwuB3EwpaZGiPj+0Rt9UvPUfRZgksvVprhjJBmqHgiW1DfPGXYTIMD
JnNuqRTXjyPEtjKwcVm18eyR/8vHBtTP2tRh/z3+74LreTP9UoxZPiTUC3cfzWgrtW9Q+LXVwFt1
BEAL3knNYkhScesBBS4LkSs7mav7t+Ycc8qmBnIVjQMl2CGmTVDaddpptFPt1FJO2jaN+VW2ZH86
6RgtyN2MYng/KePRmf2ffQUtjkYvyrWbi/Bs5yarZTmCkoW/popdLrgl4PfNZSYZz/jD/7B1Hstx
I8safiJEAAW/be/Z9GaDEMURvPd4+vuhWiPOVZwNogyaothAVVbmb7x2HUVQNzg1iGdjyNd+r9k/
SufeA8r1T+WP8QLktP0cAuPjIEJUExWeth8SpEc6dH6u8KDI2xLHvMWe/zLWhX0h1TqsMv8XlSyc
nf40FOUXz7wIeZp/TyngbZobVRebwuo46DxpU0A6HQXahiXE0PeSyJvW+a4Rrf5YEttdbd/8kMNt
3DfbrvLiTT3TfeM0qRZDqueXGV/9oocNQM24fy2qLD/oClxw27VJeoCJ9TBFXKVtaB/ixjaefM09
KfP5M+sMjVND9Xt8vv+v8VEn4Ewto/ysvYLvLMBXD4CabbFD5mUdLzq29ZMeDUhIZ722bvyAatWs
KE1CfTriVEcFfu6O5Ll3OD0FVbPSrbBdpvIQ2DUzQ7rPD7JbmhH6VIryo9NKgOoeDNaFkSnZAaw+
6smVFcpZea/vhBiggirY/CfY6FpjNapGufwek7kTODXw0vpxPTiz6HtMZDy/EfJNYS0lFLPB1d3e
knmi0RtK8Tg9HOSYpqtic3vrsjbX8fDWYHJV6LFltUWEN7fCeQzYNRbNyGEufCtylqkIqh9e1K38
trW/FCz3cNgcqLOGwtiQU8LDIAxTciJQbyEv6+XnTY9X6fOJZCGp/1ToS/KdKs4wcyGA7O2moMS5
whCaP5DOy6x3nnqFUBY8jgFnYTlbGJixkGHeRQolMGB/2ZuToONuZdaXVRr3Xue2r0VdVet+GOuT
KDr3BIARGWNVWUwmiOEauNer9qeVT9WjR7Hjfuh1665wtKu0N8IP07pDZvgqwx6PtAJuyfo1yfNi
V9YC5kZN5M2yEe3Moph5LM3RCTq8yYumv5vaFNBjkLlAR5Mnc7TzA1s80lp/Ynk9+uBA0j3EkAyI
7kFNARsA4zvfMGkRb2Jp6+sy+/IbOzj7Uqa+w2vtImXrdfFVoUGEoiUa9t/D2L3kl3nO7jgyJSz8
SPD1ozodJw30khKMBQI5eEjM+fsGKYmlQFAWoR2j32dYlyx1HMU/EcMlGQ9t27TbR4h+cPajsF+p
6MfDqAjcfQHHcBsPKYgN++SC6Ng4YeFv5QEpjAaIgU6dX3ptil6nbm2ibfnqULQ/5wLc6u0YNX/I
DsjxWm0LVM3pb17c0tNa/+PPnZYkzKcC36+gyBaRp8XgT1GOzCxfrUCc+npyoYQpnmk5iPcYk7tJ
9QTq3vwGmlNWH4MB0ZJOZmkclQgx6NRp3+sKbh86R1L0BlUWhhQOUObS+h/dDn+ujR61730QLrVR
Yw9EMpmQuaIYeHt2y6K6FGoJtKuCR5TMuB31rZ3/hH46foEzSV/YU4t1moXpOcrs+KhQj9+4A8nL
pIimBcAMAGBB95QWbnUKjKk6WX6gLDPbEkvZ/Z4YqLgS5c83YiniA9OY62p9OIzYr8xp7DIzgy2V
O4joMsM0X6QLilrke9ah/gRyDIbvWF9kXIlsQ7KgVG3sEVxqg6XsT2Nu7EMWkI2IJwumbtXkyi4y
zGYZW25G1qQR9/ik/UOmKD3Db/WWiOgpkDUaZUOVoaEAx2oTZdMKBQFxJ3v4L+mHWEzkzdSAjT1F
YXUx2Olr4mO/EiqqIF1leEehBMrRQad32Mt+Y3Q2MIywdBemNz1zJh+X9ZAVrzkbNKsVL47sBhP5
Ph2HpEuUWvmrk5GhdasX2638a+N5r3LUy7xx32ojIIUazzMNTP4OMMZGfl9d2l6nqBFvhUHMYWQQ
L/P57RDZBKKFItS9PpglOrNV96OGRx46K1K/6U+lF1Aeenu41mNvHaK00ddu1YfveIFvrNgANRKr
5PXHsFq7HlaIdYZ5yZzLEinQ2yr3cP9CyOLoRPDeXwCTIR8cFk9V3voXMe9BVtj0K8fhIJy6RUZt
yDH3RQ3sWfobAFXtkfYHPzFPyg+IWEM3djnXrVYWMLRNlnUEgwZWPP/ty/mBhD9YIgOJAohko+FO
PxDMvGfFNZ4gJ0LG0rH3ZdOofiSPWtJNlLlQA3VD0qBal1Roswy38WoiX2h1Qr+oEEMvYeRcXdv/
BZjLeehSU0cyGKiHSnWAtS4l7Z7W3ilHR2ATK6p5n6uGsUSsp321E17c0W28nxOenDcIoiAeR6Gw
+odS6QecDPGGt3m17B2nviuA9E2J9WkWCa/+vKmSSGgWWeSVtx04qx0cQiznUy4O8mJNeFQ7elrd
dmF5x/wzsJNIV2pB8bNJLaIs3/gVueKg24790Vl4EVI7SB5sxYKkXZs5GZaqOiUzbWIIjeHRa8B7
2r2ZveaTu7bQp7Of0hK8e46uVyv8dZ/YEebHyB8CM0/qkzNMJaWe2R0ULS91jA5DHav6K2vXOhEN
y19kp+RUPBMlXjj4Vq+NV6GV5TX/JQfkRXL5jdFSyeN24W6qoPbLMQXtr60oyl85dZI2CVa9bg+A
z/EWDTjfr2XCfirmpaQ91nP2dnZ0EI4pHlCZvdncwq4p1wnKE2uYeLPvfK3Ah+RPEcGv+XB7tHpN
/kwi4+81Ov3nMPI36PR4fHSzJN7YbMkn5PDzI4ohzqZBrOfBHPpw0ZX+A+hw29jHDjqAagEg0OtH
Fg0PF3ilGfwN/sgg6EpA/LHt6Rcq3Bw7NEOwnJLT4cF/x4CnO1fsJ3uvRl1Nx9r2dVTcYA3bo9yZ
c9crtHgRp3V5kbN1ek9mOH7JvSi7Ahl8Qfs+eTWvVsDbLetwahYUl8bynqTLTI+Ew9PQ36bkPBT4
K4oy/l0QY1EDwDhY+noWHOTtJBnEGkv3eCPvtcam5RUizxKIpD3eIiFbCYBXQleQjlHRnJaSrdJX
yrOOAv73UDBPNqFWnuFrWwUVfta1iwxNIU3A7VNSvC/mWBSGVLhXM6NCnoWFwNat/sqbvL2FtZ6C
pkllOVuojcki4Ry7AgVUrJWoq++brjSv07CVGfPaGac9oQKEYZlPT+1/uzNKweki9Tb7180OUIJ9
n4bpQTEC9wdxgDOBo8TMcNckokSoPKFwCo33YmJOt7FV40Eofb0dVCTV5U7uWsXvbtkX+jPc4seR
De9i5Q3wBMh+Mh6LSgMDr4Iy2vzryDnZm3/XP3dis5Ve8zR7z/NWYBVq0JtbOaLRV98Pf7e+Z33+
rIuy9EN212vbIojuaAD+OW2b17RV472V4SzAkmA+xKIbMHX2rC9upXQ+uzryn8zjt6LyU/h5s+Hx
NxhDF2RQ8Jn9C6Mhu8rwZqhLM3eKr8mDc2zg6/XqZiBOtdJRcLJXlY09xOYRWIt/NGsxbmsHBELn
jZyszDp+0Wf0kGfn2c8eulitaXOxFMBPp5btY60Z1yELhnOYV8PZny/tOCowl8t7OS4vGNLGYJhT
BdvWMVgbkxMC5aboMBqhOHyjuCul7q5uhvqGxIlbKQsoiKX0s2F9rLUKnHjc72848bjzbzhxFboQ
fr5TARBm/uEZSjxdECI5PAFPlhcnVsj9uHG6S8Ep3Ma0Zqb8TC4plvk+xYjHK3KF8VUlNz+PwJLy
qWkOAkxfDr5fhOYzGmhzVtWzT06rNtgzlO0GAIn92AN6AUdpGl8mtayeI6Kn+tsBhMOscqwclcYg
rzWkS1TfimcAl/qd3+qfcrgcQn8XN36/lt08sEiHJva7aTgPOoE6HLUw/VGPhJezB/oEOxwTqQiv
Y8AwJPtcQPO1YZzliUvMoOs2M/Xd96EMQZaJLMYcMckZVxLU2rY8qal1nnisS0xTDO14a44h9nCp
n1VrOXibqQNx/E9XfkZEKQwRGP/WqSujpQu8dX4Avr/3kETAuMgdTV8V6QS+YjLE0g4xSquz7jWv
M3uHkVuFyDKHMoo4M45Gr104aI2hnlAuJrMRhtpJdhWhcarV7SzfpuNEqZLfqK2bGdZXvos2RLfN
ULpTTTDwnJOqCPq+fC9ivd5i3GJs5G2UCw+FDXdTdeLq7JuFv+QcUR+6vgmwmp/xdUniWUcTRHc9
M1rAHYWUlLYyVy8vtwx/MS88Tft74jvrn3kd2DOzjsh0z6EWG0N4rvUS9Au6jlsRJOVjZIJiwcUx
+1JaZIqBynxYajDMaiPt2cYIAcUAGMwdyOK3IVT3FRqIu7hS863SxCPnf+Eh/mgh+6WYW5NT8mPl
OtN9h6QEgbj6asUcQmqK+yuDaFlNjQK/+vzZm1y0FBU3hZIsm/ZQWIjHaN7aoCh4/s9MrhjpWbH5
dRnv6ll2Vd4i+2FV5GsN7ijB3v//mPwJhu2e9V5X91Ni//6h35/1wkTfDUr5LIdcdoa1SqCwnTSc
wUHgfFiihxJWjdUBIQJCrv83boqiOhRI9DyLJLzdn4WVstJwj7yNz/dnpSBBM4+r88+R98/juTcm
6wJm0xZpj/ARlkLnZd1jO59DE1dgAQi/cdvMY66bc4zx0h9ycozUjnglgIyuxmf5oaKomy2JtAjN
Ie4fqNstbxqgjbDCK3nFbFvVbrByRTuf6HwOqm7oXwOt69dV0VMN1nMYfYpqrSTsIPOtTWagL44q
lFjGtac+DHmpPdhD995OU3jyE6E95H3YncywesE2RQVo52XOsjDjYivv9c4I7fRbGE/BYQQmeEnV
EAmnLI9fCbzfC3w/fw1AZnynTL4CYOLIl1fWo5fp5cZzPXGMbVGfNMIOdPZy8eQEUblI6j7/J6t3
TtYkvwja/mEjSF8mDR0FKgn92XAi7ZBxbN6OrlU/kEJUkA3RvLvSIBvbIboMYasg3+qr4In7Icl3
ejaTaijyXrtAn65TVxQsuqzZdL6HOy2rFzgkg1abJzjcqlcXcDDwf5Ao32MOKLVL1esrOZTPt8l7
c2V472BDH+S4vKBEXAM/UtvbvXLMF6FyzKoI8xWM/agFgS12dGczWFH4jPPHp4/v01eoJEeLuP3N
z6Zs7YdKdnLEoJ6xDEEERwQ9xZhsbRda8VVzsFo0o2+QcxBg/kT0ILximaDo9wQ4pn4CXQPF+l1q
OHdQ0y/+WGpgnjmQFJM7nv8z5pdmhYXlZK7lYO5DccSM9VjHw7jX2ugV+EV8p+PPcidbluEFF797
KZG1v0OkPr6TLSWsPLxzi+uEbNdPfRLbAqcXLCshgTa1k/1K/eKlCL3qxVVSHgrABNS6Aix9i2QX
p/l0itsAnw7Pt5xDCqpdjnXWMOHMgQ4doqx7wxisq+K7FuEAhQRoIbvvIdnyPOALVZNdZA9ct7rD
LhNtGTK2G+C7AsU1I71YZuyB1Aq7iionZFg56EwmUqd4jk3r1LTZ4FSzOwnbzleWULplNesa39SL
DStZe1o5LNUyR0JRAU6DbEN0j1m7fs7j4sX2SYiiQvTDDgp7EfuDuMt8PzirKqR/q42VHyQFKHVb
0ZtI02wr6qTYdRFCT52fnHTN8qhqTfWmNhXdWIQJ9spuX0F2NJK7LNJwSfPN+MXAJ3HPYTW9E2PZ
nrMMtae6QWEy67CLiM0SzaK5JS9uAybZUnkH/pqQXWzGrTUH9Wgpb1ZctV/wC1ub5M8P4DBYrzM4
Kbdb/vopZel4q9JzcXyM/8lBo51tfALPTVdlI2wr56dipdZWjtnhIM5WTklsYaS4daTlsx/OVWZi
Lih3KM5DI44W+TaANhUt3EJbxoHv/BJRcqQiZv/Upu5VtQPlA3tKcmoI2L7100yH1ymaEbwesa4E
A55a9WOrO9MKK7D6PmqscT1yfr3r9EnbdImtn124QdteD6MTnjjp3kFBEGLIhJdY68f7AprRPvfd
hZ0gnOXOF9n6q4vn7+8JJ1WwPgxtbTPlnfGEEXoROMOzvOhHrQmbW9uLr9UUdk9yogKQOaKkfrZt
VMqiUrWLtyRAA6mLBm8zlC1w6sbDrioynHqD/9xRONFYU8ro41MxX1Td0eG8FT9lb0LVfwHdF9yC
ycd2mEF4R84fylFYMSkoNzfIHQ3a2uwd71i5iC+wxLZ7dJNHgcgqPu8mrqXlhCqQzRnqtU+DD/Q0
0VhMV4Zo4l+NZvwCbjO8IN37K03sfj8Fz+SNx9N3UCZjNBmuyzFuSEzfPdaIQeSwoS1rUVc1Sl1+
bzxn0yubYvSKbLC4pCH0zLAv4teWwzSkCq0lrGOWPKK3YrevdnIWyzoODJg9nOVshD0cker45KCi
8OAO6lHrYGilUIyr5o20FA+SobzeGk3zZldksXJI1GvXLKfhPouANqWjt7clPvuGwzb6EhemGbYu
ods+WvekEtxoZfgmNo59bh7QFQJZL5D8SvSovgrQMisgPBaqLKxlVuYEn8WQHf2cs/hizLa6IA/J
4VndkavjZBohvgzo0skRyuqNRaDmVnxuTLEFAFrfqwTly34S5tYNUdYgX80ZN8rI4Squub3RUb77
cjoOvGFbgO2j3DzpD2RlO+wLNWeNeI69bvE8eqrGYUS3ZqDwOc8iD25dRRyB6LHVx7h9mJI63Jte
0B4xWAr3tWU0f7f079k+XOthXx5IQHcbF0m6+w5jvqUVdziuOu0PWyTin35IF/7YcKgLcWQtSt2C
2qN9tppInH1Kf+Vz7jv1obVQOs9/N3tb2ZlsaWvZbfvyV9lX5ZVsZnOP7tybHLZ711nXRIm7IRDO
aWooKtZl2hIGqSQItdy966bJvZOtQe1ealLCBzlU+7l5dPr0gL+efRbloECRC4y17OqKbp+1+SJb
fhXgmqWMa0xB/4eo+feYmWXKXrXjneSVfY/L1ne3ZOlap8bt69T9z4qMwvU3t8j/5NELrzfmEXMl
6pokvPEj7WqhP5s6eBYNQeajzDR8dyevy570+qmxGsyCKD6zLAaJs6W4dIddVbdRCMetA8dxrqA5
GiS2khiphH7aNVDXtjC3+8dBw+aWyegL3ug2GI3uvYaxtALCMp0MfIfP5ZQ8YHIRLwpHKB+eSA92
wNOOcNS0t3qZWkv8HwbfY5i16hu4Dm/rQr3faiKqPrDbkZ+ziqbdZHan7jrFal7DISUlx+fUCPs3
UdX1wbBDMlJ6TDWLfwf5Fn9FxaQ8jdQacBcWX5r+T9g5PlR28BpO6mpLDk7di2Px2gPlg+1lQ33w
Jy1fl6NJvmHu5gFZd1tTk4PsTkjmL3ByTc+ya1vTXU5UTYWMfHPGOr5SqDBs8tawD3VcYOgk7Jix
ekCHp9oMCrkTVeRflRKgUPPn1mJEuk3eOmLH86GxbKM2CF6sqb6GvprTkaCnzRhHhd7CFk//06pr
DGvkmJztCFpec5fdfphb8j6/8MS9qzZ7+Plg+t1s2JoIWb0KpDIXDTJQd12txi9W8Y8u8Ae67SKB
d3ZC9IWkOYoF8/6Uh+nbt80KbpMAK7Th9x0FCiSnivf3ZrQiZ78/X/072yVoBFMAard/yfzLRz0U
mX8ajTfZ+X4hLCebFjaOExtZMpPVMrYonyApaLZ+on5yAALDuBROuUvGND6hTBafJrnnyaa8xKZZ
L0ZraNd+Cb33lllQ1fK/+QOZSRBZZ2+TIv9BmbGrjnlpac/HG7Wn6lt3lyTx7j+EUTZZdIRqACoI
jLcLP4nHN3Lm0TrrexJOaVQczTazNl5UdEe9SlRglki4FODQGJCj28bVyvvMrME8RXpFau2e0kV2
KZRw43oGX0VQrmtIpbg3mShWdAKVLXShPdAsGgxvz+g3Udw4bDqdMvYLJxPkjrWigH/Ys6ojQkBY
gyowisNQDVUQKUvPUC9hTLYXr9TuMU+g61Sm7hK4/ltcFa4xbnGALqCEm6G9cGI2swKn410iyTKt
8QGlZrxANYhsaCTezBZX1fdyrk1WfoIku58cxjkLl2R6f67H0t8Pqn/f/xn6npRjxRj6e1UN7+X9
cjKLNbGaAjASZY44OICVTSOraEM1qBtMD7OVj979TqMKtci9WjnLS10lYl9XBj7D/w7JVhPj65YY
oXJGXvRAxb5EtJChjmRVUSblFT0T8tCdOEWt8O6dMFRmW/FslxtVsKzN0ruXE0o3dCvHZrOX3bAe
8AYsnWOehE+y1it8w95FlLFvXJZQRYpthC2yHPF6Xoy9Pl4CpFMvoxaOmIPyVSWDKYg2mUjAS6Hs
a4zLXm/draEkHwhlP4RDX57l+2gUcbovy9Hl+0fUcvlnVu0gcHQDud56jTdzAYGAAkJB0h1bmzLZ
NDrJ8IUcrAf3NeH7J6Cg9iEfERR29Ycc6xKfJ0I+FqUWaUvhDdEuobryWI5ddhKJ+jMj0Vg0O5PM
x2tTe92hGtDUkGxZyHvjWq9MbSu7GFM0i3JIGwDkTvOUIfifgh02gWPAMaYy7g4m8eOEyNFB5rHK
yR/3YKxixE+wBJmBAk5sGo+kYPMFqrHFMXGc8gSB+h8tsYqtg0nBKg9nZ0zHx+vKm1ip6AWEDk9F
Rqk8b62LUtOz3GhkT8C+Xd5RWZN1UIMQykuUPbZOEF8KDtWPdn3CdQK/BXXKfikKKRfDVdMnSAJe
qE3rPkBh+FYecqczeNToQVaOgPwp6w5Ux/pmFR56JPKc8MHpDZAIFm5qAO/bVUsEs8372nxqyzrb
DiV25EFkYvTQ9uaBTOqskEK3t6CAdw281vleFKPrJyNZhjUlMbRQycnO/yNIbBFFIU05yv9Ro84F
z44NTM62QQhwMBxfwP1FNaV7ncJb1l/R69Cv/QzfQ0VgOaZWeyCHDZbLL5Jl4IbdQcxwqu/Z1pt2
Wpuk3kK1nyb0x2ViUQmo9i2qMWzP85j89v7XmJxIjSpdkFLrjxVSPyiuTnDXc6WxN61XvnWFzuGD
knu6rnQ1PskL6ggcWmRTsz2sPepgBWQ+A337llaOv8Fcxdrydo5vZd6evTpHrxh9Gon+A9v3PjpR
dLwJdHMIeQ+yBC9ZjQyplgVUeBtOmD5MWdhQJ7Dj4VviO8OaQqd6jKekv1D9xkbDikm5JRGQDFFS
XlQt7V6CzTI/2HkEWIgDAxz0sAeUpOB4cqtz44T1QnbNNu92iqislT5zgwHl8m17erfjnOofM890
VkpkwPeGrwCIQbOd9CCBjSn8+zHTxhuwEUF4tAqhF9+gjyjLB6em0F9iKwLkPZbd5zT1fD2K6pbr
JtM4TwJcKU9iEQTpE5hJcewQ6nw07BoYXydmxyJA6wkWBhAZ7afAARYWNnVwV0wk2bU5da2wiawK
vfcORmqrCFrgfDkl2lGyGEQ+K/VzijnklhZSgtaOEBMnivtTzdMNbrdOhnGJQ4S3QfCRCvx3v+x9
KHMieSopcQOcGT+NZLaobvvxMWD73KSdhj9SnuVHwiXCLTTUTGuhu4GH8H2hbSq9yZ5M3BEOqU7d
ty8Dan44ST8odrxw/ShAGFrdlYpvHwPL7jYxjN2HMAixZwtM/UfRchKbT6eErjvPS4d1lebZZpjL
v5k/gvZRvds6q6ap2LUNYpFy2aXIOd27gbkc2DC8vPvESbNdGZHenQLE4LB6t3ySt0ygG4fwVhC9
tl5dbIMu6XZdMfjPcLweU3DOAnj8acQh9D5OO+LqoV1UlC/v1XkoCyxyP16zQEZ2Mkx+n9q7XQoh
PNArZEkjjHvleCWH5ouRpvYySGd1NFzAj+F8+WY+fI9NlYURoIWqjyws5821cmEZ30rPkWHr6PjM
gT+L4ivsMiiYMzorixQcjgZ9JaFbtiKM+3ZOGxGjI3cwWpwWZtl88OrRvtYEwN0iAEbqNNA7stJn
iwPiKS8S3Rm4abG1lOkr00jiwy8JH0q90pe1IDsmobNmkP3uSqinnFWcHsWrPkh3TSkyMOZzvdGP
fbHBYP5uzOxzpAsv54Dev2QuKpqF2+XLjDrLRenRYHfmSt13q6+VZZg6/47FwvwpOmJtBCP7HwgF
2Oji9xQ0x6JZjq5ItzcsiYv8AZYNrIRYGlgHapH1Bgh9Gn4YqNnfzku2H7mrGql+82ynBsW2yQ8P
cQXiq6+OsgAq2SWydSuPWp56znERpOh9AnO2Q+rpSPFU/GMX5mkYmupd1zhKRI0D3n4gvksSYEjI
8j3hbGZtq6Eddi2SCY+mn6DTT0Lmc4hLxzpMxninZ+6xbyP/Rs2TAKnYhLrc2NgvJFYjZfCCNbtf
fZQXEF7eGmPSX0pERL8wi7E+xlaPHYETTAl4SaJ/qvjKZhKI7ltVp517rNrXgV9aL01WfdgxxuG3
RUmUrXtq0O7aZEFabMRs9xFoAPUQgu+Pxty1nPAAE2t4UJBBy80pODYOuqh2k4lDpUfdya76ArJ4
rj7YNsVpLw/ijwHHbkxqSVbWgrPITDjKMMwxK2089SOoHyLw391qnkShIVyBbq1XrSzjGS1qCIoJ
KbxQ34e5N5ChJ2TCBCjErn5UzQ8t7yc06ZtxV/ZD8ArYYzNWSfZjmim/hlNWx2qaHARDig85HtRY
m2HeN17acuCRzG1rISdC9jxCsMNUNsVXY6ToOAgslqNVnHGyWaiOuZ1qPfzyteaHzjfynvkZ2Kq6
S55B4BXAW4fyvlOGaBMhyogmAGBQSlH2gaLi0Dl3bYIcuhG29nvrASYCihGcQsdVn0wfxYB5PHUb
d62msbaT3U3vQFxTh0jsYlt11jj97nH4MO4N0DOr0SjbXZOKGVT9b7cOIyhkf7qjWzU76vSAzmdQ
P+sEKgvXUswiC1nvWqsutw0EzWYeHYd0kAtLUvDFbkrGN1uAlU81q1nfoJ8hokyxr9woXr7P8aSU
NIogxoUDgHeGmP80rJogYS1uVP1jnHoddUY/PAF/JO9M3W7h5EH1JluZ1/5uwY6t3iC09AvZkrN2
HIWADxZFpLqXJnHzl6z58OZCeNSm4kQNwiJ1EgaXnkoXVhRW/TxMFbpjQO+GQdHPoMRn30O6seVg
spUN0ABn6F0dQsH1kUs8yFnhjw9qGdlX+TMwBL19KHdtmxxCma770Qb8M2+2qVPkSOE2xskqPeeJ
aHGnwAZ8d/AN2xqJ87ts7FnDHgmq7kn3zPAsPy7LyfH88dT2+pVtApOU5DtJw8N5SN9ptYXa1fwK
qKLH5q32NX3nD1RZciBcPIGxvfp7RjL0wrbH3VLDZixKFWBbiT9TBHQsxp2Kla0Ah7ZgecHrLmEB
j5LkkEWO+TIGmn+mhtcuRqc1X/BNsnbA3LqV7Ca4h617y2q2IaHxXWO39wkV2q1IoA1Rukc/5+++
x5J2m+cYXuDVPgxURdHQ6A2Tw0baaw9AFNSHZgaEFxOWz3PPrOIGaBS2K7IrL0k6oP82+HjEJKh/
2J25GJF+fB2CyN/0fdNsAzHFB9CZ0XLCMnvjKlq5ljzExu21C8yx20Mqt8FxUp69gNhTPsWGyepR
cyjkN1LdYznCHmhTjZpBVL38dnDD+Tj1B+tehjCuIhywuLa2oGQSLdNBQRwFI7vbVqyHWGyy9SP+
GGGVUoD2XVBBQg13Voy35keHLbo8F2Hccn4HtYcA5Xs0edpaFLG9k7eJaiGC3NoHmeEu5X+DavYi
Zim4l79zUygG8DM3Yn1L77SoH3dqV4xHdDl4xmXz7z6nqBcNZw3TSL1NU7aWvepjzzgANz4aY2tc
ahQgE2Mw9zd6f4b/6BLmOmV/KbglgokivOlQy4qNi+Vx+iN6npZ+X0a8TCXPZwf4+/aTjT/T/ZSa
a2MIjAXkuPooL8gMNLeW7GqNXR+n+fLdVaGdH8di6WL/dWo2oQi6kzK35YBsmUmWwuvVgvE2gwBX
uQjnrUBO+43F9H+aeF49dW4KS86oR8A0nRsf5SUIItgRsun3aXKM0fa6zXyPsWhSIMjdTzlkqi2i
1fMBGFraXZ8P7p2Lr8YdIqPjVoepwt8CzcQ1RlaQEgMv3BLnHvWoaI5QBWogw0p9a/01JifUedZ0
83XqUL+FpOnfj9ZnKzr9TnbkJZ4zyQhPoTQXBve3IdVosZxT0Vsdq4izQuYAyk4QJfj+mFap/H1S
hyNZUlabzpqIIZwxDLa9Y76OdeTiuJaEZy3lu9QLY6pXstn22V41GnMve0NbERnnarum9kLOBaOm
KRb9sXV0s0UL1UEHgWTWanZDWNlY3m4kWkheLMKuorTJ97K0HzDUw7Gy8YwFR0Pzyr+tHqLCttdN
mqarCKeHVe2zkA1pEu8h7PvW2xTXHDrzLvUv5pz0IjuQXTDsbbYcdSnwzl1MXLMLYCdFXZSNpW4j
38ZP58/d8p5yvke1SJ1z+scCU1tTgUPI2IkujjFQwf/TkmOshqshDanuzeNdhCjrSjTBl4470I48
P+qJuj0+ILFUrwdU1MqynB6VyBsfbQW4WOSMBXBLupMXlXuhIsEju5Y7jI86WngZpaZ7+Slt9qcp
KiXbyjtcKIunoBDvcjIdS+OEquEunM0a7az5fRFVbB++x6yY966MiVWgVEEYmLkC7swa8Af30Y9M
ZZvZY3nwwuaoiFl51QsPFh50X1qg/4xaV8GkXrE3Thkr+9YKs2s08jq2UDd/8j+Vd6pjHS4RhLGu
ca90kLM8f+tgMGHn40sbu4eqH8JPchgl4NB4uGitoRBGi2HZZiTZwH8nK7t0R8w+F9Jl7PvSNWj+
mJ2gTDbbj2mu5+8qeOeQOpFRKRTw2JI4qKYRapEW2+GasGtNzUd78vyo2idZUy+hF1FZsBJySanz
LCeT/yPtupYc15XkFzGCnuCrvNSSWu3GvTDGHRL03n39Jgo9gkYzd+/Z2BcGUSigCiBaTQJVmYAB
f+16qRmKeuQxPE4AxAbdgb+hIFar7LJziC/Xse3yD7ZTpAtzGJofdozdV8fGWo+wc6aVRvd1Ln28
c/it/RLl2Rfb9btDmwF1fZFhr+6sBfG+Tj3vMNS1joASHHJg5xOY7BNDviX3sqccKajPo8Ywz3lV
rsyqDp7p4ht84wJc8JFKld4AOqqq9SUVqVXjREfgCZTnVPSRIjpql3puJL54AZaI7JN1wqJ9b/jO
0bb84WKKi1vhv3kAPoF1PE/DhSr8rusfUtuWJZL3rBgvcOERr3/WQ5xh26rxQCA7DRqwJMQFqK4A
fhOXMZmDVWjjpZcqoiT0sV0vdHqrBYyHP0d7RAl+KAon/hQ0OFItES3x6PdxtRsQHrp3XIbMuQpH
vl0VIjplgvtio5l2los87U8I/hX70Eo69463rzt/r2GhIDPBM/GlZhbgQO/cEfFyoVbgN96Pdg2S
dvqsnd+aOCxfig7hsaLkdnXwAuD3BdVlPNZfO+9IVbqPGAUcXgKKaH6jS458et9NZWFOnsKkShfY
ocs3XZRYB0CyIAKh6HB6yuIL2B+aA54bAGHqedCXdJvORblvBuxvPQtQkJEZA9DDM0D3ifjLaXox
Y6vdlTHodvMhiKfFoEWHIa9xyYwBGAM8PWsWKxB4DJj9NSKf60MKEPqFz6dnG5wQm6Bymkvj8xNv
y+INHOtIzrYZx2s+y9/CCXRDvM+GTZ+YqDV8vuU2T9ahUM7T7FD0Po4fzeeixPsAwmWZCGLFSWha
FY9abmiPNRJFH/Wy0gQyQbbC6Wu1nkRRygpsdPjedxZ+6saxeXVibIKArWdceJWGAxMXSXI4rvX1
AhtBntk/tGPSAy7OBW4TfS60nsbWtcAloCRByhkEiiYQiHtbQ45M7SAHSUAL3KEKkMxx4iNSgnvk
W0OD401x5dngL8XK37ueZz+7CKZ+NptgH85l/1Hzeu0QIn5iScXMBVykm7XBlooNCGzwamzNZypi
dc1PLEcwPsiUGkTJIocz1LN/Ag6owpTp9WmIUwAod6W1mrwBcUrTFiCI3s/KrHD4P5XlBxAvuqvO
d4dzicztPb6M+g2Ck57SOMrWcvsewBOXYQbhBR3waBzo+D5eDPe0lY88V/C59fijYr52jnBgNrzZ
fYxsNiP6HnlOvCB2ytFz/WVgDYgu7nj8xpNkT+yXLEWeBxCnmh0VgSpZIAPmc2bkwa40EPcPYDl+
8jv8tuME4KgjC+U1BT/EkfXIGALVgvY5jXiMGI5pvhgAF3qMAuT3aj1Qde0BXDFRWOYAQ+295yrj
r5ZA1Z3KzF3ZCFQ88EC3z7mX/XDguACTm7byJZlhX2oPyPyneTA4MDev1ZQ5MTeNjh2eEohBeCt8
DAG2t+Z+j3BvAaypomNVhZKRClWMjv7eggA0ir4wETsIbLYhnwHM2QUf8W3eHnSHBYg6AkTljBik
FXC6sgPV5hHOkvvEfbF9G3kJdf6JxDUz/e2AQIs1FTV8ey/KfAhP/eSz8wh619bBaz/+SH9U8AM8
bLP2DNRlgHbwRt+5gMN75g5IM+l/KJIC8crmgVXOBBBoFE7R4xBo7NCEINALurH5UHRnnvaPtY7k
oiKL3gDSFX2IEfeCY1UrPEx4x7nEgYXUKqHB3S/eyItv2PUAmgGO2fBaP2NLIanytTVG/LPXJNga
xX9xpAEiWK4Z8pd24Mhz5kit9saiwA8jNqJIBZigO20It76hxQhXCxigoQ3jEXwS9d6ugZqMYNH5
ycEJzHIYBuMb+FOXjGvIUjenr11j1R+61m2QQDTg/aVHUkAZAzrKnqzgNQPF5SIQugBDz7QO5HBV
1TwFU4CTGjBJHbB9JQ6DmjfCcmtcDy8JBhJYxjFPzgx5sEvWYbMfwRBI5bbwOdkNoODQnWgAYDTL
80UOZCBsJDrxM12QPR8ZYPagQqjhhIHx/oeLgEdZf99H8Q2ff0AiEgE7URgZx8SoEDmegX68BKwi
HRayOE8XRQ3uZABMGx/c9izzRd3pZ0BfB44DzBowiQABWuCR8AIoraaDHAHKRNFyLZbFDO+iixb/
o+J/AODFJCwUEq43qYfTTFIWJQfgyRtg2TYHE99DSF5wcZqe+bFn75imV29TmcbLarCG51YHKQi4
T8YHnAvzI4JFgcrpM/u58os+2CTfUjC8nLN2DM50x7zPdRu6pztxi0e1yMuy21QpMNvnuY62Butw
xhYnXvaKiAwPwZs4ZmUDMo7KCEjzjuG++m0KqhwEi9MPpuUDbqluJxv8fHnyaM7aN9sJyoVhAKrM
15Li3CNl8wwGlgHMQpepdkGEXFUG2KDxjwF5FjUYWqyiWnai2sfJxoXrpXEI3PwLlegSIQplaxr1
KmqwE6suXs/3MWKA9kpEd5PvvKuBKnJqYQZlLfw+YevmIWltiGQFab8LzA7hQd0PWVId4mSzMDc2
uNr3Tva/WJItyBwwynDg0vkfVS/kAUAbHLZvIwYG8c7Em5Rwq+BxBbpqMbAkn4C+AGLfbsUtxAGr
5nQXuwHAEdXYED8EVuQM1PMgTPIYcAN/mxxDmKiFsZsh2aSJ742PfYjXcLPzkF9IvU9u9j5nykJc
p3sjxEFZYwbfM72oT6kZVDcXkgWjlW0qvx0Ql/yrVilntl6d8F0THDlIoX/v465YxAjxDQugQN1V
UL8ka5GAugEI3K2t+GqV9BC86x/BCQesQ0APqabKuTs7pQE8Eq+JYhx8xRxh2LjgS7goFsHoRrLs
IAB22SJHcal0qqF51yYZKd/JqOJO9jc9aU51TeaKsrw1d9dXVZTwkPpWbt6ZumtS+vObZwTWQ1fW
oKkdvw+pU7zmdlO8jnbyxUiH4hTWYfFqa4B40IIo3FJl4iGisgtqcc4LXWQ6108c3K5aY0TtsnHT
pzjBNyBVFiDhWrn9yGRTQF/5uxkcTEuq7XNPA13puKcSmUfY3MEruPcom3MRtBoDVJAq4xbA7bHv
4LxKWNaKyDiDnv5CJXK1Axq07pb5E+lj8x0RgGPrSQNeY/AtPrXNFdXycmxOCEP6TM3pMuNDIQHU
wrMUGTg+s9PRP5B+2wF+DVxaiJcW1ktEIhx9DZx+Q97xdolzeSRbyflzTcDYtFHP8boK1Qxfnuum
G7FVIopT2UUPyCbr5QQaueU+j/x7wOpmb8Z2CzgNJ9+7vJkRBTa1LwAzA8mNqU0/yhBJxcj6/apn
pbe03ZE/xsA8OAQDgN/SRB/eEP32tUKs5g9/SvfY8ag/D8hIXbGkqkUEDT7nOvxE85SZHwuQxTu8
n38AV+fZDrXoYwOo2LVRahaiimv3ZM5Wt0pbM/yCpPAtqRq9/RPvK/6rbYK+F4H/+aGcgulRc2Id
32Vj982agQEjemU4csLnTew96wPeuUHH4u1w1A7QVLfwF9JHAH6IZKa0FYDXg8kuvR0Vew//6fEV
kx85sEZBIRn6u6xE6iZDlDNivfppWyGrFYFGGEnm4j9dO2k6dl9b/wNYVurFkFnDVz3tLp0zjv/Y
gLeIANgKwNcEHzvx3Pyjh/xpsNLma4SkzkXUls4Hw2uRX+Y5+jMD8OG672f/nNeAkwA8ivHgu6Db
MrArvIvmsD5pqd9uQlZ6l5mDyjjmuvPattjdQvx0+tkJp29Z4Gnfg8neJvaMs6N8qePAHnvNDqC9
dN39HvXN9x75Zp/tCPAfcYVToHkEkvfQOdYFSCX9pmwBZoCNcoDghAdmYk3iqV4Ib7kArPemxv40
QvSA3owvmj3CqpNX0wCTvR8Bv47wlzmO61YcB4IHPsXZJ6ffSVBn5Lkjw6owVw7yXz4DcBwPjGGT
jvnJjZG+R8pmeTXS+uzGyGAHiFESzclINBf+AWhj2Se8XZIRgPcwaYRcYQm44clIiRRxNZJKjEQZ
ESNpC4DYmnXBToCgA5wa4VOLkZAR8CYqI4MYiYnIiRVpRf91JOSLiZ8DMoIvPHZSI0mEEW26HwkZ
8aL53YgaCT0TxOtfaB6YN8QLEI7Y+9Kt8sdcXLJuSJAEgvNpBpqkR92LgWFWAZ14j4Ccj/7QMXtB
ilOM5KyqstakpzqgopNsBrs3z6RZIIcFcRgjwq2HbnzwqA9Sa23zZ4KFuLvRaxwHJzVd2G9uFHsd
IVYIWRzxowCvZI82QHQ2oTmCGEEI6UJ+BPh235U5KFiEXPpcsnB6MCcLMWC/6Y65a55xKK3ENlKx
ZGcZznnNoOuOVCmnYsyMj3lpiFgy9KN08YkI4h9g1W7JBel7EWMjW48ZXytFagcmKw/fHWO3vKvQ
8We+K7Cjurir6BPfQHKff76Td4AKPmHPWj6uG0drF5/pc9meSKa85ZZ9cZMOdB5iAHJQfusAwrl3
EHB6nR2yg59Ca+EOe1BVmDsOWPr1PM/xp4Ehx8WzmHE0RFGkEcSfJtsxj07cAgxGCJGsnqxHxzOQ
w4Uin3rsMDTls1Vgb0Ln7TNYN5JPWZdlO9Y0g+wY/9TBEFu21SkMQToJy9S41kBkhUiWdEmNZs+1
VwVe+2TtZHmHkun8RbcK94IohI/SgcI1keWQ+7JrJFd3SJ51NOSN2/UHY+LST7TsHyrHBiOjcChs
xE4HftH2NCh7YlvQ1rCX2dL4ZTBzRERhND52FLfIiKs2NAEpw1tfgDC+s5bw8Q0/4/gWgVrALHbo
WQVeG1E0cdS9SoMSLIiiCNCjtY9Ac/yK+jUY4UGZRPI66ZyN50/2hopVgEiSMS7qRz0bzNeuqLAh
BE8bN64O+M3n4EdAbxriaoG5qCOrTxSZ1S8BDzWA/pebZ0CW4GNayG2zQwCtx3Pw0OOhjWP/rUKG
xcXlIJgPkWFLWkZa2SBcB9oYaflh3yOpfugeqDYFVrPZ1/h8DtrwDDwWHN/SwxyBf4E/AVN2EhgF
sGhy51IHTQyMMvtAree0yvdDA3RfKvpBkS0dHAQcyRTGFAJO5mMSGfUJwDCGdBto/cOaFRZwUIXb
emc8Z3Y4PgVVX4HAuEJMiBicWKaxjr1DmgO1TKkWCWo2/9R2sSWXKfVk6A4C/cHhATBnTCoAvc6m
Y90sU9JC/d+XaWyAfmwu9tTYbgBLRsuU7E3Aj0C4bZmB8B7OAWXiMOA1US5TbY4+ysd4XaZkKUcG
1KJJUyxTkKz/bZmSWuH5eDYcXO5y4FimXmZ5L0AG4pcOy5RM8hhnNE7YVXIlqWWKHQ25TOXoxDJt
xTIlj9Qypdqu69b+WBmvcTgDXfe6TCdAI+HVEsuU1GYXW4qzWKatzeQyJdesrqkO+tBxgFeKddly
Z2kB3vtAtTlgQO6WKfVGy7R2vGxLLv2+TJEOJ1ev4bv2HqhhrVxKiATvl9Z1mSZpgjOSoPqgJfb7
MiWbIH8EaPt1mY6VgEzCMgUZcwzUOutAJtUyJYd4itMCB+ToR6r9bZlaZo3MObEurR5sr73Zp/JH
r6/nZ9gen5zYk8uUtKLMM3cVQyw/+QMMkfdfUypuaJmOdQm01TaItk2Zhy9TUE9rHNyCjwhh1890
KYptgkwOWXCwObPhQYDwMKFPCtzKFyNz66eh7LXnIAZJKFiiwN9y7WK2gcsEPhnAf6CR7fNiWyP/
5kajHnIkLTjdIzXCfxv8Hk7+vKQitdL65KFBROaZRHiHGhAJxMHSfbWCRYltlcw4kf6YdBnAORG+
Q25Jtdx5S+3SPVJpQDrEftb6aUFFapXU3beeR6HUyBCxczB1JN4pK2C2wRmqbmYP1GA2hvYByEjh
jcoA3lH8cc3dgZqVdZwfq3n4osxg9xNv3kVr7ck5Ddutp1GPX5UZ1roaTlKbcE9mhtJB2FQzydGT
mmcl9dKwq3pHRfB9OefK9/fKCoI2Adc39SZyfvE0mYmsXEAZbqhHEk3cQpRsGcXvj7/09IuT6ks1
ZV6SzitgIg8balAksf4UB9+UEYRq8TV+7AK5ZAJQzT+3gOAVT5q6UWvKq53tgFOMndeDX7hHeugz
XXw7CVdV3ASbDAzCUoZ4CRx5RwaCyKGGLEr78C9aTbmAp6uNR+qo6cCG+7dWjbCl7F9t/edWUxci
AiC9b6UJW9TRnS3qyTWAz/QvW3W2gw3P2Oe71tLdC8Cm6mPJ2dEMeKnhkxApi82cLUtW4ylTSVw6
sAUsQAoDJilRbBGSfWm9IVzbhstWSobDvWKftAiyo95Jb/bn8NHzQGF57Y7uANd9wtc6srI7B6Yz
PhZLTew+yu6Ed3XZ6BssnWlJMrpYyBJ7cFz+rJPHZCLXXs3Ash6pQFpzpIcLIBm5eyXDxvuIHHYE
DDTCE9Jzam3cGVExLEiPvOYIgTgXCPxWTamBESLoFmAyJzlX/Zj6OKgCEyn1RMquO/HNPOSadJhk
lh3ZB8toPt1MsbNLgJ1zIXPSX5eDR90aD7IvMXgNhFmrLsA7iJIVds22Rje4cjKpgkVWdkIuyk6q
iUcj5Z23dsqKndQwotaYFi1gRnZqBnzsYa6Ra9YCX/7XrOSGqe3NZv6pLMeMBY+TfyQJXUg9LsaX
uo3BAX1dF2aNvPLexgGoktkmKBzTAW+8ypmmC5tj55tHo2rnVT9m2spvom8Ia232U5yOj3SxWD8+
4uT6MI2m/uCBs56vUw9vkEGUnZXGpHcJsBMA49VnCEzURfu+K+aHPA8OpIaccFSU01DtWz5+u7Ng
9Vq11RChsLjpU3QygtcNUJ6WvaSKjLrv2yFd5RqWyE3X4YxfUh4P2JMhU7KjHJtTmjEYuxvNsRse
ETztHchN6XGPvDB8iJUn2ZhnTvQYFuubrkRy6bFNwq3sWMwL3cURzq9nW3+TvpGMBYW2NfUAyH00
Y5PTp5tBd+slzSfpSMU81FeZa+grqpC+xLPAeh/LbDNX7iCtkHbTggHGqztQqV4fEN1xrX3z4ygG
eYWYfqncMxACed3xRhZbgHsBpaZqPnZRic1oEBOIHqUqQtXdA3IP3otU02WOvhPcQLJzqWgHOjgd
QPsgHw4p0jiYpcdrc9RS2a2cRUQOIlaeG7p8ako7xVfwYgxZLaeWKujRZGHyjbVOLeAGMCyWxUju
9V5TrdRAS4wLkov9fKHKiT+919zJst8rSA8nx78aU7ku3GjvIjOB2v7HrlTPSk91f++R0lHt/tb1
7PbfDa3w1/deqa7/Y1f3TZSlvzVRsjYwgfVfpj/+jdOq2V33941pdMrrvw12yrHeDJ7s/01XSkd1
9bfu5Swonbt2+sT7ZWnNA+J2sXL+pidHEpZ1uUxGS1+GTo33ilm3D3RHlzzgt7IYYUf4Vu/ClK1V
/d8akiyw0SPdaZn31W9icJxRD5pth0D8+ON+6JA29N4/IMdwH7txxtZ3blCXf7YmMeIAT9giLray
XvYo+7q9l/3+YYO6oAtNxK2ft62lpaJazYBc2932/qdXso+7eVVFGpqyqBxQYx5C5lrIDf41maSD
bwkIGRIC2/nwp1XVz107ZZlUlBXVgu7umpGM2v4Lh0kZgFKAKbTB8SHW1d+6k0NQPdPdjVDVKJtK
Rneq4m5cf7On3OcI0N8CZwCJiL+t+f+XcblALOQagTzDSzYFj5ag6ANxPWhYlsgitBH9wdgekM/Y
JAYo5UuJU59FIjAFUmzbuo6eSF3Tyh2pi5SuP3QTwCkzoevMNqBHfteteee/ND1QIAnWIEa/pPsv
fBD94g35/+bDXb/kL2/A1GtUM85yBSK7mIc7H4wm9feTOQLqS+h2wt9ewDCIefiPPpRibL/r3vVL
8/svfWBui69KE2Bk/90HwDP7e/3qL43t6u+dD3/Tvc4DGBv0D5WGqC3g6CDkCnk0KfYPimzwkYei
z8veTIA/nA3NhWqCJrQefLs7U0nJq9pGbnyU9AA2cusLVYCCIdmlfoRwZNGpajGa1WYCPuZJyUuT
IR+ZI9Bg5kMPwGu/Z+cJOx5Khe6iyklwcltGW1Ux55kNgLz2Lb2aoUozcj+12lwDgOeX+8WY1Vuc
OAfAu73KhMMtmN+zpEdMzVU+5Kaxiq05BHkE3KcKDnBy5HF4q4pmiAwCwwcfd6bpSJdIr+pdd4/c
wO/KS5L7RfzUgWj6QY5SH715A8D5Vk67Uu44Xgrd8VFJ/DSIV3Xs6dIbmmUgdVvYs2eAOfs1GGoQ
IZxzUXkOgBevFQB4CnbNYGUL+XBJ0amjBySQlEell0wjCP8axqRLVPFrbZBRakhitT6Um7VR3qwP
Jaf1UYv1oWSFWB9NB5BNJaM7ZD3+dX3Us9eulKu0RpCXIZsruR+CWNI0B2y20VOqeG8fIrN+o86V
njFbnzqd1QclV+uDZGotX9eH0r1bH1RhAR6U1od8viSj9dHz4H19kKxn3Nsz1/6uvCF5VqZPhh5X
D2op0xoBYDPA5a8PU9pCapJYI0ocgkF2VYR4wycFqriuERIpuVojSsYSEOXQGrlTvq4TJY88632d
yD+FGZh7l/H27yq0a+sQhMAmQPAfMFnpOpcePwZOa8crI0ZcAXJ6tgUbIRv8ZtzQbYRJjFe8m/yl
VYZ4D7SS+BhNoxWv6FaqxsCrAmNe/TiKLqUNeau6I2tODgKJEUBwQESpmgV1QYqjZ9XjRraxnAFR
cz0AMcg3qUT6Nz0HSAVZVyaQkAGBhCHdO06t+sB1D1OTIcVHmbuxRNPQFP1L67TvYycXbmbmxrpf
WP4ysbwZebAYpvSbBixGSYrkhRwF9T0h5HoH2lI5MXKQSlFOroc5CZD3gRy26xzcWKUuQfg6Aquv
QoKJUpLNyRowA531kBuAS6Nndz+Azo29g1uK8HXxPKlNPVrBoQ1igH0UyJGrgvAMBpVh1cw8XFGR
KrTM4joSVVmHQDrrUuh1rC9UdRDrIWgMBjAmpwjHULWkwprWQ5KPGW1kjezMqTpr44OPcCHLN73N
mnms4RN1O0dhostbqZL4H8MGH99Um5Et8vHOb1KWBntv7vZT7dz6LWuuPksf1CQYmB3p800/dKv8
puKtj8LvARApVBH5eW68TyFctsZR381ifqXL1A7xU+PNVN9M3NXlm/6lj8JlxAbYD/fTNgDlGdEk
LNr81WXbqfrFjQOk5JWlpVy+n4QKfutWCVAGsThu/NYA1b7Kh/x9icihkssxVgf1TJebtfM3t8mb
Wcz0X902kAQNVD6w+NAk3HTmavg/e51pqlX25N0v16l0M7HkeiVWd8FBmsM46Djr0bggoPUxqJrm
AwIkBiRS2CmgRJ3mA0hbrQOQV0CDJGrzKCh2rI0sYIegyHPkurF6GJCDgWIS1UCDTbC7RsUUJ7/L
tpjSB9nWCRG0O+fRmYoVkD4Sn+U4ZBVmy380J3dfQYSXvoLdciGlwrXeKqRrsdMPp773UllJrgW9
9+4aBwvXjWs4KUo3fWjdugY4/lvXEDD27hrOTwDMJVyjQf/hGs89QN0I10JTW/SFVn9AWurOr4Cp
UKSafQEChH1BMHqAzJPGXzn+bF9ARw8ZA6Sr5qcAnxRF0ouQvww+LalFEuqjDJuveFLNgUSkjuTB
AczSBVDehAEpC9xwD0ZJRA+JHkmmmXX7yLN/VGck7gD3EJRxAoCnXz56CeAEgpb5wA785SPOqOod
YgARvnz10UTk3JnbDvBYf7lNd0VePYZTBYTLq0NFHhnLsEO0jJLpSW0BpwGZwspJnQ/6qcU/1Tsv
M09gWjFEdwhT5GqGgLhlZrNoq2Te1MbbFrBq0iWqwNu0c3Sn7EAlXxsiDWNwNzGgH04kI1uAW/QX
QI43tmoiWp+PG9YhhZf0yM2mQ0Zpi5MWJZJ3Jg4QeNSdlecI20MWueaWOzXoyu20NWL4Q0QD/3pa
ba9nDwhDflXzIP0Cj+AM/LRHKtEFqCUgg9bcYEdekqyopm6ddEBgkkXxHAtTaw9J4n5RTalzoNby
uijkiiBJkbnYmR8KY0+q5BUt0qyZ3heplF0Xqd7lAJzxbaO6sPRmGVP73xcoOVnWSKnTZixQ5R/w
+sM9cpUAwCEeKF08INM+MsDeKhFZ9mb/NQKB2wPJpei6QtXDUitUyTSrvFmhN9OLtC21QuVUzgxv
bb+v0KJn5jacOD4rrw+LVmgyTTcLmfyyyvEQ8gGBHdcBqRUqLYiKbM7ACs0jQJRfV/JUVDcrVHmf
Wc7NKpXeJ6a/KAAEKxc9uTUUbMBrA45m1QRdV6l8WNJDrNC0q99XqBSB9GpR6bzaqbkBlOvtCiV3
kNqdPQS8e1XzQHIDQAB3K7QxkWM+BxUgS68TQSu0N533FUoV1xWq5oY6/7VC1TTkJWBiEdFs7EmB
KgoOJE6cDSDWQDwZtx/qRerN1dHrjEVSGN4XsJOwdWekxR7HSfoHHfwECOFjX5C0H63LwRXs3QAj
60t2In3X7Qugz8b2gwl6vJeu6j6SfDarSSQpxqc2duon18SQqcIKTaCG9fN0rtIRaA/JjGw+L/O+
jIYPYtDAiS8Btm/OmcbjJRcuGcH0j9eG9lPv6Ej3yQEDRA38AsDnCEx8mQfgzIZMwwej0I/GCAxm
ev7m+UDpjMGFsyZ5ADKqrGwFGHmt7RqEE8mhIf1zMRUF/9yUoBKwBNJoNvf6l+iVzPAx9AATAEQE
ZoL/tADAFLkVz0COBXucCImqDZop0s84gGZoppC6677ywZUzBRY/0OQiI+UBMVD3M9W2ETB7xUyN
tv4+U0jYeJ8pnE/ZgH4C1wo9i6R032eqxpnMGWAgfEkj1G3jn87TrZuZIrmYqS602xfLmd9nilyt
svjoevn7TDX2BGh48Si8wV4bmsY/Asf6faZoyBpW1Ag+xJuZmn1f/wKMXLFG/Dr3NtncxTurC/VP
iHpY4L/A9MFoEFqI3P/ugn/P7cVuuL0fk/DnAPxKQKHgQvJumI9xaERHJW9xu2YeQpBIgypyTRyy
z2CnsRrDR2oP2hs57tqy67akR5cZMeBkRlmQHf8yo/l4qguOgPg1kJYRjUvlUnRfxBy52KKaGlui
e7CLd1vqQXXf/xqFMqshJ55GIdtT9yAhwvm2cJTa35jAdCh5kzr+ArwEwBu46l4niywEAGmCT79G
IK3q6U+8zIBlvszCxyoZtXML5rgHHK4ALyoPEQQsZL7paefJ1pDezMrbCiNz8RMI/qo1qdCFWrDe
aXcI0gX+vmgbJJNmLTxx29pbOwNvHskZyU18UC+0WRu3NzajwE8BgIItGtIkB+kuKvIG2QwA5iKv
hON0R3bLJntmRh8dlD5VOkkCpCtm6iuq8ADYuTcs41Pu5vqFdYCeGU0v23l4aUaySB7yLSgH82Uq
qkknAHzguTNwMqozBLeHIN2kO6MPv8Ygfz2QFukDXahZzyPSmxzqLgFu00PMtHMxGj12PkTbuEoO
qesaR2kRyGx4lfHSYP1etoR/rhEBT+uXB2QuCwHtMFSI2oaYJEM4CTTVytwOwLwKFshCwjz6cbCQ
1ucgjR+RM7mQ2qST2c4/WdtbIFDBYKgvbF0C6nto+brQ9q0WhMekAYU7on/B+S4uJDMRowiUAFEu
5wnxx0UZMsE/rYPO45dSj0zlAVDc+ClVHdFdFn/DJ5J2mAy8/q7+piEN2L6GcKMMGYp39pVP0jyV
ZZsc8fmBNrd7pSMdUY6RQfwBeeukdwFrRiPQkKW78kaglgFYL2kXLV0bwG6BdScHiU3tJ9ramfLy
aCKFQF6s34tUSzK/RUoZInmAznBVDoAVf9OWKqQVamd4m8rlzsO7yRQxh4hWE+alkgEeykUK8IO1
dJDsSAW6ldI4SIwNfmt+ykZ/joW8aNufbYa89d8GeWPRzZE3zNwsWf/NaTVqNR2IDk22msY+/+m+
UmcaEBdbgYDC8ImlBWZ9Mad8Dy534KsKEV0CvwHCWmmBIPoqA4BJ8FhYyxkZtXgLE3Iu3hpLvKcn
SKF5zPp0ejTNFORkmn9EGOgkRbzxTZCJn0FqMD6+i7WPTgS8NyQQ6KcE3A0nuhumVD91iLFEtFeC
b4JfcqUGzHzzYU7mZQSsHwAe/a4SDBWIJcr2O8mpNzNppne9oikA0jmy8cYs6VD3AMZi+IQB+ojF
mu08hUEBflSgEer4g96VQMF7sQvTRYIl4oYnL38hUVCJwPM5Q2CF0PDmuTp0wANeUFFeUvYEENAR
SIxolURRsrNjDU6IBnSxNXs1Ijv7QqVCS3KwR4UBWAPRoNBcJEN5Nx0Gjjmv6smcN0wozHFtP6aT
t5GtR8RgZk15Rmhyv3RHZ/wGvJKF25gAKDfACpJp1vhi+kW9TfLU2OfWzC+kG2EfAlnmIJn0Upy4
2eHXNgJdQlCurB5bRqCBLHG451rVsnBG/Idu7QLMieB8WDRRC+5FKmt28R1hVs4htFl18vL5mzdM
xdL1LeOb2TrIshrzn2BJ5AvAz4ONEAQOG8BH5Q+pb1gnywvBzVWm7Sdke51LJMz+jAL3iDxu/5Nu
OuJD33sFI+a4DKNhPCCBLssW8QzQvIU2Btd7C4wvCDDNx8NAGlLv9v5PCXVIF2pIXXgA11zlfor4
LcBlGsPUftZ7hn8Mk58e0thOnm3Qdy9MzdG/FU72hpdC/5WHdbWbuxGHw11ZfQAGwtkaC/+rE3fB
Mo2Maed6zvg2gSVmVbAilEWgcQQIJ/e6bW5m09sggJ5Hqwo2pShmrueuaxtp1lRb45/cJtBTbU1d
WWWDRIDkxTYE5XzQxwc+NuBi7iYP7+XtikpzbffPDO+Gm6yZSyw3FPu0sxHNAoR1R++mQ2KBQUje
6si/Bj6ZkGolTrvkrUnSoLGmA1WpC8luquUt1SP2LzOXTJtMsJ67R9+bk2NmZ+WEqMPGBpJcYh/r
1jX2w+ANu74B0H8WY/csSpLgrUIk/aJMNP6DMyBTFGB0WbS1uff8yvqqD6Ej+HGDlzTk+hpHXsMJ
MKfOHowRzU5zhh+61rhPfZyuOQhm32rfA/MJ2EmXZVJXnwsk3QA4tvBPTT632NvnZ5IbmVGD9Cnz
tiZ3qs92pSOHYI4/ALkX7w5paC5tIffnzFqwWePnPsrZUx6ss7ac+1XRGs0pE5c8QvSbUY/7KA2b
bEsV2GHRFlqILYu5q5uTlAll0NzgC6o3iwCpExa+4vB/3zxkMWgVUrPfkaLUoVsglUxiq78DoX2d
PZBMmkGcOmgfu8LYkJA8kZ4FgDZA5KuB3JirbQ0UiKeGY2MLdBqxbBLrpr6LguyF2oa5cIxa9ImF
2xEharOpHamp9ENZMocU8Mxu+KfDwqSHiMMl8HKBPiPsysbyVlSXepIDdVFHGoMoUgVn4W5wvHoL
vHf+PDOnfQga/hU/gfyZLno4hIjbdKeVkjllICYnrAATiFZUEeK4GOHc4YVEiZ5/BFfYR7ymY49j
QJQQ8MmNM7YWjDM4l3Rz0doBX+CLLdr5UW2cqZru9P9h7MqWI8WB7RcRIRDra+27y0u3Z/xC9PTC
jhAgtq+/R4mn8fjO3LgvCiRlpqhyGaRczjGL4gxkhmM4dqb1Qa+Bf3Vd2UGxXYQ9rUtqfn9yTED+
LyM0DHSeeNehcGU9NM10S9apy9l5jMG6RVdpJd+v/m0M1NHXaJrC/SfZpQsat0kiBQpG/81UPrVs
ZQGZazOL/F6813dASwLC+xTDi7hvhrwD8Ae1fQT2sjwDwNjcD33hAZ0UUai1LYMacNYcsiRg2TIG
zsbroCJxXZqmlu9dl+FVa9iAiaJZmijqDqEs6vNuYmfHcAAAp8eCLAUm6Pt8kCDxrHXeNT8KAONz
1lpsGmZTgT2N1tWKUa4+LkmCYdR2eKADyn1AuHXl1rz8YXjVuswEyIgCwOgCYzH5VoT4N65lUTxP
UiQ7C0AXl7xsxhP84iZ+T2N3j3Mj2lgRc17r3nib2mr4VVib2Y419C+e44R/pHnB1kURto+sh7+i
b5k8d6Htn4OgZLui93KNiwt8tIx5f1qivMdD294m18u3LHaMbe3HHYoPR3EE6HR9BPpIfZXKjnfY
FFRPpu2Oa9TGR6iqMn7YQz/+KC1kTROxKUNCcD9K/iPz4h+i9rI/TNUOGhOteRq1bTwUnZ3flS8O
M517DDRIZlR36jA/cu9R2n+PSrhmaIia0StApeqIabuMtdp1njXBCCxcaNFE0BvBlYXDlobsNGlQ
jX9ArXh1neouPqMUm+9cZ5DPLBmB0OcBzZ0lP5TmoAdU6vcJz/+vlQJkzaLThRXf1UEgn7kCAJ2Z
Wv/UGbROrXUK8HBebZxpzkAg/5n4JkC6jwJwrX8oY+CXlHEfgGJG8kcsnHJro0j3MMRZ8odTTHfP
Mr1HcBylT2KSD6QUc8MEjYSRbqlrVspYDXUJYhVtEnGayI3M13ZIsmvlh3xFw3bDu+3gDsVhlpqq
56DonyqwSXQ2Dq2XJEA1euoiy0c5QIZU2A/nZSf6e+nZ+SGwqkugK0XBYGScCuXPPUdXztK4wSz/
apkRkOd1/TCNUdOUIJnl+tWji42XcV4FD3kiBuQB1lG0rXQF7KRrYee+Z8tmbdleuCWVkEqIRQfK
5Qivv81ih42Tu8kCUW2MsnJ2KuoRJdV3Sg0tOnhjfPQd969P4ykHJSwYkY40PhYObrwH6/Ctxbs1
q+NoXrtqsq3f5+zy6RN4jvEiQWF//DSOw3UHwi+329ME8mk2ZqvrAvQXYDQAJy/SvntfIeviestU
7OFfTn8PVtrJfZKgEmrui8jBTiWwv87dCbDmlypAwQOVbtNN1iBWi/M7jo31fsJT9TTohq6oAYIE
PxU6KfY/xz6JUJeESW3p0tgn8/829klkMe91wUFIIFwuNpc7s7vA3A5AQVqJqbdQ3eFZYNB0Q5RW
sWhHY4DhxwQrgD094eRAY/MEKkMeVA/KeGiSFF25I38LQh8QeHqcGuz+nU1vGvHWB2voPIb/ofDY
9elPkqCF6YrbO+CnpPdFEhkNYtWndXJcRBFstbZO5xebAaCP4cpTvjw3LdC8fy9KV0HrrZEE1t6W
+2t64D44OTJZhAfAtx4l3FkFDtDMwq4pUwGsDdngXqaJH7spblsUEPJj6LnuZVk/z1y17vqc72YL
ZCzQdPfz/XDZtLeo8tfCMGrELXFn0ZjX51m6GPH/lDTS2i6fmz4gfdT5HuhLwJexrElX+hsbbQtf
HX3uuMHJBfj0IHSgT6Iq1pyU6b/N6+KvA7T24WGepL8f65R5mPtj6kXIMDTD9WzMN1L33OIAv6xp
A+wOgGAdjoKxOX0N+NXJhuQ897Apcc6JNJ1z3aL4BU6a7Ah3MsA5Ndo4i1C1ZneZztREd9RdV3eX
2aXroBb61BSFv2JCHVgNiidPgHc3msRZJr44N7pxRJ0CRFBfjpmTVKuiDf4eING5T5fUmPDE76zJ
+4N6Hql/NjePklGaClzmrsAjkR2cHKlOJuPPnlcZLyz6lti1+mr7TvzYROpqsLD9ilQoHWMFghtN
+sh+OwmAuaxpNvPwGysrF3D2IHaNav9UO6J4yvw0eoCjbJclQf5EQ30Aij87s+r1MmZaYb4uGp4e
Wq1Fcj7zNkbqtA8kNvg1AkLx9DKb1dZGy8J73eL1JnHgYHgtQy/Z9kP0V47dw7VyOqAsARR3bmiM
uoCAWXtxzM7L0CcxJc1oDXqyevtpgrpkGJSOfN/U3rf/NPLPtbBNa7DP++ftLOssN/vJXmBLxNXD
4PM6gOw3Nn1UxJtK05hYdt2uXRQO7hXxyigDaDy1cos9TWdukIEIIc/3pdCP+H82QIaJDnDmPi3j
JGYh8NiuAP4BHC53eFcrfGRzyyo3APQCUzRBItRlpLLY8QvAhuM8JbcxK6eDz/toZUcnVkXlDxdk
SgCNTFPAt4HcW6C44YjtaHkHDM0AsvOBf+sn7HANu/yZNM13D4miX4JE+dhnAaEkrL4EKFK+1oIl
WxQuD68ijJ+z1BY/vWk8tmbi/pkIoCpLbth46fry1NuFsfMty3r26qJZkeW6OrXRUMx3k6JafpeN
AOK1xrB/bAEsu2trRCLAV5nDi12bLojnwKlF09SAMEejP6Zqu4yhkBAYiyrsdm3OwLQA2ItiXWB7
tkd65vBIgsXUDggTGSE2ihijiQTncfjAS2SE5Dp2MkTmM5hXAwCN4G6oyTznODrFcCUFs/Ea1HhJ
to6d6K/RLuwXN1fWU9WA8ahw+Qs1uasAOiGNO/Wiwhc4kTbGmbo4j1QbkDsEe+oiaVXsA+7bG6at
geklQ6w4nmZzEf7VUbnNzhO3VgX8Zs8VChwfVJ6/KpZFr7bIupOd1tPaqLnxteHgQRsVasQkEFhX
gdci+6tnEgQPGr3ZnkYXfIVxGIMI+e/+PEhCU+e5s5Cpr9pSVDve16+zCZqtEm7EF7qcR0k9soEJ
AUxb2GSB6+jXOVYClCjgcevBxaHvDcif5n1pRFSh1rJBSvvv8boH16IJSuvN+HsMJ351NhPvEcxn
5r12UvM+wC+/CRwgEzooSd+BU7w5gIncfu3gPSmkH31zY7/c4uxYwiXVui81XtGd34JL0sN/Lyrg
q4vD7eSpyIMfNJ5JvFfqtuhvhhEiAzsJ2GpWyFDXy1MvvMMXUIJhXmg6e6zAAEJoeBbO9mHaHIKg
+pqbbX8pGIjSOlngz9U7330v9ou1iI1yDX94fQgdwwJoSj/eGaAIMmAk4TcK5+vWbvp0G5gOpN2a
7UDTVD+QcMBFecyTAUTLJB3DSYmApAnsLW0LW4QJsFD+jXrg8ONPuS+LTZLYAHym1etXlcke9CmY
G8shBSHhGG0MWitzUoCmFeL6rg483JgDUGheK48yDRPLg/m+/bi2H2Sus2WxMjVVWcqtg4PpdtYA
6u5mlBVYPVByuC1HOCtKOEuudFVobj2WDcCua6LLp3GS6ICpvRaI+r2ran3k598s1DbtPcNrTtSE
To9CMbpUkwEGerrsAc8+z5d1+35FE9R1gXTD1krLpEJBh8Q/qH+4nKd+m6Mu74D93EivWX0QnC9p
fnJadzwrHK9AdyibDa38YXmUGiL62nxJGIKGlRHW5r4GxvSmtyZ/PffbyLPWcI1EW68J5U0mTN7M
WgCXotNsak08yd0sOSQtUMUs092/9+viSQJZ5kiKnQ9om41p+TugjzVn1PJKVHoyu17ZLXx65KT4
0KCga2NIo13T2OwAWTwrNAhqypXTdeF5Uas63hwnN7YPyrGbjc0AbtsD17qoWfmrB/C8BfSa7zzO
ASFtOM1zC3wg+AaL/hxaMQ62depuQ6Cav8gCOJ0AHs9/xshQ09pFZnxvk7EB36f9GjPfv/mxsC+G
6eOVUIKXxUO5zwal0ekqljw7jHpwsqzp2rcATtcK0gerJhiQQJinu6RGVxUfghuoSpDbzIB0/Pcc
mRAuwqxeB2r3TxMGAtvYNJo/FxOAsZBIg67anRh+5EDG+1UEwXMSDQhC16BCyqXZ3sO6ig7SHAAi
PoXgAB4Bx1wzt/vCJHBx+5r5P4L4x8RauZ3sgu27rnB3iRGUyOFonWpbF6AE8VDybdR+GeAdrspt
5cFha5UF+pyX/EHFYFpu7GorAHMEOobR386zCL+l1wDsMHMXRQ3DNle8gEwhVpY9Ft8Lw9h1wKqO
8KlRzNWb6U8jm76LuI3+yIAdtW7BSvAIBJxmx5LYunSKJyf4odWhwZPvBurIfNvmbfWSpgqFwkI5
b16YPMwm268s8OA9sJP60WgD8VblSHpTU+0+g7uh2caqkLeqrX5GNvyZEfDvk2GvHNfcuhx/B0D1
TiP4kYJg2AClLgWv04CgHgcVVq6beaYAG0JiW8DpMxm7Fo4wr3boWmueZexQFd0hBm31V88E056I
PGcnHdf7E/StNZfdNyCX13hu1RLvQ9N7lsX0pdLjKeD91yUIb2/Y6lm32raRVIPN4je8kr40AGp/
zhxsbHBMqrfu1Mv1aMF1jLhjfTKQz5kDMepDMwSDfTMGoZAwb4s9KrVB1mK3pX3DzvmDBsktul4N
ujHHKv5oQpfvRMHYE7B1Ea1XufGdTfa2Zzz8U4B0cOOHcB0Clktd4V5Vm2GqjDcDdOCI4xvfkZaG
N1kPTBk41rotHmC6HJI3+z5vRpBE1j/IIlIZLrbp2K85T2z88FJxHpD6+5BoDPm08qvvgbdpyaCN
YBzAvruTMkC6McVe9uzxcgSKWzFtEsARPNNY6b+wEcjCNALvB98O0YQfupa3Tbwk3XI9hUmGfxqo
JCaCVwoQfCCGRdezAKXpNRby4CBBOgjECHAzdNGexlLDtB9EhBDQbxuGF05r7nnAWdc2glo0Nwfs
q4tEkUSaTaI0gAUKu3kQJdchtRFwgzwptRaeKn6Kx2Rit9G5MI3oDFjiROD89c8+HjjRedANXdG0
AOY49nl6UJp24a6XKbJUgsp63wVw2/zWK1M8RzM8rw0rNVdulU2H2NGkiF2EBz/1Lb9R7/0WPCqg
cnMxv8iDLwPwQLpZxqhLE6DIe7dDpxJqFtvzWqSXozIaRKBIZs06dQCkfAhccM+9GD2yzawmCr+G
eIABhnmET0t3iya3NgNSVw7U9R3EDsNGtlcOzKOvakp3tpPUKJUU/DlWydbUw5as+TXufMQ8tY3G
rf3DhDToDS0IcNd8K4I+3JMNYIWBAKn1+wt1JxYcy6gVTwAARxJ7aq1ISTUlu9mi/cWl9wtnbO/s
ihqsBar/AeggdW5bY3jKrcYCD91wHSevKtYToD02eI34W+6n6A+Ds/VM8HSQcBHCA1ImyK2bpYFi
bwAbv7EPZNlws+Sx1bQnOWrN1oYNqtIurLONSbbAZPKaWr24eCZ/DYwxPWbwdcJ5jQLcPX7Gvyq7
TUMkF+cCW8AUuPPwWIYnROv2iNM5J1uYI0LrKQAK4Yu8Fni6r4He0e/xk7JfkOnTrN0WsCzUdZ3e
305JZ2wbffbwkAV9dEah4GGDcFmy8VpY/I16CmQ7IKS1ViqsYtTlg5GnBjX6I03KwCnAsDOC8FRr
Ip6VbSIUpB2oy5QTYOeQxlvqGlnETqZrOatZOLOKh8AfHrzcUJvW9+zdAG/2kwcK642XgU42SVj6
RGN9UL+MmSsuNITjbHJHZhTqDq0uW8fdlB7NIAaA4G+FxUgGIMcMjDbq3wwsCv9ppOEhYuBh358t
FgPN3hbFY8rb8FypKX9s3DB/RC4VYjTJiHDT77E6B4CisLk80Bg1iLVMa/D6OLvJl+BMBUYH6nDC
TG3JDMmkSGfY+OljVYTsgZqsyNYoWbWvy9DYR8MF++E9kF7NWYomRV3IQ20i0+vTxBTzGA//vtos
E77WjUqfr5xEVPvFOgDlUeHkjH/Eg5xulfNnzUJ1BcQtHq0CWHA3CZDOfRg41SqJmsHZh1UGBhXE
oAb3CRQJ7p0lwPgCUTke1paCp7GGn7vMc/eJmh5VU64RhveidJwnlXXTfhAJX4MTHBo8bO62EbRX
mnWAOHQqWgX6W22d9GujqgHoGNUnEmFjIa+WA9Ka3yu4OfYhvVlYe5KwGXfvvPFWBXI+DwVeoyuW
BYguyuFSVn5wa/QGj5pcd4Xl3bO8zE+fxm3DircgmwLzpxYjWRIZTJxNeKt2i41FtS2GN9cL4+Mi
T5NBjeQKMJgiaPnPewiwwbnaiI96Egzaq8Vm5RX5CsfE+LBYJ10kQFq70E/dWXjRCPWOVSFT5p8f
kLrwBk+rPFIJYN7+8R2gkObuN12ENNwBrIqRTFYiGcFw7/eTiTe86QH90vbNM/WpWbqkA/QZPOcq
MMZdIzdgJ8vGE9nrAzgl3WwlK+F8zZ1hPBatD5gx3S0VmCh5jsif15nOV2UK5EMFpjrRrJN3f+Uj
0idpEolKIOHw2hfZlflzz8WOhFjkBVfg4L0vkPXVxwWAOPG+AAnTAk3ZqtNoJe5XvYDTACQ64M4P
VALH7cocmbj4KNv40ARA0d70HRDBP018El66yChpzuaAlw8M0XAmuzrfMJ0aOC9EUxIEDSuQZxTb
T5aBqdMgB+j3zbgqHw5JGbzfVRghTcrPnqbRTh6z2g7BnWcCPxCU3o/UdKwPdk1pd2vqDlpO5bU4
tqmoVixI01luxNd7Tlp1J0ux4uM+LxEpjRp4QcZcnVSA8FEdIYTAeaRuNO65cN8OuuoRQqH2l9AV
NbYtUS4TOq+fxkmbRQLUTQwBe7JICotZlDjGcH0wY16dJnzTAxW5shEFchN+mCo/2w+JHb0aY32u
xsT8S/+rw0c+SmASmBN8xjLaJmHKvw39kQQqCebRqMzciwymlR074daKmfXFnEKQYFkBuL+dln9R
mfPeJX4LBBQ4oPBypOVoYZoVKRjIBhDP0xB2hXBXaX1S+H/ok7nF+r/pLrfyaW3qNtG4BnyyPE6j
6k6+l3cnuhp0dxmjiabiH0Vo7JPcIvJvpiyDX0J7TI6g0cjGFbYR0VUU+9hMaufEvTK/VKgEl39l
vcgfVAOakwaZLes0DiV14VBvHpEgXD/64B2kIerFbgRiFaMUcK74RoLzlxQ3UzfcBepI2o8IEiir
bzfMS7Crz57TDpSD9M6WyG4925b/RtsDGprCzNumiDJs5m1B4oFktc8M5zhvAaz+3/Rn2aiovW1i
93wDTl+xKzR7utyVQFsINTUdNRbzy1OctVueDr0L/yEmQCgyaWrDXJysHGip1KUZ7uF4u/s9Q2Mu
tyH9QREAc+yEaCdoObODwIf7agHW8GQVWblt8m58C6wcKaDyX8drPQ7U8c/yHFCWIC+L/W1lMxQ4
WHX9hu3PozmNA+LyzbpxqjReeXaFBDRXfvM97PUnQPS9qDrxUDdfNgi2iQB47ZUN9KXYB40Ej/Zx
7/B7gbQO1JGm1sZos2yD6GL3ZA4gLsAh2DxQt4lq95Hbe55myPAD06KzH2TeAXgMDkWpxu6J2Ui9
tuABAt4cxlTlq4cGVKukThJd4IAXxkRB8WyFw1NadkqCQA4KvZtWV8nZA4Dd/2oYUmLsqk5wrC66
lyRBhYxh4NkGODf1glhm9QRnxRoZDt1LLwMNKpXh3OkZalXlgfrhZm8984tfvsffxtQyviZF6KDQ
RhY3MTYxOMhAVq+QdPKIZEwJ4P+4+OYm8UHZKN0JA7feGUkzbLBXl8d8svirlYl74BXsMXR48dyJ
GBh9FX+dDLzN0tz31iQFp/1HpSqVd1d60yNS/pyn+nmMRn/lgAztMM7/TJnyVxVKIQ4u/r3jNc1T
39P/WEj1aB4XHRxim0ea+DRmBmm+t8qs+0WzmV0I8CyLfFTIHorG4UeU5SCrl8iPNZ4Rqfo+jGb2
AOdAezVApGrj6GJsaCzq2r3h1caZelkoswdqQPhX6TIj/Hz02DLbIgHEECDeMA1rBbbECSyifXBR
bRZeGtcwuxWgHIOLo5sa+cxbNiIbjmSAJAOOn1oa+A1h21GAZOcs1JgcAEKEXwSGkL5oypXjjcgd
0326WpplrACAuD852TXuO5DrRc29LkvjhjoD9tLGbbpuvMI/AtGbvYCBGW4xowm2NFvavnt0J1BK
kSq4RIMbalTvNElDCFrEdp2+GJ02HfRfvVDGN5pyLQ8sIm6ZHUncyrJul8oEDi19G6YxTiffRDCL
ZiMUAT9UJZye+jZIAmk4K4ArR89NPKibYePMkaAypxgN79DYU/yUKyN+EvgfyqoieaAh0BhZ13hA
kqYz4AhRmpO3HxwfJZBZVWZrXjjg9WJWtEd4CPN9kyFPFztiUgZlrrxH8D+R4XkoY+6xCrj8MBYj
22nLsW/bzkaHYspXwHwWIF3XRm3xxUQa/p0M8GmML8PIv1BP6tuujNGEN5HFm1nfjuBrYV4sDu/6
NT+MXQuyMC1tdA7Y6qx+Tz26M7xqugP3QO8CV3qOvw2SQjaNkXa72UAkvNdmSh2wz+ELAkdIdcUf
/NKtkrjt74adjfdwcoZ7J3AOmurE3wcO6L1XcFSH+8RxwU6RDHGz/RmRPM1lEb56kvW7CrJ91mwR
sXohevOisLsjYx78oGHHvwxh996VOuGAuoFALi+Rny9d0o2RtXRsI/6/dAVcEg85HsxbCZTl6zDA
t7yiy9LEP85oR81u7AUGnVJHHHUDWm9EXpGwZ8djvw4rUHKuXflcWH39NNP7hX67sTOwYVFXNMq+
ijJ8pB5R/Bmj+mUXSXiGQ6R75shZOpAxksgLt3t2xycySOKC83eDNJdJR//xpFiNDg4awTg9NDjs
4YzS+ekJf8Yv8H4O6XaMDPib4VWfZUiwgAfywe7jbtMHHpjfUU2UblWtyen8oN1/MIaM4Dt+dUA9
JWOu+6gqi90WK7UT1HhIqP0s4IWGc6gAYbaa+0lT4B88Gcb1fHNwYk4P3eiaa3B72tvFDl2Fgw9A
krxmACPSH4UGM6s9ZCrNL3TXNOSY3EPpV2Otay+oN7YI4X5RRXfxdVP5Pqgl9NW/jflTewi6TB0X
WeSEftQifRrro6DaN6n68z9lC5R3rrvMSDcGjmLX2DdxmktZv49ZzSdkGXFrWsVjLfZgE0E5gxYa
kZ51jWMtTkISlXaGObZnGktmFT2dIEsCuwEYH4ssnPXeLVYCaTtptHnvaun5BvTVWKAgxAh4uJuX
olXIuIsI6d723J/U+zBLl0PVHDpk9J+ot6xJwqjHxzYcLOlrWmhemGQqHKwuGs9qHvtwH/qDurya
UKditojg6K+kQuEmagEd5PxEMvvz3Y6WXBYESOxFxBZYDn9/7uWGK58X28hvwM9Kpmazjcck/r8O
dOte1fwVdY7c12XaXySCEyj4Yk53Ubrpksne49f+Mum/uyERZ8OPTsuQOMnQVJ8imt0ChH63KNPs
0iU5GnPxZjs4nXee9SVebGB4R4BRP1Kk6IfrfKW7qJxCCA7sqttPE/NTxpvwYJyntTQ9bxZlegY5
/xRZZheDHxb5bYV0PywSIp15+2FwsdNIsPpECaY/LR+PCdymcCFtgLGtgF8xtCfZ+Fa+oktq8sZF
SFc3y9gHQZqm/iLTJxGKzj4ILZqLtdzn5SYy++nDWmRCeenRy/xxXRWNBI9O65+DPhvr+fJDvyoM
FNXPczaymjmg4Y40H2bcP9PV6A1AF/6gv0xxBAk3CDGK9TwdZ40Rb5Z5VvxAYsZ4wYG5uwSIO5jA
ewSSMnh+Vr100DqGGpBeALyUxGu9q9Le5HkexG6zDo3RLNfaixzpBgp58bOtWe+fa5GKmwkkmpl2
CY9zJJ6Yeeo7A0cU3bGyqj6VbVvATazn+kY8xb7qNmxSJcgMzRIJ5phwwfgpyzS9Ug8xb9QW2sOR
5GkotRJjF3cqeF9EG7JYPa46xAPgCIcNani0jfE1zKs76Zid6sDGN/N79Shr6k0wDg3cXn/fUd2k
Nymzel69aYVxbQwQ9QxDlK8NJM7twl6A6fS3AgjkOx0kmeaV6XNM33EWiOa7MI08PNqhdm3qGyVF
MBGXGxnxYVfBv2mXZnVXQMHbDWYIDsvCBVFOOqCWqaz6SzOU1WtGGAWh82y4pXyq4vhMwwm4k+Ek
QeiA+6x6JRtAgTd2NGv/bxu+XSr8NMria2etqrqW3/1EOesoCacboPqD81hO5XYy2/rPPPN2Zj3y
72U9KmSauuIpqxngmbG93Y+iRnJ027/5fWx/51n/VExD/dUYYrYbrS48pkBmeBxz4EORhDKQpOhk
/htCQgwluUN4GWXeX0ECjwdkFp3COMhXZRNU8H+ZzkuhEmM9IJKsyUzdF9Uk4051AVKphXJfsKcI
jyJzU7jrtHDroTQE4cXhCYzbLbyPiXcZK9S6+SN4KtzAeKArEyU4Gw4O0k3JIr8A6EN1ShDtuiwi
oNW2j5G0vwGtPUSNpDYQ1KbALvu7Y4/jEaWJ4XNRul/MvJu++aVAbv40Jg9WVCc3papmTRM9oPN7
ZL8AnfsBwSZdI5uh8Bw7Yn9Fg6lr8Ae6kqzq1qLIsl3JCgsMS3FxN3kfnBYRjlLpW6c/JJkiNdQx
jIeowNPvXY1Z3cZshD8vuig3uf0TVG750fCtXyIfjHPstCCjUdWfoWFG4IitzEe/Dba+7tEQ0EZY
xMoX6hh2dY5rJe7UcwNwcrBIe460OG8R8cYO0zoasoq+tABK2pqtn+wN5Ah8iZG0vAdnOSCa9KzZ
SOcICjcU5+hZx688lJrHQIfXs0wiQOCWJsLmmEy5X78YageUqKRf47C/U4YJdiC9KGAr3lBa4OPo
Cj0ROB7q3KBIk0OBwrzYDIYnOKLjS5zl3WMsJL8lvoHEFEc9UiObybx2dYhMMQylWiosB/PiiuyG
s4cPFK20t0BK6b6QBNkJIxdpxYH1F8nTEJCQcKz00xxH378NKSB9HD3kCMxjNJG4OPugCMJbkRqN
qabv9jKOq7WoOVY0GVhGUfmDiMnIkx2qQvHIn3rcWRgkO7ezyw8fYJSe2iopkYytKg9uVQc7U7dA
EgMtQHeITbrcFLVtbOePVCEjcy2LxtzNN9siuyhB5H9tRSI5D0DRn5uuBO7Jivpt8ys3EwNoAuHo
rmkIKIzhLkFwe2VpjuGOSZC2gLX9wrUftUNF/ErIkM1d5bV/d7UPloRp9pMu06Y+CJNL9v/UXYT/
U7fSd7Us9GHd3zcJqgW573IebWwnHQATi6QsZQZw05WAv+1ZALqlAG/1lek4/Bq1GqFJd30l0nsf
eh04IxLU83ZBcjcR5QbgBCba7kcdh86NOjScFMWwS3sEhWhsmbC88VYMXJ0XEzHCUUcOxMt5lUUW
JfzVKhXBcFiM1JMRXcA5cqYhJ1SNj1zFEjuaEo+URY71Q/cghj2Iw9K7CDN8BqF4u5W5h6ov5NjM
Y3QXfl3sEOTJrot6A0JgoFAEyB7QBpaJyMzefNc3jsunD4XXnkqRf12GSB7+LX8l7VHuaYKWCiKT
Xb2225DEomDZOMSWKkZpjl5v/tLl+McYleFtUfeKQO1aG85Pg9Vi3aLUews6cVZtWGSGatXlIWJK
meUiPqpHK8n4Zb4MwhAU2wrZQkxibPBcbxcl4B/u0uHNFk2KQHC4oknSKrUqXX0aQ0V5s4tAZD0L
qyjkSPyETRKe74P6y81QlwQ7FuM2qd+iKn5b1Gmxydvcefb7ztxEtePuenNwni0EDy9lWoEC0bGf
SWIoop1bRP7Zrbr85k6csVU9Ovlt7NQ55p481XGOCT07mpHF8OzJfoDEHYABpKEbEqGGiwp5pWEm
dmbWmDCllUmwHcdwHSODbrNIzwYniTwsD6nN64l0Zk1kTOT7HL7d2QYp0V2QtQbcXCh26Z9paLao
75qupswfzr0at4v8oh4GCskyeXzLuR89D0b3C1yj43nkIn52Qm6dbJxoV9SlpoNEYU3jOYZf8pnb
YYd8VOSTIooZ2Bs36VBQJTjcmqhpQ9UuYHM2ABHAI5MNqJgWTZtsWOmzTV4MCIMp8N9yC2c76vqD
196owU+nvZWGux/CXJxp0gxydaOrAXmZlxJ+EhKdDdNE0+L9jR37N1Kn2cUuGLvFtvbCYe34vgXm
zoQ/W12FbVIP1ME8Sat1aLjFDjs8hjxzJ2of4sZFNpOnwB6luyToxoCAczoAriV17c4Ts4oD6k+v
Z+WpYwYcNGadm7sMvuo1YgPog3KxvPu9twtGJEXNMpKFbJZJrUbuCtSvrlE7GF0Rl4yvngLcMZLa
M3ubeQZb0eCIRIh+viTJrgrSS2C/4Qz3huRP6yyHun1qgK5wG1DzaMIT9USNqnKx84HtsFnG/i+l
DsArd0O8UggmbOD0iCp8s1yHZeCDZRe7G32xoemhG8V+sLr3aWT8j+dUxau28Lv/Iey8miPHlSz8
ixhBb17LO6lUKqml1gtj1NNDT4Le/Pr9iNJ09e29G/uCABIJyJVIIPPkOedIyfqz1fBG0/Qg2Umb
bKp5tm/a9ybXdepiGdkNT1S5gOvJkbNue4y1lGL+UD84bkQggQwvJED07o20eaCv1+3UoiTzX/zK
eVlpp9dWFfr2vlT2yohXul/bYnmfIGSp1betpDE3Y22f5M0mBhx2qrzc2jle/yhHfarYp3Fu5FD2
pE0O3Un/kYVhvv1vvrFXOLdVKcQTppos/GAQKPiQubHCvDsnsE7LkWz0usohlQAG2Pha/yxttatc
i5CzgRz5Ht+Gkhq3OWnqSnR0hwzMgFw0epkKej0OofweCGELNyiOvEnpUgEMFMUx9tImG5vjkLts
SseBJlLjlO/EzlHMTTbY9jHMCDuKugqXbdp82To9qLmr//KRjnKaIPsYrjyt+xlBDr+RE/e97ivu
NrWc2Es6ymlH30N2/haGdUs4iHDKrZkDMr8NS4piel6f5hzbtefmPilt1b8ecvJmuu8me3iYXRMc
7iv//FL/7iHtf3ypGgDBKh/CTrfeErPah7bZ8j2F3SGzfBvu5nmcyG5vpc7S0mE9C+da8tvUb93b
ArlWrvqtufvftrpN3a2/Lf3ty972jmMYOl2Pa9Jc8MTxQqU0dO7KRq/Fqm+K6hCIeSKbJ25dOR0r
CVcKO9p3FiUsWuAu/rvfbVvSferW1odXuc39i8jezaVvhnShFRoZxtJ/5PGyUwwE2TzEph6lSTZm
FAQr6FGD9d0mexrSKXsRNNfUihFxB86wi+ayRtncqxwNgmPLtgXmerfd/SI9OsAcoz6JDjKeXpsq
mEoC8ebocK/kRBhd3xIXu3PP0hzU+XgwFWoeNJ9sJVpY3DbaLDxHCGzpU+9eZBMOIjoY4Qj+4ZdN
n5Js0/eCiFXuuhd0QtxLEzf1sqnbccuZZYyXKKu/Kopwj3WeMszLbW9Wxc23Ug0PrDj1X9LVKKZ6
F8foY4ai5dhUpvnS9SDCW5VklE/EbOOdHxhXOXL03DyFpDKzw1Tl5TIQg7rSFJCZC/5jzZOcl55Z
4tqbkrAupQ198Dj9Z9OYG1ekHRzLbtlvhRD5Qsk7beNor61hxQuurfVp0kKEexFTXBW96kPYVGgv
jfAh3TN5hgWJpr3oaW0cm8GHkXOe7bs4uUzZtMmVInhp3A1cB6xJipXeKt5F+uQgSr/2n5cUXZuv
qPMFlSx95/0rAXNPsxBlCjW9Xa3b3oVbg3x096AUkXYI/Z6QDW+FBdITSPqNLin0hPr5hS9bRx+j
kzc3gd00x6JH+dmcGrhGkvTnpHLUqtK/zUIh7xyb7oWazXjX5QkEjlmnPqF6jyTaaHSfDhrwck0b
d9EiNif7pdCUemMpZnCMeyd87CjgAmAeB99TLYOInv3TdHhqVEV58x3TW8WBD8JtivWj1VDErmfC
ekW86VO3p/Sn3SsrO0d3w2z9iPiX2WXnilLnnT+EwC8bzXy25yZvzH9spyWw1YNQpX5oOk3Ce5Uj
2WjNzCHajBS8zB6QqMWXGkZ+uVruE/J5WJsKAUBpk25OXGyGwejPeVp9GqX4bg6T89SiqrBpMu7c
9jysROGg7ZjZB6WO3uVINk5m9k8mUP1fTtKcpcY1Ssrq+Nviym2pqgjtzd13itWHoutPvp9mSyco
oQOaT2Ze7lDJ5Znh/2Esx77aUAzDGW52lz3pLSekrbBStijRy+2d6Fo03XRERDJ7mQxYZ12g0GvD
U7MXYnzxqS5FvJCz0gbiDV4L4yoHTRpUfALL+iiHFjIum6Fxu9vysR7ag0akVvitsSXtWD0rAw0R
8EVbwDMmTVWWtCACSTYBJqmepW0S3KyzbnI30uabSfUcUZJoaH1ylh527XYwWw+fciSbcn7r8yaM
b4sCdG4f9bLcNMDEehCmbfZgQHTyoEMs9mBD6H8I4C6Tpt9cbl0xNfHKT0dlqc1LgJKka1GOzrLJ
SKH2JelH2DHGS6TF0yUykCCMx7Lb3G1OXwVLO2pDABr4NYk5XiwjyReaaxPNMsU+BK541CuqgYva
Ikk1RjBgzo3s+blZPcYBJ/ZkgseEz3oDvH+e5rcaLmLX8rZ9na7zYnSO0jny6/pR9swgPRjAfg5y
FCRmjzhjoziUgmYfiqIAAq8VlWL/Ul+klEP/XROYDpS5igbO3NQbhqupEFG2i7A6QCqnP0ZOWayE
lqhvg2tcbFCCG8QfCGArquWeyib2TsXcyF5kwfdqamTRbj7SKJvbeCQFcSzQWf9zneNN3aKqLFJw
wZnkfviYaNXPMgPJL0febJI9H8qPRzsYqlUBAHJ1m82VTF1InybU811kpZ+etPFnzmHZ7bzxoQ7W
CI+ClEjj4pkMTrIqhFPugIcnr2nTcQupDMEPbsSvdlwQuggR15WzQ9r7+2Yq8qWcFU0ynoCtpQs5
TKa2OwOMO8vR4CvGc1SQ49X1cIkWUr8dkQM/qHNDYYJxKHsvU0j50HXQHY+0SOXW0IOvijgkBFG8
HWvjwYW0+3hvxKR+Db0RoobFfUb25HRHvduh1T/uc9JcBMG/C/4cq7yk17YyTA+FOomLVX2qjUb4
OivEpZwtEZFGELvZzSTtAJwBPoPvhD1RXKQp95Nd1kX6gxxJ+5jzQoJe6CRNcne1cc6ial4J//db
Q0kzfj2+/sJhdTz6SZeGS7UtPvQh9g7SX650vO6fERzgYbRdFoQCIjjVM9Q9ORLGScOntu7aYDN6
xgfhWOK9aQeNnQLJsxamzkqHlY90Tm2udBtYi6WW2goq2+p5TLoRqJY6PLddRxwcXpznQeg1sL/S
p7gI0sGsitIryLBsZXtOdY16ShqssRyvHpUsq0x04bPHtQrwNh8xavvePd0o52hfhUJK6L276VLP
gvbdGSLlUFo8UaQ5DtG9nhJPQDaopq9KHmzg83LfR9usdkYvjLXczCyDH7ZjTE+BYlaXJpzevjZF
lC1TIG6QXpGp74JhKF+EQt7p/q3ow1iuOGnVv74VuJead7Orvr4VuTpvDCKWDuWwCyelegfWBuLH
oudw0Li8gEogYQ76srX4W1il8yMZymhpUa7+FEPaeihbv9oUmm18o2T0kja1/aNK8r+UPvFfSqcg
p925yX7M4/B51KgCkh42xAIxePAPq2w8+FGC/hSAynpQBzUlPekHn4b5t/QMOKEsQycXSwVVuTmB
Fl1tcivrgjJAMJpEaKRNFItm4LUuLXcHOTfMkR6SqwGfmptDE46/71BSVNb46qBk6wR94SWou+ok
G/JBsB4oYi1HnZt23CEEEJLMHltuDXNXTmVt2G11fUOJEOx2Xh/vRRyF7zxsTlqbj89UzfYXpMnW
UCBXF0NPiESZMEhmrQP3ot4HV4Lw4ZnLxs5qLJjpcyM3l0WLFIJ0nvpmPBvtX1FCqTKUjWURXsq5
cRQ3uPi9utUcc3xw1OnLBAz8p6qJ7CAdpF011IyCCmJR0iaXu7oI1rK5+c27kUmpto0q/q74ayDD
5l+giPUvZgvSXnOHYEcO3b/ICdH5j7Ew/JM0gdZAVcV+u68JppR8ltbnZ63yz0YQBY8BtaDXgAfo
NpwysbKcur76Mwlp9CCnOB82Vw9COoKxUwkOEffYBrxmxfZFTsolRE8IJUyDuuAxfoYnNN56vjfs
ec9HFyuokAuoIGwc0w8oMJrPTC3cpUGi6FEDkHecKlVd1xR7vQV58EDJkvKpeTW0sIW2nosgTh5a
yadgSqKTxdbDRhrlmJJLSE7j5i9eEAWqULOPbFKCrbvMJAaaZGqw1Mcq+0E8fxVN0fTdyQLUoms9
PZJUSdCEw2PMpvid4rfhXA2VdW1q4BuKSfrJtAyLgkjAeMVENCsQink1AyN74raxlZNyQTLMrByE
PJfumHULKyDJ1Yzq97KjAs5I3X7fUtz23mlbaQ5Ta6T0jjOu1bfa99jmamOW9pX0bAB7GyXDRRdo
3+0ggSCVYurHGn255//ctfWmfk86xpl3nStsNtACu8uqoLDbn0z/aLupf5TDu428X04x40laQvgr
4Qf95XYbw47Lo0GIcUd8bENoyX8yZ/wuB1JtYbSZfpBw3lxAFZqT5V3L2UKFSmikyG4hZytQSUCS
/a3E+krTr90k4FfuhvKwdmg6qKpLFCeBunCG5eMXPKq63bxR3WJXkfFmgakHAeN0t2FQ8RnwB8Lq
ldMZb/dFQ2n2D3UNXHjtq+VbU5EmIz5pXTsLlFHk+Z/FPJKm1hL7KRTqWY7KMLNXd/8C7ORR5UgH
EmfYVJNlPM6VBI9BTOOMkAwFcJJJuwG06VH2ZKNPwibszKo4FxQGu6NmLl2IJnfWJIp9hazXKm6j
8b2bmnFhaJb/kHKMfc2CDIZjb+SFEH65gdIhT9u6XbyEcN7euuo3W+/SI+jqhNqo6quhoDw5SRsU
zgO/yF/TafQmF0iPwdHIkqEncOB+1qlpc2tMF7y0kYclD7/hywavKgLroMH30jaGeskb+7dFAUBz
AOtLEfTJSTatAvtBMB1VNx4hizd1WpgZ+XbkdP7LMcx38NwRzhdOtTQtqNhbXwVP7Tuutpoact9B
pyZPPkwoT7LHu79LnPgsOuXLko8+2CcKkJd/uI51t1U84qXSLhcYJXC6aEphdZ23LfJ44D7Uq0ul
d9wHvxrcByCoK2r0QabPJkUAhlzICXAwxmoyBX8/pcBYFQTSjfBMwt57gKOHj6Ry85Tu9x3lsO15
FMQkZcGf/vul7n7gddKjyJAzB4dnep+d2emvjjpLKWnFj1J19Vfv3xHV+uATYipl+dwp9di6S9kd
LUpUN39a09kr8bwllE7PIamBUwhv+rdQE8+TmiRP7jA032zfXLaQSlyHrohfe/e1qA10qfy4AsbN
M7OuKVaMDBgmXC1FUFRLqRrMNIf3LdXlMBt2pAGH3tHhTwlXc6jm6WYjwwGZom+TpiNol68VOCCm
iUe43Ec69rUbrYq8m3M0/mcEwGVTzB8P2Uzy8yO7vvwQpaD4blNeEf7oXBjOpMkdWu9Y20S/RLBX
LCD2sm7FrupukQdDsJdDOWF4Bdzbv2xB5PYAShvT/mga5wPRaeUct/+ImQHKqkV9+ddyK6W2/E45
h+0/sgD75jRbWCGrsWOVhDGExQt4mIZ3u0vXLeiPVxD1/kPoQzMu7YSjvZUxIL0iQmN8z7tkXftF
DFQH2Y1kCuqzbAKrRQJxlj76ZWrm2IETESf9ZZemarZ72NWOamKPTCvQ9CJYwfCgH5t80o8m+hCr
ZnIQiVCEfqznBvmmuNrEwunWpg24xQ+h2YwA5O2hD/2UIyUNZtFY6HmClu9E2shmV09wcagb3zfq
pTuv6t2g3QNRQGWvMu1lG3j9MY6i8VsfEqIcovI7hEbJzvfzGHF7VXxHc+apaVLveQi66jH3qPOS
9i7xbI6wU3/ss+62PHIcd6f7Srp2hgnym8ppvmd1m4ORH6uTXrrVSfZkc3OBFomfthIbpaOwuvIm
byfgW4Elp6WYJPesH3pWEC3Up+8oRvFP2VX5CS2O5LEIkhD24rr5NJpn6akWUbbswSY9aTEaRrUf
Zps6C+I3uy8A/7NXrDc/wBOO1BPw1Ua/8nbV/NWAiJEJno/dKl8tMBL1u41axXrs+5fEz3dxFUdX
VUu+2UEAh3lphNcuF+oeDTVjISelTSgZtfm1dfPoh+HLQ07+8rjvEZdhsUo7+03XKmXVEf74rlX6
36pdmk9KltRPQwFxh7QT66aCxlTdfdCn8XfxIq1GZk57UQ7KKkmT3xanKrK/hd3ElyIb9siO2D//
o1PopSMtk1erqyzjF+UZerY1DYrC5IdYfk5lb7S8bBtHHCHuE/KjLFfcJ6hg+i5ANF9MuLhtK/B/
2mb3vR8d+ApCrpJV5ZtcbLvpMPReuM1V7ol5mdmLkCfeD5tFYuj9n4Zovht2oXwDJeXzyWCRMy+a
5kW+PhrPk9/Yi0gtqh//+yu581eSi4zUc7cuJCQohwWWA1IqKI8ul7mj7AVaSz3TfSyNjTZ4G6MT
L3/Y/1grh0orymPY0dy2uo8FR2UuqKTs3VKYj/bcpI7PUUSkWwUcx/EPO3EFUq4VSV3pdl/QuGkC
WWBeLAp90Fa+Z3KkmK9VTWg5EAjJm5S8Pjmxoa0Q3f2aTzwl2wcIZA1wGK/Q7XU2ErYwWbE4pSAZ
JK5Bmnol2NWRCmPsjHz4w3+cKASLDX1cBymPM9uqn6Fsap5t4I7rMPTztbTJJvPHSxEK7yRHUxIW
D/Mi6S9N/FUfTdt74q6880dQX7IeUzAyVCta385/rVXZ3CCNWrwJFXUTQkPZLlWJHyr5aDwRgDKe
ygz+b9QNwdffbW4ebtNZSE/aZBPGvEUbY9hHmUHsW9rm7Yq++9ouqetqmakUgchUteKiFHQrOCRp
4R1j80HaeXuRzYb656tscWrL50kp1bWngLfryrw6p2Js1tQDEREjcb+iuqN5LQ0IuPQ6cd5Hi0uG
riPKMHbJY6uGwz8OseqiNHWKupVdCfA2XOjxuB21VPvwHerYeMF+uja6eZT2fUCqX6zTMSqOlFmg
LWPaBue0wPq0Pe+g8qwFpoouWKk7yg54owbHn/lDOqSd+dnoM3wV4bFd3LTOfiaeRkss9qkmCL2t
B9b6IUvzYUNeyDlHo1WutV6Ez/7QFFRcwBPhWGW17JrK+ab25rhoCf3N7AQa6hTXATKpCxmUJXCL
6gotXnXVirRZ9lXS7aRtskR5yqv4U47kIs6sH5NX9CdpGmq45CPP2zZxlO8DtWlXvl2Wb7BwTyto
bpSdHI6V8lm5Y3Um9B6+NT+pJy3fRlLOnSMGGI3619+gD9kMjZDjG1JCDYIdJ91v0iQnpb3SbXAS
shsrobvNO+9Njowk/SaS/FzkLlxsaaociMb6cH4yvNvuQzkr/VRnONhZpjT7KIFDQHWq4pF/vGzZ
oE24lkMktovHcAyLRzk0xg79D1c/BcBQnUWaquZa+Im9vI3523tE7I2PJmmJe0+TN3NFe6gVDeFD
TkWddLjbe6WZhZKFvQz3SpBqlrLIK+cfY1DVo7x5ZQVi5mblvKRwNz75I3QU84WsI9+3U8JGrP3S
M97MGdwcWd5vi/Rc58kddNFR8xyiR2L88Id0hEzI6/eFX5jf/tNeWmq/d8vYuttblOHWnnwuk90L
KKUiv2KYsTiQVXmWrxhpkj21rsWh96c/7fD7w1zpDM+NrgnSOKl7dHQjeQ4m45jMGG4/0LKjMCgu
lUO0AqONF1qAY+26eCtTC8oakamnakZ4iz5DmMf3YTtiD9K0tz26UMtAgoYCClIzf7PcF3kBhPZj
OlARG63kvc91nHTZ5Q4saSRKZ6+UkrNF02kf9VRVLyLo/vJDLf2BHve71ofWi8ohZ9sWU7qbqG0k
QVT/1URJ9v87wGD/LsIs2FFK6nEAVQhgbIIOwDNiH/5bVpKoyhXrbzPqnrxG09/g8szXrVePJ2hr
DK5XuBpa4b+1fbM3ewj+Q8pPV1FRDQ/B3Ax5+NV8DQlLpGlfr8gfxONCGqW3dOxDZHbkDqGsYpcz
RWv+XQ5mTK33EETatiQJc5k6tAbTbCQMWNmZ9cAbHEZMY/rLGMgRcaZXT4PZqifZAxzG01Z2+UyH
h9TlGDe7SJNs/hjKtdKX0oCN9Lhv10SR9tvubTjsAt9+p6i9dI8AarO/qLg8T05uXbUxKK+xt0SD
2rpKix8aiLtBVbuXQ6g2gIdSzr6sOaBfURYqr0G0grXUg0uw9Zs9umDVohNd8ehYjXY0Jqjh55E0
+Ury1YP2TYNZyliZUBedQ72vyY0qG3VE00qaZAOaCxZDguEQhUSNPy6NmSJEB3p+7IwPQZjsIAd3
szrPSZtsOFwv7dHtn6MKDuowKD6GGI2Dyde1nWt13nttPWfOkH8koVFsk8gvt8U8RFTULxEVLJRg
2uW2mmwmNc4/QpOUBdCwpU+UaOl4xfRcoAu/r6LEXsjhrbEogVJSSlut2SUbs+YcBPFGTvr5XMLo
V2psLRPT/hz12HkoaweVGCU0loUsm5HGW7dpX/m9UlQw+5Edch5kjyIH52EWGrotkxNmawPdtnv0
QmJ+j1JNS0w2vTw/xE2GkCdlHeDeZ9Pcu7u1WZE1t2VhC0q+UIZmdXfs5bQU77qvkdOk6iHNCMzv
0g7dCa8Qu3wHoTesSX2kiFSRiFkIro3QgCxrJXfPNxMXo5lRL4xRvBXiKYSyCqUlJJ+8vjKpoYrA
uxORRTMHkqgcVr+5f7MEjfY4ZZXFx0KLocwIJqdcF5RxLmWiWtX7ETip3X0Zb8lumffudJIGQkHV
/p7XlhNyCzkht7glvG0tIX5Z9W/cA6eV7RModIqifYvJ08hoaKC5sFkb/bCRwyppdpNJZEKjHvdU
DKp+i4amZk0Ewqnys6p0+SWrgh/SH86jr20jl7ChieKpNTb9N6rmFyM4lhMFTNWJI0d1yiFwXswx
Nopy/52Qs7KRNul3t2WKvx7rnsL5QX1sdXd6aTteaCE5gH3D5e1lMPIENglTW893uRfCytkh8ht/
IWfVpG7OU2M/3JbO613zWc/V7iotIee0Ieq7h8EO803YKujomt3rHGa9tEZdPfmd83ddm867Q+Z0
DVN+u5vm7FQzWWuu6PmrBhrm4ZbDmu1VrBEGyB33YFrJ9K6+q8GoX9wISk0tri9az+/QHqtk75Qm
bAW9Sxblz3FS99mOIthZuTD61KDS7Zqy+x5X8Ci1iZftgZZ0L2plvYStE36qHBoXaq0WT6Gm1ydT
JdWlQPH+ORpfK6FiIwwAz1WVV6ek9Yrd4PZfvW7uWUr3rvodlT8zSTZH+2wXmO1TWjsN6R1MsrkP
818T0hawxyoDOb+8O/eubSASaEQo8jaTvRAZUEdyHahrO/340g+Jf7ZD72AZE/RqFihzj8Tss2Ib
w4unUA7imiI7lVUyvoyaPq4oc2+2cAZDqK5l1H7NLySR9I8ZWI7T7ZeZKMNj5zn9CZw8v9t5dqQ6
Y80NtlnISDHsenAsEMHOl9CQees/wsel22RQPybQgraWAwclKsMQSR/1HjzfYIzXpo/EWXGVZFEJ
b3hX/FpbI4VZ7ORwUmp+nHi6Qg/mHqgs2ce9HS6hNWs/UyiqIab2f7q+9+KEufXmWSrIztyqH/Uw
iA8BGP5t7pIb9Ack6H0qhj6HBl54syqvAziDhebrJFwhpN7Vc4SSx3+ycuahDFjK2XHo9F1FzvT1
PuzMsLugChcvioq4nFk8S2h3kcPWV/ZJso5R/eRZ+TUpkeFw5FEDa/rUoMuE4dx0096YqL+TUPD/
a/V9a7la+t5s1T4W3yi2D/+2Rr4Xss/1Sy1id5MjZ3AILaM6G1NiLSdI1v8aFB9a486++QLJF8eY
3wcBnvAaVv02Ey0I7XnUDZkK2JYSPF/TeTAo4NPgHB9Wyeg2Swckb0+UIaFVJiNACbhNYCjoiXrC
1vMgbbIZ0n1VJdpJVXpj2ftN+OlQqRiW/KF8J4UEzuVUncdW+G0kS5ZrbviZRh7kEbEFA+6kjA//
uTK2IP60Ukuj+DFdtBRJv2cQBmxDj+JCHkrWx8lAV+YD9T1/oyJ6xWc7JEHlioW0RwpZfNDe8d7N
M+/bZCb8A6erWEUlThNF89IaS8PzXLi4E/elKKZ9HE/9U1AO7ouWJdkiVdzyJCdLjySI3rrWTg4V
IumbSnf5AxtafoWmb8Flwd+q/MCrpjfCb5M62huCsQYleAwhMrXWaTMh5jMP66FyV0MTOtubc+uG
lE3p+1ZP0pUHXOghrJESg/hbHRbESBg7QO3COuw3sIkaHd7mcJoVB3n6On9p9bFBDOaj7tNgk5oa
stpcJF7cNP6Wm+A8Pe3BN+3kMbD+bTzEAleKgP1LToQpRUqFQe6FfNaDE6NkBHifyi9dy1dyKCd4
PaP1Nc/maqsu6y79AfzQWBiN7l7sMPIu/TACI6JYcT3CdRAvpx64UJzG/u421tMK3S3VeJDeGsT8
TyWl53ID2bhGcvIFJOk2pSO9155t0LD+FhK6p9LSiwOgCPdRcibfeppACG8qHNhGmIC9b9pXevfU
kaUvqUFKxiNwQPHVVdveXjmqBn/1POP5RqwsZffmr/awWUWdPdgWqGsn31hh7yyrCQBQhy7Biwtu
atfZJXpgM6Kt7aCKTHXIyLvIAZ/TVXzrenmWk6Wn/7SsObTmAioyNC0+O47Vof4DX+iupAqG5BlG
2MR7k5tup54I/d0c0QJOlFWmN1x+W9gcRJCcDaPz1jGyYAtVFybXAqeD+rTMnwsikqdybvKqiBF7
nbvmqL4ITwfDwQ04bgb7nLqeIECAkoit++ZR2mTjEqc+ZmF00IVrn3MqmLPIey/R2wYxlv2I/Fnk
AdXzJz8zoqPpm8O6GIL2+y+PCrXFRT57aCRTj+w+zDnh3zzkHmrl508IdcJ1lhXIUDuIbwXF+FFG
4VE0bfYKAG843O2xFv1mT1rNWSG2Nn78FzsVvydNr6Iz5TH1MbUqlDiVIrnKZqIAx0gsVJhmk8ON
jOJ81NYcqsauZm7rlFSoR8V+p6zZ/6dR3KegMZQPnTfmIo8d9TXuE4AFme89jZE1bqpyRDBVcJ8f
4ryEf2kKHzI/azc6GmVPiTEn0RE9Ryop/j4pZg/IgTOg4aKdkhQk1+Hu/a72/bQram1a1xB/Ui1J
SiymaJqMC42bFhPE4yF6hYz405gPkCip4wrqOn0VTrGxpCzeAHsI/fY0ev3CMbqyW9Rjb5/6huQ5
0Ec/0af42rnkikxVheYsidtyxT2mOGhwyz7IxuahVc/HAN6h1aXXHOBy/9sUq8pWOkjXaV7t4pXl
HRBuuchQ3Ns+tzNFxH9+XZrxOjCqpOC1UYRHICv/uGVk8LL3/eopVLF1qsc0AN/gaMWNvrW4G0Qg
qM8Kep4brQaSC+9eTu5zNqahO2yHDuGr34yeXYw7y1fC341pGGj7wR4pRk9YDZtnefam0D5AOvR4
Wyxt0IpHp9qZtlHWFTDHTpo461ZYP9R9Dgvk3ZaSNXeHzW8mNVaTB31ARaHZZjFoqWRuTDP4JIoU
PQBvLF/c2tZWNoSk5Fr9lR/rBWo/VYSCcA0wuI6e+PJfDQRnVOMA41rKiS/fpDpYpp+cxjAqKYhK
FCj6u1cEUCDM7Wvv2s+NdYl9R78CCfGutR04AHoQmpJTmdLmu7T2eR3Pngl5oIuDeKr0laaOEP4C
avv0VFkJ4ZsOvcx7xEAGEBLL5ruKYDqIyMNunaY9lYUYD51SX01bIWFoO8VfVIIdoji/yAAOAGUS
/9SkXhPhKjthKcl2bBLnOlnv+WBCFDvk5oY/jfVcjnX37JLhEo31LBvd9OsN9PQjYfw4g7OVT9+k
8c8t/SMUzPZ8tqE3bl7izgGX3fL5WskuzIN9C7wYagsLQOlSGiPgcPZGjxFXk2MieoTsR4rrzBTy
xrKPjkbWBcXKtp0BwcPxqzFNcDp94+5vs2M5jZQs5kCylnnfwrMB4cboohQne0rfU78FOJTE/Nyb
ZxVoKCCfmhr9FRZp/cm2kpMcBemgP2VdeEKoLV6qWeisvVTn3OI0kKLmGqqMWd7aCdcXRZQrKqUo
aJjxEneoxH1IHZZIVqTVd5U5J9lnP6VySV/5WjJ9y6mrfmgz6hnmsgQyeRw7eKUBCLmd0GNB9ohg
V2gXDunQ5ruEuwzc9zzofM8S92LCd7q0MrPey8nUDcyNyBB5krNWGZvwgEHNJmeraiqf41G5oWjA
wviHMfIgYOIwSvKlNb+1rnisEeD9UWdDsTCCqn92RrWm3BjB2zD6GaDFBvaf8hYebKJ8tOaG92+3
5v+gWkpb3yji0axLoS20hpoqFDuzVTELVMiZsRrSFdUh7nosq4Z3sCJedKTDNlOhxCfiXChHZGO6
iVRf24da+9NtLfUM+efl9ucSiXYfNfMIObCL3tn8Kf9j9GtdWqjcv6I42Mscz6RH8dIcsmYnh1rH
DS3RwmwhbxroTRtEV14laiLpbgNylU++i95KYHTWGrTxtChDWG6tnHPfQsvTADKcuRsTu93Y/iTg
vZ1rH/s22KcdtA92r/XfUnRWMlvVPmxyF+uWn3DfJYP3mk7GrpjteROGbJ9VhyaJqlcDvVMv8AoK
s4VYo03JQ8uIzWxRg3vbZqPohq0owNZ5Q17ALTvP21FAVUCnjuR89Po4zI1J2vgohybIvf9h67yW
2waSNfxEqEIOt8xBpEQq6wYlJ+QwyMDTnw9Dr+X12ZspdM+AkmUSnOn+w2ow0K+DZPLMnqzD/9Or
LkjIVZdaD14mDa65OUMV/qRaO+iOnML3k15uciBbh9tQG/+5+u+czkcfaYyZYTdPZG2rHJJ5uIXp
eOrznnKMYmoI0syHr6DWPy0BB0FGqVAyBDd58sgDVo/tD1B0QAdFOP7UBh8Lha78VsYFYjeWkl3S
Nix3IiuCfSKM9EHtGm2ZQ6b+4Hi6HVwb83ZdBVAwedG3BD20gxyyP1dVbbmHOKt+T8gQbZG9RRsH
fTutvhNT9Xso/lzJnFqhyG7zsKU0ia8bWAkdUKSbTjyHE1qlTVm8VXhirOqsKvcyDKtuN1Wj/Qgp
1brXsulnoH/zQuWMSET9qripsauRkUELnBAGY7KqqcrvZZhG4VPr2tqDMeb5cwieV6bDwM5OeW/z
9uvHGsxan21HmxOWnEUZC8AM0N222PmubX0qGi0/p8Tt1Mw5eFWT394p6AoenUTNtnZhKYdI/sE6
CAbDxeuLhSgNvAiy0Hhv8XApo/EjqgNkZP5Oc0D7f+mp50f640fYWf5fq0nL1TCt/n6R/6S/Viue
gumC6yVXLxDfxGB4V9Pp7IMyKjRjO3f6rEYMiFxFf29tz4Bmj5WHNqr5SyS0g1ygaqm55ASbn2Kn
V+7dKtAWcmKgByiUdmcUdXUYPQw51HnAn6xNFzLJ/q06yKtCaZRd6ATLMB7gjKb1WRvHYBdBqKoW
txzK1TtKDa91Vw73SsOTLXSn8KOsBM/nPspOA/x5mtLmk8x3nqetAO/3B3sY6xeUDdcybw5uvXFS
I93hc1JuRrWtxgDlNuPJL83vSP6z/28pB5pUAdEUA3jeo/1jVXn5nLlNfurSzF/IfK31/jKL3PCI
eYB4a52VvLviXXhwTPolIeeyN+QsUYOLuuhcwvjbTO1kLsIocteKbcZ7XYEI3qblKk1c532MjGRC
VNzuVNDddOLlYN9XtHsf4zmhCrreFmgA3uuELk6m+0DDq4+6b89BnIMIeOqC5kNmPSaan22tzrD2
flq697R0x6VpmsW3NLbZAFjjfVo4/Rp6Ujxl34OKL+wUxOapstPqNDZRvmpGM30P7W7ZqX4NkySE
7BQCk9lhe8AZLi3p2v0ZomBC2a0rk4VbB8EmsUeL5r8Pr2mCsSav8vkqdICtyiuZa4B435lOjNYd
WJXV0CO2OSR5/jDNA/RK65zAK5SRnY75Qxu7KPSM+d4tMa5I1cjaYNJWX3BMri96gTm93+BUC0Wk
usghGjt9KdfJUC4uPaEvp9qi9Cy7tEMWO2dPdcprOe3kU1I+G9GITdZAKqh1QbjfGLlAv1C2wdQS
Kf12g+yLiZiueuldw99Xmprs+1EVgMCwdpFXzZybukocTZDke22+kutqVe12lKoxjOj1Kwj0Y6oP
xmuCJu4hjvOItxOh6RYQznEw2suwSQzAtHp8BXuIjekEoD5In70ssp5Gq7Weyi7b10UwPMiU5dMd
SHTTPsrJPgdqpHWGspWzhdYEgN1BHdFJfaxd9x3kbHWQg4IGVbr4in3Bh7gQCUnP5IHnh8WwoJCB
sTFYyX2omNtkCOPmmgahuqACYS3zesbHzW/TYRbQyBQVtYywepApaE3dKuQ/fBtgePBoF71/pKv+
GjrPuTfq+UEe6JqqSveWZkNpmU90jlvR6O21ciNnJ318EEH2zXdn2G5s5Ue5gZGhkswwiXnPYkXA
i+SsVuXGszOH2bxYzsrFKnQHik7ZnpNqdmaVBfiT83/r7lOnzb5NgWCX1bYdvrH5L2uq4pcw/yXR
zcFAY7XKVDhhEs7cAgpXknbYytCArLEwXD28HwBHzGyGZjFZdn/q7HY4ySvkLvmadatkLcPAToaT
yW+HqAD89Sihgqdj5KCgUvuIKGq6oDpZ/RgNew1vovjIuqRfhbmHAw3sgnBhe8P4aBnp+BgGiPsq
epbtZBgrMQq/gxJhncISuU6borspCZzz7S6R+2thV3h+NrrC4T7NN4mf7XVqUhfbsQaqFM4dRypk
ovppfI6c9GKM03Qv52ylfOmS0j7LuaBXPge9jM5yTk/7EJWMSpzk5ORgpNFWFC7kbFJgpKBh/3KU
s6KzzYUxeflRzmJuEnEAENOh1LPxuWkNXFPdeAY98hsBxkbytaiqvZzlkwSVSDGxhpln8YOvVuKo
DkLdOJaVXOSQNom30myKZyp+oLfclGcC7o3mLeUSOWGBTtuGauAtvnIFO9o9H6p4YdY0fpdUK6jv
u8PtVW7rlFkBJrLXnuuA68kma6E0qGGMGz0UxidVGg1kOgLYQ2rYj3kWvJamCy6zwOs3THnIBEgT
Qp3I8G8UVugvvVi3cb+t7an9VAO9P5Tda1l274Z+dPOufMd58UphRb1ysIGUUVRwNOe8npgw4EeI
EoiOJ68paEDb8aAGhXm8BWoEDrpQoF24jv2aUPndNNiLbIaqtV8jG4+l3G8gUmIb9WIWDzJtU+LD
KpBztgxbw6YyTPN849cproV/Bodm9y1selxZzS6xVl+5f9ZlJmBgpchxK+JFihGrknqEORx7wPRy
TKQoL6vmeSo4VeZpO64Q28hPxqDnp9wVTrx9Ea6ZnSB1BBzMRQtXfAY1BBbPvXMd8htWgKpvS+Vd
hlpbazyA9IVSz69sKd5Rh8Ox94xc6RfmvBy3382UOwi+xOpw+1631ZTJqMG1oQFJFWT4nMxf8An/
/VuYRg2aq+wWam18AoDlXDonTR84av+SuwJDS7p117T6bU8Ratoq0XgcUdVyqVtBBJN3m2pjLYVA
VbAaEvd1DE64DQYvtT2uNMBZWyup3Z1ha+3VMFDuwzfa+q5UwM98QLqFQ+ESlXXvaNTqcC4KsLng
iOPvfkadwje/K6PTLLuy6e6HzImPmB/DAXG96M2n3nhbUVObZUX/OFBK2KnsI3aTmg6Pbh0mvH14
EcDGR8jzIa1Jx1zLF/JDs7tnY40Br1wBUjCsou+qlTnLYVT6s+/yeHeznLqq04t3NQm3cqXTlrg6
BaK9NqHr7kK+S7d6GGtPAKO/yX+cwR6A1rLz0oA+24QzT05vve6BsiEScfM/X7CbDGLd/ITsh2cH
DIBTUxeI/gBhXpX9U+/X7SrtEWAQrdK/zjrbHNf696FPsx380mTjZU7/7ibZKbahB2FHX54cHfKa
zOP1Bo0tN8mVufmIzCPLUCJq0MbmQ8uHuR6C/qNUaZEi+fvSAUvZ++Az100xdh9tmNKL7f3nvvNS
unSgl2Ue1vXBouX8LBASpO6OqbfMizI9qaY1bou8pF4uZuXQmxhoqPwMfN3c/p2b8Q9FzIkmaxXe
SrPY6FRiv97U6rRp2ziGT5SFd9m8kcAgbsnBrH4usOG9b0X83UoV49WuCmWrAIhZO3M4mfGG7aAH
iAVfgIvCITEIs/hHqVbmwlT14dIh0bBv2rTeTlnRPpV28EuuUBLvgDRlw/ZZrdc6JINjiRAp3Osp
WunoFHx6OEtMRnlMTS84ySEZ8/B29ZXrLX5PwIJ/LYv/3PA/llmauNzOnxEtrp0TAFNYlGZsn+jY
YUdbCsTWQ7WeVvRn7VM9D2WvPwWNsHdyXduMzbQK1VZf2n7BZzwC+k8lRz2VtrIKLTc/lnMkU1+D
4gjMqkzvtvSvu7BQwv4Qqv0uMMzXfydQ6VFPlutv45I3ViqAqOVudoyyKTvKEKinjcPdn1heyTWJ
qlu/Z5J5Ws7chqk2OXXNffR2gZESAKJ56D3EWP5fbHhWCAcqXQhUjtCzmPYq+8e16ehBsISUqm04
OU9LKMuKsuii1NirZYysyWbkUXzKyuR9sie+GhW9PCk+g8x/hQDv242aKZzc5iX2lHubJLaw1LQx
drMABi3zyM/uy1rwVe+oFkJPVpct/kpa9P8OQRgjGTJl919D7gCesrXrV6acXwkVUrAuuTsjBvpp
MziD/ejU/CnqMRc/aYH11Dd+aj5/V6PS2qdAswq4cVZ/BBIQnPrCLdc5MrgvfdF/ekmr/xydaFmp
tf+tTM0APzTTvyR8FW6nIDD2iZrHaK6H2WrCi+u9BOUsf4DuTIA+Ve9djwK8rKjEI/8iyr1pqtFO
UZXqYroj5MAJRn2Bpjvdyei+0eC355ZforsSDwuaXsODM0vnyyvaTpmGuaLiwPNbgKVGZIyP7NZO
J86hcRcaOzhwWP3NtyHihQg5W9p1lAwTvKxKLN1Uic/oJSB8aumouGphDndriNK5T5g82PNV7jgH
esDJnUzJQZsbHyFg5MVXTl5NYny1ysGb1UuecJcwNnlugOeeB9VlL+Ak7Eb7HkEwmQsA++3zOg8X
MhdAt3iATFmfE/QsPFvR6Z/N9wqXJ2OeZGcZybXavIFqTQwDLL1Kt2w8nUPAIXEJlmY2zMPcus5m
TSEQ3CCk5lhp7H4fWXNLqQRt3VhuUKMhR/lwnAd5hclfsEtM4ASBlfZnXIpgA+rtKUm1ZeEEP2qI
ggdIxuE1rNwQpY1PLdSMB5lJwzy7cxGSCdhUbnTN9DayLi0rz5K8N2CEtLH8MVnI3JBGuwyFcEzK
qE3TCCjGjZy4zc6LNbYqMI1m+l/QN84hbIbwtUfrNrOQVy053h8HI1SWKo/l97FgK42OgvlgOU52
TzUXLR4eve8IEGOigiThKe6C8tHwq4vMo+CQrMe0NAHnRJB0dex25/VTbTSQX/gmlq+bePoSSWv/
DjXaYVc3HiwfNlNL/gKw/ObQjqwO9ck8G1eVlSPbMds64rGp7AOdF21mX0c5BFNDATz1jJ05L3FQ
RrngyvfXitzrL3FkfLfrY03550fIxhjSbalfS5SAtoMi/P3guAHqbhFderC272YXH51q7H5SSDqr
ba2/GVn5y2+ij1YZknM31DwvFMQotTI0n4w4ihcp1PqfAV64HQ9LznAaf58pgjng46HtNXm6A/7u
UH7jEZ5OefTDiFFZwCvINY2C3WhwNPTM+RF5wGHAcL80uq2v2V9yGi1Ef0K4WV9huR6+z0vhwR8z
ZdZ6N+3wkQKSt/RT+mOW0YaP8O31e0XtNqXQom2b+uY+7Ixsi+k8ovyJMN9MqFhY8oaftWKp68K1
tH2LhfVzzGarN6bgkwdKuaLCbB7NoNKuHNY/ZD60Worm1GFoyulrXe2VZ1OxDsgB1p/xUClLJTKn
u7GooktVqcWCVmP1aaJbxLvAsx8cHpx3UdfxeZknHMM5xrrlrjBTjJC5+/+7ekOE32EnjNuvyX92
9q1wsp3R5i9feYjNIZZjdAUGHr93jcTxzohcuJgNB6xjPQftn0EukEsdCQP+zzIbjgrd/z/r8ohd
lFFn6HYb2TVuXP/sYQIdNXF+lSkKOhoSkxn9B9d0kmUA4xGJRbXayekMnuxW7bE3SSrxEwBvsi9m
gwxkevGgCLEfwbgARZY5JwdhzWxQDQPKOdVUQw3Kowb7Q+cbL43gU0fJcp0rrdjrAX+CJAUzMeep
MU1YNvjZMVCL7rER6rPMpwPGSWWWi5NRp+6DUVs5kiq8DwC9qwvdjKd7xda6c6eg6BGUefXcm0q/
dLM+ocmrs3P3B0RW8+LDN5E88j3M0tpaKz66HVq38ccII33X+KhL1nPWQ3xvhAOP+IUQqOPZ4/p2
s6bufDOYnlELMA5Rkasr3JvzQzOIZsmHM3tyf1Hn9x/ltV3rxcLhPIpRWJw/KUkCyDJtqJnOoca/
9y60KdnJsCp1f1mAYORgZTbHPo4qYEjJ9BH7+oNKgfiR4kB7VDyXDr3Qx4/RMx/CwFAeDY+2Gl0l
zHFmz84Wqev7FrEz0/LitdrVwyG1e6xnBtVejEm+7KrG8hzQsYm99xXnYcjj9ttkqz80CNjvijVC
JI278lXwPFh6UHueDPRxVn47aFdhTcoq5dn2oAgz2liJNZ4jYxIQ4HXjzqBYuGuclD50Q/EJ+g6g
8T9Dih7x/wytyX9txirYyrX/LJOGA//meIJUiwF241bzp+ev25KhZiJxCpRCEiOJlqLDVqNqhQ6o
1dxFhSg5XpkmvXFP1c+2hZeL3rItaBVFOzdy3Twhw26y3xur9XfyfjkpB9Buw94WYHvmpbeb5tvN
waA9Mqr9uOl9Vblgd1oki/CNg2B7mlynuQ0yhJyy09G4OvyT/wr1INq19OleUxUBmNqFk13gVLOH
J15twZ3YV0CGGriJRP/RK+vCcGhQztj33nMDjHB9fI3C2j6AFwjO7PPUle671RvHTKzO3Oan07YH
Famm9ywKl9mAOc8/P2PECvp//IwusH//DKs0/v4ZPhv2VaWKWv4MI65b+TPQxzTea7WGhwuw65QI
tKRmgmiiOWdRWu6pnQmiQOphtnVhupShUsY9bz0lospfKfAy3NyBXpM32odZ1UfbLMxfoYuxa5Ea
3zDENhYCM49HrKeiTWLG+NroBafv2lQ2vg3WMymBvtw4B7jILVLRtyvR6gBKZ4hnEFV/h/WotasK
+eidmCGeclaGXa3/Dv+51+o7yMF6/JnXmJQZBqa7cY9QD1Ja2e/45qImY7dWxC79mq/M7glA/SrR
A+eYFGZ8+3ynhf7YJUn7mAfi3zysteYRqJi1LifvGeiKQ/Wx1bcwEo2L7aPuiuEIAjoT5gHF4P8c
4/iR83n6ZoRpt0qmQT+beB4gk9wEOBHFtL7XI3ocCy0TQLTmwQdi8FCE4hX3l/pACQu5XezqTCS9
k4Vllsk2L8NoZc4UNjmkDkyFdrpOGsw2Nln6yjWHEXU5FmhIfAATsCGGwINaDi3/Y5MTOHulwWvb
VmsAymldopfTN6jMO+pDO7TOSd7rTnazdQXwxxC5DvTWgFHhr1VjfZyCn5jw2MglyoiGwX/Fcp6G
tbKRHY8iDx+GxHS2Zj7o68oJlSvMdIFAMYgTwyg+koSPUOf5izRJinDhzc4uUeV8Z2cXLUz0IF9N
QcUbXppxCTrYRFogIHD6rrG3SspNsSf8kzWh81NthwnJOUnMlyaTiJsABv+TsyutunT+WKA90iMl
ModyMUCEYtfJdViFLa2ur/dWZGcAIMbsu8H2JYiL4cXsW39joPm+d9XMuI6Z9++KaSY4yhWeYevX
LtVOlEjWtg0pVepiOIjRL/MqHHdfMhmY+5YQEa9SEAOPY2/XTwlYIXo3G2otBSBpNXwENvKzrCP9
KKN2HNSDWoJLkcJHMpdo1k9MSLXbinpeUQ4KZs3z7W6AbIPlBwkymMW0i0DtLIpZCfqLSqFY3e8J
ybaQE5KBIe/wxjZafOXklffnjv810W063c7PXpJi0e30tbpBJxCHpZlq5AwZQk9jBDRv3qug+Ri4
S71Gv7P0awV5KM9B46+s6n2kKQ8y1yaGcrqtlnHTObtGyaAXyVfQelvZuKou9hYEUU8RBqI3/MMt
zXF26oD6NdrVIMGTwbrNyj+cM886rU4NfwLpzkFXOUVXGk/BL57utweeL3hY6/pr0dgFLUdbpTIQ
jTut78QeRcXpbDqgQyd7bF7UkmatFvXDMejgn2h4tbfoh2tdsLLSuF14VmHsdVw+EHzKtJde7fik
QtzZTNOkveQ1GkoRQJm9nNWqBqGTSo9OcjYoMF2s4/EyzNghnIZKfdyhTMnOQpTtuZkHxdLzY1Yp
WxnV+tSeVd9HiBxKwya31QvALywPKldD+36+lMMw3HcKfe1x3v1WIY3g2+RtXR4Cni2gB42zKtey
HOpoFehiXPFZBJ2O/AwS+n3TPHdxtbMRHP8Yw95bIbU1Ue929KfWCkDokYdbJ1aq5k0cq8zysff6
5zTLrA9fpUUPD0m/iwoD+Sll+CHzCnJgSyp7lMoSRX2Iq2HR6NMTNJf2yYHm8Ki370kYWM1yFIKH
tiLOrW83T5RWrKVe5P1OLp3cVNsqsS1W7MDSRTG6w6lRApTXeG7vcUGNXzVgN8oMVIiS/N88Le/x
Ay4c31XGVQpJJ35ZHOXVV2jH0Svk1beazQxFa1e/yMHvIad7qsVh7k8uTO0Pv+3TY1E++RnOKk3l
jVtrLvrWUblqurR9ScGLHOsqC1cY0vTv+ZiIhc+2ZNVFZb8Us4pWkbMnFLaRbmQY5lH/4AnoWvOk
Mzr5o25p0PGcKN7VpZNsUWZF1xIRlUupTocUp9qTjOQgCvHYA3Q/Rq4KVHBe1TXKDz/QwSLNkcyb
QV9zUIZOZw1UUAxsNcW3AX26jctDDX3qmZDgyhGH8/Ak3PY1FIO/BmNiVWtzbsYnA55BQxnvVQUp
tg0k7my4GLB2i2VW1SN1stw9TqUe8ebvsuyIu0AF5L0OT2CZCyQVeDdkzXC7lLEcgp4vSNx/lM1X
bqr0rFtB6gLrHxrb2jnavtKu9Mbs0bt0tNe2SRa9VXXvpWFVu0noylqG+she3u5hy3TrwHejdwN3
DzHxpu1Mh8+UlcHfm/OqimBvbfbaIQ38+k1FmGNO1zbHghkMjnIKYVJp2aJCtuOUjX68k5XskdK8
HTvQlkTfz1go54KoE8+stnh1UjM6orVdL2UYoRm/CQMv3sowQFBnkSfhdCfDZDTWU+/n+0FBaWkM
Y2SbB1Et9FmDI+qQ5KUhlB4ayErv/tbRC+UtNnpxiNqgXbmDYt2ZUEa3uNvYG5WyB7sB4PpTNLrn
Ysh/X7n9QfXj7JaWc5HARrSajWtrNfh0qQRML3NHLu0q11koESUCrDm+qaVQ7m+5whb10hmAkFaV
4t/LYZyn7fa57A0oAnNaZlpVtbae8EbsoWJc9WK2JIs8VPYo4/vQ3Stnj9Q42wO7ocsZ4/90Zwz5
g4UqyiXTquTSdsF4TvBmkJHMy2G6g/oQXNDHqtduhw0KrsXp0Yl7rcABLUyPf8XyUiaDxOcdHluP
MoWZAJUKmmvpUc4Cw8qE/70EeH4KsolCvJ4aw2rq9WhVdhjD3WI5perxD6+qhwWEMYTBx4LHuep7
C6srxx/tS6f49o9C76wF+57gyrZA7OwQHGtYWNbBThvOerAb+pnx0PegbVszepCRI7phmfiquZOh
bqfFjgaaA42GGyhWVJQNOJ3PiC5VNdqtgQbbW+bAL/C87DGvOlCVHMcpSaM1FKFbinAEgqyWXNZi
WVJq4ePYu9Y9OkggkmatIVAgyFkie76Vd1XjcPIwcbmqFbqGg8tGM8dz3dEf4RQbjy4U12VYVBD+
5zD0MKzwjNRcyBC4ufGo5hE7BTu9yru0tP8eq+P40E5e8kgN1WpL9xrDK3l0yoimYeO4axn2ht9d
kOVb6LVWg912ijsasvE+UTDYnhDVuFBiAvTJfugbAmJwaez2Z9o0v7w6H55R6nHXnrD944iKxp1n
86gK80R98dz0XU/t7ufUeavaN41PymvtMsjXxcx9YiuhPiRIhi5kxSDyQ450GQbSsLnUh7CECytL
BulcHWk8JT1/3fE1Ie/QsHqE5x9y8LJiS7miLLQcGk15Ef0M+aAPtJBhGoDbGTAT5Cs4Cl451oEj
jRVnK2cRE9AWYJ/GOzmraTkA2qS/1pVkVC4yvLJUrbV/VI0fL6zJrZ9Sj6a6mw6Qj72wBmJPg9fL
zfGzhumpBCjVWGpnnXWv23mWrn5PqvKn0bnqG/4XybK2+/SpoB2zcmsnebA6392gCDXd1WGNfODM
xADGNt15ee1tqEQlD6rOXinUq+QpopO5lC81v2Y5mNN3LVR3zmhi+ZXQfYrYKmJlpFVUeN1iAjfu
j1ACGhpmIPXGOw+qJUShD30O5CDk5F9LZLbBbKVxlHH31xp5KV9QK7FFFLVBob0/toUVb6xqaJbA
zqf7TtPG+2S+UuD2scWzirXMfU2kETzgphN0j+bFXxN2VF7x/uwP/+QjXHj4Q8R3fm0eChNx8LCy
mrfm1U597c3R3OA4gU9cVn5FETkSwA0mv0LxRfVfBp4EcpkRiOigwumhEspdUxxZVLxQhNdR5n+m
m7KSt4uEOlxAdX7d1Ia6QiZ9XOdW4eDMO9gXE3rXrkjdbpfEnK00PcdqHLDqDx5uCc+hyOcU4tWe
fQn5X7ut7LTAvIx2/GdlPzbUoOeVYEbDRVpATTN6lATloP25kmE7mOkx6rPfs1+5Ms55AMs4NjpK
XZRRMEm2juCe0SoIePodZVxo2e8rVR2iJVIS9eord1viOtwiL1W68AsNRceVroTKUZl1K8WsYNmY
nVNRxPlPrOSLOLCQ6ZszX2kEc9i9G8DkaWLVq9hC2sRD5+ytoukTqkhqYsWePRhp/SnTjlnUtL6K
DJ/5LmIvONeF+NqD2AJKAmkdGOncbVihOIK2HBBvrOK3TJjq0h+JMFfc8uhEvNVD4kFtr0ntqxhe
pt22C2JzeZsTrfVmh0qCxwmzhme2d3DXQcH0U7ZEANq7vRB/uAivlHY4CJSug9Z5531tbg0tDbdy
T/tf6UStQ2wZ4vg5t9soRDQ+saODDzNsomXHkczmsHnkKxn1yz850H7KSc4apf9sOoa1k5HMa/JY
hj56iP5qPCxl0ku0eNVjMIkAlihO5eBQu9O6Q82m7eQnMeQvOSFjeTVNfPVzVCk2Ii4oGMlkQO1y
5SYh/IaNW8bmSmDpfTTmL3A3t0xvJ2M5FPOMvFLTGoUVJUULZewrTsNlZnu7wvjQNbU9+OwMj14M
IN6ZB3n1T+6vsAjMnWIP2/+1TOayyf8+aPhTO62POD5wVhSA6u4J8T79IQ7G7TBHcgB+vtHzuSI8
p2IgrsiO0KqVoesC1ULE31uDuO6ebL/7bIpQ3Y5e8wC8VrnEre5fsskztpqJPrUM5UTfmhT/bKPb
1Jbwb+tAtbBPSZFlz1OIK5lzKaLau73QoBj63fyyiInyOjBBE5j/gb7QYLTu+qLzFlrv1lchiuba
O7R32VLCx57iKV1CMKma6ioXTFqaLkG3tg9K0Ac0NbzpZQSotswB0L3I3D9X/Z/Zf9dx6L0aSbnX
tRGbllizZg/JnSQnIs6dQM8TycENIvtZHay/8hkyKRzDtEvjjc7JmcTn5DbpTkactpyTvOJ8j15H
1pW7PIo+/snLFYhed9skpFughtNwlgNNxfEMcZadAsUcmXJVNIJvS2IdnlYD6OY2Ixd/3eu6QbYo
Cxfjptb7/XpyFk797CS7+ScdAQTeqlrzK7Rhj1tgKg8aPeRXDJDvcr0trnRe48csVXdZ0PSvbSLi
o5KM7dKYV0G4b9Y+FLytnM3KGsSrlrhnemj+C61n+VohbtJnC3TSQjj58NplSg3iBtcPnGVOWLba
hyT0cRxp7HOnRc5ZXsmhbDLoUG1e71AyoEdK484+676KWZqFk+7EGw/pwflGwH72OTeMLUqbs3sJ
qUbwLaJm7LpC01y0SRJ/FGmI7kSKG4EXmck1EeyglELtv7mB8lpbg3gSCC/sfGyKN91YTq9are3k
gjxlM8EGpbzvqVbfmdDDV0Wb9shBPyRjoN9Bfo4WRhslGCFWPCrmq7hTf1/JnD9MA3uWHnNv9Nhy
21yZzqgdv4YhRtlmbEGbVl2wnUCC0qVsOM4gKg8sF0EGeVVOgXrn4dCWFprzURYRQgY4wNzZ+aRe
CzX+kPli6uqlAMZ20unJPogBQKWcyDk2LhR0Gu71JkzuBUy/20Q2byhrp+VB0Sf9aYyCE3vvh37U
knvJQ5ZD1AJarixKbrEvknseqdEmzdJZVt1O720VG9CkwirUhSlw78+DnECOutiakTKyG+9/50zL
2qPh5dwjgUjJOdDaHZTS6BnAgAHgHDaQo7QRgmaNtY0jtV/J2dZAo8Sz6KbKENidcjfaFbCAeXE4
oOZVIW4jJ/Mh3rY4LS4kty//Q/CToT4Vw509M//6bmiOfrUWFptCU0zplu+DItsCp61P6BGqq8Yw
xmXbQr4e8Ep/cqr2PlNhNdq+m961iNAtCytMPoRTBgva5hGV5AAIouvCdsi05rnKkjWyHAneG7pe
b1oXGkSZNUiPwKWrzkOQFLusaqJDljp48OZQxnInV05yEOH4+6otje4YNtn6K/XPslarXgddV3f/
5GVoqUa8ojSqi291eG2SNLuREpsBoVEZqjNkfPT5SlQ1J72TGHE5K0OJIP9aLOHmX2HeOcvJw/5I
mJ57zz4wXLD/iACwI90mc3QFPHgqxdKZU195qy7FJo0RzJMTpY/2kog+hTNyWNDi6lvYVit7csL3
cRrrTVRFsK3SVH8sRP4pF7Q6EkBNJuJrhavNQQMVsQ6Qvf0oEO6bX6HnYAUReqoOHUxb7GOivQaO
Y6NnZfW5lGPT1FAc1CDet57hP/8fZ+e15DYSrOknQgQKHrf0nu2NbhByA+89nv58KGpEhXZ2Y3dv
EGWy0OoWCVRl/qaDHGfMs1FV+KtxFMNJddzkMeYTsJALQtwgbvSJzAhRjYtc/9rbvQYVZerj8MGO
4p+1XzfnGGrfK3UBHa7rFB2zpE9fBzU3lqnuwCqbZ+N28tds9ABz+rPSkTmYA5J8rjGArC/bcxZZ
mxbN6YMlZ27zdRV/BH0FG1Jt0cOL272RuDE+UVw6T5xzDY8tOeQPyOB3Q0jWYyiSF13Tun1jF/FS
ziLl3z4mQbGSPWH28UtTJ4jcvUviy53jwr+nx2MPBebQneob+cWfW3LCrk3gxuMwbW6ARLIqyIu7
S0q2/VWYlXtNKRNco8ZztjqP3QVJMfdakb63yTdRwJvGtNrKQRmds7m4mBQSHOx1OLZf+KyR37Oi
+lrNLbAO9+Esq2HnEGnOkXJeRsrLfAMvrc4Je/pgzoCRFGyWwA38Yxw5+TuGIKdJxZ1KqSnhlwoC
KPNwbzvWSU0LFcYE3bhrMmwEKPcja8uTGtGj4XFSFGvGoJnPmcZvVCnuo+wlmWGgTJHHt8l6mh2i
ERRHVd1vHn0zhaLs6g9RUGdbcOjJrVtquQEWbEjOg6h2cTJikRtb7b6rHRcO87xgvujELUmSh9tS
CoQm7fJGpivZa6J14ybRupgTOI0zjB+Wnm0aXTVf4qzNL06eSHecL6MPQJrTNArGmaq/9gCy93At
rKWYHwJVTh2q09tfs7rfZPu8d46+C8OaLzeUVms8kykrHm10RxeScFeDuFwWWjz950Q4ryj+Y4WS
C2OVhkIDoJgVmLYbJoSJAo2ggVf8wTaHbIXD+fiBl3ewzBxdnDxeam8FIvsyTER5edAc7c8wdQg0
/Lcr683ibsJvgdCpCWmQ+Wk6ZmyHwBSGy96PKRvOY/cJ2TJU3dtWIKD+Gr93J6rCfToLxfxenpql
ey7qXi+/OVhd7BI3++b7Pmr02F5j6gOXYaH4NfZCBUbflPNwsELV5wQKak+9W1xvY6KMzW0e5Xxa
JtEdVeHVOxu2EfYtqFmrtQYXBb9Z2ZPjPVC2bR+Bo5dj9wnLh+6jsxW8j3egJ1boS/nr+1ik+O7Z
J3fdQ7NwF3KiQT1zQWZq2t7jbHeIDwMynPd/jZxMQJqDN7ER8SjZyBc2SrST08XLv+ImiO1F1ekX
/AGSfQuoe2raikpWBWguRupg7ap1dLkNlk0YXcywHtaRY6VLB/q6oM5lhJeAbNDeVcSz7P2xJMnQ
sTAxz52XyvW3W8n+kCrXptSm/e1OWo5x1lhTYyf/8FqYsXNwxKQs7l3kZBRehP4/jTEgXuN/xYAb
CA4PZPWIbsd76WX2o5Yo9iNPbhU8m13yapkA1c2X1p7GlRkjFGUmbJqWiWD74PtQ6W/9KTL3amTB
tp+jlb4cH/r2a2tmiFLUVPd8rTBPda/EJcm4uTk57LJ8/vNk10ZxsFy59WSeolTlOx2Jt6KNrKOc
vYXMk4mclP0g1W0AAQjC3RbLwTlni9pA5JqndojfRxOQ/f0Wt1vf+6blVftwqg/yB8txe/4psjX2
TbRLRoTWg0VXe/YSbJG2asJW3bRe1j0HRVpcksa8BF0LMqXMKI/oxdQecajrcLIDLlZbVbGUXQsl
/WcSbgsd2P+jHEqiXlv5vnIpUQ1d+GDvT0ix+SekoQLQo/c+H65o5XA+WDU+WafA7qn2yNBbvJy/
9+XKXBvfCxioULq5pRy63Vf2b7e4DcBjKQ+JglwWJk4RKF7z3dGKAPSkEz5N4+VW6tWqKFg7rupv
ympiFzTU7QLlXjbOSBMumiTm6fRb/XacxXBvKrkOKYrfkxQt8wukTgzF0XlZNkqZHUTiZId+nH5d
/j/HvDrwYvbMU72BOPPaW3V/0hutP1lg6AQkgr3s3S9inrx3ZWsMA/bGBSaa9/Vywg/84RYsJ5qg
fou7tOSIrcZQKFDUTIaYsjzGGEgrcNEx3Dg0k/jWGR4ll8k09VNuFCe5QIbpqnWwtLIdf2qtqsON
1pqjNsS/Ll2lqIhoCBwob00Az6AehbmvIxyIFv/78Ps9kKfL12To80OeoFEi+vbdFI1+hG8UL6PQ
a2GjKsrazht0QufZySCtroM6PWtIKi8rN4HrLKrhYENAOpjzRbYae0zQFLNEmnK8iLne2pps30bk
OjV2B1zE54jbnFwup+7zt7vJULusLre3TTU/9NrpU/Sa9lwPhr7XhyrYhCgifami71OoBt9KRLFB
CTXmEfa08tAofCJbjjzfXK//hNsqVoXlgSZt9fYsHHTHu9EuPm1cbdGVI0csrKl+rZ0eSEFRfpLb
aLGja9FjmcMy0R6tuvBfHN3/p8pyUFVsq5vswbI7djgtqNom6JWXwkj8A95YCfQlugnkwBkr9kP2
xkgLH+3W2Ga67aGNgYuYxVnXHMOdrieqdRX8CgdrHJAVZPOmHSrER/SlHL01Uydbe+iFHIOh7i5Y
RuPxYA7DZ0nBYDlhNgqc1bdf0lLZIaQ0fiIICWEi7bStDGPvPms72G+Yn3wNPft75E1kbBNql/XQ
fgkzysyLKCNfkfQ2FiP9CAlmnC9y8HaZl1hmFu8GzTvLIRkhY/9YK29djEN6KBRq21ApD1SSs+fB
Mj9Mxau+jmnrL4VumZfQwqVjsFoHqys0EeUs0K13tNbr597MzYObu9MSJ1RxJZnanbNk1tCGR/gZ
TphS2+jvHRv+YO8m2szzcB+aw77m7bSSXVLJ6Oyp+XjNgCg8eXbwLMfxMKg2iNeBA4qjZ7SqsU5x
KbMAgzCOoPndVagL72uOXJlfim+eZterpkQJELu7+ArMBoDFPBG69QYAbPfRJVjCRDEV5pB/wiJk
IwlcMfyGnBkevEbenURXJw+trmuLrCc7R5n8W4eH4GeCd8t8xtYT/rMaEJWcGNunxPSDdUXO+EPh
RwW59ZGQajhorobNjwZCWIt5WBuhNh0wmlZvrcH25vQnl062vE7sjeCLjPpj+K+ouStD4gYFjIUM
vC+Rd5/0zEAcq9n7XRYdq84LyQT1EWidf7uyhZiyB7LQKyECR4pR5wtKshm1UPP6V6TXyoUdO3V5
Iz0S9WpqkxKmH59JcMV8aefDhzAMB+PIFJvQPqmWbRb+jKaWrek8iRsZtXcv4+U5O4DJWL0EJjlP
yqH+33jD1H/FYxT76tajT64+0QNqNEGGdBcXBSTTg9J/D4PMuyASA4JQTdB4HkcbtsKopQ+3wdj/
IUOUbsKjUIYgfkQIfgLXBMyGlCWjrr4wedUfbcyGEf+zU+s0tKpYhUhyLGW3hfftbrrWeS69sD70
1Udr+PW1SZXhoQ3U4cEsnXjpDYAX72N9jqlCO6WAgOcQXylzb8FShV1JgtCfSeHRchZKR5pw27iQ
eD2Q+DdhJNIK0WbqSTGZ0ehSzQ0EJ5PZdAgqTgq6bL6UjZNdkh6Vt9YX6fqviftsYlnka+Zg4aib
rHKzk9R150Q17kXmfcjeXfTd0OORb6Z9G78b5vzHeKlPmzGM3EOS6f0ZZZFh7VVo9skuagcDqi2z
ZrlsBlQS18483fI7j5T8ETuXkffVZh0oiGiN8Xi7h5ypYg/dP5R5F0bRegs+c+abbImitG6t6Xfr
Pntv/Z/jGneaSFTK2nTchpycvBphrEc8S6PnqnfTlxQ+AkC1Aa0ft8heGt9B8h0S/VrOGlrBcdD3
fxZiQooRAFtSWeMhG6NWfcjUujyjp1VNawxr8fFQs3PTRAWo01KYxyg1+YCMk/e7ibtWQnlGzqrz
eO5qCLFE+bM3f+z9+QuQTtNL4Mb6QfYS+NgPKYYAOyuS3pBEZIpfoF7GZrJXOR+GvXm9gVkbgFfk
ivWrVOEYBKcVBTEKEFcFGOQh760NAk83eRy9ITkbadvKMpVPBSAxxrNfTBFFW+rp7HXyDB+/AmJF
kIMDdW2QmblvmesRv7s3K8VvYC7FF2ZBidg2j7dMVetEuwhf7w1/3QJJUn6snjnBhjd6sZECVfUE
2vqvWSj5xUYqVsm1sBkxRZg47OQF9OYhK0v2KyYaQOOwS27n+CHSkPYT+YMyRPDNejyBFiavBjKO
Fc2gdGnOfcuGeeejQrpvB/VN8GzDmahot0WDcEg1GeqjS2mP000T/cDtcIFKnvYVfnW80s06vqCf
gmNgEuI9a439R1i3B6f2wh8Ajf+JVFQwUtd4KzVtflQF3iWwm01hcHCQvYQS5218bPBOVkHerf+a
sAp8Apw8fL/HsrPIjt4Nxq5oCMboYfBcj6R68ObplmIU4ECLsT8knYCNMFOgkKHGRS/R/5dZpKar
Pco6+QoE60ddZ+VD0w/qS1ipq6A19PfAVbtjiyr9/L7Q3ym9pesKsbadnM29Fl2okzNM+hsSW/26
yDt9a9h+8d4ATF7EZYaZQT+Ry9IB/WRh9Fr6WCK1tvIQZG3xrltBcyjJKy9Bg1hneCt44Cp5vYLy
NRw8pQk+qgkSGxu+YtAVwC5Ds8bQqPiMsvpD44z7mBT5cG3zIGc3xDhUY9AjESIJ0NsRRTLUTV43
6sWHeHRrBfNY5IXqJR9RRcEgUL38V5yc9Xtj+u84VHTBtJAGyaY+NRYjousrnoYeVgQYoFaKCK6y
NThRsVNSNKD/nhBueummsxye7A6lxiC337rK7vdyuYjIDf1rNIEpz7qaEM8LeZ6hMI14gDf7Kt5U
sTs1b06N1yJGMlsnSrPFIayP/Sz82SiZ+1A7SMGzQSg+q8B9sCxD/8dtKcUGZQrJDk0gw63clySb
WuSWguYM7KY4TGLAt9WInKWpYjucC4ASIf6ue0VJ9OuYFsrSEkb36cc4b85+UyMK/8CS1S9ClBOA
rWB6cJEPiII+QjrcQJc7qIpoDf+eHYXsG01mADH+4Y5pf04708UBDUIKuggAQVGAfIBclu+oMGf7
iB9FYr8P+S3V9LPNs4tU5c66cGdA+vtIMHzKK/+HVH8Jx9TZGgGYEGml0vJZWtZxFJ/kbIHZJsyP
/rWojOE6L+J7kyzBXlq7MdCHB44ALUboKlKLc3dKw/Ehx2v8Unb6bWiYh+R42lF5rH18vmRsqWJw
5PoYw8z3cOZ7yFg5yWbhdg/Nyfx6rVeAXqAv/FoaA1q/jtPPJPfh2gV+wFbWq6eWc91sPDoMVKnj
Eb+CSldPplvU62HIkB3odHG8X9rZyU4HLV3eZmRfTotg77pddIu9D5d9ihV6QiYsr/L4ycGrBHJQ
Em34W5FFc037Hc9q+ygwqXwSYTE9KEm8kD25QGmNbp9Mbncbq9nBbIOgH5deaMNJwA1nZzqTvtCS
DOGIOsvaWx/wFQqwA7p7+EFTpA04wLpd86PHb0uv8+KbTg5/mVNjhGQ+HzPaIt/Ujhm9Gb73lpHK
/uFh7mxWrftO5rlZo91gLn2MmzaTC1xNTSz3MzIrfeENZX+JUr97TEP7G6g39xN4P489X4uProJQ
plOwBQ5q99OK9Q/IWSHVJOSXZWiPyD3uUp/AP0z+5YaFeI28A4mowTRfbGTljm2UzJ4O3KH0C+xX
RSwedKfKr1EAT0hOaPpYLu3Zp9YD+vSsxfqjWlPytTMNAAWvsMNIaRRcOa375f9iLPRzTFjNMFvc
g8Ns7OBeDFH/7/V+S4FHQK6TBwJ/F66nQhMrkSFpOHVxdxXzpdbN9mqEqQutGTSpqUSOuZCDAbul
pV5U5eY2yOEBN57YPHX6QEJ86tUzr9H4TTeLl9GPxivyxNEbEpv7CIXxR3Xu1VO8LPnTPZstck5L
OaZRv3lGSm4pxxxRlrsMax+YT1ikzze01XC4ghd/kTdU0McD+oCrjVyd64V99BTM827LPS09lDWK
K3JpPXoCr1ak1U0/3Q8zUCvvhM5mfAxSEgdYZizCxPAOaJp1VVXXr64qurXwjBjIKCHx+ED5pVwK
2x9WVeb05yqHb3xrye580XUsT2UITO0/Z425K8eyyscVNcEOWa41QSBsO9PGy7rF3QAxgXznT6r/
KC/TaAIAK0uxLlzl15itmby0ylEl4cOYnBBhMizLzuwv0Ga/m+nkHzUldh7V+RJGYlEZTvBgV6aN
xbaDIoE17OTcLapq2v3Yh+3ivqgYHBM/7VqsIki4D7kOfgokfPWRTTYsa/SOlNoXDwJTSDkcZ0LZ
uCLQsMgknwsfWtn4I7W+oJuOYee01wIC2UtmG86SgmOyk5NlpiA8qLPjlrMUntWHMkG6v8GSaulY
+oOi8UvJ2LBQMKRP034rY9EE1PejroDAmX+MGVVigQJLheVRzbZZD82jQLhv0yXKV9njfQ1w7u+m
7BeWpqNM64il13EKu19sNxCoO/weRKEGfriWwFaYx/6eloOuVbizNJT6a6FQyuSQj80f91bmEBk3
jw+p6E5emmgXqi31GWO1RWBY4iKHbuPzJG/7btW3drX6e2Ke5Y+zAFqbnuVSV3QsmMe1Ug02NpJZ
S9m9T8g4TcQnSqGUBufY+08F4Qw2OiA/rgkAIJT9r1WplTPlwluUqVeQ3oOAV8/Jc7VMo4Wc9Vto
d2lmvqjm+I8IENsZi5y6IfQiygPh6J5kv2/r4jRCgP49IoflpQrfVTf3nkaELl4Q7x9edDTpqANS
dIn18QV43LQ0p8nZyUkqF/bGCDOfUwcLMkVvjko1oWo0dwGpFI/ZOB9J6MlLx4bPqbCGCWPYOGny
YJSpWA5mrnwpbHOjN2b/08fcIkOd5L1CzAm1hZpzagnxU7RYuKDuW76oKUIwY2enSwtxuu0Ul1jn
WoVlncaOzB6EU7ZPAieXIojtk5y4X7Dn/paUVbFNqa25G9BB47Zx6k8Z4eNFvsUc8IeKqnyH7OJ8
51tbzrdFcIriKd7f79fM2uvyByFlT7Igss8WamNLxWbHqPpBezVzrbldynBIlhg215u/JtLGAmKL
beK2GRy26nLJoBXdAgl6sf0rerDdZKZoVDuhsfeKgxpoeoBwH6//5gdba+oNv3+mbNVF+G5A+buN
32INXXtwymQ63LryZzRlhxyBUx9zdG5XAa9bqPD86+Vk0OZb30bC/35zOd57WKugjnj+a7zm3SA0
k43F73+MjAc8BVagJI/C2z3pLo56nCwru4ZJ/+sywcu/hrG/KlIT0so8bmuoKASTXazZ9oQrxTXy
ebX9ojr2uIkbp1oPo2G9qBWmW3Ffp0s5q4WBdcb28VNOojE9PFVpiS4XoTNZ9gUF3lXeUbYPzIFe
qn7PHb04y7neRb/Nb9Cz1bOyWMTImXdoXoY+R1dTOSJeSC23VRGdnMZ+K8fkRYbUCHTyVQEVU3iT
j49H0+CaGMBkRv9JDt0vCL3xa/aILCvkz5rKzq6xg9SeHXTPaWp1MG+HZpH4mnqQY67jdbyTaxfz
cUKCoO2e42JclWB/HuSCuDBIOyXUAORkX/frGNjn0mhS8WXUKPoMzVdvcE00DxHCNrUaNxTTusIL
ab8GBiywydHUs4GCyBVALdWFeYGfTD8pxpZPAsXbpaOOzxWv+GMlmvYoW1Yf/2oZc+veDVVUoNOx
3MrxGVe5aTTzh1uaHggRowy2HEVfZLyMkHcTVmQUC6oCXN2hMrbTzKjK0MJ+TqEALMBiWD+AsuH5
3JnfdJyxkctDBNZ1ayx/gQlRSCC20eJ6IbMhsRsjNIJnqIxFmx89VREPe8TTfsXK+/6O/eu+f8XG
+omKySXNq+40ieDXZcgyt1mUoYoek5yq+u4jj7V6+8fYPTxEEPgk4waA0fuw0Tn1/Xuv+601pfO2
okBdv4tRvItH9OA0eHdI2ihoXtWVfkaAunv3O0gqDMcYkKKqUYDTmxUOpx7fmr7p223navY7T8mf
sTe7TvK2fkUmaimjlEHlqzioxRKJbvvdHilhgl5g5xaUOGkGCh+6KivXcYbSOFZz2Ws4IIus2VWz
1ubu1E81+wnMZWRIHWbFsoMRxekWestxkE0kjjaGTwVfjvkhgjeL2lOQayzRP9yGnTdcGj1FeLK2
UJ/wKv9j2OjWFH/4XjieAgPOY52l8UeFSPKadKC9k7MuW2BcWsVTiibBYzp/m+dFWpti0AZiSQOJ
NV+qsjP2BtQ/ORR5ILQyHMHPUCrUdVUmPjsFHlqwVXu+7P60CBDUoZbUBRc54cjZaBr5yCdrOd5M
kHYUtVa2uPsqJB+oGHqtMDdak3vgWebBbAP401jFqacfjWborhqWHu6ELhP0vY4v3uQCYFKPWUDW
SA7JKN2y2kutPQs5L4eaxrb4bqvug5tYC9MDuCTU0H32uSs4eEPsSq91n7PWAXhiaMHS4JdcRxA6
d14Fz76cmmidh53/As3JOntV/xI0tv8ih/zKo1yHeGOVtC9BD141QY7q6sF5UpJUOUDFC6+p0SGI
V6Jft4xSu97c+jKw091oU+RBhlIw6+Aghle5xk8ozDS1cekiuCS7oZmpzKF5tviDkLSxbH+Bc26P
hgLL5ArZao2sWdVaiiZLjyn4QuhJxAldJDvANFSw0zjZBH1snt2agmMcvdp1OLy6w0+Ov8pzmHXD
axU4eKIH7pM1iv41r00qUL39KOdMqjqJXtoPclmKuLZvO96eVzF1j3j8gLOmHkMl9h71qfceK33Z
OR2E0rnjoX92iqvqWbFfraDg7+z5AxSJTj/2nYOifFDDzB75XcDFDBelZod/g8TOGFjZcj2LP3Bj
Xd2hNY3brN4HPh+Ar7eA+3joROtGA/zL4WPa/6pKjH5KxhgOrL3tJw6xuoLiyl90+f+aCItsuqii
X7m9gxwhZlb1rSn7fm9jJY27AFZjI998Nbdi4ISQjtstVA/8vboOKWhb0c9I9poXX1UglcyGe/2Q
nvokz99wVY93EcI44GKcEdX6luoMwOqG98dK6ApI/1CgB2S5Z9mDYZafnCl7u80NVfNkFyM+cqZl
r+UYNLrXWrgPf8EmivQpU8ryLOETck6iJm6tFC9qtTzf8BVqWqFBBe7grqMoJRiHJvkRGxnGn/Nr
WE7K8bbxnnp4C/yXxigZzJhDH1bIrhZQATGa67GTrX8AqNxogLdevb7LntIk/qOX09NneJGcmyPb
JPqa9KjS5EB1MErJqoXlQT/6u+9rWV4t3DZbwlKLD3K6sTMbbJAWbdM+gkkWD2n96M4ZHrXoxv3t
o2C76QqLy+HJT9PiCZbgOZ31LwO3M/d+luarUdTGe2kj3VJDzwWMhO5lZenHorb9LUZIPWzotAYx
EeQvBk4AG3wz9CNOW+NJOAJWMSeP1zSpokVTF95PpJv1Yqzep7yhSgPC7kkKTcRvkzWkN1UKEmbO
rnJ0eyGnZNAw8JwlmzTtTMsHYNCawa7qhu6Bjd1y9FT7KXN9B9kR11+rI35rnl07tzE84LqqyG4d
UMckk0urWcl4eamgSXl6H28nSKIHhYdlVqfIs6ZkVBMvUK7QkJuXuJgd6AxT3WcBDre+N5hbz6Ja
bppD9YTIbbdGpAd9njBt8aw3w5PW9jovrbTb1+lYn6akSbcNPI7dmKqZR3pWUXfW+JjxHXQAqgWo
QSdNiUCzZ65zrYLf0CAmsehbNzyaVnkwU826yDh5SWUIGu+LxqzMrey2Vh1sMt0Ri6ntjKPuc6yW
LXlRdYOxqoRZdpu/j5JMxpyQI+uuDCt9qzS5CsM5pRbp2QXsbXsod0EulCt7O+WKNr5y1ilaVY7l
78MuCQ5m0b9VSAsfQK7aV3nxtbY+q7Ce70Nq7DtXLDjI6HnT+8zzzI3YnOXAvsYaL6VF40KvQs7Z
J0GfnGxXDb67ufUjMqz0M8yFifRfIF4rtfCwXRL1bK9Yr13+vFc+dtHWUKJHIBrtGQsgCvxJXn6J
rfk9nCf+oiwRKu1RStJ9Em2paQRvXTUaq6po3YvAjGJneDOoFczBBQnbYK3pavOquHW5SEfd/V4F
JtkpI/Z5IJQ4jjnnTozbvuigH0aVy7bWcN4CN78g7pc/JgMpMM3ZAvl335JCca9FHr/dYgLASb6R
1kvZTaGnox2eJRvZtXvfWqawTQ6y60/ie1k2Lo94bu+Axktiz3lxUSR40oZybzWV82Zqg3WylBgm
9xwlJl1Zll6cbzBFdrVVOkYAhVB8VqI2vaB7mV3ge6a3S0t9jkq2g9fnv+PWUCabbvAAx2jk9Y2o
AUYaOOFegwi7q7C9e1RxxgF42xnfW3gwbVf8RJcnx2AACu6kuWLjoLZ56NnRXYCitaArMEeeCgxP
HSX/2TnhlVxg/eHiJLkK29w8l4USY8GnYxeDmfuL1WKlIWPNAP5k0gTfM5O6PV/lgmIvXFGgvBQl
ZpH3rKNgEvF2JZfXjd+Cmfhc9vlPpKH5v9Lb9HVSMGT2otbcolu3No02O9rzBTCJS6keyPOx1JNf
g7JlpJizL2STt/w5t51pK3v3uPttLIc8k5/z+ZWz8n4i0rj1vX9ffLu1/PkhiTeOk7X4499wW3i/
uSj9fethJcqW59tIOeURmmnw0NRdtKgntfjkFKSuoDpASRsL8WGmcBnQjabQXHHQDJJ1Xw/uEwZU
gKv8bxrgksfcD3Gga+o/71DBJTlolq1+iHEtb1yOHdXGKuGNHkXXOBSQqI1Oe9UskjCyKyvCshuA
CNyXs5DWvXuflcHB2FoPWtge/9/Xp4XV46IQPykQ8482/jbHJB/ieCP7IW5q2Cfy0EJsaG7KUd8H
hVGrarHm0cCJ3AwP1hwi42SEN2k8v2cDz6m0ijOHVGM3oQdixqV34TjrXaYiMdEvpKCmkv0+yTE5
Ky+Bh5XSGBjm2pqD7xPDmCGSEiAa3oXxU6Np6DkVE+jxtI2fCteMn5CDEUuOkvlWjslLl1MFsqip
1FlzLlurODSN02+93O0eK7RKlp3laV/QuTsAbm/+wfUC7llVfjVq6AGWW3mPdaNn26ZXOPZ3YXmO
eR2sBxIJrwnC9guR9uNPx4EQw2ojUr7h4Wbx0FYMVOHc+uLr4AALHj84Fjf6A9kO/omdYXyaoXbW
u7D5x7Jwfs794ltoOMgCu6smApmUmqHKGY+v2Jq39JsJdv6ASrSHlmgZZVcU2tyIS1hiVOiCvdlV
kciP7OpruG0OnNcMBa3Y6ZHTDxz9Cmg/WY+Z5TxZnDn5m8XVm1tY4yLv8vBL0eafPKDjH1HW7FxP
OY6Ung9AhrxTp7XIfKnVp5fG7hFFCe9UgjDw7BQVQqvHMtOum0/kHX7qaWI8qGoAcqxMokVoW82n
rTgdzDiHrAub9XdF/ZDhVYUgdlsNW8MP9LUcwqH6KYWb9uSOY3uJY1+lVsqdOyTNqYY2yp7H7zqo
VP5dFXqiDT5AG0jq8bPl2jOexo+/xsC88JzgPTd0KmyM0v+RhIgz1aT6XylMeYiAx+NlBFi4D8FI
7nuv6PDYUsw12QnrAWti66GdTVwRLANPypC8wMkeFwj54SY2R6SeN+1zSTDQ7errfymI38fKuBO8
glC5zhUqU2YwHXILeH/tYIr7V8sHD/z3WO9vbd44w+R+gqI9hrgS/7RBYPFqTb/YPlJmSWzlD3Ca
xA5fBGuXWW7wECaaxSd7yHc4M0/LlKz0KZji8KQ0UV4v7v2ZH8mO0A03XmIj0/47MM41Ap0ExysK
zd0WGpp6UHp4i24Rihe3Sc0rm4OTFxoq2qb1R9CRGwePKjCHrr6UsYZQyBzJS0Zg56XY2EiWYh+O
1Y96fqIpVeOeOzv/IZ9vRhq555g5BZsqwDI1Qv6B3mzIIiQb4CzJm+tN8TqsvHErux3ahCvNLtI9
/lwxRzf0JhUnFagoJJSKZROQGwc1TSt2CLk8epmrAlIabVTv7VdD4Ng12cazH6vmM/yilF/Ma49y
rMFcc5t2bbqSs+rkOg/zgixu7EUpWkyX0kpQS6rzZcev+911X3wrQ08BDtUiq2PvKSpRI4ICl0E7
IRTqJChL+My/QxMtg1pSG+6Toeb6tp9Dw97nmyvCg+NV0VFewPr/asluooTRMfUmUIv3GKGuh9AQ
B45OjMsQ4am/lt2C5eB9hbwrn35pSVouw1zxQKMF8J3V4FWpVf0sL9ngY1xuWpm/0TrVAC/q6WdW
/ZqWMXLMiah/UCctt/fFhpuU5779iPrZBGDCeFov3H5vNraxbOYu/sr8z5BVXclZLRHJFnPCZi1n
GyHYXUDq2My6BW+gY1P8eO1me+uWY7VSMJpCNBYWQKRjwoIMnLlx8lZsGxUF9Mr4mthzsY59zZ5D
D3YI87BpGBfdSywMf5ThZOvxsFT71P1UUwFSAIONXtG6Y6+00WlAnXunV/pF9oLIaetF1hjRSfaL
uYXte4jaLv6gOX4N1D4VFUWa4CB7nRexs5RNL+8xRdGa1N6M+B4vUoOUwUpOyYsC0vFc42a7UkaU
xX1kgTD8ngfl9GS34a012q2zcLO24TTDD4yyQuUBi7BwWrV4LoP+Ho/y0mG1W2wmRIeOuZ2D/nLF
DnEFYuSYjFHrsNxEUelB1iF5ycOYj+QsX2ElqbXuUmFug1nlwmrVtxZ690OC6fyzHWhonzKMcF2x
Fwi0rv6Hs/PakVvZ0vSrHJzrIYYm6BrTfZHelS+VpLohZOkZ9O7p52Pk3koddffMYCCA4ArDTGVW
khFr/UZNKj1HrgeXErTqHf2XGULfW2H33cV1y5We2pRIesf8MI7eDF0F5Y1bqHoVnVX1lr5Brx1+
7T275+HWtmsozcEmc1g4Clsb7opfZyrUTdlyH2qDza3D0F1QlsKZYWCXALqm51taQqUqsEE20VjE
pXsheah0hTqozgyhW9WpIiOmXHflG9aobhRmkZ1beIGv+tR0W8PwUOAA9feKp0dwdBZDNNWLuFr4
GJnlSXWqA9D5jWu441OZoNmTxjF/GEaQnkuKJkgSe09ViHqU8HMLak1nvyXmtCSErac4iIMP9nxU
rahzosVLATI2I/vNWqRtNGGHaDIxJSoyfQ8Dt97OS+jlPSK1Da7Hqhef2q8Y0Y7nZLLqizqkEhuI
jYQKeTHCxdOpzvbVEjlzpu2NFkctGQyPrZjcB0VVXKLOgDiumIp9g0vw6Gz0AiFc1xm0DaJfKN5j
x3TpIY/ztzRUOGvVz0p2JgjMu5Hy7mYownQE17yktnCIx6x4Uejr8uZEnav54PnLygGM80YfXwVu
7EiLkdKrqvxT3AOFRd7Kxh/qrLsgBzFiJVU42/3aNad8A9HWhh9fHsln+z9YVV5PwkH+cYI3IE/z
99AeFmfAcigwGyQvkzoaojlLiDaweyqgChxNObzh8prvPb8Ln9QB3EexhS4hNmB2cEx2htDexw4g
3eDXmNrq/FOr559scu9PmXTCpwBdl/s61tbqIrehI9ZgaMJnD7ehZmm8Jm5QnW8vWumGWOlTnh5U
mxobDMtqnqLRVl1Ny2YJs7gPd25MNiqrRA0mvO0h1M8ROvGeey4oAOxmx8W3jnvJeqwXR53Z/NJ7
k/NDD774sgZw3AES1cJKfmmqGes9lv2vto5eU1V0MANROTo2E7zUxlskWv0Kl1jX9l8gzbgrmSMb
57vRnZ64OsmH6tXNu+SnLtr30Kd2MqI9slHQcEODLo+gJ5W8BSme50AIPdFPGxJY5kM3Tess0XBl
GcsiPrl+wkIq1DAb484FAp31MzaCyXqS8T5KyvFeLJnhxm3Y32P3oaJkSR93/dgdq4UD2EsPvZSl
bTKieuu/G/z3IJFa1mZEEuCdJAkPqdz4xs6HR35YBY85gIxTb8fDzu8a4w2lksest4qHELmL9WRw
M+M5UFyMxE0/9B4UuqIt3eM46BmwKnvcRJMl+MsoCEeseszMC7aq1/EAGtTIgwHLj4MtpvHzDg2C
4KQXmGmUstSf6+VQJrGEwci+B+XncOMuUkIwP7gLOPrapPzybM058hMJEjh4y7I0X0LVEaLvacog
uHP6SX8ezdk5lRl2SmpEZa0T6E7PBU/s9dz3zUE1o95OBcf8qaaoq+T8/HcD1OrrlY3l8pHtPQZm
n9+pEdLrxnPnOt9uk0IJn8dyEfuLXHjOYZznJ+Ds/ZrEYMSPPguepJF9q5Cyfx9GFO6CMtUubeNE
vE/5FaTP+B57OG+JtAdHkLgZ2nPjFzU+xROHteXkbCfEyuPMdc/jIopO3bZfVMx/nfal15yQ5Vkl
Y4OMuRp5G24ZxrwfS/d1MgEOJC6WRtjShBtAV+0mE0OLPpJyNmpqHBe1nrwL40zNAmXQVZ8zgKeH
MMvdCV1F/hhx+EXFEr3UiRVKaN1RdzTvfFtCMen0gEpd9T1PXeABPh/BCt27Qz98kXhd/OC5uYIC
IcKVH5Lg9LL0K6CEcTUjKfyBipG/sZo2fAiiCmOfoItP9mC7F0l2dDdO8a7iWXwSi5rG2GXTRZ15
0eiePBuVgX9tH1spWSaj8r3yRmFuSxvo6YRA0toxTXfT2cNw1ywHnx/IBEeNUzNCEDIxcbL0ZbIV
Xmx+IMFk73y7xjBzSWIIiU4o+erx2ttL4VEYSoZraIxRsNPStkYdO0MBuWJHPnnDMxSRtzH1w/fZ
x3dcd9hpmG6ev+GmtBNaF76HmDuTZKaYXvXFoV+GGqe+tZzP7LqBUbLp3KkLLGVZ15TuB7OZPBzR
s26jLgD6+tNgQG+kvvgS+LmNw6gnrod+cI6urZenW5M6s6LRvitbmR+cun2/df4xfU76eTUYLKT+
6FDzQY5bl6Anuf/3y6lRVB+0/SBZNJNTNY76hIMY1QQEWSeneEqqDA8WrXrn/l08qcNc5slFd6bH
W1POUvlustIjpVAQYMg/2DC1kZhYLqGGRXzHj4m8zrmOqsS2sf2T3k7axyiNnLW+qKd4emi8TKn1
6OO4+I59icCuDMmutJrCt6qP0cCiPYNkuPUnHeMdbR4+5faPAFkXMPPrUUjvM9qC7RZcQnWsRWx8
6rrH2DO9z6WNh2EIL2CH9oD7uWjanW0gJYbYRnx2Y9LHGcJAi+BC8jquxSJlqQ6zNWY8iTvvrEIU
E/WthkuNKDMUV/kG1QeZsEibedQSA6LezoAPz7+1qYFhgyPf0If9OpsjeXHimiLXcrBzP2xXKlY9
qhGaOHJaKNvCsmGM6lCHwBNbK8RK6DZWnd2uByXp2Js5fpnLTNV+fQk1zvTb4dw399cmcu9sZ4Vm
oVFu8l8yJv33F1NXAOcX4ZUTV5hL8KWpq6hxsu/zTTRkw9YYExhQlfPFslvrwyTtXEWqFqYiuO9f
uHtYH6gsFcfSqdYUVOJzbATRuYNfdVahOrhNopLNdBfS7TcLKuCsD+bH3qtwNyyhrdXBWOwiP4f/
sPDW9Mk2z1jFfFTAtivG7Te4my6ybtfJRXlPwd9uELc+hLIy1vMhkfN44eaCUdakl+OlcmJ9RY0Z
+8mlR7U5rjdeVFhMftbhAUicZ7O9w7rnp+pQB3WtWzjHQX0aMNr+IKfsrQCG/63qXeR5o/FHYur7
NJ7wZ+r6YR1P/FuFLRa1LiqcWrKfwBjinImiOL8MSiluEuxmKxdPltQol7C5fkrnMnmKeehPwn68
tRRlvi+NWtwBGWjDtecaHyX3J2W6sjZyn5S2B3UQZU/zwdK8+lBrnn6Mkja8J4ueb+NYyg86NYhV
WWB6lwp8G7RgE0dQ7/itJtjLYGQUt1r3Fo4a97iMPOU4NP2bU8Bv6YPG3ajeNEycbYCX+k6FQzgH
aza03sqI7IInvIeLwzxnZ13PsIRZzv7bNtVhLzPUGW4ca8mu5/jfTlXDpFElm5DP/pAUeraBYmXs
Fbohb5LshM4EukwL4sG2W/mSu1RAnPSUGGh4G9q59QW/wDF2ToCe429OWlNqQhnvk20YydqcBQDE
CQ3MaRyhJIDVWZl6/Rzy9aypjw5INC8+ZUFFpi3B9PHQt6Cux+VgNH5MaazOkDzTW0wv2dbm5Ggu
wvOnJ5blM8vEYotFi7gfqr7ax5pmrsNgtgmbC8mQ+WXQ3enF65Bc0UfXOaswQL1z74QBNgZLb6AF
e1StO7QWrOQ+KQ2gEq2PgC2HanCT40TRcmV5Lf8dkVTVNsvRuvOi2H9SA81Fwza3avegpqiOOJWn
svHFnYpwRqDcgAiDitCZz+8MuwQ5l9WnOWmzM8rJNZXHcLgbRm8Cb1HGuIF28ZYNnPecIY6CBGoV
fEjHEHE2K5WfvaH9oZEb+drX+h2p3OknZRrwnZ4dk/vZiiREt9Wd4YRkfvJj1IaXqQSRZqcZwmZR
rX0cl29nHqdhbZpCO3ZYGl9gxN7bPfoC6jAPYB5yv9/obpVdm7wG/X8f7MDfDWpgIy18Z1sPSQba
ycOlYD2MS2Ihaa8GqPbEF18QEWPBYLZICMKIW8BIa3dw5/cQks+2tuTyWbfNx2EcIHjR7sQNrqFx
XR7RNo4/Wnm5BavY33Wd3p1Juy8eNeFPD1EgLNHKL8Iy6rWNyB8/ftffB4PUj63Z8cbysdkMYSw/
sXN/Losh/NmP3saEoHGUcpr2fQFpzqOMd+7bmXqBLYp17ZQpSxdCsxDo/DRzdFRhys4VMz89POhk
YT/kFjU1HE/jvQr70ZDbgt3Hs+k70cbBeGk/Zrl4HvkYAEisVTAvLbOfzLty/h54KbfNMcDcdUEg
U03zSFeRqWoCv6QWRVZ3xf927ldqULKMBNsGjtNBwFC1Cd9P643peQO6pA1+wg5yKnFQ8PEtPyX1
iynA7a6d2Kn319+TBJuwItdcHP/6fbnupzzlM1BT1O/QS81jG8Nc4AbGrxR3FvxQ3exRXc+cy/LR
rb/efo6VsPWN02cs0ArrQZt8zJ2K/igMOJyp5pkPqr2enHgf6rDj22XYtW05K7t6XltZ4G//mMHm
C9Vq7KiCrQ+9+uLqeBd7IWyrXwcspVazE8YPqg6g2p2U3aeL3tKRTZ3UeFjJYAOMMtioblVDABOC
B7pmYAmoxgAPCR9cfmWDBh55KAZtbdpYki6oFGwm0YImAmVhfSjC4rfoV5/jzCzBv3Z5jllJNIaw
FODybS0Nrnvqu+VDEvTaCccDb91nw/TJ8dya/SfP70U34SMSfDE+1Z/UqHoZNf7rqMEonI96tVeT
TcGO1/w+BbF26Zo+uBRYFW6Ah5prFaoOn1IUWJPMDi74qzOmGuqdwL0Gh8iJbYwaGavTa7+I/YMY
sG9YrqjmVXGGH0CZiS2MR4xw66TbZSLJ3tsOP3ucxt9QRuEmAoV0q9qzSMIVFMmr0xjBuTNjf50H
Y/YeuuV3GWQ9SnB+ct8VKVkB1V6P7Nwy8COjYfWPSVFlq8zMLrB4hxPGySNkeg6z7BF1RwEqtovp
ryZRoesPInGrRiA0s5OLUk5e4uRZNM4ESgP1+ST2i3tgas2LVjbhPg3Q21Th6Ir4BdQFlhEMtbUp
YUENIkZ1ti77wSC2n1QUx1rzovdZhnQlmsGqLcdFgWUmGMtMvVYuWHh3yBDnHURtz8Q9MjQTcENe
Oa1m1CDk2vbzz9Jv20vXSyRbxuJNMaOnAvJP7Kb3iiKNFXf+OCVNsM1c3153uoZwgBpnd/jILeNU
pAbfxqk2xb1uotK+R0wRUzQKZW76kqAO8Br0GJu14C/PDbiAV8RK6l1BpX+rwtGr9IUT8ENF1wkt
O40+ffGGorjODvvqr9lNrtcsWYRE+JVrewUm7ctsw+uglvO6WVFkL5PW25sxGuDnVH52SK2YXYCA
oBTYWhGASFmPwC0eVZM/Y2XK1wUdtgz0vQoz3vNj4+PLI92534lyas5z6zZnu9MQlVcxYsITTMyl
VcWYuoC3Yv+7vbXBMhKbxDKfjbSSmJxyqJqkO9ZZ9eyldqLvf4WqUw0ze0Bo0guHTbrolNilH5zH
RcDEDsd+U4XYPf/RocI/2uoKD2iNrfEG1pW9xbo2etT69K8z1aYlMnpUZ1QBqQpCEP9/HkcB268e
Y2m6Oz8KYCx6Ta2vy8R3d/bCWFQH1eYl2QQb1RQPeiSHp0nXkWHnXuaPXq8itTdRkR+a4Ji56/0a
6TW+dx/5uMmYpSlfhsGod66wnI2bV/Ila0CMUvBQffoyADnVYWNrttipARi91Q86iW0HVvRDPsTP
Fn4De6odzgsVNrnqg9z5PruA9Csz/+rXcl6XBVjPOO3coxob2aX7At4d3Ts3c793mb/ylrGhQ+VU
jaWmlK6NSiYrEbvNRz2qdm49WC/lHITPwSAuWS/bj9S5TNTLtBnUcf7omNpwTLsOWSUb69IoyLYq
UgcNeu9Tc7BtO326tebY0XZWM+NLyzR1yO3poY3b7HIbmlFQXSFool2vHi9jpY7r4BwBMrhNbfM0
WNcYuO5ubW4ciBXOqRBjGvHgWoJKabAUSW116i8VUnVwh6I/lHr0YFCLa3ZkCscWRcGun8RpmtJg
J0sveLZiKVYFUrjfSDlfkYhuFbxjmWC95dUUbXMgl4diEAe98upLj7dYuxqtbhFTW7IG9vR3Y6u6
0lbEW2OxAg0COzl0Pf6who5jel3Pe9Y+qCTBy18nRWLfzXEo7qm8YI20dGAcfclsWb7NKd6YBot8
vJxbb4dj3/TuDOvcsaIvFXyanQXR7YALGTJrecptKo+/OAbKSAVAuFM/a+Suw/Slslv4S43dbvSs
m+q3DEop8qwUQsfe0bZ1XYvdbEL2r8mKvJtzscsgsbxZbjUfVXsyF5hkVPPb0DqLVjSwuMieTkDa
DJBjRvpu6FR+/TpHGQZXpEC24zpZHn5+YEGvGJ2RG92k3Q+Whg/UMmHOUE+hTssWsOFnNkTaN9Xe
tOD2HCSGznksi9fYse6q0vfOqNlhPTc279TDnC/D3yfk8q8tv07+/8fwtkrQ+jP+RmVMzX/scJHg
l1+hltGK/Lfo1reMVH3qPvB/mlczshYuhTQHSAfeLvVmcEv/g2PHkNs0Ib/KUgLgnPMISuNlsq3g
Zz3VLzPv4T0Ic5KwYd3eGeyB1/U47NiDTJc2mZFUTGWXPMTWxpLD9JD32V8H3NZA2eIdeR2lOjIf
+722efMASvksz2DBVG557igrnbughMqJpXJ1ts3OQtR26VL9ePPm0GaWrqk2+0MTp4fr8Nv022h1
NdWh5bN9igG/o4K6CCj0wC9ZTqlQxh0crKUjnQzvaIXeK+jTHHTs3+2aJQyyeRrcLkbd2lUIIMFF
q+ReBbeDjdaNHlNjvDWpMxmE34eyDQC9cK3bwef7xsIPtmhsa0+3dvVqVoYgIoxI+/oOrhda3l6P
jequ0WW5Vm1zXfksh5NQHjDHza7/v9toQxsugY6esOChexengXZCoYJtjRX5L/2kQTtq5PzDCsX8
QxZeg8G84b2gFa3v/ES3dtnkZKSOPXww2RbetHjUGYyJ8U7p8egSHcTO+GuE6tRae97FEi2ITkn0
sF65XqRwEeXFoBWVn19zg8n/e64S+bldfrmyd+tVs7rE34eLDfmUwxDzrEgehK7Pq7LJHMqF5MjQ
6cZATqvMR30Zog6tIz5GJPdOt6a0HOdNh8LJVrWpCVMyxFTYkLK3U5JHi63FThpj397rmm5v2ATh
8mmFAclo8A0rdTq1ZrsfYiTHqQVhZVL1+mEMYzSa7L589iTwyEEX5TqLRbBXQ1QHMgJARNH4Vk1R
PyKnPHU/hm7o19RnUICywIt0kArILwaPodMGj8MMXFDM9nRE+0RguB6yB2oR2MOrcIlbX1q7DsTS
Wg2Xix97gt3AKcy9r7fL5NSf79sMCjqliGNgLQ6baHhqcF21hf3010vKwR8vSSCPZeKZlxzRF0Br
Kc8odaoaU6TjqBq5YpUu3aoDJZ+h3NzGuBD4sD/1GsRp0SPRyOzeLnibdmuL3fA8mXV+vF1Dnd3G
qjAgr3POFwT08tK36bdhtzaHLNO+St3vt7FeBHUoS1klOnnV3+lI0B9lTZVniWITlO5GnSLr550L
Hod/dqh4Cg4Vn+Ylh8E4XodcTxu/2g048V6vZ+R6f2d3AklMNc22BsjD2UbkeDOCDuvvVLM6qLGq
LR/bBO9oPMf+6LiFQQSlM2ilsb1d5bcXi3QXY6s0wcBgeQe3MXYLS2BFzSveap17SMYYTU+/LJ+F
YZTPuSuTtY9uwiFxpzRjr1Txvmf9UQ3xFuiK5QUke7NAXmeAVs7ZzGnxAVvG5FkdkH63fc98UkED
zOGUa9HPESD8tb+lDrUtvQHoj3zULZe68C9lupscXe9SF2XJiO7dVa5Ond4OvzX+NnRcrvTH5f7L
a1x189RrqNOwyv5+OSWEZznFZ0qj/FYn/fHaqcalpNsoii9v63pdFd9eMdSz5FAH5ZOIKejoCXwL
KETd28xCpllWO3+0YzCxyxZdrD/a48L+sz1KRb/PWunygbcggJDH25e19ilsEqJfhwhJ0W419DIC
acUtk85ZLC6g4GIHuYi4lmr60qEudJ2gBiLFvsaysd2PonydjSfPhUnvI735msC8QA1fi0/aEvq9
Oe+zEaRI3IXxq5hNmJhZc1ad1tz9qPW4v2DScl8UsKtUswlnbUNlF1uCZY5DFhw2HfU/1dvPk/4y
R+sS5Huzhn7YoJgFSkh1VqzL2GaGMAKWVze6WYfXNbzBYpnaTR8a2V1To9dZm1G7EWlN6AXZnVuZ
6Y7/w7ytTXBWfe8IBDnMJllblTOAhG+K4zXONBQMEOeC1owisk215nESz9c+kaTOuRTyLTVRbjZd
9g422lh1bCys6tR/rWVU3rdz93aNptR49oJ0rbuD/xrPSNYHXSVx40GcJAdlty6iKMYoAu2SoZ+s
UzPBf8VzA9VD4LqoBQ/OE/qm9gvqMfYaGGp8UHPV4LDLSQ+pwSNKJWqwutRtMNm4uw4zonu/Q/RM
eAkki3ASDzYaluuELcE3Y93UWvydXUCNcJvhP5itaE8mKi07H2/wnRuExqaLNfesNdJDvIszQCUR
P8eBXqSWo2t3EAVAC8YGyLqL5UEHK3obiWLJo4XyQR1UR7lw+gKbdHs0FUcRehg1ptATx8nYZ/qE
JlEStt4xzfJveecNcJnE9Gmc9XGfOhZQjBIEg1UFZrWvnda4M1y9WeGSa+xaF0WlTS0rB7cvnZ/B
gkelFFSjvelHVzzqTH5xL/hO16p3guf1VIpxIVo7F8kGaNWxP9kM2AKcYbCWLzHAMkTNp3dqhCtK
6Rr6aX0f7yZNk5ugrKOXXnmDt8mm8ub+UTXhOy82ZYthau8NwUMeoqdrTnX+rTS6TTomzmfbDFuK
sD6AmaL6pHyVvSaq71vD36pIw96s7z+4LV7P4SJuOC5rLVSosmmlTvOiQotKm743+HUgjMuWqdGn
TdbghZJ2vqBWZORHO4B+nFQ5DC6QPB8GM87gKNX+94n/amixzi+oJxj21FJP7qe14aXNUxHFco/Z
SgCSf4YWWMhkl7Vaui/18TObYwSfloMNbB7fmuUUkdrkXCVdt8RBADIovnYYanRmI3aQl9QAk2XJ
O/rS3LF2qteThQPhtXEqD30oyEOj7+6v9Dnx14Opsx+yMawY50JD3w/5xHR4jLoxfcl9xBO5ZZM5
TY3wbCZj/pr4HekyBN+2rVJaTBL9MoT1D9UpQ/+tTaLyAmniHe7QdJWfomIcPE7TmxKeMhZBKgEE
7jhk/FWpUHVUZmJuAgA4i1wDmlXqIKcdakAaChPkU1ZAX6Z7F345HHOrW8N1nxYu/YSmn6zMVZql
75PsnIPeOZmzKUY9u8wO3KdliNDN76gstgcVuQ4JUVh3/+lKqle9jqZH7y7I9L+uZsZ1dhls63o1
NawvesQeyiLbl0Of7YYySdBPCbqXDn+rR+lraxWNXYUmQxvAQcdf/WjOZv/Sha59SrW2XuX9vCib
h+5prLrwQQ1OTEBwpRXitusnGM4O1msV6PjINygqnxHmw7FDyXItoR24r9ecl+r9Y/ASotqbHap5
Lleg1JekxpLK+C2fgUTlxiBXfIILU19U9iPErRLf3GnhDjoUDvu8fc7QkuXmmTVbJ7P8LyjXLbxe
LD0lOAtqn7ox5c9+Cycpxc71cxdjZhp4763tWG+hr0fbKggmNCtMcRK+7e90rKLgrwXWqsb49Bt1
pJVSpPN77V3aICMddSuw9GGAXx/4lwz66krRj1QIAx/1lAWdr8LgVyhS/eE6V6aAxsck7deNFot9
l7tYg2FDtxqj0n9U5mD6oAGojUxIh0i7mmtkCZMHdKWix8mvfsDboD6RaAm5GXDvKszjilt9muy1
ohNob8YdDu2U89deoutXbwDgIX+FFqLRrwh+n0mx+hBP7rvFbXxYDuosLAS4cwzTbO9DZOphd4xt
HsylaWfIDDndSeFX9QGlOxWaiCh9UGGMeMNJ/9ew8NEYcCDSrJSlSKW16TqsSnnUcJ0jbYhqVGlD
wVe91qLc2xwCQ+j8PXY69wyvXys88g23zIbHwFk8fAVhg8hrN0fgwihlDXn00um1e/YoFz2p9CoY
X57gOppeS5Nq9wLv2qQGZAv7eBmlJl7/Zi0IaKgv6O+TNblrx5PJfVSXGDTNLWoyQtRfnWpvIc23
rXUfhtMaYHC2iRwwC55jrJU/jDKAUWdwjGEfz4ga/NEBFv+njtrO8dYOnjTc9EmGE5OLtBFbDwoW
oUDlkrMwag4jPgd3t3bpl9k6cnN08pYR18PYoKwRdFSG0sU1KhIyuCyXKxvRbIMm+dpiO0TdW7tX
X5wNxvgWhbOTPkZ4AClUsur7Ff3rvNmv02PAnXxV+EO2bsArb3hu4219457fKOqtPT2xMrP3Yy2W
TWeo+wNJzfakdGvHGtetvi9g1wj9OSXXtGV3VGJz5mHXiOrKXoJofVC9puYgADSLARDi0jthtIoG
Q8H2cplsOIhSlLq2vQ62GlYJTV3vlSVitzgoejWySeM0/WyWSLXfDrc2M69fCiBoB9V5aw+aelrZ
rjFRdY62RThZz9Q9nA8dbrRZPjcvKvKA6weSdaqKrJlsRWtdAxShnY7y9dTP4wck/tQIabfTQ6yJ
k40aKixGRAWd1AA9vhxaM/jr7L9qi0cElkRdQ2r/vw9WQ3rb/GSyxdtfJ9iuc0rwMhZCM+AqsXJB
Tro+AkXGREFG+bPn5tihdlP23QKVZedUoijDUE9FKd8YSOR6Bpo+sYu3vExFi5+HH3/GV/RSNGb1
wxLmvdMX46cUM4GN7/bBnZnb2im1MlKKsaDyH3/Ps0Jnb9Gab06DaFsbdvLVRzpqg/+89hRlkE9Y
xDiUkd1xZ0exg7eQ7e3zgDrmwJd8jLVcntLSD8/oqBsHlrzOpTcCvEI7scqNTn/iz/QyxH55r9Zq
uZTtASkXLE3Ss1NUb03iFB/nqQq3GksiUlRuejajfNjhVZW8IoJYr+p8mH9E7xFSGz9yHqqruYz1
PczhfD301fwANOSzQAX0o6zN4lSQcF3jeK69TTMimBmvvVO9UVN8BsW/Wxy6XnGQAD3cm+FrGTX4
fWRN8lKnU7/hCVk813bHEm6Q9VPnIVlTtQmkgSqg4KtXxkM4NjDbjMC979PA2hmRFt+DCpB7czIr
BKeks/dlNl96gEHrCksDvwjKT24ktzHJnNe2Nqz7UFQSOgztZdb6W8zeQN+zIWUFWz8k0JXO5Ak/
G2WD2QGs1WILoAqFTJSCn9WhlPJj4GjhxU9JCFhoEj4suCnH9qCywLXbdpKa8r4pbPMwuMZTM4/F
XUJ65C53sWxYJX5hrP/5j//5H//r2/hv4Q/5KDPohcU/CkpAEm3V5t//aQhL/+c/ymvH8fu//9MW
jucLobM3stGBdyi+0P/tyzMabsv4/9GlbsWmY0jWDVrDxyk54OQCZTZXUsnLAR4rHgg1vkC3NnUW
Gb5NcYa8Fcqhf0+xAf+zWvttbLmIMaNGv5QzSPDNpfg5xbp9cFGlibaWQP/AYNF9CLuQj9Fc6B2s
EoZVW+Uj4iM06mRYEX0L9JUuuRe3ToreELDmjQo1p9bu1RnO0dZxTOxXmHuehQ3M3x2N6W5rMIko
9i4dovP9DVlBcxOZ9UE0gKaCwbafyDeZj2WJA3VNZkfaaY7VTPGi+qI0c55AB3WHosZixiv9HLeK
WnTbthpeHUfCORL5kLEaDx8gI6I21I7OgwVR6SHyhX4xzJQVTOFem1SnGBJEneIYNUZjrrA8XmZE
xee+7k5QaudXYLeUd0s3BQnfIOOl36HVbn8Rfp8DPUKfNRed+TyH0Y+4mO0vdTa0qwIl24NeIByV
879gcVVuRr2onh0Nu0R7bF8Q8ySvuRgvdg3KfYgOOmfVGRsVrHAnAeW79GK6xDZB1PyBL+Hg+nJv
OJG/UaEzhsZxmG18PXVYWOSDEuAPJAJGh++uSJLhYOJKoK3ChfIag4iBxGr4bwDroFtkGfJqYV9S
y5A5ugnq9No6G25+NJ3yZ+DM/aWQVX9p4wltLWopQO7tQD9lMpleSllMcGP0aKPCduSJVrhgN+mj
ujm9RCJ9F55nkSJeoViCcYzAbxNVF7tauYH7VY6J2Jmgri5GHMjfDqotyr94Xuq9ulqCZkfnfjca
FHAn8ozHqBY+DIHZf8unWNtaUJz2KqxiK0dDeSjOKkR+ba/3z7lRp0/qEFVZdpr04Se/ua2cXbSJ
kOnYYVDi7NnAep+16SNKn+2nsU5QcoImtbUQ0/k8Dnhc1t3w4ujHSUuAmCQ6ZEENFcCkRuObypuJ
7VDWsv5b6kt4hOorMvMCyp7OrdhBRaEfCzRVcRnRW9+BYlB6L3VOMWMu2P2P7Tgfahbtn+f0w+AV
6SeMaYpTaTk4fy/NjlP9ZI9oPFI5SB9bA7v3dmnPNKzjzcwkHSTK7uPUtSvDafoTO24M5y0zOJEo
/9nOfvGsu2Px7MjU29TGxF25nKw78goXqNvUJeEC4DXrP2I2kL/M3EJ3Qy8QI1tCrfdRh9ktjMN0
QvEWT+otj4jhxxTGL+48yi9eSKeorepjYzsw+t2gu4S1KLc+wgyRj8OYa6HJrw7zwmhG5f81hsn1
0NpG9dAPkQOMQ0vJeXhygnnu6DusIN4HMw8vIpBJsoGLQ9VXz3YVYEsbatHzAGPy2awqPmG8Go4q
VB2J062NwjXXTbZYDXtG0a4GXy8vMiiqi9sU685u5pPdBuUl7Kxyy7Y53rcYKKwRDy0/giyMVr54
SJwYnZXQOtbhWH6CqS+2ehyHqCcI56HD/W4dULD9NiTfpr50tvA/srM//m++zmw7TiXruk/EGEBA
ALfZKxs1qc7WDUOSbfq+5+n/SchVqjr/N+qGIgLkOpYzIWLvteaK7wdf6ve9aY4vrfwlbIIwXbwS
rMG08hZtL3iyKcl3lihZg8RGCaWGC+ogOmQeMh7JBwCOruvDuYehDRd0TOkhGO3G0d3mrbfra9+m
4+NI9PNZmoMPYpl5JNc/8VYN26YCgDLx9LmylHN2vQxpihpudFVzZIKEGK6n6pAikaH9HHd7Nzfy
e/TL4sYbnE81mgz/PJl9+NAM4X1nj95vMhSwXLn5+7DlYZlMwyM+pHy4rcw8o56CdMfp7ubB2Qh3
KK91XSX7gBUVJdi4IXYB1n88FyQ+g0Ahmcsp/uDbD730zzywi3HiTn/OTbbHSFyLS63X8mgCJFuX
5JDvrGQ4+HnHR2WMqzt15gkscY02BRsWUc2VEiFy4Nipya+1vFWSEMQoUtgEVSMCiCby3p20gvwa
VkBT9jFn0v1dWM2vqdLTFx5v1bakAnHRzQGyQsUaJOjDI64l+xjOdGnVGet8m67Zf0/SPt7npZ8c
KMa9ezXmyUlEwROAcu1edLBDlpGasglSYJ3hnNVo0jJ7yWQR27A1tUePbfKZDvPbTOHtOlMAvhN2
+p5EZvDm1FOxQemcnUojaJ8hacDXT8K3oc6IdaH2f4BOGRVJ88Jv8eyJrvwgBSpYV5HX3fVk1J2x
fxDRno3FR0P8sMHj90a2AeXlKjZvI8c7B54gxnUZxaNV73U7btct8uItgBrtEFuJ9UPLxKZBmfYc
VnF1SXUSj4bIql6BKGzKYEa6kxiP6hDX6YvL5/uiRmyL5x1hB/YmqqrHaZz0AwKl4hzrXX6eYiv/
OouwglFEd9rzwMZuD41r7XZhsSsjkgQCPU/PRuonXwc1zHmrUwFbJr8vW8UgNl5eav+8oO4T2dCT
Y9EbGkVarVoPKV8A17XrPf50APkdpZe70Zs+NPpLN1+jumHKbs1VWpfjxmN7QD1HouWcIQY5y1AZ
mavakWf2AyymlqICdq+/Q+V6VsMBhuc/b45oaW4sEgb2KaoWYuitn4EZeNuh02cWoY74ideRDxzv
E9etVslSaE8R9NywM0AqJeukpk58SNDWPjpLyR7rKTnU/bK+W4YTPtUj0dJUr6s5rtfjfF9mjTyU
w0ymL1lRGBl9uAXLO5Iw0lev9/Od38bQ8zDJ3mqyHW8RB24bMIUnzyMEmD7ecnVkaxub6UNfJdEh
JTOQuPSxfsXC9mSKFvewOU/PRI1QdYzr19QpjYulw5aOIPLeeU57J8mwqXE89v6p/vfBny02SUZw
J8W2E7Z+hwLaeIjT4HXsnOQnhDxra5lAttRwyXrgr9W/gPtYIxtrWZl4ywOhT0nu0vrbr2FoAghM
wTidUMPmFK+icmfDNb6I5aDOPNNdwaIaTmqka5M5rNQpNROxcwT4X1h62aEK7Se7tEjcGBeXfg4O
h8VWMLW7NnQXYC3LM1I25ebrX93CHJgkuNO+PhPL0AN3eFSfGFwPf4ffVzuP0Aa9byziXtvuKe7M
HgShk+OnYpgbVnwsgX6QjsAwGaMGDSQLTXtYA1KTD/XSDurcaLhpOnQzxYCvYQliutVtOsiNxTMj
av2H2Y1FsNKWYCsgkKGm3fMIL94AtQfrvEqmRzPvpm2BnehCjp/ct6RIIAwIr7AU4v1Ay+vkY1lH
DePMzq6xzO7gd+6N00LoYxva3MtKAxPEAq3QeDhIlg1b2GPanTqMWRDc+2OyZusY3iZRDC4kBbR2
aEqaRUZKqw4+PK6jyuhpKjbZArSJd2TgOndJL8ztUGjD/YxRaev6TkCFOySe0Cva+2qOIKE0SbRT
Q3VgpYbaxdDvvqe0DpgTFs2DJoP4nC8YlNGFCTK4ibadWhGdh+WgztTBwsq9bTGHssIO5qPWiOlo
6d1EbuG/hmpOHb7n1C1fc/EPBzdOO88ept7AobAPTMAbsnMPh+8Nt2O3zeqhuRlsK/7RwY7p6Nu8
STwu+4Tn+94hiOtqZA5ZlxHG+SD2D1OX02iAg8zSlE6T04/BWs2pgxRGdS8egFtX5xJvyg7qwD7p
2RuVgRWh5HOpllNpPLL630iRaTdD0lJyRt5aHUc+3MZWnX6NI7vGs7hcQnZgbnoPJ8vJLZKJZjf/
JyiV76PBki/p1aUt8YJ9HqtdAP1I7/11J/PpNREa3gctoz3hoNJD37aJC719ZTeaYKCInK1ViP41
lPnKxzUMD4XSc5SEJIbFfUZNlLnvw/+eM4fheax7BOaoBXmKhqAdfBB1lCQdFsXFcEzcCl8DPeKB
AHgofQCjKr7wkMBvy0k656EzqLR7/jYPi2Bvx2VLK4kDyMa/ZybtPMpmOdsaz7W0fR97J93q4+2o
NWuxGMebSadFaMTDgyyaeYWUuPmstG5vdpH84QW2sTXjIThpdiFvwBbOmyy3usc+G92DYxrQtAnp
eKyjhjms4KGTXE2jLy9RLOSzKPhHKEbnqkYe9Y4axMMjgAXnuRnhvCZm/lTxdd63NoZmn23stuir
4ehomn2tkvR3TVj7e2aIctXbRkNkQjSfkiqxNoQMplDu2GER3AKlToc+Qqkw2LJ4ptW8zHVhRPjm
bMSHSXWnobA+lXaPZ9UpiKj0XZ8WMvh+IyfSsQOgFevO0YSwv2mmhj/XysR2RPNxW+XGRo8LoB2s
QMY59c8Eoo1rkZX95ntOXeiXq+pMXZAJlP+pxdyv5vhV+FvBquJQomlCYBZE70nq2NCOSFJp6t65
7fDerezlAt2KP70g01obO3cd4dzAs7is8dRh6lzOioRJdRpW47Z1A2KwCcJYezixNykt37MJSPVs
LQc1NKDkHnW3ileT/WbjbHt1U4dyqEOspxrSTBy3NqTZgxqOTvlWgHC/H4i3eXKBbqppHdjoycpN
wi30yHl1p3aie5gfAFwImj3wazpit1/DEQFY3+nl59DwAR8zkwiFYdtpqCGR4pSXcU7c98LR6pWG
OPcGgCp5D0HZHnU6El8HoE1/z9qJfdUqRtGVzpp1CA3RfN2izmp19T9O+7KNtgX6rZXPEs2PS+LR
DViGnuzYyRaDDZNTN+6t5RC4ItuRakT/VzrYvUeSZOCUP5WZbp/bOrSv4QgNhbzEcEWr3Lqi7bOu
iDuxLsJSv2FNbl1ladZ3gWXv1EX+W607cJTixrWs4q4AcnWX1715GeJuFSfWvjeN9E6EWX+fEUZ5
zz8ElNO4cvt7dSZtI1xH1AL333N8wMFWsuwHgvVfN5tzvc1gvLNUALPY0bG6cefxvSnd9Cp1V547
SuProiunt2UenEp2BQMrzxEia/B0zqjmS2zs24wdHBAGnHpEKfDQK5vyhsKyfazt9po4H3MR+YRj
uM0DgQD6rQLGVA2df4AOHpp3eDNgJIi481OxiacieyLIcqBpfuN0Xbnh+dS+kic1bdopjm5MQ7av
oop/kk3k302u69Mg+6lu6k0Sa2J3ZLW9/EwTimYvzNHZqp9pZYnDJLXa09efaNUHEofjR2rqxdrN
ut+htLrj9wF5/n8OhyGkrxYP/99cFh+Flk0PxHkRsROIjFcWfAp7OZQdexUjv5oLZcIoDXOfzmgo
YrK21lVNEcSMJiT1wBZWGkndQx7L31WVv0rpdj8Tnqhrv6jl4zwk2dYbLO8WdUrIrqW1SABwNUBC
TbcTYtpQSzB5dsGxIiksfvoajlLPF48aoVPs1pH7OIRXLzyJaIFMqEMYDMa+kSYMZtksepeEL4yV
O+9m2icLFt996AcbRw8dkg10z+h1TBpEu0hWh3A7UAaje470rq1776EziApwraj/EQu6PbOlQXNl
eRCySr5vK/e2pyZ3KGvyC2YCGDBiLKdJyPp2mGKgK+FM4pkI6ASai9k9JydxGUkL5n0G7XathsJs
tGsYtQcKZBe2fgbr9Ql8XlzGH7ptd8fB8hFrLgfXZGsgiMzZNzBH9hH1l+0sp2gdwj97aRsWDKz8
oh+pYaBZ9ebs51iBDY1Znb1leva7oXKd1NW1CZ3qWC0Hdea0A+sGdYofnlN1Cd7fgfhmuXdGR0tX
bp3wXlKnnu70ICYJFoPLSfZFWIkT4Y+3o0vtth0BJLCaNp1j4OXukdA05/g1hL14KG1JqCR1JOUl
jJtpenAGt7w0VX5SIzVPvzQ5uV3x5nuLZ3iWcXoz2jSlzMUQrG6Zh77ZF/Ra8YNgABP9LJ/8+DnT
CjwhHuZVO6A81GnulqqT9Tvm3aLHpftBEeRj6L3kzZ9KjPyaLTduXweXoDkUTSl/mmQj79vSSYEQ
SuON/UZl4iaAxLmf8PftG2vSfqL4AkITIYVuHmzCQPaiE2+qFfjd2vseqrlRr18Hw42/mn9qSt3x
3QaUNokr/MY/v/8M8lyKFTyN+tB3ODKdiTzPtsw3tXDnd+CY5tpJDOPOKj1JNF8G3KS3dqoX0P6g
k5DeqXMMozyYlw5BYzxpYU9j/98zarqHKDgOqILUSB3qDmcqzzjb89wn1jLtthuGcaePlfdkA/I9
FH6db4JqpPTbz83J97xhpa4SGFvd1YJe0nKxJ0bzUaJdcTQYak2BgReBwMPXtRkPQZlI1hPL/0tK
bPg66YL2pkjhfwSxPW0hsVTIpziQv1GdaOD/HZJ/bO4Dt7mo+QqxablS9xm++AEubTj0dMmRV0uS
PpYGhzoMlHBuCzPT9nY/Z1+dDzX3fQu52aExzrf/mIYmS3OuDbv9Py7UVjTusoQ8XHWhipFeT4Ne
nQicLjY1gVpPc1YQTCbi/rVMfF7144wR2ouxKBv+p5lrN7QhwR40kmBKqFJADio68pTsV4457fRd
7djOB4+EDpuwQVIlH4OtqeX6bWLCchZQuW78wfQuHki2rWym7LEOhuyQgIi/5A1ekFW/wHGgH2o7
KejAOG0vITtyWV1QZ2puEIAOKt06qPkZs8u6CmtY6zJobtWhr6ZdYxv9SZ+z2//dZLOdf7bYPEc3
pStdemzCNoX73y02iP2ArNn2rEEDrRNhZquuHfLjtGh8075Orh15wlrBg9pzE+xbJnYRv/xofYmD
qgNyasewtF1tHInf5kKYPaRIk9/5X3sgxr3ptfpsNLK9iIqXDEbk4E1ow87MJZDLKE5InU7SLevx
bKcbQs+h0o9QUmuH9Fs9vtHKVt4nvbZJXLM7Y9SkMg+EdqJ3k8sN7fZ5HcU6LacoSPae7zSHyBlQ
o/LFPE1VP+0tHlV3WqQlWyLvpwM/+hItJbZkOdBmyb8Otez7fZv7zxppAsf//Ut2/9nHdHSIikBe
bFuy7HW85fp/9DGDOp61GnzFqulT/v2/m5jsdfZ+Ngh4KP9ubFIiwfg1knKhtQBnKZgVxqxvOz+g
JbQM2VgBuiTee1eXiXWkxuCuCeQAljS5zVMAn4OnZjfdRE5p3ft5DRBMC5pf2XvtaeEvwzKLdWMa
JfqQxLvRrcDfBSbQ77Kof+l6q13thjfbTgvMV3qbxlkd5tTVz4JfzTlz5YiaHnqBI+3mOhrgYO0B
QogaqkMR2OYqvAVImZ57OFMvdYhxXh+Cn8HsiUNtoBoXdRP+pNbzSSyKgSgwjVj9gBda7mLnZsKL
h5Kfwwxd02udD3mUjQ/6kPmrKGiGX/V7F4zuzpDptFNCADokMOWj/kGNTLMmAVgDMIiXIXj0DTB1
//vfVDiO/Y+vjmMZcFA8Xp4o/ITh/KM73ft+GExjJahd3HZhmH8iXIEL77XjXR/G5iko2nSLQ755
axpi0Jc79DD+1EmXTysXg0Wk+9uo85pLlTsHFelgQsO8MS3jLS9C4BudN6LuXIOHMx8gO8dXZ/Jo
WwXO78hrSf8Q8tVUVlttIvwk9ML/aI0D87aohgz2DojheLHJJ4FhWIsN8ak7uxL9yR5Tf1EnAYxd
9QF/QZ5R0K0k7X17iSiscMxeRtKbhw0LMZaXYzRRH8+nFTDj0HO8czm39SWjiHnp6deNpCOBO0ht
zOOWPAVJVZ0GuuXhVhPIrkNc3XawicykoRxAu3Ny0/AAevPiDLNxQg7/ZM+iPQOUM55c2V2RaBm3
01QYT+z303U1ZScnbqNN7ybT6ftgRd108t9z3rXPRmFQq+oSguYSQMB6MEGbdVL7jhq7dVf14jYu
BtLbltHgQjVzbI2MgbFF/51a5kPCYvZg8kg/eK1ctvSOXKFkkb8IJYIXvQk012Nbzgq+0uOIGs5y
CtPXZil3LBD+ub7h3qG79+7UGcDlZlNLK9s0enykkOafZQWWK8JnvwqzDNjG0MnnQba/qnEMbpWI
qB39n12J8rcBLQBcJqQdrZvNlTzegg0MryfWe/UGJD7uMgBNFzevw4sEAR6WZnVClGOejfleT1FO
Qv2KnmsbGSa0Cghey5AyWbjrhKNt1VWkSjk6vDbbZJm7IwR6eBl5Uc5lYe3kIOMdUtXgbmC/hOmg
KHZ5EAZ3ceEiAZ+6pN4b1P1XX2N1CZoQKTIoRvcWeCO5Hnmm7K25P8LV1SnQsYxGf2lS4yT4sKqQ
2LPXN64YGcWmkDihlORLHTreSyNg8Xs1YmFuHvwqm1aSnRbAESgiU/enw59+CvveuiZVPp29IH6p
TXxPovDmTWX2TyV5U6hp02ltt7l2V9Cjea4Sfyv5tL+jASWuIxvck1FX4oEmZ8JK1h/eDeiGRN8h
165g4mDlO5vijdBY2NOuZ7crNSWX+V6UHa8Tq1ojLCaR0TIJFU+h6Gq8EWg+L0MX7BRZkgupejpG
tjMdJX9wtlJjHZnfapi6X+pRizaauF+R2JfRl5/Twi2NIh7ibWnVfGcYpo7+ZBkYz/TkKKD0ndVX
MBV2dck8mttxkdsbNacOcU/GO6SWfSvwiFGdimBoOfNMtsdySsxKdoQepFR+iBDTXST5+6mh4nfX
BpoWxEzGFltFe4GNDxXeMZ762k4fq/z3ZGd8mXWoUO34qyYWK1zNRbPrmkb79PPyTzv15FNAYrv1
/QY8HPWdrcIf1NE4nUlJ/cs0mDVsvQejcSrIIw1O+2m6qhHm1PoBwEkImK8f/B1CwAG4Ezxr7MF7
rIP+scbhQ/NpOf0+ZLCV1jPdmZ20CQglf83dmlTj3rsT2ybjPUieQpl0j4mdRXyry/GKgSHaLv2E
XczHbptqmnWuS5+XG5ZxyJWNdV4YoWdaU4BXi9jubpzYPUjh9cSAikA/TYTL7huD1/cyAq6un9SZ
OsShGRHlUOGKyEgTxe03p8fQ1c5Z5QBMqNxsM9Pr29CvSS+F5UT7Dn42NOYguzhtk17UBXWm5tQw
lbW5Ahxq8Xfjx1Cz/72PGqC7Dpq+Qk+UmxfA78G+o73Op5r9Pp7c2sKNECUmUZyPoGiDw6jF91kw
JDTbOFAFu++DUvKJ9scNK9npR69hGm6zubxMthe85HPFWpX5LhP2jaTUAyg8sc5NSM0qIbDlkrAD
wdF07gnmvOQDSQtf8zU4xmGVhSC9fFTEa3UzgKF8HWZtvbWngl/PMLDrzrzhnqLxQ+B7+EGWHl9u
1tcp0/2Lmsrr7HfgOu6+spyflcfWmPVrkm/0oevO4RJohz4byYUI0l2Mwj9e8aLM10EODt7wskel
kF1GI6iVx68FVjt9XVMK6fxfI7Zc41Z3AV24YQ9y2voMpQdfuM7T6FJjjBC/4yF1fkYjhC92R0R7
LUNzAuExevXLIFxEY1lcJjuLqMtLLQtzyxcz2DZdZR0NcL+b0JZH2Rfee6whIK2xtNyOMxWvZBjy
tboAruqIfWbTaVV+lNlAiuB/nKIs57FuZ6/9UHtHp/K8ozrTW92DdsiBxePfM3UhznqsQQ3wyKrl
OdXoXrgGk2Vs8FplLhzm+LOhYax73t6ZfDLbowbzKnKWJ6TikbufNKqtMTHXCHkONcTc2xqkyteh
Qm8DoMX+Y9WFvCWwncAhdTUleY1OTnP8vleqW4bPVHsL+1jsDUN+hkZU20etYyg1Ae9nQieO2izd
B0ZCzAvLAPXyV2cAOsaTHqUvbVAXp7oas8cyIa9AtmZ0VMPBIRE2n3XiuHGJFOy+08/ImOlmAUB5
9FFz3SzMpq6ocwhihbjoLjogdZZb9V1WmQ0VztI8GfSE9qWdjvaqTmmlGu6tpMRGxrXjn5rQfugF
D+gF9WWqQ1RatExa3odMabGePJTdXMAUuf2eUWcj6FQkBu3d1w+zWttHpgVLZw7Kx6noPwiedF9B
Fq5R82lHdUiWs4m0RTeMxzsH5fZN1TnE/ThV+Vb67/EIwjibY1wrSBfx66fjg5z6YlU4qf8+1+2f
pCRVGTPQtehnd8UaJXils/v3zFnOqDMEr+pMXU2SuIJiTlv7/7hXzX3/SWzsjkjLyhuIBNvMio1L
ufi+UtPWL2oY55iaoi59nZaYDXXw2eB9naVpJvZUSX4aeqadxXJQd1Dwa06d62yLGrh7FSfGGWBQ
TfNqCg+2Di1kmrBTAbAOXgi5hjg71tOnjdU5nWaxd129P1pWfugIbvlwrECsZgImn7B7z2jrE4x9
tLUfbLu81JF0X3Gij9t0HM1TIpvyNnfjAg6K6xG0NBT9Kghgy1HobvfoG4cLGp6WFvvo7BJj/Jy1
sr54CTiUpDXr98IL72CkB899lBrU10x7K4iQpucWP4WlxiJMT+aDIsWAxs+oqyN2UIgIddVuaWrI
OtN2nePqKFDSfp14eBgj24fFHLFSDYVO4FRtvhgEfVhZPT7Wxdgd6oSuBPlNxsldltsDMWOa1iRH
NVLzFDn/XlRnrYzIhe/lQd2hpr5//PveVn8PpKcf5dS6+Ddpynh0zk/q4CxnBeBBuVanSGsxHsJZ
iKw2OGWGFpxm0wwI1mGozugnBHSAg2Azs9dbL6lJiUthaOr7EIM0gMaMh+EcNHe++WvU2mCr3CDK
F2JnZNEjiF1lWVFdY7ZaS1L5h1+A2087saUjn+70BWMUZOXfgxqyEMMHhAmDd4hOLyKw/sxgmLLC
st4aHy1bbWXJlc02u+IwzmGB6hQxvQxDHySu2IKrEgsv2/I6jFdh3BHZ41oBNQ0xvSWOvCmDaHq2
s/LAm6LbFKUhHkP+E1aKAU8azqohRufVidnVQ80/ZpL2qS0NDEUsm4GNuV6zV0F1pU0PMaUkS7e4
2sxz368x9kxwyQX00LYdv87UnBp2BWC0OsjefVvfloWQvywr/lMnSficBHLYtZU0jqLfeY4zPjv9
vWVF5SvdPEA9ffQEX+XQZlJ7qGzWKE5Bi00ZnwMz/GS7qj1MzRBcvufrUPv4vr8FyL9CWUnfsbYf
w6pEhBDUuzkpM3pjVRWtBrP8YVVA2doFl4X3UWwd2tq0KcBhzY7HqnLQl7q2kz2JbBxXQT6h1M6i
bh2NdvbZDouz2A2fW83+LMP6NVw8Vak3YWXgibW3YUk+BrpuXlHgJfuxGpD5uy6ElmYN+2x6U9Pu
LPR96eELELF18TrICoWMu6Nl6JixGAWB59y6edQLVvTivqTGkJkmQmSNz6Qe6K9qmGspMZ196Pq3
JEEkf6qkOUZzGf5CZfrid0b0zjKabip5Mj+CRYbXYBl7TubaXtsN8T0UseQmgbhx74KFXGVt80mB
NbwmohRrN4m6V5m7bBrNafq0xmA/FgR1UQz5k/ckLuGhefKyRmO1wR89CDJxSZds4cpqRFoW4Z1Y
LJYo36yVnAh78jrtwoKyOyadDsY/C0BP5CFM38WnhJL6PIw+DDVE5Pc9NIoNBfc/tjUTq70cvD5P
L+WQ/rT0wNmrqVojy9XWDpZleteU1emxT4xhNVLTy9e5llOdalz6ZlbkX23iRU5A8f+om91yjMjg
Jf0ZB/1Kj/TwI15eemghS1R/c3NPb0ynFw/eaMzmZ8zY9VOuS+CSOdsMNvrtppiXfKAA12kDZvMB
x6+zFLD8Ux4AhAh5Ju4JzHbuWMjCLrFi73lKo5qcQsf/MIpyjygAtQ8s13UhCpKg4+bPNFu/Kc9N
F0039dugEYegl1G2dqVtbi0sRdveNwayGTloTXsbusVwUVPSq6wd6zDSNL3sYGDnvYvy+O8hN6Fg
stQLN03i1itK1+4K+S57WbNLiCiEZ3eKls2s6WvyXBXJk+MaFKXDJiX8IqYBHNNpq3oAbmpooZF+
qLRfapB7YltkRXPBSAWpkLLJE494f1Wmqf+jxO7i+UX+aYSsMR0tCBBHQcigVxVZ2XvTR87G87zs
PGclXcISx57tJdmrZOFcm6kYNwEAiUu0HKAKgr5L5GM+C/8x8IynLBnEpQu0/lIUcExc90xlYnzV
WJ6fJYG0JAbW+kuQROsASRhhMKP14/ssRsBLf7wurwGFO+BB7rmeZ4idqbhNhaRtbpIXt1IX8D/T
JulOLe2SbdFq/ilCG3sKLFxCZCPYFz6+7TpK9PZaVkV71TWyhOqBHoKzrbw2R69aGU+tTds0JzZm
p4ZCs7VNnvZXQHRYL1C5YevGwh9Zw3Qp+8h4tsIIYxzK2Z4l81rLnMtIc8ZmbRSn266jLkUKrnmg
FmTwmNDspwgHfdA0+Y/Wz8NjY4QlUlCZ//Byu10jk5hPXhsQblNG/qkK+GrbumSvRG/pSVhmutHs
jEizru35oCEbAVNfrMgz1h5i5FBHlAzG1p/C7s0GvmzWQ/8xFFHMG9hxsTl3gqaZM68qz48xg2fh
ndZkicWO05u3dngX1GhgS9olYBI4aHrtg9fyBnFIRjTZU33bOVrxqA6YrXipey28VmsuHjF1+kev
gBOnrvpT1d0vSDzgKNoGkje+8JGl+ap0ZH3Dav0Tha7Hnl22B9NwxpfRAOnf00vTI2uT1eXMxjF2
jzXiouOkjQSNCKxQouvTvecO7ODtnpoo4VLD0Nu3nmagMzAGaw/4a3qQ6MPWUyxRdPj9Vs5iYw4k
oBMwG96GUUo65xKV3Q8kE1BzelfzdGSzk/S8HdkS4hYpXXiIZjgtX/sbDMP1QWMFL/eij4n5ImZr
20xVu+qAjmJGc7LzuBzU8P+aa/wDFWMwBDjQtpqCMS7kRQSWwSm2q6dsYS7CUR7vvb4pthCKXOvm
4avkIea63Aiz1rat79UPut10F9RURyX2aLIufOhqak+LEkRpQpRqxLC1kGrWvyQiLoYW37TmO/VD
rhM7B38kkuXrp7JZ7JBt1Js2rT/KFt6rYeFV6K2mPOZFglmZ//bH3IA9Go4hOcRoN4tljy9ikR2r
KK42QoT5OR3sP6o1qJqBQiw9LjUuEpyHdVYd/RAwM+1p6go2vht3Gao5LwrBMY40A8l/FIcwFOH9
11xJ1g8vuL26jR5Uw1sm9o8F3fm1Uwf9B20phOGm/IHttoEZUYOHCKm+2ksRGJHifx4aE5mLoYnz
3OifKSa233r8OUTjlUWMd+zqZFNWI+U8g1UDoKiVQ7KXk9HJUHz2MJoIDjQ6o199j7MUMYxryJOa
MmTSnqqo3NjCczaxAYqJh3X+c1zxdfT2lphn6PQGVZZQC80l053UURFUbA4YpgnamQCZ7RkrB5Tz
KTihi8JCIQd0X2r897RUWy2L1KKSrW0c8xZCdea/JKkXIkcnkFhzyYFFz0XrUCbWjbrql9pvLPTG
rTL89D1FJ0ZPI9kc18qTh2CMGxydlb9NvHXbOO6V3039WNXVRPEQeFibefVjMPVwKVP/OJ712JWv
VW1ShE2NDM8LPfrZBXBhhOkPNb+s43bJHLnPmZQ3bvXSVrr4iJDtY/5u0ruaV9Jx8LqYLdukv2g2
jq8mL35JuNGaUVgv/WiEmEmHRftnx1t+Ce5aGp63rnmFvetQpYMOv9M0xLhQJEmubSWM3Txh6zGG
iIT35V4rIWOathYacVLgSs+8zQ0U4itPECXpNQ3PcSEZ17xrDmSVPqRu+hm6XvzLT3U+fon2GiGY
21ojcqSE8JNDmPJGsaFSfEAjp2XhVa9J6zd71gjZIUNA9BxoxW1UNvlHlpHFEzjxjNGukGevSdON
SMAnJ3U77JyQd1ol/HPtNeMDBbqReoC2QTdB3WSZMvuqubf6S+k+4EyffsGPGlfGUJmPeRWMO7ca
ch7s2GHbGIkdVs9z7Higq1sSgdb9PMiNmlSXA8N2zwXRXLznRbdVSWdxbOcFvG+0HaHjbeeeWDRr
6mIAwpW/pj9oHNXB9XVUv3pm60djzGiqqFN1yfn3TWoYjAb/Ak0HU4cWem7pJJyPGaDqupnW9VDV
xAa31DWyGO2xutyQjYH2xPaOi4nC7OKw3yQDG8161J6V5maq9fFGy21aelGl/dXhiLGjuOnvy2VK
6l20AhJegvKjBD8sJXh1lrU/5wklaqyK9IXrdmcifwGWTCV7TxqINwW+n3VgSvGcGjmpTdTm1uWo
/bL7wt9H/4+v81puXMmy6BchAkj4V3ovivJ6QZSkKnib8F8/C1B1q83MvCCABHWvSiSRmefsvXZY
oHDSiWHOTCs4Kq5ITz8HPaLfwSu+2shJr36Kn0ixtHjlE3mPaGUaNMmCFrLGy6urPm4BpyXpJtCb
O0wFyM8c29vMCCAzl/Gpyu0/pdo3exe57YI5LrqbD6MefpYgRHfgQv4OadOZqTnWMik+HcLxlsFk
UcylXx5by0eJMV9bYukGefyi2P1e+ECyh4LUGlP67X0nAnIF4jbbOMQrz6+w5GTTi8WnFSCCLKHN
MTVAUphz3H/G5ste6eV9JMk8mF8X10W6oZMyHIbsz9zbjGMVdKdkjjZatzxBKDQQYNGAK5rB3Wo1
VaYsdJED+/Qpe1VtMXxRPPOng4bcYpk7PHt7wBdLzQRqqeBgiKakZYqc/B+a8mkkb4JNRtCR8DY0
ZwXPGQZ7+BPtymvq9DQf3H++Zf/bZecqw7YU5lNC1eec/fuhVSuwH1lVr6T+WOmu5VM9dA5sudJP
qHm/G1AhrziawY86nf9EwbhYuW0XL/Mc0ZxlszG3FGc4qHowPsRZFKAPCtJl4NXjwzzWFghuknHp
Jkq5N3W7QeKaf5gFgW0i7quNqurNdp5sR7+94lgob87YNVdF9ttel6h6JRuFzi28RZ9W3m6e83lf
27vprmMn/lGXTOGuqmsPRJfQxSTE0JWl2Ed926woM4sDImR0kzxB16mTtNu5/m0nJJLPl98FcAvR
7c+l1/7jxfPd+WfNlkiJrtFflMmW4k6H+ax1SHVMIhGfKI4/050e76UNjKI0J1tF6/lvShZk6ywx
Tx7MnXM2+TVlrNlvLr6JZacq4lgDyXxS6xSil6cdCpTD28J6n+syjto/iszBna50rHLssLm0FrkE
kazCD61tJqaZeFbx228VlC9k/znQFzVyLIrcfCZe730AtHBnt5r5PJb9wvP4RdIMVeh9LlVjYxYA
sHHk/i0PzZew0iIg8uZrNLBBpVJX3cvp4ChutpvH5kuRUSBwskxuBC3PcmXgSV36VZiv0tgnI7Aa
abnwDPAn1wmQhLE8hRktotLjA2XaRU+6IyKOrKjiU1aHx7yoxc5qU+/AdP4vlbtaS16qRHM3P9W4
uUL3U8jLxloF4ITHtDcaFVdnSEPRsbuj1g3BXrhjwGQwlEvflPzKTcrTSsmSx47W0b7WdQTh01CR
WN0uFf5vnZXQBs93v+DPMVzAfQBMIkWDWhcCm6OZjMMd9ezbXKWcr4I+vbG9lXdG3lzq6bFYgoTc
kAipL4tRZe5twj696jUJzCx5Lilv6xaFGHJO29DXzFbDNhiL9iV2YVRpoRpe5sso3NjNYF3tMCBv
c0o7KfFWn4jD6Q/SFyubLInTPARG2GDf6efIuULylYlBuevIcwAfx8o8EB2QOypDJ49kkZXRDwmo
ZXuCHNcEBLvNpMmmv+oVj0o+ZPwaUp7UmHVX1RX6mt2S2EYq9KoRptt5qLX8RU+aZT7YGfWBnu16
2Y572tXFHnoo3sXQ7TZlV3hXG38g1OdRvRmdoAQkxFMY+xlLbW3cYefTnwZFI9NouoxDSafI7+Rq
/kykdhCfvrs0IkCQXvRYf4u69Q4lYT2aXzknYpkcbLEsbFYiZ6mB6R3gbKruKFOvSqrZRIknD0kR
Whs9tt1DVnX12XDRX4VIDZ7tYPioZeH9HkMyzas6/uhNtG6WMDc/HwvsAfYlqUZgwL73ax6fhwr8
TnwqVGeZJBlh19ag7UxMhc9V1pMKq6bqcY7nQZv8HnR9cDffzHEvOVHk3eo8E0+N/v0jsUaIgd9h
u1DN9lnaGaBTB2WphdL9MB+QWFDE+PdLlvHUnxx3+TPu4tzZuLoVrug25UdskdFFWvTZLDt03kIr
2gUT1K3NM/ZsiGykTqPUafPqAQVPvy1i6KwJkY4PWlPql6nq5bd2Y22QLtA2ylUe+BJ5DOlt3lLF
9H5jMYjgugua3Xw5H4DLyRGNQpXIeq+1Y7gWuUo8jqjUi133lrVK0DA3HQuiUolp0wejv8CdzIPI
ps0hTXQepZOZiMLwo29swj1WuYipAnfheDGN4KgOQHCXZpE2S6VQU2KeA3xR4Qhwx1TQTlExQynf
QAML9WAS15Kk5RQqKv/cWjY6ieQNLuzVAOd/P19mgb8HCFE/DEHgXO3cespMcgN8FXptqrf6pkyp
SjbTFtUXKclGTYriyzACG45i/hXgutqbUYdPfEizdZ/n9BNVpd2UWdxvxzALMGMne2HK8rF1E+Nc
unJPUfAk3aAZWbNLGwZTGi87iz8nosXy4FqegrIT7KZao1py/GKXxVTThV88qYMjHswRLVxO+W9V
4lj4BZhoVSia9xJjydmBsFBBp1Qf3sT8s+tMh0rc4Hzi6lshVkQdMjnmTjYmazYN1QmBenWintHs
SmqlbTb+MullZXlBBJMgCUY6evYFQybF/SWj5wi3/Sqq9eLOAQEH8Spp9445hTAQ6eUE3ZV1Fs99
uzN0Ktq4PrKK75UKONGimh2Fx7DkT0ctDlKhCbHgCHv5liMWe4r5Tu6Cpmi2uqcaz56o1nbQGM9u
G4QHdaBUGrouoSa57y3u09T4ExuuT11n/NcDCaW/eohgxOIF9TmLgHSPUVp+dLaybFUjeYN7hWTO
HBpAVoX+QJv73bEVY9vbeg+dCcn/zyFhWfR9CdSeBHM33Wp+qR7VFre6qXjFQ44CgI2S2u6orI43
wxM1pfo6+uoHY5VZfvfu5gRe6wRK7LDw7jPaPdRaeqNbjjUJd7GsgruKR/wdG7xgqbUSrVPCs24+
jE5MhaS3jf5gJmv0j1jh4dZsZZGkb3EJYwWdUq3SePfaULkH97yZU2U80/y+MoBmwqZSm/49ztCJ
UZG9EBR2UlPIZ+jZmst8mMepotTnyn6aR8ppLgzw0u9Ez3PeF2p6zJLEuuXS5NOiRa/z1XywFOQM
jqLVO1Rg2om3EU0Uq1XX2Pd6iO7YqO37pCd7wHZGuTcr077v49C+dypj3waada617HfFBpZHbU8s
s0jvReMO+2/xSKmCXgEpBVhTw6Nhm0A0pjPDBPIxn7Go/numCUgcWQxVxq/LP2WXRI/zQamBLzf4
J+cr22clIkrSWufLykjxO2BmWHW56q3Ak4OzK5F2alAubm4cjDtljJLdmFXarcoK0HCG3X6xtKCX
QGRnY9bmMo4Uf9V5CCD9Qks2LjPpXWQ3f8/83pXryAc5aTD7praSXcpGzS9oLjFZZhoeOGNCohDd
ex2CYriYeuQsOtLU3n9uEDz59wY1tHFjuFZzyIcXCt+IPThJ8Moznyk/Iz54pVuWG94Sh2u8VaLR
OQ9oCrZdRW+p6YXLv2D8qFwd4X2RweND3UhvxAnvRy8EcTp9kkWMv0PWH0TsoNdVy3QpTfSNA92W
Bxtb7yZ1IlrQfY83qEQsJ+LUXyWi9FmvCI9PVIlt5x9UOPiahGuZCDINwwUIpIOl8BVRXedD4kfR
FQcZqdJ/R+bhtnvIkX94FFr/xC59Prv5reEeWtRakD/5jtOSVKVHOAxYY8d+ep3TvVMZu6y/4mij
2lV+yYNuIWuxJrdNEB1hx4cQL8SuyAzlYnSWtzJNaT9iMRyBRefGr873Dp017Y1Q1AsH3PEglOfB
i17dnu3RIFiNg68RtxgE2brqI8gxo7+KwoNvZOa1pqJ79YveuFaq/9p0ZcHyJWguioeHK8Bk7E+J
6n1jZgfMbNFKdcfLmCZ/6JkfOq8OPgCb4sepTXnxWaJd2p4I3flGHId7R6jPuTH0VxAucXifDJi/
yrQG6InY9AyV07hn6fI1f4Dyf453LeXktgT4buFuAGAbpah06StEhHW3WkcwI7aVTO3D10Hj8+8R
QXTmzW1fwMDEhW4c+CXQpeW+1X4jCr3xRaflAFe4eY3goizpGeQPhjVFHUNXXBuBeKGMguAmrGi2
qcd66iyYI525NsdGUddseSY21Qyzakya6EV6IfOlxjAleR5P75wOxHHBisXddCH9yL4VvwISmpai
jJRjnI60GjTa6FJ70czaoH/rsWNDAvlsw6ncOLqXbjTs4i+l7btAR5rypPa6dYu89D7iC3sdZAkS
ZlIlKWjUVkqZOJQKe/NA2DK0hNAzn3nOhdvKJpapoFl81orxPQlC45xI39+yT80XoafTF4olY9MN
q2p/w1D3DmkfLhs19l+wGFcXN2vDhUZ0zlVXITFaVZeyEeLxg4gV/GqtO8NFKDiZVOU0moWOZFff
IrHU6BCZwVJps/bO6Jk+QaZ6Z7Iyihe38SkQjWupOiyqk94GBGHYKznYxfJbhGW5Xr/2HExzvQ1O
wc2G/FLYfrIcLCP6hUTuPaIKeatYFqNCAFXTOaNzFyl1cxfUKtR8tcn3biUhy6CLZqd9b/nxOTRw
KS0c6AfIGqbT3ox513x32OkdqHcrqp3XcNDx/rc96qzC7F7h9BSe5bzmCKoPoC+Llb034lWZ5c8k
YMk70t7pNBlp1oAa66tHGnYkwKZG/ltXbgPZnkuj7fM7s45r+GSKc1O8EgeyVg9sILXkFlqEp/he
XjzrXv5ox4QbG275bjsBQZuxpSLD9YGUE1lCqAc67kREzacZEZSJquM5s5UvZi2e8UkConAybnhd
uqT0NP4yCJZZBYHdXQSSiXVEJtDek0l+pnYRrVsfDQNlkfxcdiNVkyhrUQRk5gPpEvtEtv0daijz
wbJse5WM5FpQXofnZnT9kYR7mmZdiLk46bVH36rDO7ZuV4gnxtqGgnbQjVyu2EBVW8kq9dFQChzr
Jp3iZrp0cpv+mOMSkgu+6lwn7JhUNLebJFPrq6fkwMUc/zaghb4lfhcAAQ/+js03tDCH7BHW8brA
Ub9BqmIaO+ES1tFINbgUDSwQIVnL6bT9+aZThVgCLSgvkilqqehl/kGlnG5U4P1mRnhUtcB77gyb
GVYVHf9Srwo2nrDbE4KOGKcVXkZ0VfcWpplFX1ga6rOme9KbapUZILTLztl11ehc9Mp0tllGlWkI
6GU3sfbcJhJeSxGZB7/QabK6zaeelsYlqsnDGs0k35QjRueuTD+7Efl0pFnNvYFM/jA6VbZJIbKt
TAteTtxJbzXy5vA9dctDbQrt5JvjsGymGZd22AdBN9ENNYhzGtEdoK0fqcH75WOeq+vvWSG1UF1H
MMmLEeyaUba8K5K1nZk58SHu4mAl0lh/qRpibEBrjHsc3fpLWGX4RcpLOerldXBltU2GONqnQRbe
6E3SPZK19Zl5DUtfgMhhN9anSJTrGetbleJWqPajT1GD0OTkC054/KvOoq+uLzdxp3VvipUegKYY
L9FQklrlSngV1BoWyRi+WbgbDolDuwmeflYtk8gOtl0DWbqxvPSke5W45oj7NkmYO7sUvchzrMit
HfjxL+q+6ork2uzopF32QIP4pVWCGIQ1QHbP7uyrjnx+7bag7ubL+QDvw9hbFm3g5loAW1wEWDOe
2VLxp6Off9eUWrUTUX1sTN7/mbBLI5cQkIHv8UzYncf89jdUgTWLWvlcjDAsyzFVUJQa4WsK1GEB
hds6ArnmM6fnVN91rWNRLTEeVsC/N35howuZxvpRxZiQqdG5JWXr5lSdRdNYP1pJREHUj2jagrDb
qk6Wr+fLWq/zdZr3/C+nu2WdmhOlynjKMUmiVPeKw6xUH1T30+8ai7Ury7g07CkLuuS1GCAbN7O1
w3bIzyBTTFuSllqtpSvjteg1467ArbF34uy9jNrIXmgt37WqdqBINM2U89SNL/wjv4QWNXzBUvLi
R5X8TIeN0+g0v6oGqYui6NcxyRRQ73z4F5qTDOz5plNPlw62veSPa9T9OsrzYt2ZhnZT/UC71WEL
D4Q9ouSvKcv+aiNl+D5z5zMl0M99Gy1nT05QGtlG97J6xZsY3+YxDAQTXbYv9j9jGgU0dbi5SN/3
/6FdjYWarQ2dRaI3Na5lQSHcLzoWZdOlbZY81ZzptChdsYyDYNu3erqqmly/VwZFv6cdma56RSs2
lm+yZa5ZsS+sdHR3aRTUd6xjv/PN5lAzGYwZ4rGy2lgW9ADDof042IH7KqUVrIWl5ftuulR1Hnas
7Z+Voa9WgILl1pCFvA+cQDsKlmuOC9vawLSwNZI/sqzkHY82RFAq9aMLQyYqzTsanvHBMwUFsND1
LxT0sqVC9fnX4OTvTOXGjb+wdrTZna/mcTT4h1y0xhMG62Hf5P1xNMlNbs3GvJERRpZJnDN3GfoF
45/KQx2Aca7jVNTAQcl0LOulOxY3PdWNkw8XZmt5+N+WaGO+1D6qD6kf16vO1djXQyCkLm59dVQX
WRoZ2gOaDrzVLRjCzGNjBnbkqORW+ns6yaSJ2YGWb2cV2Tzy77eUrvp+zfxiLy2PEH95kKHiiBvx
W6ojQe7ZaD86BuuvKiotir8OKb6x7NZeU/nPQ1B+za8lpWyhF1XziSxIK+6/Z9R5Wp0O84wa2eu0
AfKF1rE9gctoT/OZ/OZRalqKmxEv9z8NCFEovD19v52mi3qnONMCW9CnMZE5biLVCu6NNo5WfSK+
okykB4sU90s77Tv18D213JjiISMifMHPhFJoKLI3I/KuaYLIqRgjhziDKD2R2JacfLJkTo6ZWvsU
UOdDq8D2kfDb78zMV/fQerUtEeDFradrlmjILpHXWpVW3ed+kBz0PkjWqZog6UN2kNgadFwP3mqY
ue2BbASLCSykdY0QIbVTHcU0da2hBZXOpyZlJeuB/G7xoKP/o1sFYnILDc3bBiJ4MMvChGUmPO2u
Lonn7AidJ81VFXeNhjOC3SAlNJXtKTMmoeJuEN7xEDWWjT2WH0oVL0Ktr770LNQWQ37nlGH61Kd8
JpU2jZ9VutR0Vszo+yzoGGunu2rR9He6zHq+RYAgh7FdRWM3vLu1sNYJEoB9UyTVS4s4zdeYgqN+
IpuxybzUXQtKp2ENn8RViJnVyTeBr6gvRasJ5tSRQOPpru29sP1KL7Av4hORtCrMr5oyjDLYq45y
6xXWWbGhtTUV2z13m8Q2bq5m0UqUSkqw8esQZoZSWY+mrV0RuoR38y02FpRl4oZsk+mmQ4WPX12m
2/mu5VRvDsiGAwvl+Kp7UXwdWXIkAiL3fGV5TXzt3TjbMn8yC02v4Kk9kLYKllIgEEWkDLhOi+R9
TJbwxfe8LAYYxgdLw7X5AKZoGeHTE54YTxUVjItlme2Fp3vLP8QeYe3il4EdTCPRNN4BKcilwaZz
kSV2euSxgHxUi8g4Me3mgWZ0t2ytDmqHl7UPuWSDTA0SnwW9t7l7Ox/mhoWjsw8BKDpssuZX4VWE
QnRBS2ZZUTtfBblBE7+ijFBqBGHQARRSWvwqVrDPEPOeOj54pNr0h/lqPkgPknY5HbQ6uISpbu/h
irDw8F1r1TWt/R6PkoZvkD5X1Jb2gddqfMNDSnwIyxYybCatC2KeY0rJ+BjGcbdU647o3+kSF4kk
8WEQn2bmUseLkvEIFIJsLb60hKtY8k3BdIApEzh1SLPLiTqyZzO6cGGmLA1v5dMeWYzCb29ZWDS3
1gUd4FO32EpHbW7ldCALiWXrHorY4yyfFU4EQ3dk2ZY0QQsIEwb1XKK17ezvjSErsr0al/cTlW1b
Ya/cjl6uvQ3tVYyW8x5RtmXheA/8Qz8TVuOhNKPDtuiqONjMg0oAAHBQvIiie/lMSlX4UeKnXqhu
km16NdCWXRldnTAon8xKM3aKgvHGbFLnFSPkchx9/yOzSDdSDb4vHUvNQC4EQo+3WHHsXS4wU8D0
iLde0hjjukVTWxr8Jeo0paiX9MomwBd4kFPABLMlCcyRPj6PlfdLGIryW+KLlTb9W1NGn8LCs5Zn
xPNWNbjA3AYSW8Zgjh2KVl7A8hyh58msh9jB9V5l27RGvt/bsn0UdeWdpF58zVdRI7+SmqqaQfYD
FmS0qZGnbArWBZ+WqTxFqdh3qD2OXRlkj8jL/c2Q2eNad9X00RjS6GTkLL55jpkPwg9HeYnNmNzO
dNR2odI7W6fohgevYUIyjVq/gqkM14WkTWLEbfUrzEDzd9JYNZ40tjlv4XbofApgpGNf1QE4SKtZ
5RfiOLPK1NVABf9A/OQh6ev0zh2d8QHvdr9uNM1YI79LL4MY99LWxVGlCHqsomvYFPgk7In47Pt3
eqb3bxZU61kJhwVDUbCykGdsYw3GBR7AMfyVNMlVSWr7UfF7dQ8wyF7P4xn9ltRQ3svAzTdN20xr
3ZHWOJaxNE68h6TpvQfSak59LqK7eYhUnnHl9pAZSsP1HnSa8PvQa1FchuUiD1v/cT4gc4QdnjzM
FzZODfTnGqiPst4DUy51LFKttvFjMbAImvxqCPuJSQ+hgimFTY+FjRhGC2EQazStsXSn/mhoELwK
F3D1fJgvh677UOw05RktsgdHtw51mJSvJK8auzBmhRcY/ByYbvik6qlUIWUOytBs5gp/02oA5XVF
X1hTfDJlOg8PIhnKWTEejWa07wJCChIqd3+g5Sq6q20IxY43MxPR6TFD6XolD0bS1DD0YZkprppc
KlIMphQ4U1H1c96Xx/kK4X24kRQYqNXUTBH3nWW8pYp4nzOPAngV94mCijjyk/JSsLTbQoUKl3PH
PMHFYiVQMshnl6NavBEZbmy81L00KNZJto4oWDiO3GeaUq5cPSj2WrTO6fXLJRoBvmUqwRKzbdQn
tnzN1jtERRY+WmUjTjA5slsYsPSsu/I6qml+M0s3Owap8znfc4jQW1bEOUHtdi+j9KgTNrqzGYPG
JIltqswXav6uxWF1z8LroyCJ7E0zWm1lklZ6yFx7eLEGVrvg796GEHlB7qntRlRp/IoYMpJktClK
mVI9nE4dow9O3nSgXOFs9UQ+t6R47Go7IuPTpSy0DsviTWrdFqO32M0OaNiN1tkK0vPsds4Me+Dz
SbZWD8n6mqrC21RqHBNZz+U4HRDGPIHQ145s2YNHL9h8W+d51TYLOx3kYQIAX69Dk36dh1mNb7wH
knzhelaxUwzMbrUVhHItxjPIJXE3ov27UipTVoQv4RTOou7ENpoCqGq2p4YZ7fssr444KdnXE1y6
yPtn1yQnTtARoPok4GvQSFyp7BZpuTvjzkVySvNtyhxiK20viigepn6N8lTjNFyAH4lfB1LBF45m
Vu9jl32UQyM+3EReBwSyG6y2IPGZPwoo9EMFvJ5D29l/z2xPPFAaG7c5hSbzDCJZntx82m66IUjF
uiWXqOjaZ6UM43PdmP1ajytMadi/H5usvzcUyONDMOCbBtK5iIRvngxh5iui8MqNPhKhU7kZsmui
DzPbI5GbrShQrgIGlCiMqWqQdPGinTRrfOE8quy5dyVlz18Jp47QlzcEc9Y1H3dVK/vlfDubXpOV
qjyQQPGKzHElGgWbDjyBVSmlipzd7W6itD/mcVulOJ3XsXMx/ehusAABIY4Ej/L/y6FNn+KTUeCt
56kThQibKj/5q6Huy8LY+oIVEfZE8H2GnqJ7Ihh7BWZfEuRVmIciSOplCS0JTo7pA2cKqEhPh2QK
Xwhts9rGSExYd/xjbD6LQQ8NSXn43/ymMrH8PZSG1Y8PdZD1RE/rkxWLtI/CdBP6Lal2cuuELZg3
hXEbLbvFFYKp79udLZw9S1HaGwOYLFdoYLEaXHiH+fB9/V/32glv+Z+vagudTcX0oymiyUWX8DZl
kxvb8DC6GOFM4tBRCk9D1rBQwdmUYTuc5HRom2Q6mATvlkO9Z3uNBy4WFO+lbT5SC6HhB8F41bF5
fRwN5bev8PWLUyt/CdXsMRmL/ipSbJlipCHoClu5zIcy7jlTfUwRGvKV/7oBI73PXBI+p5+gyvGo
hOA71ACV5gr+XsJUqgO1LWLHO2KyWSgh31KfnsbGRgyF9LMRNyu0aF1PvY6oLiHk/B+vgNxvPmtZ
9apWoDDH9LPHTL50krq5qNkIspAPS4Z06EokQsRzXD+Wg1Jc5yHyEItrbPMFZJaQu3lMjRBMEDk+
WfE1bynbXG6DSXKuRMRLQvdtMH2BsevM/ZzNF9j6cMKm9pL7pU8uA4FRYRX+oUNSvtiug8w+H8Q1
MCUuniDKMeeBXvGIUyGtKcuZkLxly4JmPWQazgcqg0+5ywPRC6d1RsNT0c/S5lSn3ZQR5WqHYOo/
6SJblSXcpzTgG8g/Fp2IrdYABsSVTV9Ca7vBsQKOoN5bCgIf6ukPpU20uqY531eaii4bkmy/nm/G
QQjqyw2eEYlUrLkeyyAVlyLU31JNKE9jodbnqGTRNoqCBZ7vZacuCjviE7+qEZnpmJjHLLfMB2jz
PCK8chFO6GbdM/QjWRbG99k8lpm0PsYAkMN8dz6MCqwJgUkZVa5BNlUUXwDIfwbeiDe2wQFoG037
Fwww0wIswmPP80G6KuSPCExqhZcq86Mc1go5J4tMvpNGOTzWTvqq89JDEZXpRodHuOj71t9abHkw
+qXVdaz76tq07LL/fwiP0P8LwQM/R9i6atiaZjtzgMy/gJXiqHcVl7XmQnaaxc4lxsBnjOHKs9Ic
931BsF1tF3+vq1zKe0X9lOwRyzJoNz0mkFsSEToda5nxa0jNLc9l44+GM1jzUhwqbuIvzYrC06AA
YhMj6pn//19gaBNg6yfjxnJN1VZd23I00Ei6bmr/wYaypTu4OdGiPPyccqN6SbgqGltfWbPW7qf9
pYRYDqvGPxZONlzmu33oKEu69xbxuyJeKEZCENc/wV0039wKJO08ouQN713g/UlaKmXzEEXfmgzV
Nl7//Mx//Hd8C0Vp7Q+vgegfAkHI909VaJYkzPWhWtbfN7+vppLR/DLmjQahVW4hKSeerqDKto4V
JHLETvlLvazDA+4M+2wA7McXwWRCop1Nl5axrjQRAnU1OvUhCW5Y4+Bt/8fdlifG988xT/HqnxcN
088h7r7NP/I9XqIqKaGeUBGg8hOzRVScaA9wRx4RocijNsbIBEdj9z3kWJPABNoFgIYKkVIfbgOL
t0UhouMxVWKbUBZ4WdPN+QD4EhvBY4Xb+xHSrL8Amj+c5ludzAimaUIH8zEv79JI39Nu+24GpRkL
n6HTB4AIeMFTDR1/ENXDZT7MNwYt5K5tfqXeIHfzuCBYaB+Eab5wqMHtgioWG1YG/lsUohtopvDE
ukxWodfpJ6VhJaKrZrBDLrZO2HrtRYuoIxEmSC8V5ueM8BhdIEFUN5NtUqgItSb2k0iHKRr494yD
Gttx3LVkAC8K7Il+YFSfEAW+T5xK/JwkUSY//znyb69BQ/Mp4tjaVLpKnWrKJ+gb1DF4b7k2vhEU
POE2VCB/hSlrrA3pUr8sYbCXCMuA1q6iLcxE0V+aAAE6weTpNp0bSNJIFkpeogQxG/05ANSiSeOl
pqJ4rpEj4B10nW1LaPJqtl4V3tF0Ff3OnSVaBTRKyocxU5EZD3iTTiWEEvyMfJaThsBhMyZJpKyp
UNlTFdScDvOZ78RiVRaVt/zeA86D8wvnO43PHFek2y4506TW3oC1sIAEs3/wklJ5ifzf87Bt0K9t
qGVtgo5XEXZ+UGAIPkbwtZyQX+zsNEjn+7CSixpKwIGHhn5LeSye1bY/AzsIkBpFLUsoLXYnqalx
c4axvzkPuu742RJ4srZJlbRaxb66hKa7DnL9NTby8C2zEKh4VZo+DBD6gBzKGH4AnLYxSFwgci7J
8Rm4+XJsuvuIp/AyqYkv+e6IOgmLAdkUxYtuf46Z0J8mVsLVLOXjPBo7oX/IA9tbarkcNqPpGuvU
Y2fTJyXkg0AVT/Nlp0Tmmu+N/hRPd83R/4V/Ef29kSMFTFq+3rU78FzwfGtj9SyW5ks1sMeDV0WP
MgmzFaLo9tobVrEd9bY6Wn1LBy0u8m3W+8PVN6N0ZYlaf4aqiWqmhnNWVVHFjt8aKcx7Gg2Bf2i7
I1KxF5pJcOi3tGNEIUCz0MwxIPIsi9uRQOPKulr6l+0NL2MN4sMY6YlIwC20S9vsm0rsjDWEv5bQ
6Plunw/J2R3yj1Svdn0JRWauOALlyRD5EyxECe3sRnBigH2l6P2QLUsPy6ZobT6g1Frv5zzpLqdt
gsn7PF/11Uif1+XbPVtLRoBOl9IZrnOa9DwErfWuRnoYQ6B02gVb3eo8HxQa6z3sqaE651SdjiZW
rWa6mu8iWeLufD2o6aenU0oP+jA6zwebvCzYJOVHOlTK0alkdPamQ6rqtFfna0Ir0f3AdgZcvPZM
A+kkjON1pJnlZyv5MFdlgp5uJMUtadX4OB/wzsVkz5JN9z04X//c/nmN7Z3ImADA1uG7teJ893++
MuigMmE5eXN9+lnG/1B2ns1tI2u3/UWoQg5fmaNEipIt+QvKYQY5Z/z6u7rpY9k6552pO1WDIhog
RUsk0P08e6+d96RRxulzmbXmLUBGUGWm9glJlPtgGto3uYe7zThoPp4OBwWKRSHz5IfJM29f3yo0
LdoFnc/yJA8YVqFh88rtbjtEjXO0TNbpbmaP68nCnsQnxfKxwvaYJg0KZo4Xvv7LNOJPwiSzCN3U
DZt+HXIV1BJylvHbRMhJ0M9Vjuquq7L0VsUQG+oStAJJAkQ78wX5GStvGdZ0Cuz64hcN3jcRHC+H
5EaGyb/vyqPtTFHFY/YHPcLc11VwaZC0hKES3YbJtJ/zsvmUorp4aEV7oMjwdxduHR/kbozgg+gg
z9jIczFUJ7tOb9KVPKqojn0cYgIZqQDZ8B6U/T//Uv5rZsXvxHRVVVAaucrZAn362+8ki6tm0nsd
noQTtQihWjQeXXuqI0FWDk+171qHKmeO+s8/VlP/nJXe/xi//+APTNX3H9xoaWA7+8Qsn5MwKVc6
GZNblCM9LbG0P1MiuRUW/ZBlWQQ/yrbDe4+t4EZGRLIjVkhdjmJXjg3zHg8UgXpiJIf9t3K7zOFS
HPzQIrP4iucLEJD5RkZJtG1GYMGO2mHX7N2VSXf462jU7iomIRINRt7cmAp8luM57MKlR3rTQwSw
7bFGnreA99xutF5pV1Y9GRfXO5eDRrWDBr92NrN5T+1UvcpNXPnegRn4N3LItJ9DHb4RD3LagrYO
0SpDO3ebZKIJI5+RNxNeRLzfS7Aetgg5Gk8U1vxwGuOb15U2wfZWtMq8Sc8P9Rw427DQX3qlq/F3
ec/0YDSkF9R45ND7ZhpMBLhl2bFKEw/FyapZaNsPp8hdw4Rwx9LTxmvCN4Imc9Mt5EO6KoiLi5P8
zsgR+T2gGRztFQJJQKVUEyE9bMIcnQiaVfqJOJkeq6b68S+fJM3+uDjQ+Ua7GJVUDNQeS50/P8Ja
ZyW201XDGoV7e9QCmltU9w+ax4SXPsyI+FZtv2gVHd06Qw4jxZMG+UoLvaA1CGDB/QyKEgDtaxUM
mFsz6kjSFJaIJmvTKF+ouabLO6aToPtHy8RiQfW6PbST4tIwZipao5s6D1R95d4sJqvykdyYhpds
qlqh4SPOjUcdCfgYaptJTuwa5DNImwF5y93Ay50tKfWfZl8LUPwAgZEYlYBbw4OC2ntubXPnEzPj
0T2T98V7T0435l01TCjrwjrah3raHdPZNEVU86sUkoSpOt+C7iJ35MaNsnNaFhMiM5gKmBgxbyV0
jcMp0re02JKFOertVi8Mb0Z/BwaBVCuk/oWRbOCdkTdrRj/5CPIAdC9/k9MNWchPbpf73LuykFQz
LhHAEcXH2bSpQiJWypNlnnvt0hdJUQ4qnV3UWN893LxYPtgwzWNOWuaQkdQRboIclCffnyHPKadz
klvlQQ69Pze2jOlYucbm/Xy7dHm5kZn/2vW6lJLe+p8/iuafsFubFarp6czOdA9/D6q+D59E06n7
0HCccGOEuOE6JXqLtZwF69yE+nGOKdrv517LVyXxBTi2sm+yUp5kSLhrMC2IxA2CQRpFfzDFRlVQ
rPMJGD1Vf5DD8pGdogEyqmZevp8qD8jNAAa5jEl4cxvrwR0KgqfMIDxKxbUXqgV0KPoZspiE5eeW
Zz6L4oEvTaDnw4t8FP16lLt2fx8LWH/8829Lon9/X9Q7VA5019FVl+AuQ7U//LZaLSEiwOrKjS7M
K+2qzd5SYcp430iyZsL1bZfk7Sc5Xg70dO/cTUsXGSbRAlhqcZabsYy1pV9mw+p9zBXKyvfddMBY
Nxb5F6dGXVoK6pLeD9XVG0zR4bZuQamYoh9GsBkpLkc5NjS6sR06ksHkLpUpLjYV2RKyefW++a2j
BdpfI5Ykag6BBpRFNcbmPLbKcJ3G8e+C1IVuoXT/8SajEq2OSTBjUJYP/+e+XZx7gzw0GRYCs4vb
gUvwBsvOeVErTr2rCSMghEwAl0CaNjvwWimrZsFfqaswXv3zn8/9eAN3HF3TPUp1povE0fmYO2zC
2RJQdBCx3nB1VfOHZ0XJ/d6s+gVRZ91Msom8c9vNqYxjEv7EXV2rJi4vVpls5W3aCfTxbOTIMOSp
mqf98HNs3/Jc8seyXex2/3mhMr6/kHzmLF7IB5XGSoZotQzU4BbruL7vXHgUmnCayc2IEQhljWJt
UQW297FC+QEzGBhqFOQQjmh9Syg3mNz2KcKsXfbkPMiheAryx2CKN/LYQH8jrQx1OipKFOzRIg3H
1B1fpLk1t5r6GuLS+V9DOWfJpZM8y4xwJg/Tj0DAuODanANTBSqedcR+dwUlXBW4Dr4VskYIT/Cn
WT1JWZp85MvCvyj5o8fHOetb03LAvfIvU0Marx/urC7IboepocX/WEU+Tpirgk5On9JTc5QvXIN2
ce8Zl/dNjTzF0arg/NtQDd17mNR4W+mFeRmxtlNga9wVAPfwWg/6TVYcdFd1d7VLzt0gChB+VIsW
vs28K3MBTLZk2su4kizkHusS7s2nu9ONdCGTTMaUf/uSmWC/sSSG3basaY/XuzuoghdlG114k5tg
Dn/MUJyPcs9Qte5guzDyEv96v6VK42vRK8PPW6zcLxWwq3dw0ZCymvHB73S5J8j6kAVmnOL3m7y8
tauoPtZuq1bLxDTw/EbAphb3ZSRec20fGiP18rK27mqmrLCPfTSGL3LcNdOf447rHHEh3ACSRDNm
E0U5D13kHfOxtrF+R5e5zIJHuaHWqzw0mOsfHVNfY0wsTnJIHpTjo0scOE4CkbmbB8R7i5MNVAuY
v7gYyRO1Hvfaoh9H9xxPr3KoVKP5DCPj50Wjd+goTgC27tcUsWuXpXNSLV3ZBUn/Oaw06yg3CRqH
evG+3/u2tgVpgmgCSNPgwhyU/HJzTAycSoKt+Ns+NpTuqOH4E6ghz3II4FLKmJwrBQ1drsQtU5nq
X+4+1sfFoGewFhQXMMtDpkRl4s9ZY+eHdUBCmovFtKou8tMKWOkTMWTe4f3z3AKNoLsNGPC3scGt
ACqkh9ZoWKfWnvnVNm701LPvrtM8gWFUFtwiCEf9dQniB52KhpmYvAIRektwY+alhwbZwHOf/+Wk
Agfj2/WtAKQ7xL37QohN+5QTui6PQYEZrjUxuXIvUo350q202TIPdhUGD1PuBWhZxUPfNNslEqVs
PaqEpN0Hzfpf1m/ex6s/vz5T0zWTWze3AB78+euD6F+HVYOPuBq8vZMF89ZJM7SBAlQhkRUSXiGB
FqQ8Gyj+8nid+iLOuyZXuMbtupenTPb45Ncz1V7T1h4crdNhoANLyFL9wREbOS43XkYqQzynNtRI
zv05xik5YupzYx1T2wRHJsflUzOPVr4dIayUL/d+QO7mkG7oNQeYWHk17hk/f1YFhn6r069euH7z
VkW1u/SoBOwVP1Rvk9N8K8ew/6Yyo3OrrVtjUFOIIHci88RCH7t9lyo2fCoImehX3FA4dRnlDaVk
MYjTaGNh1yFHYP3dwVH2iOBPfwxLS3t0CD1dpTiwgBx2WYJVROP6OUQVPnexj6psPc4OjO+oFRmM
c09wIOQAKKuAM/mQLH4jB+gAE+mtY58Rp8hNwHoF4a+/nCG/IQ2pk9u/zAr+jEphDWbrGgoqyyS/
znRN68PnwndV2BFjS+y4RyjrhjtBgcQHCr5IybhT2+XDMdH7Hff+bjmP+RrXWPWmBLOxpVbZbeRu
YPdnApimWwux56zgBKlKeIHrUfe2HuyTo2G1VEInF1W92JWFUa8O7IU8apv0ypNw4G88EDTJwqtZ
gxMIj/fdWtTuTZHgMLTp4x02qDuu+Qjj9lnqnQ0+UOGkWq+EVVirGRUuzf/0MBJEdZur8Lmk4rxS
WwMdiWj0y6Y+ubGHLi7io9xrEhU9fmAx408Dncy12hmocxTqJS5YZxXoRh9arO4Xj3TOuyiwaQ0W
YOKA3xfRRZvLhjnuAKg7Dc66PrNuqAt866Ts9vfrpWln/Wlu1Q0hVnBWS1C7KJCm19G0ovUwGMF+
TIfplT4vETvoWFsVpHLi4Iwv7Fb5l0mhrv65BBJ/f9dh8aO5kEf56zsfyjqtT+ammTKfQnB5Qduv
bXWVGknpdBpYlyQ8NbGeLyQaH0bpcMWfuJYHUZvqz/0AhMSYpqsxo6e404PtYCQtusFcWIdRACXS
z55aV32WH5LE0Yy15wXzjrINWS+Nk6yxEtLXDot6WamQDxdVF5unMK0PGhQJ4svkJKYatzTPpmM2
kHmjBeor7vc9Gif7O2TRDHLMhAwrtOqdF2DSTqCLYZ7HKpvNjv09i8ojLdzoNeLPuqbfIFS0lApE
C9M+TDDeF/OUohvNcn+VR221zwaMfgsUTHTtDRFkRoDIQzVxpyeovXpjGqgsgUmVx3GGWdYDDIMH
Xb2CgpVrILn0MfPagD41lSs5lrOyXFl56WyxXY1rFqYjtQw3IL/bg/k4qeVL3UIRamFb/NWGX5Wy
dL9nOs38fla55uI33nbkeh+UHhyRF/vlSlNAzwyjfR4KY/6LUJeDfH00j8a6zPiQG5QlhYUhl1zv
/wyh/5NrDA50Jn5MzpL0YbnBxdk8eqrA6bi0Q1/UajyoSooKipr9QU6qQ01vHyejXcsJdxV2zRMa
2GVodhm6uDAkTKIKP7HYwKaUOojpAnXjtrW9lbu5/mZCGXpFszbuS2PK15E4y3OT61x1xa2ZEQsn
WbFjeoEYCSHJW8PUatnFeXUGNGvcuGyfjSwboOsg+gMoSwYI2Kq3WiQyk5P1eVLH8QBKjVuuOK1E
ELbo+M5ehPrp0kdZtEhCv9pC/ZxxNEfmllTYAMy/at3muq+vzK1JH3LMGyQp0Ezn3C5HqjIWNPi+
+gK2OD2GA6RhgLJLvpYBSvBJTZcxYiQyBMzHSjA6da3acImyXhrVxhOLTeBiDYGFPsKzFigZ2i94
4OHTLz17gGAjWLa5NSvbuPCCFSLo7DnKS+UhSaqHQov0B3vwHuI0Sq/ImOFdGCGTT1APamtPq2pI
xo0cM1qSvR3IFYpFvsY/3y24J/yxwuByIWQJTM8NzQKJaX+cRvADlZbSh7rippLv2qqzHUAhxt6L
/OSoT535gHhiGzUmfWHhiRznETl6NRJw3gT2TdXwANKAf46sEGDyXA9ESnTtg3RMynNbt1kUJFHv
TJ+kF6hC6r6MbVTG2qDuiYG0Dik6GCLQp3B8ifwIZbPHsjy1+vWESCM8jlVLH54S47JPEeiKT7+0
7Bjic91CZaEspRYrOSaPygOZUfirTlX3BAFGKy/V5q8aAqi64WMVTIGzSct52BFd3WI0Vva+Gatf
W6+zl7PZxmfXKz65OkhvZhIbI0u0ixQtG7wzmpRJtr9rmOPB2SKxx4/yGiQGFiBRZqIkrv22+TCG
viDDbGrHtKTygw566iQ4KCAgmxwsm59ui44qpdKL+50cLOyUyHB8z0rrlVtuYcF6NCmdWLaeXjx8
hvwrQpgHVJUeAI5F64oIgZemqvDxdEO6sIdI2f6fFKZ3KNPg9PU6wNS4KIENWy/BL/y4654RbVn9
05h516RFbe8qPZQAEXMxUtC9Gp1OjV/IuFWcX22laNvUmrVl1sztVl5T5GYCxkU+WnuhHG+h5Qm5
VuNlgWQya91aU0efuh291vfdZiqZiaG8WMvpgtwkhHytcJ2ry1nOK+SgLSYSEKqfaUpEyzJys8M0
a+oJQVOzMUotfBIuCSzVY/+qj/kXAOzeX+b4wxEE+MUUmmskdsmTrMpZVl0uW+x5O1mz86kG42c1
TvJgUOneevLCdtv3Z+kvoNZnb0IzVoD8xf0bPXSiIOYVSKR+F1Jufe6ca0Bt+9YIfnhDhXsxQZE6
yGMGuTJo34H7YBai6MAnoSM+DkzfVDzHhamsZ98LKYJ1fNY7q957jfNgZ9HfwDm7ZxS6gDVyL9ur
7jDiS8LB6jZ+9EMlh13RBvurNgzRCtqftr53iP/58qHZYjb5XkKkNMF0wzQ1WyArHdWyxeXlt+7V
hFGsDlFrLNW0153vhcY6cXBKBWZq0X0GYraKSQr40kaY73OYDnvPQeIzVOrXZPTR6rc6n3Xhrr5v
CkoH0XCLUytZWqUrXCW5sYZMhh6chXRM/iPEnEBouCOxmU0I0iDIFO6+XrSKZXIKMYcGqei2uwod
iyjbpC9faO0dFNefvshxf4yGQ6NpxYupO4e6tlg6E1e0yPEoXOIod5bulJHT0quo2Ub/r96KD6UR
xEcbxehaj8lzd8k4u/PB5Lxe9gAmZ5+mvD3MFSctq3Ji7bT80mqKtSlsDIXw3pINukQkIIK363jR
LleD6KzcATx6mq0wyNKCltTdbH7rfAACE4HeJCti3VrF/tBhoocA1/bwlJ3KJH8obNxEpFmq2/s+
MH1SqzTvEz6vgksgBTX57SNXQ1Rr1Yvc88oQyQMRsLVjbFRseh8og6SNhme0jlR8vCIkxCbF7jK1
3kOaF85j6pB5KfkUWi/4l2rJZ5pzcUTYb7kq/oXi0fDnWKQSdJK1+D4qL7xRvwx2AVUYgWN0V9aY
KFsIVca21Sso7aTRvuVJfzbsZsQhFjhnjJn2YqLgdGyrgApmCq9bycJiL/X2jVdaoE6jdCW/Z4C9
EC527mMfuNMq7hV938A0YD1U6btcCeoXP6kujcC1V6MKdTaqLP5tvm+9ks5sP044UJa0MOatKooI
cmOjrbQzfNapmleARQJvVwEk34622e9oWmkvgWk+SPNPXRI4XhW47+LxXwon3Eo+fumYm2quqnkI
ilxL0z986chYHnHVZ/zioLutbQEcMsySZCn5UG7a2CRjyjMsSmHi4fsR1f0M4/Sgk/aK0VFlAdfa
T0Bh7fVoqT65ePl0AR/DslBTtU2K7IYwQzUu93NHULI5m/1+yqjaEAQCmQ/IFJZ2giuDt5xuI0Wm
Sb/mTFw3neLrR7DC7VHXVNCXo4Ua3NCqq5xKy81vM2vHbxZObhdXfSCSDJqGv9WQf66L2GxPmULu
svhLjaPRrRSim0/50I+XogZaTPK3/ezNwzlz65bLdgkCX3QQABCi/c98c2HSICU9K47obHN5UkZz
3qejD+JAQh7E1WeEVay17a2q+ZIkSlOucUP5zzWm797WX+zSeaDzabLs7Sjpg4UvDgDNi0PTB2wS
wYNqRviwXlwSHzF0G4D1PRa/AQyPHJzyFh9clz2oVltciElC9Zp4Bz0P1YMpWAF1n0Wfc9d47Eld
/J4NQOucyX22XRTDiZPmTJV8+wp1c17oQMA0hdc37BlRr1rGD2M0O0tjqrPvBfrAIjY2IGKntch5
uIxk0ax9z2VNUOfKRW46ehS7DutUkcynskQiq2NjlJukdD7XFm0wG4TDCjoawE+AsFzV2+bsNnr6
UjXBxkNm+Nrx3043uLnI3WjyfySpVV9GilPXfqhfVBcPYe0+1lrW/7YZc/Wbk1rF/sN47pcXIBH6
YSCFjYkiX/TUHC4OpqodJcpvXtUtIdBUR5yttOnzds9d2nPvjNnfHhoYYdbOnFsLPB7JEcNqxve2
qm5yA6zshvihPQdz0CEwA5VoaDEcdcRdS3lGWenVbcwjUfixri0REefJGW9B73NjGGpvN4xzjRga
71kaFjNznax+CXWin/OJuHmQOyykVSIzfKRe15QwjY2GkPqU9anKvy30+IuW8yOzKagMfj69UD5B
Qz+omwmbE1S2ohp3JCYXK118+jQDqQLQxEXWN8vQqbjDCqSdO7n2Rin5wzcGGTqs3IftBPfhxa0t
ao9A+O672hiROE6hdYO8V32xxR21K1VlZRuhtU2U790YBEetqOIT+Mv4VOnzz0ftnJeHwJiW86+D
76fFevqZ/hyytdhuSBKU2/tjeZJ8jnxk8KdaWkofr6ZA37FOiy6x7irPec7slAVEDyOD3d6aembf
cUPKObum05drJ6qxfcuTm4QKZ+HOq/vRamgOM+oPnDDipWZFPTu68TWl7o5NioAMMnUizXrLjVq7
2RjT9mmtsX61CDrV+q9uVg3bxHDKXVANdBWDyiRpxCvPWu8gqlextIx/S9uBPO4lgb5yi46IxNxh
qT04RACryLCXtViPGJVenmLKPZqI9pObFJ3L/VHDTe3/HhNQxsOHU1SlIXZTJe49fDRLuJ6In5Fd
nBPgFwCp3PkSZkAUmfHrGzmmduN86Y1I21EMZ5EjTsHQMUBs3etd5q1L3enWfmFnn0Tluxf1qNi0
vD1zsB+wkrgyq8HYLse2tQ5+axrQluqt1yjazTKn9JpYzpOe2MUuVfJ6PVh9ma3k3b+lbodiH2bE
SMzyrknKEtFnb28cre2f5xhCpy2CSVuSyUul6r9Wic46LnOLx/dzAZHcV3+ssZWVVA7f5cNmPC59
gPwYjPFMbXXCi9A/BKcw09J1XbjTBs1CufVIk9i1rlneZpxxiOzpAzj0ARD7eC++35fbzER4Ohee
xrLefnayqrjJjauN5aIBL3mQu3VdNgTCOB2pYyBK/mWurHv/ddv2mC1TnrU8HQvGx3Y7hAnum2bJ
vaLLL+jshk9M08etVtTVWu5GpK7yKFO3cleZKc5OCYowbwjL51g1VuRh7Qu6F+QW+qRuG97fDv75
1gmSL30NQIVUofjZL/VkrfjM1bKqZnVYlji8xzzA8T6bS/cSi+qkPZrV0cwThJRKmT73Wk1vCWum
dGVS9tA3k5J9++DWlL7NLP5WWEatP96l4bObkX9tIQ9rG6Ch7+u0KYY02aT+8BKFabwGil6fuhjJ
QAzn+1mYO26Gi+Cg87ltJ/YVKToJxYOXIzombC0RSoR3PKTchcHYAxOasaf94kZCwAjO+KvaXdOO
f0nrzDwhUbfb8OCFPhPkGnxZW13rZDjPJnME+NgwHERapxopp7qHrSyJIb+GSLy1TnJPjpe1d5JD
LdeqcPnrSe+vg6n0/P6kP19HJmSEboR/M+1OskphAXXbKQlmiDuJxBmzesH6E3ZT2ovcWQiQx/eN
V/fuZsisVxWLEM1VcTTT+79j20XAj/mZMHm9VU9yYzRFsZgrO994ZvH/2Y9muYc407FtQ1N1hDa2
jBD/bbmn4YEmR4xeccP9ZeHrrgZGfbQOPdCvjUWX4yXr/R9FAVOqd0OCPNvQdy54Lh2kTGgIIo1o
51nPz3bnNF8zLV+M8YihLUCQKWi1mCvHJeYWyPaJbeyHsYtXuqBQ+karXH2dZrsVqjVYOHaVCGpm
rZU/jIIcNKeNhNUsOVMhqfeTq/lPEfXIoa6j7yiyQAtqmv4ZKvywrJTUe1J98r0DyCYPA0luu4h8
kaPbJMnRDBxvOwDnoYp7SG0dF3816qTsRg5fCtMwz3ITgY+ZFzH4x1Nsfom11jxnuS4y1rQC72Z5
6Wt9fiOYW10riersfu4upqAdbimIqdWcJzURkIa9rKMYnFzVkpybONVRHpCP5JhXeFSpffxcHTXC
VVnk6qYTXk9i5ZVr0RdfMjfoju9D03dEg8a1LYlfTgDruHXpHKPA+uTwdYyXemF5GzMygeqKVwHC
T32dTOxlPIWvTjK7n/OAC7wNJOcR0Dlg0CJCw6mzyNMS9eIOuv2iIFfY9nUb7ea+qF6cKmNy1evf
UrUjJjDy3WsywObKBo30Q92f36KAjAxxhlXTYNUGpX5ofW5i8wSsN8VST3enL55MhWyRWO7SHcx2
ZlfTz5MVkckP6uM/X5M/SGjE59lQ6SmpGEvoSbn6BwXUoPp+MI6NtTRGaz7YYKof5AYNX7ogtDQE
1GD5D6rTW/SRgoYo7qwar6LkslS1vtzFdTo9caG2r5Fy37mPTADfUpdYIJZp09N9zAKUYyvlpg4Q
FCq+O3/ytZkkT3N2TnKXmRrTXj26yr2h2DRlrLxUcV48aZCs76N8oc6oFtCMiVcIhknZMkFoLlrk
5Yuu1Nx9WLnWNTIG6xpmzi61AQNnXm5fWYNYl0C/GPAVMHGsQVxFz5Rtza2qVsZOV5T+aegxDFLf
977Hk7c2zNZ5s93KA4ypjCc3nfVzVVJywVDswcElQMMoou48qDRAIBrw0Ii2ikGiR5/r7MiRXxs0
7N1Z0blcE4O0fz8ox+Vup6R///OfmL/ox9suyiiP265uW0ySXPfDajlrISqYyIxWrm8S96NwBYrQ
4j/qgMy2Ouy0o0F/96iF1rDNwGEQiZJqq3wAmpNOeC7MAec1atutaj6LL+BNbgyLxIpat5V9XMfR
DShzc2qm6e39DLXwR9RgmLjlmK702YHy9nIEgs5lb6reXJ+5ZmFy/ez0QPtcWn8laVK9+Ylu7mo0
L+tenKU5tE+0yb92hpE/6sS6/PbseaaAXinNAZikcVEqbmXCKE5FmDDLPFWYK7naZS4KvL/igGaj
EchGN786UwvVD3bQSh7oHN5dZjWbOU6MdRDkLopF2HlD0IVvbolTwMN8eiqcrnuxSnU9iXGflcYO
8Je3tpIgxCMavlZj1V3dQ1KoxXWotZkG7TCvZTZH6I3VQ2hXJ4o++i2e6nAlH6H//aw0rvlSa226
nL2YtisBDQdzLEkJ1n3jc6u7WM017Xs+E3yeB1Z7sx272jmhoWxR0Si3xDb/budM+z63w0OtoDP3
fSBEfWJVhwLFMMwk2kOmN88b1x+5a/16RGdL3ZT4mR5y1f6vo6UYUzNyzSvFPNT0bk+wGK01dDHz
pdKHH63htH+NxHshIZ6+sdbPsc532VUxAwSAs2vvPCCNR3zLR2QKyobGnbUbTZXZse58igF2fhtZ
6SwqJeMbGlXqYewUMG6DqX9xrR/yhAjmE0LJdgWWeKDQBJgQv8bnNpq6Sww3+LmaILzSJN8RIYar
msnnuSnafOeMzVvRB/pZboyx+vlI7uqeCtHfa+KVfML7eQPFUtr12vA1r0JSx4xo+pcutaZ97FIb
Gr49SAlEdqLXVT+2neqIQNEwiUxugpTPD5HT33yvIxFTzYIjCcU0nB0tI8o9bT+NRvq944b/FBtY
l7nfcYXBrPPe67lPqtICtLZOKGng3vARkLUb9Vxe7SYiVyKMaiJFBP628iNjQXVPeYFMsFDEYkdJ
XbEG1dz7bmQ2+sLRvK2sIymzykpRR8sg60gwTZULYJ67EFWqUTMfwRn3hfauVYUBOWzbsQWsYCxC
keEgcx3kphsoHGqtpYD54oCqx1ffGKBZNCMYhqx7cSbbOAchNi4k8/06d3uFlLQyXik9MSRp4xG0
ZhHWlE/md9s22819PapmPqYem4twK9ajclEqm7/ywFizQGsCStFer+xVAQ4n56QjLlJvH+qWuBDf
K+sNwlXFXMkjSpSeLVctD3JPbgzxjJKC/zmY7k/HviGCiYxgxxWY37Qltw1pUapbFDuuHtAQ7oOu
hCT8OiT1k42bW7uJ1suyHIiPWclcCYi8qIsHP5wP9YiPIIe1UXss9wK/FnLe3T/fHfQPinFMzSBh
cS+YpoF6HCzyh7uD3hYAK4aO7nKThstmGmwu42yM0rYJ04g7+G3iYeE+IIEOT0XpIp2XQ/I8x+ir
fsEEq155IQXQ91e4H5noJh1Mp3wK1fY1jSLvr1qrllMwKd8o4eLpLpv6qemNaju3NVVF4nTw7VFt
GNVC/6ym5Yt8kh1TXfThRHsmxRb5Scxt69KMSfYgP6ZTCheq1DEuyoMjmVLnKdae5EH5MXUt57fz
03ia17C/rbU8KM8fOF/uyY1qGxfyRbIHufd/nQ/iMq2X4lz5XuQPpzPDe6GgvpY/3SSi7VwH8PVF
IVYO/Xrv/+v8X+/9/Xz9j/ciX5/MrZ/vfYgn9+xkxpMp38v/OFf+O+Wr/TpXvg2jKOyNBld8lTva
JYmtn7/M93/s/3jSr1/O+/man87rrgAqJw/KH2Lxhu57BCftaXaD/1MG55M3Ng9xk+TXyu3KT7ZG
e5NR3/Nymrnhs9yLIELC9SbJRTFi5xP/p9umai2M6ZyrZUG6cmqz2cvdEJ846i4CauTJShutR3dS
b4YZ62gJlPsPSHs7fHAKbp/3J2UWTIhkTFbyST3i7HUWZvMmnvf3SwpO9+SEu38rryjyYhLOHuTA
PhxX2UxurJro5UOpt9qLb9RLBWTra5XP86GL0LfJXcDMxtI3WJ3JXSNqF2kdFp/yWbPPhono14Tv
/RrArl5XYZvtUCrnr0Ms5aDhU8Yf9Iof9gayPH/VgeVtyzRy1vLFEvEWZrsuH9zR1l7mgauFeLHm
z7fQi7dAadZikeH7kBF0GwmfKYVcUu7qJPFL4HfowoT4tTV8RV90VRHsPKTHi/s+kwDzoTbNYUO8
KckCyL2j2Ezq5RBhDLSTKYK/KXoOhVDAizgWZKZ0FcKmvYqT72xcMSSfMJJtcyzEbufStKpD7fcn
tDR2pkTET8NSpS4gTjbENyeMjHb7z9e/DxYQrB9gnGzD9VSsQmgUjQ9qMbTYbpRqrI7RtnjLQUg6
rKq/MHPM7xqOITCntUHXdE2y2iOU8QKasdFtcopTb9kMAJLm+jfW1tWqhIJ1QilUU/P/4mAC2Spl
EqxV4ZeWu8l57jRvJXWCQaz09+NSRSh3M6UM1jYgxHNrEoiQG8N5yDG4y0eqIMSEXqisJzH2fuD9
vDLSdGr2nbKWY22bqssUv/lW60LrAQjWgggRj4hFt8rP94lHP5qE26pHMyYPFN2EwToqNi+ODqtX
DcuCDnWEgk2pcPxo/GVW8pypqQ5B1GOmDpTgXnCMqCnSKzNfmsSotzmvu6ubqrvJM6DeJf8yhcLR
9Oe6BimFK8qJlmMbaID/y/4xcE9NUxUby2Bn4xV6YLxwVbOEBF30z5qV05xI62SLjXd4Hm3iXvmL
UDir3ipl9r/pRL4UYYf4YbRiSme5/q2iLCUM5+pL6SXqqvR6F0C/tjGbPrvWjYuVD+f8rz0R6Uw7
PN3RDY2O3TxEhJT64VHuvo/9r115npqNfBmJ7GicyTpjNcPuBvaYlaPC+jTSimPoULbX/CE+zDrN
siD8f4SdV3OkSNttfxERJCaB2/JWJd9S3xBtpvEk3v36b4HmTM/oPTFzQ5CAXKkKMp9n77WT4JjK
OCEyy5hVVWZ9naQK91Y4BuswZTYEpaY8VSxbxdak3nwKUqOGTzkfBfTG0WXXnk/F7SC38BM8inAa
1Ogk7XYTa613q/LvYj9JnqhQNwTwDKDIHS19L6BebmrPOXvCp4Y+DIfYtBx9k5lYBTzcDDPk4EEo
HZiSOobIVEH1xd3VsJvuWgxm3m9AJKLBjny1phDm8ufPp+gIdkAs5K5R7rNJdMHJrfXh1NuIY8l4
ZLxs2pzVdp2l7+jnnG4VauRzLpupSc/gC+vj70PLXmKF2iXTlcT81MjtVFjUQAkGe4l6zNKkiTxN
OViEUk3krfT1QYSB8zXwKGERGSTvzWDqd7A/TZY+/VpGuE3TKfxzswzB3aJO0AYcgsIl81Svq9vg
hUStt413gto3npUblnuyuvSzb2AUizL95SNqpLWYHMd1Mx4XjY1JsspF98eHJj6OCCZeTZRo56YH
MLsM7TENuLHOBMn5bJUk9lp3qKISIAypvVUv1FrgEYGJogr9E+qD9yQb4MlDpOv73JefLgjQQKxc
GdoXFojZuteH4PX3HlKQNwXHz9WTTaeV5k9jSn4CHkje2rEZ1l4jMDYRY7iz0ra9+p1UR5DfFZl1
tDks5tInvn39mEjQjUWt3S2jrmfhAnvCkHvKNUS8Wa12AshIh2OmiM1moihS+X7I6M9FmvijmcM2
QlCFO09Ro0mGfq26TGzTZqDX5cCPULMLx0SvuvNmIWsd2ulXx7GDtUoN71rKWn8gk+XHcnwyQIOg
7yk2mWvlR3rW4wNNgRFQOXHUoYinh+UY01lCAV1MInYY/CyHjqDr0nN3wZxPEHZDeMUnWSQk1Nrt
K/eg85LfOcCpI5Yk9h5EY9rHVi+2Aa/6E2rJZ4XokIDrBuE0xbCrCnDD9am6IeRUN0vn1rwa8guL
mu7uY9QNlHkTL5jj0dOTzgenXvuhuEZ6GNwCd4ifE6/KN7Kd5j9m6p8hQbAclISOCyu0D8rSsWMj
0XzSw4qsqiawv0AtuQPwTLwA9/lFIMLbdQKYXIrDIh+ZoEwfHFxsrfApPs9zgY9Jgl0WaCChaJXz
3DrtKNVntk8te24g2GafHwVtoxUCQnoDk8rFf9zo7U+CftQRpsGjWXgounVKWbME6281d0JsMD8U
3c9sasNdOrqPNhPKt7Tss30gSRJahoZS71Weuvd2W7kkyriPDUXvp8bOXilhj6tkBojX4bXCTPJD
swf45G1inQdik3vPco+IxYptMtOeS0vfN0aYvS7Hyz7+FgsEjbQemRjF1LS2CKZbxAZIQxNAv9c+
elk+w2kcX5Khqe+WEWvLb67hNax2eUMsb43lTbK8XUbeN8WAQAwBAakV8xUpDIItGivwi0EeHECx
//KnorRPta26vadNv8xZ4he2kfMfehpkM5+epEDOKHZIxwOuA6b2f4yUpKPSHITLr8bJfqtF8a2f
0vgJr75xqjQUX4t8dLJ+NhS231EHil2hNeah9uP4yAr7u0lN+77yA8DLvsYtLYvG+2VDD6XZRYM+
rZdh6iIHjyuRnkIw5GsLDcmrxq14XVhCvQbQktcu/8mPvXw+Jmp3jfQB02lmeN9blB+OFmh/aHX+
xamy+ktaK5tiAAFI6LWsdW2Z6wxz/Pdao89r5Jp6lDKs9gRcqBPsqPQivBRNN3hUB+fmlF+CKtwC
ZjHvZArVzoO2sOu8poBmSuC8mdvUk4qERplfPTABVgfot3PQ2lAcEEJg/KhEhYUAKV4aDek2bsLk
FmDsJNQG2V+VtgTrOpl+VUihHsrReR4gz2xgRETrHPzytQxHjYBb9pYNKv/iYggcGP88vpwMgm6A
9qknZNWqcGUzo31updDuq0bulxGaCe+5IxtqCKhsz+dTNLyTVve3ZeRRLFtxxxmhKnFyCqMEzjQm
Rgr0B6fxzUc5sEQQvgXCMYxxItCrSYywPbqgFXZ9MhlvjVXDI+MCPKvDeggJDgulUSJi8/VHHynQ
3lc66MFu1B+XY6x63kMbpPJyCBNzD0KZh9V8fdHw3EyrgyZicaB1l57wPQOlt5r50VE291o4dpuq
aouXLEnEqs94RkMUe2jh/4FbVo/aMJLwlpTNNp4sfKvY4ja6MczJ4w7ZC1Zq3Xm0edc63uA9Lrx2
EyC+fWooO9zX07gDpWU/Zan/zaUKeNMc7T4Kk3zOfxju60x8m1imbUvEvNuA5eJ1siWunT46TVYa
njqfn6Np1LRYjbMG6pL6qGGmJSXQrY6QZ9K9iYuHeT8zBbAroILy7EUCrbpoTssCh5ij98El98Cr
kuJaTahl+XSdaAoeCY8hN2tu1Zqi/4+PvPW5/ohFSmCRkoRqEiYqmab986aayGYQtUfdVb32iBYw
hhATH6WkotuD2dxZcVvf/z5hgKJaIfpt7xCB1vdVRSC1XYLoN5yyOrX5FNy55fSjnGdXWlAADAiM
H4T6BqehLCmM2RrytNlxUJrm95AS/A7eGA8S7C4gfTNCjnqr68OtsGgLRtCotgU6oqgahpWVVsXZ
NmvvVc2zzvkFc5EnHSZYuds5VJnGOi9s2oQEtfXEpS1rTQK0m+sUxq/tYP9wskxrjkmjP8kixTBc
NdXaMuL8WfNq7lNWvF9G49TUJyJgUghS3RwZlcN0rkFaST11r201OEzSHQdCGJe4QGL2H8PlGpTw
ztUIhb2VU/iMUPKC4LW62k0MmmnZ/b1xK+NcOYV+1AfgIKvETDRS1yQQoKi/RLLqL8teMYbE/upe
ScTeP07kDWFnH5eQo1mhtMLxg7mt9GS0l5r1YxnVmZWtZd06a7uus1WA9e09cMl8RdzYnEzh5G9j
f6V/VtzGIJM102+vuKNk2e1GOhrrpWUhh1JbuX3ZHkUWniXS4B9whFoep6N8CEn5OwYiaHfNoIK7
dFDJetx6ECRflncCGnDibl6WVROB5/PxOHN2rLWCR6+0vwx1aNEE7cwX3Tc+RuWcrfvXaDn315Wq
FM5lmPJ01Urrj4qy+iVoTfFcwgddm31aHwa3FM+9V5MLpKfexm84m9M8wOo70DuwXn8LpwHqyEMN
egufFAbJtLOeW80ez+mgoyIpbP2164fk4Jo9vb95iB+43rqhHPZlm4nXurLVOscme2r4zEbIqvY0
4E2S/vI9XULzi9lb8tRJcBDDaBYr6uftmXq1e4MHhNvQQzqVTSrY6FZC6XNAtRnbuVwtXojOQwXA
94Qzt1gj8ONvPD+uL0HxrmeYiFZ/33HbvHnAE4hpORH1pZwqyMoyNrZtDfSXEI36spxYNi7/hRXs
keqqScr92Huj1ZQY+EJgs63UnPzVAW5FoK1WGh1BFAl2tOK5i25F2T9HULawO8x3bl+kNbrxSwsd
BYY9qupecfuVcOvM8RZXhf68aFEY0IHTnxclHwPy6DC3BQm5z5EZPFpZcu7nJY1uOemlpYfJP0Np
r76Mx70+6v3WmXGrhNIQlZs3M1nGBE7fdxq7nSH2RS71g65p9dlF1kBcU0APD4P4+OoX7XGQk4/4
3izWooDRbhCJtycSoj9NhWyurm6X29bS+5egSiBVADrc2C6iEs8OwznQo1BnipR/3yzHjKpD7aOn
DiE/RemuycEBt0VLjS/CqEISXxqE23AM1R1+LB6XgIvWhD2epR5guKyCdjo53YOT5O0xWvCnqSOf
6zZ3VqgerA3ztfiR9Mn0wejuVKUIzZmPDMrxjoDL6X8ORBqSbjJS6Gmbxwyc/DovhllvQjBUQknq
YuB0TAqjO7MU+gYmqd6FSdOdE2LSzjBlPfBg81jaSp36Ztg7IIs+NG2jXT0iM9OftDQXZ200Xsxu
0s5tarKMSSPrrq3t4jDnV2NSzLO7emibUzSzgSkd9ifT4R88G6UqSijzx9m2Buvxr1HppNZj5Qwu
opJ2DqbSI+Yu6t1OuuRipAhWWZeW0zZHTnhpPDeeezP1c9dpDqJ/kZ9AK/DTCIp+n2LMap1S00sk
1VtNWOzPqIvvURAkX+Ch0zuNesQUYDSP/FRzHTYp7tWPv8NI0y2QUHtNubQnd9IstzoGyrVh0f2F
FpXfiaRUd8seUzG0liMO+3lF6oQ5bg9rkoQrQYgb5HpBZWi8pyHb9PY6nCsbfTnBLqM6ulW+a5wK
Pa0eE/47BA/oCDOV9Ywde2XMimWvYapghOFbXqn7DPncmslHRXjBVGDx9SkdUmCUjjWtOluvKPTP
T7PIEFs30H/kKtYPcvRtZ5Px/jmk/0VZ+SwfQK3HHEGXtoGMEQ/c5wYRFtEgDIUM1hQz9wH1nJxg
Se6kvbnrMEkeh3KsEEc6xaqdZPbj9xWUMeEUlrfAIpVVc6xhO6RZuIr6MloNVQwQeRgGZFLN9K0Q
GHR76NWN7jf7OIzd/TSReanXzW65ALdJyeofBBuc6ss4CCJspG/wiqCKF473hLhNf1ZpkBzh+dXw
qi00JrExPvP5bFcGGgOSciJo3flkfhg3lhOl6XT7Dx2f3gXEs1rVplsANqIyJItwxnpNbHiXxzhc
8S3dp7NRra/FsUvN5rI4lpyNGGidtDpr/AUUOulxuc4AlIOWLYJnxLXA02z9XcqUd2WJMWoZmny8
AnX37yVt+5PMcv6H4QQ1WBdbjsPK7pOmR5CVBnaqD4iFHHrmRLNepmpAWw5u8U1p9OcLEf/EcwOs
M6ZmAJ7YO9AA0PdoK7QnBAzRarlEjilME8d9a/HsbZGCZBdPV+6Vj5za0FAul++mWcQYTSqJz0i3
c/MXT5i90XpnoQ0HS+TNz2BMX8nqg2EGnmQV+oX5JVF5usbpZDz7Giln/eC5D0rjtxW8aKiJ/WDv
+K13KfzQgryEd0kPpDhJZrSHuG8AgmjxPGsbCDIpderzVPkfHD/EbUWs3zpzjOKAI98BahNMp6nX
P0Y9oq1p4xaO9l/z6c+1aEEzWDiWdGwb7gB2sH9Op52ytgjFSSiALO38uEfPlrbkDNeWzDfRmKXj
SlN4A6PG7Y9ebh8T06jfLb0YN1bhW9R2vPGs6/WdFXog/ONRFlhjWenxvzoPQUaPNU2uaqxTNKEw
0JYNFp8frumGh2Wk6RXpv8tuJQZgpKHNwnq+WCQJntxF5iybNtkovj0/zPsCSaZL1kbNtHmuTVHy
tuPHj40NgDQQKvqPas5HueZvjjnD0I3ZssOSBIG1Z32GgbMGb33kaDDTTTT4nhI/XSfiA0+dFkmZ
TQIuyT7OpmiiEpWlSSogopjAIueVaoGzqn0Ui1PoxPdF4FToJZ1fbWZWx2qGwhKn4x5i1mnI6uP6
YZw3y7G6VMMq5E52Rshk4tvOU4IByeI6QMfvbtJj+ck9GOa+GbBgBLC2EV48vRZJ/UvZXwoSpo0q
N1/wvzbXXohffjH05w6y151GTMfRqqW3hiaSrCaewAcWoQTsmQBsL1rXbIOKqYIdddpmcOV4x2ft
75vCJr2nI0ZyCLPxTiMCfhNF9sTsNHlNhchfqtgW+2rIoNPFk08qa/WzbChfB27yAofF21Sw6bct
6rkcn/CvCfDvgxVa1qMsR0HsaiXWACKsR2M+luTlc9JP8uLNBuu+baZdji1w7DT32e61ds8SzAMM
WY+PNs7rleUmxg+QGIcMasFbVOQEc5hefR4w5tzqUXS45OeSGg4eQDkPKL/FqgR7sjYontx6eCtH
jYfqvoha76ntQC90mi9/znnA3RCn32e9rBfkLxm2AmLiQUYHVrPPokY8ZTl9l9qUj8th6unBUTL/
wM7JVVhTjLWMSXKIpPUVf7xxAHlBJUBvmytgiLUXDLCPqm5aqb6wiE5nQ5gtCYKjak92I6zHLCjH
q9llt+XkAmsmC5APrenE+4ab4xE5pkq2dGu9fUG8+SqZ/PGqaQZdwjS+TDM0JHSoQUYliXQFCxGa
yj2qzkSJetfPi9Vc86+p5jVPKnM8DIUR1V7PSw+0PqI1DT/ttGwqiYoG4SHjAm7rCSE7i8J6Sk8V
japUFo9tZ8U/fCd7EanZfbeT6s1opPut8Npvo0nJTiXhH/FUGF+bETjAKNGtds0QrCl4xrd4mvhL
EzK1wiq+9VPSkXQ+7/ox6ox0Ks/LaLl22etYG2Fbr7wd4myj/K6K+ntcaP2uKvJmlRhOZZ/6WH2p
4tEgFt5zb8tG66iyOOnorX4fW/aCGHxGq0NM/X2CKOIUV9QJTJt3Y4Z6DuyMxNo42WdBHdy1i9r8
r+Hi+WmnVu6jIhCgntLdstAy2rk/DAF5PcY8WqwESpSmTugJaJQvLnJwOqT1sJpq4I+orasr7oap
HHZtjHHLK8mBdWbosoMrbSq5VeaZIn3VNFLjiBU1Xnn6FD4QbhY+NEN0lWMZnys+Qg9OJvT9iCFp
vQwHI3mFUNwfQ7dW3+1Q+UiN9RejH8NrNIeJlMTFS0frntVEa8IlF73qlPMijadyvvH2OoJaGaAF
FyAauC8nFvjVbIj35LhON4fi0coLq4vphAa0UFPccBSLG05JGitFTYbQfAJDcnG0fEff5a6wMPZn
7U5ZlvXFVcaxCZrwh4ZTc6WTaP6A12I6hS1VBNZiqyVTQwjve5QF2s2j8/uslwD156gNYWv+UXfg
DGiSoebRWg4d7dw0dXie5urDiC39gpZLxyeubCJS0Q5Ezj4ozew5S+hrURiqyKpjCCV2uNfyjKBS
agmdNpg7OokeQVjOnlciOtL38AnBY6OllVmtBBncm9rAsGclQ3uLawJFfeDYtAza23IowtB1pN5G
Eml4pExpfsmLpj1FqcsibR4Cyxg2gyPe246GS0WvTRIVqIXndt6kRYBtYBmLQEXnZW/Z2LHerJ1I
edg7cm2He9HY9Zqq3nq/+IHDz9JheMShDoC7Sqg55byFNfTp86CeNz7U4L1NfX1Vdq52x6Tg1ZhN
/suIJ9/fRvM5MasF3MJ6b6NK2+N6Q46cSAggIoj2kyAIOh7z8YsfE9FEfnh7Wc5i21s7ropehsGv
wQuYr8vhHMXlwQe1sVmGiRsHPFvq+GQBPDspZXaUwstwBdLB+zCh0Qwt1rFNqG8d9tozYuEQDjjZ
fovNzBNGsTdKgqg/hjmJ3AYEg7XlZt2jVWAOSVrvNtCgXXc8sXYh06EbP8u7LScsSb8VYeopsEmw
9pLyXAdteQZ4QQny93jZa+czy2mgO5vGDJqzNXgstsL8ftn4hKfcD7Zm8KgpIzpDs4Yevqy/p+p+
1GJeOVkF3Xc1Zc/0fv3nFKroQW9StU81J/kSAlBbLnDiPlzLnPdH3Out9iSw2h1yJ3mr6TVcZuHp
Iy9fSqmqOjVhLw9BBzB5aaJNGsRL8Pz+eRmisja3FP+g30yBses6n4QQZhlISdrjtBR9Jkz4a1Hz
W7IqGB8C57nF751t2kB+szU32CvNcA7Sji9gD0tkrOOS9M7uMtYBNheuZ7Ks/3+Hlj363NU1JBLi
3xcTxqx/+edsjQQZF62FEM7cHfo0sS3t1KyYVKGLCPwr8cXReqg64yRmX6ZX08XQeTzQJLIcpH+y
mAVBK9NyxXnhavw7dcMsSd0J6q8wSXNX87dab5i3Za+nMvixN857WoxK4d//MHP+xf/xh9FW9JCQ
4HvAJkaAxj9n7JhfrFH3YZjGFg/PIRDPykIWQqAcgckgtmPfT4l5IOshtllmLHuqdbNbPB8L52Mq
aIrdNEzvH0lfzBTk08xFmda2o1dPH8tKrY2G16SvMIBB7D137tjcmOERQJDvAgvixzA/tTS3oaLu
0KT1nD77YuB81dCV6gNWznyZTNLSufz7S+B+bqwaBmtFun5CIKKxnM8r+7Y3x9LxHX8l8LCFGyVi
b0Uxp75lXswDVLJay1D0PGGIpEsvAvPdD9SLWY7dryJ699Cv0iqqp4Pjxs73xjQVZZ+byvrxssAT
FqBCF5nOgVwaK97WjzIY8yc9t+yzRmjDKqqT7qk03O5JZNi0Sx8Q5NB3T4WljO2HUsAZkVx15hcu
2oqkLp4JUpruAVy86goYurD7NzpmTAc06Q/r3LxFP8da6U9RqoOWGKI3T4biKE2JvHYeliOWQsKI
iImeh1ArViqmt0MYQo5+F2qn7qysxBWPhluN3KKG4v2jOu7FjX4lpcJ+1h0uMXvtta1Ve1fqfYgi
39dem1Avj7kRq02ajd9Hr0v3pMbxuyXmUe+Im/1t/A960K3QWr4vABW7O0awB96zlL59HyX+jibA
f6y75CfBOf9rC6YpgJKZDo2O61MXneJQA41C81ZtHd5bDoIQ3REmUCLH2Ykh0N8ojGy4I0ffs7ml
J8lTuUx6O90amUGHaJ3wu9L0+9kS/aKS7M+vdFq68BEiia0bIxpPzRiUkBN2T43fJKckjfWVFrTd
UxiyAQ6wT+OGrMt5FCVCbMWE8nEZSneM7hMCTDKSoJ+W7/H/+5bCImRd92CYlpmBR2tuv4aq9y5e
WVyWbMuPlMv5kBI5Jn4uKOdIKR2j3mHoml1KHuhH5c3G/pxMPMux84S72FL1qQfv/PDpiv+Iw/rM
jDEs08UliObQnr2E7mdCYdMUdBRE1Kwrak9Tk507B+3aYpJxk248fixRXQeVq9ca28UTgypBx+g7
DNwv8MSEvrhMqu1uhXLS3ZJUF+cNIdNKezAB+TzXvb1ZDlNQJjhDpsxxWFMcrE7XdtHY12+CtAh9
LkaGQfdDWJF2XuDAwh/Sa5y7J5bheEd76aRXyoMnSrMDrIO5mflxu6hF1+9YQbVHJ8uHfTxG6omf
1aycpi9w9FnNXYEJLxiLiT6yeLBKM6fP6wuCR0NxCecNa3Edo2nk7RUZMM5Ur/CbZH9kxrZBNPWH
AYp2Veph88Lpf7/5fbiN//4AoIhgEOTlWgb1wf+1vlF0sYJSmIifTEuslm6Xken9avMxUxmrPVlw
/J7zDGbZ9L0bnzAG4w40pzsjKE/SqZ4k/TrKPnUmz2ERHj5uFpr+UrVkXy9R2B97VhmC54mYD8wp
2BDJurtlbzkbRfKV/NqYKgbZ2VZvfqP1LG5O4GxGofw/tMF+yq00eEsNxMdmV38dKJzfsqqNkfd4
xQUSMZbitJutXW6CucLpnhO/9w6ycxBsmf5WQF472TT8ezgjbnHiM3Fc3nLLpqTwtldjmW4VFJpQ
G2vctfxXZNT8Cvq5OOOYX4NIXVknrJc6b0f05LoHlH1LwdKcx1JGWxbPI2nppLlNOYmMjlK3Tgbd
eVm6TUGuHYirRLqHKjBcmyn+S4Q/aBaRtBQpRSgMksCwJE6jzcc4HKZ23SpZ7y1Nj4mGDZw/onai
nt5V4FfN6OhX1C2Zl4h9k1DQYpUJuYSKcg6rYENXJ7hExixC1rjTDw219YK55gkZbrJvh1HfQQYe
38C6vqWF49+jfaKOaNdPglinW2wB07FdygxRYn1BnWKfI/7RAJhZT1gDjZ92DNt9A57lvps3g23U
3M2CmSQ/H1N9fkKcHWGPIDmuKzObhUBjvCzD0mj+HFK320cEPQHkj9QJwvH4lhB+okeN+VrLxroM
cPrWy3EoW2ozaP39BO9q02EW0fcpmnaaGt6lckfijUuLhW9Gl2xTVjCDrLZ90JxJR/X4WpZF8KWP
h+Rm2wMLVFd77evO2+PsXcPacjbt/NJFqbeaDD15h96OtpRpwMHtHOt1dKwDEdTl17AEosGkn5i2
nlyekXw63FZ3KtX6Q5VmyamPRHtJ/ZpE80ll1IRczIc2ybd6lYpdHEbGQeZMF37P5SvTuXcN4DZu
NgxEqIjhYreetwsAk96jhyUvE4DNM294lByxnN7iYPrD6PThx9CbB1W1Wrj65ZatjuGoKQ/xDG/K
HAtX+l+bQoz6AZrq/XLI00MDjElEELbFKnPeFFrBbQ7n9TJajoPXUvvEbZtV59ff23IKbhA97Few
tWu/L9pnLx2SJ1nVu+XwlCkPxj55Bm5e1ndmFoUrK3PLo9bZM4GVScIo/GbbNK2AUlMFX9DFWGSn
9kDw8hRpYURDmuiVjRZjaV72oopXb9kL/tr7fXYcdHkXtAjuYxllK3rWLlVP5PiYlOPt0mvCCIkf
vfmPhYH3eWHA7ZOgExfzsOXgYfpsYCtoEiNDGKk4mrKhi0MfJQm14klQ/OCPrtS7coO7wBbVW9y7
VHvnvXDeU1m5NSvH3y+pYSQCNdMKXxAJgzmdmyj0k62u+88tOhQa3rgK2tz9UUro54udRMTrwbXe
Q2/CWAbZ+BbPexoL+gNBehE29/7Pqk7fuWAUxFgekwVDR0LbvosItV2GyYxbsMV0GuyvZJgVX3xh
uCfpF3CL5iER9g6BXojHNHpB97XTZKvRyWj7C9Hk3zSoCrgSex2cwqxAKmycHsBv/wiM4l0G6KiR
oOA1HwznqRndeBsKN7nJ1sYgMW96bda79u6xL9z+tOxpQTogq+cYS9n+Y285tpwNNM1bV5B6CFlu
c/xwcwIdkZR0wVnyQ78J75lF0sUehHhvYhluXCp556gA1WniKL/oVfvOo7a/dg5R9rEwo00Dh+ww
zEOddcAe32OCTmJ6+/dnrfifxRZCI3oilH5tYRkgpz8tthAX9HjzjIY7abDLCow1S6igKaR7qFvv
yDQguSzH8WP+GuDdnwZaak8di5NwHIyHZWTiC02UvPgJ2WBR98LyM3uUqXn0RSJfXaS+V2wKDaE6
fERpg7kHoTdkW7pB8GQ3zpVO7M8gzOKftT+cdYnTJnByGAiFZp51GDB3ApbTJqNufCqMCZBOEKbT
PrBhqigwCl8V1bCVQlZ+lWb9pXeT8fx7Y0ftn0OnGMVuyJL35WTXlvGqNrydK0J6AjbrDNyJdnSA
Di23UU6woxEhnOx6r7uPRoEssUjyK+vW6OLkeb7Fnzo6rX/1nXr/URJVqftDx0R/82o/36Kf9Gmv
DtGrxzzKDkttR15euFv61wHaqmvWPITJAID1YVlucLvySCH0sgvCe/+xNNpXbrVqJfTROS3AD1kk
uPnywNuSxsejehmndu1BVcloX+nk7ppF11Ax049Wp+SvDydFGk7oACvHeNTJet4Bkd58dKtBWpeH
EfMqweO/zGR8zOqu/ypj0wRNYmrPsKSnzYi4/76dQwvbrNHOESTt48h0Jaj84aDBkb7g2LautuNV
Fzv3eSMNAQEocz1I78rwrqAquJSaojTkCxXrgXnu9jGdK0V7CpV8DpQc/2Md/T8eIt7dDkI6Cgqm
REj7GeSfRCwBC3Aaa000RwrR+lGrFFU0LZfPohbWdU6pV7VjPxeRbj5qmYtvyyTdrm6CXUhZ8yH+
mdnIvqa5hFogaqcoOrVUPDMnXC9iruWM2XXigngl31lyCHaknAcrW1AQjubbmzmS/Vu0Q7prZs6m
zSR/PSqv0Z7agYWCiqavOUyyu5LqNvaL2D/lLKZXJV3bp8hU3i7qhI1TMx2v3GoQ8iZWvUv4LG17
FXFb1W2ArAQ2B/cYytwk8Z/RbSd3kPF6ANdGdsOR/sNMYnHq5i5LSqDlE4bCfKtCK9ml2q8q7cav
GOaHndZoxcGkF37zc+oAqvu1vDHrJBh2Msp5fhNSgQPh40vqthn45dr3f78rWZ8oggYVD/qQrP1t
bGBCfpZAmrrp5lMks3Vk6EF77AWkuaoVUXk/9maxd0QkNkPfTlfuXObZYo0ImNIdXkmDeWVlI39q
FhDNfkjfl0uzLuFSj4COtoGaYHvJF4qDzSsqKrltjUo/CyM0rxqT640ViOJdGMFJiFb+TIr8S5hw
qS9HLs3MuWc5Pozd9MJqPrzVmWG8/DWClWIuI8QX7X/gkOmzfiqLWRAikFp5tsmLY0BZ/GdZrFbO
QPa4Rduo8mId9HuMZMaJcyI2Uw1ci6f/GoQ/akcResahDfs7UzO5tTpTt5ExFosuSOxpk8WpeaDN
YEjSIQ1Y27Q26G/Pm9hlHsm8Yr+MAPkWIAnFOAKwSd9pQOG3+n3sY3e50ujy6YCL5jjNuXFVHx8s
EwKeaLqOkMeIPNXIm/5oKqI5qQCp67Knx8R72z2at98nKs2I4L1YFrpl80yFnQWAVUQHHnxyuwxD
5o8rZ0jGmx3oxVOa7ergy+A51JOJ11ppswhq2WR5Ma09bq4r1hvZi1KkiqZGb58aeHlvaXNJfNgO
Xa8lF9/IEZXroGtKykv73qGvRKQc4m2qPtcxr9I1iCeXSvFMeLDr6iFpact1aJmWUT33t21IDMD+
m8NQRBG5BbQfaWeUaz+ZJiJYouild9q9Vrrja9FmK8qOcGwEKQhSZPqRudxwwDGB3pF44GTwi+8x
z1R4DdK9JVUQHduoTbfLgrDSqRbtLTRuG1E7j/KoL1IBTTn9STN5pH20qEZEpluVzfhTskJ9mP5W
RUgqNyl/NmEUV9Qh8y3Lf+CB6j/QXM8OjRzC9XJMw2u4tprWOCZt3ioEv1+1jpyuPTGq42aJjv2Y
HlZzqKzJI/KUIXF1La1a07bASdSOrXn+P+6upTlxZEv/FUVtbt+IwY3EQ3jidkcYjF+Ay2Uod3Rv
HAlkgUBIWA9juDERs5nt7O/6ru5idrOcXf2T+SXzZYp0KYUK2+jcrpp2dzjMo1KZJ0+ePM/vALj5
IUDijfiX5no5/ALp7FiPHzaBC/yCso0gwmxVmZ3fA/HEf792Z04TReWbFmCp7G7VnLm3aM7AJKpb
8LRpAkzS2dwdowynWVpaVaBeNFdzdBqSwFuxK7pYyNDhUxXtO2WWhfxVr9uA/ICHJMm8+PKB7E0H
HKHNVW02vdw0ap3aLL5a+etjgIzeL6qIswJp/jQMqk/ngLlGvhtyIkIv7JYnQYVVZ/ZZjO1kcXwf
tEQayIelBf/QbAZ9Fgjhzu1kXrq/eLDQq+dL05cHAddlw0d3EVTL1xt/Fl1JR4Hj+R/iWWRdy1ez
e8ROS3X//iL5sB4/NOuN6NO8PgvfozSx2jWjDZIqVw/hFKDBaDlsr2L3zJv/ggTTWvc+WiNh3100
JfLZw2L2yQlX1qVUzaWS7iHPYA7Y2y68+lE7rIR2+3HesG9qT/P6aa1chp2yce2be3tl38yRmnKB
EocV0GXVe0+xte7FawQiEYZK3MIlv1sqTU9XJfi1kH8/PfWsB/zlNJztX+K9iSfSnsNN+RLtWGFj
yISgshnNW35ptWrLl42GeVEH2OpFGFQQG5MtgeSvsohhzKK4gwYW7iUyca6dlQWEoxzDUr63nm/Q
MbE6+ehDPMHAA6bX6ila1Lr1cOFczh7ts/o0mj4170WruKBS/e0BoLnn8pWNLJJeBaH7TqIslUql
yYXn+AIEvVy5K01W27/ke16MtisPq2rHFhVzsmxO/oIXDciowXwKmB4EHu3g/b0MfgdIcUjcdvuv
z4ZwGGv+MxEXQuhEuIlxV5qZCoI6ggrO7NhctmwEiU7LIjumYW0QwF4gmU8my8iXyImHolOpLxBX
m92LNPDNshc/LSBp14vRovFUaqLM2LuZLZbIILtHlqBZDvzO2qwfN+G2eGzWH6PVYApoG0Bc152e
W0fIGt7TGLUUi+jKipYcPr6nVjRZV38F0Mc1rMrqJyDUImIhM1cwxKLkAEeysbqYhpv7D2B1BNOO
G13UbJc+oD75/sPSWy8uVqiHbMmXDStaQG8sh1fbxhL36Dy/enzobF8+AGKkXF8m71VK61UnnqAJ
Z2XxUDmtPtgoX1yh4sQW3cctv8Gni6fV7SbqTm2//Mk9tu4egfX0K2IDAWCr0QgDReWzszm8Bb3j
TXQXzEqVlj91zF+taRvN4qe/lqJaeNlYrXyoUni7hNYv8Lesb9HM5OnqAQ4/xLBq8PxMZ7ilUZHm
bu7kXv84evrXCfdvkl0Nf/4LXo/8JQTbZBplXv7cc0aBH/qfor+If/b8Nf0f/XzO/Wu24GH2S9q/
wdDbR5+yiGkv2h7So9YfYh6sb3kYu9H+T5NJYg1ioBvf8aKBvzPEq74k1/HVgQwu5zVYL/lP70Y+
YiVifvB3eu+2H12Of3qHzoCpM/Q8JbmafSO4DIuOxxi6Zh2ZFjwrEKLHyc87w0WuyfZj8/gIbv4q
cAcRzfxRI83XFr9/XYrGCSM8z1gj4r6ZJ2QRaxfaM2aUGegtS28c1RvINLaqQGIQP4hWppZu1Y4a
FUSgbbNelj8JqVN89K0pYAoDoxgJ6kcIBqGdGX7JH7hJ0iSoHqG6ogwNIiHQMRJ/vy8mQB1sURLU
jmBEox4c9ah5JKgcHZerx2CELYW+Oy6wYVAVYoLq8ZGNLPtKA7/lDyywFBOYgkAIWNnfnQSAvVh0
6fUjZJch9lxBMw3xo4sAs3qEZPYyanfw/vfG+EgIL7btjSO7jCQMG6khOYwvJH8DzeoRaf3u1l5O
5NDhor9qH0FZtBpq20WsIc3yWLtpmQ1wRsIWb5B7r7gfntUD9CN1x1J7cHiYUkFe/IK69nYHSCkH
QlEuv9O+KtSJZPAv6sXPIx+qhoc3pI6U+kDcramX/ogz74XvaJpKopOlRlBKmJz2di5beu2uRJt4
W2hDIJJ688LhAQtGSNWQatJ21UIR/OndySfgC7O0mmRXISi+zEMoVNslp87Q3iG9CE+LMsPCIABj
FBo3dLSJQqIVHLEdw9HL1aykjoiqa1xaRaaJir9oapwseJawSGdoFBz7JA6jgLkZOqCKqCAh+j6Q
rvPmXEFJGURaEXq8FydBnzFwvCAtgWpYq1bQj05AGxZ7xg3sC7QtyjwFoc+GXa4ANBGZPKIZzQ6V
4i+WQvhK7gbPsAwjQjFGmkoDT4AcNBt16bbVSXbAg3o89Jd+xBb6qmyrhpzIhlWro6LJRj+AXZ46
5GFsMg34UO2CNBkqFVv8hyQoxE9sE0549XGOofVa8rVY4AyH4AjjmkdTHrjMG+PfJtQSj21UgVte
AXw7PNw24lBwdauPv/rYPLH4bH7tCkvdrHr756nZQhsyzVddG6lN2bkW0vP/p0n6JpsCWFm3iHeO
XWqWrzwPrfUyiLUdFBWPyX7mbNgrRz1nG2b0o8BZqrES6bxzNb19wpcB04lg7gi4AwYNA8Zdba4m
AXEx1wdtUGvfGXwlba/8YJwhgcgtLrplnXjFnEiNI7dLJBoUHbbLh8gG03esQsBh7xcZGog80KKT
/YB7KFDDSBLs3mxvZ64+i8eOcRKwoX4VyObKRafchz+RpaeMVGT18vDz+xFNi/lYztloL5yARVyT
EUh3Lv6QX3gYGU3mzdVQguK4HtXLw6f/K19wjeWsOsHBu/YNMN2fQkNcemqSYs41Ud5QdCPPfQxr
XHDpHTb68XDsQFl0RtqRRPUzhXgexN7QuAx3Lm+zjOsQFQvFV3MyjI1eHGqcuR2dgFZ/vW3327d3
7dN/MwQT8cAzds4BFK0y4JPrSCtDsT7y6Paqj1L2pu/x9rMRlvduyn5VVlohPUTaQtpIWz1Ct0o1
i3NHDdnz3W9mnU6mMB7CSJfV+zTCV16CJxseDNFnQh+YQHScBBAdukQlUAQg5SYuG/Nwqo6WlHUE
hOitmbfQLy3hwCsqjZrTOLtpBBK/GcQed9TsBAkqBHNtscXQH+t7JqIFRWnQDxyji+tJE2K73pX4
ixH6SuaFqPD0QQkY9wKBLKMjfvVPbtXiBYnNMsHOXXpj3+MZwxnZQupBh9/VGFnfOtMkOBZXbKmL
BqRbFZ9rB6hL601WnJkCZKMosyVup44fcI0zACRYfOzEPZQzNgFjdGDpzQE0n6E2xbnuMl9TOk0B
H1+Uzj02Yv7OEakRULmHs+dnfHuINVJM2QWylq6Aw6NPMjBbZ890nUAiX/Ml061pm2DrbljARtzN
VVwbJOPPd1QVU3THLspzNwh9oA0m4g4aP+/3yL3yLuk73oQtITbUNKViIQBJi856MEUtUsbSsSh0
iwGbObuUtkRxfOE5Mwdto9Q4iY5FwM8D4EkItTAr5hBHVs86/AL8uBnyHHJUCeZ953DUyizUHCU9
KETde1im/qNxGcVBvDR+NNoRYBKjeHsy049Dy6MywUK2D+zEHgsBfYZHqj+dvIcCKoxAh+gv4fdw
13nyBqUzFLpPzxmPXW60WRiliZZ4pb9+GCBFnqPh+yJ5W6r1UXaKQIQHqj3/mRj/6Ycivod4BIFn
rsdctmbYIOAv/u+//y2ci1fnwZqNGWZwwYb+gqld0+Qh4mB1VG6rSR1+ogbOwg9KXeEZUIMJ1gfC
IpAoKBiDwyiYK3YPfzx1mL+GveQYH2JvzPz0Q4F5bQMQQL11+KJOfTSBAAEHbA4z0lloaiISVqqI
KxV/SocB+MbRPHJmGY4b1HAXH/yGIW2/NJo6rBSGsRpPbM32GQR734elnTMygQzqsmU0zag1CWle
vATyXEi/T4BLZAP8Af1K7gThee0EELDnidDftUEJDlTTj0KoJNqwJsW4UEd0RedFLkxSiPZdGADR
ggBz0ueHQsNpTdk4PeZuikb8Zh/KLV/GQ9cZGf4nA4FooyWsL+0hFDKXL/wRlAA85uXnEXAgPFk8
8PVo2ctu65f3teXjQtSNaVFGWVTbbmEApLMYSRKS90wjNbKQ7BThnBZbcuOOB2PtOhedbIquAI2l
h8id0Ti+TuAoagN3JVLTE2SgsKrbDzGDou2A4ucxjElNptQJZEoboAIZ/5NtqlUcrrm0o6njL3Vx
TaERDXDsz+H71UcWyftF2eIcSqomXAW4V+FBEQrRtmw36yt+sxjcZQSzTHGyP/93xI3xny4ffUd3
LSCFuDgpOtxba6TISQV8Oy26zjCrFQAPofhsYUj40VS7XEwKMwXzzVChSnCH92BnTVg40mNCJsU1
0mNrP9JtKqChFyewsBhXmgwGcB7JsJlBCU5xDxfpaKQzA4Xh1WOwl2Gk68LMpLiMev5GSMmHWLs+
Af5RnMTXDhRxNYw05CgEuxw1QwhR+VFYAstbswTkw5Dp5udukuzbxc8t1PyxJtUsishbn69HU+66
Wd8xwe5t04Z3UsiBR1qc2H3u8YluLluiirXoJvaRDR8wo8sRj1SjCc6zKMKGgAnfSc+myC/sx+OM
W5riGh34usljVQhuu/7nv/vGwF98/ocBfjZugs//5Y0cPc3eqhBIfSQhOZngkyVwM4syyIB5AKDT
xYdF4dj8ONk54BRpBgK5GvkAxhkLtWvFqhKIPFSJOBkF2aKISbbh1EAhjXa/opty8d37bUehRxU8
wbDOYsiGK11iUKSMJjJ093yLCsKinAx0Jrh7gemshpIGNUVW7slwrefh2Ai/IY8BqF02esFCUL9s
nHw7p6borVg8a/87TJdzkSutCy4CLjpB6g5uzDQPEegOspRJn6sAKSzM8tydOLEesTQJhvVDEFZe
aBc82PCJ/5hJwbIIhG2TuyxTTLFb4ha/2cYHvOgEZTfaDlYIpnvKReagFuuhSJO+DEAGPUGawtRo
h1G2QkygIhRluNaGi4CUGkhIWApT48zxskSwCazPMxb4PC8gvbeK7JXh4rOAeSPthhSoNEUJfO4M
4SPO1FVQZNWcA8bEC/laTVFsnei9XXjCPECavz4sBR0CznXqikLsopNtBT70MI19cXcXH/ciRlpR
oBHBpLAKL5HAlREOJoVVeBkxV5+twNYrSt0rHmQYDBilBMMiFwO+NL1ExaS4gbosesxwA4WJ0nWi
aZxVTSQcSVEK9wH2z+bZKRPQuOtArkfcQw6IHidFc7LiO9iNnziSzuNgosYS0sekyNnq+e4YNNHG
rRGINaSnsqzfkuCIwHcb6ZOlMNe+UlxsUlhVyLReMV1WUFzNwPnKCjaKQqobwBHEGT8a8KsUexwe
lbuFqytjbAD9pfi44kRnK2gkeE1hUSGlZgD0RDVJceYsCqujv8xUVqN2XT3kcAr3HxkMumCsRpLT
tShIvOJj/fIAlqx6SoH5rpwIZVVZNrYorryPc1G8rimXgFsoPuePSaFqB1nQY183GylCf3ci9wN8
h8axmsSwSMJeAGYRTvJAZ2gKq6aP6jj9UrUoIvnIGuUi4aanO7OBO09RgZ6UwKBAg6PWSJ+9CacU
wWXVAcTio0bt42OEcl/2db2cYvP5P8S5yTPN7GrFbABtDP61BiqF0Z7t+CW+/4auNQHz8wdMGMzF
NKoJuK/919K32wlgEaKRQ9GtSM9f3AwAlUq/1d5WOct6Zu1Z6hP15t60Qe46m4xsf4mwL5+olo9y
C+M2g0NFErxwjT5zHxn8omqa4m62CbTsc6RoccQQNZV4FzkrfrMTEOWdYwFdlJ4w8rLVy8Nv/WsQ
OGCTWJsxsIeLj3yDfCc9Td182T+Tx517eJYQCyjB91L83hJwddsTsydS8P+gCL+FbdDzEiiCoedw
Z+24OCnskh5/cjJ2ap2AzftQPyPjRiQPcBkH6ImEGOAgKj6X2jnFgdqqpP1oBzSlSuBGfM65zQGo
kzfG1y80yI5XlQ09Y3ylSYO0QgB7NfZZL8n43+4AP0+x6BlOL+GfdmmeBPFQl7mK3IfL8hNc55Dk
kr+bLBgi60QNKtlbvSjyhEnsuPr1RlFsKmaL+1i/3gg0fpEjDOQ03EPa0BRgAC22hgclT+OncAO2
MtxBkRB5igbSXkafovDWqXHzKwAoKtVx22QvMQrnGrS1Me6AWM9uokgGvACWmqOOmzh7aF+lXh5+
+q7Ax5n9A6B98XF7LBDJPNkMUYoaEbido1Bk7EVqmpIaFGUhNwgARr6wEDST3qJA40rUhY4TRaGU
ptf80dElCEVZc/KUbjzSvR1AY1bEOpxXBvCUOmM2ltMf+EMArKpB5V1AEW4SdfEJfVrgSz/ME4Zo
SKiee/hiEkLdOYhPQ4sTjhZR85VIhR1YBYos+iaSsZ1watw5aMyUK+QBL1Z8XR/7e59AYIQ1EfbJ
lHBYFIZuC8YokFQUCSRLUeR+95muFVmiHyA2HQ7YAuwjdP92DH9C5MT6MaZI9ki4EypMNP38D5cv
NFdxjSK8DZSPCF5XPEH3+yNjj6KyLFlAcgsYPyR5IH9WZBdbi54IFKbR5/+E/3jMAaBoXLNHFoYc
Be3JX2wrO4wfTp1wGQv0SYZaNONj/6R0cXI5uNTmAzi/+jH+rwFE+RhehcbLCclppf6LcyvvXekM
o3QsSIDvokbJHifEt0L3w4HaQTMXbSqKHlcEAj757nzLEWo8wYd1RBpghR7X0fG22mgAkf3FOF3e
Dv8+DiU7B4G7KBekVyPk4X5/bvrbiuepuTuBmC+6ru+Qu4OJ4GO9ZJMC9KUJkLBMkg5F9KwZsI2e
KU5RDSLcoJpnn6LwseW7frZslwKWqD2CPaf79Clch2cwPkdTUXMNT2paGlFko5wxd/7VyCGB5owe
nZlZA2tFLaKARoVqRXj3NdYwKZJQBcgbXFiaCmU2asVnfMODWI0irhLz5avj5RjVxyDOThYN5tRj
DifvHfICNnBPa+yGpgovjZwn8H+fyy6vJ8gf8FJIvO6Am2YLX9scCi2/iczjrMuWwMjsC3Hr5xqx
FMilTT9+5FGOskZRqNTyhVvhhw5HiNmb/DnPwUBh7svUEwEjDhtISPm851AkYbZ8X6m1mhlaI3D4
XLEAPqqcfaAocztzZo4SPkJ6UuB5niGLTXQWGKNTiIiVycwi0Qd1B2h4b9jplVGt7S0u2rHujk9g
tDSByxbkUL9B4Pfdzl3WGgouFQ4wxHqSNl0Co3qscRPFdQnXuJZOR9EI44IjG3JLIrmG3ugU7ilX
vactAkV+iuEOv0cv/FVKuVLjyeufwn+rvIQSw9ozZKssYwBvtwOcHl2FoUhTvfKnyGeHJD+JfFcr
CjUpcFlFEqWIaN1y/kkjFYUh0QGs4BDuN31ggrPRmgbAZUV8L+fsmRRlcjfMXayBOLBLdIp4foL7
kfFKoguvotPhvH/NV0aLuTnJlBQZptdOBk6EIr/0jnnIn9LVdAr/7zXAVfRRKW4UQeDfOHK99GJH
JHsW37wbJxrBb5+rtKFFHcED2BKJAmIJORBSNGCfbhZkhUCgQz8LAcKZDwJOkWeXuMIvuIuA878Y
JyECTiEakSdRNCFpICABZNuKvamm/6NzYPFNGfhz2Hwap1oUKvoA4Ij6bCnaCgxiFDhkJkvAmb9g
e6HHCh3nLI6A+KzoKq5t9E1ULw+XjL9AVcu5LSwKLXzHMLRI0KGcMWqWtnPW1CSU1lAUOrQEQL0I
pyuJo6gsiF5D9AfN4eFuR7p8GUjDL9dLfUNHRE7b0KKOiPRqBNt9e697Xs/S33eViXNMpsmq0IKa
wL5c8XPuI6KunWmK3g23cZjFEqJIuBl8/h+A86x5+jQgT1i9/JoISvPLF+LkvUsdjclrL6u25dCU
5vS8vw/uz2sy+52tMk00xQKpzd5KkJELk/jn/wMAAP//</cx:binary>
              </cx:geoCache>
            </cx:geography>
          </cx:layoutPr>
          <cx:valueColors>
            <cx:minColor>
              <a:srgbClr val="2A941C"/>
            </cx:minColor>
            <cx:midColor>
              <a:srgbClr val="FFFF00"/>
            </cx:midColor>
            <cx:maxColor>
              <a:srgbClr val="FF0000"/>
            </cx:maxColor>
          </cx:valueColors>
          <cx:valueColorPositions count="3"/>
        </cx:series>
      </cx:plotAreaRegion>
    </cx:plotArea>
    <cx:legend pos="b" align="ctr" overlay="0"/>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'[OAM homogenity GDP=head (NEW).xlsx]Results Alapító országok'!$N$60:$N$65</cx:f>
        <cx:nf>'[OAM homogenity GDP=head (NEW).xlsx]Results Alapító országok'!$N$59</cx:nf>
        <cx:lvl ptCount="6" name="Ország">
          <cx:pt idx="0">Belgium</cx:pt>
          <cx:pt idx="1">France</cx:pt>
          <cx:pt idx="2">Germany</cx:pt>
          <cx:pt idx="3">Italy</cx:pt>
          <cx:pt idx="4">Luxembourg</cx:pt>
          <cx:pt idx="5">Netherlands</cx:pt>
        </cx:lvl>
      </cx:strDim>
      <cx:numDim type="colorVal">
        <cx:f>'[OAM homogenity GDP=head (NEW).xlsx]Results Alapító országok'!$O$60:$O$65</cx:f>
        <cx:nf>'[OAM homogenity GDP=head (NEW).xlsx]Results Alapító országok'!$O$59</cx:nf>
        <cx:lvl ptCount="6" formatCode="Normál" name="Homogenitás">
          <cx:pt idx="0">-8.5</cx:pt>
          <cx:pt idx="1">0</cx:pt>
          <cx:pt idx="2">0</cx:pt>
          <cx:pt idx="3">0</cx:pt>
          <cx:pt idx="4">8.5</cx:pt>
          <cx:pt idx="5">0</cx:pt>
        </cx:lvl>
      </cx:numDim>
    </cx:data>
  </cx:chartData>
  <cx:chart>
    <cx:title pos="t" align="ctr" overlay="0">
      <cx:tx>
        <cx:txData>
          <cx:v>Az EU alapító országai</cx:v>
        </cx:txData>
      </cx:tx>
      <cx:txPr>
        <a:bodyPr spcFirstLastPara="1" vertOverflow="ellipsis" horzOverflow="overflow" wrap="square" lIns="0" tIns="0" rIns="0" bIns="0" anchor="ctr" anchorCtr="1"/>
        <a:lstStyle/>
        <a:p>
          <a:pPr algn="ctr" rtl="0">
            <a:defRPr/>
          </a:pPr>
          <a:r>
            <a:rPr lang="hu-HU" sz="1400" b="0" i="0" u="none" strike="noStrike" baseline="0" dirty="0">
              <a:solidFill>
                <a:prstClr val="black">
                  <a:lumMod val="65000"/>
                  <a:lumOff val="35000"/>
                </a:prstClr>
              </a:solidFill>
              <a:latin typeface="Trebuchet MS" panose="020B0603020202020204"/>
            </a:rPr>
            <a:t>Az EU alapító országai</a:t>
          </a:r>
        </a:p>
      </cx:txPr>
    </cx:title>
    <cx:plotArea>
      <cx:plotAreaRegion>
        <cx:series layoutId="regionMap" uniqueId="{4F6F0BE7-B197-4F0B-B22B-85518A186123}">
          <cx:tx>
            <cx:txData>
              <cx:f>'[OAM homogenity GDP=head (NEW).xlsx]Results Alapító országok'!$O$59</cx:f>
              <cx:v>Homogenitás</cx:v>
            </cx:txData>
          </cx:tx>
          <cx:spPr>
            <a:ln>
              <a:solidFill>
                <a:schemeClr val="tx1"/>
              </a:solidFill>
            </a:ln>
          </cx:spPr>
          <cx:dataLabels>
            <cx:visibility seriesName="0" categoryName="0" value="1"/>
            <cx:separator>
</cx:separator>
          </cx:dataLabels>
          <cx:dataId val="0"/>
          <cx:layoutPr>
            <cx:regionLabelLayout val="showAll"/>
            <cx:geography viewedRegionType="dataOnly" cultureLanguage="hu-HU" cultureRegion="HU" attribution="Szolgáltató: Bing">
              <cx:geoCache provider="{E9337A44-BEBE-4D9F-B70C-5C5E7DAFC167}">
                <cx:binary>zHrZkt02su2vOPR8KQMkBqKjfR7AYc81qVQaXhilUgkcQIAkwPHrb5ZkOyy1r90RfSL6liK2ahMF
EMxEZq61kv98Wv7xpJ8fh5+WVhv3j6fll1el990/fv7ZPZXP7aN73VZPg3X2i3/9ZNuf7Zcv1dPz
z5+Hx7ky6ucQYfLzU/k4+Ofl1f/8E1ZTz/Zsnx59Zc3t+Dysd89u1N79xdifDv30ZEfjX6YrWOmX
Vwf/qNdXPz0bX/n1fu2ef3n13V+8+unnH9f5l3v+pGFbfvwMc0n0moaUUhQT9PUHv/pJW6N+Hcbh
a0wF/MT0t3tePbYw72+38XUTj58/D8/O/fTr/79P+27Hv1+tnE2+PWxiX/Z2uP/6MD9/b8z/+ecP
F+DxfrjyB3v/aIu/G/rR3PJZq2psf3v4/9zgFL1mBAnKYv5iVyH4dwYnrxnDYUzj+Js7UPTbrb/Z
/d/Yz59b/veJP9j+9+s/Wl9m/33r58OjeXr+zQL/ufEJe81CEiNKyJ8ZP3xNaBxxgvC3USF+u/U3
4//9dv7c9r/N+8H0v13+0fL53X/f8lfPvnwe9KP57H6zwX9ufhq+DgllUYi/P/QUvMIEhoj49dCT
3+75ze7/5mb+3PjfTf7BA9+N/eiGq/N/3w2756F9NP+L+Z7i10hgEXOG/iwCMHodxQj+xeGvIfC9
J/6N/fy5F36f+IMHfr/+o/XT/w/Sz3lcnttPdhzUb1b4z2OAiNecszgk4tcUFH+X/xm4J4wERvjX
UIB6/K3WfwuFf29Lf+6DP879wQ1/HPrRE+e3/xtx8P8u0b/Dk/TRP2Zfcc0fqvRfj359UEBaP0z9
K3j0zZqHz7+8wpx9fbJv+OJlie9Mvbf6Jf9Vj7954Pc5z4/O//KKvw5DLiLBEOVQsgWC1ebnl5Ho
dcQAVCEUIkh1saD01U/GDr785RUFvPUyAhMJ5SjC4aufnB2/DqHXnEYiFDiKcRxRQX4HkjdWr8qa
323x6/efzNje2Mp4BwtDSu2+/dnLPjlCgpAXkBGHDMFyCGpZ9/R4B2AV/hr/HxxvblmbQchxipYc
IxNLrNFdMDZ11gt9MXgUe7OSWG7NZiSztc8s28rDjGqaqPZ5akebqMnFZxc3XPZVHyUMTTtlnNgp
PZa5VV2RrTyIk37I68ZN17ordriehsM89GLniKepG/QN7sMDxsWlmUZ7MuXSy5FOcV7bWgYYB7ug
Dp5Z4KobKM3LRWmbF5b3SVNU67FeYn8eol5INqDTpgu746pq0s2Hwz2jcxIwMciaan5c6oXIuaLl
3ioiRYempKZCbnqbvmWbbyfhT6z7UrB+tC5ABUoFj1kUhSH63rqIrHEfxUMsV9Xd6BYHmbF0TRfb
47tuTBYiIln1febjYEuIr9+HdBzT1flCIm2HvaujR4H1JbTzw8LN8jf7Y3DC/nV/MQoZpWEUIgQV
9Y/eX0lv22FeYzmLd7QfymNJ1XUxYHIaF3X0ShkZiyrY09oT6Xtfy6bpyG5j6s0Yd2cRzy51aiqO
vHb2RN8H1XDbERWedawXqUZ0bkT/fq2UTj1/8Xc1il3XNR9Z56asaNj11xPQTtt56zeTj36ZdlvY
fUAlOiy8G7PV9+1xG2+UqnLV6W2/zOWWB7xfT9OA9z5qVunacLoK6yiStp1yNTH9hrISJ2VXyY6u
/nYjG5Koq76QyQdXlg5zUtbRpeA8vG5nNEjtJFVi2uMibNJy4+Aw3mw5nX1x/HpATLtNyR/SxJ8c
Dg4x/KPxmQjjMOKURAQgz/fGN4qjiTd9Iau6STtavOmaWB+Ywjd2bZfTBPBTRo6JPUZbzosyyFW/
3rc1f4hoS3LRtV3m6rZNJlZXO0oGk+B24YeoNu8E31jqbIXzdTuUdluu5ljUTEaxmnLDeZRFbpbN
EAzZMDVThgIcpWzznxXH286OG05sPGMZVBVPNt7sWl8kJSrNDaLxgVXrcBCVsVeeiPVQFKOS69hs
ctXW7SrSNuk6jxMEdW8vgwr7nRjG53Kp6osNSXVpNvWBjD3bBdY/KWHcris2dTEvH0y5WpJ+qXba
RDPMxkx2mzqIMQz3g8Mqd22LM63525JtYs/EEu4Kqls5YuVlYVD1N44Ch/yLp1gMyJMJGoeQxSmk
8D+GyRyRSWNvIulsOeeqJAl3ts6pr2/GMhrkIKIbMk3vhLJXaMVcRvPWSl7HFwBQPFvbcpOjG1yO
5nXNif8Uin7XWdZdFcviZBdOQ2a3gSVB3ZWZCiJ/AjfXcnVaQ15y7aGD7JQMIhgOE+DmvMG23zmB
gvca9ae5XqKTiNggOS26Q1zV865qxHgqmuA+Js7AL+7I5kEnfT94GQg97Cvss3rcliTaTJMvaA6z
plmGNLb3FQr3BPPoUBaZ69R62uicmbYZ9uEKmXmsM4aF2bW2ubK8ed+IZUxjNA77jfq9J/GXoBtn
2SmMD7haFlm0rMqtwU8rGuKU8OmTpUElh2KbJYotl6a4cm1Xp11HniI6ogQN85TQ2qlMrOq2sGF8
rtF6ankhZ02XdBSxyxpHh0zZRadiGnGGqZ9lOa8iq1TgZcv0snfOx2kXuCBxoRPZNNZtwrVfbrbm
Aod8yemg9nEwkbvNR3fWRp9UGdw3JYwoFrzjhPEc7lDKdW31vnFlnRJE+kzUpj5MqO9kuTQfKheV
J9qxXDjSZE1Q9clgMUsqBfc04eCOtAg/NGFRJH21PPeDEykPNARukTFab+nXbYo+iM9N+2ELi3m3
+vgZdc20Hwe+G7uiP4b9RiSftJITfo+5wnII+zJpy3SOaC89ndFlLQd+jEaabMGY6WV+w1xwXUbV
fpxi80YxleudMGb8MFRVd4hMILWukYxafZq7UUHCEN2urVmCfGcSL7xISuLVqUfBvfU02tmZ6VxP
LEpVNaGrFfJXogp0mDk+9piuGembXta6rFIeEyttVXzWoz5PvkS7uLf7xkdn5n2fdGXzXiB8RaZN
FpWQE7IuqacDgJ7wzUj7MXGClwmNzWO9Rjex1oN0oU38GgxJycLxZIp9SBy/7qZ7PJY+d2XxfmPT
EynCKveRXMzEdstCVdpNB+0xy3wvp54b2UXxKMc5Mmm8NadC2HK/Fv5mFIZJRXA2Bis6dF1vTtWX
1uLuMAnxQDjNiY6b/WL000jEu2YtMiVILWl0NOtjXXGbFCK+D9xwpaO1lH9dLr6Wgz8iNYwgMbGI
xITEWBD2A5bomKoWAA8qKXtdnegQJ5OItmPHyzYZnRAH48X9uPXtyTcWyWGdIUS4uASGN4exY1BX
e3XpiwofCUG32nTuVFayFeV0Xn2VQPbdAT6aTs041hIXXZgvUxOfdKQ+UuGWqxqwVwoYEl+iuuVJ
qESYMEXo0euJHrteHaqhDe94mwnPdW4JmrNtG302vaA8v/R7AVlblvF5Gf3zSOcx/2sT4Rew+oOJ
WMQIxYxxkM++5vE/gFkTTxHndiqTooSMK8DfUecHiTHkutIrn9ABqtJYh8tetHIuybQPW7vlCsI5
d9W5XsZPPqSPW2WvwiAukorQIOVtePmbjQI9+5eNEhrFFGo4w+xH3LVEgQWUEZYJui0G3mdNaIJ7
HEKF0XZTyWjq+UxEKV1gXDq3s83s9Dfn6YVd/LAHQKWcg68xJPMwfNnjH4yFMFNhMM6BLIf+4Jdm
OnUF2VmxulOLaXnF7W3RNG/NNJjd6Rt66CHBpLRTzbWJ1QrRHdCMFZSegpAw6WtD02kgo/wK6lZm
tj2O1LUplJOqnYukaazYWSMK2ZVlcDQvH19/gxPvdrRoLqil6Li+fEx+Rsdu2YBSTKhK0RT1RtbL
9VRtwTEs66Qn3F1HgChlGPc+W1XaEAH4oePXGgx4pK7KAhEziZZK7GY1XbN+SWk0lm823yXjGsS7
v3ErSIQ/GhUD2ge4z2gIygl6oY5/NOow89hUwQDG2Nin1k+L3IY23+Zlltyau8iYVk7ARnwU5H6c
fKpZO6Q9bt71Y73AueUo6dsLn4/bxozsW4APwdKccdPFu3gpb5dC75d6euBEoIR35WO/mFJu8X1B
E44r8ZaUNJa8XbFcdFwmnt9tsTBJs86TdLOeM5qWupmTOOj4YWjm62YjWLKRPrIhBNA1qVj6Knzq
OB6TngMxslN9XGdRyUirIYfSnBSOYumZONqg0hnb1csUSdU0KXP9loiZBUnlmr1HxKWshboyTnUe
1OUDUex6aavj1Ebvo65OulBnYWDzntSPXWPIiY8mj4vKyYItXKpgeCqnMdqRptcyGHBCgE1JFi5A
5YSRG3ggYxzKhxWQtyMXviFhtFsVPapmNtLOUCahpQE276Lp2Aa7gaPgFAv3xbFxkvVYjbBnd25F
T6WjpUgHXDdJoWdwD6VV6ohbk7Cfyt2IyvfLLIBCGGm6hUoaj0iGKKhTJLhOWQPcbrBQpKIp24Tb
gJdOYzYYk5S0lm3btVe2LWTJCrxv6DZkY/Peb/Fnjd0TobRPlp6To/XzaSkeWB0ssiNTmKriJiQo
acOV7QYtpt2IN9la+wE2yRNKwuBaPDlq9sxQdMMBbpWNorADcF9RLVXGeqj/nDdHdmldVSfCUZpx
GsrJ8duAUZ2WVXSrxYgTrGtxjMrgEDaO3VQPwRp9HJUm+4AslzJaPs7UYail/gqqyB244RNUJZ2A
hJVtBalv+LCtidamzRbDkkJVtVymHiesIKEUre1uSaw/WWSKvFvAjltbzCkuxGPBzQ4qyU4xIQEd
uYPZwCGWtN1FrP6iA6Rk2HYBVDV0qlq87adWXW8jPXCnHdBnq8/Lxt6guLu3mgzvxmF71xRdslHK
ZLzG6r6v3cFqM2ZVO/UJCgYtm3CrE93Gl2AUK6RBRzMAZbHY7NGOd22tWd5Asy4RS8uS6NyXS3Fp
9VUfZLOgz5PgCuBKJTIyxR896A9y63ov61puUbse9MKBFUGvL1XdAwUiKL2u33m/RBmlEJkGwiPZ
hoCncHhPkdjkRld3UUGZQ4UfZDESWGzG0cnM05CG7KbbUHxHCtYlIQ+z2QTxnYrDqw2oXBpWn6O+
0CfjTJ+pUKkEAOJQexmuwH3LlU2pUXoXqdil8dQvOarmMzVbynAwywjjm7BmwyxFo0EBmnqUjzOf
kq7i1/NssdSkvjddNEtjSi8RiCcNRGHCSEhlh1NX4zBt6qDI2kJnc9t9QQGoBWLbQjiKvrtlmme6
od2hd32Zi3C67wAi6Za/X9b5frFInFwc9nDOgZf24XHrgz6ngWpTElfHbXZvyhqQsO5Owbx1eSTm
T6aLbToSSJPD9mna4kAiwK9ybPRt2X4s12U3DoNKhq2NklpxGS6apZ0hNoFULGvlHnut1a4Drt2q
+T0O1v4cD11zLEebLj2WqImobGYgeARKUEK177NhRkY2LlLpaHsr275bTmFb+RSb0CSI0yUPmpmk
arBXa+gqqZeAJTMQxDIcHyIUZi2a823VxWX09FKsygP2xrUEpU8lTduUkPoqlxoScck5SBNDbfbk
asmhcPUJqZMmjHQShH29X4fNQuaGkHdT3rROJEDoK0Bf8XXAp0IC6AZTx2uXBpMSL15NQKe8hZTU
pG7ZHomgJygUMM2WQCMGgyT4XCcIN4Wk7VBlSJUQNGo7ToIlSwW0ygTCpcg2WxIMwBwY8UCLxClG
3YWK8eMSz/C0Trxh29LKUokHvJY+mdRwvgdWtl5BpeKuvJ6gBslwDGlWWQoKyKJuNz+DjRcgNJyq
vViCC9s6mjchOlNQhRTYL8N2AFmjjoGDxMFxcfS+reonpRdI83SN8kEFWcwroCA+jg7xYjPvVJwI
rWzadqg8Vlvzhc18u/RB20g12XY3H2fRq7sYk3Uf9QEwg7aSQKnD3dZOg2x9i3eja1c5DfYQT+0u
8uNJOfQein1KXU2SAC9vcM/eTBjzFG0d8KdA7SgdF1BA5j4r4hIYQemBxXdvmnAiwBugrtZMtfuG
2QfUAxPsAJ/jd3QrjNQ9MO1hevTTUZdSDCD8GAA8VW8xYGl8hVSTFXXQ5iEQxGoGHXQMOpUVfgoA
8KKnwIQib0d2jyMEmlgYx1fBmEeFsanVdEyHBkSz2ax1slX9B9xC8hVzeBst4u2cMQPFCvLhoSzX
M+8gbuygZzmrfgJcZzfwVVinbsdrfirMWiUD2fhhm/SRl8E1C7gDKrC54zSweN9Tl6wxX08+dJLx
oLvl5fIZV3Cbfi4O5TItiTBkS+pyzUZXbokpu48tYiRhkbuZA13vxjj8MICUohp9VXRkTdgK+lyj
Vi3LDVdpNMSXKWb93tuSyxUV78XTMsXPkABGSaf1mcdfwi2M96MAodeLIQnjRuRbxRYZNgZkrU2c
wqJ94hqKsK7ypazDdF7nYbdMw5DpqMWJH9inYlqqBA5AnHoWE1lskdnXg31hwM1jW41PU9H7S8yQ
nLbhRjCrM9QbKOOtOYCkG505QIZkoDsQB55tMaEsYL7dB6WfUkEjOHOVgkOwkgwy7km0FaiXOJ6P
UzE2Eg/DdWnpiXstV4BLQLJxcBsP67lfSDYF01cutiVRUT/E6GEZdXRBA+S6aNA+Y0GZ1FuPTxYU
6ROrF7Ddcl6rJh+M9/vILVZL6wiYBc1vFpD3oGRUW97ZClR5SNDGg2QaK5dbjjZpQEVHmHbnlpgK
YsDoZIqjDkRTNL8NnJn2/bq6PZvWQvL1TT8UwwsbO2wAzvORgdoag3SQlOFywa691CAC3JZR/24M
anFtXBKP7mbb2k+4dPtwcy6rXFCC7tGeQHO8GaM+Tpa6sxCJxxjPJBFM22To0UO55oBMhUJh4nrO
k9mUiWtLkpYhFtJQlld4WNJQQW8h5h4Aq95YEodraluNQZlTDxHIQ5IbtslgtV/qsB6OJNpBXkcw
Y3u32UB2bAsh0OLrnpfAsW0cynaxoAVtoHPp+FrM0XYae4gcXAapda5K6kHdlPPcHaeK7Wu90jTs
8ZQEsXigQ7nH1VacId00p6V3EJXwDfG4OC9B2cpm0YCvFjudHFmq1ARdmOSoGOLMLi3YdIU+DF3m
OyglnzAbsLRqEwDyu2pvu2gFCW/4uMy8Ptlx2g6zc+sxgtYIgPfuXDsHNgkUOtIWwcHCRRpC6+le
RC7Yj+2wgQycNkiJpGC1AiWKk0u1ZB3nwS6m4n3pNb00fb7QVhzqVec+WD5OYTndM6Vum+VW8egN
dsEBBKcqr4O4kWXv6A3hTR4B3GhGypMpaJdd6GMqoVn1gTXrgZOoy6vK6QRjco8a8xlt5QbJTz9G
rPR79dJSASmkqqGkWFUlI4+Wu9EsVT41lt6aVSS0AkQ2z4XZQbMBiM3SBwmi1B/mDCaEbzAQr6oE
bWQxV30XrwmGHslBNN2SlVxlkxF1MlIQ+yo31YcCeSvrcHbXdgGVE+roM6mvhjhgF4UAQXm9uEur
1nzz9B0SdXisUHzbKWZuYj4WSai749ct0JU+eFOyAwGZCnoycaq7jOC5vG4MHJklquzJr2TvBejg
I7EkweODGlfohNjqNK8kXzD+Egj7Vhg6SWwiwAC+VmfauEbJNtSfWl4258a1g6wKwnLaNXLBg7tA
XVZZTaM6rf3CroMSROS1eunsuDvSsfDKzMUdI1O7D8tt2n9bUGyLkovjI7SEQCMwvM3HsRd7kNmG
E5tQuOuj/tbH4XCwbLhvtgnJVvX8pAzkTQ5W333tG6zjpdNaX9Vdm7qynA5Kr92u10F0WGv7rtCI
Jh0anypUPlL93Lv1oyncuBei2TdDoY6FEejsA0i8Cmr7itW1g4N2XlHDEmtjlJg2YKevH02oe6gE
VZ+v0Ea8UB+81R3jaWn0fV+uwcVwE1xaYNcS16jJ+9isV6V+kSIdaKnL0qmEKmzuyrF7V6ytOeEF
epvw2MFOB+snamdzdLTGN6gMMqhHUVp0PRBFwcabwjuQY4sC7wpDhqsRTWQ3l2stTQ25hgPU2oFe
Cd2xCDV7p5syJYs/AIzr70O/JgDFr4kAyo00eHcw0dul63IbrCA9E+uzqgTqhoMWn0oL6FIFVMYt
dMxCdmea8r6hiGSmgiI1UND7V2iAjSKL5hW03i1wO8iUX9C2nn2Ix3QM/XI9c0CgI0iIIVR5xwBb
btW8c409+4aN94Oa0o256hT03XhyoFkpO1QprspqX9RkOA2KrTLyXZQZFTS7viX4wRbAPrfILsem
rivZVG68CvXwIKJZ32jXu4dl229T1L57eQgTBsvNhFHqp4Hfb9NWHdZuuetf+gOadlUS0Q3KMqcr
iA5xeB5Kf+4nEE9q4DlyA8lTtnU5Zk5B0lKofUbRw1zy5awScMGagigqsq8ae+g8tAfsLGTMcJfO
JXzdfJsum7+qSW2TpipBxvflkEQBL3bbaoC/6NFlcbsBSyr0jk8bTzdc7LuGzCAu0A70Yp7xuIvT
amQoc2E6zOMdxNkM7fIy0FKtncgaD+R/NvjiQBFMm62HwI8uQxQvR7vBgekQOw92PgLZMxegs11F
IK2KsMk6b5b71cGLWPC2zplox5OgjSGAoqaRnRHzYeT9hdNA3BiCXAJvabq8BoTixYoudawRVMR4
zD3vx0spQuDT4wQw13tAiXPwrieiPtSFhuYcqKarr9vriBB9XUDyArGqyIEHkWNrQRiayDTnzq4u
36DzEE2JGqsrVW9f5rLUCfNjnM5F+aUMS7afivAKawEpXBU4UdyPCTU9kLRhWtKpJd15jmaVQmQc
tqqL3kben6O17/N+g/WtFui9AH5QUzwC/6rsneAWKnMUgowW4jYPSr4npCp23dCqN2sNyU9TKxEh
66M3GDigglPNUHsVlaAFNb40DyBCj2lRx+8HaFUdurIfD1gwsdN1j9KekGGPtjrv/La804NT0s+s
SoO1a/em082NmBxQpGnJZ2XXj66LL1WzLvfRBFyEjiTr+zo+dEXozi4MOyhFRzKEwT3qI6BtK/qA
VhJl1dAckYEO3NQhYN5qvoV3Jh6gg4WzGcwLyZx/Cqr52DNb7YoOdL2WA/joBl/txOQ/KFXMSRdB
hHeohVV4D7VQzC6fIMknQ2mhl72at5zU/gBvD4HwqKAbh8LBZ9CPOhd2sqcNve3GSio6r0Dm8LtW
obsGHkCUOAJRUI2yovxQ1TZIlkWIhHNtU4JJHljTHdplgLcRWpttDXQOB+g/VKCMZRag9Es9HsSy
M0vJEl/2R+TH49cT70WhoXGzdokJ6YviPb0jhZnOTd+6l/c8QDIN4lZiDh3WoeV1Piygc1XrKIvV
AL2bZpp5kAA8nardDO+D5DOyXe5tR0A076crr/vruY/nU0/6pxhLVzbiEG5QBREfhv3XIFxWNkvw
SbkLNtjWsuXwBgaTa8Pfzy/PwZBBh+2ItuHOMfgOqW26wdx+GlfxVnXQ9JzLUL+scC6xDkCAfRE/
+3mPokoGBhpVwBg3VMTnck4RRwQEpAjJZbRPEwcWNZqqPGEt52audv+XkjNdlpNHt/QNHSoAIYY/
/QNIcs49e9v+o/D2IIEAAWKQdDfnWvrGeqW/6qqvqqJOdUc4Mpz2HkjQ8L5rPUvqrtukDS2jzrsM
0qHSp4FfYKVpc7rMT6HasHxb3DaP9immzMx3CvZZvDr45Vl6SVspd5Tw5cZnVv9hN5oUNi2fwj3U
L3UmRolc9MZWrDOnPmzh9wx6OEQaqiwk6nbfdfc7xrZzSIATsHXCl7J0LKH5RFXq8UMAoQjC4zLv
bfyrVyI60j7ochaK6RIleDpD/3lY/OBBZ+JpVZGobKyPnprckRsvLZcFWslo7Jp39OoFQ3INSPAF
ShzD1g6goxgHXxZqEfy6bVLnMCLHIh7bormPPpd87mMyPcwJH3ekf+vDmuS9YrfYYgbNSu96iE7n
7UCCzpYbRadk7/7ptn317gN98vpb3fVT5UhsijHJHjkJTWkIfOGaZuYZtaWs+oDZS8ev2JHR37oQ
JkcfmmPnu2vjzAqfvF0P/rhGlYpBm0zRk0fkBW7/dEjJUu8XEyw7mlq3j3yYlguUjyl7bnxcQE1c
4ccqOMlRBjADVl6sYd2c0qW+zlsU7hNBfkBiSI5snk92Qh/s6h6STBsXsH1TCEEQF4h3hfCkMFep
QtHqfR3vnraJ+k+1YEsejBOKJ8NktQwtLWdJWel031fq7onOfnZatinD8BLQ7jN0SKKzPxYFEKub
eC6j0JVo4JfcY1g8WDuDBxqy79G8uDMZrnM6hMdh9b7PfQyKYH6zisfPsc/egCiNt6zxvdz4c53b
JkJzNAGcCUdaCTRZhW0biC606Z/mEWhZk4LWmbDgeiyuVmFCsCjiTddDDwkLaMRig8+RdPssHeWR
SZKeB2XCXGTjG8qNmFuIwpBidtR8Idqq64rfoyWF5uervfLTx25AjbVtE8EaGG0V8aS8/n7hvt+V
0BYDeOgNBk4Tn0EIfNYw4q7TEZLbuWHyIcjcUk0huKHNss/BJpciTlMN2Y1+d5AvcrV1+byEKCJg
2eUWMMIh87wRHhXqQ7AOKGbSEE1m+DVatpNdtLt6grzULA4PtsY6XOOTJtu+R7/qCkqI3mWeiqED
o/9PMFYwMYDehMpWvkmu2CFfJNYJjJklPQYbsTfqj98i3djSLUEKrSI4d8xsRaP0gfloR+kQzvls
RXdma2L2dA5vCY/xG1wdFa2Ym13v/K7AKlBQNrnPTIZPE0uuQ99NZ3+O58eETT+jSYsvkw/AgpAp
O4AM+k45sehzm4/QV8cGvMROuDm7SWASLUkhU41fpNd+Qk+a5kxmEXqyIgu6/jSk2bmW8VRmW8Ry
EwMUGZtMV1sn0hJKt/5MCNb2iHjvHXWvtpVRHlBjL8EKQaTHbwNFF7y+bAMfSmb0kUy8KRrj9WXv
7gVxvZ4mqKfXbkY/ubSHTq1pMa2x3hv2i01N9+ZC96NVdQS1GzJFmsJj5Wnl9MZzMLiHQK4Yl4BO
gdCA1iQ7u4n11PfjeloXa/BMM1IG2Q+bpQA9UAmV82CaK4/C4bAF4+voZlSIUYyxQ7f3QHVJ1UXm
2LpGlGvd6dLz2IsFinglAUR1ZSb6ElFvqwSoxHIcsVzJ+MWJ+vPMCa942rd5jftennHL+hL9yFKF
qHRZepRWyEMqsQdORh8m4puTEfpt6tm6Fyp1Z0dephj1QpxOy360Az9vShVY4TDXQpi2d7tsN9Yk
zAfAk4/jnFr0muZ9oeFDu9pPXJtdkKL0FfOnJaxvs6OQBxOzSzb5XNeey6eo7QsHOS5PD00SSSCC
whbr9q0fUCqMAfaReAOWOffPA5Ssct2yFpZi1hWRySDDy/7rXAdw2TSatohAjkkM26l0/A7hrwh6
+sAGVDNJcraMfvQYHMX9YhoUd1kbYfclHa5ySHNCspeOsJdpjksJyYqYRuXpQsx1XPr3rk0ejIvM
HnipKRaRDYdwcV0R1szmo/LfbFRPLyFZbguYQ3qvcvV1UctQyHiYAIgm8sA8yXcRVkegVQCnmmX8
1Y5rW3XCeNXEluNixAU9HLvxafbyABL+tnF5Cmb3feg2jJwZAqMW/LbWkHuEHzxOXH9VG4TCIT77
MkEEi37uxXHcZLoXBuTFPK72Osb+TU4LjIswcUdtv/MYbkPTqbdoRUM19utTtnF+bNP1hlxYGaLm
qOqepGUmROEGW87hvT1ZP024JwtFybcByplM8tJN7HOswxSXlcFX3+rv3sxfEohD+SjTvpprhzLb
PSo/gjm7kDYniqDGgmxkdNMW1Me+DAVZVForVaLuTXO+YV1UrE+eoN8WU0oevRF7AarJBBUG5pZL
h2LgKi3g0aIGQdNrQygx+IAshXrjpa86zcdkKWrFzwLU23/hL2pDF0Nz9N9fAAk+Rlr0OY9hYapg
v1FzXDF1M33TXX3Vz/uUbGCd7GPfm5PgguXtyVxajzd5iJbarfZbKIP3WkWfolaUQ7pc5i48+u5X
JPRees0rcfJ15P5W/JcfQSEduxitNU9g5EEzHob4JSPqtLXNawOjMGzpbWGu/4M1/CvW/vgHrPIH
oP1dDXaqufhr2O9vb//Xq+rw53da7e//eM8K/v3d9f+GDP/Hr9r/VPc4gP7nL7pfzd9+Fi7mr1d3
R9v/4c2/UPb/hqP/I7P4b/7z/w2yT0Ee/y2R+C+M/e8IVP1NTdr97//mfwbt79/3B2ef/YXCZ44y
4D9gavyMIDHxB2fv0b9gnN1JyxQMPhp7Qv4O2iPoggwdzXwa0IDEyd9B+yj4C6FIwGDdJgGJkjj+
/wHtg38kQ2gE0CYFyY8IU4RgWZLi8v5MhsgRuy1qZR+e52YPgO1jGDaByqe7iLXVs7i0dCKVWpL1
RaU7s/VfSbMBk0xn2mM+Onszdtguyg38P6BA/3ptAJBDkCtIKoBF+h02/PO1+Z03zFrpNe+7ASDH
svQlBRAHqcx/UiBrVW1DeGobafZ96JJLNq7eoZ8mr8hsupSrj2p6Xqi88IYE5Z+e9F8nxJ8TCvfn
9idOCbeKIm4XgICAHYk/CR7eny9OjbRWzJcLSH0sTJHGduC7dbqxPqU7+2WbfXFrSNbtoNxaeO1e
9CI9Wvb0bR1WdVumb0Nr0LmmXXCZ6IkhefamWK3KJBjHIxkbiHda86MZwJfoDTqSazd0B9bX+zbi
ReJt8YkYMe291Duurk938dqBsAuG7ELuwu3vlyzjWVXfDTcPz/o/3IR/ChLcb0IWBBmiIsgkkgQQ
5D/eBKKWmKE2APvy+1f73D8SmNSbU+8iUclt2qAFttFrmHHyljbBOejG9OhvrTv+/jSd9tFvsGx6
kg0TFRXB8//8mCgmyj8+JkQmMU0CGP4ZgJcYE/PPjwnSV9KIyVO5Xamnit+kP+fqyofIgfqeompI
UO756YxbK9QNfku7Q8NripbKrTItiKWxDdUNPlWH7oXMqHsWe+6lpS+i7j6yKX5oI/MYTfV0nDKb
XKnXPhLZBs8ZEXu+dfYsmgZKj+P6YWOGFhnglka3Ppymnl904+RtqBvy5gf9yQ3JkINODI88ctMl
MCgJSRt8jMK9YaNZH+Z63KXo6ytG0B8NGW2eM5mJQ8QBZwywCDVZuleyOPfwH27lv4x4xILAK0Vx
hEULq9X9Vv+JzItMpLotVioXYvqx+u38rGk973TNc+VscLIDfWR90D9OkyB5JBV/GKT+5aONf1hi
fWjlrEaAnU2/Z+hDB19N1y7OvuJ74/1i7XSVifhQrtfXwGiyc+s4FRwlaK7SyLsq1Ld/fxwbwS3K
mrbftaMRLyachyqelksUeQ8t2y5E1PSRwyZ1VN0okjXwrV570HpfXGIJZGUUZu7emm5oTKo0HetK
9kefePo5iaendTX9w9R1L7Xzkd0x9XATuv+RteatTU1w4nThfyQw/20qhyLc9A+DNQl9pEtRyCdx
EqSU+P/M0nZpjdgAjWGrbsCvrYlJPqGXMSZ8GiF2Im7kdN5ZGu4VeBloHdnOczc0pF3O5wtqCB+m
f0wudgi+ph28JrZ214F+nxKkG5jowiJSCczoze2aOkuurQ4j5BO8sFyH4AOJCJDNxqIdEeEvcZ/I
gL6/mK3dJYlbzg5hp1xQuZf9hsLTt8BBhmy6xCNsRwHEijXDmOOrLopM4Xlpl1fhhahQfQgmij6n
Tfq2gusOJYQC38WHAQxAaabmbZr9PR9GMOI72cUCIFIIOYV2t2XYQQvcTYjF5LWYnhNfXmuRDmUQ
JedIh7LwSO4i/Sy67WnIHJwFN17CWLdlxBAmkelH2zR4ZO2LFPzdYwYOQQ7xG91WFgw5YhxvWk4v
SfDiBrQPcZawog2gRLgFunDYPHXx+k3ZZ93N+8Vh2dUyMA+d+LVudfQpQNmfdEEOlJWegbY9pp7X
HDO/zoph7QlyRQ7+sKLzFX62qURL5L0j7p/6/gqLrXmm8sGk3uwe2ZomJfhWgELdGg+7oMdFYBUI
0KMh6gJogTloB+Eu4Jt6DH3wQan3bev8rNKTfUDdGz40Q//XF1CgE+5f8qCGUB2StXOfw2w4QWgX
pUHk5xQ5RJ8yHvFnZAe23ZKJ4SGxvNkT4PKXQGmE68b+kdIg3W8LRYwHsP9jmhKvCJJWvwfC/RJt
mv7Y4EYGbUU72HTaC8TD75dsBrJrLO4yZxzW0coua8c4yeM+inf4AV3RDQwQpLgvuQiv5IOR0c9I
vg+KC3Fn6o7SWP5jYO2XJlvU15qCv/JaVMmsq02B+nt7SVe4wn0dX5ao1zffbwsDCfBVT16QQxQN
Lwk7BW2UvAp/Ra5nMLdgjcO3DiBq68g5ycz6OHvz8lqvchfGY/QuR9i7fHYVGtFxP3pcv3lJ9knb
LdlHE9jIYRQCCIDJs2ymTxOd3cM6Z/nMjbqhuYuKmZKsjCcJfSJMjxnwr6IDAgR+Q5nCpURASxpC
tIZWFAJj6C1i/JtJQvWVjeGTskHziMZSF9xbgbH2yI9E8/Tr9zvwRQMs9ft/wFli/RadHHw+4KSa
eKc/XkLvNhIOVskaCrrgPsdHONynNsExH4AmQtn1DzxcxssY+WisepG9Z+zWGpnt/GG+JwfcSdFs
fpg1xBnF1IbuuLcV+qMVA9vwoajXbSqSyE8vf7zgsIhCkGKELb2qpJjHZb7+/UWHTB5WJXSeoQV/
XTXb81Bun5n2QRzgUoq6F+HJW0d2kZEgFXrp9ZyEwUUK4T9BxOvzkA/LMWwXdkyy6FMdPHn1/DPp
QP2aWj71m50ekm6Mz1SiuQtFcAnGIPwWrxUiMutHPaYsD6EX6CrCBNhDnJAXRHroKWp0/vtdLxZW
guExgDgoiOBVP6WkDi7NSq9QuyeohNFZ1/N8rKUPZEVaXoGVHctpUeEhyJpfyPqF9wJHFelI31Ut
Xgbrm6KH6/MZfGRQhAw8RMtiFGi+v+h9N0FXXQM5n4J0tQe/60BQIDaXU7c9a8RGSz5H/h4RJq/N
EDyct5/wyj/qEFa/IKhWAtqjegz99gSbOCrY0IVPXEPWMtP8LOt43MfTHiE0/Sy90ofB+Nzy4bkn
d3IgU/Pjyv35cbLoXUMWsgO45exUw7CvBp7u4NIEpwBHuhTOdt8VNuGLaVh4DDe289UJYbJOFRla
83at688UQiqCrBuU3wRuYrJx8bldM/u1msjcv9J19ndwXb3dfH8LmBClu0uT58zWPyFkTQ+dc3tk
BPkxFdGLvw72/PsFeHC4D9TYfiJz5soekd6LATdUTMsEfDVBWg05v75cDUFhAZdqLppaZPsoZd/8
lKir82ZUejEENs/ro1289f4BT5kXdorW5zCx6jRF85BHYFyevYZ3F5617yuNl2flLQsyIyjd68iX
ubd6DWxGAViI+fRsZc/zselaLP0kOm/wDvdWYLvOgPifay/SKvfuf/39/vffUgSc8jSQO6MW/thu
Nczq+0djWraXKXpHSHj9FjR63qUpzEw80g1+yYUOUVcOtTRVh+KlZMghHciIehOzI9sLGfTFFED1
GYhDtYrNqOoadlfL7XaZkKAGuwx1+nft6RDSStvQ5pjHuxXs2RWVzrR3S/dpvGskHlINT1mb0vtO
9+P35/T5cFyatHtMsJEgXTj5RVYn05NbJQjYEchAOPe7cYNPKtSAJhIgM2GtBmt0CgM6VnULe2lE
+uCy2hmLvltP3tipS+j3WGAt5JltFP0rGwHoB/XaFHwWrOIJyB5PcICsMRlfuIEsQ4Ln336T3XVY
2/NGTzWmtnh1k7pgS1ufG+fmfZfe49QNEBfDRN74W38UI3y60ZFlv2XuNg3+ACyEn0HaL5e6i3eu
4cMXME4nuu5IuL5ZALynyKRTBfSnqxRC0fmSkvaWuARQsTf0lZjtS4Z24YrZqJ55/3MegvhdRq4v
Q2PaR0j1Q+k6X794FPJWb/gPn25T9fvLO+QZThw+P5Dy7QPYfH0Zx3B8qWXwVdl6vWQzBMCl4xVB
OL9EewOQMlVPPkrSctman6nzVbFEDw1MoIdxjvM6RouMXWWwnf7umvAH2ZR4JXRbdyKKCj4u9KTt
epvWacyTAP5w0oKjmCS2LjQgLRdjxbfkC7ClOR/CTeZzvz72UDPObvBhD6l+35LpOcJGekKJst1C
JE7zeZUXPxsCRA6aHKHmMDeSQMd8AXvaiOhrZBp+3JCCyYG+Qtd1MzCoFNmYJStUglbL9FnZdJDJ
/AylaTtdN9HINzuvV72qJx14mCybdlgsSGUYfCY1yk9NwOlFo7uGdgtvnerwJW7IJ4JRf8a9W11b
xQbudNPOsFxtfRqgpjdVAlt7z6xFSGxWOySguty49SPDz+F83WVwBxYuWjw1DzGBBTmLcYW9AceJ
eVcbezukAk2RLN16iaek2dWzgSU22Ic4RcEcOa/s/SY+REtULcncHzSVYLRHVhlNTyQDJ5gtmbkt
/LleAlaFmYcitvdQpoXeGck/s1fqwQcTkQ6aP7VJtxUUmCrqPXgdy4sBE4yx9ctrfFIBaoWncoFh
qQuF4q600i8zN2IXkGBtfWu/+tJvnkm39zSEaTAKPEtOcBDCIlS4lEXA3Xe6MgMZEMuDXR2y9BTX
95rN32diQRxu6x/QimA3nGBMTuex9tddTcsJ7XzZh2sPc529xOCuD54LkIFXcxmDtKZ9hvhH1/5c
LL9FYAVuBoXZZBCgCSM+5llf1gNswXr2EZpvf7gMGDgX/qUn7lVwqg6jStfSrFjDZmMOtW0vi5XA
JTEsE4vRngoT56zZEK/UakezLwn2lnyqgR+KJEoPLFDviHpuyCF6dSFh+Cs5JYCEv07A8/EZGKIx
+gs6a6ySyJmttUYUqrU/MysNdHKEWvzgE+0SuFdNPZ2FN1wXQHPh5ntlSNhwaJsO2G92xYkEb8kM
H3kDLL4fdfPQBAnQ8TD+tWAR2YkQ/s02oVqzwZeewADDDv+5toDFIkWXyg7uRFKPVRFDWhi8MeAK
AK3oTRF9bLdHLb9v8XSrs7Z7sPLD85t0j7rOvHS9/9V/WzDuD9lmwC9A8O0zTSpfcIzY0V2uDBkd
czdqlwS0f9THDws16gLqvs+jxn2k8Fd0PLJdMOq0jGtkk0zQ7+zQWig2aKHkXLQDlbBDR5CHiCEH
Fg2aRMrCAj3GUt5TLJcQywU8k36YEiSYe//WyPSqg+GVZutYxSO5URjnpxaC4bJiOBPYQ+iN7A5+
IpTG3p45n80lwVLvx2MOcwAUgrU/m1ruQ+Cjx2iOWOEPHTaRbDprMpJ8RDHZIKp4hMr3VnfRozWD
q5DH8steZT8bC6DBwoH1QRPs+9ckbEkh5vArV/6Qj6OIgdpgOYXp5Batc22D9DRYBKPWNQFoAwor
jHlccrSYrRteucSnZS0H3ILTRLJOruhxm6lcEQRHqX/qunXZIyb+1nsse8nWOo8bXz/DotkKG4Pk
SruPzfVRDuQfZ5AIyHY42iT3M7kc7z1R48FC2fwED7/BJJF3HDTwqi0VEhAZhjBy7ADokXzNA2ze
MWfPDdKG53jEGQ10MAdYimsuFljNSeZ96zmw5z5BzpQic9siEgLJZXMF1NNfNbQF4DmwXWYDSkSm
F+W1DrsBOTMesad+iJ9QVPnIvn1Lo/TJoIMLVQu6OHlqdMxhZSG3TBNEL22KaiRFVtk1UX/VLYTY
TrdjAU5M7hx1e5BkEAPn4CLW8bvKNmyNaKgwJm0eLDibpWfTkCdGIUCQLPIa49COHcogorK5TDvY
XS1DUl7M5vvoRzEWhPEoE65LN3RRqdMbbboISQkguAF95lbRvHcosWPCIxwW0EEXwpUXgApwyEYA
sgIcJEaILuYMt1WwsAgUjkDUDktELxsAL91xvesRLEaYVAJnrwGVlGmcbIhsj9egYf4BYNFZrjI6
2g3PjE42OBAfZCb0CsA3vD+RmX6BKKDy0H3VgDOBZbYg3Lh3bMOkK0aaHblmXbFFboHh3R1wvoZ8
7lW8G5Z3CTa5QKhWV6mjTylDmcxRxxUmRIA1DQHcGFqjVR4DrI0BLeQGIMoKbXOIdm0emgAQk497
0GlQWHNQN7uwa0AhYS3tESou2qTe9d5miy01B7jY7V50aNHRPpdTaqdiQYhyN9n6MyI0Yl2Hj5n1
mLdeWMVrgJCOUFk1oEI3xnVHj+hjmm1fVq9EsO+nrbuxoEuhGgGPtz2qO+TP4pfECbQwyK0UwRoc
4ZHacojTahRbeFzoextKpGtUh0+T6n3jo35dELfYxnoFjJ+xKm6ifQhh4TkZ7BNvZpSwMpBlF2NJ
CPuGlo5hLdvqnVjuzvdoCiHZnKcbJHY6YitKfbXjjXHFrAgpuMbeHXvzUWr0LIOKsI9FvsbAXmQZ
DPHO75Fgjy0Th5DRYwAVMI4FFEjYDXU6slOz8nygon3bgqSCMTQVaUuGvS9GCW5TLaWb88Dfhuuk
9zD47jgB7rrpshJNgT5DGoqvkIWnFQtpHYaqohJqcOQPpzkV9S4JzLvNsMEPPe7dMgkcjYIWrVZ1
aYekxnkWDltKGF9c1ADlIoixTwEqI7mEwE9Q1m4BZgWgzypoJ4r1FPz/Wq9rCYcaQHbfGQAB69ew
W89R2H7taz3jCAwPV0BxnFE7RlcRIZO0wnNI45fZgraKcIYGJhzAECaKULudoPcFDaJ5FCIFTtK1
mLoZpyS8x1R8+F6ylHU9v3Y2eZmX8ZPoF5b3az/gRBfknC2eMHVJcOCq8LyQY2tg1wj7A/K15pDO
G+jJfsWOSXsFyNL/CCF9leMU8J1GprtofMjcPJIv84q0ph/EyCtl3lXO6B0c6iCEQFKSD6ncTdsM
lKVO19zUtoywOmDx5+i1jIF0mjoALwGICdMjTNUjYteEb55gSd4OzkPplvTXzieFXfqwDLxFYQNK
vBMCYiPUpwBzyAI7NkLirIE2xAdMvIIR7KldzXdpo2WBcepX0sf3eOsbyZoZ9i/mFXUAKgONqFuH
VhfpJdSz4K/x/Qddo5a/B4S3sFlPioH0dCirL7pTN+3PKCEpWWHm4Lc75TngRg6xPX5DpQ85MMLS
vuEkkgVAftFh4dscdsKZHgYCAWcYzABdV+M3zDFaWeDdg/0CLvHRH6CucGi6UGLok7bmQaQScJS/
oNkJgbdVyMsAMA9FkgMuvsZsOcMkoFjSpN6n9QCwM6pNHsOZqoLYRTfI+Du0s684NNFBT8NegqE0
griHmYZUeQKVBP2ePnkECU43NQOWHx6f+jbGQRqSR4WeUrDtg+vPNGEGhTkWwGnLDtwBhd0WnJ0Q
NQsSuglasZCZXaPSexxkyqqWG5C8TXuK5vHLiOdzNWQ5SiqOzOvVvvZEeDVICa62a06THkoejF9m
M1mwER6w5bjDpPc7nnvBCW2k/USmiJbJEJCCor1kCxZgvXLvEe1ljby0ElWkEU1dgVp7PLiFvTzi
rII1n2K35PCSHk38KB1y2Yuef/EY2a85FjcaIqhJtw+PTjc0B6U/7FD23rIUm59Y1Tftg9wDr3BD
oZEbq8B+X8USfdbj8C2RwuamijdGc6d3jUi+G4t/Im13SGN7TBeQ1xYrdaxel5F+RzX2LNF7YmNf
2/gn0wcBZ+DLgAGuSbTDyUufNGU+TppKLmM3zqgU8CGR33+FxQMuTSd5vFnkwH2cvtSy5EsDLjWf
AvTHtPm5dM2zHcNL0CBO3d/ABe9W20JWzho4mSsS7tAm4+/DFn3oNYBtyQF+BAwHEvn9s/2eAGgo
uta8g5OMC5QMr7NG20LtMbRtcIcHbRnGXdmgLsvjDh9TZsEPEeF4IsSBIIFh3GEdXzuki5GpKTYk
k3YixkU2FtlRjU1oHuPSWsTI12RgCMXvR+m/zcpA3/fvE6N+iB5X8MMndscM15atOWna1zmZH7zu
qWEDKtttmoCtNxT8+kqPbPRfWtl/anF4HIK0w22STAMvqR1KP7QViwdszo804rZs/i7H+VNSd5B/
u/W++UVYV9YX1svpSkPvIIIlrgjO1sNGssJDCYiuFq8Ni5UC6wCjgxYv+JXVoPMhuDhQw2UCqlrC
UNOT8WF/SfjDQF6hfnMsHSvfzRkQkdpEH6h1TDWJD9hJyFqk0UOCSP5daYnn6Cggy5fI2u1w9p9f
8Al1qZfc99fmhkhifWw2eHA9dpfcZOxOxKE0bzPDAK6qn7NjxxjRIs83VbMhOgT9HNcDQKklW4zj
2FiKpZrhTBw6FwZo2o2JUO18LGBPw8hw2MOj9dVybflC9yO+d7ZhhU/bXXoVlIjIfN2Yh9O6Uv3g
azBmJmp/bj7kBF9+Y2hPUZybzwP60zzFUWR5D59+x3TUHTYI5GVWd4hU1gbHdHUIhsRoyhVxsOVD
HNakmffOiKwSolGDMa8+0Xh7j7b1nCV2yEFe1pWQkIBHMj/bsB4qL5g5zuIDmT7Dgr3o9Q17OT9o
lYJKymUyf8y6fotNJP8PU2fS3TaTZNFfhHMwJoAtCXAmJVGzNziWbWFITIkZ+PV9oW9RvVHJXa62
RBKZES/eu3HXS/qrOJZvqh1HUpNvpZfpD3pCKjQeGi7JltckT0A3jTOpMBcXCKdE/5Yo2tdomB9Q
s1NMbr/tBj21JxK7BW6ysZhCuKWiJ4rGNGBgzIfMbNXFAnlUOEXoDaFIu/FLz8ythQRCAMcXQdkk
z5HJg9PW2UDwqPKeccz/bT28BCpfPrI8Ogu5wOUYz151MpEVN3rnXkjSEn+3kIObZ4J0emAaclel
Snu0QdBs2p4y3J6je2v2w7mBH1KZDAD81oPnAXWMp3Q7D8V4SiZcbkZH+99aSARVRTqirmYKdRhA
luyBiRAfUg4fLMu1iy0v/ckXBaqfMd4GVz+J/tWtqnFnyMXZ2AI8Uhf7KAsexRI5m64hBsyJle0I
CO68HtcFI+NAcfzaUY2vSvsV2R9WTOLQtIlzzwRFF5tkCcY+KAv5WiaaAb6d7y7xq0Mxa69m6d6I
ocRnhu4rVIAWocyth0a7Wn1/Ur0Oxw9HWD3pQdu4YY29rSxANzHz2wiX1qNw45eojz5yl1i8lUTf
MbLMCKpjM8ABazROFodKVTeeisH5qOyFu0ja07bFLaf1Tk0BkFGpI5/hiN7NRoPTBtKYb4YZWdsN
b+59hoBO8ZJ9Cpfan5/YJ6dd8kLcK4ktDkfPh01SpRJXI4XVIBThfcAu13kpD56qxzVEjH3NGHdm
571LvftDsvtNejV2grYlYqVn28kz2/2Y1o9lngVTShYpjQBrFgPVyTTK8zBkLyJq79Sk22gigK90
Ejkd87rdUIfl2j9ZUiQ708Sm7lhM+kZIbmVWlpQj5Cn8BvuDablDYGYlM0+7hyXk5+XG6bDWxTVm
ol7inIvrEnUsW3i75ooBGpoMfAmku0xerDa7VaVKt/rsbicX1ss01Spg2AtBkHFhNNUg2zf2GBEI
AiCwA0oXzP57krhPbuQbB7yF3MvQ1xBmK4rMjBSGP0bnBtYXBogYMguTSjuPX3yasQBmB56BuQl9
myGf0SUmtsDsmObWsIkx4vD82ttBb92AXzMPdI75q4GwpyXIuLJFaRy9anqs4QrGU3Rf3JoXSRW7
rJa4ZJCrffK279quaHGaoPkZbeJuaUfureb+Emb3zdFAdrgl0jQgaUEuMeDsQe1xulKGWXY2XObK
MAes1ERK0l9m19gnGlKAmG258/L+E5boxclV9ECEo8hm/4IQWnJVLRF5YGRMSTQzWk7pl1nnxr52
qm8xmOQ9NT0K1RQ/9RyJbc58FbQMQa5ubV2Efkw8qlcmovijGRgLmXJuFidDWw65k37HFrewniLB
Rca4HTNOp5RWbEo6cVjqlrj7xMOvChAP1lL3dB3MUqLH0Yy+YBvoEIqQ0UqBJQDkw7yP2/FXppdh
PzLt8xzVnXJwae2cF6Hg43Ca+jW6ZpunbE1hYZ/fVDBqXBf8p4FpeknM373W86DpDF+g3mxR/AhO
BWJoj6rkJ5m7PzjgBnQJ30H27V8TngzHoMpzzdm8wrm4JEElnV/Aaaq3pMCt3BbQpQzdJnUztKHK
Jj/orQH3ii72ckoZEbocNNI1bzGwBGrjT8fSyuNAKlNm+xmNazN1zQsVv81FDRSlasVKMcFPVduu
xYAJqElcardY9x+kM7V7a7ngmBZhTMDZqpLvislSa4IPiy2NLENnP5e2OrvQGn/+c1oUVUybBE3T
vGsqpxOzawz5jI80EjwnZ24EDD4IpUn2JGXhUjIxHWXKEo5eDcXQ77QdLm4kea/wGIpVWG7njFF6
jy2n8WVLH0RggMCPPLXFOxVUee5H4Ea2PgWCISoPb7ZbRu1YqeW3U5EoiwkZr8EWhQRf2MWHbJkD
S8Ax0ZcafNKA6g0Y2J+kBtaQaFMYCewHKfde0DdGumOKHW38xMMJVYOK8gmKT/Y/Wu6gNVDwkUIq
7UmJjwxUJ75BXB4ER5yHKc73wuZF19No54M9cH3xnBQIQsKtq3D18fld2R70npt8xg7SetoLudk8
9PxqCGdvTLZ0qGVQ582/OldIaYpcWsxUEbZRy1//MAD/hIbUFiARgxbWFSaILCVUxbz32LzUMqmv
Zu0fZd40Qd4TvOLTxGHye8iJZU/2uC2HkWYL4O1GCp42JMzQd3hSQD3i1ignsXcSdcUXpl1G70O1
Kr6YskH7iOAeSdU/5CM+Dl/8LdrSPblN+zv2n4ngZSRDhXfKiWxeHb14Wxo+l6njjfgzkuEGqOwp
IQu0afVe/8jM4k1zzENewzTwOya+9aNN3bUdq5FIclT9lWWQKPHealhSOioP23NOZr1gIHeyS0+f
nvRfsRNTyEUY4NKE79oo/VvM28xvMkzToqYxH87cP5e8FF2gA6eC0dVsicl8N4mXHJN8iUOmHlvl
1wTOUnzljnOYFBSLuB8fGz3KNq4oINFOmnHwm+hcEyo62uXEKBMHgOU8lMAZf88SicwDBgbMxomf
Jn+fehz3DIj1k2yIaiRNHIXWNIV9555BZ5+K3oAxRqaGSv5dlGjHS9WRQu5umOB2dVFZu7JPrcCL
lY4mDVlqKFGEDWIcO92G9ic9vXwysOhsDAHC0SKjhOKEQZ9E3k5CXgntxL92Lke5pcVLkBbFpm1d
8NKllh5L71MxYiR07x4th/aqNpMpqLIqFIv2nWfpIwgb/OZY2HTVHrKFORsGfp6NJSdIwW3YTQYI
NtNRR+b122UEqqp8D0dcFe+65lzL6RfHFbzG3HwqfTB2uiQ4mVeOFUjlmde2lTeZd/yo3a53ssPo
pDl9LWUAvCC1ERFXe0ZN23Z5sp0neckKE0Ap7JKgfZ0z8TL7+ReBeBArvXO1UPICbE64pdCIt8Oq
ymoSHhkv7OR63TFx5le92s0NozkZp+jinr+JvLAtsRzmmfZVGlkCoFMwiaWlSxRoKjkDXE0YXcgV
dZS7NQ/69JRo3SNzY3MPjeh3ukC+QHZCoolRa01mz311r+z+2vYSTIuuMJ/kKKdC/5qm7HGuND0Y
6fgwFtMO6gRzkmxOg0jvrwCbKU785qZr+lnP+pOb2IyvfLO4aE50wyl1t5J4X0lB2SWWj543ukp0
gs4f7trLAldbST62ZrnXUgxpgGmjCYy1Ve1a+dZ1y03lKqgqNClzbF7XNGifvHFMgCZpzLBjhHgq
21RSJhGLnXQOq7T3tmNztW0fkANj2zZruMbma2fUn6lmXdKc4AsDPwLsWXmyVXPu58w/Cun+hdeC
H86g0C3QyjdD4UIrsIDj+XH/LiC+wCLg/s1SsGBVM2HJi/DXxNZwLHVk8VQCmEhIzWGtxF6s2XfH
ueRuBF5siRB/6/5AKu6gy5ozCdvWgf53G+E1A/JCwAwcHx+5mSAsUxK1sdPq0dHzg9fAXfOByY2i
9pmSFJiNKLo2seIeMBa9JsPkMtbTdpqti6ApZyDGtvkvFwDB0wZ/YeN/jmr1nq3KKc7vMrTpnnpM
eSU+GC6jkol00XNPudpjI4y9mLBBgtuhbuQew0IAiAR4lYg00CbNexz7fGj9mDLV9Y7zIpBP8MGk
zkwaVEbHNB6BmDFlm2Pqs4KYPl5L52AlBy/Hqlgo7Q8IoAniUb2fMueMuBPRCXCjKVz1sECqBwPZ
M1rzlX3l1LsMceCceukbb36J+qUnoTnY9xFmnFFOYIgLw946WB9oP4Io4uTNqhw26pQnZHVEFDAM
J4gGXWAaUx5SuzgX49XpsQOI5V+RGlfO4zlQmDN5Bn7J1n3vnIXISwxbuae37IyMULZSVO0FFWDy
7Nlk3Ly6/OMVzmNa23YwtAyd1IwRSVo3pWVPQwf/zB9Txo42KmSuLXKPxFPo2nfUluIRRdZQxG4Y
l+YahXSHImwMFdOp7dJGzs2DsUkCh1lzwc3RJV2x0bKo2c9lS4GIH8qMAGFQQl0yZ8yCDmowHdyL
UXi/lz7/xwiGjJJW9jhI8gAXN4gHyvFqtNytHpd/VSNe3AnkiGvxAWTouU+S376NFSHtdSb5OVQW
yHj9IRNW6BnIcktRPyCDD7OjCBoXeHusCKOrnLrwX2+ZO7ds7X0nDKYVXk+s0MtAh6EiMvtBjPD1
hqvGL8NsfVxtpXjbkNREVIfYz7lDhwgIJj+znbavIh6bkIS5QmXBqzRGT5lp4LZai1Pb+2qs6UK+
u9v4OKhDt18Old6c5ZJ/s9XA3bVjB97lDGj4ltRYprG4/C37as8885PCDIvSOAaDXZZUkC1qmnqa
suwrXrUCriO4TTiagqhRTF78m5nSt2L7Ye4jF5C5wNFR/ut3icyoR3a5cxrk8Tjuw97yZ2iBNh4F
syoO9vAeNWkU4teuNrIauYP88pBb1RnOKSQMBkidqw9BFAMjLHrzIsV4r3S3ByTRAG3t1efsM46q
ZxCTlt9dNLITrYbuqVkUPoN4UwzJGZF9yOQbQEh8GEeu9CH5mtsFQoZLuMJyoz88iM4edDMCYd6Q
+8XpAjJJfqva1YKkEvvCHh4qTwuw3Z61XC92MBLuXBkcdHJ9u2wjELX1Z3YTXC0eD/SAA32yJ9we
R21YZ8/98lp0SQ8yaEw2TpJ8zLZNjqzpqMqMkCn9U2cm//pEA2hQaDhR3O/S3TgNH4S+A7qT2xVe
BZN2fuJyCBj7+ht7FZH18o9dPjVvhf0PM9Mr2eqLGNE4ptLBaOzFvxnpjX6Cjzbrf82dT6k65Vjt
lUwxv0PAG0bJRCMD5+lbMsgsaECMLJGgwjjyeGga57cPqGVLHOmQzSLZelp6LVZBvCsz0AVd3/Au
Td9ySHDFRfLDy2Nx2LkLP7AzNT6NkgfUVH1BL/1swdrtS2uivAAkkk1Y1iohviTDo90gYFIpfAJk
j3dagQO2IQVJhWT87qcOhkd9Nxq3OTo1ritkoBoVLHmL+mZn4HwKNJ7PNmL8Qsz1rR8YoxEtacM7
FucPMqM+SA1ITWrCu+dOyK6zbp/Q4tNbmml3ExqVwwMNh7WP3n/m4a02Pxvd9CvvCxe2jgsCrW/+
Mf1/41VjCQT+m62ggOa/g5Pp6BWE+RRO0HZ6qy3/wc+MG0gmdwcjuMHs4BwryzAZCvIBtCo93y+C
hpYRbx1w7J7AQxo76laTYqZiHKBzsC1DAr40eyslnwhCn0OQenYPsXIu9i0/D8Vhss1n8eHnmtxO
nH7VoL+UTfV34AIP4th7akza9N4f39ajdjNfPUuuwwiHW5HZjuV276YNp9/wukc927RedQfckwU9
OUWtIvwP9/Xv0tB0LWZe7RVHzRVW5HkhQb4ZNXsKaqvnYgUiFlX9tBn6W+bF3yJuvlAL72MPYS1e
vcWNtUQbrbC0g7rqVrZKwxGbFRxIBtC4QnfCliQ70KhdZX85xstYCW5ut31iotVvi368p97esUV8
8Tyxi+jJsWLT3kmIwdEIIsSdHs3WSfYeyx2aBroUSPwNFCEeFT0PcncBZv9elOWzVxkuqvNC3wO6
zIrUOVtmPDJWaLv8BqrgWFXqUrKlA7Ml0ELZdocmlmdS4Ue9tsyDWasRWxk9Zesrf+MDy8RK8KjP
WGsYP590XvulECddTPHOL1NUdgPN11LqtW2sL1xgHK0EVjdzUzJ/LZgaCWYRkc+5lmZFwCgI6VQz
J1hV5FOLVF0G3HLdkPZHzR/XEREjmMZ4mqRMtn6RZHudPsTI0n4fU/5ve5gGSQlLEwIjY2jhPpZ4
720b2CGoZboKGAQI8GimC4/1IL5Up+gnJnhrDul0kgJUGVkGXDG7E8m6p3yKqN8bVMTlJTKtcKgd
ILYT6gkppevIDHkzRNQXC+zTByXjD7XAHhqn5ZbW2VslQ+aj+ZE8z35h6nZuPPPEBp98I8gpUKtw
uQpPnYsuC2aNbRPZBESUAFW6bfulJlOdN2d2BRH+1YaHGlv/DtM4x592ahXVk6PPLybvi+5OmHkn
IL1VXMa31Q9duThfQbY/gFSliOEeHOig5gRDP9d2a1sAJyTjIJOG0i/7L8NaxH70ZLmdZmzxA1Uo
V3uurzyLmIS37f1ScIK2mVYie4Nn22oudoDM6I8eOtNJOPrVhtJfzczulV8EY5Z8CQt7S702Vo3Z
PXYGTZfHeBLqolkGRcvUqqsvQN8+CY+Ph56c2xB387F01IeKipvIQZ0tfUndvKPYc2fjWttDv/O0
jCBhZoSw6iQY3QJcstb8qldnPx5fYuKsBBJOC3Er67eJ1we5P4dQZObTUr7ZVjnuhowXmqjBo2jE
sJfu0AYW+/FI9xBfKl4db3luR4UB0OMfXnSiwzRxGBrd4zCPBzrol842n5cFNO0iKXSqrnvvZn8/
pc1DqshzcCWE0Wi8Jc7wPijF2G4FbMQa7FzBfGkY4sBN3DfXLL4Te/lEI0+2qexueTU+eFG25aQo
dkSIIjiKHLLaxJugcL47hgGTmSmBPlLIquYUNf274zrDFVeEv4VhMG088ASGXR2qYrFC07dHnFHg
C5M2vUO3XKGJcwhQijqVjKhHCbGZbRDanPSbmuqAkmx6p5IiMMZFVsfcpoOOeTsjOAcTaMYmaXwz
eOOYSqE8tPY7zKKNJuAjuXK8GyliJ3JReSks/zD6N61hxiV60nf6V5KXT0LaMTozKuOgJDDoZt5q
jAzDqALL2OTauyDdtLPd6suHgo2lI7smnjoqAuwXHzHl4EyM/hc72UxcxkhIQAlcBavCsa9jhM2+
a3pMgoXYCh/Mci34ANVUsW5mgMumVe0dHjAoNyk6qQBs7RIN7LASUa4u9aHESBBrI9MnPCZbbDB/
4Mzcsp6P9Eo0tZl2lLhCsVhiRMN6GriKQrlqYwGekFubVKHcYgpFg/BGqncoCtw9aO5L66/m40em
N+kGKIG59Xx/52smFG+jQHvt/0xkWHewIb+sYuCS/xaQGbZ6ayTbJkrWNVepFmZu0qPrUzqt5XOh
0StpE5OMPktPXu0zB8tndF/7DzEW+HjtdJ3p3w/49V8Z3DBYcsOuk5gTc2CW7S3pHKpAfVsX041w
Sv4kl/RpLjP7BNv9edBuE4Adt58rOqD0nMi5COYy2tMzuEfIoh8j5pbjJJuwaOR1lgsf0ybRd/gt
3LNeZdF+tluNnU4cC5r1Ls2k3FNu7uuyCwkYXuDF1DmISFk7txxjY+jI5HUQkmUisI8n580hFbbP
c85rP423XjzCg2ODQIq1k8Oo/oJADvGTx1EsAYhSDkWRHdLYGAKbmOLGLhQPelrci8RhFpwRZUvc
X1luHWxZzAhB2L1mb7lOIyA0KMxfbr2PhDec4zw+jYjp62f/bqdx+oQSxPPnHcvpkop+n7tZs4t8
BJs+g4SXAg8ZgUvaHjw172JNmKtyrzoOAzYbhpZhAgT/4hUtG9CKbO+SZMNo6m69NuUbI4+fY/zk
s5gDPUrYaYJRZEmS4jRXr+nSa4z6ROCVibrMmACNPrECjT08BLYf6sgo97bD79rpZ/w9ZShE1qHz
SaiXERXoghw71cUxsYFQr6VGkUG4qlwLnWZ1F6tJ2Tt2Ix2azPOuimp9tcXYp3odC9RD/yQTHLMM
U9dpqYJ+M8FR1ghKwLRJZ7I4mCtMalfD2vR99KvE/7O1NfFJ6MXHND75365TWG8d4zUrcwM1zs4+
77EPpMsMtj19LHQbdadJ9Q2P4cPUO5vJKjJwtJ2+A9D+XORSHK2a+qayfsvUQ24wdG1n2DZwoj49
FmRFw0yF5tRVwb4hZgBYXfk8d73aaPQYUt8VcXbSuvQxXwBmVG62zit5wzzBC00czLhV9W99dP7m
FqHlDIlUi+z8zM+Et9IxIfOj4NPkE0jxEAIm/dCa9XDGebIv/fKPIq1+nBorZPXMj4L5h+TEvaPC
27VcrVudAtvR+t812MFhna03bouteYIF7Wt4hycKZAONBE7GC3M0cvrrLFPNzVdTVJhBfbwllqI6
Yc1P2KVZvTXmL8+k6UrJRkFCaTqmCfOnUzdsNsgbhYAnT1HPegZu5oPDpV3B06MIZ31d68DCyBbm
jFlFeebkaXQuqDSJ5GMBXmm3RkcH5qPAYia09uUIVZdo/MZva6yDhq2DkFsg73Az1J0irtSCuRSz
AAHm8o9ZlFQmflMYQ7/512xAP9BsJc3sdND9loTOPNIt8q9tDCu9km3JazyNpjT/arGqtm10Kjl0
+Kwte916rFD70Jf6NMBDMe7qPnntG/GdSPWIAUOfMkzy2tDclgR6AKeCNmIw9aezGukh0oYgkh0m
LWMNkUjWbYzdVW/Nz3rgw6Pz15asvxhRf5k1s3lgSQHcIkEpJrvmw6g8K2z89Iqk7OKbAuAaoeR5
04tBrbfFzp9sNE/dTcYN+8hmVQDBzBfSef8yy06ONrkpemFzP5uI64ip6zKL0XvI5LrpC/M9iYdP
DesYdiLPzG4SGWTrzYYKdZnIW2wwsp1k8mhosWMftJJoS7OmRhebhSi+QFWRbZM8lIKrRsb+3hkq
3ldflk/jQFakG/SvgUYT8Sg54Tapt3YPYU7a6mmMPI/qST5VdneNplmxNqZray6Y+aW3lcZ0H32E
Ue2JK1YdtEgjU4JPaDa6c54n1ckvNSZIsbmUJPQ6iDnNVDigSLJ/hXTTowNwdu0o5cFysBeU3XCn
62mwBYzlltR8+kvJkVULoz09CMLpN9lZv2zG4mV+4bOcHwHg/cEXGB9nZ7o4ka89MsP4qsVEpGb9
0+AM29kx/XMla/3apn68G1C2IwYrh45Au5pGTJNOjTWrQcZJMNwC5LZxKMpsDodFK09dVUH5tJ04
P2CJ93dMMcAHS1XdrPXLz3fwTONTM0TX//3fG80u9gTx80N2pctqn5Ug4rPg4N/2GF8MTDh3e8JJ
JPVp3w42Xv7OBAk+MCBMEj9i80aT7JVP9YALnYgqSIigMMz+EUOhR/SVv0fyiImLzH63vmOGlPxG
qCGSbojbeKQU0+igd9TckzcdISQEPM/FF65/zjoMcFIrxctcLPjlrbX/bl3nxSz9X6wLW+sfc4GO
zcCA/QDpzS7r5Y2dB4cxLbp7Orri1fT2P1Y+xpvpkwWW4+d/UnmGdxlnv0OXbeY7TIO9WTvlyXVw
If4Abv/fH7n2bppy35reHJ6K5mitFN4fFC+GjorlEVhvMEpYc2/fIt2DcDiP+yFet+gZ/rnXRHzr
i869DZYFFGOKdiUuTDj1vn1kkcBLIRdLbJLCO41JiRd/cfOr39mg9Q3nbCyRc+aJ54WdOHfTHALV
/7787MIaMg9Tl5suIZkJNErP7iA31Tbo3V7cDFccfFWYkIib8ZCKMn+tSbfLaLLu06jnrwBVbrYc
rQffy5ObMIc3NfPGC703DvCjprsDieWpjN7lvEz3dnbYrVJM7W42M/eqmRWRXsIc7eDda6dguwny
81+Dp9ez8wLUKLv/5AINz1VevluEC/fd8aKDs1qZXHwjYUd1cshyqT7rjIvQa4p3AmanavCdvSTo
ERRJanymhMU3VVlwShEzhS1q+PjrWmZXafsE6u3PD0MDg94a831NWTZWnYAUuASJkf5nH8ulNFlI
oxIjO/SdrV9+vnR8iP777uePBiOATZrWBwMx7KCNvo8VCieyXwyv/gwN0vOZdjlYH4Lebh3se4Ca
iUbomGnE+GYqIMQjl/SRFRQhnOb+XFiOuv7vixvxoS7V+vuWx5+1Zf/7Eq/21NHXrw2+4WP5E5HH
GdvSGkEzELaVbAlSsapxjVjmI2RaPEthj7XkJtN+/XXrM4s6Ocd0FvZsWQiVBlij8uQiivZAJD0+
2JZyTlqbGF748+2QltuCPC177QBGGGPFDobY5IJwwLG0dfs059jvynouTuPKadFE9AVFqN4btmec
vXExzpn2YdaQE0J/GKNXLnZtw7PcPdGw4WPJVlgQlqr64syQ08oy0NnVwSVn6tvKKeWDa6GdLcwc
DG6bn0mCSrtTQVp5p+f1BWN9/8+0nKtb2OKp0pePyoTWiqSj3z3ON+zpXlhMi7Y3nZtLfuiNX44N
C87EIhm03CKz3w3Z62RWQUnOWo/vWKGceqX/ewI+dnaIjTNcmBkVAqMbynQ+DkQIKBsS2piirtYU
C6B1id1uMuyHui499rNRiRfE+rZuWeC/W1+Hny+xjgWnZ5FNa4Ps0tew8GCKK45682ivGXAwuRKD
PPE8w1jaLWvsoLF2n/8dFjnpgWWSXPBZDkxOoROsFBiFo2Dd4DFsf955fWn7Dbw1wVtoYfAnSqTO
zK4a1hI0xpskmcTwyyoeGTRC3eaRpCISKpCTRUZclteMpVehNyXTWSd3sx1XxbVlPIvVxIflrqKz
wR6AzZKVEzBrnYiw7O8YyBNMZk58xzF3nKaYC9xfCujMmrH1NTc9a7gqxt4F4Nvsa3ETjdE8/fdl
rOqHdRFhDrYAC4B6HNFAHrNm0dGzWYPWLsunqIV16BzA+CalH0qZ+1i0LpZevR9xDC/1ZRmzipNs
Oma1lb/xRiUndsUlOzIBxSFXxmm0LP0Nbm3nnONULRuvirLLVDUKu6L9KesRgVBYI3Mn8dKIeHit
3SZjvyx1JZzHdyNtyApypdqlM+xBClTPLF19WScLaaf1by5sQWscWOlKHOTDmiyWvrR1fnS67A2g
KgiI2XxujDG95XyIYngvX0tuP2bItcfYYLrjyVG+29RYoTa35Q6b3DZelvxsLV5OI+oR64Wwg9Oc
P3rKU4dl7A72ZG0rYCvHcaEHwu7OqQ0Rm218AyGqmf1Grus8VspGEx5bFjRVqtn3OMFvOSbPGyES
fpZe/wvCamFDKNNCQYsQMDIvQJbX+JLc1mSdK3AplizFj8h6JEoRuqAPzs5Lk06sovCIbRVzIS9K
K/x9k7qUSiwosgFwhTyODLVWxLL03ggvjtdSd7RtPmITLaRmXHgKofC+dXq1Ls8phhdLY5mqqp+G
2TNDBCNqE5E4hHrmUR6mvmVH8g/8KF96hmvdb0frIFNmf8ee4tdBmK4xXUD3IStnYoTknEiIyRUZ
jW6VXdUKeCCHap7/O3wk+IV+xRUhHL4guiIlRmOLGyepHmz2oSLDgM9e0dkCy4dp+XnYrK3E1MOJ
WijtTnw0cyjpcW8wjxmPSSH1x1Lr/ho5tqw6toxLk1Y6FWPjPJtKXhOS1xizwDbYRFdd5ZD28Cd5
AhtQPkLfzEMNhw1Of4IGjtF9u7WFF4vf8jrrZXHtIUYcmsK6Dyaxo7YpyQtVQ3RORuuYsj92jSEj
5A3ATISnQ4dh/yZZSvYQlCINx5Tof4XHZEOEzAx+3tjIG+6WPpKDV8VyjsRs7QlPFlRprsViJi0i
QMSusSHptQuwwnI9HJBB9Xa+TDYVWCYiLBNt/ac1ueRjmoCfE6rnLNxRAX+brPgLkswDV7K4ZA06
LzoaSaltSRyxQGwcCUDMLUHsJP2MIVw8VzECNsWfe3TpT7b6YBkwH/iiFdk6EuaEzu4DpqQHj2W1
rc3Rp/lWTlLccAIjz/XTlKOQ11DVpgRwhYEk+HP4z8kit07Lc+DlWC1ivzfOP18mc6b/9osSEcan
TJasCiDBqzn7xB4/8HAQDmsSzhDfgY6UdHiZPdM4JYwSw1lMy2Vcv0yd1546pE4ngs5AH+3OpxXx
bkkruwm0O6FRE8VMhh646NvNpIvmVGfFRw6j7Eq6pDyVeH02rSV0HtKV7e2qgUsWB4VD2m+ft+1y
m6u1jB7jR2A/bKaMDfu/3qflIX0tgV+socY34AbOdTBE+8RGy0ZQ/f0cOVPSnuB0q7A0gOWzQfbo
sI6SBGAz3XSW+QChGNW+6zxvr+F7ZVsW6jFyGKOYiA3ZvTTmQx/XF4Uf4I4FXNvW/K19bOFDZ0eX
2JdKbCD2dhjhs+7iT2KkF8ufCw6egEDT+EZBo3Z5s7AyKxOwdIb5QthFgw7eOjsCIO598DggFrn2
9E5KsymSQAjWPJqsQuui4WA3Q3IvI+qHlnRxlbHsW6XNpW3geFsr/eK/n3xKx1/TegJi331cHHa+
uTMNDuiIBNDOWuJp2INZsdftyqaeAn19ZAyCHId8/aOVD8l+XvciYzWJznyj8KzLoFGsUe4zXM2G
0/ZUfBXsshaYatUhCrKGGptGvOxFjemb5LO8MPbMjrEq39ljNO+nxLNOWSGyC/8faX9Vbd90N4+C
nxXPTNXfPJJyB9KCOa0/GJz/Y+88liNnsiz9KmO1HtTAHQ616E1oLaiZG1gymQmtNZ6+P8RvM1XV
bdZtvZ9NWJJMwQxGANfPPec7FAGSYZlbxiMIXrQGnbr+s59a+2pSu7rVUSp9gnrXx3vOloVYRXZj
nz0gvIdAl68VtS69NujvPYYq+jvVMyHa6qpQqiWVtGfCuYhjM97GStJkVZb57OIlK5LiQBap/yOd
qMgxXWrsHZ2Cw5E3LIJgNJwev6qD02B9zVmgibLfK6kv6yYYS29WjKuPOuIh8QQ2n//7aexxgJnA
riUDQOd4oCwhrtIDsPJ40RuQwkdd2+qhZVyshsUYJwVjF1EafBM1zSgczs6oaNu6jOgBmpl5RBC8
o121O2VXjDywLVa0v8bg9fz4rOER5HK2mozRetHzzjkS+qHjGh37kzKnFfe6dUqD8t1Bld62DWGB
yioK9pWhdxrNtjxK6Oc3J8rTvcMsTx2d390eD6UwKNGhtiOZ7iq12XkzXLpiuCXe5B27sYZDZeK0
ccfiGFrNMY/M7FhFrXs3LcoC5ptBP5Xl6q/XapurD9hmV6nxchBNDNTVpJ+z9KWzwgustnXexnvD
Nc3VAAAKX/MInahql07Rm0fZJpB1Bt7VE9mnY14IVuZuzfAHPQ+7pMyeonzSPlE/2VmYlr+l5jZa
eilhqrKK5iRV5V8eD5Yh/Evjq/FQxdWepau+yosKuguljvkiNAbMGjLS7rzzmCVi78kVWPREi9c3
t6eShSGZ6agU00rzXW2tdWH8ZKiXBGAcDm/w8DMtqGFLupW5g5hSlDEjdKzEsRWsfCLBvbpCdBqj
IPc21N5YG5uL9iKYX9NkYAE3gMBYW4wdlU9J+RQOtGjOD1abfHJRmDsHw/hY2Hm5cYuJcDc+DJpI
uMubLSvSwak3Rd+6O2I3d6sW3hFgtLtUWK8PNdnTRTj/S8Zswivt8kcGaO5oGm3wHJI2X5YyDXZd
R0cqV81ui2UIZ65uk2NHatrYIICwvhrJrbfUpfMTc20G7gh0uU5urrAuDxBU3A3thiby8Ri2mLYg
fFMQEbMToGMMxlqVvZVt2ft70ywcfBVdvkybJD9iEvNXnTv1S42z06Jom25ToJxmuUwvaWp2d2JP
xXZGw2AdkmcvNO9IPPWzMaFlhFHym9G3/4zJJlFRlwDEc7mzQlPSxMjZi/ahg6AqluLy6tQEpU3i
gr0V+91pn3k4zdJKBCsB1fymat3e6uQzDxV9E2d/9CkIAe2vRVlKcbLprLRIAuyqHGfx+NZbBG1k
SgjGjw8J2HBFywJ03gZrBQakmO4CDoatRayJ7+lM5hi5XbqrvDfVMabMgvy0gRXW0vBOewbcVNsz
Llx2QT+UwBa7lJgtdPX61jUQxQyfpEfRuG+GYqwApU1j6+TgTpgd9UtDVtaJcc06mYYX7ocgfbbm
mnfPDW9TJvwXow+4AdWRthVz1XwuJijzQVNugsBkH+9Yq1aX4QcuUsAUGDQv46D9jKxaW6emmd16
O9g+Lqga2MlYWD0CBK1avn607Ck+aYF1xuo+66nz/zIkdGJyT1lpAmPI1Br1y4OuVCb73h3UBVKS
OuEFgzNhK/+sZMhu32VbjCu1KcebsmLjGjufnqkxvVB0bEvN2iVhexEzyN5u+DcIELJ04fSCpGIY
h7E+FmlkgY7UW0IWd73t2IJWc20TShOKiXYRbfPsFl7MBdP8qK1x2pvQ5XP+xo5F+Z5zrbf666Al
s2o5IRSQfnH9beVQz4D8kvY7wd7yOEiHhCvXacRkcI3G9GOcwGo8MFCtdG+FofuUAZjBwUoY1f3a
2kufJi0qz30zwicNQpZ+gCTuWNjm7lV6YXR2Qx0AB0ffSnaAGdS0q11cORjj81XP0eXw4LZZhv1Z
TlTmtqSx13XpNBSW1G/UJ1mXaH6waus6qCo7lPBEDL/fGnZiXnkD9CCGZiGTHF96KGsLybG0vmuZ
g1uI++B5/GqJc2ySjN+p6RROCKtd2x33mAIO59gI7a000MhgPvnsQcWb16T+DUhS+L400JuPZSWT
jcR0sEkj0FmPKHJG7de55bqWZD/pQkPywFu5rEXoXP/xYVqq7qBAM/1FPov1zt0WrHFJ8iTeNrCW
WdsUr0LivTU1bVy3QFr4gSraIPTG2UqXm28dY0vO54Gii0sfFEFE6jUsXnUqU7UgwhWWPM+O1QsB
//D2eIhHBgIrLowjmWTtFXPQItVvWmMHXwBbWcH69W8Zk03stNjciXxAZlPboPfRj2BcQREg9rfy
MrKZluaW61zrPH4uBYL7NLbdwftd9jmFCGXTfLCh5r3qfNg1wdMi8dJn1ylOlh5wDq+yaTPXNOD8
LqudqXfVPaFqwBbzOYWuolw3+Hm54ZOTsuS36+4lpm00mzRgdiWWACcw60PrlD73HXOk1Qrfjq/A
w3lW6x0whRPGsaEaGlr1Ufltt/fwV12pFcK/lbjQ0wY1HeOQgoa5Ez1zXUhrXDS5GOM/E13g4B1q
s4s2HMxeL8GyAFrWtITdENOwttCUPCkNpkcqrJ+ZXU5PZmhcwKyqq8DZL6Di/vVRQkDWEHSkUgM/
fkzZExKq/UlXNmLqkFARMtT2Z4s2BHvSfEVPI6aq3sHgdet8tI3nNIJqqLE+P0IxAAPLzrMNk0+D
tuB9RYhnRWvfOoPy86yRg1o9fhVGLAofv+qR/Mjn9mvVYFOOzFDeHw9UD+AYtHExzZ9qBye5zHvZ
ynJYUpbNkWExfWrSSb/RWMuWuAZoyh2cabkaAQ50Oj6x+WFyAQygRTdLZop7b6X6RsXs/+HY5Vh0
iOQ7eAZOWIzsRaRANFh94O7TYBIkaTgRND3l6jRRnHNnOIkJQ6eSjENDu+dwGh3VPE2UPccet4pf
LIhHnzBI3skZawwDICpCkTTneGT67tnP7xKw0xuzxMFOy84chbB/U1XQ3zpG6cL/RnoM748H1rZq
F8zfkJ0Z7k3/M9hEPimi7O6mQSYxQLG/41rmdDlPZfEAXyUXA63NUforxguLxl7H15IwwYpz7a8+
t4qXTmvXuOWATyeeCz3MsjZkG28mzjM76VpMzflq0t3fQ51mJ8P2i/eVahmmMKw6T1bDk1gMIB3y
+U2Sx+Wd45X/1XXMY1Qj/8CfQOutWaSvZcTmHseBwEYdYioEV6FTRDIMdPH5te0IdEYFAWYyeZ36
4AuaEftH0oEb7HAOriGvmqeBVr8otsuPmHTb0qDdDTfzkdakzKyre6aT/33MwV1eX6AhcwDQWldh
3iosbpQcuHTnJ7FlbLs2rlO0N2/dDXp0LAc3wk1vYzTuuUp3RXpk5qCAJdrAiHX3wayWiSnId48b
Rx1icfGYvNeJlh+6pB8/lJ41yzp1nSNp12WsQWquJ53uPROf3qRcjOcEyw9EsCT//m99LivvB7d6
MXFLQjZJj1KkGizutVX6NPjp+AHGMRcvNuGkddTUYvP4sJPZ3AYnnsFwwUN02KabweB8lUV3DY0u
f+tpLt3WmoMNu2qil8AZfxq1MC91bFIUJmp1SUfSTRmeml0+Ydmjk3tI1jStndkFkwyZddEyr+v7
DJLh3MjnNNOv74O0kgNsIsBkoc1v8Rtt16X8OFOtPUl3GAELooWmSWP+1KPxi/m0fGpwNbtTfeVy
V+wAeKZYiYv6WttcYKhMLLapRBtHiCKxPEPGVc2BDBgyKURKO+N+ct4izTi3k5X+qqFm+UpuQALp
T8zt4gkzBTZ/Hee1ctko2DAG7lU+2yBLN/4p8nbblQyNusH2waFi6dQpm9DR/LRSD3fsHCBDBhY6
7LCt3BRG+UUshGRg7u+59DiHgDXvyp/s7llHt6kI8b6zxMXAIojI+3Ukj0gs6XoijXsbit8OK7Al
nJD+nSEANrVtl2rrDPyAwzxvN63MwzOAo/DseDmb0n98bLTRc4VosXt86h+ff/wqDxp2KhpYJTf1
+g0wG5N0kz5d/vFg14C2bcv7jjS/2T0+H1gdhXKB+K3LJtZ2IyL0ccC9fBytWu69VoknGKTda/uz
kjgESRCQ1Kya8cYzzbbO0ZMFV7Xq6mUgk9zGDT868EgrP1Ax7X++ARW73hH62ukDowVEFPPJ87wz
N4fxo2MRypwhgI/l7nMeYeWRxndukKvw9Va9yogbfNjXO0uA/nqcV7HkK3ph7E3O3pa3G6652kUy
fIgSpQ73YyQT81QaWnOPva14g0/d/ipG+mFkhJogKI4+YqXg5WDBhezQ6h4PvT7A2cBgyxP+iiyw
d/PWPdPb4p61Ti/01VDLP7wu1db3Za6v/voKCelt3esEwf/f7wb3RVGZmBhDurq4Dfb0jeAh94+P
Hg8lyOgdt8OCO00uCuJQeLkqazhaoqIH0CB12ZH8xT5QGQdk83sde+r6+NTjIckDwZsf3M5/+ILt
Na/CKq9VAXrbaYLgrE2GD3EleXemsj10OuXoPLtUTIfyTx+N5SfpJdT/ybf2pZmmn+MqmfeXubLE
3q6KG8MqyrAt1VNtdJy+J6HecMzwCtP04jW0s6epcjZ5W4w/esut10S1WWzD69vDptuMJHqfpz7n
Hu1RH/+YrqPsiEt6mYe+caBTEL9jk1CeOlaeICnKJR2t6ls5AScwmTX0CmKTgCP3B47VHLyjEHxR
GNW7rut7zQeeVYv8GSJLvTQKPgI5ytIbUBMr9InI2CKq1C2O/GWpG38G6x3pn6OptKNt0pACZL7E
mqwiA8M8nbCGxDqt6dXBntPHrLRcfITJfE3Fo2ojI1TBJ8cKnUi+iRysqOAiAo4TxFul8NAIgk7V
Rou+DDbBOyN0AN2xGce0sgpsSKpWRPrcZdx08Myx3CbQUQBTBM2SH3Wjvnl9g6WppuInp8+2aXiD
5L03EwOxBJuaQYG0OyxYIhtL3JIxnIU5noZKh+29uVteyTJ8/oMUa9EKqsd0nzm/sln9VC2mfFb8
y1ZUcDs4GK7LmpktCDgj9/73gP5tMmcuyQezpQFSXHVZSWdrCtMYec9zr6OhRQAxHWevW/E+VCBL
WIDSumwaWwemytKpShAlwwkNs7umhNfySNHcVkwNwVRb4iNMg/VkcrRusaO5ogaISeDFouMK9L7/
kxrTnKQtVruunqOfavz0sL8tMl0U57HAquyrpts1xJGTnlgoAiSNSSq9Tw2Xi5B9bqGQwuYIvKui
feelp7rNTqVf98uGOX0xGQYUjJB7JPrbamx/Vx6NI8zUAHZz/9ZqhnvSKRgpnBagSscpPyxIajPN
oFjqwyJsifEGNrbzloY2oW/zgeIT5dTaJjcpArXCgVpkGDUrExr9sknLH7oOQCLpKJ72ZeGtPVXw
O5A2NXGh/6pYBj4eVguX9GAZ6oemd/QH1tGyniLgwaLepzg5dnlIQrMzbgG721cnsMhdjC1aG9Z1
w8a0aDbeDa8w4vdMFJ08bbZecUfjEETrVu/uy05e0WBoowzZ2YPk33t5GO67UltVnGlWDj0DBL3A
r00JEJDRcz6DKl02ymjW/aTsXVisguC3R278yYNw2bdFuJ9aWAHK4b/cEA880GBfsTwTi2S2fZOV
MSn0JiOSrrrMjk89RMbKb5BLCR2VYwvuxbcHwK2sn8dFRWUb7on4CboBm6u0+wZj9wMIxwhC0Wg2
RTlch4KQHAHRZOZYCpxZq9EePh0VQEaMbWd2OR8cM37FsKfWEM+4FnUMrr35m0PUWkrz28ITsXKt
iZFm2KgpFhujq5t5SUpRPYfghWwLRZQs3ehG5x28EtNkAjCOTR+4RRCErPomhjgjfY01VseZ4X+S
UEVqzH/Tx6I2di/bq4GP1FbQEqei+U3i3HwruFDmrrGdJu89SgmLViOLShr1isMQyk/NJkaXW+bN
D0VKaI4Athao36Ft80zTRekilG6yod3ZQXcvoAozFiebuCJncRC2G19dTkjF5J4Ex/4fRtBsI4pc
14JrL6goXm+q/F073W8vZgtJZ0i77Hw6MYqxnMv/fgZ29jWYyQwCmcFIUNeXAW6ucz6/FRzdEGsT
niyml67aAwN+n7gtd5RMrFv7pUA/uBoUcfLyBrUAxX4jg1ydwtDDOF0NAFRorOEGwKWKwt65O25j
lfi0rZFEhN5RRFbndEb09J9N3bK2ii+qYS6hYRU3yOpoxhGAI1QNQJFV/F3PYB+LPSIqrihXorKx
YJv7RtdaGjit65ipUyGwwbMjujkSTrlyKbtupBXO9u45r8zIARQUp0F3bummWsQR1m+9S59o0CHz
7hU/uhIfxlgSAvWmrlwFkobqKlMH6IeYnqNjBnp8dvNcBju7uW0TrgvLP8YlpfFIP+usL3Zxn2iH
anS8g8VbD1FnmlYE+HuUnYqxI+8xflPrxkIn/aMBfwT95R7LxgnxpOvvvJLeyxBuId65jWPBQVG1
sHmr9Rl4Vp6xWlSrXOLiUzmONM2EJ9Km3zDXYBWGy6z0CVMLCW73rS4AyiZp+xyXmntovGtZkbQm
J1IscZXiQjLZYLgxyMGht69JCZFm9Hs8cFx3NsZNq7l3oDH5T5WLV1KykGfek3uj1pI9IUNS/LTU
6knmXih8CteeQ1mDemp9GiAgq5+phSTNW43RWRu0P0PSXAvSZ9tCpz5i7MWfIsveUV7wRXnxn6Lt
XjMKM6tJ0ihNlp2ITqGwPzMRzqRTA+6NyyE7hmRclZ9DA5qm1fuPcrTsg6jJpvV8nmAtXNuEiXES
vHeCfDzc3SlnEd/o2S61eX/YzY4N+9ruQ3HkrfUM0IdTRkI17jASKIAQh3l+G41af4iwhDlRZu3B
T58su79YuP8P+BTggnvhIXUHGip8kiaNVmaHNgzbTZrxWqKoczGMnDO8Mr3EvbUhyPA9+fqt6Yqr
8HN5dur4UFb+zgoz8e7M9hBsOgl26fCH64Z8U6G2ivjac+/5GaIVl3U8cxIJd5FrYbQZDE+/yPF1
FCPm0uBk2jrmxJxrsDSIKEmFXwR+uqY/kcMju04aejeE2ZcLxyfSWnttNulS1yVqs8ybrSOZPEqt
15fe6OMva8x1S7r5rArO7xk4KKuS2EWwjHR5+huJsLt0Dd5WRYcCAtbSneP4mCxX8Fnvk0X9xWRH
944QmDecpuYrKyiRSC21qVN9WyT+D08vvjNzwM0EFgHpHS6EiC6ZruIdC4VFrG01rUXg1XxKEslf
bNm03DtNvkGpi5z8S0bFj3DofhWDibOGSM4GsbbHzDye+wpErJ0Uf0jk/YmM7E4aiiQCO4GdMzAR
do3Let8Ni4MYquLAzMQK+VySf1kULoQfo6JfACOiuXHYVbwUg3wX0IWJcmfVCnU58QBvZ3HuEXme
njDXkqCOs10cAiYNOuceJZii3dwFyQSMYi2dHhOYiYPMVO2yKYZ92qHO2oJ+GI9B8KlS7A6EDs9y
WMURsXJWV/dQgENokU+Xpukfm6pW+17rthbl9FblTKcqpZy+q1zrahaot9M1wCT73fXanQD4uqeO
5rXhylXNAEppvfCyri8lNvspgfJrdc6m/9P4ollLBdShwUWS4xRuOrfYF5KwiqJ3M6pzHkp/axOP
nchrnV2Gq0UTd/RbFNamMlMAjZr+0/ELcS1ST7+C727mUmsXhuRB0PyMm4rRZ5zeggnCaKXiH0R+
tGcl6mbvY3ZZDJ713rC2W8WeeEJAsDCjmckOp4m5G2sHnAKVODbvkh2LWujGBWQSzxj6a0qqNU0b
48Bx+X8HPYshFc8IlSbbgLXs9yVZ1Min1WfUUcFgzIWE2jUEEbPHqE5NTOoXF6J+xouVF8fOhoY1
GLR7vkkDO+8grkMWRLsstPecpTd54rJcYZW586mZbvPpyYo9DvIKzXHc/Nf9ZML6j+1ZjiEtSEqu
sKUJ+W7++j/1k2G8ssHvEdCuJppmnBZwThAre+3QqMP2C1+JzR0R06CfrWueatzNOASy1nmWo/nl
10tHhgZLM5wncThc/uvvTv6nbi/HMHX+AWEQh7RYwf7rdwcqhrPP2PDd+dw34miA1u8n3r01N4QL
eSprO9yYqb5OYzU+CaPB2RC+myI4c9vRNnUBVQ/17UR0QIBm4UqSSZTlVNtR/6G/T+R4yCIX/00p
mRJzQV6ejH6e7b//7W+obq6jW460bcvQdRsZ7V+/76q2QP8kLei9x8IEDm18Ie+N/8wdrRM+rfSJ
i9NPoqTZbmLC+ssTAy8HPpimaA4iPcfi2uzR4Whx18bKOvSOWx8qGsxxI8UvSsYvvjumGx/fMEur
dsNVvMXvmOpPRBz1p5Zgl1bDoJsIa9NiARlBLx0gjclbp5vdqc2inixxLWE/mMHKbECCElYCBqmo
M8hz8ALUuZ4wfKdHP5+GVUmKgkHJWLdemd+aVtTPPAEKcBcNEBoVvnYdFezCBQplomfhMYR7uMQ/
ZxKd7EMu2QNMmiYKuSpCa9vVYLlgyJF9KgvH4adrQmUriaFz1mqOXQaZKA7FvOCFu5m77RoEG9cG
GbsHn0AgxFmQtvwdkpyT1LZRbtTnycqDrQpGfxkkqtngpy8PZqHB4J8fHh+CUX+L8DFu/vGpJMiC
DdrZG6wG9mJNjIzGTYI+qvlPPf7844/agUWPAb0xypuCqzU/lBkRYCnb01QVRDByjqYCTPfKGTPW
m6yZuAbIX2VfOzcM/4tyFhMrv3eeUYco9xDAziWnn7hrRiDpPCQ13InWxJlPgO3ykL4KYYx70WEl
8REy1nRlJ4zgLVUkoURVyMnmPh4sYb3iR1Y0PPvRmjRPDmmltKnV1X7VUZeSQ4b0Qellfnh8qOLw
OrKOcWqKp6c0fWobs9yh1aKjapepoRdrMuS5c7GCQhD7EMyC+zEwILaLIqLRAMz+UI/WXVYF1g2H
pgewE97p8ZCVCZAKuwZrqgLtlOo5M7He0BzDnHWv+sJ4DQEqulo0PU9ZJjEUTnLlM0uJwLd/+K7s
yW2BQDF8OnrkwKqpKfulFdJck6B4s+PE4T/ys3AndZPFOXZc59rIXN3q8WLHStuYbeMenAFDQV81
gGsNa+BIbRoH2migvBfVeLoNvCpPZJQrXM6mDz+grpoNKxCvXUx2qE4N5zJtXpYS9UoODx8mN1sU
mOk4aH52oVCsZH1Y/QY6SpepnTZkMoqlLHtxGAyXLKkctSfUEtaiqKFLJMoIoZo6hawUwzKe3yfN
/O7I1q5vJTua/PL3rsjihc96y6jS4kmBFYSTMVGlMIME2Ci5J5MAxLrnck6jVgkZn44xwLr6hyMA
X6hOEs+CY31LfNICeZbbq8CazzBhAq2vtjGyTWm9tO2hOkjitguaF+q0hi5bOQSpI/wVrGPDw+j4
3zV3CNwp42maFE5eWPVSlhRlWPm+caJqL92C0Rz1a6eNYX0JvZosaY6TzCtdNibz5yKuN/SXET2p
aoejCiM0DlCnLPm5asbR1twLRXMx320RnPBQ/PLMeGCZfWZoUCdPmdhXk+yTPbx5tL3eh3ZUEQiM
63RdKSKRI2dPb26ENQrF8UTP6nVIC9d2SDMMGJr4jZti/AhmXLqbpwq2YM8CB0ZwbQ5EjXGDp1ip
8HnSff6H1K7csbcs9ikUyVXP5WZZjxpMz14vbpEx+Tsis0c7ceurEVYmw2oRv7YBbxGtOeQqTU6Y
C6NNRyH6RbOROZzKTQ6GjYtX5f3ZIAVOJNWg1CWPINuMh9iJos92BjiPcWtTYyBQNfA7EEfHyyG9
9uuRA6LwdVpE2jt1AwOMqoMzYgqCH2u2b7h9jwhu7s5NB3sb6s2fLujSe5gM5SUTur1oDKO94GBU
67ExwpPZx+Ouk91n3qF8UOlOCZk9rFKCmaNn1e919hEqLLu+wRmj6pOc+QQCZtJdGrOdtytaviWu
0V0dyz14gTiHVKhcPU9p+zFzKgpFgoXuGcwOULMuzFJs5CZOHaLPNPJvVbdJ83Z+QudVpUEwTaNM
Af3f+i5gC52iHmpU4/v9oZofFArasu2kuYZmwh3ULsWOZVv6MkHn3tkcOOgGYlQ0PNBMiYQxBBpz
H9KPsdKQC760bgdiJzui1ZTb1PSmpT/iVkLjx2mdpmfFs/Ce9h5AU88bDixq5V+Nv//nX1pK/38R
+G+fd9U/F3oLZf/TvPefmsBP7fA7/WqrfykBf/yZv1rArb+b0lEWB0PTdmzDNKjh/qsF3Py7bSgT
O4+Lw9jWLZ2vZOwNg3/7m6n/XTjKVQAobYJ/FIX/7X9hApy/pNy/K5Ri22HaZSSDKfg/KQE3Tf6m
fx7y6Cfle5hnZkkZODZH/V+HPJp7UVRxGzDwoyMPMQRS2YACSllcDWV5DGWc7yKgTrCQZjwzfJzc
fR+KnssN1jcq2cJpqYJuTUumxpkbTlRsuL80r3oPxJx7ZhBag76GKjWXxKR0Tnr0oVHqZUK749Sv
UVu2dGXy1dr1vY+b1aRVlA/O5CrToKPHGz4pVduWhf4NSgHGFWHOsTmyS94EMwPLgTObAcWygGM5
MyVLBOBNS8BZHQAtAUgrnIlaHmitAsSWNbO2zJm6ZYDfqvFeLTqAXLQEDpTmFmvVjqsq8W4Y7S8Y
RIDo5PJqoayTqLqEibu322wbGeaOrcZ5yCCnT252JRy99s2SYxO7jiXvZK6FVMuMdHl52XrIjBHf
Nq7iNKTbIszqcplrT+7sEAQCsXI0lyIln51Yl0oGjgy/lTeTjQtirEVufws47CAsBTu0icMAkZUv
qE6S65Pu7hAMv9oeny9kBrYEJMaXlGk9+VQfLIw/eMU2MMNe3BFgBY65bdX0JA/juzHA4xCkLEqR
bloXP0DHrICQmtOry65k0dT+d9IO9RqEIHfXfnZlItyodGST3J+S6EJuuF+6mfpIAOOFKfHKao7e
sLxdqeCPbetfAPTAmWhXaL4nbCQvtplMm0z0L/VgvVG2QHHF5EnwK7DrfQCmkeQ/2tfWtOnb5hSL
6bvysisWp12F3BROg4RCuMb8xROYmvrCwp5SibX3DY+3X3JSKla2/WINxreWg8tD7So3QnfeQ1X9
HF32Qa5d3LC4U+9TkHwjd8HPRE7kVqoURkHpqCdH5w5ScUDcwK5aWK7ZnrxGYq/gAOeHLMz83n7N
dELieLkX5eCEc0k13uK4xw9VsQyRULSnAmWtLJF/aDxZY0Vd2DznuvZDxB8yrTKwbdPslqcFQBoC
lF+wqdTe7921g0wWjiNhKbN4agdhLvDNxD4wAIphUJSmjlEN0AOhDjSGinm6a9pFpV5LXCRLMvNv
xihtXtR010S/iO/dbUn20y1fDRAzi5FjQVL7wVJvzTerzV/0DrtAaniHsndPzhA/JUHHkZ6mPKZC
uAwvfXGa+2lU/Mvscdp2nfI3E9gIwZyCYw/BQVrnLqvfHVZMRKfeXNmskgBXUKiNu9DzAaR4xF1o
HXiniB0TqKbWitrDWoDxHevu3Ki24cDenjIQWrGoEb+g0EG72xSZsTHnbztykp8CtzYsznQJ+eiz
9oztYNCfGFwSHXZFCZydYOUvI52sdYvxfwEN64cvogNPz2oyw5+xpNyF3PIAeyFssaLvfAdvejMz
vP2xwfFFEXZHpblDxGaI1ZrR+BVzRo7rt1/5Xbkd2+hnHrcZiAPzV5YECdLLABBDhhVrXMKa/uRe
kVs/KpnJdR3HZ2jH8ij6et9M6NMKddxqxg+/J0frg03NoT9bNUWNw5D8jGCAE7wL3oMa6FNCYnyN
4eyTNOshlAQp5473tLvhjdyYWtntOlQOC1Y+nREa15FxOo0wLgLiEjxBHLFCjXW56tVZU35wFVoV
7yK7QE3n9bcY8mPjttaKzt2Kp4RDq5vQ/0YaoxqIm1kIKEP6oZ1D3g4LZxDkh7CbdAEiWM9o5/YK
7rJVPjcTPanK81aJEe6rwj/4HpyWBkGDCj90u+g2VK22rBzKMeqequiKw4WYcqzQ9QHG2b1lbY4d
s0XRy0GAFH/GZiDpN8NEYMOtPY4bYef8QK3G6OV/cd85eXZ4z4eGtW0/vdTmEnc1wxA7QA8nUmhg
bWEDtzZ0tm0NnX2aTlgsRklbTsqgUrK2j3QR0KldWrAy4yw6LbWKRr61VXUOFEzIcqWlP2eu5a46
Om6WXq6/i8pAX8U9bxcLI0VT1hipRW3XewfTbOfqNyuCAklPFHBA3XvCZF0txPRzjIYXIVrJmp0i
maHtSTBEyUdI88HKwwIDx3bacAWixMBDrIzZ7s9XroUyAD5Bblp6oQekSLDBc8K8vXBR1nZmGZ5U
3NYrjbOsh+OPzRTUnwmAl4bdfhuzqDDDNtyUBept0TgLaftzTRihkarvLwY004NhpBKjp7NzUgdY
n4NrwbHkIqwz9utpn1y1hMAV4yklSGI8moSJwcfIJdy3c6UD2MAtfmixpy5kgdsbPtyyuyO23EK3
jw5BQATOtd6jwCKIDIZoSwHTXhbuH24FFz1nSRjlL14KNoMWaPrNQLYsBYe+pXR/Aqu8WmEQX422
AjxGV0WrtTfT876nmbAYy7U7tdswhAst2ujDn2GMEvYA++bplbgNHuViD45hTe7EIg/LnXRGOpqw
HcOaSGII7dGfsY89/MdJt9KNBxEygwyZUvHucvzAb4JNqs7+5DNE0plxkoRVWR1VICYlrMlojoaW
Mf59e/yZzyBvIIP+Lgr+mHAqC1xTEdxKfwZYOkZ39iBaEo8+5TPickD0+3f2zmNJbmTLtr/S1nPc
B+kOmPXtQWiRIlIxMzmBMSmghUMDf9PD9x39Y295llU/FllG2p33hMZiMRkRCMD9+Dl7rw1KsX0N
wh68vQkwjvyB+xwy5nsl+r8l++Ncf/3nv3+u+hJA6P1PJbtt/apiX30FCdEX39f4+gf+LNdd0+HE
J4ChmcL+n2Ld/ofn4ghFFmX7pkUrlzr6z2Ld+odnegQ/SM/XjVKff+y7Yj1wZCChS9scAgL3XynW
gx9KdSSxlBtuwIHCo8Sxdb/2uy63CbM5VwVFR5hDqytiiUfC245N/hhi1whS98HLPez8k3f87vpc
/mj5/lvZF5cqKbv2n//u8An+ckh4f2XBoBJLvWtyYPjrKydVVI2pTzxHMoKoRwjwiI/80YvbvbV8
qx3zmBcdZ+t4k1buh3B0ns1h/tS7C8j9MFkBVD8lUUw8uDWcAme8SGe8PbcXv4ep0N70tntw4dtE
uDqxbKwdknYg0ZQXWh+vv/4gFkekHz6K1g9xIHMs4Xl81e/noe8uItm0oTBDKHfoRkGkWClCAVms
e6ilgKRgA/UBGK6WJDI5gDYtlmMrSgOLlvMaTd3baDNEnsChCg1GZWgGJNWBloqboV618FOpNqgr
w9ri3wWuShAtijLi85zaP8ROAIMulAh3Yp0Cx1DNyc/M7r9ihOMPNL61136ZBqCro0C7Mn4j20Tj
Xmdz/DgEsQOSfCvgweIAhbzYkMdlFPYVBfRTWH5zXrzybtQsWeQdSdwEq673sFPYAGczjZ7tNITW
1ThaaKiDEXybNaa2g1fbh+OlEnBr0XZhaW+yW4LWbvv2bepY9Enk6tZJm+drQy/Zjnzw+1LTxwHM
sKbzuB1xnANcigxa3yp4DobmVYGOPxnsCOM98sZ1gSwIRhc778LOgQuagn3Ir2VPU9SNC5ZnyOp6
u4GhSmqK3oJSvRnpsrJjIVibHYPdIg4PS6f4/kD4nZL37Yx9DfE0+TfsdI3e8oB5JrucXZC4QJdM
czZGwr2wrbFXcjGOnt48Bbtor7fTQG+skc0Wa+jN1i1c0gPZf6OajVil2bzNbMhYepPO2a0NvW0r
YeUM8/OXWW/pNSdsav/ZpuRfHuvkDQ8fKS1O9BDogkDq0kD69iWLqX510UDiwLopXPYk+OdRFN/Y
ur6gziB4h2RnXXo01CCJLkakLkuWervMux1zvPQKLXO4XvwGKGscnJ2GmBd/oOeZMi1a91Q8ri59
fBHK7UySEOcZjGiWSuHtryGktVRNpS6fCj+7C3I60dRVGSajOSI1yYNWPSAJ91IGp7M3H2rvGy5g
f+PpIm2gWquo2lyqNw9DmoHIxjQy5wb8AkgtzBiM1vJLT+3XY0XYwS25aakKC6pD9u8NOFesItSN
dUEcQGxTBzdy/qa6aAs81tI0X3eFriKsXiZdhLbTkQg4RurzKgCfsfYYO64mnLMba6JvXhOiXSPv
maaF4lbzoyIlrmf899iBK+LQLCifOhAmpDoedJmclIm1a0zqMWceDlFo7rpyGuigrwSCfjJx0DJT
c+viO9JlOFbF50QX5iMVuqdLdZq12GcL0AYBFDXa1RH5TXFZos6hzqcPZ59po18rfQQYneoFUO3t
pA8Hk+erLTFqJjJujg64Yz8D6SnXKPnsjSnL19x0Nq44L50k1D1oCtBlD0DwK2JpzHGT+upKVog1
Yx13wQ615mRAmG5L139kQA5qFdWhv4z7SjQPlcCumVVqiynVXXmVu3OqnhNSYKBkNVAH6acDSwaN
BosDkI7akudqEFeO1rpaATes2eCA6xk8tJW86R3Rr8VcPpCXcpJl+G0hUAMemPUlp9hZFzkIXaBV
cKOSJtqgfMJzhf5kEmgCXYTk4+R4uyUsUpSGJThK+hqFzaoYhDVnEAyuSZg8RBX9Bydiyo9nW4sr
CMnhHGjODy3Q4WNDeLRDX5w7Y1lXBHluLRgLpkYe1X4CbHgiiat2KB7CboNBFuG6/5ZZFs7C1BLP
yIbl9KXKzY+1IYF8FR0ZQQW+T7ftb9uofnOc8JVgb+eOgGhC27yw3YDUb9buyc2XZ6crnTUhA4wh
jDvSSN6wAdj3ugERpzzWafiUAGncUlrDsDQ6JO+N2FmifmqQHe66obyFZXWdjBFwOzHdma6RbooX
W7rLhpY9mTgkwkLoGVZ1PWqUh4SkZyDV65fsBUd4em6QjdNMuMvmCkhqZcNa8S2Se45zdW4AE6zQ
wJ3Vk1VzczEOGa3gQ0FE66qaq08TusxVrHsSA5qLgte56t2ahMSCTncoNffKf6r7AhY2DDGaZILj
qPWhz0uk6hCQVhZA3l3opft6IU45c+pT43vdDn/AfQkHMIfBwpmZ6qNh4p9X4YFgjVfMQ5u2royr
5lwuYbiz9KFoLM0nmapvrZPfqrk4LlGCh5FMzVXgFggaimO+hK/kIDoHj9HjHkTipi+Xapf5xrcx
CQinYecbk+WhHIgihNID0SKkpy5ADaLjobRunWU38Rz6hFGcVFinO8o6WMT9KwKC1970DcxikpSB
Al18R+pvlwnaGEpEawfeaYDEsaiGj1VRTUcES3d2Vvv7hTnyHNpyay6iJD7u1BTXRixhf/REHCcq
eZ7MWK8EqiONNdyl9MYkeUr09PJ7umcjD1Sxs31Q48wW3xKUfGhozw3xjWxbg+E/slWuaU3B+SJm
IyOmteXYTw/Vxwjuoj8Dlx2Uo9xHjUvQk+9cmFSvXeWLO5cR+UogkKNpV1WbPJsZBbupAeURBXPR
zicX4CwdWG6hSs751iFxYxoQ6FoWGA80d6tUhfe+NN7AqsImnCefaZR8aSf5UM4+yvKiPA/oyoPh
A/Uan6WeN56Lg9PzyWcY82C3KCYR/kB3N4rg2053VVcQkVhUTzEG3FU3f85siRaoYb9nb7vp1TBf
J1Ofrpox8/dVfOwT78XK5CcrvYKA3l2jQ/4YmdalmVhXSJa9WaoWzz1EXzoh9meacdmJa04Hc+J6
OH14g+L0ymhBJYaOsYtdK985ZffN4GQIEMRj/yeaHXQem4WPDw5lVl+vW4gf10O014yAebxRft88
JJP9FJpEbhaWLlzsTB1AYE3reXExfuTyVng1NW48X6cOoYU+bSWH8DewGY9AZB6MBiHBGNcf6N3m
K9ayFQbjD7L3vTVEt7cRjJtRtzu79G6LgVy3qfts4ZveRva86aMY6R0C27WTlR+9CZsc+SVMR8cg
XwWLVW3Mob5XNRlhuJG2jM9pYhif/J5opQzC7mo5mhEzztbNIVonLPf+mN2jStjW01zumare6Ddj
+zhK22k7eeaHwbNviZd5bjp/PqhKqkuTOJQyGDW3KRsWpQt4xpH2ZjPX0VmyQ+5bwT5mOg8JyKBz
W9K7mGPa6Q5D+HZqDygkk30+x9nBDH2YebQd634Xgq3Y0DxvIMb4rCx1o1GHffZCrqB4aNQ+MSh8
PNx/O3gFcH8s4M/JlNrXrCQPKY3lzURvfdPXI+Ql6AEU289tbjLfWzAcMBp7jBk0H/p6SiGuEE82
I28428GXyg+cDaYAYOojVudEuP3JnHpn2/BuVjAVEahQNboH8x1V4+8CH3cv1lMSipzS3Tid/cVO
xuJpDr+1AzLyEt7EGm1MfqBCHQz8trPyiLWkXW4gQtmQCZ+ujak9jl1ebx6peK1HtuujTYNxb3sT
o+gc3nTpLY+96xjPUohtIt32xXVJcG/SAMae6JsDlywEVi0aCNsBDraQoxR6VGyy63oqyKA18g9x
UL7CPvTRsD93cRrcJEvnbC1eDaLvW9ATfz2H6nPqMVwtnQXRORLJV6eov2Zq6C55FqizkYlrKM5Y
IhCUqhY/xWLqbjIagyEISKiNBAjqzr4pKlCQqPjzsxXQNDXMuN1mVXsoQwbScwzLp7d86r6KtqCp
PpmjM3PC6/1jjrRlPTnjgzXJ69rGGBZ5hKxEPU0uSGhApAmRsywcMQZ+CrYmOe7xGC4Jvrc0FPYh
SpyHpW8X4mzQmVr2R+C1O3DCoGVNBAOxg/Yt4Qh+UMbM7Cqnlw4zjfmSr5Pu7c/ziEmzTiOm/5n/
4risTrXqeur59Lao4jOHvNyIaF6mL16I8xFm5MF26NzHpllsXIOi7v0XIhXH3eiVDpEFvUC2IC5g
kat9B+hwxEbntnN1LaZXt2vnrYw0BSA54Ap6yueOjpvo/LMnkoxDyLIfZuvF5OCwy0LElMtiPDa1
shkFeLssAMGuWU51nyIybrFtzITinaJoUshzvF2F6W43pewFo0mZ5KdA2TOIZzc4iZ+mKhKA/pun
lhFVNRifpym2IS5dRWW+nGnwfjZytp3IgFyMqpw0AhdweFE0ZABUuB2L+YsReNYKeCc13ZIEp2Fs
0Cwt8sVBRQdlg0QKMTZMApNbcPDUYdSYE8bptAeqkQVZuuLhqcvF39npyFfY93iVs2pPBrDi4Biz
pOHkqcLgUjWxBgb37PN2fXZxyK7rNjH3rbm89iEBhySxE+eTfOUc17GMUypUDWyofJiuag0jRsip
1vh7cEIXeUF3Xhkk0iF71bFgM1QhiECYf5Wx9OcMoPzeMO2aTi+PfoTb9+xFNcbv0ngxp1jtpTGQ
YuI4zRE7GBmtSVYckyZBNpJyYHNF353THopevTQQxOwBMFDZU1CHQ33TW/U+YjUWfKW9AMmjTOBa
2eDI7cDJhNkbpdSMNh1TyI03DM8t8BubZxL4THwZInTKY0FlbwrkBQ7USw4XN0bgPzoKF7GM3qzo
7PpEO+Yz7lo3eLbm5DNEqOxQWei+Z/mhTzuw/J9VDZ1nMGYSOl3NZSZBYgm7ixFUaHqL4syZuNwE
WURlriRJU2qFolhs1XDMTZN1sxzEvgdMFdrJrsy7zxlfvN3HVHzDo+O28pYSLxF2f+5ng2kxnAPm
BzQZZuci/PJTF0isFB72KliR9kM2EN9ctZyvsYfJeeV5y01nxi9e1+mSzboKQHQQg2Luiz6/cpX8
4thYm5yCysNTmVo1ljdv3do8RcNynAZcDEY8mDdkAzmbKjFzMooBm4k2eLS8LDp7CfEBVlejEU9J
pqwC4rfqPoIPmJ8LTf1wSyoGWJ9HvP79awFcgY1o8MsHiy1LqPiCvOaBaQfjYPbsuJGnWhKcWEUB
FwphMsyYNT11jO/Wiz+gfnbUwjHLV+6B8G6QeiF1fAQaHXLDS6nZ9QuJH5WRJjd12pG1GsvggGH4
tEgDGmyy6VhIGbPnX6OYE54bc7ZplLM2FEdVv0yTfTe7XKG6OfSSUpICujn4XcmpsLzN1MT2kGGm
Q8USYqrLK/tBWbaPzCn95oXGo4VllkYhzxy0bINHtR2ukqPZxiYpbhFqmwlbmlLpTaOa9haI4gFP
bsbxGVRdDxHpKSbb+1QozH64Vfy1GZEZOjEWvcdHf4hV5Z2VMHZqrN371BHDEWws5mUnpfTP+8cq
GaLHeur2/J1Gjf3FB7525GJlUA8ZcTMLbc/vf4n+OG00o4df5DCbjjGL37Sk5g5QL24qfMIRwzRm
cUW/qxGKSmQSlywqUDinmb+tO/komyA4E+S4MduSR6uwgmPrZns3aj6gwy0uf/wSuh+6GsVVTbqD
bUBzciBYJ6CsyxGm9aLp1pPmXOeDtSfFZ9BjpRhghPo6Zu4jwg1o34HmZPvqPk3wPZuaoR0D0w5g
amu2tu1ZEutick35QqyYUb3UDg+/B2ViNSPQu52q7mpO0VyC7a40v3sB5C3GDvwqZO9ADGKD95kw
UcCHut4hrkdYcHBqTQUHPG/mUMI1L1xHPGh8OBjxqo+fPM0VbzRhnF4v5aBz6TV7vInM+7Y8pzU8
+1C6X/AWEuqs9qaTgLqip1dpjrlpTMUmbOdDqRnnjaadE0mD50mGCY4jnvBSQ9E1HX1uGYFXHcT0
WbPTQyDqKN3Mna+56sThwfIDtW4ZMNfdYAR3KWqJE9PYLPQJcdjQR9as9kRT2zUVmio6adfjIA3Q
29DdXTDvHrj3QHPfSeLCEsDx1dVM+BY4fI2SZh1rXrzU5HhzfuP/1NC/MOZJRWzejA3IgBNPuGb/
ZkDWXwEeVWCnH+2Ewf5UgkuWEGaJVcaxJeyQ6Y7lEd8WbfN5+kSfnweP2qRu4mwX2M29N6jPruXp
nqq7TZB+HJtZfW4pfdGnkIYORj83DHtF5K3aQpbz2rA8OA0nN2nExTkBw59pHn/r2V/K+lPJy6LT
hzFQaHZ/qSn+2cLhi54HKsL0RIPT3IVbqbn/hKQEazWSBXC2dC5AQidJ5wRMBAbQMlPrxiJDgLhG
AtQs81NDuB2uZMHiT9p0XtLlMklzyz13xTp4S5zdssp1TkFIYAEiy2sPCwZ3GVkGgJ03LQoIoVMO
fOIOfGIPSqAp4jUFibSmgfxx1OkIY20RZaYTE2z6OcXggcggS6HRF7kpYD21dbFO6qGHy26fuvcM
Bp3GoHQuQ0ZAQ41VFYoXHclSpzfktN9XFfJQEj/rQ+eUx7HNim1Ss2cI4h9QEhO5YJKCGiX2eSQJ
o9JZETF70cKBog4KZwOCcd26Sl35BEzEC7LKqXqadfKEXLjQ9OE3yp82kQCjaHnGPTFTIRBEHCI6
wQLIarpvhw5hqdsDw9Qhp0ASa6WOaTLgOMzDq4QRyVqOq1FnZAB/LSrOflOrmp1Ixn2BdYdQDVqP
eJlJ2eiJ2xh07gbnTkIvSOIQ9b4jmGMcSegQ6Xw9VC1nR53e4biQ9Eb3o6A3lsfke3CMu8eHQx2l
sz/gTwybfExorPB+6xYIGwbMx55wXYJDmOC76yCdbqXOFPEJF8l0ygh2m3ivv8hFwN8ih8TN4qdM
J5OYmSRwlMk5hWRaeLh8YVYTZZLaZJqg/H+uCTlZdNpJ5qiQzJIrZ4ce1dwJOr3rvMmuR2JSxpBY
zIrglFwnqIjJ4MEGZDC3MXIs2IVYqu9TdSu7/EExeT21S3bn6lyWioAWozG1av+zpYgbS8tLS5CL
UcptS7BLEhWUsCS9YMG8xv9gXFflF7vz5r0PkQNlaXpqTIH5UifGZNggKDZtDlCkyXhLxQpiQzFq
aUGv5whtFRUjqCxSPLlUo46lScin6cmp0WhAMsh0cg2wN5pxCRvicEFVGRAXSdBNpiNv6Ndtgol7
q0JYu84mgnGYaIu9UEwCBh2bY6LPoZ1ElM5Malll6XBWHgyydkqHobMO3zEgz9KKiVaNhwD/PZtI
SmpuCJLWWhawkwtfgNcDSrgyJbZg9KcV3h9sr9DAHB0BRKt3N+hQINe9FjokqPHpDORJh3qMv81j
7a1qeAcHMXXuVUAhmObJNTA2VveqeEvGRO3Y6J4DhHccXogpgtM2r4dBK7VLb69qi30t4+sJzDev
18AWxufLTaH8A7CZ8srUcUhG3N83DojBgJ2pcZ9NHZxk6giltCS6WSx7I4FCw71Psylia/B19BJi
vCNpdc/v2USEGhNtSE5Tq+imy/fopmh+kGQ54ctguWvJkV9gOjHgY2ksFmdrkgElaQeUAXKoint5
HchhuAYi8Fx69Ykikq+vwrjgWdZ6VofGwHaejREjFk/rPCxUbmaJAa/pb+e6ual1SBVamldBapXT
Bh+ahjmOjrPCY1SjCA9XS1Tgz/eG52C0PvRkYDHz8fYjqVgtR7OSlKxZx2XNOjirXpjWRNMjLaSD
IFnLYsixtnFirAs35GFE2BDE9oPwqqes9wzCab/4MYHl8xyP+8wzL6k+XFRtD//J/GDpeK/JANrs
DehFuKkBsu86HQWGm2pNg9M4RaSEWRIjfKKDw6bC3lLxUGPqULFOx4uR3bPj5ARuUSbxdnarm6Xo
Xhb4kcceFES4eOOhLM3XMHHqq54/sCUJWjNn7jo0EK/Z3YVMl3iVjATMkzr31nRJubGkE2xcWsSz
fZ1pBi6k5eOSBuXal2hxhoH+pkhw1VbK+DgLcx3zD51IB50x9rN7xLcjUY7AQSVJ5nJ8wyM6nMnY
XOGd7+mHEOjmzfGTkVkxYOMtHqJvTW0hqyrdgzPy0sUU3RjZwLilsunTZu7BkuYjPFK5dmmEFwaR
NabR7np/uo065iIh2ZJnf4aLllQ8YM7IhcbBgpQOFih7Kv0hnlvGW3IFTJEpIrl2sw646+jzsL3k
NGO3MQl4A0l4tY7Eg1zzYqg6uJUlXi5wTFRgJOj1roHHW4fqFSZ+nnh6TOf6PtWxexDQ78skvk8G
an0bj0mQLo+2jupDi8J8YhBvoWutgVtweLCqpyqFS+DoqD/202+lkBf4+TyL5cSF4mQPkDom+lB0
+4xcb2qRZD/qGEFTLRjeHVIIOW5MleiOCzyivsU8NtIOfo9T9PI6283QYINARxUKQgtdHV84U12k
EQ9MrKMNm8Z5s5V6GnXooa/jDxcdhDiTiEg87gZBKnQ3ohIZLFxiA/NPRJTpmE40gaMc8WI/2Acv
IDKqS86Q/w6mDmEsdBxjra7qQutvJe24EXODDm5smvps6WgFc6KP2XQ6FDl/oKGVkfnokf1Y6BDI
9zjFMkzPknxIqyUoUpAYGYzlU6AjJA18jtuwmFcEse66PIspsA/FNN8zyoNb5Pd3Q8UgrkuePF+8
mRW1BmbxlmI7pREqJk2kyzYL3thNfQ1AlZjL98BLA2XDoEMwjba85z5+S0jH7PsbCDbTKo2Jzaxg
BFQqnHC7EqlZkq1Z65BNwJvVftbBm4XXfCEAEdwKooa+c/hiSenE7G363cXWeYZLOT6bOs6zIdeT
vWdcTddNMWIi0LmfCruOYcg7YLBIXOPmCw6WR3zKaJPovWSkhyqUnQxTc4AhBIvOIDmIwaVmKEBK
EAWTfoAXEB9BhePVbCpyOQgpDXVcKQyOE615OiXs7WtZdvkeKgUDsJh5NnDJo5xEs44kIag+aaiE
Lt0GL7uMmADwQn24nRImpzLjuedENa8VTr1NR76qX/RfTR24munoVbObPjbG/ICunLGpjmd1dVCr
DUJKATtzdYTrZLonoUNdOSsSXNBY2a5xBEFzdflyhxmcimsgELYjGdasRqIjkmbvTXGEqgDIG+zC
oYU059YEy5o6YhZexH1H5mxP9qzSu/a7muR/5VW/kVehYvq3//Of//GHceQnQ8TNf/9f/Ow04Jb/
/q+/mCL0j/0hsrK8f5hO4KOLCnzfD7Sd909LBJppAfQbwZRJBW7yI3+qrPgZ4VqkCKLXJh1W4kb9
U2Ul/2FLHBHv7gqLn/f+FZWV/YOZGFSdLXxsEbwvFF2e84PYaZFhAZQf0nGP+TIIczveDUJS98Bb
gPuEQ4+Ym3aTwzy9Jmd42ae5764WDfhHoX90CmenUrvFp5WLa4rn5OBaaXzFSVhB0aBMff9PmYTZ
vm/GL++Ip4UMh003im4Lfup36q0f/Mf6A0kcpL7pUepAxfnBxys5R8Eug73MpPaTsbjhGbdhePbq
gMlz/+LbHFBoHWY4pY12E9AvvaI9OV6FC2l/g0yHrU8rPMGxR4jVAGq7mm8h3AMSZoYDv97d15ZH
C2thlmVXMXmBTKavhGv6V+pzUR9ULCom4dF4XSSVWoc2/bahXC7f3WV/I1Kz/R+VXSYmcIQ2iKjQ
yZnOD06WziWzphY85ZPTFSwcREHkdb7QdBzyg29AdICQSFygniaxKpH3vJyRonerjGrgEHPmL2Zs
ZlwOHefRRzt/mM17M1TO9dAyHUmNdvXOfkwMI1hHeZUcS7tPtuhgGQEmrXWWGYNnmfv55jcf7Uf9
nWU6XC4X6ZpAaCjeHebfidbqkXb7QE7LGolIc3AdjDDwj4qbMZGM8ZSFpXBq5H5yJUoKAjt8NFRU
hlbs4E9pO3JDYcyvXTdRAe6dajPZfAdYv1/eo9HM0XNgXwDsCIz5Ny5y62/eusSlJGxkg47wHf2t
fffWB/Z9peCErjmgbww1CZC+af5hrLCZlKN/rrs5WDFpoMjQw0VvopYuIB/85goi3Ky/87LzDCCY
tBFPgmewHE/+8FC3E0PWnuxEJg/EkXWgL1funIM1Hd2nFF3ZVRjYxVWsf0cQh9q3Zf0cJzXBhr58
CLy72BiCEz6P4PT+u8mLwz9+FwnZb0iV0SP8vrki6ZAoBMH306Oz2hdat/abj/J3V9QVgo/kCUZv
2lD2/RVloCNnkgDonRr1vO2mbDh3DlT/xDq9/0dvd/yJ/uMFA/yhqWjnJfoe+f+/wFXCdsyQES93
4v9BmcubaGuMKDVchtdlm/3m8fy7G0G72WhjSJf37f1wI9QUPf6cMU6Xg7OBUkLfy7OyzZBO2TYa
sDbR8/oChxwYbGi4e+F+Y6r0m6XQ0mvAD7cBm45tCdfnHnDlD2vEtJi9yB3MxphA0COp6LPnZ9bG
LlHVYvkxr4LIho6Y2GiQVHKRMVy4X3991s/LlGuanmOz9bFKuT89EDP9SCJmSYnNc+8cWx3hp21e
XQNxX1m5GZ79qn0TUJz2GJaicwIFfnDGO1cxcJyS+gHKxnQtvBB7dkRm53tsVxH02fVv3ufPl8o1
pSNNj9Gz7Qmpb8PvHtzSaW3f1tqu2Oi5ww2Y+Y1lLye71fdIr64UAtmNSzP0CsZ6U1nx6dfv4P1K
/PXL4j7hpbVQV+CF+uHLkrgeSmUzWlqag+VGCXkv8N9c80OmgYsixW/fKrqNVd8+zSLmyEXs5dEj
CcDQRmrZZngRfTKgQx2QQ3wLz7xjx1sIO9UWBTgaUs7Vq7QT92bbyC12TPdoe22387wduSDVixxE
jxOvnrbvWM5imOWGGeazDfx7ZYoFgHtDvZ9MLSdE/Yihd2vPv74M9s9fhEQ97pu2xSJG8MwPS1fm
m6SPhHMF2usUK8lpwwxG84aTqXnjyA7GTMzApc9P/dCCcBPm43uGoTZtLHmTn+TAKM0GQLR7Dxox
IcAAOZHHrsvNdZLEwf7Xb/gnhbUpYZyxC9N4DuQfWJHvbpxlNt14YntcBzWgZAYEyV6MdnTVOIwD
/TR4GTuBLhocdt4M33792j+5WfVr85ImUnWeLU+/t+9eWxShSyOFEceY9MH+jxCoxQHHjzyoeOQt
8zAB+PvdM/03H9mi8BCBZXGjYgb468t2oQWmuYz0yyJeaD+VjOyRDyeSc3Kigyka86opCx1Gxti6
d2YI9yI9J7m58ptYrR200aeMdOjN1DoHBxPxQ3se8qb5zW5s/7x3SLohnkuRym7sej/sHR1ty44J
QLV+hy6PADCYN9Lq6cVT6sQFlqP4HrR1e5cawCZGx2zXDRClflApp+qmIti2QPaXJ8tbLVRG3l1T
3PYZbeI2DDtIvtOymrDz/MvfKm4HlzG+kFgfflyKlI6cKUOB8a9g1BslA/y3JL9uO+VtGh3a8Z50
9evX1FaPv24VwmSSjvdaL9d09fWt9t2tROb5ki5cwhWgOhZr67VXPYwSe7oLOHEmvpRkNlRY8LBP
+iAWN25SnEKfwBSHTPoV0LtLZ6YPc4sEJ2s7tpeY2KvwxcHLueqUsdf5tQ35OKssZA5reN5vnsOf
rQ7sL0xAhaNXUT7BD9yhim/OcMgjYQieDI9BKfcznJFPM6o3BGnzuWqm/MYkZJvoLafZWov4tHjR
cJiV6O9GUz50tVW9kAIKvc/2exoTxDtCgD+7nW/SNcu6k4HuMDMQ7nNeeuAEbt4r5K4bVI7VtcMJ
b4s/89YuVInyoABONmfupYwKYguwAUDbzD94KWTFaBr9K1pr4MDK6dagH7yuTAuMSyfBW8vtH4Vt
0s06oZIDI7VbRu6v7R9UMBOHZE7L9tdfv/bz/PXr5zEhuVI4aNvcnw9NTpUROoCAgh6xIgUvNeQ2
BFh8akmPxLRcbqvMbJPVAuCsbskdq51gV7ruaygA6DVZGG0dzO15n0S7zCAfYWZFYstODk3DpNpF
HOqbiUueIb2RdApJAgI5ooiXgnqrxqK783pIrr417YPCdc9OlXOCGZETkhwXPPqznqPG/p3qJ7Xz
nT75zc1jBT8dg8EB+CZnKlvvwsL94e4Z6MPAkoRXneTM8hFnWZcKKFLaGfGzh+h2hdDCeoD3RjMX
+MsLjO2vYzvBfkzI8zDzRNm44X1EHwSLbkU9z2T3lSQFuoS6p1YUb53eqy59Y5z6wpguS0PeSU/s
mvTbwzsUHWlCe2e3fgy2sba5z+BkSlV9cpryrW1GxKl9e0tqMfj3hlwzg4Fu2dvp0xhY5WrofEUi
DQ5Xs+3371hyGLLw9/lKsJqjkMQj1B4ZG1UPeRo9jEVobYRWLDixWSFuy5m5SawLal7ydYikGfPf
3N0IxBeq8baW/sF+DGErp7l57Pnzoa+tk0sMCaHbAejELiGXMezMW1H0WrXiiZWqCNRQRh7oc+Ww
HSWy+aWPtL8jl7vCt9+SMg1uvbzbBradX4fxfCoaER6UxV7qOVOw69zoY4W93kavspv8esH/il2I
BrQi154z/Xs1ibiQTibrNsoS0LkEAFo3DVOqVTMUmxiB8MuEnkRvksohPG2WIGHCvk9uRsO/TOEs
tmwh1U3sKXMtsvFt7jIUewKTRx87/RmxgIWZkV/oPVtXRWDez7mMX3lzp1j0xKs741PIcXwz5jVu
Lt1vUDrIsOo+icy+ITnYO5CjRWlgeMGn2koDrR3ykYQ6zWZBG1vrWNn3VLu+R6mAJujaoca8SZgK
ObHd3o4OcY5j7J0aHVNg1Yw4Y9GWl3iw50veu29kfWAipu+wQ/nXkMhWfXEQBey7AW45wPX8bmk+
z5ZOVpiLDWKa5dq2o3qLZQf3Fa4C9NkqvisGAKNVkm1h05ibmCA+LViWKxm13R4egLr2YWYghIcR
0DrNYwZFYIN1GUBg4eZoDUFvmiwhcN9uEOp4D6DgRuaK7AANvU1bx7gJdNa72ffUZokRE5Gk0x5z
iw/TDlJsGfbSLiZUAewMveGhihVcZMiTVUTeVlKqbPfrxU9Sqf11+XO5+X3Qb3TCAsfy/Pf//93u
l7Kxd0ET4xhx6TjMvnvXTFm99xNj1y8pJ0U/DgFpx3t83/Y1yTCbGUPDPdEwEyrdaFH2pnO3plOU
W9dbGBcZWouCHpUQsdjfqBnCVgyOHUbIskvK/FLTE197god29IdyZ0XN3bLQV/OGAOuKFcB/jY6D
Vea71jW+ejWQZCvZGsJw10uVITjs7kvb8+9bRPBU0RjBfD07O1apAVIg8Y5tGOMHn20IjnnYrZfh
Q2MUW1Uu3bn3QJAJ5FDaaL2C2n1ThEl7tvqXQbCQDwgYtskQcLvVi7NWwK9Gt0NBoS1/wQiD1SV5
u46/tuCjq3a0ViXdGmbCUm07o/8mRs6zMi1vcaa57f8j6byaW0XWKPqLqCI14VUIRcu25OwXyukA
TabJv/4u5r6cKs9UzfhI0P2Fvdf259D3tfNYa3dl8+JFSj1daxNzSjXWoEL8lOQURRgiuA+WIUtx
tMw10JNR4TbHGk1oDKsyDFCD7oiTHmWEloyI4EotWw327ybHdag66haIxhjVy2PO/7bNYiJbF+Nx
0uz6CYDBZbQseSX/wg1iy8JJbqo3Sx/ioCfDIMxa5PMTWJAKWJ50iUEzcJQYUSOIudHSvTLq08AO
P5D9VTljH9SGjWoB4Ng+KhEpjaYOD1xSL8R13dM8gTdyuyHUUJnLYv4mfxjhYdGz0wDgx1dLfe5+
tSyuKEnMECNJuZ2H5eQlJeCDSVg7lHJr1LGJDGzKWdXHmBe4u+FHEJEWzqX2k40ToI6KpZ+RzxcP
gC0XyrcqidTSoH8lec47i9ugd5IAKDB0UrJStmQ91kGHYDGi5Z9xam7rog8nM0qOakofegiJqzCp
2TJNYPpLQ7xRLQCwumezRkxU1rA7XxLiTMgzCdz2PUsgNivN/+2dplgR3AUyxjrb8/z3q1qvDnoT
JJRx6qPM2yS+9efn3q2YUfcTC37uzx4n7Qa21bVqB+MSg2DE/ThdET/Aeh+a7wQcn5ii8bTof46Y
0TeZK3oxQ6UUTzziRW6/NWzzYZhgO7VLn704T8EoRJAVW0AT3VYn0WUnFhwQhJOvY051ECneE3vg
DLVK4njL+ieWfPY+b/LGBJoVlEhqNpK86Z3Bp40IHddmH7cIJPnPpDmCI3LSRqgW5U/B+t2PUevU
RmHuRd+fapO33GSitdMWgAFaPix7LPd2ABmAlM4W2EaHMOCQUnein1CK88SfjSLsQ8Dw5qHhqG0W
Y9nXbvbUU4KGaHqs7Ur/ZW6uZTVi1ak4ttnUbWeTSHmSizFK4FsERGJx348+FUGPW18RIbAY42+x
KiwIiZUJwCDuKbb4SHQznrTJTF7zPoIE6VRcRUIUJ9oEUh50QZKARDEoR9UHFMNh66CXmH39ySp1
YsUladgLcGBC63NjrxUjboSfqEMy2jq/LC/Iyvb054YTCSUWVU1WZCSAotvUwE0GoL27bVS1kKct
uYcNph+95UM3JmdnyfIbScfWrO04FNDNKWzMAPzSHHi2QiI2OM8IOZJzJrutkxo6zyg7+2g+QjSP
7qRGWqID0XeyrHk36qh+oB3XYYpSilU1oqjI6H59Ztd1QR64Kj2COMrH1s9OBEs9m9UxTeIPEDFI
MVAz8ZhpbIR1fdtqgMF9SPcpggDJsDSUPnSlFFo7lt78Ncq4Q5Paem8JOeZFE5vCH+7AjqaHqup+
uvWkqHg9l7g7ZhOIKA0jyJbCXITpXH/NtUR4WY/9HQ7WT6H6YpeMy2eS/EtAQgZZlrJtVDBxsmJI
H2elPRbt6G1INCnZQhLJ5U7ahwdezatq+9Gp+yaQGNp2pq/P5F+bgHvRETEWZqcuZM+9kN4UQUZR
6fnAQMR7J2f3ge+XcxB06JSwJ3FF9k76rrGT4wdEIAemVJVvrQTwOOXppp1SEPgeXPKRsmExZ5cN
J2tOe4DkIUhQyfOb5iQYD/FRbhYte4L/OdAK5J+goeadx36Fjil5Zo7xh5VQXScl7rqoPSiBcdUd
GjMkEBRhTbvwOOXo6eKiKoKqxOFtsD1gFkXxlVeuSbh5jEdwsiGHdOiMMAS9DeJq+RP8uNXQkANI
TlYvckWkfI88zvaTCTYGJXsrsqepyp3AJcIX9wXq4aKPfxKrHTca4tt95X6SSIiLTg1b4dxR32q4
ec32pCqBj0k+6KJ8ILzQ3Np9/mv7tXXtU/0wTjSH85x+ET4Io6s3N9zo1Ub0uvgAQwa1y0yPvtHf
9VK2O0vE91yVxzaygZjYcSDG+D0xyG3HSzKGpZ08CLu8oDUUd77rfTHoEtu+z9ptM42nHBXbnRL6
PccUoNo1FcTk92oRnxhmiwRBe0u86Jkx7RFLAoF4YAstXEId3ppDNq3cVnCVLbyDLhs1JN8oMmo8
9RvEuocVUHRk13RBEVTAKi/LbaY5dxnxInsD8e12qVwcsPoPXCl349PpT8QMgP9ysWFW8g1m+grF
4Z9zVhCmpD+Yhj+FyYDiBP0I+Pyv0p6HY1dpfZA3JOMgNW/rbivLOsyUGsPI6NsdSGd6ySWVaErc
HR4y9RDDreQxn8293WhQ2RyMLz1WcfKwTCyErnswHY67cjBfRDGQt8yrdAeIG73b+ozqs3mo+urL
1P7lHRanQikupnmwQnJFPRqtXIWD6d0YbVwWA0c26SOBPS2oz9bfMu9FcdV6ejvrrk5N64MbLycZ
RFJGNMN2dLGy2A7jL0rBbVcR5Ie1E51b3oTIo08xigbsiLZ7fh5lUX63Q4XLE9Wx7uEOyXtXbDmz
QIWdqjp/Ly3jKcuIEakqEobI74O/ZB3awTkKU/6lNgKUXPuK1cuki3iXWIe5njneZs/YApgNizwm
gpVTe2OKR/IXtl1CXzdkBWAXFoxhEnPM69nZ0U09GGTFcQciLnajGxQ9eG7AY2enOzQTT/Bc+smj
2WTPpeT5b4ySWAMx7jvl+bCvYcokWRX0hjkfzBZNWGLEP53lGFtLFoc4bh5KGFYb4g/uqNM+JRaQ
0FH1hdjKj6Elet6PCQtrG/z3FbVpKwieHPhOVTfuSFOm7uy2RbO89fZ8IDZEx63b/QO/QX5j4lKi
amcxWslm/CLlO9uTcpkxUYF5rnpQWdb4WGqafafVSTjVLtkYq/GLIMy21w8e1FZH6qBiAQhvtMa3
3la1FTjYTdZP1rm2HMwiurMfSU5384/CT6iuSnCY2igvFpOjArzNxVXRB7pMF06wcc9hWuLqxZmI
VMpkotY9DgTbhqp1bqUfe7fMq17s1GyOJXWHaeqPo1zwBhE927bA2XWmL+d+07QU2mONR2tGMl5l
FuhskyH3nGKWn6vHwlP+Ee09Uzdb4FmH54X5ZS8NglRmq3vSpjJQqaYOJPkS621LP6T7/8iySX+o
DER8BfLUYSHFgP57k3GYFOyvAqkX/3omvXDxeTuIeSPzByX8NhHDDODErZ7o2/YV4bDtI+vCFfyk
xeFsdDuUVLtJx9bvasvzaNvf039RIPXGMVqyLPpjZDUedIaC+o5jHuD7v5h8cl3+KU5rXd2XGaDv
lnrQ7O39qiWqTB1G3nigK3m0cbnVzbOQ2OcdRJM5vXWpgxeTkIML45NtylqhffmG3W+yV4uAuzmj
9hnKI4MGUHldTQVvabc5TS6Wwx5cb3MkQcwXiMi9r4Xp4zUf0J5mGa4Z50qlk14b6qpeL0lXjro3
mhKASCDsaaU2eYw0eRqj02D5y3lAX1b6kn7Nz9aCHvRqoj5b2RBK1M8uwngc6FQxoyAdKbdCKwf7
YCmpPatyPBMez1O1Ag/xcwID4TetiEc/gkOBAJtsxx7HhCcift+oekvbaIc68ZbgKyrJUyiR09sm
UVkzrsZO/wVweK2UQWaDBzSD2LH4UBrGtmfXwx39gfrDDrKeec8gkpcRHKbDHMeOa+gVjVsFmv2n
Z+Jb1yfAaQBiycGy0IZr0ybyywudD+bwhhjUskuvhUjvpJ4ORHcTAKbKtzyLXngzMAU7+kfqet92
D+rENN9tPtmCSiwpNBWA5X9x4ohZDFkpevqoKP3ZnFaHpATg6DCTjN/oLee2+cTc+ZHW9bXrUEP3
bcscw0bOhVEOgC2XaVZAIEyX19y334rMvDS1y5TMbFMOUhGHtnVy28a4zJGLNcI2jmsOulX3WYCE
kd/SQNVrmA9p6nL5gSNgLYbmaiEfEKE/ySrgKpEZ5vpJM1HCaobBnFt7VezwBdbMNj72g/4ckQVT
kaQaOKCf8dsk/0o4K1utWl5nUIbw9iRxGv6tXunBRoymLanvCrq7E3fuzjYV86KSgZ2jxRCnKfqc
agFSQsS1X+dfjdI+jCWSYdHZf1KzCNzk2eGciyr7LfOTH1fjc+W+vp+hRprUI6DtYlqPaE0TQ0ec
T2Spw9Bjd+an+8J6YiyiDrTgT1ZGvCk5e4GTrIMvi6/GjdMp0POafOaFQqdQGOxSxMqq+0qHC1e3
M4yY8qMoPtbV9GlK+I3ZOppLKh/enUZwdgnhNPnUtKI5JCbKwwHmLw1f1yMZaI+V7dyaAp9oTqlf
H7AaeVC+Jz68bDy48TlKMOfWcbKr5s4N4EGgwivTm5exiohN92nOCQRxUvbWs4uts1Epw2ksBcWc
pZsIKPybbbfJvmhyHG+MYkIH2AZo6uXi9VhVmjkjRsVE46+Y2/Df3zBb9vazxOeRNBkvXjRcMwei
pJkhjx8JB6PwW7iLPGJhZ0FPm5cRR1G0blu14dEeDolAujkV6XKOIBrb6kRWFEv2IXQtrsfE9wCA
msNRDfZJYzG5E3n6iWj4L2qplmxCMvrR5jFN3tqJnDoq/nrDbr2GFxGVW5G7f0SjhtptYR+4r6MV
9MBUA7M9OR1WSsgYDIzOhwnrjeRDTXl/zarhlFROv2+66kh+9DYTc0WpZORnvSlactd4jLQydjaa
tKIDmWv/crKZmGw629ijXcDgwFIisT9syZhwMfic8+gV4TBK/p6bZswqZLT5xTZ4UJwY1zs13KFD
4LbpMdvuvLJzYdKonVsQNmb14wUg0c+EpFHW0qGLMEY+d9PZ45p4tKMJn64LfoMvB7eH+ZZmo77X
amlt+5EcaOeXIDl0y6Od7FS2hoEPsjuihN7NmpvcIUZ510BWbTH81FtPxDecd95zA/I8EsgxivZ7
FpytZVrh9iLZIFQKb+jgcrlNE+1MC4Yi04443KYzoWWXpCiYZ3h9BlfGQFDj0aAOdzneVXIiMJnp
24aT/ZSTwcCzyS3gt79+zLCvd6NPy0r2Q45laMid31Ll4F7ZCuGtja+k2L7m8FQD3V4PM/wBUKoy
PWTO/6lFPQeRcZydeb9MGsdAREJKd+mrfO8NoGsypko2sdxAIV7rsjmTXMG30/MVWsmbZ6BpYZZ9
N34iRaL9FWW1T4ibr8kEY2yMBjhvaqifHFKuX+Gpw9civfqbmcEx7krmKCjt4RXPXKKaDwyz1bKw
bTyiOAUfCEbwXSpWuAqMHYDBcPhNCSK/YsFKJhuNHmwVqlP0fXn2oiAiWxmdMPb649ysvUPLiNRM
6x1oJxcP23KayCsJlhF2TYYvcNfQc7Ds25cGBxYEUy1M7JrCN1pITGy3SJW5VsUaWzRb2AWpSIdI
ZzsV8+xDZWGujFJZt7TQJSCJsOsYpKgDBHEAVqZjb6eeXF5HN/nXOfYb85F9J8xP30REbvsOtquB
12cwtABZDQuLtPjN42HvOQzu3HEeIXCAbFNolZWZ/FS9/ceZyi5r5ktDPmg+6HSs+az7G0uYtDzN
az9W17JE6cPjAXMPFhXcMQpHcTNhk+WJUseVKdEk9i0toz9thkDcYnzaCDPetRpJPwmuAsgkFDox
VQ4oYQikGE7a1V+Zt24cJqSG8LIzD8Bnoinm6NPU30aCLfa+0TxbWlqeaPXi8wAPpa3FuodFVT7b
/ZnAe7llhJ0FRg4cKU21B+LdUvwRfMNFEcooDce+rJGO4NEQMwXMOLs+jxoPJtFARyLQkbargnUL
Yx7Nv03lsm3m6qZ5bn2cUmIAkgQrvgqdjuSFqYCfukIsF4N1T6a9+dmb0+AlQX6ZL/bVNUaGLPpm
qUR1LMbpLVrIQY7auTristi2k3VMLXAfUdy+01PKwBlYpXZN+9K0Fv6NhGo96S7kHH5bCq53i8tl
gSkV6KNsN1JFBJ7EbguxrjrkLvlVKjkwE8cDYnUvDd1YLUZ1wsdWcCwMa3gTB56pMz9psLXgj7F9
/YTPwI9JJqtdJn+y149F59NU+pjHdAxMpo0SzovkhUV+FlSElQS5a953dfdmtckvC2wMcZa2elIt
55jmYiumMb2zZjIsWPtohXqqInL+fPhAcnmxRHUBGs7XT8rXCobBqVNNCZQSAweqfa9cYwqtAp+j
HNmyCBetG4ncPyWGm4O3yXYuMKOgdnJ2X3jvG6B7BOGuYdElxHdKPZ25bmmQ15OTwr2UAzw5fYF3
OPR3jvkx2ezFZmOBGswXtMvL5aEr14mkr/101ApNgUJ4KSpvg6F9DOphLZgaHBK5n3MXN8O7folW
UKkABEdXxlRA93lUarb11DJnYL0P3ZJjKR45iGjKkYaRp2RJW8cc1d/AdaxdAhEqEbYKvyg15Aeo
ajLFa06lsEmSHIawTUCchyM5anHO6TrcgWEpfrSE/1VTdldt9fdVJkzrqsD/6WS2HmjElzIoM2EB
Wzy/3th5e8eRRWgrA8j391wsMLTkEjQESOGVYVKb2lg0bTEdAWnvK+hybkVsVDJ0Rztit5gPPBXg
WWNgsuyxWvqCrovkvtK/zKiEseMbEa8Tpo6BJIay5AJmH7gF4sE2wmLeOtXDLa7nnU6i/GHIJi+c
cfQzgTVaVlBQR2yV77OcaaI7LvleOh1uO7RaSDfVhbFFtXf18VvzgdCmyXKyTJ6p2cU0O1W2FhqO
90tjxWltW5c2l4Tw+NMvAqfiaY4FoczcVaqWXAE2R1ObCfPVYeqLoWvscmzNWTSFTHNxfRrwuhvM
/W2en8gZexKd+8MlwiQBUtDZNeNff2xfBs8Tx9Qk7pCVCrO0gq3Sn+O5jCWrN9ujLk6iV9XKX6Vp
n9aMaVCLomrnqPNMJP0+5q/BB4le1u7Esks8hJTccw1HM613XTL4qwTGlshg0EWOGCTynRyQp/Qx
6WIVACgxEIhO3nowmZMTIh38Khu6BDO+TA5P3Agyj2xC+9maI97fuQBqgYDUI2d3tG8OvUhQ86QO
3fMih12SQGHkVMPzl/wjCPGWN6v6qqQN9CLTYOOh/lrNuKgobnajRl5O052aRb+rS76g3CQNx0NA
GyXLb07iTVs0POk9V19hgOXWixDb+BsvEvUAbIS1YZvMhrog5uJLdLjDhreqOXe5qLtgcFlZtIRT
bY3Wfummniqz5ETiqu6G6FL65d+iZBdEvfM7M42ADLYOQ63L0mePtdXWOyvR9iBLUGJKho6txbiv
q8RdPU07vY39O3tA/WFAriIQ9W3oGhaIuPICs0dZXPCqBFavdvrghkgFfnOtfi3AMWa+jJ8xT52s
B908Tv6vi280mKJnRjtPSMUqwEjGjdjwdyCcMmSlTJzLhAdt7+J82sjZ0jeyXCmco3WvT5+uW1mB
Y2j2ZvSj7TCEfk72ZDJ9lUiMDFy1FonMTFdZTxvzjw0AZecwu689+7UzBWEsi3NikXEkwWeBwoxE
PpOHyZXxXbpS8GFJH7p24UN2Og6MYtVYjP/+CxeoSErfkrl8E1aYa2XEPmR461rebwdJ5ZgkzwlQ
183Mn0FpdOseHKjj6NEyuVIF6cKpWExkynK2+FtWpS0Yf3iBvtLDyWHU6SUPUMVFwLcq2UqMUMyI
utaFsrf4xp9qOEiJ8McwcVsSso0836bRf+RBV9+OsXXTQezcjdxndcJ92YylHopCvUV7UyWfytDG
vZ1iQzSzYcQtj1tJRcVTM1kLwKZeD0Z6PVgZEViz+hX7b4E1DLB4XkGlaDRs39m32foURTWHjTaj
1yEgAWyQM2/SpmiOwEK3NppZnk+yzIQ/EU3A7IqCpn0sTVWGnaUD/nSKNyauNiDpmOGocDNAhpEL
Z/w3Z2Z8UAyNwbIgBDDrmqAAlizgy8yUkbisePQ6bXhwHRgQs8vwssCFQdug8/iX5pdLSYdHEnwi
oSJMjVmoMwwZ3sXImQ9bAYOdJn+dhe2BqMHyqLo4MwtahUzwrFya4wXEBvZmxtudea4hsJB8ABTf
HMGcx31zBqprs24EpDb5XhIaDRHMqCVOfOk/MCGOSD0IwJS0Qr3cJjH5OYJQZJETNVgtDIu7EdFe
Xj6yjW4CryC1LVL2v9Eme/E/imDvHMzKP/YTFsE2YWpFjIaine3paTfmqVg5ZPMAdDUCoW7TPwhb
c7GeKRY4at41GdbYiKwr9mHbOZcnFCAsfq3sgeNgm/nCxTi64FF3eSoV0gAX9CejgIMkAkXE/r4V
2hs8vR/BtJkhgb+w4tTeY9oSkrxfey168MqoRz2r74oKyyQCeioqk4TMZoqdICd2iTgN1A6V290l
XLf486sDfeU5Le17homAxqjwAz7TxanlNp37n4ltcskMa5x/jY5TBKCEBGoqWLjR2rbY8thlX0yS
sDajDuGoWZr3aulfI2mdvTb9J33zzZ2hXvVm9er4wJSbCp8wEatbWA3FtlkEsaiQRN0EwZJISauD
t6cDAN6wjaRGcY9T5F8mGzGX6ejwLklF6wbJ61LlinQ+9cYI+mq15sPEbHyjj6+RHU/biMM40NuM
QmCiTigiP2QM6u89ECTxVP04AIARBPCqu+4dCXsBg6d533vd00DhWebc4qTe+iGDj4+vFcs40/Xt
PaCBAAYHzEW6fE6r6Do7zVfaQlqTUTlsHIxl6FYJJtRs88rqDrxtAuQ9Xd2xFcGPRG8v77ggaZUq
72coacbRNaLA8n8Bnm2Fod5aFRmky9nvNadIaHacSVFD2m9kbiVtdGxcgZ1424FGXBqQi/LhQF0c
p/lbpIr65FX/Wnr/YGmedaKWjkKWL/rQIAX3xJ1uOM+Gr70jsD7VA8ycVnAwl6SThMPkUH4W0xUE
zMUEYXDIekZ1Qz5dCh6ZoXkecqoTdrzODpH7T8HHGVSM0zP7ypDLOeHYJP47BiPgDZA7zTlhZIOU
0uv/unlEyiD9mymZmll5cTT6IUNm0e2XmDd81IonabZ/XhzrWzYEYeva+6Rk6KCU3uyKjMetYtyL
Upq0Pafdx5OAolFIrmhzgT24XN0ZzChPqhOa45fIzCLUNbRySJU2fkZ9Ws3yo8q660Ae2xb8ybDT
ImRmlZcHav6vtYm3VhXNHDs2HtfWXldxiAbm9slAOprln6JsD50qX1RBNAxbC47j6DzjuQn8ls/P
S6k92oqpzrqT2vSG6x/rYnh12QmsKSPYcUvSCyXtwBQBtZHecMSYl8Le0/c6pvqkKa/AQpONYTRf
DjBqVqdImwXkUgH1OiwrY96M5vJjJr8Dqw7SdSijCjtI+vpJOkNYS2QeBY1ARAegGbc2cg+SWS+V
hkPZN7Eu9PS7gTZPzNwavZb+ZqU5kPODWQ7FCcPBOX9c1HXlD+SOexElUKIMKSlwuMYGQ0gPsE96
d+8nehP2nXNYdHYlMwVXGaXvslZ0jMytfDtn/ua6ZZhbx7JxPwE1FduWzAmBkjBqfwDcY8k1OrlV
2XyHPGYia5hixZDMs3NtfonbWd9lLA6bwb/rIyy34+qWsDUSmCf3bMXVk1Ts832GDiRpkGbCuORg
O+mpsFPaBeS7u4qtrbRqxFDtXlr8atUwdIHKUPbw/6tLcGWwNck1rVByNK9D6rQhgUD9RieClwtC
wDIb4sE9qfo3tect+AK2iEq8UhUmIbChGcaMOE6QaHlodA8hNr8zcADQZMDmDE6abToMKDlUi0pZ
2Lsqaq+OPelk05g7DQMXH/KDqgDbOT1TO1V9zZ002PpwjuUyeemdQYNlzQFAAI9jMEgbmHy3qrAu
s8Z7JpiM1LmHI8yDHPSjMuNmjBXsIdhCRN8w/qwma8/2+C9JIpiPzvjelXzXA3c7iVf2zinl160o
PEo117rVsxY4kdUyGVPvg96/LKNEBvGKM6EqfJqI4V66BMwteRpWqiwBCtAO99EdgKJgAK7itp59
yP2ZGsfS4M4q0Icees0UdeJS9J+FheByZjuzabruOx6RIyEL43H9dQdGQljr7XuUvQR9yDvCsE4U
4jr3F/nVSZ6+ZlL/gpgCqIrIwRGs4UaM5hRA3vvXafWCaxJBHApeDjGuUznP0c6dqvfZkH96jyrG
7UBUNADz+7z9x6zHGfJbo8sT0BRFi8I97uvODhwn54hfMmBh+7nRezzxbnm1jWHnDDIlv4f1QZbz
Ogobzp3xAooUXjvCU6fOSe9GUWHEPusaEwleT6duQovHe2f+6dHcvcPdd2ZCx2wSmzT7KZ05f1Jo
oIPo4ePl701G+cDe4LnOFg0NEt6aCV8u8xgmtpQXiePGeyE/LFC55Mlnn+6EpCRloseM4VX3YClz
bulb0+XYLACqKVmChBEGaM2SsQLI74liCyxHbeaH1kp/RPn4V6G+7SXBiZ1ACtdb8m2wciTPITaY
6Rx1BnjfxJXbwW/e0LQiUI4IbNecAj0hQgKzsFb5kQVcmBwrXpF/dVrDy0UZvcj+MR6Y0rsgJWF6
Pk0kd24nC/c/OiIF8FvxPaqrPtUAHNYDTMvyrVf1fxF5WBsHQc8RnvBeTyEFIw5OtuZM4BlKfz13
7wDNiwsmf8D8EnqyRRhbX8+kmIu9Mf16lS3OqIy+G6BJe+gsDfG91n0MejocB9eDmUBdP7RkvM8Q
u8AA+xhFmanzxQ0MJScPTCS38s5dWcrwF+1grKMWLI7fBRMYaBaR07eREJBVzfMXtE0nWJBXoqD1
d9ybcyBN6iuMkgh01fA4D1fizrrQilwCJ5Lmx+iaVz3/Tp1JBaDpek68GQkDRLLZYC9VVGjsJJKB
Cvk3+TGbdN3gMYhLz4Yb5Xu8nBh4Gms/C75UKdZIzmx0Qt+qj+S7fmsG2CKle8tjSfLx42Al18ow
Xj3dgz6Rj+UT2c/PKJhzVmC6jWoTjp5qtaPh42pLRvmwcuSYBKPQiSVrnqJQp6ZlYjtF1kOfjE+Z
LvcWYP0PsL1XIBr7RSz11loyNl34ZCORNPdL1kKm4v4ehP/hRaQ46WmNLI+mZkeK+xGUe8Jk3NoV
QGqP+DFY40K5ZizGjNQTPZupodnHekl68lg4D5NtubChr4bGbNSO55hFe6NeyU2+92pT3S1yvsfp
kl1VFe9YWJ911spn+FFtkMLeCNrljYSqdIfLhIz0GYlW5DCXjablz6Usn6T2lFTZ3dAl1OseU10v
tU66kIh6XPdSLqMWVCkSjEyIWz5Jf1VRb+aeaf4wx+1xcYEGaukCdQSQB5f3wKDKnsDsz595b1wm
07HoPpY3NforC4zZOyCgY5ea3627bOs2Mg+Op52rhgmrJXMrwPz6JXQM1i7CNkBr8a1nKNxqY8iD
jxywvGuWKg04QJMzQWgQk9i3uPmDi8OTMxiiJKVYt4VG15qPKD+jkAHhcbFAskD6oyQ+GV7anUQ9
QLL2vAdMauvMNbW2UjDjFPwNJSfpGJHTJXEQNV7HHCQhkzbvSQHvLniE0LvYBZw4H1b2XO0qUWIC
tw8qGy66V2YPYP4OYnSvHVwb9olWdtLbdmd0y0MLauuczgVJFEzkqSujU1FP8KpT9up1E1qMvRgo
kO+I2tF/ktHnNGPuKQ5F2x71NH5uOv9mcSXB+/OZr7L2aElbbJYYtcAsHkurONdmdzTQX81yfvDs
YRdBEQTOETdHIlAIE8zEW8Hwf0OKJJo7Lc+w7qxrB+6+wuvXGEnrxTAbVCpumfzL6p3t9O+MLQuS
0HzvPE6UasNY/BuJNtvqEsu9ie5kY6/MrbIDWT015sEgHbckNjlMxwZdCqUVebB0fAkz2hpPCfsy
hMlEH/9My3LqSVB9rJIp47VInEM/710+2T+vNW5ea5NIsKibwdL31lsd2RC2aZ3++xEWHlmzBVJx
EVXa2Yzh+egVkXptBlegLiL90XYddan1ZD+q2njs1z/+/88t97F2+/ncWh6GTnsQLJ3r/k5W8hAv
UCeLZkqeROMnT36nQStwzHTfuK44UEERBuCaRXVfV7Q+RjL7O7H+6E56vNMGpn8cQJrJqwbd0POz
C+e2df/fH53LsMizY8beLILu6v6lJCoWM1WiHqY0ndAKWvUNDXptj7jsJi8+a0RJvGJi/qrMMrr/
76cc8d5Akt917PSgWw2VWTQ+cIHb9ymzkmdvBKjEWtXZ//cvUzsuj1JczNL2KWpb8dQRmvPU2yws
+CGuuZqLJrvPJKhKiAQ38heMm17nZ5v8ynvdSPJjpKopSApl70v0GYhVxfTYPhUt29AxnSEVuVTW
c1J+MAZ/HsbGhQ0e+bteY2/JthVIK8f/kXuf8fZ/2A3kanIHIScF0lNPZ7XuNP/7IxtntptNLY6S
NPn/vPz6ahv5zzvy34///VH09kV3F1Zees9sUBLfUQj/5Hc5A7P/bMdNo7GGJiIMnGJ7BenpiOza
R357FcBN9nLEMGx+zKb+sHSMUtHzv0+1TW6KbPrTmGTpOzzbUHnEmjAySh5nKseQv7faOYTGnYXF
vtBK4NiVdnbf6J75QqL5d7/+5M6LT2QFxGZ7Ie50dpPXgr3Ceai8CDk5QQHotdd/898fjVL2Oc/7
N9S5vzoqtue5Z0hjYCh8bXJQXx2rv8e8HtXeUfpLFOODGjzkdvhSqx1oULUOLV4rL0Zjhv06mKah
AQAZjgsxiCUDhQemB/aD/eAalf+AzboLaYKgyDe6tfqCrbOTtBae6R4WmsUIWTC4cM3mOZ2T6t5w
CRdSkGBLv/fPxf+4Oq/lxpVl234RIuAK5pUG9BRFeb0gpFY3vC+gAHz9GdC+N/aJ87C4RLVaLZFA
VVbmnGNCY+4i1JnQHAOX4ej996HLqmM5Aont9Vzexy7ED+ol2yKUAvevZn/k5Q4P+fSJvVwLSCv/
f5/OqO9cFGNC0x9bIzdvyUQzyh/ncj2giN7MPvcU+iy5thqyPWeMGBCH3fbFq9wS/LqQr3UWI14g
BIWtmGAANzo3ZZG9w8Xy8CAf9KrJXyGdtYcB48xdm5MT9nJFY1tjoOKO9SF3VND4Ir1rbugG0KhH
RoSwTiuGpOwJSGnQhOIUirs3Q5T+P/q0rcL6qvSCLcBwh9NSFqywnRLpkjkKDrDzl2aFTcQKUEll
wDj+vdOot8QTzZPcNvonNy3qh6oeA+pngxgCXu/V74e/D6QHgjGZckwPxCuB+H3TYs984pQfv5ij
ByBEDx+qitCIQqphm3twL5RqrYNdPsSx+rEbMzp5eE63LpEUx7qSf3SdWU/WUR3ifrPM89Q/F77T
Lx4VSnlXNoHZYpm0lUjPJozgwrVvHTsqCGbH2vH9ur3dq/4JZSDoQTPIbT+6/D5kUxn/56OyUj+V
ju3AwSoFi6pJvnH1oitlbb2DITaOg4TMH5VWdMvpIDId/1LoZ350H2SeQVvniSjUeecY+rCDpQA1
bFmHTdcr4K0jgW713A4gY2FhSaJr1A7iLjoZ3VDw/x0Rr1xVLP1t5McB8RPFye1YoXV/cDhPuDsq
1WKnTZzfknFA8Vrp4e53cSBTApeT4k1k9B4YKHKEToMdd0b76Io2Ww+j3x0BzaAvTdtXsxSImHwK
epCbyXuoxyQ8xo3aac6QvLuJ9yHyqghEZy5hWlN3ioq6O1nLR3GTBETbZLeI4z6z6vrDdWO5Q24P
gtVFewjRkLO1xxyxlwqkL+Ov+++D5dpvGurY0+8zfETczhFBbyx9//kCXAwzHE1AuIQcI0Hvr1q9
U4txF/p+R46j5kHxtP8CJD9qRfWnqOOesXWSvMh4XOg5w73VonFl8ldOGvAWsubTkeqAxpCqdetb
t5kouLnxIyIE9GWSIWJv7PFmZ/V8HSYmM7pffYp4akkSGodtk9r/ctPPN/HAQHEtFsJbKHMqXRdg
O16w+NLWIR12hnYBJMWOXq51rfVBv5TLg5nRq1r9PrdVGQeYuwn1Xf7EL/oyYK7pIMqIuodhrmNG
2mV+HMRiunLrO6a0FA0OxFTN4nRbth6KHVuPn0acGE8mQmjiIH3GbwvOYpjM5PT7JUPv5ufEQaXC
5VA5b/RO30g36L4rr3qujFPKEODiAB1/suzG2FuuRgSrG4IIRGgE8I2uzu8qh2YCPUUb+DU65jq+
m7LM9/iwnX3SErytK4scsu6m4nw60ShXkraJ6s7/+VCNQwBK1cJNH6M/6zPjtYAjuZ/jbtwYFTU5
YdqgVQkeXOlJ4d+LuOnPZsW5KsZuxUTMe0NmcZNh4d8632VEBLS4YgeitRYzeg1xeXXqSQ3CCRDf
MET0Y4RVjCKiHmZrO/sz0qUDLauRyjE9OjpBO+6A/8l19kYRfbGcbNP4w9R7rsbwmDqf9wMe6PYb
cjVgd2IjYD8i2PyT3exNvR/fOrEhfaOlF/RTXLL9fMI9BoD1TdabztsC8FsSclbxnxCHO3K4ZGNI
snFIiSAs4LH7qw3vjdKZUh4jk1eYz4e4+hCpPYgRvtUGggt9yD92qL46eDx5f/fVRg9U+OUx2vfL
9+Z93pVtoCHSKrp4G8+bdJx2zQTE+CY9aIcI0rcVBb9PVgx91o6TFllGa91/6b55A1aWVV3omdAX
L9fwBi5J/VjrKQrTuv1Opcmwsqr/2Ih/IvM2ILT2rtYH8wPPq3cE5gRk9a1VRr3MSE1CLzDM+iTu
utawxqDnAN26mwHk0yvGp+L98yN63F5XvppMSNbYXYPpXH/7zsb1x1dCl8t9Lcovh3KuSbcINp3n
aIcDytHFSjfYrVYJJHYP/Ynov7rNsEapn7gHYrcIoglX/G392fWGHbptnV3xoTP7c0axGhFsZLjr
P2cMzENxc5A70T4xs5WtwP7yO9Kt9SWYz/nYZCDd6YyM9lGNzU6YHLS2nPdP5LR32q7Iwamt+q1D
t781N1rNaIrfuqqOIhuCdjwhDSHGCLd8QaeBMDHILlrFdOZQty7akv7ZXzbYlALNlsMuR9sXrfJv
rZsOOj0XTndv2d+IaDQfduLNu5kf5kcC+VdmpLWHNTZl2lAe9PcYnHRZyjUxbasu3RIFD457TYxD
wXA0eqfxOQmusq/Ce42/uTFE+s6FWTEwA8qNUaRFice/w/e+G9fBPOSnGY0pU5FwOus/3tl9GR+N
T52Qi1WhjCsQX2J6CtDzzrkx8yNw7EXvlxApuG2mgeYuoneNPOJVjXrWct/nPP12JDpSA4P2fX60
n2IkwbT2dMvB5wlxc4d8EKWBN6yVlt4MeOecSsftdIvOdooXFNZz8e5/xWO86z/8L8s0TrYJ85xb
rVGr5XXjyqDoiEV/71AaUY+DsoxW4318zLAZxNNw0V7n63QzD5O1cn6QhcfZ9m9oLWsUugXtPp6S
Y78bDt5xih5j4u2uA3j6VTobmFOT91631kVNsyZHPziS2dGenMNK7rVljajc+ClDyJepx2wnUYnT
z0gd4nSsryG7oJVfJFyoWcn1bddIRgfOPvie5GpVqcdQrJ3cSU6eZnXHYVqxAdcKfd5LcuiCMIh2
d6s4RLtoF+4j/aR9rZbxtLtFdoPGtog3/fuUbgB0t2/mjw6SmJ0DvydL9lp7lemaDCw8oX9bm7n/
SnvTsrNkXQu8Q7LTYcqvm431qW7TTVyjl4mzs86Ebo3nkSgC5lo+GdT5rer0XaKO4bD+K/tiZ3TR
wdQrEgM3xNQFLrT68Fyae9hWZGtN7TaxrlwDJXdkiM81CLXA9i/mdO02qX5IsYyQ18Hkoyu4PNbF
Gap4i1RnhTSIee/aZBCYo90uEewyYmI4ySHXOJU1qQWRccWXv1bDvvUPRtk9oennSvX0Zt34l4y4
uVR4K7oBa+mfkhmKRXm2IKpwlSSMnjxjlb0wzLVsBzPgqiJVdPZvURX0uJpGAmNpZxC0ya1wrCEY
NjVs8B3ScoLRdgSDbXFNpTK+RsYr+PjsNsugai6uJPYxO+KZp62xLExLwgacDa+BWvETtcd1B2dj
zYSWFko+fLvuxjR4MTiIRpAKAYCtHEW5mt7JRHcRI6xMrQz+jMiKWThA74UX1SNcF9EloQ2pdUiP
ki8KLF4xzzwh3EN5ougDD2ty1Q42mQX+3Lw5dk2dQu7XtBmzd5PAABJmcwO9MZFOBkpF7YAIeD5+
ye7a5V9Ke+ym/AfJ0alNNRo+3VvsgKS0cFWo3khf2kzuFXamjzwSaq3pLlsT8hx3REOuEhlugT7V
F7xd+qEaa7H3gOBfm0GR7sk98xyrZQRCyvcVbAaID218K2lpf5e2+Z8Pls9oFcOrhMT6M4ZsI5jR
bu9R5frPeTzee2zDmIzQuMtZwUk2cVS7AzjkrjDNF9/R1aXJwifMTcFEM6eu3+ukNE4dXdC1U9cL
hIKdAJt/zMs1Y8b31KVN3bc+oqVL92a80JcYd3Be+1XaZP6hMJbiS+biaTRG8WTD2xCdds8699XG
7kvnz32ynAS2c8oMuTCa+oa9+qNLmVktISTSMeVDLfEvs3k+/T7gMnxUmWafAH966MIjFof/c+j/
Pfn/fg6pO9k99t9mMOpHXPi4yIkH+pMN3t7JkiyQrZKBNdJvdETyGi+OEN/gVab4JztAGq4VxCaY
OaDj1XWgzLtmuvwm64ZjxwIp+30grFQ/T8TNWQNByeNEjmRq07zyiRi7aSTXbf3KPBmGG5/aySXF
1Enbdck8Bl1AIffTUmoaWtlfqFsJE6mOsS7PXK/0j9A/XOMlJsZHWxlCivxM524ft7wtW2bl3T7v
uDgTjEOfjWEcHLLBXoounQ9ln3yXorr8Zjnpw2A8mJ6G6Cim8ZzK6Qq7wN9NI0DjsTT1be70EwGC
CScXt4kOvx2BWovHhxTMGSu44h+GqI5TSe9uYN3k1VME10QGJ/gCuehB6ozIzB7gSjtjzpzamqNz
osffGdffYMT2vtCoOTsy1S6ybaqLaBqSbpvp+PvMyPqjr+cZqWxPtNbdW9qb4aPmak8jphsz8dnt
odGvO5Eat7aIo62f9c6mWZ7+fs4fKPUV0PqVNS3g1rxujBPZSnxIm+mrNqdyZyNEOP8+wPCvjoqf
II695tzJBy1uOJSjojtNvTRQqwoDD4I3nnzY4VuCqOyNF/bWAa0n134djqRv9FP5xsuDjqmaPpM0
FtyleUnojELE4iACUkBxN/xLAvMCSTdkxp9BOfFKdqaJDm6gJ04MA7AVi2VJz1K18kiwurigbItO
JR9liytON0pE9nqxk4by9q3pdE+1bnLHZr25ETXCTq3yinNS28cRrzRaEu8sZwfgCWOdOEi6ERNk
qYoHIntCHO+vVgOSIx+mz87ClBvVznSIxWg/OrX/koAbgDU2+0Aoeuf6Vvg+YjcimqbVLBx1YdZ3
nWQCZgR+Tr7PQvcvSvIy6K3IJKmre0dAitQuH9IA8TFtxiFhaNHN+mqyw+bQ9SA+Wi+HQGBYphMU
4ur30fzXzgWqpTFKrrwqxKi6jb4HXXArXTu6GE1YkkRrQHBCTxfETu6eGpyBtNg5f6BVnT4tyabv
T1b/kKEkeHCH9G6rvv+q6vBqTBmLuDGwm3uefScID8hgPk3nMqSlHHrC3EUTwsNY1voOzBCaS+X3
D78fweMcHmKf+OW6VseqYUzlOikUsGXd62ZTnYv2PUwy+9owutkLZ/gXpTz77eH+fn5QutjFscMe
PpXUCaQNI2dCT8Q1RAYh6sxyyRT4/3+kKTLMdSCJEElc82gjoP5lIWrLCvP7kZVYww722mtXR9Pp
vw/zUP/vp11GUvPQw+v8z5ckqFprv+lW//3Rfn9SME/aOo4RSf7+AWHAiky/KSWvZQEAzcOnQZzN
OsMYy5CelIjIIaAxbOV07h1KcB0XJsrV6ZEErfGxmJtN1RAZEMqBzX/+qhrZPEYmf06cMC8l3Pnf
LxSxElzBJuRG18yOHjRjIEG3BoHVuVoektJFzPzf5wXKbd/JHzQgJl+G5+I5I/nqUfpMpcahq3FU
oJyd43kL1/lHN+znmPRz0DtMUBNTHQDmfKBvBLJioykEo8URxwZpYqUBlzOrtC/ICDeTJKDpe9Ac
6ykdH0UUPfZmPDx32vhJagO7BeGYaRNEbGgXV/jvyKS0XTxuZe3aF6j0EXEnrre2zQ1pGkQR2Zm2
L/LReJ7MAb8ywp+GsHJscrkTqLo605dKj0pPaadl5XwwFK+8Z1efimSeraRftI+k5GDgtMZqjOR3
FebqTr6EWONJPOhm7m3XZKRwTQlqIYvJ7UmvNG/re5hY9GQOzxYk4bM/trRJiwyENM8QwO4BJbyG
JDmsIQaKjUpoOChVH7M2utUdiI/aIPjJZF5Dy2A+1RiiCz0J+gYxvD5Cz2ldYiQBzz40zgzfcinL
3fnNE8g4hIWuI22JHqz+WTpCJDuXJEPJ6LUucoM1H+i+7NG+uzLbWNHYINhqyWvhJZH2CFbKcq0N
0NS1ZI6yBlhgrinq5HIqH7EQxTBBNIRIaX7M44QUx8WEG5eAyYziFHdMlwqz6La12ZCJlX27fXcr
oFsAg3qIrOYtgezwqHfFRfrDxRONux4cZg1sYfjYtOrQ0DSm2Edj2oerdoK0gp1oQG2rq5d+GX3b
HfJNkzpqA1mqPqezOKJ6IdodYffSZF3rzaSeafjdoimZl6kHk1BdPdkVhWdrJJgwNV+X+5HqIxrP
IkV9CjrAo9RmxxIaI5AWmtjc2siy+9y6ZMlbWxWvpLvST9ZRFTe62HaJfi6dKLo3DYKckqk7Y4AT
88OHPsTnVRnkHXsF2znuxtNkTvaWpXu5OgnBjOVApLssiAAd9G1TGX8bsXMEEuCxk9a5KsrD3BDm
VUO43bp6fesKrCxaJMmqa/9UXfKlYUtf95Eq9yIWZMnQ6sVoMiYE3jjfY5pgMhvadjtMqt2pODU3
WRLg3CAGMyz+RDN5bzUpuLjN6SJGIXa0GDlXkXE1ziACPe+fM0x/2eBp9Zrib/3VFN77yHQDDysz
03ZyLrmukk0WIn8FWsBuZM+YbMnD02qHn1L/iCKoRzi8bj2DbjxPxafpeNOS6bMdjXlGxtKSAY0w
9IDQcKs1/U/T6/Ujohe+4TSdUOytKZM8TFwN8/1m7o7LFVRq6VFrWvewUOloflDoc/vjkogIB12p
qSBhzYs5JPaMuY0GJHtGektiIeZbCBMvnjIfx0wvd1PSfAzllK4tA1iULcN+g7eiIt8rKE3Pu0JL
p3/RO3hxTR+4mv7Hl7SikfRglFI5ePZs2INMKQJy3bd9a8AirIytVsTpmrC+AJccHJxedF8ZwYM2
9iO0ivNba1Y7joy0vF+HUuR79OE+4tDa3vp9+SSU6A5FGhHT2EDCGupx09lIm9wMCQdzsE2d26yL
w5NBXvNaU86mCsd3W/Ynfyh2qiU8pCPMo5SFgXaP492YAhQI0X6lJJfAhFATHBlNe4wOtowL0oNJ
rW9IaQGPHP8jeyc+InUt6QwBevBUuR1i3TpkOrI8zrFbBitWECkJB0iCY8it53icNXQtTmBWLcrH
2KSTNNIGMnWas4kIas7Mw6DtnJFDvi5VQkM/vDW1QYhYbwrkypzWNaVdJ8K8Q6riJwhJkEb8Dse2
/zqpviDCBY+upwjT9ftPX+d41vkn27HlPuoAN1Rol7iz2cQTTaLvd8gkieYjuMRDrpCEGQa8oNGl
/BjbktZkFaMsnXDmCF+cPBqRiB0zXBf2Y23Va8LAfDQCtDuxy8UBbsBwFUrvIW+1ZJsXHYd57Fw9
stlpJHmGBS3d56aV049iQUSdi3Ab3kSK3ItljBWD6tJJyD4gjWXlcibhJpnwfU2RPEkpLhNpABez
H4J0Mkiz7l8H4k0zoC9rjr7gfZrqGmbK3hiuGDkGm+TKFQlO9WUUO1TM9PPOgtChaOo4uWy2AsHF
muWCkz31BJp4PM49ylInyo7xQJAMoot3MJ2nqaSjocn6y2OG3pSsdcueuMkYTWpQAtAfkdHEKHPn
Wx9Flj5mMf7hfqZL18zf0qbPXNRetXHr/jtUOGaKqTyhdtpNqnuyvORoa1GxGYTdBJM8Qgig0zMx
MYTt5J/8tn/OCve9mmLCA4bnumtiJIoCBWjuMt6X9aM3z3AxNVQEQ1H/y8OcZDkt3GbGYLLQbRqN
kOCsxSBHK39flDQAEflQ003LUJtjTpW4D1K5A673hoTFbNG/pQ4wHtMwbgJbA2mJ82ZOFGKXdAxc
YeI+s9OdTweChQCBn4a/fcX/0NtxGCibrdmERDgnPxMt+Y2GE28oiWEh+wrlFHa9atZ55twKVt5N
ogzr5BOHgbSP3hV++mASEwJmCubS54zTYkYoJFIYGycUtqrW2tZO9JbHeB8i7yXRqEpHZh7cJuF4
KCPeFMqxbkTlUsXaZ5tTTqY+RAc7s/4mgsHBtY7H8JKeKHWdtR7HmHZARrL93bum5USb4HUrxBZc
MOJd0hn0Caue5+MTSryGfOEiJtrIaA5ZpSLuRXo6Xg56TVNvlWjat84sn2FEPsU93TduaZSGmoXX
P3qIC2NmJ5tOfYnzRKR05L1JXkq7qC/UowL/ud8dgFbi9hQ7PBaLyOXbIvkInSwK/IiNnpK/+q71
uX5sDA8CSEpalU+2L1ZnBlB5WWyH5XxshRIujuNtpYGvSZjjt58Y90zK6yA64xBZ42dLaEaf+dbe
jY1P58n0Iufmjj5qNQcGHWdSdh7jcV4CktxGPBJitxqLWSCnAS2UnM2aLlgTcU11bbL9ZQHnoVhI
KNji416/dWi96y/ptNoDmzHtLQHDhdx7lBgcC+rW2eEWQrF8I8TB3GA3YaUIX2upTlPj2kcCR5p1
YXR/uJV+huw982S7zTUTea0CfEN4yjWnd4fFeZ2GQ8/N0EFuMBnSFVWL2ijbzr6bb8jrSje21+vc
haPAbVwyVPb/maX2VnQwW1oitdejTROvTxnjD4LRGh51n7zoHhtk152TPoFP7NCT063h38BqcMrR
oNbWAPhFRzWlInxIxDehIrOOlTR3c6k/KcEy5YSht0Dc3G0CzAQOC/Wa5bV4Jo21lSEHxlFj7bSw
/eM7I04SyJAoicugykr7VNvpl6GxfYJbmwk9m239XZrgiVL7IUzjV0gWaSAWqJpukzLfZXuWfgTA
DsN8G5OxJjDoToFd+ADkK++odTQKDA5Ndh61QTI5CQrW+Dj57KsSQxsN9vkPUe9I5lqUQYlnfiHz
NlZD2T/oU+xinM1orRElk6utl6Ih0XQ8HeNwVzl3plNMzJRi+rGOkfgvvlizU9UUx4i5468hF1hQ
0uFVhcTaF9VIZvvw6XVy3ZLfETGKX3O8avhB8AqFhX1AslmsaIhGUBjCj7r/8HRa6TW2OnRGIR2R
wTwRczoH+FkQFCPKB3c5sw5X1q4Y5vAwJPMTukXE0on/nnraPyCsVUCMKdiwWuzCFKFenXof5M1y
5CruTkiS4xQlmHaz/NBa+cPgd/8qZb7ErJ6YyMMwaE5tXWnnxgEZlNcfGUHVg5j3/kCjn2GEwcyA
ykMf70NNs7grqmOeFBNm9WRHeowRYN0qsF0j8MvQcbqx85WgDt/kYUzjY3jpZwIJ6ghKbU/dRNUa
i/OM+SCqW6yLbU6qyVR95RbGewWmRcGuquN8Vb/M2KnKCUH5pB298qA1nrGz3YpE36l6m1zjkURf
7Ln4YOWcvcNMJUDZRIDiTzS7zUbwVhoV3mY8zyG9ho35OUNcZS/ETOJlvEexd+mG8qHRHCyITv1C
DUOfX6KYcD1uW965bTm+QDxUC2f1C32XebeT4TvSIC/oLvJ3+vG2YIU85AOJX5oNB1dfamJT1Naj
W3ofXlegKO+Ih5fjuilkuKs0l8lorn86449OXzk1nDeyFrmHfO+7rQiKq8NfJuGzaojg5d549gwl
D7jE15GpsPLOznIrdNtu4IgKiPzg6dMT4JsV8Ra3kL12nS5qcSWtdeJETwLyAxMFALBGhvmFk0ot
kZZPYZFulKVEUFE0k/uOMCbCn9AO7Y7MNCyzEz41LAN4wdMliBDD6RDFWG6k+8+YGTH1+VNfm1gQ
O3HtUYUZdBVBVzCFQ2rLPjc4Z+fE6xX0qARWKZsc6CJOhxozr8THoWFWPciTyg4Gg0NMn1XNNhL1
FgbIk+bhjMYWjGqK0UhLb5bKTYcrYyA9NS1oU1WCdJbeoZMOauMVWLUANRQ+tChC7biUxhOWww3v
/kfiww0b+/RL65tdGEGFdTESpyJ7QcyxdQsOdEOC86WevznhSuIPZ/5+mx8dGr09qPU6XHtMEjWo
CSL5UhK/YJYc4679lA3nFVfrMBPk2R/IbPCYIYXWTXz15Zmbe+f21YfZ47hF/XJLvPzLz0mKMyQu
h34O5hZzUmp038XYHKOsP3d2L0nHHS7Qi6iRzeZp1uytrVV4fozhLcJFuJrS8F8yj/ssZm3yTC4W
+BDkCa1ct35Tvn0JTQr22LBZKMdzP9hRYKtuWZv/uHGyHerzrD3pLa0i0ywp6jEDjdm9Vv45t8go
HMDzi7567oT7SvpqvJ4Z4KAmQb+byxcHkE1BOyn5Q3vcQVLKnNDXqtd65FjT2C9aL/GKV7RLTF3t
DH/omHQMO5BPzCHJfEW4uJIj8w/PLO/xNKkN+8ORrKBtYx986qSId3ejIz7bT3J+NYq2DHT2STzX
VvE4obPgzt/WDSKHaVlAIHqRq0rMp9XqhNejJAtqiCgrF7s/2QdYokvxosWM5WihrXxpkuDDin3u
wRFbJTxaV6dKmxo6k8Xi5c2x5F9sTZKSXYP6kFFN49mtb6OPh6Bp+q861t7oCjRBWI3oNEbrx3Gf
cVoBiul5lzDMGdtltShhRhIWFLVMwLaceMDF4K6I7W5PO/UBHejPIpaMIAEFpSVAmpJKGLoDWdoh
dLW5wIDejs7r3PfP6PIAXbrls2sU5zwOH6KG/cjVv634H1BtJvktzfO4iK8Z8h3gUe+ojtS6SK8K
wQD8oReLieisRmdtutxOGEWX/oz/R2sx36ctMIUWKgRJFaa9jjyooYwpXYMQWM9IHi28m/QW1M6b
9G/bkc8jLrWZs0lKz1izq3scwbzK4hi3RQkZSW+Lb0/r/L1aAsNNYXxrCaOZDD3QRkz8pr6yf2jD
MFG2cH+GabvqCw6OLnMaLiXCh8NKsd9QgZbaPS7ZBNFWVluL48DKMOYJKCQm8mFdSI1sTBW+mzrO
sqjF6Fi7Yhtik3mgbjzm5XAZGnuvFcSn5f7Bc+md1+qjaPUHE3n7Bpk7kc7hzeqnDZ2lZ9vH0Qwu
ndcE4n4tBizq0NaBQsNvNT1CGAaQT+vOMbDLlEhspWUGPyYM3a1nQfNqyHJe9ZNodpSZJqGfD67R
XhMHFKRLSuuUU71TQ04wKGqf4fHnggazHHrTzogCneLxeY7KHwyGNEfTAdNwblDgoMuSgBVtGI0U
Y/lfMYsvI5fPHOpg6Kh0A2/6HBIvyNKKA9Ph8AdjoYXsxFWv0aZdFQW3mQ4mb+pCcc05FFXMLwBj
1obFq+9q9MzcHa5qH0/eLde1f3N5zyAP75SNKcRTCf1UySmv1tLHFOnX5EmaBM6wasRkb7rSurl1
+YdhQb0RQ/wUITuPiCJiEUq2co7R6HiRdejgY6Wd+9b22WeN7npioLkpXPNiTOZfu0cdqS4JqAWl
AMDBxfO3bQWyzENeqo/4OBIwGqh9IPlONfkPdvzc+aR46yU3YjW4VDPO3TRFvG176Dqxl7wmYZmd
ZCXqwE/gOuvKpZvYPCR+OKysqJi22cwFmdvOSYU48SbAUWWj/WECWvPt91os9qUv40sjCt4Sst/R
uKsNFFQmNlOOeIUwz5l7joLhMBOeyV28jOez/k0vquiMChb0INULhFhj4bSJ0bRXjWPsWle7OSjG
jthjFqRwxyreJ/7a8l8TOlJbMFTlqlo4a43/EbcpXV3R0MoexV/cV/PKZXfdcLcHKEPX+qzXgVYj
x3Bmmp2zDxBkYJoEKAgBi9v6X7aOqi2pbqPD/J7ljDwQ6P4rdMLdljUezhlmgTwsEviV7PX4Z/em
Mewb3KPrzA2BY+jn2TPvJbCbVeT4uxgtHD82Bn8jsoYlgGxVQtWB/EPRjEiTpc/x7Ivo1FthUcj3
BV4lTHzANDJ6AVNCa6vx/B/EquC8mvbEabQ8FtX0TOOvpidqnjuj/qjLifF2i8JtGm4VwRfKuDTc
O3nnoc+adZiky+3a9f541HtrK4ye/aaPXyP9GNryBckTidt5s1y919gsXkUM3lJ2bouNRIc5nCXe
BW/msDJwlG4pvl4riYBNQhYWzvwe2SadBScMhl7cXSNCk03e3VCAcPb04ThriFm89lpqg1j5OvPj
dOLIpdOlThRWuokSe3KFTtJjfCsc/TscOFOzXB25BZBO2P3F6Ku7qZvVuRiiPWfzYkUL4MFo0i9h
NUzGNLngzB6xldXLTytpdB4zpApb6Uc6F6u7qRjIXeHWx0AptO+2pLYh4RgRqc+Gm6zG1gBoCINa
TC/K9cg3ZuFFXbxOoXhtOpMir88jFmontTeiFxcHVxhQ5Io+svPcvmhpufgwvZHQgeKs9yg4tX7g
UovGbesLprtjJQi7RdlXZPk+zWWw/Nd22TVtPPOSAVfZzFmGZwQ9HFAS8xFRr4dBafwkGE0wfwxA
NxKsbo+UktzbpmBQueRo0zJhPc1EvlWypeWiQVxsOg4nYRZwdtvhg7iJWftXog6sTFDMbDYpkkB3
GSLEp8L7kKWWHNoOVCMINiQpEVRngnc50fkXXEwxg2XeaVqigengb0M+iVW/0HnlPL18nO0hXpP5
MlPBwuGoY5oRbtRw6O7xIWGEs4KBoM5wltcJf6soEWzNdvdWkSa1DZNFEqodpXRP5jhuo5ZfUtex
jqWGhi6vs/AFmDvPldGj53FcbBJKrJS9/ssW1sMY9Rxyh0ekeO0htryTtlS9RCHNwQAaZKVJdfPH
hPDizt7jIe2vCZdW2tBZHyQJDJEeHwzb+DfN8AYMMaxHTZfsqvU50iVNIgcKvE+nwZTrrIp+nM4J
YZeCurK53zeVbL+Rg9CcSxlgzSfb9sSxR3fqReXN8K23JQigKn5sg13Hst1xLa8xWaVrwcNulsZ+
6LLXzov0dyrACO9ceGsds79yjFfn0qcyz9vslaGufsm80Tv6C/jNVk+WqL8KhW1/bH8gjAmkAd0D
7HemHTq44iSKUdP172ZuaGc7bi6A/p1d2sVMFeqaxdvMtnrGEuxPuOf+h7IzS64bybbsVNLiu5Dl
gDu6Zy/fB2/fsCdFUT8wiqLQt45+NjWWmlgtXEW9DCnMIqrM0phisLsN4O7nnL3XdmftIjBDOpOQ
lzF9LnuGNxEKoasER8barJiyF+hFiwfRtimh5T1aMAeG0gQuDrfDvBsnq9wIEl9ZV1ZRSNSmHoHp
QF8+lVnzIYu+wA44RAsDD6c7JNaNJ/ynGEaVrnP2IGU0e+HheENVsvEHTna9Uo9VrHaxcn1km/HO
p+1YTaV9m0FYeuTeAvitPzcGDpSMhqm5sVC4++XHyLJvCVoXtmkyCSR+B698h6C9IEK8Cxgj16HN
JBREDKj0r2lXf6p6/1oi1qrEjQZSEU51/tkBuUk5NlC/qrJnzl3PbzKks6DiLSi8aWW1/Ug7pD9a
sN9Pqf0pap3kaIelgzwtZZKHL3hcFGpguTOc/QCYJth+E5bGllaTV5mbWDebcWIZEVPors0oureT
5JH4CGdJcNHHESNb1tLQdEOYGHXTvDiDjta8nJw70+pkIMdc/l8nkXocQng2iyNSCTS0ZfSdMKCD
Q1G3seazZjq0Ky33tmz8myGkIWz2kzzFvZoPgKjoD4Mkg5YTgphsm6exVZw/2zTZDbf+LItDX5av
Q4ZS0BysG9AT1lpcEMU2Z7serBYG0zXLFQhvvKi7SuMIDPP6LvW78hN04S/h2pQAjymDMC7QZA6r
mZ2he45cH3s4VxR19lcnhBfYLsV1xFIZmWgMHSu6NiNUbK07rKwjCbgUFxNoRwfzHXn1zLLM+Da2
OTjYjRmu2Lw/Usf9EtTJXWqWxXZiGAH/un4y6bwhcshW8GoOoWDGxhmAskdaYLn8jcGJnb7MeGRA
4jRPbrDAYCbsZZBboIJprFTT2m4nBW0EIJFhpdtRNU9O9uHVg7qlr9Yhj4/nRdmbBeX1ILw7DA9n
W8b1VhffKuHbW90tUhqWkpxjHgZsVjO7LJmmZBV94OAuGdovY2g+F7ZDC5LSN0vds4GPOAREXWvm
pWNIq5rzEGhfZhSsjWtbf0GyAtkDF9V6GPpvHRC2DVrmTxgkRnBt3F5Wnz7PDreER3stw50/Vtm+
LoceBgEn5nDK9m2X3SaOJzZNtUitkJWA5u9SFhSpeYVidCucjqutKJLDABYwt3WAq9F5qoZuzXz/
C4XIe9hxhJ01UkJhTbtG1yDLRjhBkrmF29o3o47BAI0vKkOGrGv/nUyzD7WILVwFdbyhByIa0dPa
gSnE+ed7OTePPZFojUt7pcrIDYBjFkN2/Y6/Cot3581XJrujK1AxMnF0lLojJLkUdbyzFUd0r/qS
o61aQeCruGmmvHrD3/SO1WDbTCCkBU9WNCgkrWKY2Pi8p1GZr3lvfDNrdYx9u73ux11RhQ+uO+75
7luDqmNdBAnsSiseN/grrhHYL1eNbcD7YXARmsYTqDB/NRvj1mswFw496c2V2GKtPKNBAVDBgAtv
Uk4rDJJ+jxJBtsX3fFjaPi1SAU9+D3r5rRfPDZzQnuHH1mmIZIi0r9bFAKSjMcxvfmonG+Hhqarl
PK6zWQyHBDGA/5HkD/jJvqQy07R3TuXAkNbLpmRfY/CmiwTCcaQ4UJzxRuFcAyzvs/CubuYjBCLB
mIf8pCL9HGQOrSaW7CvAZt9HA2ybzId0hRXpyY3FZ8XoBcGDunWyhM2bKXkSgaDGThiR+zONO1Be
V2W4Qj9zG8l0VVffS3dPnkG8NZv0neBvRsp1h5RidpuN39o1A0AKbA+FN83xCA+FJMwipQbuADwZ
jkJfUUzPIhWnHu/JTGN+F/lYiS1gWiG2HER18TeGXids/aBNDGGsyB17r0mkBXyMPzhs+S8cNcF1
PZpegX20xRXfLS1d5W4TlO6+iF4ax3sg1mc7T150sNrqtkBh0vN9KzdgShoCmnHKmjswib6w7+My
0DPyEGp0KK4Di0EC0NLzPwF/1+cgYgU3GzPYBr66M2sOGVbTnyyf8Bwvrm9nLH7beEn+8kGiOEa1
Fn3E8ksGpczcN2Hfo2o95u74MsXI+crF4BIzWmFuXjdEG6D92EVuvQ7DBFisIzEwM4lB8w6hdRmE
dUTbLUvA2fKSE6iItki+s5z2jIM3dss1kHSD3EUKREARA0XUGYW9hFrRYSuxBxIHAgohUlQWHVz/
VQMcL3A2so0HX9ICb5yLRtgi/PTYh2vKf3/TtjxEp8fCGMjvmQjJcKmnT0bHi1hj+QEM9+ybI1yC
simYAZX8Qm/at0N652YcG3sUJ+MwIUkMGdoaM7Ff2AnP05jt3W5fmX7KbAAteJWCxUs7saHSC5FD
mK/JgMt4jNsWBw0ZqRHhm6cyUHcOSqF4wM3ZSvktqOhwwWG4lmZg7IcZ37B0c7F2p2K4p43VNuXJ
Q0PoJNa3lDluF4Z7ujbjlUsHEksB1hzmO0c/NO2VdCObugB9fGY+Bkl201UoZisee2FiPrE7+UWq
+n7qBmtTwAK4mwn6hnV0iAo5H7PZFhs1QQuFmtGa4qkKwo7jejRsp7F+q0Od72PkhQ65mTuO1V8l
Lg0cg3isdHHLyLY+znH55gOghypS7LzI/wB38nkGU50k8n0Sctq7Eww8k+tg6FOPEcC8Np3pvrF6
kI+0CMraTk/azg/BjRaZd28N82lo0J/bWHI3AAqydVNl3amq7Ae4/vpBLXC2yW3YDueeNvngLCUz
4gIOnefS9mG0mUptPbOwNsIUxakpSVc2MHwXBSsJnrF8V9rK3o0cU6rcQOiPhmUG47mtooVxwuFp
N9aQOnxvmNeD7nEzWYZPPa1PtkXYaA99YmNwuV9JYzkxqeOCIiWPxzoBYAcShEl91cbgMVtR7QhD
8a8QHhc3g8a/rY+8bvglDIuv0wtbcajDdSD7PYmTj6z6TOCZcdiqEYcC9fKV55hQT8EwpgFzqrKI
j7WkBBMIvoAEjOsusr40PMhNL2jiGmZsnkwDnZU1p/ZNhZY5iKt+PXNu5D25iVIdnJw4/ZTo8Zjk
KQ2nfDEM6IJIpPgp8xgcjkn+FQLlduz7HQmCDzGSdS8y9iRHlledPZa3Xg0Vz8cb4XBrwwaEgOEP
0xY4Jjj3kR52oeByOeN3nanrpCEfoUc22ARFvAuC7H4oQY8K7oO1GXsfZlidBxVJsgSygy3Lt5JY
h5VHpxpXNcNvF/WD1ZrvbmANoA5T2iHtNjYrF2l4b23GzgW7W4XfvbR4zGamZM0yVJccdezR/+RH
8dfAJsJM4r678kfuikIk5LJ1MUoX1htidwBNJrybJGUwE2dpTA0T4zu1ioG+BgP4nqAZIIF9YrNQ
iGstWdo4bIPiagRNaYcwPpzz5yGcHgcV4+6M3vwQze6c5rCQscdhjNi5HODJRXbWAarbFkskSlfP
OQ4pjjRtjteirE8QblHnoE/tGBn/TfThn4MPLWKGhfBcNECu7/2SkFyWXat60KxkC5C4WVc12oCR
2pBrJ9nFMY1aAPurJtTGKaYXtLPxbK8u6eBd4Da3bZ+d5WJcaMdoT0k23Vzsn2GXnxN7voWeYu4v
caeJmzdrBwBxcBWNBVBjmM4nOwj8VV03h84LYEosenfGoAVcKisIb/vcNvbMM+2TPzUIEUrxUfWh
+domBA7Jqi/2w8golqSvGw1ECiMP2TkTEBmywWMKyo2Mo2Hdd9V13CZ0TKmHqgGiFxcxuTodbUM8
+zFZAGH4WfcOBDrNPPTy6VhQZsIaxj0QF96J3jaU7ZlAW1kZh1Q6L6Q7ASKy2kAeCHG+MdAqrow2
M1bBpNIz7rvfP8Sm/pFU+z/fx/8IP8q7H4Hw+r/+k8/fy2pqWJ/aXz79r6cy53//ufzMf3/Pzz/x
X9fxewOO8Xv7l9+1+yhv3vIP/es3/fSb+eu/P7r1W/v20ydLqkc73XcfzfTwobusvTwKnsfynf+v
X/zHx+W3PE3Vx79+ey+7ol1+WxiXxW+/f+nw7V+/mab3h0t7+f2/f3F5Av/67TZ703NJm/x//6/w
Tz/28aZbfoP3T1s40FOWnF+hPE/+9o/hY/mK80/HpKvjO0SNm8onUP23fxCr3Eb/+k25/6QGIk7K
YuJmczonC11zU/Alaf9T4V4W3D6OLyWQwt/+79P/6W3899v6j6LL70hGb/XyaH6OIBUmf91RNtmk
9JEsVy1Z5u9v8N7D5bv/R2kTadQSDkG7T3L2tGFmEMrCKAjENSh9NA/5uXHlk+IkXBDMUuVLVJXj
MKRUL3AqsI8Mj42ad/MQfkAUiP4mlfzXB2gJz7eUpzwLu6eDRO+X1PdkCEmSi3G9EwALC15ZyZ4h
eYXVwMyO/INdm1JFAYr1Nn2gcW0k76h9u0dYsdOBSNkaCjniiZx7BKTeHKxCfsmhrPT3P7zzv7+0
f3wpbd7I6seNs1wpLg9QkGRuOdhN0X7xnv/8UmZieQdtpmqzP1avZei+ztE0XpeO5kzadN0hCZt7
2kQzrTLPeZkDYZ/0lAOVHjwIaGEJWicS8YZD2IG3pbjHmbJXwLY3FwMKKqW9Vb0GerTumVTqh5bx
U1hJYnk7j60poa29o4r4WqNcjQhXPCCRs5wdag5YJobubrF6cOJwnsY6gQQm0mt3kTBTzhjbmslG
tIZExLSP6VVcWCMn76w86tH9brRed2dnPQ4QAirh5EI2eTQSAs7rbN62C1+h7Yj2++vXc7n8f309
fU863DIMvSVX6M+v52xYlUlnarqqKuMWdLnHkITGg08K0BaeFW7FgOwpnH/tVJhQle0nGDXJHmEE
UdIJ5zrX6z7/zWP683tsSlS80nMUJl1unZ8fU502JrkFdNUucISBsLJzMYMuHOnnAuwxwEitw4yZ
EmSA73NNeEuzuHbyUryUnfl3+6j1y93LJadYoXxqNOFIukm/7KNNEdNGyWmajZzuNu5iRMqdZNgS
wJBfibZ8bUc138k2p3sXo4m6qhSgUmzGChRtXb2S4mmeCOAxCUSwD6UtXj00YZ/xHuurvivfg4r9
irJ4aeLm2TqfoSiaVhqROKSItSLpDmaZzk6FRCz+//1Se6b0uK0AzbIAub+81EXdWGk9iu5K19Un
5eE0Z6JDiGIUfkU3SdTf2KOf6ibSfd/UYKSnwXIt5uIE9uSl3az/+uH8klTPK+2ZFMYewnTLYjn6
5WL0J9ozpSaDpicHgNNET4+Ve/RuSkV+B/SIxnqoDn/9N/+09pmWyxbgmojHBWxjj13gj4szXtAk
YbEpr9yyeDbslMVE1iiBetjTV+205J0zsVqykcjRAgT72M0N4z1Lxts4+8yZgtG/6bv3tTI/W9D9
DpFJjydnyvY3q7S1PJI/rn08UosbwpLsTcqV/vLy/WEbQRyN5VSRoDXZEsVJTHjLaMpr0+xfNRHS
BFJVht7VQyWfVZmux9APHpiegJfouldDYIhjNj6c0H29eEHK99tZOm9SjzsKRuixq3pYVXnz4EEz
ZInXx6b1gU1X4yd/JLQN8R+5SK2JxkuBNfjrt8FRv775JveWje9P2WyTy6b987OLB7pbqWwBujbY
Yw3L3SGUau6IJjVOLdPdq3pyn4LcKh61wQjXM4hhEEX1Iabcul++NlZx+RgWFjQ8t4zWoYyNzRBV
yUY3UNXgDZB6JhcvvfPREWpzdvuZit0M5m3e9PiNe+++sxssQkb5OQByuzec5MsQDPqpJxVgTiFb
ZmJ8RqRYbJMzfUZGtO7kw/SB1e9YACoCX9hHvDnFI02lm2DK3L0OrHIrF3kYBREJ16J+vexcKWO6
dZ5eG3lQnssQHHatUvPQd4V8yu3ryzE8IzGhFzK6LnOqg8saB6OXcmaGk6TNId1XmnEArQN2JlBq
Vz4Q0cMlmZ1oyCfPKHyiPoh4QNstXwQM3j6lSqvqsoVQ7M63SUCEi+mgTCwTf81KAJGtE3DYrOms
Usw/FISCnpQmvz4Zm33CmBx7cxReh0UHdbJBGiv44wdL0TZr49uOnftgDF54XVkPvtnKa1owoKQr
KHglaL51JQN18FBWbDpHJTd9HzeQkEW57ZeLb1w+IBdHWpDqp9YCiQYpGgdxmKMENJVR4Yk1rL0y
6GHMbTCcaHx8xpMWnKw8Mk4+WXTbGlgPDanGv718qOeRZnvAgQbyKa0nf6TbW4gPDmXHwv4WpuGX
Egjxfe4L75Q70E7qtAYnE1gYoGoPgkjT3eouJMPYYgWwbEuSkhQIbjaaPgS1lb2sXzsvBO81t+G5
ZNaYYPs6hSRz837zr5IQ4bToyvs2edWDnz9payBU/LLA2GYerfzYbe4L/MV7u9SYA2xrjYLOBNUe
jeQXN/N9q6DRarOOcdgX1pFegzy4vTXQ5Ua8D9vyW1Oo5p5oC78qst2wXOhw+fNbnzlXQCljzXX/
qhSnFsk06CoUuj4lTAfOdTx9RcXqfMuR0mepcX25ETzbCx80baiSRHraNEzcuIRbsD5rcTkIUe67
t0bo2lvLGOx9Cdk2Ce18bY1hsULSnSOgFNsoDO5m3kKoLimMh0vFlxKdip0X2o/24WjUsD2cwrPO
i95rW6giPViN1+wx6s0rDqusassZ7vKjtSvde+Zvco+LxCGjwHVOhlN9in3GoV0FjKesA4c4FgQC
Eb3lxgB9MmZcvjHsxyOa924jfSYaZe2+VoKurcMhNRzSc758mGgZb8cmcc5hUOygetmPl78tWofI
TKuvuYZbSCSZBvhQOgh05DRvSaL7MD2FPhdJ+2qWLv0gr2ie2VMYXKPo31x+qjAb+5TIkgaA337E
ljcAKQFqEg/ksTLoFlde2Qb7y4lBov+70rOrmEUgSzaHeadsJ72eXSCxjYXeRyGzXJl5zIpiLpA/
DEI/MIZwlR/H+DZU2GXoWsAzXV69sOsefQ1BdbHn5kaPXMYR7h1ahwR/RhB9gsdND7Zckoas7j2Z
XTAGfaN3F8ZUVc94COzmPFtFseoUPZ8wzLxDoCakGWa60MzupVvFu7JAVUuv7YUO4Wsdxgelm+mu
00mKtJGmVB+RNKkZF2GgxYYXzTd+IDJCjwqxTfAQrGOgqw9hy9mz88u9NoZ5L3O46X7rd/vgPcxG
5wAs2L2dnfwYVLU4EXPzJel7MJYmBikc5uMtCJt4ywQCqP/obd1wiBhHBhLpqQ1+PjSH18u/dB4N
n+yp/2zGhwwS4nXdesWNmoDY/NgevUI7+zbU5iYijmXrzHn/5IZ4iaRMnyvCMB+4+15dUrO2NdTp
nYzNcIvmq94yPwHFY6PDrMo+oCHJB9CB07qhuQDo1sm3PaXyleWyMcnxa2yrcXfBSOIVYT6j/AO3
jX2KwfyBPYOa3142+DQ8tmD3jpRGOOUKm7DAjITLZRp6TUskw4hCx81sq53FNAvgafq9zufqiPyF
iUBsxjeiRAqdhi0qsv4TZl/rECYDVKiUNoj2xvBB1cyhh042uGDTr4FmKSdCZYVUq9j2sqgOUTcU
VzToFzKDuxEjE0xSCJ/oAjpb+4i5iaZOHgC2URLzv0FYxXATlN0dHHJucjiQO3wMUJGYIJ0Qh4Bj
WWoe4jH0+VJx+U7YgemAqh67wx39xI1JG/zGEvGwDuko7/sW8yE6ndc0N24Ghw04kTSnqRl2lSFv
bNE39xE7Kv11It67bAJtYJ8mAQyomhEIoTHz4IrREwsG+BYolzG85P60TY7cEN1dbBfT3czBaesJ
wjQ8cBCOSQ56bRcR5BaN29kLjqHbyoeKOmmdIQDeAMIaiIPIlvTZfYTu4t+NokHa46poA4VDaIEe
W/m4l34VnU1JeI6blKfZGxOMm4xB7JQucm43w/WxSCJ9Jq0JpDI+Q7KFSO4BdKAfGBC727Ldk1KI
rjAinaCXz/C0vT3B9vB4sW2z45u7lGYxTnc/fE4xl/tDeJPgqOQy9G8H+NK3dLLcrW6r+dGM4tvG
6PeL+tAsLf8rATQxDVleIg26cOO4c3qOEBmcG7BAoYzmUx3m6YPdwadVAszrwNxthj1wKOngrXLi
XreVl18PNsjplB39yasDAE+LcDwxK2Mdo2g4i8hJMDFah9Ge+Kz2mnMT2u8RoTE3rYkwVuJr0gOy
hgtjEKPtc124sMv83HyomChtUtC1+9wpiLwoOqW3TAnMq2wBHqY2ERsyLU/W8msd1yZ9hZHebhi1
cYQtQCZDHtQ8vdhaaVZZeN1Bd0oTr3zhht46ZZc/BLF48us2v22CyrwqpV5WG9IdcxDPWIDls5cO
RG9UD+PopPezcDFJRvn6Ug2Qn2ivLFLkILBUw92g+ROcYuZ1V3XJphvr+VNuLnNuKsVbM+jR8Huc
pkrAN2riwLvkXeUFwZblwl6VRfgARqV67RUkkBnayWqunRsPOewtovgnM+rjTZRgX7d9X99Z8jYs
s61Bm+nGcTT7Hfo1xK1tzFggWDEVHs/AI8gkEsguOhqBD7MODO6/Id4lav7sJfU3zwUUZDU+V1Nf
tgn48EZRg87rviY5vUm5dc3esZ7njL59m8fPhBJ+lqP/gD+1eNISqK7G0lkCtNb+9NCIKDyhQsTp
R+7LFTR864Cn1PybOsISvxZJDhWSQKNDWWs7jmn9XEb4Dv0LhJqU0HF8FGgjd3k3tg9UedE6g1Yg
EQqdIsPDuhxBqPd0urnQHS8fiFLYtLYK73XXfL284BEu6mNdOfbBwrKdZPPfNDv+VNM5LrRlgWhb
Wqzav/azrAGvTID5mVIum2jIQwS15jjY69zV12Uc3Kje6W9SD61Bqabx7q+rLvNPf9636XF6fJSE
B3nuLyWlV7mRb7kBSpQK2N5QxXBR/LBfxSYa+0oIHNLgyiiN4Sgnsa9v3G5be7uorLaEvPmkg+Ax
xNKNPh8G5DpacLfCBXdL+qq3++sHK//01tJvX3oxvu25prB+fbAhRq2+TXCrxCaq3z51GP9zfhlL
+LGu05/mKH2oMWCv4zbsn0eiPrLZki/LKeecFmG8cntM2JdDJEsmaeoDwn8rT8eD3yqifgwbQIUe
puNQ9d+GWOePudbUM30QbyMt7NfG9dkkGxIB9WxsGX6qv2vH/fkp+hS/hEwqOtOW6f3SKR4MjOF5
uohMlhPlDFQK2YRBY4mBY7npSkB8cmGRkgZSb1Rh4JYGSnv66xf6T01B0ye5gAvDs/kzLiinn++h
qAspJpSLdaEh9KwzEqj0gvzPuE9gVF4oNZfNIZl9wsPobAM9a+ojZGf4mU79bZ7IHenplv/NFWD+
2hlcHpjj0KZS0qdddfn6Hzogsz9BL2MVvWrolJ1x059JqC1uMHIRmgmHtDSz985k0Gos3nFEP+rQ
tczuchTwwK5l+TevFE38X5YbJMDKMV3bU5LWtJK/3EBhVBYOAUysaon2oNnufvQY/BV+bjT3YzAc
azSKu1Bp8dp61bvw3f5Rd3l3KHyAOxPSgjKkAScqxCIWeYtGpMlu8O1uv6QDD3ZW3BcJ8mofemaW
2Zg6dWYRQCb8T+SlHcl3RwFk6PnOCcqPWDvYZEfvEW+xvm3zELrRUgA4X/oF0ZWUCGDSywnBNhQy
8hZlTmw6N0kEKfhyZ1wKLa/HYz3Y3B5zGH390Vz6cSaOcZ4wPDSae7f1X3ltH7KWtmxpwk/3jZNX
4DIScayeUse/vXQamrnN7i3vM/l1l5PevJjCK6Myn8IBy0XWDhxUl8eI+ehrM05IauyWdMUivSPD
SR8ucB94Zvih4WKZWt2gu1Q3pUVV/Xst2kfywKHNvnKpNDYobGhgN+OQrFAYI8GMneCqAlT9rorv
mqrsY2CyeyUKP6cYzuNTGabtbe+xnDjw5RgGlocpsfMXXnRF/RUDNnu4PBVh+PueMMijY7FemDY1
BYgcex2jjj15JHM/wJTDFK/bbQRQ/1AYuLgHQBkPIhO0+cHFstlAM80U4px8TF5ryqKPVporkbq4
uSbimVSCtBXtan7d+M2Dk9XTm5oApXI09V+CERdA2OTj0+A3em2OZJ9O+VoSsbGXtO83kiikz+GU
EDA3mqixZydarNDF/QRE6ipczuSokJ6mnNaHBBkSpcJ+1NzfFgd/TgwdruflENS5gwtVcADf7bfX
SnsnmUX1ySVOIjfGO7fNxrMFjY0Zj99AfUTTwi0H6M1k3rwcAMhUz58YBP24bFwDMVpTyOelD46j
daHlOOPaSyL/S1rGnMjMd78yK25XJc4jgoCrOZfDsYmRC1e8eQdF4gJmUW5jZxrgECY3F7h0TLOn
8XsgSZO9oCtLWHCR3ProB7hJaGivVN28X+DyfTGHN//9WZtj4ifFcVGK+FB+lxCuoR/dT57uuDEs
7yomCmh/+SPCsMitHMqWC3W6T7UYNjhmPxwDP1AaxOEJt9nDpXIfKHqPkZo5ctImXldzZ2zRz6it
UshmrLlYxya5rIgVRgx+yOegq3lXc8dAvcnN8HcE2FxCfncFam6pitMiCesHIzznnHyIYR4ybkC8
A9yfJpm+eORxifcvdjXcjKlq7oKkSDA/Awpm7veIwQoJU6vCDXXDLluAg3kPYsLzzW91Yj9dYFwX
4pUo4xcHpfLZho85mZN4CIxeH3qzY2plNhBwjSo+z2l23S+XQDOk/tb1Gw4AphM9ebLVJ7dop+oK
9II+xRC6yiAl/1t1eFSUS5rL0nN2a7e7mW04H2XESQIdwiIO904X6hdEz0ZW9rn0h+4gDHHdJl5+
x66TMwNYItRA7W2hiIS7xJo10nNQ+bjcUAU5AmOsGu7HLiyvLx/0wtILKZcZFWbWQTh5/OgUpNI4
/SMaaDj1KhlXFza/gQ7tSupFoNCF3/POHa8ZIVoH09tiXADqvAQ8eDPjl8u27LQsE8MI/L43EJBi
y9heHn0+iyfiPOAQLNdp4d3AYVsly54Z9IcEWdBOWe74ybOCYzVDwrostYQY6A0TrxCCXiCPvTtk
23kBL3nOTSbHibOqAAhrN8RWLwPJHN9X2yE//rFaR5MFMUPWd1GbO1cd0tnLH9c4F3Y+7zZKTTmf
JZS8uUxITuF8VgOaJqFGHR1lDdw8bbKvpnrjGAwgRYo+uzACdC+yufYEXt62zevdyHANaiOR9Qws
NiIkokHpnts9tN9s/ODPCazsG7ID3mZ3gTkKRGv02N1ri3sE3ZsBiUag1AQ1Epx+CESaztwkY0fS
dFCVh0g1xb61kbFLeiRrS6MRilJbI/zvpn2WjURtCmOB0sfTmus6eShKlzLkchi5nNSXbk6cSeMu
aTEIMF6qXitIElh5Cdvxx7E4eRH5bTAuNnbdAstuOVMzH5CPwpSYkiLcga5dHBWEkKmDnVcoejXT
2O2NZBTAlYE8Gn36Juhvb0YNzTmr0k/2EFgbD67FunCTdFeHTrYmy8A60XJHI0MFTTKSuY8tMl0A
lBOzNs9nNah0p9hjt2EFKF12eCzCeniXVOv3ZWgSaAiDEzwYeT6gLcW9RQuQiKi8PvsZ2v5LhSlz
ka59hp8ZoWDvxtTAuinHcH/pbGiJQfqC4PQrXBnOgN2MzLt1m8j+pRefw3pEHB3hAOkxhWJYJuf+
aer7JwQ/7ZuRzDcdfseKEaCoi4aoANh9C1MHNlxc6Nd2mjiMmLq4a1y9swty0O1KMAibsbJKS/qf
nU4+TPukHoMHNHcVnIHYmvdT7dxeHlXH8z6ZQI6iEK5gExrNmcNteSIBi6c8CCyLmXdEbu4vXgPy
dQHieV2/BNqLkHjtakW5TgSe04SPU2vnK/aA+bUgnTgEsU18xb2awAEyc+hhqeBJdD0S8/yeMPg4
/ppPw15wr9xPbMRsE5Wut4BbmrOV9cQ21AOM1v41SO34RUgUmIJBZDGYhEyo0N2DMqI5ZeODyiHl
weRWIa/S8DazFNJYNaOdVdjo/memMgt/v61NfX8Z6KgC9hEMnlr3/V4MJfBIicxjhQCU4wRiXOR5
EP/BOrcWESUh48Yt/BOAHxapHYAwyh+4Ve0kOcHbIiTtgDCk46UkaBDUgnzmqdBPc9ZxCKvoUoqF
2POnqGO4yWEV5+cY3eJ4bW6LVp14h3fDMJcvMak/xA3PwZUOrehKOlP6QNTLy5il/esEJIkgFjd6
styhXslyfLYF/TG1pPuAkqzva2dnGN9DU2Ts0hxIGZZiY6lkd5xFOezNNq7Wl5ZJkn1yHeI8+iW5
Ias0XqzCLI6tRsW2yfOSLtsU3RWwlYjJRORpsN4d+ryL9tB2h2wJ8IPt/gzSA3lsR1p0uqjNuuWh
dX5Loy57MSBZAvgaxusoDq8xdJZPlg2lDNopRJjFhkkjxZRTSFaQU167Jpi80O+HQxElLC6pG8Lp
w3+2VSJ9nTk0bDmlAXxo3HRHCF3+VHVcWaKrz39ddilXLeP2P054qSaoJAgIdii+XO/X5oWl8rRR
ZrsokkuOr7YFEpAqlQNWqtUB2AI9rp7Aqp1BZP3JQQ8Mu00eWMmm07Ue7e6rQVMcbzoK8cHFUdLk
sEaHaBTnwf0sEsJ5Jk38QCuA5BJZCvENSGTTQ9GvPEw/KOXCKW9PHkzDA61x76rxnBaKA59mVv/7
F6iRoRWa7aeO3CwKEDM/OFFg4f+qjW3r5+Rq5BxFYRKnTB3y+qrUGWwW19sPMFHBZ/gJSj0oz9JF
UMv+YC4faOtOm9FdzM4OEypqnhr3nt+Dya8gxqqgenTy6EvskvVnp4vUgxOqwvB/LyeCGdD3bDGi
l9f//hDnmBPSSdS7fmlxSX8etm3nG+2BVAm3OKhuct/9AWviOHVbmWI1QzAvVtr11HON+cUFh7oL
+wKa0DJQs7Fu7sU0p9gHYhMN/niScZMeLl2bgmcUh6zfZD/0+8DR3qpyO5PMC8+DuTPdmVEp2UC4
CP0Bu1vT00UrnPwtR6B7c/lgyEhD4R7wgDXxFdpoa/fvl4cp1hvOn2Z/AS7bdXSuOZ4f8v9D1Hks
SapESfSLMAMCuc2EFJWitOjeYKUeBJpA8/VzyB6b2ZR1PdldCSH8uh8HWpYN/vzX9qj+K1YjghMD
ZCIzZHd1++In2fRgpVvt21bkz10zqh6rwZ5OZpkCfuprWP34VQ43KY+pFEr/dKEJUp7qTvzOdb88
zEn6nY1sUb1lrj1xcPJvYyH08CuTvvXiTTq3qJJtTOr0phEshDyuSdo/VoU3haNfFwFvmTrjK1V3
rpoOtjgPuaX9bQcX0kdOyao1j/kmaroXN3X9N/phPuzJqykfYjjMSBMd1QctYabRtMWI+96ryb0k
Ix17hH4ByyNtHbVCLoeUqPy/jyv/iX2n/KfuFVk/rx1+ekCtTrNN0GQv7TpLr/o5Jv2lW89+iu1T
V3529Xp9f5uUcaMOHAvwZNRTUycS3SQpVQGBIHFOrLz+miYqExMTjsyis3T65bKvLK0N06HPHlHf
ASl1e20w5/da9Xs/BaRiNMPEPZyCCKOwvweWyM2t6XA9G8NuolBm3YiS0RIBnkWd3Sl35X26/j9k
Tr8rC+JF+M4vzNfxXXfkEQ/28d8sORuX8bn2nI9FTpi5EuO/XAkI3TE4e00vDpruUzdd6q6+7yZ/
PGXUvR3U+iuGXNphaUFPouuCwtML7zTMybBjzc6uvvIOvdFkoUk04qRT5AwQtINZbrr1dsoozgsq
ZT8SFhHvdqdeaVmf2d4Me29r0XOmRdq7PkUfbqY9+0mx/FW2OAH5lK/RmBl3UnKDVpl+aBi1vFQW
V92FUwYUL718IFlDSFC9LlinfqkrpRl+BstgMNEArIOVHASVWUPqqxz5ME2t/6Jh46cLUl8wlIZj
R1qX1gfmNkh2DG3T5KlPde9AeMEKZmjOmEDRqXHshZTq2aGpiOD5gpIDx8+rQ+bRczV6kcFDRymi
QEAMBM5ioHiDg/JfULuTNmWIXxDJLm9cyJSDwEB0uLkwikFwZiy1+GBZrQOsy3X29hpqv5Xf5WqX
l1857Dc+h/kjK1qsf874lmarO1SNEGM5Uj70nnTCm5xOroYOm4JBUkTYG7Dm/OAv9vSALNHtfT86
aTL9pJ6ue3L0kmrL0n5SWd7vAWK7m17XPG6ai9nv/m22bUNtZrdekv4fPS5N89JYsOhvJwpBEeG1
EuQ14TgsGbnEbqZnsCc+9JBPC2MFUn/b27dSWBQG4N4/GlnV44uYEYnH7gVgC0N0bYIqVVg0KdOR
xB3XTw4cWpuHuUYgyHQw28rtXmgL+5qbHp6b10aQaLuwsbUm1DtBgVtZq6MiBD5QF7GhEKs5Rcyb
bX+ihMFPr7LvcW2q7KNyuvjCSF8y8+jFlmCo8YaxX1iyfjcTGrqy3gtVGnlrLNoNJgavLxHz8LpO
X2+b++2LNzPibtwLv4nkMrjt8JLEJEw1WTAyMv13LjT5cb4d4BxhET6AbmRShLSfe+x92UhMr2Gq
TlYeWqgrIzQoaZxtZLXAtUY9yIUhmk2ksRqaADCV71PKC4p7P2lT+9jnSwWQlYHrzY1DebXZajU5
VnM7imR+Kuc4vUuoyul8Eto5Jzcg4jC9NB/srTG/Uwpq4X0Y13AUphzgy2cMVHNYEt0LPTpf0ZKm
6OBlS36/0oyNdhB33DjADDgVr7pXtxyN6N5u2zza1qrKnlzNcMMqbmhFZPC3iWkEB/pPk7VrYStL
68S8opt1Zytay7eIgQ5et3yuUXo1+O0f5Tjszo73H0iCDJaUXp/onwWTn1bOj2EKm23P7UNddNUL
Jjd9k130pJYfbMJlYHA3u2vLLP2AtLIj6fZc6Co63QSmKb5ZgedoSw4iDnorKR6acei3KRdQjaTI
YwSE6Y+J7BHGzVNTTUWQ0OvKO9HZd0NGGmyV0/tiFiGtKvxRoiIEk++9ZnWehiWsla1TtF+tseD3
MB2NbClS0ebWd2Zl+n9mLpu7bhrvwGSPV3al7t7DdNL4sXPRwIamJT+aTrbVdhkN874g0wAnmrVl
q0/FTGWNLcNJnxm+Y1wGk7fez3PGdlyq28AafRNW50iCy0yeh9sbPHKeoV+bMAv7rtpXdJYR1+VX
OGx4BVXHjTPp1sSP9T4V7Q7o+Lxz2yjdMT/xLwnQjO7YAS3ZTa4QD/h49rUZDxfT8J2rDwA4t2OT
bjZaPdaDNoey5eiWybsoo8c6NR2qZTIVGtJKH29Vma7WZRyf7ddh7LTg1gJ4+9ICJxGWbjzcvusa
x2LNbz8aPYGMYagkhOjdcTFnULSdR5sWzNv3ICOWtU7pbzXClB/99p3NIKLTSe98RsQY5Lk33+NX
0u5vv2oa4iVg/0YGqyrZRwsXBzAN9vNIb+hmLPzlpCZlP885qb5y1D6qoYQb2kmgYYuVzReiybwO
cguqWbyacVk9xXTf3fZ63iOGDBNVP67nBDARPJ5vnpbbl9uO7FAKbFTsUAw4b/9KE2Frmqb5ycjb
4sGcc0xF1cMoInHO1t4G0pzug9E896ULwXyiGHpeVxf67HzE66S4y9m2Dnqc0i/NQ3JnRoB2bz/B
ciTGZtS0gWeg5owq+iWTAqOMt3matfnJrZbsamjx7p9ZrrMdcuFz+tw6tM5wJNUDq128g1Ea8KVb
V9/FStqPLhnYx8lEjoXFaXEDMvxjNtQxNEFuZlWU7CfZNIcFg8rVKmrqEcDaj3qTk7LRsovoIEn5
S/rBiAjm/OTaW9vhRKq7pf0s+upOjzxWMRD83M2pd1in/rcvpBFPadejfFHFgJ4UO/vWBG7ru83j
aBFmQ4i0LsO7YVT1m0HhfNOVFLS2+d5Zu+PG9UJI9WnK7rP4943le/eNrxGiIIhnthBDb14e26Sb
JEN65ZjXyX89kbdySLOu1EGY8x3Yi/mun65VGzechxaCv03U+Vx71iqGHm5oIF/xslJ47OkpbMmG
ZSDrSitU/D1C3PbVcrX58E+2XpVOKHzdOflvat3+1E/ZcHIazcP6YH/B0XNOyrCtU9GDozML/XEw
8kOsPZly9vfS8BkVIRjdvrSp+WmPXs1qaRYzDQs5kidnwNuzJwpsFeaspcfEoXxXr3iYsHcnodHa
1iHt2UNrKkifCk+aB3do7FAAqpZru8liSIJc66888uGScxNqGKT522Jw+2I4CHPMTSrYxsNn6gHz
oHFlvA4t7Vjdkj83bFYcb7onN2N5adwMCLND3DyL7gBa/vzzWWYTl/xoPZ3gdynCDJZr0HYV89PW
nXeZSV/XhjA13HIzDafBH8O0jYcXZvfJqTcJ7unlJ0ED62M9Wm17QgBbwaQqGFP0H3LFKVVQESt4
OX2ITveC3KmXe1crxn1CYhzLIn9TztRfQcrm/K5cLrxLPbxHmgGTCmDk3e1bLE+nuFWIyjVKJImW
6YmPkpZC5sbwwzVUlgUWf4PVPR6s/gRp771M8vmFwPR0GBNR7127EG8ENc6dno8gdkrOH9vGwNq6
URmrbhYnv86YvtaV7/71B0blnRTpifJnQETso6cO0j1AOvwk//stHonbt0AZ3YNoUBUF511L9u4f
X1GlV7jSuE5Q1B6XcfiKOkeGBXe9XWpm5UNNB8wOwrGgTZ5vPSGepWXXl0bH+DX3XIbp5QbGnMY8
VQMYqi4r8RPSfxP+awpN5Ql5d7neqpvrxir3GVOsIQW0EsnZeprywnpiAP+hzVN5vv2ldontYMC7
uZE9MLPbb17ZY3PKyxUzvP7RKs8GzQJVYvZhtFrS5hpsdfiTFg0n9oKDKdFh8QBw+sOfgLsZPrEK
sYRS86l4ibrOeWRz3d6+oyY2e0EAJ9tJ1tzqSOQvvBmoSfdxKb99nAnYKXhA2zqiiHgxr8u8nNzW
dH7SwgmdTv5qRjk8OR4D66IhH1sV6u5WNtTo6aH1F3he8++cqRT1ZVXppAHm3OfYwbrYGXtTZ124
LdzxwvZTstiAk2Jnv22ZsrHtM4caaubWQWa+DPZ5SvHorMt1L+ePJm/qsBpp/kHSW5ujxv1s1wpM
SvxiTwXlJ1zAaTRQ2p/Cmcib9vMAR2VWXOQzPH4pV9aKgdBBNkkR5jM7Rqeb8gNmy30O8uVgjDCT
OND5Z4Nw0tYn4Pzp2MMZ8s382rd9SZmSx2QHDMvtIHPrdObkXd4XAKSIelebGlT03W2tJcjArdWm
eaHvgMIViBX/90Uw1FjL/+wewsytjJX3d78YevGq8n48T76rtpMttUfH5T9qpJSXr17jmOMYOxsQ
gtL4s6BPBYnjjnd61zovFpSQHJSk4tFiXATJmHhN/Z9I1IueOu0zpaYPDo1L22iok0fZWMOhLhpB
Vk2Kh0ZOT4oJc0jTU/bvDcjX16CN++YCHHTXi3jfNWK4LI4jHpyksB5wbYLoKmnDmpPiaLHHflDV
3fhLc/y3l0ryb1k0V5d+5Cq0aeeo2Zqi/e5oF8dVlgCRqQzECc1IpmMUv8vVKQfQjQKWxPPCqmoa
MsO5cYZZHB8bEX1MXJOhjwA/suVY7caou+/W+bwj80vetbjRa6cJSKw9JkXd7QFsqZPdaFwvV4NQ
Tp4/AMGPvtygZxKajU6lgaGFI5Q43oYDLqaNQJgEURbgAEfXX3ZkwIBCk5D+vXQtcEBvUM3OSV33
rOv37mjS3kzmueiN4YWzt/6UqOoQx4DCbgvz7EZwLMq8OAgMfuSXKBJYD6t1W7p0EXqPiI/g40xZ
XKz1rsXPi8krHCviZfAE4PIETjFnp39Khd562eO4rj4T+9ERuhzHSPuZhKc6qBH9eU4LOn/ds2XN
zYWre/Roxkb5IEa4SPjSUC00qljWIINwySmSLH8sqppEixzVZ57KY9Uz85Z9WpNMH15pOuofxcKO
rvW4pR0KVlEDrYc8mw60jWWXdMX7C7Pd2cMyXTHzfpS9N560aSHYE5XuY0mxVGRH7cEpySdRr+0+
Dg7CAwOk4+2fuv2ldKbsIouZubNt0RqyNrvpMEueOjpWIp9Ju4ViHefNVTFX3+NMBsuyGvdv5yfp
8PM0KGLPaqfHese4nAYcn3YnoW3/XdpX+f02jLHm3rquy+KGwyfLlLvUwVLM+rtr2n+WtGIgY2Tq
asPUIJegqgtQtDZcMJuHN7W1T8kagA1yec0IffcAlokStWvIb2oaZsAlT9xA/w6DwIZOP6SPAJ5D
UOScSm+WedqDk0M6pn+jVqjjDOAbFLGIjg16F9AfhBe7yzknOvJ7Bu/8FEHlP5Pre+gwad5Nqhkv
asQuiQq84yf7WeZ4jdI2h/6/CvRdTbn36n3UdIg2o2HBJPA5DJMgm6861md2oyK+49hDEMLpQZZo
/8Hy8vcRJs69adbfS2YY93GSfykNYcaluOfLKmfma+yNzN7BRC3kyiOXHEhGorDMeT8MW7GdSCRe
lDvQOk0yaxdU7Qj2S/FZ9cNwLTHMbYEC3hX2jGZufw3ObO/SzHiyRomylzDf6Rxmf3NyRiHaRXM0
HHw/Qf4xQFV4+rTvBzziZbykgVclH5ghM9+6h0ZWbn38lYvQKQnjlrVDwX/wwdjYaPAOq3YNvsus
YGUW3O63g13bVDEsMvR9MjYWO0U0+vMz5TIJ5z+iArZZl3twpzKUEfhtUewnO8sJO0gUqSQftzMt
RDs6crikyc8E4sYe1/mjchRQ7mwt+xuYeZiQt4AZmn84kmKcWVjQE3WKBmgBwnvyjl3RZWHXacDY
uJ4TMj5IspDHOILbwz0VK7rfBTpXd8eHBJAxLRMakGnaG6/TCMFLCYooTECyo0zv2lyhKZb5j1Fz
vlqyV6UjDgsE4BDjDXgp4zsZG+yvpnmwJ0rTxqGhfqJuM0YhfdiPXtDo9fSA3ATptXtl1PqhpvKv
nKiDSrUwF5Qfe7GBfDhQ9P1b+tNjJPvvWIzFesloAhz0AU8OdelUfusRGMFcq1CA/fIIMJmcQURd
ERfo30QbQ4fPsJmTg8L+hk5SXgvpbfL8oxuniP4sBBLKElxs+TRfdgCz+Lzm/zLNqk9+RAUeoj2S
NqyKXunTydGeAKkQCjXI9JQN1QDjSGGn0mANtT60dBoaQfbF/ZNnuv3FTbgJ4huqtpNiyDLNBVUS
WO+Bq/jVnlnFiNlCvq46+9kpsjromRLEyECecE6lljB88XB6gL4adoOvU2QnFSL/uBR7k+csl1Ho
ND4a4VoTro+mTwvBxhCZecSXNIHdCYRIHgf63faT/g1b8bvUgLRg23E4dVcyzDiHLcvgBpLxv6ur
YhO5JInFRPO25jD+bfkdPKkWhKOmtM9UL0J8cdzOI/ezcgorQG8zt17DBbHnwDW284/fOnZI6or2
FPwM5NPQq5I27YLUwgPuxtk+lhQPJrPn3jnTYbH9k+p8XCWLmx1jd3qlh5CGKYdTLBi0Ei8F3W/6
qTRBtizod3ExnrXFMPZ5Pv9GFNTMOXojGQoQ7zbipraQIYisk9GzGTs2tc7lMdamHD4y/eo8NtXG
sof+IbL7I40JBkoNeb6BuJqbQKFljkhnWcroONZwz6B+PZNoyc+QmfbdSkFfmCmZJiGjfqkoTfZL
fWtwlAk6PPAOxXVOVl8yc6QnrMRoPrfZsSltlk6sFUajPQPuPY++PEqqmdqY5alu7HpDuv2pW+sL
a52VwWxUvEGPPGhWf0/jXn9HBTB+FER0YqspOfq2c8gvwOb1firguGhzE2uQXjTh0vATG6Fi7QyU
qUW3f+DEUO6FAZM2DU2xUgkkRmcQIDuzNNS0Zq1CfOYECOlTr7+pl8SXOWJmMR31YPRvlO8m2yTD
cNJp+YrJ/uvp4xqlkQ897FR8/REfJ8ye2cgfFnyGvkWhGoAnowGJtRQ/fgMG1PKeyhoEvrUkxaEf
bajy7KwMStq+oVLL3uaOu53LpDnCcSKaVnAjHywdTz+EFxTjZ43EF8bI9G1usUQOMWAa5TSSuge3
pkTKfccZ797bfOYLBpaxt7Mzn3i5d+r0v3oaaANzJObhZtpxKvOPvkdUNm2GJsRVQoQ03VspTUD1
hANV9O7ZycRzAk17axnldXVOBEz0+61vt+m2Wxmm2DcEEfIvRJ/LklfVjvYGPKZxH590jhhsDPUB
wC3MyYgzaJm0+3LmdV38J2gyyxF81yx1dSHgS+Fvl9+zZkEg4wMyzcWg/3L8MQldcGdrs8CazN+c
oXSQZjgzK628mDbGPkTpejMlRreLK2ponWhywq75ity6Wu8+qHg9MdSKuevG8mYaI2Yf1mHCwIar
acFcpCyw6Y57PUflqpgGBQVBzU3tUnRgDgz+o3gYNnTKxuDp4StF0QgsyGtitD7U2LhcBC1G3TXv
eAkiq2QppTQi6BemB45WDGwlXOqpNTJ2OTDhOk4PyivdYIhgSzlwL2VFm1uBeQkHjbel8s25EHJr
4v+gyU2XaObYHrMgBc1oqp2omYcnNK4V+RJaDY1qcfpBT2CwKHPt7EqA5+NTe5aq+0M8794Vzodt
x2/YqOt73yuATPDgcF6Gqgn5gioL3Ep/qCaYN8wCv4RmU/8Uc3y17OyYxI79mA6fA4tVoCr1WRh5
vKG7FcYwYk0tAQaOJuYjMbHH9uvYw1hWeKlNlb0Mba98KuZe44oHVC2N6FCj5plKTEhxUpkHR7Vv
rkt8RkDwmKL7JbfmwMmZKVt0EgZOib8YCV4GadeVYWr9iIEDBmfkKEiW7mQIyZQrY5NlI8k3osfR
0sfar608Ep0RJdmeLHexdlVcgw+Elajpi9/4Y58sU592dcrVZUEURbXrF65wY0lVQN5I+mCLHry6
8cfhFcUPtrLYsQCYDSMTzhwEPSeAxcxO+WgZIxAatuG5JdQXNOxvM3THfTx1xwIgBtXd6ReWLNy+
mjwD+/nEzoNrzwEp6/vqrslawM0sqG0e41z5tCWHOM8BL1023zSAvfPkPzPdz0PAciSqo4Q0yqhb
DyrvqEfnnFYQz8MhSJp07v6OnLD2HjdJdEm2UWxRYhgj/I3ywfEG2jjqGiJsXFDM5oNGLmfBRxkV
xhWHPJag5qVeYkQhrQxp+3wwsvEksMi/lGVb7TimYhb3PrE4hUnrBULvfpIu4anmFqMpCips/5lY
LPjRiOjfVDvWJivl2XByk5M4zLsW/xZ+ph6GYpt3sJoLMMQpx33bq9HzqyVIiyk7ayVDyi5liK1c
hpV1ffRm9wdC1B99pMcoqpkQq34MTR3P5Oj15mFEWSR52J2JeEfzWsLiO+/UCoF8nSHXe35P7+2I
h6nR3u3hzbQqgLhCf8S0boAW5rfi8Dys5Lak4gxB2vENoIJDCrJeW/fIe8Im4Z6aDONuypKPtRFO
ptUdta/HziIizek9NLP0qR7AnNLpw6ieYFodaTyRmkJV1fMaQtNRtgbWuionWh6xLnL2S2RDXsKs
2DI7D/sphYWSken6Iljs5gU4+0C0/qMVr0lfeM9Mif+umlAejd+1S807+dFpMGNU44WBq50SuR85
i+saUbcmWisHxuaiiphihzzPwilPv3MdD2ZlaAb5RG83jrC/mHfRi+Mkj5aY4nNvXhlJyN1SIvlB
mELIL9o7bkxUTI00qMna/YzK1kbMYDG154aTkc5vtlSPyozf8tJpjqb2ndShRtfakBtU4q40/6kL
yEwcumF4rxuV7pHBOXpRDjq3hKqxHNAT2Kjn2TdzSudBEyq2b8tPSqq/1ocFLJkzrifq3G9PnIE1
C+raWLKrpzHXej6peVvoVOq5Efz9tHuZy0HfG65xIBah7bAYuxsYeFyMuZov07THusAboCgl1tPs
6HR7e5E/nT27h8Zw91YzGPT4DYSIFt4lI9OdQ9N1RxKnfTCnLAVU3YJ6McJK+pyQ0tNQ3qWRG/Ha
QxliD7622NlRL+yd35liB9SrCjrLPDFJQPgEgl3YCFFK77d9Cfx8Is20RN2PnvhPeuXMuxwgXZCp
8Sii5gOQAEKYICrgmi79ZvNeUAu5d9P2ztNcOzB8b5MiRmT4rLDoq+65s1lMBfUg20J0f3OfPoyJ
GZqEm+G4XyV1hH90FxNTJ6mR6W1qKKKup2hK2XvqsFxaUikB9RwQOi6ammT8EkcR3FY7UtyCgHAD
zdXoH59G2iD0bJ9pJ6dLo7tMUEVQati1bFTxjmohx1nWmrtuIycYpjQyJFTOSYYDJQozFiVQ5fuR
jxhEnB+Wykt2Th8lW3Jvd30FHNcDNQbVT3ugsFfeN6MDg9ZaOKJVBR2WBzy+73FigeArEqrOWFkT
cCOUsk2ffms2oAB9tZf+LwetZF9M7gOS/6bL16Y9Oqk3qSxgZXg0kbMo7z0m6ajBWljbwx0/7kuS
AVm2++jRm3Ag5koPIK3YtGqEC+6TDSWQCfSpBYNQE5A7ARvQi5/aQ7uYPbzvjLygp3MpmXkQwijh
oA6lCTCxwiVnEvddlO1w6vAGPpVjlulvKpcHIgXlJi0zse0c+ANDjc9xk7eYUDABZoE0sq208JqP
pH+DLlN/YdJ7AQPRe4vA1h5zaYNH+MqgbhObHu8jDtq4ad9Lgp47Lio4bFIEP4L4YYvLWKMV/AAv
eTt0XFR7r2BiyC/I/U2fiQ2EEwVHYWTNCwYc1dGia207jcaVT3A5DHODT8F/tTn5URJWBKMbfblt
f6xh8YRMjKk7xgu9ejYZ+VChyVqs2bih+JZO75KKDaSMuvoZhLACFPB4Z/Z7cyzNPdT3wDRWwCQk
XzNbaxsRsZF+L20bn5pi7kJds8qHZj43Gjmz1kq4bXZZzJIGgCDWS3Hu2rIMhap/q658rAgDsT4w
PHHLP3j7gKfL5Q+dyw4/M2fjpFD8ovVjM1v2jBgurFRPmm0ugeQ6x1bIGmjpM9JnsgfGxH3fFVZI
PG8nXOvQYw++dMOU7FYE11YWxmleqC2NT/gPvYPTazNxFW8JlJHk23ZS6NifmWnUrP9IsywQHaqJ
c5VLN267uhxP8UK5pz4+R6bnnxM5v4nFnkOlPRpa8nd2xSNVHgsiZJLtohbOrrPwM5KiMMgZmFit
WdRMb6XmWt+ZaY+Ptea8Yu8TJ20ZnnX1IS0C1y6GKwaeWDzUwAhdi3Ye57CgkQlbLBxiTFpAPekk
2WDOtFkSLAb283XqteJq0+uHvbO56w3wqph0ktC3BBpZ+g7xEm56y8Esp2N302AL2SlaBflPJQcg
bNd8grzfFdx+XSokxumGF5D23oBruu1z4xSPIMYKvX3AE4fhq6CcwqZvPEoGN/SLdmGmTWdjWT37
/M43o8TpNGCFVvQkbpKPtWcujA8UTrfSZC7QvejQBa7kig9MKyX2vuRV1lgwbKsTu9LQAa/gGW0s
Efa12DUweuYaIjS+q6cKNTpsxq8FS2xIGwTc77I8tU1/oKh+uTdT3ui13g+H0RPjH9Jv8IBtTMeb
QXmSR2p8lap2QpeKMCqMydSBmwl0o2BjccV6rsX1QCw0QDXHK16IU959pjWgc0NtjDJSu4UmzxZH
/xZrehOiBVyXRDcCSOx3Di3n25jOT2ro4jtpSQxeFB2NafOn7ts3S+UA303ejgIUsteqezem8buJ
5iNrar1vZf8RDYlxqLTsi0FufIfGLGi4wWY50B5bKVMLF7uXz73rUEutwxgDB71ZXNAPf3p4ine9
NXzbefpLtRVvjN9zYZj6TZSTW5fti19WdIxieA79XP/NR/MJmbcMuM1N3KVcPN7pl4N9elc0cGr3
uYWetGD+DzrgYypOlm0zomTQsDrc2X32WqUoQlVeNXTSofOnSosCufS8AtiqdJnva0d2J7eZD7PR
x6z0pn3oSv9hreLrV9nKcQf6cGPbJtvR2VvCIEgJKc4Fa3T3iS2ywORMaFn9ctGL/iA8myYRHy08
GpCauIAy7tH7NFC1W+2jidacIUXoaep+r4alOpqd+YGtDtr/0kAZFt9ykNpByOfZXYt80+kNe98P
oHH+HRvPkoVOIjsC5475BCjpUrsY/psF3uzcLdg/Z3++zorYzlW0fLA9TpZtQncvkwQTlVoQJBfj
17S0147J2iYbSSN0Gse/ElMtcTMITcTqN04OTprh7kYZ3WOEPYLjsxfYKdUfiMI1eYCT7pafpsrP
Ll3RmHiNSz/Y/7VJnuF6yO6dHkbwQhdZghpXRrBUwdMg1zGJg87wdyrOTYsLkTvloLjfJi3Cl8ul
I8maEjUo2iG9dft4YaJpy/JsQ4kfh5e6lERIR60+DBHzNbuw8bFXyx9HpcnFLjB8GH3OgYL3E5YA
WcWw9lLBwoGBrFfa7yzMtyHRzB33b1JeJBS9mgGvQRxhI/i/Y6+5cIekJK3nGeGx/ptE6hDnvPkF
TvPqmJqIe02jUa5Sr8LshrkQ2pDX5WfdmD97vdbveq/8RIyhAppexT0Ya/Ad5RVL3avt6+JQqfSv
KSrYMP30RWFqsUX/5S1o+7e+1Jyzl+6pL9ql8GNohew91OPl5Le0RdZL8o7SaAJqBI0SSVgHoKHl
HuDdf8ncPCyMYRtjyk6Rjhuhz9yaz1GD7d8M71quDnptRdDchzJ0LMnrQv6ORfIJn5VG1U78Oeqj
dTDLmIQi++u2BKHBdI9GA1F2UBv1x8weol2bCaaYc/5XQtkwoUIMMzeXQRD5iQAIQs+lLaA0HlLI
12HblH1IkfFF65L7Xqu+LUz53OM4RXq0n7Ls/oyRTrAQbnw8M9J6T9wuvW+oFk8OsakoFbeJtdZT
Om4zIrFBbw871U4boYbhWAi8YwQsn3O3mHcUC7xD7qQwFLWabWdLPa8G1psTA7Pgd6W1f7S8zDZi
EQPBLSTAMS+eY43XdABfXBp3dQtnZ7EJggwmXj5H/LQLGDTypo9ehGtICRlMygcZIcwMevdaUglT
eoPZwiFRWPShKkuoK7p8H4Q80YQ6HGxTcuBLNYM1blW7s0E+eFCbKWilf5jp+ClS9rVzaYTjZzVw
n1cZmk+zxvlVzOXX6LdLFX0m1PRugVERj4s0eUcb2NNYpdqusFzgO3V1hQi8PJmVfFCg2Hng08fM
G587Fx2un9/moa+fyZ3uqrn/Q5KhOuMpfXNIUE1GRH9BdCnU9BxXeIucJnpmvMHFz/yUE/o7LQk0
/342bYI+FRnluf8YDJ3LPCnSPKEiyutiPWy9edq4ss3O1UBvRTdkaQAChu2V2y7r9fzbRBQumqk4
97iz7Un9NWjPCZHs0qBIAbkNRvRTKtmexpSflL9AY8kUUwOpl/nZyKPs3xd+xJuOkU8Yz9Gy74v4
u/LoeIYw+SPIoO8tmbRYnfydBr0eqwNn5LJhBqnW6xyjzNFWh6Vu+eSzYp8J7vxYAYHCfimBd09R
W4yKSZuw/uCYa9VjZf5N+98JEYDeWN24tP3MZgq3foPZ+Gui1VgWXHjEjOm0/Jljig+NEeGTtreP
1OfCnRnNZhRcH4Zc/C0T4cGni45Gw5jJLilrU+iw9cwpMEv3ldYae3KKJm8T3DwsG6GELX4wMVuQ
WEpDbK00oS7OixpoxOw9ruNxqQdDjAQcD+lO9GvFgRj1Q51zlFoI4eq4AjbLiITISzpa7HP4abSA
SLzpcS/GlO0dMuxCtO5aYavEb8e0wTfE18TVcrPobcgBPr/v0UgZV9BdZNAHPtQ6UhdmIK5cgqIJ
Z0Sln9gwlKBzc7IxoZdvQsRvlsailjbv8EGJP5kDefrhf4g7jyXHtSi7/opC40YL7sJM6X1mMk1V
5QRRLuHdhcdv6RP0Y1q4+fpV92tFKDo00IRBgGQVkwSvOWfvtfPXQJuZ8DWL3V5norf3DDb3VXdy
9eR3GwUZEW3Fd3Z2byTbx0cks0AP+ube+F69lxSyY92w19boUZ+0KQz13ye7xzbBiC6y8XWY0CiZ
vyPR/uIzN4jHphyexGH9XqFlNscgYLPVyA1Oub1PxtBTZhcbLZp3cQcsZK72tJSgdpIrteWNvguX
5oUl/C8+w5WMl+02Ei1T+0hGNDhtdcK50zEOLC0Fp5FHqm/fvIoiszDZF3f1tO1HLjydTZhONTAS
RNO4DmskhsoMylda21dLsCywM+yWM8WhHXvc92Bq4cS173CXxy3qQEogAuhYMLK/ZnkHWC9MvB39
X2YaIECQPrbwTctNI0qmjj6gmajZlzQhmGWqzXgTE31kexRJ+omdlR/Zz7PfZyfPGL90HoGtYVqe
qKdlmzpHxFH3VM9dZ9cEk3OVNLfOlHo2PWKtrWEYKOWava4P1RUSF92xbjNHqKndDAVZ3cxy3RuM
NSLKXuOeygm4pBNii5WjE7aijwWIIIEhK4gOM5v4tc561xxJ5YkTGA1+76EZmGGzYcs4apKrvimZ
kLSYIoFvORTCaOSu3aG8GRalAtZE5IKZ0TXF57O1+h+mRcoLCrocx5ORkpJBEd4hS5ZKVnSvHXNP
Z5eovRrnAmnDjC+5wa6+2dtlLtapmdL5F1+qaACmh87bshA2Y5k80vfANzEvTlTnuZA2KWRedoRr
hSVyDdmvXoMM/N2hifeHbwG7C19386ORO89mVPpIMQyKqiw+GmIE+K321Y+aLf4Uf211OWxrbyLZ
ueVCDBlO9J7Fae8h59AG8m740PPIZgKAkrAKDPT9AZb6QFCfJ2qPBI2SyvowE+yG/mZi88XiE0gI
/x2jAZ20JcmE8gxYI8oCbcS/6LFjaybricoISjsnZOPcfcmRT5ak3t1lmR0G0ZISIQNWPpV3HCkA
sJH3WaoBw2JIS/cdoUXEZxDbYn4LhZWf/KU2uJRRHDnh7BjIVmgSz6JDiv2qMnUKeuUVKA6WCHiw
G89NV2x2640LB4xAJpLEidHDZtnH62jOL30jzDWd8FUnIYe2bKXWREgb9AmpEKbZ2oPrQrQU/5JL
ONJiIBGMd+Ku4fX1JXOsN96IWUMapFMob1G2xMmMk7Qdf+ZBNh78vKvWdkk3v7G/ILxAs+l26ZXi
DaQNi0jMMa/LdUtjLm+pkw+OLDa+KH4mOND12tOhGEzgpdC0djFfvrd0jVAIFFdMlZvamgijEWlB
1Q4vPxvpkAfFU+fHX4ZFn2x7T7OplZjg9qijnogWDp6czKKTnc1XJ/UuzaitS12UZ0doCxCs/sj8
YSb9DwJq5M75OYdok4cFJWFf+x4COt3XwJVWPrZgXJGUnglxP4swuOsmaD4DYNk41RrrfzemGhQs
qESDBQSp05P0WUTo7om+ZrlCOb6a/bQ7DtBcREQNTYYeYua5IOou/zHCC9gG0N7ZCOkNdN14lZNs
9JxhOcmRuu8n1sCCdTK8CYnXcsma6E3v0gUVvQuXq0jIFwQ4Z8MJnc08gwkDeOgeShBhXDdL4Hez
gFqmlZ+UT0RcOxutYKlN2Mq7Y2IhT+5ep5GkaFMuZZRbyR4Cbmfpm3Gs5t0igfMm75X5uDxik4LA
UFu06Xx5nhkRLJLZ1kYoxmMcp/t+mn6zlSNUy+GqZXeiac148YvpjI3X2dYkn9uSPUjfi2abMwe3
uKLInzFuflPVu7QvXqzauVqWN9/kAMUp9Il3ogZ5zJMIJLpGRBULE3BD1D3C1rp3UQ0poxKkVHbs
YIV7ru1oWqEw3DqFZZ/wLvJTGNNg6w3jwe6HH3q3BJBVZYmGyXmg5Mh6k5rBJh+NzZZ+9nxZcm9J
6rCIk+fDlUuGupNYh/k1K/T3AUfQc7BYRMb0R+Rn+QPgsxvhUWM2PFKq6C+VQwkJyD0mqTHDYkNR
B/HNqQScvauFa1Mzj74mYG/oGH4bQGIisW2wgWOxJRjE+aChJih4RA+2GIO90xI5BEXjVUv8a5rk
V8MKKhScurZB1/xEENE1TmJ5tnNqpZluvPWDvvYmUCtF2//u4ibfIQ0hiW/kj2q+wZ1BkWKhp+7l
e5HS6WkYo2eHSzjO2KT74JtDfkuHelE1OjPhTTbF6q4pt2Y9vTQekUlFy7okLdgHBFW2jjAxmLlA
jUPaTFVi4ApDUcIanF+CMALOC1IR/izRN+BuKyqSHpYdO6Q8g2JvN2CEZwaK2T6HOAiy33bhu2uU
XO9aWbabYCaWA4wVG+LwBecsyvIss5nxcYvr/RaXlwSSPwhH7ELkqV5Eo8FwG30vYgwDgXei8bbL
FvH+RKOjjQZyOTX8gbqFcCT03ZNV3iWIGLfdpy4iNLQX737aaytvrm28i/qm6FGm65axKIGTS8KK
ynOsnTV+ZCn1X7N71kNJQ5jLeawlmyrdCp9SR6f+8JBpCaFzMrroCF9Whk+QVowgdpc398orJqp/
cbwyyMzEyhzsME2QamYUh9IQOzwpzsGewy0NGtKgcp0CgDVtxTJ3O13eE1HPbn90tG2ZgOd24fOj
JxygyUy5lm9NzSU3ZnRXJZteOmdIPEiThCWMmqglz3LC18KCc48Lbgjh0U/xKc5aMDV0kL1+znbu
CSJPc66F/mZQZoRsSfjkwGqwxzt2wcn25jusjBhCdr6Pn18a1JtlXz6NbX8dpImcneVDRREKCXB0
zYPI34Ts2uE3UMYYH9oCYKq2mEgo6Ncre3S1g9Yb7z0xqPHzQPE95MVUvqnpl7kBbJbNSsMqKxu1
/hZSczyNenW3wnzf4yRlwJP+eSzbR8MgGb22qhYrtfuN5XSN+uRSp3g2CC+EjwCi+FojbV3Jqb9p
VSdOoU3MZ+i01wrv285NHk3t0RARtEedOpvVeAeLtdNqrrSQDaOnY3EDBizIX+Tf8Pyd4lyU+oBU
S0bhIyZfsUKSgcrPh0CxGPsgBfF1oIpDmgRfZ+SCs8YZVG8EiqwUYfugcFykTjJ3ZfQ+qeD5NZ59
KMjO2dUsjUKMxgYIca9Vu87Bs/JwVQi337N5QmVJNO4tp9lP0eVF6UKNgqELkpC9B3+OLiXyzxFK
+nWIQpwGPiU99TRWh+kZFbC3Uv7upXa18JbbZOAynBscdTHSZ7Rqr8iTANCCd20wT1EUhCHPp8jK
LE4Ibk8Txmc/fCmlt6xc+h8jiCFb8/Y669wn5q3mCQ22SZEtYr7MDblWH4QlBkquBH4u0lc4kQjW
U2TNTjdeyXfezgikjhLF62tTYLObK7LgBNSKMsBmGUbQDSKkvK8AVNgPzPq974u734E0M7V+rf5n
Q5S4LGTTX4Iy8Zg5UmyZfVS89P531MwsPMey2SvqAOvmeAPwhPRPXmLg/2HVTHum9q0vsgzJg+5N
LNcJKSfqG3PicjxB5H8UJMNdlCQVVom9Vii5AQkEIR5WuMPrmANLail8o/MlV762H7Czy00AlQWr
EOlBdKXQU/ZmYq7NWvz8xK/ldmu/OCyZl1IuKx1W8ziLMZdRLO1Aq/guXjFSLFNQtYuLRt0UM0We
qLX2RicfZ3opz6O/b0aazkNSaAeo20edEJJ7SRN4TVAFPUwNW7BTuFf1+o48y8i33Dcx4lkM0SFZ
WrZ3WeP0lNi3ihzjTjCNhnKE1Q6wSP21vZgDmCYl/405Yj6c+uQVMyeksChFZKqobmSczfh9MMVQ
1g1Zk2aCJO8+OLCe+l2UrCFgejCVlf20DzVyLUJPJJehz16GphowsfrkOOPg26UuJj9+PBYTWINp
TtYvjJHf7EbXj2JERIUMxH9piqNcbHYd8GyVjULAablNuzBggQSKnSJNtapyd0I8nV4NnRBAG/PD
2S5d8LTTGKzjlvFxQA+n9aX4NWYWTjfqux0oqylnVsowCm8Mo/i9EEDOlS+SOwYcuBHzlKARjcYr
YPF91FTxDZUi6tMIHr8zZ+l9sL3dlBhwjmb32VAmyiavHwqOGokqtwwKiD7mvHZ1IX90ATVi1ArR
U2GQMegEfHWJQ7tljNv565iw4suHxyLqq9cJOhUf0hhe0+IrZeHhOizA/MwkCBzP6+M4uN90y2YH
041Vvu4+GSKNkV+qYJoek5pltpxDTDf5dMbu3jxJm8WioicZkdMh1StR1mZ5uLMLxFYMPc45n39p
nN9OuCUx6HJ1IeF4dpeQxCjyyzezLDdB0JePppmWcOVzJqS2dyHLJLw1iU8VjR1tbLvyDpoWIpld
Ot3m4ozph2F6hMVPOwNfvcLDxD1yKidKrkaW9MY6V0QWZt/4jFxNXkw6C+sY/NhGtvp3qk05sXTW
SPhK9aoA6+4Ug3zMLPsmg3pm7nIfNVEwDlhGdp4auQ4KijfTFCF/bBIbY9hgUDLtdarh32Q3sn9M
Org0IBgGlImrGOzYLssAMeODO5HAbd1K3892tgEQOrQjubZDnxDmgiVxywD8aNEvXjzQ6kNFmrCt
qmTmD3SRfOJrULZEGcE4sKg3r0t+gAdvGvoDSlwSPPGJ7W07ny4Ntapo8VeERKkZlvswLGZd0OTR
LrBwOw+uZm71LGKjvXwlQdRgWE+pyvM8vCE0bm+aFvm7YsFjYgUxRofEX5ziu04GdJKn4VTagnze
BdXHws5fFcNQ3LVEuruiQZf359Whrv8Ad+A+yI62B5vn7EBA+3ek5scU2zuB9HJvU4UkW84ABw8M
/MaJXerXZ4WrrheXRhFTsMmLY6yLtzJqdwrPJW0U9opINxKFuLfbeRk3ouexMCVh0PpKDYgYKkFf
FNnOaTKkAxXbH2Ip2CSXHjUrDJ5LVJxCqZX5ts57/aIm2zK2f4ou6iF5JMOFCNLh0ul4oKBxG4ek
eaA1cmGSXsb3f7shl941S/2hGsr7QC2B9RIP2U7wsxpACqmj2UoKFu9Dt+sO7Aimr1bgSdzWLXKE
iotATLZ114pmW7eyfy9a1riICa1rWObxBQ0DD/QUNASiNdY9by2pgK03Tl+FeXb6yD8WbheQTZkn
X7POpVXraOwspGNQlFgiWrL+Zx941rfYrS+9/pXUyvg3RBt0HAYl6k9qUFMKeGrBb5LmMVs4OABI
t3nTNBjiSFG+UePt3RpXTT2GOyNFBWAjNVQMmRaBwMqgsm45dbfgHc1XMRlvaZ5bVxm/qYGWXL8M
klrz1ZWJvmZM8R/GKuBNFOEjNEVxN8FYDKm9hbDLpD/UxRVR2RNMem1jE325nhd6p2YE7wMWkBMG
yOBQgPTbKnRCHw6P42JyS5KpOk6aG70Wk3+fgLDfptqIX7vYoMrmJgDdlwetxQ8nmNFb4t+f9ZmB
uxVacvZQm1/LMa2oveHqnxvgzVoPbrQKDBS1hNGe2kyO+yEZ0qemYjBubCq6EzPdMZnE/ZONlgwQ
AMJwwatkeyQi0LgDSgRx3T/EEqu8ZqA3WOw7c6GfPyf82ut9lO00qzD6aS1vZbR0XNHG7vPLwS9V
sinmu16nQCaywsW1DRqyKbrXhKIjKrdRO48RjhW0v80ltGFJxulVjSdaWIzQ6FwbxwoIQo1VyCrn
h3JQgPZ58ucjdQo2Dh0tRjet4x/gDJ5cRqxLjWlwpbfSO+p6Wm+HwYWOgu18G5ZyvNbZh1rh5Mxr
bF/hPplD6+7SzEjPn/N7mbrTY+lVb70tfOq3jEaRjTEQwUe9tRLjXpG+c/PMxL4TyUx5gIxRX7cn
lqWhSbGmOzq+pFvTWgFehsml9jgFRy5Kue78IFvHGEw2NI9POoqqhzYgKli9I3pJ3tPnW0BUqKH3
6auD5YbVlwlx4CK2A+vSVNVJS5ZMFVSuJyey3wItyPZGTN8RbQBMPLhCFUr7g9/I5MAUS+EJmBGf
5fIiolYeSY5ZQhbKJ0fDiJanAcIShn98xGipZP7ThkbQNl35Ekr9igTQoQbkcMQCfq3hjH8pBvZW
WmJjc6uaS+IU9QOuN/YM/BwYS6aveLzhsC3WJhdXVddrbNawu++oFhiXqnQ2g6nLi+LGdKL6C+nz
iSSzzERf2UOYr7MBFTMdfto3oqayVxFNE9k/G1oC/Ky2CvKb0hGyWst+6sMKbEEujsh8bkkWVWuF
kTH6xH4M+wjVK0o/tO4fAEX4dXBnENEe1zSYCike1FsxKLJX+x7fGsNqoG2jDmMu5STUZ40+fesi
erd50zzgwhHP/vAK6WA/Z0n0PczKfp3aBvXJ2PF3qU4/BX7NXmFSuz7Od11qPZZdNb27S+yAgT+y
xoANDDVZ7PJ/bVmwz/QYQEv65u7oHhXAWI36ImKtXIfukcRfCy9lDIqnhnkMLhDAY8NyUu3bqt40
14glEI4vOzXEVOG2IdZ2vwRHYH6IP3SQfiX6/92Ys6RF42cdcCGjbF/MZ30w2MeEOPUNUGrkh3U7
bnuHZnSvuANGkh2HFIoimrN429h+wr6EJbKzeI0hDdDQqMcfjY6opUjNNaFJROEUAZSTz7sazhDq
L3JjkIr8ZnmEwvhJLA4oHMRb70X0Xc3ivWjc9FKAsGI06gjkLRxrYywITIFh6RzE9c/RxvukaJOT
RMeiTy3839Jzn6em9TdSfqjsUoqB+FIrkzYhiNo1pceBJk6Plhaj387L7eSoBcGLgDj0IBl76iUt
BjkqT+2pu5SD7n+mUPH5sERHDBLj7E5cYe8mVojItVjpDAFKIrUlqDxXPxI5os0tEtNhNO5FQCbx
kNY/qnrSaMPD5RDgNFeSKUeNlWrUZPSsis6kJXwGo1au2QiS/jZAmfJKCgfqXWVGdEbUG27aClC2
cGElDZrlw7oyD7oRfvSUjXfZlNNcVck+wwUhSn7wkfPsJ9+5xFUbv+TthRV99bW1c9Y/0olfAIK4
n+OOzQWwvLJdrB7xHDY7r/TtNT9bdyc9wpMrreDn5FjPNjiUuiUXy43kT1yZF0OnVx5j5H4YAu8D
05lJIc75KCAVPjZO/2WO7W4HhZHSQGAHLyUxn33k7GeELGuU0d1D2WqHEYweAHA6ofSOcHpmMdzr
kA1ZHgVItTtQcssCXmuJI1GDSqh7zBai3fDTnW+hOdNIZCQbXK7uPpr2Rc2ianIwPYuIim9ROMce
gczF9sf3kMC7sytm78wYmUKAoeeVMcY+V4xnQT4PL43JJtXL7DeGreRXnHVPdp57aEPCE521aVNR
1T9MlSFvHpftKpW0zsayczdqtl+a3JTZpot6z1P7XHhj9WjImtq0wbpApZxYsO+Pc6sf1WQmFvu0
tHV+xqSWmcS0LBkk6uxUh99Ii+nBO/oDH4jrbeNQ3ktjMPmWPf8ksuHJzsxDvVjN68p8agYNE4DT
n2JzQSLMF5Al3Rb1af4yBdMMKIIVVMb2TyxwEQhHFp3FHgAIxMW7AZ31xA8GXdTcsUa3yF0Rei+f
/jyQZoE4kKhGWbKOHoOlpDBlwQdyMbHDcP2T8qq1k0MpMnJNYFIKnLprN/e8E1vK7z1yG1rjjF2a
lRJVVQWo/ZZVRVR4JycGuzAY7pNVJM/44Vp4M6G3mMUYThon2pBLSxsMYysF5J4oeD07RmNDplyX
BdfOR15Ue2n12Ia0ZE0mjXY9Vo21wf35FW0liGks22th1R8zAoRjhjaQeSv02MlFGxWHkvsa3V+y
qo5zgjWS+THcC+IBrlXRs8yhm4ElAVJ6FUTI5cadXo7TQauJeFtYbQ+RzB8+kcTC9nddlBKyBgh2
2UCnktIgnB+UTAvZGNpOtLgV2FiDuqKrkpChVNevTjolFOGoiGhGcuKDgUbR4WVVp6agexXQadYi
N8jnctkhN378XvfFPsuzLx0tzpvWiHci1r1rlTDuF8Yz2sDhVfQA4spuIYqqgYSS9S1vqQrrpXBe
0kS/xhFc/7YQUMDzIT/+C0tYMxxGJJiO8ewF92ik53RzxI/Zo1izTpHc1bjI9mYtmXwe0+Dme6+G
9uqab9J6a+wXFCoraTorF+e9bSGqZs1jWtqG8ZYUmfWpMA6EBFsgVtp9Wxy8dtM1NZ7196l5arqn
pdD7L7oZFS6lJsHKwn4oBS53LTsZhEpQ5w3fxlBQ95g3NSuuER9jDH8U8Xb9AWUonuMjwpoDxe53
3V8Es5IMgGYCtll7q8iizDEQslRbzRtZk/RBI8yDiNMfm9Z+Rre5xZ3FzJOYz8Po/6hMZ1uUcIXm
stLWaSgem6q9mIBEqOHzLuzkkOEVDcseNJ4r8hWdy58olF7JJuTbXfKQvEIcLTdZQDs2et10uEdd
u/J1pvwkkM9sKmEf0TXGHd365UuD4wIcWYp/pKXoMm01rNrInYcgxdVOnrwDKdXw6GzWFh2smVwE
Oze2oYGoHeWmZumkjHl8faSIHgr5f8lSNf8ZTmHqwjJ0g+aobTiG8c/Y2kLWld+OSU1Vu9wMlLtu
03KTeo9pw3K/tqeK5hU3rlFx47h/HapzYUvype4jg5Ho4K9Ub09WWAM50IqMRAdLx3okhPX0eUN+
+b4c2Pb89//2P/5O9X78JM3+I3H8H4f/TwHk/z+zxQkaL34X7X8ICNdRHqlP4DOB/T8li+Pc/F//
s/r+f3jNZ6y44/yr5bqkhrN71g3sLMTnDL+XWHHNtAkWNwBmmkiuHTJbyBn6K1fcNf6V69mzfZ9f
IdlcHu9hSaVecsXtf/VNzDceLyC/BNDvfyVX3DScJV7kDzBYoOM17CW9XLd1spps8Y/E3CwMSjxO
hstQrbLKIhdlzVznZ3ik+RmQYIayWceHxylQTjyqHvh3d2kbIFPCvYe7VHqXbEIXvzIq9yFrAh1M
43KoHrGjFvAd2W3exR9zuelyj4DG5TXABL2LemAcxdijB+M5HmMKP+7w0GXoHyi8W5TJ6ROoun0V
4beu0ZOyWOPcZwNhOQdrAjO9ImKMKR4hTI14gEiuCILSO/UL77+s4vGh6FgWLEcq3MmadXdnFVGM
BdyDd8NGZad4HLnHyqGSlrsXWdciMcv0V9uo/X8P9iANze09ooXnBenBtGT75VkxPz7pHy5rfPZo
EzhBngFiAl5YLy9NYMlr2OVbL5mrYqtFSEtYqeoIaZdjZ0RgqZlkarUTxopoBDmOVR+FKVIRb1Wm
iX8wRNfB9ke4eo1lOaLjIUCN1kLwJHEUPYG9wTWfmTeLjIAnien4NiblTj2mnkWYKvYTdExA/Hn+
5yuHvtzS9QFtmVxm19ff2ljPALGa5lYd8h5nBMPVdFCHBIRYqzYf/npyF053gJJoY5eXGuH3UTj5
K8kX3t2d7J06q2VudZOT+ObHlwXLSEdWc+wHEbcExDf+Apji8M+NO1QYFxpqun+f73DDnYuW0Dc3
E8x9tnMLjJc50ftnOuVs1NJnh+X380AszUZmQ7fvluTlJG8TcDT6W8T6vlq7lkex1R4v6rk5603U
L+W8HUX9a3JGZzcPTAjQT2ChLvf+3DhRzPZGesw29dD+GpYno+j6989TTwk0E7W749WVtUpkgCIx
Nl56LXB+ycg9N9ngfIWQIDaa0ctrl2PT8jwUQ0nc7+jD01Ioa+M+0Wy8T3IH55ke1nJmYILEU5wD
mvj7HGkyz9IOxUWd8oXpnOccixBUjl0zUDC6y1Aau9xrERfZevdgFB06gdqTlxH0T2sPyfxWsl3+
GfITLCkzxYs5+697f879ubc8GlZ45ZzF41eaYCbhSd3iBTM3DERkrnr4CeqcKsQ6yHB2UPeXrjP5
FqpbGeVusk8b4yNlRfd5Cm5OAmH07+O/n5Is7U0EaMDTmQFX6hut6cGioyzs3bh8+XGSJDcsKA/q
QXU9tLMeEyEY6Wd12CGBJBvWp2y0XBGlnZ3nfsajP9YUIjWUWjgn6x9uhxm769xfmiQvG2jc9ITi
gib9VH+fYorBK4WwLpZcqCbqw+tIG3zNt4sQSZMn0+vIGSx8carY1Dy0Vpe/6FwEa9Ij+oM6TCti
HAGmG+u0KeUKbdWHag8wgxde3t50Z7Zv6oy6IT56pvM5ljhJeGD0Wm+TmE69tqmRnNXN3ETm5z11
GA4hMQQyr7Z/nvLneZk3WnuPCuomnboXiePr1TXi8mE5qpfurUVtQB3hs3XZmhVEhdWjvXX4yLfh
EmhilU528wQV7nnI5Lr2h7uut+a2nN3mDh713MIP/VI2/rCjN2oTg+6FN6QlwIH69vQJMbUSZE2c
wntvO9Hz3NbWzeXRSSFOA7on6xjQHXE0Q7pvB6oc1yoNu3PcvVomNh4pzYm40HRNz7q5qxuRNw4F
BygkFAjaz3NJYbCjnmL2VtRLS9/DUUevVHK5oj/3T+qo1DIcWsu5armWEUAQEdt3z9FyQSt44t+P
qedT4Ww+eYp/n/9z6u9/35LnFM03e1H+vqSt66NkX4tiGRASRobpmVSM7OqojSPpJse4pXSbybq+
xRUZpPEkJ0LBHEKoB0bMd4WqFAYZnCzbw43IHJSMC75SnVP3sBvt5USx6s/5rM4QamIwWbPs+Ah6
oohVpmwAtuNsTJZgX7FkzKpjdc/xMoToxm+vy/yHBNXXg1ZnqJmXSiQ7NARIBpXQSnr23mrxHcLb
M7j+WzYEydzTAnWqfRkEM6p9Um97Z4l78tFnqEdlOlXPc/WiHrMYfh514KPd8m+nAtVyI4fh3Jft
8HXxLXCWMuDvNDDS+Y2tPgSa5Wf350b9FIMgMS+CDezfP0l2SvxO/zzNyYpsUw36KaW4uRFVNX1l
sUUPy0uNK+Xt6dVta0BF1vSVEOfhaLcNiVDL4T+eRhVhU47Z3amovU9GXtJwPUla6HcW3Nl7YobP
lhu99RTQLwpd1QZG/SgQ4WBsTe/qVC/a6mhVCAXVoXoA1CN2swFax59z/9V/qJBlcWOvNdfwoXuQ
oF5PEFODwYSmCnHtyTJhVFFmPWisPcoBI/46MzV9S4cX8sry5GXhdne08hCbrXtzmlYnOBAay0dQ
jwapESn676ZqiAFImmNEK2gViYQNCtWb/3xcJh0EETKxSDeYsSMbtfFMtHb0GFHiXJd1HHzLJ3nu
QC3+bor+5Dd9/q7D7ljXulM+BjlV/X7KbmYywrRuKlZFSRE8ALwhqjbzN16N6r2sXNy4+QC1Gs8O
dfjlbr/c6KwFT8WU07OdBySavRmve/OQLw3a0SOtBUYDDRJ1rO6pGzBsA82LpGJZgU9ohWcfW7tX
8+cNpFlYJFUNvUZSlbprucRVqXvGcu/PoTqnXuvBJl0b7SyImLXpMRUlDkpDZigbjHO83Al1+kL/
dgbnf/F9QLrJGx4690pwggVdJpuOmeVxcdW2e4lz/TUdFyqPejRp2umoEJTq0YxOYhfdCtcQwyYr
rOGqbqopDo+lkT/9OaXuDUs5JTfG5yxp3eOoJu+4My8VhrPzYGg9uOXSPvnmse6D4BAU4PvUDX21
v+6pQw20xYXW2Rq9t363Yqe+Oab1bvaO+Yr9QoI3c94/857ozqwCL+1W9TL3RFb0dTI989bb/edR
W0ysXJHUPuvReE7z0def9IgO7MJXfjBDm1pBScskW8IrQOJ9HR3PuLMibi99SFOlIVD0PcJtG/oF
XCuP5lFTVGO5j2X0U49zbRc62vHzyu3SmbU4h4pmCRVo2DSRB4beiKPPcYYWmL5HGPSuhpM/5/+M
Nurcf3xaJ/Bwq7+xAWa675Ix3TbLX5v4Fq4KKREyR953lFz1wYnp54Ssa7+QrpHsW/hNuzaorS9u
MemsaLPsaviZ/WWkm4hbHHmWFbz4nvPNh6jy7JHBAU/eDnfA7Nv3wPw+x3r0w3GAptCfsM+DTxxJ
13g4mAHqgZos6Gr1TQLFL1rKs1r33g51/tPqZpT0nv7yjycQQfmeRTbluJYqdljpm2Qh76zIId6Q
/e2FrBOnv+7NnIvUo8vzytq1fiyXhOUZ2QWBjrpGPq8WjwDOP4ciJeYMOCaJlrX+6FXoTkKHGrUr
DRoplfnoOxIpCkbuB+LUHyMnLVaKza1uerZ7sZ1qj+qotcxsEzQtON/SCg6lSTuRlmt7/vMqtYZZ
NoluNPz1qtREkFuDeFplmun29xkH2kp45WtDDgJJZkNzC2k+ghRCpedXmtzmtRvu2noGcqumJ0LU
ggtYXxqgJHCdVWRhU9IP9UUbn9XvwE1nb1VjUzurH8IoKjL0cAOkWocJ00nW1gKijSjR/GQN3e8c
+n6bnibPlq1X/qhK0I5eZg+19qIOtM4uN5HEKhhWIeVaZteTusy0JsUcOrvjSf3G1KOqBGzaM6Q8
b4oIhjL6aIOuhsVlGKb6Xh3PNNpW7DuxW6bZ+CgHWR9tb9CZ6vX4Ofbw6igMax98Sysz29oxEERX
J9589EDRO2o9iNQl7gpxtxeaejpAc2kPmKU8VBMJrkvObCwRZ9+oTx1Z18lfetv+JgXGfmlpue6D
chbHqZXIkjCsrmsnKH5FO1er5K/EBQ2Ijmp+BOdjHEsa9uQp2eMLeqMPFEnJwZpkPL/RIynPqjBe
IxxE3ey3h4GQMnzwEb5EdRyEHVxp/Qq5or1m3ZQ8LICVtYs86scchLdyMp1XIlob3IgwtHU7ir7G
FjyiKvJZOVTpWbVJIueW21ghVPdXFzHWZz8xD+ox3xjgeaq5s+ib6oXIksFzvxcSwo4/hTqgwLa/
jzH4UczX0Y8Q2P7Ks5PsHpQUUA0Sx472xL4UUh7RNAvnVcmA3EW8ou5pejdDHuhRP7ceep3Uq8/C
CZlt/DC91DB5Yrfx36gPkLfpDPo28sALFkYU7QZkFo+tPu29VNjPwwIcFU39oQ9uxnfEKRGIeWcF
29CBrVIMIqWeKirYIY3z6A+Wf5tl+MUB4p2MPVkMifFI3pHxhSuzJBIwp8Rt0tMqRi3ZkoGxYQmf
XJkiL8gBxbP6fHSXntai8/hsnTci34lOoM/Xg2OAUg56Pu2k2bS+NFbKqI/sZ6XiCWaPAGVSSIz9
lFTWF4DkH5NNoZ2fwhIgASVD0i3BhB5n+p4VKNQMA3yGdJ2QVV/WoTOhDbou24q9mutlDzZtxTMM
I21jlr37btMV5ErKf/7jGZ1VapuoEsO58/83YWeyHDeSbdtfeXbHD2bo4RjcSfR9BHtJE5iaTPR9
j6+/Cx4qUcksy7SygoXDQaZIRgDu5+y9duezKoEq4CKreAx0x9yGRk/BB6v6Df5AttQmq/2u9w+s
UdZ3HHCAaOcSuYiRBfpxHVPdWY4wOza3IK1VFD8NyE0g4hS5wHPBOWm3CUwLlBKzx0cdcG/wxmlu
KE2dA5QDe6e4AACAXKxlIovl6Qgx5Et5kAktRdS6lIiLjuWc+jO1hYaauuR2Fe3revyMp4t9VUaK
F7GVYk/wqHZLDLCQdMWiHyCgOprj3xOP+ClnCMOrhVHmmIWJWPt9FZFQkY8nsn2fp4ybCZJhQkJp
Ay7iJL+Y6Ly/hIK9TRM20bMZhiXs/hLCLLTrnVLE6t4z6/KMjADuCjbV0XHIDayT/CwPAqUi6k/L
HxYtYbH41jG8/HbSm+erEtqcbdfqEs5ObvWfsgCWu0jZUoyz1kpO6V7SHiVHG7zNUPWf1LT7eZE8
65vDgLSS7liebe9rnzpzkZiX6GH/bSy3ia2YHmiCN9dhEq8lvgwUiUJ59fh4FuR36tqk3jAHPFZW
q7wiGAiPaQ0MFUCK8qqZjr6xcKRBhHXqU0BAL7Rz09mMQi1X921xHEAAQmR6k7tGOQver1zdt9Tz
rEaxbcH6uYy/Zv2wrOd8NwuuLrnWdL+mrhiP8pw8lPPs+xAPaVEufhs7gM6Ulpgu+KKqg8sq9kef
Fg6QB/lKnnufla9q3YiWqY2JeWdibrzKApCsDEGaqa8/z8oTbTM5W6zw3cLutfEGdaG9xNCOmrmC
tq7HIaS3PrRIC0pijQyz8RbQt3jH59Qg3GSW/LbwRo35MaOS13rRzYL4k7kkgX78xfe17iylAu/X
yi9VRaDKa4M0r9ehnWDzjYru6M0HMqfaYz443SptLKiNXQ7MUJ6U0+8Xuok+pzN0bEBKzweJ5zTO
WSaX8oACLNF3T3L0fl4mmspzoY2/Y0DFum3cN739w7Z0Hmx+TvwN1pRm72B3etSFnT0Kl65aaDxM
kF4eKzDah85s8kVXEKJBf5aol6gl/uX9C7jnXvxizM7yVFOO0QUV+6EuUHf2ahlvWhkG06W4edBT
HlDLCYGzGLOM3w4ELOfhSur32nT+VZvN70M5G4fTdMjZVy4zu0DM7Arg3wSLrUxL6c/yUJuTvrWM
OXeETu1jiEFLAu7lKInttcxM+TWSAShyVGbO/cpcCAIva8IEYkgyGnBpWdNBj9if29ClGvifqk/n
j1ibQYytJ5NWIbrqpYtt4IirqnjKIZ3AqFdh/VA0IlYyHzc6YCgManSBMRuvOrgONPgiZU/ET3C1
Jv90r2pZXv8J4lV4lstFmIQYAsls8/D6b62+KD93ZcJCPe1f9HYsTnaGW5yCdfnZb3hMBd2AOG60
xVOK/66FjbmsGiJCJ6fCSzsfAB/YCGup8yDWlck9mQzsBCXFesSe2cPFG79lQcDOmC/i1M7f4O74
u6GE4hbOw2pmyCWGHh7k7CiGJ5z1ZHskaXZS7ZI2IdlgJL0gVyBfoX+yzW1O7bDmiwJ8ybFZEpXL
pK29hO25ZWGSHYjmipEwH9NotAvu3lBLRactyMztftSKcq610Hokz6dYicpHjz1rPYVl5sf7cJZn
4/P4OZQi9vfZada0vw/lrLwY3KiND4pZVUwYvpFVLfFuNdW3zBumQ8WnYGrg1KFgUdsX1fHHL0kx
G1+6DjGu1sVPgvPVvPN7P59DkHuar4/nnaI+azlKeuBL30hgRBa59do6KtreqX9QwiZ9HQvKIBry
qcbobkUXP9rzSLDNOvpzvqn8Eh5k5tYn5GQtZ1HrGytaSRF4rEx7QSszfql6sz+XEQKtKBFTytOR
W7kXYaVim0c2tl2Yl7A2dkUJ+lueot0drQ26PutAfkXvOnPCOVkdznMyS8fpI/Cx1mvqhWJAYcMp
eUh1qlYL08+xt6d4DOR1/OHN+zTKpPtXfDxf8e/3YPPBlkGXlvS+tio9lVKOHOduoq0am9SMGvcP
D9SabCxYkvIXMEJs4X0lgqX8BcQZ1DtTIeRBzkYT1WrTr7SdnJ3MufIDIu0kZ6s0PypxZt/ozAX3
fyKl69UQBrTf5+r2+0/WFsJaZ8jzl+8TIL9oBmqEueC/q07y4vu5er56iM9+tRcRi6cuIvhbHsY4
y24AVg4VbmuWMf85zxcUW7wLP69t4W/cv8B2/aOZIRvEETXsgcaScN8JsErsknGF684bRZh4rTl2
vzPrwgEI2j5rdeA/+KLun5S6RJTSri3woY1tZEeV/sI2VZB6m212hF+U3V/JoTzIy2Be/T4hz71f
Imc/nJPD0dCfkejlx7sAaVR7kH80a1VZnRQYSgC7j9f32cH0xTLUTXEVwi/ti4ogXp2XBfKgaKTD
vg/ZjuH3mM8ZYOitSq93crKKJ1YKFkzBQ+FSPoqqM0iL6lyXOcSYDmey40w1WeWck7PvB3kOY7W6
1PtpXH2YeB8qkZ4vuyh61r2aQOOc5wgS7MM0tNp1rvXcytFiHQ2/b+m2Gdj7eSgnCq/oj1oc3bxs
/iJAVoD4yvwAIvkMvmXGGkESG1B/fbI6IBBzvaS24hiDTGqd/DS0r840EYnO9utbV4iHudXqk06K
xcZNyBsBmLX1zaIFBRKlMARcdtNl1VZHPUlm90LrbxO/a9duHToLTADWscOp73QFuKMimWMV+0r5
OQ7NmoZ5txeWwmwc5PaGLjO2qnmzJ5M95KtAxYAP+wX7MOgoSmtsAOWEfNXXmP4GNRYHub7RsDav
Id+kG7n6EQ2rgbaGTCTXTT5x3309WigGQUzixU9umA3d21Tk3+tJLT5H2QB4IrWJiJ6HPe5Ri2hQ
AsO7fa+M9kKmsJf8TGDw5gxlJyFKYKX7sL762n9o7NS9NdPPKsevkTqXAsdodG+qH9wLInJuHslq
ya8rZXWkn6/89V3++nXAo3hbOjrQKcxERTOYJ1vPzJNqCUAT8qU8iR3ZPLV8UldtR97k+4UD5qtu
IcfvF9pG8RrSL93+9r08W3u4N0hTT8DsHsdLY4jx4mM2Zm2oWvdzcsKcZ/k9d2dhfpJnDOSRWBvn
8z3Ym01BI2xRr9sTjseNwFn6Q+3770rh1C9lMOBHHXPv0PlBfxEK76w2QU0Xxzbm3N4VGVh4PPZW
aVJRB7SHZ6wa4kVOX+eQzgf5Sh4CsLAHD3Vzdp+WY7IXPLIf/8vM+7cYbE3/+TXv39JvnaPlxsau
bUyVPEj6S4rpjC37OV4OJtFlVS7e8NSPW3kJoi8eq78O8gp5rTw3X+u1w89r7bBD+isnyIxDuDnt
S4Dnp8ZHPDarOTKrrh7kKcutb3Ikz/+6Cj6QffByX4FKY856AGfukQnSx+HBNMHqvT0mJ9zceQ2c
Jj1ADYSrgzaeWABZwSutbNhPsgJuTTWC2RaRoSwixah4r02JzhL9n7oiF3xYyYkCBI61GCfEG9Z8
Ul4jr/bm3n6HOSVr++BFUZS8eXbxRvZANVVP36h6T8uRQNiQn7dZhZoCZGIu2Yezq0JaK/BAZFuX
eNpFNIxEScmT0j9oueWr7RhF4m4V7U2dew/6fMh8Z5ijAuhZOHOrQh7kjLzGzho6F/KlEq4dPOEH
SzHEVlj+n6Lto+89ahMrBWJMfNVoWePZLCnAmcL7UzQBTfpOZZMdITdTJsM/y3PyFTSIbEcxJ6Fy
01Otnhd5XdHcCtGepV+PwKXmljGSc9VEAWOeS/WpXVaKqa5V4l2qRRpDttZhb3PPtI7yoE6FVyN5
HDACtGa9lfpZhIcWTtMe/JlctECwqza+ScpQl7IOy7UXt7C+9lJtocO2Qzv6RcdXssINQHuoEbis
C+1FWjOl8RLbVbEh1QY82mzXlIfUQ8o/BQFoi1/nBhZbhhLmN8Ej1jXEMfCieJuRNfRpMCrqo6b5
UKmad8vH8VMdBNNpFPhRLLKubEfpnofYVB9g5l3kel2nik+8MLQxudanGWsBjsJ2rCBef2tU+iQz
HVFTfLL5FKcu1rL8XPlRfSIC7Yes2clTCBZ2Qkkp0uPT2Gqqx4Mdu3a4nuZtkuuYb75oAX/PIysc
YhBm40FuqOQpux8I1w3D7KoPJJYAUs+/O+WrrOvZqoouq2yVxybzAe7IRYPL5+1ghBp/MyNk2Qxq
nfvu/EdLx5qowiZ2643CVpx8dJ70pfDtg2sU9kG+koeRsi447Hnm/fDhmkrvlE3rBzdjgIZxv/jD
Jf/1e71fY1tkznq2jtcQbFIGNXcOVhwcvTs6Ml2x1pvuSGxgh2aBGW0yqp3rmXubkgoGu/mcnO1Z
cS5satckNlOZcuKMZ37UCKzPlJ+c+SAn7rPzcBhQYtaevf3tvEUoDLfDbiGtCNY9JQlYVeeMeAaB
K53lhDzQDuZDX/xnFl4Prh+DQDKrRNM1Yk4x4FtvcUrSOTCT6TVFrUZ5i6xQecny5wxxPEfdNl7l
jJJbj+qom9cpdNCLsl3yeHoj3MBNqvWm+oax6L+fx7fkFFH3GU+P/Od12Jn2hQLjd/Z63P+x8qX8
MeRsxuz9Z1THyATaW2m0jPG+aitpeadY2G0psNGLGHDAT41v8QbklekMvO3tGXf+65ycKIf+HPlE
mr2fd8EDrVJ/MpdTl5PnMbTfw3lRAjoNGjjOCe8ox/KVPFgFzvYy3UN1tM++kpxVYm8PQdSMF7aB
I+nzHKjXtyBC3FM81TzD5Tl5cGe/uZrN0B1Icxe1mo6/CUl/Kmn/H9p69jhZU//v/2gf5MAW7lnL
1lVhqbpt6w6oSqSb378+hpk/X/7/o36Cf0UfbSl0PTk6EzGUhLWSjNaNHVH0vgYFlaC0cOw9Yh+C
4NR7mvVAWFTvbSZCvMJ8+sZvyvsjLyPCVXT3O6nuGo+yMSXR0QCIYo7PKDaoMxHzfK1MEnxk0zT3
yE+NE1FeySyHOWAl5b1pFxMEiEaawA7bmK06SUVBfygsxA9FvHWM3vwzVpQd78Dqa2TB13Mmb3yM
k0bbuI2jgSCMCEeeW8339nPPbhhYzJQfKYKD+OeRd+9G+xGJjYKGFqGpxqY3rWcstfphSBQycdMy
u9m0qXaEjX2dRn8vXMt6DMqyPFEWcpa9n7P5Lts33mnlwzBcf1tcFKmPs9gHoieXI/VgwxZK/+zh
kN1GnThZ+SpTQfCN87l+Pnd/5cKQrrQ/bDJBnRW5H82xmoqdNW+yhbC1dWt67GMqoLe9T9VK4jPi
vw4TF7bk+2xhQfWWQwnXkF87TTBwfYFQf8Tm1Nui/ZqZ9TcqSO3X2fgkX8xnMpViOaqLgr6d/SPR
1OjkB2335Jt1uvMnPFcREmIiQKArFYAOXCdgcj7/z+/TWRD9FwXx/DY1Vd4vBvpm07Ltv75N84zc
1rRU4OHKd15ZoH9bZ+pjmLr1dSJKcVcCHjn04P9OfMopvA2B/oAjWF8qgwjgEKjfKBS2f/RlCxpC
fCNU6qTFZU5MpJJd5KsIzb7rNCcrom7ThrG7ctop/KnBU6JcZylCzGGpTccOjOUfGjFrYwzpl6pg
v8pQvV4yS0wH39LtTWB3xpNbVs2COPL2D5VgiMyP/+Xja8w/do6aOc/2P/73f/j08qtwNM1V2UOj
5jc+CKuJysA/kMEbjDUwEAWkq96wKbFq89vX0LI3Xeubg1+NV8CKBJrSI7yyGQUcye3xa+Gm9Pzm
c/IQsLq9EmZLOkYREMT8a2IInGpfdyZPhVbR84OkdBAipV5Hg/f9ENRrtoGULkxhLkeF26MS2emF
SEMXHQ2vFJJJ7q+yOkn/xdFg/dXRIH8JwnQQsTuqhaZSE399b3Rh4HmWkavL3ujJiwd1sucTOAeR
dMaLJop0bxkFw1TXXxL+OR9nIYY6y2QSL0jEvD3FW++hB767GQMS5eRQHmqfuGsE7uMWzYr3IM+l
uf/oWT0gpEktl72uKOshjLZ0DsJP04DjkIJ5uCeLKHyO9fYzRV+ScDGqk5eQZI9t75aHALTSunNF
fqX292wbI/LwKrd3ci0rS+JyKBez77OyuPk+5J8Q7v/5I6dr1sc3l8VbBRWGYdsuOmrnw++VzaBI
Mg929FSNSzeKiROaD35haVdvdoORBQ1o89dEk5JtoGQuwd9Jf4lDheya+cBeowATgUoMQX7zFBBo
s0c25aAHL9UCsaq5MUThXUGgdkczMb9Jso3gHtvpCnbCjqyGynF3TjZY107N9oXpzipkDnnTvMAF
Vs9URb0nQpdh9bYBkRt95Z793vlTTxuxVLwseoAtGG75/3gcE5hShtqnW8oEzs0W5FZqejq89cL8
MSqwxBthAPjEebVP/fZro5vmtR4j6ypf2XRCFywltTNB1OHRBMa4jvuq+6xr+TqIpvQ75RvIjBiG
fKUVlyFoimvS5qzmG8f7EsQqnQPTV26ZL8pzF0RIU+eJzIQvHDjJk22p/ZHPOyo9v/G+oK84srtO
kecMn5sSD39HlWUHA6I+DSr0m7y343NAlPu2KGyyPs3O3mQZwUktyXcnFTbdlh2xuR4y139zbdBX
5RC7ezms3YCfT6+u3TypaEhizeg1q3txWyjEgUotiR2V3tWulPuIns54ClSkGKM/d3QQJo652y/9
oVW2FZ3hqLnxO2pujWJoa4VEkBW0F402RUxOTmskrM5y5YEFfP4kDwJ03YJUUfXgiqR4clylwWOW
tXi9mpxFRBXDm0CMpPKIPoiy3PSp1ufbpAvLVZNk/dKJKS4J8tR/aHzYvUYVn6ImTsnmTVb16IK3
0c2nODLja/qUaZNyAUnyWs93B5Y2yiXqolfpETYz7z6XGubnkk+1JTexLujFvW2xu5dDa1pEYq31
2kvvgtDDG0Dsh5cW8J6ycG/3YtrBdxRXpef2YQQGKiozz/cAGdEDoJXGx3vBfU9dr2UT2qaXRpjx
uYrwi9h1CQAnWQQpeudEC53byJLmRjrhkzXC/lJT7yRLW5kf/YjcmFQ/tz/KLt97vw+oOlQdiAcr
Q0uVo0fS2lYvsMLDbUn2LlvDs1bN2cyRyB7TjvtmZyvmW9QQ7mUPZvBj9M21g2Dr+z/fUHAi/e2G
wiIJ2xkOcZUqn/XhhjKFdtz2KjzUvAuBgGl43NJgKNRFDZz+Ig9qVZsHUzF25NtDpE+p11FJCfZe
AcSnTIsVKV3NU5GPygtCFp9ux1qZiAnGCv8AXCr8JKKx2hlpWq/vQ5u7B6zxmb4K/29wdrBYkbu1
4bNQU+WGqNh9UkeV5LokJnkoOJt16B/6wW2J3O1I4rCxiCZprz1HnrdA0Q/EJDXqz0jsfzSqmnz3
NXGkfpoRM5B1aA19gxpK8dm2WhdgVom1EAsF0RVkOUAhJyt7jqUum87figblB2VD79KNrO6pPNet
WtFxmUvcqaYLVOJIFO4nyds7hsJzdlRiQSdVoiHLyOjcdVxXwfX9MBTulXJVzSdoSM6IjrdVgSpe
CT391KTJuHHHNn2YjB5DRdi5VAOccQXklkDkXwfXndIzwilFOwIv17+NYYXSyFHMVWuDuEwMC0LP
GBPBLg+FIE1UrxQ2vIVqn+Kx/HmQQwvvzeKuMg1Tc6M0Br9KIxBL4fn9juRQDeaF5250xVJWbkvP
xnPMG327YteDH1iBhVv98xtR1/62mrRBJZogaTGl6WRAflhNdp1r9XaU5ctPyTAG56nouzcTzUea
Nu1LHSv5DTTVmzydEvO5rtzxNoS9v5Lr7azjYSSHQi95nMQaiyUwZWk+eH80XryHJjp9iSbgBUZU
j7d+4s00oV6EMDeYV90C0ZBMCr7UqXBXcaoIbUN/pNjjndtpvvlZ6QzVxjSajSepv5GSHQ1hyBJ6
C3mcs6iH2wmNAUuDlx5vUUWKCG1klOMjLdip4fsj0ARU4FEvdVj0WQ6IYDBSwGp+w19QoQMRGfFn
MlvG73zSTpHXq382NQ7ZyScLLnqKuxohfmMmyzzyuTOYxExlrCF/jKb2mmNsOxXcRRZkYhiP+J3W
Ue061/vIV9RdrBLYnPeF+VjWRrXRIOKGiWWfjKb7eRiq2NondbYbTIBMatfu/DoC2sQqd+00KkQk
zySfKUPXooeBusVvqy3kUBumtR3Y5nMCud6IOuclq/3gZEd4hWW6e4D+FxufZp9VFt+4NOaVq5PS
iygoFcKHAZIoOT5jAM7KJ1T8CCta4PVJ9FUzFau6UsIfRgSdfBhwmUC97XfdTioHuNfE/PQvxtx7
Jo9Qc+3khdtJshWOzg4UPfnB8J1mHTuT/9XSn4Gct9+Ssj5joz7nVKBwgkxvRg1rGxasuzeq1Hwo
cmBWDhC4x3jSbo5XRUdCtqKjfCUPfpF6BMVGaxXq6xFRnsZ633wkdx3LbZXD4RuJCvtrBYJPf7dU
nJZ9bVMes/nQN3F5lEP5yvWdL2UZV2+WvzNUxf8jmpyDTs3HHQv1qsDvvFa5zmNrgDucOyVxrUSV
Ti7fpHSLgkwrN6wJbRyURTuC51xhbANR2vucdPBAVCQ3lskMLxvm0DDk1OrCymHYdBYMMSfpWErd
j50OmVhU9jVWdX9v63p4BRKLZ6btBkDZ/vgWpvy5kVrlu4JMlLd27H9YRVBdyXYtXnNE5WHXHW3s
I0eRgxMOiA26IOTWT7GGaHj3L/eQuS7yl50XBXvLMChnqqbjmu6HnVdIXI4fRGghBZmTgcLftsdr
cB7SFux9BLdangt6jc78OM+QOomSarzgwwpOhWNY5AFUD+YA1H+jNWO5JneZwmjUxjs3qfFeOsa/
3fi4X/ztXz1bv11XaEI3nL89gfG4ptS9cZvqtU66ptk9Fs40HuQaXnitfk3LoLt23+UJ+tf1UfOr
W+FO4mmYbn3i2tSrGYQ8RAAUqkSYIgt5Suoq3As6Sks5C8FKfXT7NxobPOxFLOCIapSfXVP3rxNm
tFMRDBcHu8IpbULFm7MvAqjrnzsxhVDP/O45CxpvS6ePFqihBI9DXPL1MO+VReG0r4nSk3E3LNQ6
gGqTJvYLmk3nU+sA0UKhQuKIApm9J6QIgCONzRfFNb8Oc7w7AbrKA8nDoRo9GqUTzY6ulsWcqMlF
T7+NAKiOdq+vtZrKE0XqkZZarKuXui2QQELy7fRKvchT8kB0+UHx6wpaUwsyq+evfmyJ+ctnMkkH
q5t+oFUP37LJNBey15gSNcCagIhRuZLrBnAHFWXC5X2prVKSb2nDmFD49yMaGGyVbf8y9e2bqBv7
uxop8P3T+NUIyC40C41gZLWnUdr4oloELgErXQUfZWHS+bi2RXxICitc//O738A2/uHd72r0bgQb
bt639setYQiGTI2shF55KfRtCaD/Kg+upYVX144RrtpeuLJGn+F8bsR9BuYOkLyCNHpB50Cc7i89
3nc7nL4P8lyFqviUehq6IhcpLZQVrXvCyQjKqFasU+/PEfS4WuG/TdEXLb1ESqwfhNnohynQckgt
81inzXP45x9Z+3uZYS60aBYmGN2wVfdjCQrHWO87FfRaNuzlRlQqmIwJWe3RI+XofijIMaMTR2Sx
x5t7bcS1s/OdLvwUd/Z5DPrwDKOWUhH93Vn0TiPAM7J2aVKUWmpYu66JT29IiayIEA1uLKs2biq4
L/oVUpJfhtxuy/xroQ7juo9csXc7UT3FyhxuUdXTjkgSDd+vRrpD0pIj4EzWhuS1BOFDnd2UMbQR
uCfImkY9vQUzd68mleJit/XS1oovhY1yd7KM6rGGnLXiN/TzVZ+V7X6MrR89H9RzWcIqL8dieHWt
cTiEM+2FLeTwahUjPH7Sgs93oyNtC2hhTk+yCHjZkZsovTYo/CtjVf3JdlUloSn2nyy9JlHehwNu
lRnsTFN51J2hOrBQZ+skh/Mhr/pnzSc3AjJoXZbmXm7ZeOhcCyMbDijL7BPs8qJbTLlyCL2xPapF
Wy/srE93shvbxbly7sn8HUiyWReO0xEWlVhvSte8qnaLSLJ0yvV7L/lDa1kfQgSRdbsux979irjj
Fgd6/GeuOGQAz/rRIDiYPqCqRc3fIsACschDzThKCp0S9NYafWOyImZuZJVn8QycZRf9HB5f+tDA
pLrig+JCzvZAVJB0VdiQ7M5RDo4D1QnyeY1athPxqo0SkpiCrj7LV/IgSAgNq6E5vp+vUyqAuI4t
MnUGjNl12l6DAR+bmhX5Ds+bRWQWD55//ty4f7tVOKaO+pL2AZVg2xLz/G8NBqwdwhyngWzBPIKX
U+fRHxLuMEj0w0x8kNgHOSxGtiZzIo9hwwGKgmK6QqkeWYCVaOQG5xMJGKx/CefeyKFj6NeOtJtH
LXa7azwTGTMeF5fQsP5kBa9fQxVfXaOAgHbUyQRp4wEtJ4x8rRi9/9Y0LOntcooeaITam7EiGB3X
LtSsltKuHybdRTeqB6gwxl6O5HlEuHTCUoPO9NydcydkY1FVeat3Gfm7llyLkXc3KsUMz3H6x34K
9XMLScE0CHMp9c7aho0b9IRK+9bWKrRPAeT2s4ZH85xU3ncsLz3FVD7WQS6+J3CSzuOYa8/YLsSy
Qc0IG5DJqTMhtzejs1KOoQuPafAVUh9IkssWckzdLdmUTvZZjvCN5yvLNvjYz9oeX4qKSLuuNqNe
q6iuMLZFUw/yLks+tSqhOP/ynvi4DMEjx03UNPj70HiyPpatKZmMXhpOZAdDsVzCuoRZF2behrJY
/mgC5H+EMrZPvSq+TPOpXnPTo9Jm635ESzGL7PJJpcydtwFGCz2AsmSxcW6mWj80IuUOkBgPQD+q
pxqDDHEKY7gBkF89GUmknty0ehzEgUzI6pwNWaouyNEMLup8qHMsBSm7wy1rEYq5mWlTMhHubWzy
Tymw04McqUjkb/VowkSeVGC4NY9zp+Pu8W6ZwXTv7qjWvUorTZg36aJtkfa1ZW9udWC6d1ltaVsG
H2t2V7JNP4n8QeA+frAd++ZPlfrTR+Lb+rD3QtGfQsIzn4h3+YJmv7iPNNEg96zxYshJCh/W3nE1
e2+Uw77q3fRZHqCUHzMER6X/VmsJiN5iRMhTjiUmb3vEn8FmYa4LUAAZLvCINay5dKcHUcVnvQja
ddqWjzA81r20tI7cPP5lXWHPFaDfV9XzG8M25uWpZv+XCpFPZ6Zlm4FozE2eWyv/XHoy9bKtr0BZ
QdnlWnfg4QnP2Jz+EFr0Lc/c4rVqNSShGg4gBEs2EOY82HRNGbxQ6gWl6+4nTSve8sq1l00Vaw9K
rdSbJBA214OuLpXi0fMb7ZVYtnVhR/kTO2fnubaJ/CKA4HXwqvAUp61zE53jX9wRTYX0xCo9y+Bs
zNRdb+TBk5OG2qbStT8TXKgLnPfK6zRE4X6yymbVN5ryiunjPOlJTwxa0B+LKAoeqVQTtpVo09cU
ABsEwvjF6vPqZSCvlmraJ0AIFGmm5ongAW0V2Zq3rWag4ftQPgjlsAV+vMUFGvzxzx9Y5+NN3DEF
fw7Ncog8Qd718QNLarOuAmmHLOKnLZ5caNt+VrwImrFXmGuXsrDzFxZyyWOAMEeOktw2nktnJQfu
fHVOyWrkRvREI2XnW9Ul97pm48PWvb/KzcHcpWEFHTYej/1g5Mg+w3Y8JmZPrDkbX6wH/bFVUZfI
1YuCyuLmaHG91QH3IhXsIfyZWGj04luXA68bR547WQZxBRWWc353Rzgidg5Ul7bvrgnPBvnBTj9e
KlYp1o5A2x6aWvvW2mRMW11xrL2eSAq5Z3V19CS6NcUw5nLnLFGx5cyLNROa9WVTG+uQPHssls+T
07vPaDe5qQdIDkDiPjddgT9gZlfk1pd//kt97NmAgRKqAPfE/xzjb5Uty6HOKZqYN5ir5PHXuxWM
cLos/no3hv/zf063XP3DZxbtF0U0PrOuZVsAyj9WdfO+07RwKP40x8S6mN4T1RHle+uN4VJt1f6m
GlZ08JD1bnBlJK/CGaGKcgXF3Be6IP5rD1ldUyGv9YUynOtqGgHG88pIc2ehkuK3bLLW3He2i5Ex
SKcvreVRfUyb1/fzKA3G/3a+dgJzQ/5Lu6HG2FP8ctmnTrH2zLq923iTWq017pnPlkJQjmnBg5ND
AGrONc30I9TIDrQwkrvUHZWDTdBSxg6URVg1H2rNHHYlkS5yNFqxfxx0k1C690vkjPzi36blyf92
jSn/Az4y6UAnxoXfQIXdrgsvOU1x8Kt9+VaY/ZsUXAANWdbN5H2j/+OSVeY1jxMcvW3l8jCBmGNj
Fp7IxXWaTY3Pk3xsLbgGPrKwRe8E3oLW9gDxiupxNB881q7X2s/UjeeMJMnP5+5XZ/aUncbY38hz
7xfLb4ik7Bh2iX+8Xyu/X0fO+jJ2iR2UF+dpSs8Hj3+3NdGvs8h0GMv/nsuqJydU+yWwg3hZJNF0
IcfAuFSITpZpQQBgmU4vEzEcT4RqFYcu85s1yd3917Z/VRLdJ3JWI3rNYMWNJbd7Rba3NwK/OgcG
fEpX1NTPfauAymON11Yk5TIf6+F73HxzlcD+OlAUW+VTmp6BOfXA30sWRpqZQ6RG+O3230udQBuj
CfCWVepIBX6q1lRbIXrRPWLN1l/eD2U8hRfVXb2fEb8uaGq6MCZLl4WcJQ11+O0rR6J3lpMXqVQ+
/zIRqS3/BaqPPvntx/dvLC9Lwkk/mHn08by8LDSiYl0N2riUQ/kvadI6XQpk3/soDr2lrqnqkUSj
+sUw8cYFivlZc6Z2Q+9DgRGp159tsfSTXZgO3feZLrwMTcu5UMnxjkPVRuvEycMviTes5BU6AE78
rctpjJ+J2SpfAIM6W6UWBHUalfdsjPWrzVL8W4+fg3DjOnoymzLfA7O1NsJT8zc3SY6K2wJtjKER
CI8kzZDW4bVQ2hNZwN2bGhT5Rjfj4sDjV9wItLEXUa5Am5/InaPs8HkOuVjnHTE8hmqKS9wTBCiv
iOpdVIrpW9AmmO+x/51VXQRno+i6lUmE6VfH+ANdff9dvkkaFOFX4tPKeS3Rr4do/D+6zmvJUSXK
ol9EBN68ynuVVK6rX4i2eJN4+PpZpPre6rkx80IoDaiMBJnnnL12/CEKdyNnOGjrgSiI6Qa/yloH
2CdMSlOczSj5c2jI2Wz7of3+2V+zHBnQWP4zpTXHD+F07lZ1jb9P/WzaVp3uHHHNIFYsmwJ3WJmQ
yMP+ylJ4vJVstV/sXFvLbt/2vKOX+ihldK97N7C02CR5mW3lKKFdjC8rfTg/RvU3d0yTN8CP+lU1
2m9yEqJHY6ewA13JZkoJ/7K1cL61jLxDN6qP69Qvi2OLHQ+2JZFbHGX786DHxLHQ8uXLvyYmAaVX
sl26/AN5THONvw5ao2wTc6IeLoG4P1jtqqhYL5lAii+NaG1n9TaqiXHR5w45iQ1Tt447C+PuoMbX
ZhbdJgHYfB6N1U7Ka4Wi700D6ablO/EVajdGhK36xQ4cMBelF7zWcElXfZJM1zaoje1c2oaJSDYc
uc+IrUcJ6JNjYc2Te635GqD1WLSZmnxviS6VHqFohG6nrOuqiwbAaYnPiAORRHdOTQFsdtGZCXb1
EGHXf3V+ToIv6pzKWCT4FWUn2U+NZLHrzSAdbuR9n73Jt3tsUDLzgB0f5a3JcG7h1p7jafodawlJ
UlN02MYY/SFrKYTSGyKhVM+H1GxF+FonLC0zI+KZZWK77jom8hKWs4GvfhUxkKzK2U0x1iITiqEX
wvDi5I99BuXbc18i0bdPyJ8Oamp4L7ILa0u0CNML2HDvhWfvqQupCXjM7qh0mKbQO8qmD0oaCE3c
7+RchUz+Js2w65bv5Dlk89GCTks52SIPcqraIF7Itxon5P7oeXdyUJ4/uVtCNtnjpxh0cVH1Zny8
sZsSWPYFxFedtTmg7YbAdHEK7ZF40txI4JgvcxxD97Kp55g44MTJrXYe7aexu/fRjyhCOCl7qhLS
nulW/iGY+/Is67fAvHN4jYZy9vTyhy8SmFTIW0/pBF7C6rFuIKWFvrqt30Sti18k0LdUQBhfEyKI
mN8RwiiVWN0DkJy2I2i1e8jXDBvvbvppYx03n8MOBeEkFTLPdTUXSo1Tc+hzvhIkZ8uVxuiHXxRI
X86KbRjHxLQQAfkKFiYdxb+X716c5ZdssoqL7JQH2SSk1Xg1xgzVlvzixSUv9rvCAzoGSxAt4GJQ
oGjioqoF3WmoOut74Bv48/Xp9GVIsnBp5I7xYttVvbLwXbk1WExuJiu5OjiM3U1c0YRuZV94oKI1
w0B72Yk8/5I4RGvRM4sDZNzsC1GUVWqW6StSJuvSm5jKyLOGEbh+lIl2K89CwvhOpMwiqGY4fHJx
kp+vHVEYuLMx0SVYQrNrCf0qTarAe0i6dz//52TFO1p8c5dyllkAnBu7Uds/Lk28JhgEbDyFr7vi
mr9ld2BX+ka4KYkCgs67uhYtdljcpPvEy57GIK3OLj4ty6Eom2+YIVzGIkpee2pv9r7NDqE17Pob
cI0IT9KvvZl3G+qKbNIXpXjrCn0vz2tbNtS90rUnWF/5DcTHzI2q62+CtOhCcVXzqUTWTTKV5Yq8
YufZx7jnptO32IS5mQanosB9sok8Be3NBP8McvdOg0Hx0it2uk0qHMH0KB1efPw5gZer6UKOFkXf
38G7LsgHxO3Sz9KzZ3XGJWjvQW7E17Bg19yrsDRLcgTLPqvqtzAHH+ll5K/HZHzNyyn9NepiHVb8
lgufB4BF9MJIYkxIjNa/+0h/cSy7x4btU7Mf1htrwphZjqVzH3Xey9bDGUx2DUWIDhL52VKe0Fqj
jieOhV/hwF/DbAeQ6XzcHq8++0Lnnz45imfT3/PkaD73/WeevN5/rvJ/zevZTB0toBzLYhDRlswZ
7OVRI/WpUZu2sMqYMIkanhO/hXeQcA+4yuGi2hjkoi+fPfJVmZTPVVuFB9lq5DXqUFCnLIZ682gH
eZBe+yjq15TdaQgXeDc5XQ6EAhx+16c/ZdfjbUlEp+yLsKyb3//vHyXoNkHD94XP+58fTE5Ra27n
WpHFOzkg++T7eMD2VrFWU3ogf6HH7/Lvb/55GYUUz6LTzH6r985bP+nd9xaoA9E1z7616agepiAd
17WB/7lm/pQTKqoWVnpXuyfuM8lVJ9+4DK28+14Ww87xBvW9tqGKemFj7SbYqS/zpdXA9rmRZ/rB
8wL3bt5kGEseAqNtAJp005rYYPRcKKpztx/jwRwI+xyX0+X51lXO/c/5sinP954BA1K1ZpjEYD+v
/edcOU9e4D/X/vPe3VzZwJNV7DDTsG4WBUvHpG7eZMvtLeumZnm+CwdNWcg+D/TqzQ+qet0UY7CW
TXkw47AgKh6a2xTMerzE1fab21npUdWwpRRUZq3KLtDP8jBqrYeZtgc3fe7TKwy2EGyof4YTrcAv
fAyCzZDgvxCyR8G1W8G43Kusby4B5jonvTlQL6KJqsSkMmxuaK+qx0DVmLhUBtYzu+z3ctROtht6
l8bE1JRFx6NVVoZ7adrau2B7QvYyB/Yop8kDDuQe3LVoPFS6gnCc1uMa8wm+130lxASddngjRsWz
B9NRbncixbwGgo8R9d7vJMl3id3ov2obE2Ev7n/WWf0E/1H8MMrpVQwi/Z5Z47eIR+y31oTYE6e9
/2FFWHmwq3W+9PgOUbBR2O+VDizAL0vrrQIps0yrZhmBSKWklAcmjBMxnYjj9K+REWKg4dna0VWc
/jWYRn8Bt8c6yFGhDdVygF25V6xieFUtLCehWyZ7OcpTtqTsrKx3crTOW2tFmaK27coUg7N2DgZP
LaakepnaZ1sT9bKucTJS52bkOeDLKLw3z/gdzD3y8DghNZV6nwbhLw3qBVDDr3nqgq/temebD5X/
Jc0KSkkD76vRuP4acAUVzV6svkUgPPl3eV/DAjsVtvjaAZea+gVHs6cq97yvyRAGq5r708kvm+I+
Bqjw5vkm9J2lKaKIXy8el6YdYyfku9OmHtL0CtwmvcpXYjIViiBxPvnPANtJaxvgZbf4z4AxpOJY
6/ohM1qNyNx8PXnIY9LiiBpCLXH2yOLQPeN6ZukzTVa6oMFzDTdDbZeLvzrlJDnc2/mCEsyBmzK3
wzwlx4e1E5YL/95J5W0tNaZqQVCvvHhGk2zxx3B3kVpMz4ab/yrZlX7HmI4iMIVnqWuUuzJ3tW0I
p+zV0Ly7bbred6qDU0zxtOlOfS/5K9fr9zbmP1d5YBEEO6tug93UagOmPRMoKJ2V8hqmt3ZvK9t4
UlRj58OmfuHJ5754/U6p7BjrhsnECcL72SptdZKHof8H/4zky1oZ7FOWckAp5pWpBEN/Tvw8L3LV
Yj2Ug76QV/gc+Gy6dmbvHxHAPtdvgcClyQIG94opMzUsmWu9pjp0INfP1Vdut9Uy1PH6Coy+Id8d
lq+t0YJ1tbr4NQ3KYelOPlFNvB+XXhF96KhHV10eolNGjAN6XGnwHSNGWh6cWMUAXL78b1tlLbEJ
hojwDgYrwUKimoMJEVoxxSWLRkDMn4DmzyYa5mplGE20nJSwPrRQ3Q62Kv68CvOxSxfDPPI5LF/J
vgZD213ZHZxmsnjeW8GarQuG8l2Dy7186TXtGW13dVADfDMGQkts53LjVAId1iH2hQvL/hG0LKXr
uLkZkc8XLpy/8rWjvioGys8Kl5EnHDnGjdpZeNfkVbeP3Z4vtZcoJ9Xr+g3sqehmtHW+GoLSemW/
QzWL6UbflNB4ovC8xN+nAc9dmMXdC6imIQZ50vu6gOA2TpdeVXgo05KH0Exhp8+ptG4gT7mk+JZ8
u6+VezksLyJ4UPuufpM9WQXGhQp2vlzzG8g+v8NJ2Yz42RJSqjcEw4FpaxcndvEr4obAolC/OPMh
tQkIY0Scz3lPb1XYdr5S3NhV8VPLwcJiCnTBsJb6B/bdS1d07LntePwzMqYU+LlVnGD3zey/TtSN
tt+YBnubz9nyYnKik8Ns97GnoxiNN/h8q2G+zAAEbWcH5g81UYOzUIy97gh/W7KGSdEuWEvCmf61
UeziDtS+PtZt/EM1svKuy0Or+YTtRn0tZ8gB4KzPRugMJ9kFCgLmdggXLov78+dhcLzffBbQwWZW
d66bLBgXVtb8maJG2KtHidptyhA0rtNmNiF/X3+C/vAxhsp4SDEBeUJliN+R6Ge1NwVzsikHoLA/
ucr0zANHn96s3HqJI+FDLwO0t7SiCXkkodZVgpHDkV0mNNYwazBmRa9ld2l68yfXfh5CvBqrUJAD
dwvnObCFfkBg1OODy6g8NAo2YMh1//QglFZEpAMwZ75dCmufhJRHul2DNakNVC7RnuW1uikPkCab
pCbna0EL9XZFTSzzcSZQI5J/1TZJdOcAIPVPXlomp+UhEUaHzfScrJaHv+Yo6S9kPdEZ/STrW+St
u7Yshw9dbIeyFV8brLG2dWbk22hwxVc4CGFU5B8g6+odObpqA89bYB9DDNjOmndgh+0+IfHGbZKz
zZICjVRVX4dRoNcSloHAkP7QoeixS5TnLA7so1tWIQ458H5Glaq8oU0QNiltyOLZKdqFkURoyXoW
wicDD8el18PxAGpmrVGT2tta1aMvWSgQU4TeU1E44bPXU0M2d9cO3pcdrh0r2SQ9U0CS9VxyW4w2
OdFlgf0xkjPcywUsurmbBYu15gmMcJ7E4NHqDf9amnhhD1H1G8W1cpVdaTPUmJS2yCw7Jb5MPK4f
B1gjyd5I3OfPfqUFK7FwlcY/jcb3z6mVAXP6s2n6sLUwOTh+nvkYjIxmb2bttimKbtFidXxmM6C9
D8XGFqr/FlVw0moXUxjXEuo7BrtkAITtrmVTULC7UB0iNlNhqu+uTjUZH/9Xt3aDp1F4H6PhpNdJ
NcWqYsV5K8q6Pxqu/6XzQ/dGDN69lakpSP1HeAXPfWYwzlbaJGFyh9suBSMnNOrGOi5Q18umHLDx
Fg9Cc1hYpOB0JG2KdrENlbs1K8ZF0wr9EmIpxgi6u4tDBQgRJXcv58nRBHAHaUVQZLnn5Gv+t8V5
LMPo2DauvglDUT07/AHIoaTJz3r60czY6TQzfhiaXr41U9IsUBJdvd7qvmrTF8l+KXr21E5s60e/
rKJb5ww88GdaTNbkXyFUqc9WCqoUeYWybrqk20yl2m7h/23t2cXPyPyvnVnYr6WfoDNQovxYB056
0SCZrpBEUc0exwurdyPqGZWKj5VnUeke/lYohD7HmbBf20p8b4Yuv8ixngW13kf6owVh81U1Rzae
83lWBwLZVMZHqzabi06czDeWZjV6G3LQ7JDCpKY6WIkA/gSqcVNGxbhVjTgHlKKfTeg00dK0wP1Q
R5Hm+Rb2Q3HszSZYSNdMNQTq5CeOtQrwj3gvvE4QiQUELkcFHw7Mt4wrZofaW+KvZC+UHOuCn+OK
L91PkeBZpxeCooXSbiDz4b1pFJW+DSLDfYKooC9Veyw+ujC52bOkuKU2EZet7GdUgKkfHYyXtDKy
9l5bLvvWtz+0ui4onujTrWyq6rRsCyt690JVYJDGfy/QbOfDcYZ3isnTe5eEkLHFgBhzqJ2PDGM9
yh5d92x4jbj3Ynoz5n6YbhaOLFj1hUaVv2dEJ31In1vCEe5GcdLpqtuxvtCNptpahtrYeOj2dGb1
fZjCYOGBoBtmSCe8pPYQ4HgrWwlBSpKCTvekNyC0ZF+UKM0TxpbURji9vUzmpuwzy6xB4HYPRvy6
0jT3zsJWk21XmO6+1Mlae7hBLFu2Ut+RKfFdy+yfhQvwJfQJk8q5vR54+9qeP9XzXGeqiZXX4V9z
xzz3uK8q3x1qkI7hXNdPFFyjknOu7q8AKC4SB0zeQk1akCoVywmzKtTt351uuYpN9rGiBD2S8e18
HVs+I5iqo+LCAXpnNdawV3XDOlsBnqnViOXpCPWLGuE4+i6qadeafRUsYM6vQqSNT5Pi/R4qVFcB
7tJ7X2t+6lRlENSro7XbR+45VGYeJPXnFktxiqjaTMHIe8DoOcECb2nOiPqIHAB5ZJzYAwux9NLo
tT/tzveqm7ToHGuIaQXmNw8jeEFZPft13zfCRVh3+cquo+G1Sx08GZ2hPoR5N7xSRkBoLM20vRyt
nMEj8mD6OzkamV3Fuissd3JUAYaxwi0ZBu18KQ913NoNzODRnB2H1n6RtBs5GmZ6Dcc5ctePc/tc
2YTqUK3tfuwB01Xs79XJPyR9qhzkK3koR9c/VPOh0Ud2YJ/tzzm+HYzrTEGdJSfKgcqPFqpQmm++
CQARB1D1JUgNA0aRVVOmlqVXxRDuMonb8ltVjTiDq9o2szBL7boaDycCYkcdz+57n0a/Df6p30wF
Vn3jGVgcezruZZmXL/XILL6lqcOHQlGfQ8J6B7Uuw3WRJ+q1qgA2dIoVHY2g+HMQtqj3Xd8BHR2i
Y1cJvAKoffozKl/JEXxKueHLk5U0KYuFHMrjAkpupA39JuIjB9guCVeRBZW4Mm283JOx2csmpelP
EBC6W6nl5mxlSp50yCzWPYnY20Zj36PKHhG7ZQfZkgdviMqVk2vWJkQwdE+FWd4na/U5QSOUvMky
TFZln2WF9p1U3sYEckpxZ01sJnZPbUyMjPzJW+qG4zkwTR4Ck5a92QWFDZMJlEiOmpkx7r2yxQJ6
Hk203N1aVeGtMmxicfV6BlOhH9L5kE3ln4Ps+2zKV/9vH2a87U4leqclfE9HfMJPk59mOxax5slP
m5loHIlz69piO5aee64GUiFEPbvL1KrDZgiAZvNJ4XvHMvNK2sRaq6FfPQ2z4ywZ2eCGqCBGdqNp
t5JQ1mrCVBEPCg/yNvDJjWtDSdJN4EmT4gcL5Pp89lXlxzSO5DGcOHgnK4UdaI0yVzM1f4PtH8wd
3bMPPTCX7Rg42jUWZBLjyGlf/QT/oiRu8u/gf/C4btBb9fzLxpx/Zdr6lz7r3Welc91nO9efkOGX
F55g7nOQRQS8bCXbyEEvsvUTus/vcr48pCqetZ1TPMlW1XJ3aEqKmxvTAcMCtT3ypvoazIcEes8C
maK1lQPEJimUm6d8Dnz2yYFS+P+cMWkHN2oC+JvNcDdqWIoFnJyNMhU5ApEWJwN2pFcQbuM9zFp9
r5EeXcjJAzThC/KvKxskM1w7lv9TYMC5G/AbubazlfiiUbOvpee0+8wzk4s6hpQZNxHbSqNdQAdz
dqoXxzfZZ7I3Wk6lhinnPEUOtMKp16ntqeBP5r75MGRjtx0zIyH2+E9fgT9lbQx3DK3QxxqTSUoU
KJAkA3W4Xh8/m5btkJiEFbjUVaTh6zAvjAMPDCdbDDbiP4xq85ONXHbZJPzHSKZUu2Ko430OVwZn
nipYaQ3KzyBrzyDd+F8IL1vrnoIwRVCnvpQvUQg2lFSH9ovH2vokJR+aqn5JHRe+7NTor31kPFpS
8OFm46MVFgU7t2KCV4MwcuHYjXE0NDd/bVTA4YTPjb01N03y/ivRKd5Wjgq4g+tcV8UmGCt1rQz2
iHIw6xfokKdLZGFLH1jOdXDN9KOlBGNTuBOOX3NTn8TGiTuBuCTRTn5MSDwhzwx+wFROPfdCtQog
t3aTucLpvQ/IBfCdUwwqZFWs63rqbX47ndhVOk41SqW5O0iNMUs94wOOon1oErNme1iorITheO64
QcQ3OYUVL+QfcybH1+XeKoyfgRn5d5dsPqm/nWHq3l0enBaMPAUEIMn/7dPYp7n2dJOnGHZnbBS9
qFe9qhk5Bp/xprVU/dpbwrtnjuOT+WyGpZw8iF47sCHAObBF5U5iVV8CgtP309wsyGgv0sTKj3K0
rdFoiElxUdBTKtFMzdegS42L2VYxBafxpakT7Ql+Psm7hGIkKBwLteiUk4MACSF/tnAd13zFIcC6
2nbyTXabgxh3se7CtppnIYY0KMOJP/rGrClWSV4J7msfkOVTLMyTgaI3YIhKtYMtmK9dMJD7ILXG
XRgO7trsW+2jr6azHRj2s4DVc+5UjFrkJawgsRaTo6SXjOfQ/f+7tEh2kaFsC7UPllNYtWvE0Zq1
UKqyubKDBmiOB8UaX/fmKvvkoTSjiodtllBUV1nhWqfOAWhm0G9KQxjhWo2pHyME726oROVzqWOe
hunGzkyb7Pf/epFYdf67Gdtdpbj/GWrmnoohTNUg0uJu2FSiOH8e6pkuL5v9EgJm9nj92SuHZLPT
kCJleD6sfKoiBiQI/5z5eTWscP+9huTWf57+mDRfo5ivYRUZCsdSrfZjqhh8WazmzRx10ua67fyi
VKscevt316g8T7rwSxw78Spv8+ApLZ18F5WdvrcUNbqEgBLWRnlogcQcDHRNC1UfsTU3mvbCs+o1
rBT/JXdVfJQyjBCizH+RExRdsEgp1bvsSjxuKGrbXOT0CpHOQoSjdagccixt2pHwULPXfMQQrBxi
MvRzU2+xKOErTWBzbvpObZ19yR+lFUZe9dQ6w1GOtaORPbcmyttmsvvlFAGSKdMX9LbcmCJnGyFn
vMmZdueTT4km7vV5RmWwKhZxkKQnOZgiTV5WVhysqPikYiemLtcYE3tDgXn8ZEEHfgLFl1584iiy
1fHocBcZVXurlqDpSnZmSBIAdSEganTnnJU1nkVj4J7t0YnhNHnfZL81D37OkK/AH3yYpiJ2suWX
EZumDGFppaTU2wuNmGmhAEifm7LPELW5RLY0bdDWUfkwD7AqbVYAyeNlr5jRgQdCz15Tw9UBA5xT
OR+cXvB8i9pSOyLVWZiid1bQ3YyT3oXN2VEpNhuKysbKPFghigl/ihQnSQV0xd0jUQa8BiyEaivx
iweqFNgjU9qgP0yO237B0K0hEx9YR2fec2Nbpyw70nu4gKs4NQy2s8c6dS5/a5OvlasQO4vTF6gL
/jHsKMyLNTf52hvxLxNU7k2zsvKCnAifxHm+Z5M+6LyU+qwQoXQ6EvnLe+WZJb7yjIRgb7W1fc3n
VgphYhU37NrkDJerHTST8LlsjuFkPot3+dp2i+DFgbBGrDHXDrIvUajXNq22WsmLCawir2MWHNXQ
9asldgw3NufFRb6viAx/RRZh2shTu2436BOpwNHFmYUFB9xRv3lDaUUasbXDizcMfBmz+oijaneT
LbV4ahJbEJiHl9ymDUXZKmsEbZ9qYfIu+LmoqVfip5B78da18QZz1cg4qegENokT+3g9DfGyTYv+
a6RFFwR+1Fkpyi+2/c0vQ41/x4k1Hoc+tlZWXGZPQeynT6WibCdoB4SfdJMAQDcm24BfEtoho32X
Hix1JLZFlaPjK/Ub20bjSS+Ca+ZSJJladXc2Wyrb5GDp4C5fYQ2RtShhK3MKqW5i2TO2/N2TuU8O
FNG1TcL4Jht9NeP5Cqjt83TZBWm32+RWmq062GU49pBQgVbYYvj67zWoz9uKCbkrpiA9f2u323Yq
Ej8eck9BHfWvRT4/8jLtyv64fw2T5IuDVwb/LK17nYokALWhNGdvzq26LtTmpiFkLs9kH62jwffr
ozzVx9sejeMI924+t3C6cdm1frDMTIcCoTisT2VXLYhCB8d4NCB2O1i0rwQ5sUUZBtYGbe8srPbt
t1ltvswRILxEcSVIyWbuzc3NBkdeoV4tvdU3hkJoUnP7ZFeV8HOQE+r71tCd/QgiG2dCC/2bUCtU
WaBz0Jm0V4+d9NrNhHajMqzBpKALXyh+aJcEi6a3atJU0rZu+RGS7+NrE/tPiCG7hRr3N00V2S87
iLc+MYVwoYQfMJFgKfj9DRKShtFMUW80tOO/3LR+6sOx/W52zS9Sj/qmwutkmYWO8hTXXQDPtVFW
eZUFN9kHHUPdovIKlp99Lc4QSF/rL42eBnDstcK+6OnwuMijzw30pa2SbC3/vZKbml8I8joHeV15
YLEeIukGb+X7qsammbpqFw3/mkVcCQqbr0LtuT+bGVQd6Uj4tTE2bqHVo8zKnGDdzQNk1wnflt8U
U6iUFg3lIZ4q7+6pyk85Lk+c/j2RteF73dbfsQQN71HjBnfbz372BCYoqQCov6QarUsL6ybHxlB0
fKixCDMqLKcUP6s2vlqV2NPOc7MwAGo9oYmTs+U1AzXcRZ5XXab5HfzS7i55MaG5463E/NWwGm+A
wam6CAfnixLvEKuJndLm0U6ECesYp57WrY7yDNZK7s3GQJNLyPeYlCo9Bnb24/O3QDGVUBsUdqvP
vlIluFZHobmTP4s8fxq0zWipWFjNV+tAVF1U5OCfJ7E0Lncu1buIUiL/4KbNr8fPjqASMkpK6OHf
X8Xt2i+Zl+lH2YWIrr9RISob8oKazf8bt4bfuLyxjtRjsTRKGFKmBYHXbyeKT7J2z7KufuvT0NrV
UKCwSJq0r2W0qQHD7iFlVXuhKtS7Qrm5gprxTnw9Mh5l1AZVxm8K27SvfWqMa9SF08HoVOcmS4Zk
CdBc6lObdf9SpKm1K/lcba3AmN6rgIDAfIXYtVICXDrhINOxZ5Pv4nHp0v8WuI6FQjkY1gR9KBSa
C4hqd/gxgszZk27ugVU20xcVW4NypqwZJpavyO/qi97343nSKP5w9URfRiPAmwFNC/Yn1OqeURrE
bLf1eGHOzQGQ3dnXatIDqJsQeloee9uyP054EIuFfCkPVjX2kD3/HXH+bTt1Oi5ZA2vLzzmWYvWL
jMD9mrw6RrwO5CvoHv8c8nnT+tkchT4dXCN+TOvnfawR8TXvhDhoRoYhrROfbdvqLk2e9I8DD8xm
r/nhy2eXfBXNEoLe1r+XNowiL2TlIfvzuCQuKl+WQvmZuI3YPfo+L/wYlnMKPRg3vQXs3Vf6V2Qc
5cfQKyxMndpAmw1PCtxXeo5BvuxJqmk7YVnDpciabF1nQ/WCisVcGCWOkxmFsx1P1TucKgPY6XQv
E+LlyK98xLwwKaW0l6g38dvM1ndEQp0vmu9iA5SPr0OgRWfkWIAg5v4xJ7npwvM6KobafqnUR7fA
bvCQGzzc21Jxvlh9hejFVdTzWNX2C3GjjewvPZTPeoQAm5qPzThhA2c3arUaRe+9ajxgF05opd9F
h7un4lBx5Cq7PqVGj/BRdC9EVX2tSTyxzjPFC/+YcD3leXz1ajPYmW4zLSI8yVdR7drgUuDnCvCY
j3ewW919HX2SPPIdQNQcUvkOvrKbcis62WmprFK1N7ZVPiCwnzxEsfNB74Bg5Gkw7FRnyO9ygGgs
xVBm+yS7nKhNj8I1fsr5cgKR62AdgmZc84XDzMdMijcv6F6DWp22huFrJCQ6rNhU74vwcjjc+Uhp
x8Cn5TGKYtu81SnVAL2Jk6tXPxOTGxdZGdrbPAry9zIpmoWCicrZrZv8PVBr7s+a8dI67Xhri+Ii
u/um8Q914TdLw7Dz9z7PghlvkWzl6FhaxkIgmTnJUXXKNoXpjc/jZKtghNp9O9oeRvbciQII6IdO
GAUlRVVzlwejAg/q+zC4ZRN/mebuUsrZO5SfpnOrBJ6xR5xUk4kvSDcaClsaiwKHhW+1GujCoHkV
vpFuiNMGG29uWpRhbrM+T9aP0TgqdgR2IL4FDXs0q272OhTOJeXc9WuDrOQgjFwBD8goqs/gRNE5
f5j5UhXImwUr93jr2SRs5flkAOYabnwwmdCIdHyCU3yULSt3yAOHxeONZw+dF8f9qNRyovoGQwXC
oy/yIgH/zy7DfUaehs0nNtpafetxuawRQpXoqda6Eg131JBIeNSxf+8Ubnc9y94fYRXuWe+zKiH8
x0JLmTFm2Zmqd/dbRaEyopFaf3Km/IqtkLKsauAqeafkm6bVIcNWZrzPDFZTIQ8KHCl9gjFmZDwh
YIdZPFBBZIhWXQzebKWY1hVirLG/tPKQRNq5TK98SfvLZ7dsBkRBtrnBClg288btL/KVPNiWM7A3
87BTny8Ex4EbmXzp65Cs+nToV8JR031FYm87r/0OVWKrp3Fy0o0b6sSg2a4sYSDWX1WBvsotWNPX
zffINodf2E7+6t0xR/dZZCvLzn/zFNNxOgwTf2Oqan0PAuUt6D3/A032tCKYOR3SdKjfWrKNpmkp
H1ocDBsjscEhqpXykVrbrO7TD3+FvtiCe1dVb12e1dsm7eq1bMYdWgBTNMVWNvMq8JcaMbO9bDqF
oi9MwJTHx7lJ9i2IhLuYkvaAHWNKNSisN/mKDfR76ZrhTnY1fm2RH8/w3Sb8+FI632X0Ck1Ad6/a
YSNbY4Pag2TLVbYS4Q8XlKrfZEs3hXWK+nguySbsVVhacox1KltliCyMjGkfp7OKZA6gBcLMduaI
aYGc7Getz6fBUtdyNInRSqlGaT3etQQ1uIIEGlI4NxMnqwpCaxW2e3kuiQaKEU2QoTL4VoV9syjR
0J3kqOuOPwjKiov8KRqlfcoNHHVEZZinnszCInXL7QQD5neN8oGo/OOFNvdQpLApdoEQmAjYDZ8J
HFNCoVlHvSczvZIvm4Zn4+OlbAeDlf8PY+e13LiyrOknQgRQ8Lf0VqJEudYNQu3gvcfTnw/FnsW1
++yZmBsEypCtloCqrMzf7ODOHTGNBf+5ysfOO0g8Wu5N/wujJgcGka5ABOIgGClb3L17yg52/81w
Cmp51OspG34A90/fyAx567rCQDAbPJsMHnSTFFpPhX+AWT+qRhduDGi8j36gPkdqZJzAp9bPuV82
56mrH1o1aZ5l19hAdixyNDZlk10jPLLUHpze8c9mPJEjlbduoxwT1pG9bPlhTsw1zsGGrCiMSpxo
Txle3QffQUQpEy0gLSX4cwfp68+dHA1JlT/8v+f1Xr9R8igkSf2/v8mfP//Xd/63eX/13f5ti/22
i1uM+jgvLnTh9CDZXLwGZvm1yoHeWb7ZuKN/b5Q64xhjOwdMJdF9qrFpdWwYUQl6/4tKdU6ZOYjr
qKNkrU91DjqsKN71AjJYnqfPAITdq+k2a9ldG6CH/bzGvTdycE6IEygDSRdtxiiqLumUXAhg3a3Z
t/4SLgOmrEAjqKbNbTT75vLwPG7f204GPznXcVbuMfhQhxDpk8Zod510xJ7wNIUu5KM/5yU8EKpn
b1RAl6uq4jg6Ifl6jKIi/HDNZdiG40fWDvFxHFKarjt+CCyCbrOCeZbyZ1bfWn9mDTN7Tn6Xpyi8
C/MsHL7kh0G2xUczr/58KDVBhqliqneYf/Sb0nx1ka88VTx5Jso4r70thlPc26V5YCyt8R1Um7zc
BbO/siX9lfPw2hW9fZQtDJzYp5AAanhTtjixFByQau2oWWZ20oGdbqwqiV9cpewXJpj4n3C/FhxA
69995bz6Wqm8hz2OlG3mZI9pkkf70oUIjJae+5gbBLrzq/YhIiIQdax/N5GNGVUb/xhnBpY3aWgn
8WfZyH+TFIe2bBrFWyukthflbJqJnay7Gxx8umUTrnUMiDJFa3weTceGCEh05kk28Z3eJUZmPptk
foDGkikOcNoMR9M75yoYYrurf1qWT9EDVHAN5p84xNLb4CovoS1+BKbjHCs9DK6FNRYb1odyqZJ6
nF1ZSPmTDbGn7SRsl4Sy03/LgnzbKWn0U9UxI2zSqr2StVK2AL/HnQnq8FnTA7iI8xRvRFuOEsUn
icBupTQ92cioVk+RRnZLzaynaeJ3jo9v/NQ4gK7xFZ2+FBfPHzFwzPea3Dh2CCeuKnRRvrS2Xxn4
D344ld1u1ToBmQ4c8Z1s2kZOKNMcD4z5KxNYh4rXxy9aJPhMZDxLJeu5lQPOurfkmAhU8TqPdZ6u
P0N8To92JBIkfHAHcICiABir8odgtjGUd6N0N/xnVA4UCfnD+xQzhRyccegXcXZhfbA3CDmlyMZQ
mwUIQmdbRLtIVY1TPLfYJgyKg4hJVlWfAx5120ePWPbYIGW6xmi3+6y6dAnMMf0xBt8gkMHYmLcR
UuHxQqsQ2IrSec+NzQrPErmDyMt9r0nlSBduhTGI5Yi3yXrsQBauG/RncDW3/qOdFsU3D7cz9PrQ
mgALimiiVJxQQ0U/YCyxvetP4OPJsUO2Bbq4C1vF2KLS9Wltp6nSQPxWiXOgfYRQwn5pbTPDT/L0
1a1421S8HY7RUIVnQulkjaZY+J4a7ZvuTs2veM5acfj6KnuhLQ0Oy5fRMpK9YrnBTk8N8VTGAH68
Noq+DMNe1Maj2SQBpcBY2/s8VKt41P1vSMqQ/59I+pqKUxGTps+yv48FMgrxNG2JcPmtBmLXlWr7
UqO6edZzHBvlNOTSvCV+l/HR0kP7vYgu9vyPROe2VY2HEV+ufKjMq/Qiwx7rvUKZ9+bLOgxeuvG6
MV3LwULPm63lAIbSZxcQdfb+0K1CoN3MQ58GtRKv+57kkuJq0frWBqvw0RDk7uVHHK3ERwSJ5Ydk
wG2cL7F0Dh+lF2gIx2DapaxJP2UXB6qyF11u3qcDROFVakZI6UprVHeWYvszI5lV2m4fCTJI2HmB
rvE8LgeiSMk3IJ3G5Z/pcqY3S6A4/0yXffeBmTUyRbfvlL3yn79/8e1n+PN9XjfZDscAfkA54/5d
8s5ZA1whT15iRtPhrb4PwW/uszwPkVlBksoJOcsA6LrIlrygrFRVevkiG7gyv3SJVz3cZo+iWIqu
Q+Nw/nCTeCHvt6GvZdNTUWueXPTKkgL1lXgS+jvW08lqwAdpL5sOWnFIj7TPJQ/s80xSkt2x2dj7
vz5EGRu186jQ3/8vH5pSUsFu3JManyCQc+7x1tA8q0WRGu5F97AD99w6WclFMQu9TdQM1TsiPco2
gTm9tT11+Cgrjkfz4ug5mCcotkFVwPe9p5rQetHMA4OuIQkPnNNM4wqfgCwiJWQb/jkCAneWd7Vb
i1XQzpr7vehPjvFYFHHyGYbt09TOJte3K5rxT3JAhZe4LKOuu0bCmNZdJKxz0gTZvklxQTDYps9y
QE6Rk/VSyZ+D1nkCeItP4KRNV/wey23rZwJxPS+4UJvqSes0/fcQoSJdpPZPz4rx0slBkFn8JbzW
e0zqIX7hBS2OmBs0K+nug0E4264bv/iN+6d/yHp75/JGcXLEIfFfi6EZdBzpJm97XxVvq6Zs3xZI
r8SyNlB76ggDClDO2HanPE43PcF/sL43yZn2JIHqZqPqdrPEWr18HUr9z53sC2r6SBg0SxPlBfRE
vXWDthsKYsX4qWUJrGJ8TR/UwOYR54laBLOizF8Daq3iQVWx4RZpv+5T4ZJeCsdPAudDW6N40UIZ
PMh+VC3pt3rEqtrq1l8KjxTM9AMEI6hx9GMX0nVE+o9gB2yf5oEUlGBYR/qh9xytPrhkxw/washG
T+PGxAl1MbRld+0z+Khjb77l5HiKZRq2n1FY4QBWeO01hEW/VRzErm6js5qowFdAkGO9htC8Vsqk
gaQhT7Q3QLsvcKwaLoPqrrPcMq+G0pjXsYbdbZSOcZRNkD/ZdjKLetXpgXklYZctrKmx9o5KcMo5
BuZ1nLCoVXa5ScohuIqmiPeTUno3qSaon/kqc5p6ncLDI2PWo3aZdW/BvEIGukbu0UzCDQ/1UB1d
Tx+ecF5AjALPmg0SDlcRU/0psth4F+KrG+15RzSsnQ2qey2bbmG9hV1rP2V4nzyG+NosZH8nIEMo
U6IfOhX1Ey0o2p2VmsY+MdIfcmG7L7FFTBk/tcoKfVZ+LKsLrVNuimOZNNESgNR46tI5pFO/y6B5
wp7nYONptZKBt5354TLcYOieXHt1JHVdOvE1Q+lv1c9349wnR5W++XP3/zMPA4UnMcIUKsrG/aaZ
oMHCOP1RwoOjpK46j0kT1seGWAkx7PWgFCPKVI3+GvmBc8SJeVzIiOvWHIhZTWQSx2qK3jw1MVeR
RuGLVK6HjAz5QZRy7Te/MV7yXLd++pl1bKOs37pE6CvEQFRolgPpHyQN0hPIuQYBQu5QeoEHOd8p
ZAFWmNE9IEVVvYbIKsm1YVQ1d1W0TXsgAKFf6w/SKFn2q2hzHMwiIzA1ItxT+G8GszegYK10B2N4
weQ62LUZLj/uVE4v/0yo3PgzD5Pxv01o/F9t1E0P8vnFHTFeZRiXbeXzOxpecWzaNl/cn3hUSVaG
l+Pg0HAWVg3oGERw3c+EQ9s+Vk32xrghqUZR77eMGpsG4SoBjazexMSIS8XCzylSBwviQoOMOBWh
lHgJx6LEe6xaszzCnkJint9ZYGnWWv5e9LFdqcKr0L4BZpx48bNE6clL1wPPwbEStucM6RM69f1I
mOX3qcTrcVYAVzkzfWHa6C551qLHckQ4QrFCfVPXBZtqYAYLmW2YYdlGYr0Y1A5fEoegvsowv5hb
bZMs1P9oFUoybSLVyDYcKdHiz97jME0e5pQB5TXWfzcAmSnyqN0gQMSmWgzDImu75iz3WD4EXQPH
xORFyxXcSUwfcHlZ1bdL5I4laPZU2eqB+NNnzndyoIUOvao7FdSZNpjXpArcM3rVz8PcwmjdvLqW
uEzelD7ILi+AGV4ljblWxihbopcs1koY4RA7aj38g7kNx8c7SmV0Q3rHylt5ySzlvUrccldWeNAM
7JmLWLp03A8Z9xF50rgPyDsMkwC0ONkTdX62YCQ89GU1JfG66iuShbmf7BA3MnaiT8snMzH8JY9Q
9jMihTS/XUVt4ylV5NYl9CJ3HZCOfiuVEBrvpLQod7X5LkpR8yfXXj07QV9sc1GVh7F3o4eRksHK
mtTmvdSdt7AxvF+azZGlGO3v8kPpMHzqQ6WsZdrAF339iOBjcIpzH11HWrJLDsr+iVRcLzMQchST
geA098kZBdkj+OldtpZhyv2iEvSzhbc/qqDzbzGMrZX6CddcKheFO3xobnHQYme6Gm2YP4JIS7AQ
r8YPS7XUtV5X3RojF4FOFFqq94szuxoSBVinAR+Kf8Zk973pzbOCLreXSkLEKAdyN2qI371sxd9u
YZqZ+2kGLjCSFNWWGmvFx2zClN4XhfE99saFgzALzljYN2lAJgMMOZAs/6cvbnV10VowtfIGVWYk
7PRXxzDGQzRALJeOAN7c/Gv03iSY+vfk+2fLzF67qA+cpaeBvHDu7jNPfbz3VKVhbg2DJV2bWRH3
gS6DTU9w325bI7AfAQLhZfDSg2FbxCTWj83crBS929QxUtBqpvkvqAY75ywKX2pUwl9kF1nynQYU
43Kb744U02CebOWgIUZz78xW0fIDpl3pzwjCyrH7P0flB/JckA5PSdMsKuD6CF8av1MUbH1XSz8H
EpTg5VDdbKiQbXMUHgACIdVZU8Xkb59GL6OLoBYhTfJDEGGA1Ol2rWmUaGN0+lmjRNfPNIqiH6sn
2QWY4e8uh672n1ldHP+grmueJoBmzyUCyn6ppy+miLIX9saPDP7HWXahZWauigrrcjmoYUAE3Bsw
HpUG6zlTySElQ7zykFx5rzNBPdFozX3FD/bujM4JDFvxrNZkHrXMPMpuvhbZ8vlDZhlckArCBUib
7KNkgQAX+0KSxzwYM28Eoc1NXIPuk9kwBQDyU+YZwFrs0tjJ5JgckH26Pho7N0IAu85QgRqjCTjZ
hAfXnPOLyxb6kdkPe9mEqAWtGHqj1+Or+9c0LYAiI6dR816VCXzvDAwEODaE521oP7UN171JLHsR
ETX+aGD8DFru/epGVIFGQFOuCtNFDcDoAzvuD6NpL4DMGGyDqPA/4MG1iKGbhhSY6v91N/CMKEri
X1mv60UACO0iN9MEXfBFZAzxXjblAEdrZe8kwVcBS/TiVhGC2m1kIoFMOLfkfOZs9alRlzLeNEo3
uDoa/m+BFzzKrtg+J8BJGs0i6SoKC2tI0N+LpkfHzu6/qw6J1mzqgiuQYH8PYijeqmTaSXcolyLX
ylXclZSNiUAezCYzHhAEttfaQKzbYNl064swUaSIrSmQvp38JOdBnw+XiYUXr41c2UmpEG8nctJf
ZRO7xO62/95H5QZchAuT16FaWDJTo6f8PGFb/hIZij5LcOn5StPtEdIMFU9kC+pnVxk202CDyZxb
KsX14wixrfAtXFYtPHvk7/J+AfWzNgTsv/vvveJ53ky/FH2WDwlE7uzDGW2l9k3XLCzVd1cdAdCC
PalZDHFSPfeAApd5lSk7mav7V3OOOWVTA7mKxoHi7xDTJijtOu00Wol2aiknbZvG+JQt2Z9MAqMF
eZtSDO8nZTzas/+zp6DF0Yi8WDtZFZytzOC0LEdQsvDWVLGLBa8E/L65zCTjGW/w2nUUQd3g1CBe
jSFf+71mf5XOkweU61flj/EC5LT9GgLj4yBCVBMVnrYfEqRHOnR+LvCgyNsSx3zEnv821oX9QKp1
WGX+bypZODv9c6Mov3nmRcjT/GdIAW/T3Ki62BRWx0HnSZsC0uko0DYsIYa+l0TetM53jWj1a0ls
d7F981N2t3HfbLvKizf1TPeN06RaDKmeP8z46jc9bABqxv17UWX5QVfggtuuTdIDTKyHKeIqbUP7
EDe28eJr7kmZz59ZZ2icGqo//fP8v/pHnYAztYzye+0V/M0CfPUAqNkWO2Re1vGiY1s/6dGAhHTW
a+vGD6hWzYrSJNSnI051VODn5kiee4fTU1A1K90K22UqD4FdMzOk+/wgm6UZoU+lKF+dVgJU92Cw
LoxMyQ5g9VFPrqxQjsq5vhNigAqqYPOvYKNrjdWoGuXy3idzJ3Bq4KX143pwZtH3mMh4fiPkm8Ja
Sihmg6u7vSXzQKM3lOJxejjIPk1Xxeb21mVtruPhrcHkqtBjy2qLCG++C+c+YNdYNCOHufCtyFmm
Iqi+vKhb+W1r/1Sw3MNhc6DOGgpjQ04JD4MwTMmJQL2FvKyX3296vEqfTyQLSf2nQl+S71RxhpkL
AWRvNwUlzhWG0PyCdF5mvfPUC4Sy4DoGnIXlaGFgxkKGeRcplMCA/WUfToKOu5VZP63SePI6t30v
6qpa98NYn0TRuScAjMgYq8piMkEM18C93rV/7vKpunoUO56GXrceC0e7SHsj/DCtR2SGLzLs8Ugr
4JasX5I8L3YI18HcqIm8WTainVkUM4+lOTpBhzd50fSPU5sCegwyF+ho8mKOdn5gi0da659YXo8+
OYJ0zzEkA6J7UFPABsD4zhMmLeJNLG19XWY//cYOzr6Uqe9m0wQpW6+LnxUaRChaomF/78buJX+Y
x+yOI1PCwo8EXz+q03HSQC8pwVggkIOHxJy/b5CSWAoEZRHaMfp9hnXJUsdR/DtiuCTjoW2bdnuF
6AdnPwr7lYp+PIyKwN0XcAy38ZCC2LBPLoiOjRMW/lYekMJogBjo1Lg7aFP0PnVrE23Ld4ei/TkX
4FZvx6j5Q3ZAjtdqW6BqTn8z5Jae1vg9DrdmWpIwnwp8v4IiW0SeFoM/RTkys3y1AnHq68kDJUzx
yp2DeI8xuZtUT6DuzW+gOWX1MRgQLelklsZRiRCDTp32va7g9qFzJEVvUGVhSOEAZS53/6XZ4c+1
0aP2Wx+ES23U2AORTCZkrigG3p7dsqgeCrUE2lXBI0pm3I760c6/Qj8df4IzSd/YU4t1moXpOcrs
+KhQj9+4A8nLpIimBcAMAGBB95IWbnUKjKk6WX6gLDPbEkvZvA8MVFyJ8ueJWIr4wDTmulofDiP2
K3Mau8zMYEvlDiK6zDDNF+mCohb5nnWoP4Ecg+E71g8yrkS2IVlQqjb2CC61wVK2pzE39iELyEbE
kwVTt2pyZRcZZrOMLTcja9KIJ3zSfpEpSs/wW70lInoKZI1G2VBlaCjAsdpE2bRCQUA8yhb+S/oh
FhN5MzVgY09RWF0Mdvqe+NivhIoqSFcZ3lEogXJ00Okd9rLdGJ0NDCMs3YXpTa+cycdlPWTFe84G
zWrFiyObwUS+T8ch6SFKrfzdycjQutWb7Vb+pfG8d9nrZd64b7URkEKN55kGJn8HGGMj/15d2l6m
qBEfhUHMYWQQL/P57RDZBKKFItSTPpglOrNV91XDIw+dFanf9IfSCygPvT1c6rG3DlHa6Gu36sNv
eIFvrNgANRKr5PXHsFq7HlaIdYZ5yZzLEinQ2yr3cP9CyOLoRPDe3wCTIR8cFi9V3voPYt6DrLDp
V47DQTh1i4zakGPuixrYs/Q3AKraI+0PfmIelB8QsYZu7HKuW60sYGibLOsIBg2seP7dluMDCX+w
RAYSBRDJRsOdvhDMfGLFNV4gJ0LG0rH3ZdOovpKrlnQTZS7UQN2QNKjWJRXaLMOtv5rIF1qd0B9U
iKEPYeRcXNv/DZjLee5SU0cyGKiHSnWAtS4l7Z7W3ilHR2ATK6r5lKuGsUSsp323E17c0W28HxOe
nDcIoiAeR6Gw+kWp9BNOhvjA27xa9o5TPxZA+qbE+m4WCa/+vKmSSGgWWeSVtx04qx0cQiznu1wc
5MWa8Kh29LS67cJyxvwd2EmkK7Wg+NmkFlGWb/yOXHHQbcf+7Cy8CKkdJM+2YkHSrs2cDEtVnZKZ
NjGExnD1GvCedm9m7/nkri306eyXtATvnqPr1Qp/3Sd2hPkx8ofAzJP65AxTSalndgdFy0sdo8NQ
x6r+ztq1TkTD8hfZKTkVz0SJFw6+1WvjRWhlecl/yw55kVx+Y7RU8rhduJsqqP2yT0H7ayuK8ndO
naRNglWv2wPgc7xFA873a5mwn4p5KWmP9Zy9nR0dhGOKZ1Rmbza3sGvKdYLyxBom3uw7XyvwIflV
RPBrPt0erV6TX5PI+H2NTv99GPkddHo8Xt0siTc2W/IJOfz8iGKIs2kQ63k2hz5cdKX/DDrcNvax
gw6gWgAI9PqRRcPDBV5pBn+DPzIIuhIQf2x7+gMVbo4dmiFYTsnp8OB/w4CnO1fsJ3uvRl1Nx9r2
fVTcYA3bo9yZc9MrtHgRp3X5IEfr9InMcPyWe1F2ATL4hvZ98m5erIC3W9bh1CwoHhrLe5EuMz0S
Di9DfxuS41DgLyjK+I9BjAsNAONg6etZcJDTSTKINZbu8UbOtcam5RUizxKIpD3eIiFbCYBXQleQ
jlHRnJaSd6WvlGcdBfx7VzAPNqFWnuFrWwUVfta1BxmaQpqA26ekeF/MsSgMqXCvZkaFPAsLga1b
/YU3eXsLaz0FTZPKcrZQG5NFwjl2BQqoWCtRVz81XWlepmErM+a1M057QgUIwzKfntr/pzmjFJwu
Um+jf012gBLs+zRMD4oRuF/EAc4EjhIzw12TiBKh8oTCKTTeBxNzuo2tGs9C6evtoCKpLndy1yr+
NMu+0F/hFl9HNrwHK2+AJ0D2k/FYVBoYeBWU0eYfR47J1vyz/jMTm630kqfZtzxvBVahBq35Lkc0
+uL74Z+7+6jPr3VRln7I7nppWwTRHQ3AP6dt85K2ary3MpwFWBLM51h0A6bOnvWTqZTOZ1dH/pN5
/FFUfgo/bzY8voMxdEEGBZ/ZvzAasqkMH4a6NHOn+Dl5cI4NfL3e3QzEqVY6Ck72qrKxh9g8Amvx
j2Ytxm3tgEDovJGTlVnHb/qMHvLsPPvRQxerNW0ulgL46dSyvdaacRmyYDiHeTWc/fnSjqMCc7l8
kv3ygiFtDIY5VbBtHYO1MTkhUG6KDqMRisMdxV0pdXdxM9Q3JE7cSllAQSyl3xvWx1qrwInH/f6G
E487/4YTV6EL4ec7FQBh5i/PUOLpghDJ4Ql4srw4sULux43TXQpO4danNTPlZ3JJsczzFCMeL8gV
xheV3PzcA0vKp6Y5CDB9Ofh+EZqvaKDNWVXPPjmt2mDPULYbACT2tQf0Ao7SNH6a1LJ6joie6m8H
EA6zyrFyVBqDvNaQLlF9K14BXOqPfqt/l93lEPq7uPH7tWzmgUU6NLG/mYbzrBOow1EL0696JLyc
PdAn2OGYSEV4HQOGIdnnApqvDeMsT1xiBl23manv7ocyBFkmshhzxCRHXElQa9vypKbWeeKxLjFN
MbTj7XYMsYdL/axay87bSB2I47+a8jMiSmGIwPi3Tl0ZLV3grfMDcP+7hyQCxkXuaPqqSCfwFZMh
lnaIUVqdde95ndk7jNwqRJY5lFHEmXE0eu3CQWsM9YRyMZmNMNROsqkIjVOtbmf5Nh0nSpX8RG3d
zLC+8ptoQ3TbDKU71QQDrzmpiqDvy29FrNdbjFuMjZxGufBQ2HA3VSeuzr5Z+EvOEfWh65sAq/kZ
X5cknnU0QXTXM6MF3FFISWkrc/XycsvwF/PC07R/Bu5Z/8zrwJ6ZdUSmew612BjCc62XoF/QddyK
ICmvkQmKBRfH7KfSIlMMVObTUoNhVhtpzzZGCCgGwGDuQBZ/DKG6r9BA3MWVmm+VJh45/wsP8UcL
2S/F3Jqckq+V60xPHZISBOLquxVzCKkp7q8MomU1NQr86vNXb3LRUlTcFEqyvLWHwkI8RvPWBkXB
879GcsVIz4rNj0t/V8+yq3KKbIdVka81uKMEe//5MfkNhu2e9V5X91Ni//nS+2e9MNF3g1K+yi6X
nWGtEihsJw1ncBA4n5booYRVY3VAiICQ6z/6TVFUhwKJnleRhLf5WVgpKw33yFv/PD8rBQmauV+d
v0fOn/tzb0zWBcymLdIe4RWWQudl3bWdz6GJK7AAhN+4beY+1805xnjplxwcI7UjXgkgo6vxWX6o
KOpmSyItQnOI+QN1u+VNA7QRVnghr5htq9oNVq5o5xOdz0HVDf1LoHX9uip6qsF6DqNPUa2VhB1k
vrXJDPTFUYUSy7j21OchL7Vne+i+tdMUnvxEaM95H3YnM6zesE1RAdp5mbMszLjYyrneGaGdfgvj
KTiMwAQfUjVEwinL43cC728Fvp+/ByAzvlMmPwNg4siXV+gUZnq58VxPHGNb1CeNsAOdvVy8OEFU
LpK6z39l9c7JmuQ3QdsvNoL0bdLQUaCS0J8NJ9IOGcfm7eha9TMpRAXZEM17LA2ysR2iyxC2CvKt
vgqeuB+SfKdnM6mGIu+lC/TpMnVFwaLLmk3j3t1pWb3AIRm02jzA4Va9uICDgf+DRLn3OaDUHqpe
X8mufJ4m5+bK8K2DDX2Q/fKCEnEN/Ehtb3Nlny9C5ZhVEeYraCVSCwJb7OjOZrCi8BXnj+8+vk8/
QyU5WsTtH342ZWs/VLKTIwb1jGUIIjgi6CnGZGu70IqfNQerRTP6BkkGAeZPRM/CK5YJin4vgGPq
F9A1UKy/SQ3nDmr6gz+WGphnDiTF5I7nf/X5pVlhYTmZa9mZ+1AcMWM91vEw7rU2egd+ET/q+LM8
yjvL8IIHv3srkbV/RKQ+fpR3Slh5eOcWlwnZrh/6JLYFTi9YVkICbWon+536xVsRetWbq6Q8FIAJ
qHUFWPoWyS5O8+kUtwE+HZ5vOYcUVLvs66xhwpkDHTpEWfeGMVgXxXctwgEKCdBCdvcueed5wBeq
JnuQLXDd6g67TLRlyNhugO8KFNeM9MEyYw+kVthVVDkhw8pOZzKROsVzbFqnps0Gp5rdSdh2vrKE
0i0rAF+nm3qxYSVrTyuHpVrmSCgqwGmQbYieMGvXz3lcvNk+CVFUiL7soLAXsT+Ix8z3g7OqQvq3
2lj5IilAqduKPkSaZltRJ8WuixB66vzkpGuWR1Vrqje1qejGIkywV3b7CrKjkTxmkYZLmm/GbwY+
iXsOq+mjGMv2nGWoPdUNCpNZh11EbJZoFs138uI2YJItlXfgrwHZxGbcWnNQj5ZysuKq/YIf2Nok
/3wBh8F6ncFJuU3561vK0vFWpefi+Bj/ykGjnW18As9NV2UjbCvnh2Kl1lb22eEgzlZOSWxhpLh1
pOWrH85VZmIuKHcozkMjjhb5NoA2FS3cQlvGge/8FlFypCJm/9Cm7l21A+UTe0pyagjYfvTTTIfX
KZoRvB6xrgQDnlr1tdWdaYUVWP0UNda4Hjm/Pnb6pG26xNbPLtygba+H0QlPnHTvoCAIMWTCS6z1
430BzWif++7CThDOcueLvPuriefvnwEnVbA+DG1tM+Wd8YIRehE4w6u86EetCZvbvRdfqinsXuRA
BSBzREn9bNuolEWlahcfSYAGUhcN3mYoW+DUjYddVWQ49Qb/uaNworGmlNHHp2K+qLqjw3krfsjW
hKr/ArovuAWTj+0wg/COnD+Uo7BiUlBubpA7GrS12TvesXIRX2CJbffoJo8CkVV83k1cS8sJVSCb
M9R7nwaf6GmisZiuDNHEvxvN+A3cZnhDuvd3mtj9fgpeyRuPp3tQJmM0Ga7LPiYkpu8ea8QgctjQ
lrWoqxqlLr83XrPpnU0xekc2WDykIfTMsC/i95bDNKQKrSWsY5Q8ordit692chTLOg4MmD2c5WiE
PRyR6vjioKLw7A7qUetgaKVQjKvmg7QUD5KhvN9umubDrshi5ZCo165ZTsNTFgFtSkdvb0t89g2H
bfQlLkwzbF1Ct3207kkluNHK8E1sHPvcPKArBLJeIPmV6FF9EaBlVkB4LFRZWMuszAm+F0N29HPO
4osx2+qCPCSHZ3VHro6TaYT4MqBLJ0coqzcWgZpb8bkxxRYAaP2kEpQv+0mYWzdEWYN8NWfcKCOH
q7jm9kZHubflcBx4w7YA20e5edKfycp22BdqzhrxHHvd4nn0Uo3DiG7NQOFzHkUe3LqIOALRY6vX
uH2ekjrcm17QHjFYCve1ZTR/3+n30T5c62FfHkhAdxsXSbqnDmO+pRV3OK467ZctEvGrH9KFPzYc
6kIcWYtSt6D2aN9bTSTOPqW98jn3nfrQWiid538ze1vZmWxpa9ls+/J32VflhWxm84Tu3IfstnvX
WddEibshEM5paigq1mXaEgapJAi13H3spsl9lHeD2r3VpIQPsqv2c/Po9OkBfz37LMpBgSIXGGvZ
1BXdPmvzRd75VYBrljKuMQX9L6Lm9z4zy5S9asc7ySu798u7e7Nk6Vqnxu3PqfvfKzIKlz/cIv87
j154uTGPGCtR1yThjR9pVwv91dTBs2gIMh9lpuHenLwue9Hrl8ZqMAui+MyyGCTOluLSI3ZV3UYh
HLcOHMe5guZokNhKYqQS+mnXQF3bwtzur4OGzS2D0U94o9tgNLpvNYylFRCW6WTgO3wup+QZk4t4
UThC+fREerADnnaEo6a91cvUWuJ/Gfwdw6xVP8B1eFsX6v1WE1H1id2O/JxVNO0mszt11ylW8x4O
KSk5PqdG2L+Jqq4Phh2SkdJjqln8O8i3+CsqJuVppNaAu7D4qf0PY+e1ZCmudesnIgJvbpf3aSvL
3BBleoPw3j39/yGqc1Vn9D5n3xDIIImFFkhzjjmG8Zfo3IBQdvAabuppazZO3Ztr87cHyke0l0Po
QzBp+bYcLewNczIPsbo7mpqcZHKCMn+Fkmt6lUnHnh5yVtV4yLA3Z7zHNwoehl3ems6pjgsEnXQn
Jq8e4OGpdoOC7UTV81+VEsJQ8161GKFuk1VH5Hi+aby2YRsEL9ZUv4a+ms2RoKetGEWF3kYWz3g/
q2sEa2SeLO1YtHzOPb72w3wm6wWFrz95anMkPh9Mv5cNewsiq886VJmrBhqoh65W4ze7+MvQ0Qda
viKhf3UF/EJSHMUm8v6Si/TLXWYFtUmAFdrwu0YBA8ml4v+7CK3I0vv11d+lXQJHMA6gdv+B5l9O
daFnwWU0v8jE/Q9hu9m0clCc2EmXmfSW8YkKWCSFzT5I1B9sgMAwrnW3PCRjGl9gJosvk/zmyVN5
iC2rXo320G6DkvDexbKgquWf9gNpSdCzztknRf4dN2NXnfPS1j6dl9Ceqm+9Q5LEhz8CRvnIwiNU
A1CBYLxdBUk8fsFmHm2zvsfglEbF2Woze+dHRXc2qkQFZgmFSwEOjQyZu288rXzKrBrMU2RUmNae
cF1kt0IRO883eRRhua0JKkW9yYKxotNh2YIX2gfNohHh7Zv9Loobl49Op4z9ys10bMdaURB/2PNW
h4SAZQ2swDAOE2qogkhZ+6Z6EzHWXrRSu5c8IVynsgyPhevfzlXdM8c9CtAFIeGWcFZuzMesQOn4
kMhgmdb8RkjNeCPUIHIII/HnaHFV/VrOvskqSKBkD5LTOFvhkszor/VYBsdBDZ7696x7ocwrRhEc
VVU8yfqyMIs1fTOFYCTKHHJwACu7RnrRhmpQd4geZpsAvvuDhhdqlfu1cpWHukr0Y12Z6Az/nSXP
mhhdt8QUyhV60RMe+xLSQrI6jFVFmZSP8Jlgh+70S9Tq/pMrhDLLimeH3KzCdW2V/pMsULqh27gO
H3uZFPWANmDpnvNEvEpfrx6YziHCjb3EsggVKraRaJH1iNbzauyN8RZCnXobNTHenIZHlQyWzmqT
ggS8FMy+5rjujdbbm0ryDaLsZzH05VX+H80iTo9lOXo8f0gt1++lakcARzdg6623aDMXBBDgQCgw
uiNrUya7xsAYvpKZ9eB9Tnj+LCjwfcgpAsOu8ZwjXRIwI+S0KLVIW+v+EB0SvCsv5dhlFz1Rf2YY
GovmYGH5+NzUfneqBjg1ZLQswXvj1qgsbS+TCFM0q3JIGwDkbvOaQfifgh22gGMQY4xn3Bss1o8T
JEcnaccqp2A8grGKIT9BEmQGCrixZb5ggs1XsMYW58R1ywsB1H9piV3sXUQKNrmYlTHdIH7Azcib
ilTI0uG1yHCV5619U2pStheNfBOQb5c1KnuyT2ooCHmJspfWDeNbwab6xakvqE6gt6BO2X8UBZOL
6anpK0ECvtCmbR/CMLy4h7zpCh41epaeIyB/yrYD1bFdpMKFjyHPFc9ub4JEsFFTA3jfblpWMPu8
r63Xtqyz/VAiRx5GFkIPbW+dsKTODCkke5sQ8K4hrnWuC2N0/Woma1HjEoMLFZvsfEcEsUU4hTTl
LO+oUWeHZ8cHTJa2oQA4KMY3cH9RjevewPGW9Y/wdRiP/Qzfg0VgPaZ2e8KGDZYrKJJ16InupM9w
qntp608HrU1Sf6U6rxP849KwqIR4+1bVKNrrnCef3r/lyYLUrNIVJrX+XEH1A+PqROx6rjTOrvXL
L11hsPnA5Z5uK0ONL/IAOwKbFnmqOT7SHnW4ATKfgb79klZusENcxd7z7xy/lHl79escvmL4aST6
D2zf19GNovNC0M0m5GuYJWjJalhItSzEw9uwwwyIlCUa6gJ2XHxJAnfY4uhUz/GU9De838ho2DEm
tyQCkqGXuBdVW3uSYLMsCA8+CyzIgQEO+sgDyqDgePKqa+OKeiWTVpt3B0Wv7I0xxwYDyuVp+0Z3
YJ8anDPfcjdKZBLvTbwCIAbNcdOTBDamxN+PmTYuwEYI4eEqJLx4gT7CLB9emsJ4i+0IkPdYdj+m
qefxKKpXbptMYz8JcKW86KswTF/BTOrnDqLOF9OpgfF1+qxYBGg9QcKAQEbnNXSBhYmmDh+KCSO7
NpuuFT4im8Lo/ZOZOiqEFihfTol2llEMej4z9bOLOeW2JnBBa2cCEyec+1PN7Aa3WyfDuEYhwt9B
+IgH/p4u+4CQOT15LXFxA5wZf5jJLFHd9uNLyOdzl3Ya+kh5lp9ZLrHcgkPNsleGF/oQ3xfarjKa
7NVCHeGUGvh9+zLE54eS9LPixCsviEKIodVDqQTOObSdbhcTsfssQoE8W2gZ34uWndi8O2XpevD9
dNhWaZ7thtn9mwUjaB/VX96zaprqh7aBLFK+dnFyTk9eaK0HPhh+3v1ASbPdmJHRXULI4JB6twOM
txTAGwfxVhh9bv262Idd0h26Ygg+EeP1koJz1oHHX0YUQp/itGNdPbSrCvflkzpnZaGN7cdvVtDI
TqbFeGp/ORS67oNewUoaIdwr8yuZNR/MNHXWYTqzo6ECfhbz4R75cM+bKhshQBtWH+lYzpvHyiPK
eHE9R6ZjwOMzL/x5KX4muowQzBmdlUUKCkeDsZHQLUfRzad2NhuxRofuYLTZLcy0+eDVo2Ot6QB3
ixAYqdsQ3pGVAZ84IJ7yINGdoZcWe1uZfmUaRnziS8RzaVTGutaxjknorBVmv5MS6ilLFbeH8aoP
00NT6hkY89nfGMSBvkNg/mHMnGtk6H7OBr1/yzxYNAuvy9cZfpab0sPB7s6euvtZXytrkbp/58W6
9VPvWGtDGNl/hyjAgRe/x6E5Fs169PR0v2BJPOgPkGzgTYikgX3CF1nvgNCn4psJm/2yX3KCyNvU
UPVbVyc1cbZNgTjFFYivvjpLB6iMLpFni3vU9tVrjoogTu8LmLMDVE9nnKf6X05hXYahqb4aGluJ
qHHB2w+s75IEGBK0fK8om9n7amiHQwtlwosVJPD0Y5D5McSla58mc3wwMu/ct1GwhOZJgFRsEbrc
OMgvJHYjafDCLV+/+iwPILz8LcKk/1EiVvQrqxjrc2z3yBG44ZSAl2T1jxdf2U06pPt21WnXHqn2
bRiU9luTVd+cGOHw5aWkl613aeDu2mVhWux0Jyg+hxpAPYjg+7M5J21XnIjEGp4VaNByawrPjQsv
qtNk+qkyou7iVH1BsHiuPjsOzmk/D+NvA4rdiNRirKx19iJzwFGGYI5VaeOlH0H9sAL/nazmQhga
xAZ0a71ppRvPbGFDUCyCwgv16zCnBiz0LJkQARLI1Y+q9U3L+wlO+mY8lP0QfgbssRurJPs+zSG/
pltW52qaXAhDim8yP6yRNkO8b7y15cCUzB17JQsE3zyWYKepbIpfjZnC46AjsRxt4oydzUp1rf1U
G+JXoDXfDZ7I1yzIwFbVXfIJBF4BvHUonzpliHYRpIxwAgAGxRXlnHAqDp370CbQoZuidb62PmAi
oBjhRbie+moFMAbM+anXeFs1jbWDTO56l8A1dYj0Q+yo7hal3yMKH+aTCXpmM5ple2hSfQZV/52s
RUQI2Xty9KrmgJ8e0PkM6uc9AcvCY6nPJAtZ79mbLndMCM3mODo26SAX1pjgi8OUjF8cHax8qtnN
doF+CkiZ4kBZQryCgO1JKcMowhgVDgDeGWT+07BpwoR3caMa38apN2BnDMQF+CN2Z/x2KzcPqy/y
LPPb32dEx1ZfCGjpV/JMljpxJAAfrIpI9W5N4uVvWfPNnx3hUZvqF3wQNqYTEd56PF1IUdj1p2Gq
4B0DejcMinEFJT7rHpKMbReRrWwgDHCG3tWCENwAusSTLNWD8VktI+dRtoEg6HJR7jkONoQy3faj
A/hn/timbpFDhduYF7v03VdWiweFaMCvLrphezNxf7uNfXs4QkHVvRq+Ja7yculOjufLU8fvN44F
TFIG38kwPJSHjINW27BdzX8BVe+ReasDzTgEA16WHAgXMzB2Nh9LZISeaHvULTVkxqJUAbaVBHOI
gIHEuFvxZivAoa14vaB1l/ACj5LklEWu9TaGWnDFh9euRre13tBNsg/A3LqNTCaoh2172272gqXx
Q+O0Twke2r2eEDaE6x7+nI9pn1faUs42vECrfRjwisKh0ZsWm420156BKKjPzQwILyYkn+eUVcUN
0ChkV2RSHpJ0gP9tCNCISWD/cDprNUL9+HkIo2DX902zD/UpPoHOjNYTktk7T9HKrYxDbLxeuxE5
tkxS+RkcJ+WTH7L2lLPYtHh71GwKGZHqncuR6IE21fAZRNXbbwU3lI/TYLCf5BLGU3QXLK6jrXCZ
ROt0UCBHQchu+RQbAolNPv2QP0ZIpRSgfVd4kGDDnRnj7Xnq8Ikur4WIW/bvoPYgoPwaTb621YvY
OchqerXSw9w+hpnpreVt4M1exbwKnuSYm0IxgZ95Ee+39EGL+vGgdsV4hpeDOS5PP6bZRb1pKGtY
ZurvmrK1nU0f++YJuPHZHFvzVsMAmZiDdVzC+zP0R9dEruP2l4RbejjhhLdcfFmxebN9dn+snqd1
0JcRf6aS+dkB/l5aNt+L+ym1tuYQmiuC4+qzPEAz0CxnMqk1Tn2e5sM9qRJ2fh6LtYf816XZCT3s
Lsp8LjPkmZVkKXG9WjguJRBwlSsxfwpkcdDYFP9xiubVa+elRMmZ9QiYpvPiszyEYUR0hDwN+jQ5
x3B7LSX3PF6aOAhy74fMstQW0up5A0xY2kOfD96Dh67GAySj494gUoXfAs7ELUJWBCWGvtizzj0b
UdGcCRWogQwr9XL2IU8WqHOp5eXb1MV/S5Bm8DTaP1q9Mx5kQh7i2ZIM8RRMcyJ8WrJUs0VyToVv
dawi9gqZCyg7gZTgfplWqfw+qcuWLCmrXWdPrCHcUYT73rU+j3XkobiWiKuW8iyNwpzqjTxt++yo
mo11lKmhrVgZ52q7xfeCzQWhpinW+3PrGlYLF6oLDwLGrM2shrBxkLzdSbSQPNgsu4rSwd7Lq/2E
oB6KlY1vrtgaWo/0rZ6iwnG2TZqmmwilh00d8CIb0iQ+ErAf2F+muGbTmXdpcLNmoxfWgeyGYG+z
Z6uLg3dOIuKa3QA7KeqqbGx1HwUOejrvtWWdcq6j2pjO2f0jgalt8cBBZOxGN9cc8OC/n8k83oab
IRV49+b8LoKUdaM34S8DdaADdn7YEw1nfIZiqd4OsKiVZTm9KJE/vjgKcLHIHQvgliQnPyqPugoF
j0za3jC+GHDhZbianuRV2qxPU1RKtpc1PEIWL2Ghf5WF6ViaF1gND2IWa3Sy5vdBr2LndM+zY/53
ZcxahZAqAgbmWAFvjhoIBu8liCxlnzljefJFc1b0mXnVFycbDbpfWmj8jFpPQaRecXZuGSvH1hbZ
YzTyd2wJ3fzJncqa6liLNYQw9mPcKx3BWX6wdxGYcPLxrY29U9UP4gc2jBJwaDzctNZUWEbrw7rN
MLKB/042TumNiH2upMrY/dA1cP5YnY6bbJYf0zw/OFTEnRPUCY1KoYDHloGDahrBFmnzOdyy7Nri
89Fe/SCqjknW1GvCi/As2Am2pNT9JAsTaMBf226pGczlxDE8jBBiI3fg7SSI1Sja9Bawcx2aNnsz
rTxZ6X1f/zIjrK+WyVwPsZwphdZ+nwqPNYfXmC9hln4zba89NSms66sUW91N8aNjlTjOqa8qFUAJ
Tg4sn3Cyjy7xlsJJnzJCUJ8HxeV3zspio5eV/ywPniZ2NuSCDzJVqjXUUWWlrmVSXlVb4QU+geKW
zG0koKMOiWOH844XskSiT7axGx47zbMupuH1j/p8sEu+5j56AttoGvtHWeC1bXdOTHNJyfzOzYdH
hvDA8s84Rylmq9pBQHbsFbgk5gOsrhC/zYchnvxNYLLolQVhHHiY6+c6ndFA4+FN4RGU4FueW9EX
v8alWoCWePC6qDz0wEOPlu0SOVfi8m3LAHTKyPBnQ7O0LOdZ0l0B/8526Hvu1FnOsWq9o8JEITLB
0dmp6Tka6K09gJcLlJx3vBceaoJ2urSZPtVRULzkLfDYOWW3lf8C8ftKlqUiUl9b5yKLVA+MAs5L
qIimT/KQEU/v2cmSmOKnIC6TFRa6bNeGsXGCkgUEQt7iPXWjR9Qf6hPPDUKYaurVtTxNprw41j32
reeZFGRwtR728BTqvhl/OY4vemQ0hyJCbjfr/Whc9Up46rOKQ6r1cAyI5KYYbg7wGJr9Lcjn6pRA
Qr/yxPhsogmx80urfqw9cRVNkX9CY53gbNMVLPPd7FMwIjckurTfdbFOqeaJvTBFvA3mylmSnvLO
w/2oP+cF6wHgsu4MYsUTmpT5g5JpykNFoOiDWpTKzEyQbvC+lttxTi55OYYOz/npBl/aYahfrQgj
CGo9w8opFRwmNkFyuGs9NccQ5OjduRniDro4G94muV1oHMXdVjMvgQwSlDGDsGjCQNyZCjEylUUM
0kwt8IFVQOZZVnQhJLgj3poagpXixjHRL2XmH23HMZ9twNTPeu0fg6noPitOp5wC8BNrmUxt6CLt
tPH3MlkjYMPS2JhuMsnsmp7cDDA+Yko1KFliOAM1/Y8voCpMXLW69lECgXJbGJvR6cEpjXtIEJ2/
Sr3E+T8WxRvCi/am9ez+VhC5fWRn1O0AJz0lUZhuF/M9xBOP/YTghXTwKAJ2fI+F4VGa8olzRc+t
40/lesotxGHWfzK7iGg2LfwZOla0kuqUg2N7a9/oQRe3Ivok4vgo1S/dhDgPGKfqg0zCKpkTAfM1
1TL/UGjg/iGWE1ev5d2OB+CiEoXymqAPcXE7IoaQWlC+JqGIwHCM06MGudBD6BPfq3Sw6po9WjFh
UGSQoXbOc5mKV2Nm1R2L1N6YABVPwlfNW+akvywGPpPJjftlkexilzpCmf809ZqAc/O9WEZOTHWt
YuEpYAxiVfgQQLa3FV4H3Hsm1ryjY+8F9zxZRRYMlvr7CkmgkXe5DnYQbrY+myDmbP3P7M2bk2q5
PqgjKConMEgbeLrSkyzNQnzJXWy/mJ5JXEKVfZHZlat7+x6gxVYmFfbeqyLrg2s3eu5tQN61sVj2
8yf9VTIOdNgm5RnWZUg7RK0ebOjwnoWFaKb8hhIUyJLNQVVOhwg0DMbwofcV91QHCOj57VC/5e1N
JN1DpRJclKfhJ0i6wrcI3AtuVSM4jaxxHiPfILRqriHsb84g8h9YPWAzwM3Gsn7CpBCX2dYYQvHV
qWNMo3zFCQMELFf32UvTC+KcBaHVzpDnvBgxRMkqcIIelD7Ye5oSAVfzXaihNe0BPYnqaFawJgMW
nZ4sPDDrvu+1H+inrl2hEKWuj9/b2qje2sauCSDqWb90BAUUEdRR5mj4rykSlyt/rgsZeqq0iMOV
Zf3kjz6eGpSkTpivZmdQ/UlyudW2wyJBI4BlGLL45hIHu3ZbjP2AIQjlNthOtj0SHKoV9hBGu1m2
ymAGwpBoRc/yQPR8qKHsIROBgofBFd0vG8DjUv6xjfwH2z+YiGbAThiE2iXWSpDjKfLjBbSK0lno
Rlmyyiu0kyGY1t7s5rbEi9rjX77cHVgWnDUoicAAPfORiByWVt0iRkBGoiiZEi3JlLXoquEbFf0H
Ai93oYUi4HqXOHgzZeU5ZUGevIPLtj7p7IcIXrDxpqde5JgHV1HLT2ORROuyN/rnRkUUBO2T4Yxf
WFwAi8LK6bnmc+nlnb+LfyQovNzSZvBv8sx1vlZNYF8/ZDc8qlVWFO2uTOBsn6Yq3Gtui48tip30
FUSGA3gTN6vbE3FUhDDNW5r96jUJUjmAxeUL0/CgW6qa0USfL4sf9En5YVp+sdI0qMo8Jc5vHSGb
NxRYepSFHsfKRgi5LDXUoPkwEGdRodBi5OW6nYs9PBuPQi20k29n32RKHkJQKHtdqzZhjSX2fnA6
cYzAAB3vWfJs9Kzf1ZCKHBu6Ia0EP0dMN+e4MclaCmTt3xl6Czyo/bWk7g3i2cz1nYlW+9FK/x89
LVfI7uAow+HSep/vrcgRQNpguccmdFEQb3VWUvOwchGVyFXPNxZnI+wLCPu2G2GAA75fLs8i24cc
8X5v4IdQRU6RnkcwyXHhDfzHj6PNXVRzZ3/ckilrst/43AUsw/XWIb5Qtj7a6e/f7N5DVCVHLcBR
Vuv+z1TNq2ui++UfB5nnD0a6K72mB5f8d+m9cmqq5ZV9jX8RiEL/s40PyTwC4hvksEB9KJDtyryG
ANQdJHB/9hW99yrrAd71LmjCwXUI9dD90vvgPvRTaPCROHUY4fiKBDBsDuyE83zlD3a4pC0AsOuG
GMX1vU7Z179ryzxZ+UOeLPiQ92/1lu7uTcvu8qL4s7sPbZV5wQhl2/dhfujqwyWFN31yNN84t0WF
TO3ws0+s/DUz6/x1MONvWtLn16AK8ldTgeJB8cNgLwtjB0Rl61ezn5e6RDpXTwJtV6XWwmZd28lT
FLMHlIU5Ilwbuxvc5VKor7zDhAbTWpZ2maMgVzocZUp2D2zu5OTCeVguFzNoNYJUUBZGDcTtkWfh
r5p7VvJQuyFP/yhTcqgtbNCqXWRPsj7GdxCAQ+MsHTi1JvZstfWNLBXFUF+BIX2Vl8vDxEYhhmrh
ecnScJ+ZyeCdZP2mhX4NLS3w0nPvBUiEi6eg6ddnrWjW+OUJtlp+P1uHxqYJO8FylaopO89t3Q6Y
SubkWLThmWiybvkBtcywnwfx03er+qhHZgOdhpUdbVFPoMDG5gUyM0RudGX8VQQEFRP1+11NC2dt
2oN4iOA8OPk9xG9JrPafQL99L8Fq/vLG5IjFo/raE5G6ceOymhE0bOdaXtEicfXPOWLxluimX/Dq
PJuBEn6uoYrdaoVigCqu7Ks+Ge0mafTgG0Hhe1lV68y/WK94r6aOfC/A/+xUjP74oFiRyr5saH8Y
Exwwc6suLie2N5HzrPasuZFjcQ642iFNtXNvtYwRwo85mClpZsLrXncfOzPMjw5fenYx2UXANYqE
ZOAd0oLQTReUM1ivbtyXRLUCNOJOUpsvXTMqKtbXxntDZaVa9anRf1eT9rG1huE/JvQWIYStEL7G
bHaiqf6PGoin3kjq7yFBnauwKaw3zWmIL3Ms9dmF+HDbdZN3yyroJKBH0c6ejdyWhlX4EE5BdVUS
r9kFbuE8TgIp40io1mvTYN0CP518tYLxR+o7yk9/NPexOeE7ytYqDntszRbUXqpq/wy7+mdHvNlX
M4T+IyrxAk0DTN59axmPMJV0u6KBzABDOSQ4wcnVmZM81UfJt5xD672rsE8D0YO9mR3NEVh1/Kpr
KNl7Ifx1kn9Z4K7bCByCJzFG6RerOyykzsS5E2GV6xuL+JevEI7zwFyMdK4X/9FJ1xGyWbx30nju
H530pg9Gab5cdhJOuXeCbSz9wupSdgJ5j7t0IofixmjDy04KQsTvd1LOd3LvZL6TJofEVq9y9woF
HXRqkp96vhPZCbqJ9076+U50kBMbWSv8/96JHIvO60B2wg7Pvd7vJJ47UcaPdyI7ccLpdyf3O5HP
BLz+o/wdXKePVgiOmMfCLrOHbD6kbR8TBIJ/2kUm6UF1IjjMStiJjwByPnt965orWXGMCM4qS2Mr
690bkEkr3vVmp99kzZwYFnAYA3Drvh3OjmxDVmtM/a+YiXj4o15tWXhq2qDb/VGxU4FYAVkceCkw
qqVFExKdXaAPCCPMmfIgx+Gzdz8UGRIsc/4y5sINxrM+GmDA/lF3yGz9hlP6nm0SirU0luLn1f22
vcjC5acYUu1zVmgzlox27nXZIiL8A1ftXg5hGXseYchWI1ds7xXldShZOew7hnb9oUDlb37Isaiu
PhR0sacR3OfdPuS3UAVfsVkvj+uPgVY22/SpaK4y7z5aYZiPdtwi5zHfwHJTXmNB4dxZAE7ffx3Z
D69CY2X3R6Qq9IOAln47TVP0pXeJcXEMV7toc3IOI4i+jKalX6yogQxmziRYPd4OlqMRw0VSjB0W
hrp4NnJsE6ponlHdiL+kbZoe3Lrul4b5qKMQWzTlNQgQnaRneXGlIGQFkiVZy4smxzY3Ocu+pXQ0
nFPhquJFNXL7ERTC52UAua0T5ZB5S9MEV7cEz1oKceNm9aaNYhknV3bn0jJRZJwHFNSzpYM32lHe
lDm6e2Rr3JfJUMRjr2cgorgbD4vinoi4cid/gMRl1ecD47spsRg+8RpnL0I13zXcU+eW6NrMSR1X
9ybxC1QQ5ySkR1sPoDlvUa9CER7JJJlfxa21c7zR3Mlk6YMkGaK8elDTXn9t8xKDECOt7ag88c4X
6CPQmgKuFs5Flai+Oeka3Rp6qB75X6HfoCxhMz3nm3oLgNYRGTr0PLRh6H6URFg82gKB+YAIW1lL
S0oTwXXYxmQtL+g6gur79ixLE7ia9a5i++w3wQ0+Fty38mEO8F/wF9CXRnwth4smsx4rv47gKDNP
8uopKbNjX8PuK5Oen6drC0fARXbFPQXQyXyOQ626QgyjLcOGrb/furkBD+o8bLXVnlMzGJ78sisR
MC7BhMw3N0/TSMV2KH+D+zSVpQSomeJL00bGMk1lS5pqAfRHwwMyZ35UCL1uumX8MU1lLcr/fZpG
GvJjU36UF5s1tGRymsr+RvgjgNsWKYL3DA6WiVPPMnGZpsoUfl4e4/s0lT1lRECt6iRhmiKy/m/T
VFbLHY9nI9ByX26caeqkhvMCM5B4bJmmsksR4aOxgrZcZtJ9mmLRWKbpcnfzNG3maSpHdJ+msrRt
2603lNprFEyw675P0xFqJJaWTFNZbbIxKU7zNG1Md5mmcmhGW5cntW8F5JXzvGyEtTag9z7J0gwa
kA/TVLYmp2llOeleDumf05RwuGX2ap5tHmENa5apBBK8Wxvv0zROYnwkfvmmxObvaSr7RPwR0vb3
aTqUM2US0xQx5gjWOuMku7xPUzkgkeAtsBBHv8jSf0xTQ6+InJvnpdGh9trpXbK89Lpqeqbv4cmK
nGWaylph6uiH0gXLL8cDh8jvt6lM7uQ0HaoCttXGD/d1kQUvo1+NWxy36BEBu36Whzzfx0RyLAkL
48xO+D7wsLm+rCCMbDW4dvXUF53y7EeIhKIShX7LexOTCS8TejLQf3CR6Yl8XxF/80eNqs8IWrDa
B3kRXxveh6M3rWVSXqV08bkGkXmTWayhepBAApXu916YlJhVUu0q6w9xm0LOCXxHDmupllmfErOw
LzLVEw5xnJRuXMmkvCqu2h+dCIOlRgpi56SrBN7de0HZBh+qqqdnecGk9c0ZZqTgjyo9uqP8uab2
JC8rqii7lFP/7d4N1k9W3nljHOXgFMyt10GNXu/duI2t4Emtg6Pspi8sYFP1uNy9rOYYcbXWzLI6
yCR6X9at9LzjvRdAm9D1jZ1OzC9P09WJyoXKcCdblFmjMEDJFmH0+/EXjvpoJer6/pM5cTJt4ETu
d/KCPI7Up8j/ce8EqJbY8rLzlynjIzX/3EDBOz9p2cx9TjmVte/xYhycDn3hjvDQZ3nwzDjYlFHt
71IUhJc88BK4vEMNEDnViKI0T//DVWM209NV2oNsqG5Rw/23q+q5r3v/733996vGNgABkHy8Spn7
kg196Eu2ZGvwM/2PV7WmhcEz8sShMVT7EbKp6lII96L7olDYEhKyWE/punArnrJMzYcWtYAVojAo
Sc3JBkj2Y+P0wdbUbHdzz8O5lx/jBpCdbF3Wm7wpeHAcJCzfm5Nn0HVf2a0Tld1adJ2KIV8rs/Vx
aW4eXVXU6o6pM65lnjwYRImdLVs8q3LEsotMedV9w3iQCVlrCtVgBZORfbznYXgfiGEHMFDPI5H1
rEoZDlqY9ytZT45aAIG45QC/75fKC7QA0C1kMtflt+qGxMNRhRKpbElWtu1R7KY+U5YByzzDDM2T
odVf/viJrUMMd86j7G4Zry3QUTeG09LWfPMKglmb1mcNcs/Lzcrda21vLz+mLHBDI70Si3JYqs2P
Zslvna1VlO71fhtho42rBpqRw/0X8LBhbok1a+CX//tXyTRdOer19Ne958h1/YfRu8gceZDVo3x4
qZoIDej3eaFXxJV3Jg7Qe56pI+GY9Kx474Op26C+tJ5+0cpm2nRDqmy8OvwBrLU+jlEyPMiD4XbD
A57r0zjo6tlBs15sE4cVpB+mt3uNUW1juBOg8epSgInqfH3X5tM5y/yTrEZMOAXF2JfHRgw/PvRg
dEq5V0AorP5oc25kQNcNKk/DXMuCVDbfNX2yyRSmyB9NBxNvUhH12GRkV0tDGcYpReu1wx81h7Z/
ADztnOQwlxF3xIWxESuuy8UitcKHIN/+0dQcXHpp4mC/NDz/LvIsCvFfT6b6aRmbzHP9XNnrqg9z
n/zFRqtLdr1qV2v5e8o6S8UsUDeprakbWbCMJZpmrvehSHdTafdLL7J23aAA41QtUqrvD0ieCaX5
5EVhhHjF/PMvlTsXQSCnvfyRFxnQvSCpeb98aMMCYzTCBHOLS1Wg6vaJ2IPfSVnSppZ6mLWBlsaX
iqavoumA7MPycGRFeR+uoUZbfVCSpdnlVwQ5CFZeaOry1O61E3bBqyFwq+WnlQXy0aRB/MNtrGqm
G+C23DQiuNd5TZRCQZaYA8HFXra6p2Nv/F3yIS/9Z4Gsh+f474tlusrt8GgTmSCv/a9N3Vu+17s3
/3FE9zr36/6t6cnufmpK7m0/jure9H9t6uMl957+7ZJ7XuPrcP0Xya//ZdD3yz40//FieXf3Uf/b
zY4Z800T8fF/aepe597UvzW//Ar3Oh+uU0fRrQtj6sHtMnP+rd5yJ0FRFet4MNR1YFWsKybVPMkz
ech88WdeBOyIvXobJO72Xv5vF8o836RFeaakznevjtA4ky0o/0falS25DevYL1KVdkqvtuXdbveS
7iQvqqxaKWrfvn4OoW7LcXJr7tS8qEgQBCGatiUSOMc0AyB+/FXuGqQNvdsH5BjKsR1zx7tzg0z+
3ZvEiAM8YYtYbKb2yeJk67Y82f1rDDJBF5qIWz9ve08jiWI1AnJte2v9b68mG3fzOlfp1uYRZwfm
e+4CxzaQG/wxmaSDdwkIHSQE1uP+71FnO3f95pFJZR5l7kGlu24ko77/hcOkDEApwBSa4PiQ6+pf
5qZbmC1T6UY4t8xjzjIqzQ139/Wv8Wb3IwTob4AzgETEP9b8/2vwaYEYyDUCeQZL1iIKl6DoA3E9
aFiWyCI0Ef3hODtAPmOTGKCUzzlOfRaJxBRIsW1rW2oy6epGZk26SOn6SzcBnLIjda3RBPTIn7pl
1LjPVQsUSII1iGGXdP8LH6RdPCH/33y4s0v+RhWYerVixFmuRGSX83Dng1al7m7Qe0B9Sd1G+ttK
GAY5D//Rh1ze25+6d3Zpfv9LHxy7xlulDjCy/90HwDO7O/XqL93b1d87H/6le50HMDaor4WCqC3g
6CDkCnk0KfYPBO9c5KGo47LVE+AP8666UItfBcbBNZsz1WZ5UZrIjQ+TFsBGdnmhBlAwJNvUDRGO
LI3OPXq9WA/AxzzN8lx3kI8cIdBgjLoWgNdu65wH7HjMKlQKCyvByW0ebuaGMeMmAPLqT+l1GGrU
Q/tzrYwlAHg+3Bc9Lzc4cfaBd3uVSYdrML/zpEVMzVXeZbq2io0xAHkE3KeGCODkyONgq4JmiAYE
hg9e7nTdmlwivaK17R1yA3/MXpLcFfFjA6Lpw3SXas/GNQDn62naZ+UmwkOh3T/MEjf141UZM3Xy
hmYZSN0G9uwdwJx93Ax1CBHOuSiYBeDFawMAnvxt1Rl8MX24pGiV4QEJJPlx1kuGHoR/leNMLlHD
x9qgQakjief1MbtZavnN+pjltD5KuT5mmZDro2oAsjnLqISsx3+uj3Jk9Wp2ldYI8jKm7rPcDUAs
qesdNtvoUyqi1tyHevmJjM962mh8blSn3M/yeX2QbF7L1/Ux696tD2owAA9K62P6fElG66ON/Pf1
QbLWidjOsc0fszck53n6qKlxcZiXMq0RADYDXP76YU5jITVJrpFZHIBBdiUCPOGTAjVc1wiJZvm8
RmaZk4Aoh9bInfJ1nczykBnv62T6KozA3Lv0t9+rwCyNvR8AmwDBf8BkpeuYs+joW7UZr7QYcQXI
6dkIp4esc6t+TcUQkxivomZwl0Ye4DnQSOJjOPRGvKLipBoDrwqMeeVDL01OY0zF2RyNZmUgkOgB
BAdElKJakAlS7JlR9uupj2F1iJprAYhBvk1KpH9j2UcqiFfoQEIGBBJu6d5x6tX6tr0fKo4Un3m4
m5FoGirRPtdW/X7v5MLNzNyM7grDXSYGG5EHi9uc/KYblndJiuTFdBdke0DI9Ra0pdPETDc5K06T
yzAnPvI+kMN2nYObUckkCF97YPUVSDCZlabuNBowAy2vyzTApdFnd38DjR2zvZ3L8HX5eVKfsjf8
fe3HAPsQyJEr/OAMBpVuVY1RsKIqNSjciFQkqjoNAumMi1DLWF3MzX6sBqAx6MCYnCIcY24lFaeq
GZJ89HA9tUzGrKIx1i74CBdT/cbaqOjHEj6R2TEMEnUqTiqJ+xZUePmmVk5jkY93fpPyNGDLxmY3
lNat31PL1efJh3kSNMzO5PONHSrOflP11kfpdweIFGoI3SzT3qcQLht9r25HOb+Ty9QP8VP9zVTf
TNzV5Rv7k4/SZcQGmIf7aeuA8oxoEidc/9Nl0yraxY0DpMTy3Jhdvp+EAn6rRg5QBrk4bvxWANW+
yrrsfYlMt0oux1gdZJkuN2vnX26TN6Oc6X+6rSEJGqh8YPGhSbgxZiv4n73ONLXO402lD9epdjOx
5HohV7eIQJrjRKDjLHvtgoDWB7+oqlcESHRIpDBTQIla1StIW409kFdAgyRbs9AXW6cODWCHoBpl
yHVzyq5DDgaqSVgCDTbB7hpVU5z8LmsxpIeprxUgaHfMwjNVCyB9JK6T4ZBVDpv/VqzMfgERXvoC
dsvFJJWutYaYXIuttju1LUunRnLNb9m7axFYuG5cw0lRum4D49Y1wPHfuoaAsXfXcH4CYC7pGt30
X65FGQPUjXQt0JVFK5TyFWmpW7cApoJIFfMCBAjzgmB0H5knlbuy3NG8gI4eMgeQroqbAnxSVkkv
RP4y+LQmLZKQjTyovuGTqvYkInUkD3ZglhZAeZMDTDLfDnZglET0kLRIMkUv64eI/56NkbgB3IOf
xwkAnj58ZAngBPzacYEd+OEjzqjKLWIAEb589VFH5Nw5Mi3gsX64TSWRFQ/BUADh8uqQyEJtGTSI
lpllalIawGlApvDspBp16qnGn+qdl5xJTCsH0R1yKHKVIyBuyU0n3MwyNtTxpgas2uQSNeBp2jra
A99TzVW6UME92OsY0A8nktFYgFt0F0CO1zbzRNRu1K+dBim8pEduVg0ySmuctMyiqaTjACEKm/Ps
OcL2kEWu2Pl2vunCbhQPMfwBooE/Pq26VfkBYcgv8zxMfoFHcAR+2gPV6ALUEpBBK7a/JS9JJoqh
8ZIGCExTVX6OQlfqfZLYX+euZByotVEpxLQiSCK4jZ35Tmg7UiWvaJHyanhfpJPsukjVJgPgjGtq
xcVJb5Yx9f9zgZKTeYmUOmXEAp39A15/sEOuEgA45AdKFwZk2gcHsLeziEZmo/sSgsDtQPJJdF2h
84c1r9BZphj5zQq9mV6kbc0rdJrK0cFT258rVLSOvgmGCK+V1w+LVmgyDDcLmfwy8n4fRB0CO643
NK/QaQTZwEcOVugoBET5dSUPorhZobP33LBuVunkfaK7CwEg2GnRk1udcDo8NuBodp6g6yqdPqzJ
Q6zQtCnfV+gkAunVolCjYjvPDaBcb1couYPUbn7wo+ZlngeSawACuFuhlY4c89EvAFl6nQhaoa1u
va9Qariu0HluyPjHCp2nIcsBE4uIZm1HCtQgIiBx4mwAsQbyk7HbrlykbCyOrNEWidDYV7CTOF6j
pWKH4yT1VQU/AUL4nK9I2g+9vLMlezfAyNrcOZG+bbcC6LOxedBBj/fcFM0byUe9GGSSYnyqY6t8
tHXcMjUYgQ7UsHYczkXaA+0hGZHNxzj72msuiEF9K7742L45cyWKl5F0SfOH36wOzMfWUpHukwEG
iDq4AsDnCEx8HjvgzAaOghdGqR/2IRjM1OwTc4HSGYMLxyO5DzIqntcSjLxUthXCiaZbQ/rnYhAi
+lLloBIwJNIoH1v1a/hCw0R9wAATAEQERwf/qQDAFLkVj0COBXucDIkqNZop0ucRgGZoppC6a79E
nT3NFFj8QJOLjJQDYqDuZ6quQ2D2ypnqTfV9ppCw8T5TOJ8yAf0ErhX6LJLcfp+pEmcyZ4CBREu6
Q9XUfjdMNW5miuRypprArJ8Na3yfKXK14PHRZtn7TFXmAGh4+VGwzvQ0RYnegGP9PlN0ywpWVA8+
xJuZGl1X/QqMXLlG3DJjaz428dZoAvUzoh4W+BcYXrUKoYXI/W8u+HuuL2YVmbs+CX51wK8EFAou
JG+68RgHWnic5TWKnsMQgkQa1JAp8pB9BDuNUWkuUnvQX8tQqvOm2ZAeXUbEgNMw8wiT4Y9hFBef
6iJCQLwHpGVE41I9l+ZFHCEXWzZTZ0OaB7t4syELs/n24y7mYRXkxNNdTP3JPEiIcL4tHaX+N0Ng
OmZ5lVruArwEwBu46l4ni0bwAdIEnz7uYBpVTX/hYQYs8zkPHoqkV841mOMOOFwBXlQWIAhYylyd
KefBVJDe7OS3DRq38RMI/iqPVOhCPZzWqrcI0gX+vuzrJ4NiLJgs1ubG5ODNI7lDch0v1AtlVPrN
zZih76YAQMEWDWmSg1QKRVYhmwHAXOSVdJxKNG5e8SdHa8P9rE+NVpIA6crR1RU1MAB27jRD+5zZ
mXpxGkDP9DrjW4aHZiSLZEG0AeVgtkxlM+n4gA88NxpORlUHwe0BSDeppLXBtxjkr3vSIn2gC1Xe
2CO9ySJzCXCbDrGjnEWvtdj5kH3jItmntq0dpxGBzIZHGZb63nvdkP7ZWgg8rQ8PaDgeANqhKxC1
DTFJumCQaKqFvumAeeUvkIWEeXRjfzGNPvpp/ICcycWkTTrctH7zujVAoIKbIVvYugTUd1dHnlB2
teIHx6QChTuif8H5Li8k0xGjCJQAWc/HAfHHIg8cyT+tgs7jQ6lFpnIHKG78lM6GqMTj73hFUvaD
hsff1b80pgFMV0G4EUeG4t34s0/T8FSf+mSIz/eVsd7NOpMjs2M0IL5AzEtaG7BmdAcKsnRXrAdq
GYD1knpR07UC7BZYdzKQ2JRuonjWkOVHHSkE08X4s0qtJHNrpJQhkgfoDFdlH1jxN32pYRqF+mls
XdiRdXgfMkXMIaLV5PCTkgYeykUK8ANvcpDGmRSoOEljP9HW+K35NXX6+17Ii7r+VXPkrf9xkzcj
2hnyhh2bJ96/nJ7vep4ORIcmG0Vxvvzt/qzuKEBcrCUCioNXLMXXy4s+ZDtwuQNfVYro4rsVENZy
AwTRVxkATPwHYSxHZNTiKUzKI/nUmOM5PUEKzQNv0+FB11OQkynuEWGgwySKKlcHmfgZpAb9w7tY
ebNC4L0hgUA9JeBuOFGpG1L11CDGEtFeCd4JPuSzGjDz9cOYjMsQWD8APPpTxe8KEEvk9Q+SkzU9
qYZ3PVEJgHT2Tn8zLOmQeQBjOXiFAfqI4VSbcQh8AX5UoBGq+EJvc6DgPZtCt5FgibjhgWXPJPIL
GXg+cgRWSA02jsW+AR7wgqrTJXUeAQLaA4kRvZIwTLZmrMAJ2YEupmKuemRnX6gmlCQDe1TggzUQ
HYRiIxmK3Rj0LX1clYM+rh2pMMal+ZAObD317hGDyav8jNDkdmn3Vv8deCULu9IBUK6BFYQrRv+s
u6LcJFmq7TJjjC6kG2IfAlnmIJlkKU7czOBbHYIuwc9XRostI9BA5jjcs41iKawe/9C1KcCcCM6H
RRXW4F6kumKKHwizsvaB6RQnlo3fWTeIpe0a2ne9tpBl1We/wJIYLQA/DzZCEDisAR+VHVJXM04G
C8DNlaf1Z2R7nXMkzP4KffuIPG73s6pb8kWfvYARs18GYdfvkUDH+SIeAZq3UHr/WjbA+IIA06zf
d6Qx6d2W/5aQQbpQRzLBAK65ytwU8VuAy9S6of6itg7+GAY33aexmTyZoO9e6IqlfhcW/4SHQvcl
CspiOzY9DoebvHgFBsLZ6IX7zYobf5mG2rC1mdV/GsASsxKOCKYq0Dh8hJOzZpPpfPjUSaDn3ij8
dS6r3Ga2V5pIs6bWEn9ya19NFY9MGXmFRIDk2dQk5bzfxvuor8DF3AwMz+X1impjabZPDp4N17wa
cyw3VNu0MRHNAoR1S22GfWKAQWgqqsi/Bj6ZlCo5Trumok5SvzKGPTXNF5LdNE9FakfsH9eXjjLo
YD23jy4bkyM3eT4g6rAygSSXmMeytrVd17Fu21YA+ucxds/CJPE/FYikX+SJEv2MHCBTCDC6LOpS
3zG3ML6pXWBJflz/OQ0i1cORV3cCzKm1A2NEtVWs7qeqVPZjG6deBILZT6XLwHwCdtJlnpTFF4Gk
GwDHCvdUZWONvf3oTHKNayVInzjb6JFVfDELFTkEY/wK5F48O6SBvjSl3B25sXBGJTq3YeY8Zr7H
63xsV6LWqhOXlyxE9JtW9rswDSq+oQbssCgLJcCWxdiU1WmSSWXQ3OANqtWFj9QJA29x+N/X9zwG
rUKqt1tSnHSoCKSSQW71NyC0L/mBZNMwiFMH7WMjtDUJyZPJMx/QBoh81ZAbcx1bAQXiqYqwsQU6
jXjqEqu6ug19/kx9g0w6Rj3axECxR4jaqCtH6jr5MY+kdyngme3gb4flkAwRh0vg5QJ9Ro47dZ6K
sjlXkwyoiyrSGGSVGiIn2HYWKzfAe4+eRseqD34VfcNPYPREFzXoAsRt2sNqllm5LycnKAATiF7U
EOC4GOHcwYVEiZq9gSvsDY/p2OPoECUEfHLtjK0F7QzOJVVf1KYfLfDGFm7dsNTO1EwlVeP8AGSG
nT+0mn7Tr8L+6jI3Xe7Nykz2pW5Ot7c0QP7PEhIDnSdct0hcWfZVNZ6jZWwb6mEIwbpFpTgv3kv/
koE6+hSMo7+5052roHEbC4RAwei/TKVjrS50IHOtJpXr4J30gIYEhPc+xC7ipurTFsAfdO0CsJel
CQDGprrvCAZ0UpxCLc3CLQFnbUCXFHSzCIGz8dY3gTjNl6os3qu2ir9axQRMFLVSAy9bHGVR3WhH
9WApFgDgpMxNYmCCvre7EQLPauu9560CMD6nXrNNRatysKfRuLJjkDa3Q5KiH9QtftAB5d7juHVh
l0b2U2H5MksEyIhcwOgCYzH6xn18jcuC8+exENFaB9DFMc2qYY99cQ3raWgvYaoEKz1QrbeyU76O
dd7/5vpqsqP33QuzLP9znHJ1yblfP6od9iu6Wi0OrW86B9fN1DXvWCpxcYGPlqjsiy6yS9jX9Xm0
WeqpoaV4pRO2SD4cxA6g0+UO6CPlqWjMcI2HgvxJM+1hidz4AFlVyk+z74afmY6oaSI2VREQ3A2F
8TNh4U9RsuSz1tS9xESrngZpGz+K1tppsxdL1axLCDRIVckvVFGdwL4EcfcjyLA1QyK6DIyDStUS
ozfLarl1nlTuACxc9KIGt1Pck+r3HonMOKqQjb9Frnh+Gss2PCAV21jbVl88q9EAhD4GNHc1+tlI
DnpApf4Y8fv/mjeArJn7tH5urEvXLZ6NBgB0Wqz/2aeXfUrZh4OH82TineYABPJfkaMBpHsnANf6
uVF64xirhgNAMSX6HAor80wk6W77MIk+W3y8MF1jj+A4ip/EWDxQp9BQNNBIKLFHVS1vlEVfZiBW
kSZxThPYgfZW91Fyyh3fWJDYrIzW6+2ebyetMX92efeUg02iNfHSeoxcZKPHNqJ8GgvIkA2eh9Os
Fd0lY2a6dfX86MpMUTAYKXveOFPNkpmzJFdU3TnpWgDkeZk/TDK6VBlIZg351yOTjWe5kbsPaSR6
xAGWQeDlMgN2lLmwU52ZRbXUTeZ71MWnFGLRgnI5wN/farajDqO9SlyRr5Qst9ZN0OGUVHpKFxq0
Z0O4cyz7+508NkAJC0akHckHbsHxDqzD5xr/rUkZBtPYeZV4Tpeqx7s7YJbyUoDCfncnx8t1C8Iv
u91QA+JpVlot8wLkBCgVwMl53LXvIyRtWHpqEzJ85eQ86HFbbKIImVBTXQQWnlRc83WqjoA1P+Yu
Eh4odZucLEGsFqYXvDaWmxG/qvteXqhEFyBIGHsug2L/o+xOhaqkTN3mKsnuzP9Ldqcym2etuxUF
EC5nm7NnZutqXg8UpIUYOx3ZHUwHg6btI7VKDdYkAww/GlQO7OkRbw4kmxqQGfLQdKCMR0/SopI9
GF9d3wEEnpTTBU//1qrTlNBzwBo6yfAd8ndtF/8iDRqYSoa5Bn5KfJk1EdEgFl1cRrtZFYetume1
Dl/1AH30F6xxikNVA837OiiV3JotEQRWn2f/qg64D1aKSBbBAPjWIYU7ycEBmuh4akoaF9b6pLeP
42js2jGsayQQGjuf2fZxHj9N7GbZdqmxniyQMVfS3U/+GEVVn4PcWQpFKXFuCc+CIS0PkzYf8H2K
qkL35vumG6RbnXygScBkzGNSSc7YYOqYOrrvsMKbC/DpQehAd9LkarVvNOfrNC4+HaC19w9TI31+
atto26k+xCxAhKHmLydjjhLbhxov8POYJsDuAAjW4lUw1MZX1zhZSR8dphoeSqxDVGjWoayR/IJN
mmSH7WSAc0q0cTVA1prZJjJSE9VBVm1ZnVvnqoVc6H3FubNQRbNVS1A8MQHe3WAUhyJyxKGSF0uU
MUAEZXFIrChf8Nr9EJDqVKciXTTsxK/1kX2mGqPu9+YmKRmlJtdW7QV4JJKtlSLUSVONZ8Zy5UUN
vkVm2byajhU+VkFzUlS/fkUolDxjBYIbNTqIftsLgLksqTVhWGNZbgPOHsSuQensS0vwp8SJgwds
lK2TyE2fSNS5oPgzE71czjJN99Mlr4x4W8tepOeobKXEVv1Aar1T4kAoHF8ms9LaoOv4X9eNchVZ
2GB4y3wWeV0ffE/x9HDKrRYoSwDFnS4koyogYJYsDNXDLLpTawotWIKerPTuGqhKhkHpaGyqkn37
j0b+HAuPaRWe8/50Zx5ndvbOnmsWOFf33ftxANmvrLqAh6tc0pjoZlkvbSQObhrilWkUoPGUjc03
1JzYbgIihDTdZEL+xP95ATJMsMVm7tMsJzUdB4/1AuAfwOGy+/du3EE0d5GnCoBeYIoaSIWqKnWZ
7TgcsOF4nyq8UM3GrWN0wcIM9moeZD9tkCkBNDKOAd8Gcm+B5IYdHkezC2BoepCd98a3bsQTrmJm
v6Kq+sEQKPrJjRoHz1lAKPHzTy6SlE+lUCMPicv9m/DD5yQ2xS82Drtai+wvkQCqcmEoJv50nWLf
mVxZO7quP7OSVwuyXOb7Ouj55E2MbPl1MgCIVx/87rEGsOy6LnESAb7KFLvYpWaDeA6cWtRMFxDm
SPTHuPFmGRIJgbHY+O26TlUwLQD2gi85Hs82CM/sH0mRj3WPYyLFx4MiZNQQ4X0ce+AZIkJSeXbS
B9ozmFddAI3AG7okzNoNFu9P1EGrWIUcr0JdhlbwfTC5+WKnjf6UV2A84rbxQpfUbgA6USgXqgXc
EXgjrZQDVfE+kq9A7uBuqIqgVbFxDcdcqdIamF4SnBWH42QuwFcdmdvqYTT0Bce+2XOOBMeHJk3f
GjUJ3kyRtHszLselUhrKa2WAB21okCNWAIF14bIa0V+dWoDgQaI3m+Ngg68w9EMQIX/UJyEpjS2z
JyVNlupM5GujK98mE9SaR4YSHqk4Sal7YAITApi2sKm6tiX/zjESoEQBj1v2Nl76vgL5U7vMFxHk
yLWsENJ+lZcduBY1UFqvhqsMb/zNQYvYI5jPtEtpxdqlx778yrWATGghJX0NTvFqCyZy863F7gkv
nOCbHTqZh3fHDFtStf1S4i+6dWpwSTJ8e5EBnx8tw4yeeOr+JHlS4H+lrHl3VhQfEdiRqy6mDgny
eo2Y+RfsBWRgmBeSzh4jqAAhVJiOd3s/rraum7+mWt0duQqitLbg+Lg664fDQocvRahkS+yHl1vf
UnSApnTDRQUUQQKMJKxRbL56ZtXFnqtZ0LZLdQ2apvKBlF1DZLs06kG0TNohNilxIKkBe0vawiPC
CFgo50w1cPgZT6lT8FUUmQB8ptHLtyYpOtCnoG3I+hiEhEOwUmisxIoBmsbF6b078HBDA4BC01hp
kEiYWMOd/HbC0nwoUhkti5HpkmdZ4Vl4MfWmHkDdXQ1FDlYPpBx62YDNigybJScqccmtpyY9sOuq
4HgnJ40WmNpLgVO/966yP+LzzzpymzZMYdWeLr7VIVGMis2ogIGeih3g2af2rKzfS9RAVRtIN+qy
kTqxaNCH1G+63xSnpqs5qhotsJ+rglWLG8WpSO2jVdvDocHrFegOi2pFI98Mj1RDnL5WnyIVh4a5
4pfapgTG9KrTR2c51euA6UtsjQQeq/ziXERqcdZKAVyKVrKpVeFYrCfNPqqBKqZr9ua9XvKnAsgy
O+rYOoC2WWm6swb6WHVALm+BTE/VLBdmjT092qS4uSCha6UUSr0k2bQBMu+skBDUlAurbf3D3C1v
jWo32qG5bSyzWpkqwG074FrzUs1+dwCe14Fe88MIU0BIK1b1XAMfCHuDvDv4eogX2zK2PR+o5i8F
B04ngMfTXyEi1GRvnig/6miowPdpvoWq45ydUJhHRXPwl5CBl4Uh3WeF1Oh4ERZGsh2kcNT18dTV
AE6XHQoHrJpgQAJhnqxSNyrlRu+eQVWC2GYVSMcfbWRC2DhmZS2o3e8aFBxs46FR+zWbAIxFgTDo
vF6L/mcKZLzf3HWfo6DHIXQJKqS00OqLX+bBttB6gIiPPjiAB8Axl6rdflIL4OJ2per8dMOfo1oX
3mhyddO23F5HipshhqO2cq/koARhSPlWSidz8R/eZF7OsGGrZxx1w8iMhyYE03Jl5p4AzBHoGAbH
m1px/BafXLDDTFUkNfRe2hgcOlwsdHPgP7iirFtgVQe4ayRzdVr8S0nGHyKsg88JsKOWNVgJHoGA
U63VKNSPbWNEe+xDN9sKv3xnUEemXp3W+UscN0gUFo31lfnRw2SyflVdht0DMyofldoVX/MUQW/N
WNrP4G6ovLDhxTmv81+Bif3MAPj3Ub9pLFvzbAOfA6B6xwH8SK7br4BSF4PXqcehngEqrFRephYO
NoTI1IHTp6nqiVtCO5m+rS+NJFG3OW+3IWirX5kGpj0RMGtdWDb7AvrW0ijab0AuL/G7VRb4P9TY
c8HHT7mUx4D3X2YgvD3jUU8/l6aJoBo8LH7DX9KnCkDtz4mFBxu8JpWePXbFctCxdYxzx3KvIJ4z
BWLUzaV3e/Os9KJBwLwpNsjUBlmLWWfmGU/ONz1Ib+7LStCNWTr/XPm2sRZcVZ+ArYvT+iZVfqij
6XWq4X8RIB1cOT62DgHL1Zywvdqs+jFXviqgA8c5vvIDYWn4J+uAKYONtdbDD5hMhzSqTZdWA0gi
y59kEaEMR1OzzLfUiEwsvFgceoT+PkQSQz7OnfyHy1Y1GTRxGAew73bfKCDdGEOWPDMjG4DixsdV
BDiCZ5Jlzos6AFmYJNj9MLw+GLHQpb6p4U/SzpajHyX40qBLpOHwqgEEH4hhUWU6oDRZpSMODhrU
BwcxAtwMbbAhWaxo5oMIcAR0taEwf1wajAFnXdpwS1GdLbCvzho8CiSbRKYACxR2UzeITn1s4sAN
+tSp1vGr4sT4mYzMOjhwTQkOgCWOBN6//qzjByc49PJCJWoWwBzHc54UFprJ7eXcRJYyUFlvWhfb
Ntd+WYzf0QS/14oeaws7T8ZtaElSxDbADz/Vdadq3us1eFRA5WajfdYHXwbggeRlllGVGkCR926H
3kroMtuexqJ+KTKjQQSKYNakbbaAlPeBC87so9Ih2kyvAv/Vxw8YYJgH7GnJKq9SfdUjdGVLVcfC
2aFfFfXJAObRazPGa9OKSqRKCuM5bCJPk2K9KI1T2Do485Q2Krt0tiPCoFc0IMBdU0+4nb8hG8AK
AwFS7XRHqo6qu8uCWjwBABxB7LG+oE5NlalnU9S/jYL9xjs2O9iiBGtB0/0EdFBzqGulf0r1SgcP
XX8aRpbz5QhojxX+RhzPcGLU+97ymAaeDlLmPnZAsgixdZM2UOwVYONX5pYsK3YSPdaS9iRFrtlS
MUFV2vplstLIFphM3mK9E0emGW+uMsS7BHud2LxGAu4Gy/h3btaxj+DiVOARMAbuPHYs/T1O6zY4
p7P2ptAGHK3HACjEXuSJ49d9CfSOboMlZb4g0qda2jVgWahqW53jjVGreJV892CIgt5Zg2iwwwbl
LFOHE9eNr1RrQLYDQlp90fh5iLx8MPKUoEZ/pMbCtTgYdgYQnsqeOM9KVgES0rZUVRvLxZNDHHpU
VZJA3Wu2bi0m5UTnD67TP7BUaVa1w8x1j93sJwYK6xVLQCcbRWr8RLLOLV+GxBZHEuF1NrogMgp5
h3qbLMN2jHeaGwJA8NphNpIAyDEBo03zLwNzh/9opDJ8nIH7XXfQ1RBo9qbgj7FR+4e8GdPHyvbT
R8RS4YwmGnDcdJWVKQAUhWkUW5LRBWct4xK8PtZ6dApwpgKjA3k4ftJ4ZIZ0YoQzrJz4Mee++kCX
hCdLpKyap1k0dEF/xPPwBkiv2qRFjaLkxbbUEOl11zCGRogf/y5fzQ2O7BtkjrGwIpFvZusAlEeG
kzV8DvtiPOfWl1L1mxMgbvHTKoAFdy4A0rnxXStfREHVWxs/T8CggjOo3n4CRYJ9USNgfIGoHD/W
eoOdxhL73Fma2k906ZA1ZSu+f+GZZT01STtuehEZS3CCo4fhVxdTcesTtVpAHNrzugH9rbRO/Usl
LwHoGJR7UlEHXpx0C6Q11xHsFM8hncb1DWmYqmFfjIotOGI+txx/ows1cXG6WPTHLHfccyUf8OiS
yqrQ2SVJs3R/JzcVPfRANgXmT6lGuqTSa3g3MepmPduYu9a8/2ozP9zN+tTolgiuAIMpDi3/9MHF
A87JxPkoK8CgvZht5oynC7wmhtvZOvVFAKS+9p3YnpTnHr58Ym0QKfPnDVIVu8HjIg2aCDBvf8wB
EmkuTtUGCMPtwaoYFNFCRAMY7p1u1PAPrzGgX5qOdqA6XeYq9QH6DH7ncjDGnQLbVfe6iV9k1rnY
lLSTRZEL6zW1+mHHawcwY7KaNWCiNFKc/LFWs14bTSAeytWaPbVaafs9HRA+SY0IVAIJB6tfijZL
nztDrElJDZh7Ag7e+wBJl98OAMSJ9wFImQaosrrZD3pkv8oBrAog0a5h/UQmcFgvtEEVRwdpGzcX
Fyjaq64FIvhdw53yXEVESXXQevz5wBCJk6It05UqQwOngaipAEHDAuQZ3LuzDEydCjFAV2fsJu23
Uea+e+UHCJNykqdxMKPHpDR9cOdpwA8EpfcjXVq1c9dVZrZLqvZSr0lLsatjkS9UN44nvQHTe4jq
5kKWwsYYNmmGk9Kgwi7IkDb7xsXxURngCMEwguZMcmZj+7aXWY9Q8uV+CZXoYpoF0mV86+1OTr3V
QIC6ScWBPVmkDrNZpDiG2PpQlWl0anA0BiryxsQpkB0Z2zF3kk0fmcGbMpSHfIi07/Krjj3yoQAm
gTZiz7gIvMiPjW99tyOFvADzaJAl9rFwx4UZWr6nh6r+SRt9kGDpLri/rdr41CTWe5X4LXCgYAAK
L0VYjlSmVhGDgawH8TyJ8FSI7SrZnzr8F/3J3P/wdWXLlerK8ouIYB5e1zwPXna72y/Edg9iRmIQ
iK+/SeFufPrsc18UqFQS2F5mSVVZmfPq/zZ3fpS/7k3dmqkl6JPFflCtPPheJg901Y/d2UYDNbc+
u5DtL7/Z5d+WMjXrFNoq3kNGI1ULbCPYucy3kRFXzsHyiuzEUQku3tOuzK5tDZmTGsiWZRKFgroI
qNd3AISruw/dQTJRL3IZhFW0okRwxddinL9EeTHGxnLBOpJ0CkmC1uyale7F2NWnj0RCcpC+swXQ
rUfb9N9oe0CmIUy9dYIsw2raFsQeRFa7VHP20xbA7P5t/uTL8spbx3ZnraDpW27yUT1dbAqwLYSj
NB01pu4Xhyht1lbSdy7ihxiAoMgwShtm5cHMwJZKXRqxPBxvN39GyOZaNrw/TQTBnH5AthOynOmu
xA/3xQSt4cHM02JdZ1K9BWYGCKj4V3s12sE6/re/BSpLiJdF/prbOgoczKp6w/bnbgyqR16+XtYO
T6KFZ3MA0Fzxj+9hrz+Aou+5rWIPdfNFjWRbGYCvndtgX4p8yEhYbBt1jnXLAetAHWlirrQmTVfI
Lsono4dwAQ7Bxo66Navcu2VvrSQFwg9Ki862F5kE8RgCiqJV8km3Ab02EQEC3xxsLffbaw2pVZpO
HjJwoAtjoKB4WsVCpLSQrYCAHCZ0bsLPwtKvIHZ/r3VAYmxexThW5/I5jlEho2l4t4HOrX1GLpM/
IVixBMJBPnciGEmlUpw7Pa1d8Cxof7jpW6f7+S/fs95UYmpf4jx0UGgj8kup6ggaZBCrbwE6uQOM
KUD8H+X/uHG0a22U7oSBW220uO5X2KuLfTaY1quZlrfAy/V76Fj5Q5YROPq49Tpo+DZLMt9bkheC
9p8n8UTcXOENd0D+nKfqoZjyFw7E0HZq+mdKW3/BUQqxc/HvHS1pnPre+I8FqEd9n+fgEFvfaeAv
mxEk2dYsUvmLRlM7L6GzXGaqBXqIqf4HSzOI1QvgY7UHMlXfe2WkVwQHmrMGIVUbRxdtRTYmm63m
VdqRemko0is1EPzjY5kRPj6jbR5tAADRSghvGJq5gFriABXRLji1TRqealcz5AJUjsHJGZsKeOa1
roCGIx8wyUDjpxIaPkPYduQQ2TmWrYp3ICHCJwImwBcNsXA8BezY2KeruZltOQjE/cFJz1EnIa7H
6ltVFNoFdQb6cxM1ybL2cn8PRm/9GQrMCItpdbCm0cL23b07QFKKpkJLNLigRvVGg2RC0iKyq+RZ
k+PSQffFC0V0oSHX9KAi4hbpntzNNJWbRMQIaI2PYWhqOPgGklk0ylAEfOUFgp7jY5AHYDgLkCuz
Rx317UWzceaIUZmTK83b1fYQPWWtFj2V+B9KeR5fyQQZI/Mc9QBpOj2OEIUxeNve8VECmfIiXVq5
A10v3WRbpIcw3tUpcLrYEdNkSOaKG0P8iRaeTKnu7nlgiU+2CGintYV923patM+HbAHO5xKi6+Oi
dvliAIZ/owWsQUWnXlkv1BPjY3NNGYgm6tFqmm8zxFp0Lyp3H/Mra6dkA7Gw0VuTDtTqzG5LPXoy
fNXIneVB3gWh9Ax/G4BCVrWWyM20ACu913pIHKjP4RcEjRB+xh/8JBdx1HQ3zU7VLRyc/iZLnIOG
Kva3gQN57wUC1eE2dlyoU8R9VK9/MvKnsZThV0++vuTw7dJ6jYzVM8mb57kt97ruIQ4aSuulD+VH
V4yAA+oGJbC8JH4+d2luBNTSvmHWf80tEZK4ZngxrwVYls99j9jygi4LA/84ymb1RnUljE4xZhzH
BrLeyLwCsGdHqluGHJKcS1c8crOrniZ5v9BvVnYKNSzqlnVrn8sivFOPJP401f6y8zg8IiAiHxYw
SztajDyy3JUPVz3RguReWtbHgjSWCmf844lyoRwcNAI1XGsc9nBGkX5ywJ/xBdHPPlkrpiHejKj6
5EOOOSKQV7uL5KoLPCi/o5ooWbfVKE7nB83202JABN/wqQPrKS3muveWm/plXqVyggoviXY7OXih
5uw4KMwWUz+uc/yDx71aTg+HIOZwlco1ltD2tNfzOnQV9j4ISbJKBxnR+KOQMTWbXdom2YmemkyO
YXko/arNZeUF1couQ4Rf2lye/LHhvg9pifHq32z+0OwCmbb72ReY0M+zaD7ZOhbwbZ203/6nb47y
zqVMtWSl4Sh2jnwDp7lE77aRXlkDUEaWOSwiVZVbqImgnGF0UoBnnaNodCcngUo7zVDNkWzxNGUc
joGSwG4Ai6s8Dad5HyvyErCdhK0+uqP39ADjlcpREKIFVriZbkV3ocVdZEi3tuf+pN6nUbrseb2T
QPQfqDffk5xRj49tOFTSl3Sj6cbkw3GwOo18VpPt03OMP6hr8QF1KkaDDM74K+Eo3EQtoAPMDxPp
t491Rs/5hiCJPZWRCZXDPz/3/MDct/I182vos9JS07K1pwv8f+3o0T1evzPpiG1VJN1JIDmBgi/d
kad2bGQ82Ft82p+H8e+uCeTZ8KEbfcidfGioS5DNbkBCv5kn0+jcJT+yufhm2znSO07zBb7YoPCO
BOP4ShFl15+nq7GLyimk4KCuuv5rYHrLeANejNPw6E3vm3kyvYOc/3SZR+cFP93kzyo099NNQsCZ
15+M8zq1gKoPizH81+0jFSNsihDSChzbLfgr+uYgat/MFnRJTVa7SOmOzWz75EjD1J99upih6OyT
0zxzXi3zrWLFjG74dC9aovWSvZf6asnzWkBHp/GPQZeqarr81Oe5hqL6acwGqtkCNdyexsPU8o90
pbwe7MKf5s9DFpKEK6QYy+U0HKW1Fq3mcT3/AWCGOuHALE8B8g4G+B7BpAydn0UnHLSO1vaAF4Av
JfYa79yO0eRpHMJu0xyy0ag1zp79aG7QAhc/rTXN+8970RQ3LQE0M+wCEWdWPunGoZMajihjx0x5
dSiaJkeYeBzr6vIp8lu50oe2gJihUQBgjgEXip+iSJIz9ZDzRm2h3e/Jn0yJGWubSLbBx03GhUy9
UguJfAAC4ViDGoutI/waprs7iUoPVWDjN/Pn7iytq1Wg+hphr99PVNXJRYi0mu5eN6V2rjUI9fQ9
y5YagHObsCuhdPpnAgTk5ZgkGaY7088xfMdZgE1PYWhZuLfDMbQ5PihNhBJxsRLM6jcc8U27MPit
BQvepjdCaFjmLoRykh61TAXvTnVf8NeUOApC56G5hXjiUXQkcwztZARJkDqwfJ2/0hpggdc2NGr/
9xq+XbT4aBT5F2kueFWJ737cOksWh8MFVP3BURVDsR6MpvqWpd7GqJT1vahUC6SpWz6llQ56Zmxv
t6qsAI5uuje/i+zvVto95UNffdH6SN8oU4b7BMwMd5WBH4o8Wg0gRSf135AS0lGS24cnJbLuDBF4
vCBTdgijIFsUdcAR/zKc57yNtWWPTPIoZuo+t3WsNq0MAKUuW/cZe4pwX6ZugnDd6Nx4KA1BerF/
guJ2g+hj7J0UR62br6BT4Qbala4MlOCsLGiQrgqd+TlIH/ghRrbrNLtAVtveM2H/A7b2EDWS4wJB
ZZTYZX93bKX2KE0MH3nhvhiZHP7xixLY/EHFV5NV8aVteb2kgQ7U+R3QL2DnviLZNNbIpig8x47Y
X5AxcTXrSldC53JZ5mm6KfTchMJSlN8MqwsOs4uFUumLHH9IWoqmoY5B7ViOt9/HNN2UK6Mu/emm
8+Q6s39Cyi3ba775q8x67Rg5DcRoWv4t1AwGjVhu3P0mWPtjj0xgG9GZXjxTR7P5Mara8kY9N4Am
h87GyNHobjXIeGOHae41wdlLA6KktdH48VYDRuAlAmh5C81yUDSNo0YtnD0k3FCcM446PvdQah6B
HX4c1QUSBG5hIG2OwcTyq2et3YAlKu6WOOxvWs2AOtB4U9BWvKG0wMfRFfPKwPFQ54aJNNjnKMyL
jKB/QiA6OkVpJu9RKaxL7GsApjjtnRpRD8ZZViGQYjAlo1dY9MbJLdMLzh4+WLSSzoQopftMHrRO
yFzAigPznfzJBCYkHCv9JMPR9/dCLZg+9h4wApONBmIXZx8UQXgLmka2tu7kVkQRX5aVhTsaOlRG
UfmDjImy4g2qQvHKHzo8WRjEG1faxacfQAmvXbdCAIzdcg9hVQc7UzcHiIFuQE+ITbpY5ZWtracf
iQORuRR5bWymh22ALoqR+V+arIyPPVj0p0YW4D1ZUL+pf2VGrIFNIFTukkxgYQw3MZLbC3PUGJa6
gGgLVNtP1hhHlaiIX5Qi1Kdu6zW/u2MMlpxp9K+5+rjUJ2cKyf6/c2fn/zmXj0813+jTff88JKQW
xFZmFlvZTtKDJhagrNYIEKYrQH/b6QHklgJ8qy8Mx7HOrBkZmsau35bJrQs9Cc2IGPW8MohvBrLc
IJzAQCN/VFHoXKhD5jjP+03SISlEtnnA9NQl7632OC8RIR21t8B4Od1l9kUJP18kZdDv5kWqQWMn
aI4cyeSEbe0Dq1hgR1PglTL76V0vr2W/hXBYcivDFD9D2VrNWmQeqr6AsZls9BR+lW+Q5EnP8/Qa
gsBgoQiAHhgXmAeYkb75rq/t558+LL3mUJTZl9lE/ohv+QthK7GlAbpVwAz97DVyRR7zBNPGIbZo
I5TmjPebfulCfVWsCC/zdC8P2k1jI/ip6VW5bFDqvYacuM5XOjPCdiGzEDml1HSRHx2tXOjWaboM
whAS2y3QQrqArfdcb8Ni6A/LpH+zyzpBIjhc0CDNKsapdPWXDRXl9YZByHpyblloAfiJNcl5eg7q
zw9DXXKUeoTHpH6Dqvh1XiX5Kmsy5+F30lixynE3ndE7DxPJw1ORcEggOvaDPPqcbdyc+UeXy+zi
DpauLyrlZBcl22NkeeJQRRkGxlFlMFPHuyf9ARF3EAbQjLEhF2qskgNXGqblxkhrA0uNk8mxUSpc
RkDQrWbvacFBAIflAdq8HGjONBOIiWybIbY7rUGT6ClotRraXCh26R5kmlYcn5quhtTvj12r1rP/
PD0MWoBlsuiSWT579Jr8Ba1RdVRWGT2c0DIPNk60C+pSI+GRm4M6RohLPiw7lMCjAk+KLGZgr9xY
oqCqtBDWRE0bqnZBm7MCiQBemXqPiumybuKVXvj6Kst7pMFa6N9aJs521PV7r7lQg49Ocyk0d9uH
WXmkQSPI2gtd9cBlngrESch1WpgG6gbf39ix/0PTaXReF4rd5brywn7p+L4J5c7YepiSY5vUgXUw
ixO+DDU332CHpwNn7rDmGtUu0ExeC/WosUuObgQKOEeCcC2uKncamKY4kP70Or04SF1DgMaoMmOT
Ila9RG4AfUguFje/8zaBAihq8hF6qE8+iVmLTY761SVqB9kZecno7LWgOwaoPbXXqafpCzIqACG6
6ZI8JQ+SU2C/4Qz3BvCneRR91TzVYFe49Kh5NBCJeqKm5Vm58cHtsJpt/98kCeKVm1a+UgomrBH0
YBy/WWtMyyAGq59sqfxyRcO9VOW2N+XHMBD/6pi00aLJfXmNtby7Og2+0QyTpTuyUVONo13Tfm0K
00RdLHpugzcqTcDx5Ii9bntMjAzF/JF58PwYgQRkeEEChKu5IVsA9PW6HVooyfyLnxinCTd7tDo3
t/NUuhIxvtLD2uXLeQAhS6OeliJjYSfGPi2aTQJw2KkKCmfnBd2Fel2muSc1NtSlK7JR1x/M73kU
Fdt/802C0ptmZSCesPV0EbKeQ8EHmRsnKuQ1Bes09agx66oAqQRggE1odE9kq33tUUbYG1AvDPAY
WmZNY2SSAjq6fQ7MAE1SQa4DvZ5EoPzuEcLmPiuP+CbFJSqAAUXxrD3ZqHGxHfKXjfA80EQa2OV7
iXfkY5P3rnuMcoQdeV1FyzZrPmzSZDXO6n98yJGGEWRX0Sow5M8Y5PAbGpjXmmfMNl0MWIscadgz
9yA7f42iukU4COGUqRkDMp+6AkUxHb4+7TG2647NPEi26rcHDU6meTW6goctG3aYZ/59q99rkP2v
W9UAEKyKPpKm85ra1T5y7RbPFMlD7oQuuJvHfkqXnZN5S8cE61k01pJPQ58upwk0l2Z9amb/aalp
aLZ+mvrpttPaSQKGTj/AMWkseML2Qkdp6HhJjVnzVdeU1YHxcSAfB6ZLGk60FEcKN95LByUsBvMX
/+43LYt0n751zf6FlplvQleTS9f02cIoDWQYRXjB62WnWRBkCyA2dSETNXbM2Ar0qGw92+jKgHTK
nrPmkTkJRNwBZ9jFY1kjNXOVo4Xg2LJtAXOdbbNfbMYHMMfoNy5BxtMZQwWmEsZfPRPcKwUijH7o
8Lsr/SuZWV2og62h5sEIka2EFhZOG20eXWMIbJlD59+piXoeH6xIAf/wx2YOab7pOo6IVeH7d+iE
+PcmaeplU7dqiz2LSpZQVn/RNO4f6yJDtxDbzq7KybfSrQBYcdR/katVDvUuSaCPGfEW2yaRFUs/
ABHeSiCjfELMNtmFzHpQzzML+xQhlZkfhqoQS8Z7fWVoQGYu8B9rn2icPPPUdzcCYV2UNnTsMvxn
09gbn2cSHMu+6Lac82KhFdLYeMZLaznJAsfW+jQYEYR7Iaa4Kjs9BGFTaTw3PATpno13GEsN49nM
auvY9CEYOcfRTibpfciHTaGV7LnxN+A6wJy0XJmtFtzJpwCi9GP9cUop22KFOl+gksl3XL/iYO5p
FlxkoKZ3q3Xb+eDWQD5anrUyNg5R2CFkg2+FBaQnIOmnfKTQU9TPL0JqPVPFp2BsmNs0x7KD8rM9
NOAaSbOfg46tVpX9sEsNeefE9u+o2Ux2skhB4JhL/QbVe0iiKUu+e9CApzltIuNFYg/uc2lo9cbR
bHZMOi+6SBRwAWCesG+ZkYOIHutnWX9rdE17DT07WCUsBMJtSMyj06CI3cy58wLxpnfTHbKfbqet
3AK6G3Ybxoh/2TK/Vih13oV9BPhlY9hP7tgUjf3L9VoEtjogVFE/NJwGHrxQjxqjGTlEG4WCl9ED
JGrJvQYjP82mdSJ8Hta2hgAg2cjNS8pN31vdtciqd0vwb3Y/eLcWqgqbJseZ2x27FS89aDvm7kGr
46/Uo8bL7e5mA6r/x4nMeWY94lRUx0+TK79FVUXkbmbfIdHPpexOYZjlS48J0AGNO7Og8FDJFdjR
/zAK1VUbFMNgDze60xV50wDZSifDEgJ6uZ0XP8pGDkeISObPgwXWWR9Q6LUV6PkzYnzJqRY8WdAo
2YB4A6+F9aBOk7EKn0BRH6nrQMZl0ze+nKarum8PBiK1PGytLdKO1ZPWo0EEfNGW4BkjU5WnLRCB
SDYBTFI9kW3gOFnncvA3ZAvttHqKUZJoGV16JQ+39iWYrft36lEjxm99fBMm0yQGnduLKcSmAUys
A8K0zc8WiE7OJojFzi4I/Q8M3GVk+uQyXfKhSVZhprSlMU4BlCRbc6G8ZZMjhdoJpB/BjqHusZEM
99iCBGGihNzMNq+r2NKN2wgADfg1qa3ujpUWC8N3Ec2y+T4CXPFoVqgGLmsHSSoVgwFzbOgqLOzq
kjDs2NMBPCb4rDeA94/D+K1Gi8R3gm1XZ+uiVN6RnOOwri90ZbPsYAH2c6AeS+0O4oyN5qEUNH/T
NA0g8FrTUewvzEWGcugfNQLTTBuraMCZmwV9/7A1RJTdMqoOIJUzL7EnyhU3Uv219627C5TgBuIP
CGBruuOfRJMEp3Js6Cp2wPdqG8iiTT5kpGbqK6QgjiV01v+e5wWDXFSVgxQcuyK5H11So/opciD5
qReMJroKQflxcVlfrUoAIFfTaKHl+oJ8msgsdrGTvQdkw5+5AMuuDNS5ZmsIjwIpkSXlEzI46ark
ntgBHp6+ZI3EKaSyOH5wK3lxkxKhiwjiujTaZ124b4ayWNIob1J1AmwtW1A3HVp5BTDuSr0+1Kyn
uESO1zSjJbSQuq2CHPhBHxsUJlgH0QW5hpQPLj3ojsdGrOPU0AFfFWOTwOJkq2rr7IO0+zg3fNA/
uoECUcNiHqErGpaodzu05ts8RuaSsd8T/u7r+JJeu1o/nEt94HenetcbA+HrvOR3MVpiRBqB2M0n
E9kBcAbwGfhOsCfyO5mKMN3lMjbP1CO7KvCFBHqhE5lodb3xrrxqXhD+77aWluX49YTmMzar6him
MouWelu+mX0SHMifZnqB/KWAAzwo18eEiIMITg8sfY8cCfppg09tLVu2UYH1hnAs4r2ZBI2dBpJn
I8q8lQlWPqRzantluoC1OLowVqCyrZ5UKhWgWnr/1EqJODh4cZ56btaA/YkQxUUgHcyrOHsAGZav
3MCrHnGHkgZHCfUIUMmyyrmMngIcqwDexkcMtX1fA9MSY7SvgkJKFHz1s6WZs/ar18faQTh4o5A5
iaB7PaQBB9mgnr1oBduAz8v/qly72lkdt9a0mC3Yd9ezhhvT7OreRMPrx6IQZcs1EDeQV2ybO9b3
4plryDvNj2L2Sqyw06r/PAq4l5qvtqw+HoVmF42FiKWHctiFl6F6B6wNiB/zDpuDxscXkAAkzIO+
bM1/cEd439NexEsH5eq3BKStB9GG1aY0XOsLSkbvWVO736u0+Efr0vBZeCVy2tJP96pIoidloAqI
PFwQCyTAg785ognAj8K6EwMq66z3eob0ZMjeLfsHeTLsUJaRV/ClBlW5MYEWP1zkVtYlygCB0USE
hmy8XDQ9vtbJMjvQWD9GepBcZfjUTA5NpD6vIFBU1oR6r+XrFPrCS6DuqhM1yAeB9UDja+pJP5M4
Q3BASHJXtTg1jJc0lLeR3JrmBiVCYLcLumTPkzj6ipfNyWgL9YSq2e4OabI1KJCru2WmiETZYJDM
Ww/ci2bHHgjCR1ccNnZO44CZvrAKe1m2kEIg56Fr1NVq/4lTlCqDslGU0V2Mjaf57B52+tbwbHX2
9OHDBBj4T93g+YEcyK5beo6CCsSiyEbTfZOzNTWT37gaMinVttH5jwp/DciwhXdQxIZ3uwXS3vB7
tkMOPbzTAJfhJeFWeCIT0BpQVXFf5zlsyJDPMrrialTh1WIxuzDUgj4YXqDbaMj5yvHq+hGOJKTx
mYawP2weAQjpEIwdBHCIcE9cgNecxL3TIE1B9AShhKHXF3iNX8ETmmyDMOj3+J6P7w6rIBdQgbBR
ZW+gwGjec730lxYSRRcDgLzjUOn6ukax1ysr2BklS9q7EdSghS2N9VgEcQqglXxiQxqfHCzdb8hI
fZRcguQ0af7BF0QJVajRh5oMwdZdbiMGmuY6W5qqyr8jnr+Kh3j45uUMatG1mR2RVEmhCQcPlQ/J
VxS/9deqr5xHUwO+odlIP9mO5aAgEmC8ckA0i3HNftjMym84bWxpkCak/cjKgZDn0le5XDgMSa5G
6d+ERAWclfndvkVx21dpbMkcZY5C6R32uE7XGt8SF0cbW7gPpGcZ2NtQMlxKZnxzWQqCVBRTX2ro
yz3956ptMHR7pGO8cdWxwmYDWmB/WZUo7A4HOzy6fhYeqTvbkPcrUMx4IksE/krwg/5xm/pgx8Wr
gXO1Q3xsg9BSeLNH/C42pMbCanPzQHDegoMqtECWd02jpQ4qIYUiuwWNVkAlAZIcbgnrS6Y/qxHg
l1aD8rBxaCSoqgUUJwF1wR4WHz920U23eUV1i1vF1qsDTD0QMJ6cuqzCZyDsEVavPGm9zpN6YXfn
ugZceB3q4rWpkCZDfNJ5SAcoozgI38uxR6bW4fsh4vqVeiLK3dXsXwI7edSxpQMSp99Ug2NdxkqC
C0vQeAokQwycZGS3AG260BU15sBdhJ0xKyk4CoN9ZdhLH0STO2fg5b6CrNcqaWP1VQ6NWliGE54z
bGNfcpaD4ThQ+EKIPtyA0kGetvVlsgThvLv19S+uKbMj0NUpaqOqjwYF5emJbKBw7vGL/DOcxa80
gTx6z0CWDHoCB5zPpJ41U2P7wEtbRSTw8us/bOBVhcA60OB7sqnIFPjG/jSJAWgOwPqSsy49UdNq
YD9gw1H3EwWyeNtEC2ZGPA4NF38co2IHnjuE87lXLW0HVOxtqANPHXq+sRoa5L6Z1NNbCCaUG13h
u1+mXnLlUvuwFCoE9gkFyMu/XFUtt1qAeCnZaYIlAKeLhwysruOyZZH0OA91+lLrPP8cVr1/BgR1
hRp9INNHk8YBhlzQAHAw1mqwOf5+WgljVSKQbkVXJOyDMzh68JHUJk9yn1ekbtvhVZAgKQv86e9b
zX7A62RHnkPOHDg8O3iXtjRfPH2UUjLK70L3zZfgdw/V+sAnJKiUxedOq1XrL+lSOShR3fxtzUav
NAiWoHR6ipAaOEXgTf8SGfxp0NP05vd988UN7WULUolHL8vkpfNfytqCLlWYVIBx451Z1yhWjC0w
TPhGBkFRI0PVYG54+L5FdTmYDSXSgH3nmeBPiVZjqOY22ZDhAJli6CJNh6BdsdbAATEMeIXTOuTY
1X68Kgs55mjC9xgAl005fjyoGejzQ5chfYgyoPimoaCMvksfDGdk8vs2ONYuol+c7TUHEHuqW3Gr
Wi4K1rM9dWnACkpwb/+xsdjvAChtbPetabw3iE5r16T9xUcGKKfm9f23ZSqldkKpXaP2FxVgT06j
BTOoGjvRkTAGYfECPEz9V1dm6xbojxcg6sNzFIJmnOwIRwcrq4f0Co8s9bWQ6boOywRQHchupAOr
r9Qwp4UE4ih99MfUjLEDL0ac9I+dTNVoD2DXJaqJA2RaAU0v2QoMD+axKQbzaEMfYtUMHkQiNG4e
67GBfFNSbRLuybXtAtwSRqDZjAHI24M+9J16WsZG0VjQ87AWT0I2ZLOrG7g49E0YWvXSH2d1Pmv3
gChAZa+y3WXLgu6YxLH60kUIUfax+AZCo3QXhkUCcXudf4PmzK1psuCpZ7K6FAHqvMgu08DFFnbo
jl0up+mx5/k7M9SytdcPIL+pvOZbXrcFMPKqOpnCr050Rc3kAlok/LQV32gShdVVMAQ7Dr4VsOS0
KCYpAue7mZeIFprDNyhG4Z9SVsUJWhzppWRpBPbiunm3mify1Ms4X3bAJt2MBBpGdRjlmzpnyavb
lQD/Y63EbL4DT6hQT4C7qbAKdtV4N0DEkAket9067sasVP/mQq1irbruOQ2LXVIl8UM30i8uY+Aw
F1b0kAXX99BQsxY0SDau5ajNr53Jo+v7Dw8a/OMxr5GIqFxl0n01jUpbSYQ/vhmV+UN3hX3T8rS+
9SWIO8iOWDcqaGzd37MuS77xZ7JauT3suei1VZqlnyZnOmR/S7dJ7mXe7yE74v78j4vSFB5ZhqDW
V3mOX1RgmfnWtlAURh9i+pzSlXKCfJvE2ELMA/RRphnzACqYvnEgmu82uLhdh4U/XVt+65QHvoII
R8mqCm0cbOVw6Lsg2hY6zomFyN1FhDfedxeTeN+FPy3efLPcUvsClFSITwYmeeOkYZwUmsp6GsLG
XcR6WX3/7zv5451okpUF/tYHCQmUw5jjASnFxNHHYe5IV8xoUc8098nYGH2wsSR//sv+11zqai0X
x0iimZaa+xxbZRxQkbL3Bbcv7thkXoitCM+2GnAcx7/siCsg5VohqUtu84TGz1KQBRblojR7YxUG
NrYU47GqiRwPBEJ0kqLjk5dYxgqiux/jaaDlewaBrB4cxivo9nobgi0MTsJPGZAMhGsgU6exXR3r
YIwdkQ9/+asBhWCJZao1y/A6c536CZRNzZMLuOM6isJiTTZq8lDdy4gHJ+oNaVSex0nkTyb8VS+2
G9xwVt6FCqgvqsfk6Fm6E6+n/V/rVC5OkFbNX7kOdROEhvJdpiN+qBXKuiEAZd1EDv5vqBsCXz/b
/CLaZqOQHtmoiRJ8izZWv49zC7Fvso3LlZ38WC6t62qZ6ygCoVS15kMpaCo4RNIiOCb2mez49kI2
G9Q/H2WLQyueBk3o60AD3k6KorpmXDVr1AMhIobE/QrVHc2LsEDAZdap91U5OGSYJkQZlEwvrR71
vzzEqkthmyjq1nYCwNtoYSZqq4zMeAs91LHhC/bdd6Gbh9K+N5Dql+tMxeURZRbQlrFdC/s05ry7
QXDQ8a4FTBW6YML0tB3gjQY4/uzv5JBJ+70xR/gqhMd2SdN6+5F4GlpiSYhqgijYBsBan/Os6DfI
C3nXWDlibXQ8egr7pkTFBXgiPEdUS9lU3he9s9WiRehvZCcwoE7x6EEmdUcGZQm4RfUALV71MMqs
WXZVKndkGxwuTkWVvFOPJmHP+jYEZXciU1+DSz4Ogm2TxMWe6U27Ct3/I+y8liPXkXb7RIygN7fl
rVRSyd8w1GYT9N4+/b+I6t3q6ZkT5wZBJECWVIYEMj9Tlq+ocE8rZG6UneyOlfKtcsfqntS7eG1+
wictX0dKzp1TDCga9c9/QB/SGRoh+zekhBoEO1a6LzIkB2W80m1wEvIwUoS7zTrvVfaMOHkp4uw+
z1y02JJEOZCN9dH8pPsV++rKUTlPdYaDnaZKsw9jNARUp8rv+OGlywZvwrXsYrGd34lR5Heya4wd
/h+ufgqAoTqLJFHNdeHH9vLW57P3yNgbH03ckveeJm/WivZwKxrEOYNRJyd8xXulmY2SC3sp9kqQ
aJayyCrnH2NQ1aPceaU5ZuZm5TwlaDde/BE5inlD1lHv2ymiKdZ+6Rmv5gxuDi3vj5P0TOfOHXTh
UfMcskfF+OEPyYiYkNfvcz83X/4zXlpqv3fLyPqKtzjDrT15X6a6F0Clor5imFFxoKryKB8xMiSP
1LouDr0//R1H3x/lSmd4bHStoIyTuEdHN+LHYDKO8Yzh9gMtPRYG5FLZxSsw3HjCAhxr1/lrmVhI
1hSpeqpmhHfRpxjz+D5qR1yDMu3tGp3QUpCgokCC1MxeLfdJbgCR/ZgOMGLDldz3uY6TLLvMQSWN
Quk8K4Fytmg67aOequqpCLpPX2jJd/y437ReWE8qi5xtm0/JboLbSIGo/mzCOP3/T0DB/q0QabCD
SuqxAFVIYGyCDsAzZh/+a1pSqMoU64cZdhev0fRXtDyzdevV4wnZGoPtFVMNLfdf277Zmz0C/wL6
6SrMq+EczM2QiV/Nry5piSTp6xX1g2hcyKCcLSf2ApsdeQUhWexyJG/NH+VgRnC9hyDUtiVFmIep
w2swSUfSgJWdWmee4ChiGtOnMVAjYk2vngazVU/yCHAYd1t5yHdaHBKXZdw8RYZk81dXnivnQg3Y
yBlfl2vCUPvj6q0YdoFvv0FqL90jgNr0E8bl/eRk1lUbg/IaeUs8qK2rjPjCwNwNqdq97CK1ATwU
OvuyZoF+xVmovAbhCtVSDy3B1m/2+IJVi67o8jvHarSjMSENP/dkyFfiX0fIvmkoSxkrE+mie6H3
NbVRZaOOeFrJkGxAc6FiSDIcoZCw8celMUuE6EDPj53xUZAmO8jOV1idx2RMNiyul/bo9o9hhQa1
CPKPIcLjYPJ1bedanfdWW4+pM2QfsTDybRz65Tafu5iK+iWmgrkSTLvMVuPNpEbZhzApWQANW/pk
iZaOl0+POb7w+yqM7YXs3hoLCpSSQG215inpmDb3QRBt5KCfzRRGv1Ijaxmb9rdRj5xzWTu4xCjC
WOaSNiODt8OmfeZ9hVQwz6M65JzlESQH5zwbDd1OkwNmawPdtnv8QiLeR+mmVUw2R1l2iJoUI09o
HeDe59B89DWtTfO0uZ0mWlDyuTI0q6+JvRyW5l1f58hhSvWIZgTmu4wjd8IjxC7fQOgNa0ofCSZV
FGIWBdtGZECWtZK597cQG6NZUU9EON4WxUUgWYXTEpZPXl+ZcKhC8O5kZPHMQSQqQ9VvPr5Fgka7
m9LK4muhRUhmBJNTrnNonEtZqFb1fgROane/grdit6x7dzpFg0LB1f6rri0H5CXkgLzEreBtazH5
y6p/ZR84rWyfRKGT5+1rRJ1GZkMDzUXN2uiHjexWcbObTDITGnzcUz6o+i0bmpg1GQinyu5Vpcse
0ir4LuejefTrsqFL2tDE8dQam/4F1vxiBMdygsBUnVhyVKcMAefFnGODlPvvgByVjYzJeV+xVPHX
Y91DnB/Uu1Z3p6e244EmqAHsGzZvT4ORxahJmNp63ss9kVZOD6Hf+As5qsZ1cz819vl26ny+az7q
mdpdZUSwThvCvjsPtsg2olXw0TW75znN+tAadXXxO+dHXZvOm0PldI1Sfrub5upUM1lrtujZswYa
5nyrYc3xKtJIA2SOezCteHpT39Rg1B/cEElNLaoftJ730B6reO+UJmoFvUsV5e9+XPfpDhLs7FwY
ftOQ0u2asnuPKnSU2thL90BLuie1sp5E64hvKovGhVqr+UVoen0yVUpdChLv30bj15lIsZEGQOeq
yqpT3Hr5bnD7X0fdfGQp3ZvqdzB/ZpFslvbpLjDbS1I7DeUdQrL56ma/B2Qs4BqrFOT88mty79oG
JoFGiCNvM9mLIgXqSK0Dd22nH5/6IfbvbeEdLGNCXs0CZe5RmH1UbGN48hToIK5ZpKeyisenUdPH
FTT3ZotmMILqWgr3a34gFXF/l4LlON3ezFgZ7jrP6U/g5Hlv59ERdsaaHWyzkJli1PXQWCCDnS2R
IfPWf6WPS7dJkX6MkQVtLQcNSlyGEZI+6j14vsEYr00fFveKq8SLqvCGN8WvtTVWmPlOdiel5t+J
pivyYO4BZsk+6m2xRNas/ZYgUY0wtf/T9b0nR2TWq2epIDszq77TRRAdAjD828ylNugPWND7MIa+
DQ268GZVXgdwBgvN1ym4Iki9q+cMJbf/eOXMXZmwlKPj0Om7iprp81e3M0X3gCtctMgr8nJm/iih
3XmGWl/Zx/E6wvWTe+WvQYkMRyMPDqzpw0GXBcO56aa9McG/k1Dw/9fZX5eWZ8u5t1i1j4oXyPbi
hzXyt1B9rp/qInI3GXYGB2EZ1b0xxdZyQmT9c1B8ZI07+zYXSH5xjHg/SPCIq6j6bVq0ILTnXjek
KmBbKHi+pnNjUMCnoTk+rOLRbZYOSN6eLENMq0xGgBNwG6NQ0JP1RK3nLGOyGZJ9VcXaSVV6Y9n7
jfjmwFQUJR+U7ySIwLmsqrPIEi8jVbJMc8W3JPQQj4gsFHAnZTz/55mRhfCnlVga5Mdk0UKSfksR
DNgKD3IhNyXr42TgK/OB+56/UTG94rstKFC5xULGQ4UqPmjvaO9mqfcymTE/4GQVqbjEaUXePLXG
0vA8Fy3u2H3K82kfRVN/CcrBfdLSOF0kilue5GDpUQTRW9faya5CJn1T6S4fsKFlV2T6FmwW/K3K
P7xqekO8TOpob0jGGlDw6CJkaq2TZsLMZ+7WQ+WuhkY429vk1hXQpvR9q8fJygMudBY1VmIIf6vD
ghwJfQeonahFv0FN1OiYbQ6n2XGQu6/zqdXHBjOYj7pPgk1iathqs5F4cpPoJTPBeXra2Tft+C6w
/m08zAJXSoH6lxwQCSSl3KD2Qj3r7EQ4GQHeh/mla9lKduUAj2e8vubRTG3VZd0l34EfGguj0d0H
W4TeQz+MwIggK65HtA6i5dQDF4qSyN/d+npS4bulGmc5W0OY/1JCPZcXkI1rxCe/QCTdhjrSe+29
DRrW3yJCdyktPT8AinDvpGby7UgrMMKbcge1EQZQ75v2ld5dOqr0JRykeDwCByx+Haptb68cVUO/
eh7xfCNSlvLwNl/tUbMKO3uwLVDXTraxRO8sqwkAUIcvwZMLbmrX2SV+YDOire2Qikx0xMi70AGf
01X86Xp5LwdLT/9pWXNqzQVUZGhadO84Vof7D3qhuxIWDMUzgqiJ9yY73U49kfq7TcQLOFZWqd6w
+W1RcyiC+N4wOm8dYQu2UPXCZFvgdEifltljTkbyVM5NVuURZq/zoTmqT4Wng+FgBxw1g32fuF5B
ggAnEVv3zaOMycYlT31MRXjQC9e+z2Awp6H3VuK3DWIs/R76s8kDrucXPzXCo+mbwzofgvb994wK
t8VFNs/QKKYeufow14T/mCGvoVZ+dsGoE62zNMeG2sF8K8jHjzIUx6Jp02cAeMPhKx5p4R/xuNWc
FWZr48f/iMP4PWl6Fd5Dj6mPiVXhxKnk8VU2EwQcI7ZwYZpDDjsyyPm4rTmwxq5mZutQKtSjYr9B
a/b/aRT3EjSG8qHzxFxkkaM+R30MsCD1vcsYWuOmKkcMUwv280OUlegvTeKc+mm70fEou8TGXETH
9ByrpOh9UswekANrQMPFOyXOKa6j3fuu9v20y2ttWtcIf8KWpCQWQZqm4kLjJvmE8LjAr5AeH415
RkRJHVdI1+krMUXGElq8AfYQ+e1p9PqFY3Rlt6jH3j71DcVzoI9+rE/RtXOpFZmqisxZHLXlin1M
ftDQlj3LxuamVc/LAJ6h1UOvOcDl/jsUqcpWTpBTp/lsl1lp1gHhlicZinu7zm1NEfLLr0szWgdG
Fec8NnJxBLLyj1uGBg97368uQiXWqR7DAHyDoxU1+tZibxCCoL5X8PPcaDWQXHT3MmqfczAR7rAd
Ooyv/gh6dj7uLF8RfwYTEWj7wR4ho8ecjZpnee9Nwj4gOnR3O1nGkBUPT7UzbcO0y1GOnbTiXrdE
fa77DBXIr1hC1dwdNn+E1EiNz/qAi0KzTSPQUvHcmGbwjSxSeAbeWD65ta2tbARJqbX6Kz/Sc9x+
qhAH4RpgcB1eePlfDQJnsHGAcS3lwK+5cXWwTD8+jSIsIUTFChL93TMGKAjm9rV37efGeoh8R78C
CfGutR04AHowmpJDqdJmu6T2eRzPM2PqQA8O5qlyrgx1pPAXSNsnp8qKSd90+GV+ZQxkAiG2bP6q
EKWDkDrs1mnaU5kX46FT6qtpKxQMbSf/hAl2CKPsQSZwAChT+IeTeo0LV9kVlhJvxyZ2rpP1lg0m
QrFDZm74aKzHcqy7R5cKV9FYj7LRTb/eIE8/ksaPUjRb+fZNGj9uOT/EwWzPdxt54+Yp6hxw2S3f
r5U8RHmwb4EXI21hAShdymAIHM7e6BHmarJPRo+U/Qi5zkwQbyz78GikXZCvbNsZMDwcfzWmCU6n
b9z9bXQspxHKYgYka5n1LTobCG6MLk5x8kjpe/hbgEMpzM9H86iCDAXiU1OjP6MirV9sKz7JXpAM
+iXtxAmjtmippsJZe4nOusVpEEXNNFwZ06y1Y7YvSlGuYEpBaJjxEl9Qia8uPKwiXlFW31XmXGSf
5ymVS/nK1+LpJYNXfW5T+AwzLYFKHssOHmkAQm4r9KigekSyS9i5Qzm0eZdwl4H9noec773EvZjo
nS6t1Kz3cjBxA3NTpJg8yVGrjEx0wJBmk6NVNZWP0ajcUDRgYfzDGHoIMLEYpfjSmi+tW9zVGPB+
r9MhXxhB1T86o1pDN8bwVoQ/A7zYwP5Db+HGVpR31tzw/O3W/A6qpYz1jVLcmXVZaAutgVOFY2e6
ymeDCjkyVkOygh3irseyangGK8WTjnXYZsqV6ESeC+eIdEw2oepre6G1P93WUu8R/3y4fVxFrH31
mrmHHdiD3tl8lP/R+31ekqvsv8Io2Msaz6SH0dIc0mYnu1rHDi3WRLqQOw38pg2yK88SNRF3tw61
yovv4rcSGJ21Bm08LUqByq2Vse5baFkSIIYzH0bkbje2PxXo3s7cx74N9kmH7IPda/1Lgs9Kaqva
h03tYt3yH+67ePCek8nY5XM8a4Tg8ml1aOKwejbwO/UCL4eYXRRrvCm5aRmRmS5qcG/bdCy6YVvk
YOu8IcvRlp3H7TCAFdCpIzUfvT4Oc2NSNj7KrglybzUY6NdBMnlmTdbh/+lVD0jIVQ+1HrxMGlxz
c4Yq/A61dtAd2YXvJ73YZEC2DremNv49+s+Yzk8faYyZYTcPpG2rHOK5uXWT8dxnPekYxdQQpJk3
X0Gtf1olHATZS0olRXCTO4/cYPXY/gBFB3SQi/GnNvhYKHTFtyLKEbuxlPQhaUWxK9M82MelkVzU
rtGWGWTqD7an28G1MW/XVQAFkxd+i9FDO8gm/X1U1ZZ7iNLq14Dsoi2ytyjjoG+n1adyqn41+e8j
GVMrFNltbrakJvF1AyuhA4p0k4n7cEyptCnytwpPjFWdVsVedkXV7aZqtK+QUq17LZ1+Bvo3Tyh3
iETUr4qbGLsaGRm0wOnCYIxXNVn5vewmoXhqXVu7GGOWPQvwvDIsAjs9Z73N168fazBrfbodbXZY
chRlLAAzQHfbfOe7tvWpaJT8nAK3UzNj41VNfntS0BU8OrGabu3cUg6hfMM6CAbDg9fni7Iw8CJI
hfHe4uFShONHWAfIyPwZZoP2X+Gp5yX98UN0lv/HbMJyNkyrPy/yb/hrtuIpmC64XvzoBeW3cjC8
R9Pp7IMyKhRjO3f6rEYMiFxFf29tz4Bmj5WHNqrZS1hqBzlB1RJzyQ42O0dOr9y7VaAt5MBADbBU
2p2R19Vh9DDkUOcGf7I2Wcgg67fqII9ypVF2wgmWIhrgjCb1nTaOwS6EUFUtbjGUq3ekGl7rrhju
lYY7m3An8VFUJffnPkzPA/x5itLmk4x3nqetAO/3B3sY6xeUDdcybg5uvXESI9nhc1JsRrWtxgDl
NuPJL8zvSP6z/m9JB5pkAdEUA3jeo/1jVVnxnLpNdu6S1F/IeK31/jINXXHEPKB8a52VPLviW3hw
TOolgn3ZG3KWqMGFXXhXwPjbTO1kLkQYumvFNqO9rkAEb5NilcSu8z6GRjwhKm53KuhuKvGyse8r
yr3XaA6oJVVvCzQA33W6Lk6m+0DDq4+8b89GnI0IeOqc4kNqXWPNT7dWZ1h7Pynce0q649I0zfxb
EtksAKzxPsmdfg09KZrS70HFAzsBsXmu7KQ6j02YrZrRTN6F3S071a9hkgjITgKYzA7bA/ZwSUHV
7ncTBhPKbl0RL9w6CDaxPVoU/314TROMNXmUzUfCAbYqj2SsAeJ9Mp0IrTuwKquhR2xziLPsMs0N
9ErrLoZXKHt2MmaXNnJR6BmzvVtgXJGoobXBpK1+wDG5ftBzzOn9BqdaKCLVg2zCsdOXcp7sysmF
V+rLqbZIPcsq7ZBGzp2nOsVjMe3kXVLeG9GIjddAKsh1QbjfGFmJfqEsg6kFUvrtBtkXEzFd9aF3
DX9faWq870e1BASGtYs8aubY1FXl0QRJvtfmIzmvVtVuR6oaw4hefwSBfkz0wXiN0cQ9RFEW8nWi
a7o5hHMcjPay28QGYFo9egR7iI3pBKA+SJ69NLSeRqu1noou3dd5MFxkyPKpDsS6aR/lYJ8BNdI6
Q9nK0VxrAsDuoI6opF5r130HOVsdZKOgQZUsvvp+yY84L2OCnskNzxf5sCCRgbExWMm9UMxtPIio
eUwCoS7IQFjLrJ7xcfPXdJgFNFJFRS1DVBcZgtbUrQQf+DbA8OBq571/pKr+KpznzBv17CA3dE1V
JXtLs6G0zDs6x60o9PZasZGjkz5eyiD95rszbDeysqNcwMiuEs8wiXnNYoXAi+SoVmXGszN303my
HJWTVegOJJ3SPTvV9I5ZFuBP9v+tu0+cNv02BSWrrLbt8I3N/rGmKnoR2T8S3RwMFFarVIUTJuHM
LaBwJW6HrewakDUWhquL+wFwxMxmaBaTZffnzm6HszxC7pLHrFvFa9kN7Hg4m/x1iArAXw9jMng6
Rg4KKrVXRFGTBdnJ6sdo2Gt4E/lH2sX9SmQeDjSwC8TC9obxahnJeBUB4r6KnqY72Y2UCIXfQQmx
TmGKnKdN4WmKA+fudlaZ+evSrvD8bHSFzX2SbWI/3evkpB5sxxrIUjgntlTIRPXT+Bw6yYMxTtO9
HLOV4qWLC/tOjgW98jnoRXgnx/SkF6hkVOVZDk4ORhptReJCjsY5Rgoa9i9HOVp2trkwJi87ylHM
TUI2AOV0KPR0fG5aA9dUN5pBj/xFgLGRfM2rai9H+SVBJVJMrGHmUfzgq1V5VIdS3TiWFT/IJmli
b6XZJM9U/EBvsSlLS7g3mreUU+SABTptK9TAW3zFcla0e35U0cKsKfwuyVaQ33eH21Vu85RZASa0
157rgOtJJ2uhNKhhjBtdlMYnWRoNZDoC2ENi2NcsDV4L0wWXmeP1KxJuMgHShFAnUvwbS0v4Sy/S
bdxva3tqP9VA7w9F91oU3buhH92sK95xXnwksaI+srGBlJFXcDTnuB6bMOBHiBKIjsevCWhA2/Gg
Boks2gI1AgedK9AuXMd+jcn8bhrsRTZD1dqvoY3HUuY3ECmxjXox84sM26T4sApkny27rWGTGaZ4
vvHrBNfC341DsfvWbXpcWc0utlZfsb/mpSZgYCXPcCviIvmIVUk9whyOPGB6GSZSpJdV827K2VVm
STuuENvIzsagZ+fMLZ1o+1K6ZnqG1BGwMS9buOIzqCGwuO/d1YK/sAJUfZsqzzLU2lrjAaQvlHq+
sqV4Rx0Ox94zMqVfmPN03H43U+Yg+BKpw+25bqsJg2GDa0MDkipI8TmZH/AxH/8WplGD5iqrhVob
nwBgOQ+dkyQXttr/yFWBocXdumta/bamEJq2ijVuR2S1XPJWEMHk2abaWMuyRFWwGmL3dQzOuA0G
L7U9rjTAWVsrrt2dYWvto2Gg3IdvtPVdqYCf+YB0c4fEJSrr3tGo1eEuz8HmgiOOvvspeQrf/K6M
TrPsiqa7H1InOmJ+DAfE9cI3n3zjbUZNbpYZ/XUglbBTWUfsJjUZrm4tYr4+XASw8RHyvKA06Zhr
eSFfmN09C2sMeOUMkIKiCr+rVuosh1Hp73yX27ubZuRVnb58V2OxlTOdtsDVKSjbx0a47k7wLN3q
ItKeAEZ/k/+cwRqA0rLz0oA+24iZJ6e3XnchbYhE3Pzvl6wmg0g3PyH74dkBA+Dc1DmiP0CYV0X/
1Pt1u0p6BBjKVulfZ51ttmv9+9An6Q5+abzxUqd/d+P0HNnQg7CjL86ODnlNxvF6g8aWmcSKzLwi
88g0lIgatLH50fJjroeg/yhUSqRI/r50wFL2PvjMdZOP3UcrEmqxvf/cd15ClQ70sozDuj5YlJyf
S4QEybtj6i3jZZGcVdMat3lWkC8vZ+XQmxioUH4Gvm5u/4zN+Ic8YkeTtgpfpVlsdCqwX29qddq0
bRTBJ0rFKZ0XEhjELdmY1c85Nrz3bRl9txLFeLWrXNkqAGLWztydzGjDctADxIIvwIPCJjEQafSj
UCtzYar68NAh0bBv2qTeTmnePhV28I+cocTeAWnKhuWzWq91SAbHAiFSuNdTuNLRKfj0cJaYjOKY
mF5wlk08ZuJ29BXrLf5OwIJ/TIt+n/A/plla+XDbf4aUuHZOAExhUZiRfaZihx1tUSK2LtR6WlGf
tc/13BS9/hQ0pb2T89pmbKaVUFt9afs5v/EQ6D+ZHPVc2MpKWG52LOaeDH01ilNiVmV6t6l/nIWF
EvaHUO13gWG+/j2ASo96tlx/GxV8sZISiFrmpscwndKj7AL1tHG4+92XR3JOrOrWr5F4HpYjt2aq
TXZdcx29XWCkBIBobnoPMZb/6hueJeBAJYsSlSP0LKa9yvpxbTp6ECwhpWobds7TEsqyoiy6MDH2
ahEha7IZuRWf0yJ+n+yJR6OiF2fFp5Hxry7A+3ajpgo7t3mKPWXeJo4sLDVtjN0sgEHLLPTT+6Iu
edQ7qoXQk9Wliz+CFvW/QyAiJEOm9P6ryRzAU7b2+BUp5iuhQgrWJXNnxEA/bQZnsK9OzVtRj1n5
kxJYT37jp+bzvhqV1j4FmpXDjbP6I5CA4NznbrHOkMF96fP+04tb/efohMtKrf1vRWIG+KGZ/kPM
o3A7BYGxj9UsQnNdpKsJL673ApSzfAHdmQB9qt67HgZ4WZGJR/6lLPamqYY7RVWqB9MdIQdOMOpz
NN2pTob3jQa/PbP8At2VaFhQ9BouziydL48oO6Ua5oqKA89vAZYakTF+sls7mdiHRp0wdnDgsPqb
T0PECxFylrTrMB4meFlVuXQTJbpDLwHhU0tHxVUTGdytIUzmOmF8seejzHEO1IDjkwzJRpsLHwIw
8uIrJo+mcny1isGb1UuecJcwNllmgOeeG9VlLeDErEb7HkEwGQsA++2zOhMLGQugW1wgU9Z3MXoW
nq3o1M/mc0uXO2MWp3eyJ+dq8wKqNTEMsPQq2bLwdA4Bm8QlWJrZMA9z6zqdNYVAcIOQmvtKY/f7
0JpLSgVo68ZygxoNOdKH49zII0z+gl1sAicIrKS/w6UINqDenuNEW+ZO8KOGKHiAZCweReUKlDY+
NaEZFxlJRJaeXIRkAhaVG10zvY3MS8vMsyTvDRghbSx/jBcyNiThLkUhHJMyctMUAvJxIwduo/Nk
jaUKTKOZ/hf0jXMQzSBee7RuUwt51YLt/XEwhLJUuS2/jzlLaXQUzIvlOOk92Vy0eLj1viNAjIkK
koTnqAuKq+FXDzKOgkO8HpPCBJwTQtLVsdud50+10UB+4Uksrxt7+hJJa/+EGu2wqxsPlg+LqSXv
ACy/uWuHVof6ZJaOq8rKkO2YbR3x2FT2gc5Fm9nXUTbB1JAATzxjZ85THJRRHnDl+2NG5vUPUWh8
t+tjTfrnh2BhDOm20B8LlIC2g1L6+8FxA9TdQqr0YG3fzS46OtXY/SSRdKe2tf5mpMU/fhN+tMoQ
33VDzf1CQYxSK4T5ZERhtEig1v8M8MLtuFmyh9N4f6YQ5oCPh7bXZMkO+LtD+o1beDJl4Q8jQmUB
ryDXNHJWo8HR0FPnR+gBhwHD/dLotr5mfcluNC/7M8LN+grLdfE+T4UHf0yVWevdtMWVBJK39BPq
Y5bRiit8e/1eUbtNUWrhtk18cy86I91iOo8of1yabyZULCx5xWetWOo6dy1t32Jh/Ryx2OqNKfjk
hlKsyDCbRzOotEc26x8yLqyWpDl5GIpy+lpXe+XZVKwDcoD1ZzRUylIJzek05lX4UFVqvqDUWH2a
6BbxLfDsi8ON8xR2Hb+XecAxnGOkW+4KM8UQmbv/XtUbpfgOO2Hcfg3+tbJvSyfdGW328hWH2Cyw
HKMqMHD7PTUSxzsjcuFiNmywjvXcaX83coKc6kgY8L/TbDgqVP9/z8tCVlFGnaLbbaSPUeP6dx4m
0GETZY8yREJHQ2Iypf7gmk68DGA8IrGoVjs5nMKT3ao99iZxVf4EwBvv89kgA5lePCgE9iMYF6DI
MsdkU1ozG1TDgHIONdVQg/Kowf5Q+cZLI/jUUbJcZ0pb7vWAtyBOwEzMcXJME5YNfnoM1Ly7NqX6
LOPJgHFSkWbl2agT92LUVoakCt8DQO/qQjej6V6xte6uU1D0CIqseu5NpV+6aR9T5NVZufsDIqtZ
/uGbSB75HmZpba3lH90OrdvoY4SRvmt81CXrOeohvjfCgUf8oixRx7PH9e1kTd35ZjA9oxZgHMI8
U1e4N2eHZiibJT/O9Mn9hzy/f5XHdq3nC4f9KEZhUfakxDEgy6QhZzp3Nf7fk7BJ2cluVej+MgfB
yMbKbI59FFbAkOLpI/L1i0qC+EpyoD0qnkuFvtTHj9EzLyIwlKvhUVajqoQ5zuzZ2SJ1fd8idmZa
XrRWu3o4JHaP9cyg2osxzpZd1VieAzo2tve+4lyGLGq/Tbb6Q4OA/a5YI0TSqCteS+4HSw9qz5OB
Ps7KbwftsbQmZZVwb7sopRlurNga70JjKiHA68bJIFm4a5yEOnRD8gn6DqDx302CHvH/7FqT/9qM
VbCVc/+aJg0H/o5xB6kWA+zGreZPz1+nxUPNQOzkKIXERhwuyw5bjaotdUCt5i7My4LtlWlSG/dU
/c628HLRW5YFraJod42cNw/IbjfZ743V+jt5vhyUDWi3YW+XYHvmqbeT5tPNwaA8Mqr9uOl9VXnA
7jSPF+KNjWB7nlynuTWyCzllp6Nxdfgr/tXVg3DXUqd7TVQEYGoXTnaOU80enni1BXdiPwIy1MBN
xPqPXlnnhkOBcsa+954bYITr42skavsAXiC4Y52nrnTfrd7YZmJ15jY/nbY9qEg1vaehWKYD5jx/
vcaIFfT/eI0usH+9hlUYf76Gz4J9VallLV/DiOpWvgb6mMZ7rdbwcAF2neMSLamZIBprzl1ZWO65
nQmiQOphtnUiWcquUkQ9Xz0lJMtfKfAy3MyBXpM12odZ1UfbzM1/hIuxa54Y3zDENhYlZh5XrKfC
TWxG+NroObvv2lQ2vg3WMy6Avtw4B7jILZKyb1dlqwMonSGeQVj92a1HrV1VyEfvyhniKUdlt6v1
X92/zrX6DnKwHn1mNSZlhoHpbtQj1IOUVvqrf3NRk323Vspd8jVemd0TgPpVrAfOMc7N6Pb7TnL9
2sVxe82C8u84rLXmClTMWheT9wx0xSH72OpbGInGg+2j7orhCAI6E+YB+eD/HKPoyv48eTNE0q3i
adDvTDwPkEluApyIIkrf6xE9joWWlkC05sYHYnDJRfmK+0t9IIWF3C52dSaS3vHCMot4mxUiXJkz
hU02iQNToZ0eJw1mG4ssfeWaw4i6HBM0JD6ACdgQQ+BBLYeWT2xyAmevNHht22oNQDmpC/Ry+gaV
eUe9tEPrnOW57mQ3W7cE/vh/nJ3XkttIsKafCBEoeNzSe7KN2ugGIY1m4L3H0++HokbU0c5ubOwN
ApVZANUtNlCV+ZsAuQ701oBR4a9VY32cgJ+Y8NjIJMqIhsH/GMs8DWtlIzseeRbchtiwt0Y2aOvK
DpRnmOklAsUgTnQ9/xrH/Al1rrdI4jgPFu7s7BJW9l+s7MKFgR7ku1FS8YaXpj/5HWwi4ZcQOD1H
35sF5abILb2zOaHzU22HCck5ScyXJpOImwAG/xWzKlE9dd6Yoz3SIyUyD+VkgAj5rpPzsApbml1f
783QSgFAjOlfOssXP8qHN6NvvY2O5vveUVP9eUzdP2dMM8FRznB1S3vuEnGmRLK2LEipUhfDRox+
mVXBuHvIZGDuW0BEfJaCGHgcu7t+isEK0bvZUGvJAUmrwQuwkb+LOtSOctSOg3pQC3ApUvhIxmJh
/o0JqbjPqOcZxaBg1jxf7vjINpieHyODmU+7ENTOIp+VoB9UCsXsfiYk20ImJANDXuGObbh4xOSZ
++uK/0p0m06zsosbJ1h0232tbtAJxGFpphrZQ4rQ0xgCzZvXKmg++s5Sq9HvLLxaQR7KtdH4K6p6
HwrlJmNtrCvn+2w5bjp71ygp9CJ5B9FbysZRtXJvQhB1lVJH9IYf3BS2vVMH1K/RrgYJHg/mPSt/
cfactVuNGv4E0p2NrnIOn2k8+f/wdL8/8LySh7WmveeNldNytFQqA+G4E31X7lFUnC6GDTp0ssbm
TS1o1oqwH45+B/9E4NXeoh8uOn9lJlG7cM1c32u4fCD4lIq3Xu34S4W4s5mmSbxlNRpKIUCZvcyK
qkHopNLCs8z6OaaLdTQ+DTN2CKehQht3KFOysiiL9tLMB8XUsmNaKVs5qrWpvaiehxA5lIZNZqlP
AL+wPKgcgfb9fCoPw3DtFPra47z6rQIawffkfV4WAJ7NoQeNsyrXshjqcOVr5bjibxF0OvIzSOj3
TfOli6qdheD41zHo3RVSWxP1blt7bU0fhB5xuHXlShXuxLbKKF56t/+SpKn51VNp0cND0k5hriM/
pQw/ZFxBDmxJZY9SWayot6gaFo02vUJzaV9taA4vWvsZB77ZLMey5KGtlJfWs5pXSivmUsuzfien
Tk4itkpklStWYMkiH53h3Cg+yms8t/e4oEbvAtiNMgMVwjj7M07Le/wKF453lf4shaRjr8iP8uwx
tKLwHfLqR81ihqK1oz3Jg9dDTndVk83cr1iQWF+9tk+OefHqpTirNJU7bs256FuHxarpkvYtAS9y
rKs0WGFI039mY1wuPJYlqy4s+mU5q2jlGWvC0tKTjRwGWdjf3BK61py0Rzt70UwBHc8Oo11d2PEW
ZVZ0LRFReSrU6ZDgVHuWI3ko8/KlB+h+DB0VqOA8q2uUH56vgUWaRzJu+H3NRhk6nTlQQdGx1Sy/
D+jTbRweauhTz4QERx5xOA/OpdO+B+XgrcGYmNXamJvx8YBn0FBEe1VBim0DiTsdnnRYu/kyreqR
OlnmHKdCC/nyd2l6xF2gAvJeB2ewzDmSCnwb0ma4n8qxPPg9L0jcf5TNIzZVWtqtIHWB9Q/0bW0f
LU9pV1pj9Ohd2uK9beJFb1bdZ6Gb1W4qNWUth9rIWt7qYct0a99zwk8dd49y4kvbGTZ/U2YKf2+O
qyqCvbXRi0Pie/WHijDHHK4ttgUzGBzlFIZxJdJFhWzHOR29aCcr2SOleSuyoS2VfT9joewnRJ14
ZrX5u50Y4RGt7XophyGa8ZvAd6OtHPoI6iyyOJhOchiP+nrqvWw/KCgtjUGEbPNQVgtt1uAIOyR5
aQglhway0qe3tbVc+Yj0vjyErd+unEExTwaU0S3uNtZGpezBagC4/hSOziUfsp9nTn9QvSi9h2Uu
LLERrWbj2lr1vzlUAqa3uSOXdJVjL5SQEgHWHN/VolSu91hulfXSHoCQVpXiXeVhnNNW+6XodSgC
c1hGWlU1t27pjthDRbjqRSxJFlmg7FHG96C7V/YeqXGWB1ZDlzPC/+mkD9nNRBXlKRVV/NR2/niJ
8WaQIxmXh+kE9cF/Qh+rXjsdNii4FidHO+pFjgNakBx/G8tTGfRjj294ZL7IEGYCVCporiVHmQWG
lZbeXwXA87OfThTitUQfVlOvhauiwxjuPpYpVYt+uFU9LCCMIQw+5jzOVc9dmF0x/mjfOsWzfuRa
Zy5Y9/jPLAvKnRWAYw1y0zxYScNeD3ZDPzMe+h60bWuENzmyy25Yxp5q7ORQs5J8RwPNhkbDBRQr
KsoG7M5nRJeq6u1WR4PtI7XhF7hu+pJVHahKtuOUpNEaCtEtRTgCQVZTTmuxLClE8DL2jnlFBwlE
0qw1BAoEOUtkz7fyqmoczi4mLs9qha7h4LDQzPBct7UXOMX6iwPFdRnkFYT/eRi4GFa4emIs5BC4
uf6iZiErBSt5lleJpP8rUsfx1k5u/EIN1WwL5zmCV/JiFyFNw8Z21nLY6173hCzfQqtFDXbbzk80
ZKN9rGCwPSGq8USJCdAn66HvCIjBpbHav5Om+cets+ELSj3O2i0t7ziionFyLR5VQRarb66TfGqJ
1f09de6q9gz9G+W1duln63zmPrGUUG8xkqELWTEIvYAtXYqBNGwu9RYUcGFlySCZqyONqySXxxWP
hLxCYPUIzz9g42VGpvKMstByaITyVvYz5IM+0EIOEx/czoCZIK/g0H9nWweONFLsrcwiJiAWYJ/G
k8wKkQGgjfvnupKMykWKV5YqWutH1XjRwpyc+jVxaao7yQD52A1qIPY0eN3MGL/VMD0VH6UaU+3M
i+Z2O9fU1L/iqvhb7xz1A/+LeFlbffKa045ZObUd38zOczYoQk2nOqiRD5yZGMDYppOb1e6GSlR8
UzXWSoFWxa8hncylvNV8z2Iwpr9EoO7s0cDyK6b7FLJUxMpIVFR4nXwCN+6NUAIaGmYg9caTC9US
otBXbR7IQymTv02R0QazlcZWxt1vc+SpvKEosEUsa51Ce39sczPamNXQLIGdT9dOiPEaz2cK3D6W
eGa+lrFHIgnhATddSfdonvxIWGHxjPdnf/gjHuLCwy8iOnm1ccgNxMGDymw+mncr8cSHLRz/OIFP
XFZeRRE5LIEbTF6F4ovqvQ08CeQ03S/Dgwqnh0ooV01RaFLxQhFeQ5n/C92Ulby8jKnD+VTn102t
qytk0sd1ZuY2zryD9WRA79rlidPt4oi9ldAyrMYBq/7g4RbzHAo9diFu7VpPAf9r95md8I2n0Yp+
zezHhhr0PBPMaLBIcqhpeo+SoDyIX2dy2A5Gcgz79Gf2ESuijAewHEd6R6mLMgomyeYR3DNaBT5P
v6Mc5yL9eaaqQ7hESqJePWL3KY7NJfJUpQu/ECg6rjQlUI7KrFtZzgqWjdHZFUWcf8dKtoh8E5m+
OfIII5jD6l0HJk8Tq15FJtImLjpnHxVNn0BFUhMr9vSmJ/U3GbaNvKb1laf4zHcha8G5LsRrD2IL
KAmkdWCkc7VuBuURtOWAeGMVfaSloS69kRHmilsenYi3ukg8qO1zXHsqhpdJt+38yFjec2VrfliB
EuNxQlZ3jfYEdx0UTD+lSwSg3fuN+MWFeKW0w6FE6dpv7U++18ZWF0mwlWva/xGO1TrAliGKvmRW
GwaIxsdWePBghk207NiSWWw2j7ySUb/8FQPtp5xlVi+8L4atmzs5knEht2Xoowfor0bDUgbdWESr
HoNJBLDK/FwMNrU70R1qFm1nL44gf8mEHMuzaeLVz1Yl35RRTsFIBn1qlysnDuA3bJwiMlYllt5H
fX6BO5lpuDs5lod8zsgzNalRWFEStFDGvmI3XKSWu8v1r5pQ24PHyvDoRgDi7fkgz/6I/TbMfWOn
WMP2v6bJWDp5fw0Cf2q79RDHB86KAlDdvSLep90if9wO80gegJ9vtGyuCM+hCIgrsiO0auXQcYBq
IeLvrkFcd6+W131r8kDdjm5zA16rPEWt5j2lk6tvhYE+tRzKRN8aFP8svdvUZund54FqYZ2SIMue
JRBXUvspD2v3fqNB0bXTfFvERLkPTNAY5r+vLQSM1l2fd+5C9E79XJZ589zbtHdZUsLHnqIpWUIw
qZrqWU6YRJIsQbe2N8XvfZoa7vQ2AlRbZgDo3mTsj7P+V/bPeWx6n/W42GtixKYlEubsIbmT5ETE
uWPoeWV8cPzQ+qIO5m/xFJkUtmHiqXFH+2xP5bfJaZKdHLHbss/yjP09eh1pV+yyMPz6R1zOQPS6
28YB3QI1mIaLPNBUHC8QZ1kpUMyRIUdFI/g+JdLgaTWAbu4ZOflxreP46aLIHYybWvfn/WQWTv3s
JLv5IxwCBN6qovknsGCPm2AqD4Ie8jsGyKdMa/NnOq/RS5qou9Rv+vc2LqOjEo/tUp9nQbhv1h4U
vK3MpkUN4lXEzoUemvdG61neK8BN+mKCTlqUdja8d6lSg7jB9QNnmTOWrdYhDjwcRxrr0onQvsgz
eSiaFDpUm9U7lAzokdK4sy6ap2KWZuKkO/HFQ3pwvhCwn3XJdH2L0ubsXkKoKXmLqCmrrsAwFm0c
R1/zJEB3IsGNwA2N+DkuWUEpudp/d3zlvTaH8rVEeGHnYVO86cZiehe12MkJWcJiggVKce2pVp8M
6OGrvE165KBv8ehrJ8jP4UJvwxgjxIpHxXwWderPMxnzhmlgzdJj7o0eW2YZK8MexfFxGCKUbcYW
tGnV+dsJJChdyobtDKLywHIRZJBnxeSrJxeHtiQX9tciDxEywAHmZGWT+pyr0VcZz6euXpbA2M4a
PdlbOQColImMbeNCQafhqjVBfC1h+t0T6bygrO2WB0Uf9+cx9M+svW/9KOKr5CHLQ9gCWq5MSm6R
V8ZXHqnhJkmTWVbdSq6Wig1oXGEV6sAUuHrzQSaQo863RqiMrMb7nzHDNPdoeNlXJBApOfui3UEp
Db8AGNABnMMGspU2RNCsMbdRqPYrmW11NEpck26qHAK7U06jVQELmCcHA2peFeI2MpkN0bbFaXEh
uX3ZL4KfHGpTPpysmfnXd0Nz9Kp1abIoNMop2fI+yNMtcNr6jB6hump0fVy2LeTrAa/0V7tqr6kK
q9HynOTUIkK3zM0g/lrahb+gbR5SSfaBIDoObIdUNF+qNF4jyxHjvaFp9aZ1oEEUaYP0CFy66jL4
cb5LqyY8pImNB28GZSyzM+UsD2Uw/jxrC707Bk26foT+mNaK6n3QNHX3R1wOTVWPVpRGtfJ7HTw3
cZLeSYnNgNCoHKozZHz0eCWqwk5OEiMus3IoEeSPyRJu/hhmnb2cXOyPSsN1rqwDgwXrjxAAO9Jt
MkZXwIWnki/tOfSIm3VRbpIIwTyZKDy0l8rwW2mPbBZEVH0P2mplTXbwOU5jvQmrELZVkmgveZl9
kxNaDQmgJi2j5wpXm4MAFbH2kb39miPcN9+hZ2MFEXqqDh1MW+xjwr0Ax7HR0qL6tpTHpqmhOKh+
tG9d3fvSQY4z5mxUFf5qHMVwUh03eYr5BizkBSFuEHf6RGaEqMZFrn/t7V6DijL1cXizo/jv2q+b
cwy17wt9AR2u6xQds6RPvwxqbixT3YFVNmfjdvLXLPQAc/qz0pE5mAOSfK4xgKwv23MWWZsWzemD
JTP3fF3FH0FfwYZUW/Tw4nZvJG6MTxSHzhPnXMNjS4b8ARn8bgipegxF8qprWrdv7CJeyixS/u1T
EhQrORJmH782dYLI3bskvjw4Lvx7ejz2UGAO3am+k1/8+Uwm7NoEbjwO0+YOSKSqgry4u6Rl21+F
WbnXlDbBNWo8Z6vz2F1QFHOvFeV7m3oTDbxpTKutDMrZOYuLi0kjwcFeh237he8a9T0rqq/VfAbW
4RHOshp2DjPNeabMy5nyMN/AS6tzwpo+mCtgFAWbJXAD/xhHTv6OIchpUnGnUmpa+KWCAMoc7m3H
OqlpocKYYBh3TYaNAO1+ZG15UiN6NDxNimLNGDTzJdP4iSrFfZKjJDMMlCny+J6sp9khGkFxVNX9
5sk3UyjKrn6LgjrbgkNP7sNSyw2wYENyHkS1i5MRi9zYavdd7bhwmOcL5oPOvCVF8nBbSoHQpF3e
yXQla020btwkWhdzAadxhvHD0rNNo6vma5y1+cXJE+mO83X0AUizm0bBOFP1Lz2A7D1cC2sp5odA
ldOH6vT2Z1b3m2yf987Rd2FY88cNpdUaz1TKiicb3dGFJNzVIC6XhRZP/5kI5yuK/7hCyYWxSkOh
AVDMCkzbDRPCRIFG0MAr/mCbQ7bC4Xz8wMs7WGaOLk4eL7W3ApF9OU1EeXnQHO33aeoQaPhvV9ab
xd2E3wKhUxPKIPPTdMxYDoEpDJe9H9M2nGOPhDwzVN3bViCg/og/hhNd4T6dhWJ+XZ6apXsu6l4v
vztYXewSN/vu+z5q9NheY+oDl2Gh+DX2QgVG37TzcLBC1ecECmpPv1tc7zFRxuY2j3K+LZPojqrw
6p0N2wj7FtSs1VqDi4LfrBzJeA+UbdtH4Ohl7JGwfOg+OkvBR7wDPbFCX8pfP2KR4rtnn9p1D83C
XchEg3rmgsrUtH3Ms90hPgzIcD7+NTKZgDQHb2Ij4lGykC9slGgnp4uXf8ybILYXVadf8AdI9i2g
7qlpKzpZFaC5GKmDtavW0eUeLJswuphhPawjx0qXDvR1QZ/LCC8B1aC9q4gXOfrtkiRDx8LEPHe+
VF5/v5UcD6lybUpt2t/vpOUYZ401PXbqD18KM3YOjpiUxWOInIzCi9D/pzEGxGv8bxhwA8Hhgawe
0e14L73MftISxX7iya2CZ7NLXi0ToLr50NrTuDJjhKLMhEXTMhEsH3wfKv19PEXmXo0s2PbzbKUv
x1vffmvNDFGKmu6erxXmqe6VuKQYN59ODqssn/88ObRRHCxXbj2ZpyhV+ZuOxFvRRtZRZu9T5mQi
k3IcpLoNIABBuPvFMjjXbFEbiFzz1A7x+2gCsn/c4n7rx9i0vGofTvVBfrCM2/OnyLOxb6JdMiK0
Hiy62rOXYIu0VRO26qb1su4lKNLikjTmJehakCllRntEL6b2iENdh5MdcLHaqoqlHFoo6b9QcFvo
wP6fZCiJem3l+8qlRDV04YO9PyHF5p+QhgpAjz7GfLmilcP+YNX4VJ0Cu6fbI6fe58v8YyyvzLXx
vYCBCqWbW8rQ/b5yfL/FPQCPpTwkCnJZmDhFoHjNd0crAtCTTvg8jZd7q1eromDtuKq/KauJVdBQ
twuUe1k4I024aJKYp9Mv9dtxFsO9q+Q6lCh+JWla5hdInRiKo/OybJQyO4jEyQ79OP08/H/GvDrw
YtbMU72BOPOlt+r+pDdaf7LA0AlIBHs5ehzEnHwM5dkYBqyNC0w0H9fLhB/4w32yTDRB/RZ3ackW
W42hUKComQwxbXmMMZBW4KBjuHFoJvG9MzxaLpNp6qfcKE7yAjlNV62DpZXt+LfWqjrcaK05akP8
89BVioqIhsCB8n4K4BnUozD3dYQD0eL/PP1xD+Tp8jUV+vyQJ2iUiL59N0WjH+Ebxcso9FrYqIqy
tvMGndA5OxmU1XVQp2cNSeVl5SZwnUU1HGwISAdzPsizxh4TNMUskaZsL2KO93NNnt8j8jo1dgdc
xOcZ95y8XKYe+fvd5FS7rC73t001P/Ta6VP0mvZSD4a+14cq2IQoIn2tor+mUA2+l4higxJqzCPs
aeXWKHwjW7Y8312v/4TbKlaF5YEmbfX2LBx0x7vRLj5tXG3RlaNGLKyp/lI7PZCCovykttFiR9ei
xzJPy0R7tOrCf3V0/58qy0FVsaxusptld6xwWlC1TdArr4WR+Ae8sRLoSwwTyIEzVuyHHI2RFj7Z
rbHNdNtDGwMXMYu9rjmGO11PVOsq+BEO1jggK8jiTTtUiI/oSxm9n6ZOtvbQCzkGQ91dsIzG48Ec
hs+ShsFywmwUOKtvv6alskNIafxEEBLCRNppWzmNtfus7WC/YX7yLfTsvyJvomKb0Lush/ZrmNFm
XkQZ9Yqkt7EY6UdIMON8kMH7Yb7EMrN4N2jeWYbkDDn3t2vlrYtxSA+FQm8bKuWBTnL2Mljmh6l4
1bcxbf2l0C3zElq4dAxW62B1hSaizALdekdrvX7pzdw8uLk7LXFCFVeKqd05S2YNbXiEn+GEKbWN
/t6x4Rf2bqLNPIf70Bz2NW+nlRxSSkZnT83HawZE4dmzgxcZx8Og2iBeBw4ojl7QqsY6xaXNAgzC
OILmd1ehLrxvOXJlfim+e5pdr5oSJUDs7uIrMBsAFnMidOsNANjuo0uwhIliOswh/4RFyEISuGL4
HTkzPHiNvDuJrk5ura5ri6ynOkeb/HuHh+BngnfLvMfWE/6zGhCV7Bjb58T0g3VFzfhD4aOC3PpI
KDUcNFfD5kcDIazFPKyNUJsOGE2r97PB9ubyJ4dOnnmd2BvBVznrt/Afs+ahnBI3KGAs5MTHJfLu
k54ZiGM1e7/LomPVeSGVoD4CrfPvUJ4hpuyBLPRKiMCRYtT5gpZsRi/UvP4x02vlhR0rdXkjPRL1
amqTEqYf30lwxfzRzpsPYRgOxpEpNqF9Ui3bLPw7mlqWpnMSNzJ6717Gy3N2AJNz9RKY5JyUof7f
+Yap/5yPUewXtx59avWJHtCjCTKkuzgoIJluSv9XGGTeBZEYEIRqgsbzONqwFUYtvd2Dsf9DTlG6
CY9COQXxI6bgJ3BNwGxIWTL66guTV/3RxmwY8T87tU5Dq4pViCTHUg5beN/upmudl9IL60NffbSG
X1+bVBlubaAON7N04qU3AF58xPocU4V2SgEBz1N8pcy9BZcqrEoShP5MGo+Ws1A6yoTbxoXE64HE
vwsjUVaINlNPicmMRpdubiDYmcymQ1BxUtBl86FsnOyS9Ki8tb5I138kHtnEsqjXzJOFo26yys1O
UtedHdW4F5n3IUcP0XdDj0f+Mu17/GGY8x/xUp82Yxi5hyTT+zPKIsPaq9Dsk0PUDgZUW2bNcnka
0ElcO3O65Wceafkjdi5nPq4260BBRGuMx/s9ZKaKPXT/UOZdGEXrLfjOmW/yTBSldT+bfp09so+z
//u8xp0mCpWyNx23ITsnr0YY6wnP0uil6t30NYWPAFBtQOvHLbLXxneQfIdEv5ZZQyvYDvr+34WY
kGIEwJZU1njIxqhVb5lal2f0tKppjWEtPh5qdm6aqAB1WgrzGKUmX5Bx8n6d4q6V0J6RWXWO566G
EEuUv3jz196f/wDSaXoN3Fg/yFECH/uWYgiwsyLpDcmMTPEL1MtYTPYq+8OwN693MGsD8IpasX6V
KhyDYLeiIEYB4qoAgzzkvbVB4Okuj6M3FGcjbVtZpvKpACTGeParKaJoSz+dtU6e4eNXQKwIcnCg
rg0yM/ctcz3id/dmpfgNzK34wixoEdvm8V6pap1oF+HrveG3WyBJysfqmRNseKMXGylQVU+grf/I
QskvNlKxSl4LmxFThInNTl5Abx6ysmS9YqIBNA675L6PHyINaT+R35Qhgm/W4wm0MHk1UHGsOA1K
l9N5bNkw73xUSPftoL4Jnm04ExXttmgQDqkmQ31yae2xu2miH7gdLlDJ077Br45XulnHF/RTcAxM
QrxnrbH/COv24NRe+AOg8T+RigpG6hpvpabNj6rAuwR2sykMNg5ylNDivMfHBu9kFeTd+o+EVeAT
4OTh+2MuK4vs6N1h7IqGYIweBi/1SKkHb55uKUYBDrQY+0PSCdgIMwUKGWpc9BL9f8siNV3tUdbJ
VyBYP+o6K29NP6ivYaWugtbQ3wNX7Y4tqvTz+0J/p/WWrivE2nYym3stulAnZ5j0NyS2+nWRd/rW
sP3ivQGYvIjLDDODfqKWpQP6ycLoS+ljidTayi3I2uJdt4LmUFJXXoIGsc7wVvDAVfJ6BeVrOHhK
E3xUEyQ2FnzFoCuAXYZmjaFR8Rll9YfGHvcpKfLh2uZBzmqIOFRj0CMRIgnQ2xFFMtRNXjfqxYd4
dD8L5ljkheolH1FFwSBQvfzXPJn1e2P673mo6IJpoQySTX1qLEZE11c8DT2sCDBArRQRXOXZ4ETF
TknRgP4zIdz00k1nGZ7sDqXGILffusru9/JyEVEb+tdoAlOedTUhnhfyPENhGvEAb/ZVvKtid2re
nBqvRYxktk6UZotDWB/7WfizUTL3VjtIwbNAKD6rwL1ZlqH/47a0YoMyhWSHJpDhVu5rkk0tcktB
cwZ2UxwmMeDbakTO0lSxHc4FQIkQf9e9oiT6dUwLZWkJo/v0Y5w3Z7+pEYV/YMnqVyHKCcBWMN1c
5AOioI+QDjfQ5Q6qIlrDv2dFIcdGkxlAjH+4Y9qf0850cUCDkIIuAkBQFCBvkMvyHR3mbB/xURT2
+5CfUk0/2zy7SFXurAt3BqS/jwTDp7zyf0j1l3BMna0RgAmRViot36VlHUfxSWYLzDZhfvRfisoY
rvNF/N0kS7CX1m4M9OHGFqDFCF1FanEeTmk43nK8xi9lp99DwxyS8bSj81j7+HzJuaWKwZHrYwwz
38OZ7yHnyiSLhfs9NCfz67VeAXqBvvDz0hjQ+nWc/k5yH65d4AcsZb16atnXzcajw0CXOh7xK6h0
9WS6Rb0ehgzZgU4Xx8ehnZ3sdNDS5T0jxzItgr3rdtF97iNc9ilW6AmVsLzK42cHrxLIQUm04XdF
Fc017Xc8q+2jwKTyWYTFdFOSeCFH8gKlNbp9MrndPVazgtkGQT8uvdCGk4Abzs50Jn2hJRnCEXWW
tfcx4CsUYAd09/CDpkkbsIF1u+ZHj9+WXufFd50a/jKnxwjJfN5mtEW+qR0zejN87y2jlP3Dw9zZ
rFr3ncpzs0a7wVz6GDdtJhe4mppY7mdkVvrCG8r+EqV+95SG9ndQb+4n8H4ee74WH10FoUynYAkc
1O6nFesfkLNCuknIL8upPSL3uEt9Av8w+ZcbFuI18g4UogbTfLWRlTu2UTJ7OnCH0i+wXxWxuOlO
lV+jAJ6QTGj6WC7t2afWA/r0osX6k1rT8rUzDQAFr7DDSGsUXDlnj8P/Qyz0c0xYzTBbPCaH2djB
vRii/t/j45YCj4Bcpw4E/i5cT4UmViJD0nDq4u4q5kOtm+3VCFMXWjNoUlOJHHMhgwGrpaVeVOXm
HmTzgBtPbJ46faAgPvXqmddo/KabxevoR+MVeeLoDYnNfYTC+JM6j+opXpb86l7MFjmnpYxp9G9e
kJJbypgjynKXYe0D8wmL9PmGthoOV/Dir/KGCvp4QB9wtZFX53phHz0F87z75Z6WHsoaxRV5aT16
Aq9WpNVNP90PM1Ar74TOYnwMUgoHWGYswsTwDmiadVVV119cVXRr4RkxkFGmxOON9ku5FLY/rKrM
6c9VDt/4fiaH80HXsTyVU2Bq/5415qGMZZWPK2qCHbK81gSBsO1MGy/rFncDxATynT+p/pM8TKMJ
AKwsxbpwlZ8xWzN5aZWjSsGHmEyIMBmWZWf2F2izf5np5B81JXae1PkQRmJRGU5wsyvTxmLbQZHA
GnYyd59VNe1+7MN28bioGBwTP+1arCJIuLdcBz8FEr76yCYbljV6R0rti5vAFFKG40woG1cEGhaZ
1HPhQysbf6TXF3TTMeyc9lpAIHvNbMNZ0nBMdjJZZgrCgzorbpml8azeygTp/gZLqqVj6TdF44eS
c8NCwZA+TfutnIsmoL4fdQUEzvwxZlSJBQosFZZHNctmPTSPAuG+TZco3+SI9zXAuT9P5biwNB1l
WkcsvY5d2ONgu4FA3eFXEIUa+OFaAlthjv2ZlkHXKtxZGkr9eaFQyuSQj81v91bmKXLeHB9S0Z28
NNEudFvqM8Zqi8CwxEWG7vE5ydu+W/WtXa3+TMxZfjkLoLXpWV7qio4L5rhWqsHGRjJrKYePhJyn
ifhEK5TW4Dz38akgnMFGB9THNQEAhLb/tSq1cqZceIsy9QrKexDw6rl4rpZptJBZv4V2l2bmq2qO
/4gAsZ2xyOkbQi+iPRCO7kmO+7YuTiME6F8RGZaHKnxX3dx7HhG6eEW8f3jV0aSjD0jTJdbHV+Bx
09KcJmcnk3Qu7I0RZj67Di7IFL05KtWEqtE8BKRSPGXjvCVhJA8dCz6nwhomjGHjpMnNKFOxHMxc
+VrY5kZvzP5vH3OLDHWS9woxJ9QWavapJcRP0WLhgrpv+aqmCMGMnZ0uLcTptlNcYp1rFZZ1Gjsq
exBOWT4JnFyKILZPMvE4YM/9PSmrYpvSW3M3oIPGbePUn3KGjxf5FnPAHyqq8h2yi/Od7+cy3xbB
KYqneP+4XzNrr8sPQsqeYkFkny3UxpaKzYpR9YP2auZacz+U4ZAsMWyuN38k0sYCYott4rYZHJbq
8pJBK7oFEvRi+8fswXaTmaJR7YTG2isOaqDpAcJ9vP6bHyyt6Tf8+kx5VhfhuwHl7x6/zzV07eaU
yXS4D+VnNGWHHIFTH3N0blcBr1uo8PzrZTJo861vI+H/uPn/4uy8duvWoTD9RALUy+3u1d2O4xsi
7ah3iSpPP5/onOwzwcxgZhCAEMklxd7eksi1/qLGB4G1CuqI17/GW94NhumwsPjzw6h4wFNgBWry
KLzdM3nn6+fZdYv7OBt+NzO8/Ps4DTdV7kBaWcY9ExWFaPaqLcueeKMFdrmc7b3ovjft0s5vtuNk
uy96g+lWOrT5Ws2aceResX38qibRmB6fmrxGl4vQhSz7ggLvppSU7SNnpJfrP0rfqq5qbgjQbws7
9Gytoq5WKXLmEs3LOGTr6mhnxAup5fY6opPzNOzVmGpUSItAJ7cKqJhKzCE+Hl2Ha2IEkxn9JzV0
axB649ccEFnWyJ91jVfcpz5Se14kn/PclTBvx26VhaZ+UmOBLyTv5DbAfJyQKOrlc1pNmxrsz4M6
Ia1s0k4ZNQA1ObTDNgX2uba73PiYTIo+Y/dNjIGD5iFC2I7Z4obiuPfwQvpvkQ0LbPZN/WqjIHIP
oJbqwnJCmM2/KMbWTwaKt2tfn54bXvHnxuj6szpyh/T3kb0c3bqxjgp0PtV7Nb7gKned6fwMakeA
ELHraM9W9EXFqwh1NcNN7GpFVYA2GBt7Py+MqgIt7OccCsAKLIb7Eygbns/S+W7hjI1cHiKwQdBi
+QtMiEICsZ2ZtiuVDUmDFKERPENVLNr86Kka6XhEPO13rLrun9i/rvtXbGpdqJjc5WUjL7MR/W7G
ogi6VR3r6DGpqWaQ72Vqtvv/jN3CYwSBLypuBBh9jDuLXd+/17pd2tSk2BsV6voyRfEundCDM+Hd
IWmjoXnVNtYVAWr5JZSQVBhOMSBFVaMCp7coHM4DvjVDN/R7GZjeF56Sv1KxuE7ytn5FJmqtorRR
51Yc9WqNRLf3xZsoYYJeYOUW1ThpRhpfuqaot2mB0jhWc8VrPCKLbHpNtzWX7jzMLesJzGVUSBsX
1VrCiGJ3C73lPKpDJI52dkgFX42FMYI3q1ZoyDXW6B/uYynGu87KEZ5sXdQnRBO+jzvLndP3UMTT
JbLhPLZFnr43iCRvSQd6BzUbsATGpdV4ytEkeMyXu3k5yexzDNpALJkgsZamqaV9tKH+qaFEgNAq
cAS/QqnQt02dhawUeGjBVh242cN5FSGoQy1JRndqwlezyTzxlc+2arybIe1oeqvtcffVSD5QMRS9
4ezMrhTgWZbBYgf4096kubDOdjfKexNLj2BGlwn6nuTGmwMATPq5iMgaqSEVZbluf9eaz4aaV0Nd
57nc23rwEGTuyhEAlww9Dp5DrgoO3jYOteiD56L3AZ7YZrS2+SW3CYTOg2jg2ddzl2zLWIYv0Jzc
q2iGl6jzwhc1FDaCch3ijU3Wv0QDeNUMOap7AedJy3LtBBUvvs9tiSBejX7dOsm9dvfZV4HSCpJd
VUYFSsGcBwcxvlfnhBmFma6172QCl+QwdguVOXauLh8ISRvXC1c45w5oKHCaOkMd9XbRbVozR5Nl
wBR8ZVhZwg7dyA6Aaahg52m2i4bUuQYtBcc0efXaeHwNxl9sf7XnuJDjaxP5eKJHwZM7GcNr2TpU
oAbvUc05VHUyq/Ye1Gk54tqh54sjr2LqHun0DmdNP8daKh6teRCPjbWWvoRQunQE+meXtGmeNe/V
jSo+ZxGOUCSkdR6kj6J81MLMnvhdwMWMd1rLCv8TErtgYNVRIFw+4M69D8besT9nrSEK+QJ8+wy4
jcd+su1MwL9sPubj76rEFOZkjOHAevthZhNraSiu/EWX/19NxFUx3+nGsAkGHzlCzKzaz0PVDwcP
K2ncBbAam7jz9dJNgRNCOu73UD3w95ISKWhPs65I9jp3oa5BKlkM94YxvwxZWb7hqp4eEoRxwMX4
E6r1PdUZgNUd74+NYWkg/WMDPSA3uKoeDLPy4s/F2+fc2HRPXjXhI+e43laNQaN7bY3g4S/YRJU/
FVpdXxV8Qs0p1MTnUY4XtV5fP/EVet6gQQXu4KajqCQYxy77mdoFxp/La1hNqvG+E08DvAX+pClK
BgvmMIQVcmgNqIAYzQ3YybY/AVTuTMBbr2KQxVOepf/plfSsBV6k5pbIPku+ZQOqNCVQHYxSimbl
CuhHf/dDsyibVdAXa1hq6UlNd17hgQ0yk30+JDDJ0jFvH4Mlw6NXcjp+fhW8IN9gcTk+hXlePcES
vOaL/mUUSOcYFnm5mYzW/lJ7SLe00HMBI6F72bjWuWq9cI8R0gAbOm9BTETli40TwA7fDOuM09Z0
MXwDVjE7j9c8a5JV11biF9LNVjU1X+ayo0oDwu5JCU2kb7M75p+qFCTM/EPjW95KTamgceQ5SzZp
PjhuCMCgd6JDI0f5wMJuPQndeyqC0Ed2JAi3+oTfmvBa/3MMDzjZVMVnB9QxyeTa7TYqXjUNNClh
Del+hiR60nhYFm2OPGtORjUTkXYPDbl7SavFgc529GMR4XAbitHZC5dqueOMzRMit3KLSA/6PHHe
41nvxBezHyxeWrk8tvnUXuasy/cdPI7DlOuFID2r6Qd3eiy4B32AahFq0FlXI9AsnG1pNvAbOsQk
VkMfxGfHrU9Obrp3Kk41uQpB433VOY2zV93ebaNdYfnGau6lfbZCttXqSDW6ZTPW1DDLPudvoyST
MSdky3qo48baa12pw3DOqUUKr4K97Y31ISoN7Z61nXaPNr52tShaNb4bHmOZRSenGt4apIVPIFe9
e9WEZt9edVjPtyE9Df17LDjI6In5y8LzLO3UWeTAvqUmL6VVF0CvQs45JEGfXbxAj34Epfszsd38
a1waDtJ/kfHa6JXAdsloF3vFdhvw8d7ztUv2tpY8AtHor1gAUeDPyvojdZf3cJmFq7pGqHRAKckK
SbTljh29yWayN03VB3cGZhQHWyygVjAHd0jYRlvT0rtXLWjrVT5ZwY8mcshO2WnIA6HGccy/SmPa
D5WEfpg0Acta23+LgvIOcb/yMRtJgZn+Hsh/8JZVWnBflenbZ0wEOCm083atujn0dLTDi2ynut4Q
uusctslJdcPZ+FHXXcAjnsv7oPGyVPgvAYoET+ZYH92u8d8cc3QvrpbC5F6ijNnS1rVIyx2myIG5
yacEoBCKz1rS53foXhZ38D3zz6anPkcl28fr899xd6yznRwF4BiTvL6ddMBIIz8+mhBhDw22d486
zjgAb6X9o4cH08vqF7o8JQYDUHBnMzB2Pmqbp4EV3R1QtB50BebIc4Xhqa+Vv6Qf35MLbN8DnCQ3
cV8617rSUiz4LOxiMHN/cXusNFSsE8GfzLroR+FQt+dWrij2whUFyktRYhF5LyQFk4S3K7k8OX2P
FuJzPZS/kIbmb2X1+eusYcgskt7Zo1u3dey+OHtLA5gkoFQP5PlcW9nvQXVk55izr9Qhb/lr6fnz
XvVucbfLuD55prDk+6tm1fWMxOTSt/7t5M9Lq/8/JvHGdrI1/vMzfJ54u7hRh8deYCXKkuf7RDnl
EZpp9NC1Mlm1s159ZRekb6A6QEmbKuPdyeEyoBtNoblhoxll26EdgycMqABXhd9NwCWPZRjjQNe1
/71CA5fkZLqe/m5MW3XhepJUG5uMN3qS3KexAYnaluar6ZKEUV1VEVbdCETgsV6EtG7d26wKjqbe
fTDj/vz/fn5euQMuCumTBjH/7OFvc87KMU13qh/jpoZ9Ig8txIaWQzUahqAwWl2vtjwa2JE78cld
QlScihCzyfN7MfCca7e6skm1DzN6IE5aizu2s+JurjIH/UIKajrZ74saU7OqiQRWSlNkO1t3Cb5N
jFOBSEqEaLiM06fONNFzqmbQ43mfPlWBkz4hB2Os2UqWezWmGllSBXKpqbRFd617tzp1nT/sRRnI
xwatkrV0hfmBzt0JcHv3D64XcM+a+pvdQg9wg0Y8tp1V7LtBY9sv4/qa8jrYjiQSXjOE7VdGPky/
fB9CDGfbifYdDzeXh7ZmowoXtHehBQ6w4vGDY3FnPZDt4EeUtv3Vic2rJePuH9fF+bkMq++x7SML
HGy6BGRS7sQ6ezxusS1v6TcH7PwJlWiBlmidFPcotAUJTVxjVBiAvTk0iVGeWdW3cNt8OK8FClqp
PyCnH/nWPaD9bDsVrv/ksufkM0ubt6Byp1Upy/ij6suvPKDTn0nRHQKhnSdKzycgQ+IizR6ZL735
KvI0OKMoIS41CAPh5agQugOWmV7bfUXe4ZeVZ/aDrkcgx+osWcWe2331NF/CjPPJurBY/6Lp7yq8
aRDE7ptxb4eRtVVDOFQ/5XDTnoJp6u/SNNSplXJliaQ51dBOO/L43UaNzs/VoCfa4QO0g6SePruB
t+BpwvRbCswLzwnec6PUYWPU4c8sRpypJdX/SmFKIAKeTncTwMJjDEbyOIhK4rGlOVuyE+4D1sTu
Q7+YuCJYBp6UIdXAyZ5WCPnhJrZE5ELMx1IRDCyv+fa/UhC/jdWpNHgFoXJdalSmnGg+lS7w/tbH
FPevoxA88N9jQ7j3eOOMc/AVFO05xpX4lwcCi1dr/uGFSJllqVs+wGkyDvgiuIfCDaKHODNdvtlj
ecCZeV7nZKUv0ZzGF61LynZ16y/8SFaEQbwTmYdM+5/AtDQJ9DMcryg0yz00NP2kDfAWgyo2XoIu
d+5ZHFxEbOtom7bvkSQ3Dh7VwBy6+ahTE6GQJZKXjIGdl+ZhI1kbx3hqfrbLE01ruuAqvfKner7Z
eRJcU+Y0bKoAy7QI+UdWtyOLkO2As2RvgZjTbdyIaa+6Em3CjelV+RF/rpStG3qTmp8bqChklIrV
ISA3NmqmWR0QcnkURaADUpo8VO+9V9vAsWv27Ocw1Z1n+EU5v5joz2qsw1xzn8s+36hZfQ78h+WE
Iu28VW30mC7ljUEtqS3Xkl/3RxC8hG6BngIcqlXRpuIpqVEjggJXQDshFOokKEv4zH9CM7OAWtLa
wZOtl9Z+WELjIeTONeKTL5rkrBqw/r+PVDfT4uScixnU4i3G0LdjbBsntk6MqxBD6L9P+wxWg7cz
1FX59itL0nodl5oAjRbBd9ajV63VratqijHEuNxxi3BnSt0GLyqsK2f9nlYxasxPqH9QJ633t5Pt
IKuvQ/+eDIsJwIzxtFUFw9HpPHvdLV38lfnLkFXdqFkzM7I95oTdVs12hsHqAlLHbtEteAMdm+PH
63X7z249NRsNoylEY2EBJBYmLMjAOTu/7I19p6OA3tjfMm8p1rGuObLpwQ5hGXZs+84SmYvhjzZe
PCsd1/qQB1/13AApgMHGoJnyPGh9chlR5z5YjXWnelHi9+2q6OzkovrVcoTte4zaLv6gJX4N1D41
HUWa6KR6UiSsLNWhKAdMUcwu93YTvser3CZlsFFTqtFAOl5b3Gw32oSyeIgsEIbfy6Canr0+/jya
vN5fBUXfsZvhP0yKSucBi7Bw3vR4LoP+ns6qkVjtVrsZ0aFz6ZWgvwLjgLgCMWpMxehtXO+SpBaQ
dUhe8jDmK7nIV7hZ7m5lbjj7aFG5cHv9rYfe/ZBhOv/sRSbapwwjXFcdDQRaN+qkynfL9eBRglaz
Y/A8Q+h7KxzZXzyvWumpQ4lEuubrOPozdBWUN25dNavorGq2CgxmnfC79B3Jy63r1lCaxSZzWTja
jjZciz9HqqubZcdzqBOb24She6AsbXeGgV0B6JqebmkJlarABtlEYxGX7oXkodIVqlGTGUK3alL1
jJhy3SffsEF1ozCL7NzBC3zRp7bfGoaPAgeovxc8PcTRXQzR1CziauFDZFYnNakaoPMbz/DGxypB
syeNY74YhkjPFUUTJIn9xzpEPcoOcgtqTe+8Jea0JIStx1jE4tWZj2oUdU60eClAxmbkvFmLtI1m
OyGaTJwSFZm+h4HbbOel6+cSkdoW12M1i0/td4xox3MyWc1FNWmJDcSmhAp5McLF06nJ9vXSc+dM
2xsdjlqlGB46e/LuFVVx6fUGxHHFVJQtLsGju9ELhHA9d9A2iH6heI8d00VCHue7NNQ4azVPSnZG
CPM6Ut7dDEWYjuCal9QWDvGYFS8KfX3enqhzta9+sKwcwDhv9PHFxo0daTFSenWdv8cSKCzyVg7+
UGfdAzmIESupwtmRa8+c8g1EWwd+fHUknx38YlX5eRAO5V8HeAPyNv8InWFxBqyGArNB8jKpqyGa
s3TRBvZOBVSBo1kOb7i85ns/6MNH1YD7KLbQJewNmB0ck90hdPaxC0hX/IlprD44dXr+7pB7f8xK
N3wU6LrcNbG2Vhe5hY5Yg6EJn93fQs3KeEk8UZ9v/2mtG/ZKn/L0oMZUrBiW1TxFo626mpbNJcxi
Ge68mGxUVtsNmPBOQqifI3Tife9cUADYza6Hbx3PkvXYLI46s/lN+pP7SxffgrIBcNwDEtXCuvzW
1jPWeyz7Xxwdvaa66GEGonJ0bCd4qa2/SLQGNS6xnhM8Q5rxVmWObFzgRVc98XSSD/WLl/fJP7rd
fYQBtZMR7ZGNgoYbGnR5BD2p5C1I8TwHQujbctqQwDLv+2laZ4mGK8tYFfHJCxIWUqGG2RhPLhDo
rJ+xEUzWUxnvo6Qa7+wlM9x6Lft77D5UL1nSx70c+2O9cABl6aOXsoxNRtRsgw+DXw8SqWVtRiQB
PkiS8JLKjR/sfHjlh7V4yAFknKQTD7ugb403lEoeMmkV9yFyF+vJ4GHGe6C4GImXvkofCl3RVd5x
HPQMWJUzbqLJsvlmFHRHrHrMzBdbNev6AA0a5MGA5cdii2n8vEODQJz0AjONqqz0p2ZpqiQuYTCy
70H5Odx4i5QQzA+eAq6+Nim/PFlzjvxEggQO3rIszZeumgjR9zRLIa6unPSn0ZzdU5Vhp6Qiamud
QHd6Knhjr2cp24MaRr2dCo75jzpFXSXn9t8NUKs/r2wsl48c/0GYMr+qiNLvx3PvuT9uJ4UlfB7L
Q+wv8uA5h3Gen4CzyzWJwYibPhOPpZH9qJGy/xhGFO5ElWqXrnUjfs7yO0if8SP2cd6yUwmOIPEy
tOfGbyo+xROHteXkbifEyuPM887jIopO3VYuKuZ/DmXltydkeVbJ2CJjriJv4ZZhzPux8l4mE+BA
4mFphC1NuAF01W0ye+jQR1LORm2D46ImybsQZ2oWKIO+/poBPD2EWe5N6CryZcThFxVL9FInViih
daXuaF4Dp4Ri0uuCSl39M0894AEBH8EK3buDHL6VeF384r25ggJhh6sgJMHpZ+l3QAnjakZS+JWK
UbCx2i68F1GNsY/o45MzON6lJDu6G6d4V/MuPtmLmsbYZ9NFHfnR6J18B5WB/3l87MqSZTIq3yt/
tM1t5QA9nRBIWrum6W16Zxiu7dIE3CATHDUOzQhByMTEyTIok63tx+YrCSZnFzgNhplLEsMu0Qkl
Xz1+zsrS9ikMJcNn1xgjsdPSrkEdO0MBuWZHPvnDExSRtzENwo85wHdcd9lpmF6ev+GmtLO1PvwI
MXcmyUwxvZbFQS6hxkl2lvuVXTcwSjadO3WBpSzrmaX3araTjyN61m/UBUBfvw8G9Ebqi88iyB0c
Rn37s5GDe/QcvTrdhtSRFY3OterK/OA23cdt8q/T50TOq8FgIfXXhDof5Lh1EZLk/r//nYqi+qDt
h5JFMzlV46hPOIhRTUCQdXKLx6TO8GDR6g+e38WjauYqTy66Oz3chnKWytfJSo+UQkGAIf/gwNRG
YmK5hAqL+Bs/JOXnOZ9Rtb1tneCkd5P2JUojd60v6im+HhrPU2o9BDgufmBfYmNXhmRXWk/hWy1j
NLAYzyAZboNJx3hHm4f33PklkHUBM78e7dL/irZgtwWXUB8bOzbe+/4h9k3/a+XgYRjCC9ihPeB9
Ldpu5xhIiSG2EZ+9mPRxhjDQIriQvIxre5GyVM1sjRlv4t4/qy6KifpWw6XGrjIUV/kLqg8yYZE2
86qlD4h6OwM+PP9nTAWGLY58gwzlOpuj8uLGDUWupXHyIOxWqq9m1CA0ceS0ULaFZUOMmlCN8O2t
FWIldItVR7frQUk6SjPHL3M5U41//hcqzgy64Szbu88hcu9sZ23NQqPc5FcyJv2//5m6Aji/CK+c
uMZcgj+auoqKK6XMN9GQDVtjTGBA1e43y+ms16l0ctVTtTDVg/v+jaeH9UplqThWbr2moBKfY0NE
5x5+1Vl1VeO1iUo2M12UntwsqICzPphfpF/jblhBW2vEWOyiIIf/sPDW9Mkxz1jFfFHAtk+M23/g
brqd9bu+XJT3FPztBnGTIZSVsZkPSTmPFx4uGGVNejVeajfWV9SYsZ9cZtSY6/njRXWLKch6PADp
59ns7LDu+UdNqEZd69adY9GcBoy2X8speyuA4f+opYc8bzT+Skx9n8YT/ky9HNbxxL9V2GFR66HC
qSX7CYwhzpkoinNnUErxErGbrdx+tEqNcgmb68d0rpLHmJf+ZDsPt5GiyveV0dhXIANduPY940vJ
80mZrqyNPCCl7UMdRNnTvLc0vzk0mq8fo6QL78ii59s4LstXnRrEqiowvUttfBs0sYkjqHfcqwn2
MhgZxZ3Wv4WjxjMuI085Dq18cwv4LVK03kbNpmHibgVe6jvVHcJZrNnQ+isjcgre8D4uDvOcnXU9
wxJmOfrfjqkJZzlDHeHGsS7Z9Rz/t6eqsNKok03IZ39ICj3bQLEy9grdkLdJdkJnAl2mBfHgOF35
nHtUQNz0lBhoeBvauQts7sAxdk+AnuMfbtpQakIZ790xjGRtzjYAxAkNzGkcoSSA1VmZevMU8udZ
Ux8dkGhefMpETaYtwfTxIDtQ1+PSGG0QUxprMiTP9A7TS7a1OTmai+0H0yPL8pllYrHFosW+G2pZ
72NNM9ehmB267YVkyPw86N707PdIruij555VV6DeuXdDgY3BMis0sUfVukdrwUruksoAKtEFCNjS
1IOXHCeKlivL7/h17KSut1mO1p0fxcGjCjQXDdvcaryDOkVNxGl5qtrAvqoezgiUGxBhUD105vOr
4VQg57LmNCdddkY5uaHyGA7XYfQn8BZVjBtoH2/ZwPlPGeIoSKDW4jUdQ8TZrLT86g/dL43cyHfZ
6FdSudM/lGnAd/pOTO5naychuq3eDCckC5JfozY8TxWINCfNEDaLGu3LuPx15nEa1qZpa8ceS+ML
jNg7R6IvoJp5APOQB3Kje3X2OeS36P8HYAf+HVCBbWnhO9v5SDIwTh4uBethXBILSXsVoMaTwP6G
iBgLBrNDQhBG3AJGWnuDN3+EkHy2jVUun3XXfhnGAYIX427c4hoaN9URbeP4i5VXW7CK8tr3en8m
7b541IT/+IgCYYlWfbMto1k7iPxx83vBXgylfuzMnh8sH9vNEMblOzv3p6oYwn/k6G9MCBrHspym
vSwgzfmU8c6ym6kXOHaxbtwqZelC1yxsdH7aOTqqbsrOFTM/PTzoZGFfc4uaGo6n8V515WiU24Ld
x5MZuNHGxXhpP2a5/TTyMQCQWKvOvIzMQTLvqvmn8FMem6PA3HVBIFNN80lXkalqRVBRiyKru+K3
neVKBSVLJNg2cJwuAoZqzA6CtNmYvj+gS9riJ+wipxKLgo9vuZXUHVOA2127sdvsP++nEmzCilxz
cfx9f3nee57yGahT1H3op+axi2Eu8ADjLsWdBT9UL3tQ1zPnqnrwmu+327G2HX3jyowFWmHda1OA
uVMhj7YBhzPVfPNejTeTG+9DHXZ8t4R9ji1HVd/MaysTwfavM9h8oVqNHZXYBtCrL56Od7Efwrb6
02AptZrdML5XdQA17qbsPj30lo5s6kqNl1UpNsAoxUZNqxoCmBA80DUDS0AVAzwkvPe4ywYNPPJQ
DNradLAkXVAp2EyiBU0PlIX1WoTFf3p/5lx3Zgn+vc9zzEqiMYSlAJdva2lw3dPAq+4TIbUTjgf+
WmbD9O76XsP+k/f3opvwBQm+GJ/qdxXVLFHj/xw1GIX7Ra/36mTTZsdr/pxErF36VopLgVXhBnio
uVZdNRFQigJrkjnigr86MfXQ7Gzca3CInNjGqMhYHX7O23FwsAfsG5YrqvPqOMMPoMrsLYxHjHCb
pN9ldpJ9dD1+9jiNv6GMwkMECulWjWdRCVfQTl7c1hDn3oyDdS7G7CP0qp+lyCRKcEFy1xcpWQE1
3ozs3DLwI6NhyYekqLNVZmYXWLzDCePkETI9zVxKRN1RgIqdYvo9ZNfo+oNI3KoIhGZ25aKUk1c4
eRatO4HSQH0+iYPiDpha+6xVbbhPBXqbqjt6dvwM6gLLCEIdbUpYUIOIUZOdx35QxM6j6sWx1j7r
MsuQrkQzWI3luCiwzARjman/K7dZePfIEOc9RG3fxD0yNBNwQ341rWbUIMq1E+Rfy6DrLr0skWwZ
izfFjJ4KyD+xl94pijRW3PnDlLRim3mBs+51DeEAFef0+Mgtcaqngm9xakxxr9uocu4QU8QUjUKZ
lz4nqAO8CImxWQf+8tyCC3hBrKTZFVT6t6o7+rW+cAJ+qd7nCR07DZk++0NRfJ4dyvr32W2uNyxZ
7BLhV67tF5i0L2cbfg+1nP83K4rsedKksxmjAX5OHWSH1IrZBdgQlISjFQJEynoEbvGghoIZK1P+
XNBhK6HvVTfjZ35oA3x5Sm+WO7ua2vPcee3Z6TVE5VUfMeEJJuYyqvqYuoC3Yv+7vY3BMrI3iWU+
GWldYnJKU7dJf2yy+slPnUTf/+mqSRVmSkBopR8Om3TRKXGqQJzHRcDECUe5qUPsnv+aUN2/xpoa
D2iNrfEG1pWzxbo2etBk+vtIjWlJGT2oI6qAVAUhiP9fx1HADuqHuDS9XRAJGIt+2+jrKgm8nbMw
FlWjxvwkm2Cjmva9HpXD46TryLDzLAtGX6qe2puoXhCa4Jh56v2J9NvAv4sC3GTMyiyfh8Fodp5t
uRsvr8vnrAUxSsFDzelLAHKqw8bRHHunAjB6a+51EtsurOj7fIifLPwG9lQ73GcqbOVKitz9OXuA
9Gsz/x405byuCrCecdp7RxUbOZX3DN4d3Tsv8372WbDyl9jQpXKqYqkppWujLpOVHXvtFz2qd14z
WM/VLMInMdiXTJbdF+pcJupl2gzqOH9wTW04pn2PrJKDdWkksq3qqUaD3vvYHhzHSR9vozl2tL3V
zvjScppqcme67+Iuu9xCMwqqKwRNtM+rx0tsqeM6OEeADG6ndnkq1g0GrrvbmBcLe4VzKsSY1r73
LJtKqViKpI46DJYKqWq8oZCHSo/uDWpx7Y5M4dihKNjLyT5NUyp2ZeWLJysu7VWBFO4PUs6fSESv
Fh9YJlhveT1F2xzI5aEY7INe+81F4i3WrUarX8TUlqyBM/072KmptLPjrbFYgQrhJIde4g9r6Dim
N828Z+2DShK8/HVSJM51jkP7jsoL1kjLBMbRl8wpq7c5xRvTYJGPl3Pn73Dsmz7cYZ27VvSthk+z
syC6HXAhQ2YtT3lM5fE310AZqQAId5KzRu46TJ9rp4O/1DrdRs/6qXnLoJQiz0ohdJSutm2axt7N
JmT/hqzIhzkXuwwSy5vl1fNRjSdzgUlGPb8NnbtoRQOLi5zpBKTNADlmpB+GTuU3aHKUYXBFEmU3
rpPl5RcIC3rF6I486CbtbrA0fKCWE+YM9RTqtGwBW26zIdJ+qPG2A7fnIjF0zuOyeIld61pXgX9G
zQ7rubH9oB7mfhv+PSCX/zny5+D/P4YfqwKtP+NvVMXU/MceFwnu/Bq1jM7O/9O7zS2Rak49B/5P
5zVENrZHIc0F0oG3S7MZvCp4dZ0Ycptml9/LqgTAOecRlMbL5Fjin2Zqnmd+hg8R5iRhw6a7GuyB
18047NiDTJcumZFUTMs+uY+tjVUO030us98NbmugbPGO/IxSE1mA/V7XvvkApQKWZ7Bgaq8695SV
zr2ooHJiqVyfHbO3ELVdptQ83rw5tJllampMeWjj9PAZfjv9Fq2upia0fHZOMeB3VFAXAQUJ/JLl
lOqWcQ8Ha5lIJ8M/WqH/Avo0Bx3777hm2QbZPA1uF1G3cdUFkOChVXKnOrfGQetGj6kx3obUUSnC
n0PVCUAvXOvWBPy9sfCDLRo72uNtXP1vVoYgIoxI5/Mn+LzQ8uNJbFR3rV5WazU2N3XAcjgJywPm
uNnn73eLNrThInT0hG1eutc4FdoJhQq2NVYUPMtJg3bUlvMvK7TnX2XhtxjMG/4zWtH6Lkh0a5dN
bkbq2McHk23hTYtHHcGYGK9Kj0cv0UHsjd8RalLrnHkXl2hB9Eqih/XK50UKD1FeDFpR+flzrpiC
f89VIj+3yy9X9m+z6qw+CfbhYkM+5TDEfCsqD7auz6uqzVzKheTI0OnGQE6rzQd9CVFN59pfIpJ7
p9tQWo3zpkfhZKvG1AlTMsRU2JCyd1KSR4utxa40Rtnd6ZrubNgE4fJphYJkNPiGlTqcOrPbDzGS
49SCsDKppX4YwxiNJkdWT34JPHLQ7WqdxbbY/w/Czmy5cSTLtr9SVs8XdjE6gLbb/cB5kkhRCimk
F5hiwjzP+Pq74MxKZka3Vb94wgdSGRIJuJ9z9tpyiZwAI0CJKIxvORR0Azjlsf3Zt323JD8DAcqg
XqRFVEB80bv4ovEu/US5oDlZ4x72iYnhus8ZqAGwh1fh3G/c3Ni0VCwt5fJ89mOPsBs4+Knz7f42
KfnnxyZBgk4qYu8Zs8MmDE8Frasyq5/++JF57w6nyMv3ReTopxToC0VrMc8oeSkHY9BxZI1scxHP
03ICkk9frO5rbAR82J86NXBaeCQKkd37G95fdh8Lbf846lW6v7+HvLqvlV2PuM4xnSug5x99f/l9
2X1MEGXalrH9477WCZAOJTG7RJGW3YMKgn6fV2R55l6oU6W7kpdg/ZxjxuPw9wnZH71dyW/zlKJg
HG5Lbpe1W256nHhv76elavdgtSZITPkyy+gRDycrM8Wbkeqw7kEOy0aulWPp0ER4R+M59tvEvesF
SDq9JtfW93f5yw8LVBtjqzjCwGD+P7ivsRpUAgtyXuFaae1dNIQwPd2iuJqaVlxTO4+WLtyEXWSP
ccJZqeT/e1Ivcokzl64YjkewN/Hy2yuoVk45zCnhDlvG6Cob0O+W6+hPslNT5nBIleDXQCH8bb4h
D7UunJ7Sn/yiGjZ54T/JdHccXWeTF2XLCPfuhquTl/fmL4N/WTrM7/Tb2/2P73Hj5smfIS/9MvnX
j5MgPENk76RG+a6O6uU2KdfFhNtIis//W7f3lf37T/TVJNpVXvFkhiR01Ai9BRKi9nViI1PPu53f
xjGY2CQzF+u38TCzfh8PYrPbJk1u8wtvqAACj7ctKuWrX0f0/mwCkKLtou/ygEorbplMTubsAkpd
bJ/PENdCvnyekG90e4FcCIp9iWVjsx3M4mXSnhwbJb0LevMlQnkBDV8JD8rcdTt92iYDlSJh64cv
5qSjxEzqo5w0pvZnpYbdCZOWxyxDXSWHdTRrKzK72BLMrxFEwVHTkf+Ts900qs9TsCyofK+XyA9r
iFlUCcnJkn0Zx0wfRcD807V2UtF19a+oWMZm1fla8lBX8DorPWhWZlzRdbzkwS71eMO/YVpXOnVW
XSdMgBx6HS2NUvRUwtfZ/tZPFAgGwLmQNUNEtsjWXEbzepszo1gcCzN/jXXIzbrN2cGCjVWF2qyq
jt2XKg+Kx2ZqX2+9MdaujhcvVbt3X8IJZL3XljluPMBJUqrsllkQhBhFwC7pu9E41CP6Vzw3oB5S
rgstuBdP8E2tZ+gx1pIy1HAnXysX+21KeEguHiCVyMXyre6LicY9tJgRPbot0DPTiRBZ+KN5tmBY
LiOOBN+1ZV0p4Q9OARXgNs09643ZHHQoLRsXb/CN7fnaqg0V+6jUuQO8iyuKSgK+jj2zoJaD27QX
eJQWDDUl6zaWBy2q6HVgZnMczc/PspETxazp8yzC7cGY7U3fwagxRp44jNo2UUeYRJHfOPs4Sb+n
rdOjZTLHr8OkDttYGJRiFFQwGKWnl9tKNNqDZqv1ApdcbdPYEJVWVV4K3L5UvgZzPSqpoAr2phvc
6lEn4otbk7/pUs6O6LyeCnOYhdbilHMAWrScT1Y9tgBHFKzFc0hhGVDz8YMc4YJUugI/revCzago
+corquC5k97gTbQqnam7yCF8581V0WCY2jm9d059eLr6WKXfC61dxUMk3i3db0jCuhTMZOVX6avs
1EH12GjuWvYU7M267ovd4PXsz3DDYd5rQaFKxoW8TLMSFpUy/qjx6wCMy5GpVsdVUuOFEreuSa5I
S/eWh/w4KlMUXFTyfOn1MEGjVLk/Rv6pvsE+PyOfoFljQz65G5eaE9dPWRDmW8xWPCr5J2SBWR5t
kkaJt4U6vHM4Bvg0NxZl8/jWzJdAaqNjGbXt3Pc8KoPC24QmVycWsIO0IAcYzVvewc31DXunajka
OBDeBsdi1/kmcWj47u5CnSJ32esq5yELw4phyhT4fuAT4/4StEP8nLrAE7llEzmNNf+oR0P6Erkt
4TKAb+tGkhajSD31fvVTTua++9pEQXFCNPGBdmi84afIGHuXcXyV4CltBlKZlMDt+4RPlezKiVKP
9JVHAc6Ma4BZJZt83EADUiBMEE9ZUPoyPtroy9GYG+0Srfs4a+lHmH55qS/iJP4Y81bs1FYkYpUN
anKaBNqneYmp6j+gLDY72bMFAVFUd//tneSs/DmKGnzYVKb/8W56WCWn3jJu7yaXdVkH7KHIkm3R
d8mmL6IIforXPrf4W11yV1nK3tCWMBkaDw06/up7fdK759a3rUOsNNUi7aaZbO7bh6Fs/bNcHOkU
wRWGj9uuG2E42xsvpafiI19DVD4C5sOxQ2K55q7l2S+3mJec/W3x3IXam+zKaSoWVKnPQY05lPGX
eAaIypVGrPiAFqY6yeiHj1slvrnjrB0UJA67tLkmsGS5eSb1WiSG+wm5btb1YumZU2dB7lPVxvTq
NmiSYuxc39sQM1PP+WgsYbz6rhqsS88bYVbo5sF0LXejYhWFfs0zFhXGp9/JIy0kkc7tlI/cojJS
yFuBofY9+nrPPSXIVxdSfiS7KPChp8zV+bLr/dk1Y/V8e20eUzQ+RHG3rJXQ3LapjTUYNnSLISjc
izQHU3uFgtpAR3QI2lVfgiWMznClgsvolj/RbZCfiJSI2Ax177KbhiW3+jjaKllrwt4MWxzaSecv
nUhVb94AlIf80TWARr8A/D4SYnURnjy2s9t4Pzfyys9M6s4xTLOcL4Gu+u0+tHgwF7qVgBkS7UHW
r6o9pDvZ1YEofZHdEHjDQf17N3NhDAiENAtpKVIqTbz0yyLfK7jOETaEGlVYSPDlrDGTe+udp5kq
n8dW5Z7hdEtZj3yvW+bAo+Es7r9QYQPktZ0C6sJIZfVp8NyqlX10SBc9yfAqNb48wVWYXvOQHHc8
5zYkFySz+nheJV94+8waCNCgL6gfozHaS+Hk0WNQFRg0TQ00GdOsvolya4DmW1eqi8JpSWFwsgoE
NQuO0JbSH0YawMgrNMaojyegBr9NUIv/S4W2s7+PU0/qr7oowYnJBm3E0YOEhW9CueTKD+rdgM/B
w308d4tkGdgpnLx5xa0ZasgaXktmKJ5dowIz907z2xW1Wa+9OvrWYDtE3lt5lH84ixrje8+fRHwJ
8ACSVcly7s/e3183uVW897iTLzK3T5Y19corntt4W9+153eJemONT+zMrO1QmfOh01fdnqBmc5Dc
2qHCdavrMtQ1pnqNiTWtOR0V2Jw52DVCXdnmVLSe5ayuCABAk9lThDjPjhitwmDIOF7OL9YEUIpC
Vda3xUbNLqGuqq20RGxnB0WnAps0jOOveu7J8XtzH9PT6jmjBG0nJ+/jXl2NC8vWRrLOwTrzR+NK
3kN8aXGjTdKpfpY9h3J9L2efKnvGRLSiMW4diNCiJX09dtPwBcSfXJFbzXgOFfNgQUNFxQhUUMQa
1eNz0+jeH1f/01g4AFgyqwpR+/++WC7pLP2rzhFve3uBZYtDhJexaSoaWiV2LuCkqz2lyJgo5EF6
dewUO9R2TH4YVGVZKZko0jDkUyHlaz2BXEeD6RPaeMvnsdng5+GG7/iKnrJaL38apv4oumz4GmMm
sHLtznvQU0s5xEZCSDE0yfyHP9IkUzlbNPqrqIG2NX6bv7igo1b4zytPQYL4hE2MII1sDxsrCAXe
QpazTT3ymD1/5H2opPkhLlz/CEdd27HlFadO8/AKbc1FqrXqEx/TUx+6xaPcq6V53uxAuWBpEh9F
Vr7WkcjeprH01wpbIkJUdnzUg7Tf4FUVvQBBrBZV2k8/g48A1MbPlIfqYipCdYtyOF32XTmdKQ15
N6GAvuWVnh0yAq5LHM+V13ECgpnwszdyNqizd6r4N7ND1wsOElQPd7r/UgQ1fh9JHT1X8diteEJm
18pq2cL1efXUOiBryiZCNFB6JHzVUjv7Q42yTfPsxy72jI0WKOEjVQH5Vh/1EuBULrZunkynjsKg
ZYmlgZt5xVc7yNchwZyXptKMR98sc+QwjBdJ464xe6P6ngMpO9jqHCFXOhInfNeKGrMDVKvZmoIq
CJmQgq+yKfL8zROKf3JjAgIGTMLzXDclLAcpC1q7dZuTU97WmaXvelt7qqche4gIjzykNpYNi8jN
tOU///F//+v/fR/+w/+ZX/IEeWH2j4wUUA5btf7Pf2qmof7zH8VtYv/jP/9pmcJxTVPlbGTBgRck
X5j//nmF4Tav/z9tbJccOvpoWcMa3o/RDicXJLOpRCXPDTpWPBAqfIHuY/Iq0FyL5AxxK8ih/3qJ
RfE/u7W/rC1mGDM0+jmdQYBvKsxfY6haOxsqTbA2TPgHGpvund/6/Br1Wd7BLqFfNGU6AB9hUCXC
CvTNUxdqzr24ETG8IcqaV7KriEp5lFc4Rxv7IbJeUO45BjYw/5qodXtdUZMIsXeeMFvXXREV1FeB
Xu3MmqIpr7esJ+JN+qUocKCuiOzkVpxiNZM9y7kgTsQT1UHtLquwmHEKN8WtojLbdVP2L0LkaI7M
tE/YjftnxIjQhppBnA2ESufANdWTpsfsYDL7NiQnzT4C6hSG0Bi1qcTyeH5FkL13VXtAUju9UHZL
erewYyrhazBe6gOsduvTdLuU0iP4rKnZ6tfJD36G2WR9VknfLDJItjs1AxyV8q9gc1WsBjUrr0LB
LtEammdgnsQ1Z+PFtobcB3RQHOVkqJWowkVEle88i+kSxwSz4gM+d3vbzbeaCNyV7IrB1/b9ZOHr
qaLCIh4UUf5AIGAQ/O2yKOp3Oq4EysKfJa8hFTGIWDX3lcI65BZJAl7N7wpyGXkKN0Fe3kYnzU73
uih+eWLqTlledqcmHGFrkUuh5N7y1EOSR+NzkWcj2hg1WMluM/BEy2xqN5kjuzk+B2b8YTqOQYh4
AbEE4xgTv02oLla5sD37Wz5E5kan6uqkhV7+l0aOBemn48TOi61EMDta+4dWQ8AdiTPug8p0UQhM
7ms6hsraQOK0ld0yNFIYyn12lF3wa1u1u6ZaFT/JJiiT5DCq/S++c+t8smETgenYYFAithxgnXdl
fIP02XwdqgiSEzKptQFM533o8bis2v5ZqPtRiSgxiVTEggoUwKiC8U3mTcd2KGnY/835JTxC1QWR
eRPJnsqtWEBR6IYMpiouI2rjCiQGhfNcpSQzpozT/9AM065i0/4+xV96J4u/YkyTHQpD4Pw9DwtR
/uKMqF3IHMSXRsPuvZnHEwXreD3RCQeZRfs2ts1CE3V34MSN4byhewcC5b+ayc2uqj1kV5HHzqrS
Ru7KxWg8EFc4Id0mL4kWAK9Z94LZQPo8cQvd9J0JjGzuKp0LHWYzKw7jEeItntRrHhH9z9EPn+1p
yD8dn0mzMsq32hIo+m2vPfmVWaxdwAyBi8OYbcDkl800K5qh/L+EKLnOjaWV564PBGUcSkzMw8lH
lOdC3WAF8dHrqX8yvTyKVmhxyPqqyaak2NJCWnTtUUxe9bLkN4xXw1525UQk2qWW2fqyTmarYUfL
mkXvqsUp97LyZNfZsrXq6WA1XnHyW6NYc2wOtw0GCkvgocUblYXBwjXPkQjhrPjGvvKH4itKfXOt
hqEPPcEU5xb3u6VHwvZ7H30fu0Ks0X8kR3eILr0n1Eun68NrI34YFkaYDloJ9mBK8UhtL3iyMc42
plGwB4m0AkoNE7IxWso8RDTgDwAcXVX7UwdDGy7okJBD0JqVrTr1R2dV165JhucB6+eT0HsPxDLj
lFy/o63q13UJAGXk7nNlK2dvOhGQFNWc8CrH8AQJEFyP5S6hRIb0c9RunUzLLtQvG3u3t7/L3qh5
p1Hvgqe6Dy6tNbg/8VBAcuVkn/2am2U89s/okLL+sdSzlHgKpTt2e556e2U4fXGtqjLe+uyoCMFG
NbYLsP6jKcfxGQQKzlx2/gvdfuAmv6aeU4wdteqXTOd4TIlr/lCplTjoAMmWBT7kGzPud17W8lEZ
ovIsr1wDSVytjP6KTVR9JURIOXBkV/jXmu4ijjFiNBLYBGVt+BBNxMUZlRz/GnZAY/ptSoXzMzfr
H2OpJq/c3sp1QQTiQdV7yAolexC/Cw6olqxDMJGllVfs8y2yZn8fJH28zQov3hGM+3QrxJOjEfov
AMqVi9HCDpl7csjCSIF9hn2SvVFJrdmTxVgHja48uxyTT2SYPyYCb9eJAPDZsJLPONT9D7sa8xWV
zumx0PzmCyQN+Ppx8NFXKbYuxP530CnDPK5f+S2eXKMtvuEC5S/L0G3PHR51J+QfWLSnQ/6txn5Y
4/a7F41PeLmM9MfQdk++a2DjOveiway2qhU1y4by4jWAGmUXmbH5VUmNVU1l2pegjMqHRMXxqA/N
8g2IwqrwJ0p3Yu1ZNlGVvDp8vh9kj2PxtMHswFqFZfk8DqO6o0ApP0Vqm53GyMxuVyFSMILodnPq
OdhtoXEtnTbIN0WIk4CvZslJS7z41shuxlOdCNg8eJ82895YuVmh/D4h1xlp3+Fj0WkKQVqlXPYJ
XwDHsaot+nQA+S2hl/Pgjt8U8kv7W6+qGbIafZFUxbByOR4QzxHUck4Qg+y5K4XMZWWLE+cBNlNz
UAG51x9dqXqW3R6G5++LQ1KaKxOHgW1CVQs29Oa7r/vuum/ViU2obbyjdeQDx/PEccpFPAfaEwp6
9pwMKJUSVVwRJ97F1NY+23PIHukpPtTdvL+buyM61QPW0kSvyymqlsN0KdJa7Ip+wtMXryiEjB7c
gvkZiRnpm9t52cZrIuh5iGQfFdEMjxQHrmswhUfXxQSYPN48O3C0jfTkqSvjcJfgGYhd+lC9IWF7
0Y0G9bA+jV+wGiHqGFVviV1oD6YKWzqEyHt27eYs8LCpUDx23rH6s/Emk0OS5p+FsW4NSz1TAa09
RYn/NrR2/A4hz1ybOpAt2Z29Hvhnda/gPpaUjTXsTNz5htAlOHcp3eOtG+gAAhMwTkeqYTOCV2Gx
seAaPxhzI69c3VnAouqPsqcqo94v5CUxE2NjG+B/YemluzKwXqzCxHFjmFX6GTgcNlv+2GyawJmB
tWzPcNkUq9tf3UQcGMeo026fibnrgjs8yE8Mqoc/uvfZ1sW0Qe1qE7vXpn2JWr0DQWhn6KnoZpoZ
HQqgH7gj0I2HsKYGko2m1S8BqYmnak4HtU7Y7+uWupm8R9cwGzE9qhYZ5NrknhE23tPkRIa/UGZj
KyCQgaJcuIXnH4Da/WVWxuOznrXjOkdO9ICPn9g2uEhQGBBcYSlE256U19FDsk41jD3Zm9rU253X
Onu7gdDHMbS+iFIBE8QGLVe4OQi2DWvYY8pZNkPq+xdviJccHYPHOIzAhSSA1nZ1QbJIS0jVwYdH
dVRqHUnFOp2BNtEGD1z7HHeGvu5zpb9MCJXWjmf7RLgD7AndvLmUUwgJpY7DjezKhp0a1S6aer4P
KS0wJySaO0X40SmbMSiDAxOkd2JlPTZGeOrnRl7JxkTKvW4Qh7LD9qeDUhvjwVTbEd/Cf3XlmGzu
Y3LJbSz6aqPGaabJRdTr2wT2gQm4fXrq4PB9oHZs12nV1/veMqOvLeyYlrzNh0Djso25v29tjLiu
WmrjdRkinPcjbze2GYkGOMhsTck02d3gL+WYbIShlRfjCbh1eSrQpmygDmzjjrNR4ZshlXwO0XIi
jQd2/ythpMq+jxtCzpS3loeBD7e2lpe3fmhVaBbnKcoO9FXnomQ5Onk8kuzmh1CpfAl7U7wmV4e0
xCvyeaR2PvQjtfOWrcjGt9hQ0D4oKekJmyo96ttWUa42b5xGYwQUob02c6N7C0S28FANw0Mh9BzG
AY5hUZcSE2Xs3vz7Mb3vvwxVR4E51YLcRQPQDh6IOkKSNpvivD/ETomugRxxjwE8lD6AUSVfeEjg
j8Uo7FPfakTaXW+dBbm/taKiIZVEA7LxjyuddB5hs4xjjeuYyraL3KNqdtF6UOqlMQvH61ElRahF
/ZPI62lBKXH9vVTard6G4qvrW9paj3r/qFi52IMtnFZpZrbPXTo4O1vXoGlj0vFchTVjSMEDO77q
Wlc8hJEhvhg5f4R8sK+y5xLvqEA8PANYsL/UA5zXWM9eSr7O28ZC0OxxjF3nXdkfbEWxrmWc/Kww
a/9MNaNYdJZWY5kQTse4jM0VJoMJlDtOWBi3QKlToY8QKvTXbJ5JNc9jbRBivjlp0W6U2WkorC+F
1aFZtXMsKj3HI4UMvl/LsHRsAWhFqn3QIeyv6rHmfc3UWA/UfDyWmbZSoxxoBzuQYUq8E4Zow9JI
i251H5MT3Twrr+SEiKH8jw3ifjnGr8JbG+wqdgU1TRSY+eFnnNgWtCOcVOqqsx9btHcLa54gW/Gr
M/C0VobWWYYoN9Aszns82Yytw1UeMygvg3JYN46PDTZGGEsXJfYqIeV70gGpnsy5kV0NSu5Bdcpo
MVofFsq2NyexCYfa2HrKLsnEYW1Bmt3J7mAXHzkI90uPvc2LA3RTDqvARo9mpmNuoYb2mzM2I9nD
bAfgwiDZA7+mxXb7LRgoAOtatfje13zAh1THQqFftwrVkJTiFA/DFDufua1UC4Xi3D0AVfwe/KI5
qGQkbg3Qpj+umpFz1SKioiuZFHMXaEZ9WyKvKjn7l8uuaMJ1Tv3WwmOL5kUF9ugaLENXtJxk896C
yalqF3NufMdIN7gakf8VNnLvAScZOOUvRapap6YKrGswQEPBLzFYkCo3r9T2mVeKO5EuwlLfsyc3
r6LQq7NvWhs5yf+reQZHaewd08zPOZCrc1Z1+kMftYsoNredriVnI0i7S4oZ5YU/BJTTqHS6i7wS
lhYsQ2KB2/sYH3CwlWz7gWD9bbE+VesUxjtbBTCLLRmrvTMNn3XhJFehOuLUEhpf5m0xfszj4FTS
KxhYcQopsgZPZw9yvEDGvk45wQFhQKmHlQI3vaIu9gSWrUNlNdfY/jbloYc5hlM/YQigPkpgTFmT
+Qfo4FLzDm8GjAQWd15irKIxT18wsuxJmu/tti1W3J+aN/ykxlUzRuFe10TzZpTRO95E3nl0HI8E
2btc1Ok41kTOwG57fk0dGPXW0Ad7LV/TiAKFSWI2x9s7mtUOx+HomZh6vnTS9mcgzPZwbyjP/2u3
7wPyalH/38bS6GAo6fiEnRcWO76R8siCT2HNTdFyVtGyqz5TJrRC07fJRA1FhNfWsqwIgujhSEk9
sIWFglN3n0XiZ1lmb0I47XvMHXXp5ZV4nvo4Xbu96T5SnRJwamlMHAAcBZBQ3W4MY1wRS9C5d8Gx
wikserl1B6Fms0YN0ylO65T72JhXzzyJcIZMyCbwe21bCx0Gs6jnepeYL4yZ2Z960sUzFt956noL
RQ8ZkhV0z/BtiGuKdilZ7YN1TxiM7Dmld03VuU+thlWAY4bd18gg2zOZCjRXtgcBu+RLUzqPHTG5
XVHhXzBhwIAQY76MA/a3/RgBXQkmHM8Mn0ygPovdM3wS554wYd6n0G6XsmvotXINwmZHgOyBo5/G
fn0EnxcV0TfVstpDb3oUa86No3M0MLDM2dYwR7Yh8Zf1JMZwGcA/e21qNgzs/MKviaZRs+pO6ftQ
gg2N2J19pGr6syZyHVfltQ7s8lDOjbyym559g7xED8+lnIL3t8O+WWztwVaShVPFPJfkpavaHYhJ
jMXgcuJ9EZTGEfPHx8EhdtsMABLYTev2wXcz54Bpmn24dWEv7gpLYCpJHElqCaN6HJ/s3ike6jI7
yp4cJ18aH502//DcWTM8iSjZDxZJKX0WBMslU9/V25xcK3oQBGBGN4kXL/qSKjmaEBfxquUTHmoV
Z03UyfwZ8WxRo8L5RhDkW9+58Yc3Fgj5FUusnK7yH/x6l9eFeNfxRt42hZ0AIRTaB+eNUkdNAIlz
O6Lv29bmqLxT8QWEJqQUun6yMAPZGq3xIVOB99TevSvHBrV66zUnuiX/5JBccU8DCgvHFX7j3+/v
gZ9LvoCnUe26FkWmPeLn2RTZqjKc6RM4pr60Y007m4UrsOZLgZt05kbmApqvZBKSs7xGMMqNec4Q
1NqLEnQk9v8ckcMdRMGhpypI9mRTtShTucdZruu8sJdp1m3fDxt1KN0XC5DvLveqbOWXA6HfbqqP
nuv2CzmLYWx5rgxySfNkh43ms6B2xVZgqNU5Al4KBJ5ucxMagiIW7Cfmn5JgG76MW7/Z5wn8Dz+y
xjUklpLyKRr8N8ojCfw/uvgf61vfqR/keEmxabGQ6zTP+Aourd91ZMkprxY4fcwJDtn0hHAecz1V
tlY3pbfMhxy7L8E3O9CG6fG3YWiyJOeaoN3+NlGZ4bBJY/xw5UQZUXo99mp5xHA6X1UYar1MaY4x
mRF1b0Xs8agfJoTQboREWfO+65myJw0J9qAWGFNClQJyUJKRJ2S/sPVxo24q27K/cUtokQlrOFXy
MVjrSqY+xjosZwMq197rdffBBcm2FvWYPld+n+5iEPEPWY0WZNHNcBzoh8pGGGRg7KYTkB2ZlhPy
So71BqCDUjV3cnxC7LIsgwrWuvDrR9l05bipLa07qlP6+O+TbJb9e4rNtVVdOMIhx2ZYuuH8PcUG
sR+QNceeJWigZWzo6aJt+uwwzjW+SVfF1xY/YSXnRu06MfItHbmIV3xrPIGCqgVyakWwtB1lGLDf
ZiJInxJKkz/5r9Vj4153SnXSatE8GCUPGYTI/oeh9Bs9E0AuwyjGdTpO1uzH042qGWoGlX6AklrZ
uN+q0V4pGnGJO2UVO3p7QqhJZB4I7UjuJhMr0u3TMoxUUk6hH29dz653od1TjcoX8ziW3bg1uVWd
lVCJ11jejzte+hrOIbZ4bkizZLemEl23bTLvi4KbwOHf/5Kd3/OYtgpREciLZQm2vbY7z/8lj+lX
0aRU4CsWdZfw978nMTnrbL20N+Ch/JnYJESC8GvA5UJpAM4SMMu1SV23nk9KaO5ysAJ0ib33pipi
80CMwVliyAEsaXTqFx8+B3fNdtyHdmFevKwCCKb49Y/0s3KV4Idm6vmy1rWC+pDY3aum7218Heh3
kVc/VLVRrlbNk22j+PobuU3tJJspcdSTwa/mlDpioJoeeoEtrPo6aOBgrR5CiOzKJvctfRE8AqRM
Th2cqdcqQDiv9v67P7nGrtKoGjeqOngn1vMdWxSNosAkZPcDXmhexclNhxcPJT+DGbok1zrtsjAd
ntQ+9RahX/c/qs/WH5yNJpJxIwsByJDAlA+7J9nT9QoHYAXAIFoG/9nTwNT9+7+pYdvWb18d29Tg
oLg8PKnwMzT7t+x053mBPw6lQezisQ2C7DuFK3Dh3WY4d0GkH/28SdYo5OuPusYGfV6hBtF3FXf5
pHQQWISqtw5bt34oM3snLR10aJh73dQ+sjwAvtG6A9WdS/Bw+hNk5+hqjy5pK9/+GboN7h+GeNOl
1FYZMT8J3OAvqXFg3ibRkN7aADEcHiz8SWAYVsYK+9SNVRrd0RoSb65OAhi76Hz+gdyjoFsJ0vvW
bFFYoph9GHBv7ldsxNheDuFIfDwbF8CMA9d2T8XUVA8pQcyHjnzdgDsSuIPEQjxuiqMfl+WxJ1se
rBWDsusAVbflr0I9rgkHkO4cnSTYgd58sPtJO1IO/2JNRnMCKKe9OKK9UqKlPY5jrr1w3k+W5Zge
7agJV50Tj8d7Y4btePQ+M561X7RcI1bVxhjNxYCAVX+ENmsn1pkYu3kuO+Mxynvc2+Ze70A1sy0F
j4Ghof47MfWnmM3sTueWvnMbMR/pbbGgkkX8wJQIXvTKVxyXYzk7+FKNQmI48yVMX4ut3CGn8M/x
NOdM3b17llcAl+tVJcx0VavRgUCadxIlWK4Qnf0iSFNgG30rvvSi+VEOg/8oi4iawXtvCyp/a9AC
wGUC0tGqXl/x4805wPB4Yr9XrUDioy4D0PTgZFXwIECAB4VeHinK0U/adFETKiehfoVfKosyTGgV
ELzmLmGyYNMatrKWs5QqZdThNekqTZ0NJtD968CDcipycyN6EW0oVfXPPeclRAd5vsn8wD9HuUMJ
+NjG1VYj7r+49eUUNCFcZKgY3ZrgjcRy4J6yNafuAFdXJUDHNpr6S50YJ8aHZUmJPWd97YqQ0Vjl
AiWULPmSTctzaQAsfpE9Nub6zivTcSE4aQEcgSIytr9a9OnHoOvMa1xm48n1o9dKR/dk5O60KvXu
pcBvimraZFxaTaacc3I0X8rYWws+7Z/UgGLXkfbOUatK44kkZ8xO1us/NeiGWN9Rrl3CxEHKd9KN
D0xjYU87rtUs5JCYxzujaHmcmOWSwmIcGU0dU/EEiq7CE4Hk89x1wE7hJTmTqsdDaNnjQfDG6UL2
Vcr8Fv3Y/pC3Wmqjsfs1Yuth8MT3ceaWhiE38aYwK74zdBNbfTE1hGdqfDCg9J3kVzAxrPIhdUlu
R3lmreSYbKIOj3dILdvGQCNGdCqEoWVPE94e8yU2K+kBepCs8qMIMdmEgn+f7Ep+d6VR00Ixk7ZG
VtE8wMaHCm9rL11lJc9l9nO0Ur7MKlSoZvhRYYv1/9k6r+W4lS3bfhEi4M1reU+y6CS9IChKSriE
S/ivvwOgzlH3jX5BIBPFvSlWFZC51pxjRqupULtWKe0zzMs/zdiRTwGJ7RaGCjwc9Z3tgj+o42G8
kJL6l2kwadh6D4byKsgjCqf9ON6XEebU+gnASQSYr+vDHULAHrgTPGvswXusg+GpxuFD82k+/XeQ
sJXWE92ZnesQEEr+mr81qcZ9tGe2TcaHSF8iN22fU0fGfKvL4Y6BId7O/YRdwsdum2mafanLkIcb
lnHIlcq+zIzQC60pwKtF4rRHL/EPrhV0xIBaQj+PhMvulcHjex4BV9fPy9lySCIzJsqhwhUhSRPF
7Tdlp8jXLrLyACZUvtxM9Po29Guya2F78b6Fnw2NWcir16jsulxYzpa5ZZi5tbkCHGrzb+PHULP/
fR01QH8tVFehJ8rNK+B3sW9pr/OpZr+PJ7e2cSPEqUkU5zMoWnEYtORRij6l2caBKthjJ0qXT3Q4
bFjJjt86DdNwI6fyOjqBeMunirUq8620nKNLqQdQeGpfVETNKiWw5ZqyA8HRdOkI5rzmPUkLX/M1
OMZ+JSOQXiEq4vXyYgBD+TqSTb11xoI/T9+z65ZB/0jR+EmEAX6QuceXm/V9lHp4XabyWv4Wvufv
K9v7XgVsjVm/pvlG79v2Es2BduizkVxYItslKPyTFQ/KfC1ycPBGIJ8Xhew8GkCtPH8tsJrx69qi
kM7/M2LLNWx1H9CFH3Ugp+3PyA3gC9d5Fl9rjBHW76TPvO/xAOGL3RHRXvPQHEF4DEH91ls+ojGZ
lOnOJuryWruFueWLKbaqreyTAe53Eznuye2K4CPREJDWWFpuw0TFK+37fL1cAFd1wj6zabUqP7my
J0Xwf5yiLOe27sj3rq+Dk1cFwWk50xs9gHbIgcXj37PlQiI7rEEKeGTVcJ9SehCtwWQZG7xW0ofD
nHwqGsZ6EOy9MSSzPVaYV5GzvCAVj/39qFFtTYi5RshzqCHm3mqQKl+HCr0NgBbnj10X7o3AdgKH
lqsZyWt0ctTp32vd5SX9Z6b9iLrE2huG+xkZce2ctJahq1nwfkZ04qjNsr0wUmJeWAYsD//lDEDH
cNbj7K0RdXGuq0E+lyl5BW5jxqdl2HskwuaTThw3LpGC3Xf2GRsT3SwAKM8haq7jzGxqizqHIFZY
V91HB7Sc5Xb9ICtTUeEszbNBT2hfOtngrOqMVqrh31xKbGRce+FZRc5TZ3GDnlFf5nKIS5uWScPz
kCkt0dOnsp0KmCK3fzPL2QA6FYlB8/D1w6zW9rFpw9KZRPk8Ft1Pgif9d5CFa9R82mk5pPPZSNqi
HyXDg4dy+1i1HnE/XlX+KMOPZABhLKcE1wrSRfz62fDkjl2xKrws/Jjq5k9akqqMGehedJO/Yo0i
3uns/j3z5jPqDOJ9OVuupmlSQTGnrf1/vHaZ+/dfYmN3QlpWHiESbKWdGNdy9n1lpqNfl2GSY2qK
2+x9nGM2lkPIBu/rLMuktadK8t3QpXax5sPyCgp+6tz63raogbtXSWpcAAbVNK/G6ODo0ELGETsV
AGvxRsg1xNmhHj8drM7ZOFl739e7k23nh5bglp+eLazVRMDkC3bvCW19irGPtvaT45TXOnb9d5zo
wzYbBvOcuqq85X5SwEHxA4KW+qJbCQFbjkJ3s0ff2F/R8DS02AdvlxrD56SV9TVIwaGkjVl/FEH0
ACNdvHZxZlBfM52tRYQ0PbfkJSo1FmF6Oh0WUgxofEldHbHDgohYrjoNTQ23ltqu9XwdBUrWrdMA
D2PshLCYY1aqkaUTOFWbbwZBH7ash+e6GNpDndKVIL/JOPvzcrsnZkzTVHpaRss8Rc6/F5ezxo3J
he/cw/KKZerfj/97baN/CDfQT+7Y+Pg3acoEdM7Py8GbzwrAg+56OUVai/EQzkJsN+IsDU2cJ9MU
BOswXM7oJwg6wEJsJvZ66zk1KfUpDI1dF2GQBtAouRlOQj2E5q9Ba8R2cYMsvhBHkkWPIHYlZVHd
E7Zac1L5z7AAt5+11paOfLbTZ4yRkOXfwzJkIYYPCBMGzxCdXoSw/0xgmGRh2z9UiJattmV6Z7PN
rjhKcligOkXMQGLog8SV2HBVEiuQWx6HySpKWiJ7fFtQ07DGH6nnHksRj6+OLA88KdpNURrWc8Sv
sFoY8KThrBQxOu9ewq4eav5JurRPHdfAUMSyGdiYH6j9ElRXOvQQM0qydIurzTR13RpjzwiX3IIe
2jTD19kytwzbAjBaLeRH6OjbsrDcX7ad/KnTNHpNhdvvmso1Tla3CzxvePW6R9uOy3e6eYB6uvgF
vsqhka72VDmsUbyCFttifBZm9Ml2VXsaVS+u/+brSPv57/UNQP4Vykr6jrXzHFUlIgRR76a0lPTG
qipe9Wb5za6AsjUzLgvvo7X1aGvTpgCHNXkBq8pen+vannyx5DCsRD6i1JZxu44HR342/ews9qPX
RnM+y6h+j2ZPVRaMWBm4Y+0dWJLPQtfNOwq8dD9UPTJ/34fQotawz8Yfy7Q/Wfq+DPAFWIl9DVrI
CoWbtCfb0DFjMRIi8G5+HncWK3rrsaTGIE0TIbLGZ1IX+vsyzLWMmM4u8sMbSRDpnypVp3gqo1+o
TN/C1og/WEbTTSVP5puYZXgKy9hrOtXO2lHE91DEcjcpxI1HHyzkSjbqkwJrdE+t0lr7ady+u7nP
ptEcx097EPuhIKiLYsifvCNxCQ/NSyCVxmqD/3RvkYlLumQDV1Yj0rKIHqzZYonyzV65I2FPQatd
WVC2p7TVwfhLAXoij2D6zj4llNSXfghhqCEif+ygUWwouP9x7IlY7fkQdHl2Lfvsu60Lb79M1RpZ
ro52sG0zuGesTk9davSrgZpevs61nOqU8umb2XF4d4gXOQPF/7O82C+HmAxe0p9x0K/0WI9+JvND
Dy1kiepvUo/0xnR68eCNBjm9YsauX3LdBS6Zs81go99simnOBxK4ThWYzSccv95cwArPuQAIEXFP
3BOY7T2wkIVdYifB65jFNTmFXvjTKMo9ogDUPrBc14VVkASdqD/jZP+mPDdeNd3Ub0JZB9G5sVz7
rmNubSxF2y40erIZOWiquUV+0V+XKTeo7B3rMNI0A3kwsPM+xHny95CbUDBZ6kUblfr1itK1v0K+
y17WbFMiCuHZneN5M2uGmnupivTF8w2K0pHKCL9IaAAndNqqDoDbMrTRSD9V2q9lkAfWtpCFumKk
glRI2eSFW3y4KrMs/FZidwnCIv80ItaYniYE4igIGfSqYlt+qC72NkEQyMskS7qEJY49J0jlu8vC
uTYza9gIABLXeD5AFQR9l7rP+WSFzyIwXmTaW9dWaN21KOCY+P6FysTwrrE8v7gE0pIYWOtvIo3X
AkkYYTCD/e3fWYKAl/54Xd4FhTvgQf6lniaInZl1yyyXtrlJXtxquYD/mTZJe25ol2yLRgvPMdrY
s7BxCZGN4Fz5+DbrONWbe1kVzV3XyBKqe3oI3rYKmhy9amW8NA5t05zYmN0ytDRH2+RZdwdEh/UC
lRu2biz8sd2P17KLjVc7ijHGoZztWDKvNeldB5ozDmujJNu2LXUpUnDNA7Ugg9uE5rzEOOiFUvm3
JsyjkzKiEimom38LcqdZI5OYzkEjCLcp4/BcCb7aju6yV6K39GLZZrbRHEmkWdt0fNCQjYCpL1bk
GWtPCXKoE0oGYxuOUfvDAb5s1n33sy/ihCew52Nzbi2aZt60qoIwwQwuowdNydRmxxlMWyd6EDUa
2JJ2CZgEDppeh+C1gt46pAOa7LG+tZ5WPC8HzFY81IMGXqs9Fc+YOsNTUMCJW66GY9U+zkg84Cja
BpI3vvCBpfmq9Nz6yGr9E4VuwJ7dbQ6m4Q1vgwHSv6OXpsf2RtblxMYx8U814qLTqA0EjVhYoay2
y/aB37ODdzpqooRL9X3n3ALNQGdg9PYe8Nf45KIPW4+Ji6Ij7LbuZG3MngR0AmajWxRnpHPOUdld
TzIBNaePZZ6OrDy7QbAjW8K6IaWLDvEEp+Vrf4NhuD5orODdvdUlxHwRs7VVY9WsWqCjmNE8eRnm
wzL8v+ZUeKBiDIYAB9pWW2CMM3kRgaU4J071ImfmIhzl4THoVLGFUOTbx6evkoc11eXGMmtt24RB
/aQ7qr2ipjotYg8l2+iprak9zUqQRROyqEYMR4uoZv1HIuJjaAlNe3pYfsj3Eu8QDkSyfP2UnKwd
so1602T1z7KB92rYeBU6W5WnvEgxK/O7P+cG7NFoiMghRrtZzHt8K7HkqYqTamNZUX7JeufP0hpc
moGWNfe4lnGR4jysZXUKI8DMtKepKzj4bvx5uMwFcQSOcaAZSP6jdYgiK3r8mivJ+uEBt19eRg9K
8ZRJwlNBd37t1aL7SVsKYbjpfsN2q2BG1OAhIqqvzlwERqT4Pw/KROZiaNZlUvpnhontt5589vFw
ZxETnNo63ZTVQDnPYNUAKGrlkezlSToZC589ikeCA43W6Fb/xjJDDOMb7nmZMty0OVdxuXGswNsk
Bigmbtb592HF1zHY29Y0Qac3qLJEWmTOme6kjlqiYnPAMEvRzghkthesHFDOR3FGF4WFwu3RfS3j
v6flstWySS0q2domCU8hVGfhW5oFEXJ0Aok1nxxY9Fy0Dt3UPi5Xw1L7jYXeuC2Gn66j6MToZSCb
414F7kEMicLRWYXbNFg3yvPv/G3q56quRoqHwMMaGdTPYuzgUmbhabjoie++V7VJETYzJJ4XevST
D+DCiLJvy/y8jtulU+y/Stc9+tVbU+nWzxjZPuZvlT3UPJJOfdAmbNlG/U1zcHypvPjlwo3WjMJ+
6wYjwkzaz9o/J9nyR/DXrhEE65pH2IcOVVq0+J3GPsGF4pLk2lSWsZtGbD1GH5PwPr/WTsmYpq2F
RpwUuDIwb7mBQnwVWERJBkpxH7dcxjXPmgNZpU+Zn31GfpD8CjOdj1+qvccI5rb2gBwpJfzkEGU8
URyoFD+hkdOyCKr3tAnVnjWCPEgERK9CK25xqfKfUpLFI7xkwmhXuJdAZdnGSsEnp3XT77yIZ1pl
hZc6UMMTBbqBeoC2QTdB3WSeMrtKPdrdtfSfcKaPv+BHDSujr8znvBLDzq/6nBs7dtgmQWKH1fOS
eAHo6oZEoHU39e5mmVwuC8PxLwXRXDznrXa7JJ0liZMX8L7RdkResJ06YtHssU0ACFfhmv6gcVoO
fqij+tWlo5+MQdJUWU6XS95/X7QMxWDwDqgWpg4t9NzWSTgfJKDqWo3ruq9qYoMb6hoyQXu8XFZk
Y6A9cYLTbKIw2yTqNmnPRrMetNdFczPW+nDUcoeWXlxpf3U41tBS3Az35Tzl6m28AhJegvKjBN/P
JfjlTDbfpxElarIU6Qvfby9E/gIsGUv2njQQjwW+n7UwXes1M3JSm6jNrctB++V0RbiP4xKFk0UM
c+640VkLTHn5d7AS+h284leX+PJRSPxEmmukG0HkPaKVedIhC9pUDV5eSxe4BfyOpJvIah8wFSA/
871wtyCAnEKll7rw/lT60B4D5LYrnnHJw3KYrPizAiF6ABfyd8qYzxzDd9dZ+ekTjreOZotioUR1
7lyBEmMZu+Y6iIr0XfOGoymAZI8lqTWOEt1Tb0bkCqRdvvOJV15e4arZppean26ECLKCNsejAZLC
kuP+b24ZDtqgnhJF5sHyurQp5Y5Oynga8z9LbzNNddCdime03QXVBUKhjQCLBlzZjsHeaKgy5XGA
HFjQpxx0vcPwRfFMzAcDucW68Ln3DoAv1oYD1FLDwZDMScsUOfk/tNXrRN4Em4yoJ+FtbK8anjMM
9vAnuk3YNvKyHIL/vmX/17APtHFfmc5rRtXnmv/vQ6fXYD/yutko66W2AldQPfRPbLnkJ9S83y2o
kG84msGP+r14pWBcboKuT9dFgWjO9diYu5o/nnQrmp7TPInQB0VyHYXN9LzMdSWCm2xaB5lWHR3L
a5G4Fj+dksA2Mx3qna5b7X552E6ie8SxUN39qW8fNTXsB0uh6lVsFPqgDFeDrMPD8sznfe0e5qu+
l4mzpXiEB7plPBNdQheTEMNAVeYxGbp2Q5nZPCFCRjfJHXQr/azbL/VvLyORfBl+FcBdRLf/hmH3
nxcvV5efdToiJfrWetdmW0owH5azzifVMUvM9EJx/I3u9PSkPGAUlTPbKrpQfNfyKN/mmXMJYe5c
89mvqVLD+x7gm1j3umaeGyCZr3ojIXqFxqlEObwv3R9LXcbXhxcz93Gnaz2rHC9ub51LLkGi6vin
0bUz08x80/Hb7zWUL2T/+dAXDXIsysJ5I17vxwho4cHrDOdtqoZVGPKLyBxV6FOhdHvnlACwceT+
LQ8tQ1hpCRB551syskGlUlc/qfnga0F+WOaWoZlTIPDzXO1MWp7VxsaTuhZ1XGxkKsgIrCdaLtwD
xOw6AZIwVZc4p0VUhXygHK8cSHdExJGXdXrJm/hclI15cDsZnnic/4/KXWNk73VmBLt/1bilQvev
kJdPjQ7ACY/pYLc6rs6YhqLv9WejH6OjGUwRD4OxWgtH8Su3kruVlmcvPa2jY2NZCMLnqTJz+4M0
xW+LldAOz/ew4s8x3sB9AEwiRYNaFwKbs5NN4wP17PtSpVxG0SDvbG/Vg120t2a+LVYgIXckQlrr
ctJ59rbxIB+thgRmljw3ydu6RyGGnNOzrS1Pq3EfTWX3ngYwqoxYj2/LMIl3Xju6j14ckbc5p51U
eKsvxOEMJyXMjUeWxGWZAiNss+8UBXKumHxlYlAeevIcwMexMo/MHsgdlaFLSLLIxh7GDNSyN0OO
GwKCg3bWZNNfDcsXrRhzfg2lLnrKuqvuS2vLbsncJzr0qgmm23VsjOLdytp1MXo59YGB7XrVTUfa
1eUReijexTjod1Vfho8e/kCoz5N+t3uTEpBpvsapyFlqG9MBO5/1OmoGmUbzMI0VnSLRq83ymZBe
lF6+ujRmhCC9HLD+lk0XnirCegxR+xdimXxssSxsNmbBUgPTO8BZqR8oU28qqtlEiWfPWRm7Oyv1
glNe983VDtBfxUgN3rxo/NmoMvw9xWSa1036c3DQurmms/v3scAe4N2yegIGLMKPZX6ZKvE78anQ
/XWW5YRdu6NxcDAVvtX5QCqsLvXzEs+DNvlH1A/Rw3KxwL3kJ0l4b4rcfG2trx9JDUIMRI/tQne6
N+XlgE59lKUuSvfTckBiQRHjfw9ZxlN/8oP1v/kA584usNx4Q7epOGOLTG7Kpc/merH/PXaTQzRD
3boiZ8+GyEZZNEr9rqifUfAM+zKFzpoR6fhstJV1m6teovNad4d0gbZRoXPDV8hjSG8L1zqm9zuL
QQTXfdQeluFyAC6nJjQKdaaao9FN8dYsdOJxzFq/ec3gupsMDXPbsyCqtJQ2fTSJFe5kbkQebQ7l
oPOo/NxBFIYffecR7rEpzJQqcB9PN8eOzvoIBHftlLJda6UuiXmO8EXFE8AdR0M7RcUMpXwLDSy2
ollcS5KWX+qo/At33Vokkre4sDcjnP/jMswjcQQI0TyPUeQ/eoX7mjvkBggdeq20OmtXSaqS7bxF
FaYk2aiVKL5sO/LgKBa/IlxXRyfp8YmPMt8ORUE/Ude6XZWnw36K8wgzdnY0HVW9dEFmX6tAHSkK
XlQQtRNrduXBYJLpunf5cyJarE6BG2ooO8Fu6g2qJV+Uhzylmm6K8lUfffPZmdDCFZT/NhWOhQ/A
RJtSM8L3FEvOAYSFDjql/hnOzD+vyS2oxC3OJ0ZfCrEy6ZHJ8exkY7Jl01BfEKjXF+oZ7aGiVtrl
04dDLysvSiKYTJJglG/lv2DISNxfKnlLcNtvksYqH3wQcBCvsu7oO3MIA5FeftQ/ss7ivu/1tkVF
G9dHXvO90gEnulSzk/gcV/zpqMVBKnQgFpxhL98LxGKvKd/JQ9SW7d4KdfstNOutF7X2W9BF8Ukf
KZXGQUCoSSHC1ZOU9p/UDgR1nel/Hkgo/RggghGLFzXXPAHSPSWy+tl72rrT7ew73Cskc87YArIq
rWfa3D98T7P3g2cN0JmQ/P87ZCyLvoZA7UkwD+TeEJV+1jvc6o4Wls8FCgA2Snp3oLI63e3QbCjV
N8mvYbQ3uSv6H0FB4LVFoMQBC+8xp91DrWWw+/XUkHCXqjp6qLnFP7DBi9ZGp9A6ZdzrlsPkp1RI
Bs8eTk62Rf+IFR5uzV6VmfyeVjBW0Ck1Oo33sIu1J3DPuyVVJnScr5ENNBM2ld4OP9IcnRgV2RtB
YRddQj5Dz9belsMyTxWludbe6zJTzc/CCC/9wRy4zwtTl+c8y9x7oRw+LUbybRktB1dDzuBrRnNA
BWZceBvRRLFaDezjYMXoju3Ge8oGsgc8f1JHp3a8pyGNvSe/to9dZLjXxsh/12xgudUOxDKb8sls
g/H4JR6pdNArIKUAaxp4NDwHiMZ8ZjtAPpYzFtV/zwwTEkeeQpURTfWn6rPkZTloDfDlFv/kMvIE
KxGzIq11Gda2xO+AmWHTF3q4AU8Ozq5C2mlAubgHaTQdtCnJDlNeG/c6L0HD2V73i6UFvQQiO1un
cdZpoolNHyKAFKWR7QKepA+J1/49E0OgtokAOWnz9JWelt+qVi9uaC4xWeYGHjh7RqIQ3fs4RuV4
c6zEX/Wkqf34d4Hgyb8XqKFNOztw21MxvlP4RuzBSYZXnueZ9m9GgFe654UdrnG4pnstmfzriKZg
39f0ltrBDPgXTD/rwEJ4X+bw+FA30hvx46cpjEGczp9kM8XfoZqfROyg19UruVYO+saRbsuzh613
J/2EFvQw4A2qEMuZqRSbzKwE6xUz5BNVYdv5DxUOvibhWg6CTNsOAAJZYCmEZtaPyyETSfKIg4xU
6b8zy3TXPxfIP0IKrX/SgD6f1/42cA+tGiMqXoXvdyRVWQkOA9bYqZCPS7q3VGnA+itNdrpXF7ci
6leqMbfktplER3jpKcYLcShzW7vZvRtuHEd5L1gMJ2DRhf3Ri/DUu/PeCEW96YM7Hk3tbQyTb8HA
9mg0WY2DrzHvKQiybT0kkGMmsUnik7Bz57GhovsoysF+rHXxre2rkuVL1N60EA9XhMlYzInqQ+vk
J8xsyUYPptsksz/0zE992EQ/AZvix2kcdRMs0W7dQITuciFN46Nv6m+FPQ6PIFzS+CkbMX9VsgHo
idj0CpXTfmLp8mv5ABX/ne87ysldBfDdxd0AwDaRqHTpKySEdXdGTzAjtpVcH+Jvo8HnPySC6Mqb
272DgUlLyz7xS6BLK4TbfSEKw+ndouUAV7j9lsBFWdMzKJ5td446hq64tSPznTIKgpu4ptmmn5u5
s+BMdOa6AhtF07DlmdlUC8yqdWiil/JG5kuDYUpxP57fOQuI44oVS7DrY/qRQ2d+RCQ0rc0q0c6p
nGg1GLTRlfFuOI1N/zZkx4YE8s2DU7nzrVDuDOzi75UnAqAjbXXRB8u9J6F8SvjCPo6qAgkzq5I0
NGobrcp8SoWDcyJsGVpCHDpv3Ofife0Ry1TSLL4a5fQji2L7mikh9uxTi1UcWvSFUsXcfMGtu98w
1MOTHOJ1q6fiHYtxfQvyLl4ZROc8WjokRrfuJRshbj+IWMGvNpY/3kwNJ5OuXSantJDsWnsklgYd
Iidaa13ePdgDj0+QqeGVrIzyPWgFBaJpq3SfRXU2eIAgbG+jRq9cf4mw3CActqGPaW7wwCkE+Vjc
Sk9k69G1kw8kcj8SqpD3mmUxKgRQNb0/+Q+J1rQPUaNDzdfb4hjUCrIMumh22k+uSK+xjUtp5UM/
QNYwnw5OyrsmgvFg9aDe3aTxv8Wjhfe/G1BnlU7/DU5PGbr+twJB9Qn0Zbnxjna6qfLijQQs9UDa
O50mW+YtqLGhfqFhRwKstIvflnYfyfZc291QPDhN2sAn0/y7FlY4kI1mZANpZPfYJTxFhEX5ZoXF
i5cSbmwH1Q/PjwjaTF0dGa4AUk5kCaEe6LgzM2k/nYSgTFQdb7mn/eKpxT0+y0AUzsaNsJdrSk/T
h02wzCaKvP5mIpnYJmQCHUOVFVdqF8m2E2gYKIsU16qfqJokeYciIHeeSZc4ZqobHlBDOc+u63mb
bCLXgvI6PDe7H84k3NM062PMxdlgvAi3iR/Yuj1CPLG3HhS0k2UXasMGqt4rVqkvtlbiWHfoFLfz
0C88+mN+QEgu+Kprk7Fj0tHc7rJcbx5DrQAu5ov7iBb6nok+AgIe/Z1bLhhxAdkjbtJtiaN+h1TF
sQ9mQFhHq/ToVrawQEzFWs6i7c83nSrEGmhBdVM8otaaVRU/qZTTjYrC3zwRXnQjCt962+MJq5s9
/9Kwjnah6XUXBB0pTiu8jOiqnlxMM6uhdA3UZ23/arX1JrdBaFe9f+jryb9ZtePv85wq0xjRy25T
463LFLyWMnFOorRosgbtpyUr+5Y05GFNTlbsqgmjc1/Jz35CPp0YbvtkI5M/TX6d7yREto3jwstJ
exVuJt4cvqdBdWoc07gIZxrX7fzEpR32k6Cb5I4axL9M6A7Q1k/U4EX1UhT69uupIF1U1wlM8nIC
u2ZXHe+KYm3n5H56Svs02pgytd7rlhgb0BrTEUe39R7XOX6R6lZNVvU4BqreZ2OaHGWUx3d6k3SP
VON+5mHL0hcgctxPzSUxq+2C9a0r817q3ougqEFocvYLTnj60eTJr36odmlv9N81V56AptjvyViR
WhUoeBXUGlbZFH93cTecMp92Ezz9vF5niRft+xaydOuG8mKFtflYIO7bZXHhHyR6kbdUU3svEukH
dV99Q3JtfvZlnz/TIH7vtCgFYQ2QPfR679FCPr8NOlB3y3A5wPuwj65LG7h9LIEtriKsGW9sqfjT
0c9/aCujPphJc24d3v+FsEsjlxCQke/xQthd5kT3G6rAlkWteisnGJbVJDUUpXb8TQJ1WEHhds9A
rvnMWQXVd8voWVQrjIc18O+dKD10IfPcMOkYE3I9uXakbN39undpGltnN0soiIqEpi0Iu73u58V2
GTZWU2xlMfC/nK9WjXRmSpX9WmCSRKkelqdFqT7qwafoW5e1K8s4GQ+UBQPyWmyQjbvF2uH55GeQ
KWasSUuttypQ6dYcDPuhxK1x9NP8R5V0ibcyOr5rdeNDkWjbOeepn975R/4yjaTlCybJi5908jN9
Nk6T337ULVIXTbMepyzXQL3z4V8Zfjay55tPQ0v52PayP4HdDNukKMpt79jGXReRcW/iDh4Ie0TF
X1NVw6OHlOHrLFjOtMi6Dl2yXjw5UWXnOyvMmw1vYnpf5jAQzHTZoTz+mzMooOnjPUD6fvz/tKup
qedb22KRGM6Na1VSCBdlz6JsHnpOxV3Nn0/LKjDXaRTth86Sm7otrCdt1Kwn2pFyM2hGuXOFw5a5
YcW+cuUUHGQSNQ+sY7/yzZZQMxVNOeKxqt65LvQA26f9OHpR8E0pN9qarlEc+3moW9zsWNu/aeNQ
bwAFq72tSvUU+ZFxNlmu+QFsaxvTwt7O/qiqVg/c2hBB6dSPbkw5qDQfaHimp9AxKYDFgbhR0MvX
GtXnj9EvfvAot+/8hY2zx+58s8yjwT8VZme/YrAej20xnCeH3OTOaZ07GWFkmaQFzy7bumH807mp
AzAuLJyKBjgoJaeqWQdTebekZV8EXJi9G+J/W6ON+aUPSXOSIm02fWCwr4dASF3c/dVTXWRpZBvP
aDrwVndgCPOQjRnYkbNWuPL3fJIrB7MDLd/eLfNl5n9f0vr66zXLi0NZnSH+ciNDxZG25m+lTwS5
55P34tusv+qkcin++qT4pqrfhm0t3sao+rW8lpSylVXW7SeyIKN8+nqiLo/V+bA8URNvK1sgX2gd
uwu4jO6ynKkvHqVhSNyMeLn/a0BIYjM80vc7GJbZHDR/XmCb9GkcZI67RHejJ7tLk82Qmb+S3JQn
lxT3WzfvO634h3SDlOIhM2b8jp8JpdBY5t/tJHyUGSKnckp84gwSeSGxLbsIsmQuviPdowTU+dxp
sH0U/PYHJxf6EVqvsScCvLwPdM0yA9kl8lq3NuqnQkTZyRqibCv1DEkfsoPMM6DjhvBW4zzoTmQj
uDzAYlrXCBGkJy0U09S1xg5UOp8ayUo2BPnd4UFH/0e3CsTkHhpauI/M6P8Rdl7LcSPZFv0iRMCb
1/KeRRYpkXpBSFQ3vPf4+rsySz1Uc+Z2PwhRSICURMJknrP32jerKi1YZrqvPbQV8ZwDofOkuar6
Q6fhjGA1SAlNZXnKG5NQcS+MHniImsvOmasfSp0sIm2sfxp5pC2m4sGtouxlzLgmlT5Lvqh0qems
WPH9Uzgw1oujatmND0aTj9xFgCCnuV/F8zB981rdXqdIAPZdmdZfe8RpgcYrOB4F2YxF5qUdelA6
HXP4NKkjzKxusQkDRf1a9prOO3Um0FgcdfyvLL+yC+yL5EQkrQrzq6UMo0zOaqDceoV1Vm5obYli
u+9t08TBzdUt+galkhJugjaCmaHU9rPlaFeELtGDPMTCgrJM0pFtIg66VPj4pzfZVh613frNBdlw
YKKcXA0/Tq4zU45Uh8gt92y/S66jl+Rb3p+8hcQZPLUn0lbBUuoIRBEpA67T4uYxIUv4Evh+ngAM
48LScG3ewBQtY3x6uq/Pp5oKxsW2rf7C073nP+LMsHbxy8AOppFomd8AKTRLk0XnIk+d7MhjAfmo
FpNxYjndjWb0sOztAWqHn/e3omGBTA0SnwW9N9m9lRvZsHAN1iEARadN3n0v/ZpQiCHsySwrW/dn
SW6Q4FdUMUqNMAoHgEJKj1/FDvc5Yt7TwIVHqs14kHty0/iQtCux0drwEmWGs4crwsQj8OzV0PXO
t2RuaPiG2Zea2tI+9HuNOzyixIewbNFEndC6IOY5ZpSMj1GSDEu1HYj+Fbu4SBoSHyb93co96nhx
Oh+BQpCtxU1LuIrdvCmYDjBlAqeOaHa58UD2bE4XLsqVpemvAtoji1kP+qc8Krun3gMdEFC32Dau
2j1VYkMWEtPWPRSxZymf1d0Yhu7MtC3twh4QJgxqWaJ1nPzXgSkv872aVI+CyratsVduZ7/Q3qb+
qs+2+y2mbMvE8RH4h3EmrMZHaUaHbTHUSbiRg0oIAHBS/Jiie/WFlKroR4WfeqF6ab4Z1VBbDlV8
daOwerFqzdwpCsYbq8vcV4yQy3kOgh+5TbqRanK/DEw1w2ahI/R4SxTX2RU6ZgqYHsnWTztzXvdo
aiuTn0SbZRT10lHZhPgCD40ImOBtSQJzbMxf5tr/rpuK8keDL7Zx6N9aTfyu23jWipx43roFF1g4
QGKrBMyxS9HKD5meI/Q8We2UuLje63ybtcj3R6fpn/W29k+NUf6Ue3HX/Exbqmom2Q9YkNGmxr6y
KZkXvNuW8hJn+n5A7XEcqjB/Rl4ebKbcmdeGp2bP5pTFJ7Ng8s1zzLrpQTQ3l8RKyO3MZm0XKaO7
dcthuvkdLyTLbI0rmMpoXTa0Scykr79HOWj+oTFXnd+Y24Jf4XYaAgpgpGNf1Qk4SK/Z1U/EcVad
q6uJCv6B+MlDOrbZgze78w3v9rjuNM1cI7/LLpM+7xvH0I8qRdBjHV+jrsQn4QjicxA8GLkxvtlQ
raUSDguGomBlIc/YwRqMCzyEY/g97dKrkrbOsxKM6h5gkLOW4zn9lsxUvlWhV2y6vhNz3ZnWOJax
LEn9W9qN/o20mtNY6PGDHCKVZ155I2SGyvT8m0ETfh/5PYrLqFoUUR88yw0yR9jh6U3uODg10J9r
oD6qdg9MuTKwSPXaJkj0iUmQ8Ksh7CcmPYIKppQOPRYWYhgtdJNYIzHHMtz2R0eD4FX3AFfLjdyd
huGH4mQZz2g9v7mGfWijtHoledXcRQkzvNDk68B0wydVT5UKKXNSpm4jK/xdrwGUNxRjYYv4ZMp0
Ph5EMpTzcj6a3ew8hIQUpFTu/oSWqxietiEUO9lIJqI7YoYyjLo5mGnXwtCHZaZ4anqpSTEQKXCW
ohrnYqyOcg/hfbRpKDBQq2l5RTwOtvmWKfo3mXkUwqt4TBVUxHGQVpeSqd0WKlS0lB3zFBeLnULJ
IJ+9mdXyjchwc+Nn3qVDsU6ydUzBwnWbfa4p1cozwnKvxeuCXn+zRCPAXaYSLCFtowGx5WuW3hEq
sujZrjr9BJMjf4pCpp7tUF1nNSuerMrLj2HmvstjLhF6y5o4J6jd3mVufOqEneFu5rCzSGITlflS
Lb5pSVQ/MvH6UZJE9qaZvbaySCs95J4zfbUnZrvg796mCHlB4av9Rq+z5BUxZNyQ0aYoVUb1UHx0
zTE8+WJDucLdGmnzpSfFY9c6MRmfHmWhdVSVb402bDF66zvpgIbdaJ/tMDtLt3NuOhPXJ9laIyTr
a6bq/qZWk4TIenZnsUEY8wJCXzuyZA+f/XBzt85z1jaPBgPkYQoA32gji36dj1mNO94HSb7wfLvc
KSZmt9YOo2atz2eQS/rDjPbvSqlMWRG+hFM4j4cTy2gKoKrVnzreaPdPRX3EScm6nuDSRTF+8Sxy
4nQ6AlSfdPgaNBJXKqtFWu7uvPOQnNJ8E5lDLKWdRRknk+jXKC8tTsMF+JHkdSIVfOFqVv1tHvIf
1dTpP7y0uU4IZDdYbUHi8/4oodBPNfB6Nv3g/Prk+PqN0ti8LSg0WWcQyc3JK8Ry04tAKrY9uUTl
0H9Rqig5t501ro2kxpSG/fu5y8dHU4E8PoUTvmkgnYtYD6yTqVvFiii8amPMROjUXo7smujD3PFJ
5GYpCpSrhAGll6aoGqRDsuiFZo0bzqfKXvhXUvaCle62MfryjmDOtuVyV7VqXMrDuTgnr9TmQALF
KzLHld4p2HTgCayqplGRs3vDk145P+S4o1KcLtrEvVhB/DDZgIAQR4JH+Wc5tBVQfDJLvPU8deII
YVMdpL801GNVmttAZ0aEPRF8n2lk6J4Ixl6B2W8I8iqtQxmm7bKClgQnxwqAM4VUpMUmFeELkWPV
2wSJCfOOv8bkpwT00JRWh//lN21SO9hDaVh9+FCnphX0tDFdMUn7UVpeSr8l005em7IE80UYt9mz
WlwhmLofHhzd3TMVpb0xgcnydA0sVocL7yA39/3/OtYLvOXns/rSYFEhvjRDNLkYUn5NuXBjmz5G
FzOSJA4DpbAYsqeFCs6mivrp1IhN36ViYxG8W03tnuU1HrhEp3jfONYztRAafhCMVwOL1+fZVP4I
FG6/JLOLr5GaP6dzOV71DFumPtMQ9HRHuchNlYx8UgNMERrylf86ACN9zD0SPsVXUOV4ViLwHWqI
SnMFfy/lVWoAtS0T1z9islkoEXdpQE9j4yCGQvrZ6U92ZNO6Fr2OuK0g5Pw/Z0Dut75oef2q1qAw
5+x9xEy+dNO2u6j5DLKQiyVHOnQlEiHmOW4cq0kpr3KIPMTymjjcgLwlmp0cU2MEE0SOCyu+5i+b
vmi2oZCcKzHxktB9O0xfYOwGay+z+ULHmE7Y1L4WQRWQy0BgVFRHf9Ihqb46novMvpj0a2g1uHjC
uMCcB3rFJ06FtKa84IXkL3smNOsp13A+UBl8KTweiH4k5hkdT8Ugz7pTmw0iI8rTDqHoPxl6vqoq
uE9ZyB3IfxadiKO2AAb0K4u+lNZ2h2MFHEG7txUEPtTTb5VDtLqmufc9TUWXDUl2XMuDSRiB+vLC
L4hEauZcz1WY6ZcyMt4yTVde5lJtz3HFpG3WSyZ4gZ+fhjgaiE/8Wc/ITOfUOuaFbd2gzfOI8KtF
JNDNhm8aR7IszPsnOZZbtD7mEJCDPCo3swJrQsekjCrXJJsqTi4A5N9Df8Yb2+EAdMyu/wUGkLQA
m/DYs9w0ngr5IwaTWuOlyoO4gLVCzskib76RRjk9t272anDqoYyrbGPAI1yMYx9sbZY8GP2y+jq3
Y33telbZ/wzh0Y3/QvDAz9EdQzUdTXNcGSDzG1gpiUdP8ZhrLppBs1m5JBj4zDla+XZW4L4vCbZr
nfLXfl00zaOivjesEasq7DcjJpCnNCZ0OtFy8/uUWVuey+afGs5gzc9wqHhpsLRqCk+TAohNn1HP
/PP/wNQEYOsj48b2LNVRPcd2NdBIhmFpn9hQTuNNXkG0KA8/t9qofhqtys4xVrbU2n20v5QIy2Hd
BcfSzaeLPDpGrrKke28Tv6snC8VMCeL6D7iL5ptXg6SVI0rR8bsL/T/TnkqZHKLo25Kh2ifrj6/5
9H0CG0VpG0yvoT7eQp2Q74+qkJQkyPpQ27T3g/c9UTKSp/He6BBaFTaScuLpSqps60RBIkfsVLA0
qjY64M5wzibAfnwRvExItHPo0jI2VBZCoKFFpz6l4RPWOHjbn472PDHuX8d7irM/TprE1yHufpJf
ch+vUJVUUE+oCFD5SVgiKm68B7jTHBGhNEdtTpAJzubuPuTaQmAC7QJAQ41IaYy2oc2vRSGi4zlT
EodQFnhZ4qDcAL7ERvBc4/Z+hjQbLIDmTyd5aGhygmm6yMV8zOlDFht72m33ZlCWM/GZBmMCiIAX
PNPQ8YdxO13kRh6YtIijjvUz86dmJ8d1goX2YZQVC5ca3C6sE33DzCB4iyN0A50IT2yrdBX5g3FS
OmYihmqFO+Ri65Sl117vEXWkugXSS4X5KREeswckiOpmuk1LFaGWYD/p2SSigf+QOKi5n+ddTwbw
osSeGIRm/Q5R4P7BrfWPD2mcN+//GfnbOWho3vUksTe1oVKnEvkEY4c6Bu8t++YdQcETbkMF8nuU
McfakC713dZN1hJRFdLaVbSFlSrG1y5EgE4webbNZAOpMdOFUlQoQazO+BICatEa82tLRfHcIkfA
O+i5257Q5JW0XpX+0fIU48GTEq0SGiXlw4RXkZVMeJNOFYQS/Ixcy2lH4LCVkCRStVSoHFEFtcRG
fgrcRF9VZe0v72tAOShPlEe6gHdcmW2H9EyTWnsD1sIEEsz+wU8r5Wsc/CGHHZN+bUctaxMOnEXY
+UGBIfgcw9dyI/5hZ7dDOj9GdbNooQQceGgYTxmPxbPaj2dgByFSo7hnCqUlnpCamk/uNI9P7s0w
3CBfAk/WNpmS1askUJfQdNdhYbwmZhG95TYCFb/OstsEoQ/IYZPAD4DTNoepB0TOIzk+Bzdfzd3w
GPMUXqYt8SX3jqibMhlourL8ajjvc64bL4KVcLWq5lmOJm4UHIrQ8Zda0Uyb2fLMdeazshnTCvJB
qOovcndQYmvNfWO8JOKoNQff8S+ivzcLpIBpz+3dehPPBT+wN/bIZEnuqqEzH/w6fm7SKF8hiu6v
o2mX29no66M99nTQkrLY5mMwXQMrzla23hpfoGqimmnhnNV1XLPit2cK875GQ+AvbXdMKvZCswgO
vUs7ZhQCNAutAgMiz7Kknwk0ru2rbfx0/Onr3IL4MGd6Ig3gFtqlfX6nErtzC+GvJzRaHh2LKT17
U/EjM+rdWEGRkRVHoDw5In+ChSihnb0YTgywrwy9H7LlxseyqfcOFyi11keZJz0UtE0weZ/l3ljP
9Hk97m5pLZkBOl0qd7rKNGk5BK31oUV6mECgdPsFS936LDcKjfUR9tRUnwuqTkcLq1Yn9uRRJEsc
lfuTmr37BqX0cIzis9w45GXBJql+ZFOtHN26ic++2GSqQXtV7hNaie4HtjPg4rVvmUgnYRyvY82q
3vuGi7muUvR0Myluaa8mR7nBO5eQPUs23X1Q7n8c/jjH8U9kTABgG/Dd2kmx+3/PDAeoTFhO3ryA
fpaZ96RRxulzmbXmLUBGUGWm9gVJlHsxDe2H3MPdZhw0H0+HgwLFopB58sPkmX++vlVoWrQLOp/l
SR4wrELD5pXb3XaIGudomazT3cwe15OFPYkrxfKxwvaYJg0KZo4Xvv7LNOLvhElmEbqpGzb9OuQq
qCXkLOO3iZCToJ+rHNVdV2XprYohNtQlaAWSBIh25gb5FStvGdZ0Cuz66hcN3jcRHC+H5EaGyX/s
yqPtTFHFY/YHPcLc11VwbZC0hKES3YbJtJ/zsvmSorq4tKI9UGT4uwu3jg9yN0bwQXSQZ2zkuRiq
k12nN+lKHlVUxz4OMYGMVIBseA/K/p9/KP81s+JnYrqqKiiNPOVsgT797WeSxVUz6b0OT8KJWoRQ
LRqPrj3VkSArh6fad61DlTNH/ee/VlP/Piu9/zJ+/4s/MVU//uJGSwPb2Sdm+ZyESbnSyZjcohzp
aYml/ZkSya2w6IcsyyL4WbYd3ntsBTcyIpIdsULqchS7cmyY93igCNQTIznsv5XbZQ6P4uCnFpnF
dzxfgIDMNzJKom0zAgt21A67Zu+uTLrD30ejdlcxCZFoMPLmxlTgqxzPYRcuPdKbLhHAtocaed4C
3nO70XqlXVn1ZFxd71wOGtUOGvza2czmPbVT9VFu4sr3DszAf5BDpv0a6vCNeJDTFrR1iFYZ2rnb
JBNNGPkVeTPhRcT7vQTrYYuQo/FEYc0PpzG+eV1pE2xvRavMm/T8UM+Bsw0L/aVXuhp/l/dMD0ZD
ekGNRw59bKbBRIBblh2rNPFRnKyahbb9dIrcNUwIdyw9bbwm3BE0mZtuIT/SVUFcXJzkPSNH5H1A
MzjaKwSSgEqpJkJ62IQ5OhE0q/QTcTI9VE3181+uJM3+vDjQuaNdjEoqBmqPpc7fL2GtsxLb6aph
jcK9PWoBzS2q+wfNY8JLH2ZEfKu237SKjm6dIYeR4kmDfKWFXtAaBLDgfgVFCYD2tQoGzK0ZdSRp
CktEk7VplG/UXNPlHdNJ0P2DZWKxoHrdHtpJcWkYMxWt0U2dB6q+cm8Wk1X5SW5Mw0s2Va3Q8BHn
xqOOBHwMtc0kJ3YN8hmkzYC85W7g5c6WlPovs68FKH6AwEiMSsCr4aKg9p5b29z5xMx4dM/ke/He
k9ONeVcNE8q6sI72oZ52x3Q2TRHV/CqFJGGqzregu8oduXGj7JyWxYTIDKYCJkbMWwld43CK9C0t
tmRhjnq71QvDm9HfgUEg1Qqpf2EkG3hn5M2a0S8+gjwA3cvf5HRDFvLK7XKfd1cWkmrGIwI4oric
TZsqJGKlPFnmudcufZEU5aDS2UWN9e7h5sXywYZpHnPSMoeMpI5wE+SgPPn+FfKccjonuVUe5NDH
18aWMR0r19h8nG+XLt9uZOa/dr0upaS3/udL0fw77NZmhWp6OrMz3cPfg6rv05VoOnUfGo4TbowQ
N1ynRG+xlrNgnZtQP84xRfv93Gv5qiS+AMdW9kNWypMMCXcNpgWRuEEwSKPoF1NsVAXFOlfA6Kn6
RQ7LT3aKBsiomnn5cao8IDcDGOQyJuHNbayLOxQET5lBeJSKay9UC+hQ9DNkMQnLzy3PfBbFAzdN
oOfDi/wU/edT7tr9fSxg/fHPPy2J/v19Ue9QOdBdR1ddgrsM1f7002q1hIgAqys3ujCvtKs2e0uF
KeNjI8maCc+3XZK3X+R4OdDTvXM3LV1kmEQLYKnFWW7GMtaWfpkNq48xVygrP3bTAWPdWOTfnBp1
aSmoS3o/VI/eYIoOt3ULSsUU/TCCzUhxOcqxodGN7dCRDCZ3qUzxsKnIlpDNq4/Nbx0t0P4asSRR
cwg0oCyqMTbnsVWGx2kc/yxIXegWSveXNxmVaHVMghmDsvz4P/ft4twb5KHJsBCYXbwOXII3WHbO
i1px6l1NGAEhZAK4BNK02YHXSlk1C/5KXYXx6p9/fe7nF7jj6JruUaozXSSOzufcYRPOloCig4j1
hkdXNX96VpTc382qXxB11s0km8g3t92cyjgm4U+81bVq4vFilclWvqadQB/PRo4MQ56qedpPP8f2
Lc8lfyzbxW731zcq4/s3kl85i2/kg0pjJUO0WgZqcIt1XN93LjwKTTjN5GbECISyRrG2qALb+1ih
/IQZDAw1CnIIR7S+JZQbTG77FGHWLntyHuRQPAX5QzDFG3lsoL+RVoY6HRUlCvZokYZj6o4v0tya
W039GOLS+V9DOWfJpZM8y4xwJg/Tz0DAuODanANTBSqedcR+dwUlXBW4Dr4VskYIT/CnWT1JWZr8
5MvCvyj5o8fHOetb03LAvfIvU0Mar5/erC7IboepocUfrCKfJ8xVQSenT+mpOco3nkG7uPeM68em
Rp7iaFVw/m2ohu49TGq8rfTCvI5Y2ymwNe4KgHv4WA/6TVYcdFd1d7VLzt0gChB+VIsWvs28K3MB
TLZk2su4kizkHesS7s3V3elGupBJJmPK/33JTLDfWBLDblvWtMfr3R1UwYuyjS68yU0whz9nKM5H
uWeoWnewXRh5if94f6VK42vRK8OvV6zcLxWwq3dw0ZCymvHB73S5J8j6kAVmnOL3l7x8tauoPtZu
q1bLxDTw/EbAphb3ZSRec20fGiP18rK27mqmrLCPfTSGL3LcNdNf447rHHEh3ACSRDNmE0U5D13k
HfOxtrF+R9e5zIIHuaHWq1wazPUPjqmvMSYWJzkkD8rx0SUOHCeByNzNA+K9xckGqgXMXzyM5Ila
j3tt0Y+je46nVzlUqtF8hpHx66HRO3QUJwBb92eK2LXL0jmplq7sgqT/GlaadZSbBI1DvfjY731b
24I0QTQBpGlwYQ5Kfrk5JgZOJcFW/G0fG0p31HD8CdSQZzkEcCllTM6VgoYuV+KWqUz1L28f6/Ni
0DNYC4oHmOUhU6Iy8fdZY+eHdUBCmovFtKqu8moFrPSFGDLv8HE9t0Aj6G4DBvxtbHArgArpoTUa
1qm1Z363jRs99ezddZonMIzKglcE4aj/eQTxF52KhpmYfAIRektwY+alhwbZwHOf/+GkAgfj2/Wt
AKQ7xL37QohN+5QTui6PQYEZHmticuVepBrztVtps2Ue7CoMLlPuBWhZxUffNNslEqVsPaqEpN0H
zfpf1m/e56c/Pz5T0zWTVzevAD78/ccH0b8OqwYfcTV4eycL5q2TZmgDBahCIiskvEICLUh5NlD8
5fE69UWcd02ucI3bdS9Pmezxya9nqr2mrV0crdNhoANLyFL94oiNHJcbLyOVIZ5TG2ok5/4a45Qc
MfW5sY6pbYIjk+PySzOPVr4dIayU3+7jgNzNId3Qaw4wsfLdeGf8+rsqMPRbnX71wvWbtyqq3aVH
JWCv+KF6m5zmRzmG/Q+VGZ1bbd0ag5pCBLkTmScW+tjtu1Sx4VNByES/4obCqcso/6CULAZxGm0s
7DrkCKzfHRxlDwj+9IewtLQHh9DTVYoDC8hhlyVYRTSen0NU4XMX+6jK1uPswPiOWpHBOPcEB0IO
gLIKOJOLZPEbOUAHmEhvHfuMOEVuAtYrCH/95Qz5DWlIndz+ZVbw96gU1mC2rqGgskzy60zXtD5d
F76rwo4YW2LHPUJZN7wJCiQ+UPBFSsad2i4/jone73j3d8t5zNe4xqo3JZiNLbXKbiN3A7s/E8A0
3VqIPWcFJ0hVwgtcj7q39WCfHA2rpRI6uajqxa4sjHp1YC/kUdukV56EA7/jgaBJFl7NGpxAeLzv
1qJ2b4oEh6FNH+6wQd1xzQcYt89S72xwQYWTar0SVmGtZlS4NP/Tw0gQ1W2uwueSivNKbQ10JKLR
L5v65MYeuriIj3KvSVT0+IHFjD8NdDLXamegzlGo17hgnVWgG720WN2vHumcd1Fg0xoswMQBvy+i
qzaXDXPcAVB3Gpx1fWbdUBf41knZ7e/PS9PO+tPcqhtCrOCslqB2USBNr6NpRethMIL9mA7TK31e
InbQsbYqSOXEwRlf2K3yL5NCXf37Ekj8/l2HxY/mQh7lt+98Kuu0PpmbZsp8CsHlFW2/ttVVaiSl
02lgXZLw1MR6vpBofBilwyP+xLU8iNpUf+4HICTGND0aM3qKOz3YDkbSohvMhXUYBVAi/eypddVn
eZEkjmasPS+Yd5RtyHppnGSNlZC+dljUy0qFfLioutg8hWl90KBIEF8mJzHVuKV5Nh2zgcwbLVBf
cb/v0TjZ75BFM8gxEzKs0Kp3XoBJO4Euhnkeq2w2O/Z7FpVHWrjRa8SvdU2/QahoKRWIFqZ9mGC8
L+YpRTea5f4qj9pqnw0Y/RYomOjaGyLIjACRSzXxpieovXpjGqgsgUmVx3GGWdYDDIMHXb2CgpVr
ILn0MfPagD41lSs5lrOyXFl56WyxXY1rFqYjtQw3IL/bg/k4qeVL3UIRamFb/NGG35WydN8znWZ+
P6s8c/EbbztyvQ9KD47Ii/1ypSmgZ4bRPg+FMf9BqMtBfn80j8a6zLjIDcqSwsKQS673X0Po/+Qa
gwOdiR+TsyR9WG5wcTYPnipwOi7t0Be1Gg+qkqKComZ/kJPqUNPbh8lo13LCXYVd84QGdhmaXYYu
LgwJk6jCLyw2sCmlDmK6QN24bW1v5W6uv5lQhl7RrI370pjydSTO8tzkca664tbMiIWTrNgxvUCM
hJDkrWFqtezivDoDmjVuPLbPRpYN0HUQ/QGUJQMEbNVbLRKZycn6OqnjeAClxitXnFYiCFt03LNX
oX669lEWLZLQr7ZQP2cczZG5JRU2APOvWre57utH5takDznmDZIUaKZzbpcjVRkLGnxffQNbnB7D
AdIwQNklt2WAEnxS02WMGIkMAfOhEoxOXas2PKKsl0a18cRiE7haQ2Chj/CsBUqG9hseePj0S88e
INgIlm1uzco2LrxghQg6e47yUrkkSXUptEi/2IN3idMofUTGDO/CCJl8gnpQW3taVUMybuSY0ZLs
7UCuUCzyNf75bcE74W8rDB4XQpbA9NzQLJCY9udpBH+h0lL6UFe8VPJdW3W2AyjE2HuRnxz1qTMv
iCe2UWPSFxaeyHEekaNXIwHnTWDfVA0PIA3458gKASbP9UCkRNdepGNSntu6zaIgiXpn+iS9QBVS
92VsozLWBnVPDKR1SNHBEIE+heNL5Ecomz2W5anVrydEGuFxrFr68JQYl32KQFdc/dKyY4jruoXK
QllKLVZyTB6VBzKj8Fedqu4JAoxWXqrN3zUEUHXDZRVMgbNJy3nYEV3dYjRW9r4Zq99br7OXs9nG
Z9crvrg6SG9mEhsjS7SrFC0b/MtoUibZ/q5hjgdni8QeP8prkBhYgESZiZK49tvm0xj6ggyzqR3T
ksoPOuipk+CggIBscrBsfrotOqqUSi/ed3KwsFMiw/E9K61XbnmFBevRpHRi2Xp69fAZ8r8IYR5Q
VboAHIvWFRECL01V4ePphnRhD5Gy/X8pTB9QpsHp63WAqXFRAhu2XoL/4Mdd94xoy+qfxsx7TFrU
9q7SQwkQMRcjBd1Ho9Op8QsZt4rzq60UbZtas7bMmrndymeK3EzAuMhHa6+U4y20PCHParwskExm
rVtr6uhTt6PX+rHbTCUzMZQXazldkJuEkK8VrnN1Oct5hRy0xUQCQvUzTYloWUZudphmTT0haGo2
RqmFT8IlgaV67F/1Mf8GgN37wxx/OoIAv5hCc43ELnmSVTnLqstliz1vJ2t2PtVg/KzGSR4MKt1b
T17Ybvv+LP0F1PrsTWjGCpC/uH+jh04UxLwCidTvQsqtz53zGFDbvjWCH95Q4V5MUKQO8phBrgza
d+A+mIUoOnAldMTHgembiue4MJX17HshRbCOa72z6r3XOBc7i/4Eztk9o9AFrJF72V51hxFfEg5W
t/Gjnyo57Io22N+1YYhW0P609b1D/M+PD80Ws8mPEiKlCaYbpqnZAlnpqJYtHi+/da8mjGJ1iFpj
qaa97rwXGuvEwSkVmKlF9xWI2SomKeBbG2G+z2E67D0Hic9Qqd+T0Uer3+pc68Jdfd8UlA6i4Ran
VrK0Sle4SnJjDZkMPTgL6Zj8R4g5gdBwR2IzmxCkQZApvH29aBXL5BRiDg1S0W13FToWUbZJX77Q
2jsorj99k+P+GA2HRtOKF1N3DnVtsXQmrmiR41G4xlHuLN0pI6elV1Gzjf4fvRUfSiOIjzaK0bUe
k+fuknF254PJeb3sAUzOPk3552GuOGlZlRNrp+XXVlOsTWFjKIT3lmzQJSIBEbxdx4t2uRpEZ+UO
4NHTbIVBlha0pO5m81vnAxCYCPQmWRHr1ir2hw4TPQS4toen7FQm+UNh4yYizVLd3veB6ZNapXlf
8HkVPAIpqMm7j1wNUa1Vr3LPK0MkD0TA1o6xUbHpfaIMkjYantE6UvHxipAQmxS7y9R6lzQvnIfU
IfNS8im0XvAv1ZJrmnNxRNhvuSr+h+LT8PexSCXoJGvxfVReeKN+GewCqjACx+iurDFRthCqjG2r
V1DaSaN9y5P+bNjNiEMscM4YM+3FRMHp2FYBFcwUXreShcVe6u0br7RAnUbpSt5ngL0QLnbuQx+4
0yruFX3fwDRgPVTpu1wJ6hc/qa6NwLVXowp1Nqos/m++b72Szmw/TDhQlrQw5q0qighyY6OttDN8
1qmaV4BFAm9XASTfjrbZ72haaS+BaV6k+acuCRyvCtx38fgvhRNeJZ9vOuammqtqHoIi19L0Tzcd
GcsjrvqMHxx0t7UtgEOGWZIsJT/KTRubZEx5hkUpTHz8OKK6X2GcHnTSXjE6qizgWvsJKKy9Hi3V
Jxcvn67gY1gWaqq2SZHdEGaoxuV+7ghKNmez308ZVRuCQCDzAZnC0k5wZfCW022kyDTpjzkT102n
+PoRrHB71DUV9OVooQY3tOpRTqXl5reZteM3Cye3i0d9IJIMmoa/1ZB/rovYbE+ZQu6y+E2No9Gt
FKKbT/nQj9eiBlpM8rf97M3DOXPrlsd2CQJfdBAAEKL9z3xzYdIgJT0rjuhs83hSRnPep6MP4kBC
HsTTZ4RVrLXtraq5SRKlKde4ofznGtN3b+svdulc6HyaLHs7Svpg4YsDQPPi0PQBm0TwoJoRPqwX
l8RHDN0GYH2PxW8AwyMHp7zFB9dlF9VqiysxSaheE++g56F6MAUroO6z6GvuGg89qYvv2QC0zpnc
Z9tFMZw4ac5UybcfoW7OCx0ImKbw/Q17RtSrlvFljGZnaUx19l6gDyxiYwMidlqLnIfrSBbN2vdc
1gR1rlzlpqNHseuwThXJfCpLJLI6Nka5SUrna23RBrNBOKygowH8BAjLU/3/KDvT3saNtdv+IgIs
zvyqebZlW247X4hud5rzPPPX38VS0E58znuCGyCEiqRktyWRVc+z99pNfXZqLbmVtb9xkRm+tfy3
03RuLnIYjt7PODGrx4Hi1LXrq5vq4CGsnIdKpN3fNkOm/rATM99/2Z95xSOQCO3Qk8LGRJEvemL0
jzamqh0lyh9u2S4h0JRHnK206bNmz13ade6M2b891DHCrO0pMxd4POIjhtWU721ZPssNsLJnxA/N
2Z/8FoEZqERdRHDUEXct5RlFqZXPQxbOhR/z2hARcR7t4dnvPG4MfeXu+mGqEEPjPUuCfGKuk1a3
QCP6ORuJmwe5w0JaJTLDQ+p1TQjT2AiE1Ke0S1T+bYHLO1pMD8ymoDJ42XijfIKGvlc3IzYnqGx5
OexITM5X2vzpEzpSBaCJi7Srl4FdcoedkXbO6FgbpeCNr3UydFi599sR7sPNqUxqj0D47kMxhCSO
U2jdIO9Vb9Z8R20LVVlZemBuY+WjHXz/KPIyOoG/jE6lNv31qJmy4uDr43L6ffDztEhLvtGfQ7YW
WTVJgnJ7fyxPks+Rj3TeqqWpdNFq9LUd67TwMdIc5SXLmJ2ygOhgZDDszLFj9h3VpJwzNOyuWNth
he1bnlzHVDhzZ1rdj5Z9fZhQf+CEmV9qUtSzrenfE+ru2KQIyCBTJxTme6ZX4tnCmLZPKsH61STo
VHTfnbTst7FuFzu/7Okq+qVB0ohbnEVnI6pXsbQMv6TtQB53Y19bOXlLRGJms9TubSKAVWTYy2pe
j+ilVpwiyj1ijvaTmwSdy/1RzU3t/943QxkPX05RlZrYTZW49+DBKOB6In5GdnGOgV8ApHKmxyAF
osiMX9vIfWo7TI+dHoodxXAWOfMpGDp6iK17rU3ddaHZ7drLrfR1rnx3cz0qMkx3zxzsJ6wkrsyq
PzTLoWnMg9cYOrSlauvWing2jTG5xqb9pMVWvkuUrFr3ZlekK3n3b6jbodiHGTEQs7yr46JA9NlZ
G1s03csUQei05mDShmTyQim772WssY5Lnfzh81xAJPfVH2tsZSWVw3f5sBENSw8gPwZjPFNbjfAi
9A/+KUhFsq5yZ9ygWSi2LmkSu8YxiucJZxwie/oANn0AxD7uzfO6YpsaCE+n3BUs660XOy3zZ7lx
xFAsavCSBzmsqqImEMZuSR0DUfIvc2XN/Y/btstsmfKs6WpYML622yFMcN80Cu4VbfaIzq5/ZZo+
bEVelWs5DEld5VGqbuVQmSjOjjGKMLcPipdI1VfkYe1zuhfkFnqkbuvuLxv/fGP78R9dBUCFVKHo
xSu0eK14zNXSsmJ1WBQ4vIfMx/E+GUvnMZqrk9ZglEcjixFSKkXy0omK3hLWTOnKpOyhbUYl/fHF
rSl9m2n0Izf1Snu4S8MnJyX/2kQe1tRAQz/XaWMEabJOvP4WBkm0BopendoIyUAE5/tlNnc86w6C
g9bjth1bV6ToJBT3bobomLC1eFYifOIh5RAGYwdMaMKe9psbCQHDP+OvanZ1M/wprTPTiETdaoKD
G3hMkCvwZU15reL+PBnMEeBjw3CY0zrVUDlVHWxlSQz5vYvEW/MkR3J/UbknuavhWhUsfz/p83Uw
lZ4/n/TP15EJGYET4t9M2pOsUphA3XZKjBniTiKxh7RasP6E3ZR0c+4sBMjj58atOmfTp+abikWI
5up8NNW6X5HlIODH/EyYvNaoJ7nR6zxfTKWVbVwj///sR7PcQ5xpW5YuVA2hjSUjxP+23BN4oMkR
o1dcc39ZeJojwKgP5qED+rUx6XLc0s77mecwpTonIMizCTz7Ec+ljZQJDUEoiHaetOxstXb9PRXZ
YogGDG0+gsyZVou5clhiboFsH1v6vh/aaKXNFEpPb5Srp9FsNwO1AgvHUAmhZlai+Knn5KDZTThb
zeIzFZJqPzrCewqpR/ZVFX6gyAItKIT2DSp8vyyVxH1SPfK9fcgml54kt11IvsjRqeP4aPi2u+2B
81DFPSSWhou/HDRSdkObL4WhG2e5CcHHTIsI/OMpMv6IRGOc00ybM9ZEjnezeOwqbXonmFtdK7Fq
7/4aLka/6Z8TEFOrKYsrIiB1a1mFETi5siE5N7bLozwgH8l9bu5Spfbwc7XUCFdFnqmbdvZ6Eiuv
XPMu/yN1/Pb4uWv8QDSoX5uC+OUYsI5TFfYx9M1Xm69jtNRy090YoQFUd34VIPzU18nEXkZj8GbH
k/Mt87nAW0ByHgCdAwbNQzScGos8EauPTq9ZNwW5wrarmnA3dXl5s8uUyVWn/UjUlpjA0HOucQ+b
K+0F6YeaN72HPhkZ8xlmRYNV9Ep1aTxuYtMIrDfBUk93p8ufDIVskUgO6Q6mO6Ot6OfJisjo+dXx
f1+Tv0ho5s+zrtJTUjGW0JNytC8KqF71PH8YanOpD+Z0sMBUX+QGDV+yILQ0ANRgehfV7kz6SH5N
FHdaDte55LJURVfsoioZn7hQW9dQuQ/ue0aAb4lDLBDLtPHpvs8ElGMpxabyERQqnjO9emIiydOY
7JMcMlNj2quFVznq801dRMqtjLL8SUCyvu/lC3VGtYBmbH4Fvx+VLROE+lGEbrZoC+Hsg9Ixr6He
m9cgtXeJBRg4dTPryhrEfPS1Rx2+AiaONYir8IWyrbFV1VLfaYrSPfUdhkHq++5HNLpr3Wjsd8sp
XcCYynBykkk7lwUlFwzFLhxcAjT0PGzPvUoDBKIBD/Vwq+gkenSZxkDu+b1Bw96eFY3LNTFI+8+D
cr8ctkry63+/xbyjX2+7KKNcbruaZTJJcpwvq+W0gahgIDNaOZ5B3I/CFShEi/+gATLbarDTjjr9
3aMIzH6bgsMgEiURq6wHmpOMeC6MHuc1atutarzMX8BnudFNEisqzVL2URWFz0CZ61M9ju+fZ6i5
N6AGw8Qt92lKlx4oby8HIOhc9sby3fGYa+YG189W88W3wvwzTuLy3Ys1Y1eheVl381nCpn0iRu/a
6nr2oBHr8rdnTxMF9FKpD8Ak9Uel5FY2G8WpCBNmmSUKcyVHPE55jvd3PiAsNALp4GRXe2yg+sEO
WskDrc1vl5r1Zopife37mYNiEXZe77fBu1PgFHAxn55yu21vZqGux3m/x0pjB/jLXZuxH+ARDd7K
oWyvziHO1fzaV2KiQdtPa5nNEbhDeQms8kTRR3uOxipYyUfof78ptWPcKtEky8mNaLsS0HAwhoKU
YM3TvzWag9VciI9sIvg8883m2bKtcmcHurJFRaM8x5bxq5lS8TE1/aVS0Jl7HhCiLjbLQ45iGGYS
7SHDnaaN4w3ctX4/orOlbgr8TJdMtf7jaDHvU1NyzUvFOFT0bk+wGM01dDHjVmr9z0a3mz8H4r2Q
EI8/WOtnWOfb9KoYPgLAybF2LpDGI77lIzIFZUPjztwNhsrsWLNfI4CdPwZWOotSSfmGhqV6GFoF
jFtvaH845k95QgjzCaFkswJL3FNoAkyIX+NbE47tYwQ3+KUcIbzSJN8RIYarmsnnuc6bbGcP9Xve
+dpZbvSh/OuRHGquCtHfraOVfMLneT3FUtr1ov+elQGpY3o4/kuXWoivXWpd4NuDlEBkJ3pd9Wvb
qQoJFA3i0OAmSPn8ENrds+e2JGKqqX8koZiGsy1SotyT5nXQk4+WG/5TpGNd5n7HFQazzmev5z6p
SnLQ2hqhpL7zjI+ArN2w4/Jq1SG5EkFYESky429LL9QXVPeUG2SChTIvdpTEmdegwrkPQ6PWFrZw
t7KOpEwqK0UNLYOsI8E0VR4B89yFqFKNmnoIzrgvNHetKgzIftsMDWAFfRHMGQ4y10Fu2p7CoWhM
BcwXB1Qtunp6D82iHsAwpO3NHi397AfYuJDMd+vM6RRS0opopXTEkCS1S9CaSVhTNhoflmU0m/t6
VE09TD0WF+FmXo/KRals/soDQ8UCrfYpRbudsldncDg5Jy1xkVpzqRriQjy3qDYIVxVjJY8oYXI2
HbU4yJHc6PMzCgr+Z3+8Px37xhxMpPs7rsD8pU25rUmLUp0833H1gIZw3+lISMLvQ1I/WTuZuRtp
vSyLnviYlcyVgMiLurj3gulQDfgIMlgblctyz/eqWc67+993B+2LYhxTM0hY3AuGoaMeB4v85e6g
NTnAir6lu1wnwbIee4vLOBu9sCzCNKIWftv8MHcuSKCDU144SOflLnmerXdlt2CCVa3cgALo5yvc
j4x0kw6GXTwFavOWhKH7ZyXK5eiPyg9KuHi6i7p6qju93E5NRVWROB18e1QbBjXXvqlJcZNPsiKq
ix6caNeg2CI/iZllPtZDnF7kx3RM4EIVGsZFeXAgU+o8RuJJHpQfU8e0/3Z+Eo3TGva3uZYH5fk9
58uR3KiW/ki+SHqRo//rfBCXSbWcz5W/i/zhdGb4XSior+VPN4hoO1c+fP25ECt3/f7d/9v5v3/3
z/O1f/wu8vXJ3Prrd++j0Tnbqf5kyN/lv5wr/53y1X6fK38NPc+tjYArvsps8RhH5l9/zM9/7H95
0u8/zuf5wkumdZsDlZMH5Q8x+YXuI4KT9jS7wf8pvf3qDvUlquPsWjpt8WoJ2pvs9Vw3o5kbvMhR
CBESrjdJLooe2a/8n2zrsjExpnOuSP1kZVdGvZfDAJ846i4CauTJShOuB2dUn3Uj0tASKPcfkHRW
cLFzbp/3J6UmTIh4iFfySR3i7HUapNMmmvb3SwpO9/iEu38rryjyYhJMLuTALhhW6URurBprxaXQ
GnHz9GqpgGx9K7NpOrQh+jY5BMysLz2d1Zkc6mGzSKogf80mYZ11A9GvAd/7zYddvS6DJt2hVM7e
+kjKQYOnlDf0ih/2GWR59qYBy9sWSWiv5YvF868wWVVxcQZL3Kaeq8X8YvU/f4Vu/hUozZosMjwP
MoJmIeEzpJBLyl3tOLr5XosubBa/NrqnaIu2zP2di/R4cR8zCTAulWH0G+JNSRZA7h1GRlwt+xBj
oBWPIfzNueeQzwr4OY4FmSldhaBurvPJdzbuvEs+YSDb5pjPw9ahaVUF4u9PaGjsjPEcPw1LlbrA
fLI+f3OCUG+2//v698UCgvUDjJOlO66KVQiNov5FLYYW2wkTweoYbYu77GdJh1l2j8wcs7uGo/eN
ca3TNV2TrPYAZTyHZqy3m4zi1Hs6AYCkuf6DtXW5KqBgnVAKVdT8/7AxgWyVIvbX6uyXlsP4PLXC
XUmdoB8p3f24VBHKYaoU/toChHhuDAIRMr0/9xkGd/lInQkxgRso63He93ng87wiFBo1+1ZZy31N
k6jLBL/5VrSBeQGCtSBCxCVi0Smz833i0Q0G4bbq0YjIA0U3obOOioxHW4PVqwZFToc6RMGmlDh+
BO/MSp4z1uXBDzvM1L7i3wuOITVFemXGrY71apvxuruqLttneQbUu/hfplA4mv65rkFK4czlRNO2
dDTA/2H/6LmnJomKjaW30uEKPTBaOKpRQILOuxdhZjQnkireYuPtXwaLuFfeEQpn5XupTN4PjciX
PGgRPwxmROks036UlKVmw7l6K9xYXRVu5wDoFxuj7tJrVTtY+XDO/x7Nkc60w5Md3dDw2E59SEip
Fxzl8HPffxvK89R04MtIZEdtj+YZqxl2N7DHrBwV1qehyI+BTdleeH10mDSaZX4Q+/vEimIis7RZ
VaXX58nKg60RjP4ySJgNQakpDxXLVrHWqTcf/ESr4VPOewG9sVc+NOdDUTtYa/gJLkU4BWp0nHSb
ibXWu1F5l8iL42cq1A0BPAMocltJ3guol6vatY+u8KihD8Mu0g1bXaU6VgEXN8MMObiKXAWmlO8D
ZKqg+qLurJlNdy4GPetXIBLRYIdevqQQ5vDPnw/REeyAWFibJndedKILDk6tDofeRBxLxiNjuWkz
Vtt1mryjn7O7RaCQzyk3U5McwRfW+89d8lFsBMopVXML81NjrafCoAZKMNgt7DFLkybyPGVgEcp8
Im+lr3ci8O0/fJcSFpFB1qPuT/0G9qfO0qdfWiFu02QK/trIIbhb1AnKgENQOGSeqnX1MLgBUett
4x6g9o3H3AnKLVld6tHTMIqFqXq7R420BpPjqG7GvdTY6CSrnFRvvDbRfkQw8aqjRDs2PYBZOTTH
xOfCOhMk56NVHJtL1aaKSoAwpPY2v1FrgUcEJooq9E+oD+6z1QBPHkJV3Wae9eUEHw3EwrEC88QC
MV326uC/fj5CCvKWw/Fz1HjVKaX+U5vin4AH4rd2bIal2wiMTcQYboykbc9eZ+V7kN8VmXW0OQzm
0gdevn6KLdCNRa1c5KjrWbjAntCsLeUaIt6MVjkAZKTDMVPEZjNRGObZdkjpz4WK+LOZwzYCUIUb
N6dGEw/9Mu9SsU6agV6XDT8in104OnrVjTsLWevATP6wbdNf5onmnkurVq9ksnzI/ZMGGgR9T7FK
HSPb07MerzQFRkDlxFEHIpquch/TWUIBHUwiZuD/LIeOoOvSdTb+nE8QdENwxidZxCTUmu0r16Cj
zO8c4NQRSxK5V9Ho5r5Vi7XPX/0ZteRLjuiQgOsG4TTFsHPu44brk/wBIWf+YKhcmhdDdmJR013u
o26gzBu7/hyPnhxUvjj10gvEOVQD/8F3hugldqtsZbXT/I+Z+hdIECwHLULHhRGYu9xQsWMj0XxW
g4qsqsY3v0EtuQB4Jl6A67wUiPBxnQAml2In5SMTlOmdjYutFR7F53kucJ8kmGWBBhKKVjnPrZOO
Un1qetSy5waCqffZXtA2WiAgpDcw5Zn4lwu9+UXQjzpC17g1CxdFt0opa5Zg/a3mTogN5oei+5lO
bbBJRufJZEL5lpR9uvUtkoTkUMvz9ypLnEezrRwSZZynhqL3c2Omr5Swx0U8A8Tr4FxhJvlQzAE+
eRsbx4HY5N41nD1isWIdz7Tn0lC3jRakr3J/2UffI4GgkdYjE6OImtYawXSL2ABpaAzo99yHN/kd
TqLoFA9NfZEj1pbfHc1tWO3ygZAfDfkhkR+Xkc9NMSAQQ0BAasV8RgKDYI3GCvyin/k7UOy/vKko
zUNt5t3WVaZf+izxC9rQ/hc9DbKZL3dSIGcUOyzbBa4DpvY/jJSko9IchMufj5P5Voviez8l0TNe
fe1QKSi+pHx0Mn42FLbfUQeKTaE0+q72omjPCvuHTk37sfJ8wMuewiUtDcdHuaGH0mzCQZ2Wcpg4
yMGjSiSHAAz50kBD8qpwKV4WhshffWjJS4d38v4om/eJ2lkifcB0mmrujxblh634yp9KnX2zq7T+
ltS5STGAACT0WsayNvRlijn+R63Q59UyJX+yrKDaEnCRH2BHJSfhJmi6waPaODen7ORXwRowi36x
Eqh2LrSFTec2BTRTAuf1zKSeVMQ0yrzqygQ430G/nYPWhmKHEALjRyUqLARI8ZJwSNZRE8QPPsZO
Qm2Q/VVJS7CunarnHCnUtRztlwHyzApGRLjMwC+fy2BUCLjlkdyg8i9OmsCB8c/98qDvdwO0TzUm
qzYPFiYz2pfWEspj1VhbOUIz4b50ZEMNPpXt+XiChndS6v5BjlyKZQuuOCNUJQ5OQRjDmcbESIF+
Zzee/mQNLBGEZ4BwDCKcCPRqYi1o9w5ohU0fT9pbY9TwyDgBz+qwHAKCwwJLKxGxeeqThxRo6+Uq
6MFuVJ/kPlY974EJUlnuwsTcg1DmZjWfXzTcN5Nqp4hI7GjdJQd8z0DpjWa+dZTNoxKM3aqq2uKW
xrFY9Cn3aIhi1xb+H7jl/EkZRhLe4rJZR5OBbxVb3ErVhjl53CZ7wUiMi0ubd6niDd7iwmtXPuLb
54ayw2M9jRtQWuZzmnjfHaqAD4qtPIZBnM35D8NjnYrvE8u0dYmYd+2zXDxPpoVrpw8Pk5EEh87j
5ygKNS1W46yBurjeK5hpSQl0qj3kmWSr4+Jh3s9MAewKqKAsvVlAq06K3bLAIebofXDIPXCruDhX
E2pZvl0HmoJ7wmPIzZpbtbro/+Urb3ytP2KRElikLEI1CRO1mKb986IaW80gape6a/7aI1rAGEJM
fJiQim4OenMxorZ+/DyggaJaIPptL4hA68eqIpDaLEH0a3ZZHdps8i9OOX2U8+xK8QuAAb72Qaiv
fxjKksKYqSBPmx0Hpa7/CCjBb+CNcSPB7gLSNyXkqDe6PlgLg7ZgCI1qXaAjCqthWBhJVRxNvXZf
83nWOf/BHORJuwlW7noOVaaxzh82aQKC2nri0uRakwDt5jwF0Ws7mB92mirNPm7UZ6tIMAxXTbU0
tCh7Udya65QRbeVonJr6QARMAkGqmyOjMpjONUgrS02cc1sNNpN024YQxikOkJjtfSjPQQlvn7VA
mGtrCl4QSp4QvFZns4lAM8mHnxun0o6VXah7dQAOsoj1WCF1zQICFPan0Kr6k3xUjAGxv6pbErH3
jwNZQ9jZ/RRyNCuUVjh+MLeVrhVuLcX4kKM6NdKlVbf20qzrdOFjfXv3HTJfETc2B13Y2dvYn+mf
FQ+jn1o102+3uFCy7DYjHY2lbFlYQ6ksnL5s9yINjhbS4A84Qi2309G6BqT87X3ht5tmyP1LMuTx
cly7ECRv8pOABpy4m5tcNRF4Pu+PUnvDWst/ckvz21AHBk3QTr+pnnYflXO27u+RPPb7zLwU9mmY
smTRWsafFWX1k9/q4qWED7rU+6TeDU4pXnq3JhdITdyV13A0o3mA1Xegd2C8fgqnAepYuxr0Fj4p
DJJJZ7y0ijkek0FFRVKY6mvXD/HO0Xt6f/MQP3C9dgJr2JZtKl7rysyXGTbZQ8N3NkRWtaUBr5P0
l23pEurf9N6wDp0FDmIY9WJB/bw9Uq92HuAB4TZ0kU6lU+6vVCOm9Dmg2ozMzFpIL0TnogLgNeHM
SWsEfvyV60X1yS/e1RQT0eLvD5w2a654AjEtx6I+lVMFWdmKtHVbA/0lRKM+yQNy4/AuLGCPVGfF
otyPvTdcTLGGLwQ22yKfk786wK0ItPOFQkcQRYIZLrjvolvJzZ8jKFvYHfo7ly/SGp3o1kJHgWGP
qrrPufxacOv08SGqCvVFalEY0IFTX6SSjwF5dJjb/Jjc51D3n4w0PvbzkkY17OTU0sPkzciVV8+K
xq06qv3annGrhNIQlZs1M1lGB07fdwoPO01si8xSd6qi1EcHWQNxTT49PAzi46tXtPvBmjzE93qx
FAWMdo1IvC2REP1hKqzm7KhmuW4Ntb/5VQypAtDhynQQlbhmEMyBHkV+pEj5943cp1Udah81sQn5
KUpnSQ4OuC1aajwJowpJfIkfrIMxyC/4sbhdAi5aEvZ4tFQfw2Xlt9PB7q52nLX7UOJPE9t6qdvM
XqB6MFbM16In0ieTq9Zd8ionNGfeM+S2uwdcTv9zINKQdJORQk/bPKXg5JdZMcx6E4KhYkpSJw2n
Y1xo3ZGl0HcwSfUmiJvuGBOTdoQp64IHm8eWmeeHvhm2Nsiiu6ZtNKsnZGbqs5Jk4qiM2k3vJuXY
JjrLmCQ0Lm1tFrs5vxqTYpZe6qFtDuHMBqZ02B90mzd4NkpVlFDmr7NpDMbT71FpJ8ZTZQ8OopJ2
DqZSQ+Yu+bsZd/FJSxCssi4tp3WGnPDUuE4092bql65TbET/IjuAVuCnERT9PkWY1bo8n26hlb/V
hMX+DLvoEQVB/A0eOr3TsEdMAUZzz0/Vl0GT4F69/zu0JFkDCTWXlEt7cif1cq1ioFxqBt1faFHZ
RcRlfpGPmIqhtRxx2M8rUjvIcHsYk0W4EoS4wVpKVIbCZxqyTW8ug7my0ZcT7DKqo+vcc7RDoSbV
U8y7Q/CAijAzN16wYy+0WbHsNkwVtCB4y6r8MUU+t2TyURFeMBVYfD1KhxQYLduYFp2pVhT657tZ
qIm146sfWR6pO2v0THuV8vnZJf9GWfkqH0CtxxxBtUwNGSMeuK8NIiyifhAIy19SzNz61HMygiW5
kvb6psMkuR/KsUIcaReLdrLSj88zKGPCKSwffINUVsU2hvWQpMEi7MtwMVQRQORhGJBJNdP3QmDQ
7aFXN6rXbKMgcrbTROalWjcbeQJuk5LVPwg2ONWncRBE2Fiexl8EVbyw3WfEbepLnvjxHp5fDa/a
QGMSaeML3892oaExICknhNadTfrduCEPlLrdbe86PrXziWc1qlUnATai0iwW4YzVmtjwLotwuOJb
ekxmo1pfi32X6M1JOpbslRhonbQqa3wJCp3UqFymAMpByxb+C+Ja4Gmm+m5ZCZ/KEmOUHOp8vfz8
8r9L2uYXmeX8huEE1VgXG7bNyu6LpkeQlQZ2qveJhRx65kSzXqZqQFsOTvE9V+jPFyL6iecGWGdE
zQA8sbujAaBu0VYozwgYwoU8xRoTmCa289bi2VsjBUlPrpo7Z75y+YqGcilfTTGIMZryODoi3c70
X9xhtlrrHoUy7AyRNT/9MXklqw+GGXiSReAV+rc4z5IlTiftxVNIOesH17nmCr+t4I+Gmtjzt7bX
uqfCCwzIS3iXVN8SB4sZ7S7qG4AgSjTP2gaCTEqV+jxV/qvtBbitiPVbprZW7HDk20Bt/Okw9ep9
1CPamlZOYSv/Np/+WosWNIOFbVi2acIdwA72z+m0XdYGoTgxBRDZzo969GxJS85wbVjZKhzTZFwo
Od7AsHH6vZuZ+1jX6ndDLcaVUXgGtR13PKpqfTECF4R/NFoF1lhWerxXx8FP6bEm8Tkf6wRNKAw0
ucHi8+HoTrCTI0WtSP+VDysxACMNTBbW88kijvHkSpmz1bTxKufl+WHuN0gyXbzUaqbNc22KkrcZ
Pd03JgBSX+Thv1Rz7uWavznmNE3VZssOSxIE1q7xFQbOGrz1kKPBTNfR4Lu5+OnYIV946rRIykwS
cEn2sVdFE5aoLHVSARHF+AY5r1QL7EXtoVicAjt6LHy7Qi9p/2pTvdpXMxSWOB1nF7FOQ1Yf1ddx
3sh9dZkPi4Ar2REhk45vO0sIBiSLawcdv3uwXJafXINh7us+C0YAayvhRtNrEde/cvNbQcK0VmX6
Df9rc+6F+OUVQ3/sIHtdFGI69kZtuUtoIvFi4g68YxFKwJ4OwPakdM3ar5gqmGGnrAbHGi981/6+
KUzSezpiJIcgHS8KEfCrMDQnZqfxayJEdqsiU2yrIYVOF00eqazVz7KhfO078Q0Oi7uqYNOvW9Rz
GT7hXxPg36sRGMaTVY6C2NVKLAFEGE/avC/Oype4n6yTOxus+7aZNhm2wLFTnBezV9otSzAXMGQ9
Ppk4rxeGE2sfIDF2KdSCt7DICObQ3fo4YMx5qEfR4ZKfS2o4eADlXFF+i0UJ9mSpUTx56OGt7BVu
qtsibN3ntgO90Cme9XPOA+6GKPkx62VdP7ul2AqIiQcZ7RvNNg0b8Zxm9F1q3XqSu6mn+3uL+Qd2
Ts7CmqItrYgkh9Ay/sAfr+1AXlAJUNvmDBhi6foD7KOqmxZ5XxhEp7MhzJYEwTFvD2YjjKfUL8ez
3qUP8qCENZMFyJdWt6Ntw8Vxjxwzj9d0a91tQbz5Ip688awoGl3CJDpNMzQksKlBhiWJdAULEZrK
ParOOBf1pp8Xq5ninRPFbZ7z1HYxFIZUe1032dH6CJc0/JSD3FQWKhqEh4wLuK0HhOwsCuspOVQ0
qhKreGo7I/rw7PQmEr37YcbVm9ZYzvfCbb+POiW7PA7+jKZC+6MZgQOMFrrVrhn8JQXP6CGaJv6l
MZlaQRU99FPckXQ+P/Qi1BnJVB7lSJ4rH3WsjbCtV+4GcbZW/siL+kdUKP2mKrJmEWt2ZR76KP9W
RaNGLLzrPMiN0lFlsZPRXXzuk4/8CHxGq0JM/TxAFHGCK+oAps19YIZ69M2UxNoo3qZ+7V9aqTb/
PZSen3ZqrW1Y+ALUU7KRCy2tnfvDEJCXY8StxYihRCn5AT0BjXLpIgenQ1oPq6kG/ki+dtScq2Fi
DZs2wrjlluTA2jN02caVNpVcKrM0J31V1xJtjxU1WrjqFFwJNwuuzRCerbGMjhVfoaudCnU7Ykha
yuGgxa8Qivt94NT5DzPIPaTG6k3rx+AczmEiJXHxlq10L/lEa8IhF73qcvtmac/lfOHtVQS1lo8W
XIBo4LocG+BX0yHakuM6PdgUjxZuUJ10O9CgheriAUexeMApSWOlqMkQmg9gSC72hmerm8wRBsb+
tN3khmF8c3Jt3/hN8KHg1FyoJJpf8VpMh6ClisBabCEzNYRwf4Sprzy4dH5f1BKg/hy1IUzF26s2
nAHFYqi4tJYDWzk2TR0cp7n6MGJLP6HlUvGJ5yYRqWgHQnvrl3r6ksb0tSgMVWTVMYQSOzwqWUpQ
KbWEThn0DZ1ElyAse8tfItzT9/AIwWOjJJVeLQQZ3Ktaw7BnxEP7ENUEinrAsWkZtA9yV4iha0+9
jSTSYE+ZUv+WFU17CBOHRdo8BJYxrAZbvLcdDZeKXptFVKASHNt5kxQ+tgE5Fn4eHuUjuTEjtVna
Ye5i78iUDe5FbdMrefXWe8UHDj9DheERBSoA7iqm5pTxEVbQp8+Det54UIO3JvX1Rdk5yoVJwas2
m/zliDvf/+PuS5obR9bt/gqjN+++CKMuZoCOd29EcR41UVKVasOAJBSQmIkZeOEIb7z13muv3sI7
L73rf+Jf4pOgWCVAbElVzOi6vtUdDIKkEolEIvMbzjnfsyP6nUDRAnok32Uk5qZgvQGO7KpQABEs
Mq0FFIJ2qqD6tHVQogn1w7NV8y1oe0NND8lNWW4TyAtIt83HARCXsy2kNkbNoas7FvaWxFnIEDxb
hKGUIxS+sweQdOjvSWhIhkZDR0FR38QuuGuAhW3ogKO2X0Mz6wtiNBV3KES9PwxQkVuEgsFQ1v38
So5ADnGz/nmJBO0wx441sWEOneNc/fPmC1lFvhXA1IWloIJ1390tEyvbLSF4gRDk9+PmXUa/ab6G
6M4olax0KZd9OFt2cNG8bFE85aJUOBFbzY4gM0Qx9NCX3U4RdZ9zDkZOja38Pqz9a+R+t9ceVEVn
fOqFU4/T3E82BNSaH2hOYQ/VAPPDKfiM2wig2s0Czf2cINewosDTKwyfh1BVvEjtQp1ZOQSTmyRa
zUHxEvL822VzCJS1NEbwD+o3tSVO8nyLCiGwMgAlyeZ1E/SpQcIfCgl6Ca+gurS06wx8b3+UWaqh
cLo1DTlRm6mKs4Ls4Q4w1qqp9I63zTEPweZI70tw6w8fNe+Q547XNkpCvO5MiBT/0rbWUEFGB9ZC
EDSaHeoYtjvFk2IYVcBFWNs1yheTYRnn4kKgvMx+giwGj+0BSSJZA/RPjSggaCDJurBsdDVeV92Q
dqi6YyVfoEka6Nx2zBWidN68KxAZ3L+r6DvOAUrh9QuTaMdbF4a0Yh8QEvAeQBNDAY22xQ7yi1zx
W2iYOjI2z9ISrkMZsBAUlEPBZEhsO9uthzIPqPXgKHAzmndhpvvnDv3Mpp+FVhpN6rK+21f6gqWg
bqguSj1UND7e7N1KLiPlrVvEIIBBsXeZ61V6DgsPBQiCiSVD8aOkuxanp4ioa0jS9rXC/ySC+coB
V8qXoHIGjTGJlM7q9SHQu4lVUYSviKyfIABEI2tdzz4rpGqnbbXtQACHzR6FgtMfIJiTnPt9Bxuo
Cm/NB6JnA0IksvSCJd1trfBG2lX514jc9YFfRaooqWea7mj3qSSFCPuch35RrRrxhEZQISeSNkNd
GtkZJ1eqVQUbPpCVJYeiDQOSuPlmJ+r5RvBB095tIQRZFvkmkkNxvEcKaBUgV7n0CT8aC24SXaOQ
Un0BgYtbPoQYuqAUn5ExgznAqdtyGEjn5LFKQn5DPB7SEiX53FdtYa5KKuC19HBXgVKIYkQoE00P
oVoxCB3kdlAMIQB+F6qdvDaQXV24EvW4whJVRnf76HjfSfk1qlQo17yGn0gFd5slYXa24wsbiPwt
d5va/G4eiE448vzqvurn3hRV49A3V5rzOcrNfif+WwWkW6HWct8IqCj5nEB74M73kLcviLudIAnw
ht+ldgDnuNcyNE0hUELVoYHj6mTRERxKoUbB9QdZYl/IGgAhvCZIECXStIlQWvxnBEZGWJHJvU9T
eirqqaxqPqvPU9WHOkSm2fchx19QSvRN6PpPf6llyMITgCTGugPQuCc5kBLS7HyTblN34XoOP+Cs
LN/YNl4gDjD1nBS1LukRcQVhLNRAPjaHql6RCxcFTHxUgt40bRxrUpBRZJ3vQ8N054vgaNH0qx0W
/VV/F62a2pb7Kpf0o1AIQOLHD3a0pBQPot6szNOJh3qg+8ibAvqzW2MvB53HnjhymCwKyDtfdn7x
RjmsrmaMKEs6WILAHCqUS6h3FQrTNEJGQSDpMEbsqU79Za4Bu9aQZHQ3r+Z7F1XXgHLtZ+K44cQA
lcCD6FuWWC/AibG3wqoOs/w8CjVv0lSqc4IURaZD7lKCkM91Uiij5mMElFE4Q/Vg48CnmMk5z01I
VSSfBVSL4Gkw0rbyB0Em3LIRBxa2pbd2An0BNxzc0ULVvDXCgwuEZktoHdBk5n65SIS8mMCDyuaa
H5RTpyLhBudKB1paRGD0yelZBBKeVUU18sjCpbyTAuR5twIKj9rCyqYv8MV5EE1JfxqiBoxWJwPw
TXzTF8cpQFOmCCnawY630xt8/frit2cbP98AEEQQUchLl0XEB19S3xB0ka2dIAH8JMnCoMl2iT5f
DEZ7S6WKp6gFh35SC6Z5KQrdWYAYDHagVJ+J1m6havFGRb4OYZ/EV5d2ZM/2iwXH38QZal83pbD3
7+SdDXkeAnuAVsGGIll+1rxrviVEvUX9WgdRDNTOlgvJQOpZONcsbVQJ4dbkSmUTyJ712RMBPpby
5EuJwPm5H2cO4D39aAUlYlCKvZxSu3QX5Aotv3a3RX+m5hoAW9J2LEB5baEg4V9AZ0SPFngm5s2U
a152CLxNw2rnjUOo0NhclYBdi7uikvSrVdDgjCZ9sUi4hp8wbOK8OUpPDgsIZZ97kKVZVjuVjOE8
V6iWjmpudYCKjFoYnueqlS8b1622Am6GcpWA7gEVaA8lD/xLAH+AWQSkJfIQhAJBEmJYKphGo/2x
XdbZMAvVZCpzvIPSsJZmkqxGPD2PIb8qkfk2RtwSdokwTV0EtOBlQrkEEeUAWgUjZHWsFREpCJnD
Sl+miK1HsDUXgOG606ys+AmUgavPkHX97EXa9gLYJ8QRlWQjoKzTuSNDTEfREWYgrvwJ6BRlSXCj
IcAMf0IukfjJKjubppBnucjpS6mICVYziyrJ08/CIlgAnE1Aj0DluHznK3AEUvGmOdyJ6dMh4nZT
gkJPEOQn4QIKx9VnF8VPeJJKt4mayqsSOn3D5nOobIWjkisuauhdjXKQRfipB0w7khr9VaxXKG+8
k+H4+siSjXYxNIPkLLvktJoH6vF2t4usT4VTuueKUsJB1bnbIsn7UzB7h9Da0kYZHTri9Qe1yLt3
UG8HthRmwEzPNfm20uQZSlDvvtg7iGjA6EeZtgJ1eSrUpwPb6iz0uGIWe767KIiQrbxtgormdegj
JqSDfKig8i0fe8LEsYk4UwOYC99t+VjSLnQR4ja6X5YooSKUKyXr9ycWhEkvgIdFvUwI2FxjwgPJ
4aj1Z8eqTTHny4eykGZhnHH24Ku+y3gQjtLdzKHiTb4mg5X+7SUSKn4GNdWL5qM+b4uQMSEohC3D
y6QvERdhmQPzujlqPoe8Vjh19Swd5NvkPtvV1jkUPZRbyNYOt0WUXfe90t2ocTJpPq79sA+NfdQz
0INdcib5xB7Ivr6bc7lCFVhhJFTCNh2naSZApSa2PgEXI6N2agERvMADtJAgIY3SKyPOAaW5eUdi
jF7zzvr27vu3VcmrZ1YGwL2jEn+AnLWOqCfg+CApO+Mm1wQiJPjo6RuOQb/rGGD5RKETHeRhWQOH
qUtgi5AkBgyhQsRRUlNkcZBHcW0u2ggIfuCi4/Au1K0zSxHiz06hI9pL39n0XejvxlKsbadN1TBU
BErrAXhBqDAYIHND7K075vntdQYcChLeYBVkgf6wU6F+3tBJBGdY6vKd3a9BLIOy8blD33Fw6Gco
pEdAcy+eojpFrkNGQah2c7eRoUOFtmlOUNS2OXSp3IIi1ItS+YIaZtGnrSDqC3UbQbeIHqKEvYaC
XgCPccgFXSRa6g8qzUfaXxDSwOCgqgBWYsFDToEikCIFTA+I35qWGN2pFnDUgKCAa16K2iatdGds
C7p7rmYKCBL0peAo3rXQ50WkF4vmHWd5JWD1+AyubLF/13zWfGtxXH8YQ6kHRZazAHw4WoEOJSmR
BYfLD/Ub+wJWJLLYpSDcpY5qj3RE8pYkglSnBEb5io+zO2y1xTrXUMreESQySqFDNivpIQ8/YAre
owucRP359b1WeOFsAWiEnAhCv4ogi5Cc7jhbABcU4OaJKVZSa+JHINY0RQUlQdVnSdafwwxwV83n
4GN+LaF3vyiRUtvkcE7sqhQvmyMJvFA3VFdbF7XBSH4D99O/Uj1pvhVc9VYH1HcNmkKKojp4RJEG
02cCn6K2pW5ZGyXV1sjEPlq27zwm23LJq2DaWFoADYSIk5Y8NGDOBGg5jXzEjReRWENIx7K9emop
0FQJIaPwJUQ0bBACVr5WpeRTobvV8vuLQrKnQy2qhEnpu3fNl3m2cwaJ2J/ogo2cgAI/A+xEhcyg
Dq2OSYDCjiIBcDIv+vkFqQTAEiM3WMNvJSstCIIx+KmVlm3XWy2Z7kOioac/8CDRn/eTbTAGfnKL
9GpJbvuwoxR7x01QL8+eNPlrC9iqtZ9e2m4JAdbLxt3ActVHFcK+vwLwfnu1E7NbLLXhQOArbdEI
fqiRCzZfYPXHqMaHrbo59pSkD1UVH+krHnV3pShPETHj53Ieql/3TArProEDjDXxiket5wlEpEf7
bDUkrXezCuRVFB7/KrnVlZ/kxRfVkSRIk0jcNbSk61EFcP9FRosWZn7KLQmUtOcVzBUr3pYzDjrS
KzC25bWi9eOVEmwxkUoLBVBoPIjPd/ZZhKhgE2oino0/DOEPUNttb87thGxhh+q1FarVG370Cw4R
ZrcGIB0CCpIKIG1XyN8lcAEjyGkMOSGdIxDNz7k4RBSNC9RrIRHkNa1SHyaach0RXrrifB28LQnV
7ZLUmtgIa146j74C2FdNQ6gRQO0IitYZIp6+Zg8bMFfzjZTnwgrglWAiq6U1QZVza6AICAgTurxJ
FWr/RlnpTVKqs6nAyB9WYT/lNlkJRyEk9ZcAmmRnO0S3Qb9wtosAzvRgh6zthkhhf0JyQQFT06vW
WGoA5HXlZOLiWRoXIcGyyisQZEXBZusChDLddbfXwG27Z1DGKyBwLfrnYKQ/SK4jLHKaZfFQ0HID
QmEwDm3ZnXjc19jLqy8gzJcTLuWimYRc+Pk2QBwgzL82EzNxrXKikgD7N4pUgIGw/5MkS0t0Lrt7
fVWSOyqCIiIeyEPC91dAAxPULgRS4iU9qInqD4nIW9m8EKA0F2cC2V1UhRRNNYEIo7LI6jVWLmkp
w0eEMKVe3qIazC08G/WRkyGiWZTeXfNTP3fx0z4KdGQpVBOUvvsJwcH0FigqdZyJMb8URFtaczCu
R7IlRHeCaC0EIVMf3Sj4ZLv46Vat8FNfojnL6rLK6xt48/Z54ovizbcjaKVIzRHAF9kbcsjIs3bC
YjIUIgC16isSBkeEymI7LJaEWona4zLSRnHf4SH97gAyozkBSmx6HORa+vzXUthW3Fyw++Iss4sz
iZOwtGp1PlIdUCxyy1Xqke940gxpBlFFdUgRWttIbSC/TV8cHXYk7IppcwQh3wiShEJVQcDGu0MC
Cnyr75/t3za/FPOgnoFFM69p3bi4cGayBAU8Ic1zFHkkqKdK+rWZxijNiQhQuG7e8Q7KeysFMG/f
v4g5kUDvRZaBW5aWiLDDAZAjMsPGp46bQxv240Ar3epcsfho4/mTxPpU9jXEk1Fea8BREFTz4gdR
PexjcR3A3/BvwhBVRT2xUBYp9PI+e+nK3ULbIS84d7UVA4DKeUjX7BBemhYa8kooKQfwNqI+6yqI
vSEknnREiqnCg5LEl26GtFwOLFNzlND8tgIlBoj9p7MyIgR1C5B+RDpjN9y6dY0SLITcFFo25XZ6
dRtl/gBhR+jYCKiCoAo+P4ctV87AmADeEeWB3XIb3TvYU6HXoOrnbmyReUYyb9w4hDGPaNFUBsZt
JCTalTrnG6gAF2rFgpOwpe1TVBVApuPQp/KnqBW6haa/HKNIKhapLSVhRGugQ+iStb3Ehrq9RHLd
n6VqaQ+bzzhwDYdymolzNwuyEIDfL1yOOl1TlFGtRk3p2L15GNOishK2yIUPiKsuc/EQaQswibIq
k5YQbt7FAN7QvxSq6P67pDMR88s69qBfwGtIIjiF5Ey3UDwJzyvPIQOQyushZKm0lSw43hWKMxiN
qltc1gOISZL6tg8azoCLRBmqF4PCRaWhRngr82gViyZ1WMoo39mgLJoXVdUg+YEIyR558f2LpjYd
dITqheLY81pXloqTLYqw6kNkdOvLyLNCaX6UxHI5hcw18G7ARCRBsuKtWDJkR5tkuJ1Glm3jIYWB
XEYi4kOOA3sWCuHkynK57WwnolbP96IvOyrXpSFGN4tl/qwOnXTRBApIEF5mTiqeNUfOFrlTTg23
s/2XarYbqHr61VWd5BzURHklpDVAlcUusSEajJLDWpF5k8D9BICpstqmFQD7nj9olM92vvOVJIU4
b0zzxkgPgDNwIXu7QlQ/HSdSoo1zV9culNJVRwrPw0+pPe1iqxXahQtoygwUhwLqsofPykys1lmF
RCTSUPuwMBeuOM4eFRziWsDf26NA3OEd0cnTO/qZFVDYc1Lzc5RjhY/RAIJ4IXWHIVcU4+ZQ14WZ
CrHVWRJLyI01JYGaF57mMJw0W6KAhTcHEueMFCIUjo44ls1nlVujYqJs3YRYnuDgQdOrKFNfWamJ
T+ZOrk1UO7XLwZaWiosl+csOornT5kgDimQtIXW/3BtLHMdZs4CEVASdl245q3h613wWZCi7sivk
pUYZcw1trnlBFA3KqLFrQ6YHiUctPt82ye8YEId92O717VOnAeNW/IzmhZA6oWFi7JVCh0GgIqlA
nL4QDTUkiUY8RcfoYo0Etg8wXwOWaQ6BiYehI6k+8mrOlsLA62idlT5W2sp/8PWSG4BmHFw4fgQE
2RYoQYGPw2UlqP0Bwhb5QM3T4tqGtA0krlWy9lSkrBE9zcCl8NOFmEYmYnzlMLUq+Q5CH2fwKuWv
UKhFxqJBrqAJnyPQkdSLmZ3U20tMdSTT+voKnG3uEvzk7WUUVP6sAB9y2BzqYurDbuSTxVNhiS0q
zxf5bvl0uIPECK9G+88kriqWmYUinJK/k0byTgN9sQDjRKPVx8VQN22/LK7qdGVrIf/V64u3ObSe
7pAbiCFbjUIYIJU7ExfRgnW/Tm9jh5OGoU2EO9Eeo1i8fcelSjLXiyKEKYWPOZR+QbylukIxk3Kx
Q8APOSwFkR/bwS4NRppX3zb3+q8P5X+2zPBif1eTv/8bjh/CCAubZaedw7+vyUMcJuHX9N/on337
WfuP/j41wzPDN5Puj1p/g6afTj0yUqN1MA4Aj6ouMzOurswk89LXv913EtdAG7oISZBehy+aeNeP
muv4w4Z6ZtOv6yoy//bbQ4hcCe0f4p3Bb09fzR//9ht9RP76oqHmYl5rwDNwzdkjWpbVD6qIksQg
qPWbf8jYeYCaPH0tfpAVHUlCCF8//Xt+G18bghedOjJMr//mtQvYDw4dAUFDmvWkIVDED9CoUWF9
tq9dwcggiEApoPt/+7F+No/+6Pa/fl2HWbZ/FI6P4fuuXUTtwtMunf+gyjzS0bjII3df/qCiWpwO
/sHTCACDivP9A42AIOOenTQEcv8DiNs6tDWfHgC4H88eAPUDymdIfQFVF/b/9kP+DzQE/VOXAEXA
NVKqswpBEvqv/RgI/AcJlSl5HXGG/b9/uElAXcbTJoH0QREVBfJoyGnSf7jLzyaBIH4QABwGPxW+
63sfgHdMkW/bBOpSeo/NLkLM5NlW9OYPDivNywaebRIiheT/1vop3Vb2jX/fZv7e2mWap/zZl4en
vjnT058/XeLLk7fOdbiuw4czYsZG/IAse7PDPXWU7uF/+21geqQ2n+9wIqb392682Aq/3fbXWh2G
SWr0rsiDcWiL7hw0CX5qy2OvtzG83HgM40NjtGkN0eZTm55mRmr6htfqcx/Mi1MbnoXBYxYbyaGl
ZhelRapObfgMAxwbVtbqMSz201u+MALDbzdLFQVe7/Cx2flt83o5Z9vb8o9//9QbOppI8uvCyQ8c
7IPvF9h+OPfG7rNv/5ync4jb8Ni6DRKD+TiNTTPwjODxcEPpEFLppe/X93OP/dosyUN4aKeZ5pQl
c2qzGwNGf+8Cq1hs9tDt3prsMhPbxaHpZgqweKBuUCbRfOxtUqwErcdVlBmsXUMMRGx4vY++CT3u
1m3d7xh/PFLozPsWXiMm9/em0RoaWFKQ8aY65n94J/bt/8IHWEAlgcN+9XzHe+WZfLFhvvLbX/T8
fvxq2UZAsBm2bgiDR+1jbcb3kDhuNwxr6Q9v8Ttn0MfYNwPSmpwwT09tdWAElmc8mol9aGu/bB+O
jnrd75rx68oIfKNlDIgsOmxn3ZvGYAUYxFlgksNF0yGQGPR1aPj34WP7ntFM2Kk3bROT3soI3NZk
kN80A/Zu9qvmoU2CdqMMJi6sLKu3pC+bj1eHi2/2IJ7BnZsHj2FgJu1BRqLqcKKfn8Boudsqg/Vh
YUTtpQGZvtP7ugThv6q7y5lA+Z2nTjZoHKQ27l9stmYGNGxOb3sTogbHsbYZTIylURsuNE47o83i
uV4ZIfbl/cA2E5kql546zmvjwQhfPCIKg1Fe49kLvc5cZuHzrQ0Pog5tgwyZBxZj4RlV95lWGazI
Z2ZkeIf+NbeOlig/9dZdwNl7ML3ePKHGe3tq6Ezad1+YKgItzHhyxxFtQQUmggX00BgdFCAyDoc/
v3xuSGAZEZaNQ1NNy1QL69ReX9uAwXa8JJGFbXFtOOTlSIuUl3Vynw2CigWHdpqhYLESXYPKSM3C
7jInsliRbup788hw0EDzqcNxS0zANP1DQ814sFjqzhPo1Oe9eZrFWdT7a2+cQqEnzZ6ezOeng9o+
z+BCnk64zAIjgeoGTnl4S46dFCoVDGyITRQbqVcdW2+A2mRh+6zJ46Nn9sZGkj4fNFCTXm0dq8i7
fIOnUduA8RBig8aofXu7X0Ofn1RFHF5jEV7BdmVUBm4QpH/+73/9H4lLj6ZxhUgOejAz7kPfONy1
1nqIqLEK0tChUz+/Jl4TP4y5lZmkrVUR4j4gQbKYGCacAvcw3ZO/jogRVvCXSO8yCx6NVgQIcosa
uGinX9QohP4wBvDacOFGknZ0sq9B3Z6q5Jy6YiwNcK6Je2iIrhg0FQUGJQNb8cIAYox7sInBJUl2
5BwM7v0GnvaRlhmsQSsjSu2OWbMfmjc3rl8XWNLgr/4TxpU8CyHElqPEYHp+pPZ7q1EGD9QgTBOY
JK1mBRbtwhxpGzpvzsK3AxPQb8AC1g7QMGh2aBuPz59JmYHde2VG2b1HHnrh115qm70h9b5aJ2Gx
5pp++AAjAKd5+3wMZiAiWWYctgP7MoPJMgyxIbadaYrgP3Wz+BbQ/0rj+cG3MTq0THcPhYEnMjQi
s3drxo+t7ZyKqJ96BahpeI/gSGvG05q9p7Y7BuU3PTRDh4GFVz3eIUMbYt3zetMMzmRrTVEZTJMx
+Gyd+JPG4FEdpzYJo/ZyzcIiusZjP0Xst92yzsCImMJIbS2uVFfi1DkxRSqkdct0Brfs5URAtuv0
vg5//9+p2Xv8l3keknZoAdpIpze/NIOqNRQ0/XXyAK/IfdcqABWPQbsmoKZ2a3MRWLgp6G9nFGQG
m+0afpZlJEBGHK68MeJZbCNrowrTtk8FIc7DaX7eX6MeY0EO7TTdVRg8xWi20yiDp3iNjfShk+Rn
4XitDfjLcNLbixnKFh6G5YThDWu6SgIzcGirGWKVwWQ7IzDEW62yWNibVjsDoTGwI/aLJQfRncTI
Wr3uM5huVzDz22AVkUXmbWNWD7bped3YMYO7t88LfWyst+fDASmsw+HPz7qNGZhW210WKYHi1G10
Q3EwRm9lIh95aI3OZ1FgsBJBoRKLRmtrQiWSw2lOGIzssROWZrGNXodtl0eUGKwWm9//Z9i7Dv3f
/6PBGl3Ev/+v4IFE7bGWGIz1dYaAemesqWTTqRPk2gigfdJtmMGMvrFePOAsYAZUNBF4gN7ESFo2
BjgCpw8GUK6kYyCLLHKSYwQ1UhK09lcU8ju9w19eGPQgYDFolvj3xn3RnsVUterU2bZfQzcvnm/K
Ejm1bQgDINwLOcFDU3Sdg1T94fDn16OP91Ubh6Mh/QYcAwQjNJQhw0L9tnPy64Ka+/zIqWHN5/2n
Iwl4+vOPxhQsfkDHt851+Obw4WtQn4Fhx4BvHu5YY3gxsEKHVRRnyfNWWdigU2A5AP6MSfS8ZYHq
Rp46ledxe/+DHiODRpPYMFsPBxQ8GTQbG7tDK80No7SnUwdgEcYdEwDCAKc3u8wKg7QiTY0yzam9
XZn3kA9rT1sWucFzvzMNWCzBlyBGtp0Qyig6dQg2RvZIeh9jo7t9Uj2JkxsHAbVtZbKAp93s4du0
z72xTxC47jgNLLgtn5BW7QHP2soRgst0+qDcmcBYHJppTHqVwYN3FvYw6f4l6XWxLAqLdW2KjFHQ
m5kNnbi3ye4fARJBNLz1SKJcBovlGQbz/TEwAtKzWPf6DMbq433WW2dJa2Y+tc5gD/j3q/FmfHU7
Hv2XHp1EZhz0Nt3nQBMVXoaJAxYouLAQXns7bnVs035lK2dIu6HCAPy70quwJQKsGW9A9sMHMBfe
+E2LM/fLYP1d/gZNM3cWxadLfidU5WOANfwBibb23AMo5cR2ux7mkUjzj/V0nEHYquVH0CqTLx6+
H2t0j/49RoxpmF2nDW2GFelFVANgmxOH9il69JLMI6GE1gvT5sfG45w+Ce0dUpVQ3htqjLIiS5qO
JeLlJv9j57iA2WCF3bNA6lHXeElBFT64QuA9vRil7LsyAizwdwGxMGeMzkRUdQmyvDrOAG9LAPDp
VbPivSdaI1URAevlt8cOqyo04HVRUVHBSZNAv38xX3/iqtaGZcfm/eEBpTs2RLc1+h+43dCL04TX
Ia7vvarhgdXVOzOR649fwH91GQQvCZR6qqkA3T1Iex16dcRH3p/2120bkHX5pyR7HV3Clbd5ib/w
TjQr98GPH1JS/FMk4BUu3f8PG7QH9629BLxYkJ898O9cxT6CA4TQ++HJos87gyTER7o9tftKhXZh
LUEl58jT+87OgthvkawNfX5t0Xtvs2GCgW0i4zMzrk0rzDtcLpGBJ4TOG534DosEOSSyLSylrTso
MejuyKQUxJZDyMJzm8cYhjZLm0XOcpyk3V2f6mKeOuGGtUmRrYeGmt2QwdhOyAuqusYgujEx4tA8
5ky+ahm88yGZINj30DKRqWzUqQM8JfcwYzuhHhb0nCmkuILErA5dpLfubbWHt9GUUzNG5KHdLItx
gHxBe3SpcPmpozuMQyR0WtMXSYDT251l4CfFrUEQWKSX52CCdRYHgUV6eZ4aXru3VOzn1NFdmHFn
gkFnm0GziD0BlNOOmgksdqCVkead2cAi17kiqZ11TRPhpfecffex3rnmbFCwxnC7XWYwxiuCdT01
AwSsOnkcFvnZVVaaYK9nsXWYDXT1aVTGTp1z69B7xJi02lVehGl+fKTBczW6ACgGjwjQWmm7syzy
vn/gMDYifqcOMII2hdFeK1hszdCq7C5sLGK7FyCYZx1ADoRsD9Pj5y3tK2BmOs6GyAKDSp9okBxa
cwKC3ad3GBQhrJoxFIAPbdFnTmThdWyiTrK30Xg8daJtcgMOXfzY6q7IwGbdFOZje/OAHvrhLD8/
IzYFSaHP0p3GIost78al+fSWcYkQ2ul9fsqdLUGnfgzbbuPL2PaPL5q3lESCeYfi560VQ3w1UvXO
vQ8rMjYo04rbE5qFV7OBzE7nEWRBCQD91KTMnXUnHUyrpp9+L/fRdCg9mBAtafdeALqFwWa1hExw
3hrtfh+Y8Jch9R+fKb//N/rcHHPNNFkSdAmikIKkI3mJEqP9t8bqV4bWnkS3To2uPb+Ep+Dc84/G
NE50MkznY5zdtzYaBisKUloE2oRNrGhgxPeAiB1uV7PfHA5+fp0FYTEjXpuyyEL5gfYWCpOIk+93
rsYkZfDUUMIOAFFQVmw1zQL6MDQqWCHHnhoWOgrDzuxgwU4YoZBw0Ml3srB4D+0ep+OxkI2BfmJX
lpGFgQr90UeoGmbt5OrLTOKPL6kzQKRIazKzUAFYYB537p/AAmAD05Qia7t0DRaETWooJBQ+n7ZG
gwV45wJBtDTsXXUEMEUWIJu9AOaSpGnSrKZnZk7aKwgLjZH9WVbZQ9tiEFnYC9fwNsij8dh0/zq8
R+L5+R0QWYRsqEjNfnyGmJdhcmwxRGG6w3l/ftvZD9QtQYwXuqTUWKEE7P2q8ELjiAWlbQBmFEns
3i1BgZ6jizxQQ6df183m1TMw8DwHCJ10+JQiC+nmIfAFkDU7DEFjXrAgYm2MtlUk0rpwe5vghOlD
1WzHyPrBJWpjmEUWJK/97IQJk9q//4dn+i13S2ERIobkVgrPBWdo+86Az7Ogee8vYL8L9P6yz6X8
62HY6a2VgHFg4CX9/t/hgz2awEX2zozcSBIT6jL7d8bT2tH7y4gkUUY1gQ0Qw3s3m4/c7OP8et7q
D1B6ah//KwCXQNdf1N9mBx2z4P8czJ56BODz57oox679mQR/qzPj597NW8jFZ9Y61VP+p8SYHMOy
sYgJImTwNfTcp3n//GlTEZOAenRfRWkWWdeBx3sz/XrsDv85s/sY/qo1oZ486B+Btzy/mqc/f/5R
a4r+OVe5Bxieel2vjMGvwtXGFt1c2yoRryrBvTNAOIAuaSedxyLONoiNuk1OY0FApTCsVnyXhdbC
MPTCrlIICyXE8QO81nYtDhaS/xO42A82lXnpaIawoBVODM/9wxgjA/8AFSk7vYaE3GFJPcFuhEAC
xCxbU0NgAVehurII1LUMRYFW3jnV0r0w4+zQyj6G9ubW8Taq5CbOup0VWTwht8gg1Cgr0Q5Svgp/
blafY3vBn7MNHEOE/xNuCnuAPbgyhh+2bg4LX2YAjFI3MM3Ald7Q5TY86qqzEEsfhFlupkeMNRbc
6GFIgyd/WZooDRVY/3osjMIiqNEkqSgHiqaisV4eOw8LuMYwDA9mbStmpjAI6C+MGJG4I/eBBa1z
QhzyfPVkISE+Qb6b0iIPNW6aHCSt+vmitsGr5WLeaXY97eK0+OjL9lmEkyAFGx8ZfV06jNvP77ZP
fW9IPnSW0jDfN5IWLYvx2JpNLLZLJABaifeXBJ/sh2FhMxO4iachaq5h/TBCEM47fNa6CBC5Th+4
WVg8M64O7TXbP4so9SEW2pTNCHoNUap3jZg+gTRg24RhAWhZhDaQb1jJP6ah16bas5CCp3ALmre7
Ms2vraFi4UgsoWR8jyBju2EGz8bQjsHyRRbzyLMnsADUXxieX0Hk6OWgs6jDtZca68ReBRbiLWdm
0Rsa3hHYBQssyhnpKJixQKLcGgFUNdtmOoso9xn03NqtsthR6AB/MSGX16ZFABZymOQ/v+JfkPQB
2YmjRhsIigxOYESAQ9BLOKJayUZf3OvqujFY0GGfJdD9Pl535CU/+cf3qH3Af2Z6SKv/p97HBGm1
BGW397lCutJggYR2/jAL7Jb9D97o6TflOnTh87VmqsjCRL+GHnO7tywqGV1ngEJ2OstgZn7C7YUd
S22cSZaiyMRhXJtMGgu0xyeYakd2C5GFFf7CMRRZqE2gNgXQzU99bplJAOGygEQOaU0cCho4rDjP
B11BjkvTQOpFGWQoUMjK28jqXxiIOMLlPjUQ8fxq3o6678NGDYF1/JQyOnTgNXWqqRkio96a7SwK
KV1lSYftLrIA3Fz//n+glFeZz+cJKt8eDv9o53s+kt8H59inrLNwx2j3h9vys2Tj5/1+e148//Xh
2llf5THy/T/YVb4xDE/Kbw8enMW//z8AAAD//w==</cx:binary>
              </cx:geoCache>
            </cx:geography>
          </cx:layoutPr>
          <cx:valueColors>
            <cx:minColor>
              <a:srgbClr val="00B050"/>
            </cx:minColor>
            <cx:midColor>
              <a:srgbClr val="FFFF00"/>
            </cx:midColor>
            <cx:maxColor>
              <a:srgbClr val="FF0000"/>
            </cx:maxColor>
          </cx:valueColors>
          <cx:valueColorPositions count="3"/>
        </cx:series>
      </cx:plotAreaRegion>
    </cx:plotArea>
    <cx:legend pos="b" align="ctr" overlay="0"/>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'EU Ranking'!$O$136:$O$157</cx:f>
        <cx:nf>'EU Ranking'!$O$135</cx:nf>
        <cx:lvl ptCount="22" name="Ország">
          <cx:pt idx="0">Slovenia</cx:pt>
          <cx:pt idx="1">Belgium</cx:pt>
          <cx:pt idx="2">Portugal</cx:pt>
          <cx:pt idx="3">Ireland</cx:pt>
          <cx:pt idx="4">Italy</cx:pt>
          <cx:pt idx="5">Austria</cx:pt>
          <cx:pt idx="6">Germany</cx:pt>
          <cx:pt idx="7">France</cx:pt>
          <cx:pt idx="8">Finland</cx:pt>
          <cx:pt idx="9">Sweden</cx:pt>
          <cx:pt idx="10">Spain</cx:pt>
          <cx:pt idx="11">Slovak Republic</cx:pt>
          <cx:pt idx="12">Poland</cx:pt>
          <cx:pt idx="13">Czech Republic</cx:pt>
          <cx:pt idx="14">Denmark</cx:pt>
          <cx:pt idx="15">Netherlands</cx:pt>
          <cx:pt idx="16">Hungary</cx:pt>
          <cx:pt idx="17">Estonia</cx:pt>
          <cx:pt idx="18">Luxembourg</cx:pt>
          <cx:pt idx="19">Greece</cx:pt>
          <cx:pt idx="20">Lithuania</cx:pt>
          <cx:pt idx="21">Latvia</cx:pt>
        </cx:lvl>
      </cx:strDim>
      <cx:numDim type="colorVal">
        <cx:f>'EU Ranking'!$P$136:$P$157</cx:f>
        <cx:nf>'EU Ranking'!$P$135</cx:nf>
        <cx:lvl ptCount="22" formatCode="Normál" name="Delta">
          <cx:pt idx="0">-40.299999999999997</cx:pt>
          <cx:pt idx="1">-36.799999999999997</cx:pt>
          <cx:pt idx="2">-36.799999999999997</cx:pt>
          <cx:pt idx="3">-28.300000000000001</cx:pt>
          <cx:pt idx="4">-27.800000000000001</cx:pt>
          <cx:pt idx="5">-25.300000000000001</cx:pt>
          <cx:pt idx="6">-23.300000000000001</cx:pt>
          <cx:pt idx="7">-21.300000000000001</cx:pt>
          <cx:pt idx="8">-18.300000000000001</cx:pt>
          <cx:pt idx="9">-7.7999999999999998</cx:pt>
          <cx:pt idx="10">-5.2999999999999998</cx:pt>
          <cx:pt idx="11">0.69999999999999996</cx:pt>
          <cx:pt idx="12">4.2000000000000002</cx:pt>
          <cx:pt idx="13">5.7000000000000002</cx:pt>
          <cx:pt idx="14">21.600000000000001</cx:pt>
          <cx:pt idx="15">23.600000000000001</cx:pt>
          <cx:pt idx="16">28.600000000000001</cx:pt>
          <cx:pt idx="17">32.600000000000001</cx:pt>
          <cx:pt idx="18">35.600000000000001</cx:pt>
          <cx:pt idx="19">36.600000000000001</cx:pt>
          <cx:pt idx="20">40.600000000000001</cx:pt>
          <cx:pt idx="21">41.600000000000001</cx:pt>
        </cx:lvl>
      </cx:numDim>
    </cx:data>
  </cx:chartData>
  <cx:chart>
    <cx:plotArea>
      <cx:plotAreaRegion>
        <cx:plotSurface>
          <cx:spPr>
            <a:noFill/>
            <a:ln>
              <a:noFill/>
            </a:ln>
          </cx:spPr>
        </cx:plotSurface>
        <cx:series layoutId="regionMap" uniqueId="{59E498DD-3DD5-40F2-83F5-0FDED93746CD}">
          <cx:tx>
            <cx:txData>
              <cx:f>'EU Ranking'!$P$135</cx:f>
              <cx:v>Delta</cx:v>
            </cx:txData>
          </cx:tx>
          <cx:dataLabels>
            <cx:visibility seriesName="0" categoryName="0" value="1"/>
          </cx:dataLabels>
          <cx:dataId val="0"/>
          <cx:layoutPr>
            <cx:regionLabelLayout val="none"/>
            <cx:geography viewedRegionType="dataOnly" cultureLanguage="hu-HU" cultureRegion="HU" attribution="Szolgáltató: Bing">
              <cx:geoCache provider="{E9337A44-BEBE-4D9F-B70C-5C5E7DAFC167}">
                <cx:binary>7Hvrctu4uuWrdOX30I0rCe46faoOSEqWLPnupJM/LMdxAN4AkuD9bc6zzIvNZzt2x9rZ3ZnZmepU
zSgpJQYFEVz4sL71LcD/cTf94668v21/marSuH/cTb+90V1X/+PXX92dvq9u3VGV3bXW2c/d0Z2t
frWfP2d3979+am/HzKhfCcLs1zt923b305v//A/4NnVvd/butsusuejv2/ny3vVl5/7k2jcv/XJn
e9M9dFfwTb+9+a/edW12++aXe9Nl3Xw91/e/vXn1mTe//Hr4Tf90119KGFjXf4K+LDjiIkABYsGb
X0pr1Jd2zI4wQ6EQlKPHF36+5+ltBf2+YyCPw7j99Km9d+6XL/9+1fHVqL9qz5yNnh46sg8j/K/r
x0f69TWo//kfBw3wkActX+F+iMhfXTqEfX3fVrdmfobg34ed4yMU4lAEPgofXwfooyMqEPwR5Oly
+HzrJ/S/YzzfRv+l4wH6L+2H6MfJ34/+VWmHe/NDo94/wjhkgU/xN+FnR4IQhDiBaXlaaU+4f89I
vg38Hz0PkP/jwiH0V5u/H3p5X6qsr55R+AGBj4584BXui+BbyLMj38dEcCGeWAfR51s/TcB3jOfb
+L90PID/pf0QffkTBP6muy1/IOkwesQJ5xwJ9sLpX1M+OcL8YVIEfw36Xw7j25B/6XYA+JfWQ7g3
PwHLn9u269Vt+fz0/3600/DIFwSHAX/N715wFMIFWAP0aRWEB0TzPUP5Nup/9DwA/o8Lh9if/wTY
x/emum2LHwc950chBehp8BjT4QPCXwW7OAoFCxGlX5YCOpiA7xjPt/F/6XgA/0v7Ifrxyd9P85v2
vrw1n34g+vQIB4EgPPwiYF6j7wlQlyJ8QP/b8f8dA/o2/C8dD+B/aT+Ef/MT8PyqvTV39z8OfeYf
+YQJxBl7gvc1+uSIcUEDhr6In/BAXf71cL6N/XO/A+ifmw+RX13+/YG/ysyPDXyfHhHmB4HPvygY
8op2CLASAeXP/S/65qCs+o7x/Avsnx/kEPzn9n9C/ydQl1fj/ad78+PinkO6DVgYEP6FdcQr8KGm
5QSBuHxOCQdx/9fD+Tb2z/0OoH9uPkT+6idgnKv6NvuBwDOoV0OEkf/MKK+B90B4ckb9B5/hRXm+
qqv+ajj/Avinboe4P7Uewp5c/f1081Ds3Ra/XN7X/ccyu/txkc/EEYDLAhCaTwC/ph0cHjEBCcFH
/vM9/yhob4s/L63/BfaPj/LQ8xD+lwuHM3D1Eyidc/tj+Z5D0fRA+CA0vyiZ15QDwCPEiC8OgP/r
cXwb9ud+B6A/Nx9Cfr77+4M+Wu7v9P+NmA+PAhoSKuD98fWadDA/ohQHYXCA/ONw/k8i/qXjAfYv
7YfgRx/+fvBP7zt93z7EvHte+f9+WQtBTxj3obx6LSw5yE4/xFDWfqF59nzPJ7b5zsF8O/JfdT6Y
glfXDqfh9CdYA8e9Ubftj/RygiPscyKeDczwIPiBdzDBAjzOF1r6OuF+x3i+PQsvHQ9m4KX9EP3j
m79/ESSusz/UP+YCfB3qQ5H1TfseVD7UV0A9+IvMP1D53zGeb6P/0vEA/Zf2Q/STn0Br7vrpvvpo
+1Y9s8G/z0AMuD8AB42FXyrc1+Hvw+4KoSEGSfpNvfl9Q/r2HHzd92Aavr50OBO7n2AdrNv7+x/p
M9BHGwdMNNgqfHyBW/+Vx0boUQgUxZgPavRr9vnrcXwb+ud+B7A/Nx9Cvv4JDIZd1un+9seSz4Ow
8cFhIF/S7Gut/4A6YuB7gsHz+Dogn+8a0bfx/6rrwRR8deVwFnY/gbu8u+2GP5d8/3u75tw/Ehz8
Mwxvj6+DKWDg8gTI95+T74HR8NfD+Rf4f3mMQ/C/NP8T8m///tT7VPH+SOz/f6lbdo/hcXjE5LAQ
f6lLnqj3xyTd/wcKrn99jOTlIE18290mjydwvjpJ8udXn6fsoOufHeR5mrfNp9/eCCikXo71PHzD
q3T6aLBnt7Z1y//87xeR9dzv/tZ1v70JjzgoJRb6DLbD4NAJBcE03j9c8fgRprBVEwawYRAIH1PI
4ga2QvVvbx6OqYCPzUPEMceQdIDnnO0fLjF8RMFJ9QWDQxQUjlL4LwefwIyYlTUveHz5+RfTV+c2
M5377Q3mb36pnz72ME7OAsbgGBKF+pHBtkUgYHj13e0lHK56+PT/KBqetmltkCyrcT4e6OQnaYet
bAeidyMk2V3JW7qyfTBcWZFMo/lA89HLpOi4kcGyzKfTXI87u9RKfgXmd40NvEuCKScEjusAilD0
fj02VHl156wbpKlqKlXfm5in3XmjZ3Rhy0rabCaNzEearw1Zgl3YDN6xaVsvCmfRxwPqRNz1vNip
nOL4zwf3MG+vgeOwmYMZ+Kvhw98AJu/rwdmGZzZFRS/Depkkc5RHaBna09QInszvxw7p05yGVVLU
0xyr2mNXhcdjw2+GerCnfXtblxNbeaLCu5ZvUyj7b2ya2TjATbOhTU7j1Dm1meoWR27UfbKUo4iz
Gbl1yVQUeKO/pZNu157wNsNiROIPlUUS1+GO4lGfPb6FoQpXGUVUejDXfwHCg+1wAEII53kQIrDj
RQMqQPJ8DQK1vZ92irby6dZIoQ218TQu9p0ObHDajpksS3ZNQkVvRI5PcNWIDRrLZfP4NJVD2b5L
w/aiyFO94hpf/vk0cVgor0cItSIsE8xgSxSBJwUL+usRZr0f5Lr1rJwH7tlozPpwrZTdq5ote0ta
tqoDETdIdACttqdVictk4HiKSl6Mq6mcsWxKYk/zpanixdEunqZ+PjHFzK90Vn0MW/+sZNM5a7N2
04ZzsOdeeU6LEl+GVK/VWM0nOs+NLBblzsZ04lHIyzh3JYo0MWrn8qU4rbOc3iBstksd1HLpO7JR
bGl3eFKRoiX+2OjlxmkznHVZkwhEs1VKyRLXIc8vwyLUx0yVraxzEjvaV9e0X5azv4DynyLeBwwB
SZ8BaQFbPUD9FVWwidlq9K2VWrefBlR2l45nXeIyJe0y4+1c8/PUYHPetppKVlh1VhfuM2rS8az3
3XFZdLaRVZibddqGlzWy7b7yww/Q11/389zui0B/tItxezw5mixD00ZqLHxpBfP21qr4j+kYKUAU
5qVJymbSVxPp6pXf9jvGvLMyHXdUZ/xctUm5cHvKJyYDkV6bgTbvl2CmUe/mVi5TWqzGmnQrIZps
VZgNop67DPz2Yhgmc9ZW1VW2oFD6U1afamc+heV0U4oJbxXv1ZP99XR88ht0x0PxOlgDgsDaQwQF
YGsLTmHX4DXClcj8cOJ+IfGYL/E8+VS2XXg6TeSiKSiTHl6crGZO1la4OCU6TLzlNC1oJVW3yyxD
kYd9uptr/EFUYcTTodrX/K4NWLZPdUUiZoNAzuOS5FkY7EtHmOyxR+Khxh9bRXTEp5nFviaf9cNC
Xkj6fhrLJAiW/mTB2JOaF+vCjK0M0OxiU4ftzm+IpHqZozSvGwmf2lnakpO+7K+1R2TQIi9aLL8U
ubgZciRJ4X1o0OIf15aIeGrzm7ZDa1U3W9onReXrhHNCpeHVaV8nfJyTVudUZrq9DFCxz7SoY8yC
E+ZIEXlULsxd6mq8qMOljOal2RHflTFLaUIL8bHMc5iy8qrQ6p2XTjHOpPbKWooQ17JV+MYV7VWA
r5a6NJEfBmlUYiz10vcRJ/lF5Q+3dr50VbfuF6BdV+DprNKfhzFjbzErZVBhCaeU+ckS4nPhefkm
RFkY1YOhmzFbtBws7/at6aaVLmkR5daZC2P2sGGaX/LibBJet5yngwjiCo6J1bIa/DrBBgYBLIBj
z8uCqPVFukg+kwSr0Z4TpNa18G7HCoUr185nRTGTs7w2X95gN7YF/IIzWxN7HAzV8jsJ623Q9Dqe
GGFbtqgyDhVTl07nY9KHuj4LZpWvaYP5DlsXHpvGnHOOxXrsebbmfZ2ew6FlL8JB6d5hvXzWpRCf
xjCPcLnilU9OnYf12eNb2KVsPc2AskpVRPGQ7oYqVVT6hvkJfEEVVXWqAOYHyrV6lPVUsHtWvKut
0lqSqt4U06w+1Wn5Pg97+yHjbpReadnbtMqmSDA+XokhjYnJ/F3PjDtFqIwmg6tr13pYqjokuyDd
4pIF1xoN71lfT6d48MlNxYUsF3oShNNw3nldf50NRUL8hr0rmnqVqW5ZNRlt1o2n3I0XhG/dPAZr
1i5tUjdany+Q78Ow4xct75azoQtlpyZ72vSGRR2nYey3RQL0KTbhsIioEnyOysxO0SKoXvVzTa7a
btaRhhi6Yam6nQJiP6QNubAzzs8p5S5S3hBurelxwrr28+NPLhc1f7rQVDI1I9suSHtGWke97dMb
8U4bqioN3MFZrB/WeJPV2bYM4LS8zc5JUZkzRfpm1zA0yMbo8F2YnpZTESao7tJEhcvW8rA765zv
Rza1Y8QmM6+oIwME9qTqKBvGNgIPROye3uDIaaRp1ORRP9gg6pq+2//x5khaHA9WOxk2MDmDS9eK
FOPvqUP+cQ5DiTKjydYbmnRXME1XYcmGk4DgXaE1usgRPCBRdb8hZZ9ugpC9zfCFl3X3QaXa1ZQV
F2ac27OgavwTXjBPEo13uMHk1h9WdtLDx6wRqSTdwt2KwQJYtxQVu7pmfMtyJx9/MrpP45rN03lP
+crLB3chaIZ3+cD3Fr7+omvYicu6bpMVSEd5MatVwZcmbntLjnGYf3YVIQ8Cx0ai4e9spq/qGU2R
YWz+vV4Qjkg686hMfRBoCPVuXbVdtx1w0W2xGOZjVFWx8VxeSb6Mly6fRKw6htZTH3tlWL9H3XiP
W/cxI6M70xTUCuYG1CNB5bYREHhpXZEL5cy2ntrussj8Zu2363Ai7rLwYuS68LJU9aWhrEmy0Hbn
g0LdeTtrgDcl6XEemnCbdbla1UokAcvxFsNvRkTLXN1ZSMK7KU/JhoxpguwWzbiyUdgPshyy7HfO
cxN5/hhNLKhSGYxK/14O4fxh1dLOXPOhQ8lCrZd0Dz8WVQHSfRHBZThn90MPs1ctyxpXk9oIza7Q
UM8nj299EJA1tk35lnbhEpuqt7upLbuo7VsXqyBs1iycTTxMFITFyIYuyjMdrplIb5Ggdr94HSg9
P2PAooYl/mjQMcyyiuaWDZckmO22ZV0t2VINl16uqp0Ky3cD9/tL6/X9ZVCBdM8YKqQ3eLkcmG42
S4r4yVwYJZu8KoH6KTsZ22FazxrSddib/CTzmLPSe/jv48+P/xPG9FLgIplsr87LMcvix0dLXVHu
Wvaupc1wi3PXJUKMKwdTOqqW7HjNqrjOimlVgXiJU4HJMW1Ab8LqCNe6wCZq8eStarqAWoVktKry
1Mm0nMddOxftWvkzf9KeS6mkKMksYR0nA1nIHpROu1766m2TmuDCm5bgIiwFf8h0nx6fE6l60+ei
Og8gkUSBa1EUZkF7sQxFFbNGrzHpTNKMNb3RtoYi0vQJTUt3Fo5bgnmzyspylE0gzG6YOyD9Zdh6
TWV3BBkg2Hms5Nhoc502zRLhbMgj1el0pQIVRp5WVlY+ba7UFM+E4kuPGxHPSQXcLnPXZrC09fXS
2h2ktOEyX5ZuXYmwlXkuLuop1TJHo9noxoCEX2i/HsPltK1RfdEJdeL8vt9llZ8suarfV0Ox5UNC
yXAzm1ps2STaVSd4tbK2gUwsaHkaLAGXtVeble7mqxDKhT2sRnupzH1XY/9dwRYTk2kqz1tS1/FS
IXflcZ3FZlKfEB/b1ePHq5ZkW+U/qA83fuzxku2ahjRXWYE/2DkbdmGXtVd9pVZUhDyG8sauemEv
EEjSuB/ze7EgG/XsLM+X6azpfJn5UCJDVqnnyt0tOflER6uvKR+HRDMWqabnWzcPp+3QNjLAtdgH
ZWF3bQGpCwqQUulmpcbgfZZ3nazJWMjODOcG3IyTpUZYLtasS9peMkikW5Ao4ylxVstuKHYorLHk
Ipe6zoicChqR7CpnUa7ZBzblajMSAffMQCLWS5etBnFGxz6MbACl1mTCOK+qbI9CkKZlux91XtzM
3bB3g71w2IPFMroFyIKuphTZ2DbF2xwrvnNQXcsuK5Tkjlz5OX1LIepPALthKVf+lPIoL7uThs3Z
th6VzFfBUKN1Os97mnc2ERxXclqGjyF8j1JDElZC9kqXMGtelUy9t+qaIRqIHOvU28++l8AxrCkK
+mrY+W2QJ1k3zclSz2e+AMHMFi82KPePWc9WfdCZY8cLWYxNupoc39LQ00AN4XTaq8usx+mKhB6I
WOOBTCPeSU3FtLb2DJVIitqpizKoxog33IHeaxPaX01qsBBbn70c0dVQblOkd5hiF1kQd/FcoDhc
GsgCxeBJNM8fUIHyS1qtPVdKZi/BBAi2BFESEQtD6fV40SxuNdW0PumKetWRVGz97EGzoXWo+0Dq
0ZxBKQLZsCVT3J40GRqSjMctlPOxIYOJsim98o0XHnsLXqnadrEf9h+4CYOIV+V9P6tT5tvsdAJh
1k69WRGmGhmaOKtbHmUdWo6n8tMS1rGnNNoZulxrxe1xY8UQTwNwWDdNx9lc7vq5iFwFYRnMEO1C
T75M8/Ea984mPHwfQG6RbVaTSAdMHKfYvstLPUZD6GVRoUHGFG0gx/ZDS8MRniHNIR++h8oaWHL0
5JC5arWU8304F1M0jiiqEH7Lq2CM8jxrT7RX73skLsiIvJjQtD4u82qvinCftvgm6KiKR8vTdePy
sxwHPMmI/7kHEkk0GWa4L6i1Gb83lHQSMvzv2ewxmBPer+Z62VLhpSuWTmVs2LJt/G58qE2H3VyO
5664G/32NAvL6mwuPnooF2vQddNVZdAHdNND3B+H41RGejGRCR1dIa0gYptlt08HEk9pI+I+cJlk
xj/r+WR3Yq6NZPnyUYj52PlNmuDGidjPFN9O2CRzXc7g2EAJVXRRWfNiNehmSnRHL/EMBVqhOzmX
9EG/Gw502W1GjYvI1G0QBaVBp3kh9g7X1zwcmpXf0FNe9822BMOwHyCcaTs5qI3mpDQYnEYznyjV
TbsAqB75jSRsLOU4z/d5VqyJ4tOGdSyNUF1BEgnbE0cbKhsQkzn17AZcvpusYufzVC+roacoNja8
z+dR9nPDV8hVam2uA1LSSHfkg7Kolk2j/TjNgU7VDD6Lc9LNWGzreYmKYQiO0TKGkvjKjxWUmOVS
X6sCnjYtVVRTJ3ZhVQxQ4+ZtPPDcgdTfVtXQr6s6vzFeGl6FQyb9HLlLr1BjNPtdmIjq47gYJp0S
NPI12HbTXEgUFv3moSbKvcbKEQUw+TksksKLwBT2VqPQhVwWCOEQ6EhSnNYSQ/L2VXqZD9ly4jdN
Knk9HbcD8L/ukV0HoXdrlCkjEywy5E11UjqqwHIZlwjc088ZeAtxjbg96SYvCgqxs165QDagJ6li
6YWp/QsQVYh49haONV5MUMERW75bbHCRO19JOnEV86A161mAGhHUxEvOzN6VYMRWrmwiM0IxtfBl
vTQCzMAO7/TQ3NlwhNQIBRXE5Cxx39vIpG0tg8nmURb0xd4PxZiADKI27GJR9TWI5XI61t101yDm
AyE0myJQLl7qisVOnPK8YlIN5hPC/FLNlkuzgMT2qWKxsBX4QjDyiGMQdwjHE23mCCLERV0IsOqU
RNjCbxK7BSjCFHks8mozPPgRqa/buOhKmVkN3+QHo5xMs8d5io6XojgphoJt5hHmjLczPqaINxL8
CslaZba04+/BFLCSLB8cnop16ZX9qlPepiRBFTU83CiXVtHIlj4xS3Vc87S4NNZP6v5d4SsVVaN1
K7HwC5GCTFag46KJGB4LkkJ9yzMolRsM3Ih5VIyql7N2swTTrpRkwnVkEGBQuQqMb5zlCalyCcdG
nTSaDVEZZInxxjkaxXSMh6xc6wpKdCif41bMbdSjFuZgzn5vkdTDUH/sUgPr1iMrf8BNRLUNVzUo
9Glaqo1H3UaE4/vBiwvF7+esaiLeRzbX0hflxrbMRql/FSwaSpgxnyI84A2j1RzXvlg1eiSbnr8r
SZFF3FbwNMKtcwT6tddLNDbZIMUcpis/Z2sCxsJlUM8XKu9Awha4iCsfKIGYnMdLClw2Zonu871i
zRTpIu2kGMFi5w2kIoFsovJpiTpLaaQc5G7f6zaFg5qltgzyGEMOArsvYlz7CTKtiPw51cck5RsM
LqDva3AgYbshE026zQcla67LmxEHK9gYaiNR0nqNdFPEo7Z9vHQSo7Het25NMHarsQLUpyqMoShw
J2AN+XuwhdsBiDQjxK54AW4wQ/W2EzpLAjy9m0NI8LUB7PpWSyqgRMtsFs91kMUCLZBSiL9bWD7G
iPZd0mJQRkVP5oSDrB0xrApRixUuWw58amtIcMMQlw9R6ZtqSgQbPpBqOGGk/GAy162s8WAE3EKo
NGyvmY2rAfYchH/VzZit4HhzDwsuapdUR8QtieYPhAamOSMuHqkYorbqXJS/87n+iLygj7Osu67m
4Krrm7fa9Kk0g6kTKJJiPsMM8yXAx8pGnkcUpIZ0zyA/rEQ6HYtuDI6ZGSBjcmOTnKOPcMQ3jZsW
q8T5D7IOgc2tWHHVDekKxKkvcz/09kUHtcMCOkiaUlBZiyJpx26JeCYGOWVzzIAdgPwV1FrTBNap
WKQLsIq7ybSyMs1O5OTG02kgy3rxQLoFZl8hGs29ITH2egsJKPC2gwaOEwzDGpr7EzfpIvJVSeAB
Ay9KKeTUKlOJyF0RQZyiVYGgjzfc0DDvtlrBuuILTkbsithVUOo2gwQ960cB9D92GWj5YjQwwfmw
talTcgFZvXOVPXWoAwnJ6QCbOXD3xXpLwqclqZA6BaUPdiADah+DFFxDm0UVEN+4QCbs+HFNwcCp
66kGX9fBHTofSlkds3p+34jxHNXgrijwdMGJ4Rduns60KLYZRz0UO6RJQG/OqbcuiQ5kXbC9n/Yn
sEnAgdIKtxZZ7SRn2SR92JlaYX9hp2DjJ1DOXsOJ1QX8NMglEEpN461hM62NmwBcEqj33NajFoqL
Nq+BfpS/NaVvo65QLHKtMCe4XswJD9IJhDkQYDuGx2ph7fHYdy1ImD7GaQClGEmnJLdCxAVqw1Wp
JonavNyyrnnfwPzsJ9pvCq43qWfsOvM02U/FEg1zlW9bV8cKN++7qZ23uPMKWfsVLHpUKenhLZSR
81vaMh4HNaYRh/Iy7YGA3aC8cygvs+OCW71irhRyCJLAU/iUmGJjw3mQrb/0EvaSzif/vFgmLnvX
fVb+1MvO16ecqLjn40ePt6dQHMSoTkD2noYCkp8e7K1DuE9aQU9BaMhptquw2+ue/e6a+jYo9Cyn
lT+mXC4uyXVwN83QRMvqWPjzRvTjpp+BqX173Tf8DtTYZQG1JyT2ofTvU3esYWfgfQ0B7ihLhBre
Op4iyVWwa6qmA6UAD9lM5hq2eLAMXCD9cW6iCS0YknLwPp+LQLYY6mOe3/dVfjk3ZIfzyE/NaZ3y
ZJhLsJXDHHYyBznU4E36d/XIProBw7alyq3EqQW/1lzOd8EE66kqp3e4mv0IJMN156Bs4fOGzCWO
oIqfY+JXcQ66TPoVPGYR4k+aTeAn4muwwCDugMeHqknUmJpo9HSVaB8Gmc86Hh0koa7x43nucTQE
dRqDadIU6KazE/j76GFhZGfsfLCm3qapdXIo00HSvLzugu7Mqy7ytAZlO7at7MKcr3Ix8E3aoKuy
MG/LwAMreapP2yJ1USuyBaQflBW911KJmGOxSru7ouneBlkF9m81PCQ/BrwyXKWmaPeceMca9/4K
fpmWQiIZYA8FU7fqvZJEA7fb0WkFJR7+HGY+fjBcFomCOBjdqoANNddOCLa/CtgfZkEP7rcC6hhU
0oU+l9nEPoLWmVat/gjbSQkdBTsL7hx/cFr8jm002PLxnBUJHElAkWpBl3rBQ37NT3tQsZt8hD04
A9lFTmEKbF+CNC/DKT3NKnvfLenGn9zeQ9MqH/nbDvxzGE/dypKOviyKVABVp22keRdNlVWnqSY2
QUBgF3WT8lifz8j2+1L1fN1A324mK3jaamcsjv8XU2fWHCmubeFfRASDEOiVIedM21meql6Icg1o
AIEAgeDXn5V14sa5L9muLnc7E5D23mt9S/aF+bFUXrEu6fjkj2GdOdL8WXzICb76WWE8RXPuPnvM
p1k6UqgY8OnLaiTtYYFWXjDR5nIS7jpAC89riqG8izbY8uF6bsfK+6gitUuiET1Y5YlTTJcPssxn
lqx95nVc7LiCBGyi6b6Got95wVTnMrYim2DBXsb5DbW8PoxduptEppLpaxrFG3VE3X2N+aqu1bsZ
l2W/he86lf6Tz9cGveqAIjnimjTccUw5TuwSUCDYJew7Nxhfq3l9gpot9hv/SQboqXZQKl/5kEVw
IRJtMBNViyhgGOMhC0dziWhUtHFbpnNJxbR8+TLMI0ggWVMzWuiBf6tCLJyxl3OG651+S5Lm95iC
JTDN9imb6kzVlkKxPafdKYSsmPlTcnGh/HRrBDl4+DY1sV+Egdp1wnjPZBNdNlq04WSt7mNo5/PQ
6XsXwgBgY6pzNWQDVmm+zu1y4s7tSTBh/B8jSARd1+68vlvRqC+YBJU9gR6RhYnxYCE12+a49CdG
W6h+wXKbE/9E7VvSdcsuUFucEZpi86wZlIUUzdI8FdNQJxl2LLkzkFRSC+oClnFhsP2Sqv/58Bkr
8hnVvTggVlFlaz3uNuJ9mMRVmQqbR5sYFuB2/k6cdYd29d5CndwaO9dnmO5LpjVGBN1ET4N3jaw9
Gevv6jnNTO/8YhySsq/SnW511sPzy2iC0aNN6tfKVp9Nwh8dc/W3hiyzhKjz87Rkg4edJUan6gcv
7Rx/dmRDLVLE5Th+qPBs3KMBkOjUIZ9VLN6twQDS5qXqWFjKAJsQbu59xWlCaF7kd5qg98c7Zvlc
aVyIe6eiJgPR80lG6Jb0GggyZdQoaGURVKxNH1LTL8WyLjEkiWUXTumH8qdfjRneVdoDJxjH/Qjp
KHdpOO4X0T/rRhZOTG0hKonJYkZ34hZ1nmf5Sqvxjp40r5w3ZcaPq90Ev24396V+zE+RonwXhjO6
uAhO37KEpZZaox1J24wNwB/CKJmLUGp4nsR2ZccancUTieHeASayKlqe6l5DHZMbbtfawUCDJqOx
6bpNqks0ylunjcj9NcldMkeZc70pYPZmCtJqVrkeJx5lZKnmvE7mZtf4pljZB+fJS1Kx4NBBkoAs
YSWE2Q5NpqRLxpbqPAThNwAQ9an14FSSpn5lGMaKOKZgBtahZAQmXzDxMBedPIommrMaIA7WL8ln
f0wKfMym8LHNXwMIex6HjKtGKI1L2rnnXo/72lX3LelxkUy7k70CJQO5mgVi+/B27QjSBJpfMPIk
xzhyH73kBw2nv9gakhybZJPPkLQy1gafDXTlPJ60KqU8Bwl8ZRdkkQghJfmvaxLsuQcpgK5E7dLG
fm+2+RI3pnpa1qyVK7tACNUoVVtVdChXRGWiqraT+Ar7Jtj3cfeXzqFEQfOr0rj6xWJLHBv4qyxp
SDZNj9GF+keeonuFI5oBZkv3VAnsm+0p8LZDE4u/dYQq7AtIcFWw5IvE7iQwijk+0cPWjw6TKxa/
aecmj7beYuqAl1I9L2H1NQ/wy5IOMpqmQAKaelv39bj8kL4u7QK3L43NdGo2dR7Xpi0pHoeTs+7U
bSQ8SSKqvaxU1q10nyQ1mpTVYfYPf1rPYqH5zXtFqyCH4rfUXUHn8Wg03sk6/QIBN0OXYDFkX/vG
sTLiAF1eEq7hNYyaCy86Ff9o4Ey/89Y8m7G12RL4ZC8hXJZGOlbYaAa94tO9cgIWYYKNRiXhre6C
R2/8PY48fZyfq0nJ/QqNK3PT8IqOn6BQ0xl3gw45JeCpepJEMJgc/mfau9U+e1KxG/fRdkkwS5Z1
y4Bc8b8dnKUxZJAMIi8bh4l808Sck0SiNuKfbjPoYkZeDMPw4ZkGkxjpp2yCfeTN7XSK14HumW6+
xVy+KNUmaJngjsJlKZe0D8qATd5uO2+Q5NM2hSnWSbAWEla6BZYzMDViDupoPlVCncb2Ax2UPttl
PrXEdwWFiYrFK3fb4h07s/2Mu3nJah9N+5bBxMnqlrSfaoQPrMIbJnozs2uD4TGg9S/ej6iBnisr
CvxAoO4VdgjEDi52lTGegoTqCZ7IFo0K+YORuxgDKPiQQjrvxdBPWQcU3CAoj8lu8ZOrmz0luOi+
qHZsiCGa0W+8hSBEk74rHxwfm/R48C0q+QocZEy916mqmjJl3Vyu6cJzTKi66JvhT98YSGnGZqKG
q8igSOPbP4Mp7cpAedveprNX9h0gCCmWIoXfexxee8X7a9izo2qGoWhs0GR4mrCZ/Jwb/Zw6suR6
XjBsDZjlFcVqg4RZshgrRY0ctIZ2dB9zcwUX5l2W9NOMpr6EaoD2UdVNrox9ahZwHIz+bkednJJh
/Fmzb7wbZQasND01A/Wvsd++bwOeSxGnC/gMPt8Iq1/4AIVj9K3/KcP23YvDQ9P33Z5NcHz7Z4K+
K1+6ZcvQLf9WuuCGfowekJQJnQdJ41PYb2dfxfJiMadz+1XHNRq5CgCc4PhqrMTvds0lG2RWU9pj
MJ/PqD+XRtOp8BX2ajEOebySvwNP+ZE3W13C9cgN63MvFvNNx/HBma4pa7s8D34ls4S22y5xXnBg
Q3Xu7TIciXawMkEARPGTnlbv56ogkaU1+inVxvWLY3uRYruHQeyf1CDmEx/qqoycK+2UnMOEnVob
ZN0cAowg4wfV0I63bsq9bboBgtv1bRfttBVRkdbGhyataT5rKMJBiqHXJzOHouXrlwCIThZQTbOI
LhMUJ283eBg7VBPxknB2nRJs5ZFXb4Vo22wcE5NZ7YmjTr8bWIznaU2OUYzxqg+5KzrZlXTz/jZS
PAcr3y94sHe+GQ9yg8/WLQZrY2tKyGdRNrmAZ1sYmyP8+nxbNoeLmIKI6+rdNJx75X5gu0rzuQlf
NDOoA0qpXdPFUaFMGl7HUd1UM+GtTjsby8MSiwZzLdqAyIfcSyuUdomedpwanq9OXWQbuh2UhKoY
31ZJX1fWfK1BPWbUxtcISl4BzAm0FDTifH6osp4aN4j7mUvS6cjj9c3vdusAa07VArp4yrIqLUcN
5LCR3pcOJM97TuHEYqTjhqErWNMRetTJKQEiokl6LHT3wr3pGb5xuA+N/Cm29IlBdoJEU0OtDeE9
2+7eEXsdrRJF5BvAJw2UU+p/OSef187ziwUTH8BijIN+1GdcrqKofHvdCPrQmg033/PPvrSnhBPY
VyxsL15c3UBK3SNe7ztF0XbR7dPiRnfc9zP2mTxm2aG0xrMZ8aLkquksCkAbQxE8RtVpVO/TtN1M
Y4qugyYVLsObt51Gy9+xTYxZOoTlBAvxpEeh0CZZUjofm5Wwab4MV0LYqXGwbUc5oIyt1ynovwsv
uoim7UsYfq/bLPWJmOFsV8mOVCW/DZHg4QI0ui208mxuEz8HIDKCDLMfNFwxqRrUXylSnneDA5JX
ga+po/mofcjiQnlLxinbA60EXuyRexxfmqSqs3WrIP729tCN7cFXPfYkYFsHzL95BdYs4y4ay4UC
7fHXdsjgkpiMiO459ptDOrCfaM62bKE9g0vSAjZC05XVBnUg2Px+15IEtp6384hPi0GvW2ZJ+Keh
wjuIAXzhwL4v5sGePZRTkN+6JJieLKA8DQ4GxUjDkW4t6lTiPQ802FMHDJJvDH0j6hgQglMEGQly
o3ceyfBR1wwPLavRpibpcd0o5BNwMCJeG6BA1VHUSwGcXmC+QH/WsomDtYwPET+kDVDF1ni/Op64
rAv7vZPxGeJOhUkAFc2Aqs+WpXsKIHtWQrPcdnG/kxAHziIV77j5GuqXz8twJvclplmgnZ9DJSd5
DPQB40dRVdh5ZdfILHAN38McrQqY4bl0hsE+F1ikpD23yzW2wAHo9qcVwRX78VoYwJlYAz/UmHxM
8ZZXaR0ducVsOQWyrEdj0LW36AD5t5TUfZH2+lfaxs+iJ6SYR5hOZgWIpKKb8eTLPG39ji0CtiOB
Ctl4m9pD4ml97281avoMRTYwyb6FXdp4aKQnKMLB3MGdyrexim+p38ZZq+A1t6gcE5/azJPVsF/1
iAYRPFRYzVjwSXiR8SKLidY7THCvQZv+3GzzBxaMzCZPWxAkTQGK+4Q5iuTdEiW5X+vfZqCvievh
IUd4AGF67jn/yQhQBGF9OPlNOmEbqu1B0qhMA8hyW9s/QQaf19jsh6YF2xNVAF2Vm8o/Ngp3iR7J
fqIB3IrUktymUmUhVER4PxAjmD+g1DBdysdyJcbgtkFSo1VfAj9HDZ2rfErwnokY32i9DGXCsXsb
uOveUr3IMABt9WhOSfo1RO7CH+MqA0FdJnY7dP5wVlvzV5go2Y3LtNum88irG++BTANx+a1tt4ef
+R2NGRClZSlmojU6yBFqmnlxUn7VD60A5ajJVhBNRTUYOC/sFgrMrcB+4PuorS2ZExLKf/+hIDP6
FdG7eIA8Xte2tBFbcz0RMAph1x7I/FENoirBa3eZ6hbUIKYPTdSdnUBb2sJAmhJ/LqraTFlrw4ui
y73zE1v207BmnTXfVwY7ql89l0VsunjITowedE8vQuMz03cDkxwW2afif8PJ1YdlQUmf+dc6bl2u
EoQroqT6hYUY7yvBIBA2g5f1IF0yb1V/TZ94Be/oviXzU5d6BbDbs9f47c7F9o6SgY1OPW4XCQra
R7/WhINqSbGgZxDojjjQHkdvfnjPdntrkT7NuFl4FnP+uRLS5/0woSsLSrj0L1PI/1junTdkWECi
JH91ksUDHgQ7WQDGpAOrEGKcdygOBWxflpGHiOzrX0S/DO8t+QOY6W1Y/AtdoHE4HQM0TuufsPQW
xsHRSvtjnRhaVdcAtTdKAH5nYzEvCo6GrDLOIlXIiIKpVWdIUGVdpVg0Q/yTcbSaiCMd5Ep5nnri
2j4E8UnLYLdMdsBdcn/VzEHFVeozbWp62CUb3nDsBoZBKc06Zr5w0uX3cai9vY4c2oueldIBWeso
/VIwj3Yz3T42A07AQeXyWhCwg5MdOqTgp3XTUwUUMRiS4Rj3oK4gA/VQwfh7ZYddAPKp8LA+xwr2
i13du51hoyFaMpZ3IM6fOqhY1sSJ2hkHdi9xkF1Xn5ygxYubkN49dKKIsaCzjdnq458fPnrrt2By
PxrbJlkgk6b07fAH7v87rlpTTOBvcooGGn8nZRb7XYVYQxvkuXvvI/bEZHDjiUp2mkG+03187KIg
hCmIBzDq/Ga/UQy0sHj7AtvuyathcqFvDdHMdLADfGxs28yPoZLvWuGJ4KyfC5ESm/noTPYj3g+a
Q543K/1kjadyh92vm/1XPXS/ZxTwoq7TlyHEmG7Z8v7YarP1mkbqYUbEqIrwdqJk+ghJz8sgnZ59
mY1pdw8n6Gu21d+9zgIZnu3vbcDQtYVNtzfYaq6d6c7blnjZ4hFX9JFFYd3CrOqsy2Z7k2n9l9bD
F9TC+2L9DesebPEQbVXmtZF3MFc/kg9puFLFGlMHw1eWiQOWpCYfZaQjX3HwunQUlTsZX+Bo2by1
y12k+5jQ+pKmdFdhJgeKjfFOaZ5Vi35LEvccjjHfp1OVD4M4LxbEtVYcS8VviibZSuV9tFp/S7sg
geq8Ye5Zsforc5bbCkYmKkmCT2BabKvGXHRdP2DLhmN+mg5Drc5sQFPcR+Eh7M0CrAwz5cgMy1io
c6AEz/4KtAb288nHtd9aevKpq3dMC6jsATTfyJi3cYi+QIFha+UMtX/Q8F9buEYUXkTFsK8J2Raw
giCdeqHL3Nh5eSvMZQYth9S0PXpseVhEsGCG4MUpxXPWcrn3MYcEUth9jfY/tzW9c+2gW1SYITqa
PGuw94SEssAxm5gqmHmDAA/NdMOynumXmQzmCTcAyzPBK5IC6DKkLAYl74hk3QWeIvTvA1TE7bUK
o3Lu4xoFFuoJUkrXBR5yNlfoL7YOUoNR9afZON0tbruJXr53qoQ/2hyR59lvcN3OQxqe/ACSG0VO
Ab0KiitNzbmdZLF6W5tJF8hHgErko936Ikya4YwIYwdNaX7qgfXvAI1j+/NOo0H3FPvra4j74icO
MK8zQd7Vur49eOguAfk6GPa0pR6aGNTBGRPUygH0o2yPJLJZoGAHhRgombZfQbTR/ZIqnbsVWPyM
LhSlvfHBXa+1nyMX+cPUVuTS05C9VRfnXgIcQAb2mEJnOtHYv5K6gGAN796wtlgk/6IR8Jb+MVgN
4fQ8BRi6UtiTWbWFumhHuFZTf0ki9z1M3HKwyLnN9bQedWw+TdXeaMPqcrMaffMOzV6yBteezHaX
ehJBQhmUcm1UDlTEIaQy/OgfZD8Y39zymmQ0HvtdJ23OU1s0bC3DrV1Pm34nkV52s8SFRtTgmQ50
3qtkHosIhxMh3YP4UvsWp9u3cTEAAFP84M0f8h5DHIDG5DivywET9OtEwm/bNtT5ptDodNP0Ma1s
78TwJAzyHCgJZbUE7zyeP2ZjYNv5XuZqrz8aCn9pnusi4cl7ErZ/Odm+QyPnuVDTremWp7SSOXaK
docIUZWneCAzz+EmGJDvcRDkFZq23F/QyJrhVA32I07i+QoqguXbBN0jTeY8IN2ha7eoDBlZQEaN
IuejuM9gh/H3a5k2PvpUZERTtBDZSmxBsdNnPboDtGTuA50UAmMoZH2Najr7gLclgnN77VZgksFf
GG/YpoQCqEU+XDBkHo0kIKnlHgiInZCL9KWN2GFhN2+Ax0Ut0nf+F2/0C1Wkhs4MlXE2KhvWYc09
WIZl1XVeNjTeB0W6aUeS7otxtNdRKq88NUfTReTCIKYcYgfrfyM8cyjGkJBYmyeGockn16UCZj8N
FpBgS3PKKDoNigeoRxebyCCbR4yqNsYCmzsioJPSAEoWooETUCK0q1t/0AAJam+B+wTGJAcG8yua
0pu0eKQpeaiMZ0iLPANiCRAN6GmRGDTK3VjTffOo2kgVqhxQKDSIdEH3vgCBiBQ0921kD/j4Ge6N
yCpod3nK2I55YZjNQQvt1f5yyLDutNd/Re2MIv8X50iq3B8Dng8VJwjPCq+UCbfQ9dE6Pdrn1sOs
5Dk4GVaKU9oz+GDNCt2X/EKMxbu2o7uumN8P4PXfYNzAWErKaVKAE5tnvow3PsXoAv28b90N4ZTm
RW3iZdWSnKJefpu9m2Punti1wwQkzlytbbHqao+ZITn2nfhcALccnRrKdlDXVW14TAfu78BbJGe/
k9V+JaOXdQ+kx4s+VMj1Hu3mvtdTiYDhZYWn3IwYefv41gBsLGPF32aqGPZVaDLxe4xU2L5psF8z
UedpvdRIzrknAbQTm1H/NYPQnGosR7oVQwWwMqbyIOpgLghiihlpDRa6aO8tj+EFS0TZePJDNtGB
qHaFEATca023q1uiObfOfSX9vqLpfK6b+rRATH88+3ciavECJQjrLz1qdxHU7ptEDruKQbCx8t1t
YizTJZMhSfPappfIAa5q0u44z8BsYFqWnM/2krbj3pOt3CdIsgE0TfJ0FPgiaOpvNXjyla6FX/Ei
hdQP8Z23p7V7E5v1YPXRItXcXFZAgIHlUeEN/wLbT30V6D2J8Vkn/wy+R5eUygk6nyrFWKED3SDH
ur49cqIP+B4MkXIesi6JoNM86GLjDNk1AYq9TNOrQbf+wGLIqX/YAv1sXxQHMQsz9eGWmkxgD8hm
D0GJaMzFiiwO4IoQvWsQZdZWPzT4n5x49DtCLwzQuGN/k7iN3ifYa5FMCrOs8b6xwAfEtl49K55b
n0DdGYSfYRk+ORtnLmplPqeTv2NJ/a1tFD1GPfqbLsI5kSnkhsD3dgEhBsiROLbIipbSlKGbumI/
IGZQLtowrDtrMg8zhvJ3bS1P3iSem40JVEf58Ctxw1KKC404WHDr+p/+Ev9uIoSWJSRSryLNGe8J
bGUc6gOFgo8hH4GUFEKA8w9j2M9nkCd7zfQvg7T60Q1RWZPgn4L5C8mJ+4QObzeitOY+GuzYsz/7
pNjmh7c+JCOwZheUM/PADjs0yAE0kmxtX+GjIaf/8DLNOnwNbQcYlIEtiQy6k6htyknIPg/WrzTE
0CWQjcoMqAS4Cev3uB80oK7BQMBTp8r2AE1i/xCjaHcTkh0dRPByjNmQyw0+o+zQnsWNqM4tOk1E
8oEAc6/oggkTGIMCC5gw2usl2OHAgTpjYw90EMcs7bxu220jKkM/GcSVxmaGbUZV3iX4YRFaqhC8
aeh3P/HTSC3Rl2wKw6w7+GxEQmddMC3ip2VBJK7ItjQ9mMZQhb+92nT5WJ00Nh08a9vej547qH3Q
l6wowFAsu97yNzvQv1yZZwAYvpOA5L15uG0cpwdgV/AWAKbMnc2CGUIMCCKRko+wNShXPnyd6eqP
4fd+xsPj49s2aS9BZS+rFw5PjecTCNBoxdQ0fAZdGpUDE1dIygm4KbuipoNsdK8Ber0cOD/PvNTc
Q9gN+4okIC8UeUU674+MCD8S5KYwC4f7NYS4DjEV6cNlSZ+kis4M8v8BiYfvHtAx4ERpKG8KMkie
roEpfcXVrQ5g2TrFnwOvjsnB04i2DI/U6EZSmjEKVUWNA3/SFKVG1Wwfzx3uK1P6ZZmRFZlm/2vG
oAnxiJ9Am/Q5sRUAXmJelipN0T2pl45M18qt5txX09ijwKyvlhgP7j70EVi1J5RYc/AqD5kScEJr
MJ2bhncnpj04SHW4aST0JlZjYG1jnEUi/7QqEceYbe4xUapDFAMv0NN8x9QzAAtYdI7UvPhh1DJl
20LcE0U4/aam6AeBLa6bC57l5piq4Re4wPq4xu4SV8x7hofx1VOHSM3jT3M852scsnOnev86Clbv
ZijbFYyVw4RAu3ELoMm4B5o1QMbhAG5LKCAgFJVcy3nz9GnqujEEyVk3ByDxbAcXY80DZbpb9Hj5
99Uc+PVpmKvr//794JF2jyB+c5BXTFnjN0MR8dlA8OcW4EsACOdOHEgi5bv9OBOw/FNY76EnjzgK
gFXHZhr43jB0D6DQEVHFkRBFG4T2GUBhiugrvg/JIzguSv4cWRyWaPmD0oNImiFukyKlKKqDP6Hn
dqk74oSEAuu5/QL1j70OAJzyNH1d2w28fPSYv8ckfg01+zEI8eh/wu09wm9Tgc6lxI3ofnvX2N0W
0U53sST0LUz3/1A+2JviJcKxHP/+ky4N0suysgm6LH4PFM402Id9rE9JDAoxGHT09v/+iLJ380zy
PthwfmmHY1QH+h4/XgB0dEfAPl8+QIloteRW+Wl3jtZlP9cOmFrAztaj9c22U3KbowiHYrhqp0Fh
nivNyFGF/murtohmvE1PC9dg8bekubKJ5MIE8TnYqviMFY8L67DviiZJzv97cbNKz7NMAXUlYiuR
mYBGmZLpiFAeuWtl6S1I6IGZNsx1OywHQXXz1iPdrioX3d3iN284UOVG1BI9sbThNxrO72bFjae+
DQ7D5Ll7jJNYXnT1odbN3cc1bnLSunG3hjK5emGHSC/CHOOc3vu4rXp0+tXvAKs3JU17Ijhe5qg2
FWeJSZvdRpOpxCHu1SF+oEwJuJFyQndykI0y33uJQpgO7QcCZqduZvFeIehRtFwE3wXC4lmnW+xS
iJlmK37NE/i6Ed6VGF+aKP317wwNAHqPmO+bUB2CqjikIEGQGNL/yoBcqjDWB8MDebAT8S//XiY8
RP/96t8fA1gAmRD9IYAYdvAWxoBCgURm7fzGVl5fUwa3Kwb6UFgyxsD3fLVDNMIHTEOX99AMAky0
NUdKppLb3p7bKDbX/70kFR5qbR6fVx8DnDMKRuT/XuoHnrow/zqAGz7qfxF5kLEjRiOcZkBJxHME
qVaMAohYNss0XcAslRZoyU0J+/i4/ZnWsBwzv0OQKGYgxoFGNfxC2/GASHp9IJGJT97Ig7T89+Us
dN4iT5uPDAdGBEunVmyCKBAxjmMZ+/FlbYDf6X5tT8vjnBaPVl84Rajf4/dMBOd02YKz9D7DHicn
lGxeqjcUdi/DWp5eMLCBY5GPw4KAVPWXeD2vldaF70Gc9V3o512s1VMSQTvb4DkEqDb/nAQjplOL
tPLOb/oLwHr7J4zia9IS+tL522cXrn0OSce/p9jfgKenZes2bx/GtwT5oXd8OItIhlsuMbTcVpKP
QFkfmdUGcQnPgjs2UE5TzX66hYtzjNg4zIUVVmEV7mYt1uOMCAHaBo4xpu27R4rliKN+gNu5gDz1
vU4PYYtOvEWsL090C/7ucR3+vdQ+EBxr3G4kPtqPR1h4DukVRH14JI8MeF1BoxUC8bwg2Ma8QV5l
p6bv/90sGqQHNqdQ4GXzDgcGOsHjFBgDoqDwt37O/915fxttNktBcQsjAP6IEpkzvKthPIRD8K6Q
TIL5FbXPMBpJqbEk0RFRUygXISOu9FV6kpep4+7sI3eTLw/FdYQ9C9SEncH6VucgROp1k9oVMvQR
EVb2DoCcAzKL6zuIuaNzNQo429prx70gZ14izh6oisUmIquHfU9vdAiGl/++LF3/JJIO+LBegACY
5wUayLMcNh96tmD7cdu+055Ghymu9D5E6welLHluxwRIr28XEMNbf9kW2WEnc0fZR807bhQ/1aHH
d8gEtIfGBKclivz3grRTfK6F2bK0q+TFdYMBrki+q36BQEijBb4TfR1oPb/1ySALuqGvnEj0EYgB
WUGUVKLjeY8jBbpv+IUSr//h7Ex33Na27fwu+R2ecHGRiyQQBIj6XipV7z+EmzL7vufT56N8c3f2
ubgnSIANwSqXbW2VuDjnmGN8c54shI3Wvtkxcm/fpXhekvRDDlKt6rpI9lYTvYVyAgExGs+V6MNL
wofIh/fyY0rMW4Rcu/cF0x0n7uN3kxprrY11tsEmt/SnKTnKyUloRB1ivRB2cJrz1Cmdcjf1zc4c
5DIHtrLvJ3og7O6c2jkZmTbrCFGNxiqGTn/LSxNNuK8rxNuy2rY4wS8JJs8LIRJeS6v/AmE1rYkh
YHShRVgxMk9PVVDgS7JrY/HAMcWJ49+Q9UiUInRtJ2u0XqpwUEvHIbaVjml8KrXU3VahTamUDkcT
ANeay5GhVtSMl9h5I7zYnzPd0pZJj000jTVx4iqs3eCt0XPtTCHavUitpakunrrRMdYIRtQmKrAI
9Yx9vBvaWiwfH3uRTC3Dtea7pTXWsxn96luKXwthusB0Ad2HrJyBEZJzIiAml0Y0unl0LmfAAzlU
4/jn8InBL7Qzrgjh8AXRFSnR62vcOEF+NQWu81zqCxxg4zeF5cOQbrKu5lZiaOFETZR2Bz6aice3
tIJ5TL8P0li/ZVrzSyTYsgpfilMV5joVY2U9G2V8DkheY8wC22ASXbVLi7SHO8QHsAHZbYqCZK3h
sMHpT9DAEs1vu5B4sfi/PI96lp5biBG7KpX3ziB2VFcZeaG8845BL/ehSh4xZIS8DpiJcnToMLlF
GZ+5hGhVuO5Dov85HpMFETJj9fjBek53l3pPDr5Mp6OnRrklPJlSpdlyzYHtESByaYGDVjsFcszm
wwEZVK/H02BSgUXKwzJRFz9rg5u8TxPwOKFazsINFfBvQ4TuKogccCWTTdagcby9CDJtSeJooiju
CUCMNUHsIPz0IVw85z4CNsWfvbfpT5Z6JwXMBx60NJpHwpzQ0b3DlHR1apeGi6NPc2VCUlxYK5Ek
+mFIUMgLqGpDALhCIAk+Dv8xmOKlVXMdOAlWC99txfHxMBgj/bebZogwLmVyLELm9JVmbQOz/8DD
QTisCjhDXAs6UtDgZWbD2CFglLge1TCd+vlhaJz60CB1Wh50BvpoezxEs6QXy+ii0O6URk3kMxm6
cqOvF4OuqkMRpR8JjLIz6ZLskOH1WdRS6VykQYpWV3bcZHFQWKT9tkldT5cxn8vo3r8B+3G3uS/M
P71PDQHuNQN+MYca34AbWOdOqPopm3aVovp7HDlDUB+stinXmUiu3ug1e0v2CINBNVz0PsJPzFG0
bRrH2Wr4XvXFrB4jhzGK8dJ41cZi3LV+cSrxA9yxgGvLgu/a+hIfepVlapuVapGwxRUjfNSc3EH1
9GLJc8rBsyLQ1L9R0JSbpJoC1CkFS6cbT4RdtG3h1daGAIh97xwOiCmee3orpNlUwUopI9waiVo1
Xrczqy64Zx71Q026OI/s5VSG1amuzGAjZ/rFn1c+hP23YT4Bse/eJsugxhxpcEBHBIB25hJPwx5c
RoTcsqoYVvp8yQiCHLtkfiqTLtiOWlgusZp4R35R4lmPV1WZRWAvcDULq26p+HLYZbWHd7NBFAx1
A5uGP21Vgemb5HN8YuwZ7f0ye89NhMohcOQhSlV04m+k/S0L86Lbibeyk2YgDJS+OSTldqQFE1p/
MDjOiHO+8Cb/HEHwclVy6vrPfmrtq5WjX+golT5BvevjmrONQqwiu7HPXm9mh0A3XqvIOPTaoL/3
GKo2TWs+E6KtriZKtQEr90w4F3FsxtuoJE1WZZnPLl6yIikOZJH639JphOHkJtPO0UuuVC5YBMFo
OD1+VQenQf2Ys0CT8sMrqS91E5SlNxXj6iuz45B4ApvP//4y9jjATGDXkiGljR+sdRRX6aFNunjR
Sytfjbq21UMlL6phMEanIHdR58qbqMvNSHN2RkXb1mVUnKKZmUcEwTvaVbsz7YqSB7bFKuuqGLye
H581PIIcZ6tJjupFzzvnSOhHLUN07M+xs1fc69apm6knB1V62zaEBSpVFMwrQ+80Wm15NKaquzlR
nu4davmF6Pzu9ngohTz7evqlJ9OTmdrMvCkuXTHcEm/yjt1Yw6GycNq4Y3EMVXPMIys7VlHrPlmq
3zxuBv1Ulqs/n9U2Nz9gm10NjY+DaOL4pbRsfhi+4azwAptb+J/xXrqWtRoAQOFrHqETVe3SKXrr
aLQJZJ2Bq3oi+3TMC8HI3K0p/qDnYZc0snuUT9on6iczC0v5W5VN0dJLCVOVVTQnqSr/8nhQUviX
xjfHQxVXe4au+iovKuguUQ/3M5QDZg0j0p648qglYu8O7p3oeYvXN7enkoEhmemoFNNK811trXVh
fJfmSwIwDoe34n4ILahhSro1cgcxpShjSujYFMdWMPKJBPfqCtFpjILc2wSjpjY2h/YimD/TZGAB
N4DAWCvKjsqv6sMUDslpmB9Um3xyKAzccsL4WNh5uXGLiXA3PoyXkaqhtVpGpINTb4q+dXfEbp5U
Lbxja9ABmlivDzXZ00U4/0tyNuGVdvktAzR3tGQbPIekzZelkQa7rusA2WCe2mIZwpmr2+TYkZo2
NgggrK8yufXKvHR+Yq2twB03lVcnN1eoywMEFXdDuwk7fTyGLaatPDTtbRMzE1BJDWOtyt7Ktuz9
vWUVDr6KLl+mTZIfMYn5q86d+qVG77Qo2qbbFCinWW6klzS1uidiT8V2RsNgHTLOXmg9IfHUz3JC
ywij5IvSt/+MySb1WpIAxHO5s0JT0sRI72Uk5UH07u9olNWpCUqbxAVzK+a70z7zcJqllQhWYnTK
m1nr9lYnn3moVADsYvQlyru21KIsvWae5ay0yADYVTnO4vHSWwRtZMokWD2eErDhRMsCdN4GawUG
pHhlZTSGrSLWxGs6kzlGbjfcVd5b5jEWdk5+WmKFVRreaU/CTbU9eeHYBf1QAlvsUmK20aDVt66B
KCZ9kh5F475Jk7KiodtbicnBnTA76pfSqNSJck2dLOmF+yFIn1WZ72LPDW9TJvwX2QfcgOpI24oE
y2AupuqoB025CQKLebyjVq1uhB+4SAFTYNC8jIP2PVK1tk4tK7v1drB9HKga2MlYqB4B4qnwff2o
7Ck+aYE6Y3Wf9dT5/zIkdGJxT1lpAmPI1Mr65UFXKpN97w7mBVKSecILBmfCNv2zaYTM9l2mxbhS
m3K8mSqW19j59CyN6qXql7ahqV0SthchUhSrhn+DACFDF7oXJBUpD2N9LNJIgY7UW0IWT3rbMQWd
VS26lgWKiXYRbfPsFl7MgWl91Gqc9lZA6pi/sWNQvqev9VZ/Gi0jq5YTQgHpF9ffVk4yezbdtN8J
5pbHwXC4qXFOIyaDa5TTt3ECq/HAQLWGeyuk7h9TzwoOKqFU92u1N/zkq2y7lW9F+KRByNZrK4k7
Bra5ezW8MDq7oQ6Ag9a3MjrADOa0q11cORjj81VP63J4cNuUtD/LqWJSSBp7XZdOc4I4+hYQgLxE
84Oq1XUwq+xQwhORfr+VdmJduQB6EEOzkEmOLz2UtUJyLNWv2sjBLcR98Dz+aIlzbJKM79T0djoK
1a7tjntMAYdzbIT2Vko0MphPPnNQ8eY1qX8DkhS+LyV687GsjGRjYDrYpBHorEcUORuz4NxyriXZ
dxu6RyPwVi5rETrXv56mpdkdTNBMf8hnsd6524IxLkmexNsGapm1TfEqDLy3lqaN6xZICz9Qs16a
euNsDZebbx1jS87ngqKLSx8UQUTqNSxedX86aEGEKyx5nh2rFwL+4e3xEI8UBCou5JFMsvaKOWiR
6jetsYMfAFsZwfr1lxGTTey02NqJfEBmM7dB76MfwbiCIkDsb+VlZDOV5pbrXOs8fi4Fgvs0tt3B
+yr7vDtUZdN8MKHmWnU+7JrgaZF46bPrFCelB/ThVTZtvNg1cX6X1c7Su+opyVaDLeY+ZdQ/c13y
83LDu5My5Lfr7iWOu102acDsSiwBTmDVh9Ypfe471nim7fI3vgkezlOtd8AUThjHhmooteqj8ttu
7+GvuoY0x8skcaGnDeZ0jEPvN0oVnnHXhbTGoclhjP9MdIGDd6jNLtpwsHq9BMsCaFnTEmZDVMPa
QjONk6nB9EiF+p7Z5XS3QnkBs2peBc5+ARX3z7OEgKwUSb7RoRN8TNkdCdX+zCwdMXVI+o0cavuz
RRuCPWm9oqcRUzXfweB163y05XMaQTXUGJ8foRiAgWXm2YbJp9TGcl8R4lllnO8ZlJ9njRzU6vGr
MGJQ+PhVj+RHPrdfmw025cgKjafHgxlWOAZtXEzzl9rBSS7zXLZSDkPKsjlSLKb3Jp30W8gdu41q
gKbcwamWqxHgQKfjE5sfJhfAAFp0s6SmeOpVqm/MmPk/HLsciw6RfAfPwAmLkb2ITBANqg/cfRpM
giQNHUHTS+a/Wn/OneEkJgydpkE5NLR7mtPoaM7VRNnT9rhV/KIgHn3CIHknZ6xRDICoCEXSnOOR
6rtnPr9LwE5vrBIHu4SSQhTC/iqJ2Nw6SunC/4X0GD49HhjbmrtgfkF2Jt2b/nuwiXyGmt89WZJM
YoBi/4Rrme5yrsriAb5KLoZF5EfpzxgvLBp7HV9LwgQr+tqffa6Kl05r17jlgE8nngs9TKkN2cab
hfPMTroWU3O+mnT3a6jT7CRtv3hfmS3FFIZV564a3sRiAOmQzxdJHpdPtFf+j66jHqvgQOFPqLe2
VaSvZcTkHseBwEYdYioEV6FPzXoYNEILte0IdEYTAsxk8Tn1wRc0I/aPpAM32OEcXENetU5Dgf88
tsuPmHTbUrLjDDfzsaJCsOrqKdPJ/z7q4C6vL9CQaQC01jUxbxWKGyUNl+58J7aMbdfGdYr25q27
QY+O5eBGuOltjMY9p3RXpEdqjiMjoQ2MWHcfzGqZmIJ897hx1CEWF4/Ke51o+aFL+vHD1LNmWacu
4w6Ki1iD1FxP+si9H5/eZLoYzwmWH4hgGfz7X3oJKKQf3OrFwi0J2SQ9GiLVYHGvVen3i0THDzCO
uXixCSeto6YWm8fTzshgqFXiGQwXPESHaboVDM6Psuiuoezyt74uqm2tOdiwqyZ6CZzxu6yFdalj
K12QPzMv6Ui6KcNTs8snLHurNh+SdTzqZ2bBJENmXbTM6/ppBsnQN/I1zfLrp8FQyQE2EWCy0OZb
/EbbdSk/zlRrT4Y7jIAF0ULTpLG+69H4g/q0vDe4mt2pvnLcFTsAnilW4qK+1jYHjDaFxTY10MYR
okgsz5Bxs6YhA4ZMCnFEee4n5y3S5LmdVPqzhprlm8YGJJB+p24Xd8wU2Px1nNemy0TBhjHwVOWz
DbJ04+8ib7ddSdGoS6YPThVPp860CR3Nb2tqD8fOATIksdBhh22NTSHLH8RCSAbm/p6jxzkEjHlX
/mR3zzq6TUWI950hLgYWQUTeryPjiMSSrifSuLeh+HIYgS3hhPTvFAGwqW27NLfOwA84zPN20xp5
eAZwFJ4dL2dS+tdz2UbPFaLF7vGlv77++FUeNMxUNLBKbur1G2A2Fukmfbr89WDXgLZt5f2KNL/Z
Pb4eqG5gSCC+dKOJtd2ICH0ccC8fR1Ube681xR0Gaffafq8MHIIkCEhqVs14451mWufoyYJTrbp6
Gcgkt3HDjw480soPzHgvZl5+1dQ7Ql87faC0gIhi3T3PO3NzGD86BqHUGQL4WO4+5xFWHkP+yiW5
Cl9vzVcj4gYf9vVOCdBfj34VS765bwd7kzO35XLDNVe7SIYPUaLU4X6MZGLupdSap9jbijf41O3P
YhTd0ohQE4TKkyNWCj4OCi5kh1b3eOj1Ac4GBlve8Fdkgb2bt+7Znh+0Ti/01VAbv/lcmmD3jVxf
/fkdEtLbutcJgv/7d4P7msAFTJQhXV3cBnv6heBh7B/PHg8lyOgdt8OCO00uCuJQeLkqNRyVqPKV
KUlddiR/sQ9U8oBs/lTHnnl9fOnxkOSB4OIHt/NPv2F7zatQ5bUqQG87TRCctUn6EFeSd2cq20On
d+aad3ei0DJ+99FYfpJeQv2ffLUvrTT9HFfJPL/MTSX2dlXcKFZRhm3DvNeyo/uehPmGY4ZPmKYX
r6Gd3afK2eRtMX7rlVuviWoz2IbXt4dNtxlJ9D5Pfc492hvl5lFdR9kRl/QyD315aJISv2OTaItk
rDxBUpQjHa3ql+kEdGBG1uz8EZsEHLnfcKzm4F2VQ7eR1buu63vNB55Vi/wZIku9lAXPQI4y9AbU
xAh9IjK2iCrzFkf+stTl70G9I/3Tmhp2tE0aUoDUl1iTzUhimO+igzSwTmt6dbDn9DEjLRcfYTKf
qXhUbWSEKvikrdCJ5FvIwWZr4wqQOEG8VQoPjSDoVG206IdkEryToQPojsk4ppVVYENSVRHpc5dy
08Ezx3CbQEcBTBE0S37UZX3z+gZLUx0Uy3zEW91wgeS9NxMDsQRbmlyMpTssGCLLJW7JGM7CHE9D
pcP23jwpr2QYPv/BDOQnEkW8djXnZzarn2aLKZ8R/7IVFdwOGsN1WVOzBQE9cu//GtC/LerMJflg
pjRAiqsuKy8krmAaI+957nWUWgQQ03H2uor3oQmyhAFocUgsuXVgqiydqgRRMpzQMLtrSngtj8xy
URZTQzDVNvARpsF6smitW+xorqgBYhJ4UREFFHey776HbOOjx2KFmKOf5vjpYX9bZLoozmOBVdk3
m27XEEdOemKhCJCHoTbTp6nhuAiZ5xYmUtgcgXfNaN956alus1Pp1/2yoU5fTFJCwQi5R6K/rcb2
q/LYOEJNDWA392+tJt2TzoKRwmkBqnR0+WFBUptqBsVSHxZhS4w3sLGdt/k+Evo2H1h8Yjq1tskt
HaxPOJQc+IS6LGj0yyYtv+k6AImkKwG9GIW39syC70Da1MQltONiGfh4WBUu6UFJ85umd0vPraNl
PUXAg0W9T3Fy7PKQhGYnbwGz21cnUOQuxhatDeu6tDEtWo13wyuM+D0TRSdPm61X3NFogjZ63Lv7
sjOuaDDJlmHkQgPJv/fyMNx3pbaq6GlWDnsGCHqBX5sSICCj53wGVbpsTNms+8m0d2GxCoIvj9z4
3YNw2bdFuJ9aWAGmw/9yQzzwkDVkFPxILJLZ9k1WxmqITwGhXXWZHZ96iIyV3yCXEjoqxxbci28P
gFsZP4+LKh8q3BPxHboBk6u0+wXG7hsQjhGEomw2RTlch4KQHAHRZOZYCpxZq9EePh0zgIwY287s
cj44VvyKYc9cQzzjLOooXHvriyZqbRjWL4UnYuWqiZJm2JhTLDayq5t5SBqvFE3wwmgLkyhZutFl
5x28EtNkAjCOSR+4RRCEjPomijiZvsYao+NM+p8kVJEa8y/2sZgbuzfaq8RHapvQEqei+SJxbr0V
HJS5K7fT5L1HKWHRamRQaRHEPAyh8anZxOhyZd38UKSE5ghga4H5Fdo273SgfXMRSjfZ0O7soHsq
oApTFiebuCJncRC2G19dOqRick+Ctv+bDJpt1ET2WnD2gori82aWX7XTfXkxU0h2hrTLzmcnRjGW
W9AC3wM7+zFYyQwCmcFIUNeXAW6ucz5fCo4uxdqCJ4vppav2wIDfJ27LHUsm1q39UqAfXGUEgd83
QC1Asd8YQW6ewtDDOF0NAFTYWMMNgKPKKCDbSHhfJT5tNZKI0LskWdQ5OyN6k00G3bJWxQ9Ww1xC
qYobZHU04wjAEaoGoMgq/lXPYB/FHBEVV5QrUdlYsK19o2vtoe3VdczMUyGwwTMjujkGnHLTncJ9
Y6hwtnfPeWVKDqCgOA26c8tuqkUcYf3Wu/TOBh0y717xrSvxYYwlIVBv6spVYBjrqcrMA/RDTM/R
MQM9Prt5LoOd3dy2CdeF8o9xKX5rSD/rrC92cZ9oh2p0vIPi0kPUmaYVAf4eZaei7Mh7jN8tbmTA
67814I+gv9xj2TghnnT9nU/SexnCLcQ7t3EUHBSzFjaXWp+BZ+Udq0W1yg1cfGaOI02z4Im06S+Y
a7AKw2VW+oSphQFu960uAMomafscl5p7aLxrWZG0JidSLHGV4kKymGC4McjBobevSQmRZvR7PHCc
Oxt502ruHWhM/r1y8UoaDOSp94y9rLVkT8iQFH9QnfQkcy8sfArXnsOyBvPe+myAgKx+ngyuNVGN
0VkbtN9D0lwL0mfbQmd9xNiL30WWvaO84Ivy4t9F271m1fRRTcZFBmTZiegUJvZnKsKZdCrh3rg0
2TEk46r8HBrQNK3ef5Sjsg+iJpvW83WCtXBtEyrGSXDtBPl4eHKnnEF8o2e71Ob6sJsdE/a13Yfi
yKX1DNCHLiOpabJGAgUQ4jDPb6NR6w8RljAnytQe/PRJ2f1F4f4/4FOAC+6Fh9Qd2FDhkzRptDI7
tGHYbtKMz1JMGnUY6TO8Mr3EvdoQZPg1+fqt6Yqr8HPj7NTxoaz8nQoz8e7M9hBsOgl26fCb64a8
qFBbRfzec+/5GaIVxzqeOQMJd5FrYbQZpKdfjPF1FCPm0uBk2TrmxJwz2JBElAwTvwj8dE2/k8Mj
u04aejeE2Q8Xjk+ktfbaatKlrhuozUbebB2DyqPUen3pjT7+ssZat6Sbz2ZB/56Bg1KVgV0Ey0iX
p19IhN2la/C2muxQQMBaunMcH5PlCj7r06RYfzHZ0VNHCMwbTlPzIytYIpEqc1On+rZI/G+eXvzK
rAE3E1gEpHe4ECK6ZLoZ7xgoLGJtq2ktAq/mJ2uD/MWWSctTpxlvUOoiJ/9hRMW3cOh+FoOFs4ZI
zgaxtsfMPJ77CkSsnRS/SeT9jmT2RBqKJAIzgZ0zUBF2jct43w2Lgxiq4kDNxAj5XJJ/WRQuhB9Z
sV8AI6K1cZhVvBSD8S6gCxPlzqoV6nLiAd7O4twj8jzdMdeSoI6zXRwCJg065ylKMEW7uQuSCRjF
2nB6TGAWDjLLbJdNMezTDnXWFuyH8SgE75XJ7EDo8CyHVRwRK2d09RQKcAgt8unSsvxjU9Xmvte6
rartpaqc6VSlMe6qylVXq0C9na4BJtlfXa89EQBf96yjeW04uaoZQGmoFz7W9aXEZj8lUH5V52z6
340vmrVhAnVocJHkOIWbzi32hUFYxRyCU1TnPJT+1iYeO5HXOrsUV4sm7thvUahNZaUAGjX9u+MX
4lqknn4F3904mr9zYUgeRBZvcFNR+ozTWzBBGK3M+BuRH+3ZFHWz9zG7LAZPvTeM7VaxJ+4ICAoz
mpXscJpYu7F2wCmwEsfmKtkxqIVuXEAm8eTQX1NSrWnayAPt8n8NegZDZjwjVJpsA9ay35dkUSOf
rT6jjgoGYy4k1K4hiFg9RnXWxKR+cSHqJ19UXhw7GxrWIFe4ewyJnXcQ1yELol0W2nt66U2euAxX
GGXu/JgtCvl0V7FHI2+iOY6bf72fTCi2Y+WPjYfzKkP0IUcaCpKSK2zDgnw3//7/sZ8M45UNfo+A
djWxacZpAecEsWmvHTbqMP3CV2JzR8Q06GfrmrcadzMOgax1no3R+uHXS8cIJUMznCdxOFz+9asz
/sNuL0daOv+AkMQhFSPYv786UDH0PmPDq/O5b8TRAK3fT7yn1toQLuStrO1wY6X6Oo3N8S5kg7Mh
fLdEcOa2o23qAqoe6tuJ6IAAzcJJkhkoy6m2Y/2H/j6R4yGLXPxflpKZYl6Q97d31XV05Ri2raSu
28hof3/dVa1A/yQt6L3HwAQObXwh743/zB3VCZ9Weudw+k6UNNtNVFh/PDHwcuCDaSabg0jPMbi2
enS4atxoY6UOvePWh2ro1riR4hfTiF98d0w3Pr5hhlbthlO8xe+Y6ncijvq9Jdil1TDoJsLabLGA
jKCXDpDG5K3Tre7UZlFPlrg2YD9YwcpqQIISVgIGabLOIM/BC3hOeMLwnR79fBpWJSkKCiW5br0y
vzWtqJ95A0zAXWyA0ApAX3VUMAsXKJSJnoXHEO7hEv+cRXSyDzmyB5g0TRRyKkJr29VguWDIkX0q
C8fhp2tBZSuJodNrNccug0wUh2Ie8MLdzN12DYKNs8GI3YNPIBDiLEhb/g6DnJOhbaNc1udJ5cHW
DEZ/GSRms8FPXx6sQoPBPz88noJRf4vwMW7++lISZMEG7ewNVgNzsSZGRuMmwT6q+U89/vzjj9qB
Yo8Be2NMbwquan4oMyLAhtGepqoggpHTmgow3StnzBhvMmbiDDB+ln3t3DD8L8pZTKz83nlGHWK5
hwB2btD9xF0zAknnIanhTrQWznwCbJeH9FUIOe5Fh5XER8hYD1qWUIK3rCIJDVSFnGzu40EJ9Yof
2dySlYrWpHlySCulvXNr7WcddSk5ZEgfLL3MD4+nZhxeR8YxTq0PhylN721jlTu0WnRU7TI17MWa
pHHuXKygEMQ+BLXgfgwkxHZRRGw0ALM/1KN6MqoC64bDpgewE97p8ZCVCZAKuwZragbaKdVzamK9
YXMMddZT1RfyNQSo6GrR9DxlmYGhcDJWPrWUCHz7m+8aPbktECjSZ0ePMTBqasp+qUI21yQo3sw4
cfiP/CzcybwZxTl2XOfaGLl5q8eLHZvaxmob9+AMGAr6qgFcK9VAS23JA9tooLwX1Xi6DXwqT2SU
K1zOlg8/oK6aDSMQr11MdmieGvoybR6WEvVKDg8fJjdbFJjpOGh+dmGhWMn4sPoCOsouUzttyGQU
S6PsxWGQLllSY9TuqCWMRVFDl0iUEUI16xSyUgzLeL5OmvnqyNaur5Idm/zy967I4oXPeEtWaXE3
wQrCyZhYpTCDBJgouSeLAMS65zhno1YJGZ8dY4B19Q9HAL4wO4N4FhzrW+KTFsiz3F4Fau5hwgRa
X21jZJvSemnbQ3UwiNsu2LxQpzV02cohSB3hr2AcGx5Gx/9Vc4fAnTKepsnEyQur3jBKFmWofN84
UbU33ILSHPVrp41hfQm9mixpjpPMK10mJvPXIs4b9pcRPalqh1aFEhoHqFOW/Fw1ebQ198KiuZhX
WwQnPBQ/PSseGGafKRrMk2da2FeT7JM5vHW0vd6HdlQRCIzrdF2ZRCJHek9v3ggrC5P2RM/qdcgW
ru2QZhgwNPGFm2L8CGZcupunJmzBngEOjODaGoga4wZPsVLh83Tc4DepXWPH3LLYp1AkVz3HzbIe
NZievV7cIjn5OyKzRztx66sMK4titYhf24BLRGsOuZkmJ8yF0aarHf2i2cgcTuUmB2nj4jXz/ixJ
gRNJlSx1ySPINuMhdqLos50BzmPc2qwxEKga+B2Io+PlMLz2xyMHxMLXaRFp76wbGGBUHZwRUxD8
WKt9w+17RHBzd2462NtQb353QZc+hclQXjKh24tGyvaCg9Fcj40MT1Yfj7vO6D7zDuWj6wkLD/aw
Sglmjp6q3+vsIzSx7PqSHqPqk5z6BAJm0l0aq52nK1q+Ja7RXR3lHrxAnENWqFw9z9T2Y+ZULBQJ
FronqR2gZl2opZjITXQdos808m9Vt0nzdn5D51GlJJimsUwB/V/9KmALnaIealTj+/2hmh9MFLRl
2xnWGpoJd1C7FDuGbenLBJ17Z9NwsBuIUlF6oJkSA8YQaMx9yH6MlYZc8EPrdiB2siNaTblNLW9a
+iNuJTR+nNZpejZ5F97T3gNo6nnDgUGt8Wfj73/725bSPwukf+bFWIUIh//09H+85Cn//ff5z/z7
9zy2bP/17Bz+rPI6/938y+/afuWX7+lX/c/f9Le/mX/9317dvH/7b0/+wybw/2TX9/2rbv/a3f7/
tQh8Lov+80Xg/7Otp6YKv/+Xf1sPPtej85/4swJc2P8QyrAN14ACo1tK8Tt/VoCzHFxaru4qy7B1
d14P/u8bwE33H7qwdcuda1pbODaLu3EAPjaAq39I29FNNCRJ1Wvr8v9lAzjF7j+VprohdWpmIZHp
Ldi19j+tso78sAmcacAuiEa4AMyebooO4oiWEiT2sPnDxVs71rsBe4xILnGCEVyANRy9jumQUmqX
J3m5xeeu8FZLWvv6m0wDc2sW4VImTnaA+LCwbegvBf0bkAXwUhRTe9P3riBS700bYsq3jLfWSl50
+FGwdUGHB4o7Q4Mfsc/aDVBtFKEQn7/8Xxydx5LjOBZFv4gRJAgabCVSPr2t2jCyMqtA7/3X92Fv
Z3qmlRIJPHPvucnTyPh6XhdWh0L4+yzB66qnr8jv8fcyCNzhivvtGzU664lcyqtvWs4jnY8LRIlU
jIHLbC5q+Fxt6Rzn7M2I+nbfaOsgquEjL1aEzqP6h/wb37Sr+3NfPZQST4pbWvc+YmVyWdTZSeAQ
KbslaafGe71IVe9Kr49Ps1klBIReYmuwqfbfurC2/OR5QjVfqgd4se2hxvsOuzSmT2tCqsLmrqvX
59xc7kgbuZ+d4r0oG5ZwOvu0YhKF7P5TulOD2HLZaADI9bE448Enw8RCP5m07kazf5nR1gfeQjxP
hjyuiKI/KIwUxzZWKGKuCcv1m6A3BxJZYvoyiNxB36JphkUZ7R0WUYE7wfZB5A3gW6ys6ePqLHoC
nnNGjtZAO5mwP0mVtwaM1Ez87JO+9UV0lAsUQWBAGbyODSXoL0+jWVj05OstwSCELPCnzPFtOb3x
j5uHEKAZJFFHqcEsXbEEsCsB0TZbNsstiCJdfidJ6uJuLdKAgzlw1DCjGwXg2bZsCXIDmYc9Xxpg
ebuRNMMzkrE3uyiHADv9gHLVOlkdEh5lK7AUkEx2o4toe+w642T66tTCtGidivvJQMq0sDcX8bnq
pdz5TLd3XgoiDAkQ0hSgi/dWnL7OkXrGxPnsxT37K6b0rs/fMyI/gsimQQiq0XP2tQEYxEOZtBu1
98Q0VR3gJV2gbkCMT/pl5xkI6XAYq2DJ2yAtyg3J4ePHcrO/kVDUxxpTfhcnMjRI4j2WSb3vN0Ny
n22Jn/z1u7YfmTPK9tGkpT9wsYORy/IRarf6zcyk349Db72pNf2IQYTvEa5aoboRT4hHz8cakdpz
Q4x5S2lDctAZZwa3psbuqxgMNIkY9xnukgABF5soIVbsYUTMTLn6FSdGtx82q1hWGc9KFvj7XWKX
nTarDrw4wLGaNBjtGipU2vKBRn0ozFlB7CZTAyc41FYYIv8z35uZsTk80DjtYt6c7nVxoR2K/mkY
8CZYhDL1Vt4FbWJ/CyKQ+BeNJyii2WnFoJ8W9Z5hgMv+Yi4eq8mgdIwmmAA57ogBL0RlEuTQ9eC8
Vd0TnS3yLqTR3dUGGKJuiqqjyBirNz2asSKmWqif57WNP1yWRSk/X+AWaAZbM8HChnaSPUe5Uyuo
iQYtDr/Vvc7kadYewIDBaY+GPwMAKFlBRyP1DmoHOpbMDgmROrqOFmxdaDQa3xvonGyM5cDVutz6
ihX4g9QufvKEyqHsQX7PsIL5KUjlttUlVQZL1AgSYIqTJPbp9ubRfFja5nlsfHtvxjDoKK/umvSj
tetj1qYps6j4x3bj69j0rFtrHlco+Vgix3rL33gVBvjrmqNhx66m3wPCvbfgNB+Gnm5vI1qVKksY
sabvskJnwCS12Pm+wUoEA3eU9vlFLHtBJsDQTPV9Ihy047AywXQf+CNhFHTWQzofFAViMBuAMa0W
nZdiiHvkWvjIM2HvRqIiI2hqAQC5ryECShTRguPY0x+kXFwsCv89vtbneahYWVo6uZE+FDk1WMf6
WpoC2i6j3nVok0PHyjWoGgX1riZmrNCDuMBavZo+Dg6TQ9pnb7vr63STXBVHj7puWz8Td9SjSaWN
Onkl0j0XF27k1fYOldKHVXlM+MF28q4BTXJhjSCbgvcewp6OMBvi+Wl7646JOARgUnDvrOKhdcnb
M/ySzAbLRSfLYs1ga21GLMMwfO6Fk3fvifvhQP6TOXJm4LNAwPvsmOSqP/SLvmG8TkDi4x2eSiJi
bOe5Gpt/ZkMmWdLjds9yE4lNmTPuw44xG38Ia14CvdnE0v5o1Y6za52OB0kNj+nw/5OVX8DEXoTJ
8LRslweMYToQTvrgYgohgfUUoWzRXuS8oMvyM1amfYqlZhEMrh1vDnFMYNOvc7VXJX07B8Muqmdw
hDnTHKTG2G4N7G0mNjyCsK3+N+xUeJqLhxKk0+xK7OKB1wEqW2T/69Em7RnM/YozeNgbF1539VPS
riH4CXI7NnCpxjpP4XNEuUrEg7Z9OlRubmfjOI3jZ5JInKxjO4G5d5jF4/UhDZJ4+DQuzjWJ2AyD
0UBzCDZR6u/KwbzG9a9pmM/4SBCuGuoImH/XDb4KvMEegmEVAA3A6NAdvJk4/w9JyVMQJ8lzXJXp
ZYF+cWAON+yj5MgInwi6pEYKBUgQOQCUwI5oSLp/wpgk63DdpAyfq8AqhjdJeOjBjrOji4zWdjoz
iJoSVqUeGkbeoP9ljZhYZ/Nlkc7NU94bVVZmpB9LhGBh4heIqSNqE8JJzCrLNJ0v28nBYUXDl9ch
ICr92+x73WmWBugN79wm/jln+xwlzdcYi1tXgub2MPD0lfWBKE2FDrFvqDz8cz32XpjNNI1VeW/X
Pby63rrCJSAfAn1d67DYBa9MSq2MOJOID9uPYmAuzEpZgA9g9yCCMSX8Dc35UuX6hIXhME7EHTVA
pfvEz3b24h2BC+BJTX1xmEl2YB8btLPFFlTnGI8xZpyNkU6R0HZKJThHkee/mx++myenEbLIiTwQ
BJIQ9dbEvDkaYWsy6XdEL8MhLXJwoyBiqGHgHeotvylNPggfDDq95LsYZdXJQGMLUZwpBPmHYhxf
6MNo1m1Y05gEwwmu5C4bHxNMuvtBzPw47MbWqfAJKLHRZTU1psxpWdBvaSeUVsz4gAdsEf16Afdr
hJODzQ/cvXmb5GDeijl1TzY62btSpFfSUuHhrdFGkMIooEl1FWvuwbMvAe8bcjyCLb7XcyFOUuJr
KtLODUaOB5oI467pFvyvbJ9dBkRsl1n2QF9WyMAywCe0uLLU731pvvWYAQutLzNTd0CeJPJs0iBJ
7J/d12cIfGBc8NHlpeuw8kMlulT1a8XM4Fq3QLYh6BCfoixWrpzBQT4ey9ozj4ar3pWefiC13SBF
jwcmL8dxVmCXXPDKxHPZeP+BZjauv96jILXAqXcPhlkcUcEeimPEj/PQRd2DNkAlz02RHbsg0V1+
7qBv6tq/tVU97Fy2VzhMv4rejE5eF72IGPUOaaxBhTluMSMHNZLzYRoJGpOhfHQsARmttqrAXleK
DbruKD+hkPmoAFRTnUawQFpi7KQ5HpWeDx4CjAe5Nj4PLdtV7CEJ8hKfPOLAZjeO2yYmUGlDvg3K
4ngrivnky2RBz3AtudyBp3mYbzk5IoPLH6K5uOQmciSyC3tqMtsyyyCTbJyztCUjL+V4nBRKqD6G
J+R77XcmIUEZ6zo9MKpmpw7OLuW/KibdnGCF1cc0vi6mvRXEhk0EJU5t6VYXOTnpPmXX1mIWmtRw
Mhj1oZIkpMLs+dKQpYYdBTIgGKbO0xh/VubZLfzy0HcEWMiy/Zc6G5Wqn7MzIdwqlLP452Dx2Hks
08DKZTdXc/TBR+BcXtBtaN7ssgBrlckyHL3lkyU/Slw/AhVYPQCOGI5Jur5CEvbJSoEWlCzppd++
BRUnRMZH3jWT1VGX5WFq7O/ecF4LQWBEVPB5mY99yLT/kzXchuBsbKA2J7uI/m11NtaAfzmaWc4a
aHJOJfKgigXha+o02BFIOCkQW/np80rMzElMOMsMRG2otaFuTLikIvfiLRqhQD3SsVkvSzKVYSE7
iFqYCzODUF6WKo0+p/QHrsdpbtf2vVdcmwXtg1/cSMrEfh73N77O6kpg+7FoBd+SLb8MOuQQVsLZ
S9Hkd5N8EIV+tsHYEOvEoLybvny1/iPD8MjuCMllW22+L/hUUMG4eBFH0mrl+8amHmTGBOmvAynt
GqAaGiR+drz+zkd2OdLIQ8LKLgPwtmxKG1gUPikmNW9ZG70ZnczCfsKRbWDtGNintmif+s3EPVpq
X9rNc0fpE+i+fohjGx4T+lEUyFzBuBZ25i8bjz3/GIEmI3wcPHfO33la+PcWMEwdNmisMbwlIDAW
imCN/gNsUn+GgjHsl5pNjKWmq0Nbq7thPJRejcOwXM+zTn9aU6wESZH3M3uA/azF+PSd+CFPB47S
VnIVkXJTjA1tUf/U2sBVIl/essq9J5uawAq7DSLLxGzMgbH3XzkNFVtxmIPLiqwaepIRZhrRp4f5
bBqnt2ijZHUdqh/knjRvbYuGa6ErZkabXVvXkaEY5h/Ss6qjOwosl052LeoeUw4Gz44K/6EZXwlf
ZM2TGq8TD1QoN1SRtOfvwfPvDWk9dq3cOffr0M8X22DcluMhvAkv4QSNpmdkAm9+X33j+gHU0XCm
DBxn2JcNc03C1mmRHPPy+IX/XXnog5wcoj9YH6Mb3iljsl0jqBwcYi4CF3oeLFcPEirzSy54/zyl
JRbLdX4YcDVUCcYQX9pfBm2GLaaTE9enVAL3jCBYt6TEYrRPdoa3kPNseLj44JFBM7vYJh5RJD2w
mXWUXjduE9GhwCEjqMl4Mk4GfplZlPVFg046oh/buJIETLW2GI7UbS9upPp91DUMDGyDtNHsl4XO
6DzUJO2lyasBg+qke/sFCPgO9gw2ZyykYZ/D1+eUOBlzh0m5tu7i+ebNBRE2d6mHXqwiQyU0a3VL
ZoSbU+tZh+SyRj1LCtk/Nclq3eFPONQ+jaOGr8hBl91hAgeQwm/O9AiC749GTsLakO1uLMLEN05u
bIBhslhiSyjxYbn9KG7iA/bL/e2wpob3M3SDlDMZdFKUhFN9Z9btFenpQ1pt6qrMg3PUAAf1EBcw
kF8Omuz3nQS2GU5zHJZUXIcY/dpa2zfpAkZMxbvCH4jMNDq2GHV3Iw55ahJ1oxc5d/wCB5ft/rbh
Xx3EmvCdGloJJKcC9SIyqBChhL4MwOjjBmEBpHBKbu67naDDG02KknyOAnRGkBKm9nOdwebXkNlP
ZK/m8ILPs49wcOOxRHfggv51kCSkmQPHIoMa5WF/hJh0ny/jnZM053yc74tpO/XlCoC4r+ml0ugT
Ygpiiiha9uO0nG126WfEPNfcVV9DPtyt3dKx05wvQ85H3nbrjDvRBrQfxbmKjM325f+ForurE12H
kkYPaglDl0IqYHgkrZJ3va+Bil0JRmb8X6UXn1y3vVcmqIw7caK9fxvWe/rFU4c2JiBrjnscCwb6
0EvHcRUQAkJSe9s8TBTACBSohD1rFqGjSQ2Al8siPZ0Zq/GnRVzmRoxqzCmt5973GMjl5Z8sI8s+
Tlj+ZJn1Uj6lLCUxNae/FQj92DCfqtJ3TorwFm4THyYPrKUtryJaCEamSeyCcoZI27b5dYoz1L0e
v5NyvxznzBLhtz/Ep7Ic3lzaECq1BB0UavCC7LQVmjqGyQC0ycbaJmDFwtyJ1JDu0P4paKToTZK1
/2RelOxaAgnMdL7w8WDbVCuwDZ+ueP7jLxMUNciQTu9s0YpWRaMFeDUXOOI5eWMXnoTh3RmGM+2k
kz3wvKqg8I+VO7j7GDHhsTPSz6WL/y0uiHFyJn+KKPkYTETuju/8M6R3MRi/zan1mamMInKN2l0H
HGg3KxUFc+17tJ6Rc5BDfy3ydd0VydWv+5l4w+Z+jGFoNxKeBNLY+FigX8aQVFzNQSdM8tCp6hlZ
wKo3Vis9U42lxqQ6XufyoI0clZxDqrhk20U9CNiwt1DFefqBEEUGNw1WFBKUwNjGJjZYn6jRLYhC
5xuX1vxK5wgN0CZXyQhtaon8NQXsHmCpU8UB0MocMRvgrdwX1z4biBtcgA5u0bDOCgVqVE859MqL
VNN39ijysvyE00te+7PNOAqWp0lCHD5iNrEh9X12HpboXU6cDMKXZ6PMlr32VwT+JsiJTtdrWHZI
TevuQ1vpk6vQC0++T96z456nmHkzF11xHYHsMeWruLXy8hI56jfabgKSh29Cfd7FGEUXA8cns73G
2l5PN/7xvPJlNNY/eMSKwEW1ByXlQkpM495M1G3HpTGine2wBabCB5iCgBBSlDbEZ02OWgW+l0e+
keGmKrZ9nJBiRAozG3gBnfbmMWo1Uo45kiJLskAJ6IprjHaIJPYRDGFM4mfeYtLnDP8XHwfSE/or
YVXHKqJQR/ofetLC7+/+kPpgxB0sMsNi9jckA1MJhzCrabr2ms9nY1q3JJB0s+Fpzqr6e604kBLR
I8ScuDit5SfTa41Kzn62tCt3sh7+NQXV5CSAkiWec5zK5WLOa3O0RpPU5rXc0q8d/h+xdM2O8Rqv
MBy87NpveXZ+oX4WnOyjj6a7mUZKRTKnk4xDwItNRA5tKy685QAQgDX4jBfuFfy4PkE+y0RnCPHT
41SHFe+MSDCGJuh6l/yMqnwqsunX3Da/XWb0WIMHgFjTdMRfXp42od6aPI6gWjmpovs0St80RFRs
OXFg8yGYgX/qgUQjz//jNcsvPRORV2TRW+a+jz0a3sQkxYUkvVvRJ0/dYMNgECbTSFVio4ddzjgX
/RinMUUeb+sk/rT13wgeA3oYdgVwurfJCVKM+C0d0N+JKUN81P4aYjHsV4HTutjiTG3IzHqcNKML
66nuzZ+GeX0hhUXqDHKZ9IiF4LaM5nPcRoc5qj46Sf4fe1dzDxgkmK0t1LvV50372JQTl0MJjHCD
CnDxTlfJt/Eqc8J8Cye3+XUuzJhfCQjZ58NCikmKPgF2ze9idugfPAWBWtHZgNSfbLVelym6cJ1y
Mkxzt8sSNNMZSbFL+0FshnVpFeWtJZInWJFPTpado3L7fQFqcvjNEHXyde+v0E+ES54G6B+kyM+i
IHAk4jjBwlyAfIbzNzhP/stcQZBjuvblgzZDI/fbSZdrwaEDyvnogBpS5caOVS9TU8NPsB9za8Kq
RfdPJYre4JgxuiHTDWKG29yTugfNE8/1Pl6bf/kWADiRdaNsGlLmLmfHaq8oFSDHqocqE39cY32d
zBYHgNUfiBs4OJ2jyaNwwdHdT9UWGV8cjWWsXvqSANAx1Tjp9X0OUiYvmLyQrJ6Yxb/chz3FPOGW
9GKDVzX5jSAnsg77k18X5oO3QhQYCQTTE0SbrLO7U8r9IZimvJQCcBSTtaO9hAZJ0xfDJqMKtII6
L+rBlcME7QmhlkRb9TxUzKc0xQ0xCpQcO2sL7u42BSUeVa6S1WeQuTymrP8m1TfnzCze4B94z34p
n1tH6zAX/SNgObrqxCDNidC6I36Re1XEHoN175cw5+Gurawjzua7smTPTkiTxsyT/pqgSTbOkYNF
B2Ze2dcCX7RDisD/XsLIYRDijgOWeL6MbjBPGI1fyG8u9qp1HrwaGn8l5G2Qw+PcDW6oRBf2XZOF
UaHSo/7FxB8wegV7i5UdkTjzn1g2/ypLmAR6zyfsgh9+C0ustv/65XhQfsnnb8i5Xof4Xqc5jPg1
PbNrsm7r3P/yOtQ9U0EMgZ5/r350Wz3o7YZRP0B/ODHTsJh4srVrJTksllhOfpyRYF3NDx1Q+F2x
Bb1b5RgWqUNIRJO9zqWKH+uZI2bmRj8x1MbgtewkA93nxphZ1VSBY4JaJCJT07SxgHVVOJCBF3Rx
64RxEgXsRqXPADzPNbRWJUMk+EBV6m29ap8m09Fsnd5k/n+I3gmH418j8s7GYiMg20uHFcfRNCd8
qTY1VZ1/Gme7wTqCAsQJVn9gfjtixW14Xke2XX9ehCu9q5FRy1X2ROp7E/blGu9qUPDURlJxT2Ip
NCgpJ663gMvoEdhhzndW2b/S4eYNOnTioXiqi6kk6oL/rWbxa2ML3Tt+fOct7nNOBndY9ZqLu6/R
+TUYALKeuSSOOLKRvpS5iJM7khySV4rxHXBHWYxQSKV8i9B2MZpJ/ZMssIw1MblTtiu+7cYYwyRf
xNHQ6HRMb+4ekKSw3kvSIC8gaiqLAJu066aQEXI4tjWJhjsMmyikXTa069SMZ9vJvhT1u1W0R8tS
czgzlB9Gwh8dN2EG02xbhvRDMFqHlhSTUQzhmHPFI3nN/F4q71gTUUH6sE3CU+XcGicBqYlQ+uCk
1V3Bt3iWiX3qHdXsWsVfwl1F2BG5ijx4nIGZeYorS54ki/oBkU7TRMk98ORz4kevluN/OLq5WW3N
CFikD+zPIKBvpn/HvC8Qg97aebpw5reBP4JiY1z7VbqTc3NleVfJ+IFYRP56a8MqTmSH9JLiPoLm
oHCMORpntM8w3ehutJcJyWmMQEAG/5osnuB2EFzIGezvLP/i3fECAYBWT5b9hL7gB8OZ4FktH2I+
VsXznwjRXsph5Q13byru4IcYUGdQ3E0FUyqbFQEoke+SyJMQcD4H06SZFljJCzoNCEsq5jEbsHej
u+Dm8bqzk0t87maB2Rm5f/7MuuJD9WQpxDMjN49EH5ZojL0bckl3sQFvrC4Z1sZFVewjtkl0yJRJ
3NJwIttMhGyizQOH/smy7Jvo5u6pwA+mnkBcKz2+4qljxpilv3kXSET0khdjcwCtSG6Ps/NkOJht
HZ5ROBH+zhQLF9dofow+hpduZhiq2R5I4LZ0DxWZZ33nPlGGIE2yDji6PhGzM8xUlGeLvR4oqr0H
V4lPdokq7LHq23nyTK4jSV4DLr0G08mlXMzz/2pC+Do5TWsNUDyO7EeFPMmfjV+t4pxo2VrtRWli
euniJ5MJ9mMyUexlFsGeCa/SPon/JdP6u49Qkky+/dsVxYAPxNhyUssvkAdOuM4tW6MVpQQTke68
RdPOfL16bb5X5SenXI23xEB0yoZyl8S1/al4MjqZv8fYwPaJAqeZIMoMdSJzzt/AkD4reXANhFps
8XpESRZlApoh1r/s6jz4jCq69OL6DwSEMTKuYx3EZDUURvNTbgEFuC7heUgsLtVYMdKL5+UQuVgg
MoPsjiqOboK7C39O6CVMBkxW03lVx1efKkbJLgqzlt45ImqTtmim6lp06M19IFMaT69xCWD+lWWe
ec4bOz0OWf3SRgbr7XKK9uagdllN7xkzM9s1XRSRD7a82qll7fl8Re5uIrtvgCWvZUwlS6WDWzOl
OpGwNverMl86lyq7I252TPANFy0AF3I7SE4rmOeZjlNcfLdqg3pmB573xhtibPvQTG44LznsaWBc
IfqULVHEjvqfrtjsioCp4onCCh9hEmYFJuuGZOQA+ztzI7/t2VTm5yir3aPAgx84R1aYnCppbyIp
SV6WZoCSl3bYL2Jx4ip0xiI0WzcLJF62xXkaCEc4tW3GlUOq5Z5ENrmnkFuP5ESswKFgb+RarwcL
uThhbtZxtgwsbUUNmLn8nmcDFa2xqL2WNXXvoNswdliJL6VxyYDiHiofmY2N2o+ZMpPHOKW5Lsv6
WxWJE8RyJMRlExSBcmOeLA8WkoVdZ21G0233mMWBjCQVsFfwfJKT2hGYVmuUCJG0PiYYwbsaPcIh
IVIY5tpSkmf6t8dxf7FW8iRHWAcrz+RcrU8VK57d1DvW3ZwtT6onk268xnN+pQRGQJC4z4my/45R
5rPHsi6iv0Bvq0mOM3oomegQMMXSrue6ePBL7wdBz3yAx50Y6JYNdKN+ja2lXHp5aIYzrhf/0gtG
xoRbjCzoVI2CBotrZ+mHRUTxuSkG8hqoiuaY8mbglUwN5v9gQwLhMW8Y5gSJLgtyXXu7lSFTV0CS
7prlj9osYVa+3BGcO4OgxqVUGt/osOG42lReMboxIoywaSO5/p9LbJJgzZOmYr57giJgoDollS1n
conhtGsiElrJr+ynu4lFWaDw2vPMLn90NH+MXj+GQhWnuK6HsEpHAoeEOZCKMYtdnNsDscQW/OOO
wqarnqBDzszvqsvqyOQ455tmZESoU6fYqMeKY2ou4FIaBzhOXch2SO+13X3E3AYBCUVsOW07fYJo
vF8MWb84KwPgTM/MOZgvzzwF2RY0wxbTTnKDMbz7qQu2nHndogFYUzwtNDV1iXJGiwGPzvCl2NwE
bQ5Tm41XcVaauqqDcbmoBKrLVJdhI5hpPyu0xi9V84bT44bl5yaHdA1r9GS6foDT6hwHY/jHzAr8
X1QzDbYptLNUHNIFx0QrBTf99EasNJMiFB8NaxEofZQuPtvzNFv4cTJaiDj+FK7Tovjlxofu55gM
aXoH5T0dfn8F7Yv3993KI6ysJoW1P/OIp4R4nNFHXLxjuZLfmGos4R0efWb4/nPnts84PK6oWInA
5G4NIU/BRvnrcU4dmtgggaVVd6piQOmirYp1/TT1uOZ7i0kPnQITlip9VJGxHCzWfYSusxW02UIa
lSQcxCCIiL1qHpC/Wob1Emp0EwHT4jZokUZD0U5T0HKmtO6Ea+DkpkUf11SHKuFnRuh3TDzxNCZT
ywSDVAog8qC8MtLgmms2rHe6JaNwGXLv4sQOAa9L/twIh1waQsoTUS5H/BRkVxS3eJ6cezSGeOLI
sCdqCsDgRHJNfUZX2e8GNyXf0mYa06YrBk5DblcdfjoOvsWgro56bKw9WdOyx4NC+YCiYltTpmPo
g7vbdfRXXkFwSr29QpKwQhyqkOyiOPmjCu8dYnG9MyKfusWAeqDzl7rW/5YBK29VjCJMrdojXBcV
CT+sH4npNyqtb8Nov2TDl2yWGLt1Rp4pQrsvE9HXLGM7FHBendr5C8epD+ZKdHsjyp+6qEyOGzAi
475nki/viISsJENUSl6LsZzBJrVqlkObkpY1Q9bDZ6pQcDeXER36Q5RDCXJ9fnx43flSPC8jiWQK
I+qU/pllR0RMkrzWHbpQ6lWIDtEY2O54aZz4PYH4d83Se4gblL1uOga5FR1ECm1RsFbBMI39dDLJ
OOqIPgwROfx2ClKMKf9gwCiCVW0Gy5GLXI7wFsVpvKvqBKaIbLl53fpNNPTvZeG8DBBFPe3htPUT
1rH2pMLMQuYyDO1FFwcXN8D9GLloPGkhjrHhhZ2wQeRn/Aa+FQu8y1CEgJZfUvOpTfg1WUEzI6q1
B6atuzbCQPbGhwwiyPABywFuX6T+KCLY6jK114c0kWeWucMxdZfsOnD7QbrLeVYGm+cAQjIJeJwj
Jv/ZihbWpIQMHGlifOy/UPnfY/ljDl/aJ+GOOhxdRntyKvEFS/2GgQc3EdkiVX0cpwT90ABuZQFw
ArnIuqUlLn0XC1br879KyIAHRS/uh9QOsDAh9uztX26TXxw0wEi/vhfTNEKzmI9mKaML0NvAcw9S
Hxu3f2F0W34IizkyKku8z925y4YXxI4H4UcF4ib4ISMsgDhbf1QyPxKz+9N4GbsH04zPs3etOXfv
aM4MGeTmFoXclCb1wXSX1h5PfUyXCExsZwEfAIZUfEyJe+GvYFPuSwf1JVvoPrv5LUniszEGbE0e
DMF+zZLJrfNZtvhb9nFeniKd/iEgi4xHsnvLaqE6Ty2izDMSkgRJj7WnzsnE4HMGiz+WMYFLPX3G
vmUiFHSymcN8axbIr6NUZZfktnMXVi3yZPBazMir/EkgMVtjKGzeUp8W3oeT5S8cHxiTevt+rGm9
0W1sSy3vK2sJkW9W9AoseemlC/OPS6FklBCVDBgftUq+GJBOOLefc+bO8DHcQ7/GPm4E74SlxA4N
8qkoU0BKry6UP1Nd/SUGB1n4j14t7pZm5tm2ZHNbjTRcnLsoXx8Jx46JLLVspLT01cgZ8Dfp+NLF
9gAzannLfQzRIzUaF67IiGjcpBKJ91VjcN4hSL5MzL2P5G06NJV4obuaPW3vEq2+SKBbTZeFAN5n
Pf8ak/UlhwV4dCzk3lDvd5YxjYeeOx1vBIF5lixCxLW7DiPs3bZm9apu7yIXWVfK7nm7zmCZD6/1
to0keGA3WWm70R6eYAMy8mEEzeohuUYqNu6xBxkne0TQ5+R/eqLvAsclR3JWxA/GlHF7IcGQ1E6/
BmDdeTlRyrXUOao0T0Y7PhXK+7f9F3mazqdsHP7OgjAGTT7WJRbTu1pRh6yJDvoyA0uRc2HUGVIm
3m/Q/lwaPoSNyv6LlHYlVnBGMON9pRYlAvPq8sz2ERGdzIkg31RBfqzumY/vc0IBdiBl0dazenRb
8GXr0XaT8dNKt8jzDGk8TypZEtatq8Ds9YVcdhncg21SljPZsu+Sir/DZ5GBud8A8s1aiKxIjVp6
N0TmezLP3q7Zouf1XILQI8gBtb0E+8bbktT6DjJRfpgs+RolKFxXre19J8WV6Tqmn17YzBacQ0bZ
TH3Z3deawAiUHhE3/iWb4fH57otuTdBy7v3SsxyI0ob4RW84x4hLT2g/+OMKSBaVNK0AXAJES9dD
RZn/JNZmG8zO/YaEcf7H0c7z0S9PeESHXabgSWKqwGvjWSfi7c2jnfZbijYHRZOearSK+0QP024s
2U1Ql3NANNiRze66WIM4eaSdpA5xk6R+l7u4hRIXs4uaFXTOduxfnBmO8oL+/2A7C78JzoCqadNj
N44faLBOmgYOqz1HxNIyt7UCdpuW8Z2VLvGNAqcaVNSniL/OIW/TYIpM5pfJKs9XXyIyRVAbI5eA
VXSXjgQX2IXk6iK1OPTivso8fePxfYKjIujjScNzFnWopnJzbbFBZrfwHSlmkfTiat+6bnNHOYsU
IsUgASt3j3iE7QymQf5RX8PdkIQ/s4BjI/MNZF2Oxe++h7rh6JJNvvE08AsGyD5JLM+iJeBdF/CW
kpzO1gNOrPyxCrUqJNdmhHKkOCc2GrLWOxfRWN8PxVhjBzFiUPBEb/LpD8qtetqx/JlLDCOnO4aL
rs/uWl9iIuD7Of1shTUh2iF7Om3IIgbywtmamm4g8v69J1qCXRSrOs+dDxVbE4BY0Kwc8QT/GAvC
+A6z2PgY0EzBcrqzF1aoWyHN6N39GDZ5wNqeZzX8x96ZLEfOnO31VhzeQ4F5WHhTAGpiFccmu5sb
RJPsxjzPuBtfi2/MBy3/EglWEJbXlkIb6ROzkEhk5js85zmpqKdp3JDlPfWKdFPVoC09wBV1r3DC
6eVP4ow33GTwKjXolBXlRy+jCB3itkkLyuRYbUslOqDLgEOEG4FaNHSFT4DCrHzc9z7tg4B08Q7M
whnJA+zTS4WjksUGCVDrIRMQvhblgbgOvm/Vv9HwTENY6wJT/jXi35rieLuVRxl1S9xf9Yp2WwiZ
mxgkd0f5m0L/zEaqB+naaLgZGgh2uFVhKOxNDc1Lc4sPPra3FZ3HtpzwLelkPFKwr35D26Uf9c9N
XLGXKnRw0ee7ESi1eYqA80hRyodB1sgCgKx226x+ELP2e6W9xkFA+sJHAJwnv2ITB0pM2nbAc0+h
ZVXHcMZONP54lgb/BSr6ycuD2CVSeEnNguUjtAe9HuIdFSLIqlaS4ptCrmaKOTbzCmuLGHAQtTK2
glSXf7Yd3bIeLfE6OBf2kmf8SyiloTSge4+GW/CmAV3aHn2ksFH00lHI+G+LRgY8+QgKM+HmG1Sk
oq/7BhNZlB7XErDJbZuZv6O+xSkaciKWsLTBBLKFn7dQXek9pS8K8I2j5G/CmGUEfAXG4CQMyeYi
jNMS/AjHRB2dcPDAdCnFntKQVtVP3JbkPXsgYDKT5nqOZ6WqQUxJhcAplxCrI0r1aclspemb3M56
I2VGw/QyBLKweyWJpblJgGoGE0yiseoX9W+Rbv5fyZTod30Gar6b8LANSe22bfwyCdirUG/5qQ13
YqDKB5LfyGI4bDlSrlhhxQ3J0yeQBz9kWb4JzfJnmJbxQ4w2H+dpWdrVMUVR6bvfI8HyQsIkz9zK
RYCFWGhV21kVjBU1VQ+vBqJD4BAQtoahfjZwK8M5JS3x+c07R+Pg9rT0UJJlcHI/2sc0iQ89aMwp
NjC4Jk/pNJMV7InPsq01A0JiGlBpFWuuhZQLmSSO9KLN+N3UU8JdqQwt8Y3hoxamHCd1NcbCBpSX
RGd2cWGkQkDrO6qRYVfPKQ5rauAAjAoQfJXNNMe6YJOp/dzHTR/wYNSGQygMhUl70RNVd4UMDX4f
UCQrLfRXkiY2h0zIzmFM5jxWVWLFUiMYxdWBtgUSYeX05lUKrFpYrZZgiTupSW5U2H0UBcUKajeK
/BmFPaH1GT03DeqdihEGqtxK2uh9VuwnSuKpIPtXyoBuKZPafNuPOa1JL3KA1LVuQ7IBGjQyLUpb
Wy1IJytSdu17UIe1mD6p1jjlg4JHXEQRt/N66kzlrksJ7gMrikl7Vdah78ctdU2+pqFLXK2I/pgC
/Yhdq2FtM2HQpLJU+9C4aSrjeykbhVvqZbgFGExkV7Nw8LF/8ny0UfoQPnCm8N/Qvd+0AizUAbo6
mA6ymbphNwU+lTU+CMqNRILJnoU/GEOke8TAMaikB7M0JzoS0jeNRaqZSeJkEnzm4WYcpeTWB2KT
eTINZVLkyGF4a4i9RjxjPQM7urasQN+wFVAtaZ8kvbodErE++gaKAV8sXtUQUUnkGQ+egNcRdhKu
2IuKbU1Y8AyegEwDFf0GqCFec6L2BiDB6XsyBWPJ8aKKGK0HAp4rAN3Ts/GmasW2anChTyjB7Gbi
z6R6Z46xCeTC0VNpMkyAd6G1oJFXFE9WSSmWIK5k08CHUo+rY2EFxxigl0ubKM3GVkxave0h0GvD
T8VM0BLNYOwgp4u9GQdpn2gAh7PMwtTlTRRoW/U7atGglLL7XuKobkuu8zFGto3V3bY4C+2zEZIM
HUcpRddv4nSoEuMuVXAo9WLdjgCwREjGgb3mbggmheLT7LhAq+O+iXqBowsPDW/Ix5PfUQ/EU1RE
qgh9qGpHtxRbgQO4LK8kAZeLuZ6K8wlO60jM9paXAcxAYGzlzSmhOruXR+/Vj3SbfimKqsrw5pcz
Gh6TLWJousX1Ye5ur+iqFw0/28YAf/F/0CiKdd250hIf5CVVG6kDf2aW4lmWhjMX8Ee/Cm8LbAts
kSwVpANj1pFgZJq2+W0ZIlJuTLoCdLgF8CSBY4GyFkdn1IUrnVYxRFzcoQbaGobKCk7EaNxQfUxJ
mkI1sHHK9xxSpf1Xrfv/Vc3fxuL3//jvrzmdzRTif/uwAt5rlHXpK1Wz87/+Z/ZR0zz/8/9H06z9
A9KOZFmIYFVDlnTzvzTN5j9EA9SqpWoGFxWOJONfmmbN+IehySRJ5FkNDUoGITLh8qxp1tR/aCih
caOBiaqLlmL+J5pmid/1Hlqj4hhkiqZB3AFxR9X1haK5oEBnZAbMNnXXHOo70oE2i3QjPVU77fbd
nNz+k4Tz3zhdbunWbmp03Qvs0KexUHe/xw41htwhdqEKo0rfAKrbikMqhqqD01zRTxM4XAt3wb7a
me7KwIjDPz8k6nFmU7EUUUYh/n7giKRE37b4grJDOLKt2qPb3CZbwcauJT6rb1zhDqLT7biiAb7w
X1aGX6jG//ncyMU105AUSZUWw1eZqra+xHOjYlW2kDPgJ26C78hgd7mD5Vq0+3rA+e+9AxH9HU+S
GYycDuf4LIh//7hSxs5AmpnHFc/QNfyYGhyd4V8PcnHlvB9lgWkKtUAoolLXbArcO3qKXbCknT3Z
6la+krR/7jsfYArv187FR1JkSeMioimqunikMbbgElU8kjVe5/JWpDnEOH79QPKlT8HQZ1W/TpWZ
oT5Omyh5lKdAvQI7e9ZzTvVz2BVU1Ghw7nGyJ0rfG3SOF80vapx0k6NTGTLCXK67RL09vUuDsCcf
7VQVtLxsZQYureH3v24xA9gS4+eY0pwqHjFm2OP4sKPne1fvv54FiU3n0+J5P87itcYESoPqMQsw
KK9lO7CVPbIAG/aiw9Hqio68x7dkrxxWxmUb/HLc+Xe9Y5IJGn1wdC1iMuhOW/U82vQS2O2ZFDR6
3B1Qug2Zlpv0xneilZmVLn2f7x95/mnvhi6tvKqThkfGcIdhybx97xjV2ClucTbWHvTSLvh+tPlF
vx8tsZSY5nwiZtdjYvMdNY3mxeL2tqFxdIOx5sO4Bw1MQmFliue9fLkvvBtZFz+OHAuTBQuHKaa9
zB2czJFeqE7blUuGZlv8zq9Wxlv5oOYz8f2T6pphKfk8rwK90hTY67hwiBjp4H0zKdlZMr3e0zVy
PBTb1srDyvPDfHpYA4GbpmlQoMzFNA9FHjQa3tHgDb1Nkp8UEcqlcsA9DRXjvu6OuvCnwiu5xion
2fvhqxq4rf5Y0zWUIfUUbzqk20nvrszJxbX2759lLd7BlMnUvkp+FvzoQ/voOfRsfKMSv+Gev81X
PuZ5x/o0B6aksWNCQbGseUG8W2r5fB0Z5xdQUaipzujkVp7m4ht+N8Biy1RLQYqMjgGyk783rmBn
b4w7YUfHvSut3B7+br+Lh7EkSVJFnSsLAMPFaqKVMyyFjBgsrAO4/UUu/lGtsnOwawuv0ckRzkVi
5Fg1hA7k9ggf+8EgEy0myIeYtivaA2TqN5V5mxGqHMaxzDMHHV3/QP9dfBIbsBewlbzxG0oE5VGP
6ZGlOQ4BZ1trI7b3YgDePG5I3CteKzxP1WQ42oRLYVOL2JgmSDEGgfjFHbC5v6dBGVvPSdSM78Jc
gC8LsXBGs4n2Yl/eRhwWM3xUdyxL/lkm+IvQRM+1q/C6Hx3W0xGhs+af8qgK0XxiiPyIi19J+SGk
A6acDMjwaTsdS8MqVvmQF84Aa76ocPWUNVlUFuvG8PQyjgTuS/gAYuCC/9KpPGLK5SrXwlOE7vAo
2b7NIWgd4u8rS+rCmrUUTbJk+I+GKpqL1zwOwAKHhJzYvD3Wdv+I4cymdCa2xvZGONAVvrb9fx7R
QA8u0/ZtiqIEgOjjV1KG4hjShEVzECSYP+bO2EbbBmAFVcrNtMsP5v/NMfv5uPs46GKK6xKRIuoX
zUZC52pbpBqO5U5Hww7Plds6kivuPRdl8fppN//lj9+RMROR+Nd8GSVR//FxTVrkK7+s58swiBzY
jXvMgTgE6Clka3Yz2/t/meB3Iy73vBwkeCjPI04PuNE6AFn26Q70w6uxGx2oGtvVV/r5usgzGqb1
z90fzunHZ4Q9n4VTVml248yBRrJVyCVggo2/t35q3MlNHXOOoo2N4ays388b/MehF6sJDpkkdjFD
Y764pY7D8e6QA3LJEDo+5sYr481va/k2NdEyocfJ9G78vaW/2+IDpRYMaaS8SKnwUO8aroXqttoF
u5XH+nycGqKmcnvgRcLZWl7AvTCV9VxkHHlHTWo77L1teci3pDbWVsulCdS0OXKBpyqby9UiRxii
ZuQxbP0Z0sK+Pqf2K30TowO63lldm59PMJ7r3WiLlVIEtDcGOaNJN73Lub9Xf9JIvBGO8n4tLLtw
tTZUzVQtCXyYaHIqf1yV3pSqWmuCs523tsyJtgKiNgpydrdHgOH0jm+TyINNh7nbyqxe2OM+DD3/
7++WSdcZhdWItE1YwSMMGI89/esFcmEdqjO0TaIxloSGuAhPBHD29ZDT2pScvKO0Bya9ldz1Obz0
HO+HWUQnWKTAUpjNuISxve7Eadf39e+vn+RvOL74pHgUroymaciyujz96H2kZ9pjjOgQ7kU6XQnZ
QbbYg50fgv14kF+y8+qOdWHVa7JEGoiTCGfuZYoiJvjkvppqxCCDQwxip2cYlA4GB264XbuZX5hF
BlO4SKFoANu/WPTcS5RB9EPN1lq032aJNHYtPbA2xGIbTNWK5kYhIDvg0aGQ0Q6e36+8p4tTxsVW
02VVUjR9cZAZtJWPdciFMJGc7KC60r7ZJ3+MR3EL8dhd/XqXZ4oi6vNqUA0aVHhHy2hmtLJQ8SVf
srsf5XVzwu5mK9zTaPsnvJU3uOpwVq8dJstJZEhVJY+jm4YiGnQcfvxqzX5AnyUqEPeKrTC8qHT2
rMzhcvtbjrD4niKrm5QK3DRrXdoCoTvCDrBpMHTzm9UJXL6vv2ORueRkFlWNr/jj05Qj8NZU1KjT
HjFGcfzjK8KTwzx3mb36PS2vsP8cjA4vUTdMlXvdx8H60tSDdkzwz7wJrN1ZjPcFpiB2tDVph9Rp
g0AZBVbKJiLYmiub7TLCX449T8S7zTYb2yyfQJZR1wJVgCamEn6UBbS8aOX1XViSqmr9+yEXM6r0
eRWlClXzLlTpAPlNWS4t1mK8tUHmRfruaXLkGpkGlN6e6mNxmLcm301tYNO0zaO4sKGL2NZh7QVe
XPrvHm2x9HUlKSJFZg5nEyva6FF0qduVxX95DINbDVhRme3w45MBUtflLuPJ4idh7/1Wj/OipD/v
m/4Qs9OnN6vJtZURjUX0X4R5nfYqJuNztj08wgzE0NoO7V4+TXa1aXYJDZH/YRLgn6vxX09pLL6E
Aq225yHEoPtVZ9mbPt1+5e+vp/LyGvn3GIsVT59YLoXzTCqgP+izgQP0PHTPXw9y6ZOmP5lcBt1r
Fvnyj69LaQdwWB0PEsB6Kx6C7C7I9pkh2ql2/nokaXmbmedMIzjSWBiSKs+02fdrvrK6pszoImdb
nFOgP+Rdx6GcOYjArWtcsFsuv+krGxeMpNU76crg0mKRGENctiixJa7a3q7dpbua0Zrdf5yIXDzk
MnQoBbkJ2ohxhP2w1bbpPj3mu25T7GuHROQPcPrH6Kw5K1N76ROgY87iZKNQQQz6cWplMW5kMwqY
WjWzHmXJS2Hj0eIhFkm6VfAJ+44/pXjsPbD0uon8OvFiqIqSWjX7TKMJ2opT/HyVOL77+pddWsPv
f9j8w9/tc5mgR5mMpmRWRsrfOsyRfluBip4+DuhB/Xqsi6+YvKRpytQA9eVtb8yFEkwbU5+cmoOy
h3OwrQ/rt+WLj/RumMXpHmSlHFkqX4wEHcmnjuEDzMl+fP0snwpBf9eRroMQpRxkUa/8OHFwIzVF
CNmqxSMS7h1cvQ1wiC2EUztY+zAv7QE62RoeSjcUdflhlmE2JFXAxKm7Vt/A+8U7a58TK24gfNuR
KzgIV39V5BTW7mIzlfpDpD0/5ruhl59loXi0C1PHs5Ubc+fvyd/bgWOe8pO1823Ue/vV2HQZcy9H
XOzc5QQ5NskZUd15x3oX7xBX7KMNLLbDyiu8tFDeP9ti/+7qIhpEgXPJuBldWl720CXRTsanzsXt
2233tOKKd/jEfj3uyttc7gUaXbg4LvGA/dDSmwRw5DC2OBNwm0lphvh6sE9lnr/TKUuSwb9FZMiL
hyzGtrLyYZ7Ou8GZK1rNi+oYlGCbR9BTK3fAT1Hk39FUyTANAn3FXH7ialCryuizz4nH5lDSJLyB
t2lPO5CTG/yU5pzii3K78ojz5vk+dF0OuvjgWyHUOpzE2FeEbXAw72QWaehabiWceNBtthNW7lAX
Pwq+RjKJBCqyNb/hd5vmAArRbwPmtMS5a0huoqhfmciLS1PXTAr3dEnQ9fxxhAaglZWjGbdnxppZ
gl6A7m0l9ePK1M1v/9PUUSiixmCCmDcWT9LnsVDLCb3lyWm+CE772AY4c8erctbDk8/7vyErJvlF
WfsbTC4GCyW1hihTIuc7gBPhy1Z2OE+vZpyMzw/FCCTSKf2gxfoUs0ZWo1lG2feIdkTpj+8ZQkeZ
QR6gLlAmQfJv9MVvzYMav2kSQ7od6L0LN1jC4oWKUSd0p5K2ou2o4a67CXulvjO9wgPhnhokqQD4
4NdCY8mVOA3ao9GEwUNT+dWtViBREWPPpFUkMFxLM1LghfRua+3UXQ3FNIAwFc3rRiRAwvLbsvt8
MBEV5tMN/g6Wo1mJ8BPAbOTWeq2Im0yLArp2R81FnC0fwxS2kYpqgfbmIaCBzYhv1QK75g3W4eF+
JKXxp9IG/9ZCWbHzwKzuoELUKDSG/D730TbRBhy7s4H4NtTyh0zPrV9cKdRzLGjjbHTVQivVwMbK
U/8o+lG775UpvRONxPwuGGYP69zqevrKQw8JDFmIWt3BpU9vElBcEC3AZ618Bhd2Lxp+DEv++yrn
DOLH7wCYBf5vGp2RTSiSgR0aqFr5pDsKpngoDLtzIxq4YPp5ChY9TZ4iAz80PVBrrLbraK20uyxf
kI6gd0mxJJOmJhLtiztqj+i2qyJef4WZb7KpDgEFDBHvl++5TevvBvDGt/qb8gRX+bldCWg+7wiM
zZrhdm7oJqv740zwDlU18UTGtoQ3I8AcMUOdUmAe6369J8y75cctwTA0Wnb4DzJxeq0+DlSh9K6K
lI6gvkapiB+tvsEEbpsg6vt6oAvbAQOZMmlh1bSUZXK9gNGCd+PQ22pT0Ri887qfZvE8QmYLvZYu
k2tP23094t9J+vxs/x5ycVKgVwnlVJ2H3Gk/hE27E64hgvWOt5lL0fX3tbT+54Ninst/j7fY8QKp
lkvfYLzcrF/iyYJ/7K1s4ZfWhaEb3Kh5VZZmzv/7u7NoIm7U/C5B6e49KHiPmu0PvXj4et4uPYZJ
VEjowmEnLVP4ZVLXZY+1ux20GDa2M3okr5L/+FA1DPxFuKHMp6q0LNuHCORBCOKFJQ6m0+mjU1Yr
r3+e7cXbt7hE6xxzFheU5VTJkz5mcqVj4i3etjOgEeeHvL+TzJpWOA+Mx9ezdmG3YDjqHsiRZY1w
4OObKaU+hnzMcE0qHICzKvUDlfGxmY3t96rfrkRyF17S3CBJmMBiQJiz+G4bS22KMdE62xTjrVFW
3cZs1jIel8ewVJWCh0ouYrGetZAwHXEitRvv3BV7sV2Lqi6+Iv72fw0wz+m71Wx5Pv3w1tjZ1Q8M
NU7j9Rxu4KqKyuBoIg2y6fSnPSl98X59/bIunTSUp2DKzY0zKqnujyOXaifJ2oS1hbbpnBttS0cz
9xNcWlxszFcW4oUtlr7M+U1pIIA/Zbi1PI9Gq+Qp0+kmK7/TzZ5ij7C23KkcXljwEl0FosbCkD51
A/WIaQMMoHkmyeSm1Ws3yDkOeDdfdxV0DQ2Xj3zmC2QjLjhaNUOv/eaHliKzMWKBvLGmPAqViKyp
xCOuy14NybvN6b2WR5T+gazSRAU+Grz1OQ/F2YkeKEZ9lQnltd6pFFhSEIRj2ezBHUKDyYabvC1v
AiX41Ut146Qymz4ySS5W1q1eC7YvWN1hSFEvBOZ1J1euoXv6BjuZTQoqf1PFIKc0y7tqUcileoOF
SPyodyn0Us+p8v6Avfi3DEEdimy7GCO37VVHTL29D3UbltcuCOWtr5TfMp+mvvyFW/Ye90cS1d4+
g/+RIQ0b2qNVl4dZbttAYe40GughOkxKe0LtbE0vYRXuTZDF9e8WF1RJu4MxC54ZlqFnIfMbIIMm
s8RuL+Nc3F9nOHNMAMnGVEB9cfJqxZ7C3/KUXysNfR56fueV/anFepZgwGlFRBqjRX0lKUD9FtXN
pEhv3VC4TdMfvAEUH0S3sP+ZJA9GUtoTqbkGqGQEykuidpaam0m9CWbQBv5wMylZDwPoDClNN5BK
EvG7WBO2h4cYu3ka6H802reoN53Gus26GfcROw2bIRyZgxDiPpSzgW2CtrYzuXzVR4olnY9ARBNu
Y60hULCmx6a1XKlAVy/1O3EqrgWhx2qxf4hyC3lucqxRUSFQuMGtB7SjvFOx4YyR7Zvts1Gg6ssa
V417jnsRRjVSFl3algNkHNF7qhPF6aCGp3gbtMnBj6AS5j7oNbR8/vAEFW4vGcFdY4K8RYdEK+s5
Ml9nrN6E+K2Kq9sBqtNYC8e8/iN0LRbI6pvY9Q9dsAPjyD+h36mdZ0co78cS8UpSPcKJuonbexTr
V2nuJqL51A/ifnY8GLL4rS/hN0fIyUGNRikg3yr746X5Sw2NFCdevmHzaKrdtvV+yDOHIgx2yMUd
pQfDh5NRaE3PRls4bbxT/ScxFzdKUe4xnDknOEPLaXgSmvuxAYTNDfZghYBmJkooaTwg9Dho2PBk
4h12cIICLCz16ezbyelbjhakPuVo6cTkl1iVOzNR78chc0dc6gtLPEthanfCz8TA9Da0u6bdDkMI
1epKRTMOfdRGjuTmfroTA9SV+r2H3eCYH8uuP2Fu7zQeaHOdnvH8gesBIsA9KkQXbI+Jy1cN/naG
qebBjyy7UesUFMn4vWwxC/dmI/ES16ejln2Lgz/aXFVuCqS22jEYsqOBTnxKNlpzJEiCVGoAQAM6
XbyVw01UZQ7Xjm0L8UYIrH08vBoJSeexwicE4p2KQgtAPvk3kLu965vKk1Q0D2LePkqA2SqEwlJS
uIn5gve8K2immxq4A5VsuT0c4Bj5yFi5flA9T4V0Lk3f6bppL4AkiHLjh4AZsYl2Vg3eygJfDz/H
62VwIHtmOoWZpH6QtOE+VwDA07pEFkdvX1ulPZg4RAHR7mvjlOLyA/TKHro3qLAovE3hIVTz7aRK
P6Z4P8JiqYCRqwb9r0NsbcZWZkxN2BtFlcHIDW7w0fmFQ9MAL01Ir4pE/q34wXcPFkZTkQcM9npO
23n53NCzJQ33tSTaYak/lXycUxnbM2LC4uPqxvIoZ49xf68p2U2fCfd+UR+r4IVK4dbiYo84jY8i
OWepfI0O8DFoj7EC8oGcgQsKZTxjEOQ27Awh9M6NZeLFYijnwS+Lk1yF9RVsPW1TK358DdsNWlhu
mMOJPqTkplOr4EqNJfHQ+mJG4zjuPz81K1QBdODrZGTSFXKpn1o4DraBPyYnRPeGK9oZxfZRH6wH
LAzTTZRZP6AiuF1qolBW7hur7zjL9C36evzT0KPrSnqV9Pg3SrumrG70LP9VNoiAgvIVyDZ2NHiy
4rGiXxX1gxHjhySKwwstqex3JwPyqKB0SK4Sa5OPqAWzsYhd4LuRW5aW5Ei9FjpSDLgdRcEVhXIg
JqnK9lj8TmJo5L6Bv6MvvcWa/OQTIhOmPfrQDeBS/oCj+9ZMGBXIilFvgqC7iYL4JmpVRIOpQXJH
FeSd33bREcd3dGqQWN7C3MQLQpRSmv0xz2BtRX1He1ofxX8GCQW4nakZm1Wj6JrTym1gm/mYbxsf
rPDQ+to1ZAsdTxh0xBT6gE5xwgKWzMF/Yl/dbjSM2ey26Fk7M8IljLBqrkJ2QaNIje1UQ+2q9AYT
sUJP6GGY6awBPOONWMbj1pTH0hXVCGlrqgjgK0r9mzkSraX1yBnledXW17hZC/AVzwP6bdyGEg+7
q8xDQNcnZ8zHpn1viZTeyxCpvwIOZVN2Q/0n9DVu4aOc78oI3/IMQqwt6cNwVnI/PqkQP0CcIvHq
ErO6x1TGP5HiCd0Sps6B3EaznXsGsPUy4NQ5XL2o0mbpIJg38VDuOZ9tsQtcubnrttPQ+btUxyu7
JG9yVid9+A7f4HfQNYA+jXprpBBFkmk8yb7nhCN+r6CypxAt5NS85n5zwqLA9nBc5etwJw03vWwm
UltdthON3zB9Xaux4AjAnlfValvj7OMif7welHqbyZ3okkYwIDcIoQCubYrdqOmUgwpQdiWUvxAb
0lVDH7RERwACoMV1XZYCNbAkCB+VVO0HuMrYoSZ2mKjTf55lpt2Q1ASBvE58uGwTSUMRMuV8b4d5
66putDXc8NA7ooMz6Woz56Uo5P1gi5Q22TtTpP0PehIctOYWP92vY4FL06ZwWya1S0wtL5txZyx5
UFRBb9fDM4Yo5OkVCJorzumfYwB0zYpMRzfpcmphi3cDUcAXyUCOdiNd4w0Jpsdpm99qt/Isn+eK
Yajg6CSrid2XYc1YBaCsUpAOqsH9gKtHtBKyXRrAREFHkxB//lO6qG3KFtM5GM9F9IiL8bx9riyu
z68D5/V/j7AsQSlItespiLhh1Uct3/vWDYD4r9/457CTIeiD1k0yHPqn9mtF84IWJgl4xuwWpuck
/8rw/RNFR21/fz3ShRTUx6EWi3cKM8VoJd67kW38X3MHl+8KdvmKDTosO6fYrZbw5lrBx7THPKJC
E4EMkoTWmY+RLdDToVMmRqwwAd1Ke+58dAMX1769PtjnnN48FgH8XLTgy1msam8c2Ao6XEgFU97X
QWluPF/6HmndbVBVB6NMnoVUP6MpuPl6Wi+uwnfjLvIGJIYxdFJ5xlI+FvKvtv7+9d+/uAbf/f3F
HNZaKMbahKu5gI9lndAeYeinDvrZ18NcyEJ8mL+/+p53+Y98yCRYFcyfonoTENRQt6fCP5BCuJpQ
Jgy5CGu5RdM9xBu8TF5li56dJOhWPrkLZd+Pv2NRf8oDUQYewXzipV6ObnH42yR0BYRnAuBEy+5c
H1or/V7+Cv+1eJalyiZPpXYK/z78abAQISpnQTyn+VOjFfuvJ/ri+0RFLMnUvSyOyI/fBIanXScM
Bes04xoQS1eBGW8r7vlfD3PxfQKb4a5MBznJwMU4iopnwBhxUdcMOsihKc/prIk0i9O5wAW2a6Lf
v8fG4mMnFYyWhAIFvTzy4gMMYu6jRs9VSsmU5Fmx/FE/lKJRzpxpA+egQPL7Ow/HIhwval0IoJN2
+l0qVOUt/yyulS02f29cUIbCKfPWpEG8GcwnnKP8b1ncCFutzOXnssosqP8d3cJhDaIslZHGNBOB
q16LeBBJiaNB6jsRVIVUzEoCv8FMzkUn+AefxCjAg0YAvafAPXsyekxtB1AOm74Ikx+xYiTgA0nr
5AapVQiulujGTQ93p5o84TE0jI4EUWdivZTn/T5VtOKQx2ryrMretIPbm2yaMe0OGJTI16MgjlsD
v8SfgzaGNqiJ8iAbnfCUQQsLVj6bz/k2OltMMtjk49n8lregpJx4/B7ChKXRu8co3saUPf/JqIEq
lK3UEAKBexei8PU/X2f0UesmyqW5arxsd6u5zw+1r3DMnxsSR8dim56TK62wxS0wlN1a6ebC5/Nh
uMUhZvpiRVVHAhcOlhf3ToeqChjVta9nrqctF7OkiORjKc+yL8w/491u6LMZtEqRIdghJzuXjHG9
2go7sF2Hr+fvwvHBPYxbI/PHhrCsDPhCKTa5yvNIxc9YPkHm+/rvX7jszSpuS6VfiN1GXm4DicQH
ZAJNIjVzG0u14wfPkyC7cj6tjHTpfgHjR6SqNjcO8DQf56ykHtv6fkMSzxldeptpa7Hw1Oq3s0Cm
xqRrbcD5XS9fkszepnCLVbj9L3Ycq+r4KFJCeO3BRNkbu8HNcJcfcFq/Wr/6U4a8PB6XTYUq/lzI
+fiAOOWpeuAxlxhPh9vCKkXWefZNx8bijAvLvTrve3KMz1mf2UnQm9uy0zOb0PWVQOlnJWvizM2E
vlQWf+pk+Cm15vOURb/mmN8JdXygYO9pN4WK1Ynoy2fRhyYLs/TGMGnzDIY3GmpkMr8kiSYPaC+p
IEtRroDOPOv1eM9927HMnpYKwPWJQKZwMEkCW8VEkhnfWJirm8ozf3Qt5UCdNndSCWRwBHCkaRrC
5847djbPgNEbVXisprJ6jzyosXMLiqKcNk/Yz4I6F/37BOKB03QYrLZDZ+IUGMhkmkbxWvZ6Kkwz
4TNLVGrnuEAVmew5IABQlFf8v+rWvPeCuAc9NjUkAIzHWjP32AWey7G86kYLDxoEOiZo5iIWv5Fo
gxk2CRyYmvlngiPE34JvmmUaLpv5cxElyi4N9ZyJEuAVVmnn3WEqdWeIxa+8HVx2fmSgUur6uFxi
tFTUB/yvU1wZtBYXeL+G26I8wdZ7UDCNPk9JGxwHYI+uFHLTwtvDfNAKLXITP7pVG+8u1YIRbqGe
umqUNPhJTbg7erX6qMWz+UhQNXeWXuP72sc9fuejfmtF4r2s0xXSiInglKb1lmTKQ9C1NefIkAAF
rF6nAoIphDiawELjT6KSNFdFzMJjsgXHWPBv8b9THcxqjY3PXDldIpu7caIsEXO/3Zi1BxTXUIKr
3kww8i6GbldF2alL48LVPIusij9pEX1l1kvXaPCPKKg8dBXvftd4BompfPiWF6l/79ciMpg0h7EP
YZCOUCxRg9spnl+YgDNPQ8pqyHR5MyrFoYkUPLQ9/XvUefisZUi4NWmC8zXYHRgtzJRu46q8yrMx
gOyn3QC8NXh1ZSc/4o9zm4RFDvsbYXaiPSmRDsAwuk6D6RUX3ds80J/lgiN1ahUI/OWVQOlnI8XC
thEaTIeCp04HqWzGWKIkdej4UfQWl2X0WBq5+VAGjC13Rblt8AKyM007Baa0Bap0raDRPo2VXgAo
LvJbraWEUuKY15KlNJVoW0a/i667MnFa6ITkmLTRdTEa17C8vWvS8Y5c18J9YBbuRPCIV1R2pevW
t9yzDqSYzooWXgMSOvtN+5iLJN9iSj5K7b92VvM2icYe51Qw1SpgPRIXf2pNC9zGynaaDuWubzDf
iXe0Q29LLXetuDtSl0E+CSr7nqQNFn+tK/rjjl76Y5bGSLL8Q6l0D2UBfqnC3uVJbMzHampvw0w/
xvlswhWWgZtU6WPAxTZoq5fCbF9imQw9bofQ0NICyzSPvUC/1tR2D8p858ntoRsFk8QjBRKZPK0T
FR2eRliM2rX5v0k7r+W4kaRtXxEi4M1poz29J3WCICkJ3ntc/fdA+/+rJoRo7GjmZCNmYpldhaqs
qszXiPclyo5SLNuZJN8q7XCfi1hTFZG0F/E0cLW6OmZR8wh4kyqZmdoGLrgdGoxSUuPfmkbBKhO9
98rL8dYqv2lecCfJ8jYvyovQxcfdM7ajCiSSWJd5gu+F0nFXDI96nq8T3/+hR/V9a7nXJPAKUWsP
obbWu1ZQ0V1ZTvweGxUAphxHMXR4MMMwRnVo7GvkEPY2pdjGs5zN2C5QmXmZro4MG6DC5Cas/adB
Qj+3KmCiDbFdlBTXWk24Csr2UMbeFo4VVUwJVVtuhJF8V8S6i2+ZupPF+lOtsICOEugast/t3JRn
dWIhlNX2NCk0Xt6PXUv/CJV3kgEyq32J2QNeleKulvIXoxbuxay4C7T2vqSm0eqFjGMbRqqm797I
lYpvgXqtISIn+uLGC/LbIpV/uC5sr7pDNtzV3RoNcwv1r2LbhdGxi/OPqETa20d0N7e6AlNUJ0Kg
PkbHsY53XYcYWqdvqqJ+E3MHsFYh/mwtrdyaYutfBjQy9qmoNN8jxUWVTpLDDClw9+jEzk7w6Bv3
wlMeFRe9E9AYajGVTVD5WlW5/pDp+X0mmJe1nD6XfvvasbmSwDoiPnxZidpBKSshWwVijpM11rhZ
4nQPiNwHOI4MAnpgSOhiWIhspzwcha78IRfBTm+E26bnbitliFymdY2FCdphmMFQyzp4ifhUZFi4
jdcdxMstIwIgZbThtVWG7XWuytkVGr94H2rFWx4AmcYOEES4silKo+IsCXCeH6Run7hWgK2aa2E2
4iVP5mAUF/FQaMce43u1bY4+sC+7wMrJRl4WzU/VL6KNn0sku9ZDeLDRGvdQtJmqU8b2M/jdUlSp
q1YyD1Lou/KOOW1/uqX0gn6na5uO97N1BZwQy71UYYYrCvdJ7L6DdzgklBMUfCeVxroft+oaljDe
BOrYqiwepT5UWM9p8yZ3hb6pXUVdA2b7lLGB+tSzCPepQsjtNrDWmaLcpuHwEnrhc5/0/Y5S1GqA
ybSuYzenkTa8SJ3KIS6UF4qIDoqDYRNN5Z9+XecAOnTcAHuUtyPTlHaSiKj1MORY6+kVePBWdfYk
fm+PZne5Tp1w01fOc41eHdZ1wtgk40nm1dK3Uh2daoQCcVCsSbW0vnZ6RCLp0l6FJt24Ukyfek2/
s+gxbl29vjbFWGa1y59e4V+ogfokKOJBMNhlUp+iP58UR2wdOzuUac1VxUPkpdXaEDqcFjr9wxNQ
Q29NTIUNFe3hqosei0HRwaj4V44qos+h4q0jxjeilV0naPDQWEjQbtdzNFTb/Jj20B4QpvyuGMNB
ikNIbBZsFK27bTJdRAc/eXRRoSiRnaXSlHyrwxwHMheftGzDTe6dWf1WNfltVfsc8OF7IRRA1lP8
phINcUpfdm7KJv3AuRB9ylA4qp5YrDgjMhhY5KOw6hH19d4K3pOrvDN3Hs9SriAvkRdcBo35jGj6
myljfwmX0UGzX+1pbGgPeZqRJIubruSIDf1nUWvuqq5Fk1a5MOX8ppD0o5403wJJeRKt/pgL6o2W
IHA7RM5zFKU3Is58dh5aN0Ks5ZvEl57SGOlb7AJoaLeYsNCmPyLQYY59TLzkourYpfWxcbA2SMHN
SXKhrltLT1ZFp7grp/WfzEgv7UKr1IOB5Y+ec5JAF0TdOB77shk7vcf6ojO15zJF2VtRvqeDcBN3
MiplKL0/9z6eiS56EjZXjbfc1zZGiUcDrgnZjpvOUS3CK0Syt5JvgUVDvMjNkbz2hxc/b/fAs/2d
XDjWWi30K1FD/nnwtEcfMeqLvjHgGDmlO+p11Xx2D9EcB5GpAGeMbVUFt2LJJ4qHfeMVIHnd5pCh
d7JSKUzVKiKfSWAgfmt+l9voFou6z4Iult3o+XPbh8FKEMN7Jyx2SFeHgDSCh7akL2X41cXgxW8c
JD8aS76pInD+LKVjDggUwy+Jm7rW9weaQsYeehbi7W14NEw/R7c4/AwF6RuQgXoTpPJdLno/STWv
ag6Mv26Vt7bD5aeojTtZEnDIaMGK5l71U0Jccd2AwLhM1WYXCPXGNfhCqktpO9JQ4PSidp2Jyauh
DzlWFPUuVOVni00YiIp653ZSjtsPFZShhjGfZ3hzIoy/DpxIs/uYhidsHqytfXxrfGRcQCmYyjaI
neq2hDOmZ84LJ3C49XLxMLit94RHNReNXlwncveilU2wxlwBsSvPRF9YFOtdiSnutsEBdqVJTvut
zTGyqYvmVnA63AflFM8XyREusPB+LIuORxI3qLoI7hxkh4cSS99EK1dcSmCdcicWWghPbVvre/YW
Qu3ZcA+mIkAgmokaYnylQ+NRFjwA76JyjanKtWn0pj1IaHwGpSGhmYdVuirX7pbXNE6jcqj9SEf1
mzLsYHV3eEwZTU9ONg56FzQ0pat3RQWaHErJ6+CzPtuCd58u4inaYbos+e0PkN+o92CYWGG0BCLQ
uY7N+DEfsFlLMcPWM6XABAjlzrBuDl7ODir6H4FSbMKuRhKb56GPxgpdX+G+8KvnLOQu4hXqNXrw
+RpPdbTPtTvd6Q6Gr9zXbvMSG2q1EmPpRQkNwLytWa5rj6M+VcSBSDWbHX+qXEyYGNXfdrQiW8m7
KPQCdffkncTggQ7pvYNTN8iU5QFCxe4FAj6j/noGTCt+CsKAOw0mXBlwDUdUr8QooPmt9nydJnip
5eCQxBBd3Mi5MqJhK2J5ZjTQoSH/ieuhUUfMkx5vEysojgUHfDRmDDXiWeR0OSW2wgA4xX1nFbVq
hnongJuyDYGBu8xEJT/2KANhbBjdlJ5441j1c+5mO8fNUcdPZc6tuAQqxemIpWbBPXcQHyFC9MC2
fGc/NO4Wr7F45XUmHNUakI8Lq+Ri0LFaaENkgGTPMq9TNdlbHgYfibkPMPXqtWwtd8BOsCp98rWA
6yaecUc/TO/MvL83QsxL2yIAFwaQ9lIWC2XjQHjf+04iktVZYl0uDk9G2gD2F/gJdFIAEGC3kA9t
somVqLgPuj7mr+UUbtWC20KN9VUlp9/c3r+L2DNGVT00uXosMto6uXsRdMykEDXgKQYKAF3GZarB
OsmPumg7KGjoFSIO6KFVfXR5970bhGjrYwdwrOVWWhV+y909rmhHu9+LFOdaLW5e66S+qTxU0i2q
WE8GzmT3ZMX0Z2ga0WOT5MajKujlI2dfs9fl+lUO8DRS68KjDW2NmAvxMUgVnv7ArAWqIPe+qpQ/
ZT2sL4YAef7Cx/lYbYcAh/JE542QNgny+D4uSy6CTImxjxOU9ZFGF8pPESAjyFZsHik4OdtE7KT1
MMg8M33f1W9Aqpu3jdF2+75S3C13Ik49gIqbQmlj/n/pQ2CY+LFpKiLcSiQd0xC0QWak923o7mtg
szy1sX9IZTBaQbExsTp6EnQeIqY5tAcx7LGSq5EF98FXrCJB4jbkeG1qBxh6b5pCl/ZCEH0MbulA
pqb/GWOIYkf44XDt7WDvlHp6YahucuHVuOR5rSZvMYHkflo6sm3kPJwcH0dUT8VarNBQz0UCUean
dNeyghBzpdPp53qJu41ynRXKm5jJKzMKr2RtrIRn2veWM85EKjow0gsqGp9qFl9pgXDvZKnKK1js
j0yhhrx1BWZiMJG/0nMSiJWm0gpAVoWUcmZuWmx8uHEq6k0M/uKypp5zl4odfJbSjxsknPWeJBj3
xvCi5oYWbMPaqDXePTWq3y6q8mugl7gDpoGGKGat995t3antRnRG5xVHLndtwxOp1KVDarb93k97
zlJVOHRZh3VBYN2OGHOMFGQ/fsOMqL114sJgd5gg4BB53lQ+1F075uH8zRPSQtlboFFeq0oiCeuG
p15ZfWleiqmsg6IBaH5LPUXeyUpd7pXGCC6EKgIIIfB4KV0kF40g7VeSK7tPrUy5R64G3hQDquaf
itEp76DEfFsNam3Hqzl/6OF8fGZiZTxQuKltI0T1nuOdIpQAgm7Fe9ZdVVKbXjm6WW9LJ/usjWK4
FWvTQFUbuWqxwthVjF312RWAsjiNLj+5Tp0/yC4+R41XuyuNDL6poUp9lA0i/QkWxAruhEL/DU8K
3gwtpTDLV+5w5L2ALvOieFjHlIaTbEjSES/ulPWZ5zdYi94NGm7WVsQeqoVh71Y53iQ+1o2BBRiR
+31pNJih57m5q1WAe0qZl4+j60bVSA6q15FyrPtvVRzQaW+PjlE+OOU7iElMw3PUkil24cTuHgsd
lF0dmNZGVzvrBVn+/NowYrg9Ate92qf5W2Q40ckoxGnNj6DER0eJKrCdNFNGGfa+5XlSYtGhsHW1
snrVgwi5cb95irGbWLlq9RFG8SW9R3FdyX66dyoU/lMx4ECytHyFu4QD0jR4EOEubdweSJRYtVgx
VIHAxzU73jfNt8IzPpwu/G5koyl7X77QVIakWIKYHRzvw40l35ZKFFAFyzNeuRPoR5HcctBy9m/k
axogrVh88gQNidDS8zDU8G8dXP3EuAFhZ6DGDa4Nj6dafAW70B+NsnD2aYm7vGEZ9TptrMgGYHjI
KofiHAW1MFMx8FbiftWq7a2gCCsr7N6lqrzSMpwYOzF8thrzIe55WgkZ1ZoEgx03dIAF9oO402X9
I6jwgq8gf9hKnb4UnRAe3IY6DX6ZeKB4VnrAbOdOaatnlHvXHQanuDmJT2JVYjiQF6Nls4rQSsGL
IgKaiGlRrm906oZiJtI5E3t0xUffuKQJ9yBRIalGjgAuNdqkalyspHTUpFVd2rbC8KPTsgphAvKV
IzdY3krlShEobcRREmPNqyXcssz1YKj7NGoiKsHVeyBjMJHX5o+uwicqSh9EN7n1o+KlwLtkm+Ib
jAx3c+wB6/NxCr61RWs6Ql1JACZpx30rv0VNU+B56uf3Afb1uGBwousubUh4RO0Vuo0uaS/l3RhQ
/fYxfnCAf/t++ar4Zr2OlCC7kmrULFd+H3Kf7YCTcwVo8eLN++4GDk955aq09txWj65jq2DLNGTi
Iq1/Rh4uFbKHNwpuKJ2nvIp9lG0zhauhoWfSJost9Q598YLisNqX1NlQRDzf75nrJymipekoDdGM
mSKIDE+Ta2NsXGHM2W9VHAdu2l51FtACc1042OAqik0jL9yatMcSNBL1uiQKdw4fEoFqce7r9vmh
zCA65NMgY2vrpAfHwzDoLHB4UKZGqTXUEH+pVS/1+mbHgmqzpRuiiVDCpKuT+GIWYsjToaPxTpOU
bMpRikXl+cHM9eFojqLxqOHD+4deV4iplW9IYW+7eA7ruvM4QH9Aoh7dxbpwFoLNkKFNLh4qKnUo
W0lon32dOuoNsH0Er7eTGoEzKgIHRBYhK658LsNoOyp2vE52SyiK2bUH58wE6UPnVJ1AN/yO+hyN
j96uU3UdRzVHQXF3fhrHjzFt+TEmaFr8o+LP8HVgXNb9YcBlAAs0GZOrtKu0a9+tysuSns5eFNQQ
jq0+vJ+POjcweIIot2sGz3p1skSwjJIDE44YoukFSmHesylX7sJqH7ujf4zsJMakewo1hr5EVg3c
ejAtLO/69q4X7iL5TYiPjX99fkBza94SR801EqSFyuDXaRS9JOwDB1NkMzChKmS7SMQSb8jvz4eZ
A6HQ2WQJynRoEeQfO6onWxh3oqqTO1O0jbjZms2bm4hbrQ/sNL90zGun+Uzyp2YQONNfXDVdmNGZ
QX4JPml90+D1aJnAj/BFA0qKjhJACHgp8ZSl7Tb+pcm3QyMd/3oUIX8JKX4dplTngRuFlvhLmt3Y
+psCDe0NxBgbP4kbHuvfz8/rzFo5jTcVli592AYiTzx6svjTGViBJGvWSwlPIU7eNGWJfTyDhiCe
oipItgLnm8KjBCXHz8BD+cfTrAvPT+6cxLDWTVz+pNu0r4wEp1sBvlTq4/Qs6F6xNMEz2/7LD5h8
yjaNoxR+v4iSI46aQAu4AnY0A7Nj+MQ9ayVv5f1I46o/zOslYNPM5v8Se7JXrLoLg446qO31VGYs
Zx8H0sP57zm7Uk/md5LVDApLZgW0GID9p+Y8WR3OtfXCHM4OQ1eRO5QRAfoTjotzmuVIfENF17cy
1KkB7vNfDMMAtwyuGGb19FZA8Q7/NFUDf9BSdech3FI27MwlqOLsbJ2EmdwLjEbNFMq8vA/bfBXV
9dYczV6KePvvRjNJ+lHoBJ2mKpRTlWcnvAWctqJisfBVZq4Fo8Ihlw9SJNCtSRC3tGi9GezkWtd+
RJgHysZ3uAf3Q50uAI1mc8ZJpMn5kli49/hcXO1U1QQeW7TWkILKuISIPhVnFGkolQr35+dwdnhA
HcGaQ3zQzDGxnOR/eejcWOvYt5WXbv2MVonh5Dsd72jBzTfnY80ui5NYk9tHFAa0fFj7totkqPtd
Gw0Jk6Vr3PyJdhJF/joirwf6CEmJVHhJER1gmHGvXdXQDWL05PP9+SHNfrOTYJO0B4xESKqA6ZMC
YI209FL1stFwV5IKqJ2PBe3A8wFnk8RJwEmui3BQShqXRKTL39QiOnil/s9vHgjKYXwzQt4UqNxf
5y9KjEbsPYbUSe0nfdarUuBlWRrt68JIZs9kOCgj/UQWqTl8DUTTtgzisCFQGxU5NXo1uNVjEKRD
qChbKBg8VxNd36mNmGI64iq3Ia7ZxlZu79w+tZPPNCzWQYB93SrOGtp5xie+dM4GtpVJ8Xx4s+qk
AKExkkpLxFRAmQTbbjDjPbaP1YUl4sOmZWbyVmVh9lDVWn7QYi9cpRTLV0IFudKJCvM502p6QnGE
r8zaLLv2EPee/CKAJnluOpwUYitJL+rGtB7Pz8/cbtEAzXGma6NOxGR6KGfB5TLoiI+ed7oVXpjm
R507C0lnKcokVTduLUj52Hc3ET6PndDWsnLVBvlCFp0No9IeQ8OBTGpNwngpFuCUJjk/M5Qi8g0F
bLv2t38xY5g6IJSNqoKlTjZjCFonCSKCiAXsNGz5EtrAlFn+aiy/w0y2oMRFGsIdYXCTK0fFHeHW
wmrw/FjmEgug0P+OZfL1fS0pdV8TyWIu9LQIzvOjJ4K6/q6jKJ1Cbz0fbi6tnIabfh9Qu0LCRrUr
4DF4Pq88gIbnQ4x/YnoFPw0xOUhbsVabtGTaYuHS4QOJlN7qhkZYusCemruKngYap/bkSHPp77n9
uKSl4QeymXYaNHuRFFY71bpuqgV60NKHGmskJ9Fobbp+2UCwzZQNRAHcxK/N8jKLHlMI7VaxoPj5
a9efmUVtcl7HmR+C70HPbFRMl9bQR3f0wHVMu+1UX0dbZy08D3aPdVf/kmDEFNvJfbXDY/yo7pfE
W+c39X/XqDY5KQbXiHx5nOiBcRsqDpwK5glIcZxfOEth5MkMO/WQ6wJrU66qlRp0eJncaNSI/12U
afIQPU9MY5an0Rs3oBParnqAeP0vo0xyR+kjCyYOjMVXRSqZ9NLB4Gbdklbw0pRNsoeXuCk3IAYD
XXdjyTgoef0msrz1v5uzSdZo4xKNNG/c0spjhMpCa36ga/Mvp2ySN2jtSL5gjudgRAeXjnwODMdc
4t7NztgoS2hQ/cMGZLKNK5nup98jdhfi/7cqaurKUq4+ZAas7/OTNpsHf0ea0rhk/FxcPSBhIErG
PTGi5K6tvPw+D0P7fKTZpH4SabI/XbVpLQtqgY0Fz1o0m1s/DBdy7Wz2Owkhf92bSSfXTjq+WXEC
Qt7jmLcgR1GtRQ0gLWnjtUtquQvfacqWKPpysCqEjujowATyDNoKFBmbJWewpamb7NNYGcTMcvlI
htftAYzdJZleLSyE2ZcKtgp0rRCJhSQxmbzWh80fjrU3eZcgI55snYPYrrDjPeBTLayWyiRzU3ca
bpLhuk5I07DlVe7k7rZQzK0ktGvJ9HfnV91cGDQ+RfhXiE394UpFy41RqexXMTqi2eCU+1J6/+ch
Rm1NDHuoY2hT46tBaApUwmowuOIxaXehsFOkhXvxHMuRx89YyUbaDNL6JO30Xiuh45mPBa1iG10W
Bzxwt84lSgZI9ONPvl06TWeXAwSg8cpviaJiTI72VMdKuhYbtF8x3XNh2+1QJdl594qNe9hxidY0
N0AKWjy9NNxTR1W/r1u3c8xA6ceti4LRttRX9bW2z21njYzCxnju8ftbFNieWRpfQk4WfF8CJ5Sw
foXxiLexx3PcTN5NK1uohs6FocRFaVmSZBHu1mRkqunUSVyJNs/bg9JZt4GrQ6lW9udX4dwHo4tn
saeQXBTNaQ8HmEUmAanH0x73wPEuZjn2aIoib6udSwf4+0K8mXF9iTc9bgvaU0I+MtFuaIsqNNr3
+EbZ1arybPkzbVbiepSYVv95QUCDYi8aGjVk5nVyNKaq40a43g/A+2AJCc6uiHAeQyv1b4b3O870
aiu0oylcSOdoDVj1F6XPWWf452lXUKv2Ir7x8oJ49uyEYnWAh54OtGvqcybgJl0HeObw+IVLMFSr
rEQBVl+6Js2c+L+EOdEtRO4Ri8Gv69ExWoRjWxpHSQ04V/nWNved5a7rYlhIveOXmDwOvgSa7K/A
9eVMqMYOVfsSDeGqtx78BkvuelOVW6Hhgc+/PP/VZqcQ0dH/P7bJoZIlGQrkKiHTcN+ivBQAgpXD
cns+yhxzUaMgRa7C1oZ26WQNGhHCMhAbBxuop/7LBKDDIRlc+01079rLBsmzw8JnBpAFmfiP4ktp
dU2JYg9yxAUncuitGwmg6pJywNzCMDhhGBAifH8oIqBZB1VbQICj7Pz1UHYrqx1hqiH6W0t3wdkZ
NDQuGzL7WKGi9HURhli2Z0aZj8lqVHP2EZaQD8NusPUturmb7vYvvhhbivIeXFOQOZMvlskiWnmo
G2PDNiZH+Lmt3eDoypVjo++Tp/hjIeDMlU0zqCIidIl+pz4doNoKYi3642RupG09rEo7M1do4qpr
Euam6lZtaYMMXwInzE/sSdzJacOLBJ67wcSWziY6IHlo7COMIVESda9Gi7b/wcxv3MfTfQ6PX1dJ
xuQTZfIt3UYdDD0v2edraQs4b+ff6VjqjebZ2Y/FAY7p6c9ohohrELlSF8e9clLhSIUMGm+NTgEk
L46ddb4LPnQc4aJ4tSxSMPOgwAT3d7DJGSfGigJlgmBhXx/K8tUreI3Jj4F/nQvZumyWlGXnNvpp
vMlUql5QVWGWsNFdOG3eXdOmm9L0F7Lk3No02eV09ih+ohT9dQpVOLNhYZK+Cri6XfvsLoITZjwn
TJTTf4eYLMM0Tmr8ooF2VNvsMNoRjkad/5uV1NycnYaabO049NqmqLmHwJ4qfsKWBawtOulRsEDE
nd/Vc8sBQW1E4RVEpzGh+zpxgZE7gVKjXZDjTuk72Te5qI+xmGxRbB9VtK4MRTicDzn/rX6HHP/7
yXKPAIpmUip1dtTYeeo8xaX5fD7COD/TDXU6qMmG0jE9RL+fC5WKawaA2M1/CPiLG3dcVefiTPaS
ArtHzLKeFPwq/9Tv+o1n53a8Q7o0tKsjurlYzkAKtZOdfH9+hHPwJlbj70mcLHijrJJK8fhuyo1+
hKKxLu/HE2eUQVflFRZjSH8t9c9nl6UijXoQtLbR2Pj64TrdqCwng/wvBv5DGg0H9rJthvXb+bHN
LsmTMGNyPlkfiut71AX5eklSHTo527XuqN0R2ILbXhj5p1MvZY/5geEm8cs8g9fh14hhZqqK4nOU
ptFPSb/JAfy62vv5Uc0+Zkwaf/8vyPT2nbh9XBcSmzoo1uV7yUoJd/KDfqP9HO9XS2tzdmmeRJt8
q8FME0XwSIg9gGyeWLbna6tKR0bPyOy07xfSyPx6PIk3+WhoJUmWL3Zo7TzoR4inGFh2PC3q19Fk
DJOEtfuwqK01/s0/th9PJmlspPISnYxRiXiESmiv2G6CFrGZpnAa9L5GcdmAvRpAQkP6XW0gbiP7
mZXCIXeQhwjKuN8HQgyn4W++8MnvmcwBCr/QALg6cCPrN+5FvmM/coQfiuvgCMB6qc45+4lPwk1S
d+fElimoI2oTVYeDP1qtDho2g6I7WOu4i8D7yqUqLLRjZvcK9rVUUGQJ6Oske5sCOHZBY5CJVq3C
CoVYt1/lFNr/ZjJP4oy/4yQLGI4Q6alHnHLTb0YvImcNzr/dJvfyHj7vki/Q0rAmqTwIatyxx2Fp
5WvloC5ZUW13FzLbUpBJ0i4sILCQoThsq0tLPfhIEwDyX5i52eP1ZOIm95QqDAINvwpuk9WrP9yK
1vb8l5kdBOYupoYClIVs+9cPg3wc+GqZv59kh4JEEpMtC6Pbn48yNwokDcFpYTzyp1Fi5qt4B3ca
+Ut+VP3U7lFoOR/hVyV7mj4spI0A5qCfoxqT/RNRdUc0jBBwJ3dQE4ePcEdJyzYuxiqdfEgP6Rpi
ZLtCo3mF2/VTd7X81JjbxCNS2FIwDFXlX7fOk2VuopWSqpU+AGYxfoi+dF9YyRoR348GHdZWr+/P
D3rGZhArw5N4kxyFS6ovBS1fzwn28TVopOAQPQKGWnvYDWu93a6RXrR4H6+M3f+ikTZXFcVLEXo9
JXmQ2dObuisqmtm3DJiy70F4CWioNnCkt+FhfCn3e5lyypL33cwkU0bksTwWfRFInZzvfismqdi4
9AHqcGPBqO3KfVJSAhOVNZoB56d4Zn9QxEP/TeG9MFIDvu4Px6iQ6MVhCAY55MnvWnh02+/nQ8xN
4pcY4+45WTXi0Hd5mxKjWjdr3qe2aG6Ma9QCD8MVWvr+2rzOF2q+v5Q+J9tF58PxlhuL9ei5fI0p
exnksSyBNHJQtvHGOUgYSNGMshcL5+MaPBNpWqcHjlTDTyUSzjTb0U8MTC/3aXGbbJJFm/m5tQFI
gfHAGQHBPLlEwIuU/F6CCzMUNTAgt7UuhV6hnuLLKroKEnTFtsuX4CBzt0Fm83fYyT5EfNrrfSpS
eH8Zr8Y23UH8XEk9Pm3BxsVR8PyCGU+vyYwaIjK0IxAdmvm0npHLSVU0cgaPRC/vmkJeRdZoHPC9
XMJUza3MsbaA8Rf/g8HKuDtOVmaLVRd4KzTztVW7GdbhRg52lYHhvLnaKBvsE7ZutFBkno2pjMqx
OuBGqjaTTwjwxQ8tpUHH/MbsN0AkcL/juqCujDtIXcmwUfcUg1fnp3SuHoAK2q9HM9VtGmVfRxq4
choLgTLaGTWXuh2tsXCIV/5hlHrDLfJ8tLkPqI5jpN0im1ThvgbrOwcil6ehiiyr74iM7bwke0mg
dRmoQJwPNeaO6VrhMKQeoHNQIMg3CYVqtaekfWs7RvKcD9pOSbCfPR9j/Ll/xGC3AZBWKWxPlTmL
mEtjrSIHFiGJJAjpTnHip86PfdsRm1s3LWFsFR8YLi1M49wzBSOv34EniTNMAcjqPp5QmnHggDXl
O3ETbVM7hDS9ijV/pRjryhZX7qJu9syxQNUUfLMIfYBW9OQLqnC0zbwiZZtOc13H2hEXHACQirtw
cZorl+JGNXIx8DzHyH0SKKxLN05VaOHjxRkF272EPVu+rdfISW2sQ21d/IVhIkty9Fdn+9HFmpai
kQHqh6hjbFArw0s6UOpOsjpp57VRs3D7/PWomy6dsX+rm5Rn/zR2yobcReCeVCb/UnbNEKzpPBWo
QggFo24GNL6qbutEQ3HInA4xk6JA4y5p3tLAig/QaK8FKNYr2anMdSoiCpcKibEeuSSbHurnNpUE
1B98c5GRNrcAAJqizowY+J8WUWLXa47i8MPbUFmptYjaz8tIUv7nOwsav6ySCsEHTHdWPKRObjYc
Z7Efp9dFNXKqk654Vmr8SlLTM1Aw89tVXhn9Z1AjSnM+/OwgT8JP9peK9FRhJgwy9hFaxPmn81+b
9u7fBRl/xMkZ07UCPF3o8XBF8usAkRFka14tIXr4izBYgCpkXZWMOEmEqdplYYsskt2noJDNxkev
Lmzdft/B+F8qoMxNnIF4lTHuItpwk13bVJIXlhZjQnxLDHZeeiEtZYaFEFPKVI4lgjWqVtl43yD8
kAsC7zYUDHxL+4veFIaJ/x3N9ESWtHKQ45TRdFvccnC22CvX+adxV1+OIutAzJYS+9z5eBpwcp2K
s8JyK5+AknWTJFdZ82TG217dnV8R81HoWko0aRBbmnyksEHXxde5mGoGGgnqAZ7/RhjdcLr784Fm
LqUoSKOKC2yEXs20I8SFtG+H8X4vOUdHL9eBEq+q+kMU7wd4budj/cLDTTPqabBx1Cfbycpx2kCQ
q7P95+4GS5P+3n3/j1uxAKhj3ZMN7eQ5uh42+lbkAreEpZy7cJzGn+wzuYAvqykMVnG2RnmZLMEr
pJnPRmPI4okPZF2Upj2OuFbxaHW4H2o3/vtIWNFvC2yY7PxSvxwf+e1eH1bthbpkzDGz4Whsi1AG
uRDzrlW+Tmypt52MiUxn6zHL3oW0l1qrBiu08x9wdngnYSY5t5Pg7ToGYUaZENTqTOT/TFS+A2up
ZDKWdiYrhfI19B6eSSbOJpPEm5aVnPtC2dpDJsjGSB5pngVsbV9Dtx3QRUA9fsC59ioqB9SQzo9y
bjLBCXBZBDEA334yma7hhJilc3UxWsP/qQotkrtqWHgHV0uthTvUzIpEmB5XDQxf5T/58IFb4yGT
Y+tperL+0Bth/qR4g7I5P6K5KIhpgQ6jksaVbfKAwB8nylLTxZ9UwREsdGOe80qzcFbOXQfRJMR+
4tcW407wdRGGVRS5neJgQ7NGRorHdHTjvFV7DppdtEmAba3/8ai4A0qASMb6GRW0r/EyX+twnkNd
SyoN/8DdCpylgtDL+Shzb74vYSZJy+mcMgDJgs30AT8Iu6/X2NbZiPgh5nUYbcelN0tZCDqz0XCO
pOr963NR4Pk6tCqI1Jp2OSLGgrtX6xp5DDacRwUk++eIsC+RxqVzmpKtuDW8kudeKqJp6hjaVldw
XuvipYN6PBcnO5pAI1OVu7vxB/SsrrvStEoesTLAyYsoAOypB9kHevbpJuMIxOVHvysNhJmDtMSH
eCiLp6JIhJ2nCMYSdn9ureLejlsOJyzaCdM9ztMpkFB+4pUb66FnD05avdVdCzkMWYNrtHiMayH0
kwtBkqurSLS8UccNteLMQxynt6IbKKQ4aJ9fauOhPp0iCZEAOi1UNXiyfv0WKGMIvZvgv/sfDY7R
mFSFa72ETp3Jbzy2TQUMCMDKP6BKailZgVow9lDaZdm+NX/2aJyfH8pSjDG/nywrfXDEJMTrAUlu
DAyDGI0uv84MHj6muRBq7tClWGgYaO6P78IpdrPsexOtUWOctm6NjdmtusHIz67U7QvIfxvf8AOq
OEv+2XMjPI06SQs5PupD1ZgNLpdCs+4UuQNu2KqryMVT/vxkzq2L01CTxCrFdVAJJaEUaxe338To
YUDzPVTgQermpjHfovj5fMTZ/XEacvL9FFftFc8gZG7dIhm4alOH9+19397KAaLByJ+n3iYHXFP0
9SqpoE5iGLrwG+SZ7QD1z7QskwPyD/kRAZV1RZA1XIi36s8RBvPZHJNraib7xP6LmyGdgt+xJl9T
sKJ0aFDIst0BW8bgWbQ+/o+089yRG1m29RMRoDd/yfIttaSWG+kPITf03vPp75c958xUsYnilc5g
Y4ABNjoqk5GRkREr1tpYjQiky8OtshKaDjI6YMuIY7eTNpLK9F6KWqMRw/2aSI9c/gi0NrYXZvXe
lP2DFKme00nQHzSPBayYSCNcEOPecKg13+XKEp0oE0z1MtBAuZhK6JgOniS1zXfNiT/okzF+60vo
5O4ve23VpHA6E7WqQnq6uMhGWKkzs0dlvlUTxgOBj5B73DexVuB2cA8yAHrERLVFdtPUyaw4LWXE
/qABBogPxiNMvQKeiDbqqTY27K0u6cqccNur0DYUAajWGnMTr/SmhsFR+4PJ8JsVLXZNK7kKpgIB
hbZn+Cbi+q/f/8GmPaecAOufaVRuVwFXjJKGBkDOuXPtY3kgp3l0AFYeoG08mk/SH3icyQOTXhyO
8IKtqEnNcIatfIDE3jQgjQtjdwrUR7kwNwytfR2aAYwN4dbcbYtY2Vl26sQ2+UzrfFTab2O/0QJY
+/u0cmng0FvklbD4+72E1lETksYoc+I1CvTEzfH+pxGhZhko4AqiYQPellLnwp0hH3ckHV5ZT+++
h/KrQTqDa3Tjvtzw45Vz41DiFywlDB/TJV048mRr9ewoFaXxV/YR2c2jPx4jL/0k2gpKvC1QJ7bm
dmHYA/NJvYYMh3GiW5frHICnNIfIueCVGZ7as/N+QkSywKj5XhMQNu0TGNs30of7G7qSwZN20iKC
o4sOP8xIt4bhFUCxI4xBXCgITO+EQJdAsFmOB9HcsBNDOdJui5/rZYy9NbpYbWZNTVzGGB3lx6I4
+P5Fnp/+jwtbxAknhW+7VSIBA+qKh/qn4gZ7e1fvJYsGEeuCEN/bGj1bdZvr3RQn5Cr+GVE5jWCa
QJchJ0JnHa2XPaTfCrxA3M0PW/ZeHjj2kccreFgZ3ZpldgdXT1s1FebSbl+Fb6v+1/1NfG6HLN2S
kRFiEikxRhZZN0o7/RQ1DmjbHZqmnnGyYIr+PCHXCrvy6+jjeIq+BpeeGQXBMVW7+kP0nhJWYLt5
gu6p/CreS8ph63G7koHReSB+wZFH74Gn0+02p2lPghfCqC8mksIvGQJPP+hTf0MdRHzVrWDwsuCC
OVUHokI3laCwOCNZ0UWpNsFrTx2VSzS4xP7O8YI9nL2OZx3Dh/CiP6VH4wNSzdrWlbrqU9fWF4el
TzofMnWsc6vu8y/KZ5imdvJB24+m9ycNstu1Lo5NGxt+1PpY8/NPUfYjUP8e64/3vWrlUXJrY3FK
KhuNTCcF5qIfs0dtVxwpbvZI3zyvanoIj+bH2IsOW1Fn7bRcb6SISleHM8uQCYA2B3mCzgadbnm5
/dtjwiyMcU1gkLZgYVs4imolGpQPyC5PxqNqwH/6JahPSf9XoAnN+d3GNopP8eJwXllbOEaXhUg+
IHZGhAtOAsMDd2359/9wKkJw63ZbWMfVHQRTwHsSqhbSydsdtMyhROgD3WynME5pgL6SXr27v6o1
E8zTwt1Ipfil3l2ikNlnYvhvdt7ESA0N5/t/f/XCE8PvMIYyzWgukxQjpBluRgkXXrAHivSMa8nn
Xe+Ne2RBBGRbQM3uG12778SwDjFEDEEvKYDKREiMF9xFQO0uThh+nibpUKVb18FqqLBMSIYYs6I6
uwQ9NW3pOEPEfSBfdFRSdumb9pS6GWCILne3kegr4AuqfyzoGfahI2Zz6w9tZkijbzDFkkPTEQYo
aHHTDV8q56mC/oYnQN88WSMCo8lvl4ZvDS+e4KmCzEoV4fqt/MPUPk36Bv/IqhdeLWxxwaDsUccR
rwxPQjAoO4/GRmVxBQFxvQA4yW53DrGe2LHFAmLNc0DFpGfjkFE5BazcI2x1ti6UZt5uwdHXP5jF
cCvse6DIlgFqjNDubZsA2N80I3KfUocedM8v1b1vOkc9007BrH2ECR26Bo2Jtmj+cv8krB8/4J7U
9IEBMgB9u/BCspSsRVmNIrGhvMl9NfksRYgvwG6MUFxY+XBFjAxdDf78mEpZ+6Y1OiS7mxoJkmEC
o5hDkgHvvJRsIKpXP/nVD1tcfEWcilkztkbNfzXhqaKxcX/pq0HgysAieFYzNPGGjXyg4fhu7Hdv
TAeBBlX6k6NhE8Rs0SKiSXO7wXKljQ2yVvAu+4iS6cch2TgbL99gDvkmvVdEXgmky6RTGfOKHNfm
Gs27d7MSIBuVP/ojoilaLm8EzjWHVRSZDE/0ulRwXrerqVoELlBOmJ5hNIJv00Si5gzY/lQfoy3Y
xMoj7MaYWPlVgmCm04CwA7lPZ7/Ple9m+aGTNW8238KKtrEwEUAWdzelBXp3nAGAGssMNs5tkiwH
bxu5u/93Nko+/cmBv7azFI43x6KalIDjJniUxg/RZRrcFCVDRkXlU1Puf9vFwYlzwZlQtPJeWJwh
GcKKSWUEwtMk+9HItHdaVOysMNukFBGJ1HL7eC2DxdMAweLot1+qyGuls8TclWinqZ7IyYOjdVR3
8FVsIG5X4oKi6YIWExFFG3TqranSj+3WmlmT0h1L/Y2UbDR/Vv4+c1yi1QInD2DUxZ5BS9xOam4z
++9LI98GQvdQl8ONC2cl+NADtzhAAk/4AiapR7PUSI3CQy5/4wRfLPVSVcf7H39tIYQdwPOIfVM6
XQQeOwwgefJNAATxx1YHAL2RXK9AnylDi6l4VFpMlSbN7ZfIKqfsm8IYPV+75KZ+MkBQ9WrmqvY7
zfpUSZanj9/HbAs/sPL6uzG7iNvII1QtFPsAkIIeKe4hTh/KqM6EnCLTyHTEd7qZ+ijj+v3Gjq4E
CfASCsu1BYjsRaTVJ/o6CQlUehZY2vY0PVcgt4LEyofjmgBbxQQGktVLPsHczBu5aIlFcvUwxY8G
4ry/7RmIsRv0oMh/DX0JWEgjJ4cNBViCnFwixWbidCtyr2W+NyYWobueI0erBPIB8e9dfdZOyXF8
anbzPt0Hh/B3vwvvEtJ53kCcJig1FiEhyOJwTGYVlsd+zr4aQ5PaXhnUgeqORa0OR7nX1L+cQYu+
d/kEajfuBv03b3ldpRhDI9QAIcw3W2I9laZE8jIOe6+s49daHKIKulUDXYaMhQlnkaLmPXqfqLr2
nhUgYWon+YF54Y9mpv31e96BHSqtyjOcCyr4JVK2aXTEoQ2n89QwvlTz36ofbVxLL8ZtFiaWowyR
r+izDhsqMIXoBHvy1/F9/NMk27Z34HVq1/+rdtvXfuCW75hY3Ljql8draXxxV7Wp03Xgojpvkr8i
nWjaG4nrMh/75++T6+GSgNKX0JI+q3M7bKTOGwztbGaoUTnG99GOfmix+uVPPtV/pkSovEqQ0DIa
1VD2OybnhqMErZaK/tp9Ey9O8vNyqAAojgFs5cU8WNY08uAgmEbGopPo76MLvYQd3HHG80yGueEb
q7t3ZW4R3eUgyAe5YEmS6gWWdLTQZtSQK53zw/2FLa+R53U5qskNzMACLCi3ezcG/VhNltV5vTqn
pyjIf2q+82GMZWSIfNR1DRSdqjqLfj9Q0FtEYgCOL7qAy9qlZpRZIUtK59Vx5pVZhOLZhoXnkenr
ZIyVcU3xL8hIGO/SFls4JrnSz6aJxHhaTW+zuGLOVxZCpSOCf7xDHKVGj1XJfB+o2ARbp0ltXvIy
VZvSSzaiWbgPNPRBknxMHlR4RtmjRu0PoZkPKdM4tlwf6PCrErOOnYMSVRg3J6Zto3MXKR3ScvnY
vrWHpH2dIZN3mgfLcVtjana1XvbIXVqKl7XoPNqOBB2yX6MmHdbQnDW1vM9kM/O44YNfxZTa6CIq
w8EcLOVdAyNzrQxCEDBERok+9LifC2t6b5TFhOpqUE2vfCmOvquxJB3qeESIMI+SLdjLShDmoU57
hqSHd8Lz++jqxDXDXKpRZaHZNzxIxTlE632rp7Z24jhpDEVAm4NjLvvQpFqtUUp+S4H5eYwN3UQX
nTdGDxH9y7eZZJbJO/4CrwAlUtI5ixE2searNfUFUwVU+VqYY+SdNQyQiFlf+lB1tR7NzBlVxiY3
q4NcW0c4OD7mebpxf69E5JsfsEgWuIKg/ZX5AZYqJB3dpNpiWX3mXlucCc4CLDKinfeyp9s7cJeP
RdvC/qwUJy1F6Tv1nRZZvMaHphSE3NA8lpoXOW8b6/BXqeaaq5ZTBj34WB5ra2iSXVdY8V4fahSx
c31EZhVhcc9I4voz3FfZTg5CB9HNifts1MJd1Qzy3rQkif9PUzE/M876ezkJfxVIRp0lVX3qZW36
Gct57XVGWh27WXXeWnofP4WDBFGxkUjap7zukZ7tArJBe/aDUxYE40nulKRx9SGfXnc8x2LUmrUi
cee0DtpdM+hpsxGUl4kv2qfEKoULDZAfUWXxlAgqNLkCa/gH7KWc2hNqvrTet8BeL6oLwo5AYIh5
Lqg0lliPrHekeNIR1NVhF0YK7Fhpj8br5pVALqrmu/sXwIu2h7Am5J0Urhs0QpbMTZU+DkOlZqLH
S0/s1HghWBbIro8och9H5vIM9Agf8o+bLaQXbMpLy4t7G36lyWeSn252MX4rijI50At+qMKm2OVZ
9CGCbtnVs4lJ8rx+Ww85YsiK+g1NefU7TD72peiZ1gXwG6FIh+6m33cwFHdo+EVl9VfVyPGlUaxv
Tjb3yB4r7X6c0+mbpkK4vvGSeHlbs4XcNYwsM43+AvYUw7Yit47Te9OooAfdatZFsrlBO7XWSi+y
Av3bxkd7Gaxo6fA0B3DKqxnMwW2wQiZgnOeQLLjmuKBv1+8QPr0kbe3ZEuNcwwzJt8Hxsj7nMqxz
gRa/3/gFoiJ6G0r4BQY1NwYQGFhaOilkJcNUIZtL8upP7vgzPvSn3pMP47GcIa/ceg2uXAc39pYM
KVlaM4/VY898R8/3GS6IGuCrwIM9ZHN+8+X9hjExFa6yPOBfi+0d1ZksaMw4gYmLcGTuvNVoG9zf
wZfhHhvkJ0LlgWb5EuKgNU3etCE0R3GOtCZC9mghqsOH/5sR8RWvLrVCsvVQz1gIQdmaW9Dk2e6+
hZWtovYBb4AJtIbVLF6d6ItKUtgCScmzeCePbhslO2OLvX4l8kLhIuhzxXwmlbzbZcxOVo1cMyCR
lfjSp6idm+dkesymp7B8yorA6+M/yPidK5swmtzajKUWKr8Bm81eex7CdtAndBFXpMc9nZDQ/P19
/G+JwG5uzY2BpoYWJGKwYT5kvPms8U20Sf+xdopuFrXwB1OksdGMlfiV9F5Mu/g75XE4JG+R1zz8
duOPAM8Fhg4ig6agCZeNv8IuNKtGz9ab0l2eeiYonvlkl65unvq9IJDYihIrgRiDgCTJ36BXWIZF
KzR9gJxAyYLh61y8KSrSRfm1M25kaqvbyJ2JkDMwD+hBFvHBdmZrTCYAhXl1Ts/qPgHDY9dvnK9i
Ykg6gwe/7xxr67q2t0gNM1tvEZzHHsD681g5btcmX5vO9EAcbqxtJSwpULKqKlMaomqq3fphP/rB
IJkAGR20yuTwZx3+dX8t4lZfXBwY0Ek0qBKBE1o4eml0JiLSfKNBZ2BMfyfHb0P5S5KK//jWRht1
8rXwRByHiZirSvDF3C4nHlLIdVuym3L4nOgPKXKkirNVSVwzIrroMsTbYASWKVTZ8iBisIo9owlI
WN8XpBiNuiXYt+YFMHubzJwylfGCybZpjbhzahDec2hFPCbhyj3YlZ6dGl+ajlOnFVvcKGvfCnAR
tvjfy3peg65SbATMBKgFArQ6KbnjSvWjyceqwpMmBxuXyZrzXdlbFvcyiMlac+D4mI39UKcTNcpk
f9/91jZRXLeMcDFs/WJUzKwm3SrJeT0oGtD2SoqPUR187vtgB7lzt7GeF80BIqBKds1wCLBQZt8X
zj6QBlY5YnXUyumkXwTuQT7oB/lhSwpr5YZUFQckNYBtKsBLP1f7uQx9hcqrfPEv1LOPgtVQfehO
93dvy4z4gFf5RBLMVpcJM/+QJyaYCU/qafPmWDlRZNJAlgTxNXwTCzttFCetpmGnP/Th3jhEF8dT
36gfsrNGwjd9br1ot3V5vMDviY91bVT8qKvFVWM9UK3CaHtw3hiH9JC8Do7GawNZXfnUneTfbH4J
c9QbEExFrI956EVSk8BO1wdVQQ3Mn3dp5kM28FHi5r//xVb8/dqKtkhjSkm2p6nBimN/y+UfY/7Y
Te/V6vN9KysH98bKws+NYVb1tqNa1kc+LInzL6VrD/dNrC+EGo14o5IpLb6OY81z0BeYyGfg6NHX
WHofafvM3GqsrS/lPzvid1x5Qa1ISeDX6NXTMk5cujef5sz5eX8ta+4NcNNhTBzwJsCoWxuaEXSz
aTSdJ2eF49WAnaESs7sscB09KHf3jb0Atzw7mkVDBikFG3muxR2o1k7iSBrWRLc9SXf1+3CXeMMB
EgZ3ft1xljaxsM+Sp4tbnlydHiEXIhaXkPhJrp2snrHZAviDaySEMPYL2HGvTLz0IO2rnXqwvtXH
2lXf267itel++1esRavrH7HIdjNzyHtD4UeIaJUf/pnO26bTXA0chviSVJrJBpedN32craDhciZa
TXvnEB8kb37sDr0gNXro3OAPDtuVuSV6IivRo3M0zGn+Mey/tc2b+w6zcuuDaYHCDygzFdHlk27S
psLPq7BDdFOX32U29b18LCiQJ3myL9tIerCc9GnoKsg17ltWVk1TRFG5xwBjLXU/jDZh7iSnsGy+
7v52/ppfNXDUwG+AZP0/DF/q03QqH3n1b75W1uKLcWVa/LSrc++HVj9JJaZTLXTRYZZUWFjMfdS9
vb/GtfjCs4EBVgMh8BeD/0PNEudWAnivTF/KrhgoEAFTum/E4scuj59hQl/IZC4TL8viwlDokT2J
TyiZrRvlf1vmsWyebPOH3f9BAYD6/H+mFodsZEio6G1MwQj5Vc+UQ9LEj3U+bTjl6raBH4UlB+94
0VoeValUp9ohWJmHPK3cRt6q4q3VXVnJvyaW2acNoZs6VZgI+9GNQpXQGB/1MUH9tXtVJUcUDjvX
afyvPoVvQGwbcXpjhctcsaisArktzGfxa7v4GKZbtKlrtw7QRhGi6ALwTrn18NJUR600xQ0aP0nO
Fwnsd9FvSfesG4HVQqDI4PVdGNGSIpkNXxgxnqTYcWfzkE0/7nv36o0GcJl2JUA1hX7N7UqGWKsb
iH7o+Bqu4FuPuc+cb9MXkY1mO2bud5uKCqvh4crkIjzoeVcZg4nJnkKGfNQvOkM09o7WlxkxIaDu
wn0KTjvZbTEerl1i12tdpIkK3QxaEhgWl9g/XQfzUB43U25xTl+EjH8XCOPo7Z76aZVQUa5JFP9n
xks+i1lsFVUbKCO9+19QF39taQ0wuOjQKiQISzxoYUxZG6UiQAVOfs7tvD3aZVSc2qjyBzfpm+yN
MTrKhY4ZhFRhLbu2kaZ/lWVjPUVBZV4KP+12QD/as2VIyuPU50gHJFr5Kivs5qmFFfpAzw5sRaPn
Z6mpYXLJSudcBWh7xY38d2FUFQSVUqc/JpBhKSFl65Bi1lcliIJL1g3qYYYu1LVtoG/+pDoP0zw5
P6Wi4yUcJNa5UzQSiiT/gzhHjGNOg1TtZTtGGTKtpoLF544j2m7nNvl+f+vXildkz/9ZWHiy5NRm
Sc+H5NPqgi+RlZsntTfbT6Ga+H/Hk9+fg17yvalh+D+z/Pk8znn9qVBy67PRllu1k7VzRZohGG5p
uzL9cOt2jHLFXTF1JDNDtdMc/xxUInC0pya3jvdXvmoKkj2I6FCJ5dDcmoJYYZhsladQOKpHq7F2
sZm7gSkdBFfifVNrsdzWLZH6wvL64rECvZqid6AAvCaWGcbqysrNxnajtrVihHakalGmY5CakZvb
9QQIGWhJhpEiRW2oPbdbVF3rBsjCBEcMD4iFpyi9P2toREOYEFqnshtfdX27MZy78k00kk1BXvmM
w1tEt7KF3iYsYaBJ1HA4xLHaHiKQ+Dub6TZX0oItPUvxkxdxB1IdOi94G6/uJUO5lJRam1YsKZAY
qFEYTnyvhqd0/Jpmn7vp6b4XrB01jdrPc+ERBhVVrP4qp1TnYZrVvMANGOqBTHIX7pyn5tCccxTl
tkpAa19L0MZqTIgIUPrCHUbTrqpCZ8QlKuB4Ys45Vw8b61n7WuAxYbxDcgpMzcJEFk3MOcyYiF9p
H/JX5mV8VV0qLzwYSKLDKhFB3VF68cetUsnqRl4bFmu/2shK8bUwrGmJSw+ii9C8zklrERXePUuT
nYOtGLm10EWoCCUnnA2FhQqCgilxW3U/DecCnkx917qmC7nxXh5+GcnjdvNxLQ+F5IbPSFeeWu/y
OZnNk5Rnakst72gf1f18yh/+qXtJm8Sj6xtLiRI6Pvh/qbTdbqxC+q74wlZ4to/ajvbMK5MB639o
TjdzDBHMl6cPKmVAgRAYaIqj3lrr/CkMyyYS9KP1WSAdKczDbOzFJ2ZV660cY8PYwln90lSaIcOY
GkGg/jXaVF9b3bzr5Sy80hmjPjIrLOhHMRYfHyAz1tFmci5CCbDagmxu2lt4ZTGaUzkVISyhXn4W
dF3+OX9IhfLUQdptMeOJP3bvWy1il093qLAMGC6FWGmsvVG0z1aYbEUU8REWVoC6ALSVDWAMgGtu
PaKI5wayawHPB3e3y+TSPhp9pFu7rNTGD+0Q9TtqBUXuzkHenTtw3L9KO/c/yQzr/kiQmUTFVyvy
jVvpxSAcJTNyEshooV/jbJiLn2X7WtJlMfIZYsJcganaouPx0X5b7QQzWnRoKoi4t1rAa9/3xuri
MDqNOsmpsCoGyHVYo8PcNfYw5+6LQ1htzn+uvCwERw9FHAazQL8tDkhpGpllAKzyJuJ4c2wftOP0
anvaZ+XKhTqC8Q6DUuBLfvF5HqmqhCqI7bG7oOma7wATnKbKAksXfWhsWqiNvpFFrzVebowuttLu
1ExyJIzqs//VaYafQ9PG4C9TCADs9DCQNrma36JkMNe7ifLWRgK4cnpu7C/ymhoWndkpNewrp0n6
1ervfls0Gx+9NvH8xLq6EzN1avOwYol58zrzv+oUNv2tBGYlpwAsKOjaZUDcwLhvjydUjmncpNgQ
IMzyreD2f1buIT9zhbxZcNikTl/duSuTi6DaWkHmF/+YHHfFo8lDezwxrhDBaZCepp39IJ21n/cT
m5XrnrIP+haQqnACl/38RI7CPK51VAMz9VHT21dpqbyTZOOLlG5Sm6zcgSL5hC4GGKEoNt1u6RBT
Ra5VADNwn71yHkLkC9jeXfM22xY1XomuN7YWMTwuG/i+NWyJWfwegMLncCdR+dcP2UG33ghV1/sb
uZa70AmHaEcTQu5QU9yuromywelG2qsA/j+UaGojm+AWH/LLdp605pvXphZHPOq1SLYlTCWNcnQm
9QFexI17YNUEoRFeH5q3QP9vV0OnSdUBZUG5ZNfxK0vLck8d2+aPNu3KjPgZVyeZomPaIfdAJVhp
HutRgQYCXo1cvgRdu7PM9CHP0oM9NLtJTRjNzt/d/2hbq1x4pJlLXWCJVYbJRyd8o1kbFe+1Ew0y
8t9dXHhhU5qFPPUsT0sgxAuPEWj5INwKHFtWFp6XVYk+wvwKLWY6X+Sw+RSV1i4Yhg2XWJkroHoA
pEQ0eiBTX8441UzZWVIMajU3+lpyA8cod3FSSBfLaXPAj0Hw91wq3VPQM1Pmpwpk3Zniu2kSNJ8L
K+ncZjTeBmM5eQGlj4M1Iwwx94l9gqU1OUfwAl98TZr2it+qO1DmIyh/3abr2YSPdeCXu9rQQi8a
qsAL4Oo+R4Hz0Fuj4dW5kZQeZXLzZ+HL1itfzhhFLMckbrxWMSFYk+DJ3dudn13MpixOcjoyuQ6v
ZHGwJTVSXF0ftN2gD/brNDGDv/Qhy2xIv+ThTeAk8qXtZpYVO8ZWtWQt/FKSBt9HkQFO3UUNSIc0
J/M7CQfsyv1QvKVq+E4bJlowysbXW0vswM2aBCe4zSDzWAQNdS7A0Aw+CRYploRMraN4CJL4KBsJ
WqnyHdq/ie1uvXzWjphIcBl44R9mkW9PuIb0m2aGmOW59aHuDSh7DHM+3z/HayeAogYYTAdgMIu7
NRIHodKbZg+/fj0VXtmQfbR2bp5D5q33902trYdRP8EMKx6Py+m4tm/qLHVA9umzc9Kcya2dYSMq
ra2GeX6A9oqQbllyBQuQH3rrGvjLpDfcDNSfmzbloTN/fxaJSRZIHrn9OdM8TBfbZs9Jj5gY32Z6
nxmxa7Yb8W+tXXFjYREAhyZQtEHCQohQUemVZ22XvDPfqp1b1bsqxO8geNmkTn++axdvqxuzC3+o
IiczkGcZvLFzId9GMGkHun9n7jjAPdeyXe/SRyG/uE3OKf70S9PMdAO6Q1ZoCUey4W9ryxhGPDsL
3zHm/cq0hgff0R46wzyFobzhK2sBBGojgTMFoQOl9e0nbBr0DpUYfGQxxaXXTealH+cPDcqHjZx9
uO/6q9vKqLegKxQnYDkGwrCXnNg9F43hzofw7bxrENxxnf30xlZQWEWwE+0J19wHn8KN6LW2zGvL
i+ClN7kOyyR0fNZk/7Jz55AgalB2wbk3nI3Mf+30XZtaBKxykrOwYJVeZDhnqx8uqZzsaUke72/m
mp9cmbEXTSctKCKfgsbg1VK/j+LXTfVX3z4hXu5Kf1DMBqBBmwHtNYccf1F7kuWpkJsGJYFk2lVI
2M1h5N1fjNiThdPfWFhki2mbDpoqxN3Uot6Z8c+s/DAO51H5ELYPVf7G2MSdiu99z6CI0ld54zSo
KAioGIzmgJGZ/o3G47qaw2Oh1nsjV/ekGhvv2hUXvFnjIlgm6FLY8YTJwfhLq2s3NGRXGk6O9en/
tpfid1wtzfedZipr7LQzfHLJ2z5r3Ao8Y3Ky1JMZPlXx1spWv54lqLcE/IRx2FuLsAhH4WzDdSuo
vAWCUjua0GoaG5f0ys0pXtP/mlmc4bFrxqLvMWNN0ndZukSS/P3+1q2VkW5MLM7uMCPpFkPLTl1H
/ns8z6feJe+eXBnuwz+rWl2bW9YhUkOt6tTBnHp0fsDTyWS06Vo1anW4xnbFeiUyMZQPqySnmC7E
MvWIhlatHRmlGqbm/85Stz4np8rrT9VO+lT/jUTll+25grWPxlOTmUmRMr7IRfTODCBt01rPBkJe
flHardCx+s2uLSz8XW/1EVUqvfXmTv4x8LD1UtrfrlXMXwYEB6vM3Mda4imSorhaHT0MUX2ajXwD
krr5MxaHwC8mTSJoUP4/5sw10Hoo93LpNrt+n++ls9P9wWm4XvbiNAQ8bCMGNlovMD4k5uSG0dbO
bn26xWHQa8npwoyNLVKY4LIn395Ywhr6D3GEf51jCccDTj7OzL+05APOG/+oe9opfhMBG64f/e/b
LLVb3+i5BHMVGi1/ArsXsCJZEOPq+/BNdKSJYoAsb/8/cHFr5+16eYt7czQS06qFuaE+SOnryvpG
tr5xq6yVjW72cHF1SmU5ZAyZsaZLcLJOwZ7q7HF4pT9sp6arDgFHs0hOxQzAwiF4OKfDZLEerpC3
cmlJH/JYDTaur1UjQsuOwWOLftfimlQy3ZqKAixXHvzIrMYN6vcbQV7syPLuV2n3goBimOZFyqv5
VRwrGRbEQ1ZQkPXf24fW5fri0jKtzWbB+or+s7dwgy6PCz9Oscfsk/5J0zNr38eGvsEasjaNDFzi
PzMLR8hTjVkasXGQKzCPHNIEiZ1Dr3iKdkYxfmcekoOanwf9nH3e2FGxghc7inCgAe5UTH0uTFcT
lZNQUVqQN5ecJ5qA8Ra5N1tAT4tDwICxd9/i6pYyOSxAmjANLYsCvDn7RA9hqFBywziprQOBbmV2
x/tWVs/vf1aWqMaxNsYyTbGSqgkj/Klr5O2jr2e/D0YRI0L/u5glelHVgkwyK8zkxes2SM6SHWy8
ftZ6OgK9CL0QvWOe64vLSR4s+GMKbuH+EKMY4p9hIXfLR/33+elordxYWlxLtsYkUhtjSbT/hsf8
0J6EOAGVqdPWm27dCf5b1CIcZbFuIsGktp6U5W+NyS5REAByet8H1uPrf1u3HDhonXJozZQFGW6/
K56yfX9qodtLn1KAKBu2VqB9AtdHM9cAIPcCZkosh0ajIsB24eexeZDHx7C6mNp0MLqP1Tgeu7jY
hcbW6V3fx/+sLhKoiUG1URFW/9F8UqdjrJ8kr96PkG2pENUn+wqgwR8cYQbwCfBCUpVV3z4aQphe
nFQBzJ2ZIXqWXRl4WTfu7u+o+CPLwHRtZOGNU0ZxXpkwUs6fLPO7Ul5gQn2o86e62mLXErv0whTQ
OHgFdaC1y6JbpEZ5jBApaajZPiiF+pi1UJmnneo2yeZ04VpkYlrtX2OLTyYnyMgEEoQnkzT7p4BD
cFHKvEVbuE+2YocI3i8XxrwNqBMFZollhajo5jwZsTVc+p12+GfwOYIfft63x2CnbJT81pf2n7nF
bemYYeukFeaMgTob9Bn9qxYw6n2/WHN5jYkFcXfAfr0sstW1ZEa+z8fKkvd9fBiLX/f/vgg9L/bs
6u8L+1eJ5lCMgZoJZ3CcH203MHnHdPUhVZLuk51qn+NeUS5jj5ZrQ6Vvw+dX12bihtSzmUK2Fz5v
yLOZG8xJeI3R/a1o41vdLqyN/VvNpBHXE/V4xmpfVOXT3qTe20444KU+12/+iYnd+Vvo1t4mq8uq
S/xnbHkPx7NZOLIwJu4U08sP8BkNOpRGgjUj30clOuTvNtLQ1eN8ZXPh9XqqJ1ZVsYtT2SZuXqa/
Grn9qjj+Q6nGW3F/9YiBqoSyUYc8Q174fJKHcynXLDD5hO7DY4MUAQBiyFk8GQGEYLe5o+LXL/0T
7CuMg+jiAiEXP+jKP7MuhDqUbr0ndYZxqeGheOztNvVSQ0IdJ66lB7kp32V+5H+I2pr2euHor6sJ
dfGN63Vtm4kpwFgFi9oLqZwiUSWoszntSfnDyXtXHU5yfaoRm7h/INdcSAfxLuibDLBSi9tGoqiZ
yRE5lt3QRqxzd6Lh56TW/g/MGAAUBJMyo5YLr1GCeGyygWRhUi82ehp+u5sd53DfyOqeAcOGoE0I
vS+TX99RfN8S7/K8et1JP/qJTuTouBo8x/cN/ZNwvPATXhWMowgy0SWXbREl6piNCaMblo4MeKAf
Zw10se0Q9/N3Td+4bU0LRg7lt52BhO6gptlXp5CfVGn6DoPlTvKZgAvHX9UQvo0riv5Nured6r0V
DI3bG7/QBz9WJvotaGJkXgWc2e2n+lEbQ7elkqNX6pMSw3VvRvYXDea7vVNalKya5GgP6q61yvbU
mXT6/flV1TNJok3HNPGn10DY5dfAtOgumFLnGvo8u0iofutG/2fWldo+COzEy6CQ3Ol6ah5oMhm7
RLVij7niwqWY9dFOrMKT/eh7nEuRl6X+zxQOuUMy1tAE0YCaJsebhkn3DDXpDvbU6weLmsm3qCrb
XVKZnxTfUj0jC96Xo6Ts48n8lox+vdP0YNfWfvNRTdLXNc8kI6C+UljdmZq+q6VszpSMrj22Adx+
2mEw/XHX62Cw+DvvQ786JV2ws2Pp0c+mPeoAh1CSL0af71Oj+DAlxutWjl+bmVx4ilx8VmUGo7tB
vljW8GYMyhOTWq8K1f6UUNIxpvqsGt0xqFHp1TRo8ab+wfYhOIHrubYinHiI9nHW/l2rXeCGlvag
69F7aA0/wX0euHYp7YIwPVVl82ouW8ktEoBGmgNGxhmlx7hSoTlrYCiUNG3ezY1cv6tKZfwrb/un
WapKF3kd3Lesbf9Yl1a8a2e98qIw0LxUIuH1gyA5ynkTPCpR8KvTGsU1/f9H2pc1x40zQf4iRvA+
Xnn1pZZakiVZfmHIss37AkES5K/fhLw7041mNL+YjRi/zEy4GiBQqCMrsy9cqWIBWsGQGBkmzD6Y
mEBB10zzQJGm7ONk2sZSt4f0d+QOOSQ3DUI6xNDaT2Uo3ppCfqx1+2haveXmmfGiV3mOXr56BywL
fYUeWe/iN1auZc++1cp7U+12KmseQbd8jAyUS9Euw/+h/ASh9U8VH3scnGeclswzCXsEJDNQ5nLc
WRizAZUxa92knhQ/08shMB3k/n150BLybrZzGuDTzW5KoZmkj60Oafc583ETLV+RDO1bWmM5SmTa
W5D4/BhQ7vOGpMdgJ8Sr77peksNYbbPTMCW1T9XagSqE9svIWON34OU/luVcbdUxjrY15lJ/IzbU
3Sh2Ih/axmGn05oDVCtPj6Yn/JZ90su/QSZyGOz+J8h/f0Hv8XfnxDibAziYc+YckWgHJNXfbK1+
rrJZAmsRYDWp4jxrMwn6LP1N8+EuLYx9Rsk9LbWfg229WdJ0UAalCyGy+JSpYKazSP+kgmqxkKEU
rbR+kmo70PM+pxMmreVukyZR5epa/yin+lEzWnBpT+0TTSQcQZXd6YC2VopxAkrhWRvTb0x3MhRX
siDKnV+N0x1KIAbQy2z2TgpG5wH06JO8ySX0Gu0+u7d1BqxGkj8nWvtQ1uRDoXLtNgZg1CkBTyGX
FfZ69Ohdu87vgDN/stK8CjAC+KSnxhEDGbqbkXpjGAPIiMv5+9hqFZoSIA2upOTU5J3lArDR+HHc
Q+hroIlbR5YJlaoK6JPWnt/jsbzvtOotM7IRNGzt3qLVM5W7YRsPyTZOMoChxznj5OGNZzsVgZIg
dDfjfuyCTGqDQqu242RsKjpvI82Q3KHW/kABQvZAVbdvmUlcTU6+t/r4bJhWgMGtZ3OkiDbxHc1c
vitMeG2lb+Q3J1WekbaU7gjGQRARlFs1s353egEO3b7+XiTaq504aL9n2hSoarNlzRhKXT+6kQRv
lStkdos0y7xOLY+kwHAnwnbNlQtcP0S7rjpPh2ZyZI8SyEnpGLkeLb+PuzCjJpi7moBKmuzmibZJ
05kFpG1PYCr4mJrB8OyqGdy8058lhAmuasWF21lWA0AD5rtyo/4oI+toOv2PTEvgNNppZ9HsD77M
GKD/ZUJ4D/vN6Ey8xMxjbI1phNJQB8guPDLOXqPpT1pSf0Sd4c1578+99gAYT6hYBEHQrCWBoud3
AL/D+04nTVJ+Z07/NKqSqyXOfQEeT1dN1B/9WCih03RzAAwVhQKa2SFldkpPzjKwKWZW5maj7cVE
yl4ZtUvdVVMd5HZaOSoNIBpdPfoKHCnkeONqCJwI/9ZRM0Cj7PwNu0ncdOgeCmd6rKXmk45Tg6zF
/JlLdu6OJj4U+h9SAIwTpDRs6V4xJcNrJr1zp0R/lOzyWZa7J6Ukn2Nt7cux+DYQ/U4FP6tLSuVX
X1S/ZAe8lRZ9AjmNP8nt9yjPP7MBDJTphINoEFB5JIP1W8tI96BXuJ45vLU9fTrWtMmN6cPsTAXi
nRB9i2LqJrL03PfZd9MpQhQslIBSrfVrBEwbIje620bx20gpxED0O8XqPo1a/xnJKQtkWf0YYgSg
A0tjt0yNU5RKv23F3qRmtamU/A0NA7yJin0CImSvpvNOTa1oy4wud9U6P6ooHbs4FLOrJ+WbLM1b
KrHHISs3uQpkAZCBjlrcGTb9VVhyHWaR1RyrxiJ7Ulra97EDLzzcqKFtmrIqwwhM/h9ylNFdpzDp
kNVDftBIBH3KcfqopgqUwrNtPA+93r+qWlMfC8uWdxOmi9yRjtVnofbTvo+jOHVjAC+CwW7/2FKK
0UnTaswn1szTU2Wo/XGMJ3NTNFXxXOBN3qaRDuKHtnNO0lh1bh/N1U/wStmV2zU5h71ppHDZgDKs
6xjg3bHjLB9cIjGHM3giLEyoifJ8qVg+jYr4gXQ52xNM5BxQBdR8G887xvPZqPgylRvIOWB6f1vR
okRIRyFvH6UZdhOcevYwvXaZsZedcZNYDIzkemDpOOcVngGw+X+mMmZr+9LaDLUDKYX0oYlGhFl9
lbgtpgvMLPOlxtiDWVdzy4Y+NEleI7Yv2J612R40xhhd1JvSr5pSuZtk+d2SwOI7R5454D0bBy/q
GxekIgGdlMexGf1Yrt6jst6D9ONg93XrMRNg9LxCfYDoxb0iTynoMIwgJUXrT3Z9orIFnmT2pwAH
2J2Wthrov2zkqGr2Fqlm4+eEvlRyn+8mC/3QMtHUHQFgFaQJhrzV5VHH1SeZN+OOblvcBIjV6LJX
l80cjBn5Viq0fpXpUB4yfZyCpm2kwB4a2yVyqxx1gxW+RNvKy0c131eqBVBPXYOChfYHSuTQMNGL
pWbW+8TMqqAtcFDn/BGzIolPBlCaZGSOXYWRBwtlHrcnyEShMvRdV/sXkHs+Or3T+W2RALxDCM7I
9KBbXexbQwWxDi1vH+a2Qtduwkyu8TErxjtlscfS2puSLrStNg+GCPQp85iXKKRD/Wuey/aQ9uWb
ZZDnqq6PajmnblFJOwJBQlY/28T2K2PyZyZvJ7xELi4XJg5jx/QdJ/0YqE5BL/A7b3Bfy+7ZGZU6
aCt7M+EdlqJua4zqw8DQFJAr1MaMwkXBEzc6w6sZA9kFulw25B9VpxNQ5Pa/BsOEC7E2tZH5CZuD
nuCJlmpvnOmz3TSWq0TG5FaWluI56v7khvFiATBqqskB6LrXOZtepFkOe934NqpzcnBmDOUUg7ZV
JuUbBsXSg9PEv/CCWrsZaBCviO0YQzPq5BedCsBy0r4UEIT240kDxDMmDwmCNjzWUuLCbaCq2BeK
O430Je7ip1QHM0xBgiqSR1eGrqlLgfyMuvHOUZJtgxYCzaYQvNN3Q6Z+RjYYeaV48okVPSem+Yjk
+B5doS0odLdZVznbWM42hFmH0ZC/axjXCcAK3IBVx3iPEQcC3wwUbImjngGiSp+HSPItJrmVDpVP
vAcR3FiNIWwzg84t2DKP3cCkYOqix6rtfuGtvSvGOIx7xMCShng/iX9HzuQEEtFyJCHjY8O4ywSD
7qADDkZQwq9q5urWDIdNwgzcnG7XNx+tpM5u4+QIxOSncrYOdmX9iZysukcN1M8H6TFvEt+mpo5Q
vFKgrR1rG1syqGuURuvaGivwvjtx4BTY+2xQ4dtkCRKwAOLuKaKrlYLDEgYNuR8Gp9A4QBYoglU0
B90Wa457T6EbcCB0sftFrnhAZ1a7n+/TO/mT2J7mQZzVX8P489KbmE6jpgRFQehNKFczIWkywPUz
9MkIFAvDchiyO1Nv0yPgCG5p9ic578HbAp3sj9uJ/FL149yuUI5MjIzYlQ67M4jbSm0PpcGwHqOV
rV0qtvNqqqVBzQX8lUJRCWMgaj7ZCIEINaOtiqKS6hp9bgVWpjE3auvuLlGieKXvubQ2R8GtACoZ
yEJxKKTT5TaNOMBkzKJjW9J7QLnf+3ZNhWux4nluh1dlzkpmkt1OmTHheS0wnsFbnPEGLzAUE3zM
fXn0/fYXW6rxnFsT6lUzHBuVRliz5PzB7qkrg6Nesipfn9lagX/pVJ7bEgrGBeawMT3OA4c75Bhb
EE/5iHk2CYDdva94qTd9n3yUClevw+Kn04AJwjAAxGTElgkUKac2VdDAQ2YLFN4QH0iCXG/U06fb
u7mgFwJct2aCEhyJ1zWdaslSAx6UHxKP+bNfbodQhvhq59UbEDKqz0NgeOVD/wDQFZRKbxtfqsef
2xYun5yipjoYsN10o8v62TX+C/3exfL4Rp+dTQsgXgAov5Yne+n2a/ox+9l/csL/NNROiFlur2kJ
l31hUbgNQ9xkRiLBovpjgGJXh3GAgbo5DoyMEBLA6PWhpS//IXhPG6JxDkj40TdEOfJylWjygxWn
kP+2AfiMZ3SyTw4a2dKmRDizittYeiouDAqLLHJSKyM3+H91FLzM55QqRwtkc/LX6Bm//Pns9z/n
NZXghbtxYVtwAFqBKDCGpqMHojjlZGrzvO07AwTRXdmv+JolxrkLW4IDwIRFq9Q11onR3A/OlIPY
h6MCAeXUMTyIEmkob6uN8Z67GCcIJRQmNmu0NovrxYeFHwfnLLoSlx83soqqVjP8hsJ+MJN9U907
yfb2oV02gW4V+NE4DayAmO5lSXaSFu9TQTdleQDtrIs397aN5UOKevn/MyJ0AJK+nWhDYUTHxYDO
PCb12SE/QrnKK9/pquLBgnOxAZ/8x5x6uW2TjlpwO8Acqi1fnGvk+faCFh4iKJXIgGMBNwoJSt7p
PHMteqKWQ1JnGJUd2hMyuaNtpLuYqb9Q3LJWAoilESNMBshQ51Mgu4xhsUtjkSrJJZ0qUCrczd85
7yCD7Jd9Z/ywNnqY7WOMef4H0q0Lk8K5q6w+oRJpMGINUvRxW6sYsLMeb+/hEobkwoj4BFiJ2ug1
jPxFnLWeU7pN0O7KMA3rtxVj/BeLbvJ8EwU3macztGwSMKckuzkcgGG2QXXgHDn5erMx77uV+Isf
gCtz+FwGn3MG7EFwVKSMh9wi+GYI1xE1DNsxBInD5j/Q59poFGJhYJq1ryhfu5EMdd6TAVBpGyy9
BGa4gsjaU7p0n87MiJyv0zj0lT7AjGP/MtXnnpje7c/Dt+Nqu/5dhyb4B8qyKmkyGJiazNWVX9HQ
eKz8TczTaNv+bVtLMev5pmnCfernRIOGAYyxTwhFfikO9p8QM/fLMA6NNWv8p18tDToiUGaAB79i
birqUStJAVkGFXRreaC8lR51QajD6epRFPsvazuzJjzOSWEmI5ze4PX7ObTCdjO408nYIHEL++3a
67TkBXVNB1oEIryc6BhLP/OCk5oUhcPAbzzbsoryYEkDg5qIWcee7p1+mlb2ciEkh7rFv/b4MT2z
N2fpoDZKimNoBAXaFpa2k3vHtaN9wTajuvIwLvunM3OCy6DR1KoowXKyJSU0PQiSoO4L9AHY8o5k
XPty/Mdfn5N/Fyd8uahpaD1beFKGkMErhf2m9BxPf053aJDVYNZdv9bLN0GzQRkN6DKkSYRrJ6Va
hHosTou05ek+l+UuQA30d65jTU5y1Zpw71TLUlPoDAweYNkcZ45k8RjfqQ8o+QFmvlZVWD6c/65N
OJy1VbHBHrGfqhQALuuimeqj6+dGhh3evnRLERTUPmVMAGN8+0qZcAZVgDZJeFpKGaWcqdQ8XQU5
MNOqlTOyeETODAkRKWllEIh2IJFC/WdGUbrP1tjMFi1AdwjMFeCpuVLvi6W2BVkuRBZbG6iT5Mkp
VlC9S1/FUKB6JQOUjQ8uBE4oeOVo10F1p4V+B/Tp3FE5xIntok+8sllLX+XMkvhmkWocp1qDpVSv
fAj1uUrXHWi2sp41K8INot2IchV0hLyUfho2+u1R7pa9ubKWJRQ7CH4tAFswUgwaDGHbitlB53o2
uq+cqzNdVFpA/VaPEK/TgtR3dnVIvPXkUl1YHgILxBUybGvwFJceV9JyarMSNV3UdIIc4mhec4fm
zh28IXg/qkO+l7z4rv8aOG4rt/hju+UJJZPAaFa2YMH3Q7YPvSow7SHQ+cpKz3y/ohaNMRs18Htz
Av60WI9pECtE+j6MzA5ZSqUn8PSVQeVU5ePt+73kuMDKBelgcJ9gkkBMsZUizhSNorQsbefQ+HKT
OYWk6uhXwbht/kOS6wCUBWL6L7FTUaiYxLEzA4WGAlCPjFP1UxB4oPx8e1ELFxFGLEgOAY+lAxV5
+WUZ5EDZ2GNNkJDkuC9AA5pCfZFaiKhH6GHftra8hZiww5QdNhJ8F5fmULmLNSCM8PkCDUMY1QPb
WoEOpjGQXwF/EKyYW/BjnA77H3N89WenpSyMqEW/mtcoOPFVHlTkDTzxmcc14e0wfeC6CGuovYUg
1sEosCM7ALmBsEaI+SvU0mpQOqOeTIDEbF6jrEJT7B5gKbd25s3KElUsQYgXLqwJj4FjZqWiDLBW
/4lNDC3+LU1K2ZbP60SetSZLvpBAoUAPBQ0wvRrXI4s2USZ0SnEq5X330SAH/eQXoLknYG2qvLVR
lsW9PLMmfMAakBM6cWHJSK+BMwWGh0U+0BrPDuZ2q3xtMxdvw5k54dPpBcATiglzI5qZeqB8TuZB
CysfDRjIqR2MbGc6GHclKPeurXTJxSJ/g0eDh8XDK7hYvbaLKSvwHfWihfAdTRO6sawE8BzWJp+3
D82iLdCG4HzKcGOiiILTFlTrbBtSFH1T+A0IzVxMVoAm1Vyr1C9dQEMFySsyYGi6q8KGjkxVy6qC
pQJ4tW5q7+VqXovPF3Js0Mz9a0O4AXGjKnFjwEZmY7hUD+ZDFdZeeiy+Ptu8n1KX3FsbCA/v1z/b
0gIh2gkJDMi7Is4QHBob68koYnw2XPRGflbYGhj/2mUiSMJlw3uHd4drd176MAmpTmGQ6V/yvswn
B84XiNmxUFq53tfVTsGacAwdCqxJaRS8jPw32XHuJwOZauKzyBv7o93vOH83RGUgGjomAGhlHlrA
YVaHt8/o1c0Xfgj3e2euWzdGRWsGLFuJnxw8tywDXfepTT7icq3qcF2WFGwJOUJkzNbUOGAV6aAo
AjBiWOg7RBPo7aCM0mxU48fatP6iSSh+m4aK8VPQFwomkzoFBwjDPvOkEuQKm8w4KiXySrzxMCk1
rtWvtLKubj0ndTbAq2OhKm5cKVShmZQ0ic2DetUISP6Q92pgWysFr+thOsEKvzBn360qihQNW8Tb
VTfcZVW1VQrtoaoc3cv0/FfkqFsid3eUVY43TNX77UNz5Qq+jIN5UsO4JSYwhNMbxRZIqGqeVmAv
ocftEdPxaL2fm9euPvZVflfM32+bXDinIPQEsQM0+xCribQBrZ6XliTroLeXn/NaNYH4zQ9Nkd5N
Gt0mw5B4t+1d5wBYIwCmeCVsTKVdpZlWVLfg90LZqiv0DugNWj5Ys5xzxVol+ihjGaAYHTD0Lit/
JdCIfaHy/N47w4uaDc0Wo8XkmKc9qA9TU3lHk1F+WfmB/OheRCT8B4J+X0argnNhCy5RNWezS8YO
Nc9Hio4pCECBA3bBFLHPtvlD4QGrfdvi0sE+NygECdrUYZJjBtcwFuNK8egS8xna6P5tK1ee/mtZ
iCUV08R7JuZAyTgB38YUMG/KybEfbdlvIpmufN01I4LXS0uJSSXhRsDA40xBrcz/nxb41zu7nxZT
qxaKJKCkTD4wT8Ixg7f3iT+315//330SHABpIDtbtFjCBHoouy02pqO81hIJ7dm4m6m5nWtlzems
bZtw5CQmN9qcYlHDZx9ItQsQPHfjdDt9p1LwlwZrLWBbcuEK5ksw3gWOBhWanZc7KUfRJMWIveHC
md86wLZC2k0K2F4Nm3Ir6W4SrBWzltZp2CooRSHRDAl7wb/pLZQOUF/Fx+uz+XsD2vT7uKbDyhf8
CinETwjlHZSq8UwADySsrB2apDW5iwEcr/9jojl3nyDTtzARgH5nAwYW+00PdcVnAVcm+Q9cCrhr
5z9AuNFWTAyioKnhSUxxIw1oZWflpbhWhBJMCJHp0LKGdUbLu06yB64tl+rbaAeKmQfFg+7vC6oo
yGfADETdta+4+EaiTA5ADqS20VARPiPA2HPd9yPkKGm514c0qKtmD7GEU96gURmr00lhY+Lmcv3c
aMbm9v1cOkPnxgUXQwcLrXsHxomuePXAAXHfblu47lTyvdW4pChCViD++TN95mOkqGGFMuMF4MEN
F5qfsoBmXvrS+qOPCrYnvUvSLvpYMct/+dWx/dfs17afmXXUebASDWZ57MoZHjRAj8BHJ21QM39Z
ayUu7SNgVaBK5qTCYKa9XGQu1UbqWDmOj1SyV3BhWwjdimpiK7fxuv+A3UTNCzKfwOeANFy4jUAh
SiXERWFon24NJ0zC3GtrrKoIMOWwOmbPD5+4i0CRcDej2jLa25frmtTIMCcF5vRNuu2PYBF2lb0Z
ym61rg3Ef/qVLZwT8J6qX5qcl7bIZJSoo4CgE5MbpZc0rvS94w0WxMHVq+0CtE9NV4VG5spJWfh2
SBiRZ2MIiZfrhTUWlVxJILAYv2Zmy211qvx6Ay7oeRP/IvBoxhCsNcmWngs4bvTtwUsHkKMl2JzL
wTLyXgMd5DP1ya4K46CX3LF3ocEQVBvlfU1s4qqYoaGaAGyVCTJ2TEOK50YjCuYZGrxPWscw2mC9
TLPzyTS5DJVc+1zZ0YW7B1AHjgxSYS5VLKxuypN4+lKuHsJoU/nTbxSGn6yA61azflVSden7nVkz
hZy4zzV5ZAy8jKZ6SCDDkNppcHtBS5sHjgnsHXi5oLgjXDqzHEpJGcFxmUdA2mOycMa4DkLr+D9E
fJjwBbURiq/YNzFlAVLZovkIN6JPqp+lzr6O10ZilzzIhQ3B5Wd5iXK4CmphLvWVOXvtQIEQwJ1O
7tb1DhfuNCSrcasAV0I9WSx/Smgn0U6HaHVPnjDP2lqvhO1uf5xlE6i2mAo0d0Bhcek2pgoPt02w
Z1PPbAx+sT+TA5S+5DhrlhayO4wRf4kIwWGAgfzSkqmAGNlwsHMd1dwJU7C2Ai04KBZR3dn21bjS
Rlr8UgAHgBHc5HS7YoA3Vy3mKRMVUlKQTeEE9ZhO3GV4MdebOtewT/gHOEB+6KCThALd5doSyujU
p3PvGc8yIrwmTHwDo2pHXu6MN+P37H5GeDcco8gzdmvKO0s3GBk6BDo4VT1Ap5fGQZyQtyB7QNoM
fjovK4tkA93AdiXZWfp8YFCBt0W/4VqUux2ZPmYxkvM2nuIN5j/tIKJ9hlG/dHpuiJK/zwlbExRe
XBqG9UH9i67KVREi7RDRWamCsXCmezJ7bdS328d/+ZScWRDus0YtptcxLBBVdTPzqTb2Bg3KBsPP
1W5G2z49SaS8o0m04hVXLQvZY8KmaR5MWJ5M25vVCNbj1jOrIkSpwisTDPE18vdRwpBWMuNG1u3m
9tqXrj62FYuHTzZBuH15bqxYdtqGYBJWKV5M+zV1drJKVyKuNRtC9uHMuZWiuwjlUbtwdYzPAWAa
Ymdvr2TxmJytRLgBbADBu1mjXtwXyanrNcs1uur1to21lQilcaeXU0iPj703Sqcxe+3Z80B+3Dax
tgzh4Y9Y1hdEgglSvEf9scZA120DS5kafxc1zq3LkybB27MS2bBjDehW/NA3Sqj5GLw/OYG6i3at
36pAUJX+5EZBexgfb5tedB9nloV7Vs51qY+Ebx9GsAeFuqA381s0vGVkTrK5pi2zuJVn5oTLZUOc
pFBtLPRLT/ugbBnYn5tDuuMJDHR6/gcqb/5XCgH4xd7yn3SWMpWqTWaZm+TktFMDZjp5pz9MEPIg
G1UBM+dqGLwUWJ1/TeECy2oZW7r0tcjy3tyoXuK1oMmf3pFnbzhiXD9g0mntDK1trXClpdyak8KB
VeuZ+SaUwrvak5AcApHv94lreNNWW7nfiwH/+UqFC65YTaX0fKXTxtzEh26DOeSnePcXMN4dnJXW
zdoShbvOjHg2rQ6HNS4+neZQRyuxyaIvQeUTaRMKu1f8uODlj+qyx1Rqof2xmfZmEOcnODBu37jF
TQNi20FlRLc42v3yQFpNVuXF8HU8piBDz0d3Of0kn9WY3mJIAa5SrS0dyHOLwr4ZUiWPtkQx2JO2
ByOtjlnDdNReuvvOXCMzXGrmIYn/d3mCt5S0MZGdFMuD4q8bUQyFzECB2m+q2QfElnbJEG+Jc0qs
5puBTrdM1JW3ja9GvPD//gBLhPm3qj3a8wBZ1EH5UyTzH0UNqsH0KSaRNaXyFWXl1PAFifb4+ASI
Fbk0uZjeZNSorDJCma26A+x1T7faBjPvq1WLZTM2SgmoWKLgJBwbJcuZpFvAWasbnloP2z5sd+oq
geOiGSwC43sawGti4S4h06R0BCDeZEd22nbAatrd+tzC4pMHxtB/7AgPTzHRwck5WJiXlvkwT+1B
mJL9zI90G4XRM28STlvjl9O4dFzxlUv3/Ny28Aqlapdl9QTbqf7O0NhujQJlwrV7vnTrzq0ID0+m
JhOdOlixXyavKT0z9dpHtuUt1zhzp8Ed0bX/qi0XK+tbetTPLQsP0BiDH6Y3AT+d6ZvRPTnQXpKs
Z1vGaJ2prtha8snntoRnR56S1JD5Kuf+WacotUpsxcL1rBmyuHMTwsmn0DWb5gomuBSXcVADdqCN
Z9zXyHIwn8jb9HqyEqksLctBaRCFT1QIr8pndh/nsz0B7UjiwtpIPTg9UvAErLiqRSuAymPqCY2I
qy6EXpGMDhDShjTWj6Z6bdVg5a3ht0j0TeiE/2NA+DoZyc1smGGAYEhP8TEy5+u7PlRDMDeGa65/
6cCfGxO+U6fWpmTx7nsvgSgEynDSS5k67UaZasXXmnZecbxruyc8a2Y8tAAYwJ4zvIJbD/xVrX97
/5YcxfmKhLdsRKNPHzJuQWP+GM2nzgTpg5n/vm1m8c08syOW9fvWYXXHz4H98rdwOmyVp8639kD0
bFZ7M8v7xjXFMLKDFrvo/tJCSi3yhfb/63oTv/kJjFuEILEMHT9/W1neQr0d4+D/GuQ/6CwEt3Nw
UVgFDGJ2B0q5WQhe/CbgjNTTdnW8YG11gvNjrZPPpIMxy96lxql3VjKmRXd0vhrhTjksjxvafG2f
M31NnlgyAJ7zF2dAAs2xl/UIbrGSdW5UuFsTTTQousKoXvjj5DY7ribZv/PBwiFQ797me961/MIj
n9bQnqsrFi6aOkhWafMV65toIz9i4Beap5HvgDJuI/vyt2y/Noa1bBJAHsiNWyATEJHBfdyXIFjC
E5btMugEKW7xYEMQMUanxkMROSg26copXTw3QNIC9onpJfxzeUjhrUBjqDsIG+3Ukx3mpn29XbkI
azaEozPGqaOghItsGy3CXR5I5t7xQKsGkvTMhvzR/4IvXcw30Af6Z2HC0RkTUtRJBKP5K08MAaev
XLK10QSGdBawPO7ax1MXHwINUEgZAFr0SoStzGQpBasn3BmP7b5enV0luxwF3XrZA15SYE3nexAI
ow0Ncq4fsuWqG654knfeKkB68Qk8+zHCnpvxxJqowI+hYQPoZLz/BBnVju/1/6CwwrsyV+/tmTFh
r6uCzn3fwRgo0Dx2p2F8Vdsk23We9bUtFq4kuFMIYVCfhGJ94krqiWI6Vn9p+p+3Tyz/vVfr4aBM
tAg0aBAL6zG0Xk87GuFJ18Al6eakiD7yaM42vVGkpldHpvNr0Op4JeTjB+TKLDBuHCQMRVSxRyAZ
fRKVJV/dAD4pBah96OXF5NvtxS3cRrRlFQeVVpi6UuKT4szqwKWKYxo9V4CZtCsZAP8Gl6tQwC6N
4j/CL+TDJrd/9uwlA5WkeLYIQFv6qdSTH6NR3vcRCsnogU12fwfuteD2khagc4qNPbMdNKd4K114
202InA+1CiFDqXkEeM7laOEMOrnxzoyfSudD/mTwM/8TPcN15ogwFvqJKnDQpnwVMltzhLGS/Gvw
4S+uNh8CPXOhdlFWd3j7Q+qlvlq6aeSBp0gBK+qmXpsgvz44F7/BErqmQ1PYeWGWoKABdEcuyI6B
laKy2YojX/iykA1BcoBtXqBEH9IhrnTAkjxDmtg9wjcwE5o1SPS0YTzIVZwENfyxXxNJ/377A1/f
exBgoN0Dynx0e2yxCW0rsyKxDAp6SVKdwDF5yvv2wCLHZaW9uW1qaS/PTIkd6ILh3qTZAGrmlIHC
1A7SFB9PS/3bZhaeelC/AN6u4A+oM0Ufk2GCpQPqlHxFFxYNMPSVb8HM8hL5ra+GRHnQV+ER11cf
hQdgksGOzgt9ok2o9mqA7wwdprBPFj2la7rAC3sH1JyuODx55LPxl1df60DT0xdS54EmBfy10qat
yD4tspVzuPC2AzeD9FTjR4IT21zacQa51dO0g4DYI+jE7D2GMTfa0exd/Ttmd9FSrVdyroX22KVF
fjXOnJpaUZtmVtThbdfC4l3bOkHpuAZKXs1GyVbc2cJpv1iekH/FBYuqQeNKjVX6ZgwgJzVSENll
+87W17by+um+WJg4RdnKzsRomUMFQ5GeYlXZdpIB/eBfjj34qQG+IPAOZrb1LRuV99s3YOkwnn1E
kRKgRdKcoAUP1ve08Wl+YnRtKG3JAiBWkDsA7AlPuXBMQN6pmyA+gXJeah+7XN/X1bfba1g68OcW
hGMxFJGqDkOHA1+3p2g0Pc1qwXNYPt02s4C7Q4kVY5HghlIBRhehF3M2RAopOsxmIQ3hyOu0xYDw
ycKAFj+BTuWZta/fayvLW7xoAFLxWTdgFhDYXh77yIzNtJUwHsoA/hmPXBqwOjBQN3iNq/rNRtZX
vO/iJzszKIStXdvpfU1xHO0mbMhTZK2NWC9+MYhxA9sLERbLEFYExzXrtYyLLMfg+k1QS4MW8eC8
3v5g/GQJMRC2DKQdEHBWMaQonDyllZIJTrgDU2cONY+jHr/q7eSDsBmzLms6lEvu4tyYcAgj2jBD
L3GRbACzis63E90vZ1Ce5op/e1kL5Wucw7N1CZ5Jj81pjBVUBaVBrsJ5SqQnlTOyVrYJNUWiNX5f
AaWd9+WfOmVgeazAZp9giMHLaKLfG+A13xID4CHG9CTUlGLy+jn/rKZBWolCF4pLCHFlfGdM2i6w
rNlK0xsOQl1IdTSpS3dFGPnUVSEYwBPAcBU0fl3t4SE1kAsY+8EcjhiCdsB6EQgyYsxvA7UYjrYB
12NgQBI0B6vyyodYuibnxvh/P3uOCnnI5NLGd2g7JWBgJHKMb7c/9dI9gSgHWiH43MgUhIiaar1s
5A58Z943T7XS/5DVOSRqvKYfuXRTzu0IKwGPO+ssitCV60xJrgnuCHeQwXDqMcv9q98G+p7YzfVd
VLqrTWu+DPGimqBTwSHBfl5hYgfGZGZBb4/TqXy2HzqSdE4A2HaBHhaB40vh7W1d+nCQkwetFFAP
YJMQ3I8hmZNZqrBXq8YRGiNPzajq7m0bi0cfMF+EeHy0/yolacH1CTETABrz1/SeN+dKT3ctA7N9
GXjx1lrwS0uCFCMmXC3wByAouzyLmlrowLdk4BdjrS9H7C2qyMd/WBHwVhiNQHIMK0KCY9b4hmzW
ILIT1B9qgGkMTzsqj+BpDOTtsEbVsnT2oTACxlu4boD4Be/NqsRoVB7G0tRsjyaxxw3OaPdUWmC0
vb2yRVPYNSQ2FgCPYhdVk9K8sQlFcYhEoV50AdEZ8JXp6baZxYcc4lg2WNPgDVURajMWk0paKQXl
gB4Y3f8h7bp25NaV7RcJoLL4qtBppidHvwiOyhKpLH39XfQ9OO5mC63jvWHADx5jSiSLRbJq1VoH
4wBu6w2uD1FgFlv6OPnrWOylY+nUpMhQncSoelTq2RyQwUBDxoENc2CP6KzKQeyzVk9aGB1OGZy1
AFei7xkQw3NT6jxMWitEwVOQBU17QXUDLcYAj1TneQwM6CStJYcvwxZg16DqILiSgV5BFi/Mu5mU
SQoUsTbtmX0w+aMR2W6VflXor5WluzxYNFC8IpOCEYJdShajKboyL3OCu5/A+No3sQ+eA3faxDuy
c1aiMdhsLuIhKnKIGmCOACgLOlrnM5mH6qDkIAXxqg5CMeEwhh+4nlcP5qAwyDGgMQ6yJZnNgrx1
2H092gN6sioo3BQJLwKQfts7zYKikz7zxrfGumtcyM6zD4aY5GVa9VNplQ890vuNgvl9nVpFvWWQ
CDlwm08u5RBmUVgyPDoT0uw0NSs0miWBOunQrp1BWqqADzx2oGVR+11t3NG2/Dkkpt+xecub4kHL
cFjk4DVPw/sEDOE+KCT8CUySXQ5ukyrbQCJ8g5dH6lYmEjT5HGQJY27VqjtdnX2cEpssRhpFKaFR
Hrp6gdM7Mr1m4HepXj2mza+havwQVzkCjQBwnvtoqfiidV+aNH/s86ep07yZ/OqRsMeN/aHXa38g
wQQOq7KNbiuz/trNkQeeT3fStn1j+ykDT7eGyj+kmi3SuW35kkcWkEUJ8a0ZDZUmB913bNzSRBCn
adOvnCMtMXebVLszEjTh1DaYwNFOEfcP0NW+i9m4s8zPJjXeRxUazBquuW0Km3O7Na03zc420HDx
+MC8pARpkhb7Bao3ceT3UBFQQvpWVsXPVOdeBcZ0tYr3+O97WN8SUrFtF1rMDe0Y8kv9e+ewnVnD
F3q+oVV0dOrqu6L06PggN6icuLmj7UylPbbWj4HSHwbTb+tJP4AQG7zlEEri1hawnK2qHHgxH0GD
7kagKjGd1AVDypao7Hasig06ICx3tF97Mt1q/T1UD76Pdrkxet2dU8ctmzRoODYi1qusHx2tugNA
qxCE6VuDqT+zubqrouGOFL9mKNNxozr24wQi8fpZ13BXVUqW+pESfcnMyPJaQzlGkB/oq3gzjKan
D/C8rNhGBBzmkOWtO+p35DOPFTdPydYwmTeF4x6M5neNrd9lpvpr4OqOhN2h4iD15np9k9Vpj2s/
26fG29SCyEOFKIoxgdO+dMd0N5jvivHkdOxebWafoL8ZSe5vYLbaq+N4JFAmGkzzJ5qDnyivfE2r
oFQE4nob0j526IBKfNoqQ/WltiGK0qMjK5zvhnR6aZ3862TWN7Zm+yRSP1o6YTOZaIUBXYke6z5U
Vrw8bmaXU4J94byk0JmZuOUS8onrfOn2pX2vY0o4+q2iX7iwQDJHBTm/7SXFA0m2EX1Nu18FMvFV
3W1a3e+aaEtxwDggxx96Cyv3w2i6TeRAPbRtfKp1dDMragXQts1u7Y5HrgmGn5s4Kms/bKbGTZN8
fM8sTfG01MiBykSzJce3lrz94GO6p3H02ei0u01pCBb1yfJtpf46ZapbkvC5V/GsK6JdPiL6ozm8
gIyXO5H8NdaVAzXHXQMKIFdNp9uW0+Zh4sAKDoV6RIRnqHvRT6NwXGr0kVelee72fWVAbql5mSuo
MRnZjVlB21xBuZ2b8ZPNDQB7GYSGC2AZXErxf+tPpSxv8qSMvDBlpV8YYJAmvd+M83TX0hZCJN0U
70OTg62KDZBeIPGrrha3RqregX4xdJum+hwVi2xBcA8Vqn4fhVDGsaHIhygyFJ5Jx9EbQY+f5cr3
0cG+y6xbrYRDo+nADWcShDzxUlsPULv00Ahwl472ZlRGPyPTV3siu9FWdnVjIAVY3CFt8ulE8R5F
+G+8795ohiyri4zTCAEH/cekQO/LnlB4zYtyW6VQOmNJSCDc5Mx3qWW8obwNdp+Je6YDwgjxL5Gd
3jMkQECy0pQuqApcpWKq25hQ60kVffbQWVc8JPgbshhaEhSd4wA8g7MFctHJziDzC2DHmzDPtokN
pUOQrmlD3RzqLiGfXag+9qz3Y8d6BnGGR7CK25C2RjDN/KkeCQiqeiKkPTrokU2cuxXP39BsWUFV
CbcDu56x8VXlGCt8r7QQLkCj32tV6ZUbIsvoNwntdknPa9dmaoF/VOpjwufPkpFDqhs8KDnYedF0
ARkexyX16Fc9qzzctgu/mZQMJ40ebnszm3CsWDamOIFGkQ1XSizg5kdcNbdqNXMvVjU4Gu0feGs8
YzJDd+6HZxLNh7GeP4kWBWFV3nOi3ZpJtolzbWOqkfJW1SlELKLyy9DOuYtiPFru9aYAR23KIBrK
1Uzxhiofb5QspVA8iYebduLmQ2ry+DAQqOek/fjUE5PXmzCLk+QOWprTR9Ob2BEOb34ScfJPdt4G
XGmsu3xuo3bbT13q65n6WSdW5yf1AB2s5HvYIEUeR6bpj5A/ioNozhl3STs9mzP0LLC3oABr2/kW
VE1oYYBezvAwgzfSJQnTN9SqEn8ojRE0mZj/h2SMvteD+k0p47tqUJ13VrKp2LA474M+svu3srBB
qYmkKI5up841r0j7HhIycR3YPMWTDY22bm6h6jM5P+LRfB7GLN/kSc4CBIFxm5d6BOEfht4QquBM
1sEaleMyoQ5qfVdTm+mu1iQqRJb4a5PUCtoCKJ+ZZysavWlNFr/EZq8oft4roXWjxh3aq3hJN+mI
hk20BmKJM0hJUSXVt11SvKqFOBmUuIXnGZDEUs3YjTnvbQ8cR0PkDW0+WW6CZkUK8DkdI+pNUAjh
UIIbMv0WVqh908WgLkGU0/vtqGfDTe70t8CzQu5qSHK3qiAKNQzqM0G7wZdBsWm8TbmO+iQea6Be
pDV1XN5WFGcct/XJg3kTMqI6gqJiQ0CEYsUiN1fiOd5YvVbO9xaW7inVTSOGTFNJ4l3RpeReZRP1
zak3DxAzmrgbJZFRIDqOOQ7qpIJW16Tw/l6BTteuU3kNcoCIWdCVqAbjsWV5dENjVuJToE+CsmoK
TSNL+4qOuJi4kz04L1PZkRokPyZEgoqyNb7bGH7QQe2cuFCKU/c5pH0a1zRr4o+gIkVxLU4DkECj
iS9t/M5Ujh1v3wZnfKjMEPt/zH/UffqqGr2Lb8W9CLw6kL9rWHtMa1TGrOHY6pPfZdZDL54juMhB
rEa/05Bz6Lhxk6b2JiHlN3RZbKJx3KQqRedqXuKdVtQxy1w1arTMzQ3Sb3LWax60v4EpsOmh11vT
G9Ms/2nwsNrHWqok2zxMTa+0GPXDEApcnzX2aBEYiRMnG6uukgdk6oC+5p3qxmH4CT1GxfBBvJow
D8SAw+A2YRulPqeFEqATlYeQmJ/MF2e0oiro9ch5oZkz+amW8EDLVCibqqxdyaddvvLPHwbSa64c
UOdMdez5pma3Fm5xc9q+XH/pXFZSYQISonifgmLkojA9aHHBqyhB1xG1wUCmKLg6REUNjGo9uTO3
osAyetWf8TQ/DG1mrdQjlp4+gD2qwCMii3eRNTFUbvZaZwFiabKIIauWDpmHL+XbdhxZ57dGTx/H
lmS+GlG2MnbtIhFl4H2HsSPVhqYXtD+eP7wIwaUgCYWgm9PDlXQItc3AH214XNgfEAMjL4UC3dbM
QmI8afJmz+pwghJeme3xPlTvyjnusRNA6UC7bnqZJ916cabIAnaPjh42WAh9rjTEsyONaYFU29SZ
rxOEAr9fX8SLhIYYh4kaMXoABaG5NI68M0A2OeN1wbUbRbG203hTqGylHHfhjMII+vNhAk9U6Fuc
T1YypNAzh48j4/0e0ic2razGReoCgrlIyGApBPEP/pz//pp1Fe6WZe3BHUCghrY7AgnFrZKsjOMy
cYECphDjAU06QB+OTLCsDYZWTIoDNNCeHDLB8icIN0EfYQT/T0a3hoK82GOSQTGzJ0kZzqkDFjxs
qnT/m8AH3cKiI2gNC7XgBWfjkrygLqA+a5aostTs02IEdHR36WraZ8ELzoyIVTwZC+rnNneSrPYs
CHveD4ICNhnzaXvdoS8yPdKMSclA0wpVLYKSEGra2i2LiuNcsDc+tmDt1DdtY/1tQhCOBwIDcCU7
yLuDtvl8UFMcjWlKLe4pFrhL4nLnDONmMrWVcH4JP5DsSPE8RuXE0DOskHW0thW0t2dkLNAjVgez
J3QvUFLkK0NbWK+zoUmJ4ipHKwkfMLSieMZZ7eqmupb5XvC7MxOSext0nobMxn4ij11Q7tMfoH/w
rP34OB9AnCUY2dPj2rAuzg1pJiVfV3GX57qg7g1DiKBFtw575Bxyb71LtIdGW+tyWIhNZ0OUvF4f
GR6dGmbRQpLAeB5yPG5AG5SsuP3aTEpuPyp2wmPcNbwReiE5+8gyQBnLb9f31iVuS5o7MbcnW7jR
h6ycOlgxARw0ISz6Vhz4Fhlp4N/2g1/8qCAVYah/T7ck2ZUOkBbqlE01wU9Ue75RyxLZCxJcH9vK
BMo5aStltZVbYmj1btZ3LN2Ha42IC6Hp1BXkJLTDcZ1qdYyirvcW9FEVcb/ld53ZHqAU7V0fz++q
x1mp7HzOqBQxzEhv+TxiQNpjvmd79gD97EfjobwR3Sjdfty22xg8nH+PZBV20W4J/AbC4QUxNG/a
3AH/X40+mARPpp0gse89xn+jaNfBrIuTCmoVE9U5Cv4EaZh0tGYDwtI4IaOnPnlizaeDl/3cfK/7
x5UZXdzKJ6akgMhHYoeWNgAdvE92KqSmXeWpswO84CDEjP5V4lbPUB3/RvWVPP9iJD4xLIVJW53K
eLYJ94jlDvRX260hb5YnEULUIIrCXdCR9leSOOaozsh0tHGXIoOg7LHIGy0hN+h9+6JFw9/zFwgv
scH6I2Bt+oUeC2vIbHUNoG353tw0W6SPkBiJ9nyPgtN2VNbIXRZ3N0QvCDSb4JgyR1SpMNRs0OcG
qoS3vEO6rCnc+q81/sSY0AKm44oI4KV8DWW4s7OUqdxr1E992HSovRB1LQSLC4W8rdFpgEcXyvD4
S1oqp0I6Glks/psurd6jAn4w78wtf2BbvnbdFXvnwhYK3w4wlEAUyQh5JIFAL2ZCQhiUV57ignru
WfRqg/HWjx/XAsfSEv0eF7isqaDYPT9bpsaB1C5ExD14qOvEPwgKPKO+hiBYsyKFizYtu6zoxSWU
vrfqt3pG3nyNieESfQhHOB2KFCjaIul7XbxHNHSi6H64D3d0Kwj68tWm6aWde2pKCg0M6BbkGnPu
2WjWcNib2ezHAnkxJPeSYQ23vTZ54ucnx3+CHGw0FJi8jKU/rCnZFzH6Nis7uB5ol8042KmoFVEg
6M7NkG4alLDA9DF2ryQvRXQTmysF9jUT0q3MZjzXZgAfvJk/6jN0xtFfYv0DGzpIfqETIRhoZIRR
nUFBhprCBr2n+m4OHyplbYcKT5J3qI48NMragk1YbkGwh3kw7AinX3yrPDsHfWc96HfRPrxvoNrV
7eaVIV0CG+HZaNIxVfCl4MSVcQlt3zOz0ik26XH8Hm79bivoG8zeb/EA9mp0Aa6ZXFqpU4vShtWd
EZlwhhcwRJt2UdNuuhoFkXytPX7paQ88DIUgMHJEl7KwqAIC5mPjhCCH/6fCgAazo27ob13Bekvb
+7W3/SXuR0zmiUlp7yrwm6HWMJmt3/vGW4dTECyYglAwDUpv/Ly+q5YuEegDEHALHIFIWp3vqmyy
AQfrxe0lyYMu/NrMc3DdwtJSWb/FJID5AbpDxKqT8NAUreKAEgil6K5wfGbjFDdtuu9Xg7j4VNnr
wYYKxkADQCJsrXNDVdJ1mlGa4iImMjDWXqisrZMMLI0HPg5IEU7AS16uGrcXBdSatTdWL3P3o/g+
rDWCLD7rgWG1QPAIagZHJugk3TBa6TDDBTbGdjDROS5aFnsv0lzDAKZNKEesMX4tvuIQWMWwBJG9
jORGQnzslQrjar9Ph2MXRA2OdmjAB80GiIJAqOiuAy6XJtMB4QXgpei+Af3i+ZoZHYqerINRU8Ra
s/ZoNbnEXmPp/x3xZN+goLxDh43ompAh0APpy9AaDDjhL/t+hIYumng284fo8EuC5Bju9CLQD/qv
MiietafrG2Bpi/0eG/a1BZ+RrjBDj0wkL5B76lsAaWhXYZ/Fb9dtLM3jqQ0pHnYoHiqahnlMtOo4
awBwkMc8X2PeWgyHp2akKwzmUKnRN1J7A3TrtEDd9TfhLffRSXzQbqy7NX3Li5lDDh1RF/zNYkdr
MvQf+NhUUbth8ooSeZ/5DSTP3vV5u7yUSSak3IVdAfyvmt3kOSjkG9Eu4s2ua7nLo5vQfgEmzeXq
fdy/RHxV1kCsyZlPghYLsqSQ5cMxDUl1yfcnNZuLiVSTN9934NJ4ApgPqDCUK+MnoJtXyVEu3qnn
5mShiqTom34yYK4qwWdmBo1TokD9xXRWiI4uo5dkSPL3thtUFs8wJN4Hov2Zb9l795lACQ05hgoX
kLELri/jhftLJiX3txRTMbVRTCVzQIwyP1aqC+KNtXTrworhHiCAngjLFoLzebTiFbLhLcjTPQPt
SVB4Bfj9rg4E8FLExrWbwMKCnVmTBhW14A1JwwppmTJ3s8HykYBCwXyjsb8GokMO6XRc8rbWm6xR
OFO9OAkVl1sEoJ2m/tvEsWREutdo1TRZSQQjGUeexEQ/s9P6191gccZw/gviUdu8EHvIgKrrzapU
wefi/OwM8FOZ0aCBwW86po6zv25sIThBikjcsXGd16gh3Wtw6SwymyrEs5TnskUWd3v99y/49Nnv
lyKTSnkadbhqeBWQksD80uLGjtS1+CdAtVIQ+h1j4QCo9xEZJa2aZdsOnYq8bZE+MdP+ANxAHwPW
7LKmBwQA5ZgM74a1jrWlyftN2/ofs9LgJlOpxp4R9JnjYtii5VeNEvf6/C2bAA2/AEoTJF/ON2sD
ELXGYphwSILbswp2smJVyXVpkdC8+F8j4iNOLrdFqgHsGMEIKzOAD1zKIPkxr4xk6ZDCIv2xIr7i
xAoYVgyBmSZe5vwn7gA2aLpzgPN+vQdGTMylS/yxJnbZibUUhdnR4DNBNHCtxykABdmm2LIAIMo5
gLqevxboLrIViAynw5N2EuhJY8cJJ7GThKy5LUDDTlq4yty0gAOByMtYE9tZcw7J/+a20gyg2YlX
OvQX4Np36pAF/87/pOO9nWvdYi1MsBD4Y0PbT0XlXzchvvLKSsldzijcx3WWwcQUPoRAaH1qozJt
urJz/EStig8dXWXBlDWb62ZXnF7OyeWhpcZtA3dEJSFxJ316zGtIrynRyvBW/EJWVC/rOs37AXaw
xd2ev1vTtJmL49jmTzoA2NcHtegRoMUGVkCoPsgPYauNM1VLHeKFdr9zVP6oAAd73cTS8SSYt/9j
Qi4mGZmuZ2jyJ54x010KABfEau+zZperKwt0+ZYTOwphz6Yq0CgXnYt6a/dWhUeeR8q7bN5bj6hC
g7gfmk7Je3aLaqYg/EHwWJXJu3whCMvIYFDQcpuCO/o8eGRzn9t2o8M3aneq8cgyoC9he+R+Ar2a
D5XMzWrRYNEdIfmDSg80Vy9uZZD8zLM5/+0mrrO10PwF7LnzYAcAK2+Hfb+tj7ZvrezuRd/E7R0y
KID7gAz8fJwsChsWdYhZobbV1dfQeeuaHYFGH81WHHNxeH8smeIEPwnHYwh0dz7BUoy+Br0D8Mya
doa19v5fMyPdbS0Qb9StBjOTesyrQ17dxPrzdf9fMyFdaOPaigx0XeBGUwYMlfyI+DR/um5DzPtF
SDyZLXG4ncxWkpk5boaw0W8sMAqMu/GgoKbZ7K6bWRuKiCYnZtIsSp0aQGwvnSvLL+zoOOvjKwmn
L//OjviOEztKb+sxyWEHHcHo6XUb52AN3/+dDem8h6qww9D6QLy2Ps6A4jr6V231DqMvnlUnCyMf
8lHeTqGYMWfo1Y0TDgeuzJ3f5HWp+6NW/MwLZdLdmIrelNZpzMBJ+PjQzriKQhwhxZVAi3bz1Hyo
Q9G+ZvUMzHlMu+iopLl2D/k8iMii92KnqbW1pVpK0A/idN9is9Sp27QEtY9panrD1ypevKPpuX23
eF4xr2vm4QOtElbhzgkA5p3dKJA1saLGz4vIOhItL920bwAfVxxlhatx0V/R4SmYu/CYkItppImG
jEcjrnYdaoPN4DeZ9WSUGniRlLu6sO864Lbjfnz5B2t+YlZac5My5swVzM7p16ZCnxRadvryHzzL
QUT8Z3DSmiuOpiRkghU7HIM65pu4d24AClw5VxeP7hMz0mUuczolMxKYGW1wAubVHs1j/9KEFO5p
MuDKaA+4otZfIXLZosnm+oKsjOHibpBqdTMrMMDiYJ6+0fLr9d+/GLD+zJGMMsmLkFqDmKPeMV5B
TBJ5Y1FsW9o3KwNZMmRr4KYCDhIyfFRaDIdm48gt7HMD4qDoldGRtO7XoJ1rRqTlsJhexhVk5UDG
9LVFs0tN7jG6lZEI75SPEoAQVMHgip5UGdYJHq8sYxqMCAUbKB8hb9tOALSH7pDF++vLs7T8p7bE
z0/ifKsZSRxlIs7Xx8a5N5qVkuDihJ2MRfz85PfXfOygBIDfT818Q7utMztexdYAI2tWpKgSduoQ
QrcNTqzGns2g31QGSfb476ZKCiq5rpDUyWHE0l8y0AFSY62cKa461xZecmHoPI/gHYQFPGp+Ca5K
UaiPb9L/gXBibcYkR9aGOG7qHuvS5qZbK2PA9fZYOn/NCIxb+Yl7GdIdMmJZDqpvjCgmD1r6zche
/sGamEIyHjjJyxJHZmUDt5oez+kC+L9Mi8ER3Wh1cN2KcJ+LdQG23hG1WMGvee7EihY1BdTI4MSK
P5HHWnXbTA2abFXSYnHno5ANQL6o9NmSi2lJCJJ7By06xjF5sw4MetWKVw2u/eo8oBbri7cTuCft
fb2mlbp0S4Lu938tS66HFoF+VidYBkmbWxGyg9rgfWwYaFFSbTckUHRsipXFu6w4C+84MSrNa0VD
9BCJ4U6H+EEL+NYO4jcws/poCPPXgLbil10u4n9H6EiuqKlVZxmVmFu9/VGPZsNcroz6LqfZd30o
vkOuV3drfa4CtQjHf/LKh21wewKejSK7FAdBy2iPRQMXygDxoeFtTXbXfXTRdU4MSCGw0lo0cyli
eNMW3eQQDXDpiD7zOZh/XLe0GDpOLElOOnOjn6McQwmr7+O86WvdTVfhootb7sSI5I8V2OWTZICR
eF+8aYOfv4iasPEZbqpb68MAedoBzaMbfSUEi+PuwklOzEoeSdW6TUOwE0GfqSufjFZhXpF1a/fG
lcHJL2u76eY+qsTgwG/R5TtB2TvxY7iWyb8kQBYb7M9wTOltnY9OZYDYQsQT+7mu3C8G0CR0o4MG
AoLUt/qEkOkKkCNmcn/dSxYTMqDJQhQTlVQoqZ8HzRLtz1mRoCbi5L4g1EQPXwkW68TTt/UbxDjX
20YW48mpSWm4o4nW/U6YrH1cnjzAK3cO0AtCJKTcxtvrA/wN5T3zFUoAt0DXlQrKQgKe1/MBImWh
9KjSQCNNKw7ABR0LkiSewSMv5u9OdDNpP7V+Vw3v8QA0AwSdtJF7eX/bk8Nsp89jOLhqBzrA7Ei7
TxYjT7ZeN7/Yq9I3auffaHOLpfaMb9S29nfrMdrpu+SY4CRRttp33Sv8ZDWpflmGlWxKmRBDH0Lg
DWGz35i6Z/3CwMClipkRusCiL6l+XWsYuti2kknx85NbZpX3M8AeYilyZN5qLSiGldVetIAzGZUx
5PtQiT23UEfq0Crgu/IIint9A/6IX9fd6eJ4EkM4MSAFPFKkRej0GAKEvt1p9vJyRPP3MU5fVPZW
6K/MrleeGUtDEpxBoO0GEvkifTlYc1/q4si3gNhNHhMQElwf0poByfmyoWoTR5y4anwLvjdjWJky
MefSBkTN1QLfDECAIOaXztRcBUdcThiwwNrPJKw2ltO4Q/iZgImkBRX59cFcBhf08COvDbQ2ICHk
omBJC+hN2iBWQcuTSdFqh530mt/gJKI4iaKNsoZmENvkYnTgHwdEXPT2yQmauuk4YQpYNqbo0RT9
C+QxS82AVSBZRzeNSj1HP5LimDdk4yi+Nq7h55ZHjFE7tgl1YYC7z30+oo2qJ3qGV5URhFvoQG7Q
XZC4wwcBK3EcrG3iSwZ02NIBUIV+pwUgvvzu1VndVmbWEC9pzY2OsilrX5oye+A6uAI76F//4OgC
LJTR1cLcncG6kZbPc/E17H/FkG0EWRkoviwtoOBSioxv+rxr2k+u+6aCtlWoJ1x3iIXQCt43Hdk/
HLBCOul8dholyjIwT2DD0toHZaGn6bVbxPZK4Lk8R8Ws/LFjS+doZtQJqK85AXnZFIgiAw3UJ0DS
0Y9GdrnXf14f1u9Zlv3u1J50rHUsG5SiwLiKIdqzzt4UFASrfewVzY+uS1DluzXBXNT2GghKdA/8
DpnLywpX58lTFNtXM+KHqEhb9QHvcjfDmRjFIJpJcPOY3nUN0Fnzm6HehRa6Lbp7HR31LPyppZ92
WqJtfe1NJeLmteFIQYgCeOjUFqavxsFsWq/NlHh9+hzG+Bckcsdo5R6+EPTOlks6/QZHDVErwfQ5
wAaHJcSriX99hZb3yYlHSPvSKMgMta7fHhFux33zRehURwEYI4vX8p5CILC/4f7smV7/mt70X+Ih
ALnIPvP/B5US4X3y9BqGaMYw4adoMzjfBWqpW1kV4f6fonHG3gkgGeQtbuu/L3yIQAReaGBTUcZE
Y9C5oapmowlB9dGjbFfV/LkUSWSl+/vORTClaaBMA4oHIQ+07Od2FB5ZeqdSKPtqml+DCSYdcg+S
sK/XF1F8rjRvOrSdoe9sglePUuns4lkUQhjNGbxSiT77sfQdMq6gxhZNQBNVF1z9FEXZ85FAHr4e
ygo80GYzeXTeTF0cXB/E0lVPJFxxQOCYgu6qFAO1SmV1V9Xj74bZ4esMsCSu+KIpJ8y9rnch2LHa
HH4J+hcr9MeoHBABt6tzW4PR8PgB/LiQQUvvE+/91ql9DZLIpbfGzroQ6s8sSjNpjeCIViwOasXs
ABVYd5zve/63BTdpVFKcGh3dRK8WRkVRsmD0W9QHU+2sBKfFgaBajRS50FiWRYxomJK2jZIR/KFN
BFIW/UUx3svMXCnsLdxloRz9x4y0VwtSZIz08YhuOiDudtHW3OrgmV57gS05OAhDcVOA512yoQK6
GwLHCgwXqG/AAUfeLJ3tr3v4mgnxkj95WIxVmDs1hQkyZdBbyWjk6aH9t0kHLD1wC9hGqMYBbCyF
HEuxtDbPLbhXF28HBDd/hMrGyl69yDnACCWAXmggaISAlXCNk5EAYQfmHnUePcspNmVEfcK617mw
ix0EKEz/76ft1Jg0bYnCMtAqw1jUpQeLMRbYpJy960Z+07bKMRSnNzpIxH0FvZvnQ0o7g+Slg8Vh
mjm6jlbuFGcC3Y2VJyBVsl8Lvfg5dsptpzqBQ5N/sJdOrMvU97GhWYljwXoG3qEsvYnqD/vvsYRi
1f4MUe6NMPI27TobRhKOA3bWbjJzDbu6dMHUKUWPADgbNJxE0o2lJGWTFC3czzpOgeGl48O8swOo
I0Db2mvn7f+A9FvaVqC0Q6st+lIdsLCcr9wEqHY72vYIpPbwSwuSg/WSu7jSgufoMLnPa12WSy8Z
DPGPPSm4akMzNmYIe4ImWiDD5504pGyEpelmzfkXgixIPxCQBPkvulok5x8A1R6KFMZiK3atAW3Y
1tc8X4kZi0ZwJqA3VQdZs4wa08EEZRd1iEUrH4zyaRrf037FwZdmzYBaAJoFIOhIDbnxcUoAduv0
GVehQN2IfpXYd170rWgDivzi/fpuXnCJM2PSrM0g6iHEhDEjblzN/qb3zt8/2M4sSGG2VnHVwuNk
8Ewj83tQ/jET8m90fvx3A3HOfdupDUchseD2dYYnxjd1xVagG0trf7ouUtzTenUGNSmmKrSRfYAG
PU7IF8UxX/9+IPAvnK0O6vfoIT8fSFW3pOURzBQ9BOQsF9H2H6zIqQV5IE2tKgQhG3ceJFCZW/fV
0eTV0/VxLAU4qDWgrQ28xDho5WjjAOBTAuYw/vZjaLltyuFHHILUXKjisW2hvepr6cKlvXNmU4o4
Smw3TjLBZu0Lafp000SH/GbaED/bKGmAEvXKIBf2j4nWeMG9LIh/ZPxj3IZ5rjW47Q+2F75qB0TV
wPEbIMMzl/4Wy1u/F4v1kQ5g9BEjBQ68JQXtmTTIskLTNafgronu2n1yYDdtYG3IzVpiaOmZgc5A
eIouegQv+CCGZmB239HJU58Fi3URFFstQXOq6gkxTP6u3K6psi5sMRBB4JWBJyBypHIqaixDUOzy
Hm9oQ9kgFYdMBcrLxfH6oi2s2ZkV8fOTO1nbhKFZz7Ay0hlUyNDDUowVv1hYIphAvVFXbYhfyS+0
mqLDZuDNjBJru1d3NZYo3q2/zpdGohECN0AqGSUfaSdTPjhJmsIMr4HpyrasWYl5l60I6BNG+R0p
cpzjYNiTbikV2FDHugevnaEl932BJID1MSR3age53GirleXWzDyjfyZkLRG75As6Sv943+J+flHn
YRnKPE6LN7S4PNiQfe29LIhRyOr80nJ56EYef14XRlgzK22uuWiKOCEwi4M5sEEprneQ9UztFQdZ
WrnT0UnzCj3EPldjmImgBdLnmZ/ka0u3ZkJy8yYhaTtRMO6Kvjx09xpeD1SDR6EDNAYVQJeZG60D
wsX8SMEJTa9g/sHFAXkpGShtsgL8yQ0aLKkeGAeEYD/2EfXV3LdBGDLtVmX0xP3hikG5qpvNLAM1
TQtiYbt3gVbx5/guL3dp89B1q5XdldHJld26bPAAAV+uN0dBoh0E5FgoMmTNB6YU+Im1VpnlNfzv
bJqSN2aR04IxD7OZ9Jbl15SrflTo/vV4uJTaOV0z+SkC2v9wikeMSm3RILMt9yBSxSmmqW7XuWBf
BqslWo+UVWdZ3GsUCTeo6SGZJYcvcHoPGcphEzieuwM4Yz/ndvo0nWYlI7d4kOEFju4ItA2ATkQK
k03lGGMvNlvhfgyB6oPLeWM/NRtlW2yi5zXZuYUnPzoi/mtNhnbyKYknpeQT4KlO5rbKo1OA3LkO
j4azWVk48WCTff/UlPSgM0MdK2dhi4vzub+PAsULn7u9thtu1gRjltYK7yvkaHEj0P6PtDNrjhSH
tvUvUgTz8MqQo9Pp2eV6IexyWUICCSQQw68/K/uehy6Xox0n7lsP1U0CQtrD2uuLok+JQrpyVDxd
XArUjCm6wcgvZFnfVTa/vgi4GSjIBGiPXv79v05mf1ANCn4dprNpeEiUKhcz7KOUfbP5fhUmopkM
dTpq2g7+6tOCqGoT0YGFaz78sEW4AUeCZhcqNvANx++X+Zff178u93kUG3LTMR1IsP5vL0neu1cw
OQT+UJe8u76swma7fifG/u4mP8ffIxsNyvq4qtS85LzNzdxkM+uy2LutpnOqf/vuS5K+t/jq/e8E
1F/JNODHCzfISxqD7uKnNCbwphXhAoVEEALUX827fCHP4sA2AjZwoCmXMFx+dB4IStWl9wM2yMA7
j99l0l90SUD2QsUVNZb4oiP8czl1S9fECpMB/2vVRtHDmzYR8ujvxkO+ulvM9AMOd+lKXmo6f15p
bNK4AfzB+eesvTjHXPqFFykMlyegPfYgOUENw+KbuuAYxbo4u3xXLf/iqADywIEN1GUoCljbP39C
nZDRJB0a144Awyx4mJzH/95tvrgATLlgrofJVLQ1kk8XkHZKhzEEunOhPFtBWO6BB/r/u8Snx+gI
beNB4xJzI7cNS7/nKF9+5KcdE4WvCMkFHKVgUPNphyHppHDqNBhrHVazXWkSwPG8cs8Axcx7R3ly
+9939I9C5b8u+OmpTSBUrMbFBb1ttx8egOIo6hMG1gaojK3GnnPJpYCooPffxQ5fLUpw9ICBxA3D
iuczcNXIquoGD3limHVX3Z4eZ3q1PMmi39KTBf1yt+ZVluxMkilxbnYXlSsrvysCJl/EZ3/8ik8b
QRPoaRlgRpEncI2fQSIBmy7rYvhAN8J392Gj1GONXvE1n5YRJmm+/j16qy1hqDVgDqf3aJt5tiJ3
vF/dMGMLE23mENQW8hVUpOcw8aoui7hlfZm2Id/otUp0xnyjt+jtVJl1YaDg6waGZc7qbvTI0bQN
9BNoUKCr9a7cQBVsHjwWqKx2LPjIruptv41k/8LCmu7jYXk0a/crtTw+Od26HHk72Yz4ZKXZ5CTT
6TJ8K9r0xW0Hu4GKVRVK9HG2ABa0Gy1I8Y437kWFATjbjTDJmrH3eho4NAIzASKH9CdrZ8xnykGj
SdDFWb0IAeeOOdY7HQTyWgZWFQCcM3BZGt1CcMVs2bE4vjyP+GCCbhGZAAa6cDGz1MD71W8Pqz+m
OzGNLRDX3I9+iLj2MhkqYFAw5bjBENiUScUrkRk/NPcdJsHnTPO1eQpg0bOX2tWvzJLYy/77m/in
O/3nNwHNDmomAGNBY/OX3roLa2BR2wTCbgkHWS8Pd/2HhTXP8hP+oCU8Ua4N+uhwstuBBZWnQH5m
A2qf/2ccGMwILuNK+AmYnkXA8eeOOVbCJ3y2KLROmBjEYNj80ou4dC3fRtF3La0v2iboal/Ix3Br
vIi/PmV8s0CbHdASVFq3w749qFzkFxvv4Bjv//vxfrHlID4DqhCaTHg2Jv/gwv4VRbW4bbTlapvX
H/Qp+QerBra5u4O10y9y8n7pa14SgGfp8zcX/js7QnMTZvwAT3oohQWfbrFHsoJOh2/z8Az1WXER
RIDWAtyyPX3/9v4+jnAxGP+jr4ZDD4Ywf769qZ4o7f3Q5nyxzi6oGuyogei/WauXSPDPpfrnVT7t
XrDrSepwxC3NG72/eLMBXXLwdt8FEF+tDugBQVCIExxOMMz9826SpOWJrAAirU7uJt7Qg9mIBy+D
ffM3q+Pygz/dEC6EIAFjG5fR90+hb5M6QUUSULiTZRfzOH4n/Zpc96kL51ASeI+GdHQXuA39pnPy
RTnY+/eFP6dF1q/bsKLTP/0ufPPpht6SMiyB2LEl+kE7Sb55dX8f9X9e8NMjRZV0TMIGTTwqb0DD
YsMemCcav/33or8EDH89T0CJL9U3J4Fy5c8X1xjwscgFuTpGkBvrQgL/8K2X6N9nKG7lYjuDL+vy
3j59WHxofDw/vDRCg6xtnnj4o2Lbbj4vyct/387XCzFArxqV5RBl7U+flbJpb0MD/5kFEyjP9Ux8
lLa5ug6X1sUHBioTCdJbT/Fo79RhmvN+VLf//Ru++LJj918/4dM3t9QrpVNywRn2myR+4v53qNAv
PuoY20YMhzSIjf4KAjE7SsNuRK9oaGiDupH42a4rCG4KVVTL7XOQtNsxmIDum/z/c+0ZuJ1/XfpT
OFhX0DEszIMGDz4FQIfNpP8uub0shs8rEsL/ENVn5F5/bSU9iecA5vY6j89jnmyBO7pHQnDyD2EO
Mhbyj/9+W/9sTX9dDzeFIxT4WnwEn76ARoLBYoCSNWX7etkkVamv4k2/TQo4MiLEHLYX+CWE1P+P
jvHdD/iivANcroMjHLFu/PdMtSZGzRPFTAfME5+Uwh3Tw5A9D0+i2tIcDuvfRg5fZPR/XvLTa3RG
MjFVX5qamXeAvP8KYqii3rpbsx+2ELDBauO7cP6rPQB1JeitMVqCZsynD5NMgWAeKhe5rQDtRG+6
3s5AWhVeFcCeFHNyl0ix/iYh+2p3gxl4CuU9zGvxufz5bqeJhlPdohnpBKsLyFgfFgpepUVXcf5/
r9LhmQbI09Ex+aL5UzO71qNBWzLUJYZmlhJzK0VS6KaYdTaXNHey743jv7hBJO0Q5yDGh53t5+MQ
mB1WmVnDiBI9Y6JgYWK7aqMBcPvvr+Sr60Arc7H9gzbhrwdJDB/5XPXgIi3AYc1TNjVjyd3624/x
n6LGp88RIJJLa9DHdAFINX++slGNnllSOP5Tp2YZxcjTxefAALDVx15BqJz3cdXqrFtrOC3pocJA
GYLFjLnYAn0CoQtklzkdrNz0OjBZA7bJYXXVh67T63Q0r26jH50hkjkVdD9q/qLa+aPRMK7jSXo9
xsDDe64xBwVsVKakeHCTYEOYmAq1pjeVO3jZKsEm6+VdFbs6ozMki1RAPCSQi03j/TDT64bW7/1Q
ZcKtNmlD6Za0GNxRA6BSoNdixKifoSL2LEZpegVFamMh6UwsdM9k43RdPvXigEmFUlV+6Q7gzzU9
/y2Tdr8szfsY0DxmdLNKZ6dmuScWmVBT+W2mAAySomY7PrdXYzACGOgAu0hXgMz8GGmkNF4WRuRj
SsFjNQESJskDkcWt/aFTjMGODH+UdWrLwTLDrHJyjMha0licgU+7MGnHm6ASHJJtM22jsb8DpwZE
ynB18RxAwqwjcFY5Si15QGCxCU4tnz2Za0v40WlrcmytRteGg1ErmtUpSDWtmbdqtmGybotlntwD
mUAua/sLEXOeTFa1fZBhkAbuPGljswpby4WCBhgbkKRhiULPmq0eeadhbAvpkVe7srfYM/vEsXfL
Ik4L0GsQ+8USXQhNS5OuPkaoxnkXeyD1yd6BURhjc2FTtGpDHdgNmNsY1u3bj3ltblvj8gJ44pdA
DSss5izS98iE2SjUY+JUmOGQrd4B04Y+EX3tWA+IDdyskYuvSzlZrMquHt6VlK+Kwa5kckJ15Y60
voLBhr+LGxKWyhccyX+am1baXVNDATRLeRW0jOcxXR/T+WOO5hdSVQf004sKo/7w0GJnNSFtNmoo
ghaza+ZdzE6ZaHczhytSwHlbR/dOe6u5PkVVVXQRwJxsuKLerub9ubP8bBPvtq/EnfEsOMjBjfZ8
kfmCfFBPxfso6NOs9XoQ4iJ8hbTrf/szmJtGtR+AgJS1K6N9Z8L2FmKwqJwjwnO4lH001POz1LE7
v0ftYFHrUDRmIrlcU0wOglMKnliIV7/KAuXAOAtiCPFIo39qgVcLWN6TiqMDTJJehmTaVAYKkkbP
hziRm6YH6c8Br6K5uD7WTI0ZG7yto5E5LW793s4G4NgkodtuiO6ngG/VrFJ8NSHQugKvDtv/rRYh
VCOYDt/Ad7YuLJPuI5x+TEHXNP1RrWmTt/UsN2bRLLcuhvYbph7nEWBhuJblUaeGzcRSzP16IQeJ
M8ybaWQZZF0b49C7RsT3wiRHGQ4UlL+l6Lp4h4gn18FjIvWhX8dtY907qMl5ZjrAtwTFMKzSDgO8
FDWaUGFaO2zTn0Itc9HDiDIPEtaU2oSo/sLcD/4w6nXgfu6DsVbOC9gkDV6QE8st7cgxCFETcJ1z
V1WZXudzvJIUNDZ/KNYlnK5D2nl54ECaQBjXmTdFIif8xW1mkgWCJBmxaQ3S43LPPTQWjAsQWedR
KLTH8RnTUlAPiWg7cfLMF6/Nmrr7jTbOVes5Notm73qe5oOx88lffixTirXj3KAOVdghOPXmVWBG
N1/kBYM5cIYQ1h5NTfZOuPzWKV7n2Li/Zqe7s6OHzjkab1nP0y0PXmsfQRiwq4N5tlBMpqv3xif7
GPJx78ZqN9GZbbCZ3a3diq4fqW7hfXrXVeYDvK7z2tCty9hxXtlxCpIbh0+ZF05lo0CdQE8X/6e3
1i5PtvHukXSp0o9neFiCsAjyp3EQSXOWDTX3QEBV53Zpm8xj1S7y6Skl3X2wwDmsccrJpTv474hc
63azNOkt0YCkahkUiZbnafmJeirPorSOz5Y7QY6i56lPaZdh+d3GzOnywfzC+9yGU3dCSGizRQxP
cQVP9TV+DUdv77SgZAcBlpuDLQvqho0ly1m67ACA8c/VQaov6gkg1n4Ot4NTnTzmPPI5vlJ1dx9F
7D6GzHVwQYqGrZE3udu4ieuNM6GLOVJDirQar2cZlR3gnDjkeb9XbGmKtYK7Ilxlrvulem2lvG9d
gHmjmGRgIXfZRaicpcqPS9IEy9mHdrdA2TQsAlBbA8PfDO1YETj1jvTOmwhUmnEXAlgayQBN7+XV
Lkpvhw5Q3LhmAZ6C528qqq4nDOiFbTLuQqd/qKSAGUhdQR7JsNFZufejCnUvEF9zo6EQ4IDAL9i9
Vq7eWTi86dGiqDrV/Y4DJ7G4DhixHI1hmpyIseW0ojZnUjhZYP4mb0fm5ZQAlRxO8nog0mwBMud5
wqsfXc26omukvI4bR+adpUneO8nRVhHivHVFM3FRXuapehsRW2fMejAQ0gfT2ShTdpF5yqez52IY
YNYjiK3unVN5+552U7Y0/b0fG5B3nA7gab3sU7+FsVIz/Aq53KUdjQqfwtw0QkEqHV7CCn7PBhjY
yokLwLYvQGhM9SwovnBH4OfWN8x3+rw3PoKB0VE3CGcOzAJl66uZbqQ70Zu+8mixBI4q51m+Mten
26bpnW1VRQ89D3Iloh1t0631x59B6z9UsAxbRsjxB1Y0dXvvCGwR7jwckmmFzdcUwVDM3ui+O3HT
7nm3qLIH9LZcRVI/tnLErOPshDsN39MjXzHrxdRECglt5YmGxilD0Es3iZibnUR9YOBRmpFEAvTk
CFUEUpzcADx5eikTd8B3H/nEI8BrGX9sOYiuA5CnWc19L3dntMdSZnOGN3nlsOC1XeVRsqopwJZ/
thI58opTHXbWiCbr1W6NSdQxnAYP8RRJDpXn77wqvO0MAd9KsCMEpgMY4SO+JH0BTz9iUJlllg13
ML3fNl0yFrwCtZ2F+hbL9rmms8oUd35z6ZrTGHdHmSbXMDr3ruo2/vCoD7wjGYZsGXtdgkXb5lEz
uiXFDHFmveX3EtMrj7qYhvHHx64icARegxcJb6r3YfbGzTyTFLD6oM+Um7B8ZIrhDIPvvq5QCuAV
C6GSmcI5xMqTGHJE6HBS68hv3aEOD53vtSWJUvIWJELcuJgewWoQFRjBYGhmkWfJbghBfsVnNwTQ
lmkPj0/TJx9eFNt07JejAUIKx6RoDpIMfCdcHXWHyhULRncSEdx2lXhplNdcufhid6G0uIzp37SO
xXPYTdVWT9gSJiBEiwRk871PiQtCALwm4VnSeM6zAZ5jnyZG3wyMRbu2S/mW4Ou+76uZ1Bkq/6qI
BLalMejtHprmEZumH8A6twesOl7jcMerNfJw9ozTiy9MdZqjBBufE+goY3wi+y6sInB/6+UoZ6H2
auydLKzIVNJBOndrC5dSDPq9IcQB9Hee9XU7O2OQhzOT2CQ7kYjcdbr7FRhhbHwOzV2zoEqNlklw
yz38v8H/FScHmONdKuAMYevmfRpnHA2RDxcRsG1WA9v2Gd5AiGdCPO4UoZdO/I+66+cMYIibKJaP
QEHdYpTzzQuW3YK3uSHWLhkoyw9OPd5gTTxOClbRJBnmjduHe960O1T6HnrEeXCF6XI9kBHLjVeZ
E+Iwryd24spumGp3TSwoIAYdLQdZbcN6/ZDReELqs+diuXMj8wujH79Rux5Kb2oLd6iuaC3GbAJs
kC0Uo5jEZHU7grkdTHC44eek6Z9gkIfkN24+qJ2vZoQMGVMKCpzeueLNdG20MoUTN1U2+h1eiPZ/
GNh74ZyD1oSuD/GCmFMIeVwhzb/rpHeiCYPcRfHH1fbXyI/wZ70FR4dgbRG4LivaaEbwheyujvvC
nxA8Ox2DfMX8c5qAD90Z2ubAYN9344yZiyUuE4JCIA7va6EIvsYaQ6kreN0UQ8JT2j5bNp65ahGL
olmWdPXTgtRlQ8DO3E1QBJc0Sg+eIRMcmr2HOejehOoAzfU2NfVv4AUILFfInhSrbjlaNHuzzhIy
UDQs6fJMkr7L0RKYdiSW+tr6OtkhYohQJRACmyaWzrQsaosSBcX+BccXmbZF58w3Y4pllAalaxBn
U2+6ATGBZcs0IBhyh40IV/6AzwW5eT0j1Wu7V8hEBxyWeFp6TF/7Zm62jA2k1HPibpdQLRu3tvRZ
muYlHTt+NAwjmcPEcePjgrylcWWhrbzqquUOBOH+3LfuXKRKOXsC9kYhF7EU4IKEe8gKXvsBo8y9
7kk2zcQpkQjdjA3I1KtYsUSwySae4SggTEEehFiQczTeIEXn26TS4HJpDg52FL0vLjmzFnBxBPET
Efde321J2u/GtX9bBo4whRdxzd81ZswzFRMEcC19j/QKIraIq3Mbr86+nsZdEA77FXqwRnY7beKz
F+Mykni3oYgouo38vEbhZlTxOU5B5VmdXZisV+s4vjcOMuQVSLxENt1xnWNTJIucBqTHM6RJc/OG
lE5la5WqnWMigMt1J+6hslRl5+rbUeAl9ImPYZHWj46sTaYntC3H0k/HqjBQIeEx8d+LxZ+YBz7v
ZNcGZ2l9s414oG8I9tM3T+OI8HtEnC3tXoMhfK0vewnSVoeKd/BBHhI6FWOsX3WikUbW27RGVjOn
O8O6DenCqyEZDxEHZCPQ7QNfWKkYerZ67jPXmbxCrMClh569+ImQF7+GENZQBTxaYM5+27/NiCpK
X7pkP/ccHvWmbc7VuHZHNzaoEdBVFQPxdUmr1QBWbAN8gyI9s4T3tyC2k21Hh/l6TWP67Gi1lha7
ZBFNbXmpz7C4hW/ghHHn+qCDYecH7JrZLn2xq9du4c81HzrToHp2Kdu3LuM/2djKsseJX5KVeKd+
qKM99K0xyxDDT28TKERn33r0o7IR/mE7aY7U0cYl8iq1oYvtdrGjtza0PwW28xnBaA5RXYqoUXsZ
Z8tGT5XJRjMg14aLAKERyTrY5m9rZxBHWhNVgAm5gY/xW9SH19JBKTNYl6JhMs5dFezreDwqCYdP
quEqlkz6odPrswuAdoJJw5YPR6Cvs1jVhanjbdV5m7C2P6DPRTAsYGaJm5lhQqwKG0qeMQSrBAri
Akz46cqPxxYslhq1HC6uAhWqrSCRsxEcfSeNmsR7kpATRd5I6gWRLnvRxHtJU1R00uAp6MC5QkGl
gBed9vJErPOxE1XZmK5oRnmuvfnWw6Rd0geoOqyhd007bLaQPTwnqsWG6wwx+u1ukrsjoyBKAUHv
cGiaE+IdFr5svd6/6qL+0Q0wHkVU7uJesni0P1zsEDAqAkQJyy2HMUU5Idyw9lfidu9pg8MvAmfu
KnLZda2Qf3Z1HJwvG3qB8a8ab9Her6Qw/k6MrwDr7TF0BiK2nrY9JSFkQm0WGWjf/FoX4SqvZtQ2
lrm7mSJM7Q8HM57d5tHUCBppegWcDyJVFIu4RBE6C9odUsfU6w9IdzQevTAZesOZN7c5vrvMTlXW
sbdaeSdCpsMk4KIBMWmdXE3979EihHXDgq0T4p8nMe91cO3w+469oDCSXAx64A1/SfbI8Junz+m0
oQyu9JGCTT26NPVruvxS+qoJ71qcwj6B+yvOLWgKQngRanaVIL5F8wf9HLGpPSwO2u06Vr+KccjW
5Gfgv8SVffSwPTThRzK++uHVxaPYX/qMsbsA8kabvLEGcfciStF6eRzhzEzCTPq/6/DButDuVVtL
wyxpH7WDoIoiFbhJ/Rsj8NV1PyMqN7pJIAA9VuuIJGssU84ffAbfWS9urpG/XetI70JVYdGOG1pZ
DOSonQ6BwRQ8k+2KfhtqDHxAEAmTgXAuJsSszrhvUTWdeIkh2RcV1cdG6cM6GuzTlzHpPI0xCxAh
9k5pFi0coeuzrbs8teGDWacKiFT0RO2EzkjYrJtIpmprDfroeMXIeL154yNVTRCaByZ5wTEpM2Cb
VJmyMW/dKsgiRvJgpvtZXA7wEOYkru4xprF0y74Bwv5WovYDi1+17DBfm6Bey00BmCcr69QBwm1V
wYom4lIoyHdK3fAxC5o63DeigvClhTEinP9AQAGaDxKzYINNQm+omG5qi2ITOK8ZCsQfweqh+mUQ
ydd9fIshM6dAbankU/fQDvqRDfVREkiXfeh5MBT00cJIDxs4FEgrR0wVVm2cByZ+n02URR1SkGV1
LpHZfWjIAYH9SVcKmwFxIdPQIS/1gjxNRt6jnGE6gvLvj4DpXz2Zzg73vByYbFXWflXlNjanWKUv
qSvX7eKzM2qjIoNjgpN5NN17IwImrVB4NZW8HjH+sKWpe/KGad2liz1pFvUqsy0ht6qz8kDSpgSc
xS/QfGlEaVMDLdcwNAVkrU5JErd+gTKPPwhHvpNK1TtmLkVAn7nytomC+UpWY3xd2Xj6GYzYss28
zoXgWpaojq7HtFn87Vgt/Q5/LNnbJkzPc0orrwxdo1Ay7KcpJyjqTjmQCRqDJtih8MUhfRZsSWBj
xpl+bRLaFpJ5yZXPxuC4jgipoji6j9eFIdiA/hrNv0Smv1u/WyvEsAFmwC6Bb48d7V5L7t9QoMg2
iGSHwgmG4HGk1L2PK94dECSjPDEs3D0rMd8sjoFgyafM6QtkDN6wgUkMPQje6x2vB16gI8IgeONI
MIQxywMSxKlHMVqAuV3V3dDmHGK5owxCeSUj2yBA818tkenOc9Z003nVCCVES+6CGjiRvPccAyJG
HHJ7bceZsSyBcpjD8cgVtxGeq0S53+1ykQp2tYZwdUXsB4UbRvEvITKk4A/O2JKiJ0qgwi3d8Cdd
YnlsV96XYVpfJkyaWF71nqlUNurax4fRKXROF+e+g3HkY1gliUCkPjkHTMWLfRzF6hY1iG5n3Qil
eO5waM2CpQOnMCSm0HoZUTxSM1Y5QdmlWgkYkMLx2CXjqjZ2Eclu9ER17JlRSITb6omPVYNKJDX3
eIs/J4w87zkk+wW+X36SixW3CufcQbDOh+w7ne7GynldWx39GmDwkvWjvQ9MuBx1NJiSTBKzJj6+
8mGyOBcQf8V3WKkwg/NH8Yy/bXFyJ10RLIO4QzoNFBfuyd9ILZqbEHM/2dQ31f08eP3Ok954rqM6
2C7rMm8JadFeYrJ9WgFw3QEjI8qwYxr3z72fKmHuQY/NeJ9A/EzR9OntwZXh+tB2rb83duyLgNv2
DXUvD7XjFAV16cwcrZB2UjaLV8rLwRUYPBMuMuGAoNiaIXnpT1L6T0lkUKWL4wlK4iWpsAhWMbwk
ksqXjtnqKKLF2ybGm08wqdOQdlaWXhM2m7Jah3HP6AA5YApLctckF19yXm0gPYtyjTGIO445r72I
EOgFxP8AFtnd2nml236S05lwb80YooQhQ0Y7TxmrWo6q8oDmB6n59NzD2GSDVl9cDH6KolSs2rep
U9iqhe1x+vsB9s3ASoNKYZicElgK5S734dEdoXaJAj22paNM0BDrjZVb68bsZWwdukH2Sg/LtATH
plJyn44WDlg4Knami8edpEP1EzGkg44QR1yxdfrKV6jvJf1LtaTTbTNF/hm/sinncBF5zRi6kdR5
7hYvLUZvfHXj/gDnR9x6O9e5N4cCacEidgLNwCxaK/Cv4HOzvwgiD1U7B3voJ27JHFybBfrg1p/f
2SUXHZLwvdIJLNtQT+AaJzm+mrNUlrzDrCKG/pM4x8XBc3bhfpqLeaEFBMJQJKgWbzvG9DO9JLZ+
h0ZIKx2ewRUWE49LpdF76e4xqI9PpR66zMVYZJms5DWNbVmN8w3Iuw+KwOKottj5oK+vB/IUDZUo
h9ZFwQGvg83Jxp2nbYV2TDutfYbVuHF83Axmry/9AgfIr3iWIt7CEL9+HbrW2TC35di4Kiy4rW7C
qkDdT2QLimY4SPiNCIIOOS9S9x7FqSxO0SzpjUEXthMYghrGVzOkVz7kKHnLUEDA+UezYcT2olsE
AJCiwctKA8M4scQWHViJwbzsHdFc65G9OOsQ71mPUe25trftRN5D48+ZY+qpoFMPSvfIlu3oudUR
DkXwIOKT2GN3mw8LbjibWtc/Tj5qcEELza3T+YckqIphXd88kTyPEX4sG+fNPFXAO7svc4oGAMdA
CUKh+M32AD834+0KlSviv7Y9uiAOYwgQRdmoxcw9VmOn458hBPnbYTYdQv92OjaLDIuVxP0+VpOf
UR2N97xFhsJ8S0tNEmTkqf5Bvf5FL/bVtqvFRmMalPn0BmK5h5En4Y7U5DTa9ZYNy23gx/vBbck2
qDqKg8kcZJuUEA57Wdd3FLGgKzJZ90CcDmLfQYOfibRaMs8db0wSPUOWiyegDQ+PFO0KZFXWd6f7
KbHUFjSk97RhBkFtdJ4752PyGTkMPRqhEBzaB04aUG80LEQe2l4nP5W5nCj9SCq/6EInyVN0LbPR
CWCKPLIKlTfMIsMHjLpB1pgGnSXw/3AcRU5r8iDW61ZVPc9F0zZb/PcU9uYTOy4x0o4mCdQNjD2G
Y8tRRAknjE1kqCbTFJ31utnI1YEu1lHVfnLa9q4iQ49EfUZtKYybLNRdsvVRDDvOYiEZb9lS+P2A
Jdd7PYrrEnN/LuIoJvQdUXVzYp7xc1nrsIDh2bxtU5nsLOqqKFQH6m6WflXSIELd0IGhpDfF1T6t
fb2r0DTnWY/1cHa6FBnOLPx75tbAR4HoWIAGITqUrtCAdxz+XllI1HonEvA09uMbx6YFS/xNj2gh
84YeVsPaTcf1qZpxlqKFriZxJN3YTvcOiTCkbnBA76FAFdV92nsuWAbclrMa/RBlG+pd9VVVPwzj
jJZeLWWdo3ohfknEEehN4j2pmqw7RMIoqtD/Ie28litHzi39Kif6Hhp4c+JIFzDb0XsWbxBVLBa8
93ijeY55sflQrZFIcAe3pAlFd3SJRSaBnUhk/v9a39IL5UmrcKVPrSLbNG9DZ0itN1Pq3nitPltL
K1GrR52iVMLrMswhd1rac8jprinA75a+a/aUrAfVZbW+JBjkWveDb3oXPGpZ6vZ0L1ohvTVynUq+
HhQ/rLAwnRRVoj2gOLYzP3gwu3l2hDri1RGDgFONONwGmmpcG53i21HR31OIIcR5yChXA0dxUznv
Pa72utaTbRda7oxYxCPn8UBR0nBiP7cu5nxpr5pUI9JDN8OzzQUn1QlL1MbzXlGu8Xqzrg1Ij8XG
LYVpJ1ZFsJ8E4y2aouVYHOWO4LcswgBkjEFJNzHpDo7s034357OpSn4OVn8p59F9mVk/UOmVdhNJ
t/4UeLIV3ch81nPCGBwR2ovZSBu7qWKXo8q+iNjPiPO1KFTSluewstNEviCJ9XwW419mbl4FSuEG
cvMojhKsrpayX2a+Jcl3Xc+2Stm+1BX+DPigvCeAp4rVZdnVl7rf3VR6vrHizhub10gKrijknZex
di+byVU+ZoIjzvODMqoXvhK6UqRfjhlVAl/fFlJ7NyGDGbr0UTLqDaSPLfmqXtsrO2wEF4PGKz8B
cBnGl63c0YaJOMmW+yYjBFjwd7Olho44GWfmUJ3RTecdNwkPUmtus0p7boU5dGmfD/bkm4dM11Ny
C7A0zD2eUT/dqBWrMe6LR6YUp1LiRuQy9eSRI+5I3bctm30fhDQsxvR70vOeq3rXb6dzUfSvyEa5
ajPOLTGFGUwKnA9pnCAgqm0rHC5y0drhEfd7O6otPXKSspY3saY9osgx7bTX820WirWXx9YmGjlA
kCYVb+TsGm3Rjs2408v6xMaPlHS0UxpnW9LYA3DeO9b2HdZ0lIV1G7nDuNRMSWw/p6ugH/okUjdy
2FoPMFxreieSgq4y0qVNMUk6S4iq8+ulT7NVsatoJWt+kiORnVz21hf1I4XszjParlh8JIJjmsXo
Qd5Md33EHieQg5kOe3IgLWc78oigc2WuoyxCdaFhOaY3UmWuZQmZGxSjwhnW1G7EeXxtsrjYy4L2
rLL02SVHZU8OO4ndcCuVz03Pvj+yysXtYQ2e2mdY3yinsw8VSPOtNg2xADaSqi0y0XM9LLY50nZO
LpH/NqaRxy6x4pUrtAVZ6HQ89Fpsfolpf4WsRzgrZYvqlgKj0ipctKYy/66j/LLmjI6RgmpYIfZt
78jIacgYylS3zegcBdF1W5k/miSKdwot+HZikUSfM1KDkr9PsfDSR7E7GjFvLeQ5KIOpw8VZZff1
9D222otJb29qlQowMjB8KxJToUPGS7+InklZTJnTz+xUzDndWcroI7kId1RuedtjWLM4NF7kKkd5
cNbhZUuynEM3ZPrGe0Hca1rhzRrtwzmTBFtMOVr6MlqTtlDCzZzUP4KsHDeRUbOXs2JU7LPsuzWC
dgr3wnynlsK5XgmIn+I0d2ZjUM80juk7qnn0DZW0cCqEb47BR/LN8oXgrE7z4nm2FDioQVacEuhJ
R2ScyPMWQLeMJVRVVopKJWw7o7JIvEZSBRMpd+l2/xk13z+90lELSd7OcJKLp7DAxzSrH0ZeaVZ7
a0gxowkdbJTBK1I8YbTrd8PFHG1whrg8sUBHN6coIr/NrR/1iAqRxwaoQigSMM1WekSDPfwwJh2o
9YYCoVp2pTvPTK9A9ynFyHYSvqbVsFGUh9SKrgJImlTUTSF8DLWXSdcP4vhspghIjHOVI2/andDv
SzJ6yNXvhy0c7KSu8YjAm/iol5SzJGQqZIvDYwG9xptEuI2cFk9CuW3SC/VU8s8RuTK+i3cDrvTS
Q2dVRY1gkM9hmQGNk6k2r03i8mjpbBN32J3CqkiL1WF9jdSDONBgv/mM7OtSk/o6R1So+vhL1HGT
U2wcgm43RMaT7CMwLHN2ihkKxYmFnVPz09fy12VurX8BA4woizmWJH0d5dHofZJ0Cdfc+kV8mfgV
p5nQmM4rI5YvUrUS2xNC2KOXDEkGGqIOK+cTh4IGWl5PBbN9oV+E35ZI0wiQgfQo7075jD9baqC8
/HOoNYFCnqqpibOADxS5LMlB86IfsBytv+2Qa3fp89f38rM9YoHKYMNfzMYSgVsfJ6zETtIXLRZx
rTIRvVa2b+2/HuHzGvVhhDXqM28ZAYEFGpBIeZ5l1fbHjMq/sZEjzR37/kRY0dFH0MD+BuwMtBqM
zI9XVIpEW9DLYOO3TS5Jh9slTrextoSkA8o/ZRc4evveDbZ6/NII4UqqVDwLo+GUierQi/n69n3W
enP7TBzYVOdkAyv26nKs0iiRm3X0Hx7L5L6ND016//UQRz4hWSSKmvUKyCyzYTWELNINiazOCTOR
AO+YWMrK5gCWN5c6PauvBztyx2R8dvB/AF3Jnx6lehKKXu4YLG2fWv9OMR+//vlH7hfLrg5OEkMO
0vjVxUi9SpmG/B00YNe6dBYX16Ow+3qIY1NMlgF1ycjizWX1/XjDYj+uaz/jGozWKfcLGUy7RT/m
CjegTbanVoTPCSBo/amskP0Kww9D/uoZ9adskDuDts+4oUn0c3iTPf0gubjQXOU22PZecq3z3rdx
BJvsJLcnrvazBYhtssUkhNghgmBYwAjvHKCjOGONVOBn1e7Clkzd5C16aO3RUXnDI9QJT7iajizv
H8ZbWe0GxeJM2FA2jSHEy9OyCx/saH4z5+nEXDw2Vwx4mYS/LqEQ64lfDTXRfzoyxcb0qWvtfKS6
1nTi/i0TbvW2AnOyQFxMk0dZXU2WtDU54kkM0iX9WUxEzJLnkwq+ayjdd6MST1kjj7xAFIzQxOdp
LEzSerao4rS4k8flXSUfCuEJlstd5GUOveAXqEk9JYQtZbl/aTk8ckOB//+ObcQUCrL641TpLDmj
V9LDJ5hfmvhaKa/l9ISf78jsUBQIXlAI8Fur65d/pqZDH5YUyUKTRBoJAUbuU92UeXmV/zbOGcTy
YpGCHSPz6a2uRon7piFiHhtt1aDWzB21uxHF/IRV6bN/cBllMdewYEn4uT/es7hLYkEzu9bpk7R5
Vqdev1RiGpCdH+WRrbbS4PllYbrinOlOVjTKyVPEkU3r+99gveVoYyEXO3mirXxYIIANxmR1OOCF
vlQ8YY/k5OsFhav6/Eh8GHB1Y4ehicoomFun1jRUjYEBpWkeZ5+Dff9TFiy3IOozLi15N8tpdJEq
9X0ita8Wz+sGGAFLTtHf9CLKATXqsptipgspBqgM9Hj2d4La3JlDeR3P5puk1d8TgcDsIPylJP49
LbRDNrbQNv3rVivRecFaofk8UylrhK0RjB4ECM7vfnrfqo3slFl9lSutV7SiW3GybUzFzmWUVV3i
6jXSfTkRd4M07WOOm06vS8lWaePkDrnPcG4Rv7GJdSHB8xPmezRlL5GRVJ5qUQ6I9e6bVjVXqpDP
dqJMkY24q7ATw3wT+jJxu2L4FXbmU60NWzwLh5hiNGfanA56b9yUGiFnURVQEYFN4UAEF+5Kn66d
rmaVQ2u+vyh6xS3q5kGQaOs0phcZ+m4e0ytTTtv9kKOq6aKC2iS7AjulXompKd1pXf1QNvOVP+R3
ASmWNgRR6onopXvJorpuPQW15dKDu0hE/kmFXSnO3zth0uxUoOA8pC9+T5RJjAn9OqrKxm5r9CYa
5BA7atq7DG0nsR/5c1T3N3kztxu1wKg1tz5q9daQzjQMp87c6be6EUyoAukxymlWXVhhkm9MvZqu
jXjKvDxtKWqo0oVRYnrNE9waokz4RFcWUIDk/hnV7INuhnTXayvfLeorORIoofmmk7Xavd91tHT7
rvD6pLxsCnqXmLJ5ibeho1nhHs1pzakiem4RQkxZ/TOcqnrP5am7GQNJ5AtI+yvw6GFFwRdBWGpn
FQQNGsQgipr8p6UNL7qKGWRAv4G6DlleWqcPGfYwtw5N5AEKClZj6NOtKE+/kjZ/69oGqQN7Zce0
lJvQpwpVCPHgVnGeOgKi9/MgkENosdJLH0vIuggUzGiMItb7XZHQN01cCJ7vqzkfePzoF/U1jVyv
r7s93q2S9nPvmqWONDetpbtYofMijsizFKX7lXWGdl0shq169uJWuBUCgZqGSeO3Vfz5zEAoPSP0
awp53rbt9EtNVQ2OIriUGFGFLWli4QqEIce4NMDo/ZxldIl6dB8V4SEwKFB0qWu21a5OSzuMktc6
qG964gPBt+hocNph2ynARnIabFgdxvOmkV+isRns2CgTW4LDQjuEvnItoUnDEvbS+sKeRfs8I/C0
GyneJjpqOssoJ7vO8m+IAw50CamlNbNrxRYmJSoTTbKJzeCt1nxPn/qncTIe5658aCvlR235j3js
Xr9e7Y6dHT8sdsvq+277pEzCFGg+73842Z5yHh3UPZ6Drb4JD9a/j7n88C5Zs/dKI0qMqli8MnfB
Lf6B7RK4hytqSQvTN8xRKOfuKQjEsZc+h2IO4/h6lxSRjxeoTkMn5xKreSnrCP3vwdi6hVqcOIOf
GmW1jdLgD+nhwCiJcjNG93OJr+LpxEf1GfHF7Xt3JctW7t1HFVlSkfQpY0z8L9lVF4Y3bWT3X6Dh
nrqa1blRzENLj5c34DIphkv4OBsMehewzAB6ZW79lm9PHVV/n0pWG9EPV7faaIj9UAFKYkzzxbqa
HpdIN7RXbu+pG2k7Mm7rRBvDPXFPj24u/nlP16cHWN19PqB85vAS3XZbuiEXJggeep7Oaa7g0c3h
u8FWGwt9rvAMGjxr0iBscrFIMCU2N+hKL3Jj6k/MyCM10A/TxVo92TS9Ix4HRvNfglvdSTfVLTBI
0nN4K9zSGW/scut7X9/PU1e4HNbeTVFykWcpWq4wyMsNwo+DbyhnGQ7TWGhOHFyObkzf3czlJP9u
qFhrJyWo+OTiPdjhs4gEEH1TnsyCOXVFq+WjE028A2wE0BTc5uF1I21m6caITgVyHzu0v5/+1moB
MckVjjWLO9dSKRW9iulvXTZUhtqtf/mfFKpZSchAMzn3qdLvLfC7m8fhpKMUzFU1eIDtpTBbPAwP
+BIcvXXpUUEgQJWZYLS1eezc7gcK/69nypFCCzGHlMmBBFCmXWNeMnVUh0rjN7AQnpcXsn7i3HKk
+cD9ZNXX4GSonJJWq+UoNFEo4ojkEtVD8WMCXdHfpa6IouRnDmSB+gAb+OFfCQldZvl6KXs/9Gr5
VCfVKoJp+SwRsW9VUofRxI+3ZW1jovBEbHq2ceLdemzFhqIvoTQk7on698enodbU2Bg0hhxjwRtA
OAtFddXX/YmH7ug0fT/OalFBOgPz2MiXuzq6S1QcPibV1v6e2BD9+HqSHH0pvB9utZ7oQd9UeONb
Bw0GksbtEu8qYZS+rncLw1RxCqBi05l1//W4x9YWQ4TqrFC+N6kqfbybvr/wZmpAhrM1zeeWVSeo
py25wASgjrav1uWhpbqnoAhV0EoZvv6f7FoMkQIxXDOe1HWnBnG9RIOPCw8oeqO0yxSUHvPm68s8
9gzSqcAyT3lV5VH5eJnTrFaV4lMPGbsRQg8HTEyz/39DrJa1Kuo6BH8Ni4hxOZXftO7Eaf3ohDRk
CmRgqci9tlYzRJCmMOMIx2Ed/EDliJBUfBdUE3sGb4mQNE+84Y7es3fjLV9/t3KimyvyseWeGfTR
wR3aqXH59S079ii/v6LVpwLHPJWEmopLQ4Byfa7w7+rEXTs6vymbyuyIIWytl/888MU+H7kIsf4h
mPhX2m4TV9dJ+su3bkS07NA9vr6o5XNeL4kYIqisU8enm7O6KGRZOD5RjzklSNKdOhiUQ6KMSqrd
zcFwL499cvP1iMc+KFOmJUYZnDrcutCodeSVKw0TIxsLIAiYC93YUsdTC+Kxtd4k9kqVYffDollu
9bv5YE6hXjIh2JTDPMWys5S9dRdRlMjWPLkK3JMF72WJXd1KVSIJljBfcveY8x9HLGYBjxgeKtZE
DgIe2pQd+c6OAYspvjm1UzhyFxmMaqmuAGX7tA71fZ/Ikky5NpoOUTd5s5X9B+2KD0Os3pZaif6h
7BnCwtK21cCxYxZSrqyXhRcbH0rV/XpiHOvSA66nqk4jhnSodajvLMvoSMK64x1Gx4BYr0N4TSmN
Iw7AuciucNFloLzA7WzCixp4pH7iCT+2N1luKcVbnkHAhKv3S9KEUlFKaue0ono+lIaxaTWzvkNp
G9lBrvU/56jHudAoxkZtkVUahZg8SW2L9G4qcllyB+gedlipgpeoFj7aSCwe5Kw9Gdx1ZC368Iuu
XvdiDTkOpSm9navW9bfdlp7O/GORDEhestElD6eHItinaKVHhwW9DtINSBYv249TXNbDsMmGpeUn
Pwr9QYxTyC2nBjn26lAJT//HKKt304geqpSWUerXyan3S+bL9E3ayht9dzrd4MgC+GGw1XZU0IsA
ZC2DSdVgU5RNReVi8h+kStx8Pb2PaS4+jLR6nrLQhA0yxOgP0L4sAQD9zKGvcSf3UgSyaSKTcr4e
cvmJ6xXp/Y1crUhSYIpKUfgQ+MbItSLVzke0ivnPmVY6xj476k8dbo+8wN5f47onUKYByJXlGtVt
v2TO7Jb4x9BrTnXrj5Rc2E+z7PGPZErrjWBmGaOSLmWdIaAlVeJ3TXe+Aa+peQm6beArcHQiN4C4
8fUdXT8AqPHpjUnL9hMtEZkYHx8AUUZ7Hvs0F0NoPGLW4aL7EfgnFsJP/Mv1KKun2wznUhfVAYXs
1iTdo991xESou9P82k+1iN8jKSSpm4vDW1+z9aoZsWaRmZUjXZk3HDft+Cq50C6VC+1GorAjPhl7
7f7rW/jp7LCMyRqrUNol4xxY4sd7SDS8nvoaOkvlTrgzD92FRRf8tXnNzpf6TnwTXhgnhlRXz8Hv
ES2LTviy8fiUhBS2IdhsJa4QWbbKt6pDndAPaXWihbpeSVajrBUrElmxCgYluioAF+gsZZPbiZuu
/3ni/q33Gcs4KixWNlCoqXj9f7x/MB+LIcRnThFwRLuVeLHr71W32KdecqXtT4x2bMa/H225t+/2
Ub4BWVOdQPmZL/MGNIur7JYCYLRFrYfCfMk0c0/x2o99Xu/HXM0Q368zX8CUAwdoN0f3nflvbkHX
d3D1gtFKQ6tQBFd04XZNgUr8xPJ09J7RbWZ/phOKtd4JguVUh67HtI+R5L4V8OxKxvMgnIpeOTbh
1H8Os15sh6yWmzY2aiduipcuaze4d67kdMKEb5yq2qy3079vma4up15ZNT6dTHp9oq88csuWyrPq
5G640a97qjXVPtsMZ8p/8CwhfvjHcKsVUCAhYexVhtPCBgf9Q1m8hslTWjx8PbuPTTRNIlCC9B9T
5b8+Tm5K6RMMR5Kk46DTd+T80tky0fp+PcqyhXj/Gl7uHWRGiQRCdDhAYj+OEgxaJSQVyC9FedNw
b43CmTiN9mgWIAtOHeiOLq9L8jdMewLsWGE/jqYMAl15vPT42F7E/MykzjXu/E2gOOHj8KyBbgAb
4i5F+1OP7aeN2+8LfTf06rntpxiLGL5eJ/jeu9Fu3plutPevfDv2ov9okXh/nau7qkZkHxCHiR1Y
KM81tT8kbHS+/uBO3svV5rBOhlJOZqwX01Y8iF62Ayi8L3fNhjTHTc3bSriG039iuqz3UOu7uNon
4ksuBPyU+BC29V6BmB/the2/gHs/OvmxtyMuEsnuW6tuYKUI0jBxAy2QWDD6Zeqh7Zm8Lz0wXorD
xZ3ckH7aA/++NvYaC/odPP9ahqOmOa9pkZVxuNFf6nO40Bv5W/gkXk3P6kbcKdengrCOX+Q/Bvy9
1Xr3+srHSIiKGGNhWFcPXYIybMh+fT1L1rvs1TX97uS+G6IEyTkUhcx+Zhg32dRXUFTVmip9T1s6
MgSPlghhgUbtfj3u8jR9WlbINaKrz84NAebHB70SpboWCclAIev5Gu7u8a6KTpUij+5FNTjs7DTg
efNG+zhKW6sw87GZ/BlO74d7kb9mAyn2kjk/ZPhRcEQ0gu5moXDiAj/1wH/fWfjhOks0Nsf18jxM
8miijakdkSZB/rsAgbbhnOrDzUm15NGJ8m6s5evvPkVO29JoLo96dzA5uwwXylN81e6i8x4zRE9m
zIt6+/Xnd2rE1Z3tBykPk47nL+zPzPagnzwkHXtns/8gxVk2TObJ6rACQLYe5sU4hvd7KyOtPyz6
err60wYgcbk5nf/0+xNZz0nI4AiCf8O610oCtdIsFaofe2DOuCrZU9nFkr+BB2rpl2X2qe70sXto
8K5TdJlTjCmuLhHKLaakkfEy+u4YiKZT+56jA6Cf5e4ZPGdrWTgbuVbRAkD2waP0rG0WHHh7Nt5O
r/Hl0jFSrv9tn8Qy6cEnsM0SZTpw6weuKyIY5MbEEok5J9ph++YQLXlLKNypu3dsOSZblZPf4oqh
6ra6fWXTCeEQc/zLn8eNelAdyRZugwvjoTg3DunB2J+SmhxZsz4MuNrXBUJfl1LEgOW8SXHaIIKW
/v3NN0Vlmqiw5Y5VRqOxrzRAHqAFwM6WG+h+9mic2J8emRbopdjbG6aJYHaNbM+hcElWsJwg8ky3
oTcYjtGNJz+fI68Wgo85RRCSR8zyuohdCuQX+QrDlK/tRuS4p3DcYw9yrZe28Mg+boOX5CygHApZ
6uvV6dgnRSoRxWzYmEz91dul7XDrcRLgCq3LDNZnJTuTlP65wfpfr+N/B2/F9Z8rQ/O3/+HPr0U5
1VEQtqs//u0iegUXWPxq/2f5tn/8tY/f9Ler8i2/a+u3t/bie7n+mx++kZ//9/Hd7+33D3/w8jbC
Md+91dPtWwO37vcg/KbL3/xXv/hfb79/yv1Uvv31j9eiw2rKTwuiIv/j71/a//zrHxTf393v5ef/
/YuX3zO+725Oi/7//O88+v7pm95gIvz1D0n/CzkES12GaBBR/P12H95+f0X5CxYI0PoW735K1az6
OYHs4V//UPW/4PiwJI4zqkiNyuBXaIru95e0v6gEt5iE7vAmpXCr/PH/rv3Dp/TPT+2/8i67Lkj7
avhl/oxFfbfQ81ZZkmBUJr9II58tyMfXpTVqUtzkGj5bQ0pcHy1oLILJj6cAjAEmxzBFODP16QA7
Cnfh1KgSzt22vqoF7OV4eukKalQgk0jBhNrcxTV+yNRKzpL20hjC+BwF88asQUlEsgZMy+i2Rph/
r+XSi1Ip3VvMNLTb1rxlh1e4Xd95UScIu7QGHJVmKPqavCBgKnbzYMSwLfSh24XQYfIoOdfb4jrz
c7r9nRRDienIIAuxhkbwEc5gBoZ27PP/6VA51KYEHKXBc8jzcJfkNOXwbeOoyiFbicJ4xavDwUSt
uZGEYbngDGlLlB9zP1IPnAZjSDyy51fmBjli6alGmtp9D6ZNT7Hht/l3i42HQ8/7KWzGxqWO6QU9
245QextKaFGjBvKrsbrNBLrBEXDqukq6INBw+1aDsssiOfKquYDnpVSqB1OG+LREqzZ5qAOpivdw
DkxvCIrclkovTGQD+r0h8ftX2ID9y7nsBLsVx9TpGh9kUYdk1loQCSXhmDmeWXm+qstCgZLJJpaa
LG0tKd5ZBrpKkpRQEEN9BcpEvzWcNTsRZmApCyGt0LvZa0O81+MQymR34AJXsVzqGgiQLDeJRQji
3B50je9X9ByheuNhhdU9fdSeITptLSlK7YpStdTX35ATz+5UVvejia2jSzg7D4PwJgvBk4AGNh/C
invemq6mVS6R4BBOC5iOWtLc14W14SU3O4bBZUqoZfGV04BuSsk1R2HGGwxWqdHyrQJkrhHkGVpU
qlA99gc3zZFP5wBZuUQsLFWtYKHuMK62fbEplUdJA6XVxyWe+IBfeaqf9NEre4gUpFhWgOaIvpYi
xS6UuN6HNWmCppq7amchq82LrZpqgqcPzTerdElsI6ti1EMvjnTRw1N/YUjcv6ltsBtzpnci/7kt
B/MAjMY4m1Oj4ZGqE7tSxZns7qccxsYYVa5pAW3oNOFBxGmZShjJ4ZhdpG1jMSsWlWdpXvryDJcu
JBG0mLXbvJuAwnQFZE/dcOMGCPCsA6Dkkymm7Rjrt5kcRDwHKvQv0Y5K5mLqttJswLWwEu7S9NJJ
Y3EIp3LL9H8UsuSKFhVkvwzz6jzqjd2DKenwSm+mUX5sg1Za4hGY7UJ28BVY8KRdoDgVPBxgL2Ne
MbWA2kXVhGGbz7YtNEK69NkFSFnsZGmEOh83vBKrlAR4VhKphXrR0BGrFtG6bObfAJzgn55HKDZN
v+1VhakL88bBCuxELTCxOJtJMJBH+rN6UVKsKzd43V7rCXofSoPSaUT0jbN5nqballp240qLhE7t
ZXcIrBuTH+skUs+DkiX3iQyEEI8xh4UYW0DTC4commsPpYVO6IUkw+2QvUCTSqhAl0EPAb2pJBlG
HfMR4UqMoDnud0FIKERSbrSqmGBhbXNJeh1Y5LctmL40k/EnajyD3YQOQa4ib4p5arWeuAoBPls7
qTzfoJRB9Jg3pZDUrpSGrG6SeCaGOrg4kj2mHE58YzrRMADV8AtMe9YkeuiskwZ4eTHvg8Y0eJ65
MVTEcq+f0n3o65YDChNZa5sZbKjkvQwexc1j0OUplN0yZvtjTNh4E9Unn6RIJaiEP0cUBq7KdnZb
5XyUWYngsS4VWzHBaATKQH++mSB5MLsbYulgjbDM4Py8MYLoqS0ukCzk28RsXttZeC6i+LE3Wlae
TDhLydO5DXJ4ljghdnMmvsbWfF+At/u9VJZRDCdR4trU5ryPPGXQ4PeaoCghkYALDFGQW+1ZnADk
zc0flGvTraqTCaFP0S7wn/R6ajdpGAJs7GvPz4JNq/DraS9w+IxYNB3f0vBMx9EPpW9+BiZgIsUX
8S0I1hKV4viHSgDvJKU3HRmYdmcoqRMY2DV8MUVcPoaiG83RdS2J0LrO0LuiPu2te8McFJdwhco6
85PmrvVDpyQKYgMx9KfFOm23c4EToNZauncL24AEl/w1nxE+goE9FwSfVcxKtqnQPGVMoWXrBcZQ
zfdDWX7r0qDfjTph50nf223KO2/odBUkFg9gLfrgKdutqgyq45fiz+VnyNNt0Kh7JM6KU4rw1YdW
KC+zBQiJGn9bKbkPhKK80bIuvg2DKTrTOkDJpSVdG1K9NYCt4dsIVAeSduZ1U3CfQbPnYae/30qN
6Ta+BVBKLu6TTIFhzTYTsrstlHmyTYAeVUEGgstn1aqQr7gJ5LHFMAs61vwhRol6HXKC6MjZ6Ujg
UXtsKpEZuEWYVcBxHtkkbFsDzkcxiGCyIWrhiYy2c9RWYKGFG55SYn9qEIjNDYflyBEGnn2/PS+l
jGZ6P7/o0VBSWYm/CaV+VmTwTiDIb4K8OKuSXt9pxF/Z6dxrLhXgOyhIvUuCyq1phaGd1+ZlphND
0bnJthB8mHFq8T2NR82tfOh9MzJMxwccAYYouArCuLHzMric0mFHQQQlZDLdhWn8nLWQB0IgetaY
XUpKqjjIJ0AoA7JwA1ROnF15/DroYRx7qI8kheaxZ5WZjxC9AMmBM0zOWkBGLlEeXiMF+jbCEUFJ
n/GxfnZq0m+qabrIyxQICxT5tOzP/IE4Izy3biwHEN9AvjQwFc+6mBSDkaiQLgtglnUIDdVkCxU8
g5ZMarqhzJgG4LvYUSoSqlJXEKf04VurEHXBWZT3dmr08PiQeOh5Y48sxzZSC5CIeob3B0MrsqfC
4b1EMLkZ7/Su28kWD3MTKa9gEtiOQd+FrU+ZRm5vZlwghdHcS1lJ3orBNrMciRcA5ye05uDWWiOR
EQGGTxzJPBnLYFNSWu2U0nSNMo1dmdNVa1r5ZtTn1DHVbLIVgOK3bay68IKRu4NJ+uYXriTPAUgp
KCh2kla6O81jD8q7VQ6w/nvQyjAqJTXdTyNBSMLYVO44oyyFaGt4/nnvR4gyjGZy/Dl+GrpWeshT
jdXPtF60hOSoUYa3Kikjeaxqfd3PhbaZe+ifZR2om7HREP5WBeBnWF0JjANvTHCEyS0WMktP3krF
DCHE5kxeuXITzsZQ+VHTLuchu1QU4jRn/2DJIDMNX71RcigBFoQwmGvwFtSAAI9616pmtxMHtWT3
bpthazh5a9xOvnWrGcH9FM7jJVBkaGidLLhJUoIVQ/pnS+FemWK2abPANII7IPgxhnZzZzSJsIsn
bdoSOWXZWqQRs1uSnCyb847vhLlKqoRb6uODkXbzvobnxMp4yIRm9pqa3CSYsQlbTBI3hFBy54Td
bxwB1RWD/LVoSQHpQ3/kFStILPH6YLdJormoopa0MWu09Vb4xaGmZK1+rWaNcN9gOoceJrm1MdwI
NXtxcYbDrpI6bJdw3GL8beedTGJ8YpG0BU/Olbso32X8TaWFFgW7mpwBfkodSI1rwBuy9UFfqF6m
hVozr70yKArId+wqG4iu86RUrtTLpiNK3bmsAwDDkfIjDXB9D0lOuMs8u1Jxh4cEUY2mbdiO04Na
dOxp7ltuLY/O4FeVFwfPWsw+UJvDZ1mN/K3VJ48s25eZOF205XwbGW11oVWeH7JbqvAuAwiP6009
XQUEbqXCEN02WBEfAqlTyFljLhClUBhtuJtVdM9+CdKvTAs4Zolu2UVn7s0AWJxcW+JlzWOgWZfK
rDbwK4fWrXrrV4LVja1M/VTp8yYWgQlZyn0jCEQLRyQkdMTnKXFBNiFQMTtpK+16m7Rs8YjamYlY
SF6UIYc1MxDCjdLwO1wYcEuj6YDYDDgHJTdEHdx0wLLIKYtBmbWbolr42dYseqVMUvVCouvA5YOU
fQQlSdLjoN4GsXmFPXsfpijGoFSGZCYVSNiAOANHyg8FP49oCYXY9ealsxQ3HyR9WV6rbdRpuyzk
oZaKM2EEA9j407SXRhFJ6VM6Rt6gWsPZJGQNsD52eFmYbdhLsO4lDWIesdh1pcpWJqiojxdT7061
FZ4rIyglFjnwPqq1nVL/jESQyZXN27nRt1QvY5LDVNmuo+wiZQt+DTrW6yqD50nh9IsVculdsFEY
rYeumy+sSryA945vEEaQ3ZtB4AZ52l8Mfq3txLa6NBs941bxTpjgvnuQDROnmIcYyyEbmOL/Mndm
vY0r2Zb+RSxwDvJVEqnJkue0fV4I25nmzOAUZJC/vj+d6m5U1cO9fd8aKBygUKfSTomM2HvttddH
WGWSFdmFBLatsyTfGYGDBzjgAzHW5aHl/ztxjBxK6FRUO6l9so0i9sO0O3cdW4IYYJdogIUhQ81C
7RTAeNFyuRuLifIeKAfcAIA3fbbyzOrW3d6SQMvEK+9Iaj4apb9tHAYFTuE9DnA6k8Z+cayPvsvJ
cSIm+RZN+jCVJHwBKbEP2uIgKqfmKZsa62QZRFFL4/fSNOGpZuKh4MMeiBxXRHiTGtbrIDzn3fSR
kM9HGqdR7sI1IESQ8PWoIkJ08Mv+BMQlJuynYz1bWhE8CJAWYbivq4XxV54fYKmkG2nO4NvajD5W
F09hbpM7li4B1r7hBFjrqNv2LqvCZ1GkZLOa9mc2l+VRj03NdXm7/5oLpOVqS7xHliULDteGNd+V
zSLHHvO9aWk2VptuT7weAoau7pzcfU6LJIiDemGzcgg52wRNLjgXsqwM86UcKahVPx7J51MPJayl
jWcC1UhDulEBCELNF29hlbTqLJIpwyWSSk9HqustsaHkPt9O4GH6k6yWtTeq+W5J833v8q5X0KXO
ooTlFdDHWurJU8ZwmJfp1SBb9tjcYByLF549feAjECcjM+0dRAAiwt1yl0Jd3c2TDA7GIosNyhWN
XW160TQsv9mR7Hdln0erQ2HntoO7q3XymdRLuiUcJ4IZ8dkNRHOL+YlGaNPPUrAyGoWiS46+2VOk
VEE8VZbgT+Ftx/sSVc7MQrvRL7uGrcvZ/CZQv9/bTvZoTQNIR+fJdEr7mLM+Awxn77UcP51DK5go
mZA1F5FyjaEw72+x+uaCLCJUvEIiQTeB20FwsX+2SLKsS4o/pKUCkfyuKdLXYuSGQbOXe72E4Xmc
81t8LfGoZcAGgoFMFhFPqi5p0j95TQZ0TXGtoHRwwTQeBSe5ljDFFLaWgtbdo8YgefJsp/CpQn4b
Pdt0V8HUnrG2/ehmBBanS+8M4A06U141N9UnicvqvXZRtmXZXLu+O7XEmEENAWGwRO0S/KlETbJB
ARc2WSpC4BRfqmeC4DL6e/De9YnfeUdaEDcQs9CdPfbfdagf++RPMhLpX9NT9wUClxUmZMZuO91w
Urvvqu9f595B00vmh2QWOy6cKCglhwuBTpFFptuu6axDmMDeTK1vJlsMzSBwRZCBwh38m1cvnA4A
g373dIBc7cWtHgEx5YyneZ7w/JrqahvoMWsJG5N4ud3q2bFVhjhcawUyICS711HmEdMtzMUbqG80
3od6LCNx5AEKp1synpf1Z0ULjm74SY70h2XWGXlBotxbpeBJgDGyWxLvMW1bb9+G+WdtVA/atFci
56t5C/OTPDIqsrvAqfdZQoVWt2zT2G1DDa8BrC2cDOEcUpu7etwEoQGZZ80j5bVeVPUGGeVyFgc5
9JGnKGfY29JpuaWHfkj9EL5rp4qYHOJdaQEhC+Xi3r+VQfK2pqogvGHq4tUc9V42txecM8tYkgl4
Uh2HfNF3/ejflzLLTyBxr8QTP9GuevyZX3aggk1tJMfilopvt6fS0m9gKMilJueTi4KYY+oo0opT
l1bflec8nC8UOA+u7ihqFYGvtnmGT/Wr9Z2DaqgCfTlCcfOTeLxpnXnzl7BudEPC70o4n5sseG87
QDGdu3Ae9MlBpzyC2TTxos7iPjNMAEoNCqyHzLRCQKP8Lk6N1qRdFsTTB9e5z8yt1f5yxfrQGVwg
STHaW2PQxB1T+JjcRCTra4aWYi559fTTminwncFj6s73i6gPS/Ca2SbYCCAx3Xzk0yARsj8MVnVX
FwZGtT59L1veqvIkFEqHFdz+tH4tN4BAt7Ko2PpXNjkxHIEGcmpjQVBwqfyd+cnvnfdgKa527fyw
OMHJYkQNUYKDl1/dLn22A97ZMnvsq9QC51C+i9wwt2A82p2scsJe8+C+OxMqFQHdWh98BUfTSxo2
zhb5V8OBdefV7g9NvxdXJH8i9zuAi/z+1LXq03ShN5cjTy0vHHc9ZySf8xczPICsNuWp91uJ9DPT
Kzegr55CXqF9lk54fc3CutUOe8srgfTYOjkKi4OLadWed5MeV4wX063RaBrxqJxVRW2WGJtaOi9z
M75mrZp3DKYBnrRYXm50SEJX4bgC9d20MwxeLd4Do72fON0vYdoc+yV/kWX+PedOQDhC+2e1Byay
6WIcyol8ytKs9+Qb5i9gUqm8PRz9XfDolS2r+Rq1tbFIymh4vglE4KXMbDuGktGQIVEQhEqPlqyv
i6HQ2UX+PHWDu11OWeiwUDQBA3IG1EEXFhV4O3XSHUHbboDwtjrFoQhfUVXTnWiQVKqkizPd0156
wHmNdNknRvuxqJpU8Q7MTzLPu0IoFLAcCiW6EKG1MqV6WUZ2SLriqTUK4nHW1Y7gMm0YnLInkPCn
ayeIWt2jwVmGtW9l8WJNfGCuujM6gsjXqmLvKblnuhzu2gYFMWgfSJX8IHf3S40oYk5LLv5wa4ZN
C8bOOLzQAd0WZFxz+7fMFUIDnqjTCbVFkgzhRKOer1Eurcdp6H9XVctWKmTDTejzaWhn/g3XTWRF
va3WNtuXFWgPUZAyZdQPvl3LaxCmPEO8OUPus6k7lG+tRXo4XytUiioltXX2mSi8IgxWLNvRtQs5
HchoIKW2cfaumpkGjjugQy8lUNNJk/KtxPgSFhG5WcY8cSyMAr0GmZMej+xQI5weEdpPacNVF9QE
4xc+3lGXKEbRuXQF8xyvZD7Tw0W1pT6yNP32hmzX+dNzwk4XhCDrrdbISWKFrFPrFrTAgHCR+RWP
l817nRnOU9V6h5bGGowGhhy2V7inNH9n3oncXBaSoPVLcks6N/wR1USS77i6iLsA0xriLSKrqzeq
Nd9duwIRlhZ0Hqo+TZ3qL1XmoPnyfvZMrniOe8Yd3AA1DrFIWYS7sF5KsG5W8GzARzM8EpXrwPH2
pc8HgfK+s5zFiYrefYdCN8WV4bhRyW1S6/QTCZvpjxwO/sLo38rREDqz+PtwRS00OMV9ecXYdz+T
VxINNwgXRSwJlpq/mZfKi3ZXvpx8NLc8tgoBP/V6/2hAZimgfYdBTWyqZXPuDL/DSZZ36LkCAbZ7
A00u/zk7/h+NdV9kzX/+c1L7bxPe/7fJ7/6PvM1Mh//8o/6/HPr+VzPfzR+KB1X/+8CX//b3vNf/
B3bhwA/Z/MYgcVvD++e01/6HRx4Ww17WYdA2sZD+33GvZ/2D4SvTXIEplxn9zd/zf8a94T9cRvah
gEGHDM+ywv9k3PsfhsTb9BnzAWZcO2CXTtg3M8S/WKNMt9BVV/veJqnchsAzcS0HDwZU9QJn4RQW
LrTdm8tI/3fmc+fmP/nXKfPfP/mWYIgRgY067z9+cs7xy+TO9UAeMq9x15JA+uIFTzD3yQ+JTseq
Hu+8Cg1Yur+S2Xkzp+VTueu9TpHpaBJPOBKSDWO0U+jMD8KZ78/DQwDeKxiuynYPLkXDbWHESfKt
MwCJBlj6oImB+Zcv+n8P0P9tYB7+7fn+178KiWouK/24lNi1NJ3/DBhE+U58M2EywjG+bC2riBuN
6Kn89a2YwH0zEvwCjYFnSkxhxGjqOPiNsR+k85Hq8WuGoezqPtz6q7S3W1Gl/sFJyveCVLPNIPTP
NKqe8oIoJ1iYK+dpfjEA/nK3BIeMLPVtm4jPNMnK3VBbketU59zx/6QAK3eDBuTHOvDO68MBibPE
GqwZUugxJIvVnP+awgzNqIj8IP2cuUoJfGbMbdT2nSGm16T5cd695nE2m2+WmamlWPkdlWeSbN6z
nePyCzMzTUDYMV9leDQZ4Q9qNFduZpwV7YT0DagVbvGLMO/y3i3UvRq+9GhiOaksnMpDRZBRjYjr
CKAqTUA4krw6bfjD63bsIBTsm9TImc7C6GJW3IHiPBlB/jA/uU69rQGy78hCo7EIutNgcncNU3Uh
c347ulnNlcBwzCZtPq2BgZWQYO6xNlDaT8x6cX9szTG9PfaEn4/sIK6MjE7Qy+aro5uTIxAAGEZs
+hZJnYYmjyvir1K3dPdqRVyvEta8aOFuH8bRK6mz/S6/U0NqHMJcqivtPIy4PFn2LqFMW89p47RF
Wungd0alDf0XBlVcLWsMR4dZr28BwS2q90XNrGO6nrP1blp/160vbf7ldSNx6E4KLiCBx1FAgcQa
+FBmJNAOYjj2abLta7IBPCYgkOaudk/+uzTf5rwla4KIvl3vm885ZclG9FNwXFsQf3GMLl3cAaFI
WKHp102ahWenF5TiE4gjdB5jqxgeubeNqMAnk2uhqIWhhN5kgXtglNp7W7BtL2zkcncH5WNYybsq
Tb/KMvhYUuOvxDOp9902QuUUWzTjQ+v9UG0y0DdytcMFepS9fHT74eQJWJIapdoonSum1XQTNiu/
wFg9KK2PyssKSBrZdWjTU+3kRy9JdjSjyy7xu+e2DqxNZlMO9mL56cY0EtoCK2267kbcg5d516vP
WrI++gA7mX5vAFHN5OgKBjLK9HcoN4uBrt/gANhovZaHAqn6Pu38y1LfAiQWCYvVAm2zuvYpIaZg
Mgx/QyifFfcmlg9nYcqbmPHIoveDVkzIqYc86xT06gOe5RClgwYhWGRv+Q0rMROF7w0ulbxCW6vr
O9cCbb8I8z0de1hO9BPmPByJL7XPwEcvHbCiiLH9u7TEvRZgFrQXdFF1k+vqCmG/1N53U6pm63cp
eoNoPlh53Ln+GdrKtGnCvt5J6zmsewkqwqQkDro7eIfYVLVhHbihtqU0mc8MPR6Lmmavq6o4CdZ5
j+nuWfod0WgS8U9BE/ekGztoyRuwKivYTtLcbm9HqUlbSyyHYRWQKXGWk3/HNjxpYCEPrNkDH1Mm
iGIprsrx1dZfmuesTk6iSX5QasqNdq3fVYubo64gzU4Z5DiV90A2pn7vpCAcNNL/xsUWgE+GQQqg
ol3oNgxzWrA3FNtOmDBPq2qoE0n+nEp3a4Dz2iQNygQ8tYeEJleYy/NggGzqpwWGJsEaq79uZWIH
EUREFkXc8dgG+cssNaSx1sExBkZikDClwuCrtKx+4xeW/4bvRujfsjL/ag0B8aMek31RjwSdgDaE
qf7lOMlH0lvOo5kuFXVbwojLT/D/n9xqfXPGxtn2BW1NZjwyfiEYYLWfcI59IuNiYkhec5cvuBZg
5QyDCW3b+7Hlt6+94Q/xODX3RuNf8jkl9sTXj6ZLW1y/28JdMYrgDUjRQ52Oj6ptZ74VRgLbimnL
zavxPkOcPvdmtVmF9Vgu8s27QVnSHvJs2BwXee5HhtBG5p7BRrY8XEjysxVCQAr4bhf5qXNm/Vnb
o+4iQoC99+6U20qYqkG/SwQ+IeBiAE/01vdSeHKZ/1lY1i9VUaEnRYgIrjsrZlq6b9eOcC2nPfWB
N1Ib66emvbHBOvrpkuqjH5dDJZPDVLUfPQX30Erjrj9DakhiK+uAFTbmqyi6n8Gp7rulPq5p7pEQ
gl0Mhs1TJ2vAgcmHMiqHNEPa0JKJgmpWGZcBINk8fC84NTZzvj4305oca0xR+zAZcHIZSPQDCjEh
m2useQ+DNZGnjpFKTFkHLUYB4hMfRBaREAk0lZuTMLexD7Zj6XcbtyNzwbGBJhLHUcvpL1lLfQx1
9mjTIu/XIL9bEltE5m3UGcy0Hxcjw3XWK0C/eZe/aTO7nQTduIPLHRe4skTJlG2qqydz1rT+fR3b
Qa9vDdJXziirkCAGyIbm2pqM4IWrEio7LoBqOjZltiPAktlJXQQ0qshANbtKYTOLfdq7WP0D56Hg
G3S7wH90B4R2XyFHjgNjr6pcsthyCwNTR8HLOSwnl+EGPFYeISmWKnLkg6cnvckt0hsxtk6bokue
AmF8saOZ7/yFAVASiPdBi+eGGPhdXTfnCUNBOP2iXuPv0i47D/cRQfrBzmY0G69wGOpguiZzmh5J
sXuUI6OfspavbC3QTi7fmN5WUhS577nbrqqblkuuGQiBPAv2Mjuq3HtHHPy0ijs5meOlYzSUmhYj
F86VUmTXVQ7JNrQRNNvC/k4ZSp74zLdzB+x0cFSCRFTcGcN8xKxrxJlrsT/TjD9QZZiVMrLbGUaZ
RjNq+iFga28zSYW5qMjGy5TubXuPpnjtAtU/59p+TeCNb0BXUbjYZXeYkxBmz+rqfVOJe99rqXGz
5VI4tWQ0QsDsIHYM8V9YA3g2eiSVOWt/tVKwe9JDIsrGX0IF8JsT72sW4my0Q4xf6r6exHbW47cl
IGGkNquqaQbRtwEg7JTNXx4Bp+R8huRgzsArw9WSO3NqnzrGfD6ZkFFPZ78tjM9AwcIrhYvL4wjT
GFjQzf1ZAB7iUS2fPG9GGlmAudn59fbL2AHpgoPG12j+mjz7XoXIlGOwHDopugfIg5QyaxBEzGQA
f7CMGM8zfpqlTc+CG3I/+NxjpvOcS9g8AwgBECXD6+CY+oR/8oZpz/fVkpUHMwmOiHULOkGczHju
9oVDBCkJW5j3+jCNJ1W+azJwnntGfwaFj+cZc4yO4z2zdz5tc13YF06SZ4IfOZCthPXrdj56o+HH
FNtvQ2WquF9hDWqre8lQiJn/IWz6iEYozGt2tsPfEufsTgB8ZhiRTafcdxUwCeVEPb/NBhbjCkc6
pBExB5r5LIjDAN4WmzBsCTKk3zmj/dvO5/p1SX6GyR+w601QlZSqDlSok7GmlwVA2mmF72eMuCjd
nmkC7oPjPFbt7oWK13rhuj7aU86j5unlbq1KggDAESrXMd6wIGNLcId3160hNRckzy6+gnM1u6zt
lX4P8Sw8ZwVzg9zbGriptq2uiY81ql9Z2Hw0Lew4U7+RTAO7fR1ZLOGnJWH6BdcKiHHSfRdeER4a
B0kunSFGoZ39KbtpfKjKsDszEbwYpQ3Fsl/fO8JG5QozGWhNEU34+7dB6vtbf7SvtYTSpbVbnS3S
2DaGmQ1RiV7SJBotKrPOprIC6j657Fyz+zRnZ6HDY4xdSValkcSeLS0urQ0vHWXE2qb4Z7YOxocE
dhL9GHwfg9gqriYx7zGmrjkO4CLx7UOaO8+gbdcLI7ZTgYYiAyDxK+pOZ6YCsFvQoS0BCuqM26pB
hcfGJYLcWAMcbsr+XmZ3IF4nVaDNg3fH5XQiiJqV/qy4r2V2psmrjPRSj8W7l3jeuanyg83sF3o0
lh3XoKj7+x/+4s4xLjZnk2Da2s4mC7ilKfdjCa2o82J3WOTF1x/uOCwRKbh0zfkhJICkWkaiU/wx
OHt+XtKErPtpsd5NGoe4TJgrravx0redHfeuh/C5hHsDs17LZPhm3K4fIRmlpzTVxATwc2Rfcs0V
3AWzSZkUFCbEOdl3V6ZMrxrS2NMi+9eh8U9E6n9rndkwvu8YUq94q/1vg2jzTWpIcrOmSm0qFwW4
rpm5TnK6z+vltxF6eMW7kJoOF8dpIon3lK7i3UFrjgkyTACQ92+6ze9rWgBsAPhjGlaLlFefIaAW
G16etlmD2C5mvkKlwsgoJQpuwvZyf4v2tceNTMIH2Wf2xsoV97zdnl1VYnEbcnM/mOsHvoMfuVAl
yzn/Qx833pwXTJ/7gUTYSd+1JgArGDsM/ofZ23Z1hdaqkZEdt70WlWh3ywg3Uo2AvTpjVWdMO9Pe
MO32mCle/VQ0ztlL23OZN8a7qfEfCNZZ48lxyAvOspUBWVkzxcQDrQoaNtfHfFWoIgNg3fu44XAl
oqxSUCdTi4Gt3aecxrgWY+WXAwVSuGzKyRHRRGfSjzOl1GIJPNvy6k3T2xA6DzbvJObq7GFK8yKe
scaWpj/FtcMEmubiaoTBi9NBAhfpl5WeiXItNtWSRJMbvllL/g1rqTxIy41X4nBVMbbH7rtrOy5s
YzGPXIO8wlg81mR8gMeYHQIgivTEzS4s0xv1EGytAnQ5wsnqpmNlgpbHm+oT6IsIbecxYc3fJV+8
rTIqvunFgZV8T4mX+7Y6q8Vgy4zBa1gxxCkX58EPms8xFECzvQ7jPjkezyWLfKZkgzwPN7NA/fXW
62hm7x6eIko26w4MzmEeM3Nfq+rO7cRviOX4VmoqD6+Dwtlb3hK5LfuH03q8TRExIk3mFesfIdm5
WcUyh13sD+EL05b07OVtiMO8bbawwbajDMF2tSrduXV1ZoaDj6+hYsjz9phgUf9gwOhzEU1B82xx
Zfld9lDq+XnK2J1T3NlZL07EHJsXXK18UPXOcRTWZMG8abbegwmh3ulW2ixi6Q6Th8Oeh+GGjCqY
8CfvjWiMyzqrWxx0fm0LBO88E+HBsshNF4Z/TvLdyEF6KGT1J83o8NyM3qbvnK3R0aoGTZHvsRTz
CbX9QQlKSQro/hCMrMEFzX3Zaa4HjAOUDpdkSJDo7efOwuwk7eLHS4wXS5c0o7d3jtg+oHRymO7y
IyFPWEf8VOxzHbanriuufdcP9wRsH0z4orTPptopa0pfM6b9p7qzQ2yXEhNV2vt7nYz209Rah6yT
3rnzjbibW/epcPzp6NWGRZtRUPpX6oVVuvSl1eOef6fvZvUQ9IZ35MPCnlQPBFOP63D++1+S9PRY
/xUQE+fmxJra+spABgYtjDoJ0Dy15mHHbE/FraF2go2YhzLF2pwAC4zaUbyIHk+AGsXOZEDyYNdW
eBwwRrpp/0vlun745z8S99cIERdPL+NMQ29Z3w8Oeemcm3kO7leQaBttV8wGJmsvQ5MFGcfNjkyF
/8DRewldxiZEGQxAXLunIhekl3dlCtNAv4QMMSXeHNuzRNSF+YXyxYmAur23Di+/xzBpszCVvtdy
vFsKdbeGmsabzeh1sD/8ebx4WQkHzZ/83WpxjZc4KG71jjwjiJDL0no0yfj9zaq/rnh8dgPTh7J7
GHv/R6rs1SN0O+59le/YKaIcdB4Uubr7PjWfhoZYfhh3iXB/l20NDLbbm05+SWGE0CbOxW2Tpt4l
wwLMdwVd71LE4Ckw5adgj2Zze8MbYR68xS9pLfCzybEzo2WgIUvkGqfsQ8Xsc+RRmvMJ1bMVM4lj
TBXiqk79VoA0w02ATojDCh25ypNzLrm7JilwqZcQkoBEM90dMYy7jeacIAxUtcUWvvOpxsMKM6zH
f5EsHwTFE18ICnAjiIbFF/vF/9Jiph+qSLBWYuNJ2hiSVySv1ZexUCaoBvj3Wr9ALlpYemDLQ3Rw
SuYBRp5vJ8OGqH0vCtOoWvQnOv9tw2jFbJ+VcWjjJZm6b7g4N03VjcDa+wxcu++B0pdtqOnca0Kr
DAOmp5yh+hGZAdT94PR0bsLI6nNer3HpOCgTHgGr7WfDj70Kvx1uWzj4U6DmbsqV5gvNAxhicULg
NOMkwrqNRDgyu+zmQUZnS49yl6MksZUWacVr7PLw9JZpxEWO9sC65Gevwm1VlT6Hf/K0Vg0ql4n9
pfJczFTqPiQRHiMuo+1E5Q/Zuly8AlxmOy/e3i7EbgDLyH6Q8yvQ4U8QTl/N1jH8j8LB+YqA/Nes
LUbkrWVvs4XT0EbPqSdvkzUao/vtQ+5xGm+Hlh3ndlKPEgFuHKV7ausRQjFsgUtpjYdWdy5uChTJ
Rjj5rkJ+38iWXqEq2sPo4JQfsKqDmgg3vl9GLGCNABQKycNln+eOiWByw4hzF600FG1YOzsfE+lA
aOdd4PvU9Mo4afm6wJk+iZUPGh1+1wV6l7IGwzeJP3xMko3TiK2vwfWuxVjshwmr+srMGFBwVBQS
sHbXHQvy5raySu5yRiTE/kP7zodoLH7VkNw3euj6GIf6vtZg3wMEmfTg5Gn+qMz6aWJiu6HvPJFK
O539Fkix/ppnZwJ3sVwmOdA7lvVycFzrZvr9y0cbqzKPAywtn9yGGSuFbc4BNE27as4RVvh928Fa
aUrSF6wtudF+ZawEbcNC34t0TrdBzlS5WnF65Wu2v32Rq7+hHAk3bpm9loJhulmKawcZeEshWdTe
nWzGKCNgsLCzZt8P/ltbQ3l1B0pKp0v2Fc64OM+lGZNUzDC8Ly8sm0VzIoKjlPl7hTXs6GuDF9vB
3j5kZ18teLU5dIruXowVkQiDexrW8tH1g+oRpuXV6HFpjN631alrUTQPA4BNA5P2kEEGTWtKWFcd
knK9tNliXGTz2x6xMAceZih7LU69CdW0MoTeYLHBftDaNFAZoK0Ve2RjV9BLkaC3S4pdiYpRjHAc
aj6qeRjSOE/Ut7LqfWDYnAJhGIc0P9zobs6FOD3MK6Ro4ZRii1sSX7qvMf3zbMkCeajU0OCbAfe+
3zEJmDB68V1h0zTqv5nV+VmyHMFIBE9XcG0c5zsfAekZycwaPod17/nsdwwrs3xBzS19n8XDGopm
HcBLBe7eb0zBNBnTufSbeUOccbt1EvAxSL3xlKhp47oXv6MF7AOUgSofS2z6N7IEO0jtJNeDr0f3
LqQQLOCvtDcPnJT1Vz7nXcxF9xZKadC89FBYs2bZsgdZ3mIV911LdrBV8vWE5he476THfZCu17oL
DuVqNndmzsdqZOqpd1bMctxMvft2W/9AChg4BRr3p/fXvcE66Z5nH7Ep5WoICiZPkxscrZUGtZ4x
VFkFu0uu2g0grDfCVQ3oq+VZiCVSuKw36ZA/LeuAr48Yg01Tr07E4uJBIAc0ISRSybO8hbk+Xep0
eGu89kQRydcn2Sv0LGu7wKkwxLot55QRi+cjkVhWHZtNwXGu7pe2v7YtnuTUXT/wYfzg8/zV98xx
/LmI4Pu1RxuyxZoSmJt601s4W7+AuUfMfLz9nPf3A61ZM45vS8kgcVn7lD16pjWpfkFCYlNCHC2G
HLCLXfw3bsLLONnbMLOffU++lqwEbgrnd5BhXV+WbN6XnvlQ3JoLOSjol+YvXDo3tPIahTgcGvwt
nje08ZjRJqeltUXgNE6p0f9liRoNb8HmrWs7ouKhxnQnFY9isS7BNo3pnGAAizyLFlde13p8X1tW
FZRpHpPVmw9NY34kudPeYedD2+RrWOi524RQ5c4eH+RtrSafrRLjXfHVj3nD6h3uGReJeLEvpSeW
k1PMxxVf7TYQg8ezhL7pQ3Teys6A2QlvkT/olCfYCseK2yO7nwvq8hYT4N4T85cv5un89xaSy3pW
46WK8iJ7NUorixJMi1b+Q1RBeA8O/ODM/GhcGlejnBi3EGBL3oR7sAS23IJTETddX4OO5S4cYhXo
+5Tt0E2SqP4cLG67yyUvGCZKKLvodvhLyh13KvoQ7y3jLcGGFBubXWCfFhkE5xGdh+ulQoyNsrb4
Nen12q4ZKfpl+m50bXgvGu3S5jBexKFyUa6Bx6z1qHxMGG+ZfimW9qnobUyQQj41efaUs3+ys00D
osn6gnkeN0zJegjF3lfiWlsDXYRfQr4Su+VvsKMXO+7Tn8YXD0tCC5fi2tuMdPbwOrMtu4DjvgyD
iFok32N8hgjdrY8t5pYkpN2AkDwe15u/lnA10iBZI72ZQb2qLeMFVjisBba1/bqL3KC2TgvVRYHV
hihRzcJO73zZXfc6WzdtocnVdvU1D1Ttn1acdTpMTutSAKhunYeMXYkybejtCnan67Sad4Oa7IMX
yuM05mczHQ6mrHDYpGyvtt1dW8995JDUsJmdKF+XYN/37ZkAV29n4u0s+1Eckrx6RtAqxRp5ZrUD
zWruJFuirBcXZ8F2lDV42d7HVRTOzWuIsWdjJI5mRXDZmEUQj1WZUWAfan1bnSM+VwfqcZIM4kYs
sIH/ZUpqDV9bA8U2dinP19u2SsodhrVg116S2jEOncNmiWHgbJiUuW6MoXniOf7Kg/RHqWuItZvo
MDZ4pYOq1CWabSRhbJpOntuuci+LXcn90pvBrvb636LCSD1ialCjwxcbyKeVwjUYH2w1ZdHazG/m
qttdzyYrd8+80ZeetYzNGM6/ps5LUK/Fo6r48EXW/5a2jY+v3gQV2ku5+O/dwoHWiwpA8oKvug3U
JqyoGWrW97ZWWfxiPS47NiGpQbqXx3JN7ZitCQsKd3dCmkcp4W7fkl1f7dMCwz8uUu5GzzkKTYpH
KkoRB4V1JXz7PnyPS5uJT5Uo+M05k1NR8t7TUS1sTLKgPQ7Dr6BWf/4Xe2eWHDmSZdkVIRtQzL82
zzQzjs4fCN3pxDyoYsZuei29sT5gZnVGRJVESf33D0SM9MEMBkCfvnvveXrCG0pbzAaYad+VNj7m
NKCWo98Gr9Y0t24MSjLNu1uYaS+Dbh2cAbGVvSIGOGWkG2XijI+r4u02hToVV2egpY1YV8venC2m
W6IlIa4CubGV9tzVZP+tyu7WOr4w4ATVvRmah7YwPsgO/mumzf+3V6GQ/h1Tw5gpE//rP7gV/4mp
Qb+uacP/87+zP0M1vv/WP01WmvMPvEQOQClnZoHqpBv+w2elmcY/YGpShQBcgGui/9tnZYl/wKJm
ogkAFoB6cMv+n8/K1P8B7soX/MaeB0J63v/EZ/UX/DTeKli2QveEoLMN9Eqfqbd/MFr1JT1Si0t3
GfpJvG+rz4FOYV9O1kMtGmedWf4ToXNt7bb1xc/L6haUrb1v83Tb1dVTEfr+wXDKvePVw6Zy3HH1
h9P5X7iYrD8zYXh/luF52MEcm12oEN/0pz++vyqMiwiHEwID3k0M62pDRJ6x9McGcW5RdIQ1It/b
dSqXxP3K5EZMzlqzxN2qqhFshiJsFXH5LHF3c5eh7MvWWQu/fUrJeSOp5/LBLpBmh+g41fmD9IqR
YbLqQ5bg9gPG8e1zZTXrLiScrZeMjtcL2R5CGX/oozFQ9Gbhi8ySW2g687y0tFyVpvEROpIIszmF
1643zYui2CfFcDcRVv67UzRzT/5t85pPEeBy05iZZd9s4r9QCaUzlq6NyLBM+LI3xNy84/chm9vv
si/bvd3n0cKpkSAIymevuhM6a1v0cuuMir1eFXvHNEm2YYjTJBoNbUVhHB6HtoPgHGu3aiDzYGfj
MW1FcHO19mFq++ypdIxLWBG+qwc0CbLewRlvCJYKiuAFObTxZMTNimk2WzdX3mvPu8B7ZrpHkrvu
6wTUYWqJFYx4FDG/m/pKC83qPtqas/z7i8idz8BfztA8psGE7ilsZi3/BSxEzrjOw8hknz4uomFo
98yv1Hno9/09yczg0jXmasLBdeyIcZUAHKIeoaVxVlpbJHTp++Tom8256exLNVjpxmhVsg7SITxn
ynkYhZWenYah6VEu3glbi+33j5o4JQ3WDdG6tAf9RhoKagW+WuRjX78N8yFnGMfC6HW1m3wiiiAl
sSmNyUIkofM1ZvXVLrrqpib9RJ64OlaDyWo7H2yj+tdLJ6jWRUX+KmBvclGTbV5oHMQ0UNUujary
zJjG8owuTMA0NP1NYxLr9cr0HQMlSPmcXh5nzNgNejWcxjjad15c77v51fePCHwiPbREZyLWN7NP
2yNKTXNs5q47w2jtIGH0QBpal8oN1Cko6//uGfA9nuFPX58jXFM4uE0FiSbkwT8/o1AA64zbl2CQ
x7RRUYrsEkXuldOCkImysQ31slmVupc892ZDatuT2VNe6xsZsY4GNrWcmjXWrG8ObGW8uwSVRMNg
vGSFmZwqs0ovdTpy4V6oIuQLUwjgNpROeS5E5C3MkPCWpHF1rgDNbf/+2vRmP+mfP5yJTRMq+jdz
C+77nz9cR+vLMZoEsHLf/7Rwx1DiRsM5sMZ4Dw7mHAFg6IzBfoz64Ic1Fi+1YcQ3zSFGCdTsoGtB
dPv+0UQ7ETN+a26/f/Z9yNlyrOABUDaMOoAGM34J6hZjf5JaKw9u6otWl85G82OGB7QYvjp7uH8f
3G7cV1rXXfq5qGyxSx0krYjF9y8jlY13c+5ANKwA2J/oWvn1NYfveXUgaayo46Azzi+/D65K3E3p
euGxk6OGbYLtbuCYzgce4GuK5+JZWFW3LcCdqMwRa1Sg+Ic3pj8IxcmbbhBRRZ7eDaQpQovG1xpX
Kq5R+GX8J9U6nwoUxzLDpB6aYg95xNkbtGkWE5Noj5PpMdmJ1Wqju+3dKYT1gOYfvoSOOLTY2G9t
IsMXcpdQagv7Thb98++/4m/L8F++Yh7SDnwum+/XdeZL4A9rmOfHTqwHU7vsPNwdjXJvYW6lT5iV
0Ojrt7Bw7R/hRAiJ5i7Pa/fwz4PZwEDwwkuKCegA3rM6dkWCJ3OYoiXL2s3GCXn6PuDn9E4mCatd
rvw7LRiy3l0m3rvRb7Z+4lqnvFMMB3WbY6yQ7aEDyb1DU/Ytmh4qZiGfWkIvK5Ny5IiFMtiFbvsS
ZkP3Fo3ez7y06aGX+0aZO5SE4hzaWICJCa+jpNYPkbbXEkMd0gy7G65GQv8RfbR/HVywBX9/OpkU
859uGXcelw4+WYfr6lIB/el84gkUoyrR4fphHTnYG5K8x3zSz3aH3A7olWlj1+wjssdJYdv3bD54
xlMtTP2WdG54aT25a/mXj/8+SDLm1YB+KomfLQFOUjKkGAwTx3i1Ja1JL+/HfUEkNNYj+0DOsdvy
8Dx0ZP1KcwSzUyZXzy+ne25E7kozA40s5eSeDas60Ra2biolh1nY3rDMTOvVN7hFNL+HzpBI/STN
zxEk344SaljIwlK3ej4AWOmXbQ2qSdreWjZecTGMMdyTNrrpfiqPbWthTjEwd3Km2E1oFTOJh/xF
RMNRM2rnmvRRAzGsPcTSsIkqc5hw5hwx3M2WG39bBbV2RojWzvVkzmHhndZkwXUcrfimxmlL6EY/
23Nvqx7JWmpSXN35IGt05rEx08tQMhx36GaLD1n2deJXLdOnOyIglZZfLKV1+yCcxclWZR+NkT3Y
UQx7yG4yzE9Wf5zcIlvVZMvf+3h4w9Gi7kNYFefI15GKmBH7XmXNUy7K/lRHY3L7PpQTgORYigPR
OuQT8jrHfjTtM3v/X55eFr/+/qr7Zlj/6SZ2DUB3rD8CjLALYf3PF507ZaIYWzcjGQ+UCl9S3k3V
TlWBvkj4wnFqiOKY0ZdGIdYJBuVtR1GZ7ruxJl07ZPUub4ovhSiGEFn6zS6N3deAPeoJsfIzjX1t
G2nWrRhvZRr6hHeY/1pXhnZnamm/a2qxjePRP30fchn1myBGjDBo4T4D21hCkple//4jc/XPhdEf
P7RL4U3lxdMLGi9YyL/cadJv+tazRgyy81o/lk/fh8yEVhc54t5DeD6Hg/ejzrDZhk3kYHfz8r0R
U2/aXRq/2Dj0TxotmplfEL/QXHEO6F4J7mZ+6wTop5nlzkZtM3oZgijYIoXaU1xuxsrInr2Efq5b
z53S8N7pWXPXTHx9dKCHw/fLWuY4/aMI51an218D7PrzUM5uqMa7Yk1D+ibgsKam34JqA3uDb9Lo
hn6Pt/MFFeZJ0gbCkCE/k0DinYnke5le9nUUf3qQuBEzmHOU+njFcTfKiSBm82M0/beainbZ/m40
7wtgzTxFuFwOmF8XUTq+DyYLGlNQlrAtsJ5PPT7kcPyQfUzXyiy3DLyii2lmNX0ma+uXocAH2Va4
mhV1J6Kst3eC6d1v5oZmEV8Mqa3ppVwT1f1IQC6kbvrhSayg0iNBb3cZ/RiGG5YJdB7TpM3R9d5F
eXmzRRD/IKV6i3HBIANGBDRyJlEkKJaRBg6tKtNHg3Bk2/lUUXbwAurkTWlPjiMfu9G19okFF0EV
zXuj8hRLfP+Ks5fdVZvBhoEshxzxkHjw+FpdZbBVhmdMOuiMziau+63opkdGLy0S7TmCnohq5p+D
sbqlblOth7ADSoAqTTWATCXKdRn3xUIOJYwLRchXGQFyY/EqzdqkkRjjncoI7Ou2xHZLR2Wn+zWq
Ous7qTvy9ireSsMkvU1blNBustakvfMTunxdSwrarMJfuqLD5Xqf0tH38UgqWsQRM2WbPNiHdyb9
1YAktQG3SqgWmd1CxCsf2PPwdMpXWFG854Iwf+5DLrOYVUwuZB6VDUiHvMDWUPQClY3xUbS6thNE
OTqcgXannawgjA4FCUHRlhVuSR2eF9N/gBJtW+z4Yh4jY1dDeNKq9Mgnc9ekS+nmChJFshXYdRVy
06g/6JXxFWmERzrYeJsoStVSm4q7anVSStuWjjRJ5WrniAogIZvkAQuJqGyiq4yyps969SoCiZxP
Damvx5XrQwsahXEhUPgyMdV9XVvw7NKWn7MguhuHp97OFgC9hiRbW2x2d91gD2um+Ghx8eI33kde
EkGMd0Fpnh1z8FZNoze45pR6ynX3K1PBsbet6GGgbTAqCgysaeZKOs45xGmxIIaqXY3pUdrFz1ln
wqHKUG4eIXUMISbE4jZOyaZFFwY2eq4G/9oKdNG6Fdvm2zEuIV4k6QtQjQ/N6lmLQmY2QI+I9F0H
mip9itEeFlmDab8t3YdmiB8GwxsPzStARG7Dyv+BuWnr5yOqaNqtqnmhMt+Tof0VuT8MrSbO2ZPy
D6Vx6IbfaZuVP3LeeE/eC9G9c28wrk2lP+RjjBNWD9KFkNzMo13eRep/OClxadVLKDwRaE4H4z9W
NIBhmUcgk/y2ce704asoB+bEDcX4bMfJrg5LXPs+C6HZEk0vSWAedAWozzDTzyqNrENfKGs95ZK2
cuC4636UN7/sCzAg3S62kp91nzGYORmOOKs2XlC062ns2OWFGXK4D18hRjhKquyFuT9XcIiHnkzm
WvXDLofoDp7OFGuDjsWik76/kyGab/rbY55oZsoN02IBaRS5vrVx3nmB2jR25izH0Rl3qHwd/gm8
L+JQFcFjectTKFfIT96yzoP31ir3bRaQaugdUAuG/ULpoZ3RnbTz4No7p8ONwLof+4jhtR4wN9iT
b4GrvBMtmAsGj68k431hvSCqKjTQCnJZNlp765FGG8eWCz1X2wpb19l1EEJDUfEl+GgtbYx/1d22
0lYH0HudO0qwnvwzuRu8hToKQjLKTV4F2bKK9GrFWGbAk7J5roPE2aWiQq0Tzko3q99tfPaNezw6
X0lko7HGhbkOFaAAQ866YpCfVTVNGysYX5uqpswXvbGqgp7hWw6WCVdx5xqaiLHcNeam7oNP3Ne/
PS+GtAHaIhvDYpHFU37F2EP8+VnT5F3BDduG6UXV7Q00kezNp6IUGBuq+NFFBO3tDtBYMu07MdVb
eBK/m1rFm3xA4tAQNB4Cl8RyW1u/g8whNFUX+P+9x9brx50ngKvmVRbfCxdN3rabbSuGo2xQigjI
4LMCCQpHZ+Kq3IjM4MSZxl3zKPdKHFkDSoYuDeAD1pNhSbxanZav4BDcSAIb+zj5p6cUsFC7zFKj
WLvFrshLd00DSN8KLVrF8SeILglEiQcijoN8P3sbyjYAvAJLZg2tpNxwK1Sy++WXM64BMXpLau1n
VHnqoQGwCMqrfWKxfZEd5gy/c82zirWz3RMSqfTg1gm3v1hgJNZtAr4sirqNH2PNzFQNKAk8RhJ/
u2uGZ48tF57E8pfZhuQMkuLZ7MUtMB+TAKu0U9YvtimTde+5q8rGpdsKDf8tNsVIK9pli0DYy0Ct
ZAa9zWZArm0RBIiIliRuCQuAsvhYa9Vb3wPHKGr/py7bnUoQc4IUQnBf1r860FQdnY6FUt5IWrtz
sYLQwKriHB0kCjbAClFtk8QEhJP6RMAHe1cudU2spy4fzy275yXGABTaJkxXrdVHe3swzrqNSWYo
nlJ93BpcY4GjcEL2EbnyUD2UgwYMK05+JpNzVYnm7nzoUWscLgA/C+vo13I6+vkHUFCxDBMAouUg
jk2KL/77YIwtSxOLX5W72clx1XSNzJQdaJufZPVIF7I4hmmX4ze2cjQw9BncKF+uzrKOad2xbJjF
8OYWDWGTDWOVUUkJzS9ZtOoVog3PvEUrnHYbfIguCCkxadoUAPG4Gru3JBvf3MxU8IzcdBcHw3Pb
9O+BRaDe6vI9ehjlUa1B4tRs/P1JKjcxLq8ZV5dFFIo+uU81eG/glznl5gGByTnSJKR++IxpRCxM
u5l2XdGS/rMSULaE9g+qnOyFL29O+W0f9wr29yx8Dmu9Gzdr1WjrnLe86Koeok4y/aTb56wsi2em
Gt1gJdMgxlQLTTVNCQ3WXmxQD6Sv5hvRY3dngRVZCVffSsfq144myHJiGyRK1l+rxF6SPT1UNYyy
1tbTpV1GP8Kxvkgaj+Cw+g2ewrOexWDBwvfI4frrg4cEC58rqId6/sDYU8eMtnv09Wgfuc0irdvP
mKCvVlt0h8snAiRwoIaBRMGMZoDwM+C6yVoAz472JRoAhRiv1q4Q2arHTrBwq26d4tmiA38qpqZa
prPDLQ4PABWnHY6uX8HgnSLqLriB7duge2o/TgeMZgVP13qZ1bC7o3Ha21n3DKmu8pHOkgYevWVC
R5UtltoO+ylDMeE22utp8ldGBSUsSOhfqaQHBtwsgFpPSxkLDHRTY20INR1bV3BLNlOxdr6wBe95
QmEuOcKQjY/RfMACsetb292PtVhi3Sg3Uic5SL45XVI+VYnZou+JDM0A3MIsaffQuTttPQ2ArpSJ
aaYoxMaHYrQgrhWj2qPB+9mEVx+vOS7VbImFLtmMnv3A9pUqtaA4GpvrNHANdiF8Uq9zN1qaGOtk
kq9x0J2IG+2SOLjmULcJOJpEkWp/BhOZPWXS9JBq4hXuGW4KBh920UNZ8L15fY3dJ8HyrdMqAJ95
cFil1rXubLk1Zus4GEZLk++9B2hrqCjkTRjZS2kxh3Qo94lm4d1Oudo1bB30dKJfUQXooqygZ2MV
AKtVfrA35YEDK2clcgpaERrOQU+LzWTiSJgStgnZqD7NqExXBu9uAQ/U6fpTkJiXCRvDMiHOsxKD
FOfvjGOh3IXD0sAuiChYp5PMYQXmTVLGl7jhuI8xsuFS6SO4jOk03BK7mA7mVD8MXtjvS52RNEnk
E9whTNva8VGO00du9NAiw/YsbdxWfu0sPBU1a4dg8tKV7G2iaTo4Opk3Q7d+jGO7yjv/5OfOrWun
gNaM56CPKBhibawtsag0hAkBbnb1M9nDtTYy/SYNcS9XCmeTRWy4TvV3Q+uzg6Zyc+HF8r0u4L+G
OqjXXPhYIH3rAVOnW6YPicR8ok3RPKK9WjjG9DE70tcKGs0UThjwhpmlwVIkKu63JrqokESiM4E7
HTwH00uOYyAPz4ze+ozHHAia4290MwrX1eB6S4jmS0SX+CXXd9T1Dyl4w2vYDM+kxeh1FflagVtf
eC5dtOA2DBA29egOhdZORvMOCBOSvhNZ29xJidUodsBu6veAxrR959NqT+uTYYgPETJ3084dVr8O
hHiR7HSyT4APpp0y4o69LCORWxmTYya6ELiYsj37prToBxX4qvKs9wDRZ2mb9jPUYPg9NYhsaT10
w6s3sr2f3oLWTdiKJxoSY0sy1Jr7CSNpjUic0hQAThk4z21eXUNbTJ9Z2K8KhxRco4lrBHpthyvs
XFWqO4wBI9f0s469n5OqjXvQ1TYfbiBKIZDYV0RIXHwcwdbJfXY4RNFZ5l7qyvrgDotXrc9uNtPV
CN4MJzYIwI8sLCnN++VERiYGI1xj9yGPHxzsjCG50meBMhhXFIWk+tsIMlS2I/Q6LrWW/XejNRGF
MPeByYT50J4+k7B6C02odm7fntoEgySIZJZpw1jVk/WYt81CaXq/94LsKUUzI5B7tFK4+56o01Vk
C28VhNPrWJpPwxM9q3IlWJAPmpPuY/Su5YTJbwM8jC+ow26m6T8MaV9Qd4OlF/C4mtr8d0hJqrKN
HQb5tum7X6U1FHt83Puw1zeYeJqLAGih4143sSggbEDwbFsekkime01DhWi6OeJP1KVNcJ7ruO7o
j14lGE0PeiRvGKJQyTNPJY63BqZHipotFmNxeUyYMIUEwZC4U86u6dwTRc0jlmuMHqJb173brVta
PYbguYhgQ2aCvF7wGEwXvJO0B8ZYHqueyGmq5ApFlPGiqv/s8DmiIacHf8CgmMK4Z+9rHKmtyR63
X7XXP8tBYm32YgLM6guDb74tNJ7kgf6jLuOjljc4FudHUdgAdVaGZy5Cok6Lyvab9eCsuz7CepXT
EdAybSXicxJQ82ex+WGOxQd0aYSGLsfKx31Gyqyb0KIRO4KNh03eU9bVGSxtCXi7XzoY1/kIm6aE
Pp97mG5EGd5JmyWrTmXPrgmeWUXVsE4lVu4s6hyqhxw3PhXDWGEqiScuR00nb1BdqYPRsCx3RkCj
azWi2Fgisuc/yH/XpXfGY6yb1tj0Iv+hmCCBQXMNrm5aBVqwxv5DbRYO7tpxnm1tpmeMdKgxFLn8
zuKttgwl8IvHnAmavOoYlc2/M5W0v50e55pG/apmCzD72vk60U5xYDh77iHIEngPAFZtfY0ocChT
AX6+PuKLZu3usG8VFAPrHpXZ1exNFA/XsIgPVtsOq06HwJbSIqiQopaATL8GaunOedOc7EioKgnS
+NCk8sH0sjeot3iqtfAKOivBPGP8zoR/TaaZFDK2j2RDJDW1rGG8Z++1Nmz8vOfSoVXHd52+R9FD
01cdRGuP3ZPst/4Ira3XX2AGDuspxIfTZeYJH2q60mOKUWOKZ0q/zxavhXAyBT9Rb4g9FVF0klEw
T114bDNI7Peq04tD1Vb3Kq7PmijS4xA25+wnUOUsGPAGp/a+y8ZyGTk1PnWF18uBlliET6UynjSA
163Y5Pi2cnoavCg+Yp+xIS2O89lQF5PgWBhlfagk8Yguzx/gHA6bwiDlabOb/X6VDijItaudi9aB
aVmHu5ohDYyQICdTGOKlUKG5mqUjkaf06ML4pVJmyM4teQpdco4VBhM2Jx1WNIZNrCPW6lLS8m7G
jdOJ30MTa4c+mDDtBcvRCuRWs7GYdF6lryiSzWFV2IpMlzeusxTLbSQorZ2GWSOD4i+VH2AEvt+X
JOwGVC7LfXakcpXYzocZoQBXZgvxNwtJeITiFuI8hkQud2hiHYAz1MGEygbQ5bPlqNdyoFtAmjPc
5lVyD3ObSq7Qf9c50bXBCqeFmIRLh7jY9JMOmLxvnwuS8IupA4IIVwuO1cZmY74LgfPXN6XDjFBA
YBg7QjhaI72od86PbVyXb6ke/iQf1jEUHUqIO7hc7njG8kDcSCV/kWmg8oaxHDSwd7L8ajSyP/h9
Khei74JdHjogW+rP1PiSbphTQfMQMcWL5xoBTjjQ6xpI3g3mYi5vAmM6W6GK6QyqbfJbE0fbwY+D
HTNy2pD47+jtbUioeme6oDBEwONHvWfDGK1OULHp4TMrhftfrXKDsOdQ1z7JrOcihys8tC4TCRj0
c7GGEqOdAT/AHPVgkR4k6qJXXi2EEEITZH21R4OYOxNBsnPVs/dSCf2BVoPNMs2DSZzHoClPuY36
Hnj+CwspT6kofXH7JNtrZkUjUKfGZlzBwh3kgzbyFGOcIj5sINt0fztrrZfDMSfvv9BTIq7JXOIY
PUCEqv5Iel0/9vNmMGnsLW7HVUjHBec5HsM2Og9Tk20my7PWKqgZq6aguQ29iUuA7oRpspXvMahg
AL5oSVBizARW7aM77NxY/iqzmhZxLYGu77TQeDSZoRc7ytirLNnUMvNXDYkhytl0Z7B4LUrRgSSV
02/dw6iML2VHI4Apl72l9olhA6HWKsgnw/ARR90+oVG+xCSP1yd8yITYtWPDc9Ji/CzgkJbQ3aNu
Dft+mJJ9bNmMP9Dlj14Lhn3zSOpGnsGN0i9bOpbWbb1eVNvWZySvYVwZAtIyYj78LVeOz5eRMr2R
rS9FDo6t34gYC+4T8OMml5NOyElkXr31fdb9nGFCuvrgWcZ/jDA/uViFc+9hNOJDAsAEnAJFKBeQ
HfDk7BtuwExhHVIGGEec67upALqQp4xJ6eKjUJ65l4P9Q5u/8wldFICstvVq9ZPlQINlolnL0tCW
de2dVNn6W8TCr0abflf0AFdsvT4Mgxo5Z14SQvl1xC9zIDOzy3xqJazUzIZw0csHy8P/EHvnrLcZ
99Z0by5c9LBMzpPfi20EtDNh45WEZ3x3JFp8Whwk+kRCj65X7sfgsluOfay7BsnC5YD8cfBpXzYj
Id/OD+ttSIpCeFHJeAwkBhlB1UoDbVMGuvsgGiZUGwz9yLR1hWDxGPjttZrY0wRDfs+MG6CM7OrG
ezhG+tqNiWW7KixwUc0Td36DOOPcZbSyOJHbzqtvTTIBrPQbwcZZe861WBAIs6oFOakvFIhwEUQM
ZLAHce29CfyG5X7hgSUrYTzYKa7YVlXAQx3KZaTNGecfgZCgpRUOgBqo+V4p+IN1QL3SBjZ8qir+
5aUjGCky2icsHVym9bjhUwA3JAGsNabx1M/5fiMpt4KKeVHoA/KSxx491KwS74o+Xt12PBROEd5Z
Ppo9aj3XgBX566AeoJEIPbjYFC4XDxD9OiwmgDJVyTZm9I84RpqLGRA7kmF5ig2XRLDXQ5PEAVtp
L0VffYUJK5BR2s2JBzcZAAXGaqRy27iW/xsO01FIT50SwgIK0/tlgBFzxaBc0KdkVAS4MRiLJkSb
vjwWQH72Auwn06QMdSlysixG1TS/EqzOpTRJehT6NkQbBUeL0qlsegJAkdVKeXp/7mWb332CBFDK
m3tVbvNG1neEwjXU7Z4eGC72wE1KBj7w88J4cEgV7LG0kzm30/7BaxwGIHjUrG3ywSxtm2CESu6x
OSHR29GbV2vx/fuQdF42Mz7aFQMI95ETZ5eAgvnO/gDbgxV0h64MUKRjG9xrWRQb/PfDNjCq8dZ7
mNYJGreJ8aPD1XCIyiC+pVOV3DQKWYBrQbubf9lnuXXQtBo1puuqVScTZNPK0q70unq4wqmzGmTU
MEOgrjeun9Z3fz6o2uIejPqLDhHn7pdjcOTDv+VNbpDf0M1DnAsPmuavsGLPjEiOyZvl7EQkzVop
05InByK607doD0FxFu5w1ifRPebZ8+hV8s6eun+MdFOtxmqKt98v9YncMRMJ8s3ou58lENBmqRMY
84onYn/qyUrLrxT6+cmTtXryCuHiY8z9zfcvw0by1A6np9FM7rqM/NdeGA0NaZnv/Kkzn+wePbWL
ySN6lKB6Yg7b2nQAHcVW8ShCvkL2IjyVw7p4dEVL/H7UrEtucbmkAIzfSoZsf4k4JSjtOfk5ssll
6BPTap0kHC5+FIfrqI6uU5jUCOjuh9lZzCVG4VpK5e1Uanm3wkLkGDrnM2BHPS86FjfNx5BF72Gi
d8/KBOxVV+4t8TSDUQ6NxD8FQbdVdbGd+6enyJbJwZq9egSZT1WSVxhkRfullHhyNUe/e9pRxPQv
urD/UY35xkQlPlngqBeW1hPH9J6i0ARNqNl4h1pu60FdSG16RNn9moCTM277Zk0HSD2rJpSPDEVd
GMa5jcfutTSCEiflRXftjOUg7w8E08KlIUV4bKibnEIPTzHOsVVmP3kJyW+3ZINs1gxe0dw78TR4
ARpEqiLqmTBCWu2sgQkKM049JyVYFH3evOQ2lAN3srm2wnhNOF5uLNJwRlAFrzbl1kG3SW/HEN0S
0N5VwnwVxoQ/jb0mDqbyUppuBWB2s4pOtFdufRKLVaAPgkThIM7YbZnYkWCJQyaHwC2zEgsWcUE7
ATBnK7ntpWbfRicrHmhAbwbZ+I9FW9yLtHKP0AoODMjKNh5NJEBGmDxEG55ak/xJPjZ3NX4LKQLZ
wyvlyZxy+yBbHvuRnWEgzZehbnnH3Ef3KETXbcxYI4NvWgVO5emd52+wI6KgQRFiMo7TOHAY/Pxu
jE25gzPdkbN7M+ve2dsVFumqGSzuBNL4hvWWUC5cSuVBNyryGfQUONu6lldQ//UuVNFXXxtAsudD
MTg7V+bajrCMsw6834wCYTFlCtAk3Z8pbQTSNUQXCg8pdhDWKWYt8rVWXeaczij88DA6sb1WvrPz
WfDWad23W8/hQgVK5q6IjUHLgRzFbhr7i3NNtQIGVSMIY7JLrCJcMGD68l0A1eJE/LtaaVZcLaeu
Go+uBhfBcGL2AnK28gZDvSm4j/dxDjSqkuavvDBXFUza3Kj118wYmcKCQQMZe0gfGVoEGDfxjt8H
5nx4R4b6KdjfNxdY+b0Qobby2rcQI8tGR0ZhgoMR7URZv+ulS3gyTz4tQR1Bks+5eTgqF3AXaOxM
NGprtzkVImcUT43VsUtXTir0C6ht5lZXWsBImaK4Ojq+LtduopWeIfCz2VIfwm8+/Qdj6qt7yqps
9dkczjJj2p4A6cbRzfCwKG9FENkFudVi4SvUY57/LsJiN6bT+CBSp/q/zJ1HjuRalm3nUn0mqEWj
OmYkTUt3c9UhXERQXGpNzqbGUhOrxUh8/MxXQBaq8/ETD44XLz3czYzkveees/faj2CQfqQKrbqU
TGcML8PeJieijNVoidtYh6qRnGQJo32vGS9TmxvHym7scyLNPKJTeYI58tBaJnyDCJWbaE1GcTNB
epKG9ysfQ2WTZ6VzyvskY8VbIPkdLO0R6S7KiPKGFGa+hWiR7709HmpsTDt1OaAIJY5OuaUT9Ysy
0U47z1R7wxNaGBzLnMQ1KHcYQCPwf4IVauNo03SbR2JV5tI6h4vTv2jS9pgkBnVnOvjJ8t8hFtXo
IFZ6I/RrWjBIdCCi0ZuHlFgucQHKkoXZTCRCKRwqH2G59NYTnSyKXLcOY60qjGZ6BhSNLm1tGEov
qS5vpEiNP9etoQwnBZ6iG4dkSShYVRkVSTyU3SR2Q5Hmhz9f0iCh2ZBDr2gGBLBOh/LfTr7s4IHv
1oLjaTEuZz3XvbTSAsxxgUPFQaNJcYTfZ6Hz3Cw4j6J6V5myXfSZoBaFJT6fu9Tvx1JH84yWcbJl
Y59o4ZnTPGfDqopvzXZmnh+mmnKjLyYRADL4Xadoe6kINEb69cvMlJvID665ZtmZl8UdXacqz462
nG0j5D2AvrLnLFRyeBAzcIm0Q4So68UlEF15MYhyuIRKtlWb5ygb60MjAvSzcvg64FA+85Deeswg
v20OolUTunnejJwtDcP9v3VOMRg7puh/9gTHLtUPuev2ONvYEYPMcE0KrH0JdGnPuGXDTzNWtSlx
iqvt8mENcu/NktNBPM/0daWmhJgl6P10uZSv7EMt61sOimKkSKmtpPRNydxbLd1GnivhtlU1+rHc
BYSt4Lgt9Knx+QvhIcbtuE5aKBpmj+dbg8Ed8GS8hLMvm4251wrzV+pM2Nyj4q5E0Iw4yZXusAB0
m4aMjrSTJ7e2lvCakiwcMqHM3n5yGDbmhWk8aQ79qDqMP+Ff0gUM85pwOEQvnXzRsR5vcco9ZTCO
jgMF0rp+q62YJCbCYZ/B9bMgBhI92IVFxNATUzbH9ri36NzJ9LLXInAAhdM6QlVRH600o1cXJAn0
FlH49PKZNCgo4pwKv2phB5W1MNnVC3w/wEttpG31jFC+ACoB6VKSuCJ7Y9Zft+c/f1KDChCUI9ub
Bkv+voiDT7CWHfIzjJrqEHXbIZqLDeJAbU1/tbxXTlne9f4HbWh+cagb4JZzvGlm4xiqJV8YMxHh
WoYoSsL+iuu7v9rCbg+2ZlxDvbvLVq2cSfEYnofkWY1k9fHnD7n2VDqSeklD9dmgPj6VRo5bIZmd
98kqdxxielp2cUoGZxXcGryAt3+tgGTG81cB5BJTrmr0CGxDxaq1cKr/QbpdiQifXYCAKEb4gnqm
kW9mgk0PisNIDF3ZHpzFDBErebiSuzBz8wlbaBBNO9MBbkY8Y+ezpZCHWOUGXdV5oI2GZiXSXjJy
fGhKKKBnsc2ugHgadF4KYramWjvQkF4EGz66e8tGbU8ww4nzSXEtx+SCZ6k//fkijQzD8hE5zZ8/
yslXGTOoz1SrPwQhSMq+abbw28wDopxoV8dRfHAsXdtNeVLts+YDyiwjrWox38tdHvl60r5leLlI
Osuu/fIlari3Z00B/MjQCSlLJGANanQ2NTVFr2zmj7RvjYMdGahlQPYz1zNfxg7DbwYAmfa12M6U
HIQPol/l0AzDNqee5+fo7wDFt5JVLiM4+YCET1kVdmJv0r5oX4HVZkQLpvkZAhcRWX1BJpsIintH
h9i109Hy/9x5Wny1rVaCoTi+qcGI+3OJHhZjGu5b7XVEWHP/88Umj25x1qh+cSiiND0XQVsdRRS5
rSUVT2VbWf9DoPl/Ew1bJqpr3bJM1VYNU/1r2H2VY4aW+6U/MlpME+u4YCitFd5XL2bpvTNbXOTI
cNxO5nuSpAU85LC4qVC9vRKbDRcs8S2xOGWZA54iuwRDEMbxdbLIftCinuaOXgcXsP5fRZeOHE0Q
TkTBEuKnvDlN0UHGYf9qsubep2S8BkpBa7piQq4omJnxDez+9SOj/zM/3eB6kztnKwpaDbBA+l/f
slzZoJsWJHTRFT1dVLNwwbu5Wk8UbaAYOqxwRI6NyvFaCVT5aOUYoZsgvrTszZdYRvhWyDU2evRw
JdkSr2NcSPuiksl9or5478Jl5NGfsw4KUjXltBUL/l4Ymeeo/uzl4GOGk3wmHIE5ZAXUoy7Gi0bh
+BqR2rYPquzVFvJeAc9zwIMSHJQMBSdTq+RAT+CVE1H29K8/kmWN+CcRtS2rKnQm3eJTwab3F4dP
WKpQe3ruZUkjb4ZG0i8zk37HCnV+JS0NemUh0Rkh/XgQAP/DLfjHP/TX306eO/YTBhaKJi/X6x9W
MD13miGOZba3Sf9MpfhjNPVdnyWOW80JXGRF2quMVMmhYAgLmlcfP/XUbtfwJpvt//6DoEEBrEdx
bJ4KsuL/8aWwDEpgYJk4B2r+MzYQHznRCVDKDNq6gxmB1bb0udsWlfr/OB3i/8PgByyf//Dp/zdn
8hMWtv4//0P8xZi8/KW/G5NV9W/IY0zH5sbATMMd+n98yYr5t+Xq6DJ8C03jSrEp5hido3//N935
m8ldpNPt0v8eGcES8uf/sP5mqTYVsI6/EpOl9b9yJWPy/WfnAYov3cR3APPEgKqrqOpf7pVyDq25
r8t+DZCYWJ6gznchs6MxSUwOssidi8ShTakO+4UPa2UpuE5zAJdG+p1oCY5UBslP7Z6JdkGb2Ez1
51gk5nHo+jfGQ0TBm/Oyo832tiPMeQWAtz03TEqjkf08l0rIbzktgdQ2i4vKz2cEpDgobg15b8/0
mNs2flaQoayyylHxSacQ1sYYAGxFIz8CTbPzLbCyNL0Hwrx5BfU0HAwcdVDjIUbl4Ba8fMJww7GU
vw/RmNHsJG8zMTxZMvySSibsDhUh5zTkORPn0WCfTc6vNhtR61UVKaXKPeWYz6BsQsZmi8PEICaV
wxcR5Dc9pZhd0JJxCpVFZaepq1Beiayl/a7AXVUVNEd8t2cICBOtbrhFS2+7RllwigFXhKFRETo+
RQuNOVjhunoyrID1q32n9f2TytNvhArfNDW8SsCQcKJtXixMx+KkYtToIC+S532onOJh9ZizU9t+
CZPiUTbWDhrHt9bSKIei6qdpS2lUj3RpOA7RP1YnAg5iiDxI1t+Iq7zXadlyhRBQhtX3iIEzo4eg
K2cyHPnGMdbWUEFpQAU9WwwigZHRY+RQZoi7rXcXVZ8eXR76Q/nCRKFeIT++9HbxjFdljXX5PVkY
bwb1L6R14Px0bjxU3kwhc+lDBLO57bPyqYzjfUyhSFRTlJPqrv8yCsU8VZK0h2f5RCSR4zcTWHZn
pBNvm5KCDpEJbQdDFUF9u8kMFRlRkGJBDgQhzLm5qSvCfOBD7AcMCVs1XxwosS65EVZh2tdB5lsQ
HyqpezbmqX3R6/Z9BpxvGfUtZgiVhgvoi8GJXKdrq+fIm6ogWCd7UFZBkyHX57BkYYEU+SgRveDk
btszFptI9UDAQFUaOwaQkrJ5cCQkMMpoY5+O4HcQOw0O9x6peMREFhIkTujyrRAWcc5L0n271ge2
Kg6GpavFBFqYoIEd7LbUsvU6QHxFyDDoUiIwVlnTk6StnGISIBGVpZXfjUQKpKm8qOXB7XLuZGRs
f9gJ6U2BxEipkzU/z1vHN4sRHqFq3mHVQ4kkq5JgEhAkQjzIcyw3MRBXYCfhJW/BwCUh41wtpGdj
ZMRDZPLOnIeAo2b6K7LMW0IbDchN9GNjENoOSX3Js0kGGUSc5qwwFKq1cqMJHQEoByPaoEqPaGlE
2scNEekc8rRy9BO9U9Ym3+It4kAjdhAjmiEjXBnhC2Fi71Wigp9jAp3GCjCrsPObsEdMlJJNV6BY
sKLxgaryp3dKGUZlg9/JBuLLVbvyjVwTEXzaFhUcpzxCGVTz19Qs85clW9CuXB4FglXG9CKraAo0
SYv8QrW2aVirG5ZyojEyQvhanWSVCR3NG3Z3xNqdyqk6xX2qkrOpiIlcTYtoSLP56qwFfImDkmhE
eOQDoGwrQqceM0JmFq5RHPN+gMDep9SMPCjb0E6batwopRa5QqOPBYEs3dhIypDO6OnALFwcNTVn
movHv5f6izbDWJ+01oZhk5IiH2FTcVqTZgJxOE4gTlTQpMZWFaGUp8pERj+xiOrTtMefY7jZlD8l
oddaSccqoPLxx0W4ajtu2UqhFYvEeTU03Eqxnpm4vwmcwQzv2kVPnGXOQJjreXaYeazKyXEpvIAz
4/khsrixaetjg4F+eM4Vlv1hOkZBfhbDBwkXKGYgyZeYmYlHFrdMidVdFiyYpQh4WqnZdzHF0aVq
bFJsYQeCMgDUGTCcW7eyvC/oBe97flkV1jGD5Y5GTeDqcvyeVE3PRO42z4R9hOkW+p+zLQ3xTdzx
MSt5JunW6W4uaLo0iHi0guALGZXwNbg54V1NEoJhZFZzjZCXyupJnqlfm7omw1hBh8I4r+lyTFWi
ANMcI/pKpzNzoStpxMHC0NBWMAIFjQoR+NpWU+C5omujUUAq0TziA1YG5OrYAGRoi7U4o2TSViJS
LzD2j6T7HcdZZoyOqto1i3kBjOEuYld1bbSybi9V+4r/HQeb4GqrqHxCtC+RbJ/ou/0QmpMlceoG
Avqrwk9fhaXNthtGF5tAhBns9QqcrLqxAmtnyLkF9kb5KabJ8ORBI8Yo5V7KZxOtjRWx8EcwpJsu
2VRyfImTgGRBO0fOQyDIKtK1ddbJOK1CsgUNASq+tseviPdfB2RtjyFjxSTs/TjLZW8w4u+WtqTa
kPNamxFH+VRfK6rsjbAdVnlXTqt8ztOtXsbPjTp7yEiaFZO2cqWkYsZ6UqarKNZ/5ZFFxkCrm2ue
unVp1Z8zXTpy5+KNCM3PsFVMegLZ0rgy10Er4TbB/N5rkkzalSyQW+aFW6Ochk6NLLIOF3drwFIy
hWcTtsGhHl51tdFvs/1gqXWQffC70p7UR8jWJL+aRgTINCTkmgaxq3D7moLVuEEOtIlylgPCQlw1
DTJQXzUqoWyy1k4wkBmQCWIMKM1cmPZgYdv5tzqlJ6kh7zxViV61CPRtWYRwvCLyqIi0rIGpCJPO
X4tdjzyPcMLjT3R9A6pxXcLtY9IpVjaeZabwDAiy1t5zXiIxUFae66T5iaGRImTthlWgY4dJAwZN
PYF55JiARQrho9thsYZxmYJvVBLnp2O+5uZZDxWrjr9aMk6KnjNFLcrmGs/VPgo0FxU7JVpTfnex
gfqjLqxV3g5f+YBGW5qqxI948mt5/JErw9l2WKovoDi4dZH+rfTQItITnVaQlvJGTzPo96PgAZrP
Yd2QIpyq2XYWqBF0m7CgDkT/KWmLJQpPw24Ksg01G4xGqMxuXdT5IQqNSwkHH70VXK1sAiSRWK90
F+vdLBsR78xh/tUYjCRzV1K6a5Qnn0LiQ32ZHGJk0DO5s4rCMFYTlDjth+XUPz2NA+i2jAf6kCUC
YCVKs0bZoJD4UlEOk+vZRuQuSETZAiPEjEOcizE0ndeqQUf2DKaBKgSGC82YtvvwLZPoSC4ATfHA
+D2jbcAZdcag+qDrRVwUABWa5DMpUVXDljYRCSkqEkvYozTnUy2Yg+MgLjzTulVpS/Q3+41jYMAH
royxD318LK8Ux7rpWJHWdvMFNWbAbBv0PMMvgXOfJBJAtI/Rfk3N5aO9UOYmsg6F+aPqnlv9FE3f
2BkMtPPp9SvRv5L0047ehvo6I4nDJwfpbtMq65wdqcXZZyTGSq8+e8qcgvwoUjTK8KWE1Q37e0h/
KnU3KJcFV+astcxXoF32HMbpmY1GxIN+HLvhIKfcOMw5ijpe0kyJKbauc2RvJKaNRViRW3Gvg2TV
yvMOnOsJCdC5IVjCouMdiX4zOG+LzIfmZmJ6Mj9DDEjmIw7XBV3kChzMkhbSheuQXAkMJRNgw972
DdwZbQXyOflssahRm7g9CYwx1DaZLoGpfGg9SOoNjPQEj+qgfEggNZ3m5pAxpcbUXcWXLZ/A2W8r
5VLdB4142Ha8di0aluqCQhabduHiWPJbNN5W9sh7skMzPK8cT5yMOODXnngNQifXphTduVJ+OyRu
HopTl0poTdu1PzvbWiVOl75Vt0sEO/OyPcRo0B9WZ69phXi29QZjGr8rGr/Mr8rfCD4o19V7zNxD
M2vPIfUd66tOeZPmncsPO2RSvy3IUiONd5e38y6eKSoo8iKUsDZI3VxWEHdOK1O6xhgctOmpugMd
bK/6b5qNVQ/m102+S3TTKqrWYYMYNsRKxdADxmLqYlfJiaGa8NT4pQXVNl0ZjBt3ZRCteiZl8oPW
ulItVZ+mHHHq1M6Kr2xdRxJggg8Tnjk+CB4CVMObRhCvsSqJ42i8goCa5Mjs/k2dPFR/g+Q5AaOT
kym2U0whx4SLGSiuVOlTITtHPsuE3ah7XCtV4yfkCB8ExpYi2fWs2Y1nZ7YvoUVHUli89ClF5Kmn
+qRaaSWijQmRoH4jkqiAMjmdtBn1r/VcJPtsOFZ8Tnq+7yum726Y8+GvDeSdsYv9oR0PMc3g8TX7
XALJfLt/GOUzSyuC74hQLUg3YqvV2xIMIDuDa94CsU8jiBjNV9hykqX1u84F0kROem4++/Z8kdM9
nGvigkN1U7NNEwVQ/YQxfohf9LiIV0laj0tWqsRJ0dPmLLEGjBDfqR9bImfmtQp7dPbmyKvN+0zi
r+GNMFsMcWRo8qnubVzbT+m1v5DdUL+zsMYwfthwW6wQa9xiLBIhGA37QKiRYWyrheDnM0FyCHZB
LUbznURdtMezz3IdMcsG/cun5eo3MnGGilHTtNbJh3FOVrVtgKtYGxMtQn5oFuuAKwx/SnbF5E1i
bwT7pHfYpzE7IbDZy7gldc4v1bzNqu+h+Eneywv0pbxyZQKorpO+0h+GutbyZ54RT6q3pI4bupcH
p3Ri0TlaA3P+JxnkNb8Mu44rVHRt+6r5EsqGdOCp+CnZsVk77FucPml0bkX+e+B6Tcurmpu3VAc2
qe6560R71MnqDeatSJ9UZZOqmONW7dUEZ07uwUfT0DfgbORz//GIRu0b9xkzlCzZjX4ALTMEOXoI
8muWx6tJ9yVeDSPOeWfZGxC/2IJBfSfjE5x62rucmgQhJQjSrs3g2sYBGS7DYYAJGf/kG1r8zsX4
juO1wHWzR8LKfCAA0uZzpm0llxI+rz1LcU2SbbW7vXxlgX8PAw9foG3QLl0Xn0F4MhSXyWUh72zw
D98ic53sXdQIRtZQVheN/zUdz/B8QEJ+g6Or7DUU2dACHYnuzsN/0BA3hP4rXqf2dpT2k40pC6n6
J8+5RjIyEJlmr+UXcrjneovnEPISGGJzJHp7DZM5nkgFuvTCj2uMc+v8u83utrEHAaZGl1o5Tr1b
5Vei4EoH1/eqou55o3US/2btKF5wdYa1Ly/5mxxksJPsKgLuOh4LdIyupLkdywtXH9pTczTzc4tb
73NSNzRl04YQ3WSlsLiPzc1wNqLFbOTHDuS0zKfIcAzME+vizFvj2hK9JhmeomKu94eRuuRodseh
2BTlAdIkYZwbOAwawJceoP0K42Abe7JD2/cWWz7g9yrdtNo1422HbpbvHZsazc8+uXAC1hjOPh+N
sCfuIYZ025UmP+83c7NFrUd1a0pEOqFDeSp5xVNwnkh+YCBtRR5iXtQQVrONWCzyDdQloe1nB1bo
i0PY4yL2PmLttxkcbQrhOYXLPN9ODoN0V1iro/jO/VMhu+mkawqxdxyfHO0FJCju2zEm/T20d80L
yktJdTVx1NWNzH4QMbz00HJiWgq6IzsEDyl9CEGGGeHTzh6tfv0um2fxUWlEXb6I1MOo1ov1sIFu
IgMqh0fHiLbygwKwAvwsZmAArWnoAUNECfMK36NmsmKylqHBc/PANbZag791lT5Z0aVP1mbu01kj
lozKBGG1n0EskoBR7wXFle5G5FuR2sHep295NCb1UBluTydAp2m0BnTNujZ8qL9NiicsMRDOehJ7
LtHFUdY1TS1KXjzkax4pKgnU9JwT0P8xFcucn3YCMv9UA64uvL5e004SEnLGVQtklgoXY1pOCbiF
rE4yDmh2lVCNo0y8N5oOpMDSZWw9qqJG2bFzMzNXzB/yApIesZDPx5sRLG2vfHbd6JZE11qGjLjJ
tM1AxJlebFh4p3TXXoW6g3ZEvoF5ngwiWNYa+icv4U2j76VMkV6r2SuDiypvrfEwS/soPCT6777Z
dRoZCNvJwE3pNsoth6Gn3KjQKXZdOB6xDsB7sfOspfzChQ4ytwme2HvAu6TY+9DCoTd3R+QgkWu1
e1kGyntg85XY/jC7Bqeh/6ywVKS7JHKl5Ni8JuIITRzzRw9M1b6I10C+uS1hQdBn5l0Oy9ErivNy
rDSJZULS1G6oA3rU6FidpJOs7KRuX08snxsteUws3oThcEr65lEssVoVxBRkvpmcpQgUiTe+mvaB
MAPlmc9irHeE+lnJQ5kQufi4yXlDiBLD/qvIViT8cQtkyETFltVac8jQfi7ELqC/VRNEsVEDjx2b
3XvoH4oEUP6kZ5Sbfo8sed52tT/auAFWBb8C6SoodVwa+GAwomQnZqo0UEpfnTetgWDMxZU2WvCg
3IZGjv4AGfxFy0+bOfev0+9FaekQQU9dv2bpQY2h0P/K1uMxfaYLw+rEc8NGyxNChaAo3zBt1/lw
DidysO5UsYRCPUnh0eDf6EV0SJqMLRLqsXs1w91XbXPYXPeXCLIX8JJVS5c7EpcUtrJxMe1jSeLV
hxw+odZuYGlUD730leYp4peLy6w9VOMc0m5g8aJz6k3ansE37RjKtW+lAi+xNZ0z5RW1CYZeNmgT
ma7sxv2lZB/4FbISV7+AMhTKrjuVvv5BeQJyWEGA2R25vMG+JsXQOCYz9pZtqJ1yDo/qTpfAxoPj
PurlgeiHSIc/Sj+HllZ4RBit8CmnXqI8SSXsCL8qQGdsjOkVM5jW7icM4qZPgx1jY0Ufy1nPhscn
ymAc4LaGyf9PCVUvajPLzUqETC4g7mabzV6UfWBmzfk29hNYJ6PLzhl/JvFKQrupMFl8MZyTBgxO
w1ftMY4lqZcokXbf5cDLtvq0il906F6EfCDtyNBsvFHZ8l28mOzODs1oVEFaC+4EpBW+c4lm1nK9
S1zq/A1EYmf1BX3leOxdMbjcbvU3ReeoEHQbd2DIM/0r55kZlD2lo0PbDHcc0DtQNlqN2RYCiH6R
dZe8W5BWRvpM5in3uN3c489p4vPh2t2DXXfHUYpncXiJ3vhhZBajOEP6+AnKmUqQ2XDGZPUhv9B4
3tsojTjz4dYLLtXZ+kalnt2DeD3S/TRcLL6pOz0yxi0stWdKRg4ZxaYsk2UDGYHnFAcJuNNojZwE
7wpryKzAbROOH/bpziJ8tEDCmJE3a4MyQXG3DgBmkh+F2qxrMauktboDpODxiUWQrTrnptHvyhVm
4gTJnPK0ZLm/qkmzCzHNocNbdc7SF27mXWmYniRhvKG3jhxv13AEJhLk5HSr8k0bMDnuCNrm4jm6
dx9Hn0jaN1jkWeapJ6an8cuk7GfhUzzl9kalqi3XnONYMTJgdKnPMVzFevWWxPfkPbBdDoI49nlx
Q77cmaDNqbD5RDB1mLpvROlOg/rd8SyS8VSoO2wgNrIPh7UGFojbVP5YX/rq5DzN9vKSbMglKkLt
6xDqpDs0nOeBTfVPFqJg+o3GrG4t9XcnnA3q7cNojG7VPRQc8S8kRzhjy73GoneO83k7EPw71eaK
lL2p9Ab9Yk939N+RFNzm5r1mPCGfEu4onC/IH2ik9IuHb63nePvpQ9G9qlpkAwBKc85siQX4xGCW
EabZDu764oxICF/q0T7W5yDimcW6GxKVS8xwhSV1fE9kl2KOILJJ+eqc8zBYz9XcHxiHrgKZMvJS
p8eKQsP0JgrVGAUeIZk3jSiEQY7dp/gclEvaqdh3xGSPgeLi2zoY4DNiPB5Fv+um5BhWyUVBGdMb
3dEYgf2QUdIlgDqYXWW4CoMMvP46o3XJwd8vzguqjOsz3uVWWLvRcaGltrt2Ij5mcW3lM4YUKkpE
wjy5QpSeNk4KqU/dbyRMtZ+O99aRF4hCcI+z7GVS6YQZhvTmRO8g/0gsnxzpKIcU25Tdtcl8gWkH
MIVA5mEiPWzVpr2xH1tzp6KCOiPOPZXzII6VTkUzqLJEzotaEhuR/FZLzfKdUvo0fxb2FCGm7Qqy
A8cm1G1WPP6Udnbo6+5aIDOQkujRTma+npSkXufTR6izqYtcPiTYTGcWnqILWXGqj7RlNMNaSBVL
ckVF/5I2/1L+mNkBmqYiaY8kLtXtHM3kpDj97DN28mjwYakwaVVqyC/WxVQy44l/9QbuJGEkD2Gm
hqclEXsJPB1dzZ5MFae89LtOKgJ8oQGRllV2p7Z7MzRytTriUYtZW6t0JpH3kKbqWFd8lsoZof6G
OpH4giiX/E6AGdDnROPIw7S1zR1ygUyai4HCeNkEJIIfknmIxTJfETgDPgETWG+m+IquQY8x0AIE
wzrWEAsFVQbMHXfnmGNu/B4yEodRVC1Dsu53VPxEdWyARlRiV8shWLY27ZFGPFK0UmWL8Ah7Ibw2
AzFWZf2CDKwhKQ5hMqYh89JhnZLnCGhWghHdYngiwoB4htR+EMIFMCJH+xtRIukWFSxiZX0jG0AN
cBTWzt0anB1DhImzNVgN3TKpuqJXJ2ogEjA84pw4IQBqSfnGk7mH3/WqQD9YTRKqFKwJg+uYjA2w
zSVMcORnjIqU352hM10i98t5LzXjO2vh4JLzqq3JgU2OjkbfW2Iwt3JKWqA5/Fw90D4UYfxKcyJe
atruDG3KjznW2UKcsGe2S2RKpXbbquxvRJxh4QiQ96cMXXGketFSr2nqF1aybbYElHQgPpHHmCsT
+cRKSehn5xEW5rxLgn1Pr9puMj/FvahoxSPGxz7YOpmXEyk9NkY97gCAAROUmqoguaYBGmSLrCbu
kx2DZmnZZtG+Mhv2c4nbebBfBiKaGIDxmFWd8T7YhLBp8pccU01MoK7KQtqJduAYZMzsoB0un3RR
EhKGubJM5RFeTQnmbT4Kag2sd4G6EPfI2MHDIh9sA9xJD9DAD9rx2RABveFs+knRlbGZin1iW6ov
FADuoZX9iJSsZCyY2UptIr/Ha+TXBZb6DGCum9uSQeRWi9IcNXqrBJxklDfLNmxXZgDjEwY3tSO2
kVZ1mzbFSjuMR2N579ZYf8wZtBh8oWvU9Bw+2OYAAr1YnfE0ZpofOmz2YFPQmSbgFtrKVSNLPQf2
9LsjmWd0BLg3i6myORBVi5eesQIfVoBSQWL+MLGgmBFMBWPOPhrpoRZiyyL324zrHYncHOyKCtWV
w8qu9JzAUE4zbSAJawqfx5oyuU4ueqb2DMtBCDM69/QGLaEzwhWgK+2nA8rVdLqMPU0mzPbWwMYd
p5a91W5KnL5IuXlJsUNtAsA6fjDxkvp69DQn2QF+yw54Sb6mJN4MBtRYhK5/Jw0WkzhbzfibiADS
EXVALR0+spkYdMsiNgc6pZ9L2ZsZ0yhgpB9M5kurenqMSkKMlPqlYCWJGOivxECriadwZfZp5kYq
3WLLsn2tuwapXnlRtPSBrPiAZYzB/DS9Bhi8pCp7C5Y0kxrpPxsglbVzws8YUI81tduP3EJmrcZ0
zUH62IL+jkK4h4Dl1ddNsc5KCouIHHdgRj4zTww+TIYiHGzGEhupKk1Fhnb9mCeCY2V7JePAkLTF
1A4Wh9J1SZQ2bFZVkD1JxR6omsNlDkzasUP+MrdEHoUT3OsCeyERkAoEOT8hogjkMgnXE40jS5HP
GEs4KkE2dnXIvGCNPAJiODbXU+vGkfokOdJHS/GKDUMOKAm6WNsLnA8rQ+gvqJ8ug6a8R233aVjZ
PpGbrTFSD2W6h01irdk6nHCZSa32Wht0gOtIg0uzQHFHO9mQc6KBdFuYKh8Y5aAXcFgYkuZaEwCC
Pbx1k7J8RML4+bTl/EOpJ6ZUyjs8zpCjOazFpBSvo1iyrcjpyXsdGxaFWhrSnpIFh22zIL1w6o3t
eAvAj7pK5SQUS8+xnKcoyNs3tpDZk7TiC3zNI1Qrad/Vp6iFZEd0EI3rDMecKTNt1g3sn7YT7RQA
MisnA6zi9PkRm4nlOdNHR7CUB4mFFpxB/iZGK9ews0s3S65WKGI3ms4XqSnGluFtgUTTK4b6ewqG
lpW75wydPDGHvA1T+G0JPDTMTxS3UmnsDnqI9NwyVzDkvrMI/gZDbTeL0m6n6OFLrQhlB2+QbhB5
pW4iRsJD8Vhn/QXkUuKKiJ0Udyh9dNs4Okb5PQ7Bri4QPqlA6nCP9mcra7pNzuOj61G9I4yDrmld
XZUcwJKquqrKLyWIQ9qEBaedrgss7l/yt6Z2bRXKFia2iyGaw8dMHhgOsm0fRAYC8wisY4Dahedr
0q+VGhAKl5kfQS7dek3btHX5GobzLyQVKgMWBhboqmwyBifSXNdomsf1zJiHQC3MIy1Tjyp9Qj1D
i0QgaOod65OcTJ3wg4G23uRjMpVXdstxg6H7MZWtn8EIUCHwTqDnWIwDMRZjKlKMASflUNLq0kj+
Ib3WNW2MECFjqbZUv4aIPCsLIkSFuMhrChrVzTR49txwZGro5QJjZIS+pH8GsemVOV6pqs9fUkvW
tqpRP+tVH/qjRJRWXLBPVt9yLuD7zNQKaAZf9Vono9tkVKIkMVK0Fq9h5hwrtrStkdckNQ/5gOpB
tpZ6jblN7LjJbAEQA+lbSXhj7APAl99BmN7najxaePLIjoowXbc4vaLmoFg6gI65+y/m3iRJbmSN
rt6KTHM8c7QOyEyTjL7JyL7jBEYmSfStA3AAu/nX8m9MB8FnelUsqco0kWmSxqZYGRkBOL7m3nOX
RW9HOHEsdw6T5pzFi+1GX/LyOzlxRT4Wh6h5iVUVH4ymGTdWXqMMNF5lxsxSWCUIMWzUNy1MwxVq
Gn9HSJC7Ssn/6xn9ReO+CoiP1wuSutIaXUnJco6sMpI7vzm9V6x1UhLIDSxFEGJmCfurT99rGWay
GWfuXTtbdFKRTxIprqRIk8wZxO+BCcG2GqPvtU26rxfZULqxOmwg3+0Ng6YGcrsZYQajWrK74D70
+3sZRCS7Ne/OlJtQEAY6Syd882vv0nTQdkSKQD14IU1+3rZd9819gLpDJ5Oo1zl2DdaHd76cmJEC
8pwxMnqeSHFJ7W2XDNBh7D4yp+RVhHJvp6z/VGMOe+k2mwl6Wmi3L8OosN6XH4Cp77QXn5EmfW+M
juRDhv3lqSuZxjYOk5LIHV67vkq2qA9uxqh5tzEZr+bMAqXjvRNJhJ6HpWnD+Bb9GQFacSg3AJ/z
lZFG2ymB7xUtsbIybryV5O1S3HppC32hc2zSD4nAtknspBJOud8xkNXxh57fzXQAVBIi9qqzV0iC
lVU8RPDm6dtc9v+dgPyxUAbc5RFfEZQMNWJVoKckBYtwtoHKFap2S9WOsd2Y5+e5Hc/ZGHTw42ie
08RBGw3cOLF6lrT1qSQY5WawTYHeDNZ4bz/107ArZg+QHw443vjmCbfHC7DDY2zRsnUOy6LCAiK8
yW38v36JgdMx6jd/BC+FtIoLogARGk0PYURGQe336yX2Bh2gf2qaPGTRMm2MimEQMGBnpTXNREAy
uzfaO9ss10OappdBBTyrYqK4DdYwrj0dB0yXZ1/nEMjkYjB0vD3WIsxPPBnWqh0/u0aGO2TAJXun
gC1NUauTu3Br0DbJDemBP7xClUcY6geztIy9Aacdm2WwtmGVYu09CG9wt8Ik8jws2hZtHu91Q9DD
zond9jSNC/GtDc9kezV3ngcKorMhbJFf2Z9uQoSG9GdjehJjc8iElCeQgKRggfgzVL1xILIIQ5d7
D2gaffgteZ9MWKPhK8JDuLsqGfdxX1MpaKNbKa+qt7S121Jn8hwR82ygMLh3+rS81UzpSIm8ZIlQ
x6BMEGR5kL7dysWgqgENxdGx6Vm1+d5n2SXRMdcg/NIJH6hJFxK7QUogH/YCd56fYABh640ouGOO
9FVtA3YvRrUf7CZYwUvpjlXPoI3sl/wxDui1UlCmRyRpfY7LsF8jpE9p7Vw41YShboYqjfcRo4xq
CY72nEnvkR1nN8Vgr6+h2Tb8g60P5hTuK/2PiwFoi+FvL2x0nZWFbCqdsxw5sbWBWnEX2mz4WYTv
ZKanu3q5vhuOpbYiWJjzutkowiK42VOaLcveXb9FOQbt1k1YR9I82tsiO+MbgcmYps1NmpFAplQ5
7nJlftG1lV1q1fzswvERgabLucZjKXWLYWsCOKPmxUILmRltVZMn3JUcVpYHu93hX7LRQU0m2s0g
1HSYivGYTSI4lLJF7T835KUG66ifCMP10R7WElNLnoPsxED3tQndnsMqDbdJjRZQRwqueUIwuQmc
0p/1cJbWsI88IAfSKJgI6uYWZbbFUKarDhgsvvoF49vMLKINeAgtcE7DS5uIbg0vANZYRWYt3O8q
RYWRI4WKOfVkER90qvMDkXnoABYJ7tTZCFmbL8aI8IG46BJ94kQ9YoXmvtBEPkDxxtEsyCdWwbh1
67KEBugj4M1DuIUjazQvceSzy/igkMHRlU73FYTcrtHA5XqD7BObcQRpJF9t5AhFi2ZMkat75+PW
P9VR2/EWlYSBZ85pyBWKNbtnf814KS8mtsgBRalkxDvwf9jnqqjWevb5s8R+nkYxPCXluEenT9Wa
I3nhPv4pJ7bnSv60UKTvnW4vCp2u7LT75hnBW0AgCephf0JXbT8P+KfxJW4zXe5qR8iTO0ZHzkgH
WXVy5E1EX9BU/g1en+e2JJkRAdZdj0hARCl6kk6/tzhzNhYE1JvCkd0qBDcMTn+F1qi6UW12HsJs
Ah7POs+x559gkgLAUWPGvJHCCefQzzikRZw49LaROjiJ8eYoJ6WWLtINgQObGdjWTSOdAogo+v8B
vHPX6uiQ1Ed7QZraXkUIMTVxmzEQS0YmDaVzrGuWebmOmn1C6R57clgVvOAQoOJd6qBPkrL9VJjw
Kcts5hzpSIEfA+PK0n5pZAQJ5KWDIYudtmAEEinrGBhMmiNtBDsjlCca5BYbz0k6yQRGrBj3XcCG
JB1N+iMzZrejGof0Fra8VtKxQkcq3GXIN9hae0E13PnRyAqFxWrrcGkFAODLkkCdyc3fVJjvyUBO
RZ+u80JjQTXYEARDfj8bKM+S1n3zmFVQank4maFukhjEUhg0XqfCfeJ9dcXyplVwjypM14LMQnJp
8oPa6IY8NyOcaFZCdRfocLrLd0WhtqEodo5kbjrlCTw3hocIVwBkVdRpDPt9xC/YhM9502yb3oYI
gmLS0GGzbwz8mX7nbh1DcvUhPctKNN3Kiw8doz3JenD2+2bvNiDpyHefN17hg9kKfQvBX4DOWM0A
CFs0KBq8oNBls+mauWFtSP66N87HMvrRq6h45WG2M5vRv5HgXNAeCnj19KmkUbr7nBQA/pyuNPW4
ZqV+IEnpuUzm6CHwB1IR2AJjPolY4Kk3nvvRMwkl21DSZGCcC6Jwh1+AjDjIEzc52Y9cDOPMLoM0
DCHCfFcrDgnixklHH8qnsdpiQyjvZW1wtSPwNGT/HrR5xnI9ijeYldljQ/QAhqPedMy8PEPkSBuH
wXtOu3aTauYFYeug8K+RwGEcoDa0EPlAZTYcOHzE19GOxh8JWerrqjW+xj2XqRhq+Ny288JxACQF
Tpwp7A20DXPlVwFKAnPnFspDLsJTIkwoHNyWCyMBVjpI/ZguUbtE3T/WDY16l4wno1YA/BHUlTlY
hYSXkmMX2isil7tqmjk8i8dWhg7jR8Sr7jS+ycKcdqwOxIsxCO/WWSD+SQK/zbOL6UzK6A1Eb+we
BmJg3MrqkPtsFWKc8mhRw3B7dTr9Xwur/H/R7WUSvfK/z6G8y78Sot2q+f///yIMXhQvDP2///f/
ai7/7MdX1fFL/1+u8LBmLnGKwvF9nGD6x/I33r88k6RJjkPX/mXt+o/fS/5LBK4lpGU6tAnX8Mp/
O75s91+wtEjV84QX2LYbOP9HOZRLksx/bIpSmHx3+N7CcYRwLen8ZlOs3KKZu2A5AirWVZn7MVkV
iLlIj/RNPLUHkAWttJ8dsZWlBI9ZoMnOPW8ne+cNGhOhG/qpdebdrKMfasHC/eH9vP/1Sv5L2Rf3
VVJ2anm7/vwCycgMLOBw4KkCy3MgIPD3f/BRpjoiYjCxAa16FM4pQuu9LP16nwozP/ILzi3L8EHV
TT5JjwrOUvqpyrx/SpqC6iNBeSVpfXEATc6xwIoMQN2xkI2qn3//Sl0+yD++lbxAIQPL8lyyxvjs
vOUn+cMrzcXyCbqE1czBWH9UGJzmeBpvqW3ULm571JpR+0DTR1JD53tvcyjck5ogKzsazBRqa2hj
MTTlGY4FH0v54OaI3vWMQgYN/Jc20nur/gDmZT1Iz1WPMHSeI2b0J7P3Ub2khUp2XTB9axjMM98J
D6qJLW8XAtpa24bq73z1LjgMn8cm7bZSYP9wqMHD3jO2jR0xGaXHIOEcMVNC3grQQuA7apQ/jY4m
GSw4QtUSW96N4cz6yUj7JTlnRmoTtA9dn/abv38/zT8zAIh64iL3bY9bBmE6jedvn/xsWGiuQfai
bjfuULhAZMvqaR1UiEUyUmGwqgWHtAlZxJXmmcfw84SAe5+aZg5A2pseJCiZf3hNf/2MTRs/r+17
jrCXW+fPn3GTtSYKfZCPduOM97o1RmDr82sN5PCiO4Hac1wT9eE9Dln9c24yuWrzYfpSVOKt6ulo
//7lLHG0v11yDkdNIF1BVhQUhSWx7Q+XXFsmCvJrquiBRb2RXRzfFl6qt9pkhUBh/gGDaL63u0Jg
5wIcf1M7pBMlY+kcCPWrPyx/ME823PNjAfG0csWHrxFPO2mFUK2vPsPa8U4dloGVH5HmXcwIOE0r
iw/9AHTOZOlyo2uVn0o7S349TD7H/xb9qP5XN/5f32rftNl+cFNJDqBruOgffrayaa2sGeklVFO/
On5rrYmVp0eJo2/VLMhxGgeyLPrpxYeToY3sBNTL2pZ2J1ck57Xrv3+rf/PFcjES9spMwCKFDAqA
/9vFGECwrlg08v2DgoSfeDA3Fvfo/ZSJ4t4x0/uAycE/ePr/cvaZJAxIooqt5Q4I+KD//PFOhFSm
HDbVDePCF8PNOEzsJkJpv2jGuwl91Bg6BO4lmDCHsBye+pmYkMKyE3B5724O7y1fpP+NY74DUgoP
sbkEY3nwg//+3fktKpTHFO8tNwQsLB+ksR0sb98fPyyWJdBtGXZPrv0WZYl504ymfWuaw4cqIRCx
iDAUPVhtvzjo/Ub2TY+e7lD19j1sypTkG0UiXT9bb8Rj8t+7WHs2mc8dpYiE6PH1XoiXQa3ajxzx
6th2QXY31uNrMAp1cQvkf1NnVm+T04z/cJd5zu8fvsm95XrSclwek8tD+88/XaKtZMxs8sLzNgsO
hiV3mjb1Pu+UccIAq2+aST6HhVU+QaiJzr4RRkgM6x8CjPrD8ndjnVRPESOeE76smNRdqnod1wRn
tl1zL8IJ3ZyNmRX4TT9Z6VkOs1zHZjhvgSQcjWTwH2hw/A1Nz3sYVOXe8NIvOtTqefDlbs7GEw6m
8SVgVLRNzyzU1KaQU7B3sKPdeBbhKSGh7MdGygUYbV9oOSR1pVVtbQuVGQv5bL+wTa9PrgylA7oe
IsvC6lxBCrtBZ2Aehr60nwv31oQ085Jr5GLCjm8rjF44TjjjsHZBjiYb4UaZGmOe0gMyMM2TqV7w
tVaMbmBs3Sc1+c++UYIFJA8Z82pgvwnRbIYM7Vq9EB05Nee7NKwPo+lZ+xrD+ZqToLrUvagu0prO
jH448YZBbOdJEdCSju0+dUcYnRrgfASGGTusxkDANz9YDkv+LiFOzPIOhvajRRBH5Ih92wsOxKRm
cVaxjV3XRB0cfPqVTe85jPsGKnYfLsYWTlV1GZcvLszMwMcd2FmMDViVifMUFeh/TaaNx641rL1j
OOgMulCf6smCig3owlqQF0HpQbwlBfqGGX9wd/3SzGOw5GcgwmzQu6cByqcaKjJF2bF0v0dZ9KWy
OoKcYAKdCg/NEpsNjQ6GTnAgL/vVavs71UcotC1OAMu17Ns4DJk1190665wfFUOzj96PCMiYu+hc
McxORWWcojqf+bz5VTWpVVb2FcTTD6WDAoMdSMhfB4wLq2MVJLIlHBGBvluhitKuBTuvMd8jWjLc
x+380Dmdw0fe0JvDE0PcHNiotSy9lZhocH3l39slUdNn3lyXOfw+LvS8coq7AFV+GNoHa26GD8eh
arGDDr+0UM0p7Yf63CTTtxoC1/eCLjTPjNvrjcC+O3qElh1XFTwTWtjdyCXcmTVr8Gsh5EgG6QbD
aQSd2oXCY77gUC6ABEflqvLQtLspsJYovCeQk40kxxXS4IpszkxTVfhdxX0ZwMvE2rjzwOydpXC6
bemU2cFq/XYf+HB/KFY51ZYa7vpPG2nLB8MP0faCRDk0qfROhle/4lNOzz36sm0Fh2pXifk9itv5
2BodXqKcyzcRTETnBgStHUQu/5n8qMXknjyK1AiRT7F8mcjzQfQFSCFCxKigBjxdv7foPA+O4oAt
CsjpzoBLAAvIQ0ho0zASlf3D9J36IwPztZptJkLKL9sXniksOF3lba7/qjRbF8VP5R3xrv1ILF+T
ZWBUm0SnhKpX+CP9inDaa8VgW9dsF+k8DdjtifmYd47rZbezJIoKnhLqTY/BjFkknCjIelj1xeCA
+uI5G+ziiRS4yIkw+WSDe7r+BFHfP7Hx2LZL0DMuJBpYT8j7PmMvNLth/FriKQYLa7LOt/pPVlkx
gqZW7a5gu5pgJNIA2/NssSXpnYwZcZT7B2Kc1QZTLD5jxGHwdXdVWXyLSNR9C+rpo4mSg4Pf9L5X
iGtmzGLrgU16rJiANNXMBjyeAWOJ/DJXpdimYYddMxGQyztqzx7KsjLIt7CLMTwFHUOw8JPYXjYL
SS3vZo9ct7oRRIgYXwDQEDFtIjwZdDreZZNMthqWQDiOZC5FOj7DWUbmOdKlw/3TH9dfqSLWr+40
vJvJgVXkfNssCbTOxKjv1+PRZ6Sz7yJlbmJZJltvLoZnuYztbTt7qUUyPHL3fUh3mrYNDIod5NII
VBwGN/hB1R73IyOkaggBBfJFmhXW20Sw+HIXsBrGxxtL8mCyx2+J64yQHQ3nKR6BI4LYxCvMvZI0
aLvsGkZGd33AE8nbzYVxpDUqd1PJfsvIyaaoU+w9oAoI6BjLZGd29Q6yiD6IJPvZFDMSg3QCipSY
yUVUoVpnUfeYGcOroDA6MNW0jlGGZlT5Y/ToNC5C3d5uX0OZfQtxZtVdS6AdQ+AtsI76EPdIrcK6
jZ9MQ27EOGLpqYZnb2QKg3EEPN4pKEITpK89fUkQ2/f6Elb9fasKbnIkNzvoLCSaYsZmyxXjQV16
ntgwGVUvHVfgRT1AeBLdEwk1IHc2ZmqqCxmZCwEl8/dD58Pc7LMPdp0X7fEATjG4CHqGXW3YF1cM
7UPME3UtJ1mhwgbM5bgnotrCTQ1Zex2E2BCDWrunULO78kww/QGM/G165Ibo7xO3nO5nCidWFNUe
+3yw80w/WTduGR/JMiC6wg+Pkezsx5o+Cf6dOWymtNK73s8BoNT7WI4YvIYMYRBftO2Szdqx58Yj
vHAHGJzaAWhW08bJCUP5NPtjepuLHBUpntNlhKVvj2UaK+i2fGGNlq18uUhiNeJhNwpwq3R76FmF
0caYAwb7pUhrf1/YJGCl8PF54mNWcgpwhX0QvUDNhhAeXdISt49ZsWJLFdoDqoGt6ur5yYyTuxZv
IlnqJCpYwTdN8bTyl7dIjZ6N7XXOznET4FnDQx3Z8XxqoiJ7dHu01Y6In1yNJnuGhnIgUronX8ro
tmggb7XLPDbjif7sNyGA8xaddGrWxjqZ7PYsYi9lZ4ag2J343YK2biP3My7b4tLBTZ/t3nlSmsDb
Wk/tw2xEL02JVKIOCvOxRh+wyQoz22Mph4lQ9gScTrIlwqYZqfJcpJ12Vv0iZnsSoG7ad91Oj8o4
Kpd/URdhw4+XWCvFKYvVLuxPWepXb9zQi+xwkVWL56DpiruWmKybylbLaZNGDwXqmjpJbaL0tLnJ
a8TKXvYwC/nUs7NbX7uBIe/JSo3w50661vda8S2oYuZ1X+M+7sdmfi1Ma5cmdIp3sF3m74NPNVXJ
I7UNBW80YUQp65JdDD+6DW98WgYeqGd4DBBUjOzCu/hpUN6F8/BsxkOC7SGO9m4QqHvLvosqVsSM
mS6eRx5ABT4QLwqD+XmxljMxOZtNqLd0u2jzGbg9zio0uP90skud+d1Pm+++NMqt1QZcTQDr0t3g
IYpA4LIeGuT2bcataw6e9TIzR91A1H9hqvpuj8EjwqbyWS1PIwV+rmKzpYLpsRX4X5LE1zeWyLHL
OaF16CM+rn9okgRtwh9mbRazNs8SDoltvnQ9z/yNrRR4zC/YrNBCw7QRM/zeoh+7R7o8vOjG+MVW
Y3OKDR+KA3wJOPQZ6Ya5urt+iZZ0WteJHsj0+nZ9w+PEsqEwee7B0u0uzed/GHb8mZ9GTwdCj7mL
5GVbnNq/z7MszX4g9DVmzpGsl9wJolvI8+FeFVLdQqe8OIM3XDIfviR8z/H+798t8y/fPnCZcfp8
tXklvvytpfRrGeOKX3yXdeevdJ3EOPDQkyZm365qIdq9EzcEVsApOKWAcwhT2jb+LmZPbQVVcB6k
iQnHJxua7gQL7BTTQoIkuECN9Xd//2Ltv3y0gScDZjGB6yN6s35/sSQ2OUOXVuCgIM9iaIfXCJF0
HqvhZEtvOAFdfETBxEqsi4aXMQPyMVv221LlnLNy8eySHslijSKSIxPrg2YXTfDLAmZ2AkLlXH+F
CGc66nr4rhNVPBVK0c8MIXHESrgfrSS11Uf+E6vZ2PrLluPvf0Tzrz9iQPPrBMJhMm2Z/m+TYm2A
cC6InLy5VpQQgrG8IiVGtxXoatNXBDrZy9VqSNWAQDICsrrC9PQPr+L3oaAZLGiywPNdvo005TI1
+sOgIe4jmglHzovukrg5Ix26G9GCSMCw/dD6Oc/r68MBWKl1YzDZhgvTNkd3VKvY95rv84TBc2AY
/Q9XgPn7uGp5YZ7HmMoBtefDLP3zC5uDyTJKTlE4kUV+7grzXFk9ERMaa1wUJU+VmX/2pkXDV8LI
ydvUOfQdOvhiQTMLaVf/8E4xxP/tuLEExBATgqpjM0p17N9uoCiuSraQRPdgecHMjp3yOmMIVtaE
0ssdMUQ2Zk+yhqPER+fXnyKQw5Pqi/5QIs3aTqgkqogBnKjTY2flROvFCkZQ4Pb7mTAt7eblAwpw
8zYAlZ/nLmGDCu8z07kAnVB+zHrQAJGh5nsvrH4kysNfPfpPqmnVXVdEpCIt7ZP3ZYjG6pJWRAFl
1wqBiIJ9wxKTtt30LmmcpfvrnXFttPyB4AbtcnvMUfzt13DpV02c+GayQy/WPsgu+OC9fcw7xrJg
8TW95smHVXUjksR5zrzg7jppaImmebD8d7H5Nd2eS1KUaqM2nxEFkovUaQrV5TWOpvutHVHq2W5n
vyRldl/VbNPChTAf+gNG0waZjnIuiG7hvFt01f/uRYfYPlC0uTeSToN4QAyiQYu2YYUkQK37BKx+
7cnxEwONoiv7oYcB+UiJQtEOigSlXtbdgZGl1w7EIZ/76jChBnnjTXfov5JMkICxDE2EEewHP7SO
nsV5Ybr0FCCc3HVC4NTJ74L60R7Cn3moum3shtWhNDCS60A0jyIXjPkHHFBOKONt7pgh2cXpR0Nb
9KOziRLLJGb/CQw06auLFlgXt23QPnp5M311JrQElKbBWwgAaRW1xfisg1YROlh2D1Oxtkd6Ypvx
/caO2uk9muDQWiOiF4GcYdUv19A0RosyjZrc9Mtnoty+g0Nq9nEmmBZxf1sU/lQMfbvJlyKol3rZ
hOuzPQXdraP8k53HzUlGsO+M8V52+XhG492x4wnac0fC6ZpbblwhCFwFSwGQZbJ4ZhH067KRhsCY
X9ovyxz83HiLQ9Eb1z6Zll+yKqEiMz+D2qy5XR1xHitdYA209bFNRuShfHgHB2FdSULxrfAmfXDa
9FK6ClQcw56WOGQAQngqGllxqcT2NrA6ZDMVA+2V07SfjfCtlwHn0OV//q4rFtFuqnDaBkFwr6aB
BnEY5SvEe24Mi8QxDDv76zcRhoU+SFcdF+r0gDBGIxevfniGLcFVJxESEvvx2rlrmt5F59ViT5/B
GwL737Yid7ZAx78G1ozRD7PFLrQH8u3AwR9iMIo3c+/Od22BZPLX4TpXfrJBqvqWEYsAbS4+oO+L
zgWVD9F4OucGRKTO/WmuchdH5VCGw5tb68sIMPc+TMt0pVPre8HeD/sonXO9CO/pG3Y58uYn8EI8
vQLze5O6zzT+ziVK+SKqBJ+qi52h4Eo0J/HIPl8dBrNna2W2S7RwnZzRad0OyyXQamS8wHooAEwv
fvbtTp0kQF6IUXR5JzjJuFKymWSJXpxnR378+0poZH+ZXTNYVTGVRIKKprQy/1Qvny2gktYGql0F
uj8IQ9z+h9Q8LTE5AO+5eQD7ALmY1apHvPAYRwrErQddYnb0w9hH1e31i2qb6jaiXWZVmFuo/Irk
CRdWUXjD0zilUAGcFP/2UqygtWIupmpYrX30s0AefcsK0TqY4GpoPlfXzhzUM1D7ZdDjYTQ7aAwV
Hvy3JYoA7Pry6osZdGdTFfvr76CuAblbpcszMyQGC/bkziEC5tW3wmM9O9b6etQC8VMbNl7RYWZO
d0S0QJCXx+zV9y45WkBqVWEinMYVeG2PiXOHquMjUVzqmCyerBuntJv7uAMP1ytrd/3myveNXcCn
fdPY2JttpC5zlZ6SpT5rYv9BuKlz9BxCCdqgg7s0NRvPYAFJ8Bh+cAMxBBTrW18kSEC6AjQpy7V1
MHnTjlp8g1gquzhq4HaP3K/u3FkvaRcWl2mWX2cp41MrbOQ/VipvLe4RAkcMb2sJWAHT1ISnPJxx
C7Y9YQVjb6/RlFWH2GnLfedmamUzI1lbKqrPeApw0ZBHsM/z0V23yN22hkomdMp++lhWkjbkWoxc
K/VlmpPktnGfdva8Y71Uf9Sk4KLd7D1MLmMJxDvaZai9Nm7TAYnoqKnZD9hPgkyBkDp310i3PDqm
fZr6avpSOsxqprHHwTcKlKs49QwkeMg5fZg4pbHLkeq6OlzYYQR8lzAHd01EDnfJVhU0qI3cjQ6a
jG3091Zj7RUiWcea57OjnWzn8IzdRnXtP9g9cKqo0Z823fpDFWGObz0abTCSNuQXvProa+ctrpfm
HORpvrp2mHaBMzhg+ZlPfv5pTGAyXTTZ++tkQ9lxv75mswR1/47nZL6RLn7CLrWHt0G8R814GVWs
YDMX33yuoh/5+DwNw3NZjN1XI50vffm9rFkBigaQiXE9JOyGBbiTlOqjmyaKEVNBBpFq5+JCXbm1
YBE2jx7wDzt491BMTfu0GcNHqy6ghkSJNe+nxru7vqqen/tkpjhpIiREbWS0Z4rb6oTDkh9Zi08J
p/mobB2cFI1bpSymMf3QQ3oX0UkiyKRdlxvltdHT1OHZ5hkwf5Rp9IwvzCQC4sGZ4EixcxhWfoAb
WPoxHpBh37tJ8g1K2V5wrzwAwVseEzVmX4T1LcKqAZZpo3uMvR9h5iZvwlaHSbCILDF3nhAqyb2m
o1plLg4ErHTD0aywiItGf505ChmsmvHOKl2Rk+WSrtSEM7Ix1cN1oeOUMeKgBADOMOyFRnl9YyPz
INOxopwARIqe2/mZD9ltZ2FTjFg3bos6XHxGI5CPXFdnzyqqi/LS4pBYIuoP3A7F8doStLHD/IBK
mNSN1iPVw/AwCXK6Rdh+p7hnuUmxiud4jO+m3AcQ2jknPmFAPHP1llRRfCbJMrxRkRXfINvMHvsw
eBvzbPiYCmAPDkPhZ0tqwGDV+OIK5mNOE8RPVR02D42HzOxnZJLHDnkREFYCCskhvfI4C+LCzC4h
DHkZmaT5q/TKRc8v64+8VpgKS7M8dsqX9qZA6dm4U3xfhgjbA+LnQbPJEKJ3D3/XPBEag99kWY0V
1ThiAMld8uk4TPrlpfVQKzCivCEczI+9q8dbLEi3Lfj7Z8tVRxIlm4+CAfR1/2baU7T2ALjfShN5
YhQM+oADksMlk5G9yxqGH47IPmaKhi1VWnLTtTLbpUtVU/dcWaJvzn/fdjnSWZQNfxxe0E3QSThs
yWi+JOq8P/c3llNkrWN2gEWTivIVqC5sO+1QYGXKORjXGRe+4nlnkPlz8oh08/zJPnCSTadbNbr9
N4Oh+OvczyDypC5XbVE4Fxhl4qzlu0jJ4J1UEX3txAJ9XZmjCQpuaIFplTUiw8jztiDMu5NfoPtj
NI7LyPc6CEX8NreGf/8FPbJJJd694v6OaEDM4uDFoXV2+sbYdqht72RBKZp0VsbWAToy2TbP9YiR
UDdx+azxd+3Folwm+MNeng84m+UtY91pM0oJJcdjQ0XP01ymKhjurQJLJEFw9ZNXxF8S2f8I3WyR
elChOoSbPNgTbF70PdvZ6Krb/3xJihSV1SSa3bCMuOxg1ltQukZ3CNBxlAenn+RnoM10NU791sai
dghpz1dK+s5L02ckgufTLhpKubp2da7hB3uiSOHNzImJIXs8EU6eHa5Tm5KfKIk4v2eC1vYhLEvo
mCSeVKYPUi+c7s24IhB0uQgDLUhFQfi8Kb3ia5Gp8HL9Au5WQRIGKrfg9ETO7Oo/bw9brK9+o9v9
9QRwG9J2Kc8PxUSeyoC5zfVT70Ayinzw4IWRTL9xu1o9B3E23iMuNj7dViyIp7B6qAZ3PFkl8AXA
xxAf0Kvsr6M8tlJM+sfbomiTU93ZP6a6n++nOP1E34xp2LHyO0nQyq+1EPPwC5u+pfEeX6sCFhVQ
7V8zgnmEPhSn/UNVQKDSQQ3xZRnvhrJtj7Id9659HnLH+KIG6WxknoGOnTTi16Z7lqkMXks3eXdH
vz6IiuUwK03mqAEpA1Yajvjwm7e+BeQSa8l1UwAAEoy2DkZBdm0agI68flz59yjAFXId7BVZP21F
PAmAO2kDjgOspVp26VU/Rdu4Eg7pNoulqg2yC/Hfu+umjI56TewoFsN+Yosfk91SuiRnzjiBD6wS
vo0j7uLY0upuFtcwtHlXORBF06HPHpi+zxPzXWOwpre67XdBClfDbIaRPhzohlm4nwNH5I0b/Ls2
ngLR/2qoYo1QFs2i4OmUy+QuXb5Hkg+EnRfUU4H3I/By/Sa85ADo9vBrl5zpWYOo8t6JNUXMFZs/
89YWZy9q0VOQiGSIIAD5KKTYdWOgT1kkjH27/Ioll7GfVRIiQrcgNorCPw1TPGw5s7P/wdN5LDeu
REn0ixABVzBbkqAVKZGyrQ1CaqmBgncF9/VzwDczG0Xr2W4RqLom8+TFJ7pPGXUamNrcnnTRT1uh
deKZarZaj2CCJ/S64goI0HoXXfOKonjiejPEjqS7JT1Pe9fH8MNNtWc/zufPRlinUaYSj3VqHCUU
000Dvqhm1fJS2rS6M1XGY9jqxZO2oJXa5nVGOvWrs97uiwmxs8FGQ+uk92s42tqswrOJrfppHAma
0iCzuflGnxGUBkMHoRouKnsbRnYsbSE9q0T39iLBYU3O6gERKHNqFHuBJiIR4Kgldc3yjaPjZ+U+
9Wxsfl5IPoyD1dZigLixQl9u07R3mPyDMWyTGkRTi3TayLCwZaq3EBDt7yoM/C/UjIUW7W2b2KUS
i+hO2BI88nKLZ0Ariu8sFwGfw/SR5jieCmd4S9JFHdoMI5L9JH1SHg7G+zhdubWxx2IOHrFaXrZ0
evJnMT4xliCr2A9Pmky+qrHpbo5etA9zIW5Neic5KneldM2j05xNtf3vsm1rEFHd0iS1vGPn+6+k
aZ5r2zb+qyissTYvpN5H3B844OCAd1MeP6nZjaDSzawVzJyF1/KttLAzVmXRH4yUXJa0mxgSD92L
vTwnujYW+LLsEK7aQsJDAr+naK2fEHSHmA2mQ9y43Utpie+phpXreG141dsuqIVWB3oHOLYrqubQ
kDnalyTi6YCRTyH7ZuGPe+Y4yYXkL1SbTfpROl10ZqUv2XkoclXb3HjrBuzUsno343prpsoLmiT0
LnEOJXFk8foSsg+vquT1frnfv3gTK+7aPfObiM+92/YkRuYKnDYopNb032lossN0L+Acy8YCAv7B
tCO5mxTyvhTAk6rZqo/Y8oPOlSEzKGlgiuy1jWsPC3PIsOpVqHEamj3GBB/+hRQGYgUNGB5e8XLN
RV5s72qcqHw2W606U6qu8cZNt2KKkmOspavOH71jRuWGdzcmPwh/7M2Y3pvQtNE+DNHG9BDlEM35
gIAKcKfuZYE3pgOzpDHce+mcPRqxBpCzt450HGDVnZJX3ataSiPBcrDNwnXVlOkNN45LPDowkpLF
3yoC2nDpIwz3ro2sLKli88LcDERj6HvrVGO963XzF/U7kCUfpI3jcDs73r+xFGkQCb06JUhdIG2V
zg8WLsG156oAO1j5gsiNJIczJkX5wSVcbAx6syNBQskH+RxbO2Esrzfh6T5gGqO7FHjCnaN70UbZ
cf5UDxBRExpQbVRM+p28/mMy9gii+lbjUcTkQQhTm3bi2KcFZA3G6SqfrEAmmNsTwNGTZnivaZUl
QZESHIh98BvbHnoP09HqrcWoCM+031ztVP9nZrI+YsA7+rCgL9xKHdG3/a72I4fMe/WWFPxoOiLT
1/NgmI+5cAoYAZwtOB/yaTNkAqetDhWvRbi8/a8/z1jb0VS3G3vwzU0vBoLSzPi5v7/BA/XMCkEY
BPRINrsyB+J4/xUKG17BpqPjjLuTQ8f2PuJyqVU8bd02TLbsT/xzPDshVB0hwBuRkPKEjmdXmVF/
Ng3fufjzzEQpMi+Tn34Qcmm9UpTNB7eI360ivAK6cVquiCYwpJ1c5VIMuxrO/sgXr/0A97L2RXK7
f8HLurKIYXm6f9fVjs2ZD4FLj91NaTQxcIOkozFnUbSGJ2Fs//u+SMr5sTXVJ9573Ll++85lgGnF
1DufFTECefrmR/RK2uP9VzWmk81ImCqL1QY0xUzjYOPxfx48yoIh9+dTswjipoz8PxDZH2VPzFre
STJdZzudzs5Y8TqAhlj+tGZUlLfIB2K33PW8RywZRtBvrudsqmrweL7/b1V4v5EdIDNGyQ3FgvP+
r9QhsqZxnG4GtrUn+OKIisqnwQqth1SZ4dUNQ2A69bMqXLmPsOeup+V0gRBA7Fob58eMa2uP06xb
dzwkR2jWC8qfH2oxODmxBA4kVAJIjTL87Qg8wto4rMZJm25uOacXQ8OCfBfLdcKBcDMlz60DqYyS
VN/YLXkwRmGEa6slSAtuv7i6fieuI67ylTv6Nh2Q4WNjrKItYo1VXobxDhJ6vZ8RqFxsWBhtlvjB
oNfZxlYa1q5OmKBnkw9WRO21G0mjFw4VqU7w1bOlyqMeepxi2G3pzafPZNn637/EhXVKCGECXWtB
0YRIsmtNC6ubW18HG9szg0j73L8vuehvhgd9oyuGx6jNdg7m2+dhaQjFJJe81tl/rG2ghnDGMVFA
GzUJ3FrftTxiuWZTRq+UeaR/RL4yTvcvZlU2e8ucjk42T0c1Xso2qqmHZlj/5IeRinGfKxHo3Gzk
K1rW7ig8olydquYYwOFrBw1/b0Wjf7Fdbdr/N7ZeJp1955Le/W9sXXVSY9qfnFrDOZmLb4Xy9NQY
wsZI5wEMznUcW9k+0m6mnPydNHxWRQyM7l/axPwS5FtzWpr5dCzhl96fuPsDaOXIKsxJS4jL9jhJ
Sh4m5N2A8Vth7xPFHVppor7lngRK1tcisFJnLZNuupC9SXDq8iuv0reSuolpGNip+2Fw/2I4DObY
m5Qbw+2/Ei+uz+QKDViz1R8fetJzzWVFedMR27fAkF0Qhg3Q/yoNj1Mkf/7TWaYjTX64VCfoXfIg
xRsOL6dkf9q60zY1K4YajYNpswD+Pfb+ECQEhLywu49PyuwwxhRfGA3sj6W0WitMAGuLTdVmSJj/
mF6SgFgNOcGL8cOCu7IBYDM/YpoddrGVD0gW+ZtyComgi2nMwsal4Z2r/j3UDB0T3mwe798ieTpF
bcNQuWISiaNlvPFRnpJlbzxHqcaUBR6FVSN1j3pbnaC/vxdxNr30cTjuh5hQFVfk1htGjYdOX4Jb
s4L6Y12TMy5XwJy2CEzjX2dIXiuczZ9+z6q8k1YCKg3P23KPnjoBCaBehiP/+y0aifu3qYrBGdRM
FS3qXVsq94/fpCQPutK4jFnRX7EMf4edI4OcXm+bmGnxVDV5vMV7RvjD8q1nWc/SFtW51hF+TYpm
2KAefumTiKeqNyBNpwV6QiuOg3wRzpiJPDHenS9iGe5UNbnQKVusPlEt/rrJvo1kqd9YwH9o01g8
3P9SO0cL3NUuVlKRcHr/zTdiqE9ZAXfr/m3piRpdthZMfoHBVgraYLtb4lQBlJKGZb3GOuH1Swge
fwJ6M3RiJcOSlcVC/CXsOufK5Yqll+9kPqcvDMB9UgeUa3e72J8RcDBNeowK+ddHmYCcgge0rUJQ
NbN5maf55Lam85PkTuB08lcziv4GUqRd53Ubnsq8Id+kjJ9rPdm3Przrcfqd8FIzfVmmdNIYHNjx
YEfbvINJqnMu3A/uaOb6KThsSNrhZr9fmbIW4oGihmCrZZGZzb14GBM0OstxTYj4Rw2WC6t8bO8Z
6U0foz3sJlE1lyGKXsSYR2eHBnxNu679yR1ClCbQDI9lMzU08sR8tAkta8lCaC/rOA+yiRuj0035
EUXjYzZp6d4YYNZQ0PkPBuakJcyg/XIEPMC8ICyqxWcrYo/Njtms74UMg77mSuVdPOY9P9cWUFvl
Td3xftZiZKBrFZBnVbfJ3Zxhxf9/sVhqgMv8EqrTuMAZ6fH+7mZDz1+bTA0Pow+pbBRSuzou/1Ej
sbd3rXFEOcbNtpVDYfyZF4Z+7LjDUe9a58UeiHpyjaDh0cLW6sNwsefqH1CIFz1x2mczbZ8cFSOj
7Kv4Kmu731d5beFVk9ZTLcdbw4Y5aAEK/PcGZMtr0EaqPtsscJQV7bra6s+z41jgtHL7CdUmJujC
hT0V5webO5aYe56uuT78d5fC3GPNN5VnNdAKQZoJ67VptX87wplQlcV6vi4NhhOaEY+HMHqXi1LO
6er0YYw9D7JuXa8mJzMeYEtFB1KSP0baZAA+RfYk5FBuh7AjIZL9vCOzc9a1qNEr4DM41q5xXnU7
V6ubk6g12stFIJRNgIInDuVkXTPP7BInPBUGghZKKOtwXw64iDaw12JEITByOrhQa/GA4UYGv/h7
7trJ3nh9U4Psdd0HXX90BzO5gZwjUsboX6i99VvclPso8szz/WCe3FBbDwVZbxYCP/xL+sO9WK3a
wt2Hg3dl+Diw8pH52V56LX5ebF7LhKhOADA8imrj5FN6+m9SoZMqdB2W02fkPgI/v5SR4hmHZ7Nv
BubPE5yAKHcfbAAaZ1r38Irjt3iyhgE3r1YwtdDAViw7ecvFpxhW3TUvwcfy42y+skQeCAwtrlIl
cO3s/nVKK3W1ZhTbmkIt7eSE+/ozodrpuM9VnZ4TPPFPFnQT0c/jBTHvR6G84aSNM8aesHCvpKav
QhG2kPPxJxGD5l57h8EDC6TD/Z+6/6WEpHIUxuzcubYUkuSR7nc07FvnP0bQSZ5bm4l1lNWXhr36
DmVytL4L9+/1k3TwXxjAh9PKUUjvWJcPOvVWOVna+r+mfRm/35cx9qTsy3IsEo3hc0y5c7WZSfx6
d03xZ05KFjJG2lxEpGJ8CU15ztEvBjNi8+A+bVXQQIAGnl1es7XhK4f0VOvcLia/EdDQA5Sjk+j1
ZGIRWIs1A9p+M5D3nmdUpXfJfNx38T4Zks8Qo/hhmhxASbEVghDvzXWYMXgRXUad6Mi/k60lN5BS
3gO+vqcOkeZxbOrh3AzIJZkCw9oJv4oMrVHSZjNpLigdu4qsgUX7qOmQUgfDLtE2UgzjIJsuOtJn
bqM8OlL2YIRw1JXu6B8J0f4uRMS5M83q75waxmMUZ9+NxmDGrYz42y4m9mvcjeze3wpqz3URQkQr
yJDj8uf9METDdQKDCk5+5xN9EE9k72rb0GHw8lWqvr8UCObWeR8dczExMxffvQPKG8TIzR4kkz0g
EnXnsPubyKSvckB5Yb/3/ZjxD7AkqCAjyHU04kU0J/A94w/EkKkPKNizi7WPvnK2QBuVdFlbJvhP
vsVHyQze4dSu2iYwy8Hd53T3616QJTFrswx8InakzU0RDv703E8DCbkaVgFhVsVuzisZyLDjv53v
RpFmmB0kE6k4G9aTbs7bQsto0uRXXLEAR3V+bRzY7ybwptXUs/Mwdfb/ZWz+oSRFOEMqhYibUwg3
cU1KmHfo8o40kk77YJ+BzsEz9xIv5CEiCFCjT0WKDoVIp3V3fKBpKdsyS9OWOBP0CgOJEQ2gaEJT
ywC06rHNGmaKRfZjVNRXc/ra6AyHLQbAAHgJ/omNv/FQI381zb0YxfJQkoNAPBJ5b54K1OBtar0a
nxg3rc25e2XV+tFArpPjOtcSDXZR0eKzNBgf9n/b8Lfwoc5J9TeySPygyQD5RZYIT05+jNpHRw/L
bZhpJRNgvzh08+IzCDV/SwP9G2tD4PAZ1lO8b5C/MScpLrn04L18dMMYbsE5MPeSCUilMRUMWXEZ
z9r0L9XsCky7a4KfSxhpQ21VjT6eHO02Jy6mUANPT1EX8PoHD+yNlrNI9AkY7CTgJTtSN8901dmN
6QTRDZXrsWHJMk655KrPw1Mr/HLHrgJaSS1flzn7g5On1UaxJYgYA3mWQxpczPLFQ+lR+cx5e18n
wUkC6FHDnO9MnrNMhoFDDvqq6zll9MEEPIa2w4J7jy5p9HIISlZ87aXd7Eb9b2l7fwuNMCdkOw5V
dymDlDpsnnt3I1n/u3oDYMnFSWwRwpBrDutf2IjerWkJV9HgPSR6HqCLozsP3a/SycHGLfHxXk2D
qCi4hnb68VtHEAViGyCkuVzGnnlV3CYwCKFdhG6U7iKpLzpUzz06434W/qnpfFQls5seInd8zbKi
248OVWzJ1YCWovIxkRRm6CN1k7uIhBltNogXyabfMAW6mTFvxEOxjkzBcFMD6T+HNm5wLmNH2MOZ
6FYNkoqvkS/OY0Pgj+ghUgp18OJFNZ7j5+uxq7lxVK3YI/pwRFkdRxrqGaZfzzhasgc/KXadpmpK
JzYzJiYjRbLrSvqFvjYoZTYdGniHTBsnrc6pSXJKVyA0n9r0QPQ6RyfSCphsz1NVPQy+PMi6PbYR
x1NViwqkeHbr+AMj6OVkMGsSmZlH7jXSQ/XSV0crP6BHYYiObTXBR992hDEJUW29n9KIcmZzZBEI
Pa+DGdbWagDwtDWYTM26+BEe3BfcUxABGWdyUlmMGB2Q7LoDNlnT6n0aus9UgPUq1qu/pQO6CzJV
ezSd5slQb6FO2lqcLvQNLbsgGvz09GGx0sgnlRsJun7Yf7HGJsUABYPO0CfOz40y9knkJM35j197
89b2bkUVk9g2x/leDWIzKm5WFiWtqk+qgujqkERfxPUhH4l0FTkdeW/DPrPI0WJiDLU/RGGXJG9T
iySyj+zs0Di13DasOALVuO8o491HwWc+I2AZFPE9fOIEflTJv2okitF1JOLhetxSlflkLGCVTeoe
Kmm9w0Ka7OwEFkw1okC1lPvgpNYzQeaMqozisignNmz0FZEnsJA74J0b5BsWFvJvhj7nOStLiP8O
GtNIRSedEoOLodqTi0iKXEgNWsTtrph4XWf/FscM7PThOEm9OWPwhebXZY+cWaS98QGZ5mys9Hn4
MTFd0LO16cYezd+MpTRgSpSZpVacTYGwj6F0tRpjo9uClAS6Go4OlJrvEEDt0vswxVPYUEv2ruSZ
keRlTATPDDELG1pT0jUSgGrgFHbE/5A9yzZok2PUXFUujHyzZ/EfRn1PNCNc8pqkvSAMB7kLvYVi
qjONjYp5QcV0l6zjJQhtcHtRufU2amZ74Gh5z1VCUz8NLSG7NZPPKNk3XuFu+lCwj06DSZYkm+SI
l1DQeOtcSueMya2O/mkt2oBwomyPOJA29WA2W6tiHx6TwZqD67FrH8h18gGMcjM3prHjBiQ5B53a
s2y6P9jzHl3L+RAiekNGXT364L4hbQKfI2HNiCFfOOMVtdIfncXvil3gt6UJYmwiyldbpIc4csQ1
6YlvQ+rUlM1XbmTRKocdGeNRDCrZ/y0GE/GRNXLHqmXtYcwvMmKckfgyEF5xyyel0eINPRNruRrI
JrNDZK6jbMy907Rvrot9xoLgAUF+zuxp42TslG1nhqRZoC9mBA90reuKILF/rJ4CgxoZ2PHcnQyL
aCwr5ZLlIslWlkLRoiLtVzQejs7QuKBOhFylXRraYOCcDfmR0Rt/7JNt6uO2WriZM0NRpnZqpoUb
iqbgIyJvmrGdvzaMPw6vKHoweJDYJTmQWJlQc2D0HAXgkF7x0bJGwDQModSCglfX3G8TmXI7EnIP
OUCMdZck30iyUPtq8mEM/S/kPKj2nIGfkN8c67R9yHsO1BZenz1/CUkR5zlEhBT1X89t3nnyn9nu
Z4GBpgRhaYwbZdDtpybrgFdRp+XY81AI4iadus+BCosQ2IX+xpJhQhZFNGyIvlE+wb/r12FVASaN
8iJgFW+tiL7mowxzovFAHKJbfiHym6GQtoDWxJORDicLifxLUbTlljIVsbj3hcSJrCZvY+ndD5Rn
nmq6GK0h3kz4z9hiXZJJsP6NFYlXaSEfDCczqcTTFBB6zL5VKWcdtxlZH22erLSEcl94FfP8ct4k
+QgPr2BJ2SXLYBvkd1ZVB29yf/qm/KMPI+HSFRviRg2BqaOZHDxl7gcmizgPuwcs3iGBBdvQd947
xUVuT6RUe7469yDGrKzW3kX/ZtpQr31LvyJaJxeH1x5N9bZyKQrikhoCt+MbQAUHFySx532N3xM2
CX1q3A/bMY0/DC5cmZTHaaLWWniiVO+BmSa3qidZl8RWVvUY06pQ44nUGqaq5DpetOkgWwNpXZlh
LQ85F6n9YkkUiTKhojudh/x08vaQzMTyItjc5jlpuhur9a92tDh9M3PHlvhzmQll4fC3cj2Qe9Zm
7M2IqfHMwlVAWW0HanFdw+pWh4T1eEN9bvLIp9nJ0mDMkr+ZjgazBDOPP9GDDE64HvsuIuKc+Gpb
BKYo88JKQm7ngpFfF1oM8vP2SMcEcHMgp0hW7ldYtIJhBoepmGoqIzISZNFcGzN6ywqnPpjaX/jQ
GrlcPSRVvSUQNh67DZ6Jfdf371XdJDvG4AvgfuKlwVSN5ICY3bp5nnwzI0FHrmXD9W37MdAqa3lY
POfoDEtFnfntiRpYsw2WJwW3ehLR1vNJTetcrzHRw/+zk+5lKnp9Z7jGHlsEUfS+clcjj8PKpzWf
x3GHdGGhdpMNoCfpAYiemOVPJyZ3XxuQbuveAODdL8k8vEtGCtSt7roDjlO1mRKOgnJ2QL0Y5Jr5
VEjJqS+OCTmxvPZQhriDL8Q24shNyFDqTGs7FlO56WzzxCaBwWdKDK9gENUQj6uKNNuPuJnmsPvR
Y/+ml860zUoTG2wzHKyw/gAkwCDMwirgmq6x9qedNWMAd5P26Gmu2BikhSUMI1J0Vkj0m+65Exym
VgE8O7e6z8wvtNvIDk3CzXDc7yJv/T+6i4ipkzlZQeS5eGGnAFU3YmdnkUtUSwP3wAGh4zJTk6xf
ojAkBkmEDV0QKWchtmYyL8aBzFVSc1Pt5HSQ+VOSAdaFhlxLMBXvAJE5zhxYoQOMcwTh7OlhHGRo
8MypYMKMRMnO+93AR2zByAqKxou3jgoJufbaI5BbCIBN2a6B1jyVLjKTenCO0rdnSrQy35TY0AhT
jGLIej5Y6yDnZI3BjQR5NX75LUjOOvGbnfR/KbTiXT66T4z8lyAN1iblRMQ94cPbxDOeWg7lnccm
nWmwFkDRPfLjPscpyGShwqs3okDMGn0DaUVsiP2ZUZ+Q2TzE0KdmBEKkLxt41T1lka3B7GLy0L6z
8lqPSJgYriXME2MKdShNK8h67bY3sfvOjXCoOryeT+WQpvpbk8k9lgI4g0VKwp4Df6Cv0DmushYR
CiLAdCMNSM02WvMB9++mS5tPK8bgxEL00cawBY6vqNEIo95gfG96vI8oaKO6fS8wem5pVJZQVQZ+
GPGDFpWxNnVybxNK23c0qsrL2RjyC3x/4xfx3+Qlr/wGIWu2BCaVBzuE7jUOxoVPcN73U41OwSdk
EalnY4FrdsNvt1WHChZPwMZYEMhCD4lmk5VPRq66lWkCNRTfeswTTh1bQXQZP7C87Q0T8Ghrqp05
FOaucaCGG4h9SvJzzRTzDD7+idHvuW2jU51PXaBrdvFUTw+1hs+stWO6zS6NONIAEER6YT1AOyxI
56p+y664lpiBOB9YnrjFH7R9ya6S85+Ss4WfGUETibOImfnYzJY7I4p4ZJubJsx5I2nnuAo5A219
YvQZ74Ax0e+7lh1gz9ta8PkU8uBz14/xdkFwrWUOZXoeONJP6A+9PdDRCbuKN5MKSn5POzbMsb9S
k5B6p2M0ywFB8kXjXOTcgUyuiuEUzf020Yfn0PT8h1hOb9YspqDRroYWf06udXWLfmYISXggESUN
cZz8jKSVG/gMTKTWHGqmF+K0tv+mphiuleYACByskzb3z3rzIW0M1y6CKxaeSDyanhW6Fm496rBN
LWOuWOWvEGn1K1vPyxXiTMGRYLOwny6j0vKLKHQmolN9VEbikrGhx4FvW8zIkvcGsW9A5RvvspGu
rUYWsm1sCkHM2HsgbJdsjAdMuXS/bmQCPrjjBaTYGSYfpcpYgw4gxnK9fUITh+ArL8lmMdNjGPdu
4OftzE57/GyK8tnnd07OOkqnHik0oHGxij8yuaQ97kuSGaXJXqB70aELXPAV79lWSuR98auskGAI
u4OMaeiAV9CM1rYVqIqUMBg9U1WT+Gs7t5JpdFAP3zOSWEK/cGjmBemktdoPSs2PZsIbDRB2QmF0
Y/2D+23JNUB0TPqEJ3mkhlfZkEfmasT6jQaeOnAzG90gXMhwraWuRfWALXTD1ByteG6dsu6LTAL3
AWypUYTNdg7HQ4uif400vQ6YBVzmWDc2lYiOjiJgICraje5U0VHC7c6oaVdDUv+pVPtmQ9ScMpO3
I0/U1mubRzcqiTMJSS1ytGrXSvUR9rGxL7X0m0VudGTGbK0sgkHKnlzFsiEODyK/fFauc0RmC2PM
12PA4qAf/ihVEGZm939FlvyqzOKN8RUNAwlPYYZvXbYvflGKIEPwHPiZ/psN5o0xb7GhmxvppVw0
3sm3g3x6m9dRt95lNvOkGfH/pgM+1kQxaQ4Dk4zZTvqjUOlrmTARKrOy3hgpc/6kAbktZ8UrgKxK
l1BBHdmd3HraTwa5HBROYk/yz1MSD2u1jK0c8s23ZrTkKY4d6eQuuiSRoFywB3cXC4soHGpC21bz
GUbr3vKERUIYs/CwZ9REA8q6Z2HANpVb7sKRCIQ+YdBTV2rX9HN5MDvzA1mdYv5T64Fh/ZW91PaW
fJ7clG1RMr4h7/up7Jh/R6BZspmTwKKlfzVvgJLOlYvgv55zYz11M/LPyZ8uU4Nt52K1fLAKJcs6
XpDEQppMqWEYr6zhe5zbS8dmjQwS3AidRvlXIKrFbgahCVv9ysmmfcdyd9UY3TVEHkH57G1EkpHB
Ky8VfoCT7hZfJrlabgUl3zGNs+rFvzbOiObmbnEU5O2ZTNuYaVwRZuEKPA3jOjZx0Bk+x/yhblEh
0lP2Df0tiQDe3qXpiNO6YBoUbhm9dbtoZqMpZPEg3IwUyJeqkFhIB60i7oH9mshh2nMl/HGaJD6L
HMGHoUg703g/YQngVQwqL7E4OBCQqUb7nSzzrY81c0v/jcsLh6JXseA1sCOsLP7vyGvO9JAhQmKe
ER7rzzhs9gTPkKaD0rw8JCbDvXpJDEmqZTC7Yi/EbMjrsgfdmL6UXulH5RVfDGN0wA1MiwtjAt9R
XJDUvQqfuIayST5Nq4QNo8bvXpD3zPyXt6BVb6rQnAciSixewwR+TFCMRP8SFXby285EdxK/M2k0
ATWCRgklrIOG8fwO4N2/eKqfZtawtTGmp1BHjaBSUiScTDu5et2/a1mz1ys7XA9aXwSOLXld8N9x
SN7QWWlrTUVfgz7Ye7OIcChyv67JhejZ7ukMtMk9rTP9moo+3LapxRZzyj4llA0TKkQ/0bn0YGOj
EIBgAl6WCCrjKVFFFrR1oYh2bM9aFz8qrfxLlAAKDY8q0hNoBEk1GkIdY2HOFTqx0nqP3S55rFcF
y5jIbMxdKLC1ViOZUSmW2I0S/bYhUdJq+v6QW2jHMFg+Z24+bbXBeofcOYEsGUaunTXZddqORoch
iRreG639o2XETVmz1WPcYgQ4ZPlzRPZ02hvjuTCOVQtnZxYYQXoTLZ9j/bQzGDT8plcvRDXUWMSU
Nj7ICMtMNwJ/PmQ/qlPEFg6OwlwFTVFAXdHle2+Rbphm/V6YkoIvAfcbZsu0O+3lk0fwYOyiSOrY
jp/CRlw6V+n81FRPP082TR/Wi52fxB0PfOB6LsOvOAn7NTAq7HGhJo/j7NyGMtG2ILuB71SYaBJj
vpmlfGpyfcMDn1xTb3juXOZwanqbelU94zvdlpP6g5OhfEBT+ubgoBqN8DwScZ0343NUoi1y6vCZ
9QaNn/klR+bvpK6trCWCNWY+FRrFg/roDZ1mHhdpFku6gS7Sg9abRsLi2vSh7IkU6vqU9JMs5Xql
2+W8nn5rgvV0M7HII9dYdjSfhj8xO2/5B/MEkFtvhD9FI9vTkPCT8mdoLGnD1uAenGNkYfpw/8KP
eNWx8gmiKZx3Ko/+ll6y1Hzxj4UHfWfLmPhV099qtgf83qBGLmp2kM3SzrHKHESzn6uWTz7Nd6lF
z48UECjsd2Oh3WsEl7yBEDTUnxxzyfwtzc9E/Y4MAVZDpBvnVk1cpi5xM4iNv0er/yfJ/4usCdFp
8TNFLcKAgcFnZjsfiU/DnRpEb1q0D31mfRax5cGnCw9GzZpJFCQ2N8xhq4kqME12pdYaO3yKJm8T
3DwkGwHk63hPpgDTYDcJkLWqtTc7L01vooL2aMejQt/0ESPgiHRGS5F/VULx3lcZpdSMCVdHFbAi
+o8XMcF4wj2HnkbbYIk3PfpiRNnePkUuBI7aDtrG+u3YNviG9T3SWq5mvQ0o4LNHxYyUdUVPjT9H
h77SGXUhBqLlsuL1Et4g65ELo7EIBB8FIvTizbKiN1vjUEvqd/ig2J/MHj99n7+G2syFrwF9t5SJ
3t4jcm+q1NHVk98uDrNjXhZfdHZv3uzKA5JZoAd9e2t9ryaBA1SlbpCkOnrMJ20GQ/3XZPfYJjjR
RTa+DhMaJfM3Ft0PP3PiHBPG4YmM6s8KLbM5hiHNFnFZOOV2/piIa0ZkqUbmtVTAQuZqx0oJamfr
RQG/0U/hsrywhP/uc1w1cmm3kWiZ2r9kRIPTVUecO4pzYFkpOG1zYPr2x6sYMguTvljVU9CPPHg6
TZjONDAWCi69Q43EUZlB+Upr+2wJygI7w245Mxza0uN+hlMHJ677lEU0BqgDGYEIoGPhSH9NeQdY
L0q8LftfbhogQJA+AvimhMWIkqujD1kmavZDmhCWN9VkJco23tgg8lf9RGflx/bzDJD+6Bnju/Ji
GURpeWSelm1qgPXbumd67jrblgizc8Ny68SoZ9Mj1goMw0Ap1+50fajOkLjYjqnNHKOmdjMUZPX/
kHce23FrzX5/lzu++BbSRhh40kCjA9nMpMIES9KRkHPGO/ip/GL+oXnsQ7babH+6nnlwuI5EkdUI
u3btqn9oZlT+FXINrqTPESasIXJJe8AWiI6nzN5GjMF8DIwnP9zOHOIdmXpXHfExjmI0Guwew+tk
RpsNWsZOqnnrm4INSYpoEti4BawBEJmOORQ3ikargJoIvw81PCTwfNZa/13VbH1B0GUwnjArDAqa
8EY5cRJSwofKUDdMdn2vr2AutJSMkYzfd2w1G73IhJOoOAa04lMZDojpgfPWkEVH11jZMfeANzEv
TFTjMa/1whFWukPXCkqkg7Jf5SAZ+LMDE28PX3xOF7ZsZjslMx7VsLCBYmBN21J8NP5iGdv35feK
I/4UfW7lelhXFpYVUsuLiEo+a4TitLeAc0jDhHsdkLhQZwNAJQFvAvD9PpR6H38wmKDUpV1BZ32Y
FUQlBozDQFlg5mDqhCMbMElb/IZpzyBrRFugDfmNFie2ZtLu6YyAtDMCDs7dpwz4ZCH85KEu0u0g
2m4t1T6VT2ntRhoAHORtSjXEsEhpyaZLv5b4TWE5qn4J8Nrc20tvcGmjGPUEs2PASauJLY0JKfSr
EuPwti8OiOJAiUAP1rUWo1fFqlwTHTCX+76zcqxT9LKPnHDOrvsG9xMm4auuRjm05SjlFBmdNvqA
4YhBkYWuy3oq+E2myT2AQCLId+JBgutr1+yx1niTG/heWjKN8hZkSxTPMEnb8Ufmp1huZB2WuwXT
/Eb/BPACzKbZJQeaNyhtaAWLLKsWK05OcC198sGoc9cW+Y8YBrpcWTIqBhPyUmBau4iHby1TIxAC
+QEcuVtpU8W/TnK6dnD5OUgHfFPcYx/8aVjwybp1P6tSAQluAzrq3g50/95INSbZ6XwwEuu6GSWn
kEVxZQhpEQSrfqX24qbMJVE9zNlVhqJNFuBaBxDhW4DQ6aZCXGllQwuGFUnrGQvJKxH4D7KKNJ+C
YNk4YXSlDWZEN8hfpBIVCojSR/nUpoiQzT1zzWIFcnw120m3G1BzESE9tDqwADPPub4ys+8jegFr
H7V3DkJyg7putMokn74mlJMMqPtmogYW1MnoTeD4mqFX0/aqdd35+AJRrYC3qJ8A4FwpRmC42HnY
sJN7c4tbgcN7Y+2nrlmEWqaVHRf3ZRUarpRTaget+tVQoZDHD1YnSR4ljvDIcqu6RwG3w8t8HMvZ
WyBw1mQ9sx8XmFFR52qVxpjOrq9mMoLWUgQrgRh3UZRs+mn6yVEOl2uDt5bTCeYS47WdT1fQeI11
1U9rveYM0veiWWfswS2sqP3UKzd2U2Je3udPWmUcNM2ab+oBFafAHhKHHuQui0Mk0aUJM6llDCnT
9wha7aELcT1jEJR4IANaR5hXlR7irgJWwMg1XE/0jKUwJv7aGsat3g/f5S4DiFkWBRgm45aWI/Um
PQM3GxV3zTx7vp4ZtM0JhpyUwWAnUFRpjVjbzs9pLn8dYAQ9+gtFZEy+h3aa3SJ8dlMnP8Z0uKNV
0V+XBi0kRO4hSY0pFBuaOoBv9gXC2V4lTJ2eefg5RvaGieGXAUlMILYNNHAotmvgmL8YqAkaHuGt
Lkbsclo8bFHReJZi+5DE2UHR/BIEpyy54JrvA4g/URzVV3pGrzSVlZd+kB0cUBZJwf4n/miZBzQE
owzcQjGPRncGRIoGnrqvv+YJk56GHD0bvMJRyiHdRr45YC1tqwXVaMwagAWa1V1TrNVqemosGRfD
lrokWQyc/DJ1QkgMaiZA4/QNrUQIXEEgCrQG5yc/CBHnRVIR/dmwlZG7LelIWlB2dMw5exB73gAR
nh0o4vgcwCBIf+q5bTogub5KRdG6/qx4AhkrDsTBE8xZkOVpinepgC0u92tYXjUi+YMwFpOm/NYK
GTQoZiNvRARhwLf2DN68dAHvTww62nC4VwoJfqCMtYgV2OZeKx5qJGLMdpOYgNDAXny1kx4Pkxmr
mjGRMaQEmS5ryoIEjq9jKioL+yht/JUm9H/V7lEOagbCvM5jVXOokrXgPjFk+g+3qRRPG1px1zLA
l5ViS1jCA4j1suahtPKJ7l+EsaJv7KEy+x6kiZXfKfm2UIQHJ8XY6nOwZkCju1om0wDQprVY9m6j
y/prS+a0PxrSuoiR5zbR5wdPOKAmM2UShuiSmbjhaK4KDr1MzoB49N/ROFwIsm2B1yW8FgrODSw4
TP9KfYr2UdoiU8ME2ern1DP3KPI0V5WQXxTajChbBkB8qAZxqdSvYbK92AaVESnEs234/LVCv7nu
i/ux7Q9DrQJnp3woaUIBAQ4PmR/iesWpHf0G2hjjLX56EVodHNlo6GNENZoYr/XK1x7j9+hxoPke
8MN0vunpF5mC2CyHFVwOV+ko9TcBPcf9KJcPWpBtepikJLzavhqL9k5RWo6nWtlCpTa/UE5XoE+u
qwTOhpEm6CMgUXyogLausK25kcpO7ANdh5lttIcS7ptnxneqdKcs7m2JTJ9Na6ytRu20mksp4MBo
yVDcEAMWYznxOyzbO+pcFPIAVKsOgzs7Z8QBJAOUH/5yzULsQymIxwEqDmgS+jojL5w2zkj1hkiR
FZgu3x7luLCYZO9KmX3SwbMrOPuoIBtXpqRJNGIkDkCAe7XKNLaWlgWrXJj9hsMTKEsTKGfGsJ+m
y9MRF6rkpC6UhPBpwp1KoOJ3hSl47AQgxBng09I7/jOqw+QKFLC1OvK7l97VorfcxjjSFXMDoy4C
+gxW7Rl4EgK0yLs2kKdoCqIhz12kMoviNaSqmPxsB09FbS2VS/99RGJIl6yNTJ17z77V3IPBxt9U
DdkvMwX/4OVGaGKg5ToDBQT6ik4kgPUEWLPRjYckwucKgNSuBvH63OTQ7OZSX40C1YrCh2YZhKgb
hEB5nxFQ4Twwyw99nz/YHZJmqtQ7x8iKKGBZ1E1/7Rexxc6BidzUh/lTb38DzUzhORbN5qg6QN0c
uQieiHXIjyjwf6iaGc9UtvapLoIarKMK5TrG5eT4xIyoGPco8t+JccDlZ4GkolWiO0cpuQEIBCYe
WuDBdcwQS2ppfIPzvUVMQr+Fzl5jN0+nfwU5GqSjAp6yV2PVUSvx41V+LdNb/cmgZF5auVQ6VPMw
iyGX0SztkFaxTbhiFZAypGoXFs3xSz7T5AlbbaN09d3MLOVxtDfNyNAZDzcJK75sJ2NC8lAwBHYw
qmCGKUELNnLzcPz5LgUiYGvmixjhLAbgkDQp3ZjUOD0t9vVROcac0DQaihGtdgSLjlfbixmHxbwg
jDpCPpz6+BkyJ0phYQLI9Kjfi1P8DN8HUgxt3YCaNBVuTPtrSz31My+oIdD0YCsr+mkTSPhaBBb+
bUOfPg1NOUBitRsYdhBxEhOSH4tHYwNrIM3V1RM58oveyPJOjICogIHYT02+qxeaXYd49tEbJcPa
ZY1VNA6RM1LsNGkwgMzMCfB0clDkZnR1yA9XemEiTzuNvhO15McBPJzUF+KvMdVgutHf7ZCymjJ2
pRSisKso+c9FAeSqXCh4EHDQjZinGIxoOB4QFt+ETRndgFIEfRqix2/MafIw6BZ2VAo6R7P5qBxJ
lE1W3eb8qalB5RZ+jqKPOjumLOrvnU+PGLRCeJ8rowbMikcX4xfmjVE7fx5jKr5suMvDvnyeUKfi
Jo3BIck/0xYeDsMimJ+quQ8MtrsbB/OLrOmcYLqxzJzuVUOkUbLr0p+mu7iizK7nANJNNl1Bd2/u
a51i8aiepIRGB1SvAFmbZoGn54CtSD3GVTb/JfH36wm2JARd3i4gHI8mSgBuGNrFi1oUro/j9p2q
JgW68hkbUtubKMvEC8UdnioYO8bYemnhDRsAmV0m3erCjOmHYbpDi59xBrz6ozxM1AOnMsL4oKRx
rzjZUZGF3Te6Aq5WX6tMFpwI+TG3buVvdJuy/RRqI+Yr5fNRYN2cIiQf8Qu7qf1qZu8y7ySRkwc0
Jb2aGlwPc5o30xQCf2xiHWLYoNAy7WW64V/qbuT8GHfo0qAFNIBMXEXIjnlpihAzPLh9YmLrUGAE
5+kKgtABVsyOHtjxXuSUxC0J+E5jXrxwoI83FWjCusTqmQs0gXzCazjSEusQjQOswRHYYwFurWno
tyBxM47JC1JQx1WsoVcVLmJdAUpZimbeDgtZF2ny0PM12M6DKalrOQ05aC+PxA8bCOsJXXn+HdwQ
Brc3khTaXr7IY0IFUUajPOQwxb2uxlqa5tq+0AVGlotUH4WdvcqHIX+Q4tr08gZc3j8/Hcjyd+QO
zNu6Y+zB4Tndplr4Daj5LoH2jk92vdHpQq7HQkEOHjHwG/7CS+zq6ihXXS0sjTyiYZPlu0gWL0XY
ekd5rloHYX9UpBuzDGREOy95I3wcc/zBbVRwjgkRQiXSF3nqGU0KdKDk+IMtBYfkwqJnBcFzGINX
KbUiW1dZL18fN9si0n+ILuxR8oiH63b50slwoFDjVrZxc8to5JpNesnv/+tLZn0x1UK+LYfiYaCX
QL3Et3TD/1EOSAod/4TdW07xPnRet+VEMH3WfKuGbd0CRyh5CcSkaw9S3qyrtu6/5i01LmBC7RAU
WXQNhoFv9DQ0BKA16p6XVgGCYI3TZ6FeGX24+IhiCT0HWfw57UxGtYbEyaI2FJoSi0VL2v/ofUv7
EpnVdS9/His/+omiDTgOhRb1q2pQUwj01PyfgRxCtjBgAOBu8yJJaIgDRflCj7c3K1g11Rh4SgIK
QAdqeNSQaQEIrBQ665pRdYu8o/osJuUFuz/tUEcvx0Tr+3aKklrz2axjGUt7074dS58PkQd3qCmK
BxUZiyFZrOVDNv2hyg+Ayu7RpJdcXQu4uEW9U1L8rwMUkD0ESH+bI+m3Pkon9MFwNy4ktzieyt0k
meFzPtkPEyLsN1OlRM9dpNBlM2ME3ZdvagsfTrCjt2NFqT6TuFshxVcYtGaHYkxKem+w+ucG8Wap
R2609BUQtSa2KW1aj5shHpL7piQZNzod3YmdbhdP4uFVGy0eUAAIgkVeJcU6VqDG7dMiiKr+Fv8/
urMKeIPFd2PO5avXDb+yehtkO8MqiH5Sy0cZNRlWtOK9Phz4UgWHYp61kyAykeYmrG2kIZu8e45p
OoJyG6WrMYSxAva3uQ50tCSj5HDMJ1KA8akUmzqMFSQIJaqQVcZC2R4F2ufJnnf0KTg4dIwYzaSK
viNncG+Ssa4rSIMrua2tnSwn1XoYTNRRoJ2vg6IeD1X661jhZOxrHF/RfVKH1vSSVEmuXvf3IjGn
u8IqX3pd2PRvyUahDjEQwEe11mLlocR958ZSYx3PRTolRokViaxPlKWBSrOm2xk2hpd5q/lwGSaT
3uPk73gpa6ez/RRbX0w3GR7vZRBVt61fMBdfai5mSdb960cAVCiB9+nLrWYG5acJcOACtkPWpSnL
vRQvniqgXPdGqL/4Eg6WSsTcEWwAmnjoCpUg7bd2U8dbtlgaT4gZcS+XH8Jq5Q7nmMVkobg3JIho
WeIDLCH9wyMGS1VnP3TUCNqmK56CWj4AATToARn8iQLekWDGP+UDZyspxjcSA+rr2MirW1hvnBlY
DuSS6TMcb3TYlmsyYVV1vcRhDbq7R7dAuS5xHB5Uub4+6sZ0ovxb0udVkkxTY3mlD0HmpAMoZib8
jG9ERWevxJom1H80jARYVuujyG/CREhrNf2+D0pkCzKxA+ZzE6dh6RxlZJQ+1u+CPgT1CtIPrPsv
BEVYHfzPIMINrGlkKmpxe/woCk32ctPDWyOt+tI67CDm0k4CfdbI05cuZHabNc0tLBzxaA/PKB1s
5jQOvwVp0TuJrtCfjAzbS2TmKejXbI4yqV2PAW+XaHdFh+meudgOKPAjKwjYiKHGC13+7yML9Jke
AmjB3Nwczd1RwPiY9UVIrVwF5g7DUgyEUZb3jnkfuUAEHhvKyeO5rexV1QEsAXB8OakBpgrWTRoV
m8U4AvJD9EtG0q8A/++NGSUtGD9tCwsZZPtCPuv9Qd/FQw8fyjSAH1btuO4NhtH9UXdAidPdkKCi
COYMo2jdjjmXUCIbC9cYpQEGGtX4vZEBteSJ6mCahBVO7qNy8vq/EswQ+i+1qxSVeNEsTGFsDKG3
IBzES2+FzF3V/GvemMl1joQV2agrVl1uaK6ySGAKCEtXflT9GHW4T0e1yakGxyJPLfq/hWU+Tk1r
u3X9C19GKKlqypdSZUyIRK1D63FgiNODpYXo51mZHu8k338SKA7d1uSeanGLAY7KP+3puxSDbL+6
UHF/KNEBg0SQ1mNT6N5EhQhci0pn8EESHY8EpWXKOyxHpLkFYjqMykPu63RSk+p7WU0SY3h0OQRy
mquaLeeYK49Zk+xZ5p3KSPgKGbXC4SCI+9uAypRV0Dg4fqpUCa8A9QZuWyKULUy0kgZJs9G6Urey
EvzqaRt76YQL+PEwPw3XAFGyrQ2cZzPZxnVUttFT1l5T0ZefWz2j/qmN6AlBEPM17+DLe/zJdqF6
4KnbeFZh6w7L1vRqCz/5UspZTob2qCOHUrX4Yplh/QNW5rUiMyuPIHLfDr71C9KZSiPO+JWjVHjX
GP2nOdI7DxVGWgO+7j8V2Hz2obGZAbI4IKO726KVtiMyegiAMwlldgTTM43QvcazN8tCH6h2h5Tc
UsBLLXYkx6QSyBa7hWhdlu58E6gzg0Qy2WDydvfhtMkriqrJgPQsQjq+eW7segAy17o9fg0wvLsy
xWxdkSMTFGCYeaXk2MeSfOZn8/DUqBxSrVR/IW3Ff0Vpd69nmQU2JNgzWVuMtctkO5VKfWPx2q6S
mtHZWHSme9ztlyE3bbbp+viZp/Yxt8byTqkretMKdcHR5URD+343t/LuuJmJhT5d6zLLGNcyFZuW
xYPk+LdTFXzBLaZH3tEeuCGmtY6C+qFQBpWnbNl7kQ73eqpuq8XWqirV+2aQIAEY/T5SF0mE+RrJ
km4N+jR7mvxpRiiCCirl+CcWcREUjjQmiz0q9yguPiios+5ZMOCi5o4aXcN3Rch9ff/PN5LUF1sc
1WhLVuGdv7QUptT/BVxMeBCuf9Be1bx6KESKrwmalAKmrmNmlrXnSPmtB27DaBy9dklLsKoqfdB+
S1UR5tbeiJBdGBTzXsvjR/hwLXozgbWQxUgnOE672L4yBoPYSgO5r50cz2tc3/GU61L/0NnAiyor
Ke/agJGsyqbROiPOzi7sz89gK5GYhrLtCK36NQNA2KVgA9m3AouTXOge7VAyW2L6i1fVbo6hRrI/
BhuBPcChzDGwJpOvoCSglF76IXC50ZOLcdpKFRZvi1bbbVhnt6+SxEK3vS5MMFlDCHY5QCc1rUF0
fkAyLcY/qO2EC1uBgzVSV0xVYjyUqurZSKaYJhwdEUmJ99wY1Cg6uKzHv5r87lmgTuOITMGfy+SE
3NjR16rPN2mWfuoYcd5IjfiaGPQFy5i8nyuPYAOHZ9EjEFd0i6LoMZHQsr7JWrrCciGMpySWD1GI
rn+bC1TAsyHb/SclrBoMIxBMQ3m0/IdwZOZ0Y4jvs0WzxkmA3FWwyDZqVbP53CX+jW09K9Kzqb7U
2kujP4FQWdWqsTJh3usaoGpqHlWTXPItLjLOPle2mARrSKy0mzbfWq3bNRWc9a9Tc99090uj9z9l
NcxNWk2CykK/LQQsdyndK5hK0OcNXsZA0PeY3YqKa4THGKE/Cni7+oXKUDRHO4A1W5rdX2V7AczW
eAA0E2KblbUKNdocAyZLlda85BOECiWEPAg4/a5p9Udwm2vYWew8sfo4jPb3UjXWeYGu0FyUkpME
4q4p22sVIRF6+HwKPd6mcEWDokcazxTZisnlDxBKz3gT8nQXPyQrFzvNjKHlqzp43WR4CLt2Zcts
+bFfP3KoRPuIqTHs6NYunhoYF8iRJfBHWpou01qCqg3cefATWO0hPkUopSoWk81KY4I144ugZ8o6
UAC1g9yUNBmXMYvHh4voNq8veKmqp+YUqiw0RVYYjuqKoSintrV5XZV2O8YVXe3CHWh33UzLl8S6
SxrK/UqfSoZXfDGVki+G+fcfj38XtDhfyjYwmBoc/IHu7V4LKkQOpDzF0UGToR4Jod2/fimpbouB
Y89/LL7a/z97iy+GOv9na/H/8d9h1/1mLL78zKuvuCT+heOIwFhcFoas4TnDQx9+Lsbi6AT9Cz0K
WdiqwBrY1FRcVHKs/ML/9h9C/EvXdJpLQlg465iYhiy21Mt3lH9RxVH4AKng5ziV/zvG4u/NR/DI
VRbTboO0rUGUYmj6Xi7Yyjlm9WYIqVL7y0rcTv5VZPdv7sdlh+AlhuBV1i1h2sJQeLffx9DRIst0
KSVHfGZct8nW1L74Ea+YTq0LD8W3C5Yq3IG3Gsi/B1wu+o35jFIj9WaYBASC4M4uC8cpHOt68uil
bZrtx5f33v/o92AnVtN6PwcgXjNpFe/qnbZFH9yz9+o2/veMa17jmBznsNORl7fo5C5KWZvShMY5
aPTqHRr3n+yb8EXaZF7gYjh75zsfX9bZm/g23slNRMLMlEwAqSvqjBVzXm6iv4MBsilcxGQvXd2Z
R4Yj++LaaxiqZqondxE3LiBxHbp66Dw46Hw5sZsccOPYoXKxkS7IZCvvRbKP9/JdtBPLnbSvaoMy
NHCQZl2H161b73LPuJPvcHO40VfqZ2h1W9THLtzS82FN3TYNDSCjvVg3vXkvY20gR+dc5OAUL4qn
O6nb3aSu75Ycp9aT2zqRK74Y6wth3ztC/X21hkkCEsI0VXm592/C6jWGsTXofaeDwxZyLMZIzQWm
hd0K4r0FHtBKjoKixanTLi5asZ99sm+inxguKWWQUIESfXCMje7k7rj1r2Hgb1j6O2338bX+ns6E
arwJdrJIskDza8APqOkngLbgKJRU5Ib3B0FM3TBJ2qTN05UIrhdqbBUFQCu/V6DHEZmkWPivxThZ
faGpZzCCiKHa9Kkl+RsOx1uYOhdWwnI//lGL//vVsBAMZIvSZMM4WXaotSshpsqBI9qnIHpQs88f
X8a5LKKymlWInIpKkJNXXpZmCcBCEzjhztpo7ry1nd4pdoGDdIZzKWedScUkRg0zOtkgk5yuL/gm
ogmXp5/ugq22bbeDp3vIF154yc6mj7dxTizWYNo1im8RB/dFaQURjsrwdkmRtBraT6aTlzeaw5HK
jS8k5RP/9tfnZeoa6tyLd5l6eoW03BBnyACp403arWe3dAJXusp36jrZ4weyynbzunpG6mk1O/AG
XNhtawxC7zmMOcVj6oxfPn6+Z9YbJY0lMDNSZGGdLgW0OMyx4DjnML5xUo2GR8MQ6fbjIOdeIk21
DUHVw3WL0yIlC6wA+kuFNoHnb+wrSI3ZipEfVqFuvukHKDcXVt+JS9zxPmu8QMIEtiMzHTtZfrZh
BORpuHnyZvSCbbKOkqvyyrjFOAZJRhfJnu5PQpoKCdrkPxt61fssncGKDdFtwj1jXe6k1bCBlBls
YMNvkNVYB4/K3YW7uiTek7WvvQ14kphFjLkwA5p/AkoBAZHt8XDV+X8R8CQ5mzpjGeQjodC45U53
So/+Nc5TDrJOXuLmz+rNx1e41K6/XSBYEwprG2y6dXJHBcrbIOuglfR1t538PHetmaLQ7/JPAxoz
PihSA/v6j4OeSw6aCVQfozdKdHG6JKoyxqEoR6ZkqS3weXTaXbfJWJuwKNEEWDHvdONN9unjsOcW
4tuoJy+sz3DmNSpgv7beNPA3w/3HIZTzMXRLXgoYsuvJZtHUaGGmGfdzcDS8+LI9ku/f4Vl6xqrZ
Kc9gEH5GFy7rxF30dSGyGv53zJNKLdBGwxBQL1f6pt4pP+pdsuY1VW6iaiVu4IXtkK3fp2uA21/k
739SlfIs/4l+cjryFVVvMZh5XSKhI654Y5c1We2a2+H7xRV5pj4knKXqsi2WGv8kHLzLIStQeiYF
+BtzG3v2OtllDmDHDXYnW+FOe9v9g03zXdBlU31THWpSXlWqTFAEOjbMDTblOr9BMPLCujhTabwN
Y50UAoWU4a8sCKO2lfQU2ap0rUlKdmGDVC6FOdmahxFh3m65GvidPWCSh6XI9l3bsWFbuaqHdvva
dP9gYVBdU+FYtrmczt7fwpoZRpwu/LXa1T4rrtguCwM0OQsj3OKn8X+xMJancprbLNVWQO3TqKMN
8D4kurfalKIDylMLtt3G2g0AMtXtpcPtuTcSkrylcSbTdQ4t78OM7I+5mBE6V1N0j/8SagfqCe6f
feEWnnS+Xte5LagkuIGqYZ2e/4w4krArAPqXKm72a0wd2QG0u0He0EWIzlmW3LyBtLce1/52fCh2
4w1AzEufYrmck7uqA6828QZma6Rr8/5yZb1rU2vi4Ic0oiutDAgObtDRrYg9dXDyT2ID2nctb7tt
/8V46JjRuBYg9Esv8Zm7/u5jnCzJpEsSFDz4GEseiH/kdFZdgI3OvAYnsIbhu7HWAPMuXP2Z9P42
qnGyQrGDstRZLTFNl6avjAS3pgbONCyCp4+Xy6U4J0tUiF5C4x6Ou1aYbipqAPyw8qPHj6OcWSDv
rubkzdULbWprjFNW8j7aKtt6K6ijeGUupLVzG9S7OKdV1MwgMs65Gn1D22JFp+lnvSv2CMhJN4mj
bMS97KGSdojMPdzV8PDxVV66l/r7F9bopDT0A6LnOYqkjNpQblhl/oUntmyyJ8tCyOQAW5BvbPs0
v5VqpRUQFRCjKcXGaJIHFZ2VNPwkmgHC1PDwb1/Tu2gnd7ScMmuOYVGvOn/aRyGgq7G70XTT+zjM
ua2C6aRqaDItUI7zyyp8s/HB9grTfuR9T36542d8YzfBul3V6xb1lHXrwEi8tK6Xp3F6HxU6wWSX
pW9wtO5+E7Gy6NGQtSWmNiv1Hvm5tb5mv92q3Yoegot4k+evL1zlmZQm3sY8WW3qoA59MRBz2GNZ
8pDs8fv+aj0u0eStNa8uhFsezukl4slh2xp9JjpdJxm0GqoyD9SGKhtUKJJ6u9IrNqhnQX9TV7R7
ObBd6m+dWen0L+gwGGzBgrL7/XO0pbrqIdcvK5DykGOwtkFN9WKfV1nu1OmlCeDaNrcThNLpKpjV
xjQtbZFkcgeO3gxVd9phaWMF3qU21rkTr3gb62QNICUEHr/olh1g+mV61SbYZNeDa3g1W86lxK/+
/o7QFQRowImFw6dxXClv3kvsFS27MlCB1DfqL+Eam5Z2KLNbZ+nQN0CxroACe4oDGF1ZwfY+YI92
4cX5PZG9/wjL9998hFoOwPyHNuz7XnyW4H1XarEf22zz8fv5+wo0VeYmVGpCUxVaRe/DJNOgwMKA
sdAqOfqQyWEI1Lv/WoiTBQdnuOg6kxCDbjDqjr05bS6EONOeeH8ZywN9c7c0muhaAOTBwRzTE55C
RxXjYXo8y+txsTVx7tlwnDUY31DC0yZ8H62C551HBldkoMhe2rC156eku5SpzkTRLIVJlC5U5C9P
z80guPI+NNHK0Ux8l7R+nyDu26N09vHjOZP2qWdVTbYpnekUnlbOUQvgv8p1XoEfiqe40RqrHmRo
VsETVe4q8jDxuhDyzEv3LuJJOTejeyjL+Eo5JtARw88+6ajnXLiqM0v4bYzT45VvWGhLZsQYHIhy
T2iebGD3bKqd+S3yLm5k56LB+tbh5JMxlNOEoTSGJJkw/h2Iz+atscdjdjOjtIHLrJeupXh16eX4
vQIxIZBrGhMM8qJ12kaeAzltjGpGFF/ZQCBqgkOjYA0C7Mm6kIiWDep9licSLwbBqP85/L9/2ZVJ
oKCAlwnaM6h61ojkxmq/64NZRuXXRwpdv6tKf/vx4/u94F+CYnZIUWCbrN6ToLk6M0IUiOoVNI67
Kx//5ixy0+jHx3GOFcbvV/dPoJN2Cr7TmVQnBFLt/Es1QO2cBoQsRLDC3Oo6qMSui6O/EmWxP/Jh
wV8If26NMw23lkKSTr15kn5TAK9BKNBlsGYMwVwMIdB8SBozRbaCwwZMQNx35BzKqNRZ80sDzHct
z6kN8hJRpRgPKteXUkZ2I22uOIij9YUPeObFRiYIeiZTeYuXYPn+m8TaKWGPFDd2P3hI99fdBlNR
F0GM25mC8M/WkS4rvNGKLAMBOO1QmoWq+kFFzpPvA+SCt7lXf0Ib/SsHhpv6cPGsov3+br8Lt3z/
zdUh+1rmZkk4nDq9ZBvt+1VwPTqgRuiKBG7472+2uqwx81c53xsMmd6HM7LZHvyRpQTYE31fMDri
QoRzyVyXgcsskyXLoF3/PsSYABgSvc0N3Fgb0wv25ZVku/Y3Y6U4+To/SH8F5Z+8I0wElkYPBdNv
TYJGmRJtSlDA1A8dCnbNZkby5np2dK/e+E72/cIr+XvZCRhIVw2UjzUaE6cJKdYCsFcjlyi11LfU
ZV7kWJI3rkm0TP4vRDuzVxGNrA47mBfztOGjT73VK4iEwLHQ10f/gBCLsND34H385WNmK41AKBTc
N63xIcKHFqMa1we/qqrR8598FsHU0LaByKinZwm78VVgrWjNjl57PbsI9uPAcBxt4WW3pg7GneAP
9lGdQwSicTbVIY2o9y9UaYJ3bGeuv0ZzzIm21aa96h27XuketLGLHadzldy7eCdLckbgZULUkczv
IZu8jtZtsUVE23A7d3mfVPX54iWe2WzehTxZluAPTTtdFFyn+/4z5vLIEVDst1fyX4tVCwzzFVf7
KXDHePXxAz37br25t+L9vdXUQlRlTWBNPBjzgKh1fSHCxdt5spHKcpwi9k6IZYi2tH5jFH5X9rqh
9ZuukTS5uGDO5VTGPDqHCRxXldMThV/amPLlqFjBXnOXiIyA0YmmhN0sC1S/MNNa7tHJBk4uWOZZ
iqqyU508vIq5jJENKWaTsNZKb0LoeDbtP7mNCyeQ0b0CTuV04BqMAhvIwl+O1JrX32JmhrLlAXM1
R17lz/MtJjofvxpnE7mgYQBMAICYftoaEZjtNbiMLIdr6TH8q/SAUvvu+KA99I7EGZtN33i4EFM9
cy9BPSAJJIOi4/D+/n00CqVSZGRNVmKV72QndJSttI4YthieenWpk37u5QcBB8YPHrRJu+l9sNlO
zbGtgByF2ss8fLXHC9O5S7//pLLLUdjC7JzfXyPQiP3rylQuwOouRTi5XbVhaTBviJApsFUPovx5
4Xksm/Xpu408LW+wAPuonz6P0kTDaDIIIO/9fbbvtxokUOOKcanzcaTfO0bIk7wJdHIgQ662r+Ni
wWHtF8hecugYnrSb5sINO9MxogNGYc8xAkzSb9VJKMlwz/oiILlnN7bn7/o90/xVvbncPznTMSKW
wYpd6kgqypPEYCC3UPXwiDB7oJDsNiEzL4PiDsqLF64vTUbPtYyYAlMqUAYt6NGTcPiB6U2KN7pj
HIzN6CouJiU36gtycU51mL70juKIb2jjX8Mn2Pjfp+3FbezMQe3dJzjZTfTOqtsGZ11OvLLTfNPc
gGMoUP87nWaqti52Fo5aK+shuPj6nMnBBt1G2gj0HYGHnFy7ZYZaP6Ee7+CNKzXbvPgkX+ppnkER
0Id7E+Pk6jCATJsEeq3jH3xwU/kXfGzcfo/QYbUDxLeG7ujau0u72bkrYzNThKzIHIBPs3CPrHdc
mBNPlcoHY5EUrcFWMv4g2QPy/CfMSYsMdwmzhLYGfio9tlLjz0z1sxWaTaPj34pv+MFcXvTnVghR
wSot1a1inMKQtSAoJuN4cV/zJ91J1iiN9dvGHdcdhqjeHyR8A1EhmV6/DSbxdA/taZEHlo5VmU75
vovQC3WLFk3Ej1OZsuT1k6T5LsxJLlPjFDLOSJjBUbzgRnWYQSHROW/U8JEVcWX+T9K+bEduHdn2
Vy7uuwDNwwXui8bMrKy57LL9IthlW/M86+vPYnX3LiWTR9zb/dLohtEVSSoYDEasWCuQvEQEQC2/
43c0WP6CaIOkQ1U0qHhSl1qWjHndJqjahtGtWoKjoD+U8vP+ChnBGsivDxvUxTZAqb7NMHP5Durr
gh6NPCh7BtyIdn29IakyyZlDQkD+6+UFbXSliUl3glQ8g8LGq13QHkHTAxAeULJFHjjW73/lbuxK
T8Y3TJaiEY3RafFG5yR412GN2CYVCERxEssvfwZGvSe5a/Az5nQGz/5s4ki0Zg+NF0UFkRFoFqw0
lXxBEHJOPsTegA/LlCdF4zKK0ByHllL9IKyYFuKs7NpZ0DNBzRV3E0ZLAci6XJmurnjhgscUupnf
a4iXKi042sDdve8urFVsrVCBc0x1EYxNsCIYYH0TQFQ4fd+3wFqHgnahpeqajCci5fTQTJ+gdq5A
t7WLvVYHBcagVO48Zf+epXmb/1/0q3r41yH+Pxiue6iSsu/+//8lf+jyaFvi1hDl+eaMrBVjSEjp
YtxvwHqAYBQMg1AQyXpe5GfaAlYOaCoMnajv9/2mNNTnUQfgJcIIJNOCZepBAIm5YOOpjA77u3d9
nLGojSHqwTsnmgApLB27B+BK6ZMkTwj+aFyCgIANAFMRe7EqqjIEjkmIiBZi5Kz36olAt9aD8JmU
hYCmfPwbyFz5+mOhmYzehSgBewx5s0vvzgdZGkMRZRpov7nDZ/EzRqtWX/SUA4bjMgeiNG73PH01
bnWUEsCu+qO/5YUwBkAPWmfAphqIlhIKyVTsABF3BCIfcKl2nnCPx5uXu5FnuqCTO8pue0tGRXh9
u+tbFS9EXSEBGrVrlE3p05AkmjWBgM3RH1u00M0H6VFygJu1QY564Hnp9fueskYdiWKRZ12RYK19
C7+FgeqFR/FYe8ub6FeoYXLtXX1Vyh61o9oIB+uIPVANrwACo9PmgocXyj1OD3w3L6klf+7ixJMq
FzDAqJZKgDnTFa9Q6TEDA/FpdEEjV7Fw4uMOAhlvtZjcW3WFwb5g/zReRUtiUMZcGgq174DVS6/V
9FKT0BItnTj6LsSvo855aTH/PjrLeNRpIBN7R89swooANuE4nPD3w1oHdZHUvqwg29xfw1XoImv4
sCFTJy/JMFsm5lLpSFNe2cpkuZIRvi3tlIHZRP7vFiRTqeuiCMJSSvhC1gjiXfmoDF//YDW4XQCd
MCygGsiObnbMWCCbpxtYTSOIfg1MYV2ANrYTMh2aMxXnhcr8PBtj1GUJaWcVksIwpozVF1mWH/rk
y/5yri5L8nHwLEVtHv8NnFbUcvqpRoVsgkf3BWAvwZoSaCbHA66rR+jnYhoSUxEokFtXs3EV6L6K
LMYBAZc3mJpB1ugVjvqA0h9Y1exqtI3v4qF53V/aNWaRskrtHjiRQAoLBXGk3pO3eDoy1AEknhKm
yaqn+ohJdKSLeNO0GCiTslP8pDk1rp6c45LXW3y5eCoCC3VdKhIoshyx/RGDfTjvUMXl7PC1o1za
oOKu0fSQMa6xwQPUVfT0k9BXnLzt+hQTC7qKKVnUG69m46bExEumrMBvA47+pvk1mGdxBOI5/eel
Rnw2hDsU/FACQgubrHVzwvD2refFJI+/t9VfPpNRw8JJnOHNQCZSniJf42zeVcpDGaT8JGrjdUy7
Ft55q5+GQLirveQBelSHfX/kmaH8AEJxFRRJsS4V+B3pJgkgsYuHEu9dy7iDyf4hBmFChqBoqCO9
ziAuXhosp3cJhA19RG8+6ACopnfpoQ507jAOy/m2BsnCNx8MwqVK0/bvBpUvZJx3vlm+9nZ3Jk2g
0IlPvGuYY5C+UWTQSc0xMThN4BxIXwSTExUZWdPFHtLXCN7srby2sBDeSj4ZiytvSG6KrBg9Ax7C
nxkeNxtIJ/fV3ESyOJD1nJrPkKC2K0dwGjcDokx0+4Bvke2Kf7nIe+TcfDGlTzHurcDgv8C3STBh
xEfkz0Rf9UbfT9aHHeooy+BHxWgrWRjw2sNdAvAfKLMx5l0885JrVnwiXUi0REVk9zREYwQg2tJW
EXPk+YM0PIBSDQRWYRxzYsV14Q9LwhMMowSkCmfSKEN5atvMhAi403jW/XguvOhxvFF/AnTlKA5K
SPcLWhOCvx86mP6oi6ji4MkkIRGkYsfaGiaY97E6zMv7BNsYneTjmxWA7P/AG89nOQc2UgICywKq
mG5oS/0qy3E0FHAO0j3v38v8/NEF1ppQxbQwTYPUA/UGKi9Uw24uIXaG+ZlnSFEFySl0Gzf9Tkb4
Yk994uwgwz8k3cTMAPDRJplhuAxSEnDQYOuHcgPGQY/afXUoz/2xehS80DduQcyJ0RN/eOVFKtbR
vjBLXcx5OECwnJgVH4vWFzA3gTykCnQXNFcQaBo9CZQHPDQW6wogtRpkXNhdYCmpK6AZhkSoQITk
9P4YecNiQ6EPc931oYfgmYc0h2uSsb0gR9EIdhoJwtWlnbRVI1oyiMkGEDcrMwTYFLDLjMcepYr9
L8lIp3CnWZZJnkRkzO3yQ8btgHd8NoCay5j0c79oJUhtoRuwiODO2TfFctELW9RrAhy7lgKtuvK9
+4/msS+BXAEnvXuRD+ad9HPfHPGFy9clcJXvEDPUeRSDxnaMXT/IaYJcfM2/ZfN9qX5KUVjUu+eR
V0ok33/PElXkwex6n5Y5LEng1+xexSIPoJQXdXdTF7Q9r53H8o3tuqhbACojS24WsJYZKXktVxCo
NJXPLa90xbRjwiXQ5VcRWSjPgN6qHBvkLZONn8TmnPeYYU0OosnjiSC/l9491FJIIdrCYAKdoC6t
Kk+QooWvE5repv9WztavfVdgnmAyS43Ot66ikEmtBZxH7by2FYj+Wl/ODtASI1g36Hp8Wr3Cje75
BXbWqgw800UFU9yonlIxY4BENkRBASSY2/hoQUYE4jScRTHSAXAoAqMMBCVM0eg9GF8gE9cgLLnL
b9lbD9JdcUwPBNXLDbwsFzeRDQBMjlcLGjyXYSLNQ8VKdVIIiO0vqy8T+IDdqDZ4rPDkNECU5xaY
sIjc3zx3Z1gmKQJm5VSoj15xAOiJDvD1hFCIZvlkV3N+FyXgpgx7Z6ran5M2vSjL4u1vLSMoKuiK
oDVBikVIfy5X24A9NBGtvgQu8mxot330aJa8r8c4Xhc2qKusztJGshIEQzJfoYIl3c9dcM+1NxCB
c6H9jnaLXtqtAzZK3oljHYcL22TPNwlrXISjLDWwnR4JimcZ3OITqHVtrbV1vzwl0Pjg7Cgr9isS
2k2kaCFDzJza0sS0JhkK11juW3kOgxLwgPnReCSjR39jRFW+jimKJEsS/EUlPkvFyLCoF3NMEVP6
t/hF8YEP8OGnYBc9QQcT44T77sI467hqRLywJXLY6SR2khSQslYqIuW03iqDftsBZbNvgrl/WxvU
HSO2S1RZC2yQgnuCRDIJzh0mZMRD7vzk2OKth9q9cp5lfepgK/k8QzSxAIsNJHImR4VnSroN1kBg
LHjwEZ5RciY3PplljVYNZIEjZvri/mnpj/vL4hmgPNBau2FoGhiA4jGhnofi5Mu+BfZHAjbOQrqI
VplKXTPmlAMqK8PEpNk6utIeyL+eQcEMsr8Aklf8PJF5kuWNRSqlMlc03sNew+WJeTdwxeZu94uM
hA1nwhEICCfvdc0KjVuD5ORtPhMoQOOukbDECESBs/iaEUieqLv7O0mo4OikANixj52k3L2v5RZa
1TBDetKan/vmcf0xkI5EfA/iZx9NNBucVV6CA9D9EA4hSj/5r+jH/s/gLZb8ys1iwTypFKuKX1FY
wFKWhOEW2lTN930rrFfNxWIp1wfbcYihPnzEzpP8+Zh++Q+Bm+7XQfLGb7xw3YY6C+laGB24LInF
9mjdWK/zgUAPJxcCkrEdf7M4J4N12W0/J3XZVVoSZpoIe5h4gpYMtIYAOoDQWlZwGJ64e0ldbZ0+
N1IIkk88t/tjKzvQTA+PDeQ0XBCB2cnbtLpp5vKqhIy3xsUXpGt2edRAeQNWR/2YrhiqVc+EoR/K
lhhVftp3F7ZTgt/FJHB8iQb2yISxt9Rgy6ofI+VmUH6Lkrdv4n8JZB82KI/Mk8nqoVNMXmqW4hg+
iKw81VYWWziR9JIXVNin/cMc5Y5mWKliI5KPVkHuPEa/U5t4FyiJvdQzA5/owwblgmqcmDjPsEHq
xcpNDJqD8Fn305PFc0ESAq8soUVsvL+rdZWKXbK1GkonWeSqBsjd6Rzp1cKotYHyUvuJV15iesPG
GBWiZgz+Q94CxtqmRjMGYLJAqTkBiundQKmqCibHMRRJeYNVl7NZhqDvroXb5IZo51j3wu9M40z3
s8ygTwGaD7zWUViilrLKVQqtihnRNkXHuT3qi+wreLFPP00tdPc9nOVxuF5Q70C1TLsaMwGFcq53
Id4z4XIvL1/S/GH/7zOqfgoghRD/AygORI/ERzY3x6yOcQt8EV4tKFZZuWVDRcrro9+zZtlF9zrW
v6TpZd8kyxNUcIaBKU3VUauitq8QpKQ2Z5jUMe8+vfQ1tJEm1fnvjFCusIhlolYajEToPabaN8jf
QJycc4JYtwUetACY4IKVIB94uXk6JKKSvCXRJ0RvUzlNwgGvMTvWv+4v5hqxLCsgekH5Ga0dE3h8
6rJoREiagwqGXBZIqcFX4RNM5uImX+pA46SfzJi6NUbdEXljreDhhDHcuSPIVsr70JVre3mLD1Ck
BEvCH/jDxh49I7ukIICPNNgbIkx2asc6eW15tCPM63ZrhMo/y0GACGIONeXOm7wJb0gMhIBEHJdt
5RoraA8FV+Gsi/gxHV63JqmjhdFRS14QkJzRSO0EcsuNy3EL1uHdWqACuBiuBnR9YGEFObtm9wDD
oEfQoIs0P0VHUGJ/JtQZUDsUHjUHpUtv3z5rgQCXwvNUGdMTdK1lEHoIukJOzEmLb30Jbc6RU3vg
GaCuQuh66GJcwwAKpCfRLL6CT/9lfw3XQF0cLVO1UMNWAFG4mqkxURJVSgM2oN/UOJbf3FoO9Iqh
CQliHye9AVDeST+ZQDbxRgjZq/uwTJ2zQo+WolBhOZtvB/PQjpyDzIqzm5XRj7y4LIzRAgsN/v6j
mBX2LJ8SqXU5+8dKIhCSMAuovJcRqRioQj9BhMwlgDGe6ABfAehgdDQCxZGBwuV1+5iBcGuN8ohW
gIo3eFHJ14LE+zn3lcKGUCRpqId32Y/9tb23e+kTvLVGhV0hAylMA/lBDOb25/pMuimQiD29R9+T
eQYbxlE/ENAiOi1e7PECI/NxCQSfiqrzOxMOvbfQ0phKPQbADKW3wYm+Ew5m/bG5Uz3yW1ZbPwLd
agDFaPzWfYiIHWXg+3gABsYtB/Y7wmiG9oty1bDr8kiphDpHU7xPHGuGEgqKxbFiLyvnOr0GSuIO
21qigrS2gE+ghryQgxQb0xSicV9XkKge5hJY3odhhgyFBOqEVT+pre4YGvSAMbJwyA1Asur8tojk
L/sewMj0Ln4QFcJj9LC1KcUP6vOXRPyWqvdqel6muwWiB/uWGMEAORhwywrhdBPpMvwsd+lgdUXl
KOpTGD6NxT8PpRicl9G8eC/C05ViSA9ZtQJtW0eu40BsBTfOCs51wIg3MIF4BpCrikYMtVmpLKXN
NMBEYT1noEiEnnSPYtL+PjGcESgkgNcwHAhGRrp7nNZDvPY6EE9mjA9uxP6qNjdQV/idaCbnamCb
QhMBJTJSNKVOfzPlrVLOMJWjpxnOjqg+SOYzdOn3V8S6gQj1FGi8MLluaDQMBJjDtI+KnsBAJJ8I
Zh2iExl4JCw/1u/U7m8JJfPk8NrFLJfb2qWyB+j0QvGtBzdyl3W2lUHqjgcR4lkg/759XFhrnOgj
WRk0W9fybgof9/eO9YkwkWHgNQGGQpBXXBpQ82jqrWbAEtLXPPXDEJI1qxenb/tmWCkxiqTIcDCT
CkqQq1eSZE6COY4QLMFLmYy8A5sGGvzqmHvZfcM5qqxL7sIa9WGMtBbrxMCq5IAQdUUn6bFCZI+9
yeYOtJEdoq443DDgBMP9jTLN1Q6aadnlM+IOgeqoqAFAICpDAd0K9MPw458z1JBJr405ammiitnB
WUNA1Z4hon1Ed/Or1dlKYJzy02TPvG4EywE14JAw2wIC56vXc9SqkZCsWF3bCM91vEDOrcg4L2im
DQMvZ5IFX9POR3WHUUSEVkddIEUf9/egDeCECJabg//yLxMk8m7O0SqYUJbvYSI2nqDObMfSaQVv
m8jN5lghHOw6ZMAREe+qGiCmK9qJCkI4VJrdaf5a15E/mrxrnnxk2ucIEx1G5cHmg0vpcjkdmDPM
WZuwY7fR9+GzihfLeNC8bsCLlvC58Kp2rMcfmnmmBq0ksAddsbKWyhiLkaSRrLEog+KJSJ20h3IB
G3t7F/3EwCMXA8f4ZJjXAV4MeRNmf+nSgDG1Y5O0AkllKszgrm3/BHKc2Z1zkHUo5mw5nBDF+HTk
8gAODrVWEElQsRY3WKR1IQzqUxUg7Xch2f1TirOjIGHYCof6MGqR1yaDDUmPz7HUHPok8aHvcQYV
N48ZnnEmML8AqBxABaDPoWEMph7HBfTsajx9j6kMrRckzp6FtuPNuoCLCjrYJ7yqOFvA2gEMMRlE
MoEcFdqtlkoe5xkQPV2poJhxHBdwDWeco3htBEREYNQHRhnotStEXtK1owViT+RpeXdQpvSEvOOo
QUaWk+cwOh8whD6tiKSAzI9T39MMIapaTNjCCiqj7vCdqOXEQCEBs0ZOCb8XfV1MIAZB8kYuORQD
KYOZrrcxKKggJYpKutJ0P4dYfI4gODx3fWR3RfoAfuGDEonf9j2XuaMbu+TfN8FNn0idldidrIes
uRkjCC7y9C6u/fFybZRrKFDUguhnUjvaiiyhN4Opyr39ZfBMUC9TYZ21djWwDNN0G+EopZ//5O+T
mQ1ckojM1BKMQZkXLcIS5ugOtfOi4RBVkP//ZVAmW/Tx9+nfn+mh2Clp7SRlYtpqtz5OradEgpcn
89P+Uthf/MMUlVhLRtuvFbIcZxxvuhkl09+J+LZv4v0dsLccqrhiSRXk5BRs17r48fSrkR+F7B7e
7BvFqZPOSr+4scBDH10/Fy/2kCad0c2q7KYxqx05aaECeZMIb6PoVVChiYDp4Kzw+haFMeiQqahb
kcuacgjgrSS5HXIIfMeKFsQtGUGOMuXcpY3pSKE1uEkDFFk+NNo50CC4V0IG1xPWRIL+tBxx3Id8
s6v9Jg8yUkcDjQfJMzenuCznoVW6AsInBR7l6ymvTzUK+2V414x3hthwVs8yh7ojLlfMdBpXE3mQ
4AF6ToILmdKL3jwUigZilaDIH7X6cyN/2t9q1meVIO6CwW/VQAGE8lc1MRNZafBZhzx+KgTttlaS
2daT5pOSSH43rZw7hhVKtvYo39WmohnkCPaqHJ3gRb6TBv1lf0kcE/QoRRuuY9vJMAExpmRVnBV6
lf+dhataDjQaJGKhtHKnTOJjLSzP+yZYcWSzT/TD2YiNMRJ0mFiEwW2M+UYfIDubz/84rwCYGsVN
S9IIUuuKzA5YCr2d4NrL2msOJIZQPFHxZBbnisfEyPwsYO40DWTGeE9QpwjzoKg5mDAlp6PhobQP
FNgkWJxXM3PfNlZIZNmcVUOtZbMfKxwe9QZXulHcSQ0nx2ctBAMZGHkGtwABbF+aII8VtdAQnJbq
QVcgClL+2P/2rOtqa4C6rkbDWKbMhIHaSsBI/tks7xWQa6i8KT7mRYKyHPiv0B6A5gIFlYpiPNUl
8vX1CXoVDVH7MiBnLxzqUviS9cIPtQLHIN4WiTlxmBnYm2gBg4jaBmHgutzEflx1DVoctaMU5lEv
x7tJ44UaliuASewvE9QpjbW2biGpVDttL3tWqrgqhvtQBD7sfy1WuN6aofwaLV/BMkasBG04Cfyi
4Qz58wHzmUOh3JSNiFLKoC1upc0lp1fP20PK1wc8RYq4h2VBOpvq68iDNbDuBjxk8doB16V2de+F
UpbJ3YyzFApjENaQGVtNv5ZCf0xDd9XGPzi6W3PUciDKXCZSBHNicmuGmlt3hS2As2//czG9YrMo
sqmbABHpM1D2A6zksWgLdeGGVmFnAg88xzzDGzPkZ2zMECbPWa3I3s23YvyzV31TOwgAHuyvhmeG
ikWGlPSd1sJMtKxQH1a8aWyAz/48trxHG3vf8DQ0gT6HOgu1b5oQVvFS4zTNBtSsVxCrHiAE/0fL
wYwA+HoJmpc6S6tkpc0sYjmQp/dX9CktA1Jr7VNSZn9w8aFEAyg7cnU8eqmNE/N1TVoLMTY0bsSw
hH7eTYFDu/91GLVVvGY2VqhInmAUoo9J5khaeuNLF0S/wG1PJALBswnJM449ZijamKOSubCPxKIi
3ygsUsB3TWexfk5x0FighhRv0/RPYvjGHJXL9aXQFpaOPcyFe906RRHnomW63Mffp4df+tJE7jti
OcKC8vfPqvXagRNCmSEOVzn0f0Dqe9UhjwVhLecVJsRkPVXmcCsmJnqBTTCbi5u2zfO+QzAjNrJs
0BOjantFa69pYSkoKcyVU/lQr8P3csye9k0wVwTW8vfOAerDlA9kmlLojVmjHJCcLeW7lD6vw+9R
f84jg3NYmZ9nY4n6/BgFmRcIKNVOOpysFFNk4eMk8Gb0mUcIVCFITiHThNkhKiTkciz3YYragzGB
CRiP3jqZvG5+Gcx7NXxVQDM2N+oPaKMimDeeYf3c307WF1Nx/2GoE2XWq6ElA3j4YijwxeLyMTSP
0Lzf//vMWpiqyCaBPiENoh9gxSgN0MKGgcwGS3Z91J3s1P9ALew7xN8hCePwOCQYnWg0MDGYhLsW
y7oahm0asS8z1BAccOFOvxdEps4GeUUQHlbNBoeikx4yvigMy1u2Vsm/by7EJmrXaCS3O5mdaGww
8tZuBqugfXJD+zsYpsQ/ocpFhr61Sod5cSjSmFzDOsbPvAmiuW5XWY1rGpX5K40LiJbKJqYg4/Wb
oa6GF6tgfu+NLguSAtgENIONP/vgqGeD6BbtCHqQdU6GpU10shH3ZtA/ENqQzlfI8BbpD+TOEnA8
jOS5dPkChZS/DFLnFBCMojUEeNjspw9TEB6zc4OWGxkU4xVuyJ+6MoVpLRLa3mmhLj8y+BVhrGpw
f2MiuQsySHt2R/5cHzMogDH8LzvUvaqKk9V2DeyMg20Glj/fCE7rGZ+IcGni80jl2WcUlwQY38l4
5FVaMll6bYodYtAzJi2I+EkBSeHpS/xENHdBdcq5x/+X9X0YVC73USkUqxgTGMzP7flfWjzCrYRp
fGiWciWMGTkk2kcIcqAKRpOFdshClnoAfqHjYalvWXOXmee0Sm0h5nXMGRHgwg7lh2hhzO1aw47a
/kiKuwLxrea9zZk2QLT7Xs0C9SaVpVZNAYWJHJRocW8tdqiBnkGTH4SKl9mx7OiYC8eIESoBIPi8
/EBpa2bK2kFVYlnuQ/PcGrXd5F/2D+57oYo6TUhJ0EVUUQhFc496I7dZFhq5mSQYAFh99K+D2AkD
4R7A7MEjNPHak3pfm0781N+ZN8uBR1bNuPrQcgJ2GmBzsIbS6ReY9jvwfhcYDjc/GT2eF+X3/QWy
3NxCeAaRJxh90XOiorM6FvMSaxUhj1Oh6oIJB/JYBjREcyB4aM+cbvb736M2FPPN6NxhVzHQT+dG
wzCj1qx1hN1f8TVIPMo3CPTQ61zt8VV1CTXJ+Gk4YGTsKwaSfetFBJ1N7C2veWPz1HMZeRqIfCWA
+cG8RjrFlx6UTT2USSwoVdTib80IKtEbIRu+2qE4c/I0RouYYECxauiLQGSBdtYuH2Zrzck2L/YM
jUnQDz1DzHa9y3O7tCX8h2cdu8Xd/7rXRwSnA2U+QFAx7w3/vVxg38zymocjxuEUwUlXyNxNnyqu
GgfPCvn3TVqRKGLVD9EE8B4aohBfxVBm6EIg2C1eILE0nggbhXiQNF6Evg6aZHVAzQBXiwhAY9ri
Ral71BLA4YQWZg6xiPcepq95y/3w1i92l0CHtQ6Mh+x1f1sZbC3EMiGBJmRSV6wwVqFgHLuAZfD1
NeuhKgNM0oN/w3KmtzV8sBZAe0GYjovin7eAMIVtglkYFTukjfSagSaezH7QsGaAJcX0oezTYOl+
Qyfd1qHSur/O6/OhiVggQiueMnjOUO4jDUIYhpIOY+qXPH7oYxXlb2+JXyTB27fEuN5hysS4KADf
hnYVZxHl8giaK4lTf/kXcIfMJTVf9H+nZDyg0HWSdGmOqkum2myO8gBzpK2Vd7dC8TCIh7aR7TV9
iabYnSbJ318iuY4uA9+lSSrYiGUBsKcOk6V1n44vlvbUiZgynG6k5HPHm8Pj7ieVvfQWqH1iAdam
5DgCICG8xr7lzOvt8D4rHToy5xXPgBlero92FjRDe7gRYo36VB5VL/Xrm/GVDP2uTqV6oDAXghZv
qfCOl6qxPyZ6Z2hcS5BDo3ZWLnItQcsQp7H9Mq+vsfmYjd9n0c9q2VvG2Bb6t/1PSZZy/Sk/DFKb
OxqRqtatlTjoyttp8joVHF9h3MpkMz8sUJuJQvUS5cRZxCC81XxCl5ScBxdKwH9DCJJrjQrgtWjO
aAMRa49LSBRUII5nOVF7JFkAn16VdV9sF0elHP0EDZK+x/YpWNMSDPXtwruTeCaox4nR9bVolVhR
XCdB2a0BEqBjkVXunzgCqrEiGtN4SlIrKXrRyiIRK8nTc1M9rSOn+sb27I+/Ty2jSNoljnL8fcIu
RdT2pMAK/kCkHQgqYFz/WgaVSQOQM8wrGl1OXSc5uvzAw1vSGOzvFWPa4dIK9faQFwviMjGsZL/D
R0LNAhXB0U1HB9CBd3mrrnWlQxIIAMF+mb05yHzeRBED+nrxG+h8eo7TOk0r/AbQd4cBkcvInA6y
cwFIkv2Wc4qZTmgRpBg4fQHSpOJSlgpSlGtkW8NTpN5lza3aclr57KO7sUGFIl1eDXE24eh4kYwu
Sb2yQHwmtNON/zfob67rGMhhdRlcSBpaECCGuUz1RD3SdbC4pU62IE6ApQ4803XxLmL8N74W2SAq
zl5Yo27pdo7DYshhzTqop9pP71U3O4LKG2wwfHkPRlC/MEZ9LSivY/gng7F1aGx5eagrzgFgvAEu
N4/6VpYEXY0igYX4vKxHEAnHqDOOB+O2/txKQXfWnL9R8yN/9HoPAdsEOzhwhTSMJ8QAmqV0MNq6
fesSBon+UOVO74nnwoeY2kNmc84566up0KwzSZEdLHzU3dV2UyKlUpyCKN/Toc7XZPZ9dkh9w1ty
R/NGT3FQsVl8EYx8IPK8g+YHZ6dZnxKpwDvHGvAB9MHTpqztjCFJnTlRAQ14G3lqDYzJKVQ3VEyK
AK6MkRf6FSvrXdzXmBQDpxqZ3wO6XXSaJ/1koF78QIJYUdltbqO8MvirI3mkZkTqVHzOTQaAAD9F
x7wK+gz4NXSS3sZ6NYhJge0+hgEZj5MCGcQ0/BoVK3heWKLSBCuzQitJYSmGpQLsrxncCGhbm88j
wQidF6aoi9VUhWFA3QOLErVDm9WeIUinSDM49yvTDFH9IAXF6/JKWghNbgHC72Thg9x+a8GhnAx/
QPeHLwTsGl5ugJNdFapWRYjFMYWV9Dgeh/nf09WSs96W3/j1X+aaYAQCCGASlWnnx6jPMtYyrC1F
Yi/5TVv9FOQ/OWAbG1Qka5t8LbKV2FA0KObipRbxLjbWTUNenv9ZBhVFME0t6N0IE7M/nolgRITI
TwQGEpfHuMTIsvB9PkxRfq2iX99KE0ypSD0a0ZtbGa31LxZg5UuD//VQFrwiPet9dmGTcnBDF2ap
6GGzxBWKIJm65lfNQ+FtxZACknyf90gif5C+B+CABC8FxQYwWFze3K2+molO7oFlvY3kmyQ/rSkm
kWtepYvlfls7VJY3QoEDtxzszPn0EvfCo2HUD6nc/N6/ZZjBCHp66EZCfAOE3tR13Y/lmqRdDTt+
/lJ4FVpn1VH7WyGWtaStKcrbsR5F7/IKV6g25LbZVYZdaqanJLxIwUqRIRIIWVvcWQCe0oisSanq
NUq7FL2bEdKnOUZwU8w2FI+mq3k6Jhv0M7k3Mze2VXzJg/Gyv6vslX7YpxKuLhPjOE9gf9Z+NfUn
oXsSuErbrMsZ02AkMgEXdpWQaJUAhbWogY30STY/ycphfw1szwB+BWNgoP/AVPGlpyvpAoT5gEWk
Yt/dpYoUu/qkJHYWxZ0tj4oaoAkqoFW9AjYsjGnhxHE7+2sIzuD9n8Lczs0voc5CsYjgQ9VbfKkq
R+Cahy9CFP7Q4/L4z+2gpowWtgwWZ9xl1IrLXNcTbUidfJjeQGTrduHsxU3BwWCzlrM1Q3lHUkcd
mujgcZ2MDrfLXY0hanPiycSxovHWCnWwrTYT+tbAYsQT6fIRPnsV9F+8HJG3GOpQi4syY3IKZqwI
09/FwTQyO5U4vsgKutu1UJeYpXZdGskwMg1PcvZD+DwJL9rg7X991oHaGiEr3ZTfq3nFTV/js+QA
3TrSnJrO2mX/XAEFXUkyKAT0vY7BAGop2VqkudbDSlx+TaQjpIE47wYGJgIWoC0JkXhLIZzal+sY
emMRJgMWdMiSTHiCzV+jEqUIkL1L53EwpmM5GYMdg67NbbMQ0HV9zpyyMcC+umS6r9az4S+93N0m
RptyNpn5JTc/jtpkgIHlMh7JlzTVh66QXa0z3UqBXPT0jyVdSf+XgBJAoUlQ1NQBAJoUQ/zEVCO8
Klh/uDztOwwz+dhaoHxfT/q81eMxdSrzOREwcEy4w8ELujwkQ0AIbPlCWWybmEMnQxVERp36uu26
WEVskg106rN23wOaYHnN2wCmvTngVyqYh2JjjvpeymBZ7dRiicageot5xkSHv7+LzDi1sUA8ZnPs
1hQI+5wE3fQIHrVDf1hPBFLIS04N/Bk6bzM3Zsi/b8z0i5opTYWFNHEbZMqt0byqo+H2AFtpKac5
y7NF3ZxLrpid1MGWaCIFSQ6SmbtD73Qo1E0lD1XG+0LU5QhQEHQ5LeyfoJpPGcq0wJG5+5+IfOSd
vaOZn2qz0oQownrCMrHborErvNjFmic/zlmJSd2LehLqmUA8wVzuR+M5qzn3LjsygoUAHWQUEgEG
v/QBYIuFqo2WFLit+mw9y+8CCqGLtx04Rx3SFEi/cUulbP/+MEp9n3IxrD6PYVSG0K8ITbnYV49a
6khEJcLyjG/WY4tCHJJgrbZj02t5uvGs2iYeZf/5BUB5XC47nNdYrVr8gn7If4JHxesyFACr2J8M
LRDiarX7GqiBqP1UxuFtL8Y3QsT7tsy4v/kN1LcFm4AlZc2E41dPI/5+3P4Y+/pxXo00UJucpxnE
dqWPJdOx31r0UJBnmMvVt1DNnkWuEBLTBJJE3C3gmkeOfLmrctTP2UAOebo0TtNbdsJLFdixfmOC
illr282NPsJECYHoBe9b0g20nKI74YFLgqTlipw7jXnUNyapI7JAEVqPZpgcQTBRNGcJpL9l/Wk/
nrC2DsUiEGkDDwREDvn3TSxOE0w3ygO+TiSWwBqNTltxLDC3Dr0CDF6i200YDC5NDEOu94UGE5PT
GweiAd04YOhXbKPwhKD/xp/LZi8KqDAUBTD7SweXVE3nKSxXkgzcWb1Xg2htf9dYtwog/n8ZoAJJ
FyeCAUJw5KdJKEKluAZbnZrINkBi9qzNn/T5175Bli98GARe8HIPx7FXm6RE3ND1yRXE1pmtu3Hg
YEiZRqBsiK4z0DwmTWxSyosSl2RV0nI36rezeBvVnNcDKwJbGxNUmiYumTD0MkyUq3SuJdVBZ8Yv
hvgO/C1fy6X3cvwuO5omzv4xGxUW1IgxZALJ1ivch6GFgg49OahqQHSLsCv4kSdCWNQG73mSQsg+
dB73PxnTR0AuQTQ2CNMkdbIUKx6AVYLFMUsB53Fq/TEvfylVkPKya+Z321gi/745w/HazWNLSiwW
GJjz0hFSkC/lnOWwd3BjhQqys9qrC8IgXv5As5zHo/Ca+kkwa/Zi4cYmcChwNkqc9I15YVobq1Tc
7SAQ0UYFrM5fJi+C9G19IJBV1SdIOh6E5r2OQmdXW2tUyLWasV3zDNYIW7fiAkT9e/md3GRoCuru
2NoAfwKBJUOf1Toq/+1SqaBSqIMctjqMy4/rl/GsHASvcTXsr5tDHY6HumLGyI+NpRPJSp5A7xKi
kAOOeXsVJFuzPu8fAI5b0jmkOCZz0qBa4Iz5CILXowZ411Id943wHIR+WurAGE8Dccv1PnxsniTs
WutVMmRtCYSa5yG8XaPiV93IoIRpiIPEowsJVUepnP0FvV+HOz5oUnEjyidBnmKYSI9LbhdPRKBh
PGCw4VAF6st8InMNMvpTxlH6qX4pn+QDtxVIMsC9n0AFFM0I+7iX8BNIKnVX3A0AP+avBNGw3pmD
jbbVz9IrA81N7lo3cvmEuqwUlah7QMINZeMrmIGWhXohEnklMx5rX5ZLIViXsTyNgtS5dT7UnPuc
Hdw2BqnvuiwYZPgfzr5sOXIcWfaLaEaCC8hXrrkqtS/1ApOqJC7gToAk8PXHs6/dO9XZupVn2mye
pq2EJAkEIjzC3SHgcm4pk91x/GsMILTyUGfDVmTjk/Nfc9zOWC4AC3jIA/q4hDeHehHe4CAngpB0
ZENo2f8XQC2YDCA7wn/XtP6R2LGeLObsIGNgwXI7taABVdXtynny5+36zZf62zIXW6Xr4FzIFZax
YPArycHvdsT/cPNrldM3weRv61zcPp2p4DLDsI4BbNMwH/pFh5N/ZeDv2iIXl01dm1YlvXMC5LOw
MjH6WsiwX+Yru+2bIPK3Z7m4ZTpqdJwGeJbBgWyMG8Nj7EoQ+X4FyKASB+MK/6DBMzEqXtrYXlMJ
k3boa6/Lv/ru/1nhooh0lQWH1vmc1HcIAeYJwHlIwe+wr0nuf/8o0HI/lycYa78Ih5SOQ+k0ZoVI
24c2/1rzK+/q24+OIINIY8GA0L0oT3yvrKtJ4aO7lo4bvj4r9Od9kMX/fFC+fQ5Intvw3EQ745J1
0c0Sh7SyADZTx7hXs3DvurH+/O8XoZhjgjYU9LYAa/89ExSuJLIxDNwd4s4q0pq8/vnvf/eufv/7
5//+W6Y52qoRoMHwyIcXWQ1P6nxO61ylf17lu1d1Nrq0IekB8ZDLblc31fNCbawC3bBTE8g0GNmV
I/jtg/y2xEWupcbBWwZZ8qiz4RvrgElNM+sam+fKc1wqxhROq0qi8RyguOdhHzhxXVUPf35XVx7k
r/brb18kWOmyBA0ehIkP1v0wYExCr2X+5xNwkQ6cNTxBvjvPXP1j/GKepy4vW5x1UvDgxkVWlxR1
MZ2gJrM8T4TAXIw50z2hnXrVi+ntoAHrheMIxR9DWtfgq+8yPvwcj561I/GLLpsqk+XgIhgQPhuV
/AUoNAnbjk1osp0PiSHUctcaa998yL+teLHtO3+E8YvAigVyZct/ca4p/3z/THB2xQwx9GWhmvL3
g+XoagU0dr4SFFx7kGmBKlB8Vc8kXTPQPeI/b5r/z3KwYcDAF8R6Lyfo4MzL2kJjOfu0JGciYACy
aLM9mzZfH7L6JkWA8vA55AH/OXty/P3ZRAn5hXJGBAcl9lc+djcGdPoiPZOXsguu4crXFrtI5Lq6
t4U1nsPswXT3nMZ/IXWwRW9eBwlhwI17p5P/1SjZ+S//45T89pjnTfTbSUSmanE2YWXnWIyxfMZw
JyZxfUh7nalnXUyuSrt/uy3BdIPQONxO/nHLu5LOg6BYcfHKOQzaM++qvRJfrq1xcc/XDLriOWTD
osZco6HNIyu/UsF9E8Eg3v2fp7jYHu6kugWXAMC68kWgDJ2+6H+vQAkm4G9LXGwKOukFMkVYwi3A
tdcnjAKnk7wmAXPtVV1sAO3pzlpLgqRrZq+NEA96ucYPu/auLgIRxKf7ye9xlJqehxosv8n6Wr1r
pcO1B7nItSUZVdNxPIga7WRarLj9F0nd3z7IRaKtWxFIW2MFmRv8yMgqjwYzrn2QbxA4rALHPrD1
0Z29TLn8QK3S6vDZ+QSMys+dW70Ga8htEbecx17Fsz/H1e8+D4aAzgYf6EJgMPLvIYCsrZGrs3Wv
FegMNwYYbXJTDW38L5aBHRA4gj6FmtvFZTFp2nbjgOfyhp9zkLrTfX2N8PzdFiAQt0ZHAHU4Bhb/
/iRc2yVs1H2UW50d1cEczd39f/8Qv69wsQUqZ5zbzvMQqDHxkLcaFsErbBv7f/Gufl/m4l0FCuk4
8mXcdIVtPdudv9wbk0Ux7rZCoOnPj/Td3QNZSfssDnbWhL34/B0Eueq+xUvrWHHMnWnfEicBRVaE
Tu1u/rzWd3v797UuQlrnGfYIS4QKPF9cMuo4szfhLDEZ3zowb/+81nfb+ve1zpvlt5sNZo2kGgus
xdA8B68mzO0pXYpr3jzfvj4M4yCt8/G/y7yOkoqNvmYIbitLIdTVlCRtgeotVyakv2tIIQv5z0IX
UXRYV6OSHFWS2x/7OXRgd5wnHMN7uxq6dGkFtNW6hl+Q79KD3xe9OFGClyaAKywKT+AvM2lTAa0M
jNMn1eksHq/KcPkJbDnI8r/UGKCUjB54flXY+9tv+duzXxw7Uxtzrif8jCYvMpefChBgZflvTgLc
veCwfAa4/gFvWWtjmRWH5XGQz8NbR6ZXf2jqSHJ/BXeR2//CSAMqE8C6AswXIS5eJrS+4fCKozxB
e5ZmeQk1DQ2mRn7t/v2OEfq3dS5eHwhE1CsqrONgggAyDeglWZhphfdEFf/8P8xe5EjQenn78xH8
jp79t4Uv4pjdK5jq5VgYJt1nNnEHS53ZyWDhfiaj5tGYQVJgN9vhcFUK/hy2LhNblOKIaAQKGOSS
548RNpsPZcWjAtZ9aRHpvQWn1HD+gnJoqPblx5VH/W6LgvIKMgoxfYixXPQ6aUPQlIawdtSEe6OO
SHLWRXFCvfNO/l+wvrG9WhBdW/MizaUcXFuHoowum0TCmghWQUDdQ/rEu5BD2cZM3eh/UYd9FxR+
f9SLG4Mukw+TRyzbfA3P55YPz/JtcMwfz9b1ZXptFOPbyIfgGqDS9KESdKnMiZaMC30bziPbOkAx
5YxzrxvnV+DFZZ6xEGte7TN9+2YDbB0MfCFVuTyZLgUFTUPyMRqbN6d4IBw+IOD6/3nPXFvk4lga
HekD3SDeDJ2x68oyJlb9YajxCmp/RoX+cRJ+e5aLQ0gnTKUuDpZpgiBh9m7WR0cnltrW9YsOIOeR
/vmxrGsLnv/7bzevKCrAk7zhGJ3w78BjxQ1fwNsUFusFuGfiiz5V7/2XFXW3xu7fwR5nhzekzxTn
/zKfMWpjzBmHRmLgsbDGfsGleSWN+e7DOQCWHEC7wD8vsYGcKyiqoIMABf2X0n9tkAO613LZb9GO
3xe5yJXmZaaN9rCIVEklknVbp0bS7p2wgbDTWbHqGl703bw+/X3Fi4xJcL10pYEV64OVOjhj+aED
usLjIL5Ggvl2Ldg3QPLfPNMTLwnbqgpkbTqIIe3hTGGDI3J85sqKzLiqw/Xd13LRrSK41YGUXw4L
SX+QmpRYqiJf0o1zNYadcY0l9e0iZxYFvCJQ31xi2KynEpg/AsYS1SRsb8/JWX6ErLdCDG7i6njG
qK5dANcWPf/33w7a3PrW2i244+j84AZbowBd6r/3pXX/0p7/vw92kQF2ARFCQH0pcjnOMAxjrs+b
f3ef4LP8v3d3EQfHVaIKJngM9omIsaN7+PBFwfsUn3HE6xPJ3741KCxZKHnRYbycs7JntJkafv5U
HI5ESzq3VUjta0EQb+m7FMSDL8xZsuVseHSREigyFb25nM9TO8WD74PzQqCBMYRqPoz6VdqPdSmA
/QaQKEV+bW8XvmTabjBl9kBGOzUVhVPvqwOuJ9SZbmXl7jsNuny+YF4G6VOQIsfJHJa5MojL2cEA
bxm2cs+6FdM0sGzv733rofenEOqadwT1SdCgYg3mrC6PwdwnxZoo1P0j2Wv/xOm8Qf9oHqiIWJfR
fnhrCc3Y4seeC6N5yzvY/R5u5skAL8aRnzqfRbX50sMNVCyfgRG8qwkqGXNWLb9ql904ffNcW2o/
LAWNTBOGsrPJ01lhQLtsjhPGVOHW81RwHeq63o3rq03RjAV/bBxCzCgorhNawQCe9NlU0GO30sex
IYlN2q3oMVZTOhun29hD/pN4WeHnG2fke8+dE1PCh6F0M+qWJ6+6X8+y16q037oWaGqH4VW6GYOX
Zryt3fxu5e8TWo1DsWOLjBZnI5QVG+IFOl9leywqGGX1Q8TN/l75SVcYdx3Zm1JCU22PfuhGMTu0
XGjrV7e2f1LDZ2U9Ca8IZT8lRLz31Uno2yl/qXS/LxhPunpbr9uBmLFDwRGZ/EOQp86Isa7eyao5
CO3Wx4z3MSh+uGKFElZq2TKz7D4xl+dgeqXWg3QPywxLyPIzV96xyD/tWsWK/4KSYlw0r8hB9xUc
3mApCQ7tnvF+W03PBfaEYEE0u21SCo5h3TYc/YOadQLzSXQkVFbkv7jPQ6kPRfN2/gslAT7rvNq8
DunQYQoGLKPqMDd5jCRlYywwgp2KxBz6rV8NoWA8bLuXhr2sBf5B04czVAjVdsLId1nu8vZXa/JY
GLBNNvZNo5O+sdC57EJLbOvy5PpLUpCnkTspred0hOWVYzboW8yR1xpQpmxia7zjznJXTfo45tAI
9Y+ttnfjXCZA8VOo1x7ycSd8DJkUeMlQF879xB+CEPD2zqbTdulECAmpQ8AhykB0tBp17Ffrpqne
mBbxiv0MfCzs1wZb6FabJMTsXShh4SSXW7+CV5pXpJAmSmx1p6AZNgypxrTHYO+dcYyWAf9UwfLc
hr55fjD8B1XAAcpz06ISoU91PLKN23z5SzpOuwJnr23RkhJn06Y8XtQKd12eWBho5Wbmyd1qPrdD
WoAJy8SWgCLae5DvH2JN/VDj0Ey9y5Hf5FHvqrBSKrVyG7/wwQTVnrXrTog6FPI0GV64UnI0Zgi8
4OUvtI8Hx4ys/qSl1+IjmW8A4c/oSFI7UzbX4lXLR4c8rxW+jTqf2s/ZgIpgUMKYbMbgvhs8ziXd
z4axgzpWmI9LaJ4VlBzI7wVqNw9L1LbiqXJoIic3tvK7ypMRMdakNH5JNt3msD4Ii6k7+ZLDA2hf
9HvYyYXEeq+r9tawPSjgvTftr6XeF1JBSx7hDUCOsGWaiyUtawhh5UPoG2DZY9gnt14W884mWQvV
1gq0luCzh9RaACuUAAS5taxV6IwskUTEbkdPepriUXew6Hrr7X2Bhp/D4Fwwm2jGvdrugw+tbejw
bIvFPq21s+NaZWp+89hLYz7RPF3Rt5iDj2KobupVfRm1myljyCAqtV2Ym5krDQvzw2keqNeeOi2T
hdwRZUb1pA6mhx3CXZj7VGh7tHtzxhybN0LX+64q9x455s2nVmZosVtd3jBDh42RZy5d477HjrMx
GbyjzalaTovXp3z1t4017Dv/B18QPBcntauPZnwU9otw+908upFcnyE2N5ZPjLxPCvkPRNK0/9kM
kIVbf3bGCSVOZUYq77cd+CW190kadpA0vzPqbam6RBnYne1G9S9+P8ZBdeMIkeGp1uWptJ6KCppv
CLYqP1R0O9Yv5SyyUlRbbgS4T86tkfqnn8uTO3oyrDTelyuncBFAAya681dMzrK1fJK0fqeae1G9
rvid5oHbFglZ6f2QrbhfKvstKNbInqchpsLYwM3+ySb5puadiVNboYVLHkQxJMI3otIkG+jmxLXj
vFQT33dtd9PTdSNMP+ytPuusdlf1azblw3H1gnghRdISDDMNqn+b8rOkMjK3WjZPJlcv01odSMGW
eKXWD827n5OzJlB23ZY0P8gy8KLcDR7GyZCZros7akpQxSaGwsOVT+hi9pk14ijJqhgy33QyanhV
iD29hFPQPgQEY9jMLG88E0KWldqSNfiAd64OXT4eK1DsmsHacmI+tg56noU8EqGzccxTQ8OxlDkf
xABB2Jw2HkEvdFzSZlKPUlgnt9Q69EkLRZ3FCWe7S60K3gsCJtioIeRD0+YpwWRaIUDWkASMPns1
Tv7gHb0VaukjlHlcgoxPGZMfzT4OpdWeZG0fFqrM2JJys3r2eGd2SwkP2Fbuen8dNpIhVPnMSaTI
ESmgBVrYEtN3ppW1nvjZdMuQQsL6VIwAK9gEK5cSg499xpl8MtruUAdmxmexbc1apd4wn0xND3Ng
7WFxh58pyMEoaSyVhV/neNuh9JJauSdDnr1UirelLpEteFEjxY9FzBFxWay82gmLVR1bnyIklPYR
7ahjX/PHWgWxbbbPVmXeswYJOm1w5ZXNAe+Px8xtT03uJS62Ch/IblmBzhGCfEVYBpI4RPVF3Le9
JTeFM73wIn8hHX1aZrLHICKIk261M7SX+jM0Q9cKvvf+CMjCPJkN24JduMnXOs1dY19qDOE7/Gle
++PaI6QOPsa3hoBual+kJVKMGuZ6Xm1sA82z2jRfHXz7gENXwvf9uwCvEk3syODWj4AaO20RSLBR
lpGe6iTov7qePxWq+dkYC6aBLSBgs3VnLNYBU3apJQsr8pgMVQ+UrtBGIl2R+At+Qd45azi5qogt
x3iYZugidCQS3Is7R78X45vV0u0yQ6a5WO8dw4I/b37U65BKaWYrr6149dyYLXlWDjVUC/H3jaF6
nqSbnzdUxKp5A2OIH5q0mTS7xIXPXghdo7jiQkbYAEG4zM4GCNfeb/RDLxgMEDDAM63Agio7Qkdp
VzLnVLfyyccsReDqA6QaWegLK+t6tDFW49bmFWxczVWhNrIOVescGsaOBiGgdbI6EcR/qARLzQky
MaVszpLYWec5t4NwP6yyD6seNwELbksY6Frr8sC7/KnRrRMFxhTi00bMHEBEGdYYI0Zxv3h+2DTl
l2GQG9F7j1K5Rpjr+QFQb0Tr9ZEOVSyd2cDRzDGn5zP03EDHgIhBHU4dAzUOLzRAK0667q4cqkPj
B+mC/IuPMB6xg/u+xlXS5PvFHDaGkcfwbN/VzE4n5KieKja1kplR+cj+hAcNKvdu9YPdUquMd2Kz
SO+Ahl9adDacevt+QziyvEmyGR1GaEe7/FULIHqjY8Zurh/aQD8VzXyX63bjonuSjP6cOW7th3zs
j51J7xduhjP10qGt47F2vprAPPQeTszYhYoOGfVyntYBX0OrKJ4XCGeGYmyP/koPPrib8ZBPPyz0
EKSTPwoJdcLAXI7EobuOBp9KlXXslc4zc73I4v2Jt+Tea1QmBnNnUtxKPk+CUr06BUy6Zm9H7Oa0
rv2aINO/0RQVhYsLoSDBF8OrsihEzh1W3InASbzeeejz/os0swvTYrnFSCLFd8CcrurcOrRa/4hh
qOUk+vkLROaDu3Zpb3iHcm3TIM83lqqepG0gbgr2hKIomqfiw2jUwfYhXDWRaHW83TgaWwf7zNUa
UWL5xY11TTzap4Mcf3Yo2kg3h21B77xZ3OBC2FQEr4r1y5fwdIYfEgq/uSmC7mFdC1CthbFjLoaX
Vt85UqPOzM5+sCSGfo3JSK3S2lXOsHPmwghXYSbW6B6prdNVnxNZeJg5yLxGz0oBmBydfG4icCaL
sK9Vg1t4laE3ITNzEWUMUtDQaME2Le36CcJqRVIbEEcRLXTxJz+DBWm2cOR1eJ4flV1t/GC6R6L5
ZnnqiePQYD/5vxpe22FJhyUcmbwJzPpFcfnS6gl6+zxpO4FehLuaIUSVPpYc+IXXAKyf273oqocK
MQHEpOqz4u3GKEoO3MZOmOe8swAbhvtmyC1I3XYsf4QakorKGRW9JYJksarEZEGicpoFatq4Q6PD
UQ83S/9rtSSudhmTYp8362GFMm4lTkX5MDCUGcErx0XYuU/joMKxvOkw7Gq5j8U8RcgabfuW1Xk4
dnfTjHrcSpwhWXRiQ1EL1WjXbhWbI8WmyBmqbVfDRqBcjo77YjUehlqzLld7n0ZG3SPT5AnjOQRd
bSRFeVQiL2wMcRhovcmdg8j7kDsiqgJUHctrFRwq9aMJMKkqmggES5CdvBu6nMBHTnTH4xUYhrFg
6w8pmve5vqEyad09cp4KxbCNrIrtmP21sDdvYgljt/2UUf7RkTsHgZGMAjfML4Gcxdfp5H4Mzd3Q
H4dpDYf2ETKzKFQQMMPe4GEQvPn8RXiPwtiPfEauheJaFK/dumyIl4fe+lMirimJsqOaYtnsZF9s
Ba7rYBUPlfllFzU4+0fD+PLX+0FseqCnLfqnyiN/icAGwAJ6MwWoGjVGmSzjAR55IUNv027diA2/
ZHPnWFDwgiJR7mBX26kR8Njkj3mhk9x+y/MlbW2dON7jMoXz1ESomzHhl6HJtppFMhXnXvD7MH20
OCELcRPLhblSL1BS/ay8RFsQClwexir1iz1DVVCU9+OcShRNIt/Dkicqljbt5KEeyvtasz2a52GH
4ptNqeElMzSrV3BkPevotU9eHi2tiJk3AXhJW4eFyB6fAsDTGO+ALNle0T3PeThUxxkXTVP+8obN
GbIpCTIv7P8ONMB5wEfufpg1C0WwcY2MaqSnFUknhUQcthEtmmgW3IE0SOJ50H2ymYZiMH55y1iE
AJceF0vGxjLFEByIZgCgILfcoOuxyc/oDmSdml92e+x5G2p4gk7LjtpQaNE7Wj1DVbnMP4P6baCw
pE1GwIw4S3p0w8rG35G3df5ur7f9slfBtKvdOS6wTbsWBbMXLtDNx5RgDHr5RvEckijlEUZJ8LDx
Y83qzNdTbOLPLZN6V81OaNuNx2ZOmGXflv0Q8xzlh5ie+QLz8MqE26QIEBJ8hJ/hDmIrYQsHYAv/
l1CANvhOmjEFoZGbLzMkOoutOfob32tC8PYR6DZ2s+vUxjkH+LLFn4FPwnQzumuIVBPoV+Xe8zYO
ZmAnDvSH2bYkD6N1PAcVwt5LddvIPFnzBNe8RRLmyq1egZJMHwX68RhhTlDkpczqY4bL09PboGZZ
4E7h0NDIz0kEcRv8NAz2LMAhKisti8cCfwDObGFe07Ccp03A9bMJciGtXgNqpvTDH/OtiyvHmrce
IEs9uNE8xBPauAuwO2AWB7t9WmHejU7YdONOiR4/Hewua3YjOhkABp6MZsly+VKR/DyxEpssT/sO
B2MlSKNF5AUnbYtMQV3aNrZsyrdOdecPH4Y53tfLrpjtPTKPmGPKQOMADqYwgdIZO9uRGbc0TLbK
o9Yj0hELyE23r0qeetO+Vl061SIW9nosvC+3HXdSqWxEdTUHiPMoM0SzPhdiiYWv72xcEXndvwlU
SmKcQSEaAtxpiBV6TgccKVXCm1j1cTcgGNBDg5OE3kLsl3uzeBUeBOrLNe00DVfEaQ4pUcIzQfON
tu04D4pDK+WjMfINRSAgJeZFG5nZ7eMivLRpgAdYVqKnQ0GhNoY6zCxeBo8eLNQoqHVmkfLhgWLy
tG6b0FdfVM94ESrymjYRJkG4duLJoCjyAPNVXB2J7kKnWHbVADBmgRu4BG3f3vscwqADMF+ga277
KBGEJdtBTCUycKAM2Ew6vQrzeQKWDyeUABnxQ10Zd+UwYoRxiR0GqkrW0GFTY5jFyxukFj7S/Hhe
evxBBlv6V/BzQpABYQ3uHJS0UwLYTiOgmshafOAEZRBCQSbpxvt+fCyQRo29flW23q0BoLL+beUs
5NDed+sHM3hzbKB82LN+0YcUX37wxoixLtSztalRIaLu1Hgnq3r08fssXe89jYDVirSt1w2A79Cy
ftnV1rbSwZaRIBix9lLo8WStM4elAafFYWtXBeqBBGyD0GjysPYP68Qi6qb2ipHEhMqjbiHs0Xwx
CAcLvDs53fr0S6lbt9gZ1ttk3HnmDuOScC+7M8rbYG5CO6+ho4LAWh9mmMYu4rbTIKTn+8JAo6Eb
dg25XVyJBi/mh1WTKG/by2NB2YNrb3pkmwIORKCnYsPdwwc8dCA95/aYJC1U1JJbczBBV9ivsL4t
+7RbPWgxFbHpBgdF3LBFDJ+skLNPv5q3GEsLKT8qQFZm8dgNz4aJsKHeB9btUXk4IAVZ5MW0Mzkd
BOa7XFwvM6zKVj/zuqeqTArWJXl/6HWQ9d3JbrcrcEC+gos+4O7s0XLHTd0Y28GqcbyXmFofSEBg
87iETmvjbQWJhmBEZwCXbn624/RoIdA5Ux8Hk0Klf1MBvw2CjairOKiNTT4hEGJOpITMnwnf0Bpg
EyaEhxttfU35a5CbCRl+2lBmV+NPF/9oqTeyCLZafZjum8AVMhYzHKJeF3j8MfC+5wU7pbwtxaEv
8shpgojmbWaL6l6aSdW2kS9ESNdnizyTAeAe5hw739mNXTPhYkZRCO+4NsTgAfLVfrjjFN7h0PxJ
c9tMBUW+zOEy4EGDwlTLk14GSGEQ767vMZk7wi54mpZHb5w+CRVkU9Tn/0z9Z2WZQ9hzBWzZylbp
A9E+7/7qDb+RxFNr7pRbW9jL5Nca9B+DHnEoSA+DDBgPzy4AhzloUnPMnzwXQ/z2iOpr5fiwxlcF
P2Ymu8hvxLuGEBKONFwCoUJ8sieSkpYil7Ksd+61R9bZW8PzHliNo86cOuxH5w0U12zS41uONkrA
uzL0CuPTwQNDCHjJirk5zgUgFoV1AHKRRyXF+8LYz6Bw7g2v+TkYk9iyoQeUgk1XDkMoYZCA2ve2
DVCfghpx45fstlB+jcyjvlFQ2kc+LVDVoZAkA+SbWP+0rCNUVNEamsQKRH8lTdiYcFmhxjPGkg9m
x9rQnGkVj7P7iKCVwQ/hXjjN0V6LXz0T+7lUmV2WT4VLbz2mPuhkPgWN9+Dm9UPrAUy2+jYaqzmb
3VLibCD5alt6pz1vS/m4Vb28hbzUVyEnJJSqK5NpRGNomOqb3LCjXC64Jmb5SbV3X0qU7zW3nghY
wciB3BuTmDdsxU8ENrvpSxEbtVkBuvFiT5lPy7kmZjZErewKEc1iAPsJ6mbtRE29tGFHUcNNgX/n
o50rXHcLJdQfTrNmlTZa9Drqn7Qofzgdv1VTDv35YDEid6b31B8RJHNihS2HN7iYUJ4axR0Mcn64
cD4NCffvekkfgpkswNvWDzkYB1LpuJDmHDasDhcLWSsUVw4Vy1WopvI0tR7wj+JEKqS9FVRwQ9IX
n0CTrXOCFA8Bf5mWJisUf1xNTP2sdiR1qfHnq19t57CoDMSJwMHaQuG3WueGW0teIQzyMAzzl8A+
M9z+EX/cDCuj/YTmxq3uHVyzZpuWLtjjynNvoTeHYsV8HxQZIiUlQY1uLve0D6osL7ylCTGKUTwI
3bOtNioDnRULCI+q2pM7oOYwJoe9OgvaG7RtoD9MHEjkmbaaU2HCuBziEfJ2MZGPOLhA7j2TlWUI
XV/x3CkuOoReDnUsOsOgJrf5Zqp742DqZj5Ao8PcaobGlGH1KJqGoU48hdIoWBx3RwbUk7qflszu
jOboSNDPktWhdkK6tXjLDe3frSMU90NnlfNxzdUMxzM7eC+lVz3ZK3RFWrk0sa5RAJaF1R3Q7WU7
D1XpC80RTxe5lo8GCD9p7dAxNXHtwFY3hx8osWQ0DKzHa1ReWjh9nrgjqknmz0WcW8OUwMRdvJ2N
9iLb9epDWQ9T2DmFjl3RufuCIH/AWEP+svqy3BeB0Uau12l4/GnH2jsr5XHdzZ/NGY5AIT0/jN7a
vEGfaAwHgC5JzdDnM2sE/3IFxjxXHOFOeTSE85vYQQrEOdp5i9djsGpFSaaQM9hcbfOlC94txCcz
XnwdbACkoW9XDCLqpsH6QZkG7lgEjsTDTz/qtQFgOVtu+04djCcDKVVPTR54zwEu07Rz2iZrC9wR
ft9WqSX6fNPP+P6spCBa6ZWnhSzPnXCcN8yNr5C8Ir/cOv/REfxzAbfv90qY+r1T4IeGi3LQGZi4
zhxi5TvsFeiQk6l7lHMHx+YFSPP/cHQey20rSxh+IlQhhy2JwKwsS9qgLPkIgzyDDDz9/Xh3rrIl
k8CE7j+1JwcV6TSAt9Sp58gwsvzQ95u2Q7QhCHaVwWdn1GBy/rAdhbeszw6w6KfLcRLJZfudNDMF
lXTm30KzTGuvChsox8LAdVdHzzHzGfzjPbZHFXWWZFVhX3or6w9GtbDrU200X0kU5ahxMupvzbmL
xMdxiFrUAPvKqSmz55GMN1EWcTNNaTgh693rTuHtPNPZ0IECdo89Fv3Vl2PkBlp3yLiRkmBJ+QnJ
FOpqVjWThCwSwZylv05t+ZvXg0eRNSMXaCbzIfOF/+CujnEGevTQJk8iYmYt5MzYljvDrtKzfm/P
dSnLfJcJlbKUe+vTt4PqUFcUeXIQlAj2CtvYzW4fwqZ9FqtGAW7eMy2NYrik5tZFk9o+yBA0/7Ps
vPkueyd9VEJfwooJThp/QjdnBQSmyOU8GfN3tmosRdumm3f1+9QXC1ypsNSH8K05crFYnGqVq0RU
sopsMWaxtdWCOIk0/S0Xg8z5cmtPZVO3N2fyr9kyQ4h3w3vGR9aEx9avI2eZmGghHto+j2DZdyyf
/0enDZV+NF33wPlLfcUxHvjLbhj0T1fVH32qP2mDu/Mc5wAhFy+UzYuxxBxtUeBCSiN/yacpkb2z
y4KArvlZq8fTbAI0qDxui4JAEeaT7YplOAZm/7oWKSfweqlYbdHmT9YeS2JozyMjbabtkBq0tK7F
FJi5jazy012ad976yaAZMBfyy4yt3jtDyqOQ6RPDoC86wdhAodWuNe0f5hlwmSxy1w7jM/KZac8p
S0+bdfG0+KGfgVikenZYcy3fpRPY8jS7z2mx5biE00TV5gfnPHa9Yv02Zi+SKVzw2MwhpOoRZ5MW
Ti1raWBkTcX47nI+N4O3X/oqnLeXTpaPpqd/r5X6xnj+bBkZCBbz7HbB0EYMyI5WST+jT/PRKl0E
24SuzgptQStSc59mKHyYFGXOZqL1VcL2TWboJcv4lw3kwGTj8xJUkb4NyB/M88I3sd05drf8oZbQ
gDoCdA+gqwDsGKV9UsH6aljB6ziSOdIbfxhYuScpGAp32ouJasNxLvViRUZv/u1059L6QbUvCprn
Rt8Nc/Ms8XCJddpnmXbjkV4ai+RWNdovNX3vko2RIbxvT/OZ2mXrUYkQYKC4zwvBX0Jbz0P7qiDv
9JZ/OfVx05QZg8TMO2ZW/dFNxOO8zBd1Z4CsIB33peFFeevHPa2YlhkRGUlx7Xc3iOokHx3qA4C4
dZACiqA9t5p/zCcTN/wEjjAomoms099amSYpoELq+Ylez/vVCH7aRtvbFRsT986uUsvJSvk55NHR
ZBhxw/C/sQySsdvOg08qzYwLx3DPui3/bpOwk2psL235rttVbDdf8+bD3ZKoaFnprunrgyztk1id
AzqJg5Y775nuPnOuJrqq3V0peHND/iyq5q+ud+cFhpoJpzGwYTwq0M+6fNxW7W2qt4vb2G+ap336
ajN2rpaSkl9meTROKd2CkwK4ppCqbjZ96r1JU/RUCvqfYAo5N18h49/zvDhqmkckOAoptxrOs6Ue
nb6ILPfBq6qbjjqppE8ztflrVuWnrJyoqWweYeXtTZeBb4t3tGv/bertyOdNwCBMe9svD00hOKay
b8rrUy+9GwTm9+Jpwe4e5wMhuDRRbW9rqCHG8DXA+cr3tL2c7P9azzjpQGZFgZzdctlNriy/lfpn
GvWPL7w7w8Ob2gYkWq64csj/pyZ2WVWctoBANnzDt2Urw85DrVDXxltXuSrurUns88yHoAgCmlT8
CNEqBPW8IjRuY/n/x0lc/vXSFSmFzms+Nn0Km1Za59lwbuiX/upj9tefgktDaTIXHLeVFpZ6OoUu
Mq/KqK5tPzyWjaJC7u3+cTMrlx7Tma5NY/aHxtgmCDWbucZU1N0BwaE8GWn5NS/t97qKx7bWPqAp
2NxtepUGgGPviZdm0F5mIevdxnkKHEAjZqdUr0vQ3IJ6oCpX67lzBPnqWkqLPHJwdJ7zWA3FG8KK
z2VdjzxAilh67xnSPpY9EazSNIsoDYT1DGbVxr6biqQ3h2hU+iFdYZx1L7PixR2Zlq5cFUov/ZRe
deJU+whk0F39Qu8hcZYrFX8ouuC97kt/Vxnzf402PKJpikpdPyyOw0XD/2ywYAxugqbRs73fwVMP
uvcklgbodLBHqsj2eQqc0ySApIzyUsK/vgQDBwtEzZQ4hf7p2eYalqbxtojya811UlPu7RT34z+v
rqfQ86j4uqoJfVYBYbQ5VydBHhs03k4ZKT2nxclpzVkRGQ3HpuXYty1fXnMzYLWRzn9y6/FlrARf
ZXvytrY6iBqF3hwAevpr+itdQT1Do59m/mNtrhqYulHu3JnG3CbVg+HY9ZcyC+4dV30O7hjmQFW1
wYJq6uHPPdp7Z2zOb2pvJ4JCP4OZOme0+7tkcX6p9SoPB0D7UXCUBeV0qXz9HBT9EAsjf16UeAhy
+7f3gm+LFH+ykZGT8Ti0CHYSy1Kr/61W708q5lCOQ8oQINr5Rln9tVmMDJ+dgHB3il5BTcwO11MJ
sZnLx3FEamFtGTfYfePrfpOkTUDj5ujNzd6kdpVaZx39ZZJgM1ZRwdiPJPKIpkH82Jv+ZeqnFjdK
JS6UvnPkWyV3p6aezZzMZpWhZpJF/ohlf8BC7L80AhLHQ/LR1b6AmtCh9NTFC8QfN0tva1H+GQP5
MfSztattriZDbRPghVo/3HW9s29jERpBg8laaGvod+M3170fOWllP3DGntoCp8okGUPgeVAite6D
5dAdKe+o+rbdK4/e1xrLC3/7n13zTpzxO3eRdOU2laC/Ds4+N92fhtFAtLkCwUQFGO9zFfjTsoaT
gkDzZvdBeelVFQKfVoXVd3K0lwKGbwzqS962nEYoPqONAeORbStxJv9yOG9Vj7pPX41nv7wT6ev0
n2Uo8Qam7Iei9U5uAYBD/AG5GhVYU3qocsR7ngjAXDnal1mD8tJFold+PJl5YtjqOR2lsdu29aMZ
EU/Y3tlApORlw4tVrDfD6045Q6c3k2HY3aS/D80KvOi8E6++81xVJLlk8yx1/dcb3Q/fgqicpXOb
7ODFXFMHuXKNGc/xxJ+5aqG4ATQCVFyF9at58rN12+5pXTifclXeWm2KHWnFgVpufluH7OpwbJmY
WU3fPhMUJs9zQtVZ1B2rfJnN4FDJ/DX30susOUeWys2UU7cjR7cN141gKd8MYllwTehrvLn2gbmc
/uPkIBZMrVnbmTWcTdby6wbqf32kjA5G49bk5n+aWKrEaJqvlKUtm3zcW+l0kot+02Q+Mqp7ZZSa
b8d64V406CGtz57H1I1KhqsirqhDr81Pujucxy5IKq+MygEtjyWAf7VfWXj7ImtinFG7be1pIdxD
bmsA3ItCPbM9+FQhHZpiXxdPkzU+q8z9081eE7b1Gjarm7jm/CB6SH+Lkc+F554HV3qXkj4xbDhC
9oWvaVFqt9fCr5bY16YDzTDyWU3uG32Ier8JG5/AHZkb/8DfnoIp/1mdCSgQxjbrjbhbauu42iiO
NMOV+8y/A+j9iO7MKNEVZVvxlKZURjh3+Lf0TdkYTnYXEhoB/jKFkz4kQ1EDRc6RBsfK2LZ9Z9No
ZFOkTf8IP2M79Kjmmvm1pv4/5x609ZZaj8CHXSIF95NuDT96lvs3HZXB3vGMw6oDg5NlgDwACTf5
St+LNtGDd3qRTGNlAI8HXpgH64M24IkEEj21vvMIFpT0xlzvO46uKKuq9x6OHR2jejQr+4Lh6ZoW
XbPr2eedmxKpCwlR/naDsV+GQovRKz1IowIi8+J81uPWsuI07V85AyWvY30hyvvHbTmNq+5BMf0Y
NVrsbU7sDtONRRBu9CDoMaLu7pksu6+qo5MdGf4kYHEX8WPVRbYfbHCHzSJGzPfmT1jrv1NrJ0ZR
LMjih+GO0I88S/mi6csVRRhUfn5czYEKm+mdOzH6P0YwHSZtvThZdqrWe/h9ql0zv0HWSyhmuSrE
Y9wrXSkOBhIbXVunByZ5WJFaaGfn1ftmLO9wQLeR/4iAELKdod37qYYAvkFl9UUyqvDqN6tI7GnL
/m2T7X1kWjHFpWZZrPOuTnLH6A5B7gmYVsfU+K3bHziTdKeZ3ffM8RG3nQ51lc7Dk42hLJ4rXAA7
2evTuTI6N1kUasvRWgGIDPbdiN/2qGUyPy53TXY1SBVPxuL/K8uKYwK8YV+1hrr61mIdGyezHh0o
s5nBrAtD0PvGYfiDh6yqZnnygsqU4KwxDx07HR8Ht2oFhKbIHpZp5qoTVtgK+UJxVZ0GT2bkPXRD
upucfjwOm14mEmvOqewW+5hqZfsa9D0y/XVWivJwECI2Js0+YjWtQ8f1vL/zvXCgOJ+SHgTm71wE
zanvcwArx7Krq++sP3YwTx+ZnH8a0XcfblFRzRLy3Hi7tUTxhYC7bbirsu4hkF4PCuBVBHVatdQO
YFn+afMqDXFIgWLHkK3zXU2tWe3pqbZt76V6wDzeVj81TjAjy7b70+jlDZ9wyR+pRTZ05pbsz9KV
I7Lkzr2Mhr9+C0Pqj3XJr7Qs5KtVuyBCW3rQOgOxeLao+U+Wlc/FvVZzDb3+qoxs+EuMAuccH323
tAEeec/7DVpcFaLT19DKhNB4FV0X0nMMx8nOWFiaiSkTrA1AeEOZDXwI7ab8bb96q7HvudvOwWx0
53S2oIfR8tCmitHEiFX+ErbGhIplGz70GpKzyxWxaxB/r/1A/WIIcgeb9BPtXPedVT0Wk9zMEp3g
ymQwC0TKhFgCSwRZUhTpGMk1fy27Wg8VSFSRbUaMMhX0tAt8PlGtI0cvRjr4ydzPunyThkfaAMN9
vHeahBUCp5tPXUFVbGnWiiii/lunKguZU5aGte9PoV1OVlxvJkSPAfEyTOxm6SzmsZkqsVuIf4h1
bXpvhtQ7iqIoPpUzwRB7LqqGdCuGT135Y1LVokn3KVXpt9u4NhcRs4u8TpoHw67dq1ZkghM7Bxms
PST1XpbaYDh9+i3bQn8sAuK2VjVaUZnn6dsI1Hmpqw5cXsvLR2f1vJC1qx0Wz35xTCQXXt4ae23O
iC3V1HQpBYFMlkkNYiPmvk7MJmEHEvqdbiZKurwBK3CaCmqZ3iCqmfOV5LNCZ7L2D4QJaUc2ePOg
LQ0NtmqmqLJWiFsrlXup186LoTRYFZ2+2Owc6qI8SNlbHSMulHJC4ajxHHAkHHTdb+NyMMTeqa2v
tJutK09E/4/QKDzwqZe/9RvjAKzMqhNbYLJEh2SfhpoCOjNT9SqydP6wNN34Lx9t4Ba7zpGijuTh
i0rPo27USmjRFfBthuQ0t7lkFXrIuhSmIXtsrH8dxctFOVqXrH6RgRi2yItdZlQ8keAR7LzNL/dm
6jE6whD9dczS7KRMy44k854Zp24XKUakcZqRqvkmwbe+NaFbb5n+qdvNlUQ5cex8148Wkw3c0DtH
vWvXEZhq+VSn6PQrlZUMapa6F1EZFcyctExGdY3lozfbw4cpZ6nvm7QX3UH0Kn2w9KF9FyMCotXS
Pzhxkcmtjpp2gK7lyV+VjILJ6s7G5gVUcpNxsSyRsepBVxOpWWnsz1l2bayu+QN15apdE0ywyiuS
aqoD3/kODFuPzXVM2fn0wrtmzq3/oMjRMrm5Okzj8i8FpeVKyRBK0ToOYeH3ZTwUFUKgyilVuMxs
tildmwSnk3eqN985kXpXJoFX9DeTmUHXKkvlZS2q7FfWnvVy711QA5XNFeD5bSqlzSGozINjb0wu
c73uR7Lj57BMN+04N2n32NHDwGcb6wFbev3HM9r50XXW9lX05hhXLTl/3JGeeKi6qnhyObAR2cA4
miU4eQZedm7rxQ3RT/RHv8tR6PeD9ujXbRU2W9AeNENgiC6ZxvU37db3yZn/bNVwbPWrCztbIBBc
3H+l3R+GyTwiD+TiVjDc9qoOqXQegWLOw5QditLfF44RzyO8M36Qj75kcvS2JIGtvNDOORzHEeA+
yJ/dhjYWSf3V7/NDrY3YtWSPDwZauFTDCf8s7DZs3uzFUiJCH9NnaeOlGtEbWJNGl+el0dw8yLt2
iOom9WsT31a1r5HpGOMvwPcGi+bs7oKt0l32tFZRbuiRN3wgJeP5JgqEvcxqPug75GU45EVUleWx
6SIfCrlHdIX+fZeBXNbIcozsS2FW0oL0hZriyx0BWmRJ+kh+KbLqMS0h3kZHHPqtAL2v3L2smQ66
ycgf51vdm6HHTkI6eJrn4X3e9D2rxdijQBf7qjTNJNMHDj4Ob2Na8WuVWVSINgutJa0R1eWHacM0
Z9Vo/Ex1TGnyk27yn7VtGhH0mGbYegtIWy0f/CF9VrMaLlvXPjguSFar6MKUw+fiJIfmFuXJdUgC
kmPGnSzbryJDAqBnFqRlbjYvYEdnqBPnWjitjA1QlaS0l/ZJur28iKlWX6pCBz6Y45e10IjUWXbu
pzc+BVJk2058QOJph+XuTxkM4peyKgsHXE4b0skMG9W6DfhsqKf2Q15lV9twfrd6ODd5mRROcxSr
d1md4KbwRMC2HuoFC2AhEWq1HgIXTu2KZNdSj8ZtQ9bQLaHSGvR+3ry3FkX/vCVOJuLaIQ0y6F8o
OpDjdEjq0sc12AjjTxUWHQSOcxq8WHIIESNBYCOh3Q0NYttaOV9pfzcdNcFhyvT90ombU8ionhiT
m00P3Or/EU1x0ujUd7YenDLo0bxyb5rXw5l5yCH6iYQMJNEjc5aq1OTqadI3K7djqMdDUOVmuAn1
5CIJ39W0mCDJg/dWVd3BletfGwIXxQPaPVOUI8RW/6pjDcrVdsysDgOUDlY+dgnGBriR0UM5Av5s
Ncn9rnUbtNeu97kY3mXOtKehhRpznS5ezQX5OZyQbe8yADw4o6Ss6q9cbyDT0yHuzc1HlES+zlqG
mk0wfe+82K3x43NhZk69Nx3rsVWzi6/UiKDHboqjyHZiJeGca+/WDGRnIblB1MS4A0py2Wunet2Q
OnQwmWq9WUHDwli3sM3Fi/DyFSF4/Sx1432h429Jcd9PQ/VT/H8z2bDE24pcpXDCoNO/pJJvY509
ZNpyk077XBbVqabX7FLt09YHBPKqfG1bC4xs1X/mDG7LzV66otq+8/sN6TZlF4qSM0Ifp7PtIZzU
La5KQZovXqHxWrfFVa+CKFOVhHxvH6XZuSFwnoNXCgwiN5FEFNarWK23zvFlvM0Smb5/qjoQFVwf
J3wv19mh3cVYBL8G3WoMKIA2Bg56sjsYarmMOnISyq2d4MbQt/VarbodN6TpxyDXMlKB/7jkmrkL
zBQS2zdjvba2nSy4erDDm6c002bESfquM5e3sefZO7VL3wqB0bBAu9Q5zhxnFFtn4fRW0nlArUMd
7EaDFdXn6y0wDfa9FaAcCtb3seQIgTxlBIEbDYP61Wltd5A9Ojob/4bOpt3rdsFPzF7HgdVe1zsa
rssedWiWpXs3n6NyQb27Cvt3kWuDUnA4wmEgGLLyxBzsczb+GHUz7gatRnUfUPqnPKa93/dt5Pn1
hyPzjq3FCW1bJycY/s02041tSRx8vl7qEddVr06uZlwYiebvda2BmdgQF3h+NTOMgh201eYvxqZI
z0DPuw0NTlns/DaIU3vAajEScItdm4X4x0fDiPE9CfCVECEow1KCy8yMwa2mB7SisU3JpWPWLSzr
yPyVb6KTIkDFA5DgGWiwsuLZhOe8MDOCVtpSdVygJUYnbXTDrrBva/nlAZD4ZNft0i4s82PN5WAC
v7Z6uRMSJBpno+ZroSw9VBMB19tHOsyHST/4IwEA2QBNVyJy/U1beNOPcUjSQeLOvhYzC82ASzLR
oON3axuJafrkgTfaYD6dN7+ldn12xHLE+hf38iGf/zlB1AMzSOqb0v1XrF10z9HjSEELyYNUosA0
TtYN+2ik3WQe206w1CsxnSaIdZ0rSnbjUW3mA/U1bB8oNQSrqj76RX/rC+dAI4WgXISpaKhuYuX5
EZ1XqNUgCEKE/radGRjyMi3al+6+Dcg1MPZU0Xh3l/vUTGjGsg1l3dInml8+tWnw7lUIJ8rHHmuM
NYzhqIVKUWJt70oDlOHWHaS1t7uRgtDjqeduaPCljZnuL0Ntp2SHm48EBcPGALlG7ewTdJASxFnG
SALCzKIv4HAFC5U738ByUW0vNoILyyIwc+v2HfLS1A39cmCbZJhTcfQauC3m8mepNyzGw5Nh1WdL
vdhmHVN7hij1wEa2qzN1CSAOIuttu7nYlswRP+JtZISZXhuwENq516rdSIoZ0oF81d91mCRuwXvH
joYJPkxDHz7jIbDc7sr3hTZUzGKYbuYIyls1CUG+seaJWNOrUwCbJK3iN6vo4LKncqhfZT1GkL/h
UGlPqaaDlJiksykXy5l3wPC142DoQrbzrii6gy+pg2pmUOluWEO24hB5ymYr1DqvoPXA/9TnfNI5
dEqklspdn6h4o7Fa2f8YbA0cYKTEoG/IkC+GxtBMd2lCqGXf/fK0rfbNDupD0eIM7Mcbswl3+rgk
JrNqwhyhUhWsP9SvmETypEqxdsEnGFsed6BCeLjfMm39LezhW18km8PY+aTpGODFIwRw2t81sN6+
mesjVcqnr+vvfarOhVm9Yma6GNkWifkyybvEWSM7kIBoZ4EmE/XRd+hjxBaL5j+BBhYU/FwoOr9C
JouGjDL9J+xzE/RMB4q6FjXLnUHzvjgfF49o1XS4pus/Xo+/FHiwaUFuyshD10WYBdxno/fvxBrp
qLVrEwHWSG1phZt7VLSHbRUVdRfSlpxKsSU0bLRUNpi2TnSqEI8epmCalmRZX7I1P9ptH6VE4XTG
awf2sWo3h63vUdnVRBW2d5+W0f8NIDzq6qti2LFrOEkgXFT8WZBYtky0FcGzRtaRzHcKrTn/817j
klZ4CPTZRrU07Dt5anLGPCmLtsH4kugtfBxlGbcfHEtYOJfebl9dBGRzn0X9gNaNitM2CHLD867N
zWvg0luVQYbgwCIYQpnBbhJTLPwlzo1Pr7P2gk6iH79F3uBY9c/2GvzAE0bMNN71OmZFBcRQIqE3
uB91n8jCmVWABQ/rGqw3HbevZ6e0+lOWKQUXDJTgO0jzJG10ZoZ3QrmY76pWu94tMINH/Ic5PrOS
kju4Llr2JXSahGOllz0PbLC+Gdl5oOej/yKbOfac6mvg03R3UzvVXJ/9FAhIfNrq3PfCyZNPhjF8
993KmBIcyQvhyEDLMwvRHrqLHrw1SAlB0va8FbejMQRFIzbnlLd96K1XYZ8slThtHnb3Dk6gFO0B
6QNAheUtnw+9C2cPZDVVxtVzloQ9iNKAnnnDelJNB4dNV3RB6NTLwWBJ8NUaU4uXsfvnGVyHQfds
G9OhzwVtXweHjUmw+2jEn2AoH4i32GmFe1uCmctFoEZYoFjrJhHeEIl8PiKibTAwpQXzHyhFQFXC
tZf7Gb8DuOpdTEvDVB5nOZPGuuH71BKkiH99WmOrzem4te+m1Q53LBUpxLRbDBLFAuePhWs88L+l
/pwjR10QMN/L8GCJyvVNSO2hnrTE2tzTjMjbn9415e8dfXxanB80PY++xyP1Go08iJlVuoXmVtZ7
aTtoMatwXbFf4mYf1JJMGCoX8qpV3SXUZAdjWbC4ccTQaC1DvC5/LRdFM+Czaf5Lq5th/3PF19LU
ewMYRa5/avtHYI/Q9TS832z1rdbaa9f7JxANYLR9LY6m9S+omp05ULlzJs7y+Z5dMc9/DKqG3H2B
QtxJUSMNrQ4ps7FIet1p+VPtlXEvTmsvYhk8DkiTt8rDWXPu7j1/+l55b9IGnPkemiZKMS9bEz4O
Z7/RSZoeqqHUClfoX6N/LLGI1/d37/2CvWouvMN2GBQitPrFpBHKcA+3eKJyhAtF+WzaQFbDYXR+
aPxo9w5LyigydVv6Rxt2YejtxOauNhG6jUdoLiL6d8aUuNWzbSZ1paIqb8OGi0sF1VlhtMk5/9rt
ZLRPhu3GEgjEoMIGDvAxhiAB5pW8WfOlx0prZx/jBL18K8Z3PE9re5fMcuxvIdKIxvoesCYI9eIs
DoZDAAjau2n+EdZvuiWzoPrz/yzqu1RnP3+foZmaTIWm6UfK0j83p2dlIsjSH1mHHJeYmpAaYhDw
cGSJ4C2zzn1wkuP3psOMqKjJRKht4ikz8qPgbPayt2lYZMik7J6CRx1BLRtG9nFMdtN5mDmucvPf
SOEvBztx5yU/jPV00gZxQ115mG3rAUbpdyjUNZvXz5Urs5hmpAqM4kFpMO30ZYrnHhary4nmoM+U
zJoz4PG2jWrU1SMUjIQxwNw2dndpte1lQcvbDHmiT9XD6Bq3IhdHFO6J3Jp4qKcj81CRdVXvTmU/
b6N9HHU7AuuNEToviAaad9lVDIXPL6lvhHOJ9ZBc7sWRsQjUbtos3ATIOhk4ZuxTiSG4aR+9NL/o
fv085eovDEI0bG/VZr9kW2Du23XdYltBYlbNRPry3apsj3t3HGJ30qKqW9/kdO7z7mjIBePEdgpy
gQdr4QhID6VJF+AiIG0bFFG86YZ4YFcP3vV1o2gFCbShu1Cg3xvL61h3p15YyaxZ16B2zggfyC/2
r7jBETOWfzXsQE3u/h0b/U/L69ubmR1ttvoFrchCoQ3PxrBE8wx1YnSBu0MB1IcTDuC9N7QPeV3h
DB2ak625/3mre4ZUgO4X2ydu74NGoZf51t7sJpwwg5NHTgudr0+YkBdiK1y7w4E4G24EgiZOqoNe
R8YXDY2ZFP30zQCKLRwGE1U5VVxtG6+FkFfC5EJTqw/T6iVOXW570nRecelHUqxJk7EANRSQoyqB
Haznxupvc+GgEO1h4Dvx5gTbQ05CS23bsW+v+6Ks7Z3tLo9oSo8ZeuWd8INwTceEKbIU7usfmOG4
W7vY8Prbhkp/q/i1mfGg9InnMS8JEDLBB5b5jtQ1ISs69K2PrZDPJHSBKLhbaJlGPA7mn9Ktb5AX
ofSDb9vAn2HZn+iiu31pLc+mBhZHp96VPIUVoyt4pWOf+vl8lz1Y69EPNsoFsif8Iz+zG9G79cWX
rt8KcAqbvd5YL2orEjd/Kuhj2v6zwTMsxICKvgj79TgNCI2AzBsgnUIQWrdcet5MFWghdBr3JRhS
9pGZ9zoMzIqMHb/Hu2XZlG0tFqEPJz0LdVn4hkvqPQLr7xelPyLN2zGfIk5nM+pH9Yi6438cncdy
40gQRL8IEfDmStBbkaLsBSEzAhq2Gx74+n3c68bMakQC3VWVma9CBoFHr7KvRj4v0l77aLVkNSft
voDwlBgWxkGMmB19r0krLMkFFv/KLt0FWCtNr9wrtGZ85ltLUCtPujwEtrYyxaUeDhnG5nxvNf8c
okOMSch2dHs2wE4rVDu+0RrT5b8gc64BPZjg2mVOWPnq7jbPkcVsGblP+MB5gIlgbL0OGdwY1Few
WiujhYWA5Qtp/lxY+kbQ8PQd0RduMow5K63co36SrbqU6XuMApSyh0xG6wxXkGE+TSSc5GSHNXiL
aHqrzO+ufS+jg8fEo2fSyL+fXa2hg3O5834ezYkcnmJ/NxpPcTWcI1qogn+dKqOj4dbf6Xichls9
fibmCmsoP4hBpPPWBD/BsNGCtlhkCPjdr96TVCsJQGn5GuSSM6VP0hhXfSEYlTPJ0vFNBO6u95Kw
4qjTzq3zaaX6Rvq4xSvUriKJV6g6e0d7Zmcjjnr8eJZaEfhZGK2Hxjavep8pcJPdYp9nDgkywTDc
mFQ6Qj1jAfXl09SW2yHFMmzFrCOPVrGnbRWUxE5U50ike2k8uCyo4LSXftBu68qBRgL/ckADIxI2
P3JWtb0wg2FVFh78GZrYptdC03yd4IfUrrGZpPsy1QN843GNx0wD9+TwDLbjjbUGoTHZuyzIL6qW
8FMI3VXFYygqCFkBceKHyytaLe+VdE9NGS0xSr3mdvflecZJZ8zSxGTmtHm+WzmbgyvlXYNi2ttd
AGatTjHtBO8a9jrp1Utjkt9pZ9LfGfFazV3YZPE7f6sLA0P7ZY61U4NcT7l8SpHc0mLiZoNdguUn
TF262sA6lwmFoMmV5/W4QNHPhtK/NkZ9apUPFMveNRN+MUI6CSp3SadBOzTNV79x4XY6m9ZR58Lv
DiLRQ9X7G9ioIQSUTxzD+4Tgo9vpL6ZDQfvwFSf4HEbTWgxzvqkT4p96dp5L3ixZ0nmnpnVihLUp
+wIqlr/2H4yjVG6tlHG94057nEjLx7/I7iwcH1FYtASDell1ZPG7jx6rZmpN+yw373XsxNRsxJen
nNKDS2zIEUrwpzZBdzaI1rFR6JhVNug85yNxtUUej2vTS1eTXoYy0b5FBqSmKd9G1vtlfvQcSw4X
s5DoDxC8+vRsSPNDL3KoPvJh8LnwawBBY8TVaeOSxU+UkFq3ChjIYlp7car403RKarPx0ObVHiTP
RuReTEevPmnGD3YWvBZjvKTXWo6Jv9OZFWc2G+xbzEiY8Ojbk5YUFVUocZSI/Zu4hYMLvJCj00ek
hqtjovpNN9OkaGJbgaMhro21rM46hJKSkV/l5iMhEffYcliG2Vzfiri9dAIxLC+1bzsoo8Uo2l3b
qUvn2EcjkZu6ouHNMsFQlsg+mIrQbECxGebSLBuGKh2iQ5fxptnGdzNLfLnWR0EIvjKDZuNM5hlV
9OiV5lfR53fUTMLdNl5He80d+fyQlAwXF7/dYVcFYGOQ1GWVFIZK96Y3NZW5x3w7b+nNzDXbG9Za
Eq/xe+6R+j7IFv0MLgrHGMxvOYruCqbRei5gATAHOMyuubXnpFwrQ4uWlSG5IxpBfiC/p15L8hwX
RtgGGOACpgWNIJMx1HKXlKQPeicFxUBG0s6OKko5O2j5PZ+glafWFSJQbI8nLOvvCsQd6hzDUg/x
0z1VLWWFa+1a1BQ7j38LXa3LFjHfxs+aOe/cMqHQWpKbAXLXcEzqgvzAkBOCwQDIzpMv0xgXtW5e
cJk817l2xIzZr0YSpERLtzIp31rDevIIiy0RGSbynaDxawqa1ij/4prp/5A/zcPQLWKePstq9pFZ
vgQ9ZHYHx7KuEmYa1RMAyb0Q7Tbzra+mG692or8GHYWORy+hFRcre7BtvOjG60pfpI58vGdXy4AX
5Clfl3OmO/5ug+BUZgP+WZvBI2lIa0i2iWcS+QtgQUUhYhCwmmzb89+GiguOPNR5hOmEYMdLyx3k
wzrxrPiuSZISerx2KvB9KcQjfRL72cQ4TEgLpCBO5NDT5YdmUCcYrvY+dgF9VwssrWqK18xIz9oc
dUsGBZu6s89VqrJblxlvs9vvK1Lmesl1zdTdAPlnZOaaRvGLHT5LR3O3g5/sC7Bd2dBxxlCATOru
8Sx1dfoaGVhjE/xdHFexxwSuYKztc3wJzBrjTLZPrSwSvUxoMP7Hq9qMQinmZ0vhMm5d51IM4m6i
ZNgdsAdj3Orjzh3p//Li5j5mbhphcVLr/VQu3Sw4WV4eSpO8gF+9Y4cgIEq9V7h7L9E+Ow3AH2Yt
A09z0P8ihXxYUQShxIeMSiy8gwNkxwy7sF9dTE4FUYFtUxnWoGJlw3QxfQkIDJQ0cxwPeGtoE95m
MHPzPU72zlynuO/c8YMjjBAXAzQ0pFBWwxoc1tlNo6/E196sOdl30O1m+1I/+i+gIHHrX/Sx4/vN
YQaNlQwtTTvwBn9X7LJeED8aAfc4eFqVvWoqlzew3HZY/sqkJCPEsLT1p7WEQQoY6a8ku5YF2rZB
uYxiEOK2fjV9DqfZ914eiorW9vgqo7+pru44ut1F7jVPrqbD8qBbJtQcBp2xih+Zyd67RoqXlxuY
Cy16KSFvsimNgsIad06dvTZMygLfOY6YlsY43kX5fHVrb9MOL6NNNcEQP5vHrf8wjtUucBQeRrJ7
JRmnUG+Mu2MU+yHhk6wY6eX6VbZiFZdEq2W+hv6zy23WgZSsq8TVkNXxlogtN38gNrgqqQojjJLl
u5v1Nxd/o6760KDy8Uq8CIyC6ZvDDkWFxoqJ1bNuyFOPVYd0Hq4cMHlxtcm06jhz2dlE8JPCCYMx
XRfl69zN+1qNf3AInhDq92RjtgGdbsvLJBrURE0tsJyvavmnAewLnPFt5jbi/gyJkH5YYnhOmul7
RNBhRUa5siN+VUaCWTZuXRgKaAbLqc9JkX8QBF7U8D/iB2wR3cN2K4Y1NqC1nkxos2st/WwVuIp7
60UXYBQbAGzNsNURV0lALj2GwjP+3ambcexSXMHAnBH1a0iR9YBrh4PY4IMYyn5c0l4ui/RzVsbS
Kguklw0WZMIYcWgpE0CBCMXoLLvMC2dYAUGSrNqOeD5ziUBSNGjtOuYDjDsrnFL4d/gGRga1wja3
EyFnovRbBQyJyhKKRcEj7j/b5bAjQPRbesXBe2BIJvOaAP3QLO/WIrLr/Nq6+9VUFEnue1fkkCMD
NMcgLC3rTjh2IxIBTT1bjEymHXkbKOYT9SswvJWzubYbRAyoJzHnQ6LNOytmrhbccin3WYXzGmWp
akF92saiFbyRI/NEkkdUn9TzfxPohHY0L4qo45jiA25Josafc0o32sQX3UENmeJzRbejjf41DrLv
0ZyQ3aNX3ybcR/ThWSTx+xCTF22Kf7Jwr6Vj46yg2wOS4RjBTWXGKU25mSO1pfpZk58IZ4g2VfO4
qWGFAKxDZ0CSKZEkKm5Uw9GsY6DjDeHDToM+9AzSTONge0vsSmptxTGNmrufRbfmoFTIE8+9MFFX
0k2TgxHBk+EY5bWTNY7RbknadDHoOWwjD/8Mw9T6dWqgM9QgHtolnsKPseroV4BXICt2BlF0JG6p
QFx17tYwnF3FYIXJfz/wNUUmVvOgB2xlNTebo3GaLbh89dpnPGWIfyRu4FlWoVW458zPvvH57DSc
IkE0vpiyfqpi/c/OC3gZEQ67HFnUoxhjswK8MpMZdlJzPMuecof3xbcudjqBpel4YSvpnE1SzDWT
7xmlz4j6L93qVwUJPT0zdw6hgNlngshPm0xtZZTpAV/I2mPKMU7qpjPVSv2UIqVcFdVHWSsAxEOC
RDtfMiZy3tp+gECnB3TVDnKOc8dnpCGaZTtU465OUm2belqGOmEa53Yur3UC5iGaw5Y5lPS51fxt
UxKl0bsIepq9Fw9VGtYMkvE6H1169ObKo77sJH+om5k7RNLdE1c9VpW/6gnCLiQFWB7LbaI165zU
OBGqayQCcEDVfEDMW6HEHWHC4flO10HO9Qy6B1ztiFpZLHNVPWU1Jg1Cy7y3v3E1Lyh3lskDYDa5
P2bKtruCMUSsPZEB4aJIj4pXR2rJxQ3STyMafyBAbAewzjb+Jqd+z+zsexjyqy1kKKDfSKbLpEaX
pEVa4CcYhVh/GCDC4SEIsHrCzjhppVj6pEa92AYRDWwGGuhBQKFiAEkpGEFecJ9tHupMeKdmMo4V
PMMUpUATEZ3vZ6bbYe9iJ6qK+8i3rQsPX7K+r0p7XxEbEiW83u7NtPGwUDh1hHiScQ3tG1HVgira
zTjvcFq4jBUQoysancKbN15iY/rQQeZyLk7FhijxLfK76/BoXB+DJmhpqMt3wTRKN6x/lpRw9wZB
h9UnW68OzlbjPgdxMaBmEh6z7GKdP9YTBQqF6ktVI5lXd7jMyr3Xke2sqKa4ghABO3KVSed8TEF1
xsOyTGfG2JV8090ZdrT/E+Dsy5XRn1Xj/SUTtKnK7fYeAuZCOYpLNMrWZudu5sTZNa62IZxe8aNV
R14nfpkUIE4SAmMFP1l8GB56oUd/jkaWFO1HH9XcXAPPs7cI5mA7iP7J7CpYCg63ZG5w1E9U2jjR
YKkI6+R3QHOTosY01LZoIrUkCwGrxDYGGXp0QLFAWPL5gGtm7U6SgMNQJ9H6NjOod50rAfcGgRoe
sO7cpMVLKbz2MhjNsx6BYZaq30UAxGq/5pst9XKnqCvCut017NtNHcTAxjCHbTYGeIFnmwFzEWBO
5yPfalnuLQM/x5NVNyvK1BGh2wY664rDTPZnPcaIkHoSLbBdSBa3oPopkQdvqo+Ll76v3DMw2mpH
YsNgkV0VrUBa1vtJkmmNcvZBDjq9Yw7Yh66nDPABxEppG7/Q7yxp5qQNVMznCF4MDGNGKUHdUL4T
Mu/Prsnq2ykvH7J0Qs7EBStDU8RHlnRWc6iIe3/PFZ5iDBm9tYtAIxw8VQ5fQWbyO/ad5e/kLGAb
0Wjh9W6MXWfDvQkoLIY+G16n0fResdG0W+Q7HWxJnYeN22owv3HlFOgeTujbkikgMwex8kbL2abp
9DPPdrovaKEXU5k79cLXzZHZfUOirA+gNhdMT7PZ5d4e8PYO3f94TG9gNW08PLPH1doONd5728HX
KHDoLnG3IrthDyNZI3/1xgckNhg+3i4qaNxCY+hVFKGuNQsGkloMThdReA96nDM5g+OlxABI23+I
f3FbTYdSl+VJh9YCQqf9qDI1rjBqe7ugseodhsAAHqoa181QM+/tiJINlUG0YY6NnV/ZzbIBuVtg
CGZ6lKYPn2+Hw9kAsLgChACTsXcFF2WWg0Cy+Yv8ETRJjTh8hzJPrhuKWRIh5S0sfbyBPlt3+9LN
dNTHAuAYh83JznXyXtJJFq5D9243XbLM9aZAdRUsEqAfpZrOAVXWal70JNjHVznt5JRqCNA4hJLR
HV7sIRNXNdvL8QJHRuvweOGqndB0dY/iX4E+0lofzRTbTrFnICPYSwleh01L9bWMdZLxRvRgWamp
edaiybv06eBs25Fco2dn3gkIS7auh06cHbvBmEeKMfQldyzrxYuPOLUyxl/+d+nUySUNcnWWs43n
qS8ghQIP5nVumhvZz/mNdb2v2H7HVTHm2krjHgtdL/pOekyZM8//ojcDb2d2RbKgosNjxcO5gmAB
shGndeiQ2F15yuQUh0ewyEVwd9VgUNcpBO/eSE/KBkcejoPwCF85/Zum9dwpvZLuF81sy2lPSaBQ
HsLMTjBeO73JDHQw003rM+Cn1y/RRTrjlsEsuZN8SKgHaxFWAeQmnLLC+S66lx5aIh/JqGqmL0eC
Ive4qQ8xhS22nhkrOGmIkq5gSJez/aKnCGUFozWHj9PD4hJjEXhmid92YjcaGPES1oAeWtZnTaOn
Ofoy5Y8l6rMhBqnGJwoIw7gWGeG3p8a89EQd3SmlKd+j1JAZf/iq8qUoP+pyp2fdMhYTPuqXaTro
dKcV5BIPONyHhxhnRcya+r+CWSeTd+/Rw3vBksNyb4nmM8kvI65EoCgR5ZOx5CxZd0j7A7MomQOT
Dd5dyFUKiFbl49Xxm2Os2PpA9CHIP1iz9Sv65NgFOOv1VgRLEBihJ7utyN4HlgYMWB9SHI8UDKfW
q16yXh0a91YwhJ/ll9EcRloZOBwLhYJPdIG7tf9RgfqdBudDdEyK6levCK5x2WwsIOcCaKHAxkLy
UhtfSoWZ2ECVppKdg+FacnkJPzsOKaJtC5s2ZhlUUpJh4PD5GxruABRxFpfH5r8OWup4dh9iByaj
1B6fqoQCCOGnvVUxNSfQsVF7m5OLTtDBabKPZPw1qR+pdxjb2s/wpgo+pPmxRawkis+of/SCdUsP
HRjtSiNL3SIDe/pf7t1IoOGQ8LHOdkzRSbqOWMb7aaF141ekGRSKJIIkS3VQNN30DaT1IkPMsPuT
5tw0flvTlRDAr0asYZqcT4+EVj8dgBUzHOIkIePcO1xnKn3SIWVm0ZtMv3EXABasYH9iN4Q85Jc3
VkzdkuRhhbUXqbF/jFLtFEYkjlxlGMvJJubT8TIxPbVRCmzbUUzHo0dYmEZNIvk5bbEPIpeZKd8G
RdUiqUjT5Fcw0LiUgn5lxfjI0F1Ywojn7/DwOk3ybtUXLIhhEld79MdVXR+t+BrXcFAhX1WjwY7t
kQk7Rm5R7IKhJWCPeCuvhMKT9mIPqFpDu0t6787aFOgeGOQqCAKSTUsWHpCusm9CqUWOL0t28jw1
M5NEqB09/tiy+SlHEJzCpcKYsSpfu+Krje5j+0Rvs+VfeMyY6WNFSOzToAX0VNa6FVvSKEvGujuP
y6UQPbwGfdXCwxWgq4yYw7Y2wrZUF9ky/69uxInpyoeFlk9ctxDMtXcu9YekBPtmgrK11UjR6eym
8Kan1E6XESC9iZhQjY3AD+S5IBsRUy0HznCd5viS5H8DnFpRQ8f50/EiFv3XnP0rCqTraU3HO5n6
NRrsUAhjiSxGuCH1eXUlcba5/WESvYxgLVmSL3kKkP04XCOXUGxxz5ujZxZ782G/fXgzW3F02oet
ZFE4xqqL2mNbBjc7eGCx/ni6Qi+Ft/GinHtNNpHROKCDV+Lhe7ZB4sT2u5Wjin+1gemEaC8CXTZ+
wvyiezV3BuD1miCfRbqPYC0g38kAP0JU2xu+Zo/dQY/NmLlG5rz9TFW+IQB+mSS5qKp5LsnLVUos
syLZe5b70acwQPGblt74brvp0WMLTRQ/lpHsZjkuepcA5WmokC8gDG5rt1rEusc8qF0WWEUIIYSN
zewua+E8rv2uXI9MdVJLxw97KiYeVRO0qFYDpcGf8pwC+iojRNAIO4SPq6HuiHn0WJlArBwfZi03
/yPW9hDrCVqIJRMFHLahm37G1Idw3kKIePQu9Og16I32cd01/G3YpK5Mn4DBcaGuLNZ3kB1NGKd3
e+Ff+55PkFqkz38jKiQCz9qX0xcADpmdshLztZv2MLYYLTNanMaX9BHXwO3EpP2zqr4yWic1tJsx
Pia2ThShDBObrGLEFWuxnZOaluD8uJWsQElT/ag5bwazsMeIaAq+zUyd64kfkG196J2D+U39vukJ
6+IxH0zGeezWIBC20BA/UxXgoPJvPRRNqh92qhZfWvs9DqdE0au05Coy1n1Mufeq0Tv2Nfj/niRb
4Z/7MT9O0HzRp5GO4lva+PpSVLgXlJvs2dewclIeEyzFRtmHaRWvBPbJlkFMdBBk5yOCVGxdZqsT
Q5y7gVBoyd/aYumSDQikR7qa1a3kdu0aQlrQvPHLQxSiZsd3+ZgABCvPgWrqmKHHB4NdJdAwRhKD
GPKI50+spPusMOkP+OYmvyRM82y67G6goTRVxXQWR6NDlmuXMXbQBsvCn30sUrZk2qu4Sipy9SxP
slyD8RAOy04dKFHeRtIuQPJwI2P0Flp37bomLOWMsB1dQVccLfUwOzHC9fEK+bb6zVGJCaLuaR+W
sQP8au8h+WndOdCe5/YlL9dd+TIwOhjxY5fq2FCvkU1ciPozdb8q6666i2CPkJi1D4M7UNMUTTpO
s9ly36exPpT5TTebVeu8lLhW5QC6xveGw6yNoaCaTOOjnzMSS5htRzkDZQFNkSmhfmhYURHZwyO8
ikXC39Wavm0M+SwVbJ+kgGtDS+rI+tMY22OCn9HLsZ1EYj0Z1yQ5SMfDh/Dkjv2hrvUVjd4yY4sK
AhX5kFGDKwV2XNZrOU0nN89ZifLqRX8aX4f0GUwT1NIE7Q1DsMbGwim/6YFAJ+RhLDGz/Evqm8lS
IzgKyxI0tRp+tFnfkDjDmu+GKQnAWfnYy4IDXsE+J9gzuSsCLigT/4pIhzF0jtFNgZDSzjAC5vgc
eG8DaOyOstFEyg2JnYXCFqdwm/vcsBZ5Z5y660g4KKHZaURQcpmyOgzpmAjgzeEHMSH1x43fviMM
M/lBUS/Xdfmr2kPsR98gbpjkvOKn2TUxpLuXmlUkyUuDoquNm9w89tk21iPoeHwlCLaFcC5efHZn
wJFFvA0qZ8vEUytutf1HCMuoUkI7hIzkJjPJ7HI2845cAo1iP2HV07ZwLrjdTf1jhGbUDpA/NDxE
jYfZYhElR7P456SXoDspZHH7q2t60AnQdrdu9UPuAeWMVSnpuJu5QMo16y4itZvurAxc9tRgLuJW
TnUBVfrepM/kGAyXKQzJqGKtJGSbFo8C0jQ4TaDUv523iooLE9HJPbrNbn7442K+0XOqHYfuNNzN
9py9J4Qr6N4CcS6mJ4d4a3HwI3yH2lri10Yuo+EEx+yXsI/ffJOom3xF+2LG/0DUrNh7iaEm54bc
qPQWqZVBGrZV3zK+6uQDWDEzbc3HhjbsQ+LNKwCR+8w6d674oCFPGmy8JzN4dZiXq+e4FGGeM8EH
Ru4Ilj33X+mnC/DBScGnTD8W3A1zbxb1iVyUSLaCYCpMI31YYLffO15+0rXxPQjGasmuTImuzU4Q
TWhrT3q72WYUNsXPFVZk24Wk72QflY9v8XXErFCN06c+W099t8oU/38d+NYIjtjXzo0OTMKI3pTD
SgJmhHn8OkT/WLC989qrCp6T6FP0OxfIr/AHBlLt3vHfhUmhekeFQaoBvJWz9TsjAkZbfKw7cMpY
/mOb8eQHG0tovsKKaIszvFp9f+p0nOK8OHwTpbcfKSoCtFvFvixLZ4Nx/lJ7z+zuCSYL2svAm3Tl
TiJSTTKEPku4+s4RH72fron1nRoC9crhniAq1o+H2TI2s1UdzJwBemoswaEte4ttbnq3doe9ZtFb
00kmAdttK3dbA38Y8TTGMfYUeZid75E0jDag74EWw9MxMk/V1L3HaM51egysq8bChXF+YflQy6qm
5kYkwGPVnIC7kxAuG1NzV+vNL7VW238Y86Ee/mF12DZTFM5e/8X8IQrLgJh/iRbvOi8WQZkpRStu
M/JqGGn6A/DBmS/xgf9PHXIjP5X8TdxNSk1HWZhZP5EDJcn8tSe5tRHJwF0CRQ41Lr0YbhmPJ+tp
LLUc8rV8fCywn4F1qckNae8J2SqkmA2FMeZuE6aW+2fkf2RYyTRjUWh2vfHVu4SMmE0qQEIRuwtr
71AwDgggG7SIQi5DpmFZ9MG6xmzdRtgFm4Syb2bjol1MSNCNeA/gvPoup/w98thENZHbe4SjooKy
52FLoJHb5wLwPG8RbHlRn4RuYIcX/j7tj9I3T5imZxIFLH5d9lDtAo5VokcXRIl1Dn7f8fp1bMDx
wUmMcN5watfRP1DIMt1FiXlOOhYBqcq2Fo5ug31Dp5J9/lUnNYGY1N4PsUeMNA5O5ii+rZoNhp0E
jEQTgk+YlnhcpyXhlJYvT/jvcWUfoqj7DLKsCXFgTzthq2GRlkoSlSb6ZdXWS2lXIeIQpunH/p8S
klrphqKDcQnd7CXGSTVP4zGZiFz72d+cRMcqhSePKDIu+7L/ZUDwN5nFTztlMAPzP23q/mEG4Sqc
B2xiZsvdkNJBGu1fMKX/ZpNArVcfRt7ste8VwAeyf27btii2nMF2/OGxLC53xt0oIkb02j9Wqd4x
oEtSLjzdPk3IS+5Rl8iRepB5JfQujo6agyJS+SV2Blxk/qGV4r0fkPLbqsgWmCpxkLBCwJYd1Xzq
bkcuO0MBViuhrXbVW0t2OHDKf3GVnrO+OloN650rjJ12ZJ6FBM3rvevZa56zMRIRQSgb+EG7xd2w
GbmB4rjm08wfkurWtGZoPTXjbOebYK3P/4KIkybrI9XsUsORojXDb21YN92xvuwqOkzk2xom4shM
bIeIibMRUqSwbMD3twIPw5DePTsqmCRNtwmbTMBocdGyNMmmblq4DNxN2PvjFL2ZnlqmucMLbW3L
qDi1fXpnRzCltoXP3Qt7Wx1M1zvMk3PBatcJ+0el+rMO0g9yx90qulMWxSvpYZAr0+YqOrA8eEh2
nPd72cKC9KKKHDBUDhyI4GzZL2A0LP9x4n3vja+xiczu1JgNnfElNhz8ntE+aP3tpBXfXVBpbCzL
V/HMJhBpbPxabsjxeiwKdN90FhoFaUEdJ6a1yoZzObssPACyM6VGvOy1HKun+Jnz6Noy4Gp6HoLG
qDr8ZcCqMuGeYhmdh1kiCg/aNsKOoVCBN3Y+/mhFy42hlTuSh0dssZtENQAwy5xLo/7OB+JKOGCZ
qPFcaWg+ZoOPbapPBlQBbHp/g03REJPwI3GciL1fIDT2zo/ZOxQk1TK2Z9IJg2S0weHm1xBburG8
gonf10F3C2y05IEhPJQsRZoC3JMtPbo1h0O1q5a86E8y1nfQjZ7TQS8AD7XnYKCsG0w4CWTk+scS
gtGDo1czUmcBg1u17xWvnZ8jICd9t2da/iPi5klR2FqQOkk4wuppd26KGdAM9BNOz90IlZTNLs+4
PQn5oWOOzrLtWTnKmh7IIVhrTIJ9MYPEPDsUAkKUhLvrcTsqwLqLzjNwc3Uxo6EcB59yr7nHkr28
PphzvjNBT1XVuE+o9W2dmyABGUEcaFu2iNhzJthPA5M7qneqTVDN3O1c2BhOeYOk3HlyPoBaOhrN
bznrxGkK50iad6Fi613lrPXCu24WHNtTpzZ0LGJFKEpbKKKypUSMYc7wN/gl7zpTLym7XZIz5WuT
6XVS8b2phh8fs0imlU+ADW5e7JHD7A+g6laloEOaq+RDDNOnz3K3qk7PxfgNWvgpS6hrbWvjQsoa
+nIVR/5X6vWkZlmyqJnDBjfYPurYYNZg27Z86IDRUcXa3o5bwmA4eJwGWiXiqgVl1g0ml5EXJ88U
UG+33doYpjNpvJWTyYPiqV4M7EUdm+S9hA5ZTi+21ywHyip+5NYsQFB5GCFcEpIt12414y1qL4r9
rsKixEQkA/6HHsX4eVdOwWGK3JvVs4gN3rb5KNgcb9iKWt8bfrKp07+JdhEaM0HX/FkztC9QASgu
rrka0CeTJl77dFo+Of/O9578KGBRXHxLYhys1XQybPFkyuZSzCjFAQVyWh4rMBpJyXaejLCAk2vn
tChQyD2b+THzDjeSK835SiRvQZfNMEmDB5Lt0zT1LWcEkIjx4ETZK5YRtm+C/sLY1WT2QTbWTZnN
OvVP8CBO1myt2lR/c4wMn1qxweH13kXzshvJ8tCEeKW7y6ABeFmyHx7ZwYx1V8b4aMy2WqDvLGnd
YGFsKorkomu+apH05Ge7ck8sxgn1tCLzbDLw7alziSL8NCJaIZeavgNHChUgl2N3VmX1XUTwxpPE
hJbuYF8HuU96b6R07cpDHpffJKn3+MjZdEa2mgLpIOfHVu5mfhUm/hTzUYgSdB3XdubcjK77SvT8
yXD659wcGOz26qL8etP20jvNNO1AuTA+J6nHgzwCbuLpfC0zKPilApnNnhgvu3rT9FWzJQ2gcLlA
JCf072SHKQM5XdtjWLVjmEXOi26lDAuJW7FWyzXCYi7WPT6Bda6smKPKfxITFoqkMI6DhUWMMWzi
9eaZbc136Jxcm8QqOjHf8Jr1D+smsMFY6MvSJY+bs93oW8I33MCdKHd2IhDO07xZpVNmb3pCFqEB
nr1kbOoypu3nyLw0cwxjCfqLDi/XoJlRpqM2/kCCoS9xQ9Q1lB3NeiAqelbVAkKEgqebvfYWYafZ
pcDYXvE3aQ+mA7stWB3KwmL/pbVnD7iXCJ7qRlhLa8j9VYkf9ZBqc4MkiZ0RYVgerGLAbF+42hPj
dQH7XWNBx+CwPIgyJzPA6ImUXYu9y2MQ9yaCHPtbsCtiFpoyf2CFTNuuADoU52xyo11MyoZLek6+
8xiJUNf6ee2oPNgOhtCOVl01KKdZ+QQEyPtgXZR+sxpbXmoToE4ZZQAUqLcvtQcxog1YwYGbcS5e
2WAhuWr+4+g8dhtHoij6RQTIKsatcrQkS7Jkbwi3ZTPnzK+fw1kM0MDMuK3AqhfuPTdgcSHBfI0J
pzgSS07cTudhQI9CncuEpsCdM1Tpj2sa+Se/E2lqwF2OVqzm5B4H+XEsiLtIY8c/ESPqH3rw2nu1
RTXCNJMUUVJHFoM3aXl9xX/oQB/RJeMnlV2pUPgN+SosQkYoEWMscNks+uh4scKWQcfQKI22AeTs
DUuaYt4lmKW7OMY+qSDdNFhHM1mGO6kLJpeV4jD0D1y41J4DP7A10+1oo64anLhDXafFq9If60el
WtoiLzMJOqUZLmGaMZgzSeE1aM6wmrrFW2OEx7xhexgWibUbdJvLyx2no8hrfblkaUhjionwFCVu
v2sw1/JEu9WjSGFNhw55tGrdqDvUCdUik+Rfh8CO0I0ye2F1ESzg00AxDXlnQhszQJ0zQCh89o+O
0tm7EmMqPyVeylgsE89AV0LdkG+r5jtA+sSYGbOKt7aZkOrsLFKB2Nf8copL1jfLwbk6zl9DvgVU
RZSgLpRx5JPMWK0N5mAYKEyyxviYA7xwbO5jRf8wo24bp6zlGlOwHGanQjuYGSwl0PQVCHNUnZQI
nrPemltqcskYSbStZBNPOzrgECt1bmODBegxl3+9+5LmA6L5vTEh0+bz0SiYVFY8yZ+IYmm/qxWS
PsbmpNe19iGl5Te9DwtFbQn3nv+Hv8rCqI0tcFUzqx0Q95kpKhGpaztwIsEGEQPTUQdjf8UErPXp
LJJ1DF8l4SOS3q8eVyeLzD/LzvYomr4Dkwq6iHSWz5LxLrS1ZnJWBrNcNUbi2jJwKgzGW2RBoW28
goxyvScJJeceSKtKOUV2Wn2NpmkdxGBF2zCC3wVhpeWJQqi/6BInp9GtWD/jXdmNvllMfYO3LSvX
WWkqCZO2gl0XGbTMtPckQ1jAFi+f8HXe2jGfoMMIlpu0zlAjMGaS/5GMewwtFFaYHTUywYhyaSUZ
sW0GD4yIGqwbCJOH8BgkAPmTDy/I0Sr/FdSNAu2R61OQdcT5VO9h8TmRHiMighKqUbb673qYNtfM
Cb1FosRno+EXz+NNXFUr8GbLxKgucNdPlcpA23hvK74R0kTRhY+PYIxcdW+4yyb3AH4r9c1wfW6z
as8efZV55RO7Ot8kdSn9aRP+jdQBdqG/iUDzuGw8JESLzjlMy4WYJzZHHEh0EyvU75bzOtbl3YXN
mfbVO3pw6NToPLLiKt2vrH/FzsmGIVWpn4IbSwz5zkrHcx2HG2oD1ijboNZJeywWGS99evYjFrUd
3MO81/mbvlOkjKImGc5b6IhKKtS6HR47t3p1YOPCDiE3RxMALtTuZLOFaM1WiQ6YZURaCDxCOPtW
fErnPTA/WUbCIKLI4q5OWiAJUKPVVwAc1SB0V6hb3DwsvDhVRUyOUkVkXTvnyp67HME6T5paRCCs
dk5/sZpf2V8ScjO7LLwQxmzlWBpIYJE5cHS2Fn3v7ZKGFQQiCeQiRQexGhw9zAth3tK6uUWTaakl
gBJrk42IKsdCZkX0LToZPAi/kD8SXIHYQFlGopv38SYfxYG81O3Q7qVw2JfztveUwUeTmZrnMpZr
EaeEy8rKURlFa90SmyKDysDYT8WLbFc5q6dko8DVKNOzPxrzGtV1ygw7Fx7bmXY2+eFkH6N2JdCo
RN3ZavcxKWg3wPX6SM61vWExO2xy8KFV/Cv6GIx8tUHRPVOnoR8jopIp/RDoC89VNwiwM2Y5zqSd
KKdyivXWUo7hpsUD5UlGE9kuE9UiLF5ejnWnGt7Aoc30mAxcS8Vyh2cJaoDLijD2mdvgd1I0SbrK
y8ON0IXgMSlZXQHBT4s/WGIwUC7XGS1KTbnq+OEhqLGW+O6D8OiVjmZtuiYV16Z7Qa+YhHvONNJh
tFnGInUguSnrT0kAfwuztK+yEJjKNPXU9kS+V7eEzyulf80Br0yudNbLqw6ftIuy0iVaDdk+0N12
7QiG2fjvPQ8PrTYqH6nHIrrLoC5bLHF0HQkiUA763l7NV55LE9/qqLS70S1Wihcw/TOaya3d/Ci8
gJtnhc66one9APbXF77aooExWN3YRNwQ2YwNRis4ChVjgEre6hd47fna50/rUCpiTjI1awc9GE/I
IxFLDEACGtCEFfxZ4xJ4DbQsoBaYLBxObkN89i05kFQWSqf/RXAl8xERW9WSHeX0R27Qj9HDaxEF
H6KkAkb2gxAnJJqrM45SnPLuOyZfYAwf8PdWKmNpNfmDeLJS6fvYzRHZy1yv3YL2PtG7XTwdJxBs
FFClRvPTQR8plNJh3lhdHRvHgmZgszaCNQO7PRIsXrEwf32kyqPCwJ6RBGzmaWLZiPZclA2zhuZq
swgkaoXUyBgtnRM/rI75GupkJGBfPs+2hSlgOgN1OGmR+S64M2grsQkOB1XFa9SlFTNSdukab3aO
Q9zsuwcjXbQF0uD80PeFrxCISAXbFd22yQ3m2WyYGsmxGu2mwB/Pss+DfpCmO6vbQ4uXug5qRuD2
AfcA17SELFveA76V2CBWqDKBDJ0siRzDp0wMjP6kOGgfBnISsj+yeVktdg8xyrWro0U2tZdf7D0C
1kr1REwuavmGcDsqyEJd4c5bCZVfevqF2cqlGWqc1k6+mzKbg/ieGVQA4fhUK+Y2/PfZ6Gwjgyk4
C2E3ICXN2eQCbUsJ1qO2YOm47sYz6/cEJ000wn60IZXXNuaFeFkpz1iANelYvZTxdsjaPXELbAPe
Et/dj0yKI/JaPEZwxERd4zL8ygfjR7G/+oHntX8NOZpjr1ha41Ugh4ix3Joaq5GR5E1SibHoM+KQ
MSWkPyN3aJeY4bLWYb6iRZNMW2NEiMiKSK1XOMFRTtntT8wXNpAGOb7VccTK6CnI/lp6ga5YkzI2
p506EM4zqyp733vVUnRM3+gAUVZKNd8Y9jBXWx3zNlgFBsZxViO4ksshbi8NyLb0u25pUlQr/xgC
f5+UzK1V7dX3BcvSjk78VeqQhhK+mBmNrKdTupEHHPDlsKLx0Pm0BxW7OxEw/OqqAWLy+DQysYDk
h8xqBFXCzL+M177r/7ohIEER9nxm+GGG6LeOK9BtLwT781idRtIly8puh6GZlQ3hg/TDBHF/es20
YnTuzSj36JRuiWveS9N+6m30UKJDK2CKmbQoeXeLRb/wSmZvUAz2Q01iR8Yr4mJAC0WMI3I0iPPk
dUnOcSX8EkAW+wZYatles/zdl+IsB/SG6kfCSDsgqzt1x0PaOjh4EbfU3nW6AMbuV4WbPbALKhB3
AJFOBrERkFJtRaxb27u0IcYxQKghKhondg6DZqBUpjbhyWK+Sm2BUkKUHsmVtf5W29dmSm8LijOZ
k1trECiB2N2J/B8R6POB4MeSd62B4GyknAqw4wjB0p5g47fRQAHcMWsqw3VfBk+JpafD+Vi4aJQj
DNdYgbE/yEugio0fCTY15qehnPGQH0IBEnTUlkk5YErrvwjp4FZXbmGcoqBlx6RGF1Tta98Ufxme
DV8yVGrNeB6EExics18k6p89NgeM8CvHKTZEk3Oz0zJ43R8hlOdSIzu0RZyWWFDs+7cqIQ8uQy1m
M2SxUv7W4UhLxg1FbKFhb1z3n/DUexDYlIKYVMGHX0QanWvH2DcqBVHlrk31Z8Cv5Cod4v/hVMqW
Ex7zXP1Ebbs1YZzYlIpzi7RdI1piy8NrTQdX+r+2Wrw3joZDr2HD4x3tMZ7Zsf8sJgNLKGHrqXKP
ngE1+sTAc51vOWH/aof4m+hgRHjsjLz5bmtrZ1phPutqYnFBMsTVS5fdfBrlpfoTGq3K1pl8vgOh
OBEyEJs1erDTrXrLnOAzyZIDZzj/kHumd8cS7XNKGDTZySY5OXnWPFECzkiu6oW9srqjgU/OiW3C
yRBTeP5dj/M1QXmM/vsZndgmG6/kbWwgN90NTqCBjbEy4g2z20uvw84hGgC6+w6bOvOehUTZziBi
FWm4FQDFm/2ro+zC3kKDqOxZ/c2jHPto9Y6bXlpiCxJ1PvKsm7pY2FjuBo7HOIRMEqdfaQvUNJDv
emCsi0Jb6FlxLDPqXQycQUD8X+9ekyziaBvkmQ3GhoZwNYSfvrtVCWF2W+XpjWIvJls9tayinqax
36iPK4GcRNKa6WR8sStScrJ6w4YdqF1AXEdfkT3bAgVnC+OQdBAHjQlt7Fsh60sMVSyjTExZB5eW
gkd/qpT1uR68twkNt66sQdDasxqhaBIEqzK/ucSP1bQ8BuqLGicJA56NAFcYFhbYYPAn9EM7FURQ
oj4C6y46RADWJkpBzOLk6Q1vgYt4NnQ0cYOxlCiz1MJZBOKkTfnX4ERGYkkd5pbVxVDvqZPstArU
HKpZtLIrAtBgOuCIgS3KYsjYehCGpPtJGUCklfPdDt0CasnW0uyXUhgkR+VHV4nZP+vNn5pz6DoZ
XvvCmMc+GavWN5kS48yLgl8tD/ZajxnBFvqXqehz3+wvTKKLBXuhWd2p3IUStTWKD5eTlrF//NVZ
TDWnlZIs6qUZZE+qL0I2NPNs+vlt0JqrZ2QfHRc0w4TqojEmaiw8Bb6wAeMQHR8l3hnTRrqMVefs
9DgNKFFg1GjhxkkAmmbInli2G7+p+EeEWHPWavGlpdkqNd1TYvPGZJrwz4LYA445dRdLAuqHcFno
Ei+DMvJJj26GmFuyCymLAnO5F7ewtA3SifEfV7QfVvGMsii7GtzQX1npoGfLQcGnfOH6oPmxFA1l
XNogZXRyxcX1a5F9Ifzse7AhK1aa3XNEBU9bUHQYcEX0ut7ZvkJXjaW9Q0lalEgpyxE8WtuIbD0Y
6JXHCrYBLdtEWPA152PMxVFh6K5Wylmn/Q2kQ88gdl2EZhIrO7ILzWbjZT5I29iwcERnFDlylSrk
YpPx91F1GrA0La3firhFB8iUs04zk+u6AyJv7xOXiqBW+ZNbKMqGFbv5inM0adyMGs2NZ131Uu+e
NCsehZzfzmqbePkRDu8C/zVMzpwUwqFRm01m2/qf58Dp07K6PoTxkL4Ri6B9gLFRNrVlud/kVjCU
qUdUsEUNt8YK2A7jl1ZWLSt2HHiFvyDR8pF6I2O42KjvveNq61im5ropamOpeYBYrVrLD0qjZ5dA
xNxVVQtNz3BM9NWl2Ae6XW58s45XSZwoq5EYpbndQA5vXV58Qvb4XG1yCQ8w1G5wZZMvEl6cRag0
yVuODG+F3M+YCCfFoxa0HzIzx1WLHXNPmaN/6+nQvrWtJepNkofmG/Y69y0GCgMGDtaIVQV/pTuw
5anaHkEL64Hos9PEZaixVrkBXrreV4udO6ikzjacVuQ4KfgPgoy4wix9Dx2foYepBFtZttESRTmz
mh6DG/UG2uE6xh7qI2ca3KnFj1iXOpWir7QKZLCdmmTIw5ZbCvAEy2JIISGVfrXudJPzJIJ+WbT8
GopKpY7fHcgc3KdHEvnuW2I2+ga5jb6QZuq8qSE6UwnZfWo0N0XgMDz3Gp+zrKDIY7cFKXM0Ho5a
djg9TSblAPAxrgCYlJNVRehbTQnQfLWkVvkx30vL42RPkN2vhVvZ156MGFJMm2Hj0VW8xUmD9qrN
63epBSN2eAskrYbAvO0IVycMABRnQeCVpw/qlTgcrHgRpq8A4sFO1xRWQ5Tu8wSwPms0bh7fTHDS
qAS9mVZSrOwiaj4iEJwSTl56jpydDG3kFyDw7UPLhZEX3Zlkqgn2NqmQPuv2ruAaRXsGE6P00K/V
TEao+DSWsvFfIL+leDnebqxB2iElomtihlNEyMdt7aKOPpo4c+/6mzL9FArR4jolFNZ1Th+lnism
2w7hOpKNFkMlI8WNEoVtuVVtP1jrBaMHBa/kTvglrhFTJx7BNPDtN+Y3gjkLKAUNrybLpU0TF4/u
RqDxEdm569ZC55MiwnpCx9rtvc1uaG04ReNmC1JzVjf+cujlSoH6pk6vBVNoq73ajiOTNawwoZUF
6YIQMzU7FkI7sdqY9/ZSYYTmpuO6QMNvQEoZ2V8RSTX654aIuKb4MZx308a2HMUfcU+8TAZvpuow
BvMFZSoFAXI5QvZuDdK7oh8jveYZOLjqp5cYNkhAhOo/FCsRsVKyAbGUiKlI9uIoI0/cTfBSMgvu
GR/yg5dtida+9rZyuGipPscigraBj608lcEm8KJ1466A+IQkErf9jWH2zDIMAqn9txIDzhA/3ELM
8YbFPRbGvr6irrcQhTvmrwGkUs94HpstgAp0Tdkak+/CqalJPpv6qiRAR18MVoP4l6hsL7zYOKDi
7uLmW30MtqLTDo2LFwW6y6scoL0Z+irkSAAHaWMYgGZVZ/+mhCgXPUxPai5KM7eaOwmBzx8y+whZ
fLrJHxa1Ge4RSI35PNTtpd4emHPPLHDUcAwdaJLAXAAlo3D7aceja7yQPy7ynnjqQ+IaC684hkSD
DeEmilT4QO8SEg3dhbQnBgdisXWN0Zjy07xqYGk6k6GNt0laAJYwIRW5kQidBmbznroutGQBEHjr
JSu8T5qGxchl9cSyYXLa1ssAwrkAW5A7sC+GI4FVqBNfgX2Y0iSK6M4pBQcWPbF6LvVrxI1boIlJ
ocJ2lFkTWaXUnsxohtRYooOde+g97HGt6fuwe1Oaj5HBamS+5cwlmfsvXSSrpmesWnE3XeMBwoOR
Cly+QqEPQ0igUZXoK6lvuvzWNZXpMHCtHGw5Qll4scK/NScHRamxeIV3zlTRYXSW2iYvCPxiN2Y5
Utws3iaCIYITC9AXCcSRlNhO6ivzQylR6gNgjLaARIoVYyLABsGUPJf/knjL4x/2iDKZY5HbzabM
4f1zms8GiwyPOFRXqueR4so6UYnNA9ZARXU2Q8Yuf20PBiO0Z213dBFxaTCGOnSrLv5T61gij3CN
HyM8m94dizSNX7bxLM6VhktQx8hdgwiA44ubjELipCs7m5Gls9SCL/BDmfkPAcYy7S4NJigExoya
v4EkgS7DLAjh5AWGyFf3NcGkCbtGETLy6w6Zx36GtwDOaOHXTEkvSs6nF+PoRceLGzZBHxVqh9hr
CdDDsWOdTWXHajvNP1Al4At/Wey3QA0EWrYPkGhq+T73smUYbMw8muF/W4z0z03/rlQRIACspdE/
AnBQKuFDSrC/cUpOiy9zK9H8OpwBk+3E0i9KdrfQNGr5ZaLeJ/2JEe1sbJdjfIsp2idmpOg/EutG
miiVGuP54sD6oIx+3HjK8gCLiJLcAjU77ZVI0VgkrK+DFOhos4ryXyu+mKTIt0d2t7Ncr3htqOHp
Cnj2kWo4/S0zMbKV/LAMT6pLa1wZj5Cd7ijfY/AUVLkYs7uviNwWL9jHOA+84AbP9QkTASg8Ab/x
ixwAEwW3Y/y6bNgsHgehxvRw0bwKA2Tnm9H4lgaLQIMHnHCbEb7y5Lgi2734alJrk2rNOsIe2NT5
e5I0WJhtWAyoD0mw8Xne83Q4eGN2h8c8J7xVUw6UUnOXT35k69/BffW6fda8+1WNjzVDTcRKRjqg
aZINRhNQhWT2Vuo2iZB+detuxPpS80khL7eY29jNpzCR55YrA35Q9JPQBNneVcFapDKYFsETtWHs
A9+uGZ/0AFt4fFiL0snoXKnQQoCpOGaOqKTfeg3xIBZX76pAqTXgxAhVDsMUIISLNfVVcbF2yisJ
WXOBreNiUQxm6niV/g+FT04o5L02YIG0NpxXOM3OBfXj+Oty+LBaR240OlOLdVYHxPs9QHPdBUHF
VEcbERY2PzWeRX4IHu2ZHB/6/07C8jaCFkpD85L7YqaYBLGii+djVx3QI7vJ7ZyU2QLx/qxWftnY
rL2QuTnkNDjhsio+22mpA5SdaUERcALx9HDZFemb6/Pap7C3DUv1tcBXBtYax/fCMpkeQwGKaHY8
+7NKR5Iryk1m3ATO0bLdVc2fYH7Jdci3l/0dKN6IpFGJEXNlaSx0KuiwXAERhR+vCrGjAL6g4aJl
Zs8n0EQvwugXudJfnUpsXLHn9vHH38C7CJIQQpsRbPRjKoByJDQDCPpPRAQqJTRstenOF1IA3XgG
zkkl+aHhgJHvvfFXTxc8A3X8VA2jFY/i6UdPdqN+HslTH3+6+i75cJCm4hr2VHtVEDNcx1hUWeO0
HkJwmFrWllyXpc1jA8M6tZ5K+KN3I7KNcT4C2BcdYkQLQREZ5CPFXIoq8mnwe3ZlsO4MnI3pm2ac
iUs+1v6VaDPWIyfJeVYzyw0wQQv1z6Pa8Zmt0GDQsx6j/M8nstzAitGNx9j5LtDWRyC3wzdoKGau
cdN+YEw4Np7YeDSQjdlhhftA0rorMNJyUIELWLOAZacQIP6i7GCIBbNIQmSpAyLqaO8sWGNj4czh
X6Cff+WQJ8hrthU6QtjjFUuW6ajqcejp/oHhN0f5u63e8+6fNqprpb5BnJ/5jrOy0ZQlxsYNL3qP
UAVfKtzfsKbKztYltZOZGB8+9BA0mWSOcL5PIA0c8eNRA4GcvGnpOnRulcQJB92Q2FYRPer2NvRf
ZvfHQ7ZViVcO95OpxYOb5Df0EU+YYZk2WQz9o9/lX4auIMDDCZlfbefUy0df7YRIVzqfpGGpjBSI
Rr+WpQIcAUlEvO9Qq6TDVq/8RRJA0O2BDd105x+JQ0z0YHxNdTIdhxltS9L1DHXJjyY71a1OsgCe
fgvdYiYFqrqekmuVS4TjRYvrH346xbfNdLDOAM650RUmfcCh5K8H5TWQDWbmDIGIFGjjN99jYQY8
jNFAo50LIOPiGaOCdeYA11hqrCL/H1h1Ndx0w2ssT6I3logHdetSoY0alWug/qMjZrF/L7WRMwQD
HgKpIGaHUhOyXrza5rPzj8yDW8lA2p6Z1N1tS9yGv65BOxRHEg9ZsO0F6CUzonhiCN9LCVQda5cD
Jz/aTkqVWMdIzIo3fPS0QKa/lQgvTW9L2tOabpJM0rVkvc79EWvhik98PqVXl+5bzeKi6y4KwGdN
/0iwDcj3hHGkIx6+9W4p7yryB31S45fn1mXGcOvkNujAQZscURtz4MZnOd/jpU3mstsGLJsHbR9B
qOlQ7Un5UsIzPVHAGC/lNmIQOg/GOyHwJbo8J7sUOYaIPkb4qe/L+qHwuKrFXvo3g8F5Vy171DEQ
nwvvlzt+Bs1I5XJE5tFAsgc97BxCY13mb03w7Bz0BicLPOFI37b3ul3D9RLpL93HcMAb1DYvaY0r
E/+T/RHEO1UlE5pQm8BWZzngqvgo8mAxBkyIEEk56NHsa2cSgcIOPYdhffLTZ+6sex+HY8nq5Ls3
0dewQcnVVcBGozdWYYfXlCQ/QjNdLLKOA8r32XLvWkeylCKWftDG5r3+DTxQZSdkRcdkSgs2Lz7p
GuWprh+kAVYRkhP9qTNgQhDFcC3xEBBBPyBrWzWZbDCtHLsnCkykQW8p81Ol27O0jFvwbwOsCuUc
ywdpqwaJ4Cx6jW47YP6JyoNvr3VjHeraganBJiCwwsS4HvZ8FCRb9uE5wiyu5d8Ot2HpsMdEydcD
neRkQaTUvNviqmPPmJaIVQvXjFeeg+lMOtJSGNnHPOJhCWfEMPeG9yfyR6wNS4WJqECWYNkXQo1n
FMJsJjBEmh62WUaaYieZt6qYCgVMb7IfK1yHg/8XOEdNXQjUAYX4GMAbgiBrFGdBvbzy8q0d3DR3
l6AxCIppJwLAl0WXSVAg2wxiO0n5AYbo/gmH+rKnUS8Wg3+K0Doz56zDGDqMBTWGHJPkX4uHs6NA
iZv4MMVbwKg1aTZx76rpb8IhbTCfMZOr3vNAwA8D9xW4pPhkO78hWCe/DOwAMvGtMGgnhjDNh0OM
RwZKPuVvdWCVs2wQRySsxXOBmDh/EEA4HxzMVlhXHNgcwbYri3Xh/CuTX5RlM9Xcca16xOToBd6D
tScQzvDX+lk5U21GhP3Nx6ZIik+T3TVG9arNW8vtkFNzFQYqzJ7546FHIdvRHOZ4Au2PPv7ywJ9l
yiQMpJ24DLxIPFj6uBmal8kYP6XqwQfC9PtcQevzyJnxjGeO2XdK7i6AB9l4trlzvB+StEhVmBUU
0ulUtoEhQNdR6yzgs5toPovwXvnnuMM0hzpa29QIkNr4kPbfo/IsJRSS9ojdJEq3JUIVSWYm/vd2
Y/HiSLjFHjOpC/46X+dqLCd+cVY9Gk5Q16aiwd3DCVeP6kwhLl0FotIds/BATWkyr/FOtbJmKL+x
WZjROfsetx6AMxJCy34dpb+5++F2d8tdxdrTzK9jg0a54Ctpf1Q0SZr2HtqfKl+fcrzWrOYq682l
PnXZDmv+rxHvBiKJCUWysJJ7jnoN2mtEP+MZp8DGHwr1Kjn0oEnKSdbJWaPC5EOItgMpP9TrAbev
p+eUBirfz02c/WnNE3b4zMXQH5Y7cN9M3HYOWjkfCad2GrEqEYE1m+RRHK4FNtUopEECsExusjmw
w7CAEux6fVULVN6HqsP7iXOKaLXs7OWrrM2XYZFtIitaA9jaRNQ9Y2fBcmkODD3niC8xPZqLVD14
ybfGA9BT3JfotDqk5dNsQUgCzgHHalR/28jaA6IxBp46cZ+KjerDIu8v5LWZRkHi+nKsK/B+OJKs
iXMFK0Ducr77Un2W9q/CXj2W/Cz27NpHbP9ZFghktidyIqjR4od0v90pc5KVJH6eQNB1X0PKyJJT
xVyB6VguEGx45XIYTnlKPfIHj4OAPELFQC1jblh6Bp2iQSx5jpWME81fS/z5FJ4t7kgN98ImBToM
Hpwx+CJN72a6Dy3rp9MJfW6WoYaUf7ozVnZ9TmviazdaejKNtcfMDkiZ3V45AZ4Ip2kFrbuPjmDY
cA+pHVYkglF4aAZUhwAs6/adeKMx3dsx2+vPFGURa636XHL+Wd4Or3Ar95n6zxMcokayyPlON5cI
7yWqL5PIKB/Fg2f4TM0Rj6nH1kD8esrCfR49DGUzFgaN2brrf0p5q3CNMWjQ1XtioWu+QjdFPmHb
b1ZGtSx5W9dkXcyEdXHpHULvXFv/GqYgNc8UK3MzPXlo/eJ+1+Znt0FZfpAKNIjuXrKcMc5dZc0G
/Q+Cu1b+gHoy+0feLJxuD8BGVw745kjRMuSKp5B+jnOK8CflZcVrg+ytQQLChXN49llL60gafHWc
mTEKyHgho3+jd1TpL2NKcWfelg8I9MQ9rli54Rg8xTj0iXCbjYxrPG3fO5u0eFjlTfUGPvRfO6A/
UM9R/q9AAgLD0OMktGu5EWLlho/GWUaMU2IO8aF3qPz4kvEiRjZ3ldiKaNkhvkSMayqv1n0wz7Sb
DS2hRWtiQZRaZmxui3XPkMzY6hgv8p/U5kA5ZNjHW5vAk2dkMy5+Z58cdKyXtxFscW1vEzmUfWgF
q9XslOsnOmI46euAEWltY469NcHapp4DYhydNeXUqjetOcNZQhb55HIa9S0ELy7KmwoLu+x/SZy2
wLW01IjhP/ANU5SDQyQSvwMw19HY1u2LJEtqJg0hmLrsJFgHTSG0+xdUOFWbrZyMeJ1nv7ULxFLw
IEB4CFFQjjCNmHgU2IrbzxzZckGQu8CgdXdjdsn/FEbAJD+gwUmVN035U5rvjtcYHrTurcHxXTVs
PKN3P+NrfTMrEgi9d+g+C9Anq7i9o3AQuYGnkABx92aOxz46B+5DRm8VhSbnsUmjAqoBZqpB5iIO
XXFykgVbQwW7oCIudXCG5Q0UFjTfsa4OUfFJnOLAQ+Xta42LGm+AuGaYeQzCq9aJenAh8SLoKC7S
YHVffOXqFjKLA9UpYCv9h7nBMbxVom0L53cCojckZxrwcyJcqSwmNGwmJdjBov3E/AZuCCrAm9Mj
g4DsA1LJ+zSLHwc0uU6y2mgy/aRI0utw1apT9E+FMx1tUnXE84w/37HvYQmbufLnlmmD2gBOw8nc
gxeJdftcml9ISTatqewT57NSbjXrw6J7GIx70jcP+1pogSQgT8bpWdqyvh4/VW8ve+LwAupJLPUh
wljTZJCwHS3Iad+cbQonfte9THTEk/s/nyO6R2Rxc/D75XgQ7hZ0QyM7Bt6z8HAwRd+J/zHwTgot
W6jdtke0xpCaAv53IlrgJm1sIE/IhspKJypkRey2ku2H8Jla2sws2fWFMbIjQobZdtU9HrDui1gE
CBn3QkTzvoJw58lVz63udw9FXE3j2eF9jYkWG1JtE5nsQbMZPGYSbxAWQ/lTTj7WijC/oV6x1H1J
keMP3wP3iOO8QclQSr5wU57J3eYBb6s7QSoWcwSCQSdVvhHfLe3PGn4s2By+xxBNoffW9GXbbhJK
mIrwdIy0VXnPWIRHrPVT7t+a6ZgSamDI10Xzm6O0rnZ1cWhT2DGLaeSsOA23xmXIL7F5qABv9OKJ
7sCSNi8Sii/CGHHLcOvb5KmJeJv7FFW/KArYM9MDBV8yg4IbL5q4Yuqxm7KO8u6nYN/Q4r+R4dHj
HdPudumsCBUi6fEtlRDD90x9kacAF8PXzMYcvaZAg2/RUuAupS8kMQtvrJSQIKIP/AQYQOJ9ZCJB
NoAdovn1ogu45VZlLcFCVh8OCieEkp812iDJLiOZIoahjkB2ke0hBgwaVTcrOSQm0y92PgVc4hJ5
VcVKEfj5rExO1vAYGA2Ii3RKRkvA34MdbjCfhBX8F7OIMywkaw+qsxLfY/nm9XdXIxkNVYVVd0v8
S6PzOfC75ipdSGks+1T58KDZu6hZXRMDPKkJDN/z7DNQMZeNc2eMl8DF5onnLtXhU2Nw4rbmoum8
JcZ3ZpGHeET/c0wnE53923ZvGqbHRvltWgAYO83l8iR9C0aYFlRENf6raAm6fzYasKZ6yezigeHr
Tz3JWY16yTsFFGiCxC9b9q6Cc5woDKKcUjZp0Puwf/Ptqymj3vxppRKeYvNfiprCJRsD82uuUTW5
c5UqhVqRFxDuVO+WNLyfNhMFtVw51b4MDy642JEmMX2SNDJCSWPXwFsMO85jccaZxFSi9uASsKht
etxzSE2iRjuZJCp5u6GmsEIKC6BpptIl1QymSyBgGGCnJHacu5FzSEOHd5GBs7mK/uPovHYjx6Eg
+kUClKjw2jk7xxfBHttUDlSi9PV7tE8LLGY8M60WeUPVqeWw6uEt0mx149HtilXb/y5/ZOfT67NM
XsL1dpH+EEtyEmbgwqYgw+S0pNoYa0aR9Uhcx1Yu08NLDEtgeNPIeD2+i5j4NvyIqPvO3U2mhrWR
fcfiERFfXH9E413UY2tdFFi7Mrtm874r7tIYHZpJ3/3Q0TqK8ArPwk4IF70LpztWxFiiqUfbCoSZ
s5ogkDrlS0HB2mMeMRK+Et4+G54KMe98bx/WGWsiHo+8G83ftn1egv5MdbIMZ9PpZJ01b1r9i0d2
deKYEVqHRsvDv4IvJHXXPQx+Fr+1+wpGaHY/RHbjW4LoGonTm0tDOxDhwqFFA0b3tDWdPy/0IObn
z2SxzszPIYO1YbIx8Ri3euScDB5iNp3anb4CXPix8ZgDFI1hSRl8oHXC9qWrnpFpjzGDhfEQJMc5
fC/CKyZADcRkUogBAGBxOI1sLnMmu/JCjVHA7i/v0/a1Rwbl+w5JK2h5UPai+YQms3csmK9cNHX1
L1UXLeg72GYytAehCaiXdokF36SIxhzubMYjc3SL3b1FwW+ykgeFMHeXzKfssvdBf6387zan5SSG
cmakgv8dpROzTsR11jXJ+GezYQryGpos869pYH3Jj2Sb1qtHC9LzEP0U/B4rEBvmWNtg2S3nBBCx
d4hutX8xmbdY3tNE8VcHN15dfgiMiWpB5YBr6D/y/H5kgEOI+9qwqL/5AW5/asbXCSJYXj9E1Z7J
uEtRyk44ZnaBy3AtS+g6TO408Z7MK6DYrZh9GIvTv7706sxy5GSh/cdDtXarfYfzeeUTfVICDdHh
JTJfNFVHTgHetf5motKo3eAaAWXedsuuhwJZleKmgbbuHOQ1WEGomFIv3ZRZBFkJYVVj7d2AUZhK
CYKaeZDDNGFlWlix4Xwj3yDeFxNOnrLrnhJKsk1od1DCF0mUjGPqQ3Aaxrh1bKBMjMNs0/9wXZs6
x9l3bvRcJ5C5k0leateC7h08yZRcbiua6o2uSM20A/vZr2ixYvPQ1SbI5tpnBMrqJ42WcHPi4WP5
kiCOjFM2NFFGdkwpcvvceHT6Rc9h30Tz2xS0PQPu2VuNdfUzOPl3I73zDCkoMear14d3os0x+MRb
n7e1BbQ3ZJCKUe0H8fBQyOql7xivdMNhYITnN6AQ2HpgYu6a7OaX+reco6eowl1RMYjqsu4NRxqN
TdTC/Z6fisHauTFlWU/f3Fbi20ehagfenl/Jq/0De+Bb9N1fTQaD2xN+xOrd6K6F6LmfAiZifMqm
Md40fXJp2dwx4aL7WNe+sRICJpo5IuIOh2VwyUYNT95SUNuD8TWPqMoigHMUX43qdp2THprQhlQo
8ZRGp3jCXhVK/x9ZRZs8eyyjxVzqXiPwnF3p/03lc8L4OJcPkpmXoP1U9WNdALarh71tllvbtbdB
qe497KohUVsoQYkO9d/qtrpzppgzQ34BTwK1jd4llz6aPHapMEhtl4hdoL1qro4u42KZlxsRCsT2
w7cbEfjMAPY+Vhy8td7VEoIdVj078jkCXgyd4bfmawbTJm3USzrc3Dx+jMb5FKdi6xMDsbFxa9h8
2WqqeSuBPJR9RUy4CmDBSRmeApbzJjjpUcfrcPT3aLiO0v/DVHvrOFQtlCYzqkQixtbJgDRiNKwD
XkpyqUeqWG4jyz+rHnH7AMWWQb0SFY9DYiLC2wQYDXHSLVvQwzHZ4l1UHT1Uq0h1DwXDfQyTt0Z/
xHb2RFzQyhQ9ooSoYd82YtlmemMm6MHdjYkOQQP/d7Vz9KL27EvrBHtuZ832vZzrayzmYym5Bxvv
SUhYlpN4RsfPqr+jDkWOwFbSV79x+qx7FJNFi9V33kyWfWYOHDftU6zjK8Go3nsu/6CLPKTZsBs6
QtZlwGUadNk3uTrXJkzoxUKah/+jWJRHXq44T7G/Bwb6K03nGvQupR5HXBv8YIv9N2EqyVl+dzET
sUQP67LiEq6yYJU23V4t5V4dtQ8DJnZmSrWUj45P6JaYLxNsGnuho4R/jeRobtN9SsfM5tQiqS9G
LFwfzXHauZzmhgjCtROOeLncbVgWh7iXt5oA5DZDKtLgV9FEyKICMMaaDxlYHltHE+U17DQea47K
grjOiDZiggltsP1pRE6uY8pKIszYgheIYyvdnFLdnIX5XSbcg9iFY2IpMHQtCjmNctv5MecW0gxy
LZ0+KqTIDrzLIDQfbImwBdJkhQ642NYFUAZ/cZCwPZob+wKtlu6YxXSbvCnGJ5LDesw/IjP9FIqP
W47+l8WMS5EDwSu/G+FQCpHl61zbr/z3oJP5AnDvXM3ivrflKwT6q9sTPAOPeF+nxFUp5MhsMIs2
vabl/DZY81Nd+8+DX52gaR4dzcrZwfJmDP8Ch+RMI2h5aOXFSop9yVIxtfVdkJovyi5gjwKTgULn
EABb1igAuJl8llnLBV4U7V0MkLNs0A2w2KrQqGAlYxNFHW0lP16FQTQeqVkLpk7zgINgRl0gemyg
sNjaj4AS0GcGGxAnZLTNwTDkppvopBMyd9IWKR0JQtZXgYynAlblMSVryE9DCLgm7HAHYn1DkPge
TPROeTFRUWfIxmy5sWWBcRSJ8VmOGVn1aDPKcd2K9pgG5n3Byl1HkKWWyyLiVAiLYyrTF23AqeSV
oFUhZX5TBMbV9MUDVevWj2wOZ+PgQ1BNvmOGwLijecj1OR5KgNoC1JO3DWaNM+ANHSmRbBxSQ/ta
a7XOg2FTuf7KQiEtIbkEQMMbd9xUmb9r8QkU/jmkE25auVaR8xA6FztkFDhTbLnFdehaWqxpW/Qp
48k/jbqnIpjXXsw0ZNq0dfuilukgCaN9O1OH1ruBpi1lGgEp55A1xcX0SInB5dXDjaaB9JfS2C24
Mo9F6G8yaLN9yfCfTJ0y/ZKkfA/MiFXDRmJuCX/4cCMonK2zKrVe29nN8Jlez9+SF9tDm7X4RA30
HpUNlDe4s9nMzZ1AgsXCKGVbJ9WrwtqTtsO+A6CmkuV2rilvuKSacFeYlGsE0xaJte/zaqOQciAF
YKL6ieVzjfP6KVuSVfE/eFP5nZYvSSNOWMtBmeCFR52jx+qbWBf8dIbx0DGEdtmGN3Nz7TUA9SS5
qBTtS4widNWk7FoaJj6eRzCGM4G1MwQjmlbkhxgPzDIMsYWDJTUQ82pqKKoFnPiVPygCUlA14zfc
yEC9GxJLfOyZPhGmr9iQHxuB3rPzKWX654Sbv5Q+uFAreu2U8zmKiDwQpbBiGAetnRXKGazqM81f
tXjYwcnzk5ZS16iNNTlsqyrAloo8NeTyzYp3rx0vY5seOX8mz/2qYXKCVCAubt7gdGTjwriNflF5
zXsL1z0h/qPijhI0rdAcdy1xb2bLYtlpDgn7PUVVQobXrolfDOvTtJKNZxiQb4gRGby9zbhfmO4b
j/syY7ZC7IHsFoJvHb0sJACidDZK/MIC8Feloq8h2Yzw7NcyTrdDzQ7IbQQDGqbCgTiTrnEpOodo
yXzlJPozImLGIEBnHSJukIQWYFHkkUiIGaNvPDkjON6cisccGO+IFKK4hJFNZ4KkAev/F1Q6FP15
dPOsBoBHeHBscM+s47Pk1M7tyeSf143+XdRhvpmKh34eTxkxNknW7jrPZBSChxaCi6WtNwmcxuPZ
qbA+NOn8Mk7lqYcoUs/ZVgbdmxYB4QUdAyqf2v3eQtHgdUQPSYKPpbG3dIqgp9hHdoSiIjoYYXlo
uuxxMKcLorMjSn+U1dkJ+MiN6nUtJnSUSea+T7Z6K9j42xZXgm39C9RLi+637/N/E4mHEyKLxE5Z
UkPT8uuXEMkuWZoWYvcG2RK2ro7FUtrTebm8FIGN/RemR07GKjAv5NPwWFlH5+x6ojJ5w010SRPS
KiA15jnhNA5hM9rpX2KLAsQd8GSjdsR7Yt9FBZ3zFDAt8wKqM6tdwov9FIqNAM/Vz4bYWw467bqy
X0xS3I64Yn9kkwc7s4sMDjT7iF0dOyEe1a0HcPwYpcWuhNrllABuOKKLuvjSDlj9Zow+EhF92Co+
1IpWzs+R2CTQ4jYkZ0bYvGz7kErpwzhQT2ZWvmQRkp4iTg/RwCHawryeU50B+bUB99OFrEdFKxzH
3l3nGGI72CgYsTBOwRJktTDCUiM+BppBtBlCYoXPB47G7p/RjRnbuRxOFv1wTDU7LqoQE4miXIAp
lc81gOso8UjKbftqJ6La2pDsd4pm84OEWhIDKmKCDFxKq4YCeQ5LiNMdbUcfo3Dz8Lcqc4j4Ozif
2mqu2lYPmiCGXe1XwTINeBQd/14RHhEZnYFS71uiR1RTCVo8CzCpDYAI2UOBt9DdWEvF4i3U4RlN
zW5wmbU72gcJUBxHN3uabS4DpLX7uamOUhjHzloYKOZbg24hiHy0AoL1GLRJglYnFDJ+ukv8fqcj
xGLK5iYXPhav5bxK8oduCoGDtTlJVjCjBDywUnTfsSR+PrTbQ2vKa2b+zB4BpIl4behzrZLozqD5
NDJ3gyh1U4rp2XaT1y72jqEXHjyydvOpuENuRPdKUeHikPHBQjIcBSCStExPlsONjQ9fJT5DNBqW
rLm02wMuAqKWn3Smrl1H3zotL0ghlqXJRpbpg7Iw0hGU6m26DifdOP26ocs7GDuvs52RGKeLM6a5
o5MU97NM92KIb55wj74dvWrs8eVs/UWT9xMQDXidHJ514PRXVj9ba6KkSE1jMzsTeV0dRp7GpyNX
CY+fnIWzm9ohA07jIuoIVRtzFiWWlEiT6FsZslyLpm6rpzJaQ+KBq9wkb6J3XkQ5LuMukryi+dMv
5NbN4nNJ+7QqnWReaW08JNHwwAX4ajcx73SSbyMXO/qkh9eWQXI9MnyusDpMeWu+LM7kqQ+WzOhx
WxvjxgGCKoZ0P+AcpKFHtEmKM5GmGyI23osUYUuomZ20M0pA32TcPEynti6flUZikYXuPusR0Q+u
odYpbzA0zQSBL01NrHg1ZgcQpMdNkUw4M0oXEZ2f3E1FcijYvdiWjSuHjyv07Q8c8UflxK9hlpxH
bZ6hVz8gurwZBYsBsLeroF3QsiwZ6xwUjAwBRrt/g50/SKhQZqzfyXxEM4/qL03ac+Q5d7S/j05A
+TUjx5s869dSyM6j4ii88uBZzHElIWCzzl4ARdJlIvRBwZb17qnWiArhXySIy/FQnHwzY9Q6/iS2
dE6FYhYxTOjy/JZKFJlMiIHDBbrSWJIodgcLlEoXIeujq3AOedNfaLlPTVLvRC8F0mtgdwqZbxxU
KK4qglHz+y6BO+jSkGYOrRHCXxCR1C9yKwggCUV+sQbArCiry664NGZ9pH7FzhkeoszYSR0Ux3Ls
vmvdAHOG7+F8Fo71M/XgEfLuwpVKThPfFgtcHhneDJziDPOIBXIviULytZCHIZQP5MFL8ZDHXcAq
oE045m23Me4C+E95zrCwtKHpu+1u1hqq7fiVdKAjq2b4cf36vsQ+Bmbb69EMFYK7SJiXriW9CdvQ
TaL8jGuimWwXYavJGMimPRZBcxzj8dY0+rPDeqNc3OnCAtZkTulxMOmc9Rjcwl6gvxqxb1gbzf5x
5rP2jQmFYUi4mROP0dbqwxq8HygKVxePkafeZ8vnrYsBgmpTfkyOrMH25miaHXn0YuNsNDkDUBkA
0uxeJjKfjtG8mC4KMn/HgaGJlZq0oe5j4Oo3Yc/nYGT2Zo2C5IrpSH454C1Sv0x8Zh0st15blwHu
2QFImcPFwG7Jp5V1XNTMmBUktggDMVTPjsGtbXxBIG5VgCFjqTrjtH6KVHWY0He3JeCHDP4cI6Bg
2y4SXSCK4L/N7oeUGNauMh832iu29Ej3nlKsCiE6tfjZqjw+lB4wlJJjs5MQDPmjWP7iZZ4zeUpF
/t3a49VDTONOBh0mvcJaeu3W9cf32EZZ6yCiZXk6lnQggQV8OKCyj+gVUd0QRyli69Co5N7I+BGq
p20p3PqlqQs8HyE8NcIB8bmhOeOmi9i0huF8r90mfOU87FCZkpsUmjlGFYdVdNarDT5D5hRGGm4y
Z2SMyc8v9IhElk23M2ThmvQvnkTBzC8JCnPbW/ljYdrzfvCNWxUXZ6mL/RA2tLWLFj94dNLftMWO
KF0jI6MA0b4dRXs7Q5E1djtlV6dWpfA56K/xnu+yXv+ZKclPCN8Y7CJhruU2IK6cbbFCeYLcvBOd
cWls9Zt5pK7kkt6PaeSu6oe3cMrQ+WfVHobBtGYW4p4qp+AJs05ZitnwFIHzUCnG48BLX0okNGGF
SVgDyV1oD77fAeZisOcR+NQ7h7Ey5pPsQ6Ktsks4IsodoUuxe6r7c9i4j31pfMVIYKzaeTJZbZgO
007u9Powlu4bn9mjTFguVPqrVqkivqaGIzqNe6f1Tp0RkfxibCKFjBWJ79oz2w/cp7Te5VHbHsVo
cU/dubN6rD8qWMLuAyNi4eitZ40VWg1MJtQ2k/YLtBey2/rC2ipPvdZVAcHI+3Xc5IaiY5O7/NYK
UlOqSTwnUA4M02CTCV4OYtcaHtPWTu/CAUG+GF4r0YC6dR7qEqeXVV2ET+XiTCN19/jcxeZeC/IA
J+Qqi9YJk6K5NjXwk5Dk7bp/YN19sEs6ykzyHtkKOgXdGA6AN6tEiETgE1uhu5qqq8rMr9ituwOf
ormx4nk8pmXyNaQdDmOFJrt3uL5Qb/STfTEnTbzGdHJGEP0hW+oQOyWO+i60Lm2B6H0Q44+pwqOy
eDck8TROzlcsxqTqo5SbsEfp8Q6m2adRumdtTqckLaIV+m0Ud6p8zH0sZilTdcK9KLvxY3vDh0o9
PJbZxIh8hkBe45IGtNzgvcFEuJ3Io7aH4S4HKO02EzDRpjqlKnwjcMFh1odAM8u6c8ixt6p70Pn2
zEHvYc4ZjPFViXw3D3wKQwijLTj48A4UoB3DYhYlyPKWdvrJe/iRqwrPY418E8xx1mPLmmcMW6PD
tiVTLQ+Q8l3Xzg3u3m86xjc/s+98FTzkGRGRKPtGKKorMMMIArS+j9oeeXkaP1GQTuiNF/Nh8EsP
+On1ERVu43xRFqNl8lDfJLsg0Y+yL96z3n4lPeOzrXqszF6JYgI1l5w0kE3sPIImfQi6qxztz7QI
b/FcMUmPQeVTT4+DvTEjdP7t1GIuEeMAbilh1DxtHQp8pGJbIsJBlFjAR1HemJKUJ0QQkBIG3ByF
/ZMMDSmpgfsvoSHdd/lSUxCmcpOzfTfOJdFgOYsQs+riM8pAdw2/7Woig+DEjl+KkmKus2dsbYbt
XwrGGReTHQUDMAff1tKiqKJdu461FgY7A6Pxg00yU8zXyzbbbBF9BKjLpEK+YoaYkGYxuSyAKyTC
YZ4u7i7J5oqIPmfGq0dt09oMdtsKe7vpNyMIdRTtISUUC4esD18kb+YWMGO6CqWcAJIM922g7lmM
flHdn9qxh3pUsRGK2pYhk9Xcl9guJ/pxFzvkmi7/U0Le9lsMrorQ7tXMrHhTld1ZFdlHQAhdNvcv
KLEwosTNXxyiqzM1im1HozQldwrLL5xGNTy2afvu27h0DEWWQnnsqu5OsAao2/DRhIfVtogTqTlH
OcZYcPJ/Q2Tdowjf1sy8lNmdMyzWEGM/QrPb9XF8zVLj3msWe3byFOZyF8HNnCzsehUyvLE8BYaP
PtXY0VL9VCjDBq+65p37WxN3h3nh0fCHQ41t2dbtc95ZqDZYoRmE5Sodbywv4hvGRC1OIBySQFEB
ERzBZwRE0yaRcQVKVBz7mAMrc7lplLZo8FDvsqQ8kkHH1jrXX5TG2wm4FyIpUIJa3owcKu3cYMep
6/IYZyMeZmbBTYT+mRoKFRkz0ZSYRJhZTtp95NA5zGr4nCHky0W6aITVsXZ87HDuvR2k23qcPy2j
2zZ8iZYZy3c2GISehOwvPZempm8/BzCCq9YujaNhRhj9CYJfCSejAVQ0KXE2fYz+yPrXbh/F0O4D
HXz2KdPtxCNjx59vsM8fx7zmEAr5CIbgR7fzwQyM77AYnQtmKewu9ak08KUEmf/T5E171vO4xyeP
6Nzc2ay1RW4Ze6y2zWboHWi5g/gXTsV8mz0fpbPTbeei4kIBlhjBTiuK9J/uWDWO1X05ui9EqUMa
GCBJT8qEqurQeBPhtkrD3lyTNUx1S7DKEb+44Dg3QOjiez5YYf9d2X5983heuyBAmT7DnMNGDRI+
tEbED+o06+KuyQloUpzlVe0ybhn+SDESmzrHrJylLLbQ/CM8aVC9phCVZqiEtZl9e8T/ogLX5inr
ogBrHPoPO4+ZWXYt8v+8SYJ9OvrOqckalkSxuDfhU9GBMQtPZEUFEExgkwjLGNV0I+fqFRsSQi7n
u2+4OosCJJOAeIGPE+2CKCvKefvOrJmF9WSJSGQvGLtJgiycTd1goKvM5hp30ckN5F/gpASnWrsu
AcgxE8bp6HNOjP06KdgF2X771YcRpwSadjaztbm1W3oOX6K1J7XyRwogp1n3Bc4NjW57c72OOJDg
ATrCPqrVt4H9K9eQwyouqGQmZ0wl0zF0JALAYucz0QV3Ty2EqQVZBTJqVK+F1xzbjKoXMdrFq5KL
U053fT/+VMF069HsQkY/2QM3zLJMrBc8jtM8E8IIu9/eewyMM9Gx354PXfsjxvxBJxPLB4/QDZMx
9cq2exgOxYxc0vOS+VnCrWZV3pMa25JBFUickkxY8XL3f/5M9NrG46sDAB6hSVwt9rcEWwueyAJ0
z2ZKIpagiP9rBu2kUsgY8My0He0Y23lFoko//QNNfI6jMmWa8qtVKfde1g2oQPTJVP1bbYUUJU3x
DBQciVTUvJMd+qQS0DhZemb8dU921tqxOhAp6UmY1ZddQVCJ623p8uYOZu2wuhzxUtoqOweI2drJ
3agBQZ5R3prxG0IzZhdCPyPjYizh4AQKr8KifkslI+Ysm4dj3oJTsTIiIuyImEw3kc4qbRHXhXM3
Pai4wuHaxP26NdnYCSQorYRtGXSXUU97F6tTU6bfvYvthzX1rRgK3P0aYJ9l3OvFgR8atsmwLefr
m/0Miw+01fwaF8mk2YVUAZjSQ8+Cpu8GuOwHECsLhUSDtumicJ8V3TkSVMqJs0rgMSpXv4Y1Zt5J
s1NwCdwZZ9NFL0FhZhhvxFPuARNTVjLhYzIR4vOucZi2cnG3yq2fjjtqs1WGlWKUqJXi5BIKPa5V
V0K3qxh39Fiveg4NXdRf9VCMzJQIeBj7JzOADVmGVJB0OvlICGzy3ipQCET3UnrSnxBguSJZik1q
TtxpRDxNT/Kqx/9oGvgJrmeD+jEfQtbq00S+lo751BNWA4HLAVWWGvpPYj04GXGUdHZPuN5xfHl4
yB1dtJdCqBtxPf2hDezL5CClDmf4RZ4H57ceukMbYcge3I0rwT2S0uWjkYhxlcisYtkJgtH1CPFT
nJogzthOhKhVQs5z/jUNAsjEnqA+WbuegI+ew1wWEEnK4qmOcHJ1QfuhfMQ2ZULo+ah+Is5JKOrO
IUqIJQpSRDOWMbxXjPlSx70mOnxquuF7nMQvQ5d933AuShW/9ilHs5/DYi+CvMdiOuRvcVua23zw
/I2RtfJfM7p8B/v+Oc/MF6JFB8bOyHVtFIuZ14ZbgbZRzLG1I4GbcIzUf3M8f1jFOrUePJxSAuvt
md0MqcQ+CKYK6GQIkC+qs/sYOQvy7PqgliGBQmGYh9b9MFUPI1eZ66AFZpK75XhNdmHCND+NEJ5j
maq7z5CTiD4CbecwgbVAaVl2Okd/SVThmDI9ImtDxKx/4iUvcOP1FDym7CFSBOsWIbHgQKegOLUZ
nLkQBIXM0SI5brplF0cXW5NN4CzTT7QHdm+D8eQIt7mu0ATBVz4Tg8qqOSQft9SL+K+A21UeaeX2
MfJ5t5x3M3vYeJxf0bJwMhKzNHqPVHwR+T4WKgjvvvBZVFgJhlycsB3z19DYhdAnKvQpEWfCqp6a
39KKb7WXfVjpjGbKiZBgkbxUBoTbFRlDP3WxMQWTfeUAS5y35I7dj020Hxp5iiIONNiQK7flGPHt
hgmIU2750t+XuLnLjllODCoy1Kc8RDQyZ+rsRv3jrHE++SFL6qr0f4qiQSHi7XVZ3Avx7KLvojfc
axIaMgtAAdKOmaAZK+7Y3dM/mHEjt1rysXZob1zgLRm+yQkDgjOLg+mkG9fN3YNhMh2JwBDJGE8L
owWMeXBCC2q0EpjD6L82BfLHDqvbmGBug5PRudlbO3v/Wj/ZGyZ16+QyxJ8clR4r78dKxS6J+r0T
YSsJvACeRnYLk+kRMcVdnPZ3hBbyTBSqARAJB7fmemmFdUlrxmLgdl5EMW1qx7prcOwIme1Ntidp
QKyNMj/wdRMrFr7kyKhKLGKFZW1GvlZpnW6SEc1aHT6YmcF3mBWj6AnH+sRldRTLpCPQ0CgqwEYJ
lI2J6Ixx7Yc9wztKJBT/BeBnE/7kaNE0Df/PwDNSidSuaZJdBYF7Fizi+DklusRoCK58nMeGMKNx
YCDqg/QBZ6lOseL74TPXmjg/R9kyyEsdXi6GbJGRXmoqIAxNwbeeemIeR0kT7tqvSiPeNpvuxasJ
bh/9s9e632mK5S0lPyiYj64CaAc+skTxClH4VZVkMKRkjGQeAMJK7Oyph0vf/KVBfag9j6QcKpzO
fHetx5ohhVqkgKi4uyB8RSOy8myeoSRncCzOJCvvmFyvh9m+5ml/n5YkFtoeEeM8R9pv9JNoWeyI
08ZbNu+eXGpxAsSztvxsltHNUiz6xkLNjrCGBPbB8R2M6oW82mThOW11tfHpSE5BIzCvHd+/WCZb
EcwH4oUt4PU4M+V3DYF/yr2zCUvYyLyNhmnRePmbNh1wBcN2YrIJ2olGGSywND7qOrx5ZbzJgEyT
oGcfqrDBBBY8FmGSr0XKkkAoYqasudWgLmJQQeabjhdHWSS/k77+En0KwRdSLdXBLYCCICc0REYp
dkRxTyypca9BgoJhDTyu3iUQNdyGqTfJbFpiuWRGELhoIys0lECOngYaUlhMN4s5ciefBxibqG2O
gEnvoUW/DqjC6jw4NmxPR8rFdWS+uT1BrHh9UrhIsQoOioSRWdXEnvXdXQgoA0HXn4xabK2gVxAu
eTEOAk22uChphvW0zjC8Y4SEmhPJH2/EiJm7OeokXAZZXD52Hjm/QtyAmBJZkXz1NW1y170PpUSO
ya8mCIshIsRbZrPttsQMDahgatZ6TiG/oVov86vOWf35fo+m31v+ntjvRE1eb8FKkxjnIGBakLH3
I+tnCMBgoBFpE2ZKvYekK4xQBwvzyUmRbDMhYT1MjAPovLDZjXn3Co8b8S+RXF7dkSg+2He9Y5hH
dwEh5g0JeD2vCiK5tzJNoD40o3ZPtjCR+zkozqw2uqO7BdJp3rd9/T4J+NNMb3y2xITsEDZ+QIG2
zZhYrkki1qiizcfSrv6QnkHaRD0+EgW5cR38ZrG2/6XM1+gy5DmVpDsRvrYOsv9l6wQPOg6yXd1N
3ZkooKs7dz9RtBjjm4+0+I5H+5B4H9XyztSsv3oUhyyHyL3fLoCkyhoRO+cXHyJeh5PczbbZLH49
215HnSBwkf2Fh6RwQZVo17kzIIyM4Xz2xnQ9ez9KICRP2D+AjfBDYhMIV5OmeW3Ytid1drIywmbM
5MqWXnB8kVJhutaZac68NrRzCCOErkLQtUryE4rrjPoW/BdhO7YJAwTgC+QYqqg3uzkPRL0lbbs8
ToSGhfEwsg+CuIZky5Heq8NupgCcWNn5CdUFx09Y33vL0KOYGVMrsQTadY9th8qsW6bhP2Ia3iXC
QvKOdsHMVYOw0hSwCpwMM7oVPTi6PwgCsczqr2q9Q5iy/7b992Lq3sGirosAtoFh4MUcJuPRMePH
irmlH70mRHphxQ9m514zv+YYZ7hBC5URY9wW92WIQYMM0rRrNjFCGU/NrxU0ctPyf3StVk4Y3cgt
XMhcsz3uUwwWqIfWEaobGlHPYlb97AfuSRsv9Yy1iI+NmZilPlnmIZ2yd16Zrwcbn4XX7kT+Kr0U
KhTnZedne5+YQ48RRSLrjZ2zefPUwQp0uU1zzGAhgP9yGKb1kAP0Nm3zkhbZKY/SfyyHCRpunnBC
I6NBFgZGue0nCITDrg2a95JFbOCzKq1ZJ9TBvAvVcEziP3Y78PHEXT4Pu9yZguXLvPaictelH5F1
K5G9pB7guwSCOuCeopu25vBocEWMdUG9oonvhiwgxWfB5drkEcE183c7LxR3a3jw8Jd2JvJ5pko3
yOQVymLKk8ApQH871gUFyc1asKkTbeqGFf2X6ZvPRrfgfMBRWC7Pp52Kryqf90kJhgh3QVjhoKIJ
o6/bQ/fdgv3it6LdbtLIWYPVxdxNTB5ikVUe/tmo2JkEfKsJ128SbNx0oMVr7pwW0omKyNNB3e3W
O8yELP4b480c1Lh2ffQ0YRcxkmiDi83QCAjIjxkR9SMa4qg8yPgMzbWBlpJl7LrMMYoGtO1CyA/L
d66G7G9zmT0FZFovSVogfUVzN8rqTzYxq5liQBoW0Ropz7G2s0cHxiCf9p+knC2thr9JIitcDSQ7
dEG3o+ljGE7opynuPDBk/n+knceS5Mqxpl/lGteEDQIaY3NnkQmkKK27qjawagWtNZ5+PpB22dk4
aQWyZ0EajYcszxCICHf/RT3R9omqY8sVZMjolVmUuMC/luXt1JcvfgLaIBmsn7Giib2uN+EzSBN8
lltvOCIS5R/80sObRurDPRAq71pDuAWMffuAnyyNHAS4t6XgfdaUKIIJnc5JavKOJ3WKLq2od8dc
Mi7HsrkOBq9DHAynKyow3635A2kF1Iia5uyWCpnqQljDuQXtqauQ8tM1N129rS3vVsnGAMFjsER9
CruQBmdPu72KDx6vg60caj21TSCzYGNaCbyAATJr7J5NG22nSvaRY9GN7kqpgd5bMoC8qAFr3s5J
SaWh90RPTT1oaQ4UsBLDHrIPkFDN9q/VGnZ7xQvdaVoT1iGmeuhYpz8iM8K/aYjvBWUcB1FxfxuN
5ouEpF0LeO5ZHjKN7pStXwUkZ14gxJU186bxrGr3Gsu7zYPJcGsVdAE4hQZIkVUfjaR9H8oedpii
QwgRERxOyyy64zTl7c4q6vp67LuPtkNwQAEQ80VKpwLNTZCmNk6rSQh23GxRljP1oN+XUi/dqr6W
7eDw03zx8OAqxgwBlHKgtE15Y9Oa5Ep6O2umSYGNuqIyXNZ1+RJJEmCEFHH9msTnlQwcu/jE+k6y
UxxaLUVxzJdNpG5rD+iPTA1FB+IpjcahQ5UIAZxcw5Wqohhex2Z+MxQQLpIeo5Gg0YKDWoinSED5
0WF9O0E0wlYDToFvtdhR0d6BuXyJBJyjtDORDLfqR02Peyp7rQFGs+25SUFDVLWBNI3w7UeuC9XR
w3h0/NBqkCIpkG6IKZpXmtVfBKkOcqWFVxMHfHTqLDWR4Dg33/IqJVdaP73Wa2i485qwfY7OQIsp
nEJMOYA82thq7+29mssMnXUVCRi6WJi5sGHMBFhV7Q1U9gN3AiVvCunSa+vLIBDRs2qCJxdaAXQX
nGBrAaowDMW8sOgrjAHG9InEW6ZUauvGFzVlfgEMPjB+iDDhjS7twlYOd+GYQvtFtBtkagVbQvNp
SdYBKLj+rZKrB336DhbTzS1cp2Ec0UKCXA8yuJzkiw5r97iD/13YOARn0ZNfhxfRSAGdR6LcDBdR
YQEUGq6FRQZqpHGKgJm81TSVKSxBFHJbtlioYiAuGfZLZ3t7GzGXAu5UigBjgkqrlyQ3WliCc2lB
ywQPqmZtdZseUx/C19PJe3SuNFzd9r1Rv9mG+l5Y6o++7S7DYnyKM043wGkoYURHrPwKJ/ONnQIS
GkHn7BjSB7No8CYdbzZ1GuCPd8p2CLXE1SHAbka03jzJ+Nbhrg4sDYs8juwKCca2pSXZ5dIHbXbL
URBAUVT/mo7ps+5Rl6zVD5GxG0ytcs1qQMPB+tFMKDc3U/IFeMS28FH0LOu3qTZ4yM6SJE10k9j5
nd30M6+MB3yXYB1YG1+iAMBIZwJfglO6kWVqfWah3VM+eAt6ZNiir2no7xoeWsZoPPpS/ojunENV
+6vObVlgLNgrXXSR6IFyJPnlDRdOu7Eb8k1fJR8STMgqRywTs7fbtEXjgwpq1qDHLKXSTRtoX3uf
rnndPUYGNXylv1cDWHtG9W3stTcL0BK99+3QgsaYIu8qwcWIC/AYAGrJVZNMKHPHDGG9AnrMEO7a
wkMsdHqMy+4wAZ+Ev0Y2aD7E4+zxPVAby8qKGiwtDa9DkgpHRLwnrFkln8RgREppQjyNdwN+dC9T
FB3w/wRTBjK/sL5YVOExBYTQoYoSN5RYvYmjVyyzJ5pWssaG6224Em2eXNY04HaC9zcfhYZeIuTZ
5kZr4UEZgWHTjw39JyBmPGoq0LhpnUkokZQkEqjTcMGEPTW7zrNvbbMfnjo1w9CxL41HE3Ooa52G
ynVlIS+hzcb1mA9Kl001NgeYLMOb5WNn2GhJg0UX8mDo0yI5lyIxGvgFFt32+F6ranNtR0ijTRbI
i0Zr6AoVKgbxcpuSrkw8ggcdHKFiN4ekGYN90acUMNoAvW2y5emQttxdXa82V0FZ/LArn4c5gMO9
gqEIRewpRzBMT/Fp5hU/QYUwFO3G9PwfKNY/+PZNXpNFtJ14VRpES8DKQRvTJcEJFciXUkjJr/RJ
SmTKS1BscyNmBKbxnTqujVBd3t1JuZYfpkE1UMDGZg1gzZtU59lOVP19MNrqZeQp6UUpmRw5RUqB
GDX6CiML04of/VHoQC6nYxOFTku9FCIo3/DYlA9+me4F3WzPM5/TXLALKelFSLLg3GCV8ldMQa46
23o3lJHsusEGK4gmt83Ml1wA9JnSywpYrprUVzkNwzqwIOuEl/A6jjrpXoHEI1Ktl2YdubhDcXPo
TovLTUZpiXPCNWKuAYkFJbTbd+U+0wS6p+2TkIL3FLMzXoa883KtfUiU5CGZxJOA1lLn1k3dI9BL
r9vIAKGY3p0lcLCnl9Dw6g473GPijCKCyaMrhh3Mgb6PZfNg9vpP24gf8axxZJqQJW80dLvdpMTQ
HLcQsCCvpWftc3nCU0y6J9emymdxU+cG34DfI2ZT0K/UbKNDGyRzBE1AX/T7NObHhjoPUh+uAQ1+
Vd9xg7yPBV5onZ0c8Ht/sGHIbgHd6/SatBtJnw5+1X2PG34HJJu0VJ6rGB0r3C6/SrNqVk6Trun6
W2nI0NhDu8ew3WZ2oeaduKt1HHzwR6DlyVtJ4/ltHkKLW62jGyGHbCMJlmI+iq9a12fwk380eOYY
JTi2Hj3Adx+kmA8MndTyYtDNQy8Xr3R4DpoZvGkTkMiAaqckA2ebgpdcI53DP2HHGcdpp0c0NJsr
3iuP9ZDdFd5MQBTf7AhukY0+aetnbq2NX2W69cZsbZHq1k7h4Mah7xH+kztJ0Ph8bERDHCQ4UiUd
jGNsXSZJ4yBy8pwFwpulvB9UPmPKV1r0EWtYkdON3sKU2Kl534O1Gh9m9+MBGNiBTgxmWzKPD/lN
izBlKIOER7c+s4FcmD6Q/ZFO7hKoCf6EvuiYxIjppD9A41/jb3VowAtjgIFKG1VOVZIE8GrxZUBO
eosmyJVoZz/6XNqpaeNYFLARbsBEZX7pY3WPltMA46WHUyHVQIjj6MlL+5cpHT8Mn04wcjfKtugH
QBFZvM11fW8jA7gZ0pYvPLkIhXSdTBA2tRiSd7Cjar4vEE+QQBla4M3cLiVL8dC8RZlyLJodFgkW
OhOC7zweXxXwRN3kdtk+CV/omM3ZyHDTlu+tTpqD3CQivg1tOGGoeyz3dr58NSDoB46ej1d+NVCK
Dih/WM34nmORlUn5sSI5FsmF3aJyYDmRKb5HHHNGH9+qnXqbicuifRi6EZE0OdkZgXkzm1soLfhD
s4ToPGeLe7mXL1rZei/G75kPGhGznwhBYLtzpWD6Luv7sJEcbJ3dsLqfjLxCggLTa+B+eg1yw+Jp
uh1JgaLidqJ3VsEtoH6rDTgcCeXNa56GiMRRfxwT6UiKQWMNBiEk3UfF+xaBlZc7Jr7yQiQRxW1N
Gti1wKX1C6CNs4MH5SjlDeVCKZ/9KDZY+e2xVUPAHiqJAE+FxGCINEW+D6n4VqhWDxNw8sdc1t8g
u240C4VsOMZekFM/RyMbKO8mgpzlU89V8dJIHhPV38LB5rtPCjAsuJ7EavABn9uskX2ajVDy7LIA
uuxji5ME+kcNJknIsmMPIMD4SSV8w2tTB3P10GFxE1NrLFHaGXMw7eBwUxE4Nno3TTDTyIg1mfug
LVBMGS7KsTxWpn8I4mBvaHS2eASWlNOpd1Cu3QgdOatDTlcrMeQjNnaRSUdlmFwZkf+NnOlPESeK
j6NFoN+aref44mfal5uA/RfTM/ag9/Pp6A9Wbz0I/5uMa7PtPVhI1gwe/mbweziIwYX1xw69ypaU
CTnotOIdOx7i/psMCL6gihWgQJJhJzJelPhbNbKJ6LKdfYtR9pZJ0IC37SVFula42XOrv6+6GUxl
HfjzKlyL6A1F0idlvEpZWS+7KmnhBYOAWkGXDR+RssEqFiQDhFXxgk0y/6lyO+0pZjKz6KH27gFo
tDW0VIBNo3INePRdQmKF2xsrwGpXBagvoU5lNC/wLDcBepIK3E/pzdQBg7+pWXsRqF+ocXn9OyCk
y75g+7+pMqxJJX1UKAXF8EORPr2Yqgo4x41R8aTA4XfTU+3R7R90bm41TEdC6Tg3ywoMCXVEosh5
0OdqYJR24GYGACx5A2FT+2Z0s2a4ybnT+3MODpSNTExCpVSmyYDsRzrM+S3g0Lj6WiYvHUg+AQdB
EtcU6Z7bTqVP8bUd7sDhyhHPcPTfJj146VsF5i8cIoXG/cco+9sWoS4KHakT4G9GU5JO8CviH04I
rAhfzqPEHSZSifr/3gNkY6K9KnPYYBEvow5XGVeIXc1Mfw0dlwl8cijuPIEytT+4UnhbI23RQY6E
n97p2rUOCyz3bzSFLVt9scic2PdllV7B6IVdy7N115FVbTKZhwIQkaDU78PCwwKkuopG1O8ELzj9
kA+vkXRdZsGrnV9JI75x2TExJkz5GAIFgB66SobjSak9dnyQ8thfWdMMUb6hPgDR8imXWpLNRz+7
atMvBUQ+GpY7iEuY7sROk7wP+k3Y6W6I+0MmWxRne2SHpl2fpY45HERLzce4LFEwQDTFJh2j0H0M
LenJpu5F8QsT6HBbx3d5Kr1rlOEaM/jZSQ0ktfSW0+HLlICH4UVjxhQL6bS0KdDDgcZywzOVwmgH
yMarUFAAZjyQOlvtTBGxX7QBq3Yor9jMfPWhLVWos4pWvQhtj1tZ30jdrYeEoMVNNsGZVdq7QbqT
wm+AQZx8dkcaMBS7FD0KEYb/I0ulo0f/x/R7RwIy2CYPUh7fGL16M6W0sJMvpap+KeviOoa+Ezav
RgCQ04yOJuaTA1TQQqFghuZmYt2h5IkoQfGad50rK3sZbM1EXjaLBplIrhlK8l3g0FUgQ2KBPzcw
BDBroP2I7CEvJiH3hIIO1nGgo7GNrIML1TJffRXBasMV9cdIpjlRGlI8y20mad/TjEr42xPJ2D/k
lWR4Whk10JZ6UUcBnFdKlSPteFmWb3J9owAJbunAUgC2hq++zFTPJLii3WWgJmRwlKx2zmyONbq4
IEhkCSF6VXsCeOd4cvLm9yA2UhTnUwDuTXtLwQwhh6dKeuzrhkT+UZ5RfIZd08nJACeHyBaI/AU7
ETeSUWN4j43vKjuzadMrK30uEHsGAgWb3KJpjTafL4GhSRyPaloafmmVO/og0FnVrQouka+TusJl
kYEXCsBgebuivzA5FxA+3GJeHhcWvO2YUzeguslfSPAJHcZ3VJJmYZ1Y2E+27B8Tjf9/EVxQft1O
/qXSfcF1xu1wnW9p9NUhYjss25j2twHOo3bppppy1w/H2r6Y0itFIQjOp2hSpM2tREM2oG4smyCq
OHlHqL1ji8ENWWrc30OjZPMi1BVPrpK9y/zAYgR77B86ma4EEug1r7O+MS/LrHkdANV5xbsJY3MI
r1sZ3UDg1OA5jbT/husSr21439ZPXbroeoPt9z6Kd+whkQW9qGb2slnsJZQYtQgz02yAkSvjkrev
tGI7iJu8pOY7I6OwfOULOMj2kzCKq3yCnz7dWSiKecEzzVe3RVd05MvL9PJBJo3xMsTzwbz5JXY5
GedHPF51AYRfhEVF9KOPmtcRvuTGB5Vqe5i8RrTUQREI+nYebuavkoTmvoxSFFpL+kfagogC2zSJ
Z88r77C0RN9kfujBQ8BgSr8SlN/a+FXnGuVNvFMxtYWEEExoW/6c8XSqdZEhyiHqR9Sg0U96sopw
T/3Es24TJKYD+0L2MFWAhqfN1ZNeu7YxVCvBklY6cIw2vKys5JLSQcLZbAa4LcUI6g6PkfiKzWbh
P+vkaTkFtT4cb2rlS4KKfTkqe0m9aUkregD4dJhnOO5Bir6Gw91Yw+EIvlHZQSSrv0pB/tPtQveF
Aq8yOVaYUMk3durIQw31juk2Vd6wOsfLYNc02H9gRlEMxxgBPK1SADGBbUlvEB4+ZAGyGaCaO2E5
ks8dFz7gGQTZGXaRFbI1Z7jJVVG92vVO5oqnNuPp8oxQhN+QQdkpRzzJUWTNErxyMke1yT8yQE9c
yKXlPXL57BLTA+y7Q8RsN2jxvkZyh5zdb6Nr+sv7GNKOEXxI4othWejifB36jwLh0bZ6MiBIJ57t
KgV6JXxKJYVyWNWGTqHvCzZ1uym89pXuQGH3kGQPuAUxG+V9oEPfEK8ZH8oACX+ERUUaehGWx5Ce
nKYdM7bJgHFq0LV4DPVXjYHzbPnFU19g3Hzva/Olz81ncAZ0rcFVJnSDMcALKDPJ1WNiIHCdRi4c
tZIvD9IqaW8/IB4kA6XxHuziNkyKu043kNmA2CiTvk5BfIe0Obk+dtGdiU4toAClcrP5pYH4mg3n
U90jaQJGovluyA8FSJXSBC0FcE1Bv0TOcdrFgyxizjUhoOvBVZtwSdV4cxuPOvR3Q7+NZm+z0rxV
iuGGeh/JYIg6AIcgwgiPUdV/ocwLgwN4Zf8CWs3Vqoeqef67pdupls/yDOQ5tCOmr0MHs1/rv/S+
7P4dIqxvNdgGbfGmSYvDpD5MwNH/3mh21Ave+djh3ZN1wQmQt383RxjsWEzl27F7U9TX0Hj423/9
r//7f74N/9v/AQYsGf08+y/8uO5yLFjr//6b/bf/Kv753x6///ffLEWh3m/oqm0ZgpFqqsU///bx
QBeL/7H4ezTQx+OBD9ttVrlsvjYiolPh7dtgP5e9UCJBAvjq85hCXQk6/6iToJqp1ZNfEVR7b5zY
2BhbcBSHBBdNBxMkFyfi/UpE5VxEQ1NsTQb9oWvzPz+JKGI/lnLa/NvEPHh7+mxOt5n9zZzBbbaB
azor8bSVePMMnMSrKKAEI3CLbQBe4Fgd6ZQ48RYNBFzBEejdcjg77ebzoPrZmJDLwG1ijiQbv8fM
Oz9s9QxsEm2y0L+3BOj8fPt5DHF2Ik0hDHCDsqqY88BPBtaFaj8MMeUbckp09OeRdYf8m6xu55kE
Nr+ycvOP/sv+NC1ZNW3dosotL+KNJTX9GkCzgJPX3zUBnrpAjKPblXHNf+cvcSxL1XSLSEIsvgOY
arDMYDdsxwv/MI+JY2ar7Jq9efw80tkP7iTQYu+PEsIY8RxI2f8zUOWWR+WwNm9nNyDUHwspMlUF
MP77vPGeA2YAum8L5n9Xkaj6zcpAzm63kwjzPz/ZCV6vRxTt5wgDxjuzjpn2EGk3n8/W2eU/CbLY
02lkAu5JCGJHA5JJOKG3QHVsVd42dv3j81jnj6WTYObvI4JfJMnyRLBulx3tDWaYe7IhJ7mBD735
s+/VFLaCsJ6myZqyGJtOJbryVc4IIX5Cz9NQ/alaZ2VM575XU5kPd52RCWNx8KWtoCbQcigUr5Qa
btDZ2VJZQG3YJXFePffO7QmTw0fjE8KoxVgOyQaj5M1HkI6Ctdrc1PYzKrifD2leheWXyrYWjMZU
hawvdrbUV6VldPPlnkKX4g1m1z9rZAgr+drQVo6F+av/LNZij1dK0NsjMokU5gQFFzBaV0mA52Gt
b9Tqu4aA/edjOx9P03VVaACGlcVqyWYvWdj18k0hUauIW7kzt1R0N6XUXqm8Aavy5fOA544JUED/
Cri4p4KpCvXOnwOq323t2ipWJvDshuBEtWyBpJ9pLTZEmXZxU5Tsca3BeaFIdwr2fbydPx+FOBfG
ki2EBej0mvbytEtlRKs6iIdbXdmOW+MCOLEDHW8b7OhZVEfOca6m1Ut+PqqXu8MyVO4lXcOM2Fqs
lqoVE47PKAUg9dU4iAYcyBuw+YUbsEkxENrUDsiLw3zXo6DJ23ftkBfi3C8wVcuyNMPg/b6Y3sYG
i9zXCg6q1t66IL1xESZK9xMf93hYHe+53WlZssk081I0l7vTV+N20geiJQC4jsY2f8fiehu6gUP+
+QrqDJ6ZU+y7Z9sRayt87snIKAXry0TLyxUuRtQli57YaPd8dLAMnWhHhdeZ+0dPgM32q6M9u6dO
Ii6+fRFPUaPOo2V1UUO29gg4O+lWeRL3SAwoj50rXAQ83c+38rmoNne2bgjeqebyfdUiERHAw4i3
KepVHqRf3Dr85vrzIOcW8jTIYmhF6CNGK9HmmVBuVsXNiEnTaI1giNzWuqnUP3jD2Yqw+ZfM1lnm
GNCxQHbEHAIlZWGcNO36BmmsXFl5m56dOvAbBpcph8Fy6hTy/D434ANb1CN0CQWyO7+7+HzmzsZQ
55sUZRrdthcfXCqiMPSBG21NqqqdAouLur/Ird3nYc7dcfZJmMVLBLRbngf4BFLCCQY08L/TttzZ
yHsFQafTll57lK4Na94wJ2+5GHBl2s+7Lhxvc+gwUE42Wr2yDcS5y+Z0VPN5ehKlyREsmFomDxGM
cotc98Fy4DdwXOVX0QElvJ20Mo+fRjRkeZE9+EZiAghmXHn77E8Xqfbj83Wal3t5A3BNo9lDsVxT
9cXfV9JKlv35epOoi8Z4DiUXAb6k9f3nYc4uz0mY+Ro4mTjcTziM510HIZjyeF5fmGvnzpmRkF6Z
3NOahlaUNv/zkxCxV2EolhHCm4kWsufqWXcJ9s7hO1hZlDOj+S3UYnOHPBvDxmRRqF2j8YiAKI5v
qr7ylFqLstjSlhd1ZRIyIBRy2oFCUZui/rOypc/sL0sWPHVNSkfCXKbcWSMGemgEme0vY/ly0N7+
45XnqUt6YPDOIMpiWTL8xNJw0rkORuMd3jm4iirbp4P95fM45waisOpcOcLWDXWxkbGr9vOu1OY4
x7C8bqSHz//+udwK6NOvAIstHFLDt00JYk3tQiy7LW4DdEg2hQtF8xsPpB396pWIZzJ6S9F1xRK6
oeiWvtgA2mjmhRfiGjBeeHtMKg7YOB+1AzXElUhn5+4k0OJYC6MOV5aENZJxyYMcJVa+l/Nz9yuA
sVicYppQKckIQA/a2qYf3l49NIdxFkbdzPUy9EHWXj/zN7g42E4nz1gs12QIS6llQk6t6VjxfSM7
LY7m8QW9w5Vre2X6lhmqRWsZvDihkhE6mJrgWJLk3eHz3bAWZJHn9KJsxxamCl524MQxDfJl5/MI
q6s0/4STEzSHj5SH8zbwftRuddRcOoboTm2QzXONQ7yafpw74BRDEbqqC1nhWfx7PKDZIYBY9rcC
CQEOoF+9Vv7TyqCUc/vgJMhibxuTLlldh5qYdV0cFXc6mNzV1gbc3lZyopWdcC6Ns06GpC02epAr
fa4DLOSQGH+OH8LaoLmGkhmluOIBSbFtQx1rtW56fuV+DVJbbPZOjoyxDRlk7Tb5bQNQY9/uscR5
hPEs3dPr2et3K/O6snjLejQNoaSZCkJK5l67gAPqeMfskW4p+JUdhUdHOwSutTK/Zz+Ck3EuPgJP
6eMQhCE7FEibTEM2sl9WxnX20D0JsfgIMnjanpkTooe4nNPBMz3QfkDecCuVgR4BC42SRwWk10rg
eY3+cmCdBJ4n/OTrK9Ja0cp5o/Zb6bY5lnvvjsvsythl72uPZTFfup/FWlzKbWllrT6wTWkfOPFD
6oYu6hjpJtzCG+iSDSD125CNOslrN8H8TX8WefF0UqZas6KWUdZuL1/P9WPPSb5GL9pO3oQOTsEO
pJRN7MAxWdk7axt2edpoGbDdlDEX2a1uPpi1CVthJS1dm9fFYaM2ue1JkJq2hk1jGXV4J4zBXkzo
POtIl67smHm3fzKXy7c7tG3NBvrKKu6mHVlp7EbStjnAtr0ov9Ppy57XLtWVOdQX54wxGUotJlav
pAubUUcMSozIIO2tjGxlHvX5UD/5Fsy6zqqwIg6+OnvrJ+Q/ijThPrzqXHULBfs4uc2+Xrlh105R
fXG6+FOtgLFiPjm83RK50mxjOd122MKIR1EDWfY/e6X8+uiXpeB81OI0QN4LW599ruo49ICcNeiL
oy4arxzZa4u3OGCm2JRQAyIWR9yzVmuz7A96EYrkrqzeuW9cNXSFpELRVSr3v6+eZDSgdhtKsrUb
3BUONrdb/VDuw/10o94ULloUgvthPORfEmnlFD03xtPQizECyB5GSaa03rIxI+8JJZ9NGq0dYuc+
PE22bdqUlq5o8mJ7Bl7XBgoI9+14j4HWUVwGzjfjESbmZq7S/snBdRptsS3R7aH7388fneTm3Rug
J9P7sbJkayNaLFlnS1BIBDH07Paf3WW8Hz2gKiwVeeG/8WY5d5WTFVrwJjXbNJdtUTsQY95L3mxK
Amo7+WkX/3njzToNsDir0qmfkiCR2IW1B49Ze9FShJEI+5Spw9rRMa/48ijWbGSbVBO1R/pGv295
rxjsCg1YcvWd/FNz/YtmU76mx4ap8x7WTuGzr0xdRn0I0qGhw+T9PZosURuIZ/cn/MWB94yutp1l
RChit463wSo1uZnL2KtvvnOjPI27mNLODmLk0Oe438btfHc3B/lxPh6Rxd97K8fIuQ2iC8U2bcpe
lKYW93XjtXYe2ayfQrMviHaQTFcOi7UIi9u6kMskzgCDbSeskeRYv4qilffAObABJqYGvUvd1IS1
PCloYIcUJhlEs5uzD/9COSKLu8EUg5aKt/2Dr1hXZRql9N4otiymjPXJszZmQOojPmyH8AKx7ivz
vXNhkR2irfq0Eu/sfjiJt5hAXE6sogmIVzn1C16IW/8i+2pu7X3uwOhcK/CJ+c8tPzIdXR5ai8Kk
WrXY9okxIHdRBMkWT2IMC7dwLp6wxuZpYBx1FxknVGy3xiE6IEe5XwPgnLtZ+OBsWaU7TGl+8YWT
EnhNrqFsouV1eytgy8xQruh6sifb+ZN55bs26aIqaIzN8/7b82eUUAcCf1W75Yu5mw6YA+3rq/kg
Dldz1nNvLXYnBAWqwAouV78Hs1HwhCHP0W+pyAFKN9jUVd2HPa4UGs/O30mYxS0WWnNajB8ZlEzY
/QHcPYjaNQ50n8/d2mjmb/5k6vLQN30fz6etn/uYUd/LmEki2Hyv/wkEjCbXr3mbB3wSSR0LLdZn
mXLvGRHhGXFzaYO1KF54m24RJVzbFOcS09N4iw3oWXWP6DDxJPEjgY8F9FPYd6oyOlG5s5EwyUDT
rVW6zx9gJ6Nc5GsSmtG9bsyjfO/npw7lEwRiHHWb79bT+9VoiwMMUaiw7CdWD/kTRzihK23VG3Wv
7RCUd6TLz7fKvBV+P04MAUSBVAw9JEVZPlOLHhXJMqWg2yCD0n9XEVH//wuw2CGFVnhDWFOSHqDL
h2F8l47aSg7416/q9zEsNgUtSy3tE0LUKFflODIzVWX/H3+6vwdZ7AH4UFkDIJ5vStFdQLV7G8WF
Orn/fLbODcXk7qJ3oyCasMxmezjuwGCpPiq4sE6dOA5ShxO0ubLqYv61y2U/jbN8xJhmEU0KcfAP
RxZixgFAgnqOryuYyGxs9Uf5lDvDj/Bx9RM+t+NOQy+OWszvPGDrhG4ceats0eQr3fnVNmcOw35q
/41n9pmWpUFb59e0Ls5dVUfMWZ/7L/22dTlxIT1sUlBhKCm56JTh2OS0K++QsyvJB2XakB1tsVzJ
slPNpkaEB+WTW1v9yOpvGY4lf7BbTmIsVrGtRBC2EScFCDR8eMOrOpbcDvWiz8Mofz11mT7FlgFU
CqH/BSEztgwPsNjc8UXZ9Yj0U/Io4c+e43q8RWMp3OPfzvJ5XyIEYeDw0UnbD2+f/4ozD37aFTLA
FYvnNxDPxWceJMixKCbpBfRXV9rgIPY4Prc/5nWcKyIGyPRg066M/cxpTFRGTffOQq1yiSht+2JA
zJrn3Tx2ZTs/tFArdXG0dcPbP/o4TqMtHpP0uDs/GYg2n/0RSai5r5/TfeUqOzgoSN9kXOirKNPz
U0sKyjLqpk4++vs13jdRPrXenCbS1kP2rsqum8KJf2iOdzu5PmocqJG0jvWw1is495WgkwMAkH6l
Zf6laxSNelooPPLiqbEekGgpYGIh1oiW//AHHySFCh6tXHimWPZGVTWu2i5PE4yO2Mj6ba886rm3
+3yTnhkPqCbDJFnDxpt+5e8TiX5Ln4Q9D+QwQNtLgdovfcS4k3we5cwROmNwBJkvNATS39+jILQk
qQmae1vZsC5xJDn0RvqfX3f8flwQ+XfLtpYP4lxg7YQ+bbJVUvDn8W1TfrPX8H5nh3ESY3EqY84z
SirmyFu0flvrdQIE+vk8zfOwuOV+G8T8A05ep5Rc/EZtmCdJsi+ScDjKA1buaWjfSHFSryzKuaUX
CltYA1pHA34RTB6KMczm0eDUYNQjCsdXPV6Vn4/o/JT9CjL/iNMR5XlmyQ2beOjvBESidiVXPzsI
sF2GiXeTLC9vLRYkt0KMMrZd/qYjc6kL38n7cGUUa1EW91Y/FXGj9kSpzd4p0dDpPONQ+2sXxtnJ
OhmM8vtk2Zkx1H5GGLQJLuqbzOHgvpFvzQsU8RzzuA4lPR8Q1BqOMTqYw0Vu3lQNXqeotCMQpFeH
phyzvSnjQv35Hjg/e8AwbBv4mrk8rCOjC/piXiNJ028yNEVx1XWGrFspHZ4fzK8wi6+zsaYOO4mc
wpA0J/lOP04rAzkbAUiHBnQZqsYSDGoMkR1M80AqoV0XRbVt+2glxLmbjd76rxjzZJ58MF4n6yPa
MQkJav1TVORTyU5y7Q/quuUVFfhN+sgxunZAn+mizP2MX2EXJ3QdNVpZIyRGUWgE3XElNiitOu0u
MGi6Q27/g8be7wEX6Ulbyk3hzwdDbFibcvyw+sRNphXY5NkFMwSPL9A4MkWZ3yezTio18rJZcDLs
E0fSmgFT9ThzPt/fa1EWS2YOdm0rOkMxov5gd+FsDrISYv4Tf7kYYE7OpQSIG0vANZY3Y1uIgkdd
eKUEj1GLkYxYybHOxgDQB8qUZgzw8t8nK6zHKiHN4r1ho6MXJYe0svGUClbuuLUwixdjpKtYCsxD
qdrYe5R7Ljil5Blud/0q8nM+MP8ybdT2lblVQb1gMSQtMkzw5BUrc42rxU4cwn18hRfhvwUjOXt5
nwRbDEyJokHzhzkYoM9kP8o/9WYXaivvnJUoS6yKhZmREmEkhF7DbZbhUXM0oFXbT59v6TPpNpng
vyZuCU3R8CVqsbLB6jvDO6l9TPoAQVVsL7EJTVauvfMb4lesxa0XR74sSS2xEEAZQqeqHpJ4ZWuf
n7Q5sTV4GZKM/b61Z4cazHkIwSu4fm01E3UqC6l0E7Ooe4HSxMp74fwp/o9M+p8Bl3uBGlUL+CvZ
4jhj+ojHUrCgweRaTm3B6qaZoGxmfgYin3+ycP8zUt7cv480DL0yUCcC29C6NPNexO8N/tE1inZ+
tvs81rlZVUCIkmqa8D7V+Vw8uaoMv0a8seTCVb1Zlh2K/SQ7ivSB8Mbngc7tEIW2NF8r5Ym/FLsL
aQLlJnNkwHxCpzWdSrfNLXSRTUx1Pg91duUUle6cOh+ExvJJRL7etjlGwqTP4ltPjw7xF9fTEbWm
TYeCyB5bjPh2rUtydoS8vwRJGA34ZdJeM8vl1DLCxh6kDyF8xKVqE5cGG+W3z0d47tOmffuvUIut
mfie0PANwEFT0X/YcYZ6T9m+jAKVbg1PmEzLV86S82PTNI1hcQwvX03tqAIKwewRfnAn7uoxyDdG
0qPGOykrJ8m84ZbHvUKg/4k0/5KTDdl6al0XGp+5l3lXUwqpfjT+IN84DTF/EychshDyv2rP2wPj
L4lqvu/LBzM4fL5Ga1M2r+FJlKkptWFCxWDbIVWhfXjDl6T/oxAmjGBhsCbLxKnwWy8q57mywiDY
qxQy3ChCMr/p7Nr5g9HwaNYBjML3Xz5ewkKW4qYiFFKYN4VXXZUm0jS536yc8meXn/P2HxAP21g+
YLqYN0AUcjWmdXH3/0i7suW4cWX5Q5cR3JdXkk32ptWyvLww7PGY+wruX38T8pkRG8Jp2DpvE+GJ
TgEsVBUKVZl2DvdOcoHL40BgFgxTpmhVl1W4vcsPk5C0gpwMXF6VT3et0kMeSNRGxfn2CFEgUobH
Q6cFW8jQ+36QBhWuIAUnDAHnmnRe+k/XvwivvkyHZfEaiyszSg5MzAVHTCOvBdaRoev5bD6Ut+Am
AL81qKBdxXN+dqFoZpCGWOZs6obqaChlIY21Wb+aS1GUliq0slv5EPd3iQreyORzG0MuzD4ZlYDq
gbeJWzTmwo5xsEifEqBFzf1iPy8xpIYFI6ac6HexIGYL7dgEdR/07Tw9Rb+plKcPRAMtSjWep3QW
eB1eURdVTgx+4RDJGIJk7A5kHJlsqBAT6D5Dw/1AwshXbqMPi09ZK0SXDZ51XKAxftSoq2nsoUaH
OgSkIck3OmwpeehTAUHVTz0A9Yywq/wlwjH2cYHJOFZwtCzdlOalZxe76mAF8YP0CI1eD8/ORygZ
OCEEvpC2T+7+HbH3AplxtqPZ1SSBlownGY+UV8CywPsoGgvhGCQeAVQbT5c4AArrODrTzp2eYHlr
+wSicugV7UHoKkj+ON7pAoT5bhjlsTpQrGMl8anLP0vT+D8CMB8Jgg8rSHQAMHT6gzmvfgl5o+uu
iXOssAa4VwQMBT6cOVa4STdmm5WgCxg/OOSTkhEXyj8RKCSv43D80QUOUy2KTMvsYkw5eY7yPCC5
q61TRGBu0LnLVmhbrJ+v4/EqLBeAzBGOV6OGggUWphpu/UxbD8oQRELlGaI5ZkAvA8bTdUi+zb1u
JWMOoKNKIM4ExL4DaTSUPJ9sTeAERbvIGIQk02ioAUKW7m8oO7q83JY2hBy+mtrh+mr4PnBjGcw5
BafQiiscsOhzGubsd9G9sYNebVgGlScJ9o6LhjcX3G7oywVuBJeRXgNjHonHqvSKQ7wfbihxj/3B
RqtStkv99f762njbuAVjwpU9yWZvKADrQHFrIXPJzPWcGmB+q5sPvawGWSXIAHi2sUVkjpmkq9bQ
EiCCqgqSv7iT/lREIf+/7OHLXQMVOIO9dsf1XEEesIY/6r3oQfcKFLTx0gopcV/1xTGE5/4U7RWO
udlAtKlWsgxrSkEPWRjHohV8Jv6m/QOABsdLm1iGuJc0GxZo92ZolQE0k0PjHY9M9EINcgxM96pv
XjQiQ80c1JbxZeYPevGt7QRfnhvdVeTIKn4evY1sgmlJ5mSNuMa8nKPop/px3SN/edZjH6/SOzR4
n+whuG7fXEvYYjLe1kks8KvbwFQfpl2KtnLt0blB0cDPkL+Ipq+FaIyr1fOizZwOaIW+aw5NgGd/
MOiCGRRNjhAI2Od/3pNKucxQm3DQ3GC+cRZ9X4FLXoVhdA6VQvvR5X8JNpBn21sExkOkTVXbfQ7b
no7G59XX/NajLkkHNQtavZNdLCzQ8wLxFpHxENVoL0s7YE29ha6TJJChqjt8nkUTktRrs3nfFoax
jNnq1UnCo5e3gnEC800QMADJbQZW2XVHlG/Xt1G0i4xhqJOyaIlJvR7IB8Gm4RTfrwNwTW+7HCbm
yqvWKqBUxERdCK5Hf96biE0foUuNyQmyBxH6/4jHBOBYn+xImV+CYnemzbzJhzRsfdrMu3wXdXuI
to+JwCMKBhXUuErwtd/O2pMh//kF/uIY0TC5KXtAORsqhDX9fXDsSzFkpDJB1sfz4Bqu1phdRSO+
wZYIbJIUldEhIrXkO5gns/RQ6YJFiCCYKBQ7hTNbBYWooCx4MMCiG00/BJ+d/yX+XQc7ml2Y1ZK1
4I7Dc53x1+xLLqTUkRZBVYaA/WeGH2/C1noQoNIjz55VNMWjNx4jNPqb5pfSKJXKiYDqfFh29FLY
f7d2plvc2sGyXwXFPM64IwgTN2iMZ+haB3KANHvIn2cfyUMg3eZ0XqJ3ZxD279S9/QhlnJOI+o23
tVtY+u8bI9TktQdnalt6CfQcYzilPhdksnwEBF90+Klou2GOER7jDXVpG/iIChJ92Y30LgBUkHDX
1DRKf3C5BMnoDZl0AOg1dNeX8bD60wgh0OvmwPPcYLb8F4VxdRmUBEpVxfcp1hmCmEWgd+ADT1V3
kVvMB/24jsbdNE2TNdmh7Sps/WiyVwM6cvgso9LejiMm7iQner6OwUvDoVn5LwYTZNe0rfPOAIZl
tMGc1h+yOf9UDtASbKZdNdmhKqe9fx2TGzEwEgSKCttGRxvLXQdJul5KC+R7IFQPyl0SrDC5o45G
T7jwfVcJvhovrG/hGOOD3lli61De8lYDBNxlAjGzWAajdpc1y35U86/Xl8c1EjR+yGj8AiEk2y+H
J3kUdkaa+I1oYc2ir6vSPuHR9y6q2sBe+/11OL6VvMIxPkNuUsgTOLjHL1pY4CpvZo4ggogQ6L9v
3EObjKbWoXEBhP3yedLWPVXgur4IXgTBzMq/e8YcrCWF4GhJACETaPQUlooW46a+ixWpECBx7wKQ
P4OXsPHcZTrMjQZisOCBzrFfDsjYMYxAC2/HNfNcSAXJn5M9HXhSBX063OXpJjjG0HeE+jMT5ZNK
Mod1wfIs+I1Wa91Cq1E/LQQfimt5tLiNiRw8CrBv/2U+RE0HxRco3I1uvRxm7bBmH+L4eTEE1Vku
kolmY1T3bA2sL4xJ9Phg6TLgmlvWn23Iq3nGWqi3qdyo4WoNxROxl/bjdRvhmuEG862hE/RCYnUx
hAiH4UkXTU5x/cQGgLFzOdOzyCJY1GwQyBuZ0FSF8nv3qYeS9/Wl8I3QQhMv3DpaW9inKHkq82J0
AAX1r0DxSbhMD2k4BXrQhWhFTUGjRTzh2B03mdmgMs5eUsekMlWg9hqmIkmY+PbThO5lUBlQxztH
73FNGzzGSoZVWZxOH0sMfeTuAnL+WWDw3HMFQiiwDjmYt2ObbBNIGSpatlCDR5XKQScFmrda6MkJ
Phc1rTdZ4AaHiSBTIVczclx6xYn3UBCF3jEY5zFw3x7qAGJ2v8E3yf9Wr0tjXMaSl12rm4CkM/7z
D8UFQ24Iqcod9NEk4UQmbyPxyoK+cmS56Ixk7lROhXfsZMLZAj+LO9j+qiPThXLM9X2kfzO7jcaL
00CrFdJA5oD1oAW3h4YesAXFzO6eQI21jSuI/YVOeWvV36/DcRelYtYZ4tgYamVb4UaidVKmTyjd
J3bQmTs8WqF+9Y4EykATOSYSkdriBfPSExJ7MIgOtUJI36aRV2kO9MmWXVOsD+gti0FNWt0R2xDE
Ew4bqYncAt0hGEq30WnHWEckI6BAJIhaB4SVjSA9QlJ0nx8gMpAHfz6qSMFwecSruYkHOeazTZPS
kTYBWK+0SOB/VGrqSykkWGbRXZUXVtCUi4YQy8DwKpvxFl00gUZZgxlCWqW3EwhSqTDHIcTNz2vG
3XX74AWULRrjDqGi1Y2VCrTG+YZea7duRJzQIgTGOKwi7SRJAwLoLKADdqr0p+tL4KbS2zUwQRHq
UPm6UAQ9HJ4bvK9gZmsnB+ja+Y3RTl6ABLc1XmUtkIuiZHtp6+Oao7MlApgNdlGz/ThVmPRtcZLf
UU/AmZXRpGHaps0+RBQgKXO6HL4vRwdF3v3oISppro9/vnUYPqfM1pRPUmV9Xuyg93fuJ9p6Dt2P
X62S87E8WEc0qolJbqk1Mc7vAo6JIf0EyeqSwkU3SoACbVjt6wOdrxd7c97DG6jOVVyrKe3CmzEs
IOV5Fy90REkJ+rv5kB6bvRGq/nzT34gnszmOFt1w4GZGhzgeXFlHG1ljbHYQnvPMpZoDQso01Eik
+j0UU/68kACefcyYoS/AQlcjE6hWq5lTo9LRWEMlu5MbYqyBwC44qwEA7A6E8br1hnsZutoY1xlN
unkg6l39wscUqCvtul3kNq71Lff3I4Ryhaw+1BkwBgK6ZQPtQhaoW9/k1L3STMMyQStPu4Oe04tL
H4Iaw/S/c5R5JmKjCwbtnoghpso+VC2J0YHrFGhTdqxe+OaqT6B2R6Pm7xKp8KpbNu1nhCYIrORN
PaOyZnvGtYEGLfJs3gxgRkg8TCl66iEpXIiC+Z2nfxdxiHGcFr6liQEpRVPguxgfLLcQmmpilIvj
MSeuNP2MR8g6KVF/B3IcUbcAr5cSVyJwL+DJDFIQbGIfF+MIQXT6hIDJWYfswSh0mveU7wQU1sXe
wLsF+s/+PJABVMOBwOAl1aG49MvgzW+rqQOoPK24wDam5adTJ3rb5AQzG704ME+Q8NK3ukuUaDX0
3LFRRsnNk7p8lgbBwzrv3G1/nwnHdkvQnwU1TI9U2tmcP66Wc1OlgourCISxhlGFxlJOFyGlj033
OFd+OQsasXgGBy4YNOWh9wt+hHFR/aKkyUrrPxlkO4ekuC30wk8NBxqVsuDD08I66zK2UExMGUYd
oloZoCq73g85RCcN6HPrX3RS7sHKixFKw0NnmgCVu4ebBTLmNutFvUj0Q8lQU4ra5wzjh6v1+bob
5u0iuItRQ0OWCyfM7OK4jprUGwDpMSPRrxBh/GqbH1Ho8q/j8BYDs8ZcqwnSdNArXFq1aq5FJ1sq
fUE/QmdwVh9a5eN1CN7BQbEJxR9MmdtQRbqEiKGHKnU0q4Xi8mxFvp42gi/Cuw9AmeAVgkkD9QGM
BEUFiKkEISqVQFIzt0DPQVAGUKIUjQTzV4S+Vgzqoo7Lfhx9kLLclAGXphMeSzMPWtDX94z3WZCc
If+DABLeRBgb0+LakBP4NIgRZbtJPlVy5UK11L2OwuNYsB14NLg0DfkL+/ULgwaFEVamPyAWyLsc
jXhaQLzMl7wRNXF3/Tmd6yANDEEewzFvFDtlXKtRuQABEmMTtTH2XUJrqrHxuRluK8jYNk/VIkDh
RfkLGMYuSqlTh6wGzPLQ+91hQMlH/mKULoQI6B0hVCyRJdI/nHFJ4ClBfAdND7RI2B2tplZak0ym
rRZKAEnSfXSw0LJEX2en7yLGOZ7dowcB10VwG2DIhe0x7NdSKmp6/en6F3LX+Gg/DXlA0Yq/RW/B
nNvpBRi12U0dXAMzy1z0AMvHj0p8HqqzigsQWPtWaMhdN0zOAUMjDAbTsCqUL1jzKEqIheu9ARcb
L7Fb91TvVhdFD14V0nGQqRigPNcQqBgfq6brmg7pikg1vPSXDWg/TcMoDzQLVB8Q6wugfywaoeFd
WdFOTjNrvKfab8Qj2tUyYkcHKllefNW4XztPe+x2ECcIIEEvYoPj7SWIC8DVgpwFoMxRayQpXrIa
FtlCb1mbvg72H3+sX6+a9IUd1Ri2atFmSTRNGO9H69pjbXVuV4oYr996w0sEJjXKKtDMlLGFN4t2
Z2g3GnR1J8EU0NtdAgRO7csDKgpKjC0kRq4rNeQPvESZg1LPD1Mnyhve+jyUaMH5JqO0Y+uIHZfn
R5YrmjigjuQkZ0O+bZIS8gfhUoqqLpwk/BKISYtqJZEgvkurY5j0eZqf0iMm+k7LnfagHSMXxGu7
7GMtqFlwXBFAUWhEagwqUYPltGsXc1RbB7XoZv1ho4sjTz/X6222fnd66LL2oJuWoTqWfqYKmX/q
LCgyZovBIungaDGJeYOjDSYIGLhVfUmgUF40j9cBuB9uA8CYnzTrw9L0WFrvHNCh4OnON8k+j0JS
VI5DwkrwGk2lnmhCxkT9trASdLHBNUxwSeF/FA8z11owlj3vyD3UTONgEU2Cc5e3QaVZ9savg9NC
q3OIf/+aNN7Lyrkyg0wUGenffhkYt2vDVe0SBaP5aAmM6VeC8H0UEgVcB5kMxn9QsRV/ae8IIZd4
zEcz02qdWg2rWuwPmNB2o1hwz+E5pdePBbDLBTVQDNdqum0zaA4HLWj1yF20b9dNjxMt8MvwFXjh
QV8youElSgrBWVNv4FztGzss9xlkv/qjE5rBb9Hi03yI/Ugg1UCNG1ktfCGzpi6Px8KSy8oDyz9N
mJab2S096LXOUKicQ3EDL9fkt4hMhrbWTZPbGhB7v1HdeF8gdzcbFwURDCcG9j73HT/6c4oSC5EQ
GnEo58sK+CkuNzWRy4hgwrTyCu1nutyXIoodXjDZ/j5zovKYyIvSV5VXNz9KcjTL4LpV8EwPZWHK
4IGk/c3saK128zyYaBQh5YnIXx2Uo2MrvI7BtbwtCLuIomiHoieVl2fHxQP9/KkIbN+ODtpxOeRC
+VWuJdganZQBow+WRjd144bGIY5AK9f/x/bMY4N7CG14Bd0bwUVuDn+jKM2z9y0mk9IuVpL0ifYL
8x8pDYjMov3nNxE5lgF+MvA5GDA9+w2fSJyNVj128IJktJ4hq3GSJFE6Rr8Lc4YvIJg1TXqVQB0E
EHSMQYF8C301Ba2swD44UQMwuP9iMBKMCuyt3pntagQRO6LGctuNLWhC83DKH8zm03U7FOEwDgIa
5Y02J8DJkgIlCqdNPbuOEg+tBetRllrdu47H/UK6JdMnPwjTsJzNStVDikRTsH198aXQMCBZDYX/
5xiUOxEzn6hAowPi0tQxFSmRwsGaLO3jPJxXUxCaaILHmsD295mju1raEhMJv08yaDRg1MMKiPMj
aufQzvvd9bXwsDRc4y20weCtiu087NoVjAAJfF26Jt33cpigISoP1eO6DuOpRFHzFOtm8vE6KM/G
DbyPoRKL5503xLtl1EpT1EClvR6K5O9hKSzXMeMxUNOq9ktLgukXI3nIB8lqXLnVNcGiX67xzA4j
FkPEDGo4NC4zYZloRTYRU4Woe6gEqjfNLgRrvP5nfUPbYwdEMghvR9AC88lu9FffRHeu8MWE470u
/gj6aTYeE+TDTplq+COyQxROt/FO8uJD8W2lj5/B4BLBFYk6jmtrZqx2nYup03TANRaKa+jIndcn
SSQ8wjEn0K2hgoK+BRlZMJMmYjaJvoFr0M5C7bZLLD9vYiSmljs3z0UlSOw5rJHIPVCqeTFcBWLO
lzvYj4MxxSXQeh9E1bfQOtlZwRBKu+GLddtmrhFqz1TvhOyjj9Ne1JD08vPsjoIeAfR1SEfwssCE
PMfui6xVl8qriDyBqWQ0T1U+zudmNU2vUNEFqBer5XZahSEJpa/dIplbt7VnfY+LfncaJTQrz6MO
ySe9705LaYOKBk/6x540sYbOAaLeykU239aVE9/MOpEe07powUdc2obfScaNWscWcRfcRf1mMNOD
4yxK7a6aZOyvn1ie8SDwoa1Bhurfm4fLAhO3BZlXjEYYeEici/MUlX6uq++wUfA+aQbGpiHSy3oj
dYoMhdQGkpb+UV0xsXXKa8ETiso7dij9Qr4OvbugaWSMZi6tTiuqqPIce573SWR/I7NuHNo5lo59
k0GKV236sMHcyU6fJdmXzbq6cYb4a94u8wkVV/BsrWY1ucYslUEUmSRAkBsOeF9GCDUwEGPRA7D2
an+b9qAEULFxAgfG+xy4rRuKgWwfL1pMol8NaRKVOiZVZvW86Pf6EA4i2iJeRYBCoIyNZ3GMsDMY
kFszTTyxVri64HDt2lC+N0LZLwOxnpfKidoXWEyWYMuIA2ADqyBcR74Zfw1H5UPvJxHEe6lQsuPp
6LTyMVTeP48o7ZGnf6j9RS8D1AeyJ3q7ZuZETwnG3mIDf4dl/lVNx8WQ3bn3QB/imjqBYsw7rofo
8EKBFF0cYNJkS5gJUaCmWDo0DlFCB8wXI3VtD6qb7CZX1Dus0jvzm9Vt0JiAo5gNOjgiGyn6nQLp
VhXs/mje/Aqx4tD0jdD4OQW/FNvkO0jZQ/Vd2ELHu5VgwVQSF4+wCBFM4I2bdVZSIlUvo4wYgqFP
Fbc6pp+qneSL0gy+CW/QmAUP/dAqeg806CHelsf+VLjtWQppSDAFPW3clGK7Mia8NnO2JPNMP+VD
BvPEkM194mmn+Bg9aQ/6wXj4NTw57Y1DcbT/0jwEgcN1J82rHF7sLpM4ZoVJxinBepMDZRK2ghRq
lriSB72rhavX/kiOqoi/itMXgfdNHQas4DILukjmk9aRnnXNCn8qH2mqJN80d+s+8aEN5Ms1xn6K
r1koHUQnlesBN6jspyVGbk4qUCe1dsl0F6UNGp8FiT7n8kJLoqDKskBN/UY5scmdDMclrT19uVOM
xG8I+mnK8jA6nXv903GXQ0uvuFBAq4etRo2kgFS1ldSeVHwZR28qZq9JEgEI//RtUBg3mwxN26R4
TUALS/2NyqTger7Ln4zfUh4SLYnxpV2d9oTk2LzZzt2kvOlwF7NF3FjcwLFZEf0jNjl0Uma4RtQA
sZevrXOcteD6d+GwnMC6UU+DZC+SEtTULgEyeUlVG+TVSDGXn8kXrXhpPe/3GXoH9g4KKxB3B/9J
CC5rcU2Fhtg3DnsDzqxuAj9NJzUAjwt38epbbR/56+P4E+/iUO4TDRBwbmUYhKb9TbiX6YjHl0tV
wCIz5ws8WIbKA3Q29loohV0o4jvnxVjUyNH6i/4NPHoy+RecZKlIhJ7cemzcSEv/HmLtoZScZ72V
3VjNg1EXTb7xbHGLyVST16kYU6IAs5og4rCqNqXayzqvapByX7cYLhRSJnSKg9YafVSXu+iMGOar
WvjgSDnGxalXnpby83UIbiBHN9i/GMxyslXBmAxIOXGOQceve+bsLkcNbZlZYNym58WXftp31S06
0sLkMdsnR0lQoeC8zFvIWV7/AsZWBhgtNLNf/gLMwNU7KoMKim0/v2/vu9xthJKI3Ni2RWR812LN
uZrXdF9vxjNSQ/Tfo75o42mFZqXNN7xZva/CeLFO5vivadM6Gs0gagv1dChxnayvmuWCc+tIDvpp
6F3RsBUv5mzXyZx5xV5MLSlhqi32EaK6vmFKbp3uql4kbCmyVCZwW2mGt84eSHUZJriDSmetEbhP
nnveLoaJ0o2t96TWsH2T/KA75yEWPX4JzYJJu9oFwuc5TSizw7SbbF/bS48YOcWMhksOw10LvVPJ
V0Sd/qJ1MYlWFBO0azZAdRTlrGRWGK/2/vohp1vD+v7N1r3UPjaRLavIYucKIFCzCeM085wZjd2N
9qVr0hB65eF1OG5ugOZWEF5hBA+9mMyJbnqbis+8bCQt3s97EqDrE/TVOch6RNkbf/9ewZjDHCmR
JmcrwGICNRi1c2dL4KH4xv2KwBzcNh/q3DKBMGQW1IT16dim6wM0VZ+v7xt/JTZNgemQM1uxsHQJ
Rp0hcavRS5YU4MizBI2l/8XXvkIwHqGWrBxhiuaGsq8f833rlfhv76+lCH414Iu+Dn/vXgEZx4B6
QxqvCQCrWTb9NAPb7lQni7usjYgOg/7UWyt/hWIchNzNjl2CYNTT+oOho01I6V3FAnOcJlKy+S8G
/grFeAq9aFYD6t00+VUwtJjujNhdw8FP9vLJEVJ5iRbGeIg0xw147mPkjbm6A7Pjvs+63ZDnp6oQ
OSNu3oZWvP+YIEswXZC+b9MYCwPjzI2sLzdTvN6SJD91heKmdXyzNLbmEmt9V6bzistkIcZCyqHQ
sURD/kmmzGvX26n7cP148Z4VEYBfQVi3pLVFivpmDRYBVw/lXXts7imZIgYYO9/6mbli4ku+pagG
eBLwiq5ixv8yhcskGdTFNja0ODeHch8fm519N/n9r+739+ziBow53VPpxL0sA8x0PtGqfDmfSvuL
YBepbb85ZhsQ5kSndR05hQqQyRshUEC8Fa8e8g3tE03P5Xndlag60WtM+V2ATL/PNWTmgNsElVIJ
PF8vJXpazqs9SI/dqQHEA8JaEDP52cBmncwZlxo8OxD65cjP2U/3HYqvOxJKXuHivtaAgv9Y+ssn
0YQhNwZAvAo8FBjTUNh2x7jtFAgMIdYs/XIHlYQPXdwICuPcbGADwQTMJcqk2jCRqzlS0NZn1CMM
EIW0xnkcn65/MdFiGOPPzciSnAJIUpTt7VzepVEcXIfg+kYNI2uQ8QWrD8thkOv5tI4pvlLbn9P2
W9KM7kCisC4U/zoQP3RukBgXpdRp2mcTXBTZyR61e3TY3tPJZyksdlnrip6EuOdsg8d4K0yYTLFK
yzjgREmDqlNREVMm4iu9uvprOa4HTLrE4dR0f19fKTdkb4AZ+zCyOq81eswg3OTXWnqw5WK3zCJa
OK5xbGAY4+i6uSlBBIyCWHde0r9rU7CMl9vxG3exAWC8oQ16XiWe8cEwd+/O5Kk3M3fSjsn8I2+e
BjnI5jujqAUumHu4NqCMd+wruZAGB6CNqoZ4lXK1dQ3Xrl5dQy8CtdQEZsnfRcr0g+YBVPyYXcQn
cvKGJj1qdCsv94ktyH35AQyEkKjioEH6Da82+E6meiE4YM2ANhLt5UkUBF1aqHhJ/Bsj1twFbfCY
ZMciaInME+CN+scyulNF8Ytr3a+/z5Jn6X2hmwOtg2WYl5zkwtdj+WObqg/XDxF/GehEBRWDRenC
L+O+RhZVmlSYV2d/n/GQPAqcOP/3HTAHgc4fD2qMnVVZVs6qht+Px+ZpLvWn3loEfbz8nXqFYMKt
ZY3KutAnykz5u9aPUTO55XR/fZv4URaPp/+sg4mydZorRmHjc4xB/Dj/sL7TPCI+jzs9SL5RtukG
pPS766CihTEmlkzQb7ZL7B16fyA/s35WCtvPtFTwiURrY1sKlryVF23F2iZvriH5nnjrSW/c3u2e
QdHmOXgVK8J3XbheN1RjwlRV6ZJZyACtTRuSgeZu1OXP1liE79hDCJeDeBe8VWj1vrTvPqnGKaf2
t1bEz6wbUGDuy1nUgcUPuhsY5lNNS1+R1ASMcUee9ecEb3yRD526FH22uG1VXwfRABn3YL0i2kzN
dbbtNqp13IqNDE/VyRjIiyjyce1vA8F8okWOhphyeuISfiZRN+77BN8rUkvRRB83GG2AGCdk55qR
dBF2r63vs8Rv4ztJP5kmcbXxcN0c+LsGMRg6L456Ff33TYVJ0VOt6yR47QHK58NPc37+336fbunm
9xOlw4DRhF2a26d4CcdE4K75ZxWdmP8sgPGnfSPn9qK8nNW29Mm6M8FwmIagCW2+Vc9VCrbaHFq/
ogot3xReYRkfiyzOng36ipbFg4uFLet9nYhCOLWnN4kQ2EowPAj9MJTkLjevaht5GgntNfkP3wIJ
ekjQ1ijGiZLW/7KPr1hM8pgmk20uDhakfy3rk+qZXnzS9vHfqYZMeV29bnX7EPrF7nX74N/tN2tk
DNBG1iplK9Y4BstuPRT+/Am1dbBFIj1X91KPJzXREBw/NdpgMkbZqG0bpS0wTcurDnp5pJqNJlJm
zwoN5fAb1QTRl2SsNBmmZB6sFyuVsbHK3jyY7uQX+yYUveDxXS8aetEWj8FWvA9dWk1iOSSuqdWQ
XfGke6CzPdlPtGUGhcKH6SRkeOeuDX2jqgluAkwQMnjZiO7sQaO7eUMZP5VTfjO65QFcnyfRsyHX
W2HcDmouoCV8kzzF7ajElQ0HTMzRVaofiymIjlzH68i2BZZtCyQWTHRMQXWTji0AxookbqR2u9aZ
Q7XIHqZpCaL5Xa/xIKtC5wQ+F9irmM2Ll0nHrH2DMhNSdIm+Zpl+ebYhNTbeWBJ6T68fN2pnbzzK
Bo5+y407tkmad3iOrz1FS10l/riMJzBIusP093UchcZ3Fojmty+UDqDBYVyX0idxUy1oNDXQYESx
fNhFWPiZbx6oCHv5hEJvjwbbGF046ffr6Ny3UQxcQxARH9G22KhWIQ1oMIhA30aTe+Ogh6OKile6
K73D6KWqT4LVu6UkOV34IPKkvC0GRyIdxNfBaMHOQGSo99oKfXTonY/detbB1O8kz+O8v75GPgyY
6ejEJk4e4ze13pTsZcR9dTBO5XrsGs0d22CaRcRxvECHrpN/cRhfWctWLq8xrZ7M5d0UR7fSCtby
KRfk3KLl0H/fGKZJ8kLuIrpry/jcDJmPl68RusDZASxL77gfofUMw6JQlzTfUgt1UZZbGXKeBeQP
0nIu5ruqFLSC8bZti8HkB8qSVzaIYtCTUqTusLpxs3hGLrBzbiDbojDuqsbzbaP2QPl3vgeSPzuz
AwVUsQcN4+66zXFDyxaPyerJElWrEgEPrKN0tkxDLfdl1ubXbNlvvL1TP8H6kQ0iG8yicnCMtkbg
NDp0lv0zwTTLx/rwOxNMdMOuwTH+kajQesEVHc8oTbZzhudUbaCzQdyqBF+iLoXL8vy/banBOMqo
zQpCOiAqg9sdyh0UlKBlFOju6tFMD0M/dSCA5AXs7Z4yqR4eUmpSxoDMtVBfdbcanyXpxsoVT8tC
NX1sZdVVbbdaJJH9iL4m47RkNBZZCyiaPXmdkrMlTfpuUYjjN/pgeGWxYNKllK2gGuZTmlS6r0B/
/rYprcK1TT0X/DW8WL/dBnqENy5HcciykAl/DDpE3aS7I9HXeDra9U5q3uMMMGkFjgc4ajAeXiLV
40BIK2HDHeXstHdNPENxR3BZoH/tG8vdYDCrSaOsRD8Qrowk3+tS60lmMIAlQ2A6IhTGTfd6MdlQ
sq0xp41mNNnT8dzt0axFWzHsSdOWpffEGTsfVofarGPjWsy2odd6M64FlO/Q4WckGGxdbla1Hnao
BIo6t7gOANxsmOwCTeAbhqjWwGDaUqGKYKbLM7xrgLEOPHr3rQeuui9lMj7FrUj5hH7+t5/uFZNx
OlDeGzPwEOEuWX410D2gdF+vfzYRAOtjJkfVZlrTTNApgwGUtb+12qISZCQiFMatTOA6iguQKXtT
pS2eVSfEH+Zk9a+vhW8Kr5tF/4rNqW1lpVtTagpTPO/yUTnOo3MYku7bdRjuYtChjvsTSEXeEBLI
o2LEdY5LjdKjboG+5mQSnCXuQjYIzFdHK7GWa9QpJJXs1mbsqUMUpomIlpyfI2xwLj6++n/93Ot6
n2HD5ghJuKXkbh3nXywT7XOqfZ4cW/LqXPr2f1YPTkI9xv+opg99dKtmgh4W7oLprDbleLAw4XP5
5Uo1RWO6jd836+JpzSElWVW55s5FK+JEEiExW5sssqTIC22QkaUbRyZ3hYWJqNR8T/MDuI8gKYVX
HPSxMt6QtJmRzR1wrDq+XWQZEgB1F8iS9Z74gSZZjXJKYFCTsfl+JpYaEdzaEis5DGlzm8Xloc5j
AQzX5jcwdFs3R8vKk0gdFHo5lLSv1WzcZcayu36suNN66KH+dynMljVKMunGggv2rPh2qIyudh6+
VX5256DMhJzjFH2Yd/0jUV00roIqQ1hwogCss6X8f5SIQdbR43y5SFVHJ7oCYn5PKWW3yJ9mJ/O0
3JdVQWGVZ4N41sN4K8ShHYV933YSRY/SlaCpKa+PRKO0zQNEsE3/+obyvtkWhjH1EcMeBAkq7jIN
5FwaA+o7qmBYTrSSCwei/F++WE45VYAgy+wZhASSgnZATRaUXkQwTPhowfaRznhw9TrzcVY+qvL9
Ony5vlncb6/ptoaRW4R39u3NmhZMzoBMDBzXq5+YmtvHn1NrcWX0SF1H4pY1MSuimrYM3VcQlF6a
WWx0Up8liB9q16n+qhrDl1iRP2TFkpzqxXAOLTF7Hy3U863dWeYxMqzhHo/3Fqi2zdhNIEi0H9Zo
fLz+d3E3efNn0X/fHHGjTrLeRJuAB1bqvdy1YE+LAqfVRcunH+vNKdvgMMc8b0ldSDRPXLxh1z7S
QQIMtASTT5sVm9AWeC7ukNd2u5nrtgQ1AjABAK8406SUhMBz80OGS7CINEG0hcyde82XYekGbGGO
Qkg+JX+lsROYleitk3vX3i6JuWubq24UUMamj5B2iCXhDRLDR6cZanhom2pdEREd15O8fjL2/Wya
1FYbUI33at054EXwc6amgvPH7ezYrMlmvNWqLyDXirF3c555a7rrhtFNDBXqcadY+9DrtVsZuEjo
Ivkc7jfTUV3VUWLFSwrzzcDeAA00B6mHETkgMi/Q/1AP/jRHghSH62B0A8VcB03fb+4puOZl6pIg
ITB0DGunqv7QQh4tINUQeRjSfs9Ei7mBY1ymTaCqNBQIpg5B4DRHpJDmB7kZBJ5ZtCrGl61jAipT
2nHTWJFraWEngxni65wISoBcA0S+DTpJEzNWbMm4jWeMnudYTUeG41A3/loMAvcngmA2LJVnpVEx
K+bl9fKXnRQgLCpjZ3fdx/KukEgvcNUHdy4eEpg815qUIdIIQEj1s+3vwa0yJ+e2OptR7keLKNfl
LmmDxhypupSiVqY28P+kXVdz3DjW/UWsYg6vTB3UiraC/cKy5TFzJph+/Xeg2W/EhlANj+ZhZ2dr
q3Qa4MXFxQ3nGFr0RVOLezlb/MsL4n7/DYR6fmnMaJNpJYK4MO0fLBR4kGNexp2VCtKy/JUYum6B
TQFd9My+RZ0zxjkt7kCB4mld6vvZEtXVuX7AQKGbkhqj4ZrxA1OZWsNCYMnRqpX7FB23N20FEaUx
sVSBFXChICoK32KC/YvtB22aHtn5BptWG1/t5rs5Xw2aIbhmuR9mg8GYc5lU3WrE2LFFOWgkWKYD
iQY3kf76xPffwNAPtwkaLDnRst4AjNTcSksGojTTHY3n1fn133Dolm5wxkLpp5g6gGaRaoicmb42
RTsbqQv0PQwCVy36PnRvN2CzWg+mswIMErAuOlFd3X6chHEgHwUuzbBBUvpB04/MDUGIAJQ8zW03
zyC+no3Sd5wBM/jM5uGhgeQVXh0s23C7OvOq9C3srbrSlx+5GnurdBc1tcAZcPiGcYOa70BMXFKu
7VxhuBEOh/LLyR7YTk/Fq+LGwVsOcPIxyPNduRbXAvjW/g8wOwxl2fXSWRpOFHFujOUUa35vnuTp
6T/t41tpcWMXaimX9tQBZY2O0nhXtpXbTT9ILWK85A4Vb/aRnbQFs9SgkAlAY4ix4qcEIZ5bhOvP
Yd9C0rk96LfklL+UYexromERrqelfF9o/6Lyx4ynHYe1SaaF7qR9lRsPn5q7Mjd/n7mTqr4dEzhw
WkVpXMX5Wuu/tFxwW/Cy91sM5lJSarVYxxUYOYp4JlSYMnD9LMUDunDGRpA/5Z5iEHpa4Bm0QFHK
+AoMrWdKlQELLbWhUtT7ZNJCNV8Fpsf7LOhtACcG6EC0D9ShZZJpGQQX0YJDhh26vXwUsQ+XrZu3
EpC4IyOBJzBoY5gvr89Q+0wsHF5lrJ5lW75VzBkTETUqIJeBuKH+FomxgRRj9E2Dg+TF7V0kP5po
yOobyBXirTm3d1p0mknqzaIXPn8L39fHWIUzmtZcU9RULU95I1/NUStygLy3rWWA0h09Z0ghsXGK
OTiJoeUD4rsgfVD8Fm9N55G2K6HyAaZL4+vlneQuCXNdICnCZD44Pc8vKsdJYiNKCBJJDkkebFKh
F0uJs/1lFK5hgAEOiREQs6AyzqDYI2RAZyyqq5aTVWZ7XPr34yziO6OXA5sXQEiMvmfkAK0PaZEJ
JBvZuo7wrumS75ta87tSt/dDm1f3Rd2otzUItdy+axu3K7Sfl9fITYWDpx7Expjq+ijyk0qNaub9
RJ/UU0Blt+udiYaQ+lBh6kk4Hk8/zIe1btDolm9uknzGtGgsYa0QZ0p8KlaY76QZWYkFIjHDX6K8
BHdrN3CMk0IPZG+1dHFoyAZWCSlGytwgguGmWugGGiiRgSaJTXprc1xo+gwcdTccrCtEhZisAq/N
qQyFXDZc299gMWmdOlfHPqFYkGio3WinnHov/Q5GUfDKpKkPVQNf1IbNd1wbTPaNgEiNFCYwwch3
pIkrWoonn20K3O4kE0kZlZmijQdI6+R8bfT2Wh36faxiPq1pfstNuTed4odsgS24nO+dSRKFAdye
T/Qi4ZmK7j066HhuoXOVm5TX7q2aa7hUkLwA5YD3FsnNIM/v3Kr5ZDV3C8s8W7KIdC1StLQc/te4
voLqAIl4QXjAPetbEGpam9PXOmOtdBpAqEpTum93UISE+KTmZSCZEnWx8ux0C8YcdUur1DiVALYM
YaychkLguXgpBUij0Gk5qESgInm+GH0E1fii4+93cxam0Y0zP1nLT1X67hSvUiWiVqZ/jXVcWzTm
1BkkafNVU9B93gwoFMahYcqHWEVwmkz3l10yL4rbQjGHrVr6JW8qLGyI570VHSQFJPPD7wkaw0os
uOL4JrHZRea8LYpOKnMCWHGitt7vzDsdml066CFS/9+ro1igdPvnk7GNnRlBmmGusIlNhOkuyGhW
q3yQp+Vk56b3iU3E8xJMLCDfUlmoBEyKq5artFatuNF4Is6vOd937U2cf72MxLWMDRIT1C3ZWqdJ
CSRLX0Ow6eyIAQHNMlL3a1mL6LC4pGLoHTYMHeqkyAky7okscZfFI7bwrdmEfjI0m9Dh4dFtSrSb
0KcmHJT4pcnNvW+RGQ/V0dSu3NITII9ftBa9/U68Q/gV6s0QSqnpLqRx7VK6XTHA145SIHXRdQJ9
rMvbzXUrVBABOmxQXWKvWsmZnKWOsN1lui+rx65cBQDcNl17g8AcdaVzlk5ZNFywRxB+vAz+cJh2
Lfp5Bjf60k9ufapuMG6ATsJpL3Ka/F3Wce2YuoXSNmu3apRGSJ9heToSil5zcFDggOh35lKtnTb8
g+/K39B3RMZ+5cRc5CLGcvWdpEO7T8dtl84uojMJAweKN45+tVu/Xf6KfL+zWSdjx2mXOYMZ67Db
2C9bb/UrKtcuo9XVrQ/Ktbz/RJe3ic5/WI0BaloMgJ5fF0XTt6kC3jCvqL/G5Ocyz642nLpMdMdy
vPcZDnNMiBYjkYBJbm94aQ7TfXWyIVbiVaCwrCe3hSCPr4e1j84+ISsa57mCthzU8BG7gK2MlXqJ
R7I6fW7lSEL59YAughz/9dfl7ybCYM5GnBpNQQgwGjUBT6wWdvp8sCVJUPbg+NSzpTBXYB2vi+wk
NpZSfnP0p6waoAT1q5h3l1fDyzeZSJhgyICKdX1Qro463H/WYOSYny2I5DZpjGM2dOOvRp3QV6u3
ICk2y/GrXsTFF2xw/hhhi/1oiqI9yH5BRm8oI6TZsnk+2Qma4mqzfEK3pvNA9IEIrjReaIpfCwJ3
FBcUOlxybsJoIsqlSDdzr4NTou8Z/Rvc0YBQfPih4rp2/OpFODlD/ygT+FAo+EMIZ2C8hAHtnDpB
kRCfghyLEUIWlDUC+fQWnbjDn2jccj/9Bo85P7ISmYY2OSCju81OBIKpOTh208AJnMfsSX+llP+R
tzwIDIH+1Y+rhOIyjo/2ccYlN1Niy+iCwQOnQ1cUuEGHfRekJ8jOH2p/2Yu6xvmrfMdjwq4EI5Ol
lmCVjlNprhoVxzExHbAJGX7sZIfLq+MeWuhB/r043JnndtNni9TUBIuTyiScmrtcxsRc+3QZhG+d
GxTmHiFll3Ux3UJpH+3y3/EDvUiS8LV/1W+TB837g2c396u9DSWhjE0VJc8Xli911449dpG+Z+YT
KM4C9WsfUoUVmiMWcraI8Bjv18ZqQ2wLeAZxSVDdTbs00A/9S/WkBPWX1BfdWbxbEooNGiq/0NZF
ppVZIFEhWDwXGSK8kxLqQQ0ZcBKCVA1JNTHZNO8LnqExyyPdXIxmDLThpd6PUPOFLDx6LOa9+kuJ
gsH2FtxbeSgJAmheXxA0nxWwuCgIyz8My1ktBti7PIcm+LpvDtDQ9uBXe0Q8xepRQuvGExOt8QJp
ZA8hWwapGQuzZswV46hzqpdRXXjybircwXGd22jXhPZBw0RxgrgH9PzHz1rtGTJz9sHkldSmBGSE
8EMMZUrq36SgRHgAEtWva6AKRU14YaWFRniQ9To0u8J68agmld6PJbb4qTrIP2h3uuOlhxLjRLCl
RRhtcVzOGR7jxQeC8dXBKLC7xou+HiOMkTafyGsDA6cDg4+o2rB5+0ixCkVrsY/r2rlpETSj5V72
aZzQ+AyBcWmZUlYpShxQJU9AG638FbeiMJiPgI4IzFaCJY8djHMkYllJXBUQ8tSPBWTIoSodhetR
f1VB0eSnYXLtCJ78XEgqWOCgaRZnjrnQMVFCyrxoIFgvxQiGj1IvGo/jn60NBPP1QYIx15juwBTE
by3UfxjPzXP1e35YcZ7ssLgvPCk0vom8M9fkNqB03Zvk1tyB703usC7M74M6MSyqO8O6u2wQ1AMy
YYL1Jvbwv72jv2GDkaw6iENsGMQyPpL+UU4ir8v9RH1SbP8zSJi6xbVto/WD8fxJ3ZJMjbCFeX3V
DF8i+Slfn6f2dRH1n1Fv83FJ70CM07etSs810hU0tbsjSJHPRzUcdsK0Nf/zvOMw/rYskNgtU+Ck
NgoN/QqKe5om110Mr1QPFqhqwTrsiTLzXFRNRQqI1r9Mti5llVUVyzlQRzCsRvFeq2KkRwRjRvRb
fNjCDQjjJmbFyfBmx7eCMAl6W2/KhPhme7tWAhzeCC8kZKA8AXcBiTT26A6x0lU1XQ1IY8HA8hXU
kFcgvfReXZUg9wPCRrwCUhUxK6hm/uTS5PqOzQ9gDvYy9dLQqH2B2kP6Y0IKuQiloA+rt2IHWAlQ
lxfErvybawPJHOtxxWilWmLN+ZO9y6/Wfe4poOxvbtANDwZbUamDazDI/kC0Rn0Tqj4/4arWFXZV
ULixv1HjYWfUnT9ZueB480xGhWIM1HKhkAN2+3MYogx23FuAifufjfIzGX8p6otDBF3qPHe1RWE+
V51XUmQYQFFH3U+d2p3zoxo91aPj57P5ictyC8Z8qLY01KFaATZm81VVIjVga95lp8gzP1D0oB1S
QeMqZrzPd02RZFsqCcxPj/q9k1R+kjaPlyG4ITfcraEiV4TokMWY4z6qExlJ1ey0hukeDDCBspND
RIJe6n+iv5g2Dv0DRq1xc5+UtY322A5gg3HK8udGpJHMs+bt32dukbHCjTj0Ke761vS7ft9oxFO1
vy5vGferbBbB3CCRoi1E77GIRJK/jp10bDA/exmCV2A92yjm9lDiqevJCIw1DtTfNCkw7tEVPStv
GoBENNPJuxQhZkh12CxD19jeaN0hSjk62Df0IYHcPN8R1I3Vvajyz8s/YVnvOPR3bL5/3DSVjZQv
dW4aaFyzPRUKWa7rneNJj/HdalGt+vyODgjEQlfHS3Rv0Vn2uKkHYQPG5Qt0UVyr383EWwJ01O91
vyhc8jp2bpRAKcy5/ntCIfZFrBDcB+dm+SZzcWLyshgJ3ebBlxSk2fudE+AaHRNvDLSAZl2W+zgU
uXiuV7TABYOhY5o8YGwJ/XJqC6oPRKGtGhBopFc23nrjEoxwXlH5GR+8QWM+sVkWazetdJNBK7I8
EejY9SC/OAnJL/jGhBcepdtGroc12qWTezmVgDS+2DsnBMEIHGRon9QXgszSyxxUKFg4+yQFw4co
n8XrgMQg8js4s8xikciUU0seQi0OirvmkKAs9VfiK/dS4UeYXBsDmPGnmH0AjBkGlMOQ+mZftghJ
MpLBkDx1vV5sFBLyIAmhpWkd0sSffKrWJAoquTsNGkSonUNME8I+jFs1tQEqOzJet21/krp9X/jU
r3plkIWmb40r6NyQ4K9RjKPXhjhI4V5S2x/AuFx1VuJWUfADupfxLRM87K1H4lO6YklYteX59y0Y
c17K1uxiRwVYMSa+0dl+Ev/7dD9S2nC1KNBY5gdpEBLFs7L2QNCV3RT9tuuvFnawrgS3CO823MIw
7saubFpaB0xaHm1oxMk4/oomAOHv1vta1HOXXqGb3lRXgFjFY+PcaPXD5auQFzluF8HEdGU9zkYZ
4e9r/b1d/orkA1Rb3EF7uQzDTcptcZhYCwKcsoZgGKF+tgcfWFAlKAnmnv5FVXzjKONYRTefqX5C
Nxb0mVAughgtW6Qb9V6xMxugOhK6bx1b+MfrGEwH+pxJHnPRFcTdzQ0gs5uJMy1LrCD/YrXV82hK
V1Uvoc3PxGMxm0SlQfrH2HfidnXMlmYLCmZvB2mIjlMwItMpBbnX9wHeTzMuPDFHBO+q2yIy8eXY
m9nQUUe1zEbnaeid9dpIAXmXfm0aV3bVP1+2Gi4erRNhKJuSnzHGn+slmJBGbGcjZw9tOoZpmXmx
Hup25prDJ5Ix4JP6B4z5dnhbGXZl0dxZmuzMDKlM82mWjSA39n0n+HZc17HBYj6dFa0pSRdgtXbj
alrtm4uxly2BH+Q+drdLYr5XXjikjglgxrD6ikFwDCxkoeRpu8Z0DfS4Qv+2HAQOi3sENktjLjO7
zVuHqMAEN9dcPjRQqatfje71smWINpC5saRptUhJDxpJkO9xQnuY3Egk3ENvog8HbLMU5qaKkGNd
OgMg+vJ9MA6qc6dKz0Z8qqGBF1mJ99+WxIQ8pYQBsEwCmiQ/SaCfr63QzBfBFC/3RGl4IILlGSrU
LDVt1NaYvMAmoN2l+hKnxeJC8gbUcasaREqOy9+JHz+xrA0is6xCSuNo7IA41eauLHK/1Je7aQ0v
o3CvyXcUdrK2MwgoEnNsHsgL79NWD2zSBZchuGlobYPB3Pdt1aJYHqHooVPCPUSGV+mx9ExcZE/0
fUHCOah96dCIJmtFa2O8YNvmiWYV2MGatvPPqBWKBmVECIzrG0ivxnKE3WuiH7L9Yxr/49dh3J1a
R+MYr1gBugKuhzVyM6MUzJqJlsC4uqJyUrNNKEQVuZVZerlIGoLrcjafn3FsCdFG24AutAcCS7ch
gd6hoUqUyOO77A0K49jIbJEFQ/Yw5Fvyu8MTNvFfFUhuenqY4b0l4kUSLYpxcdWYgq8Yj0qvn+2r
zmy/JsQO8XDdXT47fLeDFmiIC6sorjN7hxyYuVT0vhsqLfGtHAFRaSePZHEkN4uT+1jIycNdmK4q
YPWFzOIHDpK1le2uaVC+yeVvMajMwW0fDKLhcP7XovqKqAY4NgLN8+i8tqDCnqlA6YMm3uX7LKT0
mw669a0lIL+SQPgw5q/rHZE5qtU0VrWCrimkzC28PFKU1Cs/vXdQyI9VPE8djMh016InKvd0bdbJ
HOAhMiUN48mwyqUKytHye0lw+3EtZINA171JXZFJrxWotmMn27BdMRC4PI34X3L5KIl4pYVfjbFG
yySTYtA9LH/HeNoftb2NZkwFHWj3OvRy0lCUl+VR8oAh9f2rMadazaSy6xe6ugBdT9aL/vS3QM9r
cpM95QfyWh/eknKVawfmTqSZzH/fYxTxjZQFk9LMghPJGKWEIG63r/XfejBfOSAKiX/9nQcUvYG4
uZs3gV1KAQM0ZrGRY862XAGNTsnIRzNoTlTntNytN9L3DgROQXej7nHZSILQk/9hka6ijDBUYI/x
Zoutrda4ALl6UY+K7/xc96lHXq2dFqjP4pEEIR4T29TJYKdvj/OpQ0SQ74svDiQRi5vsRkMbhDjV
KAJkU6xFtMZpR7MBVFuNyl5XK7wNbaulyTAnC0Qfk+tuTCSukRGDNi+bDnNAsto7LY15pLtu/MtE
N4u9iDi+qPl9iLM3IIxPU8w26lYTq2o12W9H2es6dLxX3/RFqJnAXQ+SQ5Q9BJ1QbJNHBj4eJyqx
HrRcydWNg9ce2OyV53yX2zsNxGKOu/g06/WpjdwAM8FjrxVtRWjHTLQot6n0vDSYRRpFI6FcP40z
B0YEdObg5jv3olavVE1Cmxa0RvNoT5CS7y7f5HwTxCOZjtuDkI3ld2i0SklnBQsZhh1N5FBNksZw
9bu6dqnaWOpr3wSQ/FW9QzLHbG5NZY5lQMJ9HdWgCCFWVIPl2kddPOx25uL/QYMBNboPRokJyrdh
fyT3mat9GVdpahdsJTrK5clfAjCoYanrfbHuaaCPWyIQrJPaAAuJbCV47nDS0ETG3LJVP9plhkDF
S6srMGsjOXoq6jj8MnjrDAape9vZjYL3IG9rUfvEoCi0Dyh7z7nBzP2aGCm9mLTZuJmk9k6tc8HN
zi3LgE4enDMoUKsogJ1jRFHTRiYEp2gWot9Lr4hX0H+r3+bxDvyI6C4YvGUvkqjjHfQtKP3/N/FE
PxVp0zio7S5xISPZkQRpVkbuYItqiTzntQVij1zkSHJKgco89zu0+VZ3g2m7qojshI+DCXnUqtHA
yXquJXGSQYsJ0ub27DdL6xZoZzTXm9T5TJuarr8jMa5K73Sl1Vp8r0mqwT+hzY8oYfuXbZ3/ed4x
mNM1EvC2NDYwcvPF0vdOdLeK2Nt5EKajGpjYAqMjngHnFlBmIFvUVhpDJmAfsRI3G1Uv7gTvTm5s
tYVhLi+UdUbUAQBDC/xW2O4sFPhppSb3xZOzvOO6BWOO0gJipWgwAWbVzZd4ib/IdSs4rrxAfAvB
HBwjsW0ro4G4hLaFoLEGTPGVnRkaY3lqyXSCakQsiNt4eTa8CTXU3dB5Cdmk8y9lJKUWJRVMuzdC
B1ov8y+lDjAj4CrKfpD2ly2Pd47Q9QTuKP2NU5SJEeN2sdW6mnCOHDOsrBJDLd/0TA4mU9TBIkJi
ri3IXJhTVcw4R+WvuOjdRoY2Jnip1U+cpc2KWF1aqYt1eZqxIlAyudN4KgrHW+T/CMI4hblV5nlZ
ANKXf2kY63QKVxUpgwg2jC3XEHUa56HChiHx6qI93b41Y1/qw8sGwDtD2+1iDqxNYqudM6xkXp8z
5V4RVdS4fx+ag2DBwxUOsdJza06yRpdTBavQZTznxuckOVxeAPeBhRaAfxCYb2EV3ZyOKRDGcAow
ZlS7SNzGLvhZ/NJTDyaeVk/SrvTln5/JA1joZrMpRRBiBvoFN7fqZKaDKskLTDqKbuamvzFt0bwk
z21vIZjXYzXWGP1QAZGOXbh211p/V6Lyc3kLud8It7YKjhGdUmWcryMpR1WtFOpx4s6VinupXQQ+
jb+MdwTGypbVUlN7HPGmKTBzUA9ukSoYKxeExtwTs1kHXefme+ToUgURENaR6Kvfajti/FQhYUZE
YaJoNcylYKtDqyUrcEbrp6Qf8vSxEPVCcz+JgUFctMjj0mZNa1zstrQUHMul7V1VGbwhFZWmuG8X
dD/boBeC3BeiqPPtsp2OJMMKQnvQhRyUcLxd3chXv9i3eEFAdNpqBEbA+zxbPGbbwDU7mbEGPBkT
t2XxVGiLr1dohDKCy/bM+z62gq1DzsMBsRGzsDqXo76NZCysO6VG7WbSaZ1FXWzcUGeLwiynLlR5
mE2g9EGUHYxQQd4shvORIJjW7SpP+0RFdovHepsStH+Y08Cq5seCRAANjSU0dcjwiKC4jxQbs3oY
g0eIjXbdc9MY8kqFcL1aUNkVFMRABxvQuSGzCgc3/Yq6qZuG/c/P9I5tUZkdrca5HnrU8FHUln1p
LX4oauWaUXHtOPDsluFfNhOuPW4WyWwoAYGAiv4EVE2VPrCLYzP+sLtbEG8J7J7b7bFdF+PEYwPv
3snEupb78WWAhk3rRej2iFPXuKfjALHfCirqoqUxYR2KM5252lia0b/EYzin/lJANdAS0JQJV8YE
dWU36lUFW/GsYb5O+/6q1IxgNqfdVNsPaj17o5Jck7Z2CxnsCZPj62rpjV1/JY/218tfk5okmy5A
a7mGCj898uyhz6eITMaCJc/4F7/N9d6z5k5gMnwQaDi9NbF/ULpr0zrK9FlDNJPj/koxSZeJBNq4
zgv83f8PwYQzqbI0Sm8BYp5rX0U9fyCPZWKFl3eL256KPqB/YJg7f7At+JBeR3AE+w+sF/UHZXAy
bqKDfRoC9LqFCZ0PhD6OX3mp/KkjsYFnAoKyiUih0I0sy8CitxxYHQs0VKqam0PbZUJT4/ggiWc+
uQdjg0s/8CZEMNOuMiYC3OrF0ANSXykvcpAH5W700L5DslPfgUKAzrfWz5d3nB6Fj/b5vuGMc+vK
PpPiEhuu72ghMwdbFgX6TEy6/a6MU9MqK+3bBDAa2a2y5c66iCOEW77ZQjDurM4JOP0K7KF8H99A
bMwZvPhhvIsD5AOPup/8gEyKl59sxUVnf/AHpBrUOC5tJePdygnEbRrBGquXyevQQk5nnap9fnrL
RAqNRnQiGSc322k2mhPgIlP2luJGJQVs9udl8xCAsLWMRu3SMWoAYsvfVF0BweTPIn29jMF31+/W
z7aEgwivNDE8QvuI51fnJaEz5Kj19a9UTS25+u+fis0b26UZlxFEnGD1xssKztuAzhgZ343ONY4G
mHRyUVjLd9EWhmVA1PFR37I3m/9ZJ1HGa1I0V3nfiDBU7tcCEx3uG0OzjQ8vpsFM5Ko38NI4aS+R
p17bOyuMAvWa9sJIL5iy3qGUiqzRLt1NL92VeRvdyn4ZCmccqJv+cBQ2P4Txo/rgjOpCf8gMUfQS
M+y6b+wW/8/Gt3hhIZ3bMVD7wmS3yo7IVV0UN+hWKBHyJnd0Pm3cKxjhMUGSIf3+eyrO+nrZZnlj
eTatAmho36SRKHNRadLSN9ACwVXrTgt6+11oa/pKiDycB9YXK8hTN7khJ4g9+DCo5NhfxYKjybkz
zn4Bs8dOB4EMs8UvmMhPG+y8xLk2iqMMieLLS6V+k/mWoIBCnz/+CeEAVsGjhybxisZY3MdR1dg+
bsjmMNq945n4eZk3Yawud+Xe/HUZlveQwd7SLhuqUGOy9XAyzfXidMAtTv1TdEyP2kMXKF5+R7k5
RJQnnON5BsZcHk4sD0s10Idt82SMoWW9XF4N52QiNkNFE3Vvy4IkKzZ5c8FHedaiPYU+Mm05TFEv
mhblhmQ/LqPwRqZsHTUcG/+BggT7QJI1iLLHOqJNNRt83QgHfT8VpZu2JzsufLK8Ol2Yyzu5Df49
MCqaDlhUNIgFW6xDbfMob+YBSS19VPFKr5N9Y3e/9cl8cIbB0xSCjvUe0lB4qQ1Og+tKdP1zTgNl
B8OMrKqqNkqC5xusd90oSSpiNtWMybFS5yG0M8VCLkT/kjmYhLu8YM73BEUrinGKbEIfj23RrCwD
aYI0wpvQSm9z03DVFW3WixpehqFmwZw9pPAUSDzbUPv7UE9yUlDxFDoC+lUyntE87zulFGrDHEIv
DdqJmHjvG1FRjnfwINqB1AvKgKBZYIvHGcK0pI1zvIhCLTTBDWt1GNl+G6s56g8iWl/eTm7RmDDG
6SqtggptiVT/oVsWdy1vJHJ/eRs5pxs8z2AAAyU8ZkjZtFWhmRHmznBBdM4Pku9WVMz+GwDjPmwS
TXJrA2BSri3525R+ooCFA62DtgoTbKjC0BVu/McAO5ydvikxNWe9an6MgLY9vTWU/MmoEcflO+A7
lWUDys2oqjPRujxDGckuBqDlYQkKmIAirjcy2tkoWdviV0H39GeNSbxPpYGsDVNdGgxeYxylZKWx
Ni9d6SWl+Wwu622bZwJnxYVAvdFBhhxRJ5v7Bw3sANMnpSfNSRiX9rWsTLvL9sDzRui7+AeCeS33
0LhRxgkQaZaXh7GwT5m0kNOaybJbqnhcXobjfa8tHBuMIHyWWoLvtewm9SgrV5MGPedbEn+7jMN1
DbiTNdR24PdwkZ2boU5F67pkpFHP6Msoa6RHJJoPdIxF3EjF/U4bMOo5NjbfOlY7od0eXcLtr1R9
0hbBR+J5HtzJYF0Es+ZHAue5MsDz1s8IG+dgHEp3aQMlLT7hGQxVgxsFhTA4PJkds+YlboYGO7ZI
ebzXzfRbWRNdQBLB+/4G7iLNAW8IrI4B0cdmqJBcw3nVJy/Xr9YcJJwvZndPPjHZCgJSGeThaFzC
sA/jGcDSRiqjX0qvrYbcTeTMbdPiSCb1BkMYh7Z0BBlDrsWBFtOEJwJP1QfqT7NJi2aMVnykpo9d
aehdqXfCCo0IdmLdO04fmOhFk1LdSwfwONXG3lxElFwqDaXZa3j7I+j+byyREnSOi4kfkT4h9g2d
W0rMRYnOdJ+yp4yY/TT92RueZHQ7qSHouG8VEUk17zRAvgHOH/OSaD5iHGPW9tU8tlPpZejPrEKT
fEaqD5cLgkbQK4M2ilV3iKGcAsVSnIfmpVLdawyG7+Ig9TD717g3tJdKlFjnUYwDEdQOdPRP1tju
j7rKZbOygThEj8U4h9kE+p7CX7IwypGcrXfa8E1OP+Est6DMu6lQ6ljBx0cRFuzRoOS4Ne3fUyY/
xkMSfC4y2KIxR9OKbD1bTSwRUhnHCExfbSIowPAmkyFVgGIvbi0Qm7G72M+RVqsGrDNDFZW4toM5
oVHP7Ls8goB6LSUQH0mybrlr4sn0ujiuvlqZ1QeLUU9hYtjdnQPtTA8XbXJfTVJVuWVWvBZFXhyy
aYkE824f7RgvFAVsHrQshN/L3FWSbk2aU86g/anCfrwyDUHyn/P34SgM+iRH4PJhrrjEBHfc1wms
eI2/ROa8TwzzcPkapCHpuTuwsQIbgYIOEq8P2tiY7p+0Jq0A4QzX3dwf4qZwkYD34zb3Wn30YsXa
VdW/z6ECFi2d8IUqvD37IJ6R9HGqBQ/+rk53RhKaOCeXF8bxtjZSVCY+DEJyeAHmFVV0aWMsWgv3
HkyBHNDUt36Yj2tQBHFYC3w770ttwZggaZohfhjlAKswKRrL4HNL/+t6GGOLMkVZnBoQOjQami80
q0h1I82Qlg9E6+FUrrF76AkFqyHU25D9OL8mjKVMU9NB7Kp/J0H5QHbDfvbmB3olFMFyJbqWuPuH
nIwq0+c+GiTO4Yi1SlZh40ZolUOCx7UjiPa4fx+MOBgOcCxDZnMW9axNcj8hqoirYxldG/9eeQwX
Ga52LIDqA7KeYCBk6BoNlbe5xmD5NLjEsPyuVgURGCcreo7DOPzcggL2GgOHBq00PQgJX80v79NH
mmcGgSBNK3Vuce/47T75jiogUqLRQ/JdZCA8v7FdMPPBFsjIKKWkwOD12G2dXwr5bds/yuZYD6ex
011d318+zx8j3POVMxG0kWe1VOUA7NdbKWtdaz3GtcCff3zqIN2joY/dsRUdiRcmLrGjPJkzGbs7
NU9mcSVlvVtpO60VuHVOausch27uJgYr2gXtlAZwpC+zT3lGQDNyY+2Sq2XfCraNe5A3a2IHVRsy
T1FvAku+t15BPHTEOPZ1uusK0K11O5SVv17+Ttw9BB8pnlRo3ATh8vnasLsZrjTgdTlkBbXkqivz
kzGC/L3/97Ju2MYNFHMYpgSk2GqllR4hnVdWkkswTWr+XhXRlAPP9kyq0wGNcSgNsdOEoxFHGh4l
8E7Dzwb3YoLGbmP89xMbWA6eBXCD2tu75HznmjnXpdwwSqhL1k/oLXBXTDyAm09g5NzFbGAY49Pm
aIJYOmAMWd0n1RTUimS5BhFNvfFcLs3vGAjwEc6xTbarVmWtU5qITZP4JOfGYc1EmcuPb0W4c0xe
vQkpaBDSOt+xciC6XZsOvK7qPGUxeZbzk+Icc/s4VoLrl7MaxKNoQ7TR2A35TwZKGxbJyqHL6UWQ
puu1Kwi6CHw7DwGzr2D3R2Hi4/yHFqmpStak8tDxETQQlhc+rTlH800lFXOjKBB8EOOtxiWxyz6C
gam7JJto01Y3fVOk18segBd5gQoZRO8GbRNB9e78s6hpDXn5DLJDQ3ainMS0EwcUTrbiUw6nOBQV
PLiASCZCuQr/oLRY54BSKZVNVlfooniidELKPt2pt6tH6YRiYa2ai4ZrHilY5LMRlTNoWQMuiGrC
1L18jHbrgQ7ptL7tlneUw/4T5UdIcm3QmHtPjSECk6I+B1Lrv9dmHpZvQweNmwoMY4VwpJH6Z+ZB
ABIqEBTiGgS/GBuZW9KSav3UwdCvox0td+YY3azfCDnF4wUcX0QHJqAaByYz1FwYS+kNPS0gQlt5
YwmmunIK++SUK4+X7ZETqoAmDbPgyL8ZMgT+zq1j7XNJRotvhcCZUvLkO20HeSAhR7UIhvGreWxP
cjkCpqhv9epBHkCJeTDNZpeuudsbL1H7/J/WxWqnrrK6qLnSVt6sPemenN4N2l0sJa5koMJhVy5I
+gUuSrDEt0LyJm4hpWMszgTEJO3u87xx2yoO+zRxLYn4i9Y/pJ1xqk3tX1PQ4QhgqoYKl1H1JSak
GIZo0VcTO9sWWKe0r5AvIm2YWOO1kj5d3lT+6bZttAWjMROQjLVkpZGBURomWZ3WEx0iluFJYo+e
bXIlJIyi78IPp22DxhjNYBjEUekBWI7pAyXIBxntj79bC4RY3JP9jsXai9PbeZJG8JLKLe02ba91
X7qmdRf6gPxEPgznjU4VguL8/0j7subGcaTbX8QIEtxfuUqyLC/lci0vDFdVF/d956+/B+7bYwnC
J0z1TEfMTLQjeAQgkUgkMs8BbzvrRxIboicr6fFl8DKX/rKjvMzEWZ1xd3vFeD7kHIhJaFbNsMqr
BqB01dHC8btIFicVNcNxDmcbMS2U7HE4E+TYL31IPWd6X6MywS3St2V8s0UMctzva/TqgcoEG5HX
5feLRC+MpIKXbwfDK9NXsopIXTixEnI8HwhMsFxteRHZFiwNYklBGa9OUv9qO+ho7KSucG8vCYe5
BosPMUkqfKtDZZyZrszQJ4WMmK74bQFnOhRmIogIpX6EpIUlBXLnrQTCCNTwRFH0dZBj440ZAQ6a
RdDgpTOJi6EiSB3WJdRiNfI8DKvmqHb00g6TK2fG2+1xXq8asPBKj8MLpL5XfL6ZsaijMUJg1dxa
L2/6kESiEPfa5dqQCCCGheYbUH6wwYYeKfpsFdCZQuGtC+ISZfuhktjp56dxLnytuG/Hr7cHxVk8
CmlDABCZc5BDMrYoLXHZ2pUOFeYCSQawLidQjzRPU+kgpd05Mng5QQxj+dVPWdAcTH3rpTe8RGZt
VLZTUx+ATJrXSiqd2AZZWVp7RTR7xRDYoqfNa9dxiceYaTVIeYVirNpNYKWQEfQnu3X0YfRuz+j1
1ruEoT/j7NjctL6zkwUw8xR5YwIGdxnVXe1zBRaHyBRE39wx0SuRIdMtyL53q/GU4TEACrWmVPxA
DfCzFYN7MLYEt0hOph6DQlsLpfigvWHshShd12JNF2hBg+3WU2tH1h0ZJKLTJ9rGAO21zbU7R0E1
SQBB8kCUMOQOU8edDzwRyOexHsZuUzmth612oeLnttuhh/LVKHpe4YNgeLhgWpbOvq7raQYesXqF
L5nwBmYNy6FYkzCP7PC2gRCuhaDm7x8gJn2sQUOjaBsAZeA0+K09504MGtTR7V/NQN1Ndy0oK8ud
4iyUXsSTvewUQXsFqb7+UUwPy/OgtADxnx/D7H+zi7Q5J1jZLNFDc/piosCpaTonnizB0c1JhMGI
zqCYDa+N8jpaC1ZRC4tH+vyIRfSksDqIAxLRWjJ7XcsXW2sijKqIDmoU1BsEPAXLyHVfmDZKhmHh
BYM5etI+s+NKgcJkFRVOactu3h3Jhnxsc9eqhmNromdO3vmDVvP/ADJmUw+pXOQpxE9JJZnhNGRd
EBuLIFvJnbgzEMYctnrIbfCkYFRLtVfT+a1dNN+MKkGQz4XBTZDSXyDFxvoTI8v6VE8hHNnU36bh
izmPThqL+LO4pn0GQvfhmSdelT7vtQUgQzw9dXJ7GBoTZVq6dlenm6hcgj8iGoaYcFQW+5ZZbnOv
zjqEKSUyfFraMYCegr90o3/befDH9AHD7KF6nhcwy+N0qSx7dsYxf4H83A8pAq1MEwueuXhDMtAv
jxCVlk6wl6NmbIsqjYDVa/VT3FWevEyvSywSzeDC4NqAf/BKf1VoMs2g+x9UowbZJnEW2eu71lnN
f2FwyOZqlCUE3DJsmEOsDpnqDWPpGuiDNoOLzfu9jyXRpZk7mDMcZn3WcZZUeUEEN7Qvc5Y7OegM
UmTfblsBzxWAdtjCax1Se1dEPM1SW1ZtY8qs9qdcHoWEepx3BNSGnwEwW2fLUzWpawC0aSd5C+o3
7rqlSkIwb0dO3mlW2Nmq7So9+THIrewPXbvtlFIG/6aqK2FdK5XA8Dm18vhJSDFShhLI17ClQgm6
3qVkM6E5XkFrVgYzXZy9P6aoUFZwLVww1uG/UBLmLugZLP37mROZMguvpplVu3LcKA6BapOTWerq
arW+CFaVe0CCixgPi3hWlBGNX2K1uV2RQQZWcezAfbRA3CB/QVMH5BSE+QFqiGz0fY7FrDDmcpZQ
KgBD9erd6FM5A/O0hVRCcgBxryiC4/TH0eX7GBs9Ts/mUa50ey5MOo/h6M+v+m75oe3pM2Z8r4Yo
Yzv1x9iVnSK0PuPG8y+2i4ayDQR1tKmXiQayqSfFstlQkm9+G/FfkvTnNdwY3BkAYyQR3gfGNo0w
uMUnlZdvKDFddsKnRN718ByGsQ9bUkgD5jEaQFmHCs0inW8eyE6UY3m/Zl7ZxtlwGNuYZavtIgs4
5ic0aPnbPvdx4PzQw+bUOdqduCCA72/OEBnraCAerxAJiFNQ3unoj0bHzz1eMcHW8k6GJUq0cx0o
itGgsWUjccUWPIDlpjBaE85EMrt4XyApF3S1Lqpu5foOExVOqLhXkTtgQsRh6pYNDybYY5m+n0b5
h1wmOzOZBLcz/mA+YJjAUFLzrlp1DKZJpdapIymI0B0p2EPcsYD4EIEuSqvhoC73b6Zk62BKONjW
7hh3xy7/ZIkIWvgQKGvGUHDXZN8Qq7q3mtTAoaOjoTNT0QdpOrYlYiB6j8SurBuP1f/AMEd0OVUr
2IgxXbqTvKS/of1RO1TIM9oXX/qA1rxMh8nfTspTifpgvLq4kSCTJBoo448UvU2KhWCgSvJZssMo
Hl27EPXU8UDwsIPXWGTlkAtkjM9cW2KX4Nhys6F1qs7Xq9WB0Pefe9ZzEMb0iL7EFXS74JH0KMCU
72f0rv8LCBXqJXiRpzy4zGTFKQIRK0VaIzF+6tGxEd3juL4HtXCQ1tGpyiQ7UY2aj9EiZyBd/6v3
6blbeNYeRKK0h3MJcyERHyeExxMf6u8QzYA7mPU9aTtEKCACXh71LmiEUWD9vYZMLpqf/njm0LVp
ITFL0FqlsFeSLlbWbUirBnSNs9NLr0pbCxA4NnaBoF46hTE1SjPpChBId3tpOuUr6IgEzo0XFF1g
MOsPggIkf2Vg1GXs5PWMyKtxijyUm3tZ8irpWLXPdX4wp/3t2eOODXcSvFQSZJxYbwSlZjODXDrS
aWbuLOZ3xfCK/tdtDF5QS1BogLYEhZLZsteSqKxUZSIAsaN8TzLDVbe7LnpU5hUi73OoozSzQRbf
0jevz2PPkFBrWBlf9Er9JDVrcPvXcA3z7Mcwq5lEuJTnC+xlqu5JojqK9rVsHmw9DW/j0PCBccAX
g2ZWtABlo7qWwFHW00ruxzhHjvS0kdrJ2827jUW/dQuLrvJZ2NmqVaXmfY3NZmoe4l3PGtPH2xB8
Q/lYQyYqWwzTyAc6bW3yaVJeMt0xRpGdUGd9axhMRNbgaGwX1D241vQd7GULXh4k3HuiNezR2CYt
TpYtrjkLtgAnxXWxUMyZv45makBWuEEzEERq7Te1O1rzTlVeqJePE1GCSzSRNPw9W6tBkrZNpmsl
v4cY8/ypSXe310pgemyzZTwruQbJF0AkX4pxxn2udaYoqOy7UvRcJBiNyRyN9mYkEJjB5KndYUmf
CZh/JO3Pg7LzBTLJ5Yw1mokIs8FwYvtujCtHXZzu36Q0CK5O+nu1K/4fE0gsqHRet77B+WjFodUt
bmd0+1wVdWtzd+oZDDNfupUmipW09Dj8UnUjtLhF3G98BBucmdBfo3QGl7NlzmViyznsazAHp9Tr
Yyurn2/blwiCMeFkmprVlDBXma4FurrsM60WeGmuXVmQWFFp4hnh3eUoenXRjMGiEPb3fnpKpzBH
1vH2MPgY9OtI/ZmEnal0QEwExRicBO2+M/aJFgxE4FtEEMxMyasSrfVKox9oFPVrcZyaU68TQfTA
XY/3aXofCEtemduQvst0OpDpbkCzXyKI5PkH+BkAY7WyZcerqmM1kJUaPNuxwchReNMOjGw9bhJL
KOYAEcwcWyAzR5a+QCirAVfmnWL4yP+NveCE5jr+s1ExkYBpd1I/JX3jjuij7odgqFNH3h6l9JRn
X/pp8W+bGz/GO8NjbNrqy3poNCyTrfqU+SP1Qf0W+3ZoBU0YCdBE80f/fnbM6GqhTJkJsIhMTpSX
fqk0/tSIMmwiGCYssPUxjmwFyxQrXzfjyYiPk/379ryJlomJCixrsdAnBAiIYenmIbIeLEgTxaHU
7sdV0KkpGg7jPHN5a6KuAdYYB1v9qtxbosIv3mjwCIAsIZROjCuycFLZG3LJMLrMqL+XBXluKjTv
tP1ruk6PiwlipHkQdYpwLe8clNm/01xrk1oCtJICSrBcUOHAUnfNsNgcIiwb5PmjczjmwLbKjbRD
DDiYR0j0+iDnokQ5b6EQyOJFEi1kID9hIPBSr0RVNuC+1P9Il92cfi+6z7ftjj+KDwjGPZQ5pL3y
ChBDAamBNfpWZn/O4E2vREhfKCpNsLNaG6ZS9KDsBESGhji9tD1paX1DV/7FYQo9D6RH8K6AhiFm
k+KRH9ysFmBQT7qvVJAblWgfmzSBP+WuyRkMs1HTdpbtWR6xJvF9tf62oDDQKz9uLwr9qewV4Xwo
zAbttKRppxgY9pA/yMvwYJHFQx/ZS66lgvCAlzLB6nxMG3N4z23eR2sDrNldoAHdupMO4qmQKoXQ
dttZ8U3Dvz08OkU3hsdmaRLURY0mTglU7uxicj+Dj6DQ76T8J/QFnNtQXPOmj2ugR8G9n333zHSo
qpf13EB4AiWM85dOFZgDp+yU1pB9IDDzJzUFGuPMCcHPmHr17MnGg27+aPXey7Nne3vKx8O0vpn2
Q1s9/U9jY8tCGzRyzVKywEqUxNmmQw/Sm9sIXDsEB4aNfmx0TrBtGkVSSKgRXBu3M8lflfE85cm+
pEUEWifYvNx1OkNidlXXyePS1UAa1KO9PFfxp9sjEX2f2VGWYk39OOL7DW6KM16lrD8vNIUdnI2A
sYNeKoe13YAgG/UpisFHICJY4HqeDwQ22UgKM822AQjR1vsDKOJx/xGrR4hQmFM0amqptuKtccut
vrfxAKFHy3M5/6tDwUaGChzOKMNkO/b6cVLqhi44mIUcaUJMOkKoQtSwxx/MBwqzKFFdogK9Agri
65k+bR/76F9Z7n8g2Da9usuLhcq/uHn9lxqJ43e+5X58n1kPq1nULF7xfVkZ30ylf+q1VeAk+dv8
A4IJM5YanFqbCUfSDdDZHiGzPJi71jQO/dz8ee0GdskHFBNuZHGx1BX1WYUGnuTpu6X8Ivaf1z1d
YNAZPbsUSGmeFYSaVktCbbwn1n6Inm+7E/6MgYCGPu2jaJn+/QyiVXt7VEwKMYNmWvKl4bTGz0Uy
ebdx+Pb7gcO4Ra3fJLQsAScdP4/5PrO/JLXoABNhMK7RhnByFbfY8O2mfkmCPRTtH4dxdetudPRZ
+UqUbKcktS83fiV9V4kroUv69jBF08ls02LCyV3Rc2bty4ciehuT12TsT9Hg/084bPqrLqGIIhHg
zOlwBK2o205ZIKuvlinitRaMiM0YtpWSx8iKNC6B9k433qEW1rEyiEtuIh1QwfKxeUMl6RW5W4C0
oYdy6vy+lB4m81/cGPFe94+9m8y2XVuzS3I6cZHeONlwPy1IUYvkMEQjYfbtnChzvZYwxCrtoA2W
FA6SyIpb5SIFSQ4QHppQZQ2pKXRUshcSkrSbbCcAismurlGCtN5tKIK+bWu86+gFCmPUkzTZ5loB
RTaM3dykTtmpTq2igXOAdN03ycIRO2augnzMPM2CyI1wjo1zdJYzV9GGpLOpAWpl5hDNctbpxwDx
mqJ6seRvveVn2s9NPjW97kTTsZJmJ2n8Xj1083HrQY0cgbm1+2YU4BHpXqxJd4Y+9VIRT4pgJQzm
cNPaVFpkBXNkaj/q8blt4XZEgRlnK17MBHO6EdOstHkGxijFYWx9rfLWWeYslPLX2ysuAmI2SQxm
cqioAygHK1U9gDuoXPFafzLbQnAsvIf2zA3qYkzMVrHaJJsSE1DW4tCH7nJHWVJmdAZX0Kmodv23
wZdCY5f4auXuKpAuCH4Br9fk4hfQlT07AZUl0VqN7qH8d3xSgx50yej72O4kv/NJ0B7tQ+dmTyKB
P5FV0yU4Q5WHJrbWFKitPjk6qBDSObi9iLz73MXAmCN3nuWosHNAKHrv5OZhljWvt6CZM53s5GGS
9z1JHUN9bVBgpyn+bXT+fgAfIDSn0JfEVreZI/qWy0KGMx9J2LSdU0qF2xUiGi++pX7AMIunJV25
WBVgWttyBqJiP3xOpcqRRR28fCAQLKEDlCCLxazXNpB8WiNMpgxGLdkIbLLrCsVHiCbwtvyJ+wBi
Vq2spsjccgWBUrU5Y3UkxZOciZIJvG4P2MYHChMqIcNQNNaIeZu6cTfqTwNqqOU7HSKFSEGTYk8i
aNaqD5H2o9ejO728ayU8jEOtQEOjGRStD+rsd28oZnIk6dnqDkMmhZaN4hR7c+ZC9F5Ox8w6Cbz4
gPWA8v5dNbmRwqqXSUV/Zam2qOuVJsnws6UrA+ReW0+1VtK6NpFyQYjPW3MbpJYyLc+Gfirjm2qo
zo5WAVh7MDoHDH0otU23MYQ2XIfHzVrUN8jzCZQfFMwv4DwChc+lTyhi6HnMyYiWxVSFcjCRfhSN
PAvq5+lhzcwlaBdQnUJb+sGAx6y8hCJf3JBAGEZb0avg71b0LhSxa3HM+AKGiRn0XEFTvT2j0xcc
aJ48DK2rSCR5sItcxFrBc3Qa6HxB0Y4qQIyLPRerzdg6GUPqf0dhD4UJ6QS6e69+qQ5iAWSVnuRX
E0gTcHh+RraMXaWhKu2kXdAc24EwTJV2Wy6D8vLVMhCMG9/j6lNtZmgEDotsr40/jGp0pOzQ5ydL
ey7i74SUHiWtAyekW87LvdYeJmg117ETYZc3UxvUxpsWfSX6Tp8+afr+tlu+rnhGu5qByiFN1sEB
brHVnynq5eXIUCo3X6mImuzWz2ATkf0UlP0Q8tz1Xoa75sN/K+Z4naSl+LSqjYC/E72kjB/VFBBZ
LznOchDm+ZrbPEDfqHTqr1Q95lQH824RFfZch68UEiNVEfejspZt67HXtJJlVNO6CdrAG7TTRzs7
pDz24gL2K48BKPDNEOWdowWEnpc7uCVotkGxQuWaGR6LNqcjgwPeVSex/xKsIw3BLqyQIoHhCAJY
tF2b9U3jOGdRIxmUASTenHwXHwxPf9p+Ky4K5b3ss0hG6Wo/M3j072fxyhBn/ZhqwCtlNOHa6G8f
d3YmzOFzJxDtFEhyo6XiikZFKZS8kdBxgJZ9PbBCAw3biZeCL1v6PEKypQvbL4b/6/Zccod2hskM
TZ6KYl5KYMZ2UjxABmDbz6XVeah+1QUv/9ctq3Qaz7AYA6nGdc1JDAMpoYu5r7z2s+IMe8qIpfvV
m7wnP1dvCjvUXbq24OZ7dbq8QxvonAKh4/VpVqaZXNWmVbmGamz+nElpKJE/VhqlIKBCwDfQRnfF
7xPbhjSgTB/rZy5eEUMmCnLj+qjiaqqKdKl4tkIJkXTwFSEiY5lbpBiMTx2RoMHWPkSS6qHhiES1
o0evt+2DN3GQZANzO+3BvXL4oMcY+jiP0XYkRyp29lIEbdTa3m2U96Q3u6MtsMSj3R01LlcdZ9uQ
TeCrSGqQ008eZHuTaQ1SNbSiN6PfN+beIJ8N+e026FVgheXCYyw8Fs0iILi93NVFs0xx3qeon9e+
SN23FHQt45b5NkmcBkzRt8G4vv8cjQltk15KzTQC2vS1Tt0lcWg3Repubv4r6R1tF38SXe44S4fO
bOjeQsAFLZBsbj5t5ipTE2ztQv2dZt/HP86/qCBRRk4Z/hf/c6VDMZMSAq4aTKPassDq1IORu1JR
CUyDNwqcGjAOEI2ha4eJb2R91BQJ4tFur6gncygftD+vrcJAziGYG7/Rb6C5hX9w6ypzun4/F2+Z
LGDd5+zXCww6zLMjJN/UyOwRFbqa8i3dBmeI7lUUFyNH9qdXKDoYvNKDwBUkYKg2uATaIslalwzz
1Urj3rKPdT4FmvXrtjVzTg0dpdGosMXmAcsIsyiNXeIZuwDxhjxO072ZGOlBsooV3MtNI9g4vPXX
QEtqAwWV5WzEGUOEGAXtNdgw4ie0uLQiiQru90GIiNoMeB541Mv5MvNaQ5oAdfj5Ot1FbR+O5PH2
ZIkQmNtAp+O21lQdeo5AfDpKjhmLEu/XlwAsOpjn/xkEmya00HEs5yUGMR+sMN+1LvpQjzlULHNP
zKV/nTSiaJQ8GMuCBhCWjKeKs8jqsCaoNej2CJgPOlTQJeg5qAdE0CfQI/i2J4rB+GP8W2IZbGKw
h8uF6ruoMYtihLs+WE9mQHNUmlO8yV7uSZ7oNsq7KugIVqig8zsaExf1+RZpQw60yHS1Q3UEO9S7
lBi9Mvbf5gDeDo1JkEGFjKyw249uH+Y01FHmAO4mG7IVVw02EIPR1ISCU5ZZ8jqG004Ns5PqFgcQ
vwg2GG8vg2wV9yJ6vF812yytbHd1MsNhlLmn9196vfPHRhD7Xac6qc3gBkL7eWTw9jEeY5rWpTZL
DEn9ZIJecd++qV7hRV74KH9NXT2cEeBCTQxN86hWEa4mz/ueozMefhpmKOPIQF8C3D5x38Ob+Kn8
nLvpXgpREYroBnKvovsmb2bBYIZsA2Xq1VjXMnZlpmmoZ3MVVEvNPTlNm+mYppAyjf561lzAlYa6
cxWe/+riZfQyysHjlTahvmc1vkeP5JGyk9SP2s5At/uP2w6NF629F5+DL9oAgQh7Js8WyrkLBYDZ
vttT66S0IZs/hKboxs5bOBxkGJ2MEBQqcJebfp0nZUt1UHrMbhTOh9mHCDFUzy2v9Zrd9vt98++F
fJa8CaX6CJhRBVEHW2yN5bLsPgLlxhRMHjh7femkPdpu7/X7+iEOctF88vb7OR5zQmhoh1HzFKMk
YXmiXeZbSCXuYvgWXNMF+513HFFpBh39nAi42Sk19ESFgDiCqCVewqLP9k0vum1xDeQcgw120fIA
wStgUIssDzhcqW4mbrCWgLGKPxgLCmXYXmAEZaKdxpK0EswIuDfMdxKEtpVKcEm4LieH40L3K446
NCXT1MalBc7dWElyhC5b+xNlOEBb23MrOaB37L2/V2je1T/M1Lu9xbjjOkNlJrCe6iYFOyeiXlRS
pWl3ADuZ879BMIGPAXVcuQbVsdsleISR5dOUpt9uQ/Bu/JSumYYJUBq5Zk/rwBS+UL6S2aX5jCIg
34xfUePIjz/TFzTKIw+V3SMc0nJH+SXA5lzv0EFqoy9D0cBPwS5cYSdkkxU0wuJNeICCKhixd5C0
IXv1NAebP70SJ/ELV1EdYTzGc/xIdGBzKQrlu6erexbsl3W+FmWMBlmj+k3G0Yujp2gSvf5wQcCK
pak0DsML+CUISfO4iXDnhwDefjI/mZLfiKrZedlDkEfT0BgJUxqSXGK0pW7HRMMcznhffk8fbs/m
0+JDls8XXVepk2NPMdgJFAJ0EJ3gP5dYI4T+VKtP0FU8t04/xOHUloEFdWhrVaCKQ8YANw5MZSYw
FN48nuMysQGpiJXZBXA36SXXCaoiX1R7CW9bIx8EDVsg2oUUGnsry4smrk09pU2P664s21BfTJeU
IncogmEe4hd17eoyyRpXHw7d2jvEAu+jLGJx4qJAc4XyvuAYYQdTZos92wUGY0P0LFWJv82RpxuF
IGbk+UCknpAIpfqzVzczVKo0vWFjYSxyaM3PhagahhdboOAXH8bJAa0rZpcigzbKW4+zY53WeyUv
HpPaCtWx9exeDm4vP/fygus4AmAkYhBtM87WnGhIvIFfoPcV6CBmgeSO33SIh6QPozM/CdB48cs5
GhNPrCXyTIUKt0vjF+Ka7zGTftoOlpM5IFna3cbj2cMHHOz7cufKLaLSmA5OtcM6RZTrL6ngnOd6
Ijxu4d6JBn0d63WJMXd93imZSUOkFCrACySWC2d4HUIxKTbPEUEzEAkteDwFJfWXUGVVgqiOcv5k
+3jXUAHgsN0XB2Fsy7Nv3O4QQ4O+w4CXvcRpUvpM2NrUJsbS66H2m3wCUTue7uJHyIZ4qSe66nGD
mXNIupJnBxPSKJKZ1YDsvsZv3xcojqG3xvBQo7UGNJoRt8bxLf9slMwx1eCGDf1CQFr3tJunDW0f
ehSh7tIkgXCAojll4iZcM3W7pwPsffNneve3+DfEjP0aHEp4o9zpguQO11jOhsfYZZrOlrqklNNj
jyDjIQ3zPRSBgkzwGs9bOQMveQhmkCAHaxNjLKMU2UPVwbOnr1aHeAYc+5/V5z5A2ZkR6IfKz70i
FNY/Es7wLmAZgxmxG9NcA6wWIinvGqH2JD0oXo0EjAzvAj53d7ujW1EONqp33geLT5d28mUv+oGi
iv1tV8NZ34vfw1hTjHIFs7Pxeww8oA4P0iyaZ3pCMlGIgXs09A9xM6IPppc7pKhnzR4p/QNNvYDi
wWnvQaMSEm+9s/zbY+FFxxdYdPLPdqORTU3arMDSnuRDhwexLOjxGp24yh1l4jQwn90JksuItQTT
yHuNOINWWJeNikazKwpAF0f7YTlCevMR9VHe5hpB+UlMCs3zAhd4TGBiGas1SgYoQ7Qn7UC9gOUp
YfQQu+V/kbzjnEcXYEwkOZWpDZUmgOXybim+9tl3KxXdnq4ZucBWRAmkkGJ/l4lmQJRJnQsIjiE6
+UwXz0B2MILaoFN+1UMpHO6LUJQm4MQraL9DtIL4Abl9NkBWp0afJhnUAsmQ+fVQ7HukYCcpPapN
/HzbNHkzeA7FxMRpncTmrL2zGMxemiHlWWYumAYFO4C3m3HAGu+FZcoVj0FjRqTOaft/Y27etrZf
JzJ/uz0SruM8x2Asj4AivFZtDGWLvQ79KT481hfLK373tVNBUw1rFcbeJoClW5d1I2Ddpyl5tOtf
cY8OtdlDABOPIVPwNy+cGtphcRBFXgrnkmuc4zALlaUrmVrjHWc4UmXlxUPZwEE9rYHik12M/+6g
6ixMqHIN5Gx8zHG0qUnbWStWDloGT3pQ+llg+3qofNceJh/OcpeEg2BKuT7rfKz0N525y3ou9BLd
RugC8rWDdaBqDSBcMcPlQPXE112nuwLbEa0ic9q08SwXSAPSVWz2ys/GWwK46SClrysQZXkZg2Y3
esmO7Oxv+q//EZwJZeRmk7WeknwMQXraHrKjcSj9JAB7qebQ8uDcNR6QxPAQ1QjlAPnLa9IHV3Az
6iyTsjLLaCXNgF1MYbI9S/nOml4F4+NufvsDg9mYVhPrcrK9mxCKrOm8Il34qJ7QcflCvBqnkFAT
gx7e17vyA5Lx2TmkfcsVEqZYT2knY68s+9Qvw3804KigY2GAHNZpQuFhLxous1PjBk1foIhFgekT
OWxeE6RPtLgHtNSr816PJZbE5UFCqh78mrjH4CWYMV8JXR6btACy9/+WEoLKqJ/iAcsI5DsUJHuS
oMqGd0tDMgrs91QHW8ED1uUWJam2ZNmKKlr5kO6aTyBuR2jYH40gOaiCwPv/wIJWGwRp8HzFPkJY
Y6uPm4rFhAzUO/Vm6ykHKaTuTpTP5m0HFAj8B4pZO2vqdKVbAGVisdrqs7Z8SkVievzF+sBgpm5Z
OogETMBotiBbHopKcKSLvs94z2FVsdlifL+MPiX9syx6R+e65/NJYqwNfSoEUrz/39qGR2WHnNCp
eKUPpfLOOImiIdF4GPfYGGqS9hHgtvU0rEf5j9t0Ed+hlBE99XgBBrECsx5xMmkdTjkEkcubNKYg
Q78zkPUXOEHqcViPdI7CrIpcdUSpS6DgGWY/PtFJU0snP6YvVB3SSgIBHi9eOMdjFikmW1SsOfA6
rzvieuNmXrTPggV3uJ+bC6mYu+T7vBOldrlrdTaXzFqZk9QQNQOqLcU+ab4qQoVIvjc4g2DubVa9
kkqjA6NyR5Q5dAzoeODKXeHliRcWnE8i/ftZIKJnnRzndDidpwTlrtpPx/wO1NAv2532rfFnbwUZ
q9Pcm5kjJubl+qKPgbL8SZM2FEUHsQo3no9KdCcp4TbVArOkVsBaJS24gtWreMBgbX+qi7IvaBal
yoM4TR20lTq99UwUUeGKCIgxf5R8VUUzAGgmtCERB7KSekTbXmRhhSHnYo8mCpSu0wrD6071da0M
FCvBX4Cu8kA1Co1HylGeQRtFVP7PK3a4wGIMJG1XJR9n3DkGL3vZvNI3HeLmd1R/qfHHI/GSQ4zC
A+Kg1tUTRTmczXYOznayx2M2o3QLAy2Mn2XzNIqEvTlrdvF9Jm6zIfzeLQO+X2l/JVCv2lBOD36B
VaRwwzH0CxzqOs92mZwmld3PFEdN3Bos5GbkWLEgYhGBMCd7LlmV3dFDa+qeUnJXKo+Wurvtc0Xr
wRwkSWto6ftdejB+DBFxIbci2K4cf3QxU8wuKselRMMGBkET1souD+eAvrWLzFo0EObsmOqotzMa
sDfy45Q9KcLcG51sxu1cjIM5JqJUbtaCblEtBHntT1oIkfygDDYEqk2ozxHtFN7t+QKQOTTItNnR
RnlCaZlC7xYPGu6x+W7b2f5PPSyeaXqqtxyzESwYL3mEp0AItCE2N5SrSn+5s8xYo048mervBBVC
Bkl+TXERDsb0O97agyp3QVbWfp1Koa40nmFnx3KL/dL6F69gVFAP5RiahlpetjBrlO3Rligfn70o
jmIcRuut0Z5IJkqYca3nDIfZaXJvo6AtB1uZDK2qavmpxIIKW+5WPgNg9tkaYSA97eArzF8JBFpR
SuqQWsRVzgs0LuaL2WwdKnVGVMDTc2RDNqAPpRMtIpvuxQ01Qixmx9lWBS7pEnO2QumWasFWu3pf
48YvvhuLZo/Ze3WVdxt6zRHu9qqTLI+kmx2jfLntCnkZbxOl6CDbQEk6ygkYnz4sCm5tNG1EG6C2
gAagsS+5xrc+mL0Sr16duzqFmxyFiTKe+Z0jM+aXK3R0KZaNvtNM3uIND9F+cutjdcp2qJL1hFEi
ffVkvdk5ImOPMHPVaFSMlRQ2nrB3qnyMs8eaeNPwV5Xd1dnnenu9Pb+Et4rnmIxxNno6ZS295EEL
7mDvmq/2vvGK/eIpx96tQ9OnDk77NeC5BimW2pleY7cO0LHl3f4hwoVmLLdCfXoFcjDQkAfl24on
Dbz7BVSpWXPkn+2+9Jr7v1VWhT6ddxieTwFjyNDEXsvMBnL+Kv9Wj503+3hvuG8yQM8efZsqToqf
PZXBf7FhRVbGHChNNUqSRGOv2c3f4h0qnjwQ5GDMX2liIg3iT8Lx8g7N8/EyseZgkbauqGFr4exv
nnlH5f/GIHrYkPnFv32+vbKC6WVJ3zQzl4hFoz8tnPZt2O1oEQNN996G4bq+s2G9N6KeRX8x9E4k
i3LqVkc10I+pj5fxoDpt95IwYKa2eGOjqoxTGpXcXkAKTAuACoeUnYMyA2ec77Lt6faguPeC80Ex
TihF91RZDVgrWpexefveSVuX2mf63fRVvDj6sbvdk+DtgLu/fxtc4BrYO91SLmVR0B0p90diHRPp
cRYVeXPDmvPxMe4nHuOl25Cih5PVkPdzWpQGR0G+39zIqVGnP/4Qmj/dUbcWj3E0g56soDkD5ICN
3j3m/rSTkUpOAs3D9e4rzazqs2P5kS+sNaB2cQua8TTguVFA8gDoxkZxHJ5APB3Sonca9Jq6J3F9
HC/BhsOT9gMgKQ9uTGaoCL2tfO1xRA94jch3mZegCjrfR87felTCqeUfYB94zPisMu6kYgZedWz2
cxjtG798GUJxVznfp3wAMV7TVi0Uk9GBEYThIwTi070WECjc3t4B/4d5fuAwrjLLF3OZZGy/zotC
9We6a8Pii3Q/IvagheTxg6hagb/n/gPIFsrFa0w79wGoVA/S5lntXhK2xdBVuLbCDwzmOj5q2jYV
HSZPC8F0jfO2fUNB3i4NIZmzgq+58qvQ9LA7RBJeglWzGbcpEWiyGtSZyej/KQ9/3zrBl7gTrBp/
m30MkHGa02KTtW6BM+OZPXFz9EQvzoSHk+40CO+4hH+cfqAxUVsR5ZJmppjOzpNnvJvS+CHeTUFd
OBEKM9CzUoaNv37VwRyLLmnUMKze9v9I+7LluHFl2y9iBEeQfCWrWINKsyzJfmHYLZvzPOPrz4L6
nBYLwi3cVsfe4ZeO0KoEkolEInOt61geXWQ/hIul5pA05swqwxiWpkH4zFqZRi/3psoLven2/+M2
LE5ePkzn4guNpqov2c2maz33lm7coAxYdt5tCv190umrR+8HJBdicFvLIpMRpxftXwYkfiOyrYdv
lMhYvN4vFpe+Ei7EmGac4HSHbekhecgeyLN+LJ9ipGftr/meYEXV2PuJ92sUjKvA+WLxZBW8XS72
ZPmwdJRRnE/xoxk/zF+ZU1idDnj2Q5xYJUyhS/PKWrCUljdtZzQutX8/Eqc/w/f3RXcTb8nD5W9T
GN8cjIGyRknt0xB6205pqUTAHNok6MfhGxgbPXtRJSHgc6TBdJYLFgsMvLP+aS7SQJy9bYoWjcAs
0mjg6WDNDar8fPicCJ7jcJFmSBdr0kvgjAHuiApefrzim+KPfnOYHuP9cILu+lVzpav+5WUUDBue
A3NBp7QVAxaiobonUdBoS9ANzU2pk61D6ytrtryqGXzLqD1Tx+hJXWxR4N2OQ7ypu2E72OnRtdLC
I27yQh36E03N/1pqzjj/gVwwUklk9YRgZdwsqOmpwPDyKOu8+5xuoAWaqXCpUOAC5TznwIaWOHit
xiLo1RQgCnvZ8FClV8kM+qwIiZX7GoN9yqF/XV58kXOtYbnzEzNnSUsq1lhZpIdldLyxZdTmCLVO
tc+d4cHI0+/1INMiEFxwYC7mS8FbiPEUx+SdbTKasdLQpMbqSMu2A+lafrUExrbeydKQzynCORTn
XvNAnMFxAaVHrbfEIBJUb5TqWGeP4H3wLi+noN8KhBQqXk0ZWzyYJrlIm4PqNKpbNGpPR+MVmoes
wtNeOaflFXxZjsfk+8iNTL5P+AWtUbnwqnZ6CuVtoLZ/La2XPdAE9DNo9sqDeNODssWr4k36kDyx
ZBn0VfKGqM+H55nZ/KuLlmigksX9yq8oXnLZZQBlrWRj4k6nnqgf+f1OVtP6HH1ZyxwmgDC7AJI5
fkrRKeOl1yJ8lEu6p+EuMzsvsmRf5efs6xyEW9iF2v1YE4wyvfeQHNOgvqI3M2gr2EY2sjuHaBVX
JvGPm9AYThulgkmKCeE1S/XmWJa2ioL8GoL73nN3HpeuZ6Gseqr13KvMY2EoQV+0B8mXIDOGO7a6
pVQsQoE0+e4ta+9trrOdthu3mOPe5kd5DVdwQ8RmYerMYPN2kFLlMjh85JMLzVRU3W57XHGGXbwx
HpL3IWfodgRKcNlCUVxZw3HZm1apsdtUiCugc/RQ3N8OmflqGf3b0qn6DnL16d1lQKHHE8MBDYRB
MFnNHRGKOTYLIxzHu/QPFz0ZS2X4o77IjmMWes+TRSyjC0lrSA2i1s8PlWq61nSGBbvYs1AOzqwJ
UzMp8uBpg2LpznpLZP2UQsNWiJxTFiTvkpZF6KwLautan6+SUEJ9JwzMa6s4d1SLyGzqOGPuOG3Z
RaYk1/BJ37ppNmyij9aBPe9kX7TYJ1emcedcPeXoJhhhGmsJ66xNnASs623Z9L6j+VPol9ey1RR0
m59vIHfgLZGtNQ3ItHzjlpmaHJNrF92SeEj01L37dNkpBbVuhgY9Txt0O6Aj5k680jJKO+pgYbNd
fDYyED3YAZvwgmKpWnto0EAjSrHJcPjd0bfL4MIYs8LmwnNljDRVKnzx+GmBpbz2zizzGwkEH5Oz
NHKIWwJC3Tk7Vloooj0+iMRXg3I7/k422ndQIV82S0AxcramJvdBmMnQ1+gnY7UuKGvvTB/zu9dM
gwqXYZ8+9yjj48lGhio87D5Wk6e1aXNTD0FxyD6RcWP6SF6+OYcEykMYr4lRRLxspHhhMeEIdghk
S3x1CJwNmh2xvTMNqAF0Xjo+XQYQfvKgYiAYZsP4NVjuz++E1aB1iVUjXrJhlsbTNmwVLfX9JUTD
+Q02u3vzKwfsGpTbOjz9jXSy8Khe5u5Nr4FLFYMmByO2cs+tykWyiKLIuUbjo9pMp6IvgRaaywup
u7eZKFdEkTWjiI66NQwXxWiXOe3EJhWarjjllRKQtg5MMzmEs5L6wxAW3uW9Y0GDP4Nw3VWJZerv
J/r51pVuDglp9lKauY2X5raxcZvuURsnExLV6SlVlENL0/vLoKLcaA3KRROXRJSWrOXGcouXtE33
iUZKL9GiNzvvni9jCaqxGngB/rGQjytQSSNWz7RFmz8QeNpaYHFUJy8McK4zWp0kMFNpBzgz4MKq
8mFlIubglmxVx/CHTn29/BnrGCC1O39yg67KwYlhSDZS7KC4RmJYiIB5lMvJdJqNKDzjISucUEUj
/WmKTtDJkeQsMhQuFbMjGsVdhfKSbUdXXb38bNX6qc+UP5c3TQbDHXUoQ3ShNcCYylVTcCTXNyM0
rjxNkWnbib+3j1XjPDFK2Es2e9VM0gOJfqfE2IbgBo6H0G9m2WOj8FsDszKyShtsT3zXejlmqklZ
IE7q0DPj7K4vF5/UdACZftV6TUi8qqq/X15KoYUrULbUq3pdmaQaJS1AtTr9oUyg0tJwURyjwwDt
w9mY95fhhHkYinT/GMn5YYXltLIQWcr/nm3v5KIEM3+YS9omgWwUgP25T1/aCo5zyLDuoT3AtLr1
XvuTq89tDr3uMr8jpVSOXJSu4wqM3QOzLypH3BFAQ1WxTfYOl5+yG5agRLsGV24D5GdgzZcVbsT7
9oHGnQSVmWpmnAMtCx3do5Vq+rhHqEd1jqrd1FXmdpmHVpaZiJfzA5XlEitvad0xpyXTfaa3A4QC
ul3UeOGTtY1Mz9ywG2XrQx5AeZtk+bsoSVkvLuemyClwE6IAnmY8A2jeOMoQhLneGoLzzFHLSGSz
XM+8n9CgQvdl7+W/4j9ghmZvV2/LveOr0p50cXK0chveQ8NunooJsOOrs9NO+W30bXRRLKI+a0OK
HuPjrHiVLJtmzvj5u/jYSC6Cdu5SWlWEfCUBBfXBxPSRhlvC23gsDhjl2hHZwSBzHC6QapG5gNCU
4Wn1KXLq/Twsf+UxSLnjbHc5xEhchc82QwuUWeoAKJQhnvXGAPVIYrnbyyDCEwhCfbhnoTMd9Fzn
H4LhKEYzdyzfW7IgdJPj0HU7G4nDZRjxsn3AcElsZlJ3sVmiUNf3+fys2GRjl78gRCPBkZnDxS5j
nklSODCn0n8sw/KzX1p/WqLny9aId+bDGi5mNQluGig145lNa7ZggDhBYvVwGUIYFkHaY1pghLVB
R3S+L4syYxaLTSsmWWZ7pIweKo08NGn0sCAoevUiu+QLbVoBcoEpi8CJhE8Jdby0AGXQj1rWrSN0
gRUA+++rkJulxFnenwxrtzyVFdg5LFDrV+49vvevfDk6KJY0HWUtkCCfQ2kGeO5ylgrr2n2W/zKI
jD1FeESuALhYFxftHGH2EIXBv6atvtWuWCMePaoBC3XyZ13x3nzYwwW5qHPadC4A507aISvDXVMM
X0mfVhZxca2iJG8NCojOTDN/zpzfcVH+mBo8HasGerhcp/pz2cOFn+oHIh/eaNEntJiAWND8aoy1
n25nvFhzIws9Mhwu9IxTDPXrBDiJAQJA49AqLZQ3nv6bMVzcqcIQ44ZshMnRUM4n+f3Sjd/DYXi+
DMMc99Npt1ozLvBkKcScaxZ48EDjQ01kmyg/imL0XNptLiPJVo255OprHVyKy+sCJOr8jEBUENqZ
15FoexlF7NguWN2g3wA2Fm7ZGuI4SsYasukAutKRHJc+/sqJgBj6fxDcksWdM801axSo2H1RjZ5d
ezlqTfpy2RLxznzAcOultebY5yMssTvMimC4UaV4ZnYOdmwFl5HEO/OBxP77ameaosnyjPUJFUV3
nS/GN91u/nIURxIQZDDM4BUMGKhst7RgUFRukuitC12/X6r/aAsXRyelJk46Qyx8Mad7XNquVXe8
Daf2K+eBgakMPEEYOigMz21pOiWsyggwqWY1ntsS1aupLhl9Yr/107e5AuEcjVq6oXTMA0yny8AS
p0F8GGq0xKL3Su4kWzUt/S94wgqR8zmM2zaTAi5sv82cvZLHhywKr2gme3gTesIKhnM4o+ysjLA2
vyH/Q60BogWhB7abzWVjhB8QSNYdV3Mgic5TJJRdWahK0uP+ril+7uKqkKjQ4NvNoSwiCIPOCok7
EGwtQdunAW9ws26Drg88WeqSoCP2hQ9jOIej3QS1Ihs7M6b0gEexPfiRriZlWDxTbTbgd/vCQx66
hv5ZPM73chdcoyqTq1douw3L8lcHYS2XdJLvSFz0QKTWQSkJZii+p6QulhCiEnAFRrvH+JWib6aC
8WrraKE6YH/vZZQh4r36AOT2ym3NDoJsOIZStfjm5G7vOYlMxEqGwW3WjBSSxhYwchB3pJ6a1oaP
Onsp0d8VvqKB4f+fxeM2abImVQtbZKVjYGDxKjT760/tdgHZinLQqcQFxd/TBxqzehW/9cIoko4N
FpAs99q2P/ZOERTEOS5uI6uFiSPEBxYXIdQqpn/zgEC5Xj/q4AMvwF240Z/M2+4EQiCICLmbans5
YIgLDqv15E6ovEjx/wHOaMdeeXKO7S06WW2P7iIQyUwbiIB7yW0oW1ehrUhVXBvldhSgOdQoSdtl
eu/ijvNjEqHjoa0e03SUXDFkMCzCrLbPnKtYrVmr82Lo1xCVfOoG68ZBufvyIgq9BDJnjHULk9x8
rc9oa3NuMwSOsM62JopgXTQchm7e4cVC4iVCi1ZQnPvnRp2ZJWusTrv0oeiSwgMR70ZpbAnNqbAT
zFkBcZ5f1XE34n0Ft78d69mA+N2uxBMIoy7oJOUnYehYQTGbV7vUjpBrcRxA5WWlesWsqx4od79y
zKOU/s5TBjUrzh70GDQpdbBH3UQOtpm1nkP+6GP6r+c94dArGM4W1V2g0pOyM6RuNpU1PRgjFCiK
VrJkQo9bwXDfD3iQQstWBjxndv1jpYF61O6ftCH7Bj5fCZTA40DsAAoYV0UlyXpvNFjtjkNLJe8Z
aVg0OJvJ0G9Q5Ahsqmz/9Td0BsNdnbNSndqJ3TAciq44a5qOkNu4owZkGIgjMUngcJoG+hTGcAo+
bF4TTpntISpYYqEqxog+PPVaLfN/HxPOMLjQY2D6LQopnHqI8puwxRQ/kpikMl7rqN5cXjrRt3qG
xVU2EseIEZZgj1FWx2Sp0UVTtcemi16TsHx0MhcVw47Ym8ECU1A/lO22ooUkqxG6CbiXHR2POeon
dRC9ayaqmyMcP5r3/fibWKellN2nBW6PHO8DhPu6rDhFsJjg9hktN7Q+kjraGfkuGWStxWx3uGvI
GRD3fZHajhZiYffwGOg107hrumZf6ePJaPLrpJ8lWY148d471h2T6VecR0AbN4NELWYk06YaeSjf
vOLI9I1OVncXOj461dAZ/47DOSVYfZwxDyd8y20P8vJrcO1LfFFoCQQ/mTQWeKX5C0i1jGnfT3CD
tNImb9GH09z0Jy0zvlBpxavaBxCX02a2UtmoFbCbjnusFudnFyaSs1a4WisILqU1Y3AgjDNWq9Ky
QOuaB1AwHy5/urLl4o5zV6nA58S+mlQjV61T3yljv2vi4Ssf58oSZukqhndTkg1uDf/K6mgb02m3
9Nupl1yfhMtlEzwrYpQeUxHcckWNo1tTheWaNd3rG1DuzjKKCuFyrSC45WrRCzKVC+yghbLNa+XN
UMddaThf2ZUVDLdci147JkHBC92H0xtJ3OvIBKOxqtVfOYdWOMzc1baUOipDjckcrLBvLDrfqVGz
+YKDrSC4yJI2zVCXDUxJXPt73tIBSsbZbTyNwWUc2eZzkSUMFaK0BnBADrFNs2hPm6/EyJUl3CEX
TXSmPYqpvhkrv1NDvUnCOfWGPnm9bInMx7hEJLYxktxP2BR1tJ/mxS2RKPb+gm/zP+Hwb4Y5SqpF
QbBiUOC7SWpC/D6ODtUQ/byMI9wZl9iEmBjS/VS2g64bXqRyyh4Nx84Ly8bemEr/hfcBBNoPFO7L
HHrXVcYYKJqzeGUYhJqGEtf2simiygnyNjxFQTfSQomLCzEGnKseHQNrFv4gu78F3pb2Vov9aYOB
HBBmyI4ZUb3hDJIzzNSjSsecDK6QO6ZlzbrXM3+MoQmGC3kgHd9mf45PPHTsEjQlmYgqX8u3Oy02
FcWGhY9d42do9I62rj+jgwrDjhnY96WNDuy7uYTIGVg05eSmHRC12/AetTXGh18+jnfgzkVzeYsK
2FFbPEY65B5kqyvCNqBkBcJViOJY/KVsGDRrNLsQ3XZTcYTW71WTu7s5VwJkdLfRaGyGoXu87EMs
4PHmGhC8IJBSQPbPF9/MuEBqN8QNptpyL2vQro93R3pr9TKJUKHnMEFoDFPjooF/zqP7qOABw+0U
1uc6gAOj87R9seu96hTv46P0MVUUttZo3FlSt6VbRHHUoC6mot/b3ldH7Sra9p7yozkwza4k82W9
wsLvcQ3KnS5dl6t6rMPE8FrdmTsjYLJrzqlxvX7LCDZB13N592RWcsfMFC5RYmgAHI03Nyy9iaSe
Vvy6DCLq/YFW6cfOcUcNDn+F2gyFFWgHzK1m++KezU7NDw3Y6A2fZt6yn79LYFmXCO+aJgLbe2s0
8ijOYbJBn+oqxBaau/6QPyaQWzOgoKBsZPsmOhIwG8so4jESZ/FARUJr06rTxi/JNtFOai45QsUL
uALgnDFsTbynlgCYfC0wMdAcbto9+7eHfsC0YSTgw5Vs/URf9toqzhnVhJhK7IC7ZAlvoujYVbd6
e5pkV1BRhzAuoB+Lx7lgvEzu2BMGA8LG9DVC+7+OIY73xr5dBf4eWYQW+vwKkPNGe3Djvp4A2E3f
Qsi8d/0hHmW+J4rEa6u4rAcPrNEYagDJD9MxuWHygvOVc+xQ+AP1q215GqYFx2v9RUmlIwfC+sUK
nLAPY5UHo4U9i/Mo+9vx3Rd2wjKCve6u3slqjQIyKsyEf6wm4e6NtqK1TmXDUHDbPoV+F3l/Czja
+ziwt81fwya/Kfz0FxsHYjazds1+l+86WYGV5SqfvvbVD+FymbxS7VIz2Lb+cV/rgL7kUJ65TR8w
zr1399VXLuaM3ow9DEKsiJ8iqVpQ0liQFPanDj3S4+8ifci6WRKehWce3neYbKSJUiGfoFFbH/va
RuZCriENWB/q9/SFsFku8MGA8kMSMkXfPNj1mNycqzuEL04WOTXj2AJVK8k3zXPVedY+ue+vwkDF
WO/ttIFwyO38LZEO5Yi+SQtjxIjVmglyIc5juzjuDGOBwE7f71ootM2lb5VfaOqFkNkHCOeqKVHD
qSuZis/wajrPuJT4C+bO0+oFbQVfqBCssThvjMCPkGg6sOz2OrVuI/Jmm5ILj+jUWUNwiabdTJZe
VoBY1PQwGOa3tJGVxVns5b+pNQR3gobzmLQLU1ckeE3ziFa7B22y8hT0jmYzoGdBMa6g3SbzQpll
3HEH/e68zdQIKfSjg38qj2KQkTGeoWEBWh735in/IeM9FT3cnXkHd9wVZjbQnLmgeb/4y7bYZ/dV
47VX7IhVK6+/0b3llyN7uJOZyp1+c6sqZjRD3zEhbZBPEG8LXYmfiI4iKOUQsPGh8dDmW9pCdTKh
gYaZgKgIvSh8LjrN05Uj1Pxo9GBlX6jB4O4BBzCJoX0SA9XIMhgxI8drM9PT6tyn8ZskSIkiPWyx
bRReMR/FU2QVtHDTWMGb0HActkZQB6Dr8ckby+7MX1K/EOyQrmPsH+2uOhOL475kurhFnGvvWSRZ
PCf3LDyTQxHRt+6XygNpTgVVkl42UCTiOjiD5b5ulRaNit5AlkCoz+5ttDf27g0b6B33oD1Fd115
s/37it7K+p9EnwJaYkHvwGocBuFNXixl6JbEZPRIEOD6OeqgtM5f3B8T7ugG8d2NeZPcKk//flvB
lovuWIjpEOgFcQvt9pVR0gI3yQ43BAdUSIVPbxipXH+vHGRCBoIDx2CCkw5e4kz10/MlRrgwvm4h
W8DjNYGQzvxi6S+XDRJBYHKCoIiDQX00Ep5nYT16sZPS7BuMUYV+kdyk489CNrEow+DCh4NZJtvp
gNGRcb8omEy2528qnSTJlQyGS5nnWW81tCc1qBPdzvZTXm6rWJIxiyDQ7c/GLzXou/ETdMNiOOGi
qY1Pw9sRk8eWcRxsiYsJPmUDVREIiYBzHnkAl2U0I2Rw88pofIUgEjavtkzMVHSBh0ygoRoohGAW
kC839c4CMo9hYj6cKduEemhHgo45SAWUY4TBdLlIkyBjAyKUwiwdJsHbzr1scvRxaJcFXjYgNOkP
i5V6rfV9HPeXvVl0TzsD4lxNgQKyqrQAsh8nUL329fv1E62EBq4WOdh13U0ri4JCp1gZx/ldpkFr
ZFhmZtwpG0A/YZzQDuBftkzgFSbYiCwEeVdlxdDzFSRz1CRKSBu/Xdq/UEBDBSSPNpcxBIbAqdHl
ieKcaeqf3nKWfEl7EHD783I3RX9UeEiYyTovBa5g4qDCbQQPhexbOjdkUvLORXKPK8nUbB139OKY
7psc/AuZrNDINptLDM+guOttOJC0UBZAofd7k8zHEjTE0KxS4sbLykGyeKINWtn1Tri6us5CnZqo
UQew2TIDqHDum2UILu+PZOl07mpgjTGeQhIHjlYtXhg9agP1Iqhgx4cv4DBBQbBi25hjZKauTFFb
0jhKC1NapfeK/i8LXatG/8scf1/GEX2tmJL8AGIOuQbSpiIZQwLij9jrMEtoblkGnflVCvkrPaiP
cupS5l6cT4CyFOK9oDmwmYXnkFqc5UtZQVE3UY1d01TbQV2ucIEePE21YjTTQ4G+tJR/X39mGlSW
jrdx0Cvw2W3UK3qmlGD2GvUeqYKht35vYsTb0fJbxWm/QMdkaVAMRTrtGGgI5jawRJEzaUqQjuT0
xiR3ffeL0tfLe8e+HX4d1xDc1rmzW6sx41JpSNh5ZmfuSen+dHLzFc1qB3PMJr+Yegyk6o3s1VF0
fp2Zx8XCqk+itp0Zp0oWLD4oQB5yENBmGF9G+WamqNzImD8FkfEMkTtWrFixen0B4jJa277Odlnp
3uixrFwjiCFnMFxsHPqpT/sJMCP55VYv9bi5vGniv48XQczGEdaFee78FK194QwBeN8s0595n/tq
nkgebAUxFyZ8QHAxKncwgtCzldK7U5rsdOhIg+UtURtvKSQuKLTGxJwa8mATF0dutTqLjK3CKFJ0
tQ+qmdyhrpZ7l1dMuPErDO4IIdq4UMr4l6b0UI3foRu7yWxZKUECwhO2Leg2jkiGyUuDfJv7vV4+
De7+sh2Co8PSPuxwuG1R67yK7Bh2ZOHLUu3SUTsUSrsZw7fLOJI94cMrVNBQ40lhSj1jHtaZfg6a
ukj2RIbBXTqh26BNBhMMVuL4Gx5PNnmeSZZLtiPsJ6wOprlvCrNtYMZYPCG2ef300IdS/Q72uX2K
oatNYb9ihYIBh7DUMxgy9/PvslXfyqq4azqM7av02HbhpmuGXWWG11n07fI2id5qzvyBC6H1UpnL
zMot4ysG3f3Obx6W373mk81QefEDm/+uMVHm0S+85Z0Bc5HUNK0Jr1PM5sQMeoyszYXtjWG5vWyg
MAyZJgg835t/+WfYvmrVcVCwgUOu7SY67lrT8nMz3luz69t5JnFJsb98wHE7meT1nOZM2beFRorX
6Ebm2VVz2+v2VxKJlV3cvg1TVCc5k/OC3i+apl8c5znMVE9JZJNLoqI+NurDJG6j8FwJoyKUyAxq
brOyegvTbItR1m1V5Jtu6oO4qvZqijKL4WJki2wKtXi4vImyVeUCfJ7mlY0ucbQXjcdkqj0j+l0V
/z7XPTOTC/CzPYfaxKbebQdSJPp3a+43fZN6zRdKB2sgnmNodKzI1Ji8V1Y+T8kprnfR1yAc6MUb
mJjT+bzdDdEHXjO6q65806OAOmQTUlNyEf1/OMYHCufrtKypRtiEeLdlZEks9dK/D4EeMPHq6tdl
FxCmmah//Z9JnL8v1Apb4iBcqJlTe+3oHiPFdDzNCG9CPdlh6u3WtpdNlVOJ74kPzA9gzv1nddZH
R4GVtvbbitK9605enr5V/by9bKH4NPsA4py8XPTQbBIAOYrqGeN03TTxy3+D4Hy8KStXKQ0Wnerj
nLyA6UoS/sTR9h8b+Lsv3l/SxGbqvoNu+QaYZ0tL9ZWW7hJ38p2slzDByuC4ZKZF4X4pR9iTkcJf
8MQza4fS/U6rG7OSlSskDsjXyow5tU0NPu+Pqj77aRI2XhXNfgeWX2+MktibNMOragWk0Prh8rax
nf+cHnysKpfn4M5Rjqg3Y1o539nN3lGeE6XwhvKhN3Y0boPLaAIFOs1i/8M8uc76ULhPzcimykKn
JS4HuwWTWScKnaZ0U6pejvawd9pINqiY79rfMlJocUhh5NOmDu7gT/SDSRU7fxMZzUG4w8z0Vi/9
LmAM1OqVDk6afz8gBjs/4Dj/aVDz0PMYC0snsNIWrzZSrcKUlQWFXrpC0c+zu1DvDcVO4DmVidqG
rQVqZiie2mQHDNU/Usz7STZQZb/7k8MQy8DZzHie+NJaqqYhGh0wTaP2xlaJwruuSL/PztIESxHm
HhpcNzjpgph2+ynO970bB3Pe7bTBOiGQbpMenWrmvFGUbFtbdKM4CWjHGuPU98mDEpfPNNT2k9rs
wND+Xcn0Pan1B+QhO20KA9r1udcMVeFFznS0imTfjsVNa6FIrjoVdIzG3lc09SHJs5spy38sJH80
R8OzQXqnz+WVW1Q/s2k86al+H4bFde7aG3s0Apon+7H5k1uYVHRTEoRzdDdZ4GGytWsjDreYngxM
Lb7vof9pFjMI4EoN03jTFSHGLTXtK5vQR72nB6PtbxTVueoMsJPW5GFQxqdRHYMpVrZo/90noFYb
FrB2N9qu7JqjPU2nqAQjkt2Efj4p6J+NApQ1A8uKMH7QY7gfNxBt3mcDgSBo7pWZdq00kLpS4m8o
sW8sY4RQB4YH9MoaAidtHxopqYW4FEIcVJbQm4S3Iu6jHQq1REsXttwczI2eaF48aZ6Tbmm+76qA
JNdWdk/tl8Te6woIs5ufl31OmKGhKdfAOxzodni+2bipxtEdcNtPyLQtDGhGlmCIlKUcwi9phcKd
X5gowBNuBRSMzm9nzBnH9NdUGn5IbmtZXUtiEZ+mURqhmUZlJZjFuDJdF6T/DSbPW0kWJTGJZ3/U
rTyZHBcFQSW3Sq8P0yu9LJ+ipNjYSfxKSn13eaOEjqKzJysbGwUGDC7NUPCSmqVM85LeKo/FzbCD
44LWBQUzZVcE7kGXxFhhTF8Dcps2lYqutSkbt7sfNz302aCldJpBaIbR4kBW6Rc1k1ns1NIh5ejA
HflgG7fgWmBTO0yXowUnL/qYq5O21dCJIW0PF/kIZp3AN8deghFtzyP71NClLdkcZpTUN2rn7Byt
OdDKkOyZLkoAMFzsOLAHz3X8e0xhlvYYMyHMuetuXasK9Ll/Nor591Ium1pFo3TRgSCSBBnTB6KG
r3T6YciTE9XHY1O/QiYjsHrqE03Z6nQBhSTtvcVtN2WR7evGuhot69RPy7NhaE+VCs7oSJYZitJo
iNYb6G3HOn16SsAI2EgWNurkdA81Qbi3r9D+7lndF97HrDUQ27NVLcXt9KFXQgBl6o8Jr4u1jPBd
8FiBhzF8Oxh0xLssvqRzhGEkc0rBKwYe6AQ9DtZVdK9/j3ZMuVvd5PfJo+zu83ntzgG5NKV0tHCe
ewAu42b408zQt75emq0kMHx25nMUzpkr123mqAVKemD9n/EjLr80xXwKnmDqZ7Cxow1Sf8BhKMH9
fO8BroV5XAcdyZhO5JZznEFqqpnAZcr1TEvLjTzngAHFDeNGLx5Bbv90GVK4nitEbj2NxaDLrKIj
Z4lftMHLybYfXSzun8swgsaUc8u4FU1nfHMjo8xR9uYRcqN+cR19Q/9lcWISaMteO5BvseRKJLON
uys4YZWHDrOtDa8LpHh9uI2Sn3OpBpeNE+0aogEaX0AzQzCVc/4RRBMoD1wbOA20qbVvw3h3+e+L
7DBMlC5wE8C//AuFMhdEUWI24BmHV2pebV2zgPpv294ODZU0gQmOKIwtr8A4h6hpVGUdpurRt0p2
yRUooVRPfWRDDPo+vJGWPoWOscbjFk/TCl1RFyze+DpuWINWipaw8lf5h6l+QQwG9ZOo9/7bgnKO
YRshaD7Y8HQzk00bml5i7xr3tlZk1ECiOALeW/Rj4XGffJKAyZfINVss5/vwdJbdpWYfDLlspvX9
jfv8jsNGzT9guLSiSGyM7zNRPCYdQTdoWP+l3ikP0UlBwDqqtw6WUvdiL72mb+VOeTKMzeUFldjJ
J4hJqsSpC/kKX0HzfzlslWXXZESSHspAOM/M6lhJajCM+JG2xxjVpnHuFWj+XbZEkBOerSXfQeda
HTqsy/9dS/YIUPmY2Naf8ASgBzk60q0vhY+P3eOVphQdDXs5I62Lsn5v2hi/oqYrIz6SLR6LYatU
IMHz/hS+m2UEi/1MlA0xJK+czMsueKHJfsIKIlcpzrYOdhjpqQlLf87zAMpEXq/f22XtjcuuQlno
P24Xi50r0GjoJjBYAJQJQTI95zgAvTRGk8Cat3M30lkFsZHEUk1oiSDac3iUDJSYIb7oxnrnB573
6a9e9ZbJQ5a5ifeoy/vDoYVGWPLHvZOl9J+TXzina6DH0rExWc4Xs5spV5t5AXq6/M5ax2vMn2F5
1IZdZGyJrNQmPNZWYNx+qkuSuSqjg0voLlN2ef7r8t4Jj7XV3+eXMlfnpBphTG8kXqxs1Ln34xkE
yPeXccSLZmMoFy3HSHW4E0ahRUq0AdG+BadObHZe2ZbHob9HH5bXabMXKv8+wWfb9IHInS960rfl
qAGxrq/tAdTjs1fP8sAhPjtXONxHTYqFdsiG2dlJjqZv7MnkTd+zynPv2cAOWl2u7bdS9lop2je0
3VmW5eAGhk/h/JOr7FbNBwJUWl830WOrj15tXMWpxD1EEWsNw4X7BkMeKY2wiEwVzygqP1R8TVY1
F1wnIb6yMuaTczROrndAQX0OKrzjqTypkJHNQPyNZ99Ae9AKr9ixESg2rDf7bHoHQtmYS+p+LdIp
ns8VEPZrMJzOumnRa8h9ElrWQaPUYY6T5cfa0kEcsfiGDo2WqihfKn16vPxpiD7xNR77PavoqUK7
l4wEeMb4u1Z9RfbpCbPJNQBXYUnzuLQ1dtX9P1GreJPs5qOyQ14XLJLagMwaLg3KIYSULxRgoWv8
VRjG3TD1h8sLJnbKfzaIv6B1c0TClKXivaVtwzlwQIpQI/5/AQXs6azGARk1PuFvlhg99goIEcxl
25aHbrmLhkiCIfyKVxjc5+XEg6ItBUgkpulHEh9SiKsMmmfJPEC4J1CGRXUNc8Ro1D33sGqx27mZ
wYbQYo5PTaKH0MxSiSkijP8h7cuW4ziSbH9lTO/Zk3tkjk33Q25VhSrsBAHyJQ0kodz3Pf/mPt7v
mB+7JyCNmBWIWzHiWLdJoijiZGweHu7HjxtwsPH60kGlZgnoS7I2tlQAA971tKReOom6GPHO5RaB
OSeTVpvVMgEhrJLUixT1u1p0ozNH62OVKbtEFbU84e2zLSBzbsDXLiIIJuPJ12u3pLVumim9VupZ
4O1yx/Xux4CGjvI9ZnXKCdWLpi4jQCTNDwZWKKumQ2RJhzIfvbrNPl3e1yI4Zs8tcqSaaQM4MMNd
s3nrx6e0np12uJXNt8tQvO2NmgCUdesmUgHspd+NZYT2TCFWLHuzJN+C1NhsvuBvv7L3NjjMVT8k
pZZ3A3Bme9dOJ9ILVPS4FtRAOAj0QcQ8cZKYAzRmq5QqeFrRHmHQTnCRldmhLeYBBdaBSHmTu+02
YIwFjbNhaFoaXFWGq5rcG/1D2P+K4fk5IJtthF3MqLfRqN70lFzL2WNk+aN1kwzPl9efOxI0dJIh
bGHKH8phpb6MjaaCk9LbV2rpa+qrrgrCMjyzY4JIbJlgMKvYZucrMyzLKA80WFfE026I0tc2jAWr
zzswpoKmRyqaachY/nOISs6KrEpwP+fddRUn7oD8s37X9Xhk9wJTwMkWqPYWi1l7+KxZvWrvzuTq
mchy99/qfXpT+qhzF1Urc6eOSo+YMvLKSI2ej0tvsXCygsxE3A/QR0peeikSBP94G8DcQDC2RlbH
uGssQCBPq4XHXLsvtP3lPcZdHcSu0BYbYn/mh54aMUK4JMI1XfZXJjklMfoNRYpnIrs5/rgMxR3N
e80bblJaBXU+YeY6wCMYYTkrFQoqiXQqTVw/3eRdhuGOaANDP2PjDxaFVJazAacgaz7bOa3oerGg
K5IsJ2sU9ZAUDYk5PmDFL7Ld4oqr8tjJ0tzplmBUgssD4oNAbg1ZYBQbsNGc1YrSPJUxb+DioS0I
TpPTLi+XMfgnx1RMGGcYaJPlVaJHpNyB0vsH+UtDALMHa+7Q+zp0XxJFcE7pkWejLOYGjFmiJEW/
J7UGWGseCmgXhpHqdsjG66UUpNljFxmCG46e+0uAzDql5Sh3uoR1MsbmMBVrEMrxXRxNvWvoEIUw
DZT9j+6o2CIqMHcz0lWjlaUoJWP2PEQO5G5UNGzGwfSaGZybMd2FU+GqenZE3lZ0lXP3ygaPmdlY
UrpuKFVsyOwxJwlozs8SEWR46Dd/nMyfY2Im0zLrPuwtYKyl7lir/jXUTBHv9j2v+wEEdoIQyEpD
PIu5NUjdlas+YOLkXX0IoamRfrdlJ/IV4mhfaVkuUmbO9C3fx37zbTgZbnlPBO8kbmgCB+Kvb2Bu
k1az+7nu6eJ9Hr1oP+zK2OmfM3e5bQ65Xz7lV/G9qMKHO7m2KSM6CpHeD4wpY8nteOpgj431WC6l
Exeimn+6PB9mFjvRQvADOW72yq9ldJjQBoqAbKrelE5FStfuSqdZRKvI241IqBLafRZ3C1sdtaKj
QNRkOOf5/LvZyfjbtW6FAnvPGw+aI6i0AS12Pmsew15NFx0NDV2z/NyvQdkPnyuyOrAngquSmyje
IjF+8gieb2IQIHWLS/uqRX571HVvKdHoKPkU74sAUSxR0yv+8LBMqP1HHzyW37FMGkSQQsxhGEMw
ZDoojea0+n2vPV++AXgbDyJZf+Ewm33B8zfv6OCQA7XAdcrap4kUyt8u5UaRnIqwM4oD9Y+KMnXT
LEZB7ZNi1/ejqeyrpvXNthEMhvvi2OIwSxWHM0nCFDg0ZiM5sVuBpqI7MpiHy1700OVdZyBX0oZ7
SJKp7DZftHytUgKPo0zRtID2IJaST5W0niJ8gDzC6zCX0b+8XNyjtcFkXEMrt5pWhTi0O0/PGfi4
47M1f/7fQagwJBtHKlVyKZElQKw1KHsoFjCl7CoqSsHdzHU9kDqiFcqQQPlQQ5krKSzQih3eWDfl
QfW7N8mtl72xy1dH3YsUNbgTpxEV9zGeVagaPx9VGybFCI4jzIU5P9j64thF/qmOVoGLw7v4oej+
FwyzPgjWV6taAaa09mP7WNePJLqus2OciCrZuAd3g8Qu0xhrcqbg4PZqF0RRfUoqUdGNCII5TUse
y11IbcNEhrcZzReaSiQGyl0WXUasRsVYIJV5viwQRbPULteRQCTZvSqpPvQernv5V65XKG78BcOM
RJujTqk7XOmzqiZHgp7bkMyrRsHicw3CBoXO5+bk2I0h6XpkIOtk9etVgb6qO1NK1NuwGe+zpk2v
1HxpUJDVi94jfLtn4CJE9TWUTNjdndt5lLTUZaE1HFXkKA4UhQ5g8vpj5vwP5EbpNmadCQL5Vlpz
aqL8lFm2bjaiuomBV560oEDCob/6I1GfeY2A1cHdIRsoZuk6vZHGOcOkLuZRsgZnMn5YQo+FUz+H
Cwo1pyYkLRB4YSewDUGntEoT2YTH/kvvzZ7uNl+je8sbZbc4KXA8x6f6SX24bGr56wb5ON2CRoNq
sFfIvAxK2ScW5rEFt0jzIl9yB+ghQ+VqV3xpdyIryB/nBpCxTzGcT9NeCVwzsMOKr5Ffh+4yQGxK
cw0o4Wq1Ix1S17qGKPPloXJtyQaY2TGNJc/V1AA4NB5zVXOaovUvI3DpD2QDweyURgnNepQBkfQP
s1E4TQ0VLYi0qomjR0Ev77sOlIjwPu8aZwgP0vxy+QNEQ2SO/4CuZr2CsiZ37ZTvg14FxhgKILhe
4WaI9LBsLIy65rq6FoAYMzWI69iVm6sJ2rDqr1iyDQ79jg2OCbK0UlAB43E6qsRXoOegoVNDA61k
e3TTOrg8c9wzvoGjt+oGTkaPebmbMayGgF0s5YGqlzfrHApesP+f44aACs4bQYcXZoVI3EN2NsKw
4oPsyn7nhgftofMoOUbyRNJS/EH9BGPWahqkQVMLgC3SuB8kzetJfpSFzxM+DEQaMR5oUbAv5tzs
1WxcbJrWy4Na/5yGkRfromwLf2//RGGeCeHYaX2XAyXPvsbFIRn8yzuA/vkPF4r1189nxUP1VZK1
0sDPb9fKG42d3aFlZD86TVoFS/RlKE6rdLgMyR0SJDXwroHCms0+iBVlUcdplmg5VgqbEaHbUx/F
Qj4u78jidUCV8NBT6kOGL521UTFrCIwRo5efwrZJg3LqrH3VZdFDscwoexjS6NSSqdsZjV166F85
e3Hfk2CItD4Ia8W6i5Xauh/GdXW0aZV+4fTBLYbSHLJNUHNiTHPYpzqZqPBauaZ7o8x2o60cm6UU
wPC8I/QrwT2ng9mPqDNzyCc7LlGMAVcvtq7W0Q5yyNDIxujoqX2tl9VLaWcCWhdviRFqw81Oq2dt
VjelmdRp7qE279Za+PukD31grZpIXYd3AC0IfNI4uo1mJszLgqB8VissjEvP4jsLNElHTyIkpPX9
5f3KtV4W9MOwX2n3FzZWC8GHcAxbCOz2Y2vjvs6LonFIDIqTPRjKfszj+WmNJ7DXElsPzGKdP8+z
LL3YZAVZuZ1F+4a7oJvvYQxcZ0RG3E34nsWcPK0aHaPckwxaTNExm4/2LCLM8U6SrRjozmZjDpAY
Pd9AkZXLYYYWDu5Q5E4ifS/NowW4OUwEvgrXk9giMdZulGSjQfIM118we5A/DEIv7R2oJ7jVHajE
PvSGL68tbw9tAFnFEK2u11miQ1PtZy3SHgYjcVM9FpxAEQrj/Kn9PE9GDZQpih2jLxyzOsSIAl4e
C9fHxJPAQgoJXWTQifN8nep1zY1uQl45UsjgNGtyzIl8Kqx1pyqRl69W4zTNW15lX1pbQb/m8VoH
r3i01geZoO1IUd2mtWiCeZZg+03MimqS1KtxC2MfzWju1+YHUovrNTl3GCVkQaJCAYmXZSRkahEq
I5Uub1HaVDudDrH+DAJ5gT6NyHxlenfoQi2/GgeUGZvm2hzRkk20xtzo9fYrmEUGM0YqiA3Vdsoq
pRK2kQ+Gp3lYb8LH2a+8ad8a7vJwec2507sZOmPbc1vLsikF6AgpWxlu9qD6lxG4h3+DwDj3C1Ga
LlGBIJkmAqH7ypCCQv88x50AiDsU8FcQI4eUywfl1W6ak7hRcF/byu+L8kNOBIeQZzXtzc9nBqJL
hj1CvRsDUX7Xan+IfTXPYZ73c3M3DD8uzxrfkhFCU1DQxf2Q6JdqWTKGlNro3eAvPu1Tq9+Zno73
JQjhzyKV+4+rhLI2dI2CQi7Kw9Ax4/zoVyrqo7sMR0BLoJvcoERNT0AIfE60UGAxObehJqPsEalr
NPtFzIOxMqjBNRYlx8j0nfk7eOf7cR8+LgFtcVJfi8pxOMX052iM/bCtsakmivYHlQVlCsHi1wEI
Le4SdKfyRvWyQNzY9WM4EbAGlD0RJUVGjL3ykyXuoYCKzbiaVu+iB2Jxi3wA1O6nRPN0M8rduFWn
/eVNQz7eExQVtCrkowzERegR2TzH+lbT+szCFrWNstuNdfYjLjTyhB6Ipd+o+Rwkc6Z+7gs79m3S
pred2Us7aVwe6yIMnYUgFK5FveIUHcn3YV61zlSbwwGJlPlpRMtxRwKx8tihgfIum4v2ftJCxe3W
uHbWtkSuT1JtV6HXBJlS9GcoliLIUjM6kXFE+edsLu60pp2T1qZUuOHamo9m2ilBs/Tdg9XJynUn
1+shM8pUdwopVR3N7orXbhjRnzlRCwccBfU2zwz5GGlqHnRaavQO6sbNvYTwwQP6oZfXwzK9ar0k
K2gtYxUOmMqTu44j2iLZ0fJdntbwe5dZzSGcot5b5Lh1Oy2e0dIwHd0yxyvPSMrws97lkodGHfFB
AQt2N5tJuUsTFRG6Jp8lV9Mm+9Os6TVaOfZGYEdt0wrOCafA5nwx6WJvFjPOpF6fdCxm5y+u6pru
updwC+y6XaQ7hp8d0HQZFbzWjX5UT8Wt9GMVJac5CTRNhv9tWbAJYLSxL63EqOqeGDX9hBmlwzg8
z/Ld7DaHJsjQ7anaC1O4H434OSITUFAkucrwmqStS/JD9TDd5Oj78j07NSOKidCg8YvI8PGOzHaI
jDWSwUFNiwaABDRR6S1GteN8f/lYcmw5BgWZSx3qOdSxYjDIMpVlu8AGtR5oOm7sdrvwQJtsWI56
guD/7jIed0gbOMbkWfa6KnMIuEn/RNbVXyt43Zkt2J/vfKnzl//ZqNiXv6pKTdXoFMaV3eYmu2r3
61W8b3eWqIKdej6XkBjPKB0LI2pqIOk78qL7tGBe21WH9VpcUc7dfz/njq0oHyKiLIYCqKi+M+Fs
z6PgZcvJnp1PG+NGxONUDFIBhB5uHi24Ta7CU3FQ/PRetBF4lxAqe5HIhyCF9UEku81bkq4NhRrV
5HYlYXvXKJXm2JaVumYR1kfdLETaxdwZpARyVKeidJSNFlRooZkMpIQnUamvWpVdYfcLMgsiCGYK
h2HIW3kARFj/qDrZqQ1FsLm5R2gzCPoFG9tr5HPXVhLIaGSIT60NefkyulYy83D5pPItA2TzVQUu
AhJpjGVY9UmBOF5Fz5ASmG7ig8W1Ro6OB6viy0czglinYGh8o06pKqgehlzH++9vxyaTBZW9mL0R
RMlbgqaXz4iEQE4u7OdgyDLixGH9FOUJ5DbWOAHjL3+G7sG3tAufLbN6g0596l2eB2qR2AOOQI8G
IX9klD9oassSVEXmcaRNnWiPP+ug7LpDvxMlE9+5Fx9wNHBb0dwCxBA2a2Mvw6iu5fCHyQKF7b0k
HAI7BnmPEdALtUJXs2d4hHfCqmOei63RbjlgR6GYg3Wx1RbuNWSp4ZyhjC9CWCIaPuXatVGKguV0
+7OjRP0L4mdoNoQ8n3q+eWsD7mWnzn+MEtXhTji5EpojGDtakVtfd4p/efl453ELyJxHOLeSUczQ
etdXsJOkXVcLKMm844gAJLj1OCtUCvF8RMQuQYNMcRzNCdwQ7Vu8zm4eP14ehQiEuWXCtJzMXIa1
rPXvs01QBfEtQTLqMggnxgLmxGYozOKYqjHl70MZ3OQ1xSVAN3xkgi2Epn3Srt+VbujG90RwwrjX
zhaXWaNysQp5obf1iPdPASrUMDnRAeE/8GsqIhjlu84cuwWR1SbgP73rXzHPySSrGrzSJziOV3ni
ZDdj5WjQtCh2EnZjYDrWd0uBwITm17scMY3I+/vNmyBqT9CWBIw8ULzYkA70vEcQfGQa1wj3rZSe
KkQ1JyN6q9XCWzpbcCOpvDNnEjz4YMlldAlhDPkEecxQzqDYnx7Uq/kFzRVktIGEp/eW7cJA2fW+
GoBZ8Kl1blp3OkI5yRfd9rxTuP0Exu1rsk6BgcMngIJ4aPGUs5ZWYFp4R2QDwUY75zo0jAk1Dm46
Sl6EfpOL5k2FyF2mR4DdPEi3oAwNQXMovtOBbi4oeQ7bFE8S6i7bt9RdTq7IQ+/Qhj39k0hQnHsF
b9HomDdo0RQZ1YAgFXLn1lUZSA+q5Cxfui/FgR4NBFlzXXAWeQu1RWQOR17qdmxKQEy760H62gn7
P/KWaQvAPKImiHdYCGlSF1N2pxvoWlEVJsqma+7ih8htIcUkiywbd1Qmdr+CYBWuV8ZGx8rcDIZs
wUZrpjdPzcnM/n6eXqMdN3RLRx06fgxjO4186ou2Aud7ta+t7NDqohpq3sTh2oQgIZLMKNBlxjBo
PVJgTdTiCEl7Oam9JpL8SF0Ebp8IhrlpkI2SRggIt25Vo1erZNqGM5HVqyLTv3zb8FyO7XiYCYvn
QjVSCUBFnfgL+k+NY/0D+USHlN0vmAZkdvDOBQ/6I1FUT9duytukhdx8OPipqaL7X9KaOzTmlQTn
h3uHwgDoaFNmwL1h39O6moxGbtLIDR5Qpafsh9QLNQfbDqXSslcgMkJFM/JEYOW5tmILzJjYZZpL
qQwBPN0Pfn/Q9tl1vdc96Xr1iyDfSYI55bnFGzj2hR0ug1zKKI1z27H5IvWjV2S4P6OsWt16nEI3
TSs/aZP9HFfuL2wcSrYwUWRmoaTp3Cii4nU2iyHFQCvjKm9mL5HNqwgiTXMh0tznPVKtDRRzGNAc
o+mHBVClfWXK95Py0iV3BtrN2YMo1iOCYo4D2LnNKueAQvmeq6j3af6Sdw95cVUh2H15AnnWcDsq
xt0a7XVKlRBQUPu57mI1kNROAMHdjUiooqIN3GwEfBmfo1HLSR7qqnWt9Ipy0GiL5BwSmb83J9kb
bpNfkNtDKxPo4CG/Aj4A2HbMrgiTvpJCpCFndA7yFlIkuzCB4CZyu5bz9+ePVlVAcoT2h2F5iuWA
FGSfIBUprdrtPJGTAWW9yxBclxjXCAh8+L8is5KdptQVC4mQWhxq5DvCh2XInC6CV1rc56gcqYr7
xP4GdqaThcEvQcM9BksfzclZfoM663I6r4CWrfHanEdv6Qd3Qrf30ZBuVq3+NKSNX/aNr2uDP4Wa
4F7gXUDgUdFKfPzVYkswqhSxCIsAflkQQNZtCL8u6KUq2qG887aFYQ4BKbIJooaAAWnEycscCvaK
Ey2jq3dgjZdEUH1J9zvrN9qoPwKlA/vTYLMfgy2lVq0ih5VZclC20dHMtR9kQChlTPeRWnkFNFgE
C8m7YbeYdKY33qMl1eNQycDMT6qru4vlq/QY4qn9gsyEJ3vtjsx448iiMCKduw+DxSgh+YLKPAhF
nwNrvdmZeo/sAI2+IpThdE8S2s1Xh+VQ70JfROHgH5YNHuNTDmgylKQdjSX2h9CQHUtFws56qOZn
u36W5C+Gajh95efl0+UZ5j4lIVr510AZK1fFyp9p1+lKag+WOwftoQxir3c6KC6Vx8oGCbaD+hG5
soJaSLzlHpUNPHPlD20zp/GEeW7agKAzr/EwDHeXh8iNyNmwdCBmIzD0ocJLGs12KGYkC621uyrn
9G4NY9OxwxaaiMr3aMg+oX3ajdKXwWp3XhParhomHjSSvdSU9pc/hjte0JpBekOnagh5nu8rPGLr
cdbxLS10TIjZelk2Blqc+JdhOGdVgYOtGAZYXjRReg4j1XWdRhEiOvUSB2GrumFk7xtt8dbVRmuc
4R4OnmAncUZ2Bsk4Gqld510/ADLPLXftlaCIUaA4kb8/gWcwzASi31dHugIwxfI1LL7FBM1mdcHp
53gXqMhCDTjB/EEQiTkTllqGpKoLYNR3XfaNGM+/sDqbn89s+sJEiUAo09WJqiBujM9Nap6ghfy6
SvpXedauDESJL0NyV+cnJBtaMJVCKUmOIVkNpEeTlzAq3Hz5chmEu+s2IMwWiHSqbTAABBsBzbwH
rym/LGlA0MRRDq/LphDc81w8HCMF4UlE+FkPo427SpknhPcRqlKCJKmMPUKllVdaEvnWqIv5YOh9
5Vi14FriTuYGlzHWidJqat/VyGIZL8P0JVxuxlUAwfM+4TP9HBuzBwt7mM0VzrvbQ0NTd8sgurLu
vkNXOoiP6lHI4xBNJbMlrXn8E85wFrf9lKk7Eqx707O/yi/hS3Ia8fDLPCRM9L0wbcA9bj+HyhJF
UUaqK02BoXZ+Z+GWz47KsT7Gn8sVtRepH1+XO1H8kruCKJC14XBT9QXGikSTEsUpzbyX642sPloQ
e9AF7hJ/BTcYjHtWJDESQeR9WEowfE388ah7dB4L5PelAw7F5dPHY/6gaerPQdF53jhLdRQ2KFZ9
B6R6Z507Hk00u7UR9Yai/0GAxvGQFMoDQ5wA9czoZnGOZtTVIk8EN/dy1X7S0MsCUm6tmyDmTZtq
Nc+RSEGL5yPRMi6IBOCFpHwIAmuk79t1oWbTGz3qDiZXBrIuqqceLV8wOt552GIx50GvRk3TJ2BN
7gimK9QMKZz5JUOcT3HjYwfNdRmVs9Ne9Irmbc0NMmupkzaGGCUdpdHcK8oDAVW0ClvB44zjV2+n
km2T16IJ35IrAFntp0GbHF29Ae00j0R7UoTDbJKi6OtVpzgJyrQLEJQg2EzZtakh4kuIpo09bU1j
gwsFJN3K9kM7+Lo0BFokcqx4tAzkXJD2QOAGhBN225dNLduTjjsuG1+n7Eed7tvpd5VMlATghONL
CQKFbuwub0fu4DagzOAWM9XG2kJOeU1svOyUIzEan6S1ICAmgmEMiBq2emtp1O+Rr6v8uMoQQdD2
/7uh0G/YGCktttMcFYWNqxqFO0KSo+8rFG0LUOgNzDzfzlaJeb61fS31Ug3PwEIQ24x+jBmyVPuI
PC2WsF6bj4VXKlU9spBYOR/RNOkmCE7Aanx0172uDyDWtYdhFweJG3+GOs2kocevui+heikw+Txo
WvRugldqqiB9nkPnw4o8IGVXSe3e7A13mI+xdb+GpzGLBBaDGjx2RrdQ9FM26xabRtG3CqDyQ39Q
9pKv7eK9KnYG6GxdwqGGeYOjNHaiRyNwWm+tHDghR8rkQoeZCK5A6YqsLW9YiKq/s0nhCrCufqwW
KLGlybDUerLlk969rsV1V8V+lAUNCJpl/HJ5//OWbAvIXCyLURFlzVX4jglSYNKxsCLIKP/IZNAk
MuJeBuOQ3tGxBokWxOAQVzRY18rIrBACDBIu6XcV8cYN7MKBypQ7ea3zmF/lu0oUxOeY/DNI5hFg
tzPKCRJATu4Mcbv2QKt3rYN8N4KPp7nVbe5HgSJ643O8EaAikIAHPkKabMSvX624l6N3VNq0AmXs
uhOhDYseFIEeOQhcCKaWYyuhP2Kj4IiAhPyBU2MupIyrGQkZu4xc8GbBhC18RBcvLyC1uMxpQAAa
HeSJDqVjbMXz09AO4WpJKmLQpvJlVW8TUaSSu1jIJiJNhAK0D6SZtMxrQwMR2a272FemYEUJqzYf
BkUkz885ZxgIdAaoKg3CwcxAGtJXKM9tWrSXgyrDAtERt1aeNJj/BFnUbETpgi4wjvyx/YRkTlrd
YKY7DWND95fWl3o7CbK2mm4jMs97XbGT3eW14uLB/qOlHLaiyZb3qFGsh0lSA8/cD7nfoisl+oeF
SyvA4e6JDQ4zrn6pei0bgGMnTxL6X0CYUWDreS8J0Cz+eyjoA3O+7ZShU+S1oxBSiqaTaXGLZMxw
yIsRbIGuTx0V6Zf7eUh/j9Wmc9aZgHA/y5AMg26JYBm5B23zLYw9aSYoRagxvkXpGlCtHpRIBz/i
lzbLBoVeS5trZ4SMaVcRbBY7C6zsaA8/VJRmpfeXtwivXAKyj4gp0ZJSdNViJrbtijocs751dQjk
jYmHZkLoX/Y7Sa+t9itY+w5tLFfIsVvqo6NBQI+Uuzj8XGfXau83ksBW83bS9muYqZ3reEkgN44d
G16P0ktuiqwy5zJHvzZYFxBNoKfJZrTGoTYsWR8wq9UnmkJrqAB3v7MiTw5oYYjo2cYd0AaPcVLW
UeuX0gReskTeot1VpuhBw3vVnw2JMWTZgPqElACCJschqRlY3npDCaV/kK3WR8GOEU0hc9pDkPNW
S6F4V+mBhubHvfxoom9F4cW+JbjUePMH4Utk69BlXsGz/vwUSDbEFKEd3rqpfbCj2156EIyGd01v
ARjv3+rMDN0i32fP2iGlGtj+ekOJ+vQ1nQrL73gmGcX/6MqFQueP2utduCRdXIJQNSy3VvUtqz4t
2VdQcgXTxnsUUtl8ywLVGPEkNjUW6mhYpjUg52CJPhVg0I8Ql88fyitRrIy3QFsgZv7ywZ7idgRQ
Uh0tcBrb4tsvrBByz5gu0IUpsf18C8wzQt/GasL/ziHqVvhpsIKx/Kw7NHLVPNIeWQJE7piouAyU
DSm5j7GJXRbakzmAdjSjqNh0m511J9/ZN6OLDlnYFWrqZs+XIXlXCmrxwG+x4C5qbHYkSxstW3SC
N2jfRN5UaZ2jK8Psa6PQA+dCoXeeDUY4SAQs1DAhR9vYBY4vgZC5XAR9qX+3IM7+CyPawDCW3Cy6
SUrbsnVzo/dn5NHk2dHJj8sg3G2Oix4zhuI3JNSYvZHMc7Y0bYgAnDJ+RrHutVzEgQ4qkh7LASlG
H7USDjRgPTQsFaRkqOVmHeEtNGsGM73IihjQWUscfcIT7VNXB0n8oCWCUXJsBmpcFchVgdiKEDw1
yBtPoCkSbTBWvCTiCEVulZReDcr0FA3kVpFMQYyYszvgCps2aAo2uFasez/kaEpnRli2Rjol5nMU
vabh58uLxjldKHDFzqOkPvDjmdPVDnparg11n1BGmFi3VhR7lxF43uIZBLv5Mijbryl8e3ln7Wj9
ULmnjb5osxLxg523CYEG/gRC3fgHtr6isZJyRRE9SHeQA9X02EnMZDdMxzYOFDUYy2MaPlSKiLHF
Wyl49USHeQeVhZ3GvJRJY0KrzEVycB/Jndtnq4v2XP7lueRtPso4QlEg9ZnYgM6coP+vbbetS1K0
QURxsNKSh0mKP8uz8QuWXsNLDPnw94oJNm5VWesqxfRtWfTLXiLjQY5I4RBpuW3VDPz/8iWvB7/W
6pNkFfsoqa7sfoHHugo7cnO8AnwJ5RrSK+CDPZ6MtlzNHEs6GeZ+RE/aOuuPSWygVWLjLN1400KX
LpIKf2iGfZK2exRHHZqyebs8+RwbAyNNrQxYeXBMmZNfLFYlEQhwuuh9pjh69j0ryGtf5mi7vr4m
iihmodNzwdg0tP/Dqxvatib+R4/uxtJ0MYg0a07PjUSlMdFd/QdRpEBOMo8MjTcpFXo3xk6YPi7F
93R+yXu/QMuyPOwSRxlua22966wudpT6ZIw/aj33au06Nacgq2/L7M5K7C8g8DupGX9aFdyjL7r2
FMlPZuwPI9pCokTGILdSA/Vs2dPt17V8bSaRFihnQ5+NkZ6rzRgrO9OGuMAYVfS4Rg2yU8VXiRRf
rUsl8CM4J/QMiX7JBknuE7MhJpBsO7nLC3IvRcWBNNnr5U1C77hLi8Y8MfS4XVNoMbaucRrcAaIV
VqBBDTk/DaIEIsdynw2IuW2nLK71MYMtSNHTXFV+RH8Sff/9+/wf0Vt198dXd//6T/z6e1UvbRLF
PfPLf10n39sKL8z+P+kf++s/O/9D/7qt38rHvn17669fa/a/PPuD+Pl/4nuv/evZL0CoS/rlfnhr
l4e3bsj7dxB8Kf0v/6e/+W9v7z/l01K//fO379VQ9vSnwfiUv/35W4cf//yN1jT8+/bH//l7N68F
/tjNf/3f4q2v2m79r/8TsX/s7bXr//mbYvwDwT3KGUKxJhLE2EzTG/0N4x8w/lSCGwqtso7iGyCV
VdvH+C38GUrdRKcnGX/IJLAfXTXQ39LJP8AlgcuEWD1IOahC+u2/v+5smX4u27+VQ3FXJWXf/fO3
d/LZzz1IIBeM8AFah+K7CCL/7DMNlaZFrfUrekegO44d5mocjDAvjlQPo9etYEugX1/n5cNSX6/2
sO7S3MITNSvLu0iRD1qhBU2qdklg5+a11oQJwmFpfFJQNOHIdq3677+EYnC2G9rpR7ZG3e3a6LXX
TyaqqFZRLlmjlpUZEK5z9MiFRCf61bOESUh8ZeDRoxlGWZNXadXDo03/YtS2Z9nDi6VCRGldSHZc
VAkJ7T4cT2FUTadwzWRnJOnoW3myT3r7lHbR+EmuqgXiot2pj2G9lzzUd7ViJB7a1RJXrWLrpEWt
dQI9yzo134t638RmFShmNF0XCRI5oVrs4rFcBeEQpjEZXTcQCUG1AyGWCmqyj4Fe79BW2UyR79L6
ImihU3vK63x1pWTM9xZKIoacRE6RqtetSXJfSdP1KEs6GLJoEbCPl/m1WGQCbmBV3TTLEAXWuMgP
ctho12NnXkspeoNa9WQcE0my3SivkkOpDihNsBqwYJIOecNMWwOSW7m3OUB/btGzLXl+l70PDdOl
Q3QcwtwoHWHuznqqp3WUutTNZQ2SnRpkUB1w3G+mhIQ76MYYRzK3ZDfrpAgdK1wsLyqK2VHQFetK
6nraVi9Eg0fQu2y/sisPerTo1mapL8UShzfyZGinGYK4J1taBElPhlbw/umgB9GOL1ga2obx/OIY
5SqHDLeUurVdeBII5YdRT/PPU4VS7nKyjnW/2A7EtxJUfNXR0Zjh2BZxJoghwASwZwBCv+BTQMcA
auAf6LVo6j73kMrMwFNuQNnIR8vRl7w/KpP+lPZReQpttTjF9J8WuWx2XVk/x0lNsOTk0TbuY2m0
ryqwja/e/2k24vCPf4pMgpf0aFrOiMjLSWmTxhtNrM/QTeuugIUVDYWzGQiqlLDfoSJoo3n8+Yx2
pUkWtVYyd5Dqxe/nbDz20JPME+Xq/ReD2uPf0H+9VlW7xwW17BO6R37+ZV1D47ikduc0SWIF7yYo
byEDO7XHUq//H2FX1iQnrjV/kSJA7K8Caq/e2+32C9HtthFoASTE9uu/rLkv33hu3HkYx4TDdleB
dJY8eTJTpq34l+v53w4C4jrCqY9Pj4bsj4PQuzGAgm6g8mQKCk1qyxS0CoqphTRWPfkwP6/bL2X8
7KgqAnWd8LdHxL808n+0N3+dRiQdivXNFGfgH7u4y+Y58KoHld+2AXfbUP+MUuEXVMcRc2PoXbKa
DgySTygMh+Yh4cO/qTX/scZ9+wjQk4rQ4yOJ3TrHP57DtDbKLQL4j5AyOnPYlRXEyu7aAI/2oTV3
Tjv7CUqC2K8Zqc8NcPkpmB/hnRCwpemfF82XaxzBYXeop7M3d2Jl4LOJf2me/8ujQpOOTThUz8io
cXI7hv+v4tOBhTxCv2D0QBxOOAmSq/HpdqL2dkbccBmSKSvC0YUXrp5N5/N/Ien99ST+nrdwTvCj
oxt8BbPwP5rrhPhCD5R2+YaeJKyb54VDQzX0vglIIr3Hraa5HeaBdc6+rjGnZbwSeowix9BS+ZfE
Cr0TKebclcbweUwt7nxAeelVCxzBEWXZFkUQ9BnjJ8+apAwxXoOivh13UbSL+6z7ngCuZdXaL6Wf
1cGrmtakIKJ7oyLcmBdv4R01CWHNgg7qrzC8xKP9lzHCHxzy24G52VmhYQJeAkbMny052pi6G6u1
u23K8CHZKKqI2bvjNvHuwNq6ZiufjhGKZTdZqO3E3otvdPAKpdHzJo08JRNaHarqaYckUF+9MTiJ
ZkmO4yi9vGl4tv/f2eoGFv39tWGkCjkERPwQYO2fn3dbvZAvSI95dkuW4+A1+3im0BoNBofvkH2f
xxijL9HdSTP9/t8/++9N5n+eFSIMSou/8MDoDyALsiBh24aug1Way/ZBi/EW2wJSQybJqRd8ZFwm
T8z/EpL9//KVQQOHhjXk20BS+cd8vPIXVJv17cfCz9t+aNemu7pvkmLJGjDMYuNdjFZDEa5ZKR2Y
4nUYt+cGTvGpAV09UFadRNRsxWKDw63MfbbnSZp/W4Gm/8wdmNji86FIRTYOoz9yx6htDZcZPB8O
P4vPuW9ZzQ0bqItf24CrXRfxJ4hj2ceW3HZ6AkAx8Crau2loV+aZLspB6Rh3stk++3gQ18UZde+E
JcxW1fjsbcvGFi7/5fn+l7eaUHRrUFBIQMX5MxQNflrHuooVnpMnd3UDcmfcyKsdh6gwVPHDJuf0
32quf1QM/1ngQs2FcA3g4vah/l/8c1CfaeFcHTEx+AjW/jvgkfEk6PKY8bpoIF6Rq6TzWVyleSpr
UYSNOlUpJrRA1yDYlcqH0QO4YOvPTFjQwkdebKr6Hogaop4D2buqyU0rDDa0wOUn0b/R2sJ/nErk
FyjrYkkMURTf4I+evcObI8G0ODiFNNNLppP9Gmbbx9q5nnl8PXdmkXdeG2dnogJT+lv8sUX1dFiH
2D3OXvI89n4Ho7mF7gVNXWGgZDaqzTuHY+qdaSbGE4Gcp4Dc3xn90nNkiPc0GBIXNDXdFVISfjkM
/J6qQT9g+hUzvYrwQddKMN1tTPSB/Ba1QVfUy5xe+o13jOvlnoRO553nD4dpTOx9n4Dzdyts0f+u
rKZoGFG7ice5oulhyNbkWnnLVv7vQBL848zhmsAeJAYFBU6F/2iaoP0DPG4ia16HQ4ywRZKy6lx2
sqnOin7TZSc8IEWbKVZoD+ZRH2Q7HYbvFXxPT0ZUdRkQyaRr6p0gfC1WRCSk7OZgjEjLsJ7z1GvC
Y9urhLVLlRaBvUMkcF2Pxe1ZjY+RG2B45S/7TIXhOegkOpgZ+4qTqrOXdCVYNgEbbXDLsEsD9290
Cz+7nY6/hXFskWONHKOqWxaGKejfz/+0NFvaBgo4rAReR7rYf+gqfm5Hwt9ATw5YJGr/WalI5/24
zd+N5L/gJUVhtiemwoMCD2VUpzYnqFDKuF/XO5As1zsRZrpswRAvMQnoHpwhJ6fI8rCZYX1w/okn
qT2QqLaPPMYv1KachV1Pcc668JIM3Udg9Kc183e7OHsvuKXFYuZhTyLKtKPt65z5mk1jOhRqBMce
VnN7AGL+y0j8eOfwSsq6FhK1gG+PQU+7Z9nWzzM0B4o4aMkl4F539jNIfzRJX5+GdZM55AQrRsw6
3sEwPBlMVPq3v+jmSrC+ld7R4fcxkPdPYS8sg16zPqix6RnUBr17bCNvx2WKYjZ0esY4Qma3vnIq
5wQr9Jur0+PWy2SnUvrZ6Da7jwBGQldWXiu+npSJq8PgI5dGwZLtxrD+0YX8N50AjkG9fsuhkG6L
+qaDCq+j7D/VpBShKDbE7WIkxEeL5/t3xkPkMRNG21Ks35fw8FeSHOAQAfXErT5UzjV3M0kflmqN
S6SQ7g5yGV4ei/lzHUW37mKvZo4H7gxvX//y1y+Ljv2LyrynVSb8HR/uxDFurKEY/lqhHS9m2Wv2
F+gwdFN17saPWNA72lXRYVotSgMok370fpthETdIWW8CUBPtjva4nGV9y1LOqSgPh+QaoMa8a2yT
B5za+zlAzIeex8mgijv7/RYzHlv9wCe6PkgXfibdnOQQB4Rt9hyaC2m6r2BdoGYyeUsxhYF83MzP
FfAuzqcq0lFvV0rrvsyGyhYQ8x9Z2w38UU3eW9M1Aq6emVdwK2dmZmwQJbUd9w32mK5pPBWDhwaa
2cC8iG0AaQFBoehUKGGNZ4Z3DyFEtMvdsJjoeVvHGfbByAAmzhjlHn2N7ZLs1jQaio3LmkXBZo/S
x5exUxKXvfXbAmpo3s6jU5RPHeTiq3D28q6exaXRg9j97+AHSSkAbf//9v9FtsVuFpCwm08SNCX+
fvtbJPYxMzxlbQjEYU3DR7OIfp82ZOe2Fp1iyivI/vC9DBoKeoso1pC0T9MuhOlNUW8DLcaw9AKl
yzDaZIF9ZcG2KqvLqedpMazVhfMozrkPf8RGywdY37U59sWAzKeT3vm1edw24GoRJNvx4rMrEJnj
5GsIZ4bkV4QlBe1jKyImYb51cDfMxicNsYUnG4IHmdKUmTSaCn3sWnIScFKDCDJ3bFzB9KGyGrHV
+81g5jHobTy7iEoWe5bv0XKwgLR3qmrs2XffpxiBfOpCWjZThuMGv9d8CFo2h+PGJGZ+NptftQFB
Mej5L9sHu87OPtNAawoMfIZyJO43dJ+g/dfqe6lYaLO1zDJynntYkg6vaWXt82NPfYhxzr0uUS+O
+WxlXKQwRkVeA42V6pWlgAoLmX1g9NwwNKpxMcFP5gRp8gMP56DoNMH+9xx/pwjXpR1Rt7RJqfxW
HyV+rBH1cg43/2EhYf8MWZjrHATtY1K1SV4HgS2w4f8WeBMU5NfYlsKQHfQ3dq5rHmA2RnPYFnXM
r6D9RULS7GFrdJo6teSte7Tx7DCyDnsmTeX2lfYpm6nnSg2dHVb3mHL5mTq4ZJxKki1vrVo/F75M
DFKCVUF0O+PVoj5PPswalChJaAnjHV2s2PpKuW6YXKJgZ09bJoYzdBvvFiloXk8LQ+6G7qvuYN+k
yU8xL5dq7Jb72pfrNe38HAnl02raFMSfcy4l7uzN5SbmuQIuiFJGYA+1xYb3qD/GCi3/Sraq6JUr
F1rxo12aewdSG0uhfVYATQD6i4aYWWPTU++Om/HCnRg0zjXn56YRbZ6Y74IHy86S7MvFg7qHo6Ni
gerFHuffFW2qsbBPT6b2T64SKeNZ8CuTKRwZMhQLQp/dOUWkZbNYHzsz+dc6wz8w6uWRjlHH6mn4
5H3EoqWaT5v3K45WXTRUSBhkcLGrFxxxJcO3odYRA72Vw+QU+7Y4e8c5inKhimWRYITqyO6iTRmm
gugGc1roxjaodCbEUBhiFEr3P+sWzz7DTWZQioa6LPaGWOuBwOfjaZ+aKMhHV5sydPhnGlBnsJJI
Zgid659qHQ7ZTSOu9xXdRw7O2BS3/GbUtyOb2BiR07avxg1uRxrhfDAihHagmg8N6k7TnK1FPMlW
HyPJMoL+xGFAqB02f9v3iXh2KEFLDm3gQh4VBW5ORB/v3aKORixQxaXpdGiWuCu8fu4KyQPk+zlD
ReCmLrfYWNj8+UslLTS8oGTHu9JHnmLrlsC1CidtofybdFXKkrhDKooidcIkA6IsXrQAPe5D1s7W
QdWElCb2oXGYec+B9qJbjejnm39b1efS3xM1v/DwZzVmmAHGXxhe+Dk0rF/gZgaliwhVDdY540Mq
UFg0fgUSPt5M1ZlngQCzb0XiHdPt3fOXeBe0+jPGV6N9WJdRFi4obGjemmrFBoatSsAUL1yvHB6v
cP9rfA9n1BdltR6DjleXlgy7LNaaLUGwgiZjZU7DtgeJexhAh6x4UfnjVwbsuldQ1LQaWxyxfjCZ
OLlGvtDu2PD6XQXVzPSUwEV9ISzVHuQBCOlY1he8wXS0BVhattk8FI1ZMcEP5bdKIIfyPvhuAvwP
wcFV2XSBkndz6Lrx53iLFB2u51ZDnncxDSPLjOks5hglzAY/1r6dWNPP7hKO8Y/IOrXj8/aD89/8
pi0uRLPmg43RgaipeVgteVBmTtngDTofspawZCHvaTYc0q4PH+LegUEGIYcd1o/Wi+H02NOtPQEW
XtgYtQ55oXkCNfdSQbAPNpHR97Fdk3u8X8TBbSkgVDOxJBLfvVn7u3Z+l6ONH3vZSTBymmyH8pSZ
pQmYS9OmmFE2bHRNMFuUwJ0muMhGZGJSPpGYV/uWo6HZiHj2RgPqvid/qEavuxTzFXRM/AU4xi+F
SvhxsdFlrMzBRo2/S6aBltRBub0zG46THDmrVafyThvDsEsYAYtC8SW7hBbxVlNWLyEk0Ue6FTaU
b1P0GGTLXkWeKkIZHmeeQHygc7fSFSytjEMrR6BkN5F4XjoZ58nQTKytBMVsvP7JAzMzMim375If
EdF5yu1URPEF9S2kDSk1J9tFVVm3916k70NUekXo5BfsV4JH13gHGN/EBWQ7Pvrb0RgcZcjoHYuc
F73zGvZcAW2Ome8urm3NLojqO6TKo6lC1qOyzKO5/s590xayC+ZSh/w+CvVVxXN0AaPqA0BXVDgn
DLyP55M0Nr7YyLtDmFJPcIZgA8XnMr2Geo659Iq88bR6AUx77DGkwx9LdthIKEaRhQex+AfRQNLE
hNg9EzMpgmCJWd8ALemm8KD7vjli1nT1ZaR2caJ1IUh8Ea7q9r6JHbZrkn1Qez+1QX+XodNfAj4y
1SQB4137Nq4DyU2K30es+PA77x602KXkk93zqEZXqT90uE5HSNa4XA5QpvTZbPqxaHVfCmvnsgJr
daeUj15yg6QpaC87P1nsfc07jmO+0v3Nwq7EusDP1ZmNzUtGQepJkgONEe70RF8jNU2HEFfp0kgI
USS3M+qt9NC57oOS33Kc0lxZi8S0TkE5E5mi0ZK2nGj6BGjjuvnQ5oRlUB4uG2fZ7VNKF6lHAneB
ILj0DQ3ekfFgXjy1KCOGqcBGK+5CDPgLpWCBpQXCnMbfxYwIVJj5VEuidsCtkvPL3Cr9aabuWQMH
Y17qUkxck6hAzKrL+tT18rsO/GchvJl13b6udyhH6i04mCk+RrT91YT0gOWcj9q+Ll5U73hwWHsQ
l+2a+oXKwlLJOs0jRG1Go4emqYqRo6+bhIoKUB2yktcI8544x1Axyqe2Q7hb8gh2OE+QUFjhH8TW
NR4Pw4ITvOqMP9BBvOgW53/w9VTqaN6PNs1AOl/uMy46mPPQ9UCxBYiqt/45BjE2X1twf+rhXkvP
sDWtLqjTfrSzCsrY9tegnt8n43xMJeSxNoMrpg61qYnqfJnwTu04g88So+4cCzVsby5cD9C895i/
jL9duH1mLU9QopJzNAeczR+VEmK/iBla6OFYIo3FJfZTHzQh4YX0vFz65D4bPIWbxp+N8w5pL/O4
9apCRT1hZMiCN+CLL3SFpr1bgnMfxKCCe/F+3so2ke8Q50d1pQO0fHN7DYAcKS9x18RW79HtSkjq
3yGY6r1oIAbWRzUFojY+TE7VpTXxE2Tu0yeRdq9hQ4ejRt0B4vHD3G5p4aK0MCbVZ6jso05ig0Gh
PffNAUGWAI0J1iefAuReG4gtrd2DSm2GZcEAqFsYVackRPXZ8X3rB4Vag/GZLDq3DbGHWkYUs/42
K9H9vwuxePedf4id8lBlbvISo/9mAsFEYX6Vt5767YD0LlLhdnBYCt+1Vk4Fj6DSD/C1e0bftu/G
fmceMC6kbGwIvFB88FPx3+IZVSRke5nD8HPxyX3Q9iz2zRkyYscKJOfczgr1HcK8b8ffNQQJvfaX
RbT27J0WEdoa1IPUhXtpFOuwRSH8+YCu5AF+U6wfXqIWut9xODOJ3lp7WAdu1/Os/B+YptwqtA9Q
/hwT34IpeVwFap8JJrgUgwA39qjgA/K0gnkagGmaekYWawx8ofO3ux77s/tMT/DNEuJY6fgRlU7z
COcwBp03/2Sr8Q1NiZg6sSNopZisHQqOuTpNQbadJ3g766xFv5aJW0Hf7WdufxhQhXGO1mQngi7H
EPVlhmBbJIMykLECItaSF6vnc2UjnKoqpYBTtoDdPmnXbfUxw52eKC9mJ7w8jSp83qp7awxEWlf6
xKl/0e3e0yAsQcOa9SuM6kfvi3fBY2fhCSTSFAvnPpAP7fuFw6wHOfod7A+IJDjgPVPEX2fswsfA
ccK6rwo3JF1Owl/QSv30vMUw7kG5z2+DJe/IwqpMX9H5aJYO2XCj5DyqqLm0XjOVW5gCHdBvUlSv
uBmS6dh7b5L0M3RRISj9HuLJKlRi0G60kJBpX+O6AhYzNqXXPFiU/picdgeuw3mPPe+6fkNvuZrh
h9vW96bvH8cxlswZAxwjHE4ihT0EGqPmKJRiW7N9k1n4pgS9Dn0ClIwaLMcMUQ2FrlNiBv+6VsnA
sEt+9D00wL0TufLQE2sfpjo+NuOaBMlPEo6xWGP2kGX3mdE9DGSoYygUvBOhFWXEx2abI98sZvjR
rtlMfXST91Lp8NT5c5bHteLMo/y3bqq1IN32baXZxFLV7lOaPfWB2q9+DacM3l8UursTci4Y0BZ4
kQZgF5M6LjSKvhgagt6UZZgwyY/Bknd/q9pSjeGvlgSlCnB2EOeqLnwTGf+ZEDxX5Ou79cZJRz3C
MJ5C61GhFSAig0981+NTE8zOsLWmgmfAIvaAFvw5EO3RKdXlMb8BXwFeTVI3UAmR/c22DoWOst6R
N83TasePZroidcfTDBPcqqqPfbf8oK2PAcINmuNddtKGXISBawzhPwhRw4HTuC2noCJo+EYHyoA5
dmH8NCiKNg6lfn/IsEpSouvEwxPzIanPFbegc9R8161jkm8gWedSN0+pwCiipsnzKkNxiBvMrddE
Ikpa2EFFCDJqFQ2rxIJlg9DwvRpkvbtBMWVcacMiuV1TBzO+YRWkQNT00ClFG/59Bmw53a+tAmw4
CFy8anoUEMg8UIit57NuNAo/OATadBNsxUostNIqhKLqNm0l00M4HXjEvWJRzXaujk0S2lMwVRiy
T2USID3yLKU5odPRTuGJYDC5i2TzY6Djr8qgWgor797NIY4pf8PyK6o4C5crzNZ7loWVLiKZ/OrE
UJKnDZY9+76iLewbk9zBJYxlQQMTqnRiYwZX1nROOrZI94g1nBPvYrcfxu44r64Q0dqhVPJvTpnY
JhA9jhHRNSxj2qA6uK37LX2zANmMixqWsmDNcgwlePge3oz3Nh/PWVbfBgxvobmPTDOLDiLJ8hr6
OChxHeoCNdxhBMGNuUm6XarH5FStFrT+OTsGbr4KZ38uWGVv+xZGU4s/47nTeD809iGsFlbDu2ZX
4eXAgY6+NWL29qRvg8LNBNj6V2oGyYYZtl5WBATdRjsejSK7lST8AjLKd7KYrPBCiMKmUf2UDmH6
MvS6qKASkCjzuUaIrbrp2rxqG1Vaq4tsSpDclgXtDKzfAb4fhxuGpMf5ypUCnpFCcDACyjIbcDTb
6SKbdjeF5MlqbLIgsp/kDPhT3trOzHxlNcA+l1Q/goDvJwk9yUnGX9rKis2YCjGYUT4Obf1NLmmT
e+EtmC1IVCoRMExd3A9SOQQi/7jG6x6mdQgD1Te+jVfXyX06JWdguJ+oaeq86cW3Xg/nUUm8HYdX
GPC31AenBVj2Zf4BKhLa30h3e066sjeCAzb2LYrsnuYLglSSdbqwSXqEHt8nMINjPWrgKIlaChDf
kESh94/ig4jSDGmVBxEeSDW7XRNhtixdinoPQXGlbcuqDgPWHvxSiCU6heoU/D4pXu2mykCgE456
fVyHW+9gAJHSpt/d7G/zZt5OSxzZfJt9TAc3S3cDeg4M+/baR8DiS09KHvYofLHADBJ7oQKgfzIi
6uCtgWE9KtKp8jCdqnH2RWSAK7uFeQEpE+0/y8yvTw2NNXg3WBaDtRz4MNP2bU747zEO34CP7MeI
/sjo7NAUxiODPsaIVo1A/gPSIlujvmQ97dMYwF0yr3M+D1wDfQQcSjlopeEvxNTbWhheGuiD9N5D
xypXL2NBRNHyDN/c3D1qDaYPjgf2OGEUubkQhWP0RBt8E27tUVfTfuDhEwyNfpF17piROmERrXeG
uDTndDxBFx6FTo0qxwNuIQMYNBq1hAAik7rkI9Cu2/sYQoeZCHD0ZXFPsz/wfeYPLwFp9AmtXn2e
VqwT99FtDjvCljp05wlDmAIQtsh9GQCCaMh9vFwbmgBEgv1l2VZNOTvdgzpCtjJaUcDMawIx5AAH
c5ztET4iC5utwrgFMA/Jnha9FQNI2SRN+uPSvBvN+aXWtozHYU8XVSFAzByRBOMeQd4y8RYPL24F
/VJu4WPizwBZPLZ1UXdU8/JWbRWU9s3aHbuBFGYJjk0g8Tu1+Y6eEvYoE0ap42BeBxOwZuao1vl4
3SryGdhaY37RltvoQXxxbg2DNUbHmjoxO710B5kEHbP8AEwchonB+DqgG+uj2Z6SDqOjbJp2iRYI
eNQDfgIL6Gx6y6AEdTIt0MK6K/oEyF/rvKMaMzSVWbWXHhzOaQgmXFq1VwzyRd5x3CmZ0LuxH98C
w78wwMZWX0AinI4gPmJTo4iWubkEsAnfMPYhyj53VZxjjHyU7fYaRN01o5jFyCrY7rbOQvKhW/hu
nn0Q4cM7m/jYOFPVBrQOUxbsfVjQMPqfel35IWVil1QROImxxOyL+dMgisgbRiaHUF/cglLPA66r
ob152/nKNz01O4ml7b0/uUtM35cQc7HV30am8YJ2Um/3o74hkhn5CaUENigwhDfVpUw5OUPw+FYw
DRpCoplELh6m7961khUSb40xihJABbwMR6XHtB61zJkYcT9uss75jECEphzUsMzDznII1T/rnogA
1BMNEkbqWHXOlCagH4BVIyyuOSoFxrlcsCw2vQLLmlllonXveX7Cpk39JBw/atDjIwlB3Ohoj05C
SctiEXo5ucdVRJ20Al7H+U3nMd3HcavK0PpZ3nyuavuC69SWDz6m8UMKpLYJm4yF0XKk27zv5u0l
6QjgoGk8htDHYHLCqaA1DKI3yIsag75gHKt233kftNIbMEG/wnVqz4AxUSNpJGDMAwuyQvrBBcBb
l356qvt152FnAwssS1quHYxvAY8bjKBmXFkr90ICTUzmTe7beOQ5AVcL1E17BWzR7RNv/iSZrfcN
304BxZlakxArkV1ISj9Ov9BYIVqHwdXIluzbbPkCwUk9r3VU1Jg15rZvkQLgrIlBSkS/QahtnWg+
j3LMa1EtEAng6RGjxCc3jPgzUp5MFj9HY/ITSQRIwgS2RULrr2w2rxN8A44NJSeDkQqwNIWp0i/s
swOW7N7CFHUxVtKtab8sIT+CdcYAvaq6XWzP65LAbQNfAw8SfNlwjLYdT0GkRJ67KTOh9e41gL8u
CmpW+QC66hUlXL9rJ9BTXK3FrvMkJmqhOvsbzxe6xCWogx/QDkRTWV+XGCdudk1eNV34EqwV7u+q
7pwPAimEk5HQn2L0InmPkzqNLzCd23EushOi2p40/Hc98yc53NhXGm0gxFF8TDzsL0PgjVfVw24m
wWszjCcIWV96jRcEpRbwIECgrfj2Jde7xMBb2JcOqU/5E6s9eH3E/RsuEuoB+au+NWwLHVAX1Eh8
3OPQT09vbM6djPoxnxKMLEy2QhrChK/j4lBlakQkpOoRS/g60782246wvo6/VqARVd/ewNDgujnx
0AcG6hyc7LERDiZmC9DRBID7xi669Muy80ydXcIJ7A9/uBnyLW/TOGCAOPI6pzC7zBWuSh44u/Om
pARV4EuS/ht8qg4ia+uXeKlPwb1Hj0v2lcAPLF+qF0A7z6CKdbtq9p8qF353FSIzRsoMaONpxbmN
8L7aNfBYqz2ar3Nw5y0/kqQLIFlCQjZnVTFNZSYjfPLlQ4Ni5BsvDzLiAV3FeNpff4briH4Y2H2f
ht9GGt3RaotPGGQcK9yGHBZyG2bThyWBHXhjlGXrrVQ1Gx5yPCJgqBvHYv6dBghSHfFtUc3jUxSU
EmLymIdMb6PB/Y5BqZw5f+Gpw+XAr7n2x9sc3AdIk6JlSlqbN/BPLNQiIHUYKNhW2hkuAsrURWa9
cokBdab8PouHKMdbhSo+JFP8UBLYdduwGNr0uYekK4+yueSJcXnrS1k0FSgUE0+8YoaDsbeO9DIj
n/Uc+XKYtVdGyr5Ve2r5D+uTeR82I+o/Mc27FhKCua3U87AEWxEC7spn9Hr+Iqo8jvpvgYD6aRYr
pICO9GwgyczEJzWQoQp7BBuygq8j3bJHq7iyZlBwFmxBAwNnFuczdrsoW/yyAnaFgsY8aGp1OQZe
lZtYvQFxDfc0qQGORokofTTgedV9SWDGBwvQmM1o0Bjt+902YshCHKNYzdu1HY7eSKb7JCYJRMwB
XipsYaBt8HD8oXGaoKQrQmVuns4oVxDcBoAh0/cIPujY5SBR4ZH2/7g6r93GmS7KPhGBYiZvSeVk
ydl9Q9huN3Msshiefpb8YfAP5kaQ7LatlqiqU/usvc9fhyF7IEvjGMimPKIF3UEmjw2Zw/ES0y2l
Lbd3euPYlPSpij7lqYzkj8RDe8TdbtFuzGN61R6xNi3BJNASB97071kWe6wldVBlHIUYbJDE2R1n
6Nd2EWUB4yb7sB+B9orqSjeaALHSpvskLcakG8a6KFp+ytkZtb8fprFbdwmqVcbIG46zA2fawDiU
I6PGZzXyY2NBEyMKbEtzg6aWNHDkvGlz7RBHHdrFnKzmIjtAgND4NfMHloNVjlkwFPXCGB2Xq1KC
BpAA6CAF7Jjaadixv+1s7c2S/beN2oxI4C+0OLX3mGNJ6XmvgxY9eFU0QM+KTYn3aw1AT0Vl+LBu
E6OQcHXSL/KhHWq3PyVstylRaTvOlce0si6IiXPgU+GHvKaL02SrdB6+J7rJFRrWOP/Ve1aRzuDg
ME02DTeOtgxGvfeyz0YRj8EoijJsl/a9XobXKDOPXpf+y3zjzZ1x7A5G/er47bhv61wPtbZajZNe
rtrFfhqjrg7dBGDJTt2wrZO9UJof0I2kRnH3U+SfidYjRs0RBz50ZAepjI8LKT+bOJNvSNA3szMe
JrTxQIyvkRVPq4jFOBQdBHo7USeUkb9GBvW3nhzpEtbfjp0dAAL4qLvuKYMLRXhiJLDXPykKz6pg
F19U7q8RPj4+haeFM6e+rZeXdSAaUslmkT2ndXSbnfYz7SrqyqhSgYOxDG51gPO2jButOwffo8e5
qZom7uXWKkmWd3suOSrV3reqOIzDNUJg+X9b1a9sXb51MtLXRWq9N6wia6NnTYra6KGNjNV9Anqs
34qi81aKg3im1xwP1Y66OE6Lt0iWzcGr/3Wc/cOlfRblAnSeVS9CtaDgnn0SuvOs+9o7gPWhUYYf
dDYLcyUR2MmBpfwsp9tcy7PRCWeXD0h1qpjOJZeMap9VQXVCj9fZALl/l7ycYY2cnls3RC7nQLJw
Gswxo+A91a0iY06QbEApveGnn0dQhsx/NDJUM7NgLOOgcjCLfrvEfMJHrXzKjO7Hi2OxokOw7lxr
m1SIDlKKdlPmXG41ci+k9M6XTreNJ9tBkMzYoo2FienLzZ0VV22VO2tj/LRzo1wLDVYOVCnwc+rT
es4+6ry/qaiuV5L3aqNFYGa1V4Ry/j3axCuzjmaWHSt0zc66t+KABubuSQcdzYs/dtXtelm9yDJf
ceowWY6j44znJvQ7Xj8vpfboalSde08qGEjE2jelenXpCSAVlRMb5chyyHFgAnYPMk/tMealz7UQ
W1HOAPTVLWLob6Dr7afTICTWFWgzGVahnQLBVrU+B6OxfBvJX0WrY5fT5oxLK0yG5ilz1LrJwDxK
DgIRJwBNf+wid5eh9VJpOJR9E+1CT5wUxzyb4QHoiunfvDJUgKrAtpCniINzcV3krZk4ATkuI/TK
KwQ1VI/BUbWbA84A22Rwt34i2vXQO7tF0CuZKbiqKH3PGsmJEd3Ktwr0N9et1oW5r1r3z6BzPusw
U9uQhFH3jdV+Chq9z1Yyn0/gMdOKU2cc6hl6dqHNLzHW5E1O47BV/mmI+oadGreEpZWXfHKPZlw/
ZZJ+vo/oEPRRfraRS3aWkx5KK+W4AL67qenaZmYDDNVtM5OnVivVh6SOrDT+XlPFR0vF29xCX7Nl
+6pSp1snGtuZYGgxG4TtZoGKlXuQzd+UbIuaCovehf1KVZisK1cQajrb+2koEBga4QFi85xzPQns
qCoDnZVmlSoFySE7KGXb2hDnenOsSQQo0hsNAxcv8oOsO6TZAdVO1p9zn+l0fVjHiix5GRylHdiD
81Vn7R0dIU2hfJMlZZ5njc+ZjTLSFB6OMO/ZSL9lrj/qY92ztPRccgbyJ9PZtnSPf5IkyhgUP773
Fe+1Ym+XnCc3TpV9PpalR6nmmo/NrIVOZJIlUsl3JYYXZq2AQbyKlkOYzyFCXTIXm/pSpOtaVtV6
aDgOD9HJiNDMTLpHnWftCp95SI2pkfwqCZDx4DVT6MSlHP6UJsDlTHcmaPv+Kx7BkcDCuFz/ugpJ
qOtd6wLZG6QyOznJeKAQF+xfvb1OivQ1z8Rn7OdlYGv6z5gLmvOjMYWLF/8j8nPBNQkQB8HLIsZ2
ms1ztHGn+n3Wsx8xQMW4PcmAbQXdXnT/0HocVTy2IjvkE/Wf5bGP+8LZ1B6QwuJXCCx0PwPGoX4w
dfVm6WrjqCwliYD2QV7wcbStaK30l8XzVk4LeOo0xdZWEBV67NOuIbqMDnKOvWUs8N4ZPyKa+3fC
I5x5LSNLIpxaT+nM+pPW8UrZw+vA3Jw2p3ygb/Dc5IsGg4S3ZsKXix6DYkt5kThuvLWzD9Odi43n
EGo0gZSkKHpoDK/Ca2j6sHivDJdls+y0UGZVHVa23vE7kBVqOvEUW0UeNkax68z0266uPzX0LZNR
IHJtULjBzN6UWYA8r7HBTMeo16fAT9xspfz2DaYVQDmqGCDtlPCEgARGScZv1pirhmPU/SPyr0mb
dz2HjF6y4RorVHo3X7Z5q56mdtRXk6nUCo5IBpUmeR/lTUzNZi7vC5iWFyuvHn4i36X/CNCzl565
FalkhQQlWxnz/OFD+ovCPXk8mfOUlgaMsfsxmEazZebMQXj2Vp/+erVlH6GMvtrFGraVX7crsZiX
uDS99ahcL9Akdb3qykdj7qj+5m8mypho6rxxClFy8kxqa9VvXGr4kDkSVjg2JDLXjt+H0wBDj+D+
pSfRveMxf47CYZY4eCUErb9h35zDzKC+wigJoCvVdVa3WnT92ozcKMC/96337asovlJnkqHpqIEV
bwZhGHv0G/pSZQ1jl4EM1ODf6bAE6b2DhxCXHnU3KrZ4OTHwtOZ2tnlTM7tmnno+OmvfbPaxb3xp
ep8fpPCWa+VU4qrM5Fbr+qsnvOQ0F2P1NNnLMwRzQQtMkFAuxkMpO22v+7jamM3xoPu2RAmG0Ikz
2jxlKQ9th2I7RebDkIxPuci2ZrVoHyLpb3WRbBd7aVbmktPpwicb2Ul7WfLulBrs38r2P7zISVbM
fwPL41Cz6XQqva4lWhA6tWztYY8fgzaujyfFdtFIPXugM6XabSyqCgm8dB4my3SDVL/pGtqoFc8x
jfZWvta8sQypkSdCGi44XfKbrOMNDesjYzKsY+ITdpeKjPp1edNaJDNcJjFvOYhW5KDLRtPy41KW
T5n2lNT5SfUJ9ToT3WwvNQ/CzoB6XPdMAo0W1ikIRm7bj8WU+XeKOpgH1Hw1x91+cWUDNLeUIcKN
w+atEKqs6WFy5z/FoJ8nwzE5fSxvcvTbk0crPxzjbN+nxlfHqLqmi4yd42nHukVhJQfQDDG/ftoC
g7UL2Ba2Y/x4z5jstHHNhQ8OWJ3apU5DFtDkSHSJUizwrVs8uDg8WYMzEVCK9SvGLXXGFfIzWiMQ
7hczT8LuYaIkPuhe2h/sRikG/HgPmNTummtKSJuNxmnzP8xYSceIGKQMB1Hr9eggyapeiuFcTf0Z
jxC8i1UGletv62SuN7VdYQJnYECuzsKr8gfiinf26N76oaHqy838ILpuo/fLQ6d14pjO5RC4KPLU
ldGhbCZ3FaX01Zt2bSJ7ISg4LBJ26T9l0Z9pxtxT7squ24s0fm57/9FkSwrq3kdfpe3RDcuuXWJo
gdm+VmZ5bAyCi+Gv5owwOEttokjOTKOP272voZv1uf1WIv4HuVPD3GlFjnXn3nZg7yu9YV02qfmi
Gy2UCtGv//JmYznDO7JlGRQ4EY7jRKmmxvLf6KfkG2ZY7g24k8AqtSRg1tS1m1pjp2vppnKhSdOR
6LGZ0mpVMmspTNBoGzwl9MsAk307+p6W5TDMZXKtkynnY5GQKjpvXV7ZH6/TH73OCtJokY86Td9H
RitmXGCGefh9aLLHM0sOVNyOau1oxALYu455q3NyBZoyElcG1MgzU4e2o2z063C/+e/rpntt3GE+
dqaHodNSNk3nZjhlNUOeFsY3l+2UPNmtnzz5vUZagWOk29Z17R0VVKIHrlHWl6bm6KMns7+x7w/d
ScQbTaH+sQBpxKRzwpw8Pz+zbpuX35veRSzyLFKXXRpBp2Z4qcaIsjdO5MOUpgTDMbbrEQa9sUZc
dpMXHxmVtrxiYv6smddy+X1UAO+pqIxvYy/C/m6ozCMCX+PWuqRoJc/e2OSs24Oz/f0mSdMVUfRn
g5GhFLWd/dQ7C54Zi4YFD+KGrbls80uepauKRIJH04z0R9EUR4upphehJ8U+kvUUJqW0thV8BrCq
PV27p7KjGzqmzD3rXSrrOak+kMGf1di6q6GJ/M2g0bek25qEBsv/nn0fefs3dgNcjcw9e04Dsuan
o7z3NH9v8nGmu9k29j6TBoN38fKLu23k1zvy+/D3physs3AXWl5iQBvMqtApbZ/spgLB7Nd23LYa
bWg3+m7GubsZH+RD5bch8rvbPS9vm40Yho2P2RAPC9nsDTz/+9RYGutVOxzGJE/fU0Hl6PUKTkMm
15nKcc3/W24cpi8fbZN+oZk0X2Nl5ZdWeMaL1Luv4f7InRd/NTk+M8oI8brNbvJa0lc4qtqLwMk9
5wavff/O700rpXUsiuENOvevgGJ7ngdEGh1D4WtbpNWqp/V3LZpRbh0pXqIYH5TywO3wpdbEPmfy
Llq81l4MY4b9Opwm1c5Btx6XxX+oEBQeUA+sB+vB1Wv/AZt1v+YQVKFlCPPuCzaPjME0j5Mz/PUS
EwnZRrhwjfY5nZP6ortdfZGMUaz8wT+W3b6XMXTmnCQbl+bo4++NzGtmTjVo1KLoHycZ4Qf10nUZ
9QzczTTro6i2eMjnP9jLtU1FCsJ/X86p71yIMVsTt04vjGs6I0b501KFCiJ6tfh8puCz+tBsLS4Y
jBihhuj44tUM1dVyuyc1NgFeyMFlljyEHo9PbVXm73508PAg70XdFq9ZU3V7hXHmUVvSI/byEWFb
o6HiTs2+IEuq9e3sUXMjd5MM5kSLsKF6pEnKngBKAxOKUyiRb7pd+f/QabsR6+soSrYA3VXHe1kQ
YDtdkImc8SFvnR/ECmvlW1IGo15pkAR80qi37CfEk4IYxic3K5uHupk21M/6UQMHaoPfu783Zm4R
YzIXmB6y3N9O0ZuWeMYTp/zkxZg8AkJE9FDXerUp+1GtC4/ci3HszL1VPSTJ+Ndqjfjo4Tldu7Iv
D03dfwtBryeXVIe430zjNA/Ppe8Md48KpbzbtxujwzJpjXZ2IuhzW7rWVbKjXvPJMbf8PrmzhnF4
ggwMSFTbFJYfn39v8rlK/rtX1ePfWmA7cLBKBW7epl+4euFKWVsfSzPTD6qfJMW5GRNeheypos8R
fuav8CuWUmSdJwcscevoQm3JUsh2v+sws6vKQ4zfOOhEYW0qYkPWWhpf4k7Zj7bs4ysE/88EvHIZ
k95fx36y0QD4jq5khRa+cjhPuFsqVWaHz5zf0klBvNYi2v4uDuN9VVhG3kRa7xsdIscWCOy4M7qb
a3d5qCafGeQ1ik+Vda9GZQMx+RT0dZ0yZIqhdps2acet5qj03U29D7uoy40tDY5vzSyPcdnIo3m/
l7Qpg8r0/Bpz3KdX3Xy4btJvwe2tje/CHsqZWCMmR2gkCI8CXtEsH39vTNd606Bjj7+P8BHxcSbk
MGPp++8f4GJYtp72LSOTTiq79kVrtuPduGtFhXxwUs3bRbn107TVQSvr77JJBtrWafrSJ9M9PUc9
dlo8BQY/ctQIb1l5HfF8rY8wNDbC/BIkzMMy6X/tGIC+SnMg9taarlbeLBc105kRfv3HTmYmbheT
WreZ9a8w/GKVKBqKoT1Bd0R9QaXrdtjwdPjGrolQ2GnabST7O1queWmEEufqfmPkaFXB72NrrJIN
5m7zv4d+OTC8T/UOUEYsH9TSJLS0K2LK7Lvpym0eMaVlMDhttNVMTrdV50HsWCJ5mnBiPBmA0IFn
+rTf7nEWajbS4+8/UYNbEFEJpcLlUBNVOdVvtWfIr9qrn2v9mNEEODtkvT2ZVqvvTFcrQt+NnMAE
NFovNqrO7yoHMwFP0W38Bo65SR4N8vV2+LCdXdr596AfMw9ceR2TYj4ilI89sskoT//dHSe1yfXJ
xE2fwJ8Nuf5aurO+WxI5rfSamlyPdG1dlTDFIi39xzJph5NRc65KsFvREfPewCyufVT6V0lkK3o+
dS07ENJaQus1wuUlx6dR2c4G+IYmop8AVtGKiIcaN83iL6BLeySricoxY6CuU0Gl439ynZ1exp8s
J+ss+TDEwNUYHTLnz+MeD3T3NWZBcSwZf+DTy18Z3/nVWjW76U3aq6JZdWhBf8tzvluOuMfioHvr
m5X01sPFR3GWQfId4XAHh0tXel+sTRk2etje5I+m3ttR0KU8xAyMrPh6hKsPSO3Bnsi3WpHggg75
bUXjpySPpxgefaZmbsbo06O171fv7fuyrbqNBqRVMgIgWVbZNG/bmdHH197r7RVA+rqm4Peb1wad
VXLS8lknhP8iv3gDAtOsz2gm6OJVSN7AOW1ujcggTJvuK+sNmpV1820B/8TGVQFaexfzg/6B5zXb
nCWlXOjnMqxE0FLrSS/QjeZoPwqtZY2B53gjmmPJnBCtGJ+K94+ME5KsZPVq0CEhpVps5lPz5Tsr
159eTb+tdo1dfTqUc222Bth0nuMtDihH2IHQ2a2CtJQrD/7EHj7lSoWQ+qm7b9ZumKVRwE+LZ9dT
W7htwa74II3hlFOsxjNRVW74fcLArMqrA+6EfGLkgTWe8TVuGWer+/1Od5dDm18NKB9rsg7j1G5t
g4PWmvP+MVsNUtuWBXFqwbB2UPs7Y8V809Dkf13XzPxTm246goYc2Z3APFEa1mZFsotW053ZN50L
WzI8+/cNlgT+D6tX2wK2Lw6KL03Oe4HmwunuLf+Jc5Z2YxNdvavxYXwwVpjTzUz7rsGmjAzlDfM6
8bSgqvrQ1s1AZuscywpqkPdsljRH43eEz9nmKvssvdfkiw+Gnb1zYdY0zKx0hVGkg8Tj7/C7H/WL
MvaMC4IxpSsSzSfx1zu5L9NN/yNMXJflqF+qOfQxp41B6pxaozi0GW1wNIAtiFs7K8RdoHct0EHu
oWdN930psi+nhyPVMWg/LjfrKQEJRtoTpoPPc22LLfggpIGnQrKPr3o6EQfbTuv5Gp+sDC/oxKv9
7n8mU7IdPvxP09CPlhHako9aOwb3140rg6IjsYdHCWlEPd4EfRxMj9Mtx2aQzOqsvS6X+WrsZ8af
/wULT/L1T2Te1yi4Be1xOqaHYav23mGOb0lbFBelTWWQLTrm1PR9EGZYNog1BfzgpPRNd3T2Qc/w
HNaI2k2eckC+fLzl2x5KHD0jc3bRaH6q/Awrf0e4oFk1lssQZFRx9sH31AdBPd4iO3QKJz16mikP
ag7YgBsGr6Uv6V5uok28fTTLfbyNtxFhtUftM7i3p9012A2MbZmshvc5W+lMZ3kz/ooi1MXZx+/J
kh1qr30W7jG0mOVPZ9H3D7Q3LT/1rGsbb59uxb7D07Yy/4zX+Wpf4peZs7OgQxfiedQ5+C/v/qV3
i2stxTYdD5EKf/qh3Ooy3huiXiFi9ZW5cbtHOzpVxo5sqxxdsFun5oVroOITSa75vIm0jeWfjfki
V5nYZ1hG3CSk8yGZ98mreqqCtAPVCUCD6PeGBo3AAna7AtilxURzkkOufqwaZmbF+gVffjiqXefv
9Uo+wfRzpXqCkU3+OS9qRDMvQA0Ie/+YLqRYVCeTRBWukpTWk6cH+QvNXNNyMAMGdcV4U//K5M4B
V9OkqwNyBjMy+CgcGhIMW2KpwXgW3G7ltpsIsZ3WWZ9cYv1VQfBdl35Tt2emb4dLfsAzj6xxX5iY
OAvLkHktqRV/4+4QSnI2Qjq0SCiF+nLdlaHzYnAQZXoOE3nTwBkpV7PH4m7q4McMrdp8T2DFLBxE
70XncQBct+NzigypSdCj9JMCi1fMM46Ae5AnIzqwCrM22lsdu/LSvjlWQ52ywc+9mvJ3YxI7f50V
OryxTSsJUlHbAwEvh89eXmTxOWo3ORd/QY6OXaYh+Mi3xCGS0sRVMQ569tLl/W7EzsRoOXsMNeGy
NYHnuBMM+ZgyvITQp+aMt0vs66mxd97SyEurxoZ2/Jw/J+O9BVLo9oXYDCI+tOmtQtL+qizjvzv3
r2g1zas0xmKHIVvfLLDbO6hc/7lIpscB2zAmIxj3fhkL4hBxVLuKmUuyNIwXRqSP5zaPnjA3beb3
zm6a9yZlvppEBQ2dprmHULATYPNPeLkWzPjeeO4y922IkXRRb6YzusS0XdJuCLI29/elfi+++sJ+
mvSJkw15G7bUHnPpvlrYfVH+3CfTSZn0kdFDLvW2uWKv/pAZPatUxc+9Y/QPTY9/mc3z6fcGl+Ft
zDXrSPCnBxceszj8f4f+35P/79dA3V1AsZ9W6c0NFz4u8jQvv3Pl7Zw8zTd9N/aM+EFvdOz0Nbk7
QnydV5niPzqlve6am8QgZs65CzeKMu+Si/7L0GuOHfeQst+baIaPmv0pNJU5Pkxz52wyC/HKn1v7
qnljufZr46jrbnLsZlftYifrwop+DFxA2e/me6mpa9Vwpm61MZ4dEtGfuF7Rj+AfLkmc6GcftjIi
KfJPtshd0vG2rOmVy10huThTjEN/Wl3fO0Xuv5QyW/bVkH5Vdn02Mk5PQin9wfA0oKME4Tnr5wvZ
Bf52nhawhcoQ68IZ5jDyUk4ubhvvfxWBRkumh4yYM1bwkT880Ltx8DVdiXXrL94oCTXXOcGX4KL7
XtAiMwYCV7oFc+bcNRydU5F85Vx/Sk8sZtFSc8pa1Oe+a+uz3bYbYbXz4feRng8HXxT5eW6fkNbd
azYY0U1ztacJ042R+uz2+gIAYmf6tSuTeO3ng7Nq7w9/v+YrSv1R3cMk5ntwa9G0+nHIeu4iM302
xlxtLUCE0+9N7Tj1YeQZJInXnmT/oCUth3IouuM89Dq0qq3jQfCmo98AzrTkoay8aDD3sJ5c+000
yaAZ5uqNlweOqZ7/pBkB3XZRVPtIjUAsDhDQSCjuir9kY17o3WeyqE9EOfFKSsOAg1No4gWIJwmy
LEsiz8bA65Pk7BJlW8ox/ag6XHFCr4DsRbnt9dHbdYYjnxrB6DziCYyV3QB2arVXntLGOkx4pWFJ
vFO/OASe0NZh6J6cMEFWY/mwyGOE4/3VbInkKNT8R5qYcuPGmfeJPVk3p/FfmGlADlyy+IRQDM7l
rfR9YDfdBhhZbGc80+u7zH1KzAj5OcUuj9wfSPJqM5ixccSI/A5ACmpXqGwDfIzMqFKaFnIRwWxF
7V4ORHx0XkECgW4azqa0L/4QLz9WYUMtTTGzyjy60YXbMv5E+NfKteKz3kaMIo90Epzg6TaJU7jH
FmcgEjvnD1jV+Y/Zs+n7szk85JAED0xYfrTGYfism+iizzmLuK7Yzck6f5ysgpDBYp5PVYSkHHm2
sY1nwMOkb8SWmCGYy9EfHn7vkcepHhJ/ecY+PB7IQu/XrpORAnZf9+RijKeye4/S3Lq0tG52tqP+
xRmPfjXc36+rUdjbJCG3HNqHOqEGQxU1PBHXENl+0JmVxGD9f7+ljcpfC0ISSSRxjYMFQP2bhajd
V5jfe2Zqqi3Za6+yiefj/24W1fy/D2VuI/4N5HX+909SqNbGb2Xwv6f2+0yJedLCJAGS/P3GkHKI
1/U5O45tdGzrRf3RTdapHGMsTfo83cbOkhyjrp9Pg0MJLnBhQq7Ot6WIplu5tKu6HZKHqFds/stn
3fbtjTD3+TaZNi+lRl10/4d2MtpcwQbJja6RHzzSjAkJurYAVqf6fpNWLjDz/x6XkNu+UzxohJh8
6h7J/F7byVvv05WalGxwVEDOLsmyJtf5r9Ct5yQlNkGxjW5SY9wTmPMB30jIigVTSIwWRxyLSBMz
23A5s0r7dh60RppuEH33mmM+ZTzLOL4NRqKepTb9SWkt910E3d1uYja0s2v772BS2jaZ1n3jWmff
yeItMaZeaBmrAcwobKxc25XFpD/PhsKvDPjTlhZE81Q4m7GpT+hS2WEUGXJaXi17feSVZ0bnn7Ga
SIpFL9rFfc/BwOn0YIr7rzoqxscqG+wQT+JeGIW3DksNIwzEZYr/UhuOota8te9hYhEpoy9NkoRP
/sRQK0xAREjzCAB2R1DCa+SCCJIYaK/GFMFhHJtD3sXXRhLx0eiJtjLo1yAZLMcGQ3Qp0s3QAsOL
ifSczk3kmuDZh9ZZyLe8l+Xu8ubZYBy2CdeRdQfaI/9MAYhkFf0U2H382pSFzpo/reZ+gH13+3xl
xlMLsNVNSEEOUVkTsVKMGFwRmhr29FFCAguMkKKuv5/KJyxECZkgGiBSxrjGJK1pXWDCTSqCyfTy
mEi6S6VRynVjtLsqZlr9IK8l6RaEQT3EZvuWkuxwE7I89746e3brhsqh18AWho9Nq/ctojHFPozp
EDEKgKQV7EQK2laML8O99W1J8E2DOmpFslRzyhb7APWyBDFg911kDUU7j88Iftd4Tpd714NOqBif
rJrCs9NTTJiaL/rdRPURTyc7gz4lOsCj1GbHsjVaIB1pYktngWUPhXnO07euLl/bxUNPFlDFrbDX
MhWnyonjx7YFyKnoutMGONI/fBgifF617o0Hr2Q7x914nI3ZWrN0369OM4iSXq0ipy93qE9i3db6
T2tvHRsEeJK9earLar+0FSgSCbdrVzRXWWJl0eL+HMnuu5bpp4YtPRzisdrZiW1xuo49jCZTGsrO
+ZqyFJOZ6rq1msduOyYZs83SDc6NFkGq/I4X/zg0KU4seHYo9gg7WgLOVeZcjQsRgZ73z1HzDxs8
Uq9h/zSfbem9T3Q38LDSM+1m51yIMV3lEfgroQXsRtaCybbNkDIdnqX4iGNSj3B4XQca3Xieyj+G
482Q+eOa8RULGEs3hYCg0R7QcK21w992EM0N6IVfOM9HiL2QMsnDxNXS328XebhfQRXzb7S2c/f3
VDrEDwp9Pv64JGIbHWOcSxXUXsIhcaDNrbdEsuf6jNcHmO+eMPHijcZtykW1ndP2Q1VzFpo6YVFW
Hw0rvBX1Kho2leF5F9LS0S8GBy+u4ROuJr79HikapAej1FgQz56rHZEp5WaJ8/XQ6WQR1vpaK5Ms
9AiDwiVHDs5gy8+8JYAc+xGs4vLWGfWWIyOS96uq7GIHH+4DhzYWs3qrJ3u05b7M4kuuWpKwVDOt
pAXa5OYgHPTBVk1hsS6qJ92IzFAbnVUdTe9WPxx9VW7Hrt4rWbL996UOu8fxbsoIFIhgvzIfald4
40yOjKbd4r3VJ+U21TIWXTUtxCMn/yJsrgdQ1wpliKAHb6zWKhHmPhdgeZxj1zRWzE089uQA9cQx
FOZzMi0aXIuzMeoO8jExUJImZCBDIM6m9qbhzKyUtnUmDvmiH1ME/ejaNnp0d2va4Mqc1rVRu8ze
sxZRFT+RkETSiC9xbPuv8ziUQVzh0fVGJ3T84Y8vOJ5J/2g5Vr+Lmd+h17BLfLLZxFOth+93wqaI
lwNxiftiBAnTdfKCJpfyY+oqpMk6gSydcebY/v9h7LySo8fS7TqVG/WOvgfmwChu9UMmkJ7e8wVB
C++BAzMbjUUT00KpZbpvhKSO6qpgkT+LzAQOPrP32pLMsvEDsWOG68K6q816G42Rh0aAcSd2uXiH
GzDchL17k7daEuRFRzOPnWtANjtPBvJWs0kPuWHmzKM4EFHnItyGN5Ei9+IY48SgurQTsg8KLgiH
noSbZMb3NUf9ue/l1UwawJUxqF0660FkDM/KM9njaPy2Vg3ep6muw2y0fN2RE22wUUJ0JaH0r1Ws
qtjpEykKoWNkqGPnfRNIBBdbjgs6e+oJNPF4nAeUpXaUnWJVNxdEF69gOs9zyURD6+sPlx16U3LW
rc9EP2M1qUEJQH/URkizx71nvhVZepfF+IcH0l+pCT57izlzUbuV79TDZzjimCH96IzaaT+P3YPp
JieLuBNfSavZzf0JQgCTnpmNIWwn7+y1wyNZNq/VHBMeoB7rromRKEoUoLnDer+v7wgDgoupoSJQ
Rf2bh3mQploYZLoyOOj8RptxibcY5BjlH4qSASAiH2q6eV1q0+ZUiXPTj47C9d6InZut+rfUBsZj
6PqtxNawsTAYLsmI2CWddo40cJ9Z6d5jAsFBgMBPw9++4R/o7WgGyiYwmjA/68n3zEje13DiqVJz
73XHQDmFXa9aBB/ZtwUnr5+MukloJ1bnqGF2hZ9+N8sZATMFc+nR47SYEYoeKQzBP/iKqtYMajt6
yWO8D5H7lGhUpRM7D26TcDqWEW8K5Vg3oXKpYu29zSknUw+ig5WZP4lkcXBdx1N4lZ4pde2tiGNM
OyAjefzdd01LR5vgdStkAC4Y8S7pDGLGqud6+IQStyEduYiHINGbY1aNEfciMx03B72mjS+VbNqX
zigfYUQ+xAPTN25plIaaidc/uokLfeFJNp+HEueJTJnIu3N/VVpFfUU9KvGfe90RaCVuT7nHY7GK
XD7NMaXkgIwGcGkIKfmrz1os9V2juxBAUgWrKUqYLJcsoPKyCNTaH5thDxfHdoNex9ckjenTS/T7
rO+vlez0Y2RO7y2hGUPmmQcn1t/tB8ON7Ftn8lCr2TDo6El58uh3CzYh32nknZaRlFwsEjkNaKHk
YtRMwZqIa6prEwL4cBfmoVxJKNji40Hcdmi964/ebrUbHsaMtyQMl3jZoMSgLahbe49bCMXyLSEO
ho/dhJOCwNR+PM+NY50IHCHOXu++uJVIgX/N3L4Ncs1AXjsCviE85TpndofFmZgdNXAzdJAbDJZ0
RdWiNsqCxXNyX8eT4lvuILgLJ4nbuGSp7P0apfZSdDBbWovp4UT+L7g+1vhKslrDo+75gzFgg+y6
SzIk8IltZnLCVL+K0+Cco0GtTQX4RaCaGiN8SFqHMnYwT1Vv7JdSPIySY8oOQ3eFuDlBAswEDgv1
mum2eCb1rZkhB8ZRY+61sP3y7AknCWRIlMTlrspK61xb6Yeu8fgEt7bMtCiWeO0N8ESpdROm8TMk
i3QnV6iasDrgodmBox8BsM0y38JkrEkMuvPOKjwA8pV70joGBTpNk5VH7S6Z7QQFa3yaPZ6rPYY2
BuzLV724SOZalEGJa3wg89Y3qhxuxBw7GGczRmtEyeRj4KZoSDSBp2NS92POnWkXMzulmHmsrSfe
kye3PKlqimPE3PGHyiUWlFQ9j2F+KItqOuaVene7ftuS3xGxit/SXjX8IHiFwsI6ItkkT3cCh429
560e3lzBKL3GVofOKGQiooxz2cGVw8+CoBhRPrjLhXO4MveFWsKjSpYHdIuIpRPvNXW1XyCs1S5N
XLBhtdyHKUK9OnXfZjuj5Sru7TBe3Q8Jpt0sP7ZmfqO87rcajaeY0xMTeRjumnNbV9qlsUEG5fVb
VjEvksvBUwz6WUbo7AyoPMR0r2qGxV1RnfKkmDGrJ3vSY/Qd1i1C3OHEbTJ0nE5sfySow/08jBl8
qKdhIZCgjqDUDtRNVK2xvCyYD6K6xbrY5qSazNVHbmK8H8G0jLCr6jjf1E8LdqpyRlA+aye3PGqN
q+8tpyJBbK5eZke/a/D6KTTxsLSzV5ipOp0HAhRvZthtNJK3Uq/wNuN5Dpk1+Mb7AnGVZyFmEjfj
PYrdq06VN41mY0G06ydqGOb8PYoJx+W25Z0LyukJ4uG4clY/0HcZ91aiPiMN8oJwkL8zj7ckJ+Qx
V3YL6AYOrlhrYkPW5p1Tum9uV6Ao726Sop+2TdGHezLd2Izm4t2evgVz5VS3X1KdOTj5T59tVfsE
bfzFJHwcmyHB4xA9uvrYH3GJbyNjxMq72Out0AWdokUFRH50xfwA+GZDvMVtyLN2m65q8bE3t4kd
PUjID2wUAMDqGeYXOpW6R1o+h0Xqj+YodxVFc+7UCGMi/AmtavdDzg24zPjUsAzgBU9xAPYYTlUU
Y7npnV99YcU05A9DbWBB7OT1gCpMZ6oIuoItHFJbnnPKvthnXq/dgEpgk/KQA11Ed6ix80o8HBpG
NYA8qayd0mlihqxqgkjWAQyQB83FGY0tGNUUq5GW2SyVm4AroyM9NUxoUxVZ9zy5LnaqRt8tsGoB
aig8aFFaCIJgnM5YDn3e/bfEgxtGOPiHNjT7MIIK62AkTmX2hJgjcAoaOpXgfKmXTzrcfhOGC3++
zU82g94B1Hodbl02iRrUBJl8jD1+wSw5xV373jf0K47WYSbIsy/IbPCYIYXWTXzt9Rdu7r0zVG/G
gOMW9ctt4uYfXq7TK/a4HIZlt7SYk1K9+yym5hRlw6Wzhn4zdeoKehE1stE8LJoVWFqF50dXLxEu
ws2chr/JMh2ymLPJNbhY4EOQJ7RxnPpl9Kyr0KBgj3WLg3K6DMqKdtbYrWfzlxMngaovi/YgWkZF
hlFS1GMGmrL7evQuuRmeFgWeXw7kmUrnuegQaS4scFCToN/N+ycbkE3BOCn5YjxO7vPMntDTqud6
oq1prCdt6PGKV4xLDDHudU91bDrUHuQTe8iorxAubvqJ/QfBlffxPI8+z4cTWUFBYx096qSId9cX
iM8Oc78860Vb7gTPSTzXZnE3o7Pgzg/qBpHDvB4gEL1SSgVrY7aihLmK9qyGiLJxsPuTfYAlupRP
WsxajhHaxusNEnw4sS8DOGKzhEfrCKq0uWEyWaxe3hxL/pWl9f2G0rbd9lHN4NmpbycPD0HTDB91
rL0wFWh2YTWh05jMb9t5xGkFKGbgXcIwpwfraVHCjCQsKGrZgAV0POBicFfEVndgnHqDDvR7FUtG
kIB2pSlBmmpI0x0VBdQbBqI3DOjtZD8vw/CILg/QpVM+OnpxyePwJmp4Hjni04x/gWqzyW8ZnsdF
fJ0h3wEe9YrqaNwW6fWIYAD+0JPJRnQZJ3trONxOGEXX+Yz3pbWY79MWn3ILFYKkCsPaRi7UUNaU
jm5z2evJnYl3k9nCuHdn8WnZ/eOES22hN0mZGWtWdR9HMK+yOMZtUUJGEm3x6WqddxhLCdBe6p9a
wmomQynky5nf1Butb8YwbJRN3J9h2m6GgsbRYU/DpeTxMlQjzxsq0FK7j0segmgrq8CkHdjo+kJ4
T4KJXJETqiV+PYavhsBZFrUYHWtHBiE2mRvqxlNeqivVWAetID4t946uw+y8Ht+KVtwYyNt9ZO7X
YIhuzWH2mSw9Wh6OZnDpvCYQ92upsKhDWwcKDb/VcAlhUCCftp2tY5cpkdj2prH7NmDoBq4JzavJ
cZwMs2z2lJnGgmzQ0dvrxAYF6UTDYc6p3qkhZxgUtcfy+H1Fg5k2s2l7QoFO8fi4ROU3BkOGo6nC
NJzrFDjosnrAihaMRoqx/Ecu8kPP+0eaOhg6Y+rDm76ExAtytOLAtGn+YCy0kJ246jXGtJui4DYT
YPLmLpTXOU1Rxf4CMGatm7z6jsbMzNnjqvbw5N3mQvtdyvsM8vB+tDCFuGPCPLWny6u19C5F+jW7
PUMCW20aOVt+V5q3Tl1+sSyofanihwjZeUQUEYdQEvRLjEbHjcxjBx8r7ZyXdsjea3TXMwtNv3CM
K302fqwBdeR4lYBaGEcAcHDxvKCtQJa5yEvFhI8jAaOB2geS71yT/2DFj50nra0ouREr5VDN2PeG
IeOgHaDrxG7ynIRldu4rWe+8BK6zGB2mic1N4oVqY0bFHGQLF2Ru2ecxxIk3A44qG+2LDWjNtz9o
sTyUXh9fNbLgLQl5Hifh6ENBZWMz54hXwmBauOcoGI6LF7FP0tb1fDa8iKKKLqhgQQ9SvUCI1VdO
m5wMa9PY+r51tFsbxdgJe8yKFO44xYfE25rec8JEKgBDVW6qlbPWeG9xmzLVlQ2j7En+4L5aNg5P
V5+7fYcydCsWUe+0GjmGvTDsXDyAIIptEqAgBCxO631YAlVbUt1ONvt7jjPyQKD7b9AJdwFnPJwz
zAJ5WCTwK3nW4589GLo6NLhHt5kTAscQl8U17ktgN5vI9vYxWjh+bGdEtGKqNYBsU0LVgfxD0YxI
k6PPdq0r2Y0vhUkhPxR4lTDxAdPImAXMCaOtxvW+EauC82raM91oeSqq+ZHBX81M1Lh0ev1WlzPr
7RaF26xuK4IvRv2q4d7JOxd91iJgkq63azd400kMZiD1gefNED9H4hRa/ROSp5azrVmv3uvYKJ5l
DN6y75wWG4mAOZwl7hXeTLXRcZQGFF/PVY+ArYcsLO3lNbIMJgt2uFODvHf0CE02eXeqAOHsCnVa
NMQsbntdakpuPMH+OJ1puQRT6mTESjdTYs+OFCQ9xreFLT5DRU/NcXXiFkA6YQ1X+lDdG8KoLoWK
DvTmxYYRwI3epB/SbNiMaf2KM7vDVlavP23PoPOUIVUIei8SXKyOX7GQu4ZbHwOl0D7bktrGcwNE
pB4P3GQztTpAQxjUcn4aHbcnOAOqHU1FCsXL7wyKvCGPOKjt1PLlIK9sXGFAkSvmyPZj+6Sl5erD
dCdCB4qLGFBwaoPiUoumoPUk292pktvIQdlXZPkhzfvd+n8ikq/TxjWuMuAq/pJleEbQwwElMe4Q
9boYlKZ3gtEk+8cd6MagjK2JUpJ725AsKieGloxMOE8zmQdj3zJy0SAuNh3NSZjt6N32+CBu5aL9
lqgDKwMUMw+bFEmgsy4R4nPhvvWllhzbDlQjCDYkKRFUZwdnlBl7V7iYYhbLvNOMRHeGjb8N+SRW
/ULwyrmivFssFW/JfFmoYOFw1DHDCCdqaLoHfEgY4cydIqgzXPrrGX+rLBFsLVb3UpEmFYTJKgnV
Tn3vnI1pCqKWX1IIrGOprqHL60x8AcbedfroznVpF5uEEivlWf9hSfNmigaaXHWHFK89xqZ71taq
lyikZadAg2y0frz1yOcOls464CEdrhMurbRhsq56EhgiER91S/+dF3gDulTbSRM9T9X6EomeIZEN
Bd5j0mD026yKvu3ODmGXgrqyuN/9qm8/kYMwnEtZYC1ny3LlaUB36kblLWnoL2sQQFV8WzpPHdNy
pm1/HZNVupX8bb/0+kF12XPnRuKVCjDCOxfetrYxXNPGj5fSozLP2+yZpa64ytzJPXkr+M0aH0xZ
fxQjtv2p/YYwJpEGdDew39l2CHDFRAqjphtejVzXLlbcXAH6t/dpF7NVqGsObyMLRMYR7M2455yl
cxCYIZ1JycuYXyvF8iZGIbRJcWT4es2WvUQvWt6Lvs+OJSk8PTsdOltwcbgdlv00G1UgSHzlXNnG
EVGb3QRMB/ryucrbH7NUJXbAMV4ZeDjdIbEGrvAeExhVXVPwDLK09iBcHG+oSgJvpLJTlvVQJ9Y+
sRwP2Way9xg71nMlb3IISw/cWwC/u9dWw4GSMzDVAwOFu1f9TBz7hmB0IXWdTSDxO3jlBwTt5cT5
GrJGbiLJJhREDKj0z2xonmvlXZmItWpx3QGpiOameLVBbtKOjfSvVqXYczfLhxkxWbCSHSi8eWv0
amIcok4G7PdzJp/j3k5PMqps5GkZmzx8wdOqUAPLnePsB8A0w/absTT2jJrcWg+Srg2mmWNEzJHj
63F8J9P0gfgIe01w6U4TRra8Z6DpRDAxmrZ9sccu9nk5qTuz+qwhx1z/2aWx9TBG8GxWR6Ql0NBW
8S9hQEebpi4wlkvHdmhfGc5N1XrXY8RAWFezeU6UtRwBUTEfBkkGLScCMdm3j1NvUX/2Wbofb7zF
LI+qqt7GHKWgPhrXoCcMX/yFKJbUdgqsFgZTn+MKhDde1H3d4QiMiuY284bqGbrwe+TrJsBj2iCM
CwyZo3rhyTA8xY6HPZwrij77047gBfZrcx1zVMY6GkPbiK/0GBVb74xb40QCLs3FDNrRxnzXs+PH
jZLcJJLCQbZ6tOXh/ZPZznvYpLeZXpW7mWUE/OvmUWfyhsgh38KrOUaCHRs1AG2PaYDl8gKNip25
zHRiQWK3j064wmBm7GWQW6CCdVipZl/2swVtBCCRZmS7yWof7fzHbUbrhrnagDw+WVZlbx5WV6Nw
bzE8XKSZNLuu/K6FJ3fdsEppOEoKyjwM2JxmsqrYpuQ1c+DwNh379ynSn0ppM4Kk9c0z56LhI44A
UTcd+9IpYlRNPQTalx0FZ6Mvu3ckK5A9cFH546i+ByBsAVrmZwwSE7g2bi9DZU+LzS3hMl7LcedP
dX5oqlHBIKBijub80A/5TWq7ImjrVWqFrAQ0/5BxoJgdr1CCboXquN6JMj2OYAEL2YW4Gu3Hehx8
9vvvNCJf0UAJu3RICYUx79uuAVk2wQky2Vs4vbyeugQM0PRi5ciQu8b7ItPsx1rFFo4FdbxlBiJa
oRjtwBSi/vmtlvZBEYnWOoxX6pzcADhmCWTXX/xVWLwHd9noPB0dgYqRjaNtWbeEJFeiSfbSokR3
6/cCbdUWAl/NTTMX9Qf+pi+sBrt2BiEt+GVFi0LSKMeZB5/7OFn6W6G0b72xTokn+ys17cs6unec
6cBX32h0HX4ZprArjWQK8FdcIbBfrxqpwfthcRHp2iOoMG+7aNPObTEXjor05lrssFZe0KAAqGDB
hTepYBQGSV+hRDD78rcY17FPj1TANX9DZX4r8dTCCVUsP3Z2SyRD3HmWX45AOlpN//YymQbCxVPV
mMvk54sYjyliAO8nLe7xk71nZt4x3jlXI0taN5/TQ4PBmykSCMeJ5sCixpuEfQWwXOXRbdMuJwhE
gjUP+Ull9hrmNqMmjuwNYLPfSQPbZhZjtsWK9Ogk4tVi9YLgwbqx85SHN1vyNAZBjZ0wJvdnnvag
vDZVtEU/cxOb2bapfyvnQJ5BstPb7Ivgb1bKzYCUYnHawOtlwwKQBttF4c1wPMZDYRJmkdEDDwCe
NNtCX1HOTyITZ4X3ZGEwv489rMQGMK0IWw6iuuSbpdcZWz9oE01oW3LHvhoSaQEf4w+Oev4NpSa4
rgfdLbGP9rjih3Wkazm7FKW7J+KX1nbvifXZLbMbH42+vilRmCi+buuEbEkjQDN21XAHpvE7z31c
Bt2CPIQeHYrryGGQArR0vWfg790ljDnB9VYPd6Fn3eoNRYbRqrPhEZ7jJs3NgsVvl6zJXx5IFFur
faFijl8yKM3c+RDyDlXrqXCmlzlBzletBpeE1Qp786Yl2gDtxz52Gj+KUmCxtomBmU0MmncIresi
bCDabj0CLoabnkFF9GX6y3GqWAcHsucaSIfR3McWiIAyAYrY5TT2JtSKAVuJHEkcCGmESFFZdXDq
swM4XuJs5DEevmcl3jgHjbBB+OlJRT7tvxf0PT+irbAwhuZvLiIyXJr5WRt4ERssP4Dhnjx9gktQ
tSU7oIpv6M6HfsxunZyyUaE4mcYZSWLE0lZbiP3CTniZp/zgDIda9zJ2A2jB6wwsXjaIgE4vQg6h
v6Ehxfqd9D0OGjJSY8I3z1Vo3doohZIRN2dvmt9hzYQLDsOVqYfaYVzwDZtOIXxnLsc7xlh9W51d
NIR2anxn7HGHKDowtZk2DhNILAVYc9jvnLxIl1vTiSV9Afr4XH8I0/x6qFHM1vzspY75RA7mu2k1
d/MwGkEJC+B2Iegb1tExLs3llC9SBNYMLRRqRq+LxzqMBsr1eNzNU/PRRF1xSJAX2uRm7imrP01c
GjgG8Vh15Q0r2+a0JNWHB4Aeqki5d2PvB9zJ6wKmOk3Nr1mY88GZYeDpXAejylxWAIuv2/NdayiQ
j4wIqkZm504Wx/C6E7l7Z4zLeWzRn0ssuQGAgtxv63w417W8h+vf3VsrnG12Wh6Hi2JMPtpry4y4
gKLzUkkPRptuWTtXL41A6KI8txXpyhqG77LkJMEzVuwracn9RJlSFxpCfzQsCxjPXR2vjBOKp/3U
QOrw3HHxx07hZjI0j366O0uDsFEFfSLQuNw3prZWTNZpRZGSx2OcAbADCcKkvu0T8Ji9qPeEoXgb
hMfl9djh3+5OvG74JTSDzzML21LU4Tow1YHEyQdOfTbw7Dik1YpjiXp549o61FMwjFnInqoqk1Nj
0oIJBF9AAiZ/iI33lh8yUIIhrqYn+lnX0FkZSyava7TMYVIrf6Fu5D25jrMuPNtJ9px20yktMgZO
xWoY6EoikZLH3GVxOKXFJwTK3aTUngTB+wTJuhtrB5Ijq80gp+rGbaDieXgjbG5t2IAQMLxx3gHH
BOc+McMuLbhc9vTb5dZV2pKPoJANtmGZ7MMwvxsr0KOC+8DXE/dHj+rLaMUmWQL5UZrVR0Wsw9Zl
Uo2rmuW3g/rB6PUvJzRGUIcZ45B+l+i1gzRcGcE0OGB36+jXzcqHfGFL1q5LdZNSR07esxcnn6Ek
wszEfbfxJu6KUqTksg0JShfOG2J3AE2mvJskZbAT52jMNB3jO72Khr4GA/iBoBkggSqVHBTiqjM5
2ii2QXG1gqG0TRgfzvnLGM0Po5Xg7ow/vAjN7pIVsJCxx2GM2DsU8OQi236I6rbHEonS1bVPY4Yj
rdOnK1E1Zwi3qHPQpw6sjP8f0Yf/OfjQIGZYCNdBA+R47r8kJFfV0FsKNCvZAiRuNnWDNmCiN+Ta
SfdJwqAWwP62jTrtnDAL2ks829u/0sGH0GlvepVfzNW40E/xgZZsvv7L/hkNxSWVyw30FP3wV9xp
6hStbwMgDjfxVAI1hul8lmHobZumPQ5uCFNi1buzBi3hUhlhdKMKqR3YZ8qzN7cIESrxU6tIf+tT
AofMWpWHcWIVS9LXdQdECiMP2TkzEBmywRMaysBM4tFXQ32V9CkTU/qheoToxUVMrs7A2BDPfkIW
QBS9dsqGQNexD/3rw6mkzYQ1jHsgKd0zs20o2wuBtmatHTPTfiHdCRCR0YfmkRDnaw2t4lbrc20b
zlZ2wX33j78lerf/6x3796/pv0Q/1e3/iKTt/v4ffPxV1XPL+dT/y4d/f6wK/vqP9c/8r6/55z/x
96vkqwXH+Nv/X79q/1NdfxQ/3b9+0T99Z/7r//jp/I/+458+WFM9+vlu+Gnn+59uyPu/fgp+j/Ur
/38/+W8/f32Xx7n++fOPr2oo+/W7RUlV/vGPTx2///xDF+Q9//v/+f3/8cn1F/jzj6uPaP5oK+bk
/+2/Rv/pz/18dP2ffxjG31yPFkwYgh2OazmEII8/62d0+2+6rrvr/yRPCmHxGXKV+/jPPyz3b9KV
tvSE4QiPW4Ufo+OuWD8l/+ZYJiZ5AjbFKnp2//ifP98/vY//+339t3IobolG77s//zCF868ZxIbl
mTRRHjJUy5Cm5f5zCimICR4bJbEdOdhnBuxmDZFKvlq2cVXUpCaNVnjMkSgOSHS4+IopmJqKdPLh
TOgwI75ai3zSy05WgWpO2AWpoQNGmsZ1bwWcOFBQkOTFdVPq+3RiAlg67CMlaxPSAFY8J2Q2K8Jj
R18euBXWUGtGWSpsXMJVj3234Qt0LX7WLaIVO1h8voHGa1R1SslWsqDLV8dyDtSrUShJ+mKViC0k
G0ULw5dK6ocJAR+6YMKkTAh//qr+IBHwuNrYJUkqdWedytHZQVdugtiz3pNOU4fQZOinRmQShW6g
O4IB5ZfZrLaJph6S6SmEeC+iiLmZ6T0R+gsiqwwQDkp/aWq4oo2xYaKIt9pD2bYqHeZa1/ZZ1qzR
kBCbkih5T0bnkpXxeIZIS4GPCxgPow1cHtHoeJja2cHAwHBhGsY3d7lrNRVeRtcMKtZO9FwiDkJn
XdFk5RtDsoMbZz95Pz6a44zrch4+nJynV2zPVM+AU4rpx13X2EBuGPz2H2CTNd+T3m+oA7hhFAN5
bQZ56KHSNSA5prA3mLZIigi8tLUUb4v9lZtpGIRFvDdDWZ5gP6Ay5t1GyidC9LOIpfNtMXnwfOOT
XjMfJ42Z0RqYXEqJZCO6gTS/ZGei89nqKJEpukh7S3vgqC7KGtY4YFMh6wLb9PUB+uCyetspfsnA
iZ07c6AiH2f1YhJWz2jXu0Q2gprF7Qjpgx/r46qmX0BmWDMEBos1fpat+WtJyAt6Gz/1uQGm721o
Eq6p/Cs1e1TwQvRB7SKTCJlHsGYWWsEzd48iY9rZg9b7yiPKRscTnfZi9SbZz542orjzbvs6e0wb
NCoUqch0BnDSk/meawNEndFZoXJtYKzGnsxAUIx+hkkCUwdvUKw+Y5JELWM+T62i5p1eOPXVsVTe
9dTGP66LEWS5URUdYqgKkEMmMF1DRz8S24jtO/mEVSHHjsAid+Uh3BrDZ8oMNO5YbdqQqHyLGX3h
sPgVDg/R2UYiYL0ZAtM2O/JTLZgsaZNGDlSJ5FOOY7Duu6fMbhEo6y95FZWIWcCNsboj+I7Bw3bu
m0OiiKKdxk/XzW8NlFY++be+6tE5FQaqw7gB+6J9e2GznNOOYnhpBTqeqHkuJWm3IMdttLUL4/OY
tLdmEn6l2BUmE+oOsttKVHjOVi+URfIai4OlSIotYqyfHFtG06/xU6slxvSIPYzQb6LM0AHuRQQV
LZ79Kb2M3qNmRiBAuuVrg+kiGBw70OqKcRfMwlidhOcbpvlslWUG8cbdcBIbwdjhIC0LcddP5ZuI
0wBEWsKl5CAfyWYujM4VbBbjZ4TEyAnK8iPX8rcxctNt7LDmiyfnI6sL5HPxS01iblDh3MR0gUiN
jStb3GLnZVAB4nIgUSdhxVLHvMrr5T0tum8sNdMx6Mxbfbp2Oo0B3qxpB5OQDNkCLkn3Tsw8Byoa
XQVrHaaw8BAHtZ5m9UZvdEFaEuEHOOdWgtt4tJL2HYmhtQVOUtP1wNs0Vp71YEEHGnOLnWPX+qNm
P2lmf8aZhoKNKVwSYr+DbeCPFdslkbzOJVIweityFAp3T+G/8G5WOA+RcdiOW5/7SV0mQQ5SpTLy
Xefb3qE3y9RTlgDobrR+RY1/0gKsPExPkmXVfCeDHrSlc4uo8s2JtaOnk5DooueImcWyUGf/FivP
3kskTgy6zOhgJWBELaa8hQfJZ+6zPMDog5WOyprrISM4paLpUGp6jAbOgGEE4VCbJLnNxl2TA6VI
PdrLZEUFa8mTWcDiK6F4ugmuggUVpL5ijLhJUfuwt3xV8IF0LC+5A/l6cr5C18F31B/H0jlovY1C
T7I1J1sIbnzl/nhIiUdDftNVUfkprMlOd70MJ82Q7I5WCWcmcnjm6rruBwtrd4X4ywDkySBj4+ru
2XN0Y99i6vMXO7nLTMZ2CeF3unqFrbfQ43FXzxGmdINzwZRshj1pvGY5LaGrlqBcqbLa6GR7vXLv
JsZiMAnW5EEMCgWMtHyyH5hykZrhRie9mcjumV+tEkRLN3xPIT3/6L7l2qICV/f2tUEjFqermiWM
T63JdUMEA+CPKS62JfMuFLavYaw/uOkA8nNEZtGVHZejjQKWhx0D+vremFFnIKdEfs7sXmS4xXnF
OA64YqcC+VH/Ha3Tas9BTRY7XzPtzxYlFUFFM+HTYSg3uAp22sgqzqXfGQc0FR7PdFyHlAsd8dvw
5pjjjQcEOYQzTIhD7aG7IgpbbbA8fusC3W8NDZcFrVqvYaIFieGzZfgaLWBxiuhElNEdXFaxQR90
KavySSWp59vcXBtgN6eWYvug5Q6Z3Bg4DB1hYIOBmadTHLDeAGLPGTuwBC8LnrISecjG0Fl+Vx7T
l6hcOpQQ4c6NUXaZyQOu0R/PSW/rEMx/2F5FbftqucjohMGVuMarNxqvm0ASIdsbFPozdwH+0BhT
EMM6milY4wsBOrSyNkL5YBZIAbIOlMrkvrdsyjZRzmzXy+PPxPSACFEyLeRL+UnC7DSbg4TYsDhl
D9Ti8PLHOsWbX7bsMyCCKphetjh2Q2MDdmYPbbT9fYf5gM1/jOkHaUiooMWtgwDTeXawxW0qYimr
GEGZOS/Sh2+B5pmxz9Ddq5GcyHjEtoEW5lgZObPegSxkwHrcOtoteinO/1Y/pWvIj+FZJ5EQMDfb
XDRkrRHWvSo/rshzgdwCaHRL84oNkZBwSe4nwWxbx8a/0+fhQ7MMfF/TQk88WGdznIIs1I6li+5z
fR3l2L14GlPRhYauc0e44AhoF/JcLUP4dd9etHC5n51+F/cQ1pJBflXTGrtChmOYshgM3StkDezI
cSTlwEQ7Yl/MRl60qFLbnshFH7jsig7gQJSgVDjTt72NRdJC9Btm1dkK7y0ey1sHxye4EFIEIqYO
GmMiqrL/ztyZLTmOXFv2hxoyAA64A68kQZAMBmMeMl9gkRPmecbX3wXpthQVys6wqzZraz2UymoC
MTmOn7P32tq1C9xcBTyly/zKQLhjdmWSNbNeCRj2kzUFZyW5svmqmkoAnu4cUyEiLuljHEsdOUfq
NKRVCKatLQQJy3isJSqFIigPYo7Gm0X7arFSMYoNn9FqHSscgBQcxKK4k7N1lxI/5jYSPZKlYf4h
Qzqrbnvv0jsxI8oIO/iZipXSzBri4tyzNfoxwZdZ5zcz9zyVGpoPcs2BNky4p13EmAFWrypB0VbC
uxDLsFvLmkQmlyLKfBCOJFkLpEmUxQs4IKoPpiXR2P1yzQawjOB1SyF/Aw+0O/mNEoyqNWpP4WiE
zPMMrqYzeaPpngn4oOEOisBK3xaMoZNuHlo1vzA1L3eRMC4skkhMmgYNXwaBIrOLR7qEmfg5RxWC
5Vh1SKX44iD4onbfJ4F8QMUXA7NCQlSUziFOCfBwVi+rYmiQSO3c4Zg7RHr5KhhttiCoNkO1mo7K
5LtrVt6cRV/TqhVbCikKaJjagpkwC2H7KMr8S7ba6DQXP7deI5ESygM1m/qLYHCSy1d96AlsJkBA
rwZIrab6nhbrNxM+x0hvcGiNNytdHiJGqhvUxT+SL+g8YuLKAl9XrI11BTims7FwR/k6NdBbEmKD
q3aNGLba/DQEIcEEZgotpMMOGdg/pzyfzojxEVuNfBbbaSMlNX+G5LbKWBq08jtD+R82TQQvSqoR
7jlS4JB/jOgxz4htBBJxdqHlFePJKA4lPrgt3pDMM+Q36VQ6l7HEyKTRzrVwwRK9wleoTEdvoJYF
rg+seUG2W2Y930jIBch5EqylBAyJ3UwPcSs15HuQGM6lq0aoxszpnYnL1FuaH/ctFlLQzmoQvtmO
V4hWGBgKe/KtpDqN5mNSEnWeGBgQ+nYofQLOyA9xILjPJdV1Tb1YFYz7dWOHDf9FUPnacXg7riK+
aiYNQ95BwfgFgvqBOEn0FzStIUuwH+AdtXMknk2S3dAvhu60/mGEfbdZo08qZ/wRaFblyTy4DkAF
0L/l4vW1OuLpZzLXrBMf4qBljCaJyfC2BkfMxuxMRvF2jNfBv+OiN2O2thVsLqMYJV2ZPQwZa4Eo
mauoTj04UNqiOn9KR6ixxoJtGsQsV/08LS4TjJBO45DCnMiHc+xWZzMPrwBdXCcVsa+quCmX+KvJ
cTYB4C0apQbhqHucLQcm7wjfe94NfLNnm1bVxv6Rx6FEJ5v/aKklCBVaHhwhPAR6+4QtYiPH72x8
WafT8nFxhLGXafCtGdW3yZkQ/qbqCdYbqtqyY9vGiFay655c+gE9ICZMcZEG+ObKrtvzaBvRwXV4
72MsHEeVStZLvURRgbp1hxVux+7UPKxSvGJhrOxyfgyoJa44M8ypdLO9aAjUZsoOKTm3+eqJs1MR
P26BsyDtkLDwarjtwubSNMzUk1ja3lij2V4TLYjQ3gaARjexDSuC7s0ddH4+BC2T2TH3i4EPDwLh
bDuv8u2+MG4sk8ijMgm/9ib4n2Ic2VQgs4zaPmKYMnwxC/db+CLEiHWhjmJMmPWr1VPhtHK8M9be
O5q7nZvPJGiYbCaKcdG3li7w3k/6VWjQHxkWm1Cv1CbCtOCJKJLhzqRN7S3RfcyoXRe0JvhWL6bc
NskrD/y1HofPlpgOTtzftPNwyKBZCsZbaXbdlPV24PWI7s0AelDJlrxA3I+mcGoIBwGayvp3L+Yb
F2KOIAOGLUY7oWsRnszcA1CgwzVGMig0hOzuZ2wmraHdrmHoSz/cAUYPWpxUuERrHBOh3f8CRunE
4X1GTiuZooR7YY45LiOz5/Lk6DR0ZFkdKwc9jYTqSwzUI5kYe3eKdvDsGFiW0auOwCwwmYqUqQ7W
iCaBxl4oTcxs62jut7qHrm4ExFFPaHnZDpsb3kpPX9NTiAmol+7KnUz096gg2Arc9WK6ykKGYon8
5VLbWiRG4iC/mpz8rkBmqVUwB0eiLfgcCmrCxe1um9lFnXFfKe217sUNxNufVIEXW+FkVM6tDOg9
NWn+LOFExOO1i87RFGijhshn/npXV+QAuReiVc6scfOGQRLfPn25sRUelq4OvlvucpgWCruquUqT
8Fjz4d9lcGmRq1sg+SAC3Nd6fWWH4MWpg9/yUr0YFjz02XhsVnNUQlS1xQ4Tpc6M2oOQKskeGYtv
tIxXa1YELKQ2ba4iw1ertzAoyZQRfbNBW26vY39CnPn+NaYkL09jTJmHUM0aHcOdVUDTinOJZpJF
vU2R5vFnlNTJFSn1CUmm6X1+zZLfkPwzn63xXjAKhm9IF6zsTvSsn5IQWFvQlWwM+GzhucRoklY8
Rk2ufdNj7cdICjElJH2DjiVvkT/6VpzDcjpHIwyoQcAioc0/Fuau1kPG42b4pbLMkx2Y8LSBkRZA
KSqk4XM27yPG1mbd/VQDUlsa8QMWioSj1pD0Bzf/tTBP7BSZiLiVmx1DBgRD0HzuCQDF52gGD5Rq
VxVZQVwW41mmVwR/RnjRHRggGteKCgpTfuDnOCsHLb5DovI9n5sLUFggSuC511TcobS+wIM52j3S
sQV1eP40Wb2XZymkcCJwRdH5c7TcGo5xYGJj0hUgHLh9CTG5k742HjSnYu8zJAfNAiyg/VyyVye6
Zx7gDaZ6YboyenExMBtG+aub0tkOccwSpDsPZkVnchB3ETDu6xprUuL0z5MMzzOeUzwdqARiL0ZZ
Qx64PwHNJVYlfybBstqKElk+6QtsosF7Y++IDOwygl2WzoDVESvPtrgzU+15aNFv+wxobp08DIAF
CfPQ0VBiJPPL7dFgNbX90mSu8ohD9hj9YOPKaAQ1AV0YZ3rt2Q2TMMKuHAj9Rm+wkIczxpDIZRtl
F9WhN1AThQv1J/vEfZrMJIezsJGUmBJizfNbS7/lWZOOvRvqnoTLcrGPy2QcTYoD0HNq6yzrp0DU
oAYwVVTs5/AHvMjaPuCbYWDdjvdV3u9Lg3ZRW87D1zR4KyVBt+R73bUi1iGXMG8b2J+0GdUYbZ0M
xpyiH+mK0jMzs9glw1s62RPTx7RmAd0SFooEwcIWzNCRjjcD7K2YzKc2d0GBsfkM7F+0UK70PKfd
23bfG8lrFjK9Dy2qyQrGN7zBvPf4jinsGj1JUJrd7UqAvPtgnR0GffhNLi1t9bikScTtN12dn1aW
uFqK6oeRNl8TWrcHvhzgBmZWMJb424zAFehTyRtRMreSGG83FY9VbbML1elx58y9yFhTL2Exj9c6
X7raZjcUh/Ya8FJcsdezgJfQzsHAEV9kTLp8t2L7e9BgtlM6Oz3lp4QQPWBekVLO7biQR3exs9xh
Rg6xR4+CnR2qeTt2AAcK207JgDJmJMy2e2j16UdMTy5c6gRJMF/ixu7w/tJDHWKbVlJbfc9a3KIx
rL1kqU8txfZtNfDy9ljkCL/6hjstAOtLE9hM3B85OSc1CEb4/VvZsGZoOBBJdpoeR8JBLxrDaEpl
IqjW8Jc2aX/MuvHYriKWQMoTrLwUlguRTFmK88WILcbpvCBLzgYjS/iG2O2EH0ByUe2ml+RdraGm
AZEMpSALrRCAPANysJLCC2RyTYX2KyH7duOkC0HXxRoYjht+l+TgdOKqSRC6BLlHv5p7xLY2pUHh
1zke1QrTqaaDDKxgiEEcpfs/6dAoIlgCEPoWsEMORa4Ynso0su40HvCKEbQ1hxfg10RkN9TsKkUG
RGN1S5BGudPoyvij4BtRV4OvkRiAOgzFsoPyOeoMhpOhfAvt2B/cYN5nFcNvRT9R51jLjGMujq2f
PWkx7KbDhcUc2NjEPB0HIom9VfxYLqBxy75CqjSQNGYCLSvJTscOg3Kz5YkEyeFZafi9TiLdE4jl
3JqNbBuoZRcnyFqc6ZtMSaU3Mbp5Ra/329gSpOGmjPodWh8I0HuvtsIbuCm+XiUmXlOXh3OmR2Y3
LbRlbQYy0rY2m5H5h1uExDsP8piZgcFGnF1hqtIjreVLxACAhkcDWyKN0K0kcUZWCGFO/Q9Dyuu0
jm7GmkKTSOIjetj6vPQVeUpjykXs0GohNVJI9C6ttQb40uLzeumcaxGdnURfvVucTZNecHjV20Rt
LIcAwLHlpab1g5aXrtFCNt4hL1OCJNkQotbmAjD1D/Zdnd2KeryU1YBlKWVAwQrPTlZDZB/pZ7oq
2L6qlxi0vRkBPdVR+VNru8iD7oIbPXb6W6ZmuCG5gYyjqkeZO6ToVjbTksVCp5KiVnScw+j6RQy2
R7p3cY2iQ+jxF42QqTLu8bDk8VbVzXZcFKDXGApXBwIgHpiKdxkEyVrqKXI2Ed4Yq6UmITu1p9Te
0Ewyjq2KwT4BZueB2RCOTMsy+orR5lJq43yGvQwU27mE6OUal1e/Q3TMuExDmTs7O9tFPuGa5UWT
NkCpciBKbi1VHYdcvyCWa9tVoMyghsBO6vc9rh1FEhGLqUkAY8/kCH00cOoHqNRMwshIm+iVVnRV
N1F8bXR5vRWW7ZWxAbSUr1eqpxKkHMnMmCbWzEnHVzT/QeP1N7aGT4Xe2W0bpTgvMYCX8d7B+WoE
qa8XmMqZ2kXs9OrJTzTyX+uB97SPEOcI3lXSIwUFLppnF/K4PTBMjVL7rW/d4ZQvQ88JvYWCLjzd
oukAkwOoKm6LQJ+Z8q1RqwIerDaDRcBDNSwvuosqNQ8bk46tOljEsO8JTWo29ZTd5BWSJqVMUm7M
t4Wd3Lo1+Jl2kvRijUDjmHmFLiEEzG5/m/09EmwsSUau6ZBOS0pcwPRE+hErOUVgqhZ3m/D9hXVf
bQmbPzQJpbjdYf7WNdSeEm0wCuvVFYP1s4X5S6oiuZLpCCEKaPKApRGxZTRlMfbYU1fBkLJS6zVt
ROWTlOluFkX0SU5YzJQ0N27J9CFuox+piDW/YwfW5MnPmpiMU9AcDWDavOSKTR7O380yr964ULsk
OQQShquw0Z3oKVSoJexBOPu+grY+W/ezxKyfNDkeqB64cLRuzhLlMDR0vqarL2EMeJRgjBA1o9Jz
hC4INSK77bq57rW621oWFoeYHTu+xWilP4ELA/Fkr6mJIfiuyGD8HaJv4n3mUmK9ruh1AQh9NSRf
A2A4m1Kwiew7vT0lTfe96Oia5DQ5ady0TzF58rvWCEs8IRMuu2EySPek6asXzCkHWedXIROKvM28
uYCpA/8JkkPEVoBnlsQE0t3Dit1NSGPebu4EngniwL64Y9Y9N1r/6EARaPsg38c9xVMUWxoC+nVa
zdt7CPrgxFPX0ZIsJF9XyOoBq0FfMZLQs5aQJiovN8cMjjDT2DOTZnags1dNM3BQJh6+RtNOsjTk
tV6Boo+jYlsroTbZHJ6SuHhwwlYeatP5OmR0Zh17wDAJDVmC6Num0AdoKqkvLQXsCJB9yIIb22BX
NDpPZsKQ0pqfXKu/mYv0XkX41Jp9bpKOwCXw9AFZG5xIk5YqmO7MXS4B8tFK3ofq2+zYOQMYdsgQ
9u9TCs68pn3CKIX1AkOM68UNlR7Ka2JiFOJksljwu/VAs9QRx9tTSiKpVtAoZwL8VHXDVb+kxDF2
9wOxVnmZ7F03OiBCvDbNzAvj/HsFUrBsmx+zUX+hPb0hkeXBpGsPZYKeliVxURN0dEZVlEEPpTVY
2SgtqzLYJmMPuNI02Lixy6AmAKdXs5objNCizKJv2MS6L7LkmYzOu1QPn6elOkROejU2uPjSdgSr
a9wndQ27A+Mfl979qbivJqF/AwmXkYWWcM5r3R/qC23Vh56An0MuqcEnIhb4OgOGJohr8QDwjwxa
0JrVkHiukGUeYtWf8YY6x62bFiU9GVDCEHIUXiMEBWaGTjbShwmwbxQ/tjjRBsYuJ5Fj1EZUiteL
ztSNUTDsJerXAes0d1ctWEpJ6NYlaKk05dw4B6sa6HepNPYQKb0maSLPKrMe9TIlK4lP37axKm3f
zbF7CXWJf4C9D3qZixzBpHTdeCqYSvpdPz+SGm9fWCAwzKIv7kPk/7YLvSIGs8Ov6Scvz5f2mBCE
tPq6adRSiiuRz+ckbhbfjgAkhCOicKU/ASLOjdmX80QILHVSqwK0smV+z5RoIUkQREqwWAfJLIOi
tN1jqERZGzX+1A9XWVxhO1f6fRqxjx/VeK9iWCqF3WDijhsPPjxhPy00vb73CU01fdr3zKlG2i2z
S/AWrcKqZ+8w8TjFvdAw/mpvicKRNQpY/RRHCs8FnXbeHnKD2E/KnVOBX4K6J3bDRIUq8gIpAm/m
LqP+JQTOtTwT51kTaFh7LNp7cRoiKGmgaWLofgX9A7CR2ZTRxcUtWVh0kIqHXo+PdQs21tDJbZtW
TasL0QsRckxQJCHGPGIDGP3edn0JlILZ6dBkexnDpAjD7gUbV+gno0USrEOIXLzABTYmUo3uaMMw
QCBjaw9WCKVOVtoHmcXnsdYhYxVyvjLrCQdRXvnYw/LnMvypyYmAKXwUfb3UPqGC7HBHCxlBNRLK
1y60YPF/DPQHthhTACDq2cJyA/hKd/r64MzZcWpyr+GLfXRCc09wl9rZGgBDp7P3jUb43BTUh8Cl
ZG16cV9lFXI9BefXAqRdqQjZAgIu2umoiqRSgYeJmn7wVMOlIVGwbuflIvoSrSeZt+iN+ZomvQHW
HDuvAMrGPi48O+H4A1Dbs9IW3Y9Kv09NtUqETDw4Gl2XhuZsmQOnwNr7qLd0o2zabydc8ARnhyio
5ozOGTxEbYw0RDJRss8W9IJCO1bFsx1MT0SgPImVLOWyqBuhcO/DCtcjYH+YlBDq56ADeiMt7bqn
dsiSlo2JSqJdSJV8SGV8oY09+BPQ2K2xsHdOQmZJVRNVe3sJtjDjV34jrgfiI64x+JKjxZT1nAxq
OYcDCi0LlgCTx3Q5DSVf/9iazlUoLahAPW2plom5KgiS0cfc8YAEvuY9/cck6fAXD7fTWs4aLfYw
IbCjNgwggrp7MMVP2aCqh3CMjLQNk0O7UlQKNe8yS3tONcUYuaGvOAXzlzTPAqIqjX6fjOGzDKmS
yQrSz1nNnoxkn5F+7QFUaXwwXjTlPLfQnonnbTRefzrUvRkfSRp1EEKRY1zS9ZmZPWuJY+4bXn8K
f4kkHVVxVg/IjEb71g4LfPau5mchSck0goMACtlskt4p8xsWiIR/jB+uBXi39Jr2dA1sk7lPsc3j
Drt4R0JQXfR0U7OLLgOIe53yFl0eO2BaUPax61bOTENZQ6ynl7eqhjU7Fm+T0XpilseJKcNsAcRw
VHsonbOgIkR81b4t1ao3iMRbCMWY36sRLu6cJpOCe60MEy15UfaLdAk/sOzzFKbTSVTEjQ51vk9C
KlAcuSUszRYyg4q+mREbyCILfT3vnyx2lBV9cFGGt442EWSKWhxy1Z3eOB4B4Vi4weK0Gd7E2LeM
qN/Oo1nvM3tITiEf56ioBPNA8B1UCE8tkR3dQpqd7AXcqd5xdxlTfB1yn8906kCw5TFTrwkrA8wM
PiNcQp4a4vz0aBclUX502UEtGto/M7aJ2hhguUlnZoIcvbo5Hy/TYiphd5OzSxNFG6uTfjSPfoDE
bRvFWr+T5eyNDX0uWHdhGo+7TjO+UPVX2xE3h54Vjh+q9CaCYAORCLRaotWzZ9N3oRW3ptQEFipq
Mt59FDsEAhQ8oTrO8WipkIYNobuddELjDJsW3rKsQHXcEm6a9IBdzuM82w9BOl+aeTyw9aKISW4Q
3oS7ptRvhI4ExxA4u0VOn7pLvSZobxkTUSxWts1QqvM1ImYL28VsOWnfMgYYSH/4Af18xianU7c5
9c4yil+dsAnVwZeYWAjhEE7s2jk8w7/o9n2X+qZeF0eRoV6xWB4i+WLYWfscAVFx0pKXArgs5YR5
ko3tKwt3gFZkDsSDS9tk8XXGpHeHuex6Gpjx5m0XHOrY09wAFE96FFaGv7YHE6qXSgNCpl5cxVNg
C+OaTF/gcBFAhbSLTmnMwFgWDpKUqsp9lp9bPSydzULtB2OQ5C3KiVya5sltjGJX0kalPG1rBE8N
3tdYQwbDaMQZiqu8Kk/8W2nJ7twQoEzaWbuLqCi2cpgwULjP+Vq39gk+IJUOb65L1dSnzOZQ8W3M
PHpxAG36ekNE+qi1MXKIoUbBtjdaAyq5Go4jykHBqndV0y+h8Kgu/ZSw6dgGU5qdpjR5czIgJkHC
RleUgmySOHmGTxYfVDfxmLEE6Lml7yNHXgIXrYOBK4PnteGLLsNH6uJqmwvMslWHEKAGTGPJ6Kom
T1uvVIyGsPRj8zlTAY7RkbjH2hGoH+r7edBvAJOHe2bTJ0Fbapu6Wusp0Ae9NHcdcVqEYDhUVYzd
djxaP7qUQS47/LcySF+bWNgexSK4HodSKW6VsbNwjQ6aa3rJgoTMZQrrQiz1FpePOG6cxgcTk21G
9tXoNYhVZPBmTfRyK5fxGuQ5JJLhncxVQogPRMW4i5+gh4cvgF7vV2Y6J7Xth5EEqk6UPqFmeMKY
Xi/sxD2bUD8WsyK4WkC2U/5g6Cfx7UvakHEZZTrotR5+BDC2ceUXz7ClecvKVEuxysHHc/Hj5eVy
DkzWFYEKjj3lFaVKt8HN0e9cjGF2Vg1XbQDQDElaNc/XnUXKDWySjT0HOlU5DW4jlKR8uV4768ht
GBOkfbeiYemLGYypywDMvFWCPslgrBBlx5dirGB+qj7b4X1KCG4hHtWZ8guFdLXLOp0WefJqrELj
FsmUtPsDjKVrDa02JJsQsHOFZ1FSNFYBqro0meydYZVvhRYQ1eszXTCM0ssbh1ETyx80vHtLEVSs
bPGQLijGcCtCxE8HCemGbPmoYfrHShtUEkNO9GUOMEdOwfg1W+J426eITCewBg0wVhaDOyu86GBO
CaNy7wZJaZuNKydPR7rdCDwPyk32oIehyTwXUV6fVUyHRAzZTdqX0HLgZpzomIBgv60651uZ4svR
MZBVpg2KpkGDC/692CS55jOaT/15yVCX1Sb9B+GBUH1s6LGjYipokfIsgdwlQbubw8d+Bvo5G6GF
FAaDsDQav3SNW6ufmDlAdr6y8j65D2UFtxX1cBinuDJxrw6dVl1KHYobV7Km1V18tRWFRAxJH0Y2
vQO8m0Z4PXTJca7mV5Ahby3N/s3kRCdaaG9tPZNy3MSP/P8xL+vpC/Gqbo2MAefkF1FizRWtw6Pq
tpiziv5xQfVoIHmwUtPv9KmiYl9piRJ9MhcedeYGp5EGDpBWcCoIwc4Tnj7u0IDgbgMLyy8koWkE
JkZRcWiWVdDUaL9MWIpIC+cvZnbt1hnP6NLw9XO+zpBLYCTtFGHSncRTNgIgsITzi/L1S+BkCOjo
d9uC3V+Ek013QJW5hFxo94Q/g4IWQbmtkxEVz8gsqqmZzmSMkfLgoShYvxMNbiUmXW3Ioa/R4dIT
3qx1W29U1rHJSYFa/fvzEJBDviKGhsY9lCZ2gRKhdGkJ7TTHxWtkRSuAL/TsqH/SsgW5mgHOmlZL
hBm2kXcZk0htWuccqrtZlKciK3lkBu8iqsaY6MApGdDTc+exPebYY1jZqTLyDgsTHDpEmeAp/NGU
yJyL7CpI5W3c05QOwzzbB31+bRWdi9RWe5JZve8lTF0m8rtlRAdK98NE1lJsS9fMdhI2vsclMhpk
MsKEo9M7SAadmiU8tOtzqTCB6RVedFd/1TR971gU1FPZ/tDybp+qccZopb4u5ZtW2T+UTh2WF8x0
Rn05iDGk8xs14F+Gr2Vj33QKDbIayvvWWu+v6+yTVSFCvsC2yQoMbbAoCQE99PlTBzELrgvAghC9
AlcWEh/K2nbuv4c4GdEYDotfWz+zKeUqo93mLxCwyRfGWmj+kURBhQmkK8/ZBpF7t12XJ7uvfsUy
uMCsnQ/mMlEfpP2tFZfi6PQK6UFYPa8dn3bMdmtcdlovhzFC9xoM6UO7aBWzN/E14L84uuJpdFZg
QMLgwy1ayNMGX8m0QGbgWrEHF4RLJm0I0mguc5ciB9bHI25iT1+i65Bd/ViiyDeqmHpSqAM+qo1u
HXlyQZmwUmwr2bzNODn3y9QdhYFen3EjjkYj/KqNuCHQADDoEt8CYDLAGxDvVjDZUnGV1M2PoGzb
Tc+lY/xDImBmPCE2UL5TZU+RNpWerU0nNADxHt9dAaMXYDhe8pNlLy+dsabbGfqhaXT74kzzUWYa
m7swvnfs/tlFl7UjpJJewRATHNf2fjOiVGwAYQAyZoqaarHc9u58gyn5TRBngIqRFjVkZ3QQvO3E
J9+ZEA2BbrkA1c2akByicsCholysIuyXJS80qHfQWSrRD+HMSM8twUu2yRdlGpeKXg02TfnN6gy2
HlX808L1PYjY9tuc4ssZa/YQy2NsONE1GlF6jZV1PajDiIsfcg3QYv1eG5vIE32yDxMKmCrEVNOy
bZ1osjEivGpaoq7Lkp7QQDKHScYMKtB5QHJO6iqG/vkQ5JepLMBqON8rU7onycNS8tcBuNoHxo3r
dlu/6lqayqb4CnNE7vrefcFGSj4JjL2R72hsx9qFO4AkHeIK1XnNkGR+U9Zwm0/TVwImCAeCo4D8
Exy6Lc+hhpw6ytWbOQ9wppV50icHZq7mToQo6N8qq6SKnN1wH822b2lucu6Cr2ZkLxjVl5d4jmnV
pTVhUyFoeKI5F+16oRM2Bry4jsCgGhMpBYdW3xeayrYpYyCyQOvb0lb3/2+teP8fuuwUxrf/s8kO
SBSuuH+z2K3/0s+/O+yEgVlOKt11lTRcaTqY5f7hsDP1v9mWI4XLBwHckLDNfzrslP433TXx9wHy
MJStHOOfDjvb/ZsE6wCFxAGBKXR8ef8Dh50h8M/9w1C5OgjVatMzleCHCcG0xV5dftX3t/u4CPHj
Gf9Lm9PGEC47q2YX+HKb7K1j6Pf7cQc45oAo+eHdxflvh997R98HO99/Hw5fBK4+Tu/vP+fd4UwX
sQcBNZ0nExJxQuNGxON+WMTFtSgV/3wsYzXq/tu5WaaJNwEjDJLzv57bmFWGFeRp55l++2x68Sn+
iWwIQR+qVh9pntf49nAw//EK/MWM+v4UDW7bHw/7wT8s7ba2qoZkn/EUPZoeYyB4URvgj/fUjgfp
/fksP7iV/3FF353kesXfXdFa1YhLs6pj5lIR/7H20aLy55+P8fsLiUtUmcqUuqn/9RghX4GYKBMe
kolkdqa/tJqL05+P8dsnw/rXMXji359HX5iYX8L1qlnVyZnagwYwkaFgeN+6xt2fj/XZ+ax38N01
c1KSjkwgwF7Uv67Ciy58dPEV/QcHsU2byc76jtkfnKutXSd5tgz0LJDfa4265hHfm3l++393GJaX
9+ciW0Yn+Ek7jyREe/ret347nf98iHUN+Lf36F9nIj/c/oUVbC5FThJEe6J/ujBbaApq+vqcmeb+
z8f6/YLE+mbYhmsZhvnh3kSak+RYE+ABvk77ZVftp2/OjnjpfgOjdF/5bbL95Ii/fRpc4bAe6VIY
8sMVLAKrpJMRrUsgJNOz7qVe7mdX5m2/B52xzR/cXfry52P+7qXFHS0dk3Ufc/P6k949gA1OgTYS
9DZIwNjKGuPcYn5y04zf3bX3x/iwMJQIgtLBZfWrAOTu5LZ9qvbJrjsUh3kvPFCL1+Mx3cW7z67n
7y6nI2wdu7ZrCr59fz23YuhhzXB0T5m/nN7ZKPu1KbX/4OV6f5APn608jvqlb1n1LO08pI9iuba1
+//gHgks8Vjd+XLbH85jVCSXtQFPPTX2Nuwhog+fnMRvn4J3R/hwEomE2mGhsGSssDf6nxpmyT+f
wu9vxb9O4cMSVHdh3MiJA1TyplJ3YXYzzp9cpfU/8XFtcN6dw4eXZ5Sk9mmEEXp9QPtfyldnJE9G
DmfV5yeBitjujOaT01qv/B+O+XE9QsQ6NcLmzuQ6TDyCjsezZd8k6bc/Xz1j/eT823FgU9o6Ic2O
XCu392+pqjvbTXDHedDydmIP++ag3ypfePGD2n1yrN/eqn8dy/2wxtY5XExbyNYzbmiL7nMv9GgD
oiTfjjsAk16xdY/m5ZOD/vZC2ib/syREevPDMjRMNfWYHVI7bNWmO8betCmfFA2HgzxP22BT7ubD
iJBw8j858G+fGpoLrmWtda788G4hxiS8TK5flJvmiF/H2hR7vFN8U7zBE1vMpzv3pB+sA5vW8ZOn
x/jta/fu4B9eO/ApgIZGbqvTJed4nr5PxJzra88tmoN9RWJf7M5P1Unqj60ekiCU31pVcoiX7vDn
y/Dbe/7uh3x4PWeU2N2EvMAzx10expvWvCSx+dnn7bdP8bujfHiKByHTIuwodlr6UBuxq339Nj/O
Z0TA+88e40/OSH14iomhwgZecV/hSg3LvBmSazV+8vB8dowPhWJdgppsEJ94ko6f8dQUDAau/nxj
fv9e/PPxVOZfX/xGW2YtBufJNMGF/MCcKlf3aP9x5ej7Px/q90+jNG3i1xyh08T8cCyGOkwN/n57
0IU8ttt6i4iZ8YTtY0L3MRXN3z578X97fu+Oub4h78qP0CBuzwmpGR0VgNdPnhkGE1Ucn3Dl33xy
fr+9Xe+Otf79d8cqFjFYYAE6j06LtxzXtjKqRdYZuaNL4ZkHCAWETgafPPa/fcnfHfbDCgMCa20/
Ba0X1YfQui2hV//5xD47rw+riNZOGmBmrmEVvGXOV7e4mCjj/nyMz07iwwJhmilbL9A5Xhyjt2sJ
EE6e/5Mj0LOUwob/4344C+DOpek44GBDFe8hbB+swvjkTvz+Qv3rEB9OwglJRJIWXPaEGEjsHLeW
G54puv6jehco0f8+lQ/rHINpmSi8GpTx+mn2ih3bFPuAuGFnbZpnsdU34ze5T/eAIf58Dc31Ff1Q
Jwg+Y4rzEDrMpA+P+AT3YeH6tp5zPeysrfYSeto2ucUAsHN2jdefGTfswBBtnZv8FmDJgRyK//lF
Ri8ppLRo1nA1P9zHMOuKBjly65H7a5kPeeuL+D+oFv5yjA83MuxcEpY7TtPy1Xexz0/JAxrvbfWc
XcQWhIhnH8l+331ycX/z+RLGujBKYZmCVvxf1w83kAT19ZzZ8tB7pA2dQs/6Mj6RQ33d7n1CYLbV
yTyYu3wH+nk7hp/c3N/tR/9y/A9rpT129oxTpKWbM7xSrPjRf5H2Xc2R40qzv4gRNKB7pWl2t3xr
NDOaF8ZYeu/5629Ce86IgnCI+2ljY/dFsawGUCgAVVmZB/mk32Qn9VAcooN22h8v79IJe/AlvA1t
kGuxbowEfbHQ8ean6Kgcf0tu6XxBZ9g5FZyjnENga4g9q2dTi1CXhqEMXfBoBwy1e8sK0vSXYEAq
Z3coGA4haMpDwy3jmkjNAxVUmp2PusgBe+IA+fjuMPo0wajd658E5uj8sJtxa47x0haEdZ0tNZ0v
n5NjjuyBdElXTwLtKKQsoW51Td+83ZXRuiDCjh1NkI5RuNO6GS6zfmk1qsqQY7hyYN8t5/akHSUf
+N4eGcDuFN6lx9ifHNGw+VaJasmqZiLbzISgTs3LGS3D8JrlKhyfa6M4GHriNmAxEswvdz+CkV1X
Eeg0Qpjr1wJNQ5DtIwpMLmQrL0A0ufKpOKle+hALPJS/9za2qGtt7g4RuG/H2AZoTK3d+kTfRLaP
theQst5ah/jB9NB2tz887jzqoGm2FN1WQG3/1mIoGTZyMytGt/raBHQMoBRJfQKfwmHfEHXDd26q
Y7mIAqiNQusF26ENzbhGhbEgrA0BIQ3akyBcu9xDGVAvV2dFJ8C+Pd49E7ktCDUY4OUDUxsTR2cI
HsnGinVrPUCSndKLvU/Q8XUs5xmvy6A57tvjnPpvzDFhUzPmvKp6nPoAhPQShDAApbANgTO+JAPf
zeJmUIzbD7OmtmWDB6xxo52WM+phZ3ChufYFFVQPWnTn6WA+gcTA6d34bH+qb0J/f5h8F938AupQ
GxeFYosMyh3cMyc3fIiO0IA8oo06QOnUGZ/omS+wR19QeyNm/CYrczKpOUYMWXC3uSRn8P8G4Nx7
7AQLyD+IDARsVcaGUGkJajuyDP0tEAkmNCMx+PqhC8ovWkAOAP4Kn40KN2hvbDEbHf3X6O2oX0Zl
OuV98706j1f1EY3ln3woQODKVHi1mweVYJB8L30dI7MpoFmuTwPBpqhqQF1VoFLulZmgc6usRaa4
kWUzRGZDjBNgu+uKDTFK2bkt+yulB8N6rwegmflIbNmYYnYFaibKWNnwSaRnXbD8+wpUJj3osR26
dvkkg0ERqm1f9h2T/vx3fmkqJgqWqqXhBvrWW3IF9BdhhhVs8iMYfkFZtP997vS9fl9nMgtND3bZ
psQBV8zf+v5ozLMzxAEwHvtmuA6xMcM6fZ+NYD+H08+z0vigJpECdQFdWS+VmSB0iEwxPq/WcZMA
NowIGXagFM4gpZnGcQ/FFikUuDk/+ON5h2S2baLozKyObM3aklFtrOlsnIdg+A1s2ZX9BGbSo3yE
soJ10QWhmesPrxbZfOYS4martrhddnr/FA6KAY641hQ4OncKN0aY1VqiCjx6MozU2q8C+GblodUE
JvgBHoUMJLlNZIF1JuBqw4gOoLHHq+dm8KNjF5gX6MX5xYlmZ7qjKDXDvz/atqrroLKTdZsJSZVR
QqeuwXtjOE8+ut6hVnBH7sEsqCPQQ7nbS+6mK7ReKb/2PZ8b71XZUFTTNAxTUxkfsSZF6cGGS593
NNcNScdgvYCzBMMEy9G+MZ53qAqK8kj9Up5gZuHAnWh3jULfBCFI4gMtevx332f21qgVVa5piBaK
NQXAQnrGsAgihWgIzDotywDeeANDSMB626MuKnhI8Hx7O0XU/uZi0Q1oC+9DRKLSPOWaJzdH9FHt
z5LIBP37xkS9ViA/WzBLtOloBnWPnF0vyvd9IwrvxrIdCI3sGysTWQBxBcudn57CAFz5RyVoToAF
e8IbC92K7Bm0tcRs1UzKgQJpMR4blC53i28epiA9GEB6u2Yw4ZEyfSWHNrC9ToBdEE2k9XaINQjT
MpJjrUy0q5roP8vtyWsANRVMJe8QVJECAaxMw/OEzQ2ooQTGzBRKyXSLjo/pASqoUGAZQfyF6jiS
MP4CHTvfum1E6VTuCF8ts8mCptIn8JLCsjE9tbTlGNmY4ff+8OgsvVu+jQ0mKBQZkZc5qnDEj8Mn
QwVTAdAo6CDOm9RPTSjXrbUBaH0SmYLUIXcrbwwz0UIuGg3S3oh86voV7eUNudkfGD+0bgwwsaLu
CujXQkARxEmucabvWC11SyhKBGi7OkIhZd8edx+oBiVil3HcsxmXBSwWTW5hscC6hHYkU/VN42Ea
gRudfu1b4mGdNJXIkGehRVKZfS9nOZo0wSeBNPtpPRA8ftQT+AgdiCahhCd6/NAT6J2DvBp7iTSb
SNLlMajLJBzF83zV4jGZzwBTz1/QluDU6qOafknGP4Lx0ZXZM8n4JO3O0WzQrvgaso/rNdhObyfd
BS+MHVSH6Qp88OPzvknRIBlnLKyEAC0d404zfbGhrUxpCUxoo0ggVDyDIxSdFQL35O7tzbQy3gnQ
V6qqKcaYEhASjUEIuqNcf9wfFnePITmtQjzRsoE1fBsiIWI7FiNNo64xGJlSNJvkH/H6jQUmCIe1
lVozvTjVQBKa5dkEUYg9O+jhldDJsj8a/pS9joYu4sYTM1MDiBu3NN9q4QHaSQKJ2Aqsy7+yYjFv
nh59KzKhcwY6hSAj89GIIYVjTJ8/YEaXIeCHDK2hvMsMofWV2GOC0wsIDpC4dHhpozdg3wj3Hq1u
rFAH2UxZM0OCqwXrDfLa/anKvP7K8Mhd6UAw2YuhePtlFWwk7hptDNK/bwwq6Txnc4HjRLHPI7km
Lcpn5ItgVHQ3vosPGyPM5cbqLZnYE+IfFT1Er4mbezMSQMtB8funQfCMe8FZ7lljNlGCLk9TyuAQ
6ak95d7wuzmjl8lNzpDK9FZX9rrr5gBCxrvsbrhSTvtj5e7gzVCZ/UWksV5mHWECvHzIJOAygiYR
8JXvW+GGPziihhy+TEA09HbVpiZPwOeP8AdBUZQ/jJfUsnwUpZa5N6mNGbquG+dIp7FcTYnepLRV
OwG8bQSQADEPHViVDXQj7Q+Kb+3lWWUiR88mR+oBXckV5J58SNZ5cgskHlX+oUo8mvqBurQG0Cl9
wlFbbKIkw0aOdJS7/boAXVx6azWKU+GJvz8i/uZ6tcIsU5jo46CnKurG4EfWQNe56qODnmyBGcHE
UYT8dpnANS+NWQGHlyT7ypplxwS9NZglLbB0loL6pmhIzDEI0qKqiEcD9bAZhGUXMAppvSAk8bfQ
66wxMdDQK8o5BxNkftDSU2V92l8V7sVvs/ZsyAvR4yk3+L6sQQ5yME5DGlEmb7D/W5WC2Qt7QVDg
ThrODPSfYq+qLyDUzT5K5inPQe1Lr86gK7nEaDnWRAgSOvHvot7GBhN4miqFKJ6Ca99wHnyg1M6W
R7zGG33ZS33bE2WuuD63MUcj1GZIa9y1CWifcMvULmDqiJP1sPaHJYy8DyzWqx0WVF8odoW+Yhm+
rSC5bZ2UBYzLNgiIwc80gItj3xo3BahuzDE7Fnx5TVebmEVJRS2tPlRu4WaoxKKz1Z88zUfvHFr8
RfU0rkcawDUCGwAMLQuNgJqkbio0GqkKuGbuAQSCsgqeQaAjblTREGk0eO8or8boym5WzkymGbdM
nPj9AUzBQGIA0HhFD2PjoF6ZH/J8kOHqqg2Mv86Ei9jo0W6aIaY3ZRCD/2DKvxUQft1fNW7AADfU
f40wAaNNpaqs0QwBfb/F0SAuP37/dwaYiNGMRosmVqxPtdy15NtkCjIj/M30OgBmSeJaKWcTyie+
kf0p24dRB4NUcinjXjBR3DhkQv9dQVeeAV97u/QETYNan+g4YRVwqYAodCpBowV26f3pEpmhHrjx
MN0uemUBaAp870cif62xZfJhEgQG/qMaLWHEVIlG3uGOhyiXehO0yr76MKHyBimYJ5rfGU4Q7fJF
ABv+xfzVGpupJ0alprWJMYVPaGc9dwFaBEgg34FvEXVhcA3Pk2CxuE6xscgsVliUegmm3JcHhzSi
e7p019E+paWoS0BkiFmuFQfuCJ0XvDn6G0u5iutHvXhMIE79Ea/4u15syh6Fg9CUdKyXPIJ1S4OM
Npqx1VQTON//WCngguDfJiBRzMmkQetBG3pcutY78kBzqcVN+WW6n89S0DwOR1lwIeLGbvOvORZm
n2RVZOo0cYu+LEhkPxsSFa1zwu5m6QXJbm7VQ93YYlwiWYZarygOUTpSsomA+JUbeuE1BLLu5JN9
ox565G1FTxo6Ye8ODEsxFRv/KO/w76GNdiw7woRCTvWgHNsjLaXXgeixwY3ikFGEDQ3AEoMZHHiP
0wYy8Hi2dUGVH4ZOAFfmp9g3Bhg/T1HStfO8oO9C6wy3COazikJ97IswY9z4tzHEHHoK1EMg/ImR
aOTSR8+qdQK7+v5mUuh17v2ivM4Wc+Y1tVJYvZ2jcujPnnQcPVp0k/zowbwt0VQO5BhtEAC1Svyk
CW9JdKbeGbdpvx49SXC0vw3w8HkzzEqacnFp9W0KIEUFkIx+rs9lIMKKcWfz1ZjG5HegCBBB0Bv3
lcF4lBIbYkx/Sk3Uhsi/+G2sMN4XKtEIXB7WjOI45uvMh5K9gfszzWCmUIV3QU0Q7K8hP1Gxsck4
ZG1H1rLI2M6Qk3S1Q+mV4CNAjgIdaMhXQFbsJ62fxudEdvIgemxEPsQN/Bv7jJ9WcUHUOMSYa29x
wWLsdwHUh6In6XPnGY6BIpBx0QFdE9gVLSjjuiBYmpMJaj5+s0R+GulgqpoPGbb8/vTyWvtQn/3r
pRr9HZtrCF6QSQFZTJok0Q793XzULgnyw786D81CnyjWGBzGEP6RHFGphBsxN5bpxG8sD6QqutjE
4ygFOhWsq0daIO4DkQPxI9rGDj2bNnbUVlZbcCD/YweMa8efEBMOehTc96dStGI0GG3szKOhZJaB
8UA6IW8flfqq0gVXYC64CW8EAnC4RZFizFjIanUhBLpojtC+S/5Ad+wedUmwoPidJwXPYC277q6B
Zzynrqhiwj3CN6aZ4Q0ZlMG6PkZJDbRDSYa2bdCJJNo1CF57TfY/Mpev42Rip2yGnWlVyCMvcIoQ
3ETR4yQ//Rsb0D59u15tDYn6sIBfmM1DKIETqjsJWxq5x/XfSbNZcIJhzCH4jZHonIbqKpZ0UMFN
oh3MP2f+O1cQUn47Djkp0FlowSfA2/e1Dq/C5DpJwdNjF2Zx6KTqCxJsMbQM+xJt4yCrjcpbCzoo
zv5sco/azUiZMJlUamGZI0aa5Odq/KxHtxpJvBlCf9lN13/ZNyaaViY4Ziv48LIBWw10OgcFTDKN
XQjir8gEExczJSsk8LPiPhdfadW9Iop+/GgBwBEaxWU0OzDfhwxOJ69Q6PEp/+0QLrcFSCntTBd4
B38Yr2aYIBu2cdLUCW5ASvKU9M+QefnISrx+nwlIUqxoIA+i3wdJTE9ySG513r4JLjIXrBt/p4qJ
PKYagf52goPn1xS5XQXg9D/0Rxz/vv4t/0xRRSF0t6XrP/QCUgojH28ONYDh0bwLlnWwm7zdYCEJ
166KV7zJpEdLfbRBd7c/Qo4vgJbFVGVi6Mhhvcts9SN0VkP4wtLcl7UfRzd99f3fmWD8IIfMZ6/N
KFKoIGydEwP1zB5iUpW/b4bHk/JmKIw/1F1dSkYDbcPxJ+jEPKjj+CBJSX/gabk4s18dSrBNO6Av
27fLiT5vzDIuYjdRslQzDqclOw6p6mpRe4wmaKHZ161hO4ks2r4cn3hjkDmgCpOMqYp2dB+6Dd1w
GqeH/QEJXILNpMgLnn5yh+9bawSqwOw2xjWQKB9ogN0Ow2Yu9KQr60Xp4HkWlKQh7A2BtRLMWcLO
TbpFmLfQGzvMGdW0sdkaE/RppSM0JpCGylwQXB0g4vL/he7gpb3e2GO2rL6UpC0lSJIv5/KEBAAg
qmAwc//Bkoga5ri+gLIexSublGTpbXyoyqpIywkxMNWin5oCPYe6hTDTvkOIjDAenjRVHjaGDQp1
89SA3aEAtei+Ba7LbYbBuDTaxZFfLUE2qpR3EJrJO/BF6oI8EH9hXo2wlYpKXqBiSiEpclCfVL8J
IGYNNk20jtBsSSiqYNKw9s7vNuYY/x4gaQBiPPi3TmTQcxdf0IH/u1JA0h3HgpNWZIpx8aSSIYqV
Qii2lR7AH+oo4MULH3IQke8vk8gO49ptqYapiaeTn+lXafhDjlTPIFAlELZnCTxOpX/fvGcsfc17
JZ3ARzgfZ+MZSsj/zuFYyoioz7Q6TSIUfg2oP8q9ZzU3EYQd/t180fncDANgkdjMJZxIixW5AEOC
v7o9hHC9+bJvSDRfTBhYLZDYQ8wF74nuOIXgqBRgq+j/v+fLTAQwpi6BFBX2JxLRrjR9VtrLIN9H
xrEiwf5IeC4GSCglewF6+h1OXemkBMyrCGiSrjo5qDXRfAUdOUprKEjW8mIOcFzImqKnEw3XjDNH
dgiS0dRq/Yw8TOmPWTvo2pf9wfCSgODNMhWKggdegk2ZgtXKBMU+NqbyOPmrBx3MAITZ7nzsj523
eFASPlRopYaGy1Fgmf56dsVsjeBUQJ0eEFvGI7TZakcd/0GfHNLQbo7cg/pM6dsI+n27L6KUEXfZ
gNQw8K8MRig62RtP10YENtIgUyW10Dkq47NCjOs4A62krYsCK69R3QT27q8xZlvFBeq0AGogkJ/1
gww+fS+7gTDuPYRrcS8PD2DjPKzfMwAbEQevJG84SqdEsLRc70F/LPgQkQ0n7MVcHmpjsg1kWEfN
NwwfjPBK+X/H85r2xgQTBDMNVOXAcuCCBC3bSQaVmBEJ9jWvFvPGBrNudanERrPgqYmcCpBK9Ewk
IBqgKOzCE0NfeQmxN/aYpbPMOolyUF75Vjg+NuCpaaAIlGjV9aqrZyXCIyopn+Mmv1TW8HN/S/BX
DCsFhgja38Wcx2Nmd/Ya4+EuFXd1e7bNx8YQYDx4YRhcQH9NMOewmUMfeIKAvG/qvpTdKM3T/hBE
32dCVqUmRtrUeI0m6U0/fDdmwRRxd/Hm9zMeZya9uYYjvt/N38LoAPE4F6rwLihi98fBvYptJ4px
u0SqjDYsgeKg3df6AQpubuWWV5SUivZD71sTLTzjcyALtTJJx1atm7uxWJyQnEjygTfTdkBsuO3X
totVhNvc6qCYKK1/Bs04NwRc3PuDEbkAcxLrQNqRNIIX59GtYX2WiSghQD/w7uAgpkl7mkBeyDZn
NDokg1cTPtyGN2r9LTXupg5U3NBAa0HwJ0FtZH9AXJ/TFfWlGUR7h/JPoTEhDSuCuVY9FMahSHun
kg7RInpi8GqzwLe8GmJmDvTqrZrQDrhUc2mhtEC0q24okWBxnd5CAOAIIsGD5e8Pj+t8G6vsy0ZT
ulAKcXNqJRQ0wPMdVcXBsmrBE41vBpQptFeCNty9PX/BFLFoBM1WfgZgoQESLgKp9jIS3Cq4VtCR
S9skgE9i0e+gkqohrgjnKzMoSraDg07PC0R0BWZ4hSFgbRTrBWWPg54ZTTfHWkcoXhLVH7BnHhRv
fMx8cKUExVdQ2Z80v78Zg+QgqjNwfXFjl4kUc9lYaT9hfOkAVPDwnE9PEdS7K02EpOVO5MYQEy4I
idtqXPGQAlX5gIsSSnnq477jicbCuHsJ0TXwdiIp3mjnVdLgFMRLpjPV8943JBoL4+FESvN/Oj1b
Ak0XqQv0Ob5VougjHg4AmQ5+WVV9B+83u1GX1wTbN1Gea/WpqZ4rETKFP5JXE8zxZ2hlPdjo7sAr
B9oQ0lUYf49MwY2LG783w2BcGy0KRElSbNQhPnXhBVz3gngqGgTjw/loGpGS0jvCqARDs3gpdHSR
whHsUb4Zy0DZBVTK7wDuebrG6wz6Vx9a0McxgYKhIbdulbfkQ+N5NaS+jWxhL02NsWCrJFXQhFRx
5qo0BDdt/n3EfDXCXKz0TArlmO7HCaCd1ctBeQUc+AOkxXxQOP5ba4yfdZZtLakCa7LhQfTJg1KT
K6u3yx0E5/zpOKmCteL6nKUq4EmyUctgcfuqNnRLtuBxps43aX0/mB+5/Lx+n8XqG1ZYxJOJ75vT
46h/syxQpfzeDzL8I8HSddoPoEFIgYmYTVIZKMbimgCAX4CnA9TfPfKsXCBUhza9+iZ37WsoFhmR
I4mWiy7+uxvRxjQTSSPAgZVhgGmISfvQ1XZjT3JtwD+aE7RIhdRZ3J21McfE08xSS8hwYjb1/jG0
oTIv+20kopzhng4WCs8AvAP9xpZ9QNMp5zkFJmTKQ2R9NVVMXXYdpgLP4L8vN3aYaFTHS19WtECs
3MkgkQJwzIXc6lfjn34pIQqUP3evw2K8JBx6iI7bGFY4L1dWIwVpY/lrVwuGRT/z3iNezTAe0c2D
FBLK4gEpRzc2In+EbN0ok2PcJg5EOgVHuXAWGZfQl2yeSwnDyq+hWqQfkjNqGBGSOavb3kKX/kQE
uXLBPLIloKrXrLynr4x1wGtGa5zF/CnrgqOQB+ky7VfnYCtA7Ty11RSjMNh7E7rcEz9GR4R0S7zB
o4XVqndEEEbBwtnMYQIUhDJZlBxCycGOk4aQ8YFYVtGWvp1gZrt19PbjlmgimYMlA11OhLYpAMeb
6c8ip+UxlyC7pWaFqJwm2NE2c6hAQi1vM+jh+nL1s1QvnQnYlklx3c//bkR0xJtMn203sxZRtB8U
oyDFBKVdO9ClX/tGuCcW+ixeGgZAl6i8NTJ3c2/UM30Uoi+6+QGcz/73ubVikEL/NcA4AqSx1HkJ
kZiNPmtf269hUB/ixyiAwjA02FZX8eVjc7UKMs40LLwLGxujjDOMa18i7sNoGd4Y9rVqHbVWhZCT
r0AoThv/76c+ePNB5wn4PbC5LONLJS32aphwCCucw8c+09sYHhFGoyuYSzpXzLDeGGKiYVXVWjab
AExRGF/mz8foZr3NrtVD6efB0grMcXbUG2tMLExaO28KCdZWc/QK6DiGhXaUe1sALuFdCbd2WNh4
bsyDpuQIgQgWh+5CM6Om2/2kLbGQcf+Xo2ILBbK82mUI5JQfqaDITLtDA2HTJBFRb3CCxJtBMW5f
hFUeJ6BEg5kb3BOhxvRkFEEhosAQTh7j6aS1WqifInVNguxCL7hJ0D33OK4oAyh6+fY9kBMt3oyK
CX3zqjSQNsbTELKGzoQHqH3ZNyAcDxP0ynRN1UHOKK7ffDSATY8PeE0nDvD8oB8XFfUFLs7SyqOa
G/e6Si9N1YMxXRJ9cgdRt7xoztibklREmmZhhSaoWZZr6S0dOQlmjXPavlkXJjCgj42EFk1XFxAx
A3oKBBc4M6rA8rRb86b+DrFwFyqplpMGH4DQwbSh0B4TMIiw9V0Llf6upfWoRunccJgccVcO7/oC
GyjqvSTckLB6e0gBvgkImoRwPrnSXX4PpubJiZ5G5KfGYLgGU90JGqf7U8o5Qd6YZGZ0loqxKBZ4
OuCBuP3Za3Kr9iT5RKDM50Sg1naT2LixOkukj8F3ydexMlHXhPRc1qsYawYt+Vxyiuao9n/2B8er
lqIsA9I92mCivutaWEoNbPU0/6I7X5Wvsl+dK3RxhddQ78Yrr0eZlD7H4yfBbZ4bFAGxo8BmaL2w
tcukAYGUIcHsMD7F4UNiPpnk0yjineZuOArlA5IPSVq2/AQKvnQZqUfO7adUfkojYYJbZIEJ7vWK
Cy1UZnFitU5ym0WOdgWmWXd0ocJtHeTDcBITEPBtaoYJ0hwTyWfGL0oLcpBJpwNzp8XfoQTzG2Ud
QXTnuh6m7D8mWM4muektJafZEmLfVlYLeQlvBA+ywPfoifTuErOxwt44WxPs5zKWh7brRMfyAL71
k+kPgLb3wXAlemDxnnQWdYT/jopZrLJWVLgAHgbywz98fLhe+COIXlc/RVJBJK8mmkTmQJ5VDQgh
GZOoz9DgfJziQJ9EDQJ8X8CAgNsA/R7L1yQD+Fh2FCtLSUSo/FTsRZBHAGmu0zrkmAfSp/1F4w/q
1SATDUdJmS3ZXIHsK+7C6GiNX0gougaKbDAOngL3Umo0OIyHyTdAEnFcJle5TW60YAWjK/q3yJXt
CUGl/8M//o6NMB0C0K2H3qkFFKH+uP4MgwGtY9Y1wu/JDmQPaDV/fyr5NxyAYf6zeCwfNiToR7Bt
0eDh00an9Rh7P41H8OQec1e+7BsTzClhfD+17aFRIgBMoVZ0gFS2s8bo0k0E/sgN65sRMS7fWyTX
YmLCO9LR0YZAW3towX8jg+BVxz+2Nobovti8iDVrNpYR9V/062t31oPeegpuvNZpuUcew53P/Vn9
KXvI7Mq46OzPpNBN6FRvbHd1rdSdCjeJr61A9fUvkmtdz2fIq6I5zLqIUteilaNzvjFnTUaVQTYc
dSvt0hU/jPZrYQs2tWjZmFtVPynzMg0YURJZvtbLrtRqrqrGn5u4FFxQuffTzcIx8SPOtXXNLARF
tfzVDZd0Sh2j+do3h1B52l8n7rwREFCjgUoHzQizTAQU8O0UI1J15tc5ee4r4NLDz/s2uBO3scGs
DdAUWqEPNNUEAfnlpKZBG94PiyBzIhoJuzwkzMeWMiiO5V0MS3L21Jff90fC9+rNUNiFmchYDDpO
Ejmw0HGxXlm62x61m/COEg12tS/qoObvYWIShaCJybTY8GcCA5VPFOJMgv4EmJ4LmK6bfgbBgw4p
r+ladUB5eFFO6+AoovjBdUMdd08ZuCTwyDJHTEgUleg9HuUpKMWsQEGHSQrFNPDDyHfSDUWpjwZU
HuQHUX8pdy1fDbNEhKs6NqU1AWWrZCQLBluLD/2STP5o9+1BsKT8QUKbV7VoOoot6feljERogr2W
nlYPLWEAYL+0Z+gX5RtEPw1HdRLPPuWu0gvuj/yjTX81zWyMfEUBIqKd2MvyH8qYzG2plu3sS+fs
IIzJdL3eXSU39pgtEhulnCYJNvvg1tcl5D+r228/dBmNkvq3ekESBC3DaGofg1JIBM/La1pI9f2d
ZnbnFLPVQ4iTIhighWc6q5cdyzsnC+bc6/3183gzHecPOTA4eZBOxc0PVca3p8ICYYgVouLYPDfl
SfG6YEb7De2qrY/St/I4eORQPpipI8qn8lcWtDwgBAeM12BZ1uy4AHuhDqfKr6OLeYjOI1Uo/klb
LUpXxB3Ln9uNNebaUlVNqTcTrCmPmgoIETSRoT6BXojmJ3itZ1c90HKgqPzI3aQbq8zk6uO85KWB
RE1k1dc4rJ7qlXhGLWqTEZlhLjFGbCWhUqOeP6qQCskg227fZeTHfhQQGaF/31wflgLZGFQPgMSD
Z5jPUgmtRBFAjn94gEMH1HHwCcJWigF5CQczxwm1BOA69YpjMjvtlwRZ/dABr/GHoMB4ZrwaZPdc
0uroR9aA8jfG45iCjKoqrxZJROHOjaBo1QPuGfxA0K15O3lZZFhTNwFiKIFlq5iiWzUDWiHPjn3f
er0qiYB5fHuwgzQaoS2Qb+1p4xybdgTkmmrfStNtNz1U4bchu3T9JIjQXLew/lpiq436Og9ZYS2t
31vfoxh9jipIYgXXSuq/74LyxgYzezbJkkwr4RUFiU6Z2URokkFtc9+/+VOG7ngDyjvIYDGRv+tl
UoKFCFO2nKv5LtZ/SR0ETvrJUXpdMGnUq94P6NUW43UVml6VaUCkN4GNWwItvGlJHCzkM0Ebi6IJ
CsL86Xu1xjgDKPPAGFXDWhtdT93RErIL0DD2bjgoBkOjhbLwsQWQVjXCZuyxPpCrgH516UW+5SUg
daP8HuKDkjuejTkmlidKaFYpPTkGsI7roe5MiQALzj2ccNO3VARvmrRlnGFYyqWMVATu3Eb2m6ro
Fe6i4YCqTnPwIaAp+slezTH+YCsxdnKJNsdShWbP9NtKr6F7I3BwbnDdWmH8wG7aWVnwmAFRdnwP
Ebtz4iYnC00llKYn8gaBk/PeNK/mkGN8G4PQThvG8YoDo4yfSPukxV+a9VaRRPx0IjNMcJi0zorq
DHNXSOMNKaqryDKu9E72Vv0D1GubZVJYxoSxV7VsHTCBeRJkEH0ulqtGEzGn8wLqC4WchUcUVdB5
O21a1uhDSm8qs30M1Vs7vC1FHKAvFELsht3aoDtsc5bXCYDNGb30LWcrmID8cwBOKXzZxZGL7Quw
riv/TE64F4V3/3TAqt7sRyf50EI0AU05AtfkxV4Fncka0QDzVtn8+pLmo6x1mFi1+l30pWOBfN9e
nD781Ud/9sM8f3pfTTHBA0XnGgK4CIZEPWvaUW1urPkDz+ztaJgVjFur12IDdwrNtvxlam90i6A/
P7r8u5EwiwhiadRjJJgh5GurJ84ETLdum/6+FX7U2KwNndCNr7SJOsUGZWqg73n68Mtu6qsGD5KX
LNWtqBmNB/W3trPHvPgykJKYa40XNQULloi89hWSfy99397q6ygjpd+GHyL0OD/ib4bJRHzUI5Oq
NhCtKFAQZE0gB4VRwIquw6syECXKRF7IBPxBW6Za05CyKEDrWlwiAx0bAvfglji3E8mE+8KQy7ku
cYZ1OYiLQsUnS+MvbfikVdPotBZxOrP9DmbMW2gYn7NKORhxeK2NP4pZ/iVwIsEGZ7MVNRCsemah
1ESC6Djd5I/6EaXkk+0TR8HVvn6Qf/RPefCRyslmCl5EMTa+a5BesiUbF5NsSlxAeJxS/qYvIhIJ
/mKCgVVGCww61JiJjofeHnIL0SuzH3Vrdcz+UseJIEQKjLyrpJWKLEEKHptiBBccAISmfd00kuDM
FllhDlOptauZtDMOhpxa+BQaPxYR9Qv3La6Aifc/88VKm8uKGknhgqE0YBs+G7+zc3ywrtF3QHkW
guSe5glFomr/I6y8GmWC8iolWaMNOPLS68XvHOWY/S57Zy4c6bsBFgHdzQ4FeEeewdm67/uiKWXC
dBfWslolmNK0fE7nQxcXbpwKsjjcOxDuquCsl3EDZ1PUjUqmvuiQd1fB0TQTJwIuI19OkqgOTj35
3b1hY4eNzU2kyzYBkoD0F6nWHbXLHFnWnSq86+XnuP4zCEHI9Jb4ziRKrbqsqirYFpjNtVhjCo5j
el4jchTnys3c6QBFPCGZMncOXw2xIWqySE26sQVRBhK4Slo6Iao/6DjMO9FW5r3+lI0lZpMtaR/L
Ki0opNJ01Sj5l3hBt/MYnkG4d+xj7dJExfd9J+SaJLJiAfCCNm+2+QtcNqoUUr6WRf6a5yCivU7H
67l4liGHbvv7trixHnACNPqYsqqw2eKKrMPS0755cB97UrHeqYt6nXfRSSHZrRWRT/vm+BcUAr1h
SyG4Mr/8fRPkG6mJujQEvgvE5eZjCV5xqn1e/bQhVqd6qKQJxkc37DuP3NhjNnSvo7V2juGRQx96
WhP5wyB4sPNcEVTlaPpAdtSAPO/bK5cmG0ioFMgWgbDMt/MYGSP9qMygVuw/0AqE5o9XUypjKjca
FAzwemrkwenN+qEGQKmzC8Gc8YLg1gwbfUfJitfGRP4r6/5UUnyuF5z2mqhNnOd6Ksp0Km1+xWuC
/oyNK7RZqdtQMUYGvS2OLbpk3UYhkEOrZa9a6odFM0XYT+5SbSyyERGQ6lJSMTAlHx1zzRwpQ0+L
Eczx530353nddmjM/bQYcqUEkU/rG3p4hjbzCfWo7ANH1dYGcyuVMj2aOglZw6z6vWRQFeydViRX
I1oiJp63cagYY4IJM6R7Kb7PiWsUxjGzf1ZEtDaCKWNbmyJbiutxBlSByDdlf6tGgnce94a9mS+d
2acxJgiUGVgTEphfiZsBN9BerZfet1ARSx+mL6Jyo2hEzG5Fu3WsTU2D6lQ2O/JsBko0n/b9TODQ
rKaAvORjNEU0DVrel+ZFRcPDLN8p1WXfDDcgvO4bnQmiQ9h1TaqVcAOyeLOWu60xnMywOeybES4R
ExFAbUwkeUInbfYH7xu3CfTb9M6GdKoKIM54Iyb94w6MGKYMGKSuvePkC6NS7yKcSBCA7P8kcPK4
zz7HiagmKzLDxB077xstLfH4Lw1cvdx2dbKPoIzVzUiYiNN26Zj0Utb6Yek34UWKf+2vDdfTdMyT
SYUkddbTahsqJ2OBSJCXIQRS5cOUFceyUh3btL19U9ygszHFeNs6Wb3ekhzHD9rXLG9NdBBdR+6i
/gDTtuAJRb/FXg8gMvZ3WIzHVXFYLUsMB6itJ61/KlWRS9Ozcs8As/TEXokevRCVPNqPlAEZMvNg
JKo/UxmzxBMxcLzU3PbsMX6w9IWE7YoKj/wQ1m4GsgVQ46cg0pRB8HQeJ1DOTJ7qxf5wFL3fX+pi
e7aZE6lKDHOwS0xmf3ipB/rpo3kbu8MNTURJvvo4ebrbg0E8SI+tOx2jH/uOw91mm8VkTisk7mKA
ckECFo3XIG1RZicRVU8E24DtVUmJWc85wSGyar/Kwa+QsAH5qtNLP/eHIppLtkqjm9KY2AaF+x5C
AHOqm9yL0N+hHM1L5sa38s/Zp1x6wPNTss17US2cx0GNstrfjWEwhxeE540xnpL/R9p19khuK9tf
JECi8lelDpN68s5+EXa818o569e/w/H1tpZDN+8bw4BheABVF1ksFiucg1DTH/zmoU+cZC+9Rn4t
O+rtAESt4U7/UWMcWLsqXVGGmZvfI7qqm6qKZxQC3t9DQ1Ct5co0w9uMAa1RdW6WOcbJdFGi8go6
xXB5tfke5yyOUTZPkzpRRyibz5ifkBU3to9xlwSF3DqKImh05ZvQWRgTXc9y3GJzY+re0pt0NoKo
gR9o2sVZVPv13ynGuNJBzTKSGlPrz5ofAdE2XR/a8qXHf1mgD7gs6x9cz1kxxpeGSa+bYOqkJgMW
rJMZ1MSnnRv9Vbg3wQ2TeLlrTn4ibLkWrSjjY+1aG5qaQHAlg6oqzW6H2D7MVnUCEbug1ZV/X5x1
ZNxrqluRZVOcQaWU/GpQvWKcvcvryPdiZxGMF50UMBorI64/8Gbcaa12NSvIpISJf1mMSBPWWYJd
1VYq2Hwxmn4WdoE5i+YVBSJYuoqsl9Io7SSYw/xKUoxGiHiSRQIYNxEBngegyth4heielliHrjWC
y8v0D67IRFmZvuQJ25wRGRPA02qskwI2ig+UWXKIru3vo088cW2Zr9EvaWyDhjxZc1a1uEKV8G5Z
buXVE6jDj0fOApgly/S1MpIE3ke+p4wMdPqi3qP3fTejx148YCfSh/Gsidy1c19jh9S28bJYPZBC
FC6KdoiFlyRjrPTIWKEd98Y6DjvjlLiGkwHsEelAVzQxKFKI/n2TtKhSNRxB0oEXV/9QdlclEbzo
eLh9tJ/lb3uzGS8K7hWS5z02aOyaG8SOjtwMbpS3bqfau67N94DSvGs6864PR8HNxPc8Z9GMH1Un
yULVHJvVgafV0fJydPM1dAF3Jbhv+Q+9jZKMG+1ttbX0BW40Pgyo3yF74Rtvf9T0KR6AJvtVWFCg
dvY5ND2rxjhVuWvkxFJwiunEzIy22AbYIuotzTkWd6Jwglu+2O4h41ttNZHCKYV60t7YtU/6PvSk
zpHAomPQ6NsZn6PAPImajC+bpsq2cKSlNidRiaBJM64muUHdqRJd8TzvgYAMk4OmDvhRtuNvBR1D
vY4hYsLjojshnhaxZ3moLQzfJESithjBh6fUViKzcXMxp2ZvdbBJDIcbIGgsbozTuhu8eC/vu/1w
JTQVkY7M5g1rkXdyj/KMcjf5ESiFCxcV7WsK1NnCQ36plr3RkAXLNqQinKQByQGKzaG5oD6gtewh
aA5FgFZD0QuR/nz2JGzFMRfAPK2SleQaTYPREk22U3fxvt19ge0SE8G/LOWD7mHjJ4u1T2uMHiHl
oZymtnQi8K7kisgeBdbxgV+7kTKuJBm6CMrQWcJudcZHdDy45g0Ka4/dobtLPGELJXVNn9YPVB6Y
wlQVgrTR7xeAVTZxGvbYrtnwNelnryHMPTTKkYwvl69qnjfG6+eXIMYbFyqm+rsMK5gu6X4dwPMa
Pye5iDKenp9L6jCeuJQb8BBWkKJYyfOS2Pq1asoDmvUwC2TqMQaCjCLdJ2kutHvRQjIn29alcO4t
q0G2ID+slYNWxCD63txXQHxad+oxLZz+B4XG/QLPOxq1zgvLHPBJMyQjGqByVZ/y5rWbH43x57/a
OzaMG9ZylNucrqoyemmceXb3kyiWIDblHmVMOKM6KYNnnc3Jkdo2B7KaDY5yf1D2tj8FWiDvhdcZ
r6qLRtFfcugp3JyyWrcGI4whR+/UO/QXgeBT9lEGPaTdus8V+90YRj9qbG8MO8F7ixvcobcG0CoG
cMrR/fq7bCNEeF+u/dn/qwUaO/WdEdSYchWlsITimHh1ruYxr2SoapgfEyxxoD+YbvxC+xzEPI/0
CH86fLoB2kBdsyi+we/KySrqUfBemMCb0Q02v8b6Pu8zP5oEHQdcQ9nIYbSSwb5e6QrkUJ+v7hP4
fEppJ8J8EolhMxtpmYwkw3vvL3vMdtQeAbKyu3y4+Ju0UYexR8C8duNERzFpTEBvzAbU1OVePTYw
iliEnSXaJMbhr7MhD5ryIS3cFUcagxDdXU49aCUtBCG5CxJs80300OA+BNCf9Ms4GP9fzlaShdmE
pNShuVX2xoFS+k5AFvgCpZ21FcRcAUQpFlOqB6RNpUetKZ2xxlyK9v3ypnHvGdxl4AJFaRmRwe+m
PstymrahDZZ563a2D9aALp70W2Lul/TNiL/SxgOUCZ1oGpqIPmHyh2YBiIEVOZTGAFnlUO3nZT3G
g/V+WSnuFbYRw1xhVqXqgG7DFlXd9dD/BGWrYxmJEyvXiYgMjWuFBqiqQR+Ff7HQGaMxSIBkHfFi
stsaRT4liBRFcUw19KZhPFzWi297G2mM7c1oqACg9oJn+7r8qfWoGiylW9X5rsgLT5Gy05qEvl0M
h8EQDd/wZaPbDBNFILP+hPe/hICqI6kJu6+7yJ1zQKs1Y/5KpP2U24rXRvnDWDb7OGr/LGSi+wLV
uQu9Ec84lzS3yGjPqHX23seD4zheIyR3JTd+nd3iqfSBQ1i5olcHN9jbSGWcDDFJGpIa1QQF1Exl
aLpV+1YbIp/Cl4Kr1FKB/PIJcZxMqlSQAfXVsLld60fLvpfkQLB+3OcTxiL/K4NtfbT65b8Fr+xl
8omP1j2KiwJQlL9omURhJN2OT1foRhxzhUZNi86KEdvVhndK0jgx3hr/UiPm9izksW20ASLk+8Xt
gaxZuGhTCQP6BsXtdiMa/RepxFyjZFl7K4lxABp18fPF3hFJ1NchMASTNfKyXMJCL5CgsO4MdXFb
261Bjnl54bjecbM1jE1XHZHkzMS6mQT4XX1Qp7YTYsA6MQ5V3vuXhYk0YjxWBYL4vktQmEsKjGCc
TMubE1HHDdc1YABRRr8c7hUWdiUbwr4sM2xMnVwXZEfG2i0sUIp+yRnYJvCDAcuO0jRzIedmprUx
LYBP5jdjeIrlvaELrmOejSF/o4ISWAaeFtt7FSGjUhEb+bDGljAgo+3DuRYETrzt12QkioANhn/Y
Tj+DxJJq60hkNvKNMsdOtBzV9qGPb0Ih2N5HazjrBbayGHtea7UquxLqxAdaLZ1BNVAdUgf4PsLp
F+79tJXFmDX6LKKMjLAClH4PyFzeGz+1P4gn72vRDBjPpreSGJvOV8ko4xZpxLLbt9rNWnhhK0j5
8kx6K4IxNbQE21OW4aKfYitIxsqVF+vnYq2Bbi6P//8TuhXFBEuKlE5ahQK936OQ0h2AkJ8u7mUR
3JfBVgYTZRqhbDVVChnD0cBTR9lLfr237z+QnkBxfVka77mjIXA2bfR9qp+Q7wpAvpsgnUYvgDK+
qZPy1iuqF0b1NcBJ3tSoceupuLO6QiCWF0lvxTJWgfeVqq0SQoW00Z14dIEV4AIpxim0P2PjpMki
mhKuiWzUZExETyXTqBuKZFns5hA5op8mwMfyl8uLKZLCWIfRNVkTlRWeqOXPtTtU+vvaXytfejpu
F48xkBZJlFiuEQH9Fd3lXvKsnf6Cy8QwgyKwR66XpaEWwO6QLGcrU5nS6ZipxLt7biPVSfGi2+X2
JDIIrqPdSGGc34SRSnNpkQRFatJfAWySSk4KcpIifO4GwTaJZDHOz6jstagI7vRZ/2Pq/hzql7Qx
PKL+pxHigdGw6pNPx6nSFQvcXOgQ/v3FGLZRuk4rRGk3vUfDrmyn38zuigD8f8jC06DqkjQmyNMT
kk8R7RPXZr/4QYA9n6Id3pHcVQto84L8LrJFrnff6Ed/0SarpktKnsg9Khtr+ow3j6Nb10u9u3yq
RDIY05gzK8uriZZGkRwxnvvZy76S6sQoy69tYiwiAzingkQx5oOaxLF7pKnRdzXJleAocb3eRgz1
H5vVAlSDnpY6rKErb6tp35bPerezpX5XTH+CjUcQuvIvEsCdWKCqMJGyYPwE5T/IVVBnfRRl1uvS
+yjK1H5zqIJ8dr6SgtHO4thOiXatlsKm/U6Z8S3TGqfqJkC1ibhwuMMXyIggrATukmGxg/JoryZk
tOBky8qRXc21X+O7fk9J6JK34VFMQsd16ht5jFO3w1EvI7CV+Gt0JenTrp1+NFPkIIoW3IlCzZj9
ytNYr00Vkv5mjsDo0XOGPgB7Z+yjQHv4yrn6eyFBT/C7NbaDGavLgmtk6K7H9WENAagh6Fe/vHb2
pylrzORJ0gwLJNWjVq44WqNXJ5WbmHVwWRkeyyOIOc/aML5vnNRwWGvk2HvPdKqH5V5/Mr4jjqAE
mnFQviO1ukuewkdpp9yPvuyl/nAlmtPhtgRouoEuc+T5kbtj3KGMgV4yZXBVGOr10TS6A4oDdhAc
W6CPHm+SO0swt8O9nA0VoMUA0ERtgzGZQp/UIc7xylqnk9bcJO3j5WXl+l7DQNkEWI/WJ5BOlM/7
TtbQTdHkig8SkEOYzlfKuPiXxXCbDQDB80sOc8jiNJpM+4P3zBt85bq61ZAPjz3bjz5q1sNPsKEF
IqJqrnImZTQBAAt4/ZjdqroinzsNTxN7OS2zK1t3cv2lM43kLRJV6ofH+v2QgaNyyCLalSntR49C
ZaagVm33tV8d6uNyJZxlp7/5UwiwkcccA0LAaZ/FMAjAFB5Xj06zSy5qux71IeVO1GLLDaU24pgl
VPNyHqUB4iwVrXHF4IT2dZL69Zj506gIzjh3vywZG4bcMfmEfDdXU5X1LYwxUeRDr1hP2WpdN4Xo
THFv6bOYj7fz5pZu87islClCzbqznWhGw+ly3Zqhu6qBgYG/IdYFFzX3EFtgKQLao4o4keq9EahI
kp6NFkpOcjTc2Xj4talo6UQiqKPeiEiQ/VvhQFDLld9lmKB0EBxgalef7G6jAzWUjQBjTeu0yVFz
nD5o7KNjGPR+Da+XeWJsNZ4hoFaMgg8S7BjkYKxOkvsa89wGmDDS67G/GtdDMQocK+/m2oqgC7rR
p81SUlYdAluTZF6Vy1dmPLgNQWhtiVBreHuzFcVsf62ORpmscEMN6XcaKW9SPRegC4lEMNtfp6Zd
5TRmArCt3Z3W6f7y9nM3BPAuJhJ9qOGzBe4plqwuMlDYAcxnWAdKm7hxKALd5gtB1QYuGxhJbBPr
lGOmvSkRPRN9Wb0WjnsnVWnr5PKc/viKPpjuVTFPhYCdseawTMFOPWEQyRgjX1Xqe1suHVtvv7Js
xAKGFQHV2icUq7BLzTUnM+ad0tdulB2dPCVNK/Au3GWDGvRwIg3LvgJsy1CzeCaNXxTSTisAG15U
tz1c9eUl45rYWQwb/UtZBoSxHkvWZrpH9PYYlYkg38u7bPSNCOYxLecymcBZ1+Cy6bwyPi0lENfV
2q+N5LhMi0Ahwbqp1ONtPMA0JdqkxrhtamIfTUm9adf4dhhFJKlcR7NRivFlRTwmwzrDBkr9j1YO
Yu0uM9+LRVTH4G4PQlMVcMLoQGEj8VatwMlQwT935X/s/D9R41/efu5qbb7PrNbc6togL6i/T2S3
ZoAwy/d9Kcolc1PkgHz7pQWzWASAJHWmQAv1DrQqiG0yAKtnp373P6TIqTWxN9pWFl3Rzf73qR5V
ZEaPXLI4FgifIl87jcfqWvaKYNhfXj3+7tgyeqAsPB7YMF7qJCCKjRiU0sObBFQPmSFwaFwEFF3X
bdUGWAeoK+j+bbSZikVrE9qCOt2PnrUzA/113Ku31XXtJweKq9S9f+V9uRXJXDqapKEpdIJIa7mb
q6Nd7ExJsG7cw7PRivHTQAFs1zHGo0/HmIEaKHA/WnSaNVHN+aN/9ZMxAG0ZfQu43T5hgsgRZt9z
A7oA8dTrbhM/itwMzDTkDlRFnuWEznKgkY55Uh6rd1G7K1fNs3Q2Ig2Nsa+nCdFbbo9euRqOVnfP
uhp5hOTPly2Re443ohgf2+uLZpEQitrra6onrra+lkPh/jshjLMgapspY4+h8raYil2Y5IZTjrHk
WHpBvMuiREvHeAxzJLNdU3ghojxpURAvKx4nD3kseujx1w2gwsQG5/AnuBN5nEGvYyM40ddpuMq0
fvan1sycsTVFlL3c4h18xC9ZzGPZkjHB3pbQabLUDClXfQaCI6jj04Ri32MA3cnT/DDLQ+vIdpF5
Vpf0gmXlXsXoHUZYAY7YT4grvVWM/UKbhlb7sCJfqsdvevyUgp7Y7mSBtXDzYpii/CWMcSSYrZT0
VEUEA9xNn7ixO78WHzkVIPRicLT7QjlxK45xKppkgKDWwMVfKUeMbkuD5oZFA6LO3WXT5JrMRi1m
G0k6R3nSwGV16pOyotpxHQ+CuF8kgkkPTZ1sR4OMbUqKdjqYDfk2gsPg0IdIc19Whm8Qho4eUFM1
PkHijKaS6VNDkS+6H8kKysq48usUxXLgeLeCOJD+6k/O2DzLYm7mQQd8TCWtkPXR/d/vkwPt/hc1
TXJdx0YMXdzNlWnP9aLntBN0GQYXFMxeNZduvxxtzPFfXjz+Np0VYgwcz6dOawlegKl0nNHGUN/r
ohfaPxyiswzGqtUoTy2phTbkXruP9pmvYYroVC+uuaMz2OHimU//TivGvq0ySSQlg5ta5sEtFf1d
XerAVoR4XdSFXzIHxsirtUoWmwZq8jG9Hvxsn9yDHemZAm5Ud+J6gGCz2FEXvS21DqAoqB5OKprF
31oVjDTr8+W1o2tzQSf2Qa2XvVxOBQ6uJL8q9lOt/FjavRLFjm3fpooqsL8PCp3P4mzbli2wWlgs
Mv5q91FkRQgwAHh9C+zhoPfCnXyMHjS3RNky88crymjZ4f+WIKuhIIo05iGARw/dHqRXIzjXVABl
FqfUz2Kku0c/BF1fFohCIUIP96WfysQOVblqljoiQJnckjjgQ92H92jkB87K+No8S/70h4WsU+pL
2P78GAJNs/Li+6/UPXX0TPy9YNQmN74hHZtqMRScpl6xnR7t/Jl0Z0qxf9kK+B7oLIVxdBlgq9Zu
xqRaBkDeqZoPaDj1rES606dF0OjENTgLDSCIKtBRxZK+A6wwMmcNh1WWnzod1EPLz7TPHPt2Hn7Y
muCy4O7hWRgLk9TVQ6nOEW6+MX5Q5z/m5f7yunGP6Ob7TBCLNat7VUW6q7G09zHO91qfH6x5FV16
3AqrvhHEGGM+deUsqQgVZgBctHeUuFR6prSl7c48rf//AQg8PiwVeHoUEJHdIssGNls86o2fGu/j
+mKGlQP+NC/7Y2wmbyiCXJQ05pjfViC7TYAuQwN6igbLZiJest7pRua3612aC3KtnO1CI6IOYkzM
YyLKo3/fHKYlJnqm0gn4Pv0+x2/desqjx8sWwVVlI4K5Yete70OjRIKyKD2pJ44aK56a78PQOl4W
xDMJKGMZxERFiSb0f1dmsEBCNTcydul68vWAtg6vO30XuXQKTNQ4zImEAIFP8KDHq9T8BDHSj3M9
DFNMIyE6PJXs/sJIFlX2OeeVIu1r6BFDcuITfMBcV3FmrUjuSNqLanzTv+BNt99nJ81UkuuSmeH7
un2o68fU9vtB4N8EKrDk8ZqSmIVEKByx0j/E6FQpMfIl2Hq6tczVBDVQ+NWRJkAvBxNiGVYH3K8W
bk13KOBL7OZo4kx2S2AE5CoKRBlXjsumu4HWPXTyWgqb2E0NZc11GeKMVnXs2jO6OzI9tuZ9M/hp
Luqg49W2IY7y9oDpF63DjHZqg7KvmkAcyi7B+NTtkhtyUL8v4FqVneyuedefBOvJeVP8JpENIPtQ
xnUFidquuJ2O/XV+0IMOWZcwsBRHvRk8IzDebY88XBbMdRYbTZmAEjzeTadnuHYjw76LsvrP1Ixv
8Jh3iwKDDZdl8ajEgI9qEZQ1LJsCzv7uL+I5tUlGE7Ppob0OX9pTdCQn6Rbg0X7zlN7Sxa136gmh
n6j8zSu6A30JuWDNQA3i04DRYqThpNMgZgysXV4E4TG5NYNmZ3jTtz47APwTUFcxMmoCnXln8YPy
xEBNnHwajsnhjVsS4j2v2IelvwvN///7EHqBUuW/36fyt/dJnxlduSiNX2lvZX/VkBuiYBpM9bp6
H6doLbQFCvEusK1AZg8HTHCVM+0St9JjlZqOqhwSTfCUFy0ac4NZaJTVUCxqfBPNwMquF9UhuBcX
En/YEVTXZTAr/75qoz5mij3AGuz9XxSza+rWYOOSdu0ufBCdMe6SWUgd0RkpkBQxS6b2kZY3MS7k
zLiStDuzfrFFJDS8Jy+SZGcZzJLpuZ1JhQ7/MYVJ7UxV/jBntZ/OiS+3NjqPB0/VQLmmI19nSo/o
HXos1mjfR4rAn4h0ZTynLmVGqbTIDY7G6hEUreJCc9skDC67Ep7b2qrLuEulXxcMLSLqDfWrRUPg
vpOGwimrQmDtvFoCyu54JADXGWxPH+u+OV95ZJjSPMDce087DscQHITV9/AAJlF38pSb5lR/BQH5
N5HMkbbSQoHFIPaVptibTOughf3+8vKp3BO2UYsxyQL5ilaNsX5jkDygG1Pz1732hqb0adfdrMHq
SSiZTCcTcCvDAcA8V2Qvv8M/B5VXAwiwuwJ9iBsf26PkCcnk6OFjQwtkfPE4Q+1bw23/++GcCWCH
1h4RUnxQAjOY98Z1dSBgRok8Ua2DZ63YVjxtwW1uI3v8uyh0bOYJIUg9RM1LT5DBll77WEShIxLC
HM01SuRopHMUSh3ifsl0fdKcnFhloA8WyCMuby1vZ7cqMQewI2nZZS2cjV1+j6Rjs7xc/j4vUNl+
nzl5k97hiqWTaFk5BahPK1nmVtofjXxrDiL4GpEuTHAi5XWSjQMeSyGifwdz3aYvd6n971aMjcgz
QNPLsTTjRsMDRlOcuIq8y2vGQ9qzN4vGRuRyPgKriW6KfESnutOAytOJjsCKAkeCu+YORSaLvOy1
eRc1yfFeTVvJ5HcLV6QhStMG+/R3/hhj1RiCbAQOhesnaa+KCY5NOgLPbBWmLXsUe2vqJ+mIf+KH
HkB4bnpn8LoD2YfgtxEh1ohksm0YqrVOk56gIU/aWzvJKb2/mNVtN10caZf7+Y10ECnKNcmznirj
nIzRmNXJgnNqgF1QHBL1x2VTEX2f2S9ZnvHaQqcPmI3u0vVOJs+Xv891RnSbULiz0KdJ5W/us6xc
5sIucXxVRAbKY5MGpSbI3fDuZnMjgnGqSStrQ1pBRJ1ajlJlzmSVLjFvliEU3M4iSYxnrdYa/R8h
POuafJ/X62hYfGO4iogI6pwbLyJXDM4FJIlkmY0XjS6u7cGESnJuBWgfPuF+ug2t7qmRw1OUxki1
lNd5aDml2lwtqO6q0RJ8ZePOP4ExDGMgWb9qCPRruA0lqh1dGRxj+uOyFO47aaspffdv7GPNCrvV
VOqpwEdVPHQ4yVHlTrXT+4prgfPePMhX6EARvZP4dnlWj7HLWBnWptc03Cdq4emFdG3PmievpshP
0WVig4utfoxxZubaq1KI+LT1Rk9DfbVC6zXgIYFTOwkBlvn2eVaKsc+yKcHSB4ha3yx0rx5QJTQr
R7Oa3YLxWsHG8aKmrWLMva8qrYoKFJyh8V0NYjc5Rs+6vwSqXzyKUmSivWJCgBQ9TxFguHHsTNu1
lMaRgGVU6wKD5wYamzPH3CjAMx6IXiO5OFW3dVl5oWq5VXwac+JG0yAQxuu2wlT1r61i206GWC1M
EiHopvdk5seP1YxCz+Sp/rLPZ0HiVLCAHz9mc8hsK0yzskNPb6GAja8KrOS79AUmvt8UYvyFZiZ2
vqAUjoZ/3IRttZ/W8DQatmjGnvvy3K4c4zGiMjJXmZ7cbAHAYB1g8Mp8kH5Yj5SmIb+PGzEtPJ3W
+XSIdZAhoYMcL2qNuYRToqwa6KZoXWz0xkN0rPc6Rv7EeE/c6GkjiFnEEl1s1mjiUFHoVXVPAZK6
QwsQ78uHl2sPGzHMElboWq0sGXtlGFdJdJSQtxFBFPCvsI0MxsHma2x0mHChr6rihxkoV+0+Aauh
p/hkn+8k0XkSbRHjZ0lkZ3JFe/D00tp3cuHWq3HMkclRk+QUms2DLZvXVV8dgZ0rOF3cEGqjKeN1
tUHqG4MWqjoZ9KtW5sT17P67DWOc7boMCjwGFnPGeYq1fTQ2zqoJSkX0d16ycsbNoodVHpQWS2h2
3+TwRSqQFl2+TSLQZ/4B3qwX42gzKzeHnlaZDcztLn7hr07oKQ8axmgqL3kUgY5xk+vmWR5baotn
pNcjGWNCk0ufCnlQPFsH2lq4eHAY34e9qJjIfyhsJDL+om/mWppHjHX3KPbLoGAFCh746ZcT5VZo
Hdo5ob5dthDu7bURyXiOORptuSpRg5nGBTTrUdCp3QOiRIcM1oOizu+XxfHg/20TCQyCCVjU/tie
VxC/Dm3SwoWkiTN7wGzBVJmyr1y0wO9BJwpk5R8UEK+6shHnCGcB+aZ6ls4cuUVOV01aID0+gHUQ
qGt+dDRqJ3murzpvdVsnvlpv7MMkSs+J5DLncIp0LVco8Eov37bhW96pTpG8KcqjYHVFcpijuPSd
jYRjRHtGKF81QG3daBceIrxvV7d7QtnCNR7Q/nVZrEgqczDTYY6zRMWqStaPWj+UpHLsEtOPAn/5
Dw7g1+6xsU86TJZuFFhFCs+n4HCYt+krPRqKHx+L90LQc8i/7c7imNM4GY2pmTkCOwNl9vitje91
UYAlWLmPy3ATYClNLrVNjfSmkUQUtm7q3TE8VbHqXd4h/nPpfOzY9PCa5XpMcjyXGnDefC8BNx8/
5nf2Q+1n8GW5MwN0nkIcitaQ717Oa8jc5lGrooMpQQRUJu9z/tQBzDkGzqaSOUPyJNCRuqrP99BZ
FnOV21kql9IEHclOdtUAwbHX7zM8mXK/3IniFK5ilEYR5C90XJUJhaZqUcxihGKkepl1wAbEbhjj
APypD4K9o0v0SS0DnJcKuoAw+cSY4YrpAQIQDmydFd8Qa7oyZxFXo0gEcwkY2ZrXRgVlBsBBzkFZ
C0bO+ea30YFZLXMZ89GkqFCK4ixH7aj5814+gXslPNidQ12v7lrvNd64X2gxMA3LwpCVDe5Qljc0
svTajHPEWEm8AP7ucUpFUNEfgNOf9+eXCNYrDf2UA7gJ3m9yB788VbdrIPt0yhz5DxNNee2LdKO4
6VXrli7SBd5yJeq/4ztGAKfLeEkRtDkwlj/Eo1zGQHRCMgQAS+hvQYvDjXU9eCRABblwRMbPD9I3
Aqlf2/itRlGTZTGQRS1tcPfiLbUzke9xkCAGyn4UiJLDXPvciGOuT1vvm1hFhzEYCYF6nGgY+iwD
gffgevuNDObqzCNJt2PQIXwkXAhaLqEV0F+7N81BQ5wrO1hHkV4imczFmcs18B5S+mzT/xOGCJvb
U50KovMP+/tkn2fF2DAWCAJyr1cY7JhQFZx241Xtj0CY7YV5bv4u2Rg8AKUmZgKZQ15FyjI3aLbx
jfy2z45h/u3yFnEvS/P8fSp/Y3QYschBJ4Pv1+TaKI6mXjrpcD1kjSCc4Q0WIelMwCRrYDLLYAt7
kWL1/VQiimoBnK9ex0+SQzkDIQjRf0B5oolnHlFX9NMbPHZEx5nu+qcN24hnvDFgl2YZuE5/tdKX
AQXSJ0hofik7thHDbBcJrbFNZ1TiByP3hgRt4JJypamiqhX/UbORw2xbOJrpLEvULHDpf3ByoGGn
fix2tp8dlJf1pgKavmgN+S5xI5VxiYZmtEo6I7LSbrKX9lAG81V9pY4e3T2aKytE5WCu9W8EMi4x
NywgxZRQUxmOenk7V4I7lGv9m+8zPpCEqWKUPayiUJ4AX4vSlo+sk6MPh8unjOuTNnIYP1imqz4Y
VI9ZPpHlmCU/ZBG8vGipGLdXF7Na5IDZ9VsN/WoWksCqSIRo/9liKfoG7DmpaJ/J0QKbSH4n+dFu
Puo7DUcJcZTAywpWjS2cFqiEWXaN8mVYv2jxvkM3sCxwfwK3YDNuIU/DQl4HxFDyMQEAYYIcn+L/
DyDoNJ787H4MwMoZBtpY2ZZmPU1oZwxWjuyUoEZbQ39s0NZQu6imuJdtjRtEW79EsVcT2gjNdZLR
1Devr5U6OkAld/spOkT5d1MMt8s3u7M0JpCey0bNC+pXey99ogMVhavc6gUAd2k3aL3LOrd4vawg
P4dE4UMAPGTJGstrU+jo7KoynKbeU7+BpRNlnPp9Cla/wcxy60qeqEGTv6RngczxLSJwYuN04Y08
rI4+vc6Sm86SM/YnUwSozbf5syjmGIdmYoZInyK2BuRX/kM33FpEd81/OJzXjx3sSeqRlGuBPauB
QWT9qTgwC0yYA/mZxjCUBqCfndAVpYX5Z+2Xauyoj9bUYWh8UKQcwiO6LXbrUfFbYcT0D3fjWQ5z
ppNx0jBfiyVs0e2peNMNdEMoPQSru3h/cZkuD5dNkn+PnEUy134UG1Ux0AZeEt20ACLM1+u1Ic4U
PV+WIzL9j6GhTbg2miValikbyrA42neaa0vv0PJpXKcv5Jt0hPEflJ+XZQosku3brdHRS6IR7wRj
sO9KA0k2O9pHsohIkZ/E3Fglc9cXhgJUY9AOgEEh2cen9K3Yo5FkclDeAZBkdFqurX3yuBzqXe6u
tXNZSeGZYCKBsAsLklJGZm1XPyGweZVcPKIJHiqUOlDea4Uzn2yAFAu8tWh1GdeS1v1oS9RyTOu7
DNCluThKmhBpVySF8SrqXJTZZGJtO3/xb2L3MNzEXnKjIUeA6bV7ySNfKumfd5Ntz5Fr0td5g1so
UST4F0ib0S1YG4Ll43aVo5/877vgU0tOtRJ9JDgQSLb7q5f5xY6c9H0a2O7skiAHdXHkdfvoTtQL
xH+u2wRz4egMBfIks6ZdF2emEncAGvHVoKAS/eobzbqAr/k4qyIDpS7kUwRxFsfGXnPWlFU+oWuZ
piPMIPdCz/QptRoJ+l3oK4fLB4JrMRtxzL2eAJhZqz8gx1OMuhtvZe4tydtlGaIlZKOvElRWsQkC
d1RY01MdxEEX6LvQAeJE8CX2eLCb/9ovFt63WRV7sRTs12jvlOaRdHu1EFwDQoVotLRxz4WdtzlI
gmhnrXVcvqfe6KjfJ698qDC+r37FMW8Uolu4EdaGbdP1K1xHmCm7UgHns9XfdJ0kOGLcCG8jhvHL
hlEavVRCzFjdxeVtPe0FViASwLheqYmmpiewbJoZAMkpahAjInGK5Jf75D13RVDgIoGMzwU9lxGC
Vqzxc+ktGp/kRRMsGf/wYOZDR3XA/ATbNhjKEpkUVauor+r2Ss6DLn26vGp8Hc4i6N83mz/ktprJ
M3SI58QpTXcShTT8UAMTO38rwZgXscxaV2hmaLYdciwMR/Go00ncUHHse+MbQm1h7CbSirG1YVLt
xaDv8bbBXZhYbRxk0iKaNhZtD2NwZdlr3aAgjdEl/zFX1Vmz28YgAhug7v+zvz4vH2NkaxYpRbhA
FYXEjjSDa2g+VOUDcOidRgUue+gmo3BMVySU/n1jFXFX92izgEMFIgqFF40e1IA+yoxDdJB21hXG
1Y+DJ3vjTpwdEsg2aFPIRrZOZkVPaPOqlS6ds5r9fWE+gosre7Y6ZLRzI64Ood07iTGLNlRgNiz4
eLTMKekp9mgof7fIy0gERUvR98nvqvV60mtrg/dfFb6iS6ythA18/Nv9l7UY9O+bxStWfTYNAo8x
zVmgWJXbhP9H2nVsR44jwS/ie6AnrzRFlpNtmdaFT+3ovefXb0C9M6IgTmGn99IX9asggEQikciM
MJ1YH1y0qlphBEquGmUK81dQAliROflRDZaOSHAuO5V/OL/eP4NOxOozjD6YNWHGZyT7BbK7IPW1
IThi0U6QiFs2vnlpencwrEiWPpJkCFKATblhz6C3kZELjiq7HXecYfGQGLcyGsNSl5SyT/HknXms
z80T+RqeVE+2a+R7iBU7MnRPOR6A42Y0xs0MSVCGJU1fxYEMkKVPjlMUym6dCsYtZ4Sb+aXVXDLe
ZlywciM9cbq3ylaI7HmVTzMw0W3gXsbibQbGxwxwXZIwYZ+b+P30Wyl+u/z7nGnTGT8yVHqcLTRV
BhUza5R2xHgteG+zHIPQmeh2Hvou13IacggvarBYXarYAhiQ9Mf/byyM42iMgChzBZx4Rth52yp3
AU8biDddjOeoxX6WNNqt3Br3eeYk5k1f7S+PQqLWc+EsYwWoVMMEP0eMs0zy9GfJLb3uKJ+pwOHi
G190P9iLV/meOKmD57zeig66I+5HG8LdbuYVHu8Zgjdi+veVk4rLSIPgM45vKQutSHNzvbHGhbNy
W1ZOn6oUUUGk84mxVIyxX2EmtVtMu3zaqxUnt003Pzul699nLGMolT5SEsp4Iqu7FAplaqLYfdrb
YgRe90TiPNlvpu7XeIyZtGYbzxnBrv2tW526yNSiwTy2TdTOzk+8EoGtDbaGYw4SDRzrZCkwfcNu
7k9BeasnN7zHoS07WGMwdlCLsRqp9EYcVddpelyqR9nkWMEmhAROePC/gxyXbWyqhHRSuxy9yGGl
HuR29AsoBE9pyYHZNIZ3GDZZoi/5ZEZUx1atM3eYfsz1M0lu4uiuql8vb+XNPJexgmI8n1iEINIQ
0UlCM0GaTXVaBuimtNDHoxfv6pygHJiX5NqMK9DRaYiyrGsglWSOwmVMSN21mMfR1kFlpFHHgRax
34xc3MwMteVPe2uFxhyGRTnr6NJChX3jhJo1XsUH0x4OxERRG+IYV/7KEyLedJAQZVDAiSiaymfS
0XFoQVGIWVUt+Tslow9d9W6y0Ih/RQUIpZvxHO06f7AnN7SDFjWR6RfKUk+utKv4ntfYur3IlOdf
pwyen0k8x7QVZsozU6uWdNv/WpzWmo46sedrzMOzaNOGWvOm5oTJ28v8jstW7SSJoveCjOI+WikZ
Hls72GtfWmSoIMOCxgCHY8tbx9KbnMHvYbKdFEqoNyGUFmroh1X7+Ggc+nN4hKT8WflSn5DqtyQ/
+Sm+/g/cXFvh1hqZ8d7hHKqdAa0oDLR+RfPhLkX+T3BpdRy4c21NtkXQ4MQ7+Qb/OuWR5143/dJq
ohlvHrTgg+0buNcuhuZkYpUoqJB5bP2bIJqoEXB/Gdon6su5BBWOUWAbaWa/V8rUF8bSS7vA5yzj
5nZd4dCzZH2ex6KepQmk5QsRxCc0tZn+VH5kM+7JIFvLsWN5lrM9MgPd5ahEQUaQcYJhrcx11tGR
NZKtK5FTaeIhinNObe3mIQjGkb9gGCvRJX2JQpWGTdFwzKTZa6XANoTBiQOdd4PcjFdWWIxFpGFl
RAOK6121q2JX6aDWN4b8uifekJhzvS1IAGINwPzulMrPnS/eTUfDEb1y31hQ+vCnxMpG67KNbMLq
4M3SiUhESWVGJ8h5ZFSUSCUtvLp9aYMfLbxpV9mXYTbtYgXDjE6o0iBMOpzDGbkZx8HL9cxqJN6+
2lyqFQr9ipW9F0mWxAN6mFwxeJ0hQq1AM/nyOLajvRUEs6VSko29UcE/0LcJetoGeN4N971DFd4D
m9xdxuPNG3O8i7HWzlOMedPCySKR6cciqCJS2fv/YJhzHVKKOpFmHGtS/5B1djBdFTwK3m1DA0cb
WinA18KWFqDWoJN7JCLcRHws6yMaf6El5hjD98sj2TaBdxhmJEmXyW2nJghdhZeuvZeUn5d/nzcM
5o4uLIJIhgr7JRCE1FLSYnKG0CitujQ6SxzyyLmMxxkPW1EgxaYuBFTQJehOeh9bucxj5do2MTyz
GZCcAh8l67LB0Ze3MZIpvUyiZ5K2xVPVzArO+ExMXy6PZjMc19+xWL+dLnnSUBrmfLzWG8Emyamd
JSssr6Li9TLUdsiEzlMQUULcCjovH52BEPVZGUDKyNXvcS74lHxUe0tMgUVvzzv3uGh0HVeup9P0
QopmXJkocVuMVtcaUumKle4Tn/jccHBzzVZjo39foWlGN0HIAm6ByrzR14PpCC+E+u0WWtzZwQQ/
A7chla7Np9h/hcl4PqVQ5nyI6FUKCXDJlp0a1UHSnqbC0mte6xNvgIzf6/UKvntE2N+I34ruFc4i
C3WOL+dhMK7CMONBWXIMaNJ+jF1ii1BNCLhtHpsOYzVtjMMo9LIWIzptw64ZrMiW/dLLnqR74756
FO3SmX3zy3jLK/DbRgVlCEJMRLNsRVCYLjjZYxXRxBi7xYyOVKLZWX7UCNcueFDMnh4R4ioFJf2i
lk8FQ8UY+mS6WzvIsdOC/qvQsBK0yF3e35uOEQ1Uf42Q2d4k0buECBghaLFCFxnv8YRauoITaG6i
gI5flgyUiKNU/ONGA9WG3I1UJipZbvpwn0wPl0exOXmmCo4xA50QBqsQUzZLMkYaHKKUK81TY5Tp
4gp9CdcYmw15rhpdkv7E7FeQzMRJelnWNQ3F1OK6ao9JcBMvd5dHtX1NBtUnUQxCDNFkthaZEw3X
GmA0z9Uehrczd/TFQ3HyU/I6ubQWHWSPDgd1qzkanet/ozJbTYiFrBUpDyK1xGEfo3+dMnhXHo/2
cMsq0KMu6WiSN3C8MFPYkbaa6wRARHg0yA76lH+wRmsA+gEr/x6F5txrKsyu64/lcJvM+5LrmOi+
/OjPEfBrMnpwoO0qfaIWKpKkFKYQkWx/0K3FqXb5OUVlT3+SwBfJIxX6PGMfwNg8nNlLBZjrJugu
SQcqjhv/QRjzEYEJY+qRDGJqxhhOdWwoe6IRWmPFy0d9DmA+otBJXS2MpMSqmkkVwr8aHepjbIXN
6wQ1P5EEdmHydLc+ewegGQZY1KBqCdUl5phvx1EZJGFECBMFdpt+T4enuHONUfvX5vYRh37HalRF
GgmljAsTkrE3iQi1j3G0jJ53kd6IkT7CMM7UGMVkSdKFZg9pZwUI10ESI16hNNZtzrx++M+nO8BM
UOkaaBfXP/UhEk1LpDZABKE0N5IU2tOSW7XCe4nctIcVCmMPylSWckkGrNAgeYD0oJ7wUOSmP8mz
N+Q88hbqwT7t2RUc43ioOm1ap1goStbceh0EaQUvOfD8G2/uGPeTtnFWIR8L/4ZeG7ynOGHUO2bH
VSvexjFkWVHBBAnS+I92N6HVa2hpmjE56dfdPtsFTqOja6nfRX6+o0X8gRtw7gVvVbXsHFIVeh29
AuCsNRljJ1MZjB1lQQ1fm31rp4fuBqkC8Si3dvuSOYpg6bb0TKUH5qeltoJvdWFBiJDWv3cQyPEu
H1pbU7D+GmZPjFWjGKMBTx8mfidaenCC7ulliC2jkQgItjQEghIKOj/Osma2jT7SnUAOwxvDt+r9
L50Y2yN5h2HmtVZb9LMmNJSJznJ/tdSPk3x/eSRbp8h6JMxkNZ02mwolRs97NO3HlQjhPj1dOEvy
lt3+bCEgqAbprgYlA+YoqXKRkJGa5WgTu0H8shyLY76X3fie9+S/PWnvUIz/mBdxCImJSRuU74Q8
S9LPkpdC2ig3E9FK/I7B7LIM+Vh17oARocpargZLrAVLVG+05EkPWwey0LaatyCz6L2QkNbqJfmu
mvZJRXZ/snzvH8K4FTUTUgOldTg8xRcZdxGFl8rYPGHWQ2VMvZFKAZkAmDqlXKDlWeodwasB+hFx
z6p4WoLb5vg+HsbiSa0uVZtiPNEk+HOq7oOi47wuU4u+ZIqMxSfxIpCUwBSbKbmqIwxDil1knnZE
XBw9LfzLK8QzRyZuF9Ok6GD+CKIS9RjG6JNuK6eteNmSjZbVjybJROpt0ReGGcIke7h4Tz4tPils
Fbwqxk1s01xqYyWQt6asuOF19MC7KXAW7lM0mo6xugSY1QiBTjSdloQb61AfcWHh2Or5KEBF+TIg
MKB3EbwS2pMv7ct9AW4HXvcPZ9HYO6TSt/+dzLo+DfW5y56XnFckz8NgfEg5V6A9G2DqVUjsLk78
IQQdzsJj2eWYO0ujacTE7HsVMCjvtBBpWxW5JfrZUCKrTDlba6PB4YMRyoyzmJNukmKaY0pO0kE4
0Rrpbo8OwmPwo39OdIs2LNJC3OI8//seDkCLqgp1YJCtfWpanLVFmoS8Q/VSeo+Riu1rmvOGR4+O
Txb4jsF2K5ZVMPZ5AyMXrzUPlTAHA4SMKS0m2vFLVDftYwXGHJniIHdtkwOsLoNnMQNrSx2dTGRn
/sA/rWCY47JFlF2PFW4QkpK+tn0gOFNcv9ZNFzqXgTbeebBCEkodwOUqUl7Xj0GTpKWznPW4Hc+3
lMq+2IGdxZpue7BpZS76IDl4mzHaCo45SmRtqIRwqRAHJBAjT5reQkvfORwmL6ymXQjJybZPrrqa
95yxkan5OE7mgCmKWFs0E5aI96xnWl8BYcQDLWvuDrpX7uaj0aLtk5c03DSX1XCZc0YdtbgtwSfn
xuVVHf4Uu1OYcMQO/mEFVaReZfQJwGg+rmBAFmTIaUKA1uNQ6uTc0/a6+1veRr0ROA3v2+4ELAx/
4bFLmCgTujmwBXTRmr6OtoFN95sHFZLcoAvTbfVc7vVHfg/05nG2QmbWMNWTsdVQCO9qBvFyEl5P
SsNbse3QagXCLFnRdl06NgChoRU5415op3b/nfZIRbgW2Zf337aBvE8mEyCoqaAlI2oJXDV6WNIv
AyjOtIaTQd7GQHLXgByR+ElxvlrmBEXRMMJkOkbzKRJuAplnhDwMxmEpS2mAzifCG8NuKa0BKVA3
gyuJ7c7FC3iloTCMttHxCvg2z1EqI/vfoTHH9dJNbZMK1E/KvZVWr0Fg2rEROzlE4rv7y0u1bX3v
WPTvq+SRUWexLtV4cS3n/aI9xx2nnvMfNvI7ALORU0FI1GjCxjJ9zZNc8SjQfmpKIou54wticfGY
jVzOQjNLLeyi/DU4aILHw2Gw63coqbM74PGC4e3r5mqxmO0r6MESlh3GJ+DZHVU6yQ710vN5xqWl
efijC+cKjNnGih5AOC+GV5SRerE6ceh3RNBw6euHyr1sGBv0/PRseV84ZhMnVAVJl2H8CdrS9VPr
ah5YIncLtJ7O4ZmW7Cno4vsZ7/7sNP0bmI3vM2GYMxQCwWLyL+Oi22ES3y8tmKY6iE5OaLIaF0uW
eRKY/3CWvsMyQVDWD8VQ6Nh15DBdq9eUtXfym+N0py/WYMsH0SW+/kPhBZPUHj8Feu/TzMb/Bmqc
oeEAX5kuKSixa7sd8ESrvjbVw+UF5QExXmWOlVGeWsRELREetDnzIqXaiZqUW0hZvl7G4ngV9iaQ
KXEztN2EgMj4FpeVlTcct8XxzGz0D7WBrokW7PJC/SGmz/P8pEociA2utQ8bQP7kSdq0ajTY4dhY
s63YVKJCQGX9DTRRUdTYHX4roBI/BINC+FVFd+6/f0jHJ6DIXqb/gieHcS5m0GaCWGLNSuGkL3el
7iuqd3mpNmdyBcG4FBG9OH1QwKUIqWwvRuMkk+5OE7Euw2xHICgBxs0JFcEm22Y8KrUktQ1iZJDN
2tpBdOKDeiWcIx8SNtc8P7lpfysw5lQTzCEB+R7AyOKr6a0U8sJFHgCd1dWxOebLZDQtAOi987fC
hvS1Ayed4Kk20h679IkzfzxExhrNdNCbpihgjYdin1UWDeGUvXi7RG+E7JWn/+DRu2y7RKj94S0G
imCfytOjrgvkMQEm+KLp2VafwWHrprYJbWUVxzfE5q3C4739UKP+5BHx2o9yfDDZoNzs49y2zZhE
iwajr/t41zZXxgwZ+7a0BLW0xvEHZ14/Pztji72jKUxbVTGIslZPOYItr7zKQRXZQdUBhGvcHt7N
S+IKiDlfSlHS5WpEn70e5MFuUTU0cdfpbBvF/EqC9FHoEsVqxTbHuV7EHGe2ucvxZoIHdh06qzLj
SLJIyGqBNPCXwV4on6rY73hN/psQBtHBZgf6edAPfVw2LS3jNDQBoebXcf6NqIFlVJHNWS55yzhW
KExIXmRZgPIEoAQvf9WFFcfwNLh4FHH1PbdWa+vUlCGQKMo6Hts/ySJD47MxSISNXpwggXCg756h
K9i1o9+KaFdovN6PDjz3xQFlkz+5UIZxkgG0FLvvqZpf5WNyVsUKSioFx/3zoJhVk4MCNap9iFxu
9qsaIhTdgnxc2s0qT6x005msZlJlVk5akkKo1QxvZRloPMl5OaItYKei6C25Gn7NDmjVd9qVzvHU
W1a5RqX2tHLUxEB1tD5iKtMxay2iD5E9CCKKJBq4tT+wzTUWc+rkuj71TVXCcWWxWxPTj+bqttEC
0LOZu0LP9+lMHiuDHEleWGUCRU/U5Km2lst3l7+EN2j699Wg1Y7gBh4hfZ3BcWuhX+NtMuARIWwd
SDI8CoRgRVn9VBKc5ikJNQLHWUnfqn6Hl0tOyMADYCITPPWCZ9ag54C+Gxa/FDgZhG3Tfx8Ac86E
fV4bLchK0R1/6FD6lmYWglZryXmmv70cfwOxVcC9OclTN6IQZB5ya4z8OCGWrHACBM5ssc+e4Jvr
jBSSC64sh1ZSJpYacqrp/mEHv4+D2cHLUtbdsGDFcQmjvMPVdYw93D0V36JHEF3a1Uv8jD3M21ac
dZKYLYxnOdDKitiu9DEm9bOdALrcxKH3+u6XBqV1XGHab7wc1tZxvTJvllGsjXKh0EcMtgyuRNDB
zd4Y+Ibgzguqa9THpTU45s6zEmbTLk3Yx6hDps0CizdVC+hR633eGY+XfQN3Fel0r5wD5BbUXkxh
KOTW8Pqr+hYJLU9eLDBy4ECTjvTZLvO4qgSbFwCUQaGaFcrKksxmdOuwARlFhIsG8ZSD5NLmQ9nT
QWuUohWM1+q3uXorMGaQadQncRvg7vZb4S/1wn3kUy5OzmRuRY8yBOuhwE0ME8JqHyfTVLo6KDX4
kN9Fi+EhhNq37KY7XvPmpnWsgJi9J/fQ+V5q+JAIlGRTf6UGN1Ky44xmK7haj4bdaV0gVqmOW3UP
dnEJV94Y8TBuutZbmfg9r3qGOnA20F/DMedlGElLKSqw+NnMd0rymEcP9fgVDXx2iDOy+vdlmWhr
kyQCyUVw832qBjalQh7L0qhcs/qqxYozmw+zuHC81aYbXoEwh5agz4LeLBiT2d4GwYHoHCe8aQer
32cOrWIEPf/Y1Dh1o8EuQAZvJZPsC4X2hWML1HI/LY4EIXtVVaE7wNIbBmCrjoUYAxkm4ypKR2fu
YA9zYjemeBRzstfMCB3mP7swsNrA4AyT7s9L6Mz+rZOwzUj7Flz8MtEHpgWIuwVvaFX78jg3ixnA
5fT3OJmbEXyEDIoQXChad3LgltCqqrtQF9Et5V7q7HhP30gyD42JSYL/E+7+7Iqx+gLGZNTaDMws
xBfgntucJLu+DfHMMPig1UH/Se6kN50HOlzOcbNtqO/jZgyp10iWqCEC/6b8qqZQT+RxwXOWkE3j
EpDK6emMYeHdpJzvZAnPGXcjj4Vtcz+gs1LWVaJICEM/OmBopkRCTXCrmPPjmF8NksJPNm4wp8Jz
rEAY51tHWZHOEqzROCu/xjta+EoLXXDB3aVfQA5gxw4v/Nis+1pjMr5YmrQIZBsYGG1VHL3am47N
MfSo4qRkvb3aiTeXtwJvKhl3XGppa5YJRhk0D7N2CvPrebq7DLFpdKuJpJ+wij06vZ9l8MCiqqEv
0K2oHIOa926xvaFlNMNBKMVA9R1j2FMQLW1dAwN3vgyJW0rYVFwHb/WpaPI75M+U3FOypod0F7g8
Wa3tSfwbnbV6AS0nJpjA4Z/Tl0I9p/NVFTz+ySS+QzAm30G0bspo+clsDCijJLvMEPzLEJuvaPL7
JLKvEuWiJ3lX4ZihpcrqMX1IvtUxuOwTt7CVq/7AdYKboYdsoshUQX5KYpkwanGIyDgAcNhBBgG1
f4GD7CZoPClZNqgOOccb9eqfzpcVHONzdeg+thJNRkR1DEnmZTrmFeL8KnV7Uzl3Zfonz6DyCpCx
yjkzAqOj2T96zOi7wqFkQSYUW4bHGiImKo+4d3un/TWfSLt/3GloqEzGmB6gejtZeukJ3A7NbUt/
R2DMMNPkJl7Atema95D6eKm96ijdkx68wMgLE8vPHhLFuWyWvEExfnhuobiUtIAUg/7OVEEZki0c
y988tf5eJ5kwbrfUB0UzQFbqVsJ1ORmW0Nwp2bWmxpy4Y/Pd+N0gcNNkFkhQWyL1MHj6vJqDO0po
b1pncgt39KPh9vLEcdEYxzsLoYn0JtBKkBFQgYpvitM69YkKd/K0PrZvmKs5ZII3zcxJoEVYpv+S
IXjZrgvw5r/YxEGgvyN+YEvnP1BLpqf0u0EykRxpZ5GMCmDV+lxoB2O6n2JOyohn84zbqJaoL1Gg
jEULg4OU9nuzD5xJ0zkw1Bn8s3eSWSGpPARh71S8TeDvRhHKPc9nFd2EgYaToiJyggADYxQqhLJI
GqXIOKAt5dQapP2SFPpg9Slow8Z0xiNTLYdobowXHxTkImerbU7mCp4xkzgypEwZhQqU/rFPUvGo
EtVVFOH5su1vOo0VDGMWQRlIQzHLlduTc6DcZBlnsbYDjhUAYxRSU2Qj6TAO9d687p6p/kv6ExXR
w7F2hJfZ6RAgjv5wNh0NtYe8YqENjiWY/QqeOVnqeDQLqcEq0pNTBNN3bXWOcqbPkujdvI9BHFza
g9+fwcNzmiG1vetu+xyvd8i63GUPvO/ZDpbfv4flKdTlXAuKLKhcEISkV/qOqpMJNl5Gb4Md1VFo
DvGOW4XDWWSWuLBVJlVtU9xWjfN03brdqdqFrn4H/jhy3f0SUboRihwPzjFfnTmMNGHIZDlF5VRM
fFW5lrXjpHIi8s3DaDWVzGGkTZUMjlhAZCg7EYcfCfGJ8tK3+8s7ZLPUZ2VCLI+hPBW9mUxYss6J
bsrM6k6odrBz3EMhY3Q2z2QXxJZxjK//6MqxGiDjgXLFhERKj705kHo3t8FhAsnp0vH66XlLxXia
Hs4rEEXMYy15snLdNrekvufMIQ13Pvns1VAYNyMNc9lXGjBkZKmp2GxyX/i/CWJ5DX7c9WI9jpoY
YacglUqjB/O7/l2yRw/y1b6Jp3njpIGBspbBTMuV4uMZJONryKREY2IiOmp2M3gsFTt/MZAO/yF9
Eb3mcfJmn0AA8GvDE33d3t5IsYoytM0JW+7Td8poTDkmV1Bd1Lx1IyePuzUuPIpDuBwP5Ch4YBZv
GudQkCuzc1sZ6Vs1iq1klvEkKtphXHOuAlvGuMZiFm9p+wbzqKGSOXqSYluJXgTFumyM9CdYW1xD
MMvUTmLbdInRub263If57MVm/xLkmSfVhRfUwgmi55xRbab3V5hsHUUFpocoTNTOnVVoHfde7hVP
7W45CB7SZ2deYRRdkAsjZIsNirEuumlROnCd7jX5aUmejMURaz8eHy9PJXdcjJuvFmkOJRlIc2VT
meMosuTz4C+e6Smn9JpX/LJpHSoMXdJRdocSGAx8lSEBnTUx8gnWIYaFNcWVJU+LpWUce9/aT5Ao
/RuFubvp6tAauBJ0blHgegih6umIXvWEExnxxsJMXVboGcTW5M6t5mIvjIYrgFXCIkvbcuyd2vMn
a1gNhzkn5Xgc9JkCicN9EUC1czrlvadqt6H2LW5uI14p5eZ1aj1/dH5Xq9TUmlZ2FYyiE8xjXJav
4xjsFCG126K6n7r8mAqTq8amb0Sdr6e8TtrN9Mwan878Cn/MVbiyPujc6ftsd2gLxgOXJzwstrJL
dwm3G59nLsz5CVrhKGplHeQF0pcCuWLCU9vkWQrrf7O0iyICh6UIN5J5IJ0dPl3ex5sefmUijNc1
DKPUqgwWH/WzTVKI5y6HKvoe8uQNeFPFuN4IDL8QvwEOyJZuzEFyJCVzLw9l09rBPEkMUCPgH2ay
ogRd1F0sdDj7ZUTXf0l28l7nNtfkHYbVLTADogWhgpFM2nfSn2X1WLUvl0ey5VwlUB7rsmrqoDB7
075a2XEANjGxaBasu9e+xscMLDMm0gTjYCV4FubRmGyMCKLWkggCQBXv0CwhR5brBH11pHNJGPtG
FT9pbenPWehfHtWGCXyAYXZL0YRmX5aAybVnrTmQ2Pn/fp9Zf72MWyIb2I3qvJum703+7fLvb2yV
D9/PbBV1iMtY0sbOzaTUatE7d6XKh1rjPUBtObEPOMxW6WQxV5aYepVz+SqBmd9w5mvznO9pyjfx
eOrwnGVhSXj7RVH0xRQRFIEq0RqTEY98S1hzFodjY28nx8qio94sFNTTAkUAP2xjGcldFj9eXiAe
BnOutgYK+bsMI6mV52lsLSG9T8q7yxjUiJgjdb04b4u3GocY6Q268XHCCeNRlve1p1ZebxxAwn4Z
Z3tVVA11oxDUUVXGCERTSMM2pEe3CM6nAk9pquxehth6SsNY/sZgPVkwN2k21oipmmdo9tDGjgi0
n9DnBRH0HqJajrnn8ZttL9E7JBNgKUGBBsZa6ty4vSvyU4k6PK6pbU+dSRRI7yJ7yzap5/1So3AZ
ZlCgevWISXyp0lbccSZveyTvKIyxxXVGhCiHQYMwG08X2k/6+qnbxjXZtW+T9z/QMW7cX7Bg75hM
PNcYvS4bJWYPcj2T8zuPpfs0jST1qM6mL/LJA2iH8CzOe3flTSr9+8ru9TJZdBDBw+7l2DKLBQ8n
Lc8e6ed/3lvvw6NTvsIwYrMgZkdvgC/mfXwH7i4vOIGPND+Z3uSNPs/z/YOnfQdkTiRV7hUTrAJ0
A+TQp5b93Otyq5n/q+HYWzwJtq0k4IcVZM6oVNc7gVDE7pnYBt43cuiuBHvjRMUHS6iv6F95Pa6b
hgq+UN1EPIHGNcZoqn6sw9oEZIscEjLojlKUh2yOOKf7NoyKllNDQcKAzTTKha5DVgkGktdXbSxb
c3QUg1+cTUdveZ8sRHoHYTadOGYJ1JLp1j5BQxFFWKJX78td6GQ2B2nTFldIzKwFqjp0WUKDlV/V
XnFTVANSHrmC9rZWtsndX7zpY/YXOkFzIoA5yjX61zD9PlSPRv7MGROdnUuzx+yvMZy1Oplwm9DO
vUu5Y+U7CHwh9Zw7/GbdTYexmkBmb9VEzg1EfAgq5WMqPckk5C3RRmZREmHPKu2IMT8lv8SkiGSB
4CguetCt9F5DrBAP47Mjg8KfF/Vv79wVGjOeBUQhUkF9b+MsO/qcoEHc9T7YU91QpMNs6UkYLfPL
5SXbtor3ITLugiRmlcgzhjiQE9kH0imVHi4jbF81VuNiotqwK6e5pRDhI8Z1ig+D1VljibJl+hLC
O0Z4A2LCmgLUP2rTTsgaTa+KqbjlcCX1g/P/jYnNuQ3jLAyjgDGp18kXfbf4kAewRFt0O6+C9ull
tM1DGbIAEqRKcOnUGMMI5aYcWtw8XXmczqryqw+lR0Md7dDQz9EjuME5dr85hSs8xiYGoiPNXQ4I
oeTC6s16NyGtLOVcvrDNDbzCYQxDkAXwGhYdDOO1cjq0jBe7YA9xyt7S0M2X76KfvNcqOlOf/BO6
E8HYjf5a9E98PP9jUy6yRkg6d9RyW9cWq5V/iOK1/u9VtnDZRaulhsXCuzibNc8SfW51pcQM9rql
R6XTTOdWer1sFtsba4XC2IWWGKMJp47RHAwvPsYHzVGs6E5FDQj/tXMj9/FhSMzUpUnXalMHMHKI
fdFv3rTciM9LL2/axGpMjE1kXdw2c9ti++Y6vF2lB1atpbxEzqaFr1AYJ5GXqVgtZt6BjjSze60G
pf55SnrOPtr26KqsQNMDgk0am/YoxiWGUBlgSndwRJQeJU4ROKYb2xPCawjvpE7/lCUcd7E5hStU
xizUupLjaoYHXAywMYqqrQ+8nmIeBGMMeRGpKViSMH9J5mdJvi9TXjXh5lZVaRMqxKzBNskskZm0
SdcI2EJBvthyCwVetHOV9bBb5qK2Lu8kDhb7cC7LjZF20GN0u+Z2KeDGhVOV+wLhMR1s4sAUMCDV
lOCCPrqf2eiXfkiQdBOThyD0tfIsSY7CS+m+5VM+ebkVDLM64SyVVZNSvwAexuAg+tpe9bQdOfIO
pq3nUDSVvA+I2a05mcK2bBEtV6aF938Hwur3IHzy+6/TrXirWbMjWdJTcubVem6eiCtcxjhisQtF
w5yRh8mm674BDd0oDqXdSgmoV7vTMKcP+tyLHDPZ9BrvqG+0Bavb4wCpGTnoEHBWwbntrkvzuv/3
Iso0S0pUQ8Y7gqmwnKNzmBmhWva4oA4GeCLmxjiVatdwavw3t+8KhbFDdFKKYARApDnpfqH4ZbC/
vJ+ogX0ywNXvMwYYTZ28dPQOWsUPxXgT6pBcFM9t01jZwgvSeViMCZZlmVUhxK/cSWkt1eytWIlx
NbxRph+o2Lg8rs15M5EfMWV6eLCNVJJZCXmRI2CJRsFRqt4dl+FPnPcKglmacZCreh4zXDlqp+5v
Q1BlXx7D5nytAJi16TohD1WC06Fs79AvZgkFupqMXTX3lhlzqmi20x8rMGZxgmaMa6nGOVE8J3tK
35E5IPQy7fZZPlAJB8LjleatEOMYsrAw0hyK024uHeT0ueWSwtJbOWva4NHQ0PeoEE01qY9Y+YDI
FI2wrBFB0uYAaHl46bk5Ks4b96anJpbCed3fGtAaj7GHKJ8iJF1wNAl9c61lrV3Gwx+QbUlrDMYk
9CSY1Q5USvTWnlnZTe4GX5tvlS+/UHYV8MjgrvsnVI7gCaR5ZwhdgMmaydPKYtGVgpIiSuml+1HM
f1RLbBdx/O2yuW/57DWM9HG9xgFkdmFdIZ7sdhG67NPaH/qvlzE212g1FGozK5uAPpA41EaB+5mO
ur9y3E2FznEL1G4/md0Kgn7CCmJJJIyjg9kle8pF3fj0QK+4BcS82WKsWxT6JTIJFqVUblMyWq1k
Q12N44E27y3rNWFsOsymCDo81CucjIPsD75l3Sz2fMp3vHdH+kuXpo2x7MkoQm2AQ3AXcGKI5ewu
s+7PurBri5rj63hTx7i6slSGZZJgBMtyXxZ30ZRbS8+Lu3kgjHvrehST9wvGMxv3SGqIpuYYeuNc
Nue3t98Ls8aSYGRzqY2pDhTBNzzjkWpImq7oh26bWL+zyP1R+KIfkBbd8VgjtkrY135BZfxCm+lE
D0RY+rCjyujJLv6Zn6F4dV2fZLtwc5Cwtn7Oq53lbGGWIiNQlUWHdhfiruq1X3YVr26Es3CsqFYY
6FU2SQ1SHQpEp4b+QVRCL+41jivfhAH3uk61u2S0GH50E23UG7UiY+Vk8SqGFFkKDVDhO8c8Nudq
BcJsqlKTJwTCAIn2yY1mjw8heCyfaBO7ZA0PYweufx4TAQ+S2VzaMkPHV8Dmirr/kHZdy5HryPKL
GEFvXmnaSeqWGUkzemGMpfcO5NffhHbPiIKwxF7txnnaiehSgVWFQpnMyY1kzLmNIjQ4kQjGtYCq
Ko2YdewCw94XmeTOiej5IJDAulWJ6cNyMMMOvOi3BZgRYvIpK377MqzvxF0h67WGY4ICGLWRfa1R
BJNl3JQOpBP/mBjrKVk8oTzTIsNq/XAfgwaCBgcLJWpasUsfRVN5QnnM5dqHC5ZnenwX/WUGqUBJ
p8s96TeNQwXij6h9zL0xVurRj7i6aOsit6ISU5wB9hbcOPnSRIWrGvsyEq4hcTPJlSTqyytJ9mBE
S1XBjcyb6Dx+/Ve3Sf+FR1L/XQXVnmgUm/rIh6i+ksfEBjUqLGKZahekSFPTxjfqn3P+w5hvrGVv
mSIKHpE0JkhMdtjNTkvz5NHPld8DOTjOVZeP3qDcd/JnKqFro2Tig97J+mwntICD1kl26LzUH12M
tACJWfLjx+0AyPdjlKUoRxx65Yxq2ZIDVhVj4AHAAvwE6x99bXnbIrhx3DB1wNAaKogSmEsQS2+9
KS8w+mx87KR7tf4iXBLn3/IGeCsphRpYbJnMeOlyMnT0qTSf+iN2V4ib3AFk0Ty2weRHXnFpdrI7
PNPep3WsDtsKct1sJZzxalInZoyg3gWO+lSSxG0S2Z+cXYMR821BXDtcCWL8eSQ66ocEdphM0WM5
jl+sqN4DWe+umYZv6oyyVWoLnmzcj2eaFizD0jXAXbx37DycGiABSWAcj+cHSW8nHysyF32OCn9b
N54hAgvfQZNBVili8XtBdtfSJoMJYGknusomYDVJIvZZni4rEQ4zFN1WTpoOCe6sBi2gApbSa2C4
+rOth0gIY+09knEVoxldsGi+M/zW0130qV4JHps6qJpxXHi4vz8rWXKInCtGh6SlPVYnjGG4A2jg
aQm+9EQ9SG4Su5LGzj0Vs5LbS28BufeO8qk0Z5pD14fkmu6ZAm7tkp/EAzQ8n1oLZY4RfI6ys0x9
F4TAW0uSmxjc17XtmU75mQfcWhITOqJx1DvbgFXEx9HXQI8eHpWz6dJwG+2047Z1cDMAwwAbJmUk
M2QWDyVzhsJRZug1n5Svxg6EtMgAouMEFAiyT4TIr1yvQrNGBfcZ+CXZ3Uw4VKXKEsQty5Vt70MR
+BnX2le/Tz/j+t4nhtP0IYFtqJKbxdq+yWy3jBcB/B41aPa6h6n/VYO5pQip84LIcCptbnbD5FwT
3fIyuXKHvvvRNgBtHKtjWA+j4OriBdy1XOYqzkkekyGmclPb1VOgcY+DW0T1ydZmd+6GQ06ce4GF
UMv+oKutOjIabRbwoBjLr0dDzSVp7IKkT3Z91udu0nXYTnFezGJ0qz77ViczSKeJ10/Vc2qK1sK4
JrOSz/gD2lSK3LRDF1R26feqvUuyTPA5eYsPFJb+r47MjamRTFlUkHQHC7H2dhl/wWD9QVUG314k
j6ThDre8lxvOTVwM3mhnoryf2svWGdMzWJktSL9IETU4Y3Wv7MZj/S0JaCvTADHEQl/lF8wGevVe
hL4lOlrmMo0cuwFiCSJpvwy7aobq/fC4bT5ch1ydLOOQuTojE6IvDKIFWnwp5LMU/dwWIdKCccam
JF21APMwWKRTl9xmxd1nft/U0GfW0Z5gR+NADlY7+L+R27fHpL4Gjef273NbigY4Xf4RwFh4BpI8
DNbj+pTqS5Enbtfcly0giHHT5EXhZslVTPx8EK3T8YwOEFi6o1j4z2TnNZpFMqIqmvFkBtOQeVfo
dyQkHrrALmkmf1tH3vW5lsUErmqYjEpV6DWDpqwBbt/QJqexDAGEbAn6SFxRJsBWMBSASWW2t12G
lTRJeEcH1mC4i1p50fSsSo9jK8LY4tkdMP/+EcQ2tmWwCJTpJCPN1q9H5U4zBEVPXrBf/z4TeKMJ
tEUmfS1Hmv2wJMujnVWPREetsDbOSlg+LkUnCIS8e20tkrFEyRkiw5EmfKbqp5r8atIfVXfs1UsK
zonqZxiK4h6Nq2zcW8tj4q6tSD0WGBD3euCNAzs9qCj6t7Z/BYN6DM/Or20z5KY7a4H0m64C7SIn
6lh1VODulffhlTBmuv1XwaPcC11bpCATYSWnAgT+CGNsfXuv+OCcPptH2tECbOOVdRS17nnRdq0e
E221RbKjrqGharwa+8jN86dRfdg+Q5EMJtwqo9kvdgOVpra46NNl1pSbVqm9bSnc7Ya1KkzEGLLU
omMeeOj9jJ5kwF2B+y+QAvkbmBO/VrfqQTQiyg2HK3emvrEyjT7V9DxMkDrG4U023ZXjU1XfTeRp
Gn8KVBNEKJt59/VzVzeTaSJwlG7yVGI+udo7keuAnZ4+m8KL4ukH8cNJJJaJJ/acV7ZT4ERHHZCH
0+LVhenpkXSUFdHiOT802hZg2UFVClzz92eJRR5LjhqUwzLlGCbg1RQlpSIBjHUsmBwuSIbYa94Y
P9ErPkjecp8/J8fwMhzpq7MSPjv54fhNJ8Y+lL7SrTKrqCtTJITYAyWO5BpnEuGxq3jSXY/nrlmA
dUrdN5a7bTP8b/dXOLvlVc/dZKg0CSdlCZj2hsSe1khJENlNc0DlRfQuFMljbKXsgQFipjhfSyMn
K5FM1x7ba7mUfsxL9GdbN25AAdasRQFM9Q/1uNKSOpI7ONjBqD29fhwa25NMwc0mEsLcbNjyVS2Z
vnMx1+lNWvlb6hJXMafHbV247VfMEf9Vhl4IqyiiaMmsgt+tC+Q92dGpxOiU/9Dd6oh6wUFU6BMp
xdxmoF3NbUvKusCuz9acuYBQQatcYHq8SAySAE3FcJaGdw/7ACzNygpNo4Pt7cbr8kiLBNEjBROt
c7c9p6fQs0Wb77zZt3cymc/VLhWYwYywDfS7KTB2IOHW3LrzjPMEFu52b5/BARjIz91BxNLECSzv
BDPfr0gmozCdCDW5OL3uHeNO7UVTuJwk650I5quNjdOUcgxTHHe05VLsu11zVA+i9rxIE2o8K0sc
x0ppswlHGNrYp8hsRKsk2LZ2kQgaRVYiOlOOx1LF03wgx3m5bccv27/Pse93J8VcI07WamkawvJo
y0i6l+edbQkedzyHhQzTpFcVnRplwnpXh2UI0k5YWv3aASOH8Lr7WlzTjhsWKA/bGnHi6loa+2bo
88JwYhPmRUbHdcLaX4rEtZRjOojalbxU950oJoRHLbqM0/CaWyu74e6VatIvjtJJdZNdeBbdj/xv
9fccWdwou6sVNPmhWaTfFSFxTeWsRCLAHF7t18LaJy5CA2v14O55b3HGJIcTZnxxCe8GxIUMszQu
ZoqjGwolBx9CV/4yXXUHUY+cGwRXgtkLuFXLKcxSqQ2WC3izalDyxjv1OGKx97h4dFqouRLtN/JO
dC2S+YCtqbedEtroGC0HGzU+qfpdVPFx2yB5LrwWwgTaahzNpB7aLiiArzHcQ8z274uUYOIpUgiS
RUqKK2q56bLb2Hkwl/v/TQRVcR2F0nBIIqCvBEN6IOZxGb739v8/e1ib3esuwkqEkSdNNRu41fUk
82cZU/+RehrAKratiehjMPF0UOJqLCpossy7NPym5E/bvy/6GEw8nZM2n2sTsa7onlrtMMf3srh/
Qc2SedO/OysmNc9L6d+Zlr6fXyFvF8tV9sZeC+o9EdVgePF0bb5MPMi7tI2cEBqlo+WPITKUsnSn
sHl0ItH0q0AUC2FUzlMYSRjPCEzlbgbRVHgVYnozF9xHAhNg+U7SmVhSXiHOVHl+jov41BufSuh0
xaL0w4ZhaRZzaOqkSE2ZOC2CaI8OE8jP7kI/uml82vWpX6KdsAzCeTvBJv5KZF+8pWaNACBGim+n
JzP2VI/mxfKx87EZfp9jue+cuzIyO9WdD6IiN9Xmoz2+yWbCKIo9rZ5E+G61+oeAupq8OF3t6sMX
TRsxfWK6hbPbdjP+N3yTyMTUJm2lWDVwSUWK+cUsDC92RE2R/3ARvslg4mpImrKtc9zu+fUUqADW
75/N43S7nLCK8opDezcfRAt+/PDxJpPqvYqCVTFXMdEKJK7zzhl/Zw4IGj4VaN9E0D9hJSJsCbgQ
QojIY7kFHWpH/EZOxqMz1lGw/ZW4CdLaKKnDr2SpTuQkMqEOfZOdp73ybPrZ0QIHoOpTSlRR6iey
Cib4pno91iSCZ6f6Y6zue9EUJPf3VayPgjUaK5g68/to3xWVvJht0A94vNzPmQBcjfsmw3r+XwFM
YJ+xd5mWBnAjzJey9JbBJeBmB3soAG66b/HsxrHn3ADQF3vHnaBQLNKNiVhTkUgFwdZakE+Kl5jF
ociVh21z4Ib3N+3YAcKlLVD0INBukvXvWTMqSMtVOQiXCZQZuSncz6VB4ENYWsljwlIZYjEO0K6Q
5xk/k8OCCpay75/+Rb39meR89enYucIccFSW6lC3iu7LwR2Sl3Lwt8+P+5Bay2Ai0mzZLXEWKKQ9
aBcT2BgpIBca5xWMQ0whKxRHTWblvammJk2jQiVajqO4rmA1Puh0TALjfZIgoouMgwlLhTnGSlio
GMNVK18jBZZRbC9HdaAfgJ+4fZB8Wbpig/qDNhwZWbES1zo4LfGtll0+HPPwG4Av3UzN3W05vLaj
patvgugfsjpBVZ5hhKB7BUrZFEjusLeP2dE5tQCpEkiin/6jrb9JYkJTomnpWDcKfTzp+/bY7UNf
u5cv0o0CsJvcE1H4iU6QCVR9GeXKmMAS0dw86c1wiZcc4xJjemvPiaDb+Dogs6UbE5qkTkaVKMQp
qnfYGfCB9Wb4oXQf9rB+WheOvEV3870cueF9ie7WYUaWAypdH/WrK9FJU9vY+GPYHFWLptk2FbxT
YuegpudYOSj9/38KHgPwaIXjktEcjPG8t5pk6NtJUnDNmF13UxTKaY7JVfmZmf53Ypgcqi7KRSnw
FgpaPeimG0m9xJ0oEebayUoVJmLFiPmyQ3AjJ2rlVkbnt30SdJnixrLg/uJHq5UoJlrpwKG2Ei1H
tD/Ft5q/HDKv+kqRR1Q/DrIfAn+j/vTBDFbSmBCilWkxlx0coAunIBnzfZaQY1aWV7JTeLWEmuMw
+4nTPBax5MIz94kuecWSe0AICFIV86lLDeB8Q1ALeDW/rb+LiThtG5ppXCBm91jYL1xy6THmTnGi
sPuSX9oDlqqvjTtspAfzIfmh3wuOhZrmlngmDCl50mpzZrVYjcrOtOlmXldHLfhvAB24jrj6AkwI
0hVSd5mOiBc7oWuW3wvszerFJ1br3zkJE3t6uTF0qYAvYhTBXZydM/+YjMQ1k0l0Vwj0YbMjpw51
1Yqp/XojFtFjDy/sc43dTPshP1NuD/KtKQRCRTKZSGNFvTHOQ43IOn9LjG6PEtyxNmKBs3BTy7cv
xaZGczkPBllQt9SduT4O5vhNqTDos216IiFMpGmlJGzbZmmDLt8b1a0szM1FZ8XEF5MUk1rMOKvk
yd6rgfGMGVx0lM/DrgbiVfVgRm50ETUyXnfyNxyKXdnO0jGM7RJBOr3Oj4bbR4F5qnfV3ronnrEH
8Me1dpNdW5GrA3SmPasH2XLb3fbR8iuzqN6Dn1u1KJTU+wtpyiOgBeVQ3bxZvjZnBShw9rX1QrwF
pDMtOD9Fux7/IYz9lcjWggvLyRKjRnh9BYw/9ZWbf4FHgEHb8Uw3P6MkvNdesO4GcpPQEy7xqdww
9iae8YtizJd5nPEYosg0ekCuMm/aOXsKbCbm0+Mb1psw+seskkQ9H0g8LQhkbXjRldGzzftKFy2t
8i/iNyGMe0TqvIT6gk9YFl+wTOrn0cNSXFRdtBbEvxff5DBeUpmoEJoNPpxkgp9V+YrBOzfSD+lw
L2dfBWYp+kr0YFcHl2mhpczU5afTCKzHErv55pcRi1x54Ij53OnIyEdPfNOMuVnzHHCafYKrTT4B
MN5t0J+19vOx3IsKTzx7wLuEohXJCmjimTu0GmdtkkejRYHmPNcvaXNFnD/bR8cLlmsRzN1ZE5h3
qSeIyAtGEZXSFfe0RVowMUMhY947IyqggxLuwlj1oloNNBjGtia8uWL6ivvntNi6pywRsDKoc4u5
3ugw7UcAHk7XKdL/XLgWIVDJZqJChmqgaQDPPCDDXu0vtnWodEHqz3PTtTZMLCglWdFNgnQj1cA5
r57wNLXszmvqw/ax8VXBHgkgtA3AyNF/X7kO0Ga0ulcQDtr5vICyLH0GMtG2CL6NvYlg/CWr7dnO
NZxWItXXTaTc5FPub4sQacF6SpP3ZVMT9N+bX7OFyvcLiX7/byIYT0njSLZnA2ZMtw6tdt8aGD4a
BUK4R4W+uIGmqyXLOuMrAOtoi75D0m4o11H4JBWCVwH3nFRLxVIXiKAVdnu7Lp05nCP4XqnHrqw3
rpWHblpK7ifOaiWGqrkyqo4srU10dFPH7HrAKl4WPprK920Z3KNayaCqrmSUdpLKUoh5HMVqPVu5
NVNRIi6SwNjtJHVq3NkttKjRXI8K45s+igiluW6+0oIx3EbqlqwIkV+k2csynvpu2IXydZrL/vZp
ieQw1iuVUjHkyIuDoU+uGiwHLEUZhJ3t6URE2cE9NnDpWhgvk7HkxKiUowyGOQ84imP9SfLSb1JV
ELO43QRjJYLRJqxKc1wWhHrpQBFn44vu03HOEOl3HFCOtO3D41bvDB3/w1g9hvdZXOC5J4lmtlDJ
VsB7djuqQD7Wj7Z63Zm3tXrs1NbTKoF985UE/yx4s014KktLDGpz24lo6qk9jL7qDfvmMfQpA2L0
7b8hc+aGhpU45sLJrbaPVeDQBnm2s5Z7VAm0WBB9uEa4EsGknqRQdXDdI3GSIoA0yfVyZZVq5lnF
ADritP+y/dVEClE7XQeIiFh16yBAxO0hXL6k2ktrGoJAx7N1rCNhvU7XVe3DQJMyqO2gj7jaogl4
4rl8U0TxblsNbjlrJYMdY9LrMq/jCZlApc1XKmkeJlUxfDDH3NlzdDUp8d7J270mgQO2xy6mrd1Z
USQCJ+O+w7BaZGooYlNzZLzaqHtL6hs6qxdMwQJM3xEFiQhQnTIoR5sjtUhgDfooMnvRTtRS4R/z
m3DG35uu0doya+h0jgf+KaCjibb8ud621o+5edFO6UaDwPzL6/7YXioPu2jeGFBsyxZ46iKN6HGx
b4iVOBZ2V58VqTJGxGPHvkzana5M7mB/18kV0lhPYEDc09M00PlQlH+s+r93hC4JK9uI4XYT+Nbo
hnzxmD9kr2SqrWtexZEnKlbwHB1QWH8l0n9fuV5oTc48ImIGIJnBx/rWhL+S9jKVncA3uKe4ksMY
ZbX0aV2aBerj4eDX1sVqfrRW6Wryi4VBh+1j5IWTtU6MDZppasRZD1mdDeafadhZSrrPsRP/v4lh
7BBYE3baWxiyIWnlhuC6WuZLnzxsC+Fb+9vBsVUV1WrHuS1hEv2/G3qgJBtROZJ3JnrK6Jr8/5EE
rNXhsZQmGXr/FiE55GnmjzQtv4IZKKhLUZbDvajXcphLLK1HB0vPqKCU17RdnpyiPR0xyHZCgmL6
xPvgwKsTZO4yWXXKMSN4ONeV9V3NF2xTtTu1aa8AmfyUZ4WvJPapVGTXkKybbhEBllJr2xJPfX7l
YaRSeilbYI1WVf7RCu2UlqPhzfWouUqmJb5aWNdOIZot4kcSvBV1rE/aqsUorepd3LQajtdU79Lq
oI2fmEixtbffZ7SKijzEnh2aRGZ1n413wxDQnUyB7fMd+U0IEw6L1EwVa0BwGnfZmaLTS4WLkax9
cU1JQaJd/FjvPzPNAwBgBwDKgM4zdebgSgBymXaK27OWLMNLOtJ5y+IQ1xkz0SwyP/a+iWLOUJkr
DPbMuCv1ArC1ydmUcrc0z7H2LDhH+jd/NME3Qcw5KrZURy19HmmX5BxdUebQ5Gh56Vn20wB09L5A
Hv+7vcljLpWlM8NlyXWYPKiK3Pxac1yN7nygEGyTnfxAgvGMbYVAIJYG3C01mTumlotIqVOoqVyS
e8BEBTpFkDtkQXiMfww7446mCBomoxs3DD4zx7S2G+bSqaUkSaKoQkW4OXXOvZp+AsoLgfntUJnr
ps3tqiYNPG6xkjslIX+sLn0UnCANuh9OUKeGr2HC4sMceYFpxdlJ8JCJj9lZDZJT+vyvbiwYlX2R
p/HT5Tdp7NUGkPK4KWeae7SvPE3Jo/wtv0qOtEFgR+4nYLYseyWOKQUuBAsNDkYeg7lEM7BckHwc
dBXFFbkXBS6uZ69EMZcbtoVAYlviHNGl+6MG5S4tXelsRG6D0c5qN/Ru8YDXAZbitj8g965ZyWWC
V2WTeJgklKHtetol4KmWzEh1q6W8DEV2AsRhkC3Oflsm19lXMpko1oGdNWoMXK+OCtxo1Knqcy0i
qaO/8cEuAcMCcCrQ5HyAN3IWvLBbBXdoIV0PU2A2d9s6cL/X6veZgBXPcZ5JJSwRxTbv0tbafbnI
u3r8TPETPI5/9WAilNLUcb60JZ7VE1ASDc1NCky7SCKqAX7SiEKEjacuRdZm7GBAFqOZFUw9PjY5
Yi++/S/1NqtAFa1jEBbOlQnuGK7lrSQyVlCWo5bPIfKN2VT+TF2vegbNcIpqBNJWEiuV59SDdQ+0
KNG4ilBZaqCrBMsIsynS6JNTfwlrz8bkBDmUV4W0m5EixyfjKAJk5lvj2+ky1lKnwDEPZ6TIqZwe
0qI6YEFB4MgiEYyhRCS0+pn2k1SAX8mp/jUtzadtm+d2iO3VJ2NuLKduIqeSMqRwN/lR/0OZImw/
LF3rZgzoBBoYTQVJI9/N3g6OucKA5iJh2RRuTLqvVX9Z7MHvpl9ZWIniL7Xvj/GCTqKiVwkQJybU
F0DsIVGf0EfTFFAE8Mrr0Q/OX+Giyr0mgKTghkDQu/wjjgn3RpkOQ2+itjQplavb1zLuf+Uz77KV
DMalm95KwZuLr7XMtyZxrSJFYfN/lME4MSBPUzLbKcLT+GAqR7NV3KEVBAquZYOWBJVSm34bxgaS
ouvUZogxXTZ3Z2to94MjpDnj2tmbDHYsJ27zxcxzyMD4xW66yX82exBanfqn8olOHmYgBitkV70X
OBT9zB+sbiWWsTr0ZO2+liF23i87C/vA+bPu2uCcoqChoiRbcI7sgI5OilSKehURYul6t3Ei05eM
ohTEIX6QWOnEmB1WEpB1tlIDgDdMscSgn6awcplXY6kMXft+3/0Qbabwvx4yXRRHdQPUFO/jeRil
ujHr0MyYz226K+XHor2ZP9OUsk1M+oIWHcwXNnNroBRc26WNIK7PLy22TQfRcD43KKwEUDVX1xLI
LoDFUKFwsyzPuVW7yxS0w3Hb5LgywAoNdABZBc8x83VyxdbjMUFA1eeLGp3G6imbnrZFvA5Wf7Dq
lQwmKKiLQsowQuCJExepl4el86Nz/p14z0BfHu9q4SwF17JXApkvI7egwSAmkjGsHlxLS36l97HI
rEUHx3ycSA4R5wguCB0TCFmg/IjuKKkCBZQuA2mvH+x7+xO4lpa90oux6zZVlMbRaQdiKV1zKLxG
+l7rgvBKw+fW12IudbTEFEnCpF6gSafEODXkxoweK7D6qbbbF5dYFIaE5sHEcwDDp5UzQCt1b56a
UwpS7zL1dNVzHk2EPtWN3fTG1kRbNwIjMRmwmFaSADTYQCys0nIbIODQZa/D2Hpgb9JAiie7tLQm
SCzoJ9o4XbbRlxX1CPRc5NVTKN+lEXbzqj71utbxMy1/GMvsM4nFm8mYTGJRxy1oZkxk1YN1pUS1
O8vnZhFRqfLf4YCNlWUZ4I0Yy3kfqcxGkq1+gId3uU9hdwCp5pynW2D65ffj3vET0fuYG+FXAhm1
llm3rLFFhA/D0bO6w4BHEBi3nE9ws6Mpa6MGSgF3bJkJjzaulwytQOQB88No3eXNvSA2chVZCWBi
Y6g0U+/Q+bJxByZBf3mWztp9sbew4qB5qds8JL55XkRzgTzbB4MJAGVtRUfjngmQ9miMk9rCxwvA
lAIaJtT3VgJ0mG3leLqtpTAh0oxqyxhG6Ib52StA4dfuECmJP1jxXVz0i8CzuInGWhwTHfM4VZwu
RxmBpuy0a5k3ge0PO0ogPD+nL7mwXsi7A0Dsa2hA+cPGGdvYk+a5rxwZGUBU/O6Vc6epruIIDpHb
5lgLYXwrn8bUUhr6VjyO15Tbd9lT0BtJyEHKDcRrSYxTpSgujLKK7DO+1k/LUbkGRK7/U71op3GP
nodfChkSeHfNWiLjXtKkLai3ITr11qhg2WxoG5c4lVuo8yEMM91rihS02mao+dumqfCqDWvJjN/V
WaWkdYHonzuuuU9/lRdnh726vQmDscA9Pe1oZXs6Vg8i+BiuV6yMhvE9NQaQoibhlLtsvpdibGog
8U4SGchhn1n6dTBMoiMoG/KHeb9GlSOnthEle+dYpFcTBrQSwegid1ZgLYNx8hyfUI9jmt4DmMkv
b8HFJAcUE0U+lge6p1VhUl6avfp1A7P0RDVgrg+udGS8nqiJXapVjxqEHnpjt5+0xpWICNqeGzBX
UpikqE01wFTY0DIGPnCd/0ZHc9sgeXmBgyEqAAdgYO/DMKC1lHPa9y3ugeg8RCcJJbYxKOyjZImm
H7iqGOB41XSUNT6MBcr9qNuhhWJX0ip7daj8OE0E3sV165UIxrlASpIR7GThZQmaNs3+083Y/MY0
f2rXLlDt3L4+27kgn+PawUom41byOIKyHjt0wZJKhwIo4uoETIIsFqjGrRU6KzmMvce9agJLAnJa
P7pHXRStocKLktdXOgUSL563DUP0uRj71vNuNgGgjEwnu+3so/EZKCgM25galg4N5DpM9p2HhRxa
ndkEpPpmOLuu37ez4NPwL5Y3GSwev1QtZACkbIPptiEgiPMg1Hs27udf0u/qWAblnvQ+ESS+3HNb
yWSuzSFVhqQwUCjvANugPVv19+3v8prTspn86uAc5rYcirqPY3WkmVt9ROlzN6NLE/rqbb6L/QSb
I5Pfe/IBz4mb4VCKl2Xo73+UD14pRTMd88PoZSe3sh5ZaBdiMt2vv/6bZuZknctddrO0XgfGd7q6
As7HqxwFSxnAbttHwHU5kHD88xcwQZFMnZ5PxYDrpVd3ZLAOizP7wxwJar5cSA6QUv+Vw5goUeVC
Q8CCC7yYf6bcVT3Ta24AjuDbX527+jv2sHZg+xMkXgLt2PehZVatZhE4Xgr2pjl0/HJ6RG9fEE+4
cR+kowA11jUdn/H9yynL4zDEXDC+YvLcZT8N5Xs/YbCvyN2aiEDuuZnHShYTusooa8oey7mBjH1p
a/zakh9VkXrpLBj95OZWKzlMyJKdyGrNFnL6qfEwrCXZZ7nEFG0euarkk/DXthlyPX0ljjHDRJ3a
UG9rzEx2v/SxdkkZCT4Sd93EAegbmpQK8BzYmeARMpqyQrHHvjFPpld55u3P/477j2t1K0lU2VXN
j5Qg+Y4bqozyMkwY04rvYyxQb58YPyCvpDBWN0dmVcJ3aexCOH7Fe4t9WXLroDnaB9mdDg1YdAQP
NG5WsBLKmB+JkwZboE7zWjHTDk6A2hmg5T6zqr/+Voz16UNraY2FWsRIHqL0LKHBNgiSXr7FUYAn
FTSxSAvff6SkTvReqpBXN/KNPn4ZRV0uvhG8/T5ztfRFEjU5/f1Cu4us6yy6akWD+yIRzMsL7a1w
iLG6gbjzW5evCvVelx+3rUwkgjHliSRkRibVgNw6/Erq3tO04bdji5Bh+RH07bDon7H2GBOczWgK
o/BqSl4YNm7RvqC14Q5K75WDCBeNW+rCOuDfb89YMYbWGtl2kP/1DkZOMJfhy9g7w3uRBIWvAzj1
E4doyzawh0zdQex5r10z2cuodsgy5hiQXmF3I2e530Wi5wf3W72J0ZhiqNHUsyVPeBSAYMo1qysM
cfp5LSp+iqQwfkPSXOmVFM/9LMz3RFK9kTiHpTJ222dGP8GHzGilDOM+rZUkkgpMPkyQ30zkpjUH
V3UOjZCUWiSH8SEjL7HlaMOHcpCSF/GD1D91Lap2WbCtj+jYGEfqtNpYJt1qAnTzE9Mvy1tJtPvM
jWirI6N/wsqJnASHVpr02illGXwfWncs8qoQpFT8A9NVQ1EBeCyzxBilYoQAwphRYKolX5rPM0hg
GuuxzfztA+PeNJhc+UcOkxGEaVKOFUApgL15Wh4GcqPkCl7t11p4JTVgU26z/1ExxktJvBglQIHx
4LXOTuubg+zi7Z4VX7f14uICABrm34opMuOmXViAjiUhtC1NrrvWjc70NdWckjsHDJP6lw4o94Xf
/EJb4YmOKmY77Bps/w1ctLL138A4ceQgHskmcgfpCs3xr53befHOKFzjfvkBZB7EwcjDzsp0iJ4F
kqk/ffTrN+0Zv7bNpdGMDpKbYNnpmM7ESFAQ7v5F4vlfgCuK5NF/XzlFNJSp3Gv4qsNpCJIDKLw8
C5sUlGeQYrF94sHhKDqaMTJe4mBRZA7WDNN5KhMVlTTDX2oQavYvZip4inNCCWQ4so6XsaN/mJ3A
moZUxQ0eNQMBANC+jXbLJ4qOaxHs6ITZYKQA8R3NdyAip0+JdClEwLS8Isw7GcxRQcKomRMCiX3j
uLqnuMfItc7G/qz64qlgTmx8J4wxu7on3aQOcLqi9JPymnwCX/Dd7zNmJs1Nky4VWvA5Um/QLDl3
234j+OYGc31EA6nBp4Pfz2YfpJKuPu2s6Ne2DE5kf6cDc3/IetyMZQLXjJonNbzWrau0TvxJxBjF
e4jRqj3oP/EQUz7MXFhV2I+hSq92b0CPpwSHn3y09iVwjUTQdLzGyztZVOeV+xck13OkKzg3/aTq
z0V30w+3U3MXWtdKfZ3FGEn/xNvlnUjm7aImWC+06GiTXF3Z6U85vCGVKAnjPf7eCWFux3LR+5rQ
woa+74/GoXusvMzTXQW4LtaNvMP0wrEQ0WxwfWj13ZgLUm6lumgc5BdRmIIhCDAhwCIB78C2FXIt
3XBAIQ7GOefDMEuDdmMeS0iW7fBBT58W+2v3iZkcHN6bCMaZCNZWiq6AM83tj9w4NvKfRvmxrcV/
MPI3GYwzKUPYNzGBGvnU+FrS+FJstG4qx/uU5F4pTQcsqfppn/uJvfiaMQguCf7HepPPGH6dD9k0
W3CyQT2Vxo0tKuiJPhNj5Q7plLgwEVCr6qmbjpb8pbIEJSiRCMbGzZDUdqfjM2GGSvNmya7cKUkq
X2+AhbD9uUSnxZh2ZRVW42i4i6zoXtVuu9rf/n1uaH2zOLYOWWWRMwwqCtmFWXtE8xUJ5JDd3SLd
b8vhX6orQcylSiRDyc0SgsDuBq7EYZ8BaWoAdrWGdKf0RCOvIr2YazU360gqR4gb7cscnlXplx7m
bqF931ZL8HlM5natipiAv1NpQIJjX8Vt88fMEkGrgZcSr4OCSf+G1U2hdZ0CyglUturBk5GVHwr0
P5X7ZW9eon3n/x9p19UcN49sfxGrmMMr40SNsmW/sGx5zZwzf/09kPezKAg7uOv1k6tUNc0GGo1G
h3OGU+nVjrVHyBhcV46cFCoi/iCY8hRdJTRqI8JTNN2pXk/67Mfjv9r0PCwcn8Q8T7oMdmikIczP
DT7rEEpJh/Okqa96/CsJD1n87bouTHvQdVnW8TgE3QVlfosaV8bQ41pChigUnkX9lBivYFjkHFdW
5d+SNnIou6saqbKaCFWL4pe1GzzRiR3gNgJUF1fScXKFQHxZXELlwatU8xSkLNEAyawqlRBcredM
OUeL5Bi6PXFnh5gWv1GQssYxVnNjWWDxaz765azsR0twr+8Vq9fmwyJShtdWSz5GFZ5GBHBSd0gH
pHm7fO3gLSKnf4oxxMMRybbAd/Mgq7s5Y3O+Ao9xxaVUFnd6s68AIx0/X9eKt3DUvdT0jRZHJkRg
7DXOnE7s5MFJMJPyF3BpH1aPup3iJZnLNkdkWWeNG0qYS8Uti05V3Yszbm8eb+Go+6mVpEJPFtIg
cdYDjCl/7Ro77u3e60Y7vol3mWu5FpqLOU7x+mIC3+jjfi1xM2RVDGu3ul3ZnZRxf32zWLmQzSIa
NHtWUk212E1YRIzjYUKjcYYbQuktY2IzfckvgiN8V98wsmf0mEvTPv8Xb/qWrNwn7/vnoBki5UmM
tlrblbQ55MrJyu6q7Gyp96P1iHFApyx2Zcm5yq7vpEE3IxqZrKFLhDiQ8mYFR4CAU8a7UXgyyLZu
jpmKSaE10XGVjVZvg7XUlpLerTLeVADPOshnbMTI2VhieHRq0ASVn8eo3K/JxAkB2WE0qGqB9Q1y
bYMu2lnJOivaiJy2ZhNMnc5JgYQr3Cl43/Bm5ZmufSOKWjW5Q91Rn+EOF220BYBTJQpgabOTiqm1
62bPqj8QUuE/WlErt8SDtAJ5mGg1K3C8XdDvJkzZuKu3ngWXF6UxI4yNOMrtSpNlTVEcYqOKX1Kk
OHV81sOjaWX2pHJONNMmNqIo91tlqwbabCxircm7UMz2csrr3uHtE+V4u6wWCmwV8rTqMex8K4ld
VYvR2c4bKeTpQjndbDGFNiQYGJK2a9eLkfBwr0mw8Mn3/Fksk3avadJjQLiHLxB2vyeF2qN0Mx5G
j7ABVUeRM9fFfhwQ2lFRUlQAVFLRGbyOOmS4tVAxJoP43dMcYoZHtd+SoRls3sYdwjF1to7vMin/
WsSA3ShTePh0rx8Eu/lGiA+Uu8ltbfNLeMOrT0tMf77RkQrQ2nJYO9A+Nl5JSnsKphmFm2lylGPs
mnusdBDfkMyvsAcZ6fKFN1zOk075kDERi04pEH2sq+T0cXRBd7GbF7IvR9NtpzYAna8va8prm2Zb
6vsiU/5kxOnugTqFoGcF4EFW3WTZ7F/fSOapM2E2SG0bmBelbCebJXESyLr2xlMjelGcOIr5UnJB
KnhyKHvJTL1Q1TL6PZKTu8qXKYh9wdEf1BflbWRPLWxhz5tfYTWCkXzkH/Uos9H00CjyFEm7eD94
mEjcAQdp8cLKIZMsGNfX7PTGAjlgeVD93pG/DEde5YB9OjefQNmOlS5CIpOc+wIUcYJTmwMtAKcz
vWl8NIo/8SIfVksWdCbT4ShN6yZdyQvnVFCNGgLFYHEWzHRFB/MxORSBuq896dA+r+dltw7edUMi
tvjJ6W2kUu7bzKdYaYq5AYfX6Fo9XtkLIKc6TncH+4W4EUM578EwY3XQEJygKxGBA1o8vwJ4QbwN
d9Or6Ic2oZnQbk0vA+gEj6CVbcP/LCyIGD8GRqlRjclA4q+qJ1Xrn3H33Dd7KeElZJlLide8YWKQ
Fr0F1LFPS9FIxoRYjCaCqeCgiYdQ5jwBeDKIrpsgDySZKnityIW+3IRVEOLhoQ4cGUz3tdGDDhp6
zAhrI+7BBDNbZlTdWEb8et3qmI55I4KyOmAc5mNaYamK6napBbs3E79cgxV8P/HoJunD9Be9zBZI
OP9sDmWAWTFjFFxGw2PSPa3qsUvvF50XoTDLGzL2HgB/GikpUyuXlmhlqQ0REH/OCr5caWfuFYAo
yzteCwtri7aCqPUrpikaJ3WASXcns/JFgRfoE79Ou4WtAGq5GlSEtFGG3+9d9SC5CcaL9Z+Dv5xa
ABVqP69bA7N8spFG52ONtanDfkBbE3C0D/lpeYvBQ3cu7NKwtYBAz8T/WgVOMMQ6S1up1B0KIxe0
alYaz5Cf1+4YrxeRF38zbxFZA2ygoSlIwymURUR9a5g9MfTwXL+0SACPO+NGPyFaxgRVesd7ajL9
7FYeZRiplKVJa0GnsrLr1DYDTLw7I5mCs6On3o6/A0qic+Nd6pkY0Nxd30emVeoyOjo1UUexiLq1
u2HNl6aD8F5HoehrrPK6bdnLuZFAvmDj/tbUHJs4I09pH41i7noM3XrXuARABUXqG17TIFseBrkR
YcmEqI4Kf8Qec2IFRsVwoEkQAPxw0EFlwegQwKDo4e+2byOPWsFJ7fS1BSnSWwJG/1760rGAnqlv
OcY5/24g5BkQhtwqj7xHKXPvLOycAcZTAE1RF0slN8q8hjiC7fBS4FbBpCHnuPEkUEdh0ZYEkOyQ
kKqnbLlpBM77jTU2hebRdxUo20+GYcwrMnZhntX1zfRTv/0y78zHxokBUDceJnfYj0FJHnM7HqIg
K8pA8VwFQpeqG5pF3f65XqyjUmgNEJcKNwLkUmKoTqo91gUnZcVax60gaqe0Kh+SZYWNtFlc2FmW
KLsGbNb+9bNMdoO+ALZSqN1qRCsXJxlXmRAFiTDZhfogCUj+ASkIzI3OdWHM3PdWGrV1XQTezFkm
nsNf/enZAmG1jlm35CQ5oV3eLUceqAorANkKpO43KRPDBgjvGJ9B3dSRphXDuu0l6p9AkYbYqr6M
rXAwM16r6/W90+lQtIvQhjb3iLZX+dTrd+VfIEQD+/4fI0SK7qN/DDWjVssMPASy8KChL6Xog0Hb
zaA4/582TKfztEpe5FZa4azJweimt6TWUzialwSqTVpH0jv9/rrE68cLA/EfNVuythKKHJqJXW6H
IwbfYl+Jz3X2fF0OMwe+XUKyhZsrBrPV8YhOKLTUn8t9+Cs7oAnQbZ9BDXRDdIx/6JhL05zUS0Bj
dat/4z89WXHJ9gsoT6InsoFKEL5gwCY2X6zoMefN4DMj1a0Myok0sh52qayS/VvAp5gc2qMWEDre
OLi+ntf9iC5SfiRLS7kGfCKWc911MrgFjZ8GApNQeIkXLsIU73hRbqRFk3nazjAS9VyfqvvSH3eT
YC+3PRBENCef7fz8NzWZ7UJSjiRSpj6uY+jXt+KrlqOJUVs4j2eOPbzt5cYi+0KU5VyFK7aWhyKf
nXCO7Vh+uL5PPCGU5zAm3QQnAISM+n7oLq3uVvnLdRE8o3vLw28UieRaWfA+QjTVv6LTRkJr7SiC
AW7BDNM+6ms7nwFMGpYcE+SpRrkO3TBaaLeg1xv8N17TCGCxrSvVGTWTczVzjP3tmtsoOKrZsKYR
7K9CemwMwH1lF9H3JAmshOOmmDULzZJlE3QKKiJuyk0VbaF2yCwjCgAyg44nGolxltti3/jZhRfb
MKXpEjrAgMoEoEd6ZGJdIzSglpC2DuhHTi0H9BHfwiTcL5X0pR0Aeo3DFYEPpU7k+2Q2HQSxj39h
PSgIopNBQpD6qVG7V5XEStDyhti/PxEiRv2kIR6OPZ2TmGddNVtB1FFIyqyOhblH6CPeSuPt2iHP
mEQAUOBBojOfF1tJ1PNCUCw8Zsa2QR35Ny9wa9oFOgcVtAt5QPHqbZ5uzL6arUjqMIRZaEatgsxB
fqpP5S2oxHehuwbhaQ3euttdwTWP1p6XiWedjK1Yylwxoy/AUXZo5xG/ZOCwGlZfse6bfl9NP6/b
CU8SdXsOnWjVHUmNtNa5qDJXQW+XCcqhVbw0U8iJg1iuZasWdY1mQqLUdQdQlDB7UDOBzGJmBs/w
ib3RofhWCNF441UsI8vlvMPaRQteNaq3YsdUCVjzssvvqCFX5DVh1BWqDUCuSVacMl1e3CXztP5n
3t1Z672uoz9Y5dVeeQtIXZ/LUsRYQSyguF5CsXOT/JINvAQwWwgABlRJkcjr7OMCApWxyhUlRqJH
X4WzKE8oNtVLZVxyTcLEx3X7Y/pKA45ZAwiQKCt0xCNAxjibDXmGxo8o7CEIqUOnRq2rDybR5j3c
mbWSrTxqx9qqBI9qDSdCmjbGvfkrOxJMwNyNXQEQ/vsZRezqFhgEN32Q+OCN4bhL5upu9KW2cKyL
UF9EyDfb3J71wdEwtT99vb6qHCF0DJTHViwYDRa1kAKQBo3LpeJh6hEX9Mny3/V4633YHDPgsw2V
JkGEUtTOIMWOLvxNxnGzVXQAFJaZJOcCMQ21PqizGACj59C1vFcg+17ZqEI5+XmVzWzAcoHPUXhQ
fGWXoXUyAf7V4hZuxk1bsTcHk5SapaKdUaWuMUvrzNgQ4TMGOTDao1XeAkKcd6yYjkl+F0LplIZj
X/U6PAUx8/5W1m3Cimzu6yPe7gGhpp6O0jkagDDHA936D+v5Lpu6vQQJhWSpg4JE9vwzwjuX8JiC
/Nlpv5UBLznBlUcWfGOKud4NotBWZP9wT7rJQXdrT7fJI4bwpvLKrcwqPeZg/2wgdY1Zar6IyvS2
tuC69tKHpLOR9D/0X3qbQM0DciZzpyNJemLIkIdFwTMfyj1bY6cP5lAi3tqFd9ZDc6MAXcSW90Jm
p9+tA5kLE2ouNjZ3kSm/aRlFOEQyNrV3RYfkducfupvbwl1rEybelePB2O7lfY0pN9lUgpYJHbRs
Ks9a7xb0gV13kf/h4vkjgZ4SQ29gFirkGJLmrGhHWH4rpzwaAaiog4aTbeWoo1FB8prVSyJmUGcc
byrh3HFZoplR+LtN0lC64FSwQIKHa0WpzvKBtCBiDrTyxL1uV3vhvOIsEDJ0Xt2fY4wa5Wa02Erx
3sqAStWdAR42Lt/WlBf3M65scM+B/RnTOzp6f1Rq8dpM6pdMtWow4IaA51yP5SV25b25NzzSYqAF
i4vxgLO80yan2k07blvOZy0/fgDlsbOp74Qo02qvf9Uu9b729cnWa1s/gUoLJC7arbxLXB5CO+PE
EangvcYlAUZegzroGkJzS7DMGtWUyTN8dA8CVkfziBttLmXAcyzkRH280PFgFdGqiJqAAsp3aiuN
RuoxmglxZCiL9PRpgQQEdV7R5vNJ+CiGuhyMzmowpVfXoBK69PNPJft5/Vwz9uqDGuTvm8tAjiSt
jBb8vjh5pYKY1TaH5+siGAVYooNuAndRBLspbZDlmqnpaog1XIdh94/xLai6d6Gv28MpvQG4GKGF
5KjFXrZ3kZQJFqBXlWaxqL1Wu1erp8ngTFyxrA1GBiIpQElLSBdQDldqO3HMdejUv+Z70k+j7Ppd
8zq4qq/v+A8n5ja9i6Mj1FIaugR1bMT5QMlyKmUs3LpPv/bNyoOaYaSosVsbUZT7yBoZ7YQTNJNe
Z1dxw7N5WG9H3zwMQRF0vhIIQRJUFeIFBeAzhICPZ/OMu+bjJ1C7J1dY2MnCJ4x+830K5l3tyS8E
nSv2coc3rsVcWtlQDUJ/I3+asM4TTCnohVx7irGv1kOl3Ys8oiBGCASF3mXQlyfsX5QiImN+mbyL
6rUn1SHkSPUx9NeDcpDd/Bsg4/kXDiMj81EytZtGBya5QYTk8GlpbQlT+LlbAHIFuJkdOpArV/lF
WiSBYOVwTj1xgJ8c5EZnahOtIpcb3FE4gm9QZ10Qu5YjX2ZMrRbIA/E63JjbqMDzg5NBlT5ByC+S
XhuztdZebvyIklegOYi8KfbPQQPWkqB+QYxBKmEffWVa50upKSXOPKb6tDa5L4bOzV6igZcRZXov
xTBwkxnog6fDhFRsorwfW5iLJR+yFA/GteHFxeQ6/LQ9GxnkGzaOX8SMSWk1FRz/t+Q5/jnvCXas
ithHvYh7+ULYequH0OPhljCKsWQR33WjFjEsS6PHRC7uzbvZ1Z0VkWTqjsfEIS+Q8S574IHesb0J
MQnUzjVQpFJHQOlndAaA3Rzvq3qvOwmJgn5me3Jb69ymDmZYsBFGWX2rTvOydGHtLYd2r6BFC5Pv
aGsadtdPFyvIA1coQIbA+mpI6Ab7uH1yX9dr0r8FefFPxW0CdbItj9RHo2DxzcTGQBzouwSfNIs9
G7c8wg3mcdNATqYCRgAdpdSipnFqNXOO8GdOQB8jZnYRD3Y73V1Xk3kQdHQ7oj4EBqXPXatKO1gL
tJz0BzP5bvCWkamFqYHFGXB0mkTDak+TVhbDCB+lKv6avsSNPwkv11VgOg3EpRroqRWQM1ALZeqh
lq0xVNDkOag7vC9G8aCOxVFfeG80pjaI+S0Rg5+gwaFiEnkR+iUHZKunljcKWrGSurYLLvG6zNyU
dzF0LDKoc42sKkx8ckQnOqJp6fSjeJYxlpl4oSvd6EgeSwfSdYtJtVsd3v5vCCPgRTbfQK1qOHd6
2YgGVB3uZ/mxWd3ru8ZZSjqXlqhtq0QCfn8Kb5VlsbUyttv4L0b9iBoAA9XRrWFq9JtFmK1a1Wcs
5XDI98MzaX8vf0g3BNUP2GRABpp249frmrHsEYA1MBHCAf8JYrpLm9YaQL7tFfkuqu5VFZj1/VEc
fl4Xw1rArRjyGZvrRSkzQW4XHdeLiIDDKr6ahQXOeeHLdTHMt8VWDvXqSyyhjUoDcqZD/IjKz138
QFKRkiPb+Y1Ghj+4kQ1vBanUTlYPQy20EFmvN+3Y2W1xV6g/Ru50BLkq6Bt6qxp1nCOz1VZtnMk5
I4xWnYPM4JmYRu5NO95zlnz0FWF0hBpLFvwggGe8TrgXqotp5UCGueTKua0fE13mBIcc66DzO2KM
kpNVwCkO1a8x0mzVCqaMx57JE0JdxT0aZ0vwuGL9GqRxVeklicoADECcO4p5FW/2iY7WxHhd+7CD
PRBiGdBpxOB9FJz1S3aHMSSkVgv0mcm2/GM4zsiD9CAi/e9bY/EOfT/TNGBQo7ZykgPQwBPVh1He
g0LXvn7MWC5fEoFniLoTmQciS705zUVqRJKSYikl/VKHD4rKGQpgH6n336e8xQovOXUyfn+19max
2o16EpcfEg9mjvlql0jvMLoMZJDSUdeGJQ/r2K64IYfD6GrAAicN0+q+g69F+cqVeTcye93e5VEm
KM/WhLFq6BVrPWDe4sL0m36SvOu7w2h9Ifv/LobKRYXVUFrLALW0y+LFzorJwsVXvOXIe5mz9+ld
ENF3YwdiWcdRncPQioxUVaMiOydzgXnMWAS/dpHzunrZR/hdHmV3i2QkVlSQ/VJKwASDiaoBbtjI
ezsyJo8/LiBlf1qTZE0+4ZWc7pNdi3Rp5mh35NRmfvPj+mbxVKIurG4xrS4GRpAnJbI/QZU2MZ7n
dn68LoZpeTBx0N8iFfqJNEAV89IEoUDtmcqdDkbmNePlmZk3xkYCZQvLpChzESF2njsVTOASXgDV
TVRNXtJER/CCuMPKfTyycgqAovyjFWUPPchHUBWAzK52yr3hp37ylP9InNEbTq2dH3jUH2yHsRFI
GcZaqbqUoWvBS9HQovkkz1sfB785SV7qAYaB8ypnGsdGHGUckd5X4HzD+ZrNnQa0PykwDc51xRNB
RS9jKLRzpkOjWsNIuhk/FkYMlCJe5yL7SG1UoaIXtVK0pVMVuL79b35WzSMMSS1aqnheia0S8ncg
fcJs1NsFvfFKrZKITWviAp6Fy2Tdd2MwjM/XjxNPBOXI9XYoxtJE1BwWnrT+SPqdmHI2hn1i37Wg
nHgqVupSK+SuMBD7A+M9FOr9dS3+gzm/y6DObJrkSq4L5L17Tvegr/KzJ+UGyZ4LgWEMHeXxujye
SmRVNxtTrJWcRirE6XJ1ttbhFaz0nFVjZnck+V0l6oQCWQ4tlz1k/OZ97Rzza+IQhNHKn3b/faMZ
Sfi/C6PO59yseR1ZZI/mB019ytHy1YIipRxdYRrc64vHTN1KCvISooLUwSeij15ttLYiQRF5Z3fA
Sll/1L09GF5+LPakjFyeR9VN/4WoRfkrQ3mXTROANDB4aybJW/FOPCQ7oLN4mteBIQMo0weSWLqu
K/N4bcRRcZkRt1IrNLh/tfRkLPdxeDMp/3WfM7ZuI4I6waKWFck4QKOo0dExWz20M7i5THN3XRPe
rtFjakM3znNFjjF5DWCIbJfttF241+4bd/LVF9JjYXwtnwoewR5jOO+jguQwbg5blXZLUxJzIYAP
ndNhOG8IIhCqad6M2STRFe1lR+aTRF6Uy9WZOuerVgHeNYHo2V9yO1lt0ZNsMEm4ljc68kv7S/Qr
t33CTAM3ucuMCDbbSh3/wZhKcPtgW9Xz7JMLeraV+8HvwVRQ+Bbyn5ztZUY9imIheFLQIK1R11qo
GuUak0fl6JM+uC5YT6QRIjzpFxMp8xhBN5qgwDbMq6oTRT490NEejXcLzPgT78g0q0akJUPtWRbQ
hKzeDO0inE3PTGPgf0f9F46ixJVdk0ctLCFXzPQOC9u7+oEMKPaPJQanYtHWPP0i472kR4i4Epc3
fcxUVAUgqCpjoOMTV8NadbVYAzrDk5bsYa5TzTNiU72sDTj7inLkTX0y650gXDMUtFOq6P2mdlSN
6tIaLFzt5hPBRlNwZKV7E0EL6doBogiaQkgzLMKWs3Bn+kBJ+Hp9qZm3pA4wCKiL0T56ilcyu0ko
Fig8SDtNvEt4rYfMBd38PhXxAfV+7GcdlbFCUW1xuq+AbtFjPrdq7OuKMM/GRhC1kqtg1XGmQxFl
BH1TZWdlCvKY2Znawyj+Uvk9SZyVo+kc5bQ2zDVDnVgALiCcHkqM5ReoZSEDKATlXVw5vIkjtpt9
V5LO5ydVvoLFGqvZu6Pb3oJm/D4BrnkHbvbFJk3uqYc69UFz48qOuE6e6e420qlbTJhRrkgzXJS9
rwZhgGrWocX7p/d0v/7GL+Iy7+WNOCombbVOaNOxwb2cPYXZasvhJVN54Ho8IdTFFVuJCop4mE2S
rAfZEvbtsjyaC68Qww5+N8pQtxQGm9YBTQU46OfmmeBwFU5vmw/FXkQ/FJ+Oih2ZbuRRHlQXukQr
cxLUgEQb8mzJjt0aHXN4O3Jn85mHHMViU0ZVEAVqSjk0sNayNuUItdfBXjLDSdbnUfkaV/fXzzg7
22ngkWWKMgpzdN+T2IiZFr0l3HEn6L+QknGLQMHwv4vY1AW8i/5KEido6UG7vZ07xeWvgsXNF1D2
ohpt30oD6Q5BjSn90cnObHG0ZNvKRga1nJrSyRPGB0hEg8pgbEtoci538yF80P3M14Eb8fP6urIL
GRuJlLWgoa1UBKJVntjlnjRqNI6AZJcnBaPX7RWvBVgcr0mDefQ2Qqn3jLEuUpmnEGpKwRT/1Aov
mxPOrcB00hsZ1PWTgwVCizCd55n1qdb8QuUE9ty9oq4dqY+TzFigBKZNHYJ1hn4CW7npXCvAlFzA
exuxT9qfA2BSgD9qOaSZMsJd1brgDF3qDGF5Xtb1UoHIkrN2bB/yvnh0wrrrlDK0SDNWvNdeSZuq
AJrAOgfLOnFZvFZ0zlaZ8scnhNz2Ikj9Jrw40XFvT7DIAC+kKfjfTN2kbhUUbtVBbHGFCqUd72vQ
j8dA/1Tt5tQeR0f00Xt75LXU8KzEpLxGFApATyLBSf9aPK/oj/ByxHblTkXXPTrL+P6febbgjgk8
C4JZuhovjZWxFkqCrWtyT6pkP+5BNFksT5zVJPb2KVBHbyWZj8C0KV1DjgHaaiVDj/MVKvWtmaS6
eChHTb8MejUNQN+ts289YKdTp2wzUbTTsmtvQI1X8jh12Aq/fwh10IVRUhszbHEwgKHdlral+IXG
6btkyzBJ5V8GOp1K/r555I5TMyZtg+6hfjp28S5Jn2Ct1xeUeQiQbflHBOWI2yLWe4u0WlqxV8gP
psaBzWafabSPKUDNNmWTPtOhOInoX0CplUSQpA8QY8oEmbHZ68fpKDxeV4d4v0/msZFGnWnNGvDI
UhYcNlP3k3ynhpIzT54wrnYn/ooARJrw3gHMFdyIpM53JYDlNBdweTY4YMt9ZfJyfkwXvBFAnWU9
DuNqMfA2jU+rTybx8d8QaNYAR3OB3H6j7qTJkb7y2jiZxrcRSxmfbsSJ1JIsVRO3tjVn9qr5isp7
eDNDfMuSdcLZhF5G6joTU0vXo6ki5rG+iF7pgqzpXsNIQmg3l+nIqx0z3/nv4ujCv950jZxp2Kys
N11RGp01QSknfWrWzNYKXscLe+f+KEcX/mtLGqxGIodL3ZUjkuh7XXgd0q/XbZ7ZZChtlKKMHhh2
66SMWENh54oHEuuH7msUZPvFrf4fY61sw3jXijJ4zHnqoWpBXIZTla/HoaztseXUyFkbJaOJWNQw
og7vRP6+cX0zntcAgIN7VePE7qObscsOUn4Ia91JcyW4voKsI7wVRvly3Syqqk/gZ4EG46RKfYyn
jDPZyYCklOHE3xWiDL3sdDE1dPjBVXKH598zpfJtFwheoqAblGD6r5UT+bwkPitNsZH7hvS0WUh5
agQwj0O3wnKS4V9C7rfTIZFe5D52c15Fj7NrdG1qQY9tXTe4pGQhcqLooM8gIH1YlbtlTTnBIk8U
ZfSdlJaDomRoPdVetPy7pL2iLRF0BbGjCM/XzYN5wLZrSFl8DWqJtS0RwqVvww9NoCQX4Zk8pTM/
d6RblOrr9C8u5q1Myuvns9jGhYWbTGqKc2itblRw07vsNURggZc0erzpFu8pLtde0qDXchDve7fc
k7ZGQhmvfEPmcw2Kt7bh9IxOHs6KsjzjW0jzb8nk7xurnFOt62ryFJuc4juhaKgv4b63Jz+++R2f
/n/GA9jH/F1dshwboVWaiWuoQt1hRgCcKaemnDijfCzfuNWL8iRtFCJlluDS1DB/EEZ4Ode3mvxw
ffV4QihX0mqiEBcqrhVEHGZ5b85HQ+G5K3J86EBqowhdElsrtORj2A7ZzQfrkuyyQ9rbhFPazXcy
t9GGrRAwAQ0DxH8K3VMWWRjk7hVYQ19edOMUxfcAcb++ZszENxkT/EcGdZ7Csta0LIIM+Y7ADypu
+QhH/K1x9NQuvxA2+soV9jH6KGW3eCBY9dzqDanrfV7T908gy7Cxv0Wc1xSNX8ToB7Q4YiTm0B8w
CIw7mhfnME0dlRNJARWwCoiXj6JyhG75GiNQlNJ7TfXzhAdqyrxWNgIo97vOWZSrFezD/Jajtk5C
DuUm1BzjW3JCNxYe7PIPy42D/OUvMDxwk25EU95YaLpFqVssY5U9IEKwx2pXKM+COTujYtrWhKC/
ssP2h55xInGmmW4EUyY0i2Bs6EbiLvWHxXrGtaZmPP4fpmPcyKBsRB9CIG8lqM/k9deqAQjE8KMu
b+Qocq6fB2YVc7uKlAfOG7AZxJg8e8vXVr8kP9tlz/1eOVqedKcOdjQCNyf1MuBjcV61zCfhVjTl
h7POVOBdEArJwe9mGXFv2iSNSgbyeVke9uW9WVHKJetdhF43gESg4qUGhI+WDHOjWLvag0+Gs+Qv
vA4d4n8/nfONRMo/G1KSzTLJ+KR7MiybBSug1WUuHBwzybNZR5oV21gqYRJa2IrxYLxqfoOCENqO
/BFvwsipA15SiaOWQvkUodLrMosRkYzAYyZQLIAP2bcBryLKMw+Fci3j0g8pyofEMkfXRNn5d8m5
2BPHzNsrnnkolDfRzaZu1B7nQLwjTBXSDkF4ACh1H8wGKIOi623HOXnkF6+YBw03ZkSilSQy/Ffv
Ay4BT94KqMIGegeqN0BVXgaXcxUolEcpM2UZpQye2lCfTb1xZLV1r2vE8YsK5UoSMS2FscejOkz3
hrxb0Iih8BaNGaq+n6lPZeOpUfp1xDYtzvqCWrWd+/WP8Yu+NxwlqF6qfeklDyIu8R/XdeNaI+U+
YkVQykSA+/hnLiFGBSjak7kEgN9y1ORpSXkOuRzyTDThGSUjtyMrUAw0tOh2Lzd2VFScbeP5D7qg
PMcWqlsZ/MdwkEnbk2+6El70NkAEPHFness9Zy05pkhXk+V1KYRGwiaOpHNG9hIvC4zzfN+58P8g
hhF+8h6kvO2j8XTmAVHQasIXWw8YK8Ek/nwP1EeAjuKu8Xnlcp5+lC9ZlbmywGeGTB2QGMafc/rK
WUCO61DJB2wiyHEe6xUkRNCmAVIsGVGPTurPwQKRGCHWSb7891CxH2ItOgNdyOUCtC8Y5DLF8aWO
4sjJOzXx5S7SAnQ9jDZHQ44vUSlfovdGN9Xtm4n85qkE6KiM96hukxnd2um+xEHE64jnCaUCkqkU
yrwHnKYnStlu0uOHdjIcURV4ZDbMyfjNja1SzsSsS30CexEZzs0f2314EDDCgLa5H8oxxFwG6B1z
YHja7UEFqgI3EmJf4LqqWujpxFQ3dYFX0ainaQ81p4NxAZQVkoVvBURfMmwM7oIaMX+en0k124xs
3tlgB7bvwqlbfS3lVR0TRA9LdxLBnwmmID31u7+AESQWa5mmBjwMlEyoJY5FFXWfCUrqxrEGWglg
eEdOAMs0F1nBbLWOqSqT7qGqxs4aFAGncJwXJytLN+8ADjQUPucsMJfsXQ4d36Wy3CVT1aAsP9j5
Y/OLbFbsq/tRs7uTcCYRs2hHXGwBskKf4pONWMpM9KposoaUsKXItBPdNcyvPeDKFc1Pk9d53l/X
kqckZReZPK79IkJJQG3vNAF9PmD3NjG8Zodzw3u1kk+/phrloOe4EJKOJLxGPwbQdnSITskt6WPM
HR4QGE8vylVbiTLGYg5HhiwLnuDKeczNQyNqLpjRfl1fQvYlt9kxYrCba8HEv84CXQoeHNN341g5
gvO6+P33wuUPRTHHr0C/YWjI1QANhm75rfN5GYeZXAmY+S8xlAIUW7/Zq0fuOArznCGHYSm6qOtg
gvmoVpEMkjxGOGdykN00z8v3zqkC7SY/Gt+UQ3+fekPP7wVn3uEboZQ9CkMjt/GKzEmD0R6n3WcH
oyCEpCBsGRAX9UgMxQFQtzlbyLTMjVjKMsfBEIo5h3ucDqRFoApqcEGS8106vNuOXYrYyKJME9P7
qODIJJY+rC6ZY0/OyUG5IXNg+oXQ14l2fNfyEtrMnh9geP7ZTspK2ziVk4Jk+cqT4mNuDw2nb+gU
AwLO0K782IvPvDwYz4TIKd2cjGbMl3EOIbOyvKwG50LmtsCW5WweM2zfaEbFD1IyoqOV9JxGv6pf
wu53fpEEt8VJrW3tmwVWT3Fn7XkNTWxbVXTQqZiiCsKOj9phthOsaiamjqShtpPwe6fyxt7YrkX5
I4K+g7Kk6EuNuDGM8L2AAAdoSKS/niROECY4nIUkh+uTf95Io068jBGTGll6oOi4amsTcQKYELSz
dSd5GTArOBvHto535cjnbKyjFNVZrcjbf7Ju5epYJ499w6ljMq+BjUbUuQbhYJV0KUwDsJ5PTZI8
LFXypdTFiyLn7l+tHihnQJsFGHOasQL1egFZUHjm0R+B6h3ukT50JvffjHCce5u9du/CqLVLe0wG
5BpKfaO57wyvMHYqL3PxH4zvXQa1eAJY4CKjhS8Wg+gm2QG20HvjEH0DOuC6RfJrn43vXRrlFkH4
W5Yq6TbWz8kNGa7IAs3LTisgnFIv5+J+MaNxzPApBoC4gK1HKZcowtTlIsroFgDHJt9ILkW7k5dD
KSm2ZN72Ao/nkrljG4GUfrOOFA2I2kjH0nFWL3p2msv76ybIE0H+vjlQlTWthaij2Jx3B6Xbh8ZF
yr3/TQTl0Xvt/0i7jubKcV77i1SlHLaKNzq77e6NqtMo56xf/w7d841lXs5lPc/CK1cJFyQAgiBw
Tq6FRdGinLU0bp7qR7kVvbGSOKkiWxM8niiqAf452pcqYSyGhKRUneEW0aFegB+fS851XdgGrr5L
oZwIYVublhwZjhpMX8h1PnGkQ7NHh5SbB7yZGp5KlMFZ45LXazlCmHYkdAqmGSwir+WFXVTaqERZ
GQ4LdYpIH/gAvN3pe47+1CiYgGcnvQGh8R7VyOcunHYjjra4SZRBEAVzMOfWiTVAcrerz9klZgzf
yKBMbjEaFY1tyM3IkJuAspXs1xNIE0ZHO4w3aE2d/EG0ZYDKuyrHoZh3sY1oKrMohsVMWlKZiIVD
k72q5k04qqgM9nY/P6sj57DiWQh1d27TVlylGhYi1PMxF+PAqCQvzEdeDzNTK000RcC/AtBLp/KW
1KwT4GojbzHPaMAWkACiAbz2xd+pb3hrIGFs+mEZ7XTXnocjL84zLeZduEE6TDcxypyEZjQV+FwZ
B/r4lCy/rpsL7/tUDpOFhRwaDRbRsJ4X8CbUu+vfZ+fRGwWooCFXnWZZJKclk7KETTc6FPehOzr1
l+UE+CnHcsPvHJnkmxdutpFJxY5KaZeqsbBjGHQiZYgqiM6kWd8Kcm954T0B8ZaQ/H+zRVqamUOx
IpERsnrXFcpLLiuFfV0lngwqcOCOp6aTgbo+2s+cdFHdOqq86yKY7rRZNCpuxBjXEhqDpOfSgxwr
+9QY/aHXOYow8wgMfqv4U1DxouzZ6AZdDsmxrgbj6c+znBDkBx543L+Y3bscyq5BsS53GWkk+2N2
ZFowA6KhsieAFOiEcnOgLUu+ySuaslfxXS5l7oqwxFoSQ+66PFYdGoetZz0vOScxc9BH3qwiZeBl
Oo6pmUOKiPs3Jl2dAY2Gtbu+WKFjAjyUjLsOsX0/HdFUXs+Otk9VmxeaeKpSdj/HVRwuDcaaBv2m
zs5q53bcWhFR5NKTDaABKZahaPTolLKWmZr3kCFJBCDVm1+S3+2x3JE+lPg+v/+ML6N+Y6CEg/Ze
7eIFIVPNsO5q1Kba4UZOs51Y8brJWK68FUH5mQAUyr4f0QqYdThKykOYxu51T2ZLAPo1Cr64bb8l
PZuAJFViOgBXBi+cppslPxWFpwLLiQH0goqaBqZBlNU+Rrwlq4xiyt+cmDTTZAGm50HDynvtZuvx
LobypRzSl5joMZW/JDwohujyuL5SzPwPJFoY3EZHtwbo04+aKFlshYkcQ0TuIndeXcJnmDmFZQ+d
N3vkTZ2XA7LcRgXdKY49zBmAU+ujyNQ09ELMILKVfs8Y9DCA0dRIvFIIa+22Umgr09S4qcu18vJ2
fcB05UFS4sfri8dThFq7Jl2UrmmhSFl8lTLAp8XPa8IrevD0oJI8pZatSJ2hh5Aqd6CK3g1L4X5C
D10BXiqgRkHfTW3Ikka1sDRq5YHvyx8HMB8VN3H+47oQZueGupFCbUhVZpWpGmOFg28+Ad1ilyJN
/kL4CSu/DLoDkEJmHkQXK3PF3BG0MtFbd4FVvGZabmVtBEHlrSC7c3sqlcrRrcMY+WGscNaRuVUb
aeT/m7DTxtIqLcAg89rFD7W7buA0RfK+T+2TPI1JEw+wN6X3kumg89CXyA7QZ812tagdUsoqGorU
rLx+AfT2GB9UUzyKq+7rw/SJ+/pWFOU6iwTagIlsTI+OwK4PqvQuUniXW6Z/gvkK+AkqYGdN6t6i
rEsUG7MM5ozyr8kCjd1yNMKH62bN3JN3GXTjbWs0CWA2NVh1qdvpMp7VrOXcvzhq0O/AVpSA3LaB
Gsoy21092OY626LMuTOQFb/YfFNCvV/HHe8Cszmf16KqJWRUxSo6tYYyyqzfCG1nj+sS1MPCeZRl
QnCppgr6Ox1TIwb9LlUNHZiacpxt5mhFj10cTdY5LKfhRlLV/GVpjVy2m1wc/0qLOlptVcv6yp7C
BcgFi66JvEjBtP3Nz6F8V9aqELgeyLOKcrE7yyuj2jY0NFXGvIDOk0R5sSQmKwZyUInN+ydTiL2s
fYr1xWk0zoYyLXOjEeXNoTAMfdHO5KX2NjNvLS6RLis1BcC2Ihu6ZGLcnnKvXgn7uCeorIRkpIqc
5ZyiJSlJbAW99ECAKjKn7t3r7sZcvHeZ9PuGBqLWdTURN2RjfQyFxg3nBIx2ybifVOvluiym34HW
Cx3uGAW6wPeuh36RtBntQWPZ47mrS0F+DIQdOzYxjPbfRNGHPCZ1s3BCyWqVTqruG8ZNnwf/TQS1
W/EsTalQQcTQfx8LP51SW4w5B9T1FQOtyscDsJ/CpFhDmHa83ugtWDgiR+04RS+mWVt4yLY0ZJCy
TrnPJDd6t0jQQ473eZWSQXBOTsyMhBsJlOMU47LoABMlrS/h4qsoDjniurxYRV3eT82iOaow8jil
WCunoZVIAQ2NBYujdmfuqmiSR4SfUDqIQIZpym8lD3WTI4OuPJh5XiQgT0F60r5a5X2H5qVV8f//
VrbRg24ZNJI4K+YSMgoxCJWDhLb+hCOCFQK2IuSPRqZK/ZyC6R2+UoB7RZAQqk1/qCsfZV+OPbNF
mZpoqKahKheFzzAfljqEKLWJ3LUQdmgyOuZmddOhFZNjdcwDEcC/sgbwKjBF0UunA4YiGhUciENM
+hi84mw54QDUHjL/z4MpYTYVbKVRq1hJZRx3GgxuiZ2zgXZVAMBEnuVYZzNGe2K8q++BTl5xQiqz
KrUVS9VthNSMBtlCipme9PswAN2dK/4Kf0kBUNHx5q7fxM+8TjbmFXcrk0SUTVpuVlFmtApUXW9n
MAUpu8JpwfDUe6vXgNXmM9fbrTgqQJVTZlZrD742Fb2QQE7xy/4ktrpz3dG4WhHb3WhVGoqsYOQQ
F/fYIQsZNTYyF/Qv5DZpDcxcdNtUBs9IWdF3qxyJnRupc4lhiTGD1OHvult0ILw5uo2+CfRlTTYP
+p0ZtDZeQZ2M69CrYxQiGJvivT64MlCrWu4dm0RXOvfdakVF30IY5E5ecR9NRO120hpbrwQnG0s7
qxRQmQ8P0SxgAkXm1ShYJ81GLj3ebsxG1tR45vPU+iRXN1q5S0Y5GHvFNT5TStqKoipWitWt3WxA
1KTd1FVQqQHHHskHLtcQXZyoUur6Bb/HCuacVc0gADCLYByrAvmr8Y1AKy67XuGYITMuo/j1t6y3
nreNFaKoNNQtzmNvSR9xF45D3dXy3WJ8ppYN6JJ/5FCLhqEnDXDYkGOJD031JE3e0v/mrBsri97K
oAKxDsRyNVTJGRPkd7EjHUkUBmE3mNe9ZRf+5jXtsB3qXScqAudFnrczKFLQk34e48mOpIeQN6DP
bJzeKkWFXKsONeSbMAbxG8GoQsu0Lzu60wDVTN6vCPakySW9EV3+cCo7Qr3rR4XfrlLjXhlRms1m
d0K00KyZY328FaQib27gzVwl1peH33QAfMlr/Ni1vGOE2biJSxUQxdEbBOxHKtQ2IiB6zAFrGC6y
K+fWTtQwL9Npriisd3VuPCdpdDuaIMnscp9jlGwHe5dNRd1W7gk9OFScbzuPtI3Gfn1UzpEXu0og
OTrG4/Sb/z+bNhrjNgpTUbgP66IbTChsdLvWuE+LnV7sryvG0YuGx1oNKa5lUnoW6vC+bR6acnEn
o3VSw+JMZDNfqDbaXDwRlM1gRiEapQlqf+4LHsiMPfNO/CXcECw641Bgjjj0agxJKKm9fl14AZlp
pnigAGgneKkvuXTqpJzxeI6ID/D5J9XLDpWD9ACNsWBf0ILVARhN0PNeRnhSKeewZhPPJh2kjtJs
R5MXWrktzl8+sY0b1SjXGPsxzwWC4WNmu2b2O/1mju+r5BN1Nw13fxilgec3+hWpiKZY7yZUxPLx
0LbHttgt8u66Iux8GDxlioS837rg/MjCNOrVDrfZJnbUg2DnboI78z5f0GSbPpCGYuHrYPOoCphu
gCYY1Krlt1bUj1lcjsmSuq9xSwvFg2SCyEk69k3lzMnjdfWYxvAuh85vhHxJ87BFb0U9Vq/9WJ0L
VXBmFLuui2FfnTZyqHPaLMMsSUqgjKGh/s3PZA19qIuvE0Dcz5SgwJemiApqEOCLpYyvGi0rymcs
XiLu1flUrbtxke1p5XXOsa9oG0FUENaGtlpUUhP4Ax5f+pHXHmPTFhwpCG8Vp3Ix7S2lNq97hChw
kclh6Ah8BaSdjn4OAst9pa/kbb1uysDIMMg1/QCm7H2mz3ZhDp/xso00KmAUC7oDwwYeoAhgH5IU
pxbPvcE1EWZasBFD7VoxJ9laEGcWcaF2CWVVH+PCuwg2egZj5CPSmY+yx1tJagdRnuqtoiQl2PG2
R0HZzH+O4n08/hwU07/uA2xXe9806vBMjaaoTQOiYJV48FTSlzL6dV3Ev7jZPzLot45UxxE9RpCR
7pubAvREg28ECsaaSqfjVF6Y26UpkoEOGQOUTkTdTYZvNGD/FFKIqirlZyooTqrKnBOa2c2J1wdd
kkC/CbJKKmrE3TTqKwGU7N1sdUi/MuiY7dF0SPM6egN58pg3pI08KtOP5VXEhQLyMM0U/t0t3x+i
AnTuoGvhbBZ7Ad+Vo9J83YqMaSgRPFoLPflKersm1fN1e2Ba90Yf8hM2eyR0mWF0OfaonVtbaJ90
MCtiiG/50Ssca2AXOzaiKHMoUyTIyQrvBR4mLpdIpPbLV6DBYcKnDsyHmVNj5mlGxaQuabO2iwYM
iNTH0vySZ98ANhdEmoypOoV3eJGduAi3G92oyDTmiWiaM3ZqTh4axIkltY0hsePGrVTTKYagmb+s
wl+CfGOuJ2XhMXnwdKVi1ILWCLUgEHuAKz8pmaw76mSe1DDKbbUDE7oQ/rxuNmy/A6WkaqChFJOf
VKgC+k2o6BXspo++m4BtwKv/WJ4JmmW705K7pn3NlYOZ/wbwAm+tiTIXa/0umo5gPWrerUSqnoJk
az+TB0LvO++GFNy04ivBdEM3JgD1SUNC8XJdbWaA3oimok1ljrU+iLCpyTiG033R7ebix3UR7Gxy
I4OKMBNYaru4DtErsgMB1avipr5m2Bk6n0cvf5Bd/Sjs56/XhfL0Iua9iQJIJGdZJDWsJZ2fFb0J
+iR09ZLHQ8BsH0Gz1f+sxqKijR6mk5UVuNd3h/ok2Crghq0HzIZNPpk013+EXvuZl9qtSCrqZEMS
y+IK1wDPqqXsmuL7PH9DFOJZJdMFN6pR4WaaxnYA6S6ZtCM0D/mT5hPc8vJonY0D4QsibwB1wHsD
4O0cFXikahw1EZxB3qT6pewtgHjl4oCQF79rDkdFF1i8heoczjzSi08Yp9dDh3mJxOUNH/GUoYJK
bfZ9NhLP7pdHK30SxbtZ/ZQHK6oJhhOQMmv0eoX6CiRlbJNeHEPNXeV91QXXnYl90BkingHxGKiC
W/CjN5lpk4iZCisnM2Grm3npbXvs7eKEHmEv5rewMvmStY1Ayq1qdAlMIRGYnyaAzXjAm3z5KWS2
DhRv7NedAbYKUqyL70PM9Y6u7CgYaHB575/MdGXzMyhX680pqRNLrzA4kdtFN9qJ8v0/Li3lZWaW
xNKALNlr/iL0mphOe4gSe/n6h65KuFNbjl/zdKLsJTa7LLcGlELm7HlSXuQ54hQieQIo54oHYAVF
GvZOGYNEfTHBqn19zZhOtdkVyqmKvFtFSYIG2XqO0Q48+zoPQueqCMzsUS0DWimGXQO0P0+KH8rl
pJk3g/V0XQuysRcx6H9aQAR18sb1NFY6gf4el8ypxNs21j2xubfQL35dEPuCtJFEnb8AO29bS0YQ
Sk+io8J/5iPaW8/dPj3Ez9dlXd17KEUFCkEBvpeIw95rOsUrevlljSdOFszbGvITtif7rM5pH6K1
De9Gfr2U31alPmSjykkgiBtcbo9iEK5xjFXSsAHJLBu9lMMvEyBJqN3XaDkm2rk13Rh4nNcXjW0J
76Ko/UmNTNcmA4umi6rdzYVvRuJ9W6SHvur966LYi/cuitqfup7LYS5h12l4HqpTGZ3HlHcrYh6u
Bmp46NhDHYpuwKrbwWhyEtEwlwWgvOSg3WT7eCfutP0nlDEB6iBbiimKFhXJ0gaIyxPZom7dV1lQ
Cf4ccUSw8ztMblomMJdMle7rkXAdxzAsFqzzVOAcdE5d2kKB+Dw6Em7IZm+nuqN71xVjZ8wbqdSh
UCKh1KOCGF9uk5tlWbvGQ+Isb5eB9rn0CKTc/JmS10YotZx53PU1KJeBmJcb7rIIniDkARB2f3CU
I+H5wrM2cqjzwRS0SWwjdJTUbu8uXni/ugMYoXI38vodAMtQuPnLCMgz41Sgj+ozzraRTn7dJnzk
dZJIRQItB+21DJ8SwZ+ku6Xk2Q1xpCtK0vOBUbMMnTZAzOgTfjTceB7Wm8aV3koDabD+4iwqM4Zg
EBI5IB7mtIueICWrWhU9qZ7RO4szu5JLnm0bJ36MnlfNVhoncgh4BO/NmxVQEJYM1MNAc35BbdSK
87TqxAfDKlj0Z9m0u+z1um48EVTAL5ZmbJoKIjrrro5P1lDYLa/cy/S4rR7kR2zMooojYN1K8HNZ
9et9AVA57cFIUa5vgAkoVzahghS4g7lcsZSjpwkAPmtyl4u+GDZ5i7YSe3guAsyJ23HpKXgNS9yV
9xrGzOe32lKubi5WvmD8DfHlC0gK901g7gGPdh8DtVjcDTaP05YJE7uVR7n8qiSSWZNxMeG4OLKj
AhyccMmELpLPcocmK6e1i8cKsPmcZJdZ1dlKpty9SfusysntKCb8UBjvMDwy20FKKgmXGupf9ATX
gGjIpiHSzXKxBEztCo+5uFe2e8vvzsWzEoH8cXbiXX7IwayXB6RvjjfgzUzxdPFdMJVCgJFKEEJw
yRP3Vw8KMKHl2tYfjaAB9RavB4AVwFGexhCbAT6zC5YeM8u0KVXRLReK6QEQB347AM6yLRxQcd2W
erarTOsQC9LT9TjAVvJdLt1f0xYgRphIi6UGvDvC9YUHktOf1IKHLsyMORtRVHKeFascVaVUYexA
368mDHPUvMRUP5GObVbyzXo3UWcJjbXMF6yklleH2loPJSq8trpGX64vHet02Mqh0j5wRkRGVsAu
B6m02x4jTUpl5/GutH5fF8T2t83CUcFaTrpJqirsUeWNONwx2muHExjZlEN4jL2Gk0uQr9Gn7FYv
KmqLVT9qmUUqi1llt8BtGPVP3Da2EqgAbS6dOHQZJETSIdHcSNiX8e76mvGUoIPxYM5qaC2V15gA
xhwH84u2rD+vy+DZMxWAs6Ya1yGJ0ABdRHbU+ImFKQiFBwfOlgIgGgC76RjapDRpw9wqsxyLpQ3B
EMuOFaP7jQdAwuxA0hFi/yeF0iWWhErUgXnjacY+Ls6ZJLqSXtiVeTtnL7V8HEPAWPFKhuxNehdK
nSOFMY8Am0AvJlj/9Pl1XV+vbxDzorHRiu4BkssMK0amtrO/Fqd8Qssd6CEzRyS4ZphFdOMDD4mb
oxLdCpQpAG9XyG6VqenE+equpcUZp2KfFP+sGk2Oh74pKcuWBDfb5mc3YFjlrM8HcTyWhjOVt7n2
eH0RmfaHgxdDvKD1vKCBakZFS9LOqDyjTX1FmgLU5vdCabxcF8OMpu9i6P6RvpDWPCwwmBpK9dN4
J1vxrS6Ed2rT87IX5hZtJFHHULPmUluT0U05kF67xan3tZ+6a+hoWEBXcZbS/lwBHiPkoI3BnD3w
EikvFoYiBgcrCixRGYFNaCcnzx3v6s42940QyokN3GQkNYbxiQdylsszWnN1V9FscqvOfCO11SMv
S2Ku5kYm5cNKuaxdIaMF3shPnaTZavKZCf/N0tE0SXWbGXFIRq/RjyLIh9Di1FaYlofbnQJQWgtz
0dR5N0+dajUFtqYGdk+CIfLRcibjbBa76xbOjrGKhQkT1ULHPs2lIhrLAIpOJCaTpdp6tPoz4kMZ
A9dbz4/ABEZHP8B/09juk+T3ddlMJ96IJru4yYkmCYzjC/EusTwm2XFdd2gmvS6CnaVsZNDraKnV
ihOsAkLgn9v5ADIVH4HWiw+gKeJRJMnMfcPwqiRiuhh3A8qP5wFdx6i8YTkd0AjaQD3xC4c0Cqw7
xW2Csrflu+rVCFrMJ9a/taf4YNX2Egwe5kA+FVM2v4W6KkzWPLW9IMCGXmfJrfcKnpr7FM95wv1y
Szrj+zMPvYN9zd3IVD7uaRLK3ZgUiGPhN9zCAOdFOCba3E4EW0PjLpkLKQNl8K5vM9OSNlIpSxIF
3E3GAf6utXs1iu02e8nTTw1I6RsplC2pRVNHXQ3dgKZO4nPsKw9mBC71yrdcHg8bO25upFH5aFzq
Vmzk0El5HLz51AXYPMmLyKCS0zsjeNzdhVcyY7uLSrhSEZYtzJx+3D6h0fPE0hDWevetsuSi6ySA
wQSFH/nS/vqusa9579LobggLnNxVTYZpk8UmpZhwD6wX1SbQMhGXGJunGz3Gni5mpltkAqXxwmB+
JKZZvhhnops1OTzvI2fnxYVloxvlfFWi5HJLsjw9PWZTjx7k1s7Eh2G6a8vT9XVkx5x/No1+sy1a
vZ5VEZuW94ch2lvVSyx6ofrtv0mhfCwT8UgrKDjHzUmRdo1WIm5Pax0ISt84QEEePnMf2ywg5W1K
oy5RR+YopOapy3AetU4b8Tos2IHjfekoJ1szNVLbCiHSTFEo0gJV1sEJyLm7MnPjjSZUmmUNM6Cw
yGh/ORhuAtqF+TVV7sfKT8zbwQpa7rsMz/aolEuOh2KUBmhl7VZMvyQ3s0t61gQELl99gobutF+O
asavubPrjRtdqQBijcooZwJsMZVcM5C99SgZtvKgfMu/TK7s1sGqcY45Zq6H3MWUCdAG5lQ+hiwz
s+Z8Io0XiXKWMclQCjzqZrJcl678LoFaTqPu+3QiNc1qDv0s1fxMEJ05TB1ZF9x6Km05773rzsYT
SS1jD9jSXkohUjJHN54CA6XwePKj7lYmk7LCr+vi/iU2/qOiTl76NqmYrJdTpXVIxXQQaduCKrlJ
0+M01YDJhLrmpGr7AjD/dpNJeGTo7vQEj0ZKwjkQOFtJv8T2mThqMWk4L5fO7seHfnnl6MmTQEXl
RMyBj6kTCT+NRwKcTtKzDi3s4AUCfc4X8ci9/7Cj8/vSUhmRLlcSWscgEpit5I2v8Bpn/JE5wmyb
0hsRy7JT7sCgwQWJZwe3d8lkMTabGk9NJFQqjtcCAFeRdYoAYAK7sq+vKW9JqTidLY3QxjmktGbp
tzVYcgYedMS/JArvmlBhegFMvLYIWMM3DgFXegHN0blLbDJfofOGLv8l83qXRkWUYdHnXiP+3iIJ
Iq1wqgAKct0W/besPRDcjHNC8HaKijB4tphqQ8QaTnlkJ/N9JJ9W7iLyNoqKKVLTL61AMhLldvWH
75lHeB+W2/jL6JEGcC21eW8yHNOnn0ZrAX1mOhmoW6SnQb03y1OhAFuAi+xFXOhKgDaoS1ebhCA4
NZEqRF8WJ9qVfja4M94OPSFIvfS3+oNXX/iXa84/JmJQcWSooiYvZpyw4XO5V4E8kxwyXKwKHK4E
+bEFMSEP7JGzfQYVR7KiSXSrg4000blJ74R5d92POTZoUNFiTK1wykec3JF1N4u53TZ+9ym6SrQV
/u+wNqhgMaohIMRIhBesg1Lvc2UfJd87Hnkrb6mocKEtKZrayXiekuDl6ks2RJyYxz4vNeAumgqY
g9CL+TG0qsOiRBYp/3SehOliaZcF4n5wVR/3JDd7ub4zTHU2wih1atiZNWt4oirz2zY7KC0ns2db
80YAFfDAGF3rsoqSd1rZpqcHhNa5wPHkhrGdnQjXmnoMH3jRgf2GuhFLR71Urqsw+nsRl2+A/r4V
HPXJOKOFCB264qkNLFc9cwlhiXNehIuNXCoQTjGeR0IV65mCiXZ4Tv1+twbzXwpKQs2RR2LHrgi9
S6MRo6peifEUQ2L7gTRJZYcWh79+yCfnzywJHjdv9bveFnSXkJbh0RikhM2+D6YXXsP1v6w4cjhg
ySBdpm+KQy8KiyKg2Bf9RVASCvA098ci0E+tJ77qj+TiPe26Xc97yWFb8LtcKrZE+SisWYid1hZf
7r+aOSevYx402vv3KXe00llapBY7OlpnYXzV868ThvnWmNcD8y9+/y6IckUrbrVkMVCUUQPCSdM9
iyhYuKtDwFdRyeaySZKT69JU3+VRnrnOpSIYGR5ZJzz2E7dEGfFh8YGNf/uZiTeQJv1jG5Q3LmUB
ECIJQaDKAyP39PbxM1Hs/fuU10WFPopFg/rBhLeM1BpwwPx1XQIT9eFdBZBkfIzKYxhaFigVcYs5
1/spiNG6vj6Ep+jedFVceqXDnwIkcu1cc4Sn69Kv27hMd/lmzdCtE9mqPvsmJj+LgbN+7CT4nw3C
o81H7dTYgABy5iz39ck8lBjpL1HNPayevJO5lUCy3f9ueTLd3zvEebhYFtYyPZGwNZzbx+E32k08
wRl+iv60b50ymG7Bc8E77thPEhtFqWihNXMhKTmSBPFvk693CBvoV+IhMzFTno0gKmyU65on1QST
BFiII8aLXQiRnTaZe90yeGKooJFXeaYrKjauX/wYRBpyuB+Vzwx3bm2fihSACgTXeALzGy0bpxqA
TubUEQBvS0LTrHJU4hk7FSxIEBzVkmQM1q7ubyzeJBn5tdesjwoWqH/I5Zjh5X/un5ZxBOJmZycW
IONOMY+Dhh3TMWiuAA9f0i+IdcYiiiurhKUPi9OepiB1LQ+X8wxzeKUX+dwnEuZhtZFHmfc8AKmo
fXs6/KYeqhvx8DaY5C6/0KV9s95jotmrz2bHSVmZO7aRStl6jaRnjEn4VevylynjBSHktgTxZFCG
XnadLJYJiVCg+su82MfsqNPvrO8orMIKs5Dbh8d0rY1WlNUP8TSLXYG9awyn1w6l6Iw6p7rOtQ/K
1i0r1YpqgQzCL074MyQkcIR9O8c+faodbaMQZfiVbDWhGGIOaUIramacrP67+qmT3hQxRSYZFsBT
KRnWWozWoEOhSDprYMPWg+vxjl1AeRdwce/v4qQ1ySOgSKDhyENZd45deY+Zrsld3ByPnTMvNWNa
wkYmVQOohS5NxB4LF8rFycrjvV61z8VoPl3XjXksbsTQh3CtaWBCxHtyWLSOXJlOnjzJ9b7BAYzW
ibzhXM2YHrURR136JSER2kGAOEv2VPH3kEifCQsbAeQHbGqEuCd0phICFN3MfwimE9Yv19eLGew2
36fCjlxp5Tqa+D6QnW1Mv/m50ft61IInK/L+mygq+mSdKAvAbEWEi1Y3qQq3H6ddrCRHueA98/OM
jQo7mCITF02AB8XVU5gfYjLJkPFOdPbeg59AlgBEAVDOj1szLeHaNwSvvsK8IGF5ELwE0RQvijah
U0zveRB97AwT4HX/k0gFBqGvFzTewm/H19EloFFy76J7Bv1HGNFIeTkEO897F0fjwfbhGOVVjx4X
odCCKQ69EN0JOibUtVAKMF+2X5bkFTih/izzZHPWlm7fntVSwKg6NJ2b+7rcNby5HraB/LOSNI28
IE9mu66ktUVT7Up9MOMTt7WfhJqLHGmzfFRswGP2KEzkRM/Q2p/s0D3jCs/FHk1VruXyiFHZD3sb
aVSgGACnHPUKIpEBKnnAkrulGwJJL83tcYGFoG3R45YryH3tmoZU8OgXs1Vacp8jEGaSnfpJUOwV
gKNwczKePVCxI21DuS41+FrjTZ6IgYXYVe/iW1LT7fb9eXjhgbGQCHFNNSqCjGmH4agGwcqUKr9u
CqeOhJMF3oZZio/jyutGYGwfjnvFtABSZVjo9aKOx6Ify1h6W8rT6ovALhCc9UECCJvqi7vQ4UHp
Xa4nxCGfNlAdVYDwRUWSCuUnKUpn5O+LPxgnblfhpX99+P5baNkcWwNo25t0BSVBKB8EQ7CL8tz3
X6+fJ4xq2Uch1JqZlTKJoD+BEr5+UEw7TO1sdmRCT/MHEqHADNTq9hlGTNLfvPKoTPz3o4kQ8WiC
AfEd0NlUyvq1wsjLhoTH9ETgojCKXwKnxA4DwpBjus0EttYZTzeJHzcoG04ugMFf6mcu8MWlF+J3
aBZ4WTDpaeAX4Xdu1jqqkkjVVuxlftIPQ5CdCXygEKg7HoH3W3Pchcbvkuh2WxkA2ABwhxdGX6pj
ezLv+30XJLvEs25ajObaRrC4YG30Qqf9rgGQ4v/fJ/1BU43e8KhvG1HAhuvVFzH7scb76xZ1mQx9
/D6VPMZhbU0dSbZCICXHw6uCXCgM7Vq9+29yqJNhVpUok5oKPCpyYssWclTJlvWHfOTow/Ry3TJ1
He1i4Lih5GhzFwGpCOtVVrd68X0SH67rwfTyzfepMwfUiFkvyWimHKWTWD9M6oOuc/rWmSLgX2gc
QSu5SXePhFUj5NkAFVrhnKrnWtxH2f11LS5DvSJiQgxDDHj20kG0/NF/FjRNZeMALZpkdCutsEer
dRRdcwwz8aWRe5axVNrKo1atLJpZqyqzxNtUk9v6txaddfOxPYq35qPo1zdkPJQHn8G4JH9UkgpW
VZa27VyhAr/cD56Ci39/FB+Hvy97vLod44L5URp1XEegkJmjZcGS4kV+PyAzFr6XL22EWUoyYNg6
4UPZu9e38fLm91EmdWLHUjjMY13DedP4oZitWyETz8bQ2muDzg15QQOv1AbXZbIcbLuV1BWgX0fk
XGuD0kNfBmJs7pNp9q6L4FknFd0ttE5VSmGUXi+4xoC2G2kf6Yei9EpuoY11oG20ofP9IY/KohPg
CHj4ym3ZawIFub2j/xyAT5H9MO4+k4VsBVLxXAgFBI8QcbDuq9c00jK7bBvOFvEsn071q8Tsyi5F
UCdpuOhVBxzOX9eHam/uitI2ebdCjnerVDTRtU4ZJEx5kWpUemoVJ3ogA5LhPn7BML+QHUQckQK3
0MZMILdrSUUVvaozaR1gJ52HDguMnRK28/kwgqFPPOLR+Pm6WbKXFfykwCHCzDnC88eoWQ1FU2li
9ycjx4y7b+61GymIdyghOMYvjjRiCXTmARkqUlXd1E06xwmbvG2MBdIUvEsBbjq8w7xy585e7skv
vHs2cwtV4M6pOBUA+0hFkl4Q0VwUg1GvCF+kXrZbVBA6TuGIvV86zhwwWxlQifLrBQP8SF5RQe9x
lyfs9OEv5aY8Tng7TA/R48JtiWB6N1IB8BSBheiCFydJ2yqzWh2IFfvoreFU2oX76Ny9wT3nmc3L
FpmxcSOPOgMstW46Y2zhd33mDWl1nEG1fd0smLFxI4LaKHVo8dTbIGBF0n3S+1UOwhodnBrAOcoX
HgEYTx8q1usNWhJCI0WlTKgc1A5sq+HU+ph2t1GHMgkllRqzFbFidRRI4XHsfLncXV8xttlZ5L6C
uXiML1HhKav6riHAwZhaSE9vQxIupsUHJO8yBk7KgNdeSX7zheNu5FFhqYon9GKloGJWg/Cw7vqd
Fuh+HfCSKubSbcSQ/2/uQEaJa0Eu9ij4FeZuMTt3HNsCZyW4v64vINPkLLTFSZi4Vy+wompEp0Iv
MsSG8iZJdbsvX5fecGeYW1zzzhKmy26EUfcRTTDCUGogTD+vfn1HCHgyp3HXv0gH2/+Rdl3LdeNI
9ItYRYL5lekGJStZkl9YtuwhCeYcvn4PNLu+FMS5mJWfdmpddVsNdGKj+5x/kUNEynHGoapTKmWq
VPjZAVAUbg0bd9NLDFOz13kmM/tFd8lT/SQicdnobKJ4W2nKmYk6ZXltoIXl1/lQu81k5G44KTXg
RYzUAZxK7NC20n2aYDy2M/XFsa0GuPhqKLvn73fbkE73yxlSWlHs0dXYneikK1X9puLxXjTftH3K
hg0aL9Ng38zvbXXS9F4aqrevv0tVfazy+yp+qZqvY9EIjHUzZKHW/q8k/p0nzJeizkfYTwMwk6X4
VeiikCXQhZ/sVLo5GsYFFjOW15P23ZISRzNeNYAS4r/O38xmxYGXCgtgViAjVnim60FplSTpCPot
kV8AtaTegdIoxrcT1p+aXeSJYOE2jXItkMtgSmLTEti7OD7VnS7VffJYU3zBlAPmmuX98pkEsxbH
znoVw3KzikPSoYMrp9f1EijSQXCAW+2NtQAug8kjHc1ZgT7D8+RJDhtQWTCpHf9l3RCv2aFrE2DI
+P+fi1XRIDtdG2fuZjulptHjy3OKpwAD/r4Rl96faca3G1UDa5RglkBuxui0gv7pCBCr2EtcfSff
Z5bLlimlgyTi891A4H+n25sFra6sLotGttj2aheYtsN60/Vd+k29SxMETPtY/D3QFIgK1M3v69WZ
vrnKSi5VaylVGzxf6PcMY6b+BaAFyc2fL/F97Te77HEW3eJWXLQUbCErWOjXP5DPScRYJMuAxBbQ
y0DVlUgwmaJ4tS0ESHWoUHXtA0WUaYZWbhioiZv5OsWIR5YdddEw+lZMtJTfMnhT0cO4lxT2gC9p
hiOZ9/Ii2AzfbEuvJXBftYWqY5yUvXNOQbhjH532M9aMvWQ3vtInEPYNDDAAD3YN9QVusFUvrCVz
9UIzTCUNU7zHNAB80dzM6zCn62ZvPZfhyvaUlz8UyBUMSZOroB6GquR2Ccyg3oE/Bkuwym19ScBe
kyRBJnxWEynJlQqpVRdaN7Iwedt5DRrQsbeYjn7FkJ0Ayx+kogUagVW+TWevnG2OGpWSREdZXj9I
0kUhjc6siIRszHgjlKzskks2wG+U8rCAgw1BtGfs5yP1JLc7Xi4u8fIbWjuwnE+lnJVQLuWMOkBh
8G0K1YqgWw7DIOjebufslQAu5eRKLv8Nq8R2WgietVDXBeAW+leclaKL4jNN1pMhYWhYVoZF/mfT
epJFnU32E/znzOqWeFiJEjziaR4C12SaoxdpiN1MVWAXsWPEpo8FHk8yywPmHEREgJvfbWvBXFDJ
RiD6tA0+cMguO8h+4dVXKfg/lV0JVLw4dUTfbdvFz+nmCBdLDOBaRJ0Fq+8q1cXJOqGeuzZJnRLg
z0kfXRe0dy159urB9gBLLajDN2uVlXgusiiNtahWA/FTrTuk3FXazWRRdxS1ELZtBgTVaGXhKY8H
SupmlEQliyaGsm+T6wXjVprICbaaV5ZyksE5QTPXTZowbLEBM/2qB3hGAFs8MmDNJEhFifofXO4k
jfOCMDWifgTtm5/jcWHHOkvprn6lfw0+SzqtaBB5O5/+FsejJVVzFVvEQtxKyK4cbysRkpDo9znD
7wh6cX2C9m1J4ufJNF1FrgTPcQIb4LGRKpsqkV3DBqosqK2vo+aO+vF8ptw259MpceYMEnTWk8Mp
VTQE9lvWN645dvmO9knqkb6bBX2eTZUIQE5AoKGCRYP9+ypnNS3RgVg0IlzIV9awt6K7bHw4r9K2
CE2zwHVl2KDgeS/CMto87K0WdhYFYXGZIf33wZ+J4HJiUlihFCkTbKv9EYO804i/I+yel7FpX+Sk
BpcCw1zBzhvBSbUa0D2XwUSjqkzJ7rwU0WFxIUBdinZSMlhxqEq7qc8vyjD3LBIJDmw7aq+04Zzf
KAajrGWcWHHJtlFq+H7nsH2U9Mbyz6u0XbGcZPG5sAAxTCQP6GOUmdMeWS3GGMhi2dFbtObZO5/x
FHm5qFLaTMErsVxA0BegdPczmr6jXl4r1nwTdcQfc9MHxsYhkclV3deObsYCdTc9mGAeVwHyivmB
iC/XFqsZS3Qf1PGp0b+b3c++3UdaJsh7/3CDJzlc3p3nWO8qNoOQgSHdqgoPZEOHQjfcsSlApKQ6
Q6gC4lO/7K3iPq6/n7/UbTs9SefiVIuNkkrvUWbEzVXS3cjNoSSP50VsjBWi0gVboo6PSQ2IsJyN
hrmeSq0Nj5OnzAj0uCO7SE7bA0kkCZw35l8AvgEqUQQwDtJLy73UloLG6uZdnv4Cfo5lUqglKbhN
X7PuVTVz6uFWM3/U3Si4zM3TXMnhTDVrjDKZa5ym3lmXA4FSqvwlnGKBmO3icCWHs5kc4GNhwrIL
I1Fpv6resjewUZUZWHWOGXKVwBe2a4yVQN5MJBCzKROcoXot3l4Rhj2eN4Eg8m/GDFkE/lBzr4Sx
CL7KZSWp+rDLM3iePd+GtD3GJIpAlYf5ojryQennCAxUdG3s31cCR3T9x4hd2+jKbrQ4AA33EgBC
vwGThU44gHVz3iuiCXmRnly2m1QVLo61Ar9O78v4IYlIYBFvBi1gioa3QEdmeucOlUt7tlHlkQZQ
EV+7DXean90rd0mJTCEd4yMRNdW3UwWoIm0V69gYbuSkSS2pq1qDgY5u/EAPMsj0siDd4QH31ryV
jngy3omQ5Tbz+kokl3G1xYxLLcMlmqXkh1F/aKtOUNiLRHCBLOoWNVUSiNCtR1W+nf5/5jUWKH+f
Gp9ghzJpagPwR/g6v9WXH6lxbXdB1tyNtuWdN4dtiz9J4gLVbNdDVFE03qicfc2ofCWX/e0c6rfn
xYjsgP+obOymbkMVL+tjhVUuzS938kv0Kw40D7tcd6WXePbBEAR7kW5crKqKLgM8Ikvc9XNLX1P7
uyyaIBMYAmH/vgoYtjwbWqVDrWicXs2YXNE6+8Mb4mKSrKvLTDtU2z1KA60GxlCT+0bYi1LJdlw4
WQIXhMzUXqakgZxymS/iSkp8eVGDIVICM432ZKy9GNSh85wF0axeZ3P887yJiI6SixS51LeVUUG+
nSe7zGy8dp6C8yL+IV2edORCw5KMs9VR9BZMzKw/MBDI6HZBRjkot91X62J+Eo3oikyQCxQh6adU
7hD+Fu0uL3NHlQ+x/ikztwgYWAyMAfOApHVutWYjIViUk+VVKXABhzqwQtFu2j+k/pMczkAqVQNv
uYag1+K1Az1mhPFq374ha4hBFrdT4kkYZw3lXNQ1NkJRDC+GO4yXul04avuj0jBMcjhvFezv/pAQ
NeCCKvheBqM3FwKNkZaGxAYkmyh0QyL5clLft3iHQ30q2FjctPGVKK5cazU8d1dsbj2sv0rhBRGx
k26aG77LVYx4sAl/ztzKWDNbEifIS+0zGJmU6qcmmqpjP/HhtNAxM0Gyjkdsfiy3yDuzUGxYAT3o
gQp0leTASKyEWy2b4UhnzAbY/dUg6H1kjct0bHo2Y19cdgfpB570dnOgBcov8fTDpgGsRPGGPQHd
eWbflUaf+GqsA+/rBeC7LhE+YWzez0oSZ9VTZUrgZUPtpVa3mu0T++c8/TpvzSIRXIgDEEHYWRIS
Orgj77Gv+lKFyf1sVQKn2UB0QImyUoUztTysiR6VJosG+TXQBPcZ7CHzSrf4gS04BiDtdd9lL/Wy
nSLo2m3GhpNoHrfFqoF22RhwWKtKnXz+QSrJseRfqRU6miYa+9nOGStpXHgo0kKn9gJDDK/s3jVv
ADJ4xNX1jmWDkSb3ql+iZYftR96VSC5MkGEELXOGs4XIV+w8BemVcpFcYV+tdNjSk0qFGFaiM+Vq
JcNKbEwzI1HJ4f3c3+jF17pF17/4siym4JlUJIoFyVXNtJS63YKPFsVtWmBqb3GoBDCBm0a5XcJJ
8LUjksVFkUibkH0TBNxZGr7Z03zZjctFZST36jy4tpXdnXc+4c1xocSOpy6zQ+jWAsm2AOWU8TJQ
t9ibO+YQ8978ElNPIFPg8So7g9V55r1hNVENmeyjdUH3743qKncSHch4f3tiD4q0wT8vdzOXrYyU
CzSpFZmqbsNIlcTv6LEQdZlFv88FGOzx1oU8QC1QTADIQq+C83//5rGhYLIU7NorH8gF9QXosoOK
WCyX9/1wEWmXgxDEdlOHlQzOkUMAU89Lg2DckqNsF65OE1HZLlKDc1ytmEJ8eBt4rcMoYpA9I3th
7YJ6g2PajCIcLNr7yPtUXbtSjCm+sjkySaB8qeFXevR9sFNfXY4YwxE4r0g19u8rIWUXJ2B2hwVY
8RUtU5caD3r8+mdWwDnsUBVL2+eoM8PQb0bw/oQ3YlA6kSKch1byaJnApUMxa0SONC0gTU0ca1kE
tiASw3kkSceEgjEAXzcYnezGxDHbH2EpeM/ajKh417MxBYv1d36GUbMao5kK3LxKflrNq5nUIHr5
WZCrSMQ5t515T6L4IUYbmwb2rEBU5xUEtN4MyZH0fvvKoim6m6pjJ955c9h02JVILtlj/YDIUY5S
MEqIM1lPtNydF7B5RysBXEQwEn2pxhw6RcUx068qZS8MnNtJaCWDCwlJ2eSZUnYwNxAyXbZ3PSA+
zGvsYDGCpu8M6tm+VP5/sGfUg7AKbBlgLxCor++dFe+zYPSO0KJQ2/1Cb7P68fzBbd/M6fc5RwW+
VjNYNjotip45Y/ptrkXhRiSB99JlzrKGLUER8lAtqdOSH+dV2B4aXJ0R56CSXprSqOPyrcd6dozb
AlQF0dF4aF8rwOx/xfofwBVBWyAouLZt7nR0XCaty0YFnDo6K715P6YHPadOKwkcZ7s7cNKNn65b
GqOe4xFGRw8DmC9Tvx4PhsfYydHjHQ+iGlmg09tj2io3SGHbAcAEOhXJTs6/65bbaCIEFmZSHz51
VypxvkqxrxlNNmRoC9pu1dQ1GIBsUmcOZQLEFPUvgXmw3zsnj/NbNdczJQlRkSj3umMARi7ym337
PP2rkantCwOxDJsUUA0sHb132DbtLYmGSErF3wwkNMDmeuSpqBgAA3QQsWZsetdKHPv31YVViVQY
FaUohcrEyZY7dRYEiE2LWAlg/74SkMW1HFOCkfdS3rfUdOzmeqzvP3FFoKLWFWIZOqZVuRgxVktf
lBmikHU1+maw7MlhBmcNVt7/xVbGVqpdC+PDxSIpXZgyGw8fyXAxza+VFmhhkHWVe14vkSQuQqTD
ZJtV0UCSdmnMh766qzsNtd2v1Hw5L2nrljDBr1pArMQa0lvOX93SPKZN1DIWHviUP0blF7BuO5Yk
ah9tAhas5XDmNlo1qXS2UcXYfghKB9WRXfpF8dodvbE8tkA4H4pbyRsDtkMgmtMWqckbY2FOSynD
Tjr1UgMrp5a6nSIaiBUJ4VJi3PSRWtjog4T5ro72lBxbbXf+urZC4PoYOXvXpa5b8hkhqWlrEC+i
VS6leAcIUrI/L0ikC2fr0VTMc8RGAyDwAN7PHUha7nSaCxx4Kwqt9eEMPY/URa7YvcjJweoCQFz/
kRr8w11stLIVF/jgK6eXRPoZYjZ6GT7jrCcX4vvVS1kVGa0qDEhac41MngZT0u/ipAWlqNLtMqsX
vHays+fz0urQPrzdhVJNQgM7/WoyRE4fVvu8Se/SOPlep8Oxi8zrRWlz//xJCizvDYNlFSgWOi4K
LeHAy6K4Cz5mUjV25v44mAJBAsvjn/BSjDGWA1aa/Up/NZpvNH2SpLvzuohEsH9f6dKSpIkHC3Xf
OEnOVMeuXL6kzdNnhADIQsZSsWHxVJLJDPw2q8GBAeXWJt9jcjuqAuvefMVFr+S3DK4iajTU4FEJ
856wazN8wer3F406r5P7Bq1/y3axoOF5vTYLlbVQlTu9HF9l4YD9dtbfYvzcy4Xkvuo7oILfCoGt
ts3upCGXN2hvDOgWwbka23l+7r9Oh8zLd1/kAxZ7kgdpxxASRe/Umx+6aw05+xhNtcajAHBBtJ35
rLkFpniGJzbi3V4Wvqy4ouJ5c9RsLZDLHHkSd0lcIgwatwsjIDrq1xMYTptjtRPNzQuV41JIXZtT
Xhf4MBxeiwOThk/eJ+W2vVx86psvIkDzf5BnEh07lrL+gYBUKRI9nlN8iGi7GdPyaMEyxIA3lGnA
yOtfOhFT1T+c5m+J/FCZgn42mRmSYnZggMztzjgYN1gUxMecejjvDNv56ySK608M8pDqVYiSMKrB
fJJ864js/5kEzsULXQGfmAUHkLqLKttLiaCi2BwCtMEM+9/74aGJFizRFxqDjwAsslNV+3DpnVr6
RfKbIbpRwidiH5Ty8bxSIqPQObcGjebYEPYO0B/D2wL71GzFZnBz8kYJIgmfUzZ7MGstOZeuCwUc
pQU8LM19xmYUHa2fduuUzxZ7NLqh/nhhCx6XhUpyXj2oONrRQG3NuNkxAozO3BWQVaLBmXwQIR5A
HqD+PH+wInvknJuW49hLbGhE7466MjvUEhW5m0t165PkKsO5mpI8seFdbMRRvpUb4KwBV+h6cLCO
kh4UVwLUieyRvegbYrvsORkqVysSNetmKUQgSSfdxVigUzWNMxm3kvytaL7NSi3orDKT+Fhm/ZbH
M30ZoaS04ZKjzJKbX20cPUxE+UIrERq+SAwXQkqjK5SUDfqq471sUS9T5sDOZe+PDMPgwkhWlLUS
xwzgZ7lfyp+dKTB2kRZcUWCmOr6N2Sp9Zd0tfVC2D1QkQmR5Bhc0pNqMLJVZXhfMLuObUl8Bdgl8
xlFxxsAIusfGoU4SiIqQTacisgEEaGCfA2/ifcEDMtNSTjKmGyYr9MRFw1jwCbEtQcMXuInVww8c
xl2fmUnB6jgq3S4Yrum1TxVtIDL5nwQuFtUEQYG2KuoosPuCs87vLrrj9MbGYXvCm2I2+8F1VtK4
E2viciS5gWgbH7RjFZS7Yh99ASakV7gi8MfNqLASxYUjvbTr0awQZEd5XxaL09t/2eTYWI2Ttf5Q
CipukTQuBqnDoip1j8/i3HyuwVNKMKNr+Gr3Dc9VmfX1Ez57Uo0nfSWaOVdgqESLzryY9ItRF6T+
TZ9d/T4Xecwqb+Oxffuk+9mS+2r8PnSiJTiBZdtc3IkLvcxIj2/VsMvcTNePeBn/TOhZqcGFHlmT
FIAUw3nMEGOEEyV3s5kdq0H9cf46tvP5ShAXf+TIqgaZwocmfOE7yQXFdI0JRBatZFXLrnBFgYdZ
0xk3stkFrr5TMWAaZ8OMT2E97ByluNKKyxm04/qxK6/r+WfymS0vBDnd0Ax8Un5gOAczNHY8J1xW
DLQezcz3YQr8vvxTZneSwh0jZqlzayFok0lT7bUN0FjHyluKRlCab1v3SQx3eOmEWYJqRLaYRowz
J8Qb5KshFbioSAgXVnui5GlSoTpX2ud8eIn7u2W8/ZTZnRThgmk40SKWS4Y76I0+w3eb9uY1Y1lk
Tzn9k4hXgf3JH43uJI4LqDYBdoEiwei65DEmbt3ZzhC5k2hkf/PkVAX478YbXi4XfNIoj61oweN4
It+UYE/r8vu+FyHViIRw0aeyyDJPA0ytkI5hge+axCOLICyw4/9wXqrG3mwIHuH5GU+aF3rbABrS
txPQo6aZ4Taz7ZBl+jma4X2UzIJaYfvz9iSQTwtFldlGwfDF6YH+ZEz1wLr3l68Dmj2ij/ft8/ut
G08EXprqMi4DLmkeFydajmbyNFFBN1Mkg7sjqmdyBGxDuFB3YatXs7bvqcCFNpPQ6sS4DGHG/ytO
qXzdGntZ25930c04vfp9LqL1WRdR0Kgh1LTPenKxRN+UdI8NM7cAfFcRuWQWvCBvK2QCZhoz10Bo
4UKCNg+KnE34zJsL0HdeRM39eYW27+T0+1wMiBotT2YAyvttzRrMdwtQbcCZ5JyXsl3QYy76f2pw
1VSvYv5qYa2H1meNGsVpviRH5a7zFT85qC514qOJedXPPH0yqMf/iuU/7IZMAl2CDu1mNGmdWjd1
P15UGpzXbjOOrqRwAY5Yc2O37MVLazTXqhO/npSXGgh1jS5seW0b4EkjzodKbTCqUacogqntqtMP
a9xPGGca9KCbZEddDtP0fF677YaKhhF9IEGb6M8yE1rVJvk4VYXGOg2jK90MlwZwdSZnyAF4Tu/Q
CfYLN3kSiGRafIi0K5Fcss2b/r/Qo+wbZrihwEss9vZtCBTjeZ8LpG26wEoY52KpOatTYkA/pWk9
yZoxjK47DWjhBUpturIGOnZNxyv2B6LJXAE4s6YwM9kxUNzMS25z9zW5RJfZGa6iQDSsLZLHxapI
aluU/UjvQInosPIgggnfTk+6YijAv8cAEuGcesDciTQqETMM9jyAvtdVtVeORhAfRY686WInUfzg
eRkO1kzZQEidHlvg3QIGKzLuukz05LFpCys5nCsDDhGbeArkJOpD0cXOFAVZIhiiF8ngXLiLaa9k
FuxgoOiJLrJD5SJyhnF6OG9w22ems068SUxULO/9NrKrHnQyzK6zyrEq+7Jp6AGdoWDUdYFK2x9M
+kkWl0YWbNDH8QxMQmDBuvI8Pc1y7yxdcx1OXVAMxFWWbI8tvaOsSvdV0jooph9Aky7CRtw+29Pf
wZmkrM+ansYo0ebqdeive6TksY8F2ey8EJWn1KRKp7dhinkX2vtxsU+7vRQL0r5IBGeHqpr04FJC
Q0A2qkutBXhZgtnVOBJUmCIxnCma4zAOETMRy76Xwhdb7x1Ay3jn7VBgHIBYfm+IAyjwlJzFidYv
HhjMluk2IGxiaR+0PAdRn0ikFBf35riao5l1cxuq2S/EzPVLuQOWnj+3dSF6LGeG/SFT/Tb8D8OX
ITW1Tu6gG4zCk9oQ4O1SdK2n4fUwAiQwBspvqx3OH6hIQS47ok60EwMrQH5vVU4YqQ6AnktMUJ+X
8g/h/X++BKxY7tq0SENJi08CZH+/1pZvqYKBHiu9yBuUGUl+7OraqxflMFvqbraIoCl/Pnyh+ngv
PqZTO3YqXDlfDnbl0epJk9AOeTyvpegsuYDRSHhyayl82bZvK/Um6fem/eu8iO23+5ON8AOaM2pD
OBkCfogJxtvqwLANDNAjfDG/jaWjuARcOZEX/TgvVqDZ2/Wuyjbc3NyCVBOWae3M+dJqj5khCPsi
EVz40GWTFFqE8NERKZgx5qxH7ZVdRKIAIjCFtwCzUkUjeThTCjmt3/th5tg3yX6enNqdR7dz2Jwm
rFTeK5rwNVGkIRdLKtmgetoglqTWxZJd9e2hzgX19aZyBoDQQBcja7LKiUgaOQ5bhg4ejt+qbl9Q
rELYO7MQ9E7Zz3wIVCsxTNPVGeaxFmpmjaChY498lLJAThv/Exa3EsHFJUNBM1Fq2RxodUEVf9KD
qRRosXkfKxFcTEr7GtNqdlgAY+tbm9e7aXJoZe3+TA8u8pjyQCpFR+Ecgm+0z+6AzQBRfyaDizsa
htUUO8K+8FS8lNGhp99yUxBABTfOU4ssed4XGvuuier83pAk7ED1gkwkEsGVKYs6gbOtYlp0D6H9
vZcFMWy7dDjdN08kwuDOhllGXTkEalDfYrmq9BjVFl6dnXhyrDsRPcp2sDZ0Fe0WEMPhHt77Sam2
s6zGmAiaguKh8Ip7u/QG17gJ0flPgdlcueaXT8Gd2iuhnDWUklIZGbO4SZk8Vc5cVaM7jS7BeaPb
ngA5yeEzER4ku7hWUFbG5q8xrJ0IDxp9ehGGpVuWLxr2OybjwhKNzmw77e8j5TPRULdgkmaTx9Jc
HzBc+DXJMq/XRkF7cbtgWWnHpSMjtZo0Xdg7ADAfcz/yp9DVr8wdAH32qfKpYHdSiitqWzkMpYzt
rKSz6dAkftLH2QvDRaCU6Oy47BAT9BI0RllStEcN3FH1Xqv/UBP2J6wygwHs5Gaa8eoQJVe4Fccw
7xbpL4HlifTgcsPS2Xm6sAcnCrR6wGerT3HAwJ0Ybyu5sXd4uAlCUQnLssHHnHe6Iy5bYKMjB+zY
iElWtdlLRuMVmn7AesFVM8+v5YhVQIGWzMLOCeSCR0I1E6A+CB7p13Cn7/OrCFDCoUMcsheDJ4iO
lAsaMilyuwClnY86/CDNFmhitasiEu02/kMM/n2K/GR13ylZadVQig30Y8jOLXe5a/ogqtiVgeRp
d392iPyU9aRhxy3R3+TN7gLQfAYrzxCMwQEvHJIUmAg/YT0XU63KBZ71lin24vIQL4el3C3D4oyV
CGp9Wxa4Rg3VsIBnyF3YLIe9ZswAiqyG+jDYi0cl6zZaWlej0Reif27WBPyUKlE1BUOnnPnjz6jM
IkV2zpvOGSnW2zRRv2XbOFYyOItXsaGgjjH8eog87QhQsyD2ZuoolQtcszeKiM8sQNsridwpZtoM
GLoRBX8nB8Yw+zN9wcj+ZxojJyEfaidzNPtlhpBo3lvpj7DzqS0yBxbyPgSLlQyueMJyILAK2bAR
LYKWtF60fLGr72VqCHTZLNJWcri0aDZKGA0p5EjNIVGfUvXxvMOKfp/LhKrc00llvarWeI6UyGlE
Rf92TYZ3agMQlnij4QsIq1jIXBr4CgO52+VyUPbkJbqcgLcYf2UIy9Wu0TzRTCcz3I+3c5LJnVqU
Fd2gGbCAhj7a82Ea8ZWe1m4hXVdy5czCW9qM5isduVM02wGcwewB1kwei/GXZj1OopEmkQiulmiW
OW/rUcFFLcRT2uiCjIVrDKIpne21Aczqg8nNssGQy6miZpmmt2zpftSCAhO4ygWQnbBa5M0B3dOj
6Fl52/5O4ji10rxpMCqI+gWg0k41F0FWDfvzJq5sW8NJBjvaVY0kN00z62zAV971fn4X4w0s9uhT
fmTsUERxLCf5WTKUkcKZRf1M4XlytZNs1HgwYDN283EE0Gh0rL3xefQ64JpEYlLzzeO0gB8Cxh/2
bsrF1yWMOllhcMbskwtQuFd4e3syXcaK3ezsnwCeFsSnzTh4Esh/lKiV3dp6Csuf0uYrxteP7Zze
RAiIUm/9OH+PIlFcyJ2VPFqWBqIofQQx6WRflNOF8KtVcIJv97kyliyLqWKwhXyCWYo2bBxrFi1I
i0RwLlZKsdLZBWJ6YgNdPkyMxZWMUkTvulmwgJJRAd6EIgNb4L3Vl2OoWVIJRTRLdqX5leJtO5lf
l2xH5tQ5fzWbwWkli/PiyWaQEy1q9TLFUI0pSz+wDVW5gEsVbY1samUDH99SsL+k8jjtUmUnWL9G
yWctt2nhyeNDVTaOVFx0vWi7d/OaVqI4z+078IOmbOyBmgDQOyT98ycObfX7XIWnGF3bLibCUocV
vY58N+vGxf8nuBqRFiw4ruw5mgjjlUeHsmmuavNyHgVt5O22xEoNLuQkZOrq5G/Cwg5bX7Fn+/pO
QUdXRFm46f8nQfy+0EjkQYoYmqdVfrXoc2PtiQl2v0iACymwMJ0LM2PGLp7B9Nd16apzfdfQ76Ea
fgF0581U6MF5IxApxVUqyzjEwNGDNDA4lVLhDoY3LTdaVgji9HatD2I7ArxGJAZ+zzG1hywdCOtS
vQ5ee93umn15uewWl+2TRZ4I9vJt0fRDCbaSxyk2JvE0ahqL1pezG7o1wKidYnCAY4xROOthuc4v
MVLq1vfLXeNPPsFrYiTG3d6+zJPWfBBMYyOWM3S134C+3eWJgWwAvtSXXzrHQJPJR2PQM6mTfWo/
dqU/FxKboslpbsUo3Otn2h2isnKoKjCef/C9k3pcZRODOCsZEmQS+ThdFkG+Sy/rA2tXiNL8dhQ5
CWJmvIoiWrUAhV5GEd+F36XxJlv+/3a3IhvARTINTKSYH2BwCjUnmc1axf3OAp5YP0b/fxx8J4HT
AGynqZTGkDD1Oy35moQP5x15q4H5TgAXzi2qmlMUT+ACvXybkttbhxR0ekbQXIlgEjZu450oLqYb
iZpWas8eyc0rXdl1miAEbqTzd7/Ph/QGoxhFiTk1uQC94fiiF9dUFfRGNzxTwRSuDCg8HZyePKnB
VMsDxXca6qwCMAwyyK7M2pkSKxgtyY0s/afgejY+AlAFYa9V0YiBIMhdT6tq0ZCZOLPWV1AZK3uA
aFcO/sdrLrIGi66Kq/qpB9qwCBu96mesbyWduzGgkmudStAW0+PvTR476nAQ6MfSEhdv3+nH3dlo
VF1ozYh01jfGLJfd2+iCvaYPBUBpqGjSamusENKAnKyqmCo0+W1U0FuVdFHx2cYAG2O3upmerANj
jyRBt6NX5KJ8Oq/f9vWdBDKXWAWgyJ76bphxgJnqD0nsDcVXQ/YGgOcNIG0wRBPVW59t7xTkIqtC
M2ImC5vmf16CdL9cAIwEvOZOgynGJBB9JW5UAe+k8cFJNuOls0A1ns8Y4M4uRnI/pIBlDSP//DFu
evbq3jgvGEhnyRGW5Hx7ooFpYTFG777IWi4IhpsBaiWGM/fZjMjUhzi9gSgunay/qir5dV4T4Q1x
Bm9ZdSbVNeItW1jPfRpMnWM9jAGo8nb9kyIyefZzH/3rtwHy08ghafsRXJt4HZDdTm0wz23jsWVn
R249PhHJS6XxM1H4dIgGX4iWeOtTmII9kGPsavJydHtMVeBYIr24Os3uKtPsWGaXZc2htHLM9Nh3
L4Ps08ZwrP66TmxBMNxqCa7N3eCqsjRP6nRUYB71X0qAQaudulcoxsrGlzGI980u/4HnYdHThMD0
+bXU0M7tOmSdJiNsv9hL9dOa8d9deHPeLgWubLA/YxWorMUg4yBBTGo+p+mXprpYqldVej0vZcvB
FAXlJeiVGHQgZxtNl+WdbOJ1wJaLY1uBrteqfp4XsXVeaxGcYSShVVCM/mEEqb/oyX2Lgf9PjLUo
axGcHRSAEVUmAKP7c5Z7bdwf1IE+ntdi6zrWIthBrq6jSTUSWhoCXtYpTlpfTtMPVX1IrdvzYrY+
r96pwl37pJaVWgGACds+3SHx44BtHSauBuyAI6NSrkQfdCLF+JSRo9SJI9SzipU5S/poR/1O1wPa
i4g0RKbGpYxYogWa5nbhA9LboRiqManAmEWWxmWLuppjOVR0FEfk60Bnt7F0NzJFKV0khcsXrVG3
hikhgEtNvp/i8Xui1QfaVJ/w/5XB8eiritTRpp5ROye1hUWs7qJR7YM2E4dEoj7iZhW2lsVFAbNJ
QcQIDLA3nkyWAruLlDWYB193qW97cerLjXve0gV2Z3JhYcnDlNYUx0iLm1r2tah3E+mRjJ9o9K0d
in+HiNoswsQJIlwL3E07GZ1MPgzlBGFXVXh3XieBiZtckLAze2ySDrK00ni0F2NfLSK48U3rY0+5
4ICQQQLBWZ/SybSye3jRGIV7s+r82RqfErQVP6HJSQy/ajHV7TJlOkHN0N9M6d4wBHFu86RWv89Z
HJ6gIvCzoQwnS4jgFvsLxvn+TAXOwHqqN2Y/yOxFyLgNk8TT7fr5vAjBZahc3kntGpvVmoJQYPwI
SdCM/yHtuprjxpntL2IVEwjylWmCNMqSLb+wLHnNnDN//T3wd9fDhbmDqtlnldjTQOOg0eF0bhei
kW+ileJsaigSYkgT8wOKHTFfQlHc9VclBe+QKqutYEqubjZ5atWBxlrhWaDlOc1gxdU9lNjddPvK
o0+6PXgjAkKWI73WtyXIizF5+PIqijTkbqChDdqgtmDStfRQYmTu8nz5+5tIs1KQu3gwwy5K5hn2
VdKHmmIkGWbY7AbRPSqyBe7ySctOUpVMxz0qlxgXnqp58rMzrPRNW2guaAxhv/jSlnEgUFRRjGkb
kDWNtdNRkB+o7pT1OxnFTKmu7C6vn0AzvgwibDINYTRYeSM/99XoqrFbdpN3WYhAJZ0DBBOtdmbX
AHDi8GRmP1rwMjejXWof9RUN3MrK3vlq0rDNGRkC7D1S3/LmlSolGF6+td1+JKb/35Ti8CFTx67S
VCg1ybVL5fpu0ptdFQ9fZHW8CWNRj/22oRugdUUzHqjhOUM3o97q5glXaoWeDN10i6JxFOs5mAT1
11vhYizhWRBn61EeayMGHSFGVLejjTrp2i0UVfdV1Xge0e76URpF67YZlexZyidPUZZOcKi3QeP8
E7gjQONAI0aFQx3o817uo1sMUBXg0rbd/y2C8h1eWUfQT4fBVx5Z7owix8m6HdXvV1gIYl8YsoT8
qs7fIDPBhJS2gZenUtdQwEBu1G6P8QFW9TRNoskvm2tGIAQFGUQ1+DM2jwVZUlaYGKOAJt3n1/SC
YpqHbmGktgUCfD4W28mRlklRxYoEqb24rb3sm/0MqiZxyd5WM/laFp/Fi/FmIUrWImzzbfksv7N2
8kNwqPbWKb79xUyW7KudcScqDd9cw7OKfFZP03q57lFT79VFZAc5nmXp52WT2DzFKwmc34JCvrJQ
WeVjB27PGU2hU7I4qXTqRKHeTfteCeLQyeyiVmoLCGqy4i6NwPE6lZYTRSIiHZEctqQrB6MZY4PW
WQdfrwh9DTfHGGZumF3RePIPg2A/YyUmjJoiapoRBtH6yvgZGa4q8lpFmrCtW4mY5WZoKME4aBkO
ETL5yW05C7B1UwRqElSD6gR1U5wWuorZHjMF6Ji1H89uFd+rhSBjIhLBaSGlpqFLDNci1KjYXZao
O5mMo82CQQLXYfNWX2nD3Ui6FJRDxgBBX3o3R1WWgWh02k0vQZU7oNEVIPb2xbSSx11MYwzEVqIa
zxacftWZ5tkmAbFbxQ6S0i6ifUL3sSYaZbSJCSup3F0ka6jilFsYuJ7u6+koTGoKNoxngOlqbarG
EJZtpHdjvFPxWrJ+XgadTRGIAWo6RhHg0cKpEFoYw4gJpFi47K2KFdeYAjtpRLR0mwt1lsIrMqgB
pv1ME5Iv3WEcb8pKkP3dmoqHOMZvNXgCm0qf2kjqgM7/q1JX7PZVuiv/QkuDZEdf8oPp44nhm6C8
94b35aonwEo6h9xDHqm9vGAREf13EG51O2raxiCiDxatIofbHUkaJW4gxpheVSWyo0RUhrV5Ba0U
Yb9ghXNKZyQ5HhjYpyRwqgG8qdHrbMS2BYKoy3Yn0oWDu0ZfpHRRoQsdHxINHKaCl9LWzJd/WAQH
dmViabM1QBV5h9Swp+z70g/eJ4pE7YJEbfeat8jDGaEtJGnZXkRCqAxPCz3hHPblJC/kdgLMNlZm
0wUDgGZHlmY7F8Vq2Nn84zVoWWDWQuEDstLcGtZ6gTZpC++zQX8alC9z+Cx1f3XxPhmPlpE7Uiwa
eraJ6iuB3JpKUWAVNIfTSkvVI0mR2aTOdxVoFoyssBtJca8xkrOC3ErOoxLA14OCSnpPib+I+Cu3
we/8fe7W6EpdS+UM35/mO6n+onYYdC+wQ5EIDl/R9SGhWhMv9ll/UcfGjgs/kkSdRwIhfNBuZHSV
RY+IlxZ/L1DNuNRvYSJKum2f2N+LpXEPdaKZkxKmWCwzOfTaXSdq4BMpwYGokQ+pmZiIoQZD7LWd
8bLoeEVOi2BDtk/nWQ0ORMliJWQykStI2HyDuji1vYx5fc1tk+uCysatFVNl1tlN2IQuixMVzIGJ
DhlolJRgRJey3SRk9d6CgLUI9hNWgI15FFEKrhCEuNIvQfPQBj/GCPPNShvxhqk8qcXXyydyM2Ow
Fsh2cSWwiSZT10ukqUZn8UPU4oHCViVO/8m6cotjbNqBk4yCy2Jrz9ZCOdyZiwzkaDEQNRtMh1jV
oxKBOYz8bCd0sV5WcDMqupbFY45qRcs0YUULNmC3QkNT7lRoUixPGLdxJ90Rj9GWYXJNbSMneGp2
Il5GBjo8qq9/AAdK6hiEuhzgMIf1WzJGdp19ocuHXN4r1avUipJaIhvl8Wks6rEfEaki7XGWnkoR
mffl75t8LMUMqmYKO7iwRdo8do3hS00ocP5EIjhgKpeiDSwNwGSohS2Z9R5REIGILWw674kpc9hU
jl295A1Aw5C0XRZW3jgnKCBfvMvGt3W/rsVwgEHDaapClkbS0sQZOmcOfqS9YlvmbSPKnG+WUKxl
ccjRjknfRxRmltqsnFfbax/prsvt7shOMmqUIltJbFIJztdmnnstlwOQodf0qWZ3+t+0Ye2r5XXw
yfpbOOkHVfDmFRkHBx16mln6MAI6kkTq7bmZW4cGhqi6VWQfHGgkepBGbQH7aOhHp8HHbE6k/nbZ
OLZloKHKJAaG5/IVG3ndpRHtEPeazO6UpfmpKUe/Vgv/v4nhTB1joGbQ4QH/Bq21i9Hwg7l0G70U
iNnel7M2nKmnZltnVMc9omTRh9Ko9X6xMAHtGl1w9nX0LxuEz5mmITWbKGPgAz8/zcob0jWOFlkC
G9t8farybzm8/5UM8IULE3GA6X7wB3dxA4x3aTFwJXy0nPR2dku3jW3cGhhWJzI9ZsB/Xhdn2Rz6
ScE0DpaEp/VE95mh2RIKLBLzJhOS44kEcYaRR+lAuhgvtnG518rOSVrd7YhiL1IlgMHNSuj1enLG
kbSguCplBCiNutxpU+v3abxPw5cpLd2MUpyy8LuVzjkahaiDScKizqdtr+q8phw2aqYkx7OJaMKv
ov8dMkT+ryt/d9k8t8/AWQwHhQrBXd+CG9mL29th/qG0b5e/v40Y5++zHV35arG5NFGnwiyXYr5N
5AV51uJW6fSrLsezGA78tLHodSUcIMbaJ31oj+aBBqnABdx8z6sKSMtlgtZSuNP/VEZaWpPGCZRh
ER6wY7uRH31kbgBCmDlDf2Jgl36/H6l/xRquxHLemN7MRlezQlQS7JTuVRkPnSGI/G51uoAR9Kwa
54PV+dKYeYBgKassz736rnUit9prjwFGXKZevgt3g2f4854cdDTVB3f0IOp33jTF3z8Br6N/rm61
NCgf1mo29WofNF+1/Om/LKMlcyiFaqmmrGR8v5YPDUpC09sxE6EwQ4U/kHClAwdQU1vkepjCDs1X
Yne3GPHrDXb5qbMpPOAXEXWTbaPUSh6HUlMyYxBBjG3Td8mDDmLD2Jmc/EXF+ClRM5RoezhAmgNd
KUk4I3JvIfnwlkvvl7dnE/BWqnBIFAetiWsfXhINqRvnuT13uh3raLiyvClUnXx6K8LpcFnoJjzB
j0HWwdTRUsYJleJpQdM7TvRszG62YBKzCQ7j5vW/SeFAcLA6ZTYSWIWa/Uwzr1ZAPIkZXpeFMPD5
0/TOqnDglMxF0Js9TEHKnQV341J96fP3zvL6IBGs2rYpnEVxgDREJZlBNANRybeo+56Mgu9vlsWj
Jvj3tjBbWd0aQWm1Csb5sjEEih9hqhpLrk6O6rNRVpogRMJW/8LC8cWO6iw1NCph2GApTszesRLF
oRgiXBWiYiP2sy9J4hBI0bvQCDKk8MLQxwSHUnu3tHswdRvSvRb9EPJmC4ybr3KsCisapwjGnWBi
zJRVTl0qx3mY9pcNbzMbvtotvsoxHaIk0XLIab3u1njtXDaky8JUjwfqTQ7r5aNHgqEl14wXxKX1
20z4kkd91jV0mMBHGnxjRldmCsYt5BIxzvBnYAOojnknOGQCy6ccXpAuSGrkJGAr3QeV39VYcNWL
vs8jhaGqkxnAk9ZMjCb4UEkuUGAzS7leMw4myrbs9BS0G15d3mX5S4j8TTPe5uYhS2+S5URDR6fX
8O/+Y6M4wLBGfdRzzP7zwjfruTr0u8CV35vI6V3DT/3yi+FdNkmR5XP4EeZaQFpmkbJ2HJIXVN21
saBE+l+u3t/GZ3LuStOkQT2VMIXk8G1xtX2313bRPvKeRY2SAmX4pueFlhpRewgKy5s8OprqrSQK
X21HRM4nyeT8lq6ypqpnhfggPJDxPHXrJ2VP7+bPnHia0z1WO1G3mEgrznPJM5LqCyuhyZGOqKtb
M6r2NBA1zIqkcE5La4xWZUlMr2a2A9M8zGjfJm0rcJ8Fx5YvnKgQAy6kFo/FQbuV+9M8CLqoRN/n
YEHVC0I1tlh9m9kz5o2FqkCCaKE4WIgVvQxmkHWBcRST2vp6hyGjnpWKRgMK7lqTA4K6jBIUJQJ9
xuZ7ar6l9UkaT+Jc/3ZkcWXPHABk2TiAaRK+fueqR/VneFM7pWO42c/ljrExZo8l+uwEz0P22y/c
7nyBQR9Z47BY0E0ZnGiIXDLnu6H1E9DxBOVLk35cxjiBTfDlBlFt1kXbInpVLqM71GBwDaPXyyIE
u8UPVBuDhVpBj/u1jyInm8munRpnCtIHQxGlVwTeK5+nipAsJg3Yvj11vg/paMtljHL2Fy0YXcsQ
7dS/wJ2F21QnCGPylY9FM0RzJ8MR6+HxH1rwOGO8/fgQmZhuxDyHcR8U7uW1FMpk+7nyaVEwalrD
iDtQue+9cN/uKIjKbpan/8V1Wtm+7j19VpId+ZVAqSkzmrEHQZX5kvFYmALQ27aO8/c5UKqqbJTC
Ar6KvCDnAd6ponzrB9iJKF6/jU1nQRw2VUWSGkaCw1yWP6Q+sIFSWvwm2B52Xf95es9CeGSiZGpm
hhix0nY2/jN1CoXaYzv5dR7ezVm9B+O8mxiRL7WDwCvbPstn4RxcLYtmFmnIPOj8ORtea9H0RcH3
+Sp6qUeraJXhILfBXR+/RcYXweptY99vBfjq3ixLrGjWYGsaHp73xg4FIL501752e93t3exOIWjl
AHXxLnOuKaDALJu/zzJfUl9ojQb2NYguq8aNdc0ZSmUvLnwSWLvO+SuGrmpSVmAJl25X9/eRqbup
tY+EgWfRVnEwkWXZkuk15DTtgUU/TF1UQSPShMOF1og0lCnCmSBy/ag2w14atAMSPjdTQAQQIVKG
g4igWlq16nElGuVNar0l9ffLdrd9a5z3nkMG0+wtQ2IPaonqjiV9j+tXmnRuu3y5hkKajUz6bWYc
PphLNgQJK1yV5b06hbjSD6FwhqDoGHE4YAadLA8G7og2Ug56qu0wQcEFoWBnWy2Cy7L5kgci1hrR
xcQXsyeFjEQHC/2yTAP4d07xayLbBrgSWbxXLl364/KuCfCcL2PvDEyuyUeCmzDzg/hTzW5zUbJc
YHiEe8/gdk+MUoJOffkQFk9DvL+sgnDRODgYqBSk+ojrYvDNR/kX1ze61N4mpz1kXnBXCyqGBIbO
z7BXkryfQmQ5PLMLPUVLd/lMjx3t7olueVF1xWyAtbETDiKqTpoNShmmtrcRPdJk34nqlkVGwEGD
odGBLC36hfo29Mrg6zDpLp0E+CAyAw4fhrQHnRFjeKHKWyfd1M3LZTMQKcGBQptZ5hywcH+mucgV
OmnoJotoRNImKKgo4mQRasww5aKGciqhxDLHGzYi6VFFP4M9K89gUr0fFenr0Bdun9dXDJhCS9BZ
Jnd+yklp6sAAsLZGf6Bh/9BY0stA5ufL67cdOlzJ4Y5REA6VFTBDy7TUTqXMCcFln0oYBlDtvrUO
iT2Lfs7TLpLkxJ6K2Dd79U1Dr1Kk220aCk715naufg0zp5XHjI5dA2VCuBmzqj7pdYg9He6NQFTv
JBLD/r4SM2SqMWkzc5xR4KKaf6G3qwkrV7C0bOn+cGhXynAHjOqVpGP6DpLyn6NXPmWMymFnPvdu
fwBvqy9qFd6O2a/kcWfNUjP0lcxA9Sz+VmbH0DhpKZgqvqLJDHQsJz3+FoUvDfmaiJBEdD64Q6gP
pST3DRTVMHPLzozpITXBaaMrx0DFRFG0Fkl9fLi8upvAslKWu6jjRB6rCg9wVHVITjODlnbMdpdF
bF8xZxm/IrkrM1HiNpha5gw0LpvWmHoBWL461I6zWcxoYBAY/+YVsxLHwUxkyZqCyZ448qFfD4/J
sGvMF5l+Lq3sCDQTieLQZZglaQlL7FhW2rOjqTab6Im5D90xs9ksSvWr9mskVVbbojHngrP3a9FX
i9pMUZXVCts47U1JTyqGnUfX9LOswPNX/epKhpnkJEOpFEKbjdNrpV/2L0OrCzyCTS9+tV0ciFhV
DPdzgiJG/sMi9+gktvPYUwKBVQgM/VdJxEqXgZQjDTE7BZB4KDFuoRAcJNF+cKhBSPD/nkYlHSX6
mCgnuROENkXI9Itae6VDGUjagLlgeNojmPSpO4zfNd613a5DRUOz00Q8eaKt4cChtaZulnp4Bfko
2XX1s5oaP5vcTNRDKdgbfiyGEuhDMmbwbnol8K1Ec6NGVA0qEsGBQjdKzVSCr9qjy0OOuHM5/XUZ
C379yAvXFD/+IjNGs5pQN+GBzvIpv2m99AkFz36zL34at8O+8Zo3NnQ39ok7fhGhwXY27HyKfpXF
rEyDht2itDqu4igrdhpBwTrOkUWyLyNmlCVJeofS18lwY1GzmFBttvArwaGRmIFkFkjDeeGduVNc
DKNGQVHp6A/5Kcps1c88kLm/l37kZY4o+SKwUL5rx4DDiKYTIBRRnwh9N5JXOXrP45fLeysyHs4D
KSUTdQgypCyxeSuRFjVzgyDAIFKEgw8t7fS4Q8+yR7raqU3LH8DCC1dyue5JtLIUzssoDTCR9xVO
gtIattw5P6qrWmhW9wZfKtrGxVK1bNRYbzlGfGfoDhHVeW1nLdF+b+k6HhQaPwGmiIoRQQwYPLYj
SYktaSfaPZnV97l8z5SvCzL2cJpm6HjZFn6d4z/P+W/BfJVFibgW6hlxzgc/eegzO7nVG3u61faS
80kew0fTnY7TT8VBocCpfFFdeS8qF9j2Os6/gMOyWJInZGhgjjLm5cbSmzRktmmGdlHdLWgju6wv
M4dL6nIuDo1lWkbocPcyA9MUTQRef5SYG1nIDjqS7UH1L4vbPmpn3bh31CS1RpW3sM7Akm6QaXfK
UJjA2D5rZxkcZOVJAY4F1vo5HqtD5MSe6sWedFfc4IFkHVVQpat3hTBPzC7LSwvJ+TmTscQKXB0W
nWoO7S7dNZ60U/eiJPv2AoKoUtYwHYnyk4oCSVX7ImXnYgAz5n0noofbXrzz9zn4mKjSy/MM41NC
zUmrwFWawqG69iWWFIHLtu1SnUVx7kejJ1I+m4hUSvWpaZ6X7skw368xt98i+HxCIFVLnQ1YLQup
pTJyBmGtrWA/+IRCOxGapSwwkCx3pnmaRYU2gkXiswZd1BsDYW3zUuoo9L1v3Sz6vLxIIhHcmbSC
oegHVn7Vtf1eWSZ3GKrvY6gKtvtf3onnzeDOpURJr6sUclBx2jvRD92jH2y0nQbKLidObIy18y5r
JtocpvnKeZloUNRBhDOpjOZ+mdHLPIpGCvzLRXXWih2olQw97btM+V/9u+LrTs1eiIfOi/bqjbCK
VqQP70UgiNqnI1bQODFXjOyRD/aIl2SY88mGQIz2IGIG3JrnAyIoDT0hGtFQTs6t4djScAmZftGh
fFPQxqjgJqRefKhuarc8KF7qW26PZg0R0m0i0Uowt7CzBfKYidXxyk33OtWSD6/jBsXfx7gWhRS2
C+ZXsriFHcteRVwXSqY/wYh5KPzhpkx20yNjlK+fY1e/k3fR61UX/Uoqh7Wow9AjNcTTOF32SnEI
tZda9WkCUgnMprh8Etin/ridVqI4rFVU8Ng0DWBKlXc50px9a0vyt0k6DBhTuDxdFrZppmdhfEAo
I0baVCNQd6LHQbqVgh+Xv7951a6+zzlIaSHRCjkGxEaSV9M4gq6ktm6z9CuoZgblFPeCulvB2v16
tq9OeCo3VYbVAz6CbM1UC3deWj83nDS/baw7qxL0rom04+B4lCMVhQSwxewQ7tNjt08Puo8BL4K4
zCbqrxaRbeJKKzlokd2KTUaZGNuGfic1T2MqqD0UyeCwIy7HYZ7Z5TgZn7jtbcQgJYDVZWvYFoIx
kSB9oprOV/UOy9iEiRTApSS+1P8wrJ2uXbUlZxHcWvVToWMCNXA3jOh+UkC8n6CMqVPvyqR3ly53
tHh6QBL5qi06i+WWr+2zuEtbdn1V993yVFuvUvDXf1s8DmR13RpMK8EODYu02FUczba24OSmU0lE
979ooziQnYpBox3Bse2PC27K3KPgbY7c/t16TPaxax2qnTDYzw7Ln7h3XkIOYsOyr9HXyPTDzRU5
9S7dZz4JEYK020N3whg8SwBOm683NrX0/82RR1pwhaVdhSWUVMMu4dksC67nYLFzBe9xMZuTQEO+
vFfXlVGlJjSkz8WhfmL1g+Gu9xUnfQBT3l4UidpGp9/q8UW+5TCopCSIGUrdLiwOtD51wWFO7qhu
grPqkBJBp5LAaPiC3yLr50lJ2R05Eq9QPns1PLVKd01b3nnT+PFtMokwPikFxDfle53eZcN3Kgku
xe1b5LxwHIZ049wOZICIQU/dNMLolar9UWjRqVYKX04tByV3gqCTaO3Y31cQX8V4QMYKc+wNT58w
bAADWAJRBpb97gsnzOQQREoksJLqONVBfMB9X8XXGICugXCLNf2h0/WfSkShTqhlgVPeAH9rDb6y
TAp3gTy4VwDhWQzvs0yKOeXqrzGB6XHITsuyJ9PusohNh3YlgnNbMrVI86HEe9fK6WMaLXdyNTtm
pfpzMF9z8a5EcVGdRTEDuRwxqmoyTl3ySCY3RN3jZXU2gW4lg/NTQkyftoiBe9dqFBtZkSy8TdlL
hL6CfVsga/vtSDQQZqK0iWh8Oqw1mmQm2q8BZ6qjO/SDDa1PnRTvjym1I09YectW6A+zXgnkjyut
MWpzwWZ17uixwdox+EYxyVv28SD5YjxdXstN0yBUV0yFysAhzjQslDHk5sBCIdJJLZ/m/rAUX6z+
5bKUbUKalRim9AoQlizKzViBz9d6ZuQEOzYhNX5VK3twmF5GZ1evojf4ppmsZHJmkszo1u11qKan
R9pKTjxqbjEe4EjRgAgOMduUPzftvIzcptWKVU8Lm1sko2+telFEJEWbgLrShQNUq2HswYx1NGUY
lI6PMuYiDvpVSfuVGA5SR9mIrAgT6z2SPSamS3oBpIqWiW3ZygyGDgn7yIAaseVp4204/LxsZ5tX
HaYeEl0Bn5PMM9xaoY6RMxEO6zhrvjG3Piir/bRDKjOe7mk9nHKaCURuqoTaVnRLK6as/6rfWamE
qVk0BHrgpVFadrjA26tMQXp2c/NXIjhXkpJQSlMDF1GVPBkYGdW8ZaLRCJsiKIipVdkgVOEHfS1q
kOV9CE6bVD2arHX5fhLlYrcxYCWDOyMdnYM+qzG6bPKDHXg3bqQ78zbxc6dDEEn3u1MQ+ZfNYVsr
ELWassY4lTlwa+SSZqCng3OV+UX6Yqa3iUgrkQgO2FKKCqUoUFlP9l3X3lD5PhdFAUQiOByrh2kZ
Z0bwTlWnnI+RcrTiawINjNH2/xeK25rBWPKJFNBCnns7aXdDEztB8FOJv2DWnDslH5f3Zbv5aCWP
qbw6NDJtTS0KYG7GafR+hS79FhwKkY9Q81F5K/3KEV10m+d0JZKDtqVFHyzegSg5aCu/bMm+KEX5
n+2NwhLqGL4KFm/O3EorpSgRgl8iE8wZpPKtFGNm8axe41zTsxjO5EijdWMQgd9xlPdz3WOm6Q1i
s/blLdq8PFdCOKMzIkKqWYZFlFRGkZFiwh3eZ9OUFE6pWaNvRUUS2YNca9c8iFaCOVPsAhIPMhxi
L7H2VnSfa25GBNYu2ifO+qRANRdGkulp8kNETnT6pg4issd/QbvzLnH2lpKmw10HYxh86T6+ydzk
3vjxmd/SY/uQeP2+EsXLRVpxd6s8jE0QhGD9J+ULWhNt0nw0oykwi81H+Gp3uKsokZRFLdl0NTV4
VsFh2aZ7rex3Y7dLs3ctOVJdRPW3fW7P68i9woI6npPGwGYt3ZHWz1b6n4zhD06VvCvHfl5wf9fL
QTW9KHjIpWuiab8X7Q9alXbIDLVjva99/SmF6L5fdmZ+uHxeLy+TxXPf1VoSSEqFy9VSbvXyqdAf
L39/u0RspQQHCDTvq7Bib0hGOKG5xMctsS9u0ITIYsSx4lyWd9maLZmDgSg0B7wYcHzM5UTmz0o+
JKKd3869rFTicKAgw1BLLfyqv+moE8uvPpKP2kW+zmmc+UPDeK0H0YTC7cqmlVwOGnopApWQhKUc
HTQrW/bJcNBzrXr1jtxJHgU/DeouDB8UoXvVjTxRII19/o+3yko8BxRRqaaqxKB91Eo7rHaaIdmq
9hf4HwV7KLJJDixCcKBYuQywqFrNtULLjv7z0eLQAYPHo2VJsJSVhWaj95nsSS84WYLl4uMzqabX
GMEE94s0zXHMWo/W2m2kYuCIrO8vG71IFOdAREWWTyprWNZiV+tuwt60l/mxkGrBxggOF59XqiZD
z4vQQKJnOCamr1q7KRG8WbZdPFPRDcsyqaoSzspazUD+YMbh0nf5E7kfXOrXO8npjgHI6Bz1lg2u
s14ur9+mwa1kcgZndFkRqHDzvDj50k4HORFFnkQCOHOzJFAlZBnuWNB12CnxLFXkd22awFkFQ/6n
ZxxVkVkEg46kt/TSGjfB+HUZv5NQ1OEoUISnqdSbLsrRAIZ4Qn6jNpVDktr7T3thcF4q+McL3WT3
amKAWSe2F9oIfJFNFxVTbGSCwaiy8UeJZtoZpVEyC9NeiuI+SN+s4Uc8P0tRKTgv25tylsT+vnqu
VMYyNWGDssOkn9lArwxJHK3/SIqny2vGzOcPZF5pxJ2ZSI5VU01x/kli3WlRjyxv5qdN7iuSfJdl
4ReLpLGdd/rustx/OaxnBbmDE6pSPDcdvAf5mPwwnMw3Xe0kw8TZcNMO/CaqjQkhkiSQu22FZ7Hc
cQopqmIUC/oWy11YfWub58t6CfaNZ/y06ELnvIBadWzYs3qS9JtCKexKxO8kksPhdmYaoRRKA3wj
VbWr7rkJ/Wgu7EXE+iWSw52psrWWvM8wq7ehr3GYOZZ6Eww3RvJyzbKZmGJpaQil80wTaCRDPKDG
0Z2L6mDo1aOVh/eyPk+Yk1AKTH7zKjLPspiJrI5W39UUzIq4wIPxpEzZPsXgIasVsQeIpLC/r6To
cleV6YAnc6WjdHcwUYLS42UuShZs2/NZGQ4nmspqzSZFjEGvH7R5X19V1WAplCKOYFKNR+1Wmwu9
l+GKWPVLpt/3UmZHItKUba94JYQzsrzo6pay13F0qA7BKxJFR7BdOukuPFjfa3DW+7kf3qsCO9jO
s6zEav/cojLuepKA5AFdDopP/fJUybb6EN9qRzafTNJs8uOylW+BrYa0nokib9D/88SGc7zoYTiw
p2x4SobI7sBuAl+lfY50X5tcjAYR3CJb1rEWyFlHRgbkIwjQKKxmG+/MJL8idLIWwF0fZi1XeQL2
XS8l1JPL6VAu8lHKU//ywm0dJoxFpLKCKmAMwuJ2qmj7rpETLJyhpqdmqmu7LFFubMWyfVnQZu/J
WhIHDmbWLaUFOlzPQneSPxE8i5SRLI7SD8jGpvGnVbWDO8b5x6LS1JnU+ppCmPUv4ICDMGregPlJ
S9a7ZojcX0x2snoNQ8daDGcacSvrk4UZWF4+GIcsxKSWme5CdGlcXlBmALx/sRbDGYhVjRomvbNE
goJqDRLv47HeVZb8TPR611a5e1kc+9WXxHFeRa2qEU0KXFdTuNNT6oxabUsDspmmaBak0FI4T0Kv
mgCdIQSW0h2X4TkCD+bk6uBEzfIfpH7T6O0Ufl7WbjMislpNvv4lVYs+bEcWovg2e4az3KjvoMXB
EKvUzXaiZOYmeJwPHZ+nNdWsGMsJW0eCkwaaqfqKvD0Os6JRQ6egbuZcGJLRxTRkdg83GTbJjksM
yRW1dW8rYYGJDXkmS+crKkrNbMKRkQ1oWrJXg8jV8l4ATpv98pi7/bcM/rk+ZUXY92zyaPymo2Es
9Yab9HG6gUO7076lt72redWuXEAJIDhc27B4FsytYJ8oOZgHoJxkdjZBlVkjO0kmMLpNIZomy5hs
qsMP4I8UErRjMyB2I0lHvXzt4lNxTe2ORmTFtHRDA5sLB+9dO0RtbbKZX+HTgLKa6Zsuymht2sFK
BPv7yh3L5AykDBX8GN2sd5YUnKZeRA6/uVArERxwL81IlTnH0yKPXlL1Gb3AoMAXPF828W0lg0Nt
uGO1qatQY7DuJ9XLpUPS+v95sTjQzubB0LUaTmXadC9WX++NbHkTQNnmxbDShDOrVqZRisnUqGu+
VZ3l0HrIynnljngYFGQTj+46p/oWu6ImS9EmcaiN0cuNmk5QrVJ/Vu07sndOqV9TpbuyZ/4R2GWR
ofUldCN013TOGKV2Ev11eQE3fUmcFlQ1EzRI8fMZJWOKYzkE6MzyixV9n+vXfDzS7JQW7zoKMGft
cFne5n6d5fFEirOBkVVpiCiR0jnI9GSjHcmZQ4jbVL13WdTmHsHJM5hyGNHBmZ+sBgY8BRmJwMVb
lMyuDLdUXi/L2MSDlQzO/IgeglmVFZ73yj3rskyuSMBoKOPTFdWUTbxq/4k3dT7KZqcADHT5McOw
pkD/QMv7Nfi/EsKBWm+SRY/0Bomk4qMNPw3pRiWLQMa2z7ESwnZrhZzJNKF3t8JK1RhCQH2UNXR2
4PeudUzvyYOIH3Fz71fSOICbFYyYmRLsfZzvJ+s9CR8HuHCX914kg7MvrY5Uw4oRUm1arzRvo/gg
7CzcPC0rNTjzGpuxCpsUzwij8ecm3ZP6NKWGM+r/R9p1Lcmt69ovUpUkKvFVoePksWdsv6gcjiUq
5/T1d9H7HreG1m7WGT93VUMgwEWQABaWoHfS4Lo+MmECppHUiZOe9xaa42s3PJjDizkWbjidF1WV
iNpEnd96gfjorTOUmVlEqQlnUE/RgRyso7lPDo28lH3znHMM9HhhJBRiK8FEVUI1nBAZgg68ae00
v05dMHMax8lz8BoASPUjL/ULT/acL5Mr2K0GZSHK11s8qzUnxm7K/lQXL3hXu26w7YhxpZ5gMUzm
0YgzQgzV3DFYfIylvY39DslN87Y8mmACijyerZARCm96ym+5iOnemm8uTMbKcER1Uqd9YzbZD5V9
REjx1Krkgdiy7p5NcdRwUN6lE8dQBRAc5qEclXpG0scZgqGPXxv0zudlcp71BBS8isQ5t6FqJU/E
Qza2BNXT/zRAtF77se4wBWb0eeP6pLiyd6utzYCGfc0yVcyRwvyZt6vZTUVIM5vHlODoS080GHfG
LjnJ+jq2jqq1GAESh2YkRcFw0RyK+zZ5sbPjdW+U/b+w19pxSlPCOXCX6pAYyMtJLhCbN2VDxV1O
UzWq4RXx7Tr1sPo8c8bi2eM5ueQepOJ7IPzuPRMS14IE+2eaWY9dwgt5WP65WorD5LTHYaoeJ/Bn
gzPlNarzD9cXb9PncMijkJm3xeK8f6tcQVmKeAXgy2f0AKi88KE6t76+Mw6RX367Lm0LntbC9LfC
dLUEM4qGlVyMwIxq3zbPTbaftfdkn9ZyBIux2qqGkA9hXgrcyTM/ap09s3TMTJdN8uV7RHywWUsS
TKblk1WFFEg4L6o/4hWg1MMH0kf76wsnEyNs1ZjRSc0rnMc52dH2QQ9da5S4+eY2WjmCsE2LeMms
qENGJgn3A0iyIxltvkyAsE9DI87abEAFo1p8i/Vb+fCE7UUyDVunlsWfXt5614SEXKtyV06OvNYG
nKO36JPTP1iu5vHjtu/cOnfH9+n1W6z4fNKQXrcq3vsMRmTfKekNM2V0qhLNfvW1r2LYPMSswkpF
VFmEp0I599WjMjy+x8MuWghbM0rCCHQC8LC+131lnDGtZvncpLKxlVtHqqFdxIg7k0Tj1FtYLDsd
vMW+7fqfzfRldL6ZTOLPmwNv16KErZk2w5BnE0DgH6o7Plgt2ic750gOzkO0H3ecDqkJVMz/KfZT
4RWywgSZ1YRNq8WY0cQaOLwWhq6SaQifv7FFAqmbMxoxiBnVSQ6SgihEf+v1prHUqNEFphp7wtzy
K3rEvegxuuWjR7Wn9EbfdU/5Tkkwv3j0LEnNyqaKfMSVDtofFR2ob4UzhE5VzUddNbR1QXMc5Hbi
zrVsIPz2KXWRI9IJp22tRj2nl05f/imLcT5k0A+v/mhGlVV7SZQSqYRrrZpKa8K1lOfY9U/T/IWk
EueUiRB2G9GmWRlD7Lasj/0wLg7OUB1msny4vqk3U4Ro++KuoVIHDUtv7dNZStF2C+zTm+60M3fT
Mwtyz/pBKq954aMfu8SXiNyE+ZVI4QoSDYaNdpKJBxT1AUTGJ3IOfYOAYjI9cpLJaCfr4t1ezIuS
ghMqhCjWXOLkCqPdGL8U1HPG95QKG+iI0DGoCJtM7Jz8RcnQcuLTFuWbUXQMjdZdOklGYXvpLkIE
a+loyVNTTtOeWcjTvSaLBOM3w6+VEoJp1C5hAzNrLFR1p2aZq9bwCv2WhZHMCbj//hEWrSQJJnE0
UAg2BiS1QfaBj4xNdvPoVgHIHneK8i4CzpV1xMc9pGKmUmkBD2X0WKWpR0uvZZp73bMl1hF7FWLW
F72do3lbNS3MkkQ93mB610VslsCvFRFwoakrm7YNNg97mXzFbfcOmt699nu/G/0GjIXF7fCeHPta
pHAi20NtIMkOtfQ4cpPmLpWRV2yWR6C3jFqqbdqmKXZK0bRBE8Qv6hQoxVtXljMyTB7vz0yP86+X
kMiXhmWbqPArH2OjBZWKnUwTGnfijpurB90y/dGOD/ogQfFteF3JEMxFHLNTzAQbtj/1wa+Y09Mi
uDlvzmr2kb98vu4f+qYPmjgIHQsFLeg7e4vnajRaSdZiXyVHhmkv4VE78Gv75ILyLggxLsy8M1zH
xShIV3lotYC4ye14lrVubpZj48ng92cIQNIYmhbOMa7c/NJY+OQ1vzPAYejF98OBl4JrXnLXuLqb
xy5Itsbze7Iga/kCvGCYvFlHMZZBrTs3n1W3qxtfHVrJjt/Ey4uaYmWpxkZjjghOzxAlcGwOT90Z
E+DcOVl21+266asrQcIlvB6yfuwJ/GjWH/vyaUFH4SBp2tjwHN7iiQyliSd9lH++9RyrV1hZTyQP
cnPeU0qDtqCS5ZKJEHZDkumzg3ZplD45fZCyyK+SRgKQWyIw+1pVDejw52sF0afaYqhQDJAyQuPo
nHy9bojN/9dVEGBoIMa3f2341UXLTk0jMwj+P2xR41176JuXaLBVOIrp8JjbDi1s1L0IeIvK3IxM
JZwK02t8drBVd/oWfTSO2Vk7ES8L6OguhvTldMPD3kjliq8UG0liJREo1kAPf0SJYq/s+lDixFtr
t1aMf8JKRKpjBkza4PptVCjzZmHQLjLmYJkWfMOuRNSFXVZpDi3MPPFam7p1+LUMe4mJNqU4IE0F
J4IBKwnoUlYFSViZ87lDp648zMZTUX287mcb12DTuYgQ3wxKxYqtVGX8ZfmpGF/mGTGS7mNcohtH
un9d1qZdVrKEnT+UWdPbDnIRo/KQqJ9rGevL1in4Rhlh31dlUuihxk8D081uqiPxk519V+Wucmvs
rDPY5t5hIOx+9Kzb1LZ18VaT9+2iIwuG26BVPlaLfTO0DC23eXB94Tbg31yLEU650TLQK4qOiEBP
xl1sFF7ldPdhP7qZQiQ22gr83sgSfC5mCqupCpWQef1kz325p7PBm5wG58aK2XBjOCPbaaRsX0I0
bHhahdK3ocunHQqCmNcqYY1xPpmUMZHbTgjk19/1KxJY7TjSUtp1BN81p7FX6ZirmOBBIXU+dmUc
qL3+ZUFdHIb93FkRQVrdGXaGmUivExwTr32F4MKKPVNWFuCt6XzVG244nwgNmkOG2rFhP36TPQBI
DC/Sh9tpR8aGAgCc2ClRmNQe08bWXFP/ElfvSBhjgamNqlBENFQMjouqXupiAhI0zn5pz46zH2Tk
jNxP/1y9iwgOEGsbWtXMpggAgOmE7qz2/lQ/Ex38hR/14dNEp3eEAWuNOLyuxFVFyHDPTFENTY3d
MKAmJpYVc2weomsZwkGQdLGWYFoBECBDlTNxR9A++8RfDknnZo2r38d3KLqWTs3ddozLSgrhN2uH
gWgZEKHIjP7GKVPTM6cx99SYDJFr1klxuA5BUkUFDGqW1rFiNUTAMzsfrDx0IwRW7lhph6ROPQfH
ByoOji2iIlel7aks8xfWULcHqUo6xX5GMevr+idtnY7rpReQKtTATWkWSh44/ddW+Q9G50irDzZP
lJUMMfDOVJZ1lHvs6E2+cypAYZ971dlwKfJu9LNsv0vlCfhiL3j30Qq4bHGj7eonznS3DH4H7ls0
8mSY3FnKmo8lqyj2eiFbVC5xEaGOa9G8KjKC2CjPodk//ZWxLCHYZLScjFaDsbLkZrLQJJV6KnlP
UL62loAvbC6WIeObEaSOy/jdQGfA32khIIoxTTHBxKo8mMyvTnM/GKUbt6EkqOBf+QdKahhHo9sa
Rc2G4AN0VpZuWuBzqf6osoeBSVoNZP/PT9oVLKZJpZVoEuJRkuEuceqX0hkhfOtdU0Gwdqgt2khr
ZDz09luvfW2Mp6wEpRi60/R7cGu7DYZtXLfMJiCuFk0wfVl3TYLpy7hWTB8M5agW96lxUMNSImaL
2NikKzmCB0TJXNMxgpzK74P8rn7RPc1lj91rE7n6d+PT7Dde5WV7+mN6x715LVk4aYZoZO3MYDat
DBGT1R/shkhAXuYZwqkSDXhaRDiHAgnjpqW3bfZ43Ujb8LZaPeEQKdIxt6bQ4ZkwBBl+7BG6sx5w
Sduzz7kPni9b1ta1CW8ricIhoQwjKKQcrFqdt5Gr6CrzRn15MaJh/3e6ibWqRGtw1nFKQ30/YngA
bh6Jl3wbdxgwD0bNafTqv7MWEXAin6sCZRp4e9Kmc6LcxLKOxe0j/7J2RAAKK6pyc+oUPGY37kDd
0jrPGAXJS4vt2VOVHTFxDHbefJA968n8RJxgHVo6BlnFlL8upk/E56mi7LX/1PsW+Crij7KtJdVU
QI+hdXL0gcJLOlRT7aojn9FTnJdH57n7qe90UAVmnuz9ZXuzWeBtQnmuaol1x4OdJrkdI5GzIHTK
fxaY0S3xSG6fP1H4twQxGZEPxByMCVqZaH2elepLZ9t7RrQnuqT3ytK6fRb+NAdlrzTDPmr725Qx
2aP+Ni5fvkFwUoSNat3zuWujWSGx/dD3n51I9fJM9ubHoeOasoKzLk5IFOogclqsJweja3t9b/aR
S41znX600/893Yxj4KKWcMCVtMyYk8zY7Nldzl46xGi97Kz5ddBfU0nwypHq8dLzRyb7HoNVPDAh
Rq7qLRiktLiKN3hgCj6S23mHa4arfzNy9z19MW/UFE47xnpmWA0Smhkq5hDII6/PyuN1N5XsAyqc
a5ZTLklbw0vH0vC6KHtgOZXUkP/LqX0xl3Cw1WY9NQZPwRQ3+d30SXnmE+pjvzrQO/t2wl3UB20Z
UsLzoZeA9Ob5g/JeYliWxekO3gZbjrpMumUhmKvo134+WeRHJFvATc+/iBDvKKGpGL3p4C6YVuyA
lnlXs8Yj6xYvtorvY60cSjvaXbeZRCvxDZ9EJFk6G2ddnp0s68Yu9qHsXrLpFiutxP2MKrCOWIjl
27Byu/ynav7vOW4TRdH/tYx4I0lYu5jhCL+jfXJbM+egD7Ekkpctk7CBlXkxQrzj4wFiegX5p0uj
W4U8XzeFbJ2ELRoveRWPFUxRoL+7tsP9LO1wlYkQdqjS2wZI5REWRpMW1Er/kJiOBAS2T/yVNYQd
WlBDcWoT8D2itPVXnt5XPMcfPHSD+sXelMiTWYbvqdUdCNNvM5aHXFz7ZIU/Mv00E4l/bZUKvXEw
YetTs11KkEPjRPqufeI52XSfnc3Y04IcM2sUyZbkC/THYXFZQHECGeaa5eEcwtdUVT3m433TPSzg
BydxA2bT/53FcK2ZLRzqQ69Mo97zuiRGHp189o0uvsnVd/QBvhEjQMBkNXOfL3BtO/+sRGfWUzep
JKpsh36rdRNO8mxOSWxOsFLzafDnwD4kPg0QUL9iBPMNDr7b+IusDl3ifLYAC8lYgRQvBvI084Md
BzS6t2X5qa1ShzdrJ8BCWSVF72hwh+nTGFQ/eG9E4U8H6lU/++85n5HsR4on63Tezh6sVlOAikqZ
acsYxA675lieokfUeN2w4z+cbOwZE7C/XYc/2VqKuJHrc086nOwEg6Jckoaoq3Ui4k6jI2vZkcCg
2L9rxBgupPBJFFF+Ug3lQJx3vcysVk9AjGjWTb1TcJKjAZ6gbGhMZVHyVgsB/AIDT1TLQHZZJF4q
SmbYJe8kMZfXsKPPU956TVz7c45uXgOEUiz+rGGyL8IZ/7qltmZevREt+MY0hwYrRmBuA3J0DvEh
Us2owwK8y67G215x0VLwCqdbwoXFCB6yyCfJI2MYBfp6XR3+tX/i7UWEcIJYudWwnEGbunzIrL0T
MleP94b29bqYfzkYL3IEn9DHudBMB/hk3FY36I4JEt9+wiTwGp0R5S5KPdkb9PZB8lug+I5hFFmR
YmoNkMPM/Xz6MNGzUxKkF3x0SbrXtZPYSXzCiO0pT2aLJxv1R6f+okbnQpEE4P9yDF/0EU6Rshvy
vAv5KXKv4xalvSqe4fNKfOcwH2RlyBKvEB8utJk1k53DWk5yaId7tR6BSefJfvm7dRNOkMrQqrzh
W4nmrZ8v+6VmfsEkK7eNd5eFE44QR2vGsla5Li06SixlF4fLu8Iw3Issi7cni829fdUCqPisIl27
TdEHqd6q6eN7luoiQliqNmltM1G4+RdUMDZPTnkciYw/gm/CP8HgIkRYqj7JkkUpEBDVkfG9VNTa
Bfc2dYsoyj2MHas9fRq6XUqn6LktSrK7ruK2oS7SuVOugll0ReulqcBQuXXX94dledcjKlp5/2sm
AU4nVCPF1IF6cet4Slq7aTV4tvTBYxsNLmIESM3acGxiBjEmsqil8py1d1FivAtyLkIEPLUwtzY0
FEQobW6AglsPFvVzP/64bpHrmjhieyinY2lB6QwhI44eM943AzsssRlcF/Mvh8N/lXFUIRBXYye2
tEHBE/DzPxMIo8DyzdvJm/0OQ8VlR8O/BMsXeQKWgum5yglDebP5THaxtxxI5LJT6iU/tb26M704
qFU3tyUmu+7fEPLWvxMyGN3Ia00r+hENdG6JIv7rCymTwH9f7aBZVSw9UlAKpyp3pfnNJu/olEfs
c1k4ASAKO3YqkycH+mhn9z87duptCdBtHz0XEQIKIN7TplqHbRrHQgw84epn+kuu7UF5L/M7bud/
xztHFQAhNfLcoQui7uhl9nj/esr5Ru5nP/cVX5YPlW0mARaWqhoWTNnEncJK3BFcllN5zupJ8lYj
cwEBF5beYL1KERin08dBt121kD2FSySIpXY27ZWu43MNafV5GD4O0nwN3+1/WAUjnhHVO46hia9y
Cq2zcOLl7SZ64Ts+xPpE7vJj+zAfStmL6qYyK1kCEowMHek6f0ABmcX36FDsQp88GQ/ODR9iiwFy
o6tIbuoyiQIKVMYSWoyPyMvYV7uNXXuQPbjLJPDfVyhQjGiqiPh7A1taD7MZ6+zTO2BmtWgCCjgg
FcnBR40GTXo7QAUtf7ouYHOrEAJuKRM9bqYuODGGWBiLw9kewvqbqfrJkIPr1r8uYxNnLjLE+0GZ
6XGN/iBEG13mpvGPecB4zue5fs/9aiVGONriQUUxRw8HGyL0Cw5PNjrF2rZyk0gS5krWTMxyIhs9
TQvBawzY6gvjPneOrJJUXGzfQVbKCL5b5CGSRTbuo8mxf+Ep1GhfBctpCjocmfaP6wbaduPfTkAE
N47xjFB1v6pFqeFikqXf5TJe9e3AY6WQ4Mkhyrz0jFeJzqfxRf/IE7SDlx/tDKko5ke+LFkqM5Jw
uGlJmlhxAm+Yohu7zP3UOuaT7L1RqpVwrEUka3K7hRRyP/k6htoku+bc79pjFiB56cmqh2U7STjY
5t40i5pQRB3D3LqhEg47LVapx3oU+y+k/HrdL2RrKICDjWRENVR8R9mHNDol6lFKCr3VAwwSrd++
Zwi8KEMfhbYzAxyMffpT+47RngHmp3qh3ydud4bPe6gP1F313O3l6ylxfJFBQq/J0CUxDlgWVp7j
NKdsSCVD0CQmM4RjD0NM9WrocNWqjA7kGAnq/0Hkm+rt85QaEtTg5v/zOL+spQAapDMwoqfCWoLJ
6Uuv2/u00s5RmXxoQVWh0ua1q6UZqy1CnTcGFMCj6pe4xpBsbLR7bG20khXP7D8Fmo72+VH3owcS
GGh0zm6N9yTUV44jAEqtkZCYKZSN2p1i7FvnGOoSoJfZTsCQ1K5BZDpDNVofQZmvlEOgmZo725+v
7zMZjBgCjFhxP46EV2ploDF5QfMkdoDjOwMgcgiqJznL0/bORv8BCrfRfUyFnT1U3f8HfmGZeQWI
3kztcRmD62pdF/LHsB1zWsAya8JCdfRBn+6m/obJuOT4wvzh8Qa6CVVTpbguCU4w1rVmtCoWrqP7
oUN5Q4PWzPAeDQdubumSgH9Tn5UwwR1mNDno/YxgrKluM8weTcLnKPzwjjVbyRA8oegS0ugV7mST
+jAloxu1H+z6y3UZm6i3kiGcIk6U6qWRAtZ1g90X5XLOS1lTiMwugn+B88VaTBPhy9ixs5P23mj1
XjVlgY7eOpaZL3+lkZjKTNC5a4wqNDJLxzxEkd64dpPJqBwk6yYmMUtGu1HnD/i9xhIvNmeMorZl
FckSJ7OF84JMxG5KioLhcZ73uoqWTb15pIshuY5tQtvFB8RWPj1iYclMJI50pyZ7R0GHDriUdJ9i
CLIL7nLJKSjTSjgkekpixjCrM8iqx5adSnqbyzI4Mo0EKGjGvutt/mxrMIyq03PPoIfFwnvTX8KA
LcCA1qAwtOF9RXF/0sjBoF9jJvHn7fB/ZR4BBno7NCrCm+zYywLmx/pW8ebP/af4oJ8zT5XV/W1b
h9N3GWCIsMQcRBq3ytCEkJYZP632fijAj8++X9+i2+a5yBA8wGraETwXvOZo1l90o9hPrPfTUbsL
p8m/Lmo7ZWlcZAmugDEAbY+hlqg2mKji1u24U4fmqbaLR7PCGwBdssPSlQ9t6zxzGLwufRv6LsIF
94AUI++4onaH9q4k2dXpmKLQ7kvYpkHT2BJxMtsJnjJG/TD3NXSl6o+e3NXqa4i6vusqbcd4qwUV
TgxQUBNaI82H2+h0M39Mdqx2rR8VyuB26o3qKr75wbrrdnjDkV3j/mUnXJZTOEnwIDE7VYTdZrrL
Jz1o94pX2S6n+2v24VP6el3TbYj/LU28jaC4C8QFDh7E+vLcDodGliGTqSPeOHpt0nK9gdPVP6sj
iAfO4J48lZgH5yZB5Mf76+pINp14+Rgm0hR9xi/d2c9pOOWd7SduWj//nRTh2jEtsTIq0YRrYj/t
Mnu+bzLqUcL2Wh6/KwS72EdAkcpZMtoVUKg3VK9Dt1g15vcYYSNBEMmmMvjvq3c91PUBrhSElfak
+XhC9HpVP6SpjIFP6g0CVkTJhGTqaCFMOvEp6ezRqtzoZgj4kMXklnWSfSzzbgEr4mIyGpsCmoYk
QWdw4bd0ltSwyVZOQIrGYEq/8Kcku639EURpEbl5Z6HcBY9E7q6yUJ0p4m5g40kU52OEOcmYXYXi
ZgxyBF+YrP5Kso9EDq9RN8xy5qWlqIFJ0hkI9GhquduZUriTSRIeMUcW1XPE82XqY3VzW96Rw+Sy
W3Roxi+Yh1LvstvEW+6lTak8qvzzHvV7X5lC1AnMy22Fx2f/DMcEHQresaqgPRqHMCgl12qJG4p9
w1qiarazwEfa9LT0/8EQnvfgkW3qMIttqWKO0zaLWGl5C2abHGzjRlM+GTXmKsqipm01LmKENbPQ
pDo4IBAIwAoKMrL0ZSKTJErfLkM3LjIEaLVQ+KctFdKM8Q2a4MgOkYRyl+3yPW7sj8ojH9VW7SP0
jzUfZT7Pd+qfLnERzdVfYaChxGYV67iIoCPEB+HurppNt9XnZzx+u7FSPNLCkRxXshUVYDfBPBxL
y9AxPKIXuld/klg2p3Abni5KCYCbxQSzwLhSmnVIlnORgdnaebzufv8SLV2ECDCbRN1cmTyw5JuJ
P+Ykvq640Yl62YvyiMP4EL0yn/rWx+uC+f9es5iAvZUaL13Nr45Olbr6dExHkDl1p3T6WcuOfNk6
ClGZnRfDEqkQlYPra7xRch/3/L/SRkx+5ouqV2XN24zNwHQqMIyw3UKenazx9SyVxBXbL3CXjSbS
lEaV0jDqQCFOC6UHLMgW3w66IHTRrvZqf85fr2v3L3eU307yKzRYbS9rLB0GxkleEZ08qLiymrFz
smj0iJRf49Zx5OmE7LW5DLJ0kmkr2Wi/VmMlPAe/ndLE0HZu3PhHdGfuNCTkw8Lt/XZwVR+3TJwz
1zWWyRTwpKpp26ec+Gpo0uc8Xx7TLJTsPIlX/ipGWamVzE1egl0FiTkd3MnGQ5Q8TbEt0UPqKgKG
dCNDueuMxeOJbIIqfSXQf/S7GVcS/WAfteP1dduOCC6OIqBJ1cRRUrYQp5VfcJus0sWvHNOryLtq
ifGMaoI+SgODFHkL+Cg+ModFRzFVj0LotERCqZO9Om36wEqE4APFlNqxnQMZK4PxRjt5T+0mBq4k
cBdZucCkqApbODDRZ+djcczgB6f0UO61J22v/eyP4T0Jksf58L5Cp5VgwSvIFEaFxmleOc8LLxuN
gu4c39PFtb9w6gflOCYeRrdcd47t+qqVWME7MACL1DXPgmj3yj2vqoicAHSV0b4LlqDbRxW6y4t3
NkmvxApHjTJVpEfzGEKs8rviHCmt3S4LJLrxWPeP82wlRDxkGkweHPgbZf6T1wy1e4xhnh/GT3wm
pXQEPf+zK8LE+W4goC1yxslsknifDnjff00jEJNYh2HwDecziNckptuMry7aiTPeBoelTcZ47rH9
VkWp25aLWxm7nh70ZHHLWUYDK9l7jhiumpNKwgLBFWYZDPVzXO8k5toEqpVCAn60dctA9wQBmuZ2
PucAtV9jn3nsPwyNp8jIaAHmhnyUUQRtgv5KrIApY622mJMKw+GoHIYEfRyHef52XbdtGaAaxZ3T
BO+dsMvIkDW2Aq7jwFS680jic9YsYCSRRafbK3gRI+yqRo+tPKeAx3lYXDPK3bhC5rR5SYv3nCnm
RZCws8JcJ6zrsGZdlnh5+qC0oV9UnpJ9/at1E5/THEubJzvi2az6MVWebOtsa5IwcbtJ5KKL+KKm
9vVAqx4IiAfCXXTob4cDO6ogUUhOpoRQY/u9ZiVL2EMjGSyicrKd9IUzNiwHO6C3o296/A1U+haw
fZb9tpIhbCitZcvccfwbvfiD9jCfJn+5AcIHzavReRMaHZsnoPs+l3j79pJaGtqMCSrCDDESUHVd
D4sYgtsAwycOmhv75p2914Lutj1c95BNFFyJEnZvokQNMRV4YlYYT81iP0x6Etj1dDMm8ezWKOZG
YlwWwXEz/YH1K6FCkJBbYacaIYKE/tT5/GBJQt/GgvI35RpdRjJ5m9C7kifEBnY9amgoxzbg02ow
j9qJvPYpi11yt3jdC5hGm8e68lVZxL0JJyuxAmp1jk2jekKvhLEUvrk8K+DNNKeDTV6v23C7dXAl
SMCtaGnQujrgleJTjuc4ilksmZ/4D0/U0x55zxFuN0SyFTcReSVSQDA9HWzWdzAh5rwRDCa2fENW
/SGxmhgRKGxoWxuvpEFrnfX0m1J//LtlEyMAUCOqRhXjhpsc6/Po8XxAFFSdq6J9vXOZx8lL9DOZ
9jLHkGw6MRSYGpDdqiM23VK0vrq4xmc9/G6N57B5LHuJoSRO6AggZuf1gD5thDmFjdaJdl4sFD85
5t7JauoqYSupCpKJE/CkMPOxxXCoPCjMY7c82EvmsniPZzT3uvE2ncMxieZoFui4xRdoNTITZhd2
HqjW8gxmgB3V5v11EZuqXESIj86aatksyZHQLo0BZbMMTvE1Vu/tUPaQuX2jXUnigfjq0mRjTJ4y
MEhqA+uUn+Jd+IHdFhilZH0qfeXolMF1zTY370qecIwWS985cYZ7ekOPTty5U3andxK/k8kQ/I7S
yMgU3hlrxoGSdmCSOYTsHSzbYOMBczDoqQnaJQSEbcA+P2SRBY468wbzoV3FrNy5v6MqedcRAiZ4
qmqajUEOXN2ViTD0kyZdD78u5+AftiGQuk5PmCTieCGyh5WH90RZs+X27XIllbvoSmpltOVcW0Ye
WLcD4vl+X+6HQ/YtzcCAPwUITA469VXJFt7cWiuhwqJqDLPRlxlBVpb3J7Dve3osmxi0ubVWIoQD
a7EbPALPDt+951Z5QoLeI9BIyv4qkyOcUrGm10lCIMfOWt8B63dvflfpoZeyzEnWTCRuSliWkcoE
RXrbf1WiymW5JK8n0UScIEGqnqYD0AgFkMNHVQlPsVp6ull/plXy8g50uBiHCuigEoICG2oCwlXL
G1J0e1uVN8+pf12MTCMBIJieG6zVaR4oNkaSYVznkkbuUJ/TqJLA3XZ8tNKIW2+1jWZjHBM6wDrj
KfmQZ+6YuRYqPJHFwQuYW/209+ap3GEzSXbS9n1lJVhAjbJrZyepoWNbeSZ1OaMDyCq8Od2REx+h
846cEVaK8oF8DtiLRK6Aaqrm3slwKjYhkClEP1GZuUb1pQKniNofpEOCNkAeow0x5hfU8ziDxW5g
exznzqpB21/Qj5X+tcsjN6xkpMAcb4TbwhshgvUUplPdLHRAr3mOQSqCCqLZbNzRZK6BiuDrXinT
SLBYSuOWNBacn7WOPyfEzXp6HDUqiS1kYvjmWHlkGZflmOpYuMk+6jTI0JjTDZJHBtm6CTiez8Sq
JhvOYIUPWf3cWEFuaG5Rxm7dT5Jlk8kSAJ0x3KJTpOSDsvtoAv/S5EvK9nEUuQ66pq6baGtXvXEI
AdXLqQnTusB2zkC5yyenV2dweU4e38TFPpU9FG5g+0WcCTKet7aaLLMiUwZxJihKyxuzlPjCBhDi
/y3QBFNiECI2AbZdHTtsxv/P9YuRpG5Fe18F2x5FU/r1ldvW5CJJQHZMFtbnsYOVlnD0SFjulWyW
tEDIRAioXmlqGWrcsbV+XyffHOnMOv4Hf6LBRQcBDSzdKW1wDOEZ9fsYDMf0pH5OEoRD/4y6JZ+J
rJWee9M1gQIiaCErUUmvYtESTMtuwoOh5bsGHIyqzdy5W86LUfhhmDxft9U2Qlz0FBCiGS1iODG8
ogt3FbvXw30n6z2U2UoAiHGa+yrLoJlaD6escXZI+B6uayHzbQEXVKXCM2o+5aAVdvw+PkQtOBbI
B3V5ui7nXzDhslwCJuQGYmWTn0Sj5+x1rwANd+6Zt3xoWLFvdtelbWtFLRuDlDAYT2za7AkbtbbC
wnXhY08oSsS/Dc5RtWXDsrd94LccsXFTGaty7nXu6+TnnPQeGE/RTi1ZOpkQ4fIZNbSM0hZ3jCGP
+WA6BWN+nC+Gkv7vESxg7qKMAD5Uqy0lSaGMZTfHeJyfWUFHrwDr4aSOn68b6F/c4SJMgCFaVaE+
txAWH3lh33QoDpYLBnw0b76ri+2NZgIkxVZUNnoIJ2/HxS1wCyyLD3+pjwBCSmwnoMf65d5j8GtM
Z8BuDb8+8rBV1re9FS+/UUjAHoQ8Y5Py1VMOqYN3sX6f762b6jx4GLp2/8+EsvZVFi1vw9HFZgIc
kVw3wAWPXWWqD1Zy19oSB5T9v4BFQ5YkisO1qrvS05r5MM6ykGvrJefNygkwpEVxs/QaUBuefeRZ
aD46VkFp5LzTguzRPl73CwkQifmdHlRqhjnj/YNhKtUuoov5wczryU9jDCzGtHvVvS6Pf/6fZ+Fv
E4m5nkrBJHuHn4X8IZ3TI/5TB/6OlOJ6FcWy6dSoJ6qjygOnRupaJXoZq/umlqErt/c1ZQSMmEHD
OsQjFi/Pxtv0/0i7suW6dVz7RaqiRkqvGvboMY7tOC+qjJrnWV9/F9PdsUyzN2/7PJzUqXKVsEGC
AAguLDhomTTs1iNLGwyx6mfVcB8OMpY/ibM1OFfRELOpQ9IimchTPyWLb5WuJiucy6yCcxZgR22o
1eIOE1V3RXKoosQrjXsLnOCXrUEmh3MTZVEgd01wu7W0xVdn8B2rgDJpy6EkMt8gWzfON9CoWgB5
xNmN1FM2odx3RsPUZW1kXs/g/IPeJkqbFbhntl+GALXxxG0wDTnD27neYprHvwaBT89S5Io4o309
VJzP0EmUNmuC7erBskd3WRD6mLK7N3YgBEJj/iIrN0vWkq9rg5vHMlqWQU/FPhpva3Wv9bJHYZkM
Lqno1swgaQVHkf3GZK8Sc70asDfrN/QTyBo85x7ce/3+H3pDHkRt0KEJCQjqgkw9rM2eJsdxxjxc
CauJTDXObcTFYiyVgTl/fdcfTeCLrG75apJIVjtiJn3BPZmcq4gYC3VYYZvIPvrGhp+iMV9Bzap3
Ox9je66mzxhLf0j3spRdljuZbAE2tYl17fK8SnqcA4x8YAPZOgUTmG3AR8hBfZGJE6qp6aqqY6gd
alfcyS7bMdfGHk5ED8GDTcrr2rRuCW2eCqfwQe0gyXaFTn8jjjvk4C4c1pS9+dHqGrzzOWA+i3M7
ZF8wFtDVgPO/7FSExrIRx53tfHTWavkzg0n5qgOv2H0j+uM/EaHy5QnNJJgBxigwQtQNbFQ/SJsH
dCTeZTGXF07lQf0TLaNEZVyqtGlPwwAnry5HjGo0XWXMDk2v+EUnnUF+eflUor01RTNuMOBMQYjG
zXR20xQ0kH3XuUqN+bV0vNPnztVVtNFMbZBPq+ekpzQqrjWQ0rnDlFwXhWzKsjCH/LufKk9sNveJ
A1UZiGu9arqjbUrKJyJYskU2ArhTH4M2aylGvKv35egmmXMe4vyu1NqD0eIU1hXImmq67+YYWOxM
0pcuzl43wrmT3ydNoc4MXsMiERqvAhDuI+m3XAbMcKSDRaXyuASiam2iOTFWk13aSZBjVhf9RCGP
3WuinQzzLbMmztUUBYkKMO3gpLSOl63lY1jkQdIn/3uv9Zst5F1MNVjI8eBiHDMo4p+VcZXIqmDC
zAtsC4Zjm4ALW5wmdjOHoxnhMKLv/rFa12u0je+VyLHchJQyqxDb/KswTh+0x42h2WKXlNJNMZE9
96OTkbrl2Xiwf0Ro+Ioe9J+XnY1MP85tDmWd4m4DvF80ru7Yo2e58xugy/DEe1mQOPr81Y0nLtAn
p9TqBdFnTr5Xdnljd+3OaMbHXoljN6rn35fFiS3wVRyXFkUjYOsa64xSrcVV6amJ8C6USjIHmRDO
aRr9HBuagrr/MNkPSdI8WAZIdMHCeFkXiVnwILV56KJ6Zb45j+NgCdPPWq7L+N1kqnDecDUp1dc/
LAkm3umWqzmKvZR+JKF7PUyU/YhNvtO1ihOpbEBYOWA8Upt4Cp4SZFmjiGcdXgHvcqaNcfa2zklB
XW3QTIYmmXfdU3/s9uN3+6d+be7XIDy3e/rSybrGxRv0KpHzrmkZdUVZAIFBlV2X3RHr+AED0MFd
qILg09T4jCChxMkIa6VOVu3TPMR3ViVr0BXu/0YEZ8qamhlJqMP1ZOo9+iNcBy/RdZpLLFkmhcvo
+2gdkqjFqSR54kb2Fyd23Dn5cnm1xMFuowtny5FqLlSfcM1TDuvO3OXgXyzP4WH24gM66b31f8ff
WHiq/7s7vL3F6kQr5moGXT23OZheQ+PURaX/D9XirIxU0dxSii1aTvWxv2O8cuS2uWKYmMwPPw2S
vRKmoRu1uMinFqjsZgO8TsRAWRh1HBq+QeDfpvvOvilaWY1DGCA28rjg102IfCEObrDottuTXR0B
Sq90IDg5K/ZHooNu2fBq8GsmH4was+xKjbWH981JUx+c5UTqh8vbJTR1A34IwxVUvDdyy+comTGV
JnydkYfuOO3A0uGrsgAk9nUbKdyijU4Vl2YFzrXJS27QLoV+WXJXGG6Ox3tU4TV/OcTj4bJm4vO1
EcrlDGDU0ZZsQM4wftE8dluuLE/x8rPyOAYWZkXZ0gG7zC+8u6G/SuSrr2qTYz56Dxjd5A0BK/b2
sVs9Jns83/qkdKGkJLOU6cjXX5d61I2FXZbt2tN3wz671m9w0yt//6vDyUl8GcsbW7VLOnIeuLZI
YmH0GyrM4VWoqP44P+XheTLBUGPcJJgPOtiK5IgL49ZmWTl3bCfq1OcNrAd8NW6a9D6izP6ysQhP
9UYE54snspKsYs2fC3iKMBDen4oXtej9brhPI8mRE9dTNsI4Tzy2pFNrgjcB5vjpbsVIF1wMjpHH
GEekTQuSE25w/hgttJFa5IjKxj6+U1y8doDwO7D9+vekua2bBzHI2l0Zoll8b90oyTmWCq2fU2si
6WQPbuzAl4cGKoIBVlJalG0d51uSKSxiBYM0A9Uo/NByh7rZk+RRqXdZWH8ouG204nwKrQGrjyij
ZTiNvo7SbAz01noz+Ky3z/Flrabiw0YxpRCYZtviU+rU0EcaMt6k/MieV/qDiSpwtvtQndR4FcNZ
/7AoZb9QnGmtjNxo2ZdGFJjRb7sPJSf5v5j+qyTO9NsG4SyfYfr5lb2H6YPSIjuyQjoujb7MBpll
v3NVJsHLkUU1SvhXIwNDsUnmwASX6qaMn7KMemjxBqm6rJNPJohzUBWdaW4SPBTY1aDew+i/dR0G
xY3WuvpzOcrmHwj9oWkQMIMZuDoSzggdI2rTrEfKUykBKb7l48tlZyj0GK/f/3O0N/efYZjVMuxg
Du0cuyF9SsFcEJsSU5Aowff3L4k5qcSBEoPzUC+fmvp4WQnxnvxdpD+WuFFCj8K5GUZsPlBTXlne
hmge1efaD8svlwXJFOE2P7d1JY8jwCXQIbqvDbSfjZMklZGJYH/f6NLrmTaSEGvlkPRsm8tdAtjy
ZS3EywUgu25pMCzKuet5zJNoYSasJyQoInhSPbplt+tylXE5CUVZBFPeTQe3EZ7Lic7g6nMm9qwW
fVI0v5qUIM3PKZFZmNCMN3LY79ismlqMvZqs2Jg2fSxi3dUTMEbdX142mQxu2Spz1Cu7xcM0Zmn6
xI7PpjXd9Zb6+bIYcZ630YULcusQgvt2gpz2Tx9v6a+H0M+8aRfdjXtQCUsqRuKnz408zsWoczXn
EQMGkr29X/brLjw19+kuZ11QI2bIuOjmDMpfsqdPyXLyL5GgaUlS0uHBzlIPDQWktzkls8xby4Rw
NbdciVddsfAU2fanZby322PRS9ZPY/vxLvS8rh//8ljXehZZDLqSAVyOynmPuYQlEoYKd2Jnlz8k
j43fXGmaa7FH3V3qLXv9BCyNH/3pXJVFQpn98AxPjr60FGyT/9pP1TfPwMh+Z1zeujc/Kncy+irJ
EeefKhOjGaoyhfNd28a3pkMSYewHWIuy0vIunwyha9wsNNvszSEftEIDyAqGGmIWEMnW49ou/j8T
wfmRojEKJ3Xgr5S0fhh7/VkJm49oQQGDxSXcpJrBHTeG6pvLElpEw6dVPyiyFwjxBfxVAH+wwlot
9VaBDvmVdcL7WOM6n9rDfK9cT0dyWAo3f5SBxoTHbCOSO2ZaORhOq0CnLAvRN++4oZntySjr+BK7
KmqDM9sAUSrKqW8tAAV0Kw9L9Lr+hymtuTapS4POn3+DvA/nyblLFSkDnVi9V7GcVaBjaKWAY7KW
zRQFYmdvNgs4nnJJ6BeepI12XICJujY2ph6dytkyuCkItcf5u1mvqDxJrlEyfbgIY43WSCqTsQGB
YYl+HutdHUp0Ed7UNrpwVj6Yc2QomOMX1FT94Sw2cccBnAB5cSZWemtpjSRqSlTie7BAkaaNg40K
ex6DSmE2vGKY3DH6ddk9iHryLPKqFt+JtXa62derw+6E7dV6pbqVhzk6n42HOqiOeETAaMxeNohI
qJqtmhq4D6im8/48yTEYdp2xlFFPPdoVftfSU5GNH0FIbsQw77vxrpkCSjmjQc3YpuEOEN0DsPz7
y8snNHBHtXVdN20KfsC3IpLaJAYoWFGWdm4a/SGMQMqTg99fBlcQu0DHpsTU2SAtvjUJjF6GXqq4
S6e4S2fBjPt0TVzLnz1lr4HixdOAnbmsm3CXNiK55Runual6NmHJrGvXNG5D/ec6SLZIJoP9fbNF
KHqkoYoJOIEC2g13ABHcqbe7n2Fny9qfRZJUYqIYDasjDg9yt8wETckF2PaX7vtoobKofAuBbb68
ZCIfoaqaYWCuu0otfn4ARlc4CnoncWz00iu0ndI/6cAYDbMb97LHRI016vBZ2lYY58OronSqnCJ0
mK52sk8wirPur2cUiV3lWtuNJ7LT/BrndzklO/3lsqbC5dxoyhn+mpWkcmzYY5OdnPkqQkFclobJ
RHA+fXb0ULUNVKtaa3H2Tb70vhHSatetWi5JkoSVHRVjbG0TSQx7aHprhxQJr22mADl0wRJYXhKU
PUBiuCscwIfpmz8/sniv0riTlZiqPhYJNCuyQ5FQV3c8MkuuxOwb763jVQZ3sqoxwj2YYQ6y6txm
18kHBthb7MlFU1WD8RhxCRLthkRdGcGVuU7l1zWPzfu5yAq36lJZx6RQFc2CMODpII7bnB4TfajG
EBvG8AiiXi+OJfvBQve7tdoI4PZjACsOxpXDi0d509HD6ICyyW20BC2ZtboOv5UwiVG+SJec+nqe
1Q+K6VSybjahuW9+BLdhYUFbDEsEVKoMH8PlS2f8msZE4p+E0R5EPH+XkvMZs93HscOWcvIwYOq6
x6Wu3sW+8RKlvr5n7JTkOVIl9wOZZpyviNpeVUYLh6udbxbbL/NftazGJHS8ACJoDsE7Pca3vD2/
9mqtTs66r/t8Al2dkh0SjDB3klI5q6NxX6SdbCqAKPKrOoIxIjwIFPjidmQt6M9ik1VUO3SLEWwJ
uhdpP1bt4bKvENqmYf1J1Ymq8/UmlOMwzkdFSJmq/AbXRH/KixIgxc6zo3I3dHNg42pq4a3sslzh
pm3kcpaC8Q1hnLHZYIm5XulL8TlS0121jhIx7Gi9O3obMZxtjDPMURuRCsYF8Uw67ZxRlYAQZZpw
caSM7DiMVdwNzH44KR09RhgYU2pUglBgn7mkCXc/yBAS15XBLmwl8qY8c1ezdkHI7pLqSIpzKAPN
CU3+deX4S3EKmE+UVzBAkv62ybU532J6jNsaJ2Bbgsu2IKIgxnzsv0Zocs4+nRVbdxiB/XpLb9Ud
CTo0EzBO72pyyW38NO0Wn90VFLK7LFm4d3h8QEal6nD+nOtPS6CyOhvPYxa5H5MXy/6WWRJAoEwE
5/wba13SMYSItvuyqKOnRteYP/8RF7jRg/2ITZ6rVVWt1DZLDDG2LUG7AA2f41lyQ5Vpwh1ZpwNT
9JivsAizcqvxekw1d1kzWQwR5p0bXbgj2xctG94BMdZ9i4ZlNO4BTa+c2r3sAiJ0sRtB3MGtlkmZ
+z9cT5jZF4W/YvUzZn3SNfrQ5iCzsMAgaMHU3m6OteQWzQY4iMTYlUlgWI+2jCFR6ObMvyL4w7oA
KKVlOoysyw+q/Tx9yBlsvs8d0Hyum0pnE1WqTvOqkXpZ+ElV52MV7rsPcGJZqPP9Z7n46rAdAxxn
o2gVxNrNar/Q6kcetgCo//jA0WfIIfb4iasUZ2aMKCsjJq6fBEWCEnj5ZH7oZINRhUfGBuEWsZAV
UZ6sINHaGjMpGUZpeq7mYNZHF9CrDyjiqAbug2BbUPmbZ1dOYdvOSOzsYaDXVGP9BYXVP1dhPkpC
nbBMoL7K4lusw3IotR7TF4KhBXWe4alu9QvwrnTBaB0EB6/+Zd6F3y7rJwRLbIVyxjdiAgNmRaJe
3jnV6luFPrtz1oX7RS1HP50t3ArSLF52s4M7PlmqO7OuyAcKCdvfoL09wxOxJySHiFC9EaFSMV5F
VbwD0G1/WVehS9qsLxePimkwLTurWBUhCRpr8Ywenfnzr2n5dFmQiDQTafpfq+GH6Fp2aFuzwSxz
Z+8ZK0ha+SgKBxXQZkRaXhImExtpfHwCHLCxGFbPdK+Lb2zwJrqygf5Kn5O95UZ3ptd/xTwhGQCM
Wca7nGkjlotYaIhRZs3EdUS7Zyxk6YOCZ1WXNQu2+/EjL7eqg0RCM6luo9fgrYmY2mxZUYyz0dq3
DWhjFqfxzCbxMbxSktSKV/NVEhdQbLMZUHHFbcQawbozRE+KWe66egqiVQM9Xdt9APL9qhk4Xd5q
BuJAUtQz3opVA0C27IulRy5gHJctUqyUDZoOE67M5mtbCmbSq2uHR7jSQb+eWV31pXoyQ5SYjHNJ
ysfL0oQB03mVxllGW5YdwaxyoL3TAg+36+d+nWTdEuLb8EYIU3mTlSmlhctHylAcJ/uegdgLrwPV
dIoGdzD+BvV+vXPw9EdlGRRzRu/N/lU5zhKdVM0bjUAuaHGskwMK3uixTr02UPZ5MBD3Iw/T6kZP
3h7ttcimGvIqE2OuzNDPm7u6/kge/SqEh/s6FVobgCHFe8XSXI8JZuVY1fVgfGAGGTAemOhjmBpe
EPhKXd42IeYX4BT36k91OJtLsV9jYAJNWb+BKDXYCuLuBVWvjQnqPOBviExPBcVUnyCdjtMPJO1b
MZznXY3h36z0VvKsqL2rmR0s7uXyaZLpwp0mJ2xy0lnIcI3iac0atzXvKTAl/0wId5r6KlH70ELF
ca2vW2cHeiGDSvIbUfhFf4ZjgX8LhR6+6NL1eglKOBhy1O7Kxo+mz6O6zzuJJQuzqK0YbuvRTt5H
s4n35iYonpQrhvZjXLr9d4d63ZUJKnDZVUfoipDomkRHh4uGCdhvXZEapXppM7RffqxuisN6wPv2
IfP6AJQ/V9ZuOVifZFVo0ax08IsbtoXhHGDXe7eaa9g0aQw1p1P5B6EZP9Tf7RQgGXqvYhQUOeNK
hMFC2g09WsH/bizokkZfgIX5IGiUfqtvrRtlHtMRIas9JeadpqGh5/6yCFHA2ojggYBxOhZN3CyM
lC50w+xpUH5XWepd1WSQxHvR8dpK4hLgNM0UcCMCF6pjTvp0P67XY/2BEL8VwULKJlRZOcm1XoEI
Q7Hd1KjchsSHJl4kayY0fR1TxxnI1VYBpXsrB3RkaoFBLTD91p1rPCw5u+TUH8Cq20yu5S6+8xSf
ZC89whvEVioXELNUS4cuxFaVTYlagoIrfrjCEufUtvug1jQn9JJO1b+vaj7u2yoygynSYokrFuUc
21/B2+Si542Zg6LAqHMXLeigrnu6bJLCrH4jgicBhz2OhDCz74Lkk+5X+6zazfd0z3pIchl9j9gs
/+4lTwiuRba1KFaJhLc+mNXz0AREdkmXKsTZZVPZnZ4rMwPK16DFmM/dbvWY86i9QbI9bPn5rGm7
dpyLLGfQI+sJjsA6ntbidpj9inQYpnI01G9JflVQyVkQBRsQcgMdYemqg8f9t0ehpa1uq4y2J7W/
FTE4vhLXRE9WKOsBEz4+bgVx0XmItDxN9AGCjjaaDeYD48Rojsg23MiXSRMb+atW3AFflUhpnakG
h7AR6Na9KuuwkX2fO8o2SRp7DKFMQ+/W6mzpH7jobxeLO6TNkKl5FQObWKJFfEhcjDvQsi+Xj6nw
4GgaAQk3gRf8E6w3zrapUeNSxx6BcQSb/ezVJcbcZrvLQoTmtRHC7TpldIUDGnaCaVL2jZ3cjrUT
B6ScnkJdkfX9sVV/d3Y2wvhdL1eDUAMama3qWphgBQ9LMX0ZcKm2vSLTIskFhbF3I4+zAofWNpj4
EEayMN/HVX+NqcvEXUjzvLZaYLf6p8uLKcTR6RuBnFksY1sqdg+zM/b9MYcfAi4WKZsDkDGrmbSe
HmS3lgQoK7R1zXZU0zRxL+YLx87QrXgh7JC0xWDKM6tzP2iSuC8Oja8y+MrxjG5QtTFb1pDa3JTo
RKIemEFOxkE2OkVs9H+V4d94ABRdSZcjBqclBkYYvR8XdmDPjSSFF4pBNyhY7sE9b/KARydcZ11f
sFHh8Ehz1cPko16KjRELcTQN847B48wDzPqqiEoKYFkwd6e13U/0aGqS4yvOlPRXGcw4Nk5iyloN
nD7IFtiENsZhWHwdDwyUXN40O5Y2y4aJy5Rif98KnIbeGoARCEbrBy4LwaAoLugQJAeJBex3nmKj
FueWFk3PSFMz3+epOwuEfzRy62DwpyvtEHqyZh2xeW/EcY6pIlVGlRQ7RU6Oa3jNtXFcUHohZxmX
uFQS55L6YQgjbWiQqZgBpfe0+poshyX/ZBXe0qnuOnt9Luv9FCLXAev9a4icW4rVPJniBupFT/S2
P5a3yXX8jDesewwv2zkvskRaYznQhd2zuEpgaJUtyq04xIzRMPfVZ+UGzB/jc3KPYXfGEVRUvnFI
dmrqPpgeaNvvlu/riyErrAn94qvW/KtKCaTsTBlNrqXayHDjq9Eof0nsVHIaLC7xTMeYOF0JP8Lq
48C9HfqD9dKe/9xSJt8+LIe1dkNZoVwY1zaacTlopq5KDOwF3nKU59z+bFa5Z+aHYizcRPt2WUPZ
InL+xYZnG4oMi6ip90Xz1ZwkxXdhSrBRhXMn8I9mu1RQpbeAmv6Ebmi3JDdRGIJFb3JX5fc/U4fz
K3GcmnZZwTI1bbrKmzVyUU+WGIXMJjhnooIfIq2Z3SX1Dwvj7hftqTSeL+shXDYD/CoAvdk24G9v
vbCdNaQIFbiRer0Jwd2hrzcN+aKlne9kPh1kFS+hFWzEcWZuRlUezhncsZJeadZjZkqsQPZ9zqCd
cJhStcL30/zznB2o/XR5uYQHZvP7OSvuo7LKnBXbPtYvc3o7lqfQfuzA1AA+ysuSxAF5I4ozaLtf
bWPssfsMw6kF+c4+wsp6d8VEG2SA++4s43US39w2IjmjdrJpxoxIFpJ3jL8AbeKVnz8h4QSNcXWO
ZeFEaN8bcZx9l9GUN6TEZhXrtV086NOAQyTJz6TLyMXJuu+cvmc6NZgMRM8J0jOXYHAE1nF+asHh
OYXe/HJ572RWyIXJXq8ma2JWUlHceNXxvp1leFhxKH5dPP5pfMltx6laBIzWZ2MWcj/0yZGxwalB
sXP8jxDW6AZ6u0xDA7WlzamEWW9hvLD+zaVIwKnZ7+b+ewQOj48s3F8pfJNIbbW9MSiwCFKlrl7r
bthLYG1im3uVwPm7MMfMFyvC/UNxbrv66+p4dDheVkImgvNxaUYmp9IQiZa5gh/KjsDf7teF7C+L
+S+W/aoK5+ty1LrtPP2THOlIbat9Ag4XvLZ5EwgQ0mBY/XQve8cXWzZuIICvASrKo1gafV7yuMEG
WUYVVFX3pFvSd0zmZd4lfcarDO7EhhpmQSo6i+RZeAq14mduRt5gOcGk9hLvIBPFWfVaT3aWLKhf
GulhicGbp6BQeisfiiI2ib8q8XlsVKZdT0AdGawd9uVLlxdAsvX+ZYMQCjEtdNnrBoatOezvmwsV
pu44g8YGr0Tanqq5W8w71ZAcHyF0Eo8cf4VwIcJuRsMOWWnbAeLAWwLQSqNc4IIU+YoFpghZ+OIX
fuKHwWXthInKRjAXLCojMzNzRH1pHlVXTUBbbNkuJY/dsqucF5LKmrqElr6Rx1uhSdbcGLCaunkL
2JlFd5f1ETvwjQDO9uLcIZHCyOjt6/6qfgEA1Y/2s2f9qG9YFzL9fFneZX1sHlQxFkQfwEELcEC5
t+Ins368/H2JZWDcwVvzG3O7TjIdGzTu1N34kGPCR53skn3nL77mpwHsxQXvvYV2UInhi/OWv0sJ
WtK3ogtnMpxEx1LmV9k3c9ftQahzWH+vQespvmxerTAF3Ajj3O6igU2kZWiHdA7vAB49KlXyaRnK
T+0YPU2oRUu0E28ckAgO6sRgT+HWtevWuEpbE4afLgFGrh41IitiiYsJmNX4HxncAoagh08GtG+j
bNEf9UO2b4PJ19GEJ+MHYkb9zrdvBHGLl2b2mq4WuwXiQm8exoO+d/4fUFuZGLamG1cYgprVtFhV
Lj32RxX6TDvG4yd75pZtDedxdbzgLJqNZXPoddFc283z5TMl/L4FxCjmTKs2/nmrxliHQ1voeLKp
rePQfGUVsssChOv0KoBPImm+5BONEf8IQaKKzA40ernzTMOzDZrquAryTsbRLIQG6BuZnD0vaWlZ
k4YUYvKI1910e+fG8tc9+TnjoQ2I8mv9Tl64YoWid3a3EcoZuLVkjZoxRhXngQGj6M2P1VNO8ibT
P/flS4I4A0fXVZhpCVZ08pqnugIeKn/pvPVsvRjH6ccE7rmIkYRch8+LiwLk5e0UP19u1OTsfihb
vdZWqKn9eTYAjf9h2n3TPbnpM9O+pCdn+pM+l7Rm9Sq7/jlj/imtQc4qmwEijpGWBXA2KhS4dHBB
X4kyBVaJyxujE2DcxjNchoN5YgxZlv6SMnMwM3inFUAcrBCCWW88GqsdixwTwSOch/0UmDv1ED0q
jysmn5ND5OufL++WcAk3wrjNmpfRysoBp9ssiQt6BlfvbpSqCf6ZFG6jWloVk2XC41boolCWxa3r
xC0xOvGyGPFWbbThEsNmJhh1Y8MgzIfiW4J+butYnvPf6snYaQcgYiRvVcLMfSOOswy9U/qqb5j9
WUNQJZnrrPdZq3sFWh0vayaTxCWCRdwPozUj442n8jzXhtuE6lejh6fEi+f+siyxSVAM4lLRA0r4
REZ1ujTOVmhVT8+TtYvTZ7JK8k5hTKGvIjgHlQ5ql+X2xIqKP9XpqyGbGCHs49ZtHS9vaO9DIyG3
M+bSFURd4d8xk3u9BTDEcmFxJMiC9dkJhi/hbfnbPFm3xR1DVcjnfQn3ayOf26+JNF1nglw5MJXC
1cN7dCi4y3LuZKmM+P69EcRH52xVFaOAoMlr0QH141+JJ300WGnpm+aTg+zRR3gHepXIU5oWq5E0
xtiiljWDfwTD+qjzrZr3ZZkegRuZbImpiMPJRh4Xqg3cw9FdDg0NuEPGVjke1j1DcsSBjPVQaPkb
UVyAVpyKmmUOUQr9nthPhB4SR+JvxdeEjQzO9E2NVnPfotbNHtUrdDQiMdSOydXgW3Dw4SBZPokh
8tOkzBT8D6qN3SLO5E/t3eq0RzM/rqqs1Vp4pDd6cS5+TtOoXUNm8fax7O9GS3bpl2nC/r5Jp7Oe
lnqlwmesqr94q6/70UE/oM/aX2tgOok/7uPz8rEnfHgQvJwQG/9xelG1wlh3Vh+OqxDvUq3fdonb
JTLs5n85yK9yOPXKag3XkdUEW3/dWb8N0JEwNjd9Pwep290qUi5M8Ya9CuRcZGrrY1yPcPMWtfdK
Xb8MpmyEsdgNA1UMSCwAuKASfLtnxlQ0NQ2xeKqKQk2PYUHTNy3o9k0DmpX29+olV6CC0vzMt28W
t/SkuahQyc0PYH/fGE2OjE4bogpl0PvkCZyfOzYJWPnVBsVn1roFnrxPHwieG4GcucRRWHbdhGOg
t8cGaeJ6SGUXPnGWs5HBmYqhm2o7OMim4qvoht0k+gNF87Cvn/6QWN9okvcsoVvcyOMsJetKy6AO
dJqnddfNqW8mcxDT5SPZ1EYMFzMtc1gqZ4axtPQYm55dfJutsyXr6pRZBBcwh9VeYodBcpY6cyfn
VzQEly1AIoCHo1aj2k/DAj+l0oM54vaT/LwsQLIdPAS1HpSksxJsPx6bH0k7Jy7wr9qNA5uQAKVk
qnDxMKJta4UGJOXFzuzv5ubxsibict3rltucf4jS0TGyHpvBoBXFSXFjr7oOP+tfSQ2qmMlv3cJX
7qbKr2VFB2az7y5ZDhwTugMIMG6cGah6bHQ0hbHZofmVFNM+N5fSreiyb6qs26HGK1lL0a6B0YUg
hKAz1uTNosxTsMGGrMrRVF4L4o6oAQzcSf+hGC5bilbFHtIZXp30OydpXDoFmXTosCgUb3Xh7AKI
H0K1BA4hMwxX1zO3K3exhQtxJEO9CFdNYxOMqGOgAsWpM2YkMqIE6lDlOu0jNxv3eiztvmdf4Y0B
XhM9E9TQDLQyvo0SiT1kJobzAj9nRq1nTLH+WChtEpB4/IyORuvUjg117WxEb+pCcVsAjt7PEvzf
5fMg1NbQYJCWg/YNvmGl7Dt77VilIW5qjDK7razQReuAe1mK6FQbGyns75uY2CEor04NKUu3y/rb
8UNs9lsBTM2NgDgbljHG89KfGWFsvq3zqdvNKGAUuzCQ3cGF0ZBRWVCQPaK1na9P1nPXpwojDzbB
q8omhE3dVwVcj8q+35fRQ/korfSLF/CvRL5gOYF2APwZMH/aHI0TWmx9+xh/H08j6B5vtR1o348y
EJrYMl5FcucA/a6gWhuA0I7jBGT2RWJ64FGer5Y5XyTRXni4caMCkTi6UvHv290zbG2JaIVElDWI
tDpAH8oY5GNym8UfmgxjbGRxmcyIQUiRPsD/a9fGnqGLUYu/qX6YezZIsjvISIyFq4iWdZSxdV1F
h+Bb1dYsr8ZKgzdR408G2m96bW8OL5dPl0wG5xsx9x0w9wwNIhElntaavpZegW7lI2d4owkXODFU
y4jKGSaY9FcO6EgMKuvXExWrjY0EzkuMnd4tPbuPkFN40s9OwDrI0ZXsyeqdsgXj7C2Pyn6atQyn
adpR4+us7St0U17eFOGJ3SjD2dk0GCtVF0T72uoDrQkfbTo9XBYhU4OLIaCTCktlwnqFkZckd3ri
RTIcsfBkWkhZDIwwwNsRl7MkNMNpZ8Ewsx80x2soY047x7W04i0q8YAe5D+C+LbjEZ3qaVhBkD7g
2saQ2NpJ89i0x/7QvZDBVU8rAD7xr0X6eiDeqVfR3BFNMFvSaFSInsO9uXyfFRnxnbBDc6scd0CX
ioIFIosZpI2NzO3w5M0AK4s/R271xcLwoWqn3HXn7Ht4Mw4uEK+XDUWyi/ydOHeSCbNRkQha68mI
B2+kftp9XVJVIodZw7ukZrOJ3AFWcA8xW4ZyJCf2iADkys7CpBDZbVSUSG+Xkzu+I0pCq9nBE/Xl
ywA2hm7yI4qprydbl9GniUVhTiX6awl9N5lK10vamxpca9laz7Y2PEy17fUWvcvS8S5qekk2Jux/
Qc0CUDPDRHLxrvTTz3rkGJA3eRjtctXgnl36UaB4nZ+NLuMyoH51qL5ftg/hCdhI5XwVXdsWU9NT
uPbyXMSnxJDcEGTf5xzVSDFUBmVOxNziGYNxEkcSOWTf567xjtXra8NKLppR7CIbhA9xu7u8RMJi
mYEBiTq4jkGixt/eYqX59xp1gfnlzxneRY8RAAPNsd8nt/ROFqSESr0K/INd2KS0RpjX8zAzpbR7
Y76RzvMQVrkNGDbBwylaIPnGSIusWpWwsrB6O6KwCSbiZ3q/+Bg+u5PNfxJGqo0ozsC6eCWNaiD/
18iBJuC+6fxwdmSHh2Ug79zPRgpnZmbbl4th4RWTvbCzLqvxwN4k6B4PwQC8yhJkoVfdiOOsrvs/
0q5rOXIc2X4RI+jNK02xnLzUUs8Lo93QO9Dz6+9B784UBWEKdzXPFVHJBNIhzck4xcZbxy4CRZU8
swrHBqGR5Re5ABSdKwgbOowPjqK8t/sF99RZy340s6co6/68Lt1c73shwU6nmYtizEDHLwLdunWy
F4ccSXUjaSGa/d1CPVwnxhcGLEOykeBG8z3jb8mQ6UZBMzCWke37xAymRgoSRROIg4gM43RnQLOo
ZU4D/Z54U3zEtKJXiba0cmsrQOoBI6puaB+WJsRyoTvmCNduuKNPt+3FRyfoXYq5vuwlgRHisWTI
lgF8OyBff9wyMPRqZQDWIlgcIDtJjtsV6S+SlMLsBM+Rbwkx+poZyUIWAnnoApQf5MWVS9/08qMU
jJ59Z78pBGBS2GX03xf2rWiIkadaW/qMJgMgoW1SAg/fDd8S82eK6rMyfbPin/+7JG7JMBocGYMV
27/9BiLowjxE42vV/voEDQVL4lUF7eMfQPKxWLMvVgexVzo16eQSVbNSryrU9qkaW+313xGjpmTj
M2wFy2vqBFkledk7uTc79068/3ckqIxuSGRO0ZPUwdtpkvSjpNfeOGBGK00EoSS9YdaWG4quY24b
Dspis3ARKSPdWGDLVfu2T3dtlaDw+zR2aKTsn65zxBW2DSnGUKS5XOVWjtxRmh+n0Y9y2W+KL+iz
ELDEs+OGoaqGhpY22/rwlqrUCs90vDOq+k5aASAGBbrOCY+CaWGkiTYhAKOQURuE9qk90dHSuTg7
9a0mCrx5J7X9f0Zf8qQG6oCCOBHgfwtBa8HOyHMvKQR1V56ZMxFs23AOCLnY2WJzVCRNgxgHsXIj
mQ9SfbJEi685J2WhXxw40wrSnpjLfi/FFc1HlplVBL3UByMm2Gbb+kQGADQgu0Aj1QC0xtwGZvWl
Qlfht4Gwdpu12bkCnuH1C+fYaQxGw/lQYE3HYUXKwL5QxYimIljMzovkt1m7scbELZownY4ScPGG
UuBVebnPLUn2od5O0RKpS4+T26W3tLsl/2U/x4c5wBbPh9hfP7EoCyPmSP0D68IwAa30/qaSHjhL
8LAFEOQeI+U0x2+F9Hj9FDm25h0Jxtsl6F1cFl3Kg9H+PvcnoBM3w11sH5pKcF28HtB3lBiRKDKl
yYYGLaZ6aL2tfueh0y6ovq/hsgNo+4P8vduLqvwcZXpHktHZSTccBe20EBHptWwBOe7cqrEowSA6
QUadCquKraJJi2DN62OWYRIizp8nWwnrRQ/UKA2uXxgvobJlin0boaI6mH0TF+i5pyncZCdnKF6g
3VTTw/TshLGnnuretTu3ulFLIGW46ffrn8BreH33CUwUmwG9vmpNbIlZHszQALoS3ejSeZlP9vW5
DKMdwIeaYNnZaLFJXytgEF7/AI4ttqDzJuw8cLc+jB0saoI6VV4VCNAeiP4mNa+dcadYX/4dFfW9
9tmt4Yxd1haBpOV+bQw30yx5i2zsGkMUr3NlaMMQfd1tAotEjfNUIznuNK6PJlHPqTIkLgDVEn+y
6wNKB7vrvHFN2fYImWip1TvspFCg93pYY37QzwPAIAet4/ZYGIKdUJnriBSF9+h+d22MOatTrbfh
RXNE1lFY+emxepXfaBuW7c0CCeG9Td7RYuwakdKkNWXQksMIs/XzXj0MPnpf0H4o3nPL86jbw2RM
W6z1uRUVsDOtbT42Vn1rNq2IIZ6729JgbJk6mMYaD1D7unAddzceoofxTKt9+a/eHfyicwcV7D0l
rnQQleB4jUXvTpOxcY1ZxJkiNUWQT1ix3O2JT5cvt4858GlMX/KGr7OnHbs3taZ7KYXQgoLzZU1e
bvWJbtd0OqHdN0q4joIanOBsfwvuRv2W2Vhti0BYSn10MzN2CXxRYrlD9ELS21T5UxI/M+l9MUH+
9kh/C/CGZhQ72azKNY70i+W3QXWgebXMdnMPa6rQZUcnI3qvvqteRA9MXhvIO9KMtRl7GLUyxW3O
uwhNntQX16GtwWTXh3qnuzSeIZ5zqCZBjM71xxcz9zvPuOF5SfppKieccy4DxCOzvKzPgzqyRHGa
LDhbxtAUchVNvQM6juqTtfemeW9JvjxUnj2EreK31TMRTklSp3ftQhmLM5HIyicDRLU7E1Xq+Fh6
iAGedUwRiADQRNaNfezkUTatQ+7IsN79wQJQKQbvME4D1JncDMU1Q5GsMrYnz5pW11LYnlKFdMzn
Uj2Uzo2+nCTnfkUf/nXfJJISxthYZYIt3o4pB5p9J89uFt2PoqqUwN/+tncbQTQdKTGkAXdVd+e2
z10s3PZaEqzDg7MKhJFe+xWxYB/zvVHEid5TUvnRcHZNdR9rvjMJhpoFZ6YysQqJZiwMjiw5wGr1
MSUAjcJFieCRuazYpm4DShDQKmyXf2nD0WUaIl1J+7NLjg4FHldP1fDwv98/oFyxKQXlNIw0M+Zp
KONsWTK8HZtZdVV51wLcRy5EsAPc98iWDBMBkb5pFccBGQp8kZ7iY/Vdue3eZOwD1vdVmHn9j/Xr
dc54JS5rS5MxTMbQaWZPAZz0kOZLy2P8B3Who1ucoid0tAQaMqeDKFnPc5/Af8SSM5wnCh5MuE4w
R112BqiuVuZK+slKDtf54knflgAjfekYYQlwjHRzPY+nNB9vJ3neobS8/wQZHcUay8DDDY1jULWN
1q5VRHLTAO5jYpBnuZ9/ZHIfNkMcXifDK3dZ2KFiO8hYqqh/MgJoTIpBAPGGabPz6Ct+F6a/Us8I
4zM1sMve8Nef1ylyz29DkBHFpNTyiKxIOefG4i95iJKRP82fWdQLvjDnhveZieUjjByYuYyNYqVR
BPKDXPiIOLCSQb2PdsZDgeWOLgnUXb2zS+GmXq78beiy4pEQ054V3Ns6/1TRlCZCSebZpS1fzH1p
TW47iYX7ysdHA1Fw1721WlDIoiU7fPXdMMLcE8EKKSS7kP8lvhnquauG3RcHYKfmOWqwRArLKs/d
QTxgyhePy70xcl8OaVRhsBkGMes8LP2q2jiYpU90Q76TDiZ+0aUSS5wHswhUrFoxmzFc7EcA1goc
FVcWUMTR0PoJjth2N8D/zZ1DkHCWxvuJBIoIEIP7yMR7+G8CLBuNWcdNDV3Ses8OLcRheuVZ3hiM
30gowvPlxRFbYszDr2skjJ1l0Citf7P7OyuesLsiAubzvWrlwXUjwXdYG86YKCwulLyyCqkIbAD/
AGS3DKevTqD7xeu0k0KCAeNWdkWhJu9pRKF/UODDuhGNzbKmvV5nKzVN0tju7EbyDJncjboV1Lbl
ylYaVk3/YpTA27zOLfdksVgZAN4q8shsrNEDPzsyaM+zamVepuRYQ/egpc+Z+lyYjoAWV782tJiD
zYhK2qZGar+lJZYc72vpPi6erzPEFfwNESaqdYBuY0x0clBFPWxdpptatwT+kWsHLyTYUcHVMBZn
TGCe1IJ0ri7hHTthXGudwjwXPSIF96MzvgTYqM4wtyma46r7pdgPY+3qyqtWHNpCVEvgXw+KYWg2
towPI2FqRcZlWWcKTT+hF1w9aUO615dCEHbyL8hBiQqleYCuMl4kKwYM+GooME90iLW5HYZf1yWA
b5psFdqEejn2/jJn1mNfSqullAIm24E65CV38qE9QLd8SZBt5zKzIcW4XKdaY7uTQQrvXt08t/PP
67xwRc1GUyT252JewGIMX4JjdLoUUzedeZqlw+R4ZY/UyfJ8nQyfjQsZRjPlobXVFfXQQI310GzK
XZ9lAofElS70E5goGwIsm+3IaJ2+IkpKhxEwtJzU411mj8dKHp6uc8K33hs6zI1I1rhUqH/Q54Yd
RsccG9DrUAri0Ajrex0p1wrtbddp8k6PVvqwksO2AQXOmJyh6kosh4NH17FG4ljFxrqL+kjEGNUL
9oFroUytK1hAJwOE6n1ULhmRtTgqPPp6NwTRn6hcBosFt2QjFaj9siZPxBZXj0AO2X9AGqEbjaGY
op3KUiPY61KW3ILEIRaNuVmjeEX7q1CIr0/KqWvHUDHJbjRNUS2bJzEWqvNwS3R+hQ1hOrNodDQm
AWhG/4WlvK5tSF6lifpJeRq2pcLEMZbcOmlGdCTpUiBFmLd2FLuxrHjDHAncH/e9syXFnGfRRr1k
GWBIDotnGHI61C4FOhD8JcM1jobXhKKpdm79wcIYI1qh0F2KuPm91KhymtpKhTtc7/rfk8X2vem3
fn4AlnYY79pPuEb4Dh0zxSosFjuKoMoSVto2CNRQ8nCtVg8i2ypdeSY/q0kEP8mVjw0tRtOdOJpo
+xey1d1h6dHrnIf68OUTqm3adDc6bXdgXQlBvzo6IeQiiElsIkYypb3VoA5+nQo3z4hFaX+TYVix
9DHqpw7H1iPh/ztB7ec3Bhb6jKHkm4/XqXElfkOMEYm+K9AkQsCTY/xqq8fYekmUvdQ3Aqa4VhFA
G/DBJta+s82sOqp4eoGSbWBgY8nSuKX9iYkvOhn1FwW2XGEvba1IrYqKcBeqADXQBekW/rVsCDCB
hB4TfTRyPHjlMfJVIHJ2a+w3pnpMpCiwZPnYaP0ec4m/2pKg5xTJpkEEzcf1Z1smGdEgvWTDdy7o
mP0TsMu/a2yv9u/1jsVpwMIC+Zxj/Oy6hHA1a8M3IyHEntRJ7UBz0NENoTU3pUwe7aUUNJ3y3jxb
1qgEbfJMhdMpcZqBjEyyr9a0BlE7oalE3kuJEzq1eZhWyRtH6+k6d3zBROu7jC4pCBDjrqdikZNI
QrdH1P5QlbPe+df/n9s5gLztXwTYmdihJxPgO6cC6YvkXg6bc4wGe0xWvpi+Yrj9UT10/gTcvuQo
Z2KYfK56b6gzQrsOgM6RyoFSn4DRln6jbdfjKQ9LbIJCuas7zC9FKMp9/oOuXJhm5HRd9MnoFyij
cbdS11bs8hf7OT90h6lyq1AIgcCX0Qs9RkaVRpnX2sAtqg9UKdoXJ8CkS3ymXS4ESJmOn930okYh
boF2e7WMyKazkk/LAKpdMD1MhkszH9kTOUX3/T46F64VYnEeJrzVM/GQ3RFYbhHP9PeNwpSFClha
IDsHyZzdLLoRZoW9GxsRyK5Cw/0PoeZGhJiYCBsgpxmDIwXWdq/nPIj87iW/yXYombrymxSq++Km
PEkH9NkLVEegmjYTIaUaHuyYWkcBbCmPjV74SSoqSQkFlXnrxGprSmMK5n7jnp3R0/ZVf+q/EDf3
452ohUfEEGNrClLDBDVKgRVE+k1eku92K/JSAhIsrrOylMRcqCLYI0Lyrt0lqS64Fr482FimaAAs
7sMUh1yrsdL0VOon7BFR9rIzu0Qb3Sa+sarHQtRhzOfoQo4Rv7iViy6rVtoFcRPZ4SgqIYv+n5Ey
1cyWZo7w/3E8+gVZ/VGOg+s+QESCEbJ+1KxuWODaOj17KZ1qRgdrJdorw7f0l3NihKta4szKdFxL
ljwq2aNT1l5UnKPs7TovfKvzNxl2cCMiWR6bK45r7m1rryuJempHbEcs+vrlOiX+a8XGplYVqyaR
u2GMer6W/33ySfvy1rr7zwMpPUdP5X3m0rm06/S4nG3I0Vvc2NPYMLpxSRF2p13h1qVboKKr2oN3
nQpXFjZU6FdsqEwGwGtLGy/MZDkRc3ATMUCgiASjMRpp8LKczCJo3ugrr9r135XH2fu9zurlQeR7
uXKHZBTWcZroa2ZTOWqqj7K2YCiJyNoR8ZqLVv1Dks9ubopaTLiWZ0OKiSqy2ATuMcqqQd8dreil
X78rJlCXjmP87IjWjlC1/+D1kDOUdV3TlQ9jNsm4orra456U6Ns03RT6TTq/zsXBNkWTyPwD/JsS
q1EVIe2YZDhAQ42fVtP0miT7Wi+Jv2jd4brw8UX8QoqJBk1Ud5uYOqAEeZrpZ6M867VoopQvfRca
zCU5edMh6w6P2s6pV0R10GkkvM6G6MQYw9BgQ3oTG2BDcuxAL9bdMub3yLx+gdgJTowvchduGKOQ
D72d2RPEAB4COwPL9Kgq09fW6E+Tbe9nBxue8+UTyVHrInoGYyKwEmaOsgEPzbgYfSInYTxpntyP
/vVTFLHGmAmpjXUkGaglkhxPk+/rJVTqxGt0tMNNoaWKKgr8WGvDF+Np63hE1SlH9gmRCca10f1+
yr7/B8PEOYgmjPn5yg01yv7G0CamZKCaj4zDf9ukd3lYuGNAEWaFAJVcgXQwQo3EKO20Yzib6tHA
fjpwFn8ZAtqUDd/rR5q/YGeiiyYnbHVJv09HIgJ44l7hhi7DY4qCnb4a0LVMSbxVvh20V82ZXHuw
3UkLeqPeXRcZGkN8MIobekyM0U8ltv+OONPiQL2xExD0Lct70dQPX1IudNhOsUY1Yisf8HzMzvPO
2rWhfj9j2YaG3kwxzDzXKKKzDU06qHZ9mHF0ygH6Rhs0WrxNpWoNjbUPE408XD87nl0EYD4ShGgF
Qaqcsb1Kk+qDXEGrWykwk/u1/9/3m1rb/2fsLoZf16ZZcTda0zxJJDrYSn5X1Ob+Ohs8Ud+SYWyv
KpN1VXqI3GwhFvdktLxlZeRCJ9zrhPjnhVkbmXalof3ovf5imTswnFoY+WHJQlKRoElNgTjzebmQ
YNQnSyNVaWks6zh3Q7MblJ+182CI2hW40mzLFzKs1tjmTGAhMLhxJGfa95vcOd/aM50RL15qQRqN
m5TYUGM3oHRZClTeYYb3WNziMJ4lt/KN3o0D9X65W3aGFx+sEKvog8Izb4ujqETN06YteUbMdb3F
nEhC03ipMXl9bj5O8/TTjBRBa75APNg1fiWSEkOSIjlg5dl9m5f7fuz/nQSajKhrxpwCPg8apcY3
CYDdRbN0oqOiLG481GLV6B6VYeWKJFTV1wqYzbmgx14g4R+qZnMh5/0MYUD+HQ/0UzOU7mgNrj1N
gncNlxm0jRimalBZZ9Q1I5IsNQbuQzYib2p1f+qxmXOagutWgU/GNLEZE69Che0SlGNg2NUlzE9T
Nx5MBOLxn2ixExwbz8+hVe9vKszNoG9TakZaS0i0xDUUxe2br7p6SvCmVkbNba1DI9q5/rtZmPWt
W5qU8400jMrYkibF+z0u3NlvbwdPPsrIzJo3yU8LQ3uph60kyW23q745f6iAencwFHL9cH/HKde+
gYrT5hsWc6zkhmaPpBNwbI80U6w8ork0pMvw9B0JpWfkxYAHc52u6LgZ2RkJFmOm6C3Bc3siXhZp
X5TReRq1t3qIjopTeg6xjnWafLlOlluC3R45Y//jPs+BQYHkuH1DJ+qUvX2wf663yS3CbTe9S25E
CUCuOm7kivEE61jWdWoQKEli72rpVtJuok7HeLZAS7g9k/CcigoVwSAw23Qaw3XadgvORqd9IBky
4rlxSvv11OvEnW3tLZogynH3h2xG93WT7wA8PQDlcjl2Wns2SBVkzZ/XT5uruZtPYuKTqHci4vQw
EHN+Vkt4pcqXdFH9nq9FKt2bhcYlHZgV7yV46uKVRLRARuGMxgP2Xt/EKKtbeGukXh4CDDK0buYg
hu+NHpPML7DjWeA2VCo2H7To8g0sdKKmdIWVreB0/EF2yp3tdYGyc/ZYxPPY+D1GuOgKOQcASxMm
jsbAQjYQSRPX+mMMKLaxKK8l+hzGI8v2vEroTUY52f4+VN9rTd1ZpT9MkWvLP7L17fo1U129xjxz
zSmJW8lpEVNhMucwQ7FW7T4ZBk/PFd+pXq4T46YIbU1GCxFFOsRM+vvrnpOlt5qFBtU1+WNpZxfw
yiFJjZMyx1hfvOhhQjI3tltf6YdXgKzuFYD525n1mWhk8x2M4VyLobYrC2dcRynmKrMo2dlrJGoL
/Qd2LQCNo/XHxoj6e3YLknZzRzuzuoAc6mMdLr2PKWQ6tYZ9cP4AiAcpvH7EXLXFq1bH21ZB7w2d
+tq4hKLSYRqA1hWUWD43Y9TfmYNRNMrADeawSg+dRYqBRC/jADo1nTK9B/ZG0R8K8rq2pUAnRQRY
S19UmtFm4GLuE6+vbrNc9a+fk4gCY3gyTU+7tETSdTR0pELbgEzy7joJ/vVfjoltNR3keNDtAlxg
CP1Mp4fLcJEwu2i63UE/Fb9EexwEPLH9LpNaz4uWgF4fPUfYu5uaRHBqXIe44YixFoBbGfSpQX+e
BIux5g+zHXmO7VvRZ/rs7Q0hJpa39C7LTToDVBjkV4w0YaPUD1aSCl5ffG0BXBs2r2GQhcWOKPK+
GpweZLTWOKfN/EtrskDB4tvrksANmPQLGcbcJHVRGUuCF+UA6P1mX5utDzjOCoPAzfTQdZ3braKJ
OhFnjIqOQ+Lo/QCSsnyQ1X2Chjgn/XWdLf5LecMXo6Zj3TpVX+P4koMd0u0QI5oU6kPs0fU1okPk
S/flEBmNTdcGm0JbEFvWO2I9xNXDdW4EJ8Y2JKUj1qzEtPdUi+7G7j43Afe5/3ckGH+g2XUeOzkU
VBsSb1huq+SABUoC20kP/YNHv1zK70vbeIA0wjbiZsAzuJ0rV58f6gxQvMXg4rHn1tJ5wQLU61wJ
Loat+zl9tkQyvZio0FxC7tXi7RMEDPS0K5jNw/4nenMbjoYcCzRbuhWk6Z+Jhv6UWNQawr37DQVG
QdFmOTXJjItJcjmYxuauUxUvXSpBpYDbm2Fv6DBaaef9GlW0e0/azzvpzfSynWG5koeJClfxar87
lFhgnvoUw/P6GfI5xPgcxSilTXfvz1AnyjAOOi6pqG705EeiHa1BBEjJf48Cn/svIswxFmtkZLOC
IQRDcR0UgKvdfNb2pVe8trVbueTWfDMQ98S+EMmCK/QbyszBVr3hWFmEDIDhnoagxRKXfRtKnv5c
nYAM58k+lkUcq2Da56//7lzph21kc4kUOXJGlBKK2HZ7DUDveIqun3FTG+4Y0+dMSd4tMojAh+zi
8ql3TH9aHIFzp2f0wXBcqLCFTUBnoNpDB/dqOKZ+OanTjY2VTCNa/gtrEbjE3+b0IzXLUTUHS4yw
rPv9wc0dUEflGYNaxagnv9IJ/bXukERNHWZy3k6u6dSD7AMt2Mq9eChVzLhnRZT69liXoicgXzn+
/hbW9C/zpKFVFMohd2kQWY4/kp/DIFglww8H6VYaYNgD7J0930WV+nio8fjRw+xn5SuvkvejX9wF
EMjJ0b6dv35CMjfkGGdTO9M4VwqCdMm2/8Rq8peyWXelhE1R1+lwm1zR8PE3X0xQWBaFibVrCKX/
QqyJH2hjvHSj76ogxZPd+cwCLGtLkgkPlYj2OVFfbWnVodL1fdvIp2YV7nGgn/5BSDesUde30W4Z
MBySnII17YnuAqjQFjm6aMVUd6gO7EX990IJYYx0IpfNpEeQkOEY39KKnfWo3qdn9GdgR29y84m9
UO9OkTHXiZWlhVmik0HBPtZKfmmTb5U8ChSdGx1sjpCxzD2yPnT9OroCtfFkTFmYVtnuugRy1ddE
k46CWp2GubT3t2SUjYNsJKTBwBO+tL9lyWFIPzP/aG+IMKKQpsqYzB2IxOPqFvbeTgDOJpo+F3HC
CgCWNDhrBwFYDMNbtJMCo6ilgmw5P2zfsMLce2R1Pbw0pHo6Uhx2jO7fZN/VQx8ogbqPFYEAcN3K
hhojAGs/TumiQcr0/qXpvWF4zvuvHfYqCLNLfG29yAHjiyez0XtAplJDNAOSgO54wT4NDOzTYRlR
4e4flPVCjXFgw0qA3UhfWMV5+NLs0gfHM5+cF4BJwzTIsSvK9nNlw0LSDGVjzJDZjJmNIoTAeMci
xEnJY6MZu9asdqaqCmJUERlGmSg6KJaRQTjMuWi9rsrzHZxv4q5aLeq150kGLa0bCAJkVJwZybCt
nLTzgqG4Qd73RHVtDTlvvxm+S62oDsWzQhTQwTFohxiWVbw3EY4pdWo14fAy28Y8/fynEjVv160Q
VyC2NBi1KtQichITAmG/LMcGzmJFZI9IpvPlXe2nT6JEsYgn5vjQnkDKQkJUOJdVqBVDOBitQHd5
wuAASQSLprHnCtWJ98dm9vM0ZDRx0Y4vZbW6hvlWIqf4qYO7UGEkG06hKRwcX6BNKzafd2seLBFW
TGXoF9tJTmQ85AVaqsyEzG5aTErYrYuKcDCtMe7adruoJs/XP4n3nNjyzShBl2MFtZVBCZSsShAR
lkagAbjXHecOn2WYqFYUY/mCqf/66TplrnHekmb8jD4rhTLJaPPKzvYLzarED6WHwouDJgDxpgzR
BTN6ga3axO5pCGBUmueYYdQmmNgU8UQlnw2jtjwxmjETLAQE0CeFhDUGjEENoXRrntObFvOvMWp3
SdB72JzrXz9Kvn5cxIrRD+zJWJeajv8V8k4ZvozCrSlcApatAF/WwSgjixHcYA7JAnwq+lHsMI2+
qMrjJxi4/D87HNDZbVypNHSq6ptRK91EmJjkyDmciWxikwhgiD+AHg2Y4q8b4I8HVoJqz7Pm7EnZ
B3aqu2bydUo+AW0HcpgvVdGjC3QdxmWafduNvVnCnCyzZ9Tp4yLFpygtvlw/N16heEuHPTgT3Tt5
HdkA+jqs6EeLj0Pmq/fmU3fGZom98zzfL5+oWLwjyVjKtjSsNEIlMXD6PFRaLGBzjMN1tjju8h0J
xkwCFXCOzBWQb0qaeXkXnUl3O0jkOdf8VRZkHDii/Y4WYwCzBkOhaw52rNnZDU0SqEkSXGeHY3re
kaCfsHlbtdpkr3IHNLY5sV1FLVxFOsvJ/w7x8I4IY98K4sRyWaKhZm0fVm2/FIL/51i2d//PWDYT
EJFplQBjMJPvjTlz18z0zBGAbEn4idOyZMcAIpCNiXqGkToq+zZRaeaQvC3RDxWYt4Yg8uPysiHB
8KLVU1YuM3hpJXJqV/tkRLrlpaUVKjkRyBf38je0GNts9IaB1RuRHPR66gJW1I2RLmhf/92ZMe+B
skpQCk0HGlckfitl91XyDABagVqKWGGMGskSPSsLUMkHjPbOC5p7Y5R3Ev86M7weEWyY+lsC2DaF
SoucaMxgq5ejtFMB2ItEnVcig5ze6L51M5yrIHkQQaTw2rLfUWXtmjIXZk4r5eriEax1RmPTTfLF
CfvbLBD1EXMN3IZDxsARZSlSvQGHdvOljg/oaqmdLy0mUbFk9fphcs3bhhJj3iQkH9GHoMvYQB95
3Vz+qBQRDqTwvhj7hmE8bXQIuFmfhkD1TG/dI1Q/WS8riv/LrnEpZET+/d8xxpiJFDOAaVLhuizr
kDtQK/nHdQK8HP87gWCsRDtGapen6NiR/1po03rO4+omvpWj60zdxQjlnPt0JwrneJExKOuag1W0
2IfL9hJmU9cCVBwHOhwr9LMD9sArTvlB9olXCbE3+BJyIcbcXoUKyrioIDaqvuwk7iQsm/Gl/UKB
uSqrWq3YohHDOD/JJHbt5o90DGGCXcOpwuu3xrdRF1rMpSVFNidkhbnNx5faDuzyTpsEZvAfLAVA
O0xgkaH3hLEUY0eUYsyB1Uxtk45ehzV0QvIbSrzwPsPOhRRjKHppsevEQQtC3j3aAHNN+rNqP1yn
Qc0282aBtF1oMCZCTmerbSbA51P0YGWfhv9ZVSjqv/4Hqb7QYQStzuKJ2HimIGml7ID3Huj33Q4g
S8j4AqZCEK7w5eBCjJG5pEgjwNQhhKxLzAsZNTqM2/6HVHSCUEJEh5G30ojIkA5gChtzomSfkzeM
Gl+/H76CXlih6rUJH00nB4gaOivw+DrU42ttP1//f16tFpg7GJnGYiZZNdjWRLlK4kyOWgjZ4pKz
tiv81dViV9ubBy2sD9If3QFX9BgFrfDlyj2+C2nW1XdSa+PFjJDCnAfPrAc3m7HqexJWbqgMf5Dx
DR1GZeNcSuuxQQi+/pgQiXmVn+wcb/A1QG7hWS6JMblFFBnNRWirjia9NTmk4PgU15fsIyzipkna
QghswVXiDYOMEi9NlrXWCENhxI+1KbmW8SMlf5A8ceWkcmE6kMIXQefw8oAQHN10kBnAW5dF3rKU
VSmTHm8O8jYFppcGpVe90go/MC/DKhRZEL6wXMgxUe68GtrcDpDTRG5PtWT4Y117WLsUCPSB6682
bDFx7iopgMQf4K+q1O1it38jh2an+IqbAFuiRtfmIXqK7/v/x4yK4ESxj+m9rhtTmqJZFJs/ZBTh
+rtsZ0qhEcgINepd1bpK4w6fihAxHY1EBUIN1WQsGCbZq0UbQXJxzqYeaJmgA5V/a5f/Z8zXXOaS
oi6aHGDE1/RGtfLMUqpdyZBert+biBAjHrYzdPbcQRppVV8CCKqOfgyh86d6+9GSXNhhhCMmi9W1
mDTB40TZUcjkLALeCMXJWfbmrRDK5R8k4m96H9pcdSu1Bh0WUg/L2877Xob9kW71QeOZEK2Gb0Qu
tBgrWcjoRdVMQmn9LgGHw06HtRK9fviRwEXkLMY2qr1s9JKKPnRaR0+8FgjXfrU3UE/K73LZ/UTn
CszUhS3GNhZ5ZEvYhioHqBHvuqENkPU+q5ZoUIZ/VQ60SFY0BUObDJ2KOFVVQ5goWw90H1jt5Z78
VLhSiDFt4WZIIT0moBpJVi09naXIDlOgBvTJmnvLXefTgZjYd35e1y8eYBQG6C78UQXcBCJpnAHl
K02hYIuHFjsKWQq4KK/7USFolB6z7waW1JNQ+4qtuY+iRxFXuzfEGTNF+nR1qg6yOZV7MuxGQPJ/
YkLgHX+MpRpyVTGaskFcX/ypVrcFCbBLe0o7ry0EhWluSLdhhjFVcxpJC0lwc9FwrtNbkv8QXJXo
tBgrNeuR3esDCFD0IGdnHtGAdyfdFgD797BeDU2r077/xKTd9vw+dIFPLZpuHPhNxTk0gNGLjT8N
QPBcZ43e8wf7i+IjyqhYgoeNX++FUGuMJF47cEZK2e27r3EW1sT20A3uXSfEP8ILIUa75CJCn1SS
0HzQQen8Uvk1GAIx4KfvN8wwGtUkA1Z10C1OHdlJ+R2JfnbNfZmhlg8AWDyR0Iw21rdL/lXDCk7V
hjA+X2eSCtq102S0SjMQOFoxmDQdr8lrFysU/NVpwxj71fPvzTD41+nxbw/97irgCDAcw8hlNSZT
NsgQkcYa7lO9cqde+W6bv1TbFFCi1/ORs78psX7TQko/lWco89zUO0tzbrC0SRDZ/IMBvtBg/KUs
qVaC4THIIjDs4n2xqz1yUg//WQVcheXr9cPj+03nQo/xmzKxh1iRwVOHMhaeas4uDrCp/CW+l331
JHLTfNm4UGM0Dba2jJsK4fYwfiuWn1LxNve/0vSxHYG7DVj068yJ7ov+vnUuE7YTpwuc50iSw9zH
XzLswBPQ4Kv0haMP6mZgYYOO88Mg+BcsKA5SYz0UUi1IqAjvidGqxpqnRaG7SDvi/h5W3S8/8/Pg
mzsKgrk8Xj85XoMpHWz/S6nY7hIjntO5SKBUThwOyY8ofxrG76uC7Gv0rSr3xmR4ev9/pH1Zc9w4
z/UvUpUkSpR0q60Xu73HiXOjyqp93/Xrv0NnJi3Tmub3+knNXLmqIZAgCAIHB0IsAzM2/oApmEUK
kA7jSOdbo4yQNlZE4IgZGWx3R/aWl9nJt/aQurErCuE2k7FradyNuaC+URc1gnttR/z5psbAwOAQ
PA14ThMP4cBr4yTuNNEAiS2HtZbLOaxBluZSZWNK6xmNBZJmR/qXtrvSyFfBJm6dtpUg/vJU51gu
wgXLGR003Qa1kzO5i2t9Lh3LU2+LK+U+zJ3Z7ZxYyLS7aUBr2ZwfM+nQBiGLFqKD6oDXFzC50Vc8
TYhm3Trka0HMplaH3CqDmuQDBJV1ZJMWqYJYQDayefbWIjivFY+lVMZsHc1T+MCw8c1+OEr3isfQ
+KJapUgfzmk1U4/Ch4oyv17fJ1NqJ9HPy2YhML93aK4yBskTG20al+hzl0qviZGvMsOrSBWN2BCJ
4pyW3FtjvTAjAMGATSYvy09Z9phg+sFllbYemQjdCNi3MVkB4Ii3NpAV1QxSNsjRyQ9Dne1KPtD5
S9P6dbAn2REDEdzLArcVOwvkwnrW8dxlIe6xsCidJbtVCgwqI8daVITdNoazHM5F9QNulRoYFK/U
v8jGM4Kqy3qw73zvcM+/z7miuSRR2Ia4veiMcYmYxxqMR6uYbWu571PBnbJ1U642ie8TUHO0MRBz
wG0831iqN2oPAHtcVkckgnM6c9fnPboRcH9geld/yutbNEVfFrHtU/+u2KuvWLkbEy3CShHA1Iqx
8kLLVfNvPcV4ZKVEJs1PRISd24aGri0Z/wD35FwPqk7zXAe4h8Mc8+y1zvDVIHdRnPdBei94nWwb
21kW+/tKta5SxgwHFTVXVfOqPvV0LRGcm217O4vgoqWhlOjS6UgMWqMCz5ZeG42FCYzokVkUl+oi
UMa2PZzFcX5hnORcryWcmtS6yfTrovhdWd5le9iiIDLRg/N3h5jKq1XLkzGzFMYQyyq61V3mW6Fd
7aUb01Xu9Ztg3wJaMO7l3A5/52Am8kWdnZsvhvUHcD5CSq2660p8gHkyQQcN5mAkUKYj4z1i99NH
kiZrcZzLaDADgZIKk7kNmH1sNnZNf+bC+FNg9zyRuIVB7oVV4ZhpqIem3rJXXzA/LvaACQaLBGO0
AOUB0ij60+XtFJwBHrOLXdYiq0ZsFhu+ATx/8eXy72/fVH+t5R0OneZ9r2nId2k7Rk6e7hipHOiW
BF5qs5682iWT8xuWXhdLUGL98tmpDgSVUckJBofh65sPlfvXwjjH0VuTpFcsf0KLnUo+K/n3y4sm
8Bom5zX0WZZrpVdlDxj14rmo1emniWnpdi91nY3qw3dTymf/ssxNBMpaKc53DINpAL7Nim3G65S3
1jETm9xot73f7BuP2oxcsb9aRN20wq3jHEqnYFgQpssxh4IULEY2h6DNZ+zqsV9/AEimKKqCER+Y
lPJuXBSmzGAelolKs2JKiJUYzx3ZKUUv8JGbbnglhgvRkzLvQU8JAEWldE6l71JC7SHaX94wlZn0
u1hGASWXAtpB9HhwjinoaNiHGkAnndtcN3fpcdgve+rOfnygdz8mh1W8GsdIbBRXdr3dXolRNpve
4/wJfIgzLVZIwEGG663u90WTOqNOBeCA7cfISgYX4xhlXNV9KrPOGVYsmvYyKuqKowM4FDj0Qzv3
d035aKdPAGJMGc92bz1aC87ZqS0Ol/dt2zgsmRUKgQviMw1TMA5FxMroHXnQ6utiwLhBXKH/mxDu
jlRmHf3pNTYm7EHpb0pIiGZuF1UfQIgo0AJxrEUZ8eXbWMDKSK7KCXRhDQEJRhkqHQH04McHlFlJ
4ZTp02mOFTaaO2uNW2u2SnuwTFubha1uzJTenaiVIP5EhSWZdDbFXc7QttdLtHKaMIw8uY+SaxrG
im82dWzrRa086kqy7Ezwqbn5NIhIgjfhJKuF5bt/RyUPYoPBndPfdFf9/DNRPnGHfesvKD5UmV19
Y3UiyxVNatk+b0Q1kZZSkJd6N+JMVdDxBJb0f84bumZcDF0/sPOWObp7eWu30yZnabyiKVlKuX2F
jteSYWvLwojKiGyboYKHej/ULnB187NVyTfUWoJjmymCTuvNCGX1BZx/CRIjKrIMSz2p1B7nxVbV
q266pfNVO9eOLnlqK5C4WbIAm+K/S6xz90MPgUNc4qodHdkBCZ5PXFA7PCw3jCVMdatdrQj82nbU
vhLJxUeIV8LB6pEEMSHVC47jcUBqjN215jVj31V29WHI7T8T75N7YbPy5k1BLDZ2lOq4eplXXL0a
dIzobGmJ3GPt9R5OspvcwumlTmbXB+Ix9JAi6h/5D0s+y+QiGjD1Zp2ZQSYDyxk+wHIv2VUHGjZ5
X3+XRPHT5nW80pDzhWZdVrmZItIdfDYEqDxZvV9czb7pz/sCTZ6RIdjTzYtkJZBzi6OWx1E9wcfT
9KDTJwn4FtGzZPtsnFeQc4jTuKQUAwfgEI8xovduP/oR5ioKo3dm8O8c71kVvgWnobk+airerXl8
yrtvmrKvwpewuI21RzWT7bIddhnw133j5x/qlVBWsrnzP1v13AUydFTmxxCUo+NjKRrtKTB+izvv
hjz2+sQitXhKDopS7NNcxI0oMAYe7jzMEp0KHUF0ldNHFAVdWhnHrmxF1VaBlVtM1dU5HrJyriQJ
V2TtxTchJm5GbvAUXlPgM3K//f6h5PBqczi3AaZLTZ0b9ihJDmrwW6m+Xb5/BAZucS7CGLpJq1oc
2iADvxJxJQAjTHdJnuroTosSP0w7wakVSeTcxGzkox6ab5DCCp6oIpzffzj8v0fX4rxD16mBPulI
bjXu7JjH0WOUcophB3fBU2eTXbRvb2O3/Zz6oYvCuSAw3H7UaUTBKFFiEUXn7ptGNwKpxFRyL7Ns
7ah5yN/dqIoto9KEZ93+8i5uGv9KGGeU8QxYS6zjPd6TnRalgGtej9KX/00GZ4lVP1plzhDeXV76
wEF7TWH6eVAJrhGRKpxBalZv0nJmtTLyNFSpXaPXVUQstumOVsvFmWAqB7G8BDN76bsW+aqFL5eX
ajuVgCmueN0AxYVe8LdOopkaxej016SPnNnaJ9DkuENoyy+Doxw1P2cN7q5E7EF05W9rdhbMOdpF
Ucs2YpigKjiZ8Y/Aur+s2fbunH+fs+oxqtu+jLE7VG8dEl6NQ7JHdsu5LEWkBWfO1SDLYcsoZlML
I8sUaZ+M4e5/E8FZc1G3qi5N8KstCoh9rdvCiQX/4QHOa8VZsqL3RjDP2IsGte3FjV5DzT9pHVGv
q2jBOIOmQ0DkkVWnkGjPg30lArVtR5Irg+ac6aQoIQkoBKj3Fdhuj+Mu3yXfA8We3erhQ332prIS
x4Vd0qRWqVoD7ts2I72mjGVLTzrtLosN0dQlwdLxzQNSPWhjwHDaZZXY2fzDap8vWxrb5neh3VkX
wvmCyqpMYjXIqGjyMco+BTNxlOZZkj5AhrNeM8Id/aqOpNI0EULSyvxcR7FnkuCRJB+qvK7U4TyA
qRmZjCngfzAUPfLZDN6rfmhICtTBcHOFYo46JrK9daG0jqNgYClmhgxh7DRL6zBW6fpQ+mhIUEQu
ezMCP8vjI3AaE61vR+g1H6fr3KtP3V7/ykBYza7/rD5ctolNFOxKO4szirakCdUCvLlrvMzY45cY
tpzsxjsdRZzGsV7Sz7FrAQ1ODsadkIuHndb3Jvl3bflwvKeVpIOcCRWdR/Se7Wa0XaT3pUMP3ZEl
V3IXidIjQCLi0pVolTnrCUp1GFUTq1x7zCcWbuiFp9a3gG0OfSpIM2xfVmc1uWukV5QAnDkARi6t
Owe/y+Aof2Qe2NpMLe4eUcIO1y2FQtJg7quq3i9l6l82FpEa3D0SmWGrGjXUyLrdoO/n9ogpPpdF
bGehVtbPXSDo6JCMWUbAElLfmL409d7ocrtTG0fRr1T5YWhlm4oSwexHL5khd6lEOekNuUBEiYfH
vWQ0TjWO8MFZe9ITa68b7ef/UUvOp6gynXuFNYqBqfuubgNfGoMfFBRHfZserclwSabfLPpyY40i
IDD76f/W9V1PTkDUerBKHDn1tSti2Cs7adcJXz2XbcXiKdSHsa4zKcArGDh76vZF19ta1Fi+HraV
e3k1ty/Of08XuozfOuhkQIeMxioF8+hKw3Mpotu7bB0Wj9EOiylt6xorpgWf+/hHqv4iqR19mpLv
l/XYImRcHWFL5txE2ylR3LVQpPgRP2tHeGM3dypMyJTt3k+fGPW8dUd+CqQyD3/JIDjH0Tc9pSED
MWu76iDZ/a67ytAQjp4S4V0qMgrOgcQaTcaAwoEUYEUCS5my7BY8EgUKbcY5OhrADEpBWaPzhytb
xkJqcZprrzowqt6gsmOAANkQiOhKxkAX+UG/E80C2bzKzlL5eVBlGM2xOaGTCm3W8x7NkrOtzFPz
u5jz2gmNMLdzNel9Qy8GgcKb9r+SzF3hfWXFic5w1FN9stJf0wcmA5tIG/y7nvwIqCpMRgkk3ghM
G3AZ1b9r0fSk7Sz8SgJ3GZctDeK4fX012Bi+89p6CfbY+3jXu5U93TSfREmZzTO9ksgdtZzmbVaF
eD7K/ack2i2E2BZ96asXGkbuZXsUbQ93vuaxq7NOhq/PlCj8kRQGTe2iKXtNYAabh4uNhsWMPRM3
KLeII6ET4M0Iu2vtqsp/qpU7fWi2JOLgsxBu3YZFGmQtf62XjJ7mKDa63dz4GkR5frH7EEZgJYxb
uaqfiqBjTQ9ZcChNtK6aLqYICpZt2+uupHBOqUpaeWp1FtUciA9gOfinI5QLRh91VLv4Wu3MG72y
tQ/VhVdimYWu0rd50ZDKYPFaJAGjTD/TMnRMU4TD3jS+lRQushn1FAn1AUuIaVeGzdogA9dyOm95
YANBc2QcNUGsu51tAPEghjNgIJLB99/rqpYvWiqlqPVMLutNDw7ywQKIJPQjUQ582+b/yuLfzB2I
Q4luItcw+N0B/XuPgJ89sP5VNPzs9MN8jH0hWfrm9XLWj39Gz+D8qEwNMvvZU34OPuP6K3cS3krg
AcF0od5lWeRAiA/bdFkruepbg2mapZrCEUfPGPQbUujos5Mdi1g7SVY7zP2pny/7rc1AcSWP8ycd
8LkGAZHy62BXsk9BpMGYE4QVJ9YE/i7+WMnhXEqRSYXRLXD+GKpw7E/mQQO19gJGW9H4WJGxcO6k
ANtwN7LUEe0NDILqnDn4JueiucyibeLciWT2i1ZXcCczRS237nelAZqsxLC+hn3rmjT2Lm/T9gk/
HwHOj9RjFYYzytieDlRwhHmDoawJRGxjIFZbxHmRJU3i3IrZ/fxMvhA3vY/8cIe2ul+x03+Znilg
hMbBcMf9IISkbW6aIQMlphOGQ+bUS1vyz9MZnXxo/Iz3AO+6OcZ61S7QXC+gEHKkp8srunnAVyI5
bfslV+SQwPB18xDPftm7uuFK0uGylE3F0OgkIzePxDz/QEJThzaVAaIqK/xmpp405rauuZdlbL+m
V0I4nzGOmTrL7Omi27LTHeJjc5UfGKxBdLa2ocAmm+EOjjvMheOC7rCrQBhdwCuOR/WoevXOdKnL
GHTZCNTQFXph5n3eeY2zPL4hMhhTTUoSHDPWQSX/SvzmCqRS1+C88+T9Mtoigq7t7fqrn8EF2Tna
YtoxYI+K8AlcV3baVagIqYJgZNP0Vlpx+4V+i34wEhaWdtdZfKj1G5U8t7PoibStjIF/xLIw3JM7
VDHI8RHwM08Y7xOls0uASYuPMGsi4PwrhDtGbd3HJWbXwK9XFTqjQlc2RbHbpq+1AO8kBMPayLsx
UGUxSOqMGIrUQAvc6uqnMbqrmtk2U9Fgqy03C/JuVFBVDcRCfOtSGCxT3JUF2shaP6ofZetFcFTZ
1vIGvRbA3Rst6YwmKmWAn3ziR052a3nLPZsGirnfJxGf1GZdcC2NswCjlbIOA+dY4rU4qJ712Spd
7a7xTEZ280k6qFfFKXZFI5q37G4tlTOJqq6SicRoMJvbpHOaRPLTdvDHPJccwWpuuYe1JM4dWdTs
sPiQBCZM2SF+hWZm0zULW9npRzDDXZneZYkC1Xj0nNHSttciHClwrppx75jq8wgU5mUhm0aoMN5i
FY8wDPB7GwJKDdEl3YRWZHzUzOf4I9V7sEKoYBs0UengWxDqcaznasKRHVu6n1X9ekhMFwMHHi+r
sfnkWsvh3Fw4JkWax7gsOnSas1dkOu/icM8C9xrTOln3CA2cvBM9TbbX76wft35GqFhpWUM/Jhel
Bi84sJ4V46Z1Vbxg48ImgmO95aHWmrIvWr3y2gVzJHMjVbxp1HwzvpOz0CExSNDHvRIJGvg3TXC1
e+zvK1kN+CoMnbXHNNUXQ/k2AcCpYXDl5b0TKcS5qaCv62U0E5Srrc8hcpOhmTBaQmPaV4CGXZa1
dRuiQwAENOjrYWNm3yqEyVAA6HSS4knpaAeNaVOgZzR/kEW9Ydsr91cQf3iXZKLgJgSsjQRPUfel
Qu9rraSCldvMcmGcNsZu4j/2NH6rjkKDIZZYsWvwrR+LOzxGbndFH81bxYmuUOpyiagJdjNwX4vk
HG45o+GbSK/pmvKZVf6X/bhLbs27YJ/caD6bwKzasS/jPSSAHW0etZWy3N618Ri2NYM1SF2N8XWZ
k3+kQXWl2yvsamXuI2CeaTEhTI+STyW9VkXTaTZD2rUALuTLFgsX0wwBnT+4MwiQQo/ehbvBYYmT
+Fa0YptGeF6x15HLK31obZhVZ7EbJL0O+9EtghurmkVGuHl+V1I4F1jUbMxvD6VabwB+3s9AQ7x8
Ng/ty4SS6+IVxxyj2A/hd1HGdZPzYL2czGJW+pmNRQNKIbnxZ4dVepfP2h1Y6JCPGv3lnhyJV5ys
n0K2/00vstKYc4tgxsqkLEKFe2gVOzQcktwr/ad2EFwuou3jHOOopUAcq4iooh64qgJzAUviq6Mu
eCGIxHBOZEpmHVwYWEVz3pfzIQZJVifKqm2GoqsV47wGeomUHunIP21g4VWLwd7p9eiyHiZxI9hm
vnBtF5ynMMt4KmgGjdjwFcRpu2D/p4FUPIpUYAp8urCeI4AHKxwxy/pGp5PRPBjFTosFd/7mq3ul
EZ8hRP2JKHkJjdQmtdVdRqldB8ehvSqTr0P7HCK+EVWwBWZBuIhqapKukowAyTrMqU77r2Rs/GUU
vbpFUjjnIUnsFcZIpJaktDXqxyUojxpBm5lICOcnpCUvgnDGJhn1Sa6/TqDrCUR0L8yC3z22zhZO
2DesfFE5BAM1e9xOoOfxLctw8LZ/QPucXUXjVzm0vDopBZ5XJJLzD31BUaZOYBRTs5eanTqdotaP
Uf1M+0OripiWhTbI+YmsimoLROKMTa87oADpWZ7+mhsR5W+3z5SuG0RRAN7n20kiQ40GycJSalPl
JsGLbOziVvU0zIX6QDSongVxC2jhdizCEH68U343y0OVN24//CoUweNke5/OYriFS9GrVxHGE2XM
pTuM/tSiwyv/0lvfsuXJEEn7j6AQMAxLNnWV8Ojs2JAmM+xYluRadlQncqrb4EBO9BYZcMzXMe5E
3THbx+sskDtexTCktSTjnuqLyC6W71r0Te4EL5FXWPH783UWwp0vOVPiqlkgZHSaa+1knqrr8iZi
DcX3cW1P96z1p76WXbBkgAX+QyOETFU9y+dspRz7LEtLyJ/Jy6K8hNr+si2yRbqkH2ckfVmF7RQg
lA9Mj+bXJPh1+fdFm8SMdOWfiEmDBFw8OL26Zyid240PLV0EB0okhLt4S1Vu6pLlSCIpsMtI9acw
tMNI1A8jWCseGCFJgVXpNYu/gtNIbmJdsBfsMy/sBc9fX7Vzo84p1DCr0JPTq3natcEpKUFg7lZ5
bA8iPIRg3Xg8RJFapVJLYMYZxtSJTQl3LniVEzI+XzaCTazzyoopf93mmjKNMlzR6BQH1qlHRztG
8ba/ZoMRjZ+XxW078r9nhnKOIepiUx+RHfGovCuqPbIJtiXfVkRkD6LlY39f2XZO5KFrFyRts7zd
9eOnqDGvKirwQCKj4xyA1ZbEykIYRaZ/H8eTDkj15dUSacF5gJBq0URn+O1WeVpUR9K+WELmbpES
nBfA61mTIwZkUo1XJo1lP1zNia172Wwz+r1qF/0yni7rJbqQ+EKOrM3gE9agGAPGAvcOUtzw12Az
pvfCk1zkot3LEje1RFZd01Hlk41XcoWVPaAtNFrKmWmZ7gPrISofLv/+9gNjJYB9wEpAn2b1rMOl
4IGR3rBavXldHlCjB/ecSJftnMFKFmfcpdo1E+BnrNUCFAlO5udYO+11vgoQMidFYOabvm8ljjPz
Zqy0njDeJBnxvt4qzjL3rT+3+mdVLrwlqJ0BCbOsNH9cXlPRnnHWL1m1OWKEJVygZHxpreg3poU6
l0VsG+JKN876x0irZcKKVKOTP7/mC/YFqGTBx8/mwk+72C8/C0SqW1fJSiR3I+aa2lY4csgPI+Pz
Z8oBYLiv+FjJFTXmbXqQszD+MSpNlpbOC1yUEZknVSk+BbmM5kdRlyPbinfX40oMl8VSA8nCkAFU
mBU1tJeyttMstyv1fk5vh1aEQRPYBf8MRT1uKkYDRSy9mRvbIDWGaoHrV7BN7JMvqcTdi0uQ9Ykx
4AaZRnokKuZnzaC9oslJsqbQjvriiMGJd0uRuh0pdoUpYivbvClXS8o5FBoYUqSliM7yUfs+FRVg
4/ndkATf+sAIRMqKlpTzKFL5bxDQeuwQJL52Nzig7EStpLFVuziBmlqwvmz9Lq0v51XQLtJqSwvL
DJ87V/cZZszwKq93F8z7FPdibC6nphoY1QLyVQB28Tkr/ww0VZJWDaviLnfavDOp4cbmKZFEyJzt
i2AliNOrsJrQGOmrc/5Db5Q8Vsg1ZftYiEzbPNwrUZyDbOoI3HkK7hyi3Ej5oQNBo/rpI9u0ksE5
SEvKwaG7wAwZzUFQOgZ4AUJvephmmzid06k+TrxAprplGiuZnIeUUVYNMBYAQeKMqmoL8CfovQen
etb8+jb0RRQoAtPgfSSNu6Q1NdwBBvk9DT/l4iWojjO9F2i16SPPWvEJO1LmtUpf8RD3wc66yk/x
iTywlEnvlof8evLY+NE0cMrvAsGC5eT9paJOmDanwSI7Xz6yGQsg+ppvWayV+0FoizheRHpyjjPq
yqnRDLxcrMg8KFNxrxejPack89EifDPKqUigaP84TxkQo88lhu3TrW+KAnZUDAiUqAMyycPllRQJ
4nzIlCa9ShkXdltVv1R1sPbVUCVOTuNvU5fK3mVpIk9COE8iSVTtLQV6MVTaBPKWZU9uZtZRfxsI
ZLEvf+eMNaqg8VDXNBCMvfWO/ZSby5xAVFTc5nPi0OxrLHppbt4xGnijNEuF/+UfmnE+N7NJcKoX
Y68vD1b2kdrI6vc5HQbVHMywRNG4DsBgPGMYV9xeddKHMDorMZwR0LFMijjDacrrawqiZNHosm0j
Oy8Tt+uDlQ19NeBeRLDdpbd1/1IUR2P+ctm4mNt+v+FnKdzVIS2SZYSxoXiK1uzLEYWDpLLbynLT
8tHM8AoD6abArW/b2Fkkd5OMwbS0QYSmOwUcddb4w8p/y4no3b+NOVptD3d3WHmDMTkTlq/7MiG+
Bt3/sfCHK33BA4lVl6pjdwp9/efl5dyk34Bh/2vcPFIwjQZiAoqGK+srOcg7FX1VqIKDi881nOEq
uWXMR9k3HYVwya1bR/gk3LQagFfBMSyDGpDHw4cd2kxGA2pnh3ifHpfPE9mbox1+Ig+VxwhF0WXw
iZpPvajisHmqz4L5yzMt5HhOgwWIMuBYgc3N95dXdtNqVr/PvSwkFU00GDGLhHw/2lOy+LUy2Usj
QoGIxLA7dB0eKkpvDmyoR2LSH0uaWtfdnGr7UTfpy2WFNpuhgV79d6v4kUcpaf7BP3V4vU+PMXjK
He1FPWBar2u6w5H+IIAmjZ+TUyfZSuJdFi9SlPOS8qJ3mqzkitfHzjQ/6Ej1EYEj3kZerTRk37Ba
TL0LA8tiLD7JobjLXJQAwk+vkwMd5V5GgmfeT7ojKjkITgB/W6aL1OSZwVDIiXldd/2XhOoeeCJe
0OUqWEORzXPOE5SOtNAD5mMwMEKLvV6YNRcpw/lK3VJIPLPInma/rQBIU9lNs6+lsJ9bZA2ctzSH
NA/D0lSAlZSOpi7fLnS5GZv44bLRbYaEZ4PgBzUUTRs1co1DTKubfHgBUN0xdcOu08cmEIjaTo6t
ZHEOIw4Go9M0bE4+LHTXL5PqWKM0OVMdWw7tcstWikzzYnP82TTI3k+krZ02SstdVteD3Zed7l/W
fttcKG4H8CLDNXPmoqYlKCRkBCZZuCPaaRGxR25v4vn3OWMZiJGNloLfn1rE2w+Zji5DAdDqP470
WQZnKCAYHVtAxpHQdLMnTG71hn3yPXYYS3AHVkpgbH1RAuSyWujLeOtFUjmJSahZileXVw2u0jF3
QvXb5a0RyeCMRVHHJjNZF4aq7szgV4ZXuiqa0sOW5l2opf+7dITvHG+CMtMLDP/x0LXjo5K9T7Xg
ieTdp1iy86q2m+gX5lYLZnqIFOMeYXUYZhbVcLAzjD7sW9sKTzPW8PLqbR/rs2b8XZIqRW1IMIpW
Gm02kz2+XUw0kOf3eS8CU2wfIjScqmg7Rc81U3h1p2jqFLZdjWMdlDtF+4rnikAZkQDmklcCsiLv
MTZax4ql6qFRGoeak3t5vbZrbfpZCc4ThHTQJDkJVa/ANAWfInMf1iDTpz8CO7HlK2H7p0gnzjMo
llWmaGgAMDjSHWK0VxEdRJ6BHZH35n3WifMMIBwpCqmBeae12TrpoDygLV6z+2QBT3WgmI5GiFMv
Yepraoz0YpQ0dlN3T5eXdtve/34FH3+PmSmHcIG4/cE21lFQ+pk3SiAJgtH/uFzOYnh/kaM3Elxq
DNiYPSnXiVs65RdWK8B1c/v/0YC0fcLO8tS3RllEiymZEpDdyy29D/fN7bTXKlhM7YJDZj+7Odrh
6r0oISYwG34ohxpZXR3P0HJUd4vxWGZfLm/WNm7ofA4M9gGrs5ZYmh71FTDXbKZEvI+P8e4PbkiI
B2ULdME6Dc5t1P0YBoGKBcyuR8/AY3B5mMD5g/cQ+sVEnQ3bj8+VXpwPaVJjDIsMZyHBKwwcTt+r
7/Vod98jGSV1xs8u29ZdvLjJcLi8otvx4tlOOMey1FJLwOakoFRmOZoKIHs2OBm6UhTBhSkySM6j
JFMXR/KCc0bkxe2zOwMcrT3wZaA5cIzu5bJW7McubR7nWsCIleFmhB3m1U+CeHGy2/h6qO9IMNmx
KD0hWEJ+IoeEBte5Rzrdi7Qp8sexIHZlXVEdoPJ5tD4CPzwbCt8DMyYZSSPWyJg3P5bQOpIJfMiZ
wCi2i5srKZz3yGtjCSUdgeHoDG57U7j1KUNpE1P1GM/X+N280R4u75jAc/BjOeQhLXK00iLURcoF
HYVRKqrYsj2/YBMm5zoCQ+vlYW7QRdFk4GwH8ag9NUX0YGnZE2YwSB4hWWXncTu7ZKCiXgfBNcPj
EHujmuqIvZ4No7NbgNhl2XSU8dPlVRQcMpNzIxKte6MMkCnLqnuVAhah3UpW7lN6Gozny6IER8zk
HEe1GBXqVYgQECfspBC8KA297ahuh1SyE033J7UV2IhoDTkX0oK3Aa29iOSiYZdMgd0TANwK+7Je
olCLJ9QzonnuqhaWyFp3UxDcSQ8khxfOD9YxOQ6Kf1neplIYXw36LJVQmXBmGXaDXHUz4u1kTPwa
o6vU0ty3vahQu3m+VmLYZ6wuzr5cUlKqONEFBXL5qtI+X1Zje9lWAjjTQ7/LsjSsOa9xGa8GAjrU
8pG7tHalH92LaDw2DX0ljbM+QrO2DBXEAWMV23H8o6nu0uI6Dux5XhyBZuzL3zmOlSzO7IYkbPSa
ZfjIIwu920/xffMoeQayo+VTc2/uwXvlfmTcEop6f82Cu8GkOAS9b1Eh0OkUGxyySC4IDF1gEXxq
paZEmUvm46k++MGY7JuUPF5eOlUkg4t6tYxGQ2ciG8Vo4RWQ3U/79tN4kjwddIYZOszUAxugjrAn
tc0czb1oPbxXEyE5icg6NfWt+WcTBiHHMU5Z7QW7yo988NoVzoQZn4WX7aiIbUtgMhr3iE5zmkh6
jUomGR4JWpaN0Ev6r3IrwFdtF/rOVqJxzmM2QAUxBSjGMPQFcctdKqFaoTjoVdrlH2qvMGRVkw1D
UfH/2zXUsrLHIxs4QkzqthsN8RTxJMxmuGwzmyazksLtlBHVepgEOG3mPHujtTeE7ZTvJBB8vUWg
BQEHG3lFh69cYVwkAJKmDa5izQO5odMKwWHvth8STAUDtwn6oCmAI29XCkipHPMjRzyDcrcpPvVt
YfdV6BitIFfzzgsyOSoms+uYx0XQF/1WTktnM1isCo3C8q7q76Qs2E/DKajBApw/XN6WTZVWotjf
V4tmteqo0qVNPUN/kKyXJS6cLmhsrWwE+/8+9iSgAldUqqompiyDfuStpCBq+rkPE/Qz/p581nKQ
f+0w53s4gmztAZHNTkjzuqHbG4mcboU8N1lj1oxKKNjlXngMT4Ef/ETWa8Dbq0NNJalt6WkWcV2+
TwpwqnK3mGqOmPrYYlHj3/ENbk0vP6Y7/dTHtgpiEvEUrnexBpOnEV2jyOChF4azyzgCvkKWatlb
wm+TCuRnYYeNYHLatlJnITygvtUHpK3zHH2pICRm3fPKVb5jKFNG6V38EhUwN07zWiceX78saU6y
Mks9OY52aWHeWkEpeHNt2sdKI84l0WFcomCSEk+z7gLwZ1WRo2PYcS24LbfEoC9PNzQZeNR3fins
zMiaTGvxUEp5WFrJSS3tKRnBf2IJmXfYBfQmpoElrGVxKqWxoWtDHf2TjnLJHuWMwOmAo84eul2M
upssONdb+6SqVFZkWcUcYj6s7jRa1UYbLF6g3RSTK4vs7rUB+b1KfwXwxNRL0vRjnYXgRbodQ3vw
Cwx3rHcqWnwwlBCpUlAop07vsxROectof4Ib9EVc9pKbxo+eCPgty9LY6La3zqvNlkgdx1HGw/nP
KK7QMw+VR45IXTrF7v/clP26jWdxXGjaU0lt5klfMATXRjLViaJjKxOBUlteY60T5zUwClEFaVer
eFaqNb466c0ubZPQAZ2z4D7bPAHI05sKq3iBqent6hWmokRTBMqGrL4Po96hyIEF/V3R5M5H9mkl
iXP5cTvWExYuQeBEflSMmw9tBPrJBDRx+RW6wn7HzTVcyePsomzqJEUxU2HgEld1usdcsyUnPCgR
RmoRsMlJLr35v3eBMPNYSeXMQ2n7f46EmTxK2mEwHyvRcMnN6xqgBJRWsDsIp7hQt0vSHDNGsWfJ
YfQmMDiCkIxRa+Hd58a34KqubRGabiPs+X+kXdeS3Diy/aHLCBrQvdIUq6q9kbqlF4Za0tB7z6/f
g56QikJhCnd6YndjHxRR2QlmJhJpzkGyIyO/QleU4P/+NBOlKy0SL6hZxvrjoGtuZGduGz7p00Fr
5d1lS+GGrZMstj2QZ5KS6LEBQxlKL9MHrEtbh8sizluk9DNtZDCJtTYnoVYZJPWl/byrvhFX369X
NFYl9/1nOtIheaIW6fnLjJHJXABRswBUXIMDTO6MIeoJsLb04U6Lz+2L+mNEYZ1CcGKTC0gSi6N6
cEpXhKB6/n55/yuAnaKYMqWnZxx+JYCTbjPj71xBckpPihwC0yl9+4soUeC6oHGSxbq8XK9psuC9
a5mvWj17heEvmWio6fyhSTUyZcM0DQDbndGSy6s2aKRC5dm4qQ8EueTs1D55bR3KOC16kf2DNILN
ZtCnnNPUItcL9VhHVVEGiHnuUE7ceT+knnYDsIzV/QBI5bt6J4GM2ehjDhj/ssYGRehIUevnlq8U
IhQQrn+bJyFMSAGmTjuPjYxJI/mmhRqGlhyLMBjmFAvwouxfJIwGgM3DZlDDDEg+oOC11+JTU+n+
QiQvMsKnVY/cRVeCy87OjScb3RiLt5bEToxKp4/o2c+U5jYVxxPuNbqRwVi6ZK5K3ieYTcCSy+Rj
qu8h+bleFe4AYmhPB2EFeEHUF9trRW39f7BH5I6YZ+QwDTexnmTLhHwE5OTH0luvdEAwHTDuiimP
8DYSdV74h/lb3Hu3cPPtZKK09bCgR5ekigtQsgB8IQ+Xvxe9S86ySvMkgonNa2zO6oohGb+XcE1L
fVBFy16X7Ic5nY55jUWN8W2OQtEgHDc/34hl/EzSsFbQlxBLQIOAp/CDcSjBqTj6mh8fQ3cQoSFy
gyOe2wADMyk/L2OWpJXAvUMBOsBy5+vDeIjLHtfdIkjwuB9sI4axTKUyKqXOkAatOjafI4CnFyLw
SK4/b0TQf9/YREv6To9VVHfyVnYKE40WdfmpV9notFb5kKvDIMgluUeHSI9TQw50RoOry3O7jjlC
YpbtF0CB9KUnJILlnttJBosAVkxqRpYBvas2ve5AtW7vLls5XwdAp+MWUQzcxn8e2opPMg8WolLY
gBQv+S43z5IiKAyIZDDJKJ4qejImKpZI2u9Eu03Hb90kIl3iydBkFN0UWjky2aZUVnSKNRNsE1Zm
Z7lVjIcmIVb0RWtG8nr5yLixbiuL0afJcj2MyQjAqCoJGiMGT11zO1q9V5hp7qRld+iN6hbUIjd6
qe5GXXLMNRacKc8utn8Dkwk39tKMMUha/BjAhMO+Ei1xCX6ffVNH8VRMVY0Z7W65k9RDKaqA8Zx1
8/ez9E52r2uSliP/y8wsOWZKVrsDSaLrptBSjBc3mP0NVTm4/OUERsKyOpUaer9SDKF24RbW5yHx
KtGaOl+ELmu4hVEEZmFTFhKmfQsuIN9oQk9aM0zRYWZ7FuV/IjH0821inWEkMSY7Btx/xd5oMRBY
78z820dO66QK/Rs2MgCnRGww42TAJzsY2CLCGp9oqkekBnMrZJGdjsmIVvIQVldhJYPOoKcgD6bx
gUqGBvYJU3unGmUr/6kyRM0sI4zW/T4anhPNmeqXy8fFyxdQTLZlWzM4dGxZWFpqvaxAzC6bh9xK
E9fK1B04KZBPdi+kAcmpMrt4VAoekfSM2DxlI5f11Dbv7Fm1IJeADaKu7xJrcaNB8pJBBHTErXFt
RTEpUbiuplQtBIW2wVkA2134qad+sT9RZgFKFSt8JdJIeq4bagz4L2XMYW4nY7TGMsrlvykbFC/x
s08JSFjGPRgp3wdShr0FlB7rVgTgfA4KiOcOdd9fkpkYP/XT0mcJDGZy1114bALjEO8a3ZWfOm9+
R0CSfqCIqN/PgkSJGxg3gpnALk1KtuYNAq9cpo6lPnXSbq18M70VpLf8WwwgpmhXgUjSYEtuth1i
bllCu412EBVP2csEi0d/H2tMxLwifMVO8lhf17K6jlAK8LW5dererYjqzyGBjt/KuPEvO6NQO8Zy
pLTTLU2BdsodXQhGcSrAFGS3kwKMNr2Jpvi4cWxzloy15ApJjWY1kUVFU4B87a9Sm93GFCXR/+CA
pzNkjEMuStUcZqL4n7O/aDe7CPKXuUCHhQ7Vt4GmCzJcvv/9lsduaimTFqltCC+o6mDqGqdMn83u
MOB12edvufD5zy0paqdzZPeduzpDqktbwLZu3CuYucir/lAl2eAYdd/4q9qPbqNGV0pGrhIdy2r/
V2bEUnsLg0/tPAX50u7TRXAIgo/L7kJPcjpIrU0R/cfZBWq9C/yugHTVXmCy/AvkdNj0Zbi5bwF/
MQxmB+Xlo+0AaN17xPCimzyQg+FYANfBGi+GQd06MGxPIJp/h5xEM+mEnq6rGjaokNH9suYx35HR
V97WwgEAqt8HJpa/Vy/0kycROjm3Drj94vTwN0prWZM0MlW6vqYd2HGfXDeH1ElQMxOVAUXnywSg
sUzXZST0fMH0Z9uD0w/Xkf0zX64t45MxHOV2EliO6FiZIGSWFYCOMS9AGXnU8cuy3veTbwthUelW
y/ktefp6TPSZFXM1sjalawjXS985ufWtVd6M5K2W7kvp1er2tmgXmPs82DgqE4gyWZLtNYbB2Bl6
XBFx+1bU4eIHAwpXatJ5AKSzf5pGk1WDGieo8WhPvRfty50EXBOXPFNv0LAQaD8rolnN82lseu1v
ZDKO0Kh62cQxZNIu3oD73SmAzDTvMY0NXpf2Hb8i2eWuqNPGtZSNXMYN2oLS89D8NLa+zQB1nMyd
NV+NQIG97OkiOYwPpEAunwDWj+Gy6UmaMi9LR2dcgtmI/cuC+AnURiPG9slSJSuhrG+9Fz6o2P7K
PsWS276te+NeCxTXwn1logkRIq5cFk3P6swdNpIZdzDTRl3yioaU0UWjUgGWdPXpsgjRMTLmD9S2
aYgTOm2r/pWtoAggXgTfC0NRYObGrF+66OAZ+tMH0IGaG3gBPUU6UtE56CqjM/qjuDEfTbc6gAoO
DD1u80awof6hrGYjnEn3iaL36pjByc0OSyPR90XrndJqBEGSGsI/fi6oyBQ8K3XOTF1CXqjPO9M8
qiDSs9vHGuQYbS46TpEsJqTEgx73Cz3O9BDtKaWeG06OVTsZcWoQ6yk+9Ex20rWE1DtyRI8Kbja1
OU8muCDQaWuazajlqT9Bmeaip77O67Ekr2nzqPaikhg/B97Io46yuVsxipaY6D7/favHYJWI/H5P
wCgBvLyDLphIpH/8pc/IRBZNTnvUkVFItNbiOFYD1ldoqfey3/FdG1Nv6JqqGJFlLHK0lihV6JS7
Ud5iUMxpqx9EuKLIz7KBNvJLCmOR2Rzl1hBK9O1Hx34Tv3DlL5R6lnLegE9MsA7HN4uTOMYoK63u
14o+VYrVz7rqMBpen+xbcKsnP8rm3683vV9xJ3GMFWJYas1nuaGTowagfXKv+hk+j0D2qYDPJ0SZ
4JvFSRpjg9KoVyaZoJwqY5S+yoO8F83/cLvo2uZ7MabXRhYIRWMw3JKATg326GZPwbxvvhvv93X+
9YP9161M5nqL11pVuwZtExqY8Xp2ogdMGjlAZNphoOPxv5k9c6PpDT6X1EKYFn4CJqUbxuD40gSF
B9GXYu60vunyjqTo0KjRHRrdjiFZ3mU1+NH3ty2wExUAHCmadkCISDXF1ZujhSWweXorJ/T/u0kg
TKAOO7Oc4sSUWkYhNgq7AOvuQdIPny/rI4hGJhMnrFEpR7L2sl+WrxFWcUdn6UQ1N5EMJjjI+Ujs
lUL2j1bQNkibyM8c1cvLivDTmdOHoWe5uSiKRdILeRllfxlWJ8ob0CzNz6HWu7o2//hvoph4UPcx
sdLGwNxaDeASgtWyGZ2zqBn2YTKLAANFNsAEhrmoNW0N8XKP09WZhhJoM4bAa0Q2zcSBTLaKuYtw
V8zk0Soeifm5TF/62Zk1W/CR+MoAjd3GttA5fW1it2MEym6sXaWp09kHqRFw8vJV+S2ALfakdlKk
5VjJflGNtZM31ZO9Wju5iH4AvGRHhkkwXMs37ZM85jLPUWMlUUoXXfTFvh9Jkz7ljZGXTmKYtuhl
Jzg9toiTNVMYWbT/XMn2oQ9RERSTWopkML5qV9WQtXT6IvtMvtaojleBPDna4+hS9rruLn8QzcNx
JeIawn8wXXtGQooncqTNFsa6zUq7Uwe9C6ahqQWtRq5dbIQwt082xz22aFDFmNRnFQCA1p2KRnQC
PhkRgKpIHeYKipt+ti261KK0XrS8JvGXy8Hn8u/jxP6Mc4gAVoJBMGzcWUC6Osq94KS4cfT3SSks
dWoLRJy4pAYgSZVrGA9Kfm0MjdtXf13Wg/sq3MhhLh5FTbMsz5BUYej4i1pIjTtZU/w1nare61JT
cmQDmIZjv7xpmNnyLgsXKclYuVJ061BMaD1KWeVU/de2u7bzl0pUDuV/K9BEm3QwBThCf34rrQEZ
qNlhmkOXTHep7EcMEIimlrgyiKEaNgYQz7lhzXHplpW2l6aq1ME0oHUOMYvxI4H7JIVNexQsTyGq
YlSv7rxE+Rwpny5/kHMyNZrRbwQwgRSj05Vc0Vx0BEMnjTpRUB2qoN/PCDy0UqYfek92MUvqX5bM
jQwbwYwdhkac9CPg07EMZrvJ6pjDj34ukZpey7HgnuU/ZjeyGLPrir7AuCPsgdzQaiBFeJW/aAHZ
0QlqUamYezVthFHD2SRECeqA6tqh0dmVb0OIrGuKnUkWzUBwPWkjhf4VGympnaojVi/RTjXWQM+X
27nDYqm24ATl4vnyp+I/ajGnJOuyyaHWVcK6sXMZPLHUSEov3SmRs2hoHf0NIhu27vIoEMk/xZNI
5uIoEiUpkTrIvhpQAq11L61OuE9uOg+suLvlijwuD6LtWe5jeqMmc4VUkd1EsozoROrM0ch+MMIg
0oD2HTkGtqvS2hUoSe3urO5xEsgu02JZcu6qAiOr00PvWUdtH4I3Tr4znBXFJDGQv+BMCePrkTXm
ZFXRadSjCiS1io9O4522iNTie/bvT8duzbZ1ulpjhXq0PBW7zJjuV5Lvu8yO3L5TCgfoZAJjEQlk
3HsFJ5iWpzBPeUpqx1L02GuGeNcS6TA2ut9iW/Pyh+PH/pOGjItPhNhpnSP7lCRsNGajEWChQgQz
/A+h+SSFcfF5XvRmyuACnT+hyU5JXcfQnR/1m+Qw+zOojC1fc5ajdmhFoLP86HISTf99E13kPl2H
zsbrVDb15hv4G+drACqrutOFyXK1qN0aeZePVGSb9BtvJGapFo6LVQE6CgxVS1PfScPiSLkoARGJ
YcIKCn52Fykoo45A8S8O5s+YCGqZ7+PDZ06tYy6C5gXg72Y0UfpS6VMNlYpCeSApUF36+ya/74aD
nH4xUHDM5B0JBckjV62NTEatUEN0bkvI1Gr9FpQkHlnGR3Po/MsfiWsWGzFMgAzjNdLDEYOS1mJc
63b0Ftd25axyd9v1yuE/yXo/5q1BVLkdpSqeJ2S56UNnRW+SWHel2ggyLMHRvTeZN3LCkRQ60TAC
tQyak9TfsnFxU+nnZWVEQphkByShTd+n1uova+nlMfHDHjhXk/x2WQz3Ajt9n/d7fKPLElfr3OdI
PRYtk51QNT7HSprt7AIRcO7j+W7M5CyI7EoS2B83IG4EMwFxlMaGjAluTiO66ZL7WNTPFf0+Pd+N
YmQCzHJR4nG3RvOuUdX9EImYS/giDN0EioABOgbmEgFykLnoCVyoTb7Yppfany9/G+67C2WyX7/P
HFFo9+k8xJjNIgHNQMe9jvyzDf41cyHN5zdi2JPSoxabHHCbMHJt2a2iYC6vvcuqcMOAAegZYhNL
wxDYn1+jzIapHBfMZEuaawL3K7kbm+uu9i9L4frMRgrjM82C12gn44Os2vWo3Vn2wZ6CD4gwKW+1
ZXOo5+2yWmuAhANfdLgec8Xp4lsiGobmdxg2QpgPP0okstFkwIxlMIKZfX4Drmhg344Yl+ueseno
5q4s2oXifqGNTMYKknKqQNYaAz4V8LBOuEDkDHactT4qZSdoQYlk0X/f+CYYk6w2bzDR3luZk+v7
pNUddCaVRPCxhAfJXKxWXmW6nSGI6nczWL8xUgYuKi/0MlcPJq/6Iu+7N1HblT/UsTlJ5mYdNZLa
oQbt8tytr5OXEs1fMCOA4dl4zg597i071VP3IjemupwlERuxzE1b12mS1wU+YKKnqbeYg+UWUnQf
q4oRdNrQO3oc2YKslj9PdRLKko/DRMJ1ptdH58uu7KPB/WUNAPwIWBhRx1egHztTHWZ5gvoJnq+x
FdTrVWoUjmH/1Kq/Rin/SBzZaMXEEYyId0ZbISK27QHzgY41uIuwjMK9PTZCmNujHpuOtD2+l/Y0
vlcYxtpfb3sfXVkv/ynvcf8Kihp8iaYCcgs6Mc5C35WdmdvyBMOMinY3YsfC0lKBCG4ExiP0lwgm
cikdyDvyecB7Uemvmn5xYmV6MNd/jYVPryyLyBQfGKGYXSMi5tJUpgoglSyLA9Ood1rbur0U7y4H
e67JbcSwntwCNh31aPRADGMPrD43neJbK9V3i1549Rx/vyyOGxY34hgPBpJQn0ZrIvupnXlr/aoV
1b5RStdIhNvD1LjOgsVJFOu3zVq3LSZTaFc+eqTwFaGXuHnuxHvkfh4eOsFl1bh28b6rYAKm6Ize
dxja0I4GGzmGggWV2QbxTW+Xgy+15eBdFsWPSRtZjA2ueG4Asw3eS4fqoqvcsw7rQ3Mo0Cn/12CS
1A43ophLs01CLI8QxCTT/tKurpADheuxm99nLsq0AXtW2MKdBnPxuym+Ti1V8GjifxmimaoJTUw2
rCpA74lMAyLScA1qTDMD9dYry0XgSvyCKkAUfslhYupir+FglT3NaYAk6mVH4Err/uzG+z7Ib4QM
XfyTO4ljouuorf1qz4h1QzEe2yi6AnyZaJeV+3baqMQY2oTmUWJXBFs+RDI9YnX3Uhy5Zbwk7lCS
x3TqDkAqdAXmzdcMC6AWwNFoO/PP5KlJJF0lq4J78Hp8bdH2k2712/xq2Ek3tDqt33/oJUU3Tv8W
yG781GljFQDlwq6jIXuRWgarLX3ACAFGBCQDA0n1GfUdELqMphmWFTOwqhOZyTHM+p05DU+Xz453
dFsxjDtJklWHaT1nfikrrlKv+xRwTpdFcAdRtzLonbLJbSeQ0aVqCH/qv1PuzClAZ+Qqf5P8xqOg
L8MTqH3AoiZqIXBT3a1c5q4y40pflqKFfxVXXekV5WECZWF13WWHMCvdcQis6jrWB3fNnjpzdvro
QRIxQp9zDCEeYnNKUQxDoyRdjNc1UlWkQ4tHPaj4iif9FU/X1okAyGj75tdydavn8CntnOogLYCT
b93IE2XfvHAGQAddB84JpfBiHppNHILlc5JWf1xekgkLftF1LqKaEMlgQplkkCnre8QWcF4v07EH
mslHkMC2ajAHGatl35cGplSRDrhL9LNA/7v6oU2iFjg3LG8FMTEsjea8tnucF70sKYgaJn49Aro/
0PQGIgIc0cHRf9/4Rt4akjavuAOk9Bq7PVmxW0XTjdzG01YhxsfXzkzbxIIM66uC7mTiA+nFfEzc
1ZUC5Qb0D18EDk87w2wqRcAFalkIXOe8VqaWK1UzAYOx90xnPIDY7WrZgZT63xNEU+c6CWIHZiId
uNKtBOdS7adkuKv6B4Em9GguaMKuQymA6knLAZrMWGIDo6yHPbnGcCWfTpQgdN2hzbWviZOJ4DX4
dvH7CNlpGTucp7pu8c0aed8DfGU0drpo3Egkg/EoycqlLKUJgR3emOmDJN8YwqaxwBRYiOVBt8y4
SHGAJJBeh6AI6HZR+xDtRPvY/+C2pxNjPAkvLFAIWdQWgvdGz05yjR9aEO/VK9ubRf0JejaXDIPx
qUYd4jHuoddwXHcVUNorV3JBv/5Nc4v/x+aUUDvmDgV4CAFSBO7p+bvsJih9ao/Djjowpd0VTSiL
DIO5ONeitpQuwoVdrwaw7dSvRZnuq1H0MqZp2fkZWkQlus6hWJot2VyieKRAK7SY2wNkBbU2YTGX
2wIkykkOo06hSbM+UTnKHShctO8jxmV2aAXusoA8YZUYn+w5XYFH3GNC4yNdzq1wJjeN9dhWxmRd
fc2e/X6Vb01l3F2OUvzP9Uu/M86ldu5KwGTCj7vkr7Z+ke39YEvOf5PBJBGmDlCFMkc6Wqot6qHy
tamWTpFmH3gUn07rjHZpWrMwRJ0Er0fVq3TFyctjLv24rAo/pp+Oiwl79VzM+dTBdbsYAGH5zRJ+
n7vPuYgHg/vo3urC5BGrSdK5yjHNSde7KW0QoOyJk96iw74PO8H34QcIVbHwWEA1+oxqqWyiPhyN
Ep0Xb/ApXzCG1H/UfnMYb6Z/zzVD792NMCb62dMS1yTLMVfSfDLU23ESRXOuSW8EMOHOKELgDxor
MMNXvyV3mb1vyv1lM+B/n40MJiwsYx0mZgsGYFChNH42240zLASJOKbQ9iRN9CCvxuZmzPrlYGeA
kx77vPKMZfzIhPn2NJkQoZlYr65t/CGrHUSd5ajTDtAA/9FA2CG4cgY+nq7hNURRB1cQE2MQYq/7
FPBvuhItrvHfXqfDZYf/kxSzsingZ3zzKX82d/kTjL93igOEIcxmuzRIhCkA32hg/gYgU4DpyDj2
KDVKEaZd5isJ9sfuxuq2IAKj4T6XMXr2SwTj07pd1tOc4RB184aEx0lEt8yNTZvfpypunwMYtdTV
McbOhP7czKNLpNwFhtJA6o/cGaplaioxTQLyUEaQMihSpKOCsWQRhimMztVKo3QTpe0Ol/2M/1VO
kpin4YrBnio2UXssyh968WroqdMsgu4ZDQdnmcRGG+bLo4y6riRBmVibfo7YIFQmZw2xc5Bhr0EE
ZMP/RCd9GBPAdFsc9T0GilYtepLS7DBFWpCSPiC2LpjP/4cQdZLFmEPSV/JoTcA3GyPPClR/3Zdv
SwRs0NyPdkQAfCf6UExQ1+o8a2IDKaa0vnTxj7WKHFAtCsKQSAgT2MPJTtRGHQFiqb+tbdBX36NG
cGp8Hz0dGhPX2ziqG6UntHxbBG02+yMyvMs2zd2MJ4AJNyyig9GAhcEdsryJtQUpV/kqHykOSFW5
WZC3znqkFUfrFpVVUSbJPTpMJciACtQBO8oc3VIOuTKtYByw56ssvbWz/dgLelX8LGIjgzm7ogqn
pdHe4X4IiLdRpsK+qlPEvgzWOlqmE5wjdf4zx93IY66+ZipJHOrv8mQTWLhU3uhKxbs824uDy/IE
R8iOii4mtgajEellOen7dgUeeRLd1ETIZy6Sw0TX1RxA7RbjAaUGxkNnAEtEcWLAId4n1+U34Hm4
+XHqHVHBk2v4p8NkR0bT2m7tDphKfp6iv5NVe1BJCtyX/5bayGAi7WIUWVJR5L13eIZbXBsvluTE
vRMeElc5rn7ql253pfbOAtANkXT66+fmYstE1mzLxgjen7dWWkVmHtr0pYOUGkSsx/TO9im7QbOL
feleNF3PP9CTODYiqlXa4umI7rCxG6zZwUCiQCPeZWIiWVFk9G7xX8ZQwlBTmkhByrJOL+ucONP8
WiuHZVkEcrgTGFtB6p8np01laecTggdA13f9fb5rRnB/gpSy9zW3d8GQkrsR6A5kR5TKc2MKIKbR
y9BQDlTZebpyNLAf1aIzjY/mrpg5ST3p1vTNQPPlq/jmsocLpdFvusmgwrzC6kCPp0n1FwXVwvgF
thRMl0rDfo4gnnDdYasbY5Bml9hhaEK3+NoIFp+CXOHlFSy6G38evOUaxAOu5Se7+BN4ES5ryosx
pqLZigUyWAsApX8q2syShqkrrGO0CCeqBlK7zDFErVBu+2IrhbkQsiEkbVTgWak7BuBwu4DSi0VH
ZQ+KjN7LAXtl7Kqn0DVo5yI/DoJ8m/486/Bb8cz9gESrCRclRboQPapZ5sagk2hUp82OvX7TjoLr
j+uNpyNlN56mbiTVIKFQlMSGo+cPavmMbDLPP1/+ciIxjNPHwPAbBrVC7h3eayo2B2O3HL1SEw3l
8n1how/j9HlXV4q+4PQW0yXHYp96BcjMPOLIGLciLyJvoBZ34WOxyJtFFxshNsbwYrf2rRR0sluC
vEeR7wrr+fIJCmxfZ5x8tKyhG0iBFG+YHJOOg0u9kybmf3Mx/cy78RqvYnh3Pg77Ju6OY2sdzXQU
GLlIG2ovm5CV54uq58q4+rlyD9vA4u/VEgrbWvyvA14BAgYu0G8xymgzwP/GgZbWMPjXOcpL9Sm8
Tm/LKzOwdvHRAmqD+hjtRCkX7w41gavySyyj3GBndqgOOMOks3ZgVf/ey/PLR6zhJIKJhPIaqZKu
g/hlVP1GATpkdFArSZTyU688t+6TFCYSRu0s660CKS0Q2igmCaY1rOuJ9rUCRQT7xzeJkzAm7oUA
nM5MEwaOuVDQckvaYzW0100rZPyiIeCCVuzUk1Iv+tqHsIrlaByHRxohuh3K4Xugx+xECSq3E7kx
BnayJh/GamkzSJtcNUYbQ9tbnvxDyoAlauxSP/GGj7nw74N8Zy7a+BbRxmXWEhRsLMvDwnGl+UYd
/CfzU5mUeJ1no15ofmMXr2aJVH9+wImKzE/0oZiQl1QqCTE5iNnIu3Vn7ppAAlW0owfU/OIb0RKf
wP5UJlgsRb2kaOECjkklHsGa9jCUu0EShHFufWNrD0xw0EZlBf8bbsICpBN+LHegT9RsFCiJBacy
pa9tDkiKQilrtzKBF1hVIUiCFpRALn9C7nt++4cwIUTrIjVbkWn46tf80B6qY4wdQvum/BtQxpMO
IlegP3jJ75hokq9ro8sd8iqtVF7apLiX52YXLvkBpuRmVvGBItxWPyae9LI09qpZYI6yvxqbyY1G
rNMK7xhutqZiu1UGKxHWAZjEpgVUNcisMEBUyUgGy8GZ2q9D1DnGmPtL8s0UzT9z75aNPCa/geXk
xWTA85TCTQDUqwvwOPgJ1EYA49paH6FPBNYEf8DyYOwOQeS3eyWgSE3TlSGov/Gj40Ya4+Jja8Zx
SrkQO3/2zF2CFk7mhrvWJzsMBAaqQB7XBDfiGB83ZrByhyqUs8or235I4y9FdyzkW92OBe5FrevM
2FVwlYFYkjLsMdYH+NoWPFGQRBu9yj4Lph3d2hG1rfnm91sMm74bxRCZoQTzA4SzV0QPxXTTxfdZ
IvmRfZjkb5djBt/4TtJYY+/7VlYjeHAxTbssGw5alj1cFiE4N52x73lIOzTPMdKQHvoDLY3pwXvz
0L8sRqQJY+VzCeqMKMfnyfRkV6XzlWSJ1k64T56TBbAJ+1BW9jQr+DR4WR0A+/Y8JP1Lale1I4Gp
wbmsD18YeqCqKiuU3wrmuLnzy0bvkehCHyNWnbGN3VgP3XWsnBiLC5dFcftcSKZlm07dy6bFOJGl
pIodASP13bSbhyLAY6T7ohy1o+IC53pfv0Zv9vNlofQ3z9xpI5O5Nc2ub2ZdRXJYGTGQEVKpdKUx
n6+WXIg8w4+AG1nMWSrGMuURUf4ehsOKlz8rbv1GUR/aAPg93QdWIM13yHcFLKmKzqg2VKWahTKK
Gt38YESBmQhiHtfUN7/PqBMZBFt/NuhE87Vzwhg1BVHtlxtVNxKYi72RQM0F6oH3gb5Wfxt7VyFY
kY7QTOlFvJ4KN0BshDGB1VzLZKjqiDb9Ry88Snf9Ibu1d/NVux9e7U/xt9nPsb6g34eRI2zx0gB3
boZ4S8LJVLQlmQBYRF2cKDNYRUlAQU9ACVAHvb941W7Yt6IAwi9gaidpTCwciJ7MVYZz7XzK1xu7
yIBRabOxtoZllF0Eqr5SiJ3IvVEwYCgbMjq+FjtYDujVlDQFVLSXK2uunV47hJI3VEfjrVjfLns1
Pwc9CWOHyqNYVvBYhobJX+rRBFhHCdrUKEg/g6XSnW/Eo0lcU90IZD7gUIEFqh5Q7pLKZ6MC0WD5
GE1XGWrBiWi1mRuyNqKYr7cOpIvQlQVYxnqfmW5TPy+iBzrXFzYimFssq5XFUipoo2HKym30KbwD
evN81OLmm5xUxr4wh9tcB6R6pVYfGeEwN8Jp3NlcOVkkdyoeTBgxsx9UDHh1djD0paCxKTpE5q6p
ezK1UzTjUZY+KZlbyg+KiMGLL4JgOIoW7FWDib9SOyq6WuJB1hVYuYs1T20jN2pE34rvVycxTBie
K5ieAQAtX63j7qoi4QxwGEWZjuUo69jl7WLsPYBh6arSRjIKntLc9ADUU790ZCI0aVd5NdDHwnJ3
hPkU8H86ctyCdXMxrlbFnL3Lfi06UiZGp9WEtm1F88Qx3CVgHjS7DAh7qvzjshy+N/9Wi53vAa2u
mc7gAPTV7ClKnpCXYK/hdTRe5dwWGCLf1U6imMAR2msHEGCoFCMv1ZCX0jFb8eAm97I+fSgW3bPA
c7gmLexdkx/HKjDD/eUT4/++pVLmONg621CXC1tJ5wTGHpUAGTHDJzNJPmRrJxGMrUX5YsRtjY8y
N695fpcnttNPn1JD1Jd9v2zPLmMQbfzShbGyWZcBv9Hgk+hO8g0g9u6C/zVu8mnEmD8oXhwDzZoJ
Hancl7zqRYQVx2+EneSznXV1bMraaKEo1lz2nbPuCSqkoace+qvEHX372AfLPvKyl481/DaSGWOM
JV3u5TyiY5bKDhjbx34f7v8m0Ym8VTD3zbf838fMttiHlhQpVlFRcYiIY4NI2tT2GIiVJr8uIiev
OicTjYT9Q15wkslcbJqhVWVDn2et5tIOHGboJWeNnOq1OERu64aPEXbpn/6TbxDqO5sLDdDfkZpo
CJJkdVM8oYpGVNHkh+GTWsxtthatoRj0laYA9C/K7yv6sqh8RYhNw6+rbCyEudTydLBWgtr9u23C
24/kXnmMrunUwHRl/gi/XT46rmK6jrUU+x3mjTHIooyUIVGQCwC0wm1zxc207/YaKKqISFokiEmq
GgBKLb2FpEpdiaeZD2WeeYkZGJNguo4bJzcKsQYYASFSpnlHlUlumg1BWDUCvxKpwpibaU1TUll4
lynmJ2J50vgVg3VRLhgO4F7FG0UYkwsHrSh6FQdGpMYJIxCKwXGXMj5cNgD+oxl8njpw/rD0ZzLp
zUDM0pxBr4qQNIJxHkvyQB3Lr7BB5sVH4TuMpxUoxLDY984gypY7wMca9k2NRwoNgOrD4NNlCute
7xw0Iwa6YgkAykUEBMAzCpCW2pjDxooXVqL/DBCYNZJIhnTRNy1Kplx8CfPyA3a3FcH4rRIlpjHT
JgT2J/1FkW4wCPHp8qfin91JC+ZLdeEgz2lurygVARC7HwNrNdw5anf/TQyTBoSkqUuSpui9KoZb
TWMwh+NeawqBGF4KiIU7AixSiinE9qtVLRs0I0e9sJKuE/1FSetdrjtS/VUGwN4HNNqIYr5NlBfV
/0j7zh65daTrXyRAEpX4VbHD9HiC7bH9RXC6yjnr17+Hs7tuDa1tvs8scGFcYIAukawqFiucIycK
TT1ZBVR1aiCkpRrqNWYsuIh2T2gjiDuhPgNF3gSqI8+UksOYhnZTHYYkEuSd2Ofy4dN257gDqkIp
lMooTEGS8HXKUSIB3k/qp+HT7V3bPyACrBEMdhsmXyrs4UfJNAEzMsrBkNCoQVkYnpkoyN+lvhEZ
gjh91xFZ6lUe51ZH0A2XQ0RSL7woPnHnw2h3LjmxZMn75oy3wjiPkOjjMMpxr3gWQDOWH/qnwvz6
v20fp3R1F45h0UG/l7T5oIXqMVK1b7QwPifyUNhkSkRTNbtObrN/nPK1zaKH+opryWyI20cLiiTR
e57c223jVG+uQoOo+FlvUU+0AWt8VztNnB5ub93+Skx4SNY9DIbUt+56UUOwJQFw0yOAZ1OdMZes
xi7qQRbNmewKwlCuybAz0JvGRT9NA2ZcqYUWNLX+pIDPJC0ywVr21Xojgwt8kPVedCsmgPwvcnRl
9lp0iE0pdeS4kJ7yBv0EOi0mt0CyBE4dvi9UqukuTSbNjvRUBD+x66E2X8NtbZcCLBAYzHCFUeyo
UJbOWF2C7qfbJ7j7DrA2cjhjRrJ3KIc+Rr3uMr62Ss+29qvB2GntDW58kOEd3dsid73iRiJn0V2P
rNYgQyIFVkxxAK+Xoy1ncIfYt+WIdpCz6wld4Eo+Y+eG9JQmXjdc8kKkM7uud7MWzpSXukmoBSVB
tvob46hBPv6gF7aJvdP8xmd0h8SmR9HDeH9ppgFQHANTNrzddfkcV10Ccyha6zwm+VGm7UeqixoY
RGI43VjCvqdzj9W15WWtgzTyK+s9zhdwrBolQCv8G0ZC6eNG1kEYt1QPDfHTdLKz5JvWf+kiEWjh
rt5tRPH2nUxLqZkGWsmn/jhZy/dqNlc7l4FcMCjCGYTdvdtI4+wXfGC5oRu4++PjEihfQBTpdUEW
xJ8NN0WzfuGWQtwCkUjuuCzWvEgluIyOZNFB65ovozyB3XhaRF6D/dJfgc1mcexLNu/4ZtBCcNRj
KzP51MvHphaEGKKj4kyXTr1ZN6DF8WLzk9o42TAGxHhW61ngInZbhfCU0SwApOLZwd8ra22u6LWW
ZU9JwTzWSXZi6o9ZOPuxsfpJpPtd9aVNO3/N9FNdFYJl7m/jVTqnkXkdJ7TIoCPD0KEHpATq8RIT
UWZ6t8i1XSSninkzrUi+47TWdQjGuUWmpzsMTWHHZPhUV83vUO+duSpAT1Y5uWG6tMrPlhUFWad6
ZRifq3AVvJn3V25SFfkJQMhQzm8OwLnV+wYhZGwdFeV7Xz3d9v37CnT9fS78WdpokFEYQvOflbst
bhhL/hytiy0CJRGtg2X2NoaQgsMRSX6sw9QOJQV/cS7Q0N0LRsc73FR1ENDz+fcwr6fUqLAQCiS8
SD2E1SdTop6RfchERPe77mMjioux5qRrJ3WFK17RGJd2A/RfsmllBbePRrQiTunXmUZzjYDJs5TS
NtLEzoBd3nTguF9lm9Dft6WJFsXpPiCKYuTisX9TfAmloFVPhS7Q5V1d2+wb05GNDsh1VobDBPOi
EYiVh2OFtufmMRIOdIvkcE7XKlujZFRuXjMVdis5MxIxOKm2KQU6tzueYW1WxLnfcULWtIuh1f3P
2Vcvq6/75oN0sAI24L2elXsdsBp96LGG/1Q4nSE6Ms435CmA4KcF+5k037X4J8kPgySKrkVKyPkH
WWv0Vm2xwpxe4uhOTuilJic1jACU+B7Ohe1ucj4iMc3GTCk4F3rjO9i+Hlals81xcKa5/lKYmSjy
EGyfxbBzNuo4FgZC6QJqMqEGBZzaF1AX+UUUf7ptWPsPh6uS8G2ZjYb0hm6AUnlVh4cMTWs+nTHr
lSwycZdQH4IcU652Y5LLoA1tEOXGSWlDTKRUpoGHzBCdVqr8b6Zocb4FcdzaNKi/eXV7yduXSaN2
2B1aRfZuL16gPjzAa7qSZhlMqI+Uf80GtFSqiV1SUDZFTjyL9Gf/QDWTgqiCqPJfBcUqadO5gz1E
kZ+Mh0L39EGwbyIRnDkUzQhWkBAMD9M8gNnhS1J9QMr/9p6JZHBmMEh6Usb/YpHw8yZIwfpt+bdF
/Bed/LNVfL1Q16q1KizA4ijPC6papV8E1eQkk9O5k1sCK7n4UfeuQChTqr+CYSTJ/30+/LTlnLey
CYAIBjjEkN1QyDiWZ81ujtoh8o0ngTTBNvK1QrlIKFVZ6E0+hI/FEzIhruREd6ybh5xCm3HTvGdg
1doskLtDkfyJ43VCLknWod9r68tjKTq5fYu6biJ3icJr5ZOqQ4aGgUdtsZXRztGoNALbJvzZVXbo
yz7GHz3LtEUFr90YbrM8tuMbh2mtmdWM1EKVyJAx71tOtUvjUESHvX9umFTF6aAJhh8ylkK5ori+
UXZAK0o09H4ddccqW0UbyUz1b228yuHubmUe4qkoUZZM71hzObIs96Uf+8pTHDv/4g3D2MEvo8Mg
jqhTepdehYHz/WeN7JA3O6nmszJJJbh3miHxqTx4dTIA6Wt2y6U5SVX905zIL1B3uuOYiTKEuz2z
Foq7hq4wBFUeG6avldECVhHm4P89SdWGbizbjN+ZOLKdPY8SqnP2eybRtmK5Kwc9vIPRIDeHHi3M
WISmalsTKtu3rX5XRTdr4ywwldYRmIGImXtz9YdqwoNR1Dy1/xTeyOAsEIMjmIqJ4FgmR/pA3ATW
7jAwOAPk2KtoEo1p4V9auhHG2VwdSd1QZirutLjw5sHPFsNrYxIsQFC9vXX7ad2NKM4gKh1vqJX2
aP0Cph4bFCgctbbXgA2HyQflPZy7lqlrMjCe0SqucUcV1UlaNhXsPNN0p8QQLt4bXfmhNATr2tlB
DbP9wCVG2kzD2/CtrY0aGFH6YcZrwCicNnF1tNOVXXNIKPFv7+Br/Yg7rDeiOM3I4lQ1Gkz8QjNG
FyMDfvsAaAFXsZNv0wT8pdWhQfewuKodeyFgn9gdJBrq2nGfb76BUxglMqSRxPgGEj9NDcBDyksp
Iq7dazdCLkhlxXWGHMhj2mpzn0oNlZHNvRSf44/RofRT15js5BN1gJ4VpHb4I3IqXzzDuGPgbyRz
XqRKTAw4pUPqVXiC2wPVv6hWN3u3D3JXZTbL41SmL6NZ6yhcFcCZojW6D2UAhiC5FZrk421Ju6e1
kcRpjBrJZrHkK8xb/pCPiU2I34jGWPaa097sGacSGDzLlaWAEDbYxOhGWAKeHMbD+oL5zw/ZHTkx
2MzppQCSwHCiv26vcS/YfCOfcyxDY5Xq0GL6jXVIFB5KraiI/qrPaDGB2OVH1dulqHayqyeAXMZ/
uORkg1tzWvUlAOZAJ5AD8EpbattUBGgFIgncqjRttXKMCaPZT3Jl5dkyRdmF/X3brIGLEhqrH5Zh
xLm1Lvmyuuj39NWv6nF2VD/3hrN8eM8InAY+TvAIGbJKkOd96yvXTBrR9IGn6uy3R8kIkpPpsZmC
evYw6AowDdEQ3O4mXgXyWbssQmG0nia8D40PWvclal4EusdMlXfJumqpwP4GMqPCe6pEmjJUgOAv
5kjyDCl70ZPkY09lv5Sm2W4LIOeYyi9l/d5Us5vXNYBzCnQkF2opaHHYPc3tl3Ceq2llRZ5mbfHG
L1ageelz3Dl56IQHM6jcOgAvVP4ogoTYcy9bmZwjs0Z03hUWuKG07IXkv1PdXtTD7R3evfR0wpLT
4BwzYXFvdSauTfSkGV2K9r7+2NltbCePWdCh/7R9qT0LBB40qE+JG3r0LvJfKUEfBuf2R+w57O03
cLaIxKKioeyNVGmyOqVuYDSrelLH/hmcWQKNYkb3l0JtlssZpVKO2oqZBlxA5Qk4SU6U/F5S1V26
6FzUoub13XVpwG4ACzRQAnmYwF4q5l5TYB5tNPpqqDsR6Z6kHLPR+SRoAWSm/de6NqI49QSkaBVP
BqAP2bAj0IDPbEg0PwmfPrsqqQGanKJHSiW8i2mLos66HAbJhlEx0UvP/TH3JS/By7zFhM+l+hD5
Iuy23X3U8dxCtIJXJZ8ZmqYWM7At9KPTzkq+2F33PKd3svl4Ww1317YRw2WHZMCU1vEIThlt/Kpa
39vMpus7EPxYY6NpEZBtgBecKz4AmiKNiiaDSowmaFGaybBBtBUfqxXcRu9YzkYUpxIGIHGGFNRd
Xl7Kn0rA/7QjEulmIbhI93bNQpcm6OtMZO34VsZ+QJd+25mJVyQXKW7sZP6sF4Jexr0mZAxMXIVw
HiLUSBOOs5V42efRRSSCCnP60p9GIN21gfkgalTfjZAtwBPK6HcFUBr/6iiBFaFFVYdq9mN1UE8M
tgkQbV4KJgPlpCmvEEDLoTl0XiO4aHa3cyOZXbmb3ILRF7k2NwlqpcsjKAeb+ihErt97KmrgXgFg
GiwZ58YpoVFP42QpTAnd2SV3KQjsoqC5M9DHQY/vyKq9Ecap4TTpUruWORp8ytCdUGmlwAu+ren/
ZUG6CjBWA7RDfHm7yst6lvAixcsNl7NT+uHRcBuXBhU4moSpyT1fi6fvH2ncikw5JY2iRswHEn+5
PK22Urkg6Kb38nHBLGXrtL8TdynsMjCPrciD7CS+sJ9X6VxQUEbdLBuDhPkQ6Y4oo9uW50R5mqST
OR9CTZAw3yuRvZHGqSOq9FWzRlAVHaRymrNcusqhhd1cKkeu0Q454TVcPC/H8nE561/JVxH9xq45
bFbL/r4xh3E2q7mc4V2WunJAJ+GuqvYwyLJgslkkhvMvNelSSacQg/YBZ5R/mJ3p9EQIKbYXzm7P
jos+BksKjYnAJU+O4sOpBLkfu5Zbe9VxDKLyPSnfN6fH3WiRRuUaA1RoBTJ/SMM/5iTw/ft+eXM8
3IvDytFKseRQxvTIXqXVt9hFSP4MaFAH1eEnEYTl/jHBdRGNoKuIb6dYYvC8VcBX8AYi2/pog5rV
ljr/tjfZe9Qg2fRHCLdpRKWr2rbw/fn8kkp3iLpv//5eBhenchXAbVo6FUo0yiFa9bwwWI/lc+ia
Hrlg0ozRbaG72DwanwQymU/i40PLAs8FZe1Mfz2o0UOPmlSJgxr9+IEB3BeB9mvwX4s3Lq0FS9w9
p400zpwytIuUZIXeVeslixe7KEZbEvaM7Lv9jRjOnCKrCI2+KXBSd6sffy19+kRB0W3TAPNyiiN6
ju0BBuDCvG4ipxnFRNtFl2OWiWEN4QlepPb8Up/j5/VggIVVClQ7/5Z+sjx0l4gCg1213AjntKZr
81ROR+Y75INcfJ+lfwQqIhDAP+aBaI4MLJq2QfQxeMPn0kXFzdOeGW7K6s2XyCdHgUT2yTeUki9l
hABYjBQN+6kG8QM6BdjU5XqOAM5Fm8D0Fp947eCWp/oJGIViPDXRgrl7fCV0AScytDS/M78kyJgn
QesBfOQ+OzKgmOGwRAK72M3lIeKSgeOqs8QWF3kVCWYtWwIAb0mx69FWEVemfv6jCGJXfZCPq/P9
fv5UAqxICnRQ04Te7R3ft8ureG7Fah4PK2GxQ5dZpa224Z1FFh29A6pA0P7WXgVxQcoIlJUYeJYJ
BiC9er7TRCAuu79PAdxK0JNv6vyLcG0nAAr2+H1MhBfkvo2EZbZ9Cah1UwA+6pSvY1ow9UVpAVjY
LTbjl2ycCvS2qALoAfHqwDhHQrKbvdPBljFCUx0EITz9O+g0SERAAQmW4MdkOqEabIl6uPbYBHHp
X2WwZW/iqUUOp2hNcYM2gNrza+T9zfvUx8zgbCsBipUywLmko3pffjE//t91byuZrX4j2VLbCt1A
7NbLDnl3lodAFZGS7PmTrQju2olp009yg8VJxmLnmXoo9dGzKvkuGyw7M0tiK0t7KVYRScNeUmkr
l7uHhr41EInjQVA0n6fpMBdum13i5aC8g9byzelxF1A+mUO7DDrC1OkupMTV5l8ZGBhvH9Tutbpd
DnfTjNlaJxaLskjvlEfNyz9kQZk60RF4px79KrrY2Efzt8BGHN/IxcpUZW8ZuE2Xi7YM4J742TXo
jEj1M82epXfgxW73kM/ADPo8J/264kVBAlM9luByF1HDiXaQ788yV0yqsXkubxnzi9bnwZBXdpIV
gWzNAfLlF10aH9R6BFRMZc/jBLL6KBCcosCb8L1bMalStVNxigztXblD+cFtD/PB+jj5i9s6wJin
riy64HZDpO1hcv7FGjB8lYd4SCW5PXjtxxXrA4Vhf84cpE3S+9WrUImI8DRnPDYiXEhm4LdUifMx
xqxX/Vxj31N6oWhsp5HdyodFVJITeVGLczSUToVEpXZ53VsDYEqoDzPAhvzcvU4M4354ygPyS5RL
ETgai3M0mR6WeZvA/osyttvoIcET1TIye24fCBV1FIg2k3M2UVj2lDTwak11n+j3UntvxSXcqIgc
TWgtnL/JtFmilQxNbV2gKDusxFk45J6Bzv9/NO/svcE3GsoDRRU5UduuwPNOC0LUOSqHuKnfTbb0
uTiqrnyoZ4ElCgyRcjFfPM5onJ60xFP02O7bwe+62ZVV0VNccFyUi+0UsqLSsGIXWVYKDVGP8w9U
HGpwhy7uHLToL3OAog8kLk/gaPYipe2GcrFeluRdgbazBGF0j2eezfBLqDN8Ia/p2cwvHSIodog0
hnJeZk3HiuYUcaw0nssje4lJ9+PimJ0NXoZf78LG3N4ZlPMrWa5n0mwSeDVV/UzN38tahjaNMQNn
ZEHf5Hba5AKt2S04UtlgIIwq6nJ8uyUSN1XWW1AbC8wEwKV5qpErKhyU+5/UDzEqdXYvxADdP8qr
TE6H+iXXCTAmcRVPhy4K4vEo0BX2A3876KsATlfSvNTkqYGDHn8OHqaO0F8vfWLkkTlMXcSdsW8R
V2GclmTgPxjGHtxZcxH7BUhmp7pYbYmYPtIGj7dXtm/kV1mchvTjGul1CM9sLpmjrD9D5bPRf7wt
YzdxRIGlB857WVHAAfc2hC7jOlv6HCF0fGRVkNEFdwxgitrOURVwSXRH9ayFji44tP347I/U127I
TeC+oHw0TAlwKmaDpki5RfeDkaZ2bUSDDWSGl4ygGXitBFHo/lV3lcp5zSSKSVmXWGvfn9Q4xxDy
P1b8QONnI65cwb7uXwlXWZzagx5kjWMWtKwfejcMCg+8hUgG6BcT9H7xNxFM576uXMVxRpBkDSlU
sgADf1I+KHPsaman2SjWHG6vSySH03+ShVoaT1iWOl/q5GNaHMb4HfP38IzXtXB6Hxsx/lbh1imN
Y0Se5eQpSkQVD9E6uGgrnFoFSKPwSuEYnZoEbs8aHvRxFHlckRowldwoOso6cb8m2C/AVleo3gC5
HaRF9YT2WnO0k3ZCA5ZM5t+dHqW+1Mh3HV4uTjZOmU0M0KpLsi661EVL52KwRtOztDWwvaNftOCQ
wQCnnc12fygPyd3gAgrjZ+y9L4q+ninnZvBGN+SCnWmR/5PM3tCDp0o5aKKEwG7xYKM7PHtCW3R6
osZsv//VWAZGzRpgeIqjIMGSO8vT/2QOPOKqtobdlNRQo6UMpvkUzmcqItzZv3H+7BzPlyAhn6nT
BDtHqw8gfC672iXV90TS7HcsRZdRobZQRgAkBaepVTvO+YCBHD0u7BVAk22X2moj6l/Zrf5RXSOy
BmZcismPt3IsXKAaUrSIKS9qIDvUNpzVTk7TBVEJSq3u6GRHzY9UJz2ktnSUBSfGHNRf0YKOoq4M
5AZgGXF3AC2tqdQLXOBTshymrnNTSfNu7+S+EhqagW4MtJlZfElJzUdjilE7hu+3AtPPTrNNQYpW
f2/t1sGMiXNb3q5Bb8RxBi3DjZm0Aq2xpNxp6sVSGtvoRePeu/u2EcIZ8GRlGSJUqIdl3KvTWW+/
/S+LoDI3epe06EiNmgZ7Nmh+XOfuUpXndCgF9/LtvQIeylvtkyu91acIe6V1T3S9o2TEm/f37aXs
DY1r9M9e4R3zVgjgVkhcKT3iDDcy7Gpysw4vmBylj9pLRiQMndZyZFc95E7y47Zs0fo46+qrVTEk
qwMquG55CgnB1Zy7DW3fda9tlsjFAYWUNkPYtszPEr8FLbg72+V5dsCqfiLAbLJF2fldN7gRyBa+
uUjTOEvHNUeA0zWVYxg+6IVcqz7ooyDo3g+IN4K4yKDs86yXqylBPX12k0MH7ks8PiVHwzswBHJb
7dS/3zEKD4UB6CkK+cAW4hsmZ02dynjANZKbl4HcqZmg5WLfeK+/z60p0TtTXVL43HlRv5NF+acN
6bsM6yqCC3RGOqamtuBpSdQHU/kUaTHg1d8xzvlmnzhPB9ed5+WKN3Oc+0r3HEkIdQWavW9A13Vw
fk5K1imN8GIFdxD9WMTg2slrzNkvRNTLva/QfwTxpdEpH2VJz1UMwA75xxFNN6hK/SZr4fS1aGJo
P7dx1S++KIpeNNpkBl6SRt4kztz3DvAK7miTPpnm7yGp7vpuBdZJi5TA2JylaH6MGhEG4+7GIrBA
yx1Yxg2eC1yJ0gzETNhYqX5c4kNs1HYs/b7t/faN19T+PSf4V3dsPFMCnteZGa/ssO4R1ocmOT+/
jh7DXBRVm3fPcCOOc/S0SCc0vUFcWD30pWIXmCpIijvVbAXWtX+C6PDUDQMdi3/1yKIShIBilGf4
W/aYLAJdduKXwQedANalTwIr2HUYV3G8cvatPppjh4KGOS8OoL28RMo8wVntygBJB4W/U4y/OnA1
QxsTqkEhAHTPIDLZxLFxl1S4R1jWND6Z7ipqItltwmTMIP8RynkQDLPVmRYCt0i3i8/KswFYhtJN
Zttyp59s2HHwJxezZyfqilBBRcvlHMtUl8jwUyy3TcYA0Pg+VUVoNbsmdl3cXyPcVWmBPggi6vYx
bTJHXYlrCr3JvhT0NFuGilZWmfP0MqG1WqG53jNC+ZFWmt2CZj3SNUGgLhLDnVSD9ve1jyBGT+9a
/RJld6Mi6ItlW/7XW8C6roQ7EhpVpgTEB5beZgitWcBYVNSDaMxVIIZPdmlRDxdfQYyaq3Ynwe8G
ivUCxH2nGx6U9ov6vqzDdWGv86qbYEnL5FZuauzd7Bun5XsNy0qcKkEEI6FGJombs/YmYDVAzv5H
KV7910Yigouo1ON/O140ODjZb80FvK4//BClYF9fvDeO7fX5tZGlVcZQaBlCQQa7x/rOQOPCuqnz
xgP03qFq0FExO4rT2vNs14jbRvB7x56oZ5fp+a3PYAa/+QywRxtqUyDVUCr/kP6xJN/AMm7L42wP
wrSGSIWYsWxkKfMKEmUW+GiZ3X5hjWKvFPeAGhyAZG2rH2dnRnTKXpdNb4tqI/uu63q4XPi4aPIK
2CugsCw0H7ymWM0TQUrCvn0h7F6mGxXi/EoJYq8U9NuIIJf00tj6shzHvD+Aku94W5BoOZxn0Zpp
zKIK0XY2o7ZUBVb25baA/TrLZimcYxlLsypCdsvIAejDj5qDEUeXeuoH7efiYr7xIEqvCZwln/bK
G7SXFisEgvbyQPrFL9ufM7Chbq9LsHF8tquowG2U5TBy2j7S7smMDrd/f18DLAOcT5QSxIlvtXxJ
tZjkI6KOqTE/ExIeaW+9KFZ0Eo9RqSJZnPUuCuq1+gAnwoiaVrc4AAjSwb8+vWdT2RGa/augcKw7
NuwI9/HYXhh5gfwialX5LyHJddWcbaNMXdd1gscZBj8+G854h54GdFDR74adfGRtFfUn0219MTyw
UDJn12GGulk0QWtI7siP8sm4j0G1OT50DrsvSFBhlm2043uWqhA1vu5r7HXVnLWP+ZLLaYFndqEG
mfRrXoNVhFa+HzRbVxmcodMl6nWMtbKd/deUM1LsjnmRgtwDHKcgmNg3jqswzualWOmWRMWC5PZh
WJ7pux6m18XwLU3VKOXdzPISS32fa59U8rua4ncZ+J818H1MlYHYrhoQN3S6cazG5qL3Ii8vOHe+
jUmL1qGOm072DPJFo54cg1E2uO1GBCfBdylNUdwnvQHTJkq6PkURAfa6qQu7OdXd+/+6WZwHUddQ
n6NCZU+yxWP009mnLMjRG/Ha6CuaVxQtivMSZi5V8pzDN67KcEgBYygt7xIBWEkZ7a+ETXK9db+G
ujRZVcNcwuxlmF6oyL3vLmHz+2xDN0FMnEoY9JyhXTI6YpKPhfGeFPLm97nrQ8tiNIROUC2Sf50J
Sstfh06gWru3xkYEd+ZVJ1crZfcsFnOAyzamUzurbm58va3C+3JQOVAxQ22hXPF2q8Ag2RaSMeL9
LVle100OWf7pJe3UZoZ7W9KuPdKrJM5H5mZRxH2GO32kF6t6ytpjNgg8435WZiODc41IqPW0M+C6
tEfiv1qKgchV/Wg8M+it1qFfzdJJXm4vTLCFvL+cu2SurXSQPbP4iqAy0h+06VwvgnTxfjnrujbe
ZS5osA5BkM3ekAtIiRevdFe0/Yfu8iu8q+4YK2fotOi6h/CLsE9KtEjOpFSzTEOFSZ+c+KPu5/54
qILxoB7XYEYHjGq3n9LLmgquif0C12bRnKUt2YQyNcHeNv8gb8moJs+VZA++6lt+5kouEeVtBFpq
cXY3xI1azT1Me2n9uX3RlOesEwFFidSUnzqWrDaNcgXGLT/mR0yiXwDp+zQ/ZXcMyKm9dL1d/I86
yo534xGbopVCwnLAei+5khW7Q6f9kLPBi9dchIYrUhXOpYw9wfWuw6WAau9naaRnQubcVrXaM8bZ
u217zKD/ehpv9INzKmSNJyrPLLddAfofaB6XaWmCdc38LsqPhQoo5eRRU+rPt8WKtITzM3WboqVu
gltuyEcF8FGaeSrf14d9XRvf69n3dTMWFkwuv7NOnd04/XkAwB7DSauFfVJ7vc+6LKuoVmPKDiQl
bMkbDTHDSOl1UiG4+Nx5/Z1+iDzLVXVnuqznJOhcluVoFLsN6IPxlAnUcy+r80Y6p59W2hlynUBn
JmfyJFTqo1MUFEfLX4RJsp3g4I0oTj3njHRRtNSyt+Z+ODwumqDtZUc33vw+p5KKuYyRFeHY1u6S
j7/6xjejX/9n9YMIncGFGwwUnVuCqdSVvC7YraK3znPSuEqdf2xJ5d8Ws/dseyOHWwqIE8pGpQ27
cqr78mh8zmP0F1jHDNxSYH46rjBrN0ZhIPFbUQP3/jFd18iZWA+w2gTDZng20+SRpunXVVMF69s/
qT8i+FxGOpXLmpIeD50qd3IFhCGr5gNp0r29jYKV8MkMUqlpPqwlOjlHzPMP5nnpU0HgI1oJdzvP
w5KToUaRnBIcURShEXAOXyRVVFrYyzdtNeIVkGfjJSpQqEUT2Ha8OH69jotLdjGeyRObHFjuejgH
4VSGaPvY3zciQ0sdtFhFTjDOPg6YzU4E9ir6fc7xZUYMROIYe5eT3C7no9wKDodZI3dHvdkzzrfF
ZVFLKa1hRQvGFtPYtqRHpfynUR+Kd3SJvRHFOYZMogrIOCGqVZDTWSc3ocjWKorAcPbyHW/kcI5h
CEMNQ2Po0YmPA9oyGGQFeRqd4a70og+i2udeEPhGGucKIoVWkpxDWu9bQXJOTqOtX9IX5oMYXHAl
yvsLrIlwHUKaFI+Vgae9R9HbN/4zhveh8v22TxCJ4F7AaZXVjUU65D/oyyqt9jLFbjgJMwcC3Sac
X9DbOm0xB4o63c/X3KNX16AjhPvOUbUYjn1Q/sb81u2l7QHMbo+Lr7+XaAmbWCIflc/RnY9sMlkP
DD8V4zmxz79hWYRzDboe9+Yi46DMZ5Z2w5QriOHNV1p4MZ7Z3tzUm3VxjgLsAco0RngajH7udKfw
op0w1eC359zOP7N2Qlb6T3xRUU+kKpz7WPuQrFkKm0ZvxSlJkVdMho96kjuCY9vXFaqiUQSYX4gr
3vpZZAjSaVBY2P5h9duP4BCw0c9QJK/QvGDCCURm9l+8yFUit7IwNxNg0r2W8ibMUzCuzMLJz8DH
8+SzaBBAKI3zjWqCzr+hwFNBDugH3VcO1Fse9AAYTE70LFqbaDM5BxnqTSUnK5bWWgV6Wx/DZhaY
Gducv3X/unmcU7SsZgXzM5xiUvyudcORlwdQ4TgyFeQd/kto/kcQ/wyZ4kJvZOZD1KA9Tnjz615z
7JFMiVzRru31M8LErrI4t0jHVeorBQlV5joAuTF40hcGMiA508P6OLjZQ+9oP0S4cPsWdpXKecnI
XCez0fH0ka17ELUvVW1HqSDKEMngEhlrnBe1FmMXR+sHyH1aUEarxZfbJiySwbnDaMpoFrLgrEkv
WmvZpYF2SRELwa5mo5tZBy6gLIPs762bKNV8nVTCwjH0RrZTHPSRwBPtLmMjgbOdZZikLGOvjkT9
lvXHTD63QrgQtt1/Wc9GBmc9WlSYzazj5sC8YWUDScCfQZNu2MopfVLtzCVfbx/NrrVe5fFPjbwY
JWmwChyNejGszz3AfZvisVREhdPdWHMjhzOgJGWV7bXHDDG5o5Kj6KdkeupQQW8y4t5ekuCY+HGB
KZdLfelwX/Sz9VSOyAvqyc+unATRMzvtGyfFvzgkCcifqwQ/Zxjt0ejqT6osHfPeCLQMwV/ZnQtS
H2+vTLSJnB2lA0hnkx5wlJlxT9YfltXanZaDqNWby++3Re0HS5sDY7u8ed3o6mzllQmbLRQyfggJ
WraNCPOuqRGXbj2pX8J6XU55T1Vgm2Z0OGZm/o5KmY5Gyf+Y9GsFe/MNSZEkYPpi8XXfuHM7evpU
eAlNPMFaRfvKuQ59BQtTY8DPTg6mTqPOVlxyBmNsjpjUdGr8z+qgrfFr4abfRE1eeznXN4vkvMos
lVJnsmtscgavuFdAkpS64w/DHdzhTsFDIj6JOsn3LQRAL2ijJAwB/u3ZVrlC19GAk0mjwFDOevZP
Hb8DyR7LusrgYqgBpZvEWhAdJmQEEMOdUrdO2QTdKKrY7i5GJcgQggPSVHTuAjPnXK2oDjIADehy
upW4K4CMAVMi8Cq718tGDGd7udnGNMTF45mxK6kfWvIsUMLdN8NGAHcoeIqro1RVK3q6rKA4RKca
iSzFYchlpSMKaHY1HuPPhgzmQkah91YDiBolaC8csWnA/59Gl07UkYZPpPdBSSfYuf0D+iOLf7WO
tRyCEAWywjIBhwaxJeXU5SIUwN2L7LoiHqwyLMtVGSXggq/W9zW+K+LPDfklJe9S640YLiQD67s6
oyMYGGx1arddEA+fVfVOwmDjbXXYvV02cjitzgsLTX7JBIzB7lQDS6F5GfPfZPykSAdNGgXC9nX7
ekKcbidroU7qAJ4rRGpokdRHRzJzkX6L1IDT7zaWrVIioJyYqc16Tefzatrqr95THFA/nIBF5qa/
35V32mwj54UUoHqSzsRx0al01pU6PcguJlSTb5/W/htORU3EACPl/yPtupYj13XtF6lKWdSrYge3
syfsF9V4gnLO+vq76H3OtIbWFu/xfrEfuqrRIEEABIG1FGCR/XmeykqK8kqDjSc36mn06eEFHYkT
4kmEj2jFk8befPogFIJYhLRICA+ZeCuJIEjw5943u59jeacQzwSSQp38FcTP+4pu+43ferKoGzqq
xULS45SFpXLpjPYcLoWtlyH670Unr8nLvrjtU3AVx5y2GazhnZFg+wJCrFE2/ajsD2bZPJRS+kWr
g2/aWPv7IulOvUvrrjvJDmdGRam32gKRtCNaOdCOaFwnfF7z1/aRu2rGHLl6DlLciiBGMu6I9l0P
v+6rsX07XunBHDcZvM7gyYYA2T8HvnaeLBTG/eL2Q31smriSxJwxIihjMvUIwDO4fMdnMTw3E4fq
dtt3XFeLSdDm0hAbOYQ3FDCKNmTPSxZbcvt5f8k2hQCWWqK0smDgYYREhSSGowbbluvAGchhyEZP
6Z19IdsPFSspTLpndjOIekewxGTHwMdkiVt502G+Fy79DW3RJo+82djtKvVKIuOb1BjpXj3C8Yq+
6guKPRyls+m2ToRJRVCNxPxqyaZx/5aIbqo/vaGwLIkm1NiuzhFtyvrZhscAyNEShiNLb5h9foVm
f/Mkdqq1HLUK9VYYIdIAK4yKr21QHINkeN7fPp5mjENKR4PoIBAS3WIKHqJAtI2RfKQgs1o8JvJH
abDUZZ7jOGVHw/AScIxoPKQf+h3vnJymgGxAEsEypTNG2AOKgGQF+Aaim+KmAbNBBKjy+CY+Cn7u
hV7j7a/a9uZcxTEWCKiJjsQ5iDUbgheF4mWWwTxicGLwZqxA2x6OroGfz1b3RUnBuY1BblPkpaf3
4ykbOrybRQVYuGuvFLIDkbvDvmLbkRjSZFScwJz4dtpXN1QwQfWxBAhZWPqIDkgKB0eO4dH06Ysj
95FzM8ddSaPrvJJW9xM46Cv4jvBThjbl1lfBKXUfvRqPqtU7gUW8/K59bXjZzeb2rcQyDr4BhkBR
USXj7CRMrdXNL1rCM0l6ct6Z5EoI430NUplakWaLG95SPqTp0AEH3QT0L2XY4fV58jRi7H/GuPE8
LljISL3R29yOKr/Llo9k1SuNWKtfBnkRBhwy5NcaIFXF1iW9nLv7JsixiXcFvE6vitwQAH3Q6so5
qZr6JHfhciOHL+NocoEdNh2gDmwMyoWEUW1GKbkSIhnjIxRrndKVSpYkoZFRBcJpf8zR9xbVFu+u
uh3ArjLZUcxBLtosqOERW1f4rqC5kHbmU7zFEHdjUCtwHMl2iF7JY2qVmDEN9EIAiRWdNEXwukSO
9kgHqoiFdsKLnnNV5KyqwYQVUmllmIOr3Y3aY2V+HaQv+0bC+34mprRkVsQmRTI49F/0erFGoeEs
2vaJ+m0XBv0FK9fUdVIbjg1OlKx7Y/+sBvASHCV4IujnKxGhuORmrmGRSuE+jGN7xAhOz7sKbwox
JOCWmJjUVliHrszAgMlL6JE2GDuJNCutK6ueef2jPDGMLlkwytXcItfsB9lO68kWMJs4iy3HBW3H
p5U6jOueCz1WgjpAlqnYgQ9yYWe+r7/rlgxAYuMr76TytGJ8OBmiScljaFUYidUXglXVoWXIT/vG
vOnxVjoxzrvX56UyZmVx1fxnrzdWoJsWuF0sMQidfUn0976LSStJjLPT81nV4gmBb2pOYzM8TTkK
w0R6jJvgRRQUXgmLs3ysK+/0tmsFDa5cFo9jPVrkVed11W9rpAJiA42UlAXwzzMUa0WmJk0iuQQt
P2F0nPGEUMRPQ/o08kov227UuMpi3GhahMJcUKeTHOvbqUCm0n3uLOMyuQjq/vRSotDN8UL/YO9X
mYwjrfWiUaIJ9t45TWzFB2DIgunQIpZikzOoizkGsrVjyCtNQ8PrMDAXGANRUmBfyfRqFSt64plR
ejeNkXgejJFHO7XlwVeS2CKqHLdhm4oGrmxDfaz07l6QRX/f2jeffCQFmJiSaqCYLjJRosRQUiFg
aBPPtIeZOEE+O8lwQsZtmSlSTcx52EvCO2ObhYq1VCZykGYk9TwZM8xkQEqb+vkNbekVrdjhNWxt
b9dVQfr5KoKA3HCY1AnblWq5Z4jtiSyDV4bqRw6ypJjA+VApwBYLZqOIdRF3ChKWehG/ZAGePIwx
OS5E4oDabJ3mtRzGuyMXa2qjDRZgr8HPxvdzekuCIyEvUcQpwGz53LUk+ktWK6cNVdVEMkwjhKdY
rKaYLFlGz+infRPc3qDrwjGuPUyUBrzOADJdghORn+Ly7kOdiAjsMrDPwHonstfEMG/zVBdC0YWj
sJQhsPrgRYg4emxuzEoIY9O4xiRaUWC5SqOyJLTY9II3KgDOP6e8ka9Nx7ASxdi0BkClSYxwyxj1
z3p7V408xKFtt7CSwFhZnRZG2mpQZjxNwEZVDsajBpQIPg0iTxXGyCalT1GBo6pMohVkXqJwWwCp
C2Mj+nr3GQOrBlVKRoPqYpOH8EzZWAZr/vF3Z1d24cUjnkZMfCgS8GwpcgLeaXTJ5cdC+7x/XjYb
4Vf6sHgn0aTpeW5iyeS/AO4PZnd7+S7c0XtZ6VcHJEad1Yeu6P1/YOE372Vr4WyAF5MlUHOQnFJs
7MIJT6Zoq8+9U1lv3a+dpfKu1Jv+4WqKKhPeZ2ESC3WGY83UAeN6pZ3q5mloeIRYm95uJYYJhETr
lyYY4Yaazk+ym6b/RYbClYvc2d8+nhxqPmuv2s1KVhdYQK240wSH1BfQZJY8wFqOEbIDNFohT01W
Q0od/+yrO4NwnB3XDhgHodVdlk0zDtXkza7ihG4iWuK9amG0EZCj9WvLexzdTPPWlsd4CjXNlUEh
3d9Ui5QEmgIVSA+Crx5MRzru7xLP6BifMS7owo9SpOXR4g2KYS2ma4IC4d8JYTyFNgO0NSGYJ8zT
3hsM3TEWwdKq5t/pojH5/yLWM1hssHBt42W63wO5u1d5INMcg9MYv0DGelLESljcbrhNokujcGgF
eduvMW4AMMJFVcdvWb5hWrRl1nDHDLM/kpt6ma/y5NEdfh81dENCJzOmckTG3CZRDlvwY85vBaFR
s/STgN6g3M7tqrGkxepcOuSa2fIjyKU4V5rtxbzKZqyvkzAsk8o4vYvY4+k/s0fd5IjYvKlJ6lUG
Y3xyKVdpPyJMpb9waxqAmFRgjLbJrfY7eaL45+Y971Bx1HpLOlauTzWCkQgmWtnM5jKYT8sHsCK0
lUpvt47V98uDXDYAWMfNLBMAdFbUmgOYOtnSGlHnnCm6+zvW8WatK1FqYaAVfsEOzYluGYFgGdVt
gVaXTvxSqv/7gP8fajGRSRfhas2RWkOHpiA00Zjqg9x07kec0W97YItgRMOsoEE3ZzC/AT89kb+q
PHJZ3v4zaatopEEeyCJ8RO618XkkD/sqUJN9tyloQNM0IAUCMJDKX21KlmUqmDvgtHEXfyZD3Bwb
Eo1upku6F4RtZclGtJwTANXehI3Mg3je1E5TNJNSamq4OP0pHXNhtSACPdpFEcSLisTTAp7VbUal
qwg28wMSljCaIUSY03lS7qLsJEov+2u4nfmvZLCOfCJ9GKPbGj0EgU877OO3ly1+Oxpnvdi8jkTG
Eg8dwpKGcaOyru5UNebclbezlJUyzNGZCUwO1Ae4W0rWUIIksHBKePCx8KZTfkTF41zxOHh4e8Qa
4dRoNRlxP1+kGym5y+WbauQ4n207/21pbHLXkHbBTBi2SJSiQxpkvjF/N3Ld1xJUNfCI41W14A+y
MTr7trHp9FaryeR8UZ+DnENHiqzFgb0QrxZ/KcK9AFTi6Pu+pE0NdRFze7IpSYSFxIqFRs9Jh2zi
b4jC7tC50aHxeUASb+ju7zzGSg6zWRO6mZZEqJFTfh8wzqc4rR+6TYIOjcgf7eoICh5fehXc+jvY
qL9mmO9r71VYjcZDetg8DKsfwrjGVFY0RRRA7b1EwGYvMjsJZ07v+qZhrkQwu5eHbbkUQoV7lHlQ
hp+Vcuo1XpLOk8EkTRVNaBeCu5qAc03eCjqSHYg8HG6eGCY/AmyYMIDVBxQOgl0XvVXUL3nCCSbb
CdJqvRh/3mXGOCpFQV89hbeJPuUMCO4f0TeKZSceohde4WBbK4Wgp0BHc5XKOCtwFImTNgoz6vR3
WeuPwWnmDRNszjQBhfi3DMbgmzTtJ7xy0Q6x/Fa3y9TKKgf9VaYt+fR9KIOKh8iNU5t31nja0c9X
wVlr4yhtQ5hfbmpe3Aqqo8SL36c171Vy+yhdVWTsvNbrtBVrLKOpgT/LvA8Cf9858QQwRl4vSqOa
EdYwmJ5F8y4Lfu1//+Z0wHqTGPPO1XaZmgiceIOHiSOgHkfgcaPM1pQOHFN1nwHJ93Vf5qZrX9kF
Y+xklKo4Qys1qhJ/iZ1op/J92YWWKt4OvJscxxDY62ibTn0nx3hgK7tvafCE+dGWvO5r8w9n97cN
sLdRFROOpgheW7wvgL9UdUEq/UPxAWojW7NTOuMh+BZ86N11tW3sDXVpUlNte0R+2hdEqfdCN/bj
o+yhL4j7rLFthLiAYvQN8HgsgVUoKgVCMWoHcljaQ/GrHFWbs4j0Rv0+OP4WwV7XgGzfwlHBAaKz
/hN9SBZcctM0FsrAABI0bzjiOBqxt7e6yIZEDyP425O8gKDH8DCf+Grclt+rX4Lf+GjB4NX8tjB1
30C4/7OK7DWuKLoiGZqYypQ8GWjcKHTfopfQNd30ooQW8DCtxc2dNLLaz7QtCdQVIqcKtJ2kAgn8
vz+C8fttM6vLMOBHTGByyx8lCxC/jnEhAE0Fsi2Xy23z/BkixmbQ86qbLMhaVStKX/SI0UPxtcxQ
2ip/GJjN3N9N6mTf2c5KCOPCmjkOxlFN0Q1qdlaQHnQ1xmymB9Z1jpXytGEcVycHgi7qWLxMSW+y
qvXAP/YMxjNnXx+OGPYNvYxAIzER6EN6zZ0l4lTC9ClOKndfzHaVy1Bl0ZCIDupqJra0U5wYYkqT
tCPF8c/eriu1Qwk8oxOvt3B7k67CmE3q9KbPorCEJRi5FWeKHzYPAvi/RX7PJLVh1h5UzEnIxATR
kqwx21SVZhCqXUjbufRTjtKt6fbVf+CqgYR3n/FefbYC2kqgzhQ9JylSYrlDeQtAyooVyulfiQKU
uGDx5hj1T4VXcN8ykLU85tqspGYRCxLsUC9bSyBfifaDD1S6GdfWUqjLXiVRbS+3RkjZOgevOUoO
zQo6K72oDgX+xuDJ2eDNPm1a5Fok453ShQRlQF1k46kn1W6eAMV1FF5MoMkKo8VrruBtGw0SKwUr
rY6HPMW2NSpK/HPu14N+KCX5FhnDA9C3OU/cvF2jn6/ENbLZLKMGcVV3mWLJCkYPnMAcF7UV2NYr
yCSk+TyIbUZ9YT85aXeXpZ/2nQZPCcZnpEY1ReKIHYqDW6P+LGWfJx6m8JanWKvAegrStmTpEJvb
8qc+VphAftTVYz6/7mtCvcCOl2AbTYnShI1owLxzYflWLtGTFN5r5nwupMQpQnBvJ9VRW3gj/psl
r5V2bK+pOhZjPmbYoMU4BsGnQWrsIZrtKX4mxQU4cNYyAOMOcPv72nLlMj4jHgx07k5wikFCvKIU
vKXChEZQH1oht5t6OddSckjjwQY2Is8/brbgrJVmXMmoFlmhKFC6cSZnvJ0ODbqvTb905s+8Q82V
xfiQuu9bGfSL6GEXY7umcBOSFN8qWemZJLkp8/rS5KWb1SmAXwErbGTf9lf6bS5/x7DYynC4GBGA
IGFY5lMBXPrCAUto5OhODI4joHhmT7rTuUjUbdmjM4mBO782giXxFp1zUg3G3YwRCtABDRLpfIdZ
bKtCp8gARuJ9bbf9jY4JSEwm6oC+Ypya2JZ6rkNZndyX/XM05hyHtu0NTAPgKOgcA2Y9I2AGlqas
w26z8QyOtUYvrKQCLgYPMYonhwkGKJPgHlxgufoGa4VHlkk759P9WHKiAE8Osy1JHQagPqsWF0AY
svBdwKytWByzlMfCx5NDP19FG7BQ/eeGk8y3NE2Yg9pOFoTulPfSsu1IrzvEhISw7MxybOrZFcPi
ThAMxRZUVTrqPd4Ro1kGV0Y2L6e0UGTgtgc8ji8aDd6ftqt0NlqkGBxp6NNi1jQ3ofQlDg+xPjly
9L0pQzjTw769/0OKcpXHJpej0ulaDW0pJJvhLYfUrsHCEtoViEE+cuEAJOnfxo8OUCaxnIE4EPdv
+VB9KM3IGutTFPzY12j7BF9lMCdYF5LGyFWEWyPyM7y/VC/737+7QdCB8f1TDVh9kXoIrQ2etUq9
1YT2lOnRXZ0OnjYl3iAZ3r5InkqMzwhBG9LME1SK52Mq3fCBfv8hyFwXjfEWTTnXYdjk89vDFR0m
Wvzy+PcoEW9aZPcgY/1Yh6GabShIUEYTTlLw1ewCS8zuIu54275lQxDjMUIBbFmFAEGUThu4u+jl
R29z8unv1gMeLjP92f94biGN8RokwfOlORCAT07NDc2AJHV6UYuGM+zIWz3GPchBPAx5Dusr81+R
cReEiR0j19F5jWPbd4mrQTBuIRQHM0gThA89b62iOnS5M6SXRX2eeIxavH1iS2VJUKm50nczoMIo
AR9YT59iHwBOQNCufJ3XmsI5S2ylrAslQYtDKEZfx8aXyGlEqwgwkEWp3HKnuiQvEW92fdNlgB8B
L+sSGmh15vwmY6SFcYXTFZb+DMCcSHPm6nu9xMcKoBjtHHCSmM3NW8ljTnO2AN89mwFPIRizBaZy
S25Kay6fVfVoZrzAvImmCOKd39oxB1qe6gmDGFhRTJvd6YC0j+ziCR7kdjmJXzDWhCFt7ZhxX3w2
T8JKLHO8u3SWQA6OkyBQ8PjMVRLNyQsAXEs8cnnecjJHWwfeF5pIAlCjteLLbCheVdRObDSJVSri
KTWih313v+lKTADNoA0DQDzsWEE1aEUXjZAndKOVmpNVFgPgZj/SdK+uxDBW0sW60qmLAbCoUDsa
dXBQJ9VDtygn4d08cCsxjHkkczWUg0yrV8ngJDrxRpL7+wvGE8GYwqzDSYWg2XBJndngf1q4vRA0
qL/z7islGBOI8PZWLgPdksPiSU5+AvaqjwsQ3it841539/XhGQDj5PVRjzHbC9iubv6cpp+kHJzF
H+Bu19a7zzr4DPN8MtCf3Dzu7lHsfsXkrbssPOTxTdd3XTjWucMTtXoT0+uO/GOSX4NqtqrlVQeZ
dd09iyqnZ4VjCKxzN5NqjrSJBuE4c/RZPweKzLnvcPbmLZqt7iHaLI9ZuMDt5MFTXr2YRWQFwpf9
/d981VhtztvnKyHZNJhCVkEP407xIvAEDagvRLf0kh07mc2zt+30z8R4smxoeEphGUnCKcq7poY8
pbfoYxUgjH9Ev/7u0px4TT7/oN1VGpNBB8ncJjIAed66Q80ziAouhhvbVFzumYklfOR1TF2px8Tf
LAxmIa5aUC49CGcVrVlUw8FSAUFqFbfqIfQMnkj6le8dBh4iiCG/tcHi89UOitqc6vKgA6TutHjL
DX2LMG35zvBDG1dysLjvW8y24f8Wxza39VGCgZMYG1hVd1NwXrL7/e//Bwu5CmBuVXltxJqUIFi0
bvYs4024Mp0MDesFqITF2dmXtn3GrsIYAxHVOU1TDf5vGIG3EZZPI9Lc0OTSCW979ascxi6GwQyT
QMCq6RcKLKM406F4RcXQk53kgQdbvJmvYEb6Pxah0i1cWYQe5iOwoFQgrYs/TXO0lPBXIvzgpZo8
KXRpV1KCPk1mQdSA8ds+puSLgYffukkcsecYBG+L2JBbSZoIjDo0IrSvqfJZSU+y9iFnfl0wJuYC
U6AegwZHKNJ+NPNB57Wi8FRgouxgpnMqyViqsS99fVStVBMuTc8dB+PJYSJtmxtFtNTQo3FmCu5j
ZZ7wmD6Ah/XrBKRxSv3W8kC5ti9VV2tjG0XQu47RrRT7YwBxAhnLci46KwR8e3tMrOyviLNXXHmM
f0BbihFKAZScT38T7EaOeq8/0fyosD90114px/gHYJmZhjJD2JDcaOOPSfRRtLX+lQ/SGN9QTwW4
GVP4ICKXbjzNbjlNfiTx8qO3BIgNFBpiBEHrtQR0SebAholmiEqPcTfxhOlrm3ZPaL7k8jH2t0LE
WhBzYtNoEogYznB2qT/FR53b/EzP454mzHkVx6Bf5gmayA8Uwz/+lj4WTm2TZzMFGjNUelAAXBh7
vBcSnmLMOcY8cYXFhTUI+V1CHkj/gYxvvXDM+e0FlLfRD4VkbBYu3SjfzWVoTz3vRWvLTazEsCE8
S+Y4C1IwUcnaWU2dNP7UCZ/2bXqzOW4tgzmlcdLEc4zJKXRIxIf+Z3lJfemxOXdg+W7oRf3Un0nk
cYRuRdm1UOa0RlmmCfGC/clu4sfuXjoIdnAQviXfdE88E17usJldrsUxB9eMJtJUGew8uaFEcxSq
C2gkmQWSIzij9swbdto2e1PHRR3Np+gM+jPi9gNJZdQBcFlrFwf88/YyB24kx54GNsxM4M3pbFv7
VRyzmnWaSqHRAf24CR6G/mbhIQdutnVpxlUAs35zsaiRSLHnl+/VEWwEiIsX4za6qw7kaFxop0Rl
C8fIoj3lqmEpx/HMeybg6Ug/XyUxalXE2ighVeq0yKo705oJ75ll0+/qqN7rhom5dtNgTvUYR4Ju
Up6yZjGdZroT54exKL2gu+3pO0tDSVMtwnOSW5qtpLKtUK0EpMwgw+LG2fwp7bSD3LYO57zRDWL9
8FoGY5C4y8ViQln7AF74vT5NB/OFNuJRbq/UGS3evN1mX81aHmORWtCCubyATnTohbYnGWcgZz6G
x/Ce2kqk27zeqy1XqaPLC4gRaMbG/z/tAxfYxqwozHnS559qubIyuXtUkODsr+T2Zl3FMGYoA8Gh
JykWsgV/Hl6rIlRS9yXwFGGCv1xrwhIuWDphvm3AYALCT968y6Y/1CXw82oEPcrA+ftzsbSqHJJe
AHa5guIsBXghzvIQ3FAiHySeB5FXYN/QydQVESAeIKIlwA5h5MnDUKvGHKH1f/HUhwGpQAqmJxPP
ig3yG7v0BIdngzyZjAmGplIbXQCZwSD4iojGbx0FYbPkZbkbFgHdVKBlynAceML/U7cy0HR1EoYR
rdGKh8rFaTiI943bHqVL6mR+48ic1dwWiKKMAegN/GVzqtks9XqWIncpvxbLxdSc/9kAodD1+5nc
aS6GZghrLcLLxM9qeSzGb1xGO/oVjDv6QwSzZmCQkiaV0OHm9E5pW7sS81ui9k/D0H/uYnKPF/XD
vlKcRWOd7DhUdWIAV8gV1WejfgJbB+fY0lR5RyW2XGYKgpkRAgGL8RKVpaWojS0sIIz6CFLAevFY
6vNeUto8Qjew26OMFP2g8BsUPBA4FfSxCggI9r9bOsZZ1Kk5FFINe+vIX0J5nsbn/e/fuif+oRDd
u1VoTwS91GJQYLizTXnMQGvzlPqDbfiFO74G7r60bbfw27pZ2gadVMNSalPkDnJ6N5S1HRvxg9Hz
Rvt4YpibVd2LSSy1OERF1d6pMky81M6DLP7LvWF8QbAImtkLYuTKwVPaHBrzI6sFMGdA3FIWCpU5
qOOgGn2C1Mud5J+j9tSmpZXPP/Z3ZCtZQGqpGpIhog9EZkmHyl4BVmCCy1SYWcHP4oi5gVOJ20eI
DN04BWfRGg/x677Qzf1ZyWScXNEbMehmEMdl6dgVh3rwU16taivK/qEXs3hCKPVZkoJ7MimEIzGG
X33RWGRoDWuSM4vE5FgNhY85xYc5WOgnuY/e6tzmt8FTSe+c01VbFhQPgyB5kuUtspYisUiWOhr5
3Cq6lSve2F1k6bbkQqdTr7Ankgn545CJIcZOaXF4ctBZ7ZW2gPGdyTaBjiwc9cf9/dx6cV4vNktY
FIV90ohDSmsmtNGfUqhXwF9Ibd1qjzXQ0Oibc2DznONmJFutLOMcSVr2cVbUGJEP5aMZmc7SRF6u
zLdBF3lkCu3elDhl1m1/uZLJ+MtcA9mdWUGmfpFPGm6zsa9cekd0aDrPU5BzUN4mflfOOe71XDQ6
XGXrwsmEL0rqiNXT/t7R3/veVAhYZ0QM+musSx7wlJ1oNUwlzY5Temo1f//7t+51sI2rAMYZJ9Ik
ZG2PlDo7zhRv96AeaT2tufAq7dtbA64lYoqSAZwTxhzKOsKIRBxT1NuZ2JjLPBkuKNhHR/Umn1/m
2nqCMfWVPMYUOm0sAYkMU6Aou4pT+iHg/5zRmfz5IAWcHIorjdrKyhYWMNsDyIBGA0/xBBEdv51V
l7hHygclser/fb76D92YXcNYCYiB0wg9xlJk9eSmKO6HmKPSpnWv1o+Jn2GcRXIIHFx3isBTpWmn
bsmtvNK9fQvctPCVGCbaiDOAkisRqpRF8CVWxztCFmdfxHYUXclgoo2iDYkwyDC94Tudliw/UX6Y
wFFuB3jDGEOG4oHPBku9+LujexXKTgVFYSbn8oT1G23Jiw/LAcgC1uxhuOqBN++8HU5XspiIEmtR
3CxZSWsY5IQCApAFxPsY/p3i7Rc/ufOT9IL4Tjc8NZm6icFXXJb/tPahyc26q3PA0nuUBhl97YcZ
rzMCBnVCj+fUNy1kJYyxkCgK2z6NE1TiZ9DMhtXBiFSOhfBEMAZSB61UajP0mcNLqN/2w5d9C+R8
P2sLaY0KJMlCWoHRrJCgy4w3E7aZxlwXSWcswJhQaS1GHCPap5eeUuCX04rjBxhDgXbze+N1ahgr
N6fJXTMXWjS58/Is5LmjJLFdBqX175aLCRV5GQlyIwuTq1Rgaxa+FgEvJeIYsE43bKVHLlSZEGXp
hPlpyaPz04LkxpfGnVz1pvEXHm84b/+Z6ICM2pAqA74A9OGxHReB4AhFwMtHtqWgIwVAJjIGOxkp
pQG41nw0ItRoFUefJgtlg/2N2YwJBjF0DFbqqHozG5OiPhxHCsbOszBz1EI/SBkWT+W98r2Njbz3
L1c5zPYUdS8FiwFNamxQ8awilVPO06HFwIwPnLxn0c3AvB6f1GP0a0R2lzrzmaAvRX/Mv+qH2OsP
2pFX+9kO8SvlmeXFlHER6QNQq5Kj5FVe7lPIftNPrMjlJUu8dWbie7rUYNAjJjBp0qc8iKxmctqJ
03NDffTeGjM+XAcHAUEnExrzk9Iq68TqhMIy9dmpZYTEmDePtG2c1y1lvHgj5aZZZxCnTy9x/VBV
HHW2Y+Bqexgf3sio2mJiFdm4ZlVH1Q2O+g35EduLHVjTpfB5YM/760fY4YxKrdManLOolgDBf6nA
f1U9SdrTot6XvFHtfXPA6+yf3konE9htTSFyc1Gw9NCw9G62BS5U9v4WEXZUQ0iXcglpVtkrp7D+
IoQ8VgJpO0r91wgI26orl+lSASEtQk4uoVGvfAhd/WvhJU5qDzZw23GQTfRINTZqkLyGIp52jE9J
AmWSagL7SGdnSU6y8bDvG7nKMf5BDFPS5gWWr3Ki2Mo1K/4UPCT3ur0caDUfeCCBBw9mXMLnt6fV
A0f+ZkwjAJ1WgdGhgtb2TyuJxrqS6xbyKXUKZcWimCCtVx5Lr/A/gK9o6ith9MesAigQBQywriOi
FeFZFn70xQfarf8QwIQaIy+rbppQB6+Dz3N4GPpvtc7pVNi0iJUOjEXIetcL7ZTD3utbXX2cko/c
0lbfzxgEUtZybnSCWb/stm7viumYlS/7m04DwTsnvhLBBIom0MxUk7FK81wKml2UpllY2aDEod0W
ZlY7hTr0k7UvdNMdrYQykSNczEaoTdSTwvK2nU/GdDf2H3nIWYlgokViZkZvLBDRiDehctN+oB8P
1oXnJzzwIVFiiRWA+YZhzwrOWwaQplQel+BzVXNuttsVj6sQllMh6KQuR3th5Ep38oleOfWvNBxl
j+AV8ngpw7Yx/9aIncStEqXImgiWAPhdOys6JxJ+7m+7TB3Ie2O7imDOfGKgnh6K9GnKmWeAeJwa
AW2MXvOsHEBoaIuK3Qgu3Fya3ih25uJmTTuYKpt3CdkO9auFZXzDVOtdlBe4rvUzZqBUG0QfBZBs
hoPwlwrixgNwS3ldU9s2f9Wd8RXxEmKEXYZBjtlTSVwwB1QRx4HzRNDPVy61DNJZSKKM1t39pT3r
xB95dXeeCMZdGIuWRE0HixT1yu6T+3GZrGH8um8nW8Bv68OlMP5hMKUMuPTYnurLbKePuZs4MXGb
c4xWYSC3q5Z5Agugwwvw27XMlVkwTgPcYSPSZthncvPGHXYIX/Kb6JCceOW37avAShKTa46KWvW9
kE9vtcXcjTwRuC83iLSOcKw0e389OZvGdrq1aVTJqYnlLEV7jm+Wv5r+uC+Bd6DYJgSMfwxtQ6DP
4IUHuQYoFbCwNLt1iEUvV31nJbw7Hlcm400mRZoUBc03aJyi6P7tJbf1Y3oT3VJSY/GVW7PiOEgW
8rBSklQf6JW/dal1ANPd7l6/ZxhkbKz6TnDUx/1F5W0b4zFyw5SbaTQjtyxna8ovUwawHp334MHT
inEaKdr8SUBooEQhQ7ppfcFGgeyiw/XisnxnOrxRDZ5ajAsZSNH0hKqllp8CCYOuv8rW/8jKmaDZ
RP+NSFii3FDKY2HokKlnlf5UUH8BdiILqDCcPGbzNoLy5X/lMP5CiRSj0lBoACbKKUiAGZYe4+Ji
tr6BnH2srLzkePjNK+NKIOM2ilnJB63Btd4YBrswowdxEW+0vPoazul5CqLXf7OOJntDzWIME5YT
eAaV6EyCQ5nfqBonhd4urZsy3sENIlEw0T+DFsADwkldsFdNZg8mLt6Kkz4ETgNiuwiPLZRBcTzw
sPSojb1LRFZCGRsMzG7MyhxCo3H8HKmpVU3Dl1ks7Fng0V9uJ3ErWUwwG0OSTGGJqk+ZnvT2hlYW
Ik93xqiw6IWV/3C1ecBWAhmrBHYZIW2PW4NYvwazX5fPReZ8wDBWIhg7BO5VC9Jz2GFCDlobWQRj
x8anfRmbjukqgwU6qpLWXHDykGEP+Wkugpcu0tx9EZyVetdKPIsdyG/wrIN5assU0H9hfgtSk+Ml
eFLkPy3clDAQFOKwugo5TNolD89dwrnt8EQw+eysorWhaVDujIS/OuW+DTpLUziX0U3fs9oPJhxJ
LcCABBNnJgYBjDGaiU0MyRGJ6qS54IArkiPvrXFi55CyAEQKKctmKaDUaNi0f778C/dfL/WXB+oW
ElD0nUgEagtYIR6NeD2vPPNjXASQycd6GZE0hdXgoMH9EkoSx/y2s8DVkjKuoUcr7BLnZERGER4w
u3Ehznz39nru9wbHCnl+yGDcwliHeBCh9dPl++D8TUmiXQZXdNAywgWe4a0e4yDMppdHFYgzbtFe
iuBzxGNj3jZ4DfzgYDY0dJYkbRqIGffA33M7WbaUyhEF/OOR0m5HiasQxuKTlpiCISE1EoP7/yPt
y5bj1nlun0hVmodbjd1tt9uzk9yoEmdH8yxRw9OfRefbaZlWmuf3vvFNVxkCCQIgCKw1xjuQTthZ
6QMfjLM124t1lkOVXd3b2ixPpmmEMkkVuqnc+knRckyNt16MNcsE4XGKazQlp98wj4QWR7Tc83r8
eUIYc54Mq6jQ4YoHgR5Ft10K8vmBkwDxloox4qItU9w1oEcvERAwLqlh5wWAKD4TF84bwljvZFbz
IOvYkEn9KZSoBrxyL9IcRdg72ZRMcjc36BobLcxD7gj5elmFv+RVf3Rgb2SCZCWZNKB7ZUYna0jf
9J1EtesrzAgCeKU6RaVt/Lwsk6cTE+jEphBA9ob9nzu/II+x+OXy/9++n1tnnZgwhzcmESEbuz91
sN/oSVu+tjFxhfB+0e7HOsjzh0HhWBzHqNkxYgNsB2mlozNCzH5mw7EFbFcvcxzA9lV2pRj9iJUH
MNpCW4AIQAselKqO0iAPhrfczb7uxwehtueIJ5Juxsfoel5LxiOEirGoaV6DzwsvQa33G8IaxGHz
0QhEUAbw6l8cZ8qCBYMaFhU3E41oSxkP+2gEmHMba8beFAY0crchb9ict2+MpzDAkScLBWxF6/dx
+ijXe1PhYENt90Wuto3xE2Y5gngN+GpAKSn35i8F3eLmrXYF0Fm3+kKQ3BsH86pvEKA+t3vonVEN
2cIwEPNUI4RzZukRSn2/We5zN/UFJ7m2gj6I/IqTif3l3J2lUVtamaeZaypp6Lkrwil2pDhvbSEq
Q18sMeo+F8lro/TEn+opv6263gyaaC59ztnfttfzNzBnPzb1JZ1n+GTlNHh0rEbwDMc8iYAd58+3
/OVAnqVRV7fSuEWlOgPXK9oE2v10opfSZRf+bFxLOoguHar9xAgeeqHOAhkPIMpVSrIcptQXd4kF
cOsHzvptO+ezAOa8Y/QJnO4iBKT7ft8+SC+Ws9ypp/AEENWd8rN5+VQzyUojJhsYzbE1yxlGo+DO
M151/S+ORjyLYE54rORiNrYYtKKgsPozZWZO9tkjHhEA2iJx4um2OzkvH3PU9UJeComW7xfzyTLu
WvE4pxx3Qr/3o0f+I+LtFK5sDrDFypIJqLboY2EvxWjXyimNJvAmA0kgvpozznTVtkc+y2N8iGqO
gxiPsAg5eZFwjmLViWvf0nh9FZx9eruYrPRSM6B+TBb1xKfRo4iX9W46jK6Gyk7kxsFlq+ApxbiJ
TirqzuoQriNluelBU1kOKGg2VVBVBWf9/nKjOi8g4yT0WY5LgSpGfOOLChBH0MQcJEeDAfJvVFuz
5GsP8fb7ahnH1GylDpyBXlg7SwXq+CFAuHGlb9F1D1CL4VQe6oAXtTlm//ZSsxJagsQ911t43XkJ
cvOxrjwp+nl5x7ZEGCLQ9kUAL6iA7HvvanOz641CRCPAPEQonyq2QUIfzte5LGZz/VZy2HqSIpWp
UNNHZyDqoKgEBmLpyvLSX1qgOH0wo6RQB7yBqC2nu5bJHLFe7zV9zKBbNkXe2ChXxpJzjhdn+Qwm
NotlBp74HOXFWDgI84+480fuvAlPDeZQCaVcl0aHBlrlVCIUAm3wqv0h3ipBft8HFaiw7z9jd+uF
Y46WKM3gGaGtKKqGiWZpuhZi+QqTEvvLRkFjEOty12Lo4q7MuzJUEgo0jWrkyu7joNF/yNY/Ve+F
Q2xfFsXbJyb+VnkhLs1Am5CthwqNUUX8XeKCUG+6pLVCTNBNQlLmiYU3MTWoHwu0sBno4ZYcmrPE
nsFZPZ5KTAAWMVrYpKQEC3XyDWFEL0ubaJzKJj39l3aI8Q6yNght1UCGLKWHxcBTqYanqdZwwgHB
ZBm8VlBsLTV43mIraGFkTtZ0gELKGDd5bxlzF1ap1SKOTP+rlmWBkaH7XvIAmcYdO968ra/EseWA
uTSLrMow/ZEPTnj3GzBNuZFuJmeQ8YLaOqXDe4Pe3r0/GrIFgkzQs0GVYSpdg+K3uh+lXxmv7PQX
e0TcwsOOJGEq/v0yhnEVN6qKA2Y+SV/afQeKzurL5OQ30InLkLgV+w3xLIw5YmlZyZNiwMM34a1Q
fkms0lGSw9zFnzOOsyDmlJl1WtaRikLHb8gTMMt79Utynd9QWnnj8bLj4K4hc8y0rha1dKaB/1tn
OnQRYzdxCmNHiaYst+Dc9rbt4qwcY/kD0JGajCo3JGkQqsVNWg6OEOsctbZjyh8xbLbbt0JFxAkF
MGN+iElqlwqvYXh74SQFE7a6rFqAzH1vfHhvzHqrwcLRkQaQqR7rHxJKKpTzXY1sHhDD5rqtpDEh
y2rMUqPkM94gvAxw8FZ91eS8lJN+8gd3uBLCnKdJxChkokAIfTEQj9HBcDrgU8LFU9MD7C9vETe1
kmlepqm6qrGACGk4LXq54ADP5nwIS3JTJ6UfJgYnbd8MxCsxrI2brRpqC94sheZLpA3HJffUYtdm
t33Gg8Pc9BIrUYx955M1FoDHnTyj2TemF4EjTfknEvPPxPuzGBYUoa+1TunpPE1RCYckFHZqrd1M
cbm77B04+8NCI7QDEY15gs+LgcSL++K0k0bO3mye1JUmTIaZ1WGpFmEuekk/g3LCPAKP4eGyFpv1
FmMlgzmqWjTqRW299UNJvu7gKeQYXvdorcEkaVD94AKwbob3lTzmsMrihPFHguDXu9l3sFPZqVu/
EMe0lWd5x+us5GrHnNpGL1s5FZGjf9EA9wpQCR/VXeKMruzWQW94d5zV5GnHBMJ51DvDWvB2id5U
4tJiWYoOx9gp9grgQ5sfHa96JXMOlclExHio1EGO0Q6Lp7hDSmy0Ht40N9ZVHdolBl0yjLosmO4T
T6M/edFX7VfktAfhACj4I2/aj3ciGFfSaerUiD0+RZt9DJ1a2aHiVU64G8r4kGruK/SP4HBTarP5
uICPaLkb/MWRr9ND6hBevZejkyW+j2QagJHmMEYWLBZoyD4ajTONnEYcngjmqmrmcabFLWxmnE/p
fN0uJ8XwOHbJk8F4kimdhkpOcer0o44xrNxN7tSnGJVrPfIkvEq1QaraMvepYzNong87O3S2CPMC
vlM07sEJH4DubBfH19azghbsSXyq+O20QxEVtD5YKmI148sMnPRCAssZYvTvw97mX5Z7yoo47wzN
aRJO3XDbGjXRAguzYkjaW9v16hZrNkQyWxMWrx/NQPNRGncMZ4Q1/sas4R327cuKhpQAkPmiZVp0
m1fysilNyxTvObD+5nlxjV0VaDfhbvBpXwZ5Eva81stNu1kJZPxZtCy6ZGpYUVU+kDmz5W5XcC/o
2wWilRTGh9F55GyoACvzhljtoS+cwi5fqe7oS066A/PZ/WdwtIyVSMZXlRXa0ExNHb1GOqANZIif
DB5c4uYj1VoG46syAJ7OlqkCcur7W9mwwRRBvVNt4058GF1K2yr2drfL9zyM2s284Y9yH7oHLS0V
2iF56xUXbVryaMm3yw7lsl0AFuK9IWJ4zlLHBS1iQjsdi+K2X7pDovP8B08K47WEPgesTgy7UKpT
MQdFeJx50yqcTQJ+/3tNxFTPxU7AEe5d4bS4pRu7mFyuffqsRxz9tddtEgxX8ejwdomnHZMJgRko
m0AThRHUejrIhWEPkbBvusy5vFXUkj9cXFbGQD9j5TMiYVQJoVaoqK+TldiYfyDNQ6kC6GIqHItH
27M5QnC2eoslI7LqMdNxlR3x6AAcntyWPWkn32p34Z7YFMQD+cdd/Q/vsG2mQSstGRfSx+XcW7Rl
TTdvpMQl4wDuGbv/VKxeiWHcxqzLMwFJVewN4XSvtt+VKToIOXEvbxnPMhjHUUxqKcoLpMjzt3aM
bQPPUjkAVy5L4RgGWwfIVaWbhRyG0SlK0IjEjucaZfIGxMUA5UV9wOweLkvk6PXWlbcyRSOpJ5D1
GWii7lGAjbWisSsRDVFkBFXQZVEce3hLFVai9CGZkHnAHoArZzfa1zI94YHKp3xSlwVRw7pwvNic
I7QGaVCsCN0ceeGZRPPqKAdqTGvN9piQkyGkn4DStAzUA0DbaKogSWZMvcgAQd7E8gic7tA1tcYl
umnD+fqXFdvOplZyGFvv1SJTIB+2DgC7GVxHqTvZ5nWxLwHIxGv6/EsqddaKsfnG0KapoTbfu8Sl
RaPlpd91Lp2GKD35hddZsW2Kf8SxsB4WOOSV2II4CzxYxTGaXlKeS9q2jLMIJkaW0qBmuqAvnp7K
zjBItg446OIqVdy+50Hv89RhIiXK8UO31NRjdIWHsVLfyE0AdfUcx/SXTO2sExMty0RJLKAMY5fA
oag6/Sk6mI+4YdJbpYP+l92442Vq28nMWSQTJnHf02NLhMi6eGyiIJqeL9s5b+no7ytP0WWpnrQV
3KCa7kKya3ChFHaXRfBUoM5qJWIBU4aS51ChmDFhIae5XY4kuCyDd1x1xi0MZqWrOkoBnnq3+LIH
xFZb8xqMc1L0TN6m/CXKn3eFcQ6lZAHoooM00wD4LbjsnOigek0QXhcWAMirfXyVH8z77IWjJW+3
GDehTFVUSJgvfmu/6h/NI3HJvgmKEVihpi15BjotuW/xm/unS7IigycKpLWMsmOlW2Wo43TN7XNY
nqZof1kr3v9nlGrEuoomQRo9ZdJtwK3um6LihN5t/3rWgZ1o7iojyRUMYuE9SLPbfeEBv0Fz5tPi
1DfyLnIVHiX85k6tBDLuz4rQj6xLCkW+wI2xmKKvMcYJ1Ch2/9PiKYzrq5YwVyMKHKwIQHVJDzPv
eWHb1leaME7P7Ps2rGpIyK+77/Gt4VdAltaATSgE5CCCQgen4OZTAWollNrMymfohhZlUoM0eqq/
psmpmh9yhWcTtHj1IXdZyWBc39zrc2jkSJIacb5SZTEY29kppswbo3JXzYoT9eOjpgh+Mc8ck98M
jivRjEts9UoULAtzTIp5yuprq7rrhutOWtz+E7z3lrGSxPhFPa9EJasRhvt2Z2o3svEj4T0ObZ9f
VQeqhoL3LrbMpfckUhUC/5DoYJ80MzuPOTVCngTGGqYmrLRuNBF3i8IBKrxbkzy4fI42QVAMxIh/
tWCsoZbEQc5FzFRqKF1r3Y4mfNFR1u0B5Bmvuj2jlaF9VodD4SZu0jmXxW+7i7N0xiBqvYiiRoV/
sqarAs9Q1VXfccp1PBGsJWTTbOoA3POa9EHUiR3p153FYyTl7RQTK7q00+u2ptdt60SEq0bitGX8
xRudF4oJFktsVuCwgynQYejY0XYGmvssPzrUXtw4syt5mSsAq8a9vD90/T/6iv+JBesvUwincxn5
0KHiU5tPWfezmA6kb91F4alH1+ejHCAzw99guohlkI0XvEaFMeaXRicMZG88yrNNh8wjT/4q7gcX
qHWKQ4LamTsu28J2fVU/C2eOGQEOQQjuS5Q7k70J5FH0lzuYdKtTp7eTx/Qq8cMbXiq1bTBnmcyx
m8MBVa4BF8hwKMPF1sbMzF0ZNSnOC/a29Z/lMAdMbzq5Telg2CjcaH1sW/F+qF8uGwlPBnPCSNmE
ogUwO68avxPlqQTnr6Z+Bl4Ic99/LIQ5YWVvkFYaUN1MxdsCvQuLdCp5o/Lb1n6WwRyyseoKkhHI
mEhjp13hWppoqyjFCNzOMc7+s92RhogGk6LHmonKnTLvwp7TVbL5//E4oYoS4McwtPA+kTDjfFmm
GA5JJ4VHLEB+JryG881tP4tgc0ujXYpCofX7PB/ROGAYy1FPccshU8/DIeOJYrJKMmlqpunIKjXj
qR+u8vRLMf26bMTbHnalDpNRGqoK4gtaMZ1jxwzQ6IbGn8LJnNjPnObLQKGB+8D6ysPGoYfjg+db
iWXSzKScU7Wh0+NNbE2BjiDimmLyvJRNbEeL/L0ik+pdVpVjGwr9fZVk5umCEhkB7EoJpHal1tHP
93pZAk8pup8rCdEkxf0SYS07o7a7KkBor5XZtRInBUzDf5PFeDjBrFFso2YoJiE0CZ00eQx10yPi
fkwfL8vi2SHj6SR5tuZJQP465kCII7OXiYrbhtJnsqKVTTC+TgPlj6KrMPeofjZ1J5tBXsbzdduV
g5UQxkM08oBR3+4NfAc8Nt5yRWxyMILfYwI8X8GTxjZckimJ1WFB5YDyYgAT0ZmuTFe1Kb4QxtE4
QW/bwE1VAq+zYaosxkU91HVUl2CSINFNm77k491lM9gcJDfwn/8VwNgcKpakXigHkGaPnnQ9PFH0
cC0wff2F1/TL04UxuSUmclnPlBVjuROT7zGvSkW3+aP/OavC2JoSzcOkS7jmpvvmpgv6nRIIgXzF
GyR+e1e4JIcxNxMOPASYPM3wRKe+TQ71jnb3tkeepM0gft4bNrLqclkYOW3+aeP4ahyLxZ5rNIuo
xV5aDP+yIWz7gz+LxwJaTHia7y0TSqXkRU4e9IzYxcCJ5Nu+9CyDiUtpNQ7ITuEM5nTX1ntJ/q6I
h1m/nwvemyHH1Nj+TVPM59lQqTZjY/d5ZGvV/eX14kmgv6/jQlF2ZFBwblTpTqgPUvt8+f/z9p6J
O7mmdFqkwJiT6rnN7lFJsQv0hPB8J2/b6Wes1CA9nFlH38HHoXYL/aYRW6/OOHci3r4zB1+cxKpI
6MEX5ttIs0UCWkL10BAgRE2id3ndtuuEq0PDeIEpleZBpwFbvWv3/UMMFibiRI/oIEPPTnrktrRQ
o73gDVh2QkvrZq3rsVG06kChT8Nby6PgzJT2g/ckw7EKtjXUmgZNLGmNXC5/hcK90N0qVWIvIe/8
cMyC7Q0Fim4+mfGC2mf9atbXOiaRBZ673qKvtFahh2XMKpSkV8IOQlpXP0y+sOu/zgfJB27KVRdU
yFfb2pmc8maugNoHaEfM/H2qxns2FpZxLzdqi/QLahFCCNrR+gnkPyLhWD8nLJmMpyAdKN9VGi7U
oN9L6Pd7CxYBb3yRF8lZvpZZ15Iyk+GRiC+81qjxqm78XO0pwY71k3PIePbBuA21maspykDXhTbR
yc1QauuOxo5iKU8HtIo6WuTw0am2My9TwqMxaP10k4Vuicy6k4gFDatf2Q1waK6yIP2FrnxH3ZVH
Xllj02mthDHblo/zkKgFjlpqqE89kY5LpzSukZa7dFRcS+E5rs2jvZJHl3zliatIyAFlAL8lTt8M
dTfIL3J8by4Z546xuXMrMczOWXQa2RyhVrR03lCCcyqLD/IycvJ+njaMy0/lcg5r+uQgtq8d2fck
UBbZtXryH9VhvL0+zSBYUVHzNZrlVh+Vn5qeeZqWcae66HZ/cPOrdWOSvlKO5aVBMoZTTInhtR8F
SmoTUEVBswOcWcvlNSNv1/LOEtl7RqpprVmPOGPLa3xbX2t+Bg5Lw5sOWhDa6In75DPhSiJTmyhV
LQuTAZumCrlrLtaBpDPnHYBjfiqNpisrD1W5wXs1UtpcvgnDX4txE06cG/u2CA29JSKufTLb2kdC
Ta5TlYBWrI9vynZxUwskDlXjXfaB1LI+GsRZDKNJ1gxkHigfpzx9g2twhujnEN/X6JoBIHCc8c4t
T5zyfuGEOa71XkGwjLSr0vyB99Um/JZpr+LwUJLdZdV4K8i4vkpRclBAwfKK4ftCDnEYOTHvVWv7
PJ2Xj37DyhCINAEjUqA1KrFA61HnCDon7vJWjPF0k6p3CqY18FrS3oso1/yUjWup+6fVXYXH6cJT
hvF2YJfAIKgJslmNHABSY4Nc8vKObAd387xcVNnVclWkWLKix3IZNvqL9vnJNt1sr/sYheQsG2/z
GUdH0iYcJrBieY36OAHN2hyvmmTmhAfOgrGte3UoAAt6xuGJ8kNXXZOE42a2w8+f5WIb9UhbN+1Y
jfRBsw8UEyh/cu/jNnWsTB7Y4F/89FkW4wiUfOwSgA7gAnBq96UrvQCC1FNrm/ZzhDbGtU8tjzPq
L5nQWSbjDTJDHibgfdDYMHsdhp6yxpb39XNot079j/XIsT7edtHfV9YnZUaZKvk8ovdixhgpDuwx
BVDybedOv37PD1qJe1kmxwxZzApx0SRLGaGhUIOH81moUnSQ/rgsg7uMjIuQdbMsKHUVKjmTix4g
G0PbYMqgAxf8DkGeTTJOAj1zSRXVmD0nPZ6UFsUY7WxunrqmG205Hb9f1o23ZYzDKDFir/cLpFno
WSYvYf+p3nbTpGzXqqVoLPiGkea6VBK41xZjN7n4POMGJXRPl7XYtoI/QtgKWCyNzYRAj+p7fdP2
t+IQJDw6hk2wUOOsyIfKV18KM6Et0cBiwWUGVXB/8TW/9I17cW/cm48qkEJnV/FIhTRP4RX9eSoy
7mOW525U6VW7DQ9LdI3WWHsZvl5exm1jOC8j4y60chazHmkXWDOuso7YbcHj2d685K4WkfEQk5mn
JaHsOukebBNHy8swMMhnmuAtFv195YjCKNJFM4UjUgugp4PlAcO4A7cja5NtYm0SjF+wlEI3Zwxi
vfkF4QHvZ47yA9U3P/Kio2oTr3ucPPh2Lw+Wp4gLgcpbTMZTJFk/WHGEe24OwC3pKgl6L94BV29/
2Sq2HdLZKhgXMUt5M6s60n2zvM1qp23QHZ1eg+Tdvixnu+l2ZRxU39WuScm/pxgDDZWddXa2y9EP
0V9JQfm9kG0JjB3ZaeI9tdJl+pih/9GPLZYZXStKYomTJatEdiKxv2uqxYkSw2lls7EHTdd4mtLD
ekkkc4NqK/iSHAypoGIFWrdDAf2SY3Ld7OvD+CJ8Br/nvKxs/czIBnRMNxA2YhamVLwxLhyT+Jc3
j+ce2RJZmgmiUjXIbYEX+IvCiwA9FbR4XhzbIk1yFkf1K7c4Yf6yu0094zbn5IqcM8/WzwDYG0pE
QiRL0gcDd+36oSEcEZsnwZIlQDPLCvIKxkBjKUuHTkBTbjsB71GweqeySjgWK3aE3uTk8pvO+CyM
vdeTWjfBoUZLI9KhbwNN+syT4er/MzYoxUbRpTSg5NKtPF6NvIsv7/uZgCUu8hAKBTKzrgIzQl3b
ffSZ7N1CT7xhGSLYvJhwJYzhvx0l4t2iOikJbTW/5rbTbe/6WQwTs6JOihqTYCOWdh9lz7Jm2Wp0
M4wqx7q2GxNX+jBRq4hw1QEcH1YM1HPadbJD9ehG9VLf8LSjhXfq6DX5Ckxit/vBfZ6ga/XBI61k
00VY+V6t6PKuTpHi5tcSuuqjA1pAXKC+OZQeAUQ47mV3sXVYwd6n6oqlqgaIw9+LaytYt0hVnfMX
MY7s3kwdUW05K8qTwuxcLHdSGNFXcYA42ot6UtDclPIo1DZvB2tdmG3rBswxzzkcj/agAwYGhO7H
JRjc5q2kzkV62CpXrKUxGzUqOZn0Dn5WPISBhsFo4AI5GLi5rn/R1oJxZ11Xv0RbcLm3u62gtZbM
pBtQM4nMEQlw14LS6jd7Xwlok0D1+7vE5TViboXltTgm7UAoadD8hmOXDIttqncjOfZpZ4fdXZff
XbZG7hYyjh2wI3I7FJBFqdHHIH8gV+rt4KMtYBdntsTLODaHcVe6aUyTaQd+RFPIRxosRUd2YifU
7N9j9Z0/tW+gJNlbn8h/XFSNcfryECnWSJAyFkLkVNIXMbkKxcnWhq96711e1M3DpyiKaQAxS1bY
8T2UpA19ocNAQ2k5elx5RY/1RcP9ZTGbbRao4cLt6rhdihajkjbqiTJauPuR8IQJN0t+rnuMQoLx
NNdum/I2nK56XuVT2jyFK6FMcFvyXhHKCe5yOKhBCrJfgD8F8r44Zs7gEy/CMJJ1oNgP3HL/lqNe
q8t4ziHqZPABoYz0G5e59oGUuKMUUaFdH8qAN55BLZ+NC2txjAtdpLzVUAxDFiLLz5Nu/ZKT+mlK
pG+N2t7UWp7Yvdg+SLG452wrb4UZr6o3uVbLCiJEatnldRhI1+UtLbwUTuJgRDi9124oMUd4xX/f
2OwNWCvN+FilnUNtoqmkEPrlXvaGJ/12PqmZP7iqL2Lyb7m9rO3mWVmZE+NaTdOa9BgT0F4TgWpW
Gg9LOHh9aH0i6loyhRPHpIgOduz3UddqwzpTFnXxqvmkD24pflVVTta6lSxZCsUmQaewhlP5XgRI
AbIiHTGFkos3o/U8WAeleZ7UzzDerMUwO5TPhtgINCfTUuJrSnM/aKpvtWbwf9+XtRhmwUoxF5Op
1BYvnmO/yAwvGyW7yixOIrtpcGs5TKzLF6EYlJQ+Il/rQXUvgd1OcLpX6QBH4of33GyPnlr2VK/l
MfFuTBZrSDSa7e3D2caAgWPdvFpH0Q/teY8quMvDV9nMbXFhQhZtWqaEOaX3dmHMgpBHfQc/chd9
H71sF90pfgfeYcMzjqIFoirNqR3jtvATLmLzZul9LZzx1sZQ6EST4MRCwJPbxRgFhjg9CK25MyvZ
mY35VjHmfV5Xr2GeXTda5wpq5+Sp7KLD9vmySW12Xa8/hnHg1RIXeKNDCFZO9TVNFwVHuTH3WoZ2
SsRkv3wKncbTHjli6QJ/3PLzBjCOPGtqQ25JQ5mAmmcZE6yK6GTXI+qV804XP5F4r3VkvMDUVmlF
qn70WuXXYD3PTe6qpeBfVmnb1Zw1YnyAIHcAcYhaBH6lxdzlI8pUdmtdS4S3dFuJ71obxgsYvZWr
w4iloyP7qoMZnUMSgPIvKD3B1TihgP6zS/vEuIKmjYEqOUNYZSzX0/JszpgtIGm/a6LGTYSOUwXg
iWM8wQJwCr2g7ydNPNmzdUwBiyF0diseINj+TxvGVukrpZvSgmDDGvEoS7VtSF+15naJXy+L2XwE
Xe0XW6mXBKD2mxVe9vFcA/Q0ZWfupcA4qJj+5dH8bQXutSjGszR53WhGBrdWWA9hVdhG9iLLTxx9
qEe4YBJsnUMiiZZkVkMb4Ba/x7NajHlFir8lBJVv3PIgKjjnymA8RZ+HalQqCOFoX7fb5qDEp0Sh
4Cx3/1EvxkuU3RyLHS28mscaWVYTZA7w7YM37jVv4FIybibt681iHEaoTK3R5LALI7YXXwEZ3w4Q
avC/6h7YYriwF/sQIEi6n/mfgWm3NFSpZAN1Kp1tNpnq2cq1tkAEmvtAHLNTnZfu5eXcNMWVCMYU
jWVuZLlGDpGLD5VOKckzk2fum6ahi5pkGqokAVr3fRQv9bmYwgUr2IWFr4R2DEYHCwMvpspxS5vK
nAWxriIj8ty0BUx+Sr7l+n2YESfPOG3mm+8NoLb5VxvWT9StMhGD1rziyhYGu76eXMnNfes+fen8
ULLH6+6UnHhXcM4asnD6mqCJRI0q1Knlg9QEi9S6lXbK8s/05q61Y/KMuV3GaFHgmqLygZB/4rBz
pNbkuPTt1Gq1hoyzKPssx0QzrmnxtXyY3PRL6pJdb7ded41c8kHgloU2azVrvRivMUatOM0x9YZg
VdjTZrdy17z+Jmm0PjcPvBbHOI1WktoqAgMpsNm+yv03db6N259l+Ovy4eUZBZNiTCJagyIgZHpV
JAOf8ojpajSIfRNN3k2D7seHWLLaLya9ACgLUtoGq6c8DN7kql75EHmW03r07Zrc/390425Gr5VE
xmeQpsGIRYyoL3+Lbuo3QA7jBhSowIMH91h6aD/TU7raMfY9T1XDNClNOKliFr9ImuKSTvsnFqZ9
lY8cF8JZTbb/vVaikFhGBfSt6Dsh/lx/vWwW26nMefHYt7sp0pqm7aELoLHxplYE4Y6CbopoJe04
unBlMQ5DMhZTr+hrNp7xNLuLJbeMRL8Gr1kFkKVWaDyznwJJJPuwblw5ll4vK7u9mIqlqZjREwE0
+j64dEZbGoQ+GMVAltDxaIjuJY672g4rZxGM9ctlpcL8IYJYu14bHDM7jRqPs3uzumvhZeNfRRiL
j/Noynp5eMs/Xek698Pb8LGzMPoXX9XgWTAd4cHa5UfeYC1HO/bFsFKNMlMnaGcIx1J+0qybWeM1
cPBkMPd4wInJgiJAhir7Tekk1Z5PHEir3x991J/1Y5t/p1iI4yx/W7/Ry782/wCuD61WU2PzWhs4
Jsc+Q/UhqcIukwA30j6a1VO1/Lxs0n8JjyD3EHUTT/AsO4WcCnkqiih8F2PiL63kmiBebdrh0Qy7
a2tOArHuXKkaniV9tEOjP6Iq89IOJZBVNP/yt2yHmPOn0N9XL3wtTtcYRyj+obQa2aboGstdXt8P
ecK5wf7F/s+SmIPciGJnlDlCJp18VSlkFq1m4a/l5P+7NRvgf+Q9jW2b5lksc7hFQccoxgBfqTWe
IHwhC4AMeC83PBnM0U7yUm1rTCcC1F91dPQ0YJuUsXAubxVHCtv2StLKbCcTIXMZNbeJKkeSukMs
17vLYrat/8+CvQWElUUQUqBnI8ONwZqUKxIuR6Lx2kLoenw8ymcRzKUkK5bOHHUc5SkMPVGzdoLe
O+Zo+IIEUK6l8ae5dhVLcC9rxltAJpTlZRKmIvUgivzLAEUmmuVanWPmH88TWhoVWcdNyEJB02Ks
HPg0pEWHxuJlsW4n0y7uTVf5p7F4YfmjLu/lMGYNkNYRgD44Tea3wSvuax90ereoFnZfZr+9oUyE
2s+ek3fwZDJmPuutKvcz3BbJUQu1DEcYKi/qJs420U9/bx1r1QwWa6cGcmSxGLBzrR5u6lL1smLw
FJEcZoAa5BIQcLhdLxuXvvcymQCG5w/QqLRYztYNg+ZAocxDf9rpbrT/TdwCLlyFEwYuLyfYs967
Xj1s4ry3DEDQo/sppihxwpPCG9H9eJqpYkg6ADaHpooPU29ZUURiC/dHiG73y7da5rWtfTzM7yXQ
L1j5iyiKciUdsXR0QjH3+93oq5gs4KUxGze893Locq7kaFakTRmhcoDwSOkcyytKZUGL44nLw2nY
3pvzsjFhsRLmtADWPK7J8VEO76VsVy33l73RRsn/vUKMq+jnSi+0Dpn1eNBBD2D9KJ5KIIoKHoC5
XCtQY7s6xf+Mxv85230vlvEc4mgsowIGTk+p98R4BNJxi3mwy7ptWh0aeMAsC+MzVGavOk20anA5
4SF82RflvcCDjNz0soahqIDfl3RMdL63BR35GSl6K/LETrEnbRe2grssdmw+X9Zj0wxWcpgjmpGy
H43ZBLEyuhWaJd8DS/ygd4P/38QwgUnDxHRBugQhV7gr2+OShrYueZdlbB7TlSrMMa2rrBXTEZdS
4uuH0iegTRCCwv+/o07AukzRwGi2rKlgoni/M4IayjI4N3FdtDy9O7WLM7eBUXCaVzf3/yyF7ZSZ
w8hsBYo7IqYPiEXVBO8s7mpeKyE9gR8i0UoMY2ZKihq+hhuwF3eHaWjAhv5TxzNIFf3IQx5PI08l
1tQUcxG6GN0FU1od4LAPuglE2UFxllDbXzaFTateqcWYGxpTrSEFiaxnSDeC5Mnh/yPtynbrxrXl
FwmQqPlV496enTixkxchTtIaqHmWvv4W0+jeMqMW73EeTgMHAbw2xcXi4hqqrsauFCCAyAbnbhKp
YyJLqPXNFerWy4td/0zmwfuzhbAfsbkSUij/VWuOUkFvh1b+Wo7f9EE0I7yTAHnj0TrbuI0R1L1o
qWu4d6q0A8IM94Zces0s3SL+O2lacu6lLsyM4kqFqIZjW+nn40WKnJC7JlYlWRvSgxiLyOu3JOsD
aYV4RlZ4EUkf5UGUJxNtHHc9QBNXq/MMG6eVH7PkvuuvrHQSOMduhLdxQA4kBjnr5oI9MRYoJFT6
nV5hOKZ+UNPvynRtzH8GFgZLLGw2MOuixEhGhP3x6sfT15i8JIxjcBLs0/59flkV38xAunlOVQ3e
2PkF3oBu7plB4yaeDkIPEwQRT/8/Sqndu3ZjlgOORkUU2dUqwojF7+mjJYmeGgwODlCQ56S0R7Oc
0xqXefpXdCu91EHuRV723HiD16fQThJFegLvMDjoyGWplIcU5GIFtR9IBW0aEIo4rVlet2Ranbmj
tRcN9vPxMdv3e40oqgkKWyirvPUSxYTPmxJ2rzCRRdW9TkFIJmrzEBnhDpfZr5ICMh682qTGmcfO
WSKcMMGG7TvEZSXc6er0VaVahwLWVN4l1aOEBojjT7WTv2KQ+K+FX1MfmxMllyRvNNaFN2JC5cNy
y6gBQRSavK7hEpAAhNog2Hw6NipYFS82tWYEcwkqvDAzx97TRztyo7xcgz+zwh0mdVRB35gBbCmy
Uul9I1qFwAEId/XSxKyhK4EvJxvX+frD7nNHX0VDgcL94U8QBen4osLN4m8zSObQmvKVhuqj5cRu
f5tcibXHRJvDlr1xCH2eMjNLkRnI0lCnV/ooiFj2IeHicNwdXNlzSwlz6RmpL2K4ZvdAy8xLY28d
nyfR9PD+jXuxxkFBqTTQXCCwJqHrutVXb0lTJ2qvZiDDGomKpey3/w6vF2scJmAQIsvqiRFfptOL
nmRLSMYRxwiSdU+dUTbusYeLPJBDh5WOWRKhc8PP5o9x9FlrX6zx57GJfW8AmTYImlRF57mE8DhQ
IGhSTP46uqQpnUUTMS/tf7OLBc4fjMikFZKIeMPOWWBMsqMT1CnVcJBfj5ey/7UuhjhXUCFEV7er
vPpLE2Sz7KUKUoai2r/ICOcBFlnNSTLV1a+zTxMEcxb9u9UTAWiLNoXb95pmvSElOKLKpN9Za3NX
6aJdYX/id0/+92PxapGT1pVtFOMKbTu9dmSrPllK8Vkn1NNkek/G1ZvB4Kl0QllMhspHhrl3Wtlb
06L2eA6mn5nsaA7xst6Rv/+tXy7aLYHv2fwVUYwJxIlwXu3yacCospmGFKofM/l47Hr7KHT5mtxV
kWBWeZ4iZfUh8eCkY+GW2XM9Pk3yg118ODa16xu2Ilu6yVI2OmeqhIUID3oWcbWOLmXnLqGCIHzX
xzcm2E/Y3BAWjboprXFis9RyKDnbNHHI+HK8jv007sYK+xUbK3kRpX2p4XrtJWQ5kBc6298mKGwx
gV1I9KQeIzEXOYRoaTwYWctQyw1eTMPsxxhRNjqvLUU1atEWcUCUdb2EEXl2fO1vCL+cen06/na7
br35dBwI2aY0p1LDiiNdlTtqoTklBNFGdfg5DiK1A9FiOCwaTJuSysAFS5P5cSDrfb4Km9l/Lxcj
Rr2sh3/1VcVUgVYHLS1San8daXlOBzNQsuG5W5vbJervxyJ/kIb2ulVzwckVOAT/EKzytIP2K+DI
wAzjDEevK39sdPd4w3bxYbNADofKaNRrqyPICzTumExOU4WV9bnsX6EsErzHlAaFVxB2WHgcvT1W
ajpP5cCy4Yk8nGJl/ZiMGab9ijFc1R9Ii346NrfvHhdz3MrGzmzKykKrqYXvR/LFm8v2fGxi96qy
LyY4xCO5IkmSzLaoTj1Dnt2i6SBLZbq5mXtj+VcCXxkENvdP2MUmW/YGnGoLZCS5xOaHZMNZC3c0
ag/jwkT9n4dtmOdf7HAg2HaN3emsOyizRy8Cw6dWB8ZQwgVFOUvRRnHIV9C8neoZoGR0r3nzOmWC
ley7+GUlHOgVpl5rSgOciKK7VDsVhV8Vs1OahWtYgitw/8xeTHHwh8muutEa+Jy5klDNhy9NjTtj
zAUr2s8mbjaHg74lyyQrUn8peM1Mu8stQts30V2c3v/v3cVv/IDXJaiTci70HvdSrUsBOCjvezPz
j4/Rzpgls2GiidmwoY7Cj1nGfWS2XYpzpEi2ay93pXpWs9oZ5Ota/VJ0V0WXuM3yLny9GOXwQUYe
wMTUEBjHQdWufZUMt9QEZfx9d7iY4PChhtBQTNk4jt0yWbysv8lFxYV9OLiY4OAA7aoY8FNwTNWl
cbvpg1WgiJERB0SKjmCX2Af5LT7e7BKHCJFcldVcwhSmUlntNAssz6bO3Lja91+TPp3AomhtHDAM
skHXknWdK91J12614UMxLG5GRGIo+zB++YYcQNDB6DNzwItDvkpP9Kq91nGS5GtRRnK/9rz5gBw6
WEtH1x4ZQX9h6nFlQG/rU3rDuosLr7x9X0B5WRWHEYlkz7PO2ME79WrWVqeRP5jD47FPHDv4b00W
ozVGC+bx0GRR3tPss7nc1+WHYxM7HV9bcDD58YamU8AzV8ELOl+2XDOgvuT3V+M1pC9sfwLzbs8k
wKWH7JYITB/732+tFTNpW6WngD7kUx4wshB2S+p0LQmH6efxIvevwH/2yuQFtFdtMLSM8bEYVnqv
RXNQ5XJwbGL/FryY4IAC8seaPkh41JjSoyldS9ar3l3rlHrpnArOrXDLOKQAcV66loyoln5uz4bb
Y5D7hklYY4B9cIaXwYt/qNAq0KHxezpepcghOciQmswaIrVF3SmJIEsfh/g/pyQtBK3uIs/gEAN9
57HVMB69JNWcuJfdIS2dtfpW6QJDovVwkNFb0KyjDZzfsDHnKBOoFa+2NQVFn7d/+Ok4vIBcWdWS
FPPIRR9ozdeEnqn1rnruvwho8s2HC4jxszaHSkqT/7XUQVksTixUoxccJr71EKQCpYV5JVwbkAsG
UzKGbRrHBgN/+Zm8yB4bQbb8Y7cTmSRvg/JZyqZBk/Htpvw8p+dYFiCR6ET9GvLeRP29lkZFw+7e
4cq+l31rgeZLFkg+vZG/5H+tbv6hdbRX+0F9Ol7YfhFgs2McbJT1YCZSDMMppKjYgGqwAmzd7kW9
AvMrciHdqyhJ8R/5l3+h6te/bxabmnmcSBbQMIGAXOKST1mQhuWp9fWrKshvmVURj5loAzncMEeS
dMWEEKAqvuvRnUw+Cb4j84D/Dp7MXxu8WVNl1UOqMAZ+pjhogC21vzb9IUhOBJx6SyiwxmDhyBoH
G7k0YVgwhrXparkavepD52QQoZDP9h2Y53zrfr6a/dIvb2tRPmHXU0GNr9oqRDBB08BBo5GbBrEr
ZIDIo3aludXVekOvZMgOyqAcsEOWQFue1S/p8/GS9xB5a5ZbcZYTpM8YB0CBBvdx+Yp292YNGlEX
wO552NrhULKzSUVoAzstm9f+PIQ0rDHfZIaLV3jLyfYMAbSILPIpKLlPC3SpIY7TQjVIBmc+QVHR
L08aeA3GuyooFFcYqbJUDO8/m1X+lnsylbnINLwvlbh8nhvZGVpkC0lMA3vWPDOxvCiqP9Wl5Sc0
8pO6ETmwYDsNDlBXKllNyV6E6eJQ5CnPdYDhP6f2kYedrxjf3+irbnbVCKrezDuPFs692NJGGrRJ
waMQeeyTbKrUaWcJ7fH2VSQ37iQXf7pQDl9j5R9/Uj9mZ9Y0nPrgo/9ieaNbnCtPfrWupXdMloOS
/nJGeUWvUo9iXa7xdZf2pgd5HrlXRU1Ve4C6NcEBKmS2WnVdcgRiJg2IOvp6RAQnQ+QjbC83kBql
SoazWGOMpzC+2UsUEByFOIHeoL0I4FsXuAWHLqZRSoWpooBnddShGfrWCdpIFOePMIyfgEapJpfm
itW/rVsjBz1L7y5F5mTWO6ooUP60iG1oRNV4Hp1JT2V7ZWlLefwEbi0nWe/bSjSptv/JLkY4B4hm
NQc2YBQ5aa2f0Tx9mkc1mHtR3Xvfzy5mOCeYaN5naQVKizG7saaXKRWk2kR/n9956Ab+PS8GJsuh
u5K10/Geiz4Td5/0th1Ra0Z8RW01XLLK7xs1sAoRC5BgGXwWb0EdY41XdEORImzz22UKjpexm9vY
+JTKJfcVeZrltoPv/k0d1rmVG3lRUJ2rQPJEKC34aLxcfTr3ZtRIKHXPOg3RKxy0OWp0o/FZsCiG
9r/fBv86Fz/2gOaNfugzOFcC6qR1RTHQcKsQPT1/FWdrxXiCaMxs//q5GGTbuIW0BrTLA+NNTesG
hHN1OBAoLIypW4516bSL/VOwwn2/sAjo7RRDMX9TXR9Wa4jBpefbYCdOXCNMf0UXceYvCnjfLMc6
gcLHP7a6v30Xo9wqV7QuaQWb2p4wFmYHdLqWRbUm0brYT9h8SMySyFmdwYRunhUdNA8ChYr9u+ey
BA7d0iyVKnSPI5tifFrRV1g2qRv3L4vWen/2rTh8syY7rwYdCQ1Jmb3SMK7AaPpDXUTXNYOx3z39
sh4O5ghpdK1m2aF1em6SCl0CL3Pv2uQM2HCiWnKPVyX6fBzqgaBa0UwzxaqW1s/Aaa7UYWSHUv8/
U32wQOefZVn8EFhqGHLVxIhjF+PFGm47NQXpjCipsUNP/dYKh321RfOys/DkSQa3+TbdpX70pXxe
r6ObwZv93qUBGzAC1e19fRV7Im7q/4DeyyK5WFlJ2zE2G1znRu5nT2A/uxomp37OkFt5KP3lWXo6
3rzj42vxycqOyG2h1kBFHWl5YqIVx0HJSxALiYzwGGGMmUJrZFRieibLSzNclSLFnP94WV0+HAcS
0mBryOjiLad9rT7nGbjqqtA467egtsnuZA/SAZioC//s43HAIVUWGCNS3Pd6eqOOoVT3jmUJNoh9
m/8+zGjqfgt+ZZyAKNGmiIms04R7Q8tErffH59eSObhI51hT5R7XRma8NkZAMA44laDVF61k146i
IOmv2zL09riTlVa91OdrgxbUuAVnyeyoeuamauwUai5wuN2PtjHFnaKpSfQZ4r2oEhsvlfZsi2RE
RH+fe1mCm6mzyxZ/X+6DYQ5y0cjwPgxsFsB+wObKi/Ji0MAFhUfdFf0QfV6v81cD8j/LGQmR5STs
jNmNjTbmuMOjWoMaDWw963cr1PzUxxgdcjyTRzzQRLki1dFdPFB09NXrhgoRKu7GUORE1eIYRXw7
z9wi/sjmvgft6zsO58UIHyWn8oiQrwNTTj+EXbV4serno+jL7fo0YTUtXVF0RF5v90kaJER4EiLl
wX7outaldHUG9a9EfU8qY2OHQ5qUVH1OJ3Ay9OY3bfky0tWdZ8fswqI+H3+23ah1Y4nDG703e6sG
AYRvtl46/JibeyWxghJXX1cJTulunLIxxQFPlq7LlLEGQLmDOpL6lCrXevU5in7UeJjPpqB+L1oY
53RLAiVfmUmMavXqTtmPXAGDYe+u1W1DBe/M/bzpZWU8K5k5YVIvG5F5YgT9iVs8Wg/gJQsiSKEz
FnRyQp7tnGM0/3S8eQJ35InK1JgqZk4RIpWk9VvTulrGQKbIKYpisd20vrJZIYewBdV7MmY1vuat
gjKgD9UwB3ov/Wn4btxDgoXRH9ueLIjU93FxY5YDXkgBoJWzwof9lT91u09MNbP9i1nLXfp6/DV3
YWpjjANhMrYmplqYx8iDQ+lrpSduLn0/NrJ7lWyMcAgytaOl6RZ6eg3LhI55GeqqiFtD+NU49MiM
vNRHghiiB5UBqzXN1lOEpCtoa0/S+CR6Eu5w+CKG3qyJw5Apb+EbGQ725JrQdtED+3q4az+Op/Ss
3lZn4371wW2wnJKfpVA/W/Q9OVAZqqyjgx1DWm6pP8yM4cCun463TOj8HJQUkU4teQJGypAYcJpv
iZth/m0EWQ6KlI7s5b75AHkl79isAC55ujJTncayXtmRK2Kn7e568wN6mx2ZtM5Sf5wMEYjtBgWX
XeQn6rXcjEaTsaMykb6/+dhGx7hRwr+fQaKyqwC7eAazfKxjtLgw7AIDVpW6qdW4ahHqIhkOkR0O
Qkori1ajQmi1DonXL9cxvUvWGHfdx+Pt2uHqfnMKeJ0hUP/3UcNmhqJP5VnCgyS7j8PihpXNmFKK
SF9adMr5GRurGw1TSlmWPqyfGD+l5E6qM6Es2YbQYxZVdgUHzeJAZZkMs0kZKSak4w3l8/q/K7+8
/XwciJjRTFA4hj/Q1K3HH6rl1faH4y0SALzFYYWKGREdor8wQWdfntrTQHOw2IpeC8Kd4fAiNtux
h2Ye3okouzcf9Ov+OvvMFHPkU/xRBBOCOIcfuSmkFZ+uQq5+mlbjtJjWqW2m1jHN7lZW1/u+7vzj
ryhaHt/xqQ4rneUejpdDq6+lyBZT9BQobutUHzXTEcXcgl3jp23iqcnWRILjzf05Aud9/ChmKxF9
RA4k+jFXW7uHDSkr3PxGm76rjX1XLfGrrcnh8fdju//bCx/MGBrIMXTV4BPTZgo24JmxDff5fG1j
qmc1oo+Ezo9TATbldjU8A8wZZOqCY7v/sW8Xw+yEbx6ZpLS73mSitqC/rpz0xCiORrfNMROag7Bc
tG//ERVf7HGhThINi2Xm7NWMOAoclSCORlA8nqRPGKrM7xKIEt2kT7HLmnpEaCL6yBxajaOmJ6DI
REtB+SBFtyWtndmonHr+nIPf2VA/JcZ7CnObbeXwa0UB0yhWnIqRkFAuF68fjLBsNUFTmXAXORCT
F9BuAYpZM4r5XYMgV+oOLxU0pSiuGFFL3n56lICiUNF0G+9eLokDWTsMmWTYQ+MrvYuDzDXy0Ah1
cI1F3jSFaGa7tV0K0ouQOJC1ETbC/sdyLz+Ae3gMemckiYEXtxaii6E4oV3erV70MH1A6+i1+eP4
jOxjzcUahwMDIRD0MJBEACf3SYnJySA1CH7/d0pudtddzHAn0RhaM1lNfNWoa05qlp3MJQuTRsTs
uH8ILma4A1ijOxQ3EZBmsfJr8KL4mTSdBrPzcsMK5JF+JVb8vYgGwTvqPyKhi13u8BXS0Cs64+nq
fNYqXdwqkas8qlcqmpb0J+ksolHbHanYfk/u7Om0U2NiUMQmoYV81nyKTiYcsnXF2qoiD+GOH111
DNbr0uhHSpO5ZDa8sW16z1ip82euyAUR6KFL6xx9GP5kPZsj0OuLMgtMCPyD7+hUFU3JJr1EhpZm
Xyyj8GJ5PI0E8w4tKNxTxQMhKCjIOut0vLRdnpTNfvFdng30hJecHbOOUU27WjiCKGU9oTiLi8FR
3OQaZRe0LAnWK9i7X1izuQDRwL9gnB4vKtWel7AdYtC7V/YIahYqEjljLv77Jf/vEeB7Pg07kcuI
Uf0uLVQ6hruyRtdg5YPFVXSr74cuF0sclqhFrf5Nt7Xej97q0RNFUc5RP7SxM3gYZsLzA6p/D6rq
iMSp2F8+WiMHL41BFGuRS8SB9EZJ75X8fdmfy9I4HEljUHzYFP5JQvs7mHQQr6yP5q2C7tU67EV1
EdFd9yue2bgHxETnYazReKmFnow+Txm89SYoIHW/g7xXDg4fFsPXbIbYPT4QIm/hQCUfq4XEpg5d
6E7FuONrbg+e3gezWQoMsT90tGUcqEzUMrt6BFBaJPSq2qWN0+iLa8gRBo8E14BgUTxFTGG2mToy
rlCSGaZry8nPQqXoJRsaVyHq9+MvKDja/HwqkSStXTqcN0y4Oc106qvE6UWtuQKHJ+RtAN11VqcU
Gr5eTvLcGzQwwKllVAv2SBTy8Awx7WBJvUFVho4sm8xUw7WH2m/O1X3siQrC+9ZUyBaboAaVVb5x
jRaGoVYatqmHiAwBHXMeJJ5xw5p/cihOHW/TLlhdjPGJ8kHPI8yx4LHa2oVTq5bfycYX3UCuJI6c
ou4FCLLrFRtzXPRa9xFmtgYEImmZJeCgKz42Ra846py+J/jfGOI8w+giq81NIFWnlM4w3fZV5xTv
ajfbGFE59xstZagt7JRM1+ciTb3IKD71s7ALXPTVuBulTaOkGBq08GNsoPmseOo1E5McHf2Wvdao
tzyJGRT26/mbxXGXSa+vK7pNEasyp58w+UH9ykX+8Qn9mmGOVmVHFRSIdvFpY5G7XbJlGTCXAekd
u3ps4r8oODYUEtDifOzyu6CxMcPFpj01DEXKkAzq23PWPc/mH/o4d3dYZNKp3sHH675xy2T0suJ1
zUQVdrK7DNTyFUSFOtH4y1GpCjkza3S3ZZh4WNzmrrhKPOi3QrwgxX+HEAyp0IVuzsRBx/lpcHsv
vxK12O165uZHcGvNIBsN2m1EHGWGuUg5Pw318FhFsfeOLduY4W7JXC+p0mrYMiWPbyOl8NZOpOkt
WAl/OcqA91WrjNGv6y9lfQVDoEQR6artHypT1TUbE46yyaeI9aaVx1n+9RCrz5rbhIVLfnxnkrDE
Sa4iVyQmuL+qiz3uSKGXu54wToVUXadDDjNMoN6txqfj3REZ4Q5UZy5VaqvM4duneAmS12x+z5Hd
fDbOzUipaUW0wMK0PuXmNRHJSjP/+S0K2/x9zr+gstkUVornjwZZcExWIo2SnOSTqMKy/yy+2OFT
wxSfapAmXBixPn6UUuLqSv66RlnQWtkNWHjc1rTv49h4XqbhBOEVwXNrv262sc9dv2hh6PSONSaO
AWOoVz36OD9TtzxJibv6rVsgnqlFYfw+UP3rg3y6WDfX3KoZEV1LHvrqR15/OnY/0d/nbuE8Lmba
QjQUDYP6XQKRLk2t/WMTux5uoVMG/NmyDg6Atxf9tMQIZktEE7m2OKt6q4+vQ2cIdmd3HRcjvHPk
6NWBIBIew830xeyDQqS/vXu9bv4+t/lJooy6KqGFJY0wK5yvtZcT+W62Mbc2oRXi+Ivtp5w21vgA
LO4KstrslvWUQL9pUKEdHRlKUozh2v4iamIXfTzOCfqxatYpxUugmAbHrg2nEDVB72KErYHa3DaI
DD7Stz6gTpWcKAaalDMUWTpMqv2tOv+uDpKNGbbQzZu37/W6rdms1kq/KutNlj0p1V99K2qz3fXo
jRn27xsz5aKURa9liV8m3+TlxYBGRfzl2AX2/A1ZVfaCAR2JyTeZ1Xo6SNQGaIPZJ5RTNCJEZulk
Gl7yk0iLddfdNsb4ZrNJbbtqncAKr3wcoSRa+NHZSD3N+dVBd1Vdi1Itu6+0rUHuNDWqJCWqRDHU
1/qLS1w2a4aZ0Bb5HesEJwmPP+beO21rjjtOJEqjthkTPDWG12j4lJS36PUu6599IQjC9xyDyGC4
RDYc8pe8WIqsL0OPXlTsWvuqV7gbimc9e0eEvLXBXedoOR2mZcZRGg37Ku00Z6wjDxyI7vE328OE
rRkOtdWUGkNBcTFAicOP9DTU6lqwLbsB3cWGwvfEj2VL1WXFcZ1cJaDXch1Urnm3fpjdZnRYQURX
rkVCGPu+8M8WYS7w7dnNEW/XNSRZfbWVTjIxH6K+CpK08Ysmc6xRxFK5GzVs18j53hLTNZdVFLiM
2/Kcf+nAn20jA8dyb9kdEwMXz1T+x3m+rJFD23nq576tgOd/J6QpSgg0jMPOYzPew/V7GmK3S+RQ
F0XmvjUXZBoTLXXmqPCHLtSQizt2yB1dWyJvzXCom0vVWIB7AlVtxRmusnN/7j9m3uy0p+KGETYj
7MTN9YBETzgL0Hg39tza5p4CkmSn+sjSShre8p2TPqbhgD00guVUCZpl2fnlw+mtKebAm8slkpe5
UxYcvGyx0R+V2+AE1svSMWpGfrasodrSFOQAmkjzbu+O3hrmgGWVh6G0mW61HZe30/qzqTrT0aLp
htLhjvTtVacVt10RC/DsGGgUmQOauJC1NWJ6ZkPuj+2Nsb4e+80+Jpu2bDE2UNCBvv2epJLNRqZY
ltSHxvSUGh+oaBR/1wRyCZpmqSgE8T0QTamDlowl5orpvkI3gKadU6Em2/6p3ljhjpmt5l2ZQhPW
X0LWCVl6WWDe5ddyUHm1mwtbEYX2uPNG6sJem3JGjjtx8hsLlUhG3NDbXueRoApiTxNVtHZdYbNC
7pQVmdEaCVPUsyoU46keqmBCfoc3YKILgyJQREZQ8NYbUhqPraKBZLJca7/IlslZmvgu1dV3jHuR
jR0O9ptRotFa5CtkqhYoxqj3knG3FKWofYIh+W9gQXT4tkmQ2Za5PUoHpTeyGW+r5FyeZb9Ek3Ya
rmF6Zg+F6K46HX+9fZ9QddU2mEiRxh9Ws6HNAu5yhoPlkwoPVO+knyB/dDFqcYVi+NOxvV2HuJjj
S7oF6i05Hqf4ilHhFGBbo3kWHJvYD0I2NjiPSKRRspUIOkK4oG/aJ0ajYX8jX3r0wnbnPuxkR/tw
bHI3tt9Y5HxDSrWmy40F1ENWetZo9z3V0jDLi2uoHIiYafdvzY0xLhboLCMHqGN56KIzvubnSA9M
pAK9v9ulasvNSyS2kJVu3fZW3GAgWisHWrFkrVbE+ntw8mA4DqeVPIAd3rPX9Hz8WUXOwp2FtVOi
bBxGPNFNPeyNyW+M7OOxiV2gVxHbE1SD8Szj7ubMsHK0TDDNKdRdpPV7bUYuEcrP717EGyvcRVzh
7R81LXIZTIBOORlQ7FN8sSyJaDHcxTgoFtrNW7ghXT5JZe9WEUWtkXrHn2z/fGmEgILHxigAL502
mwmtV9b4bSdO5//qxL6KP6ESEqCu7zb3aSB6z+46wsYid40kRWaXphotPsgLbovG9vKm/3a8qt1v
tzHBOcLURh0IB4G7s3WK8i8Kvlz2eGxCtArOCwwLSTLdnjAwXKA731JOVSM/H5vYPZybVXAekK0R
aqgyTOjq6sXa8hOsmj7YE85JI4C8/cWwDKBu2AZm595eu4lUN0bBuJ1bqnxb28LXiSUSthLZYP++
CZybZaZWMcNGoT+ZdP46DMrP4+/FPvlvty2qD0hjaqqGLsK3FqJRys3ZwvNeHT+uYKvBrEucfirI
Cxg7vXiJnGNz+052McfdE3kym41KEPBhdId6eaeoTpE13TUZyOgdm9qFnM3KuP0xSdHkFiu7Md5R
5ZSGvc9y+KJEjGhF3Bbl1jATecRLsS4mxx5+9OVrVrxnXpts1sJ+xMYPMjy38zrCWvLqviLXhXkq
1ncUyLcmOISxJTtTYjbgOlg1WLYTR6N4oImop/Yd+rL/HMhALGFcVwXI2Q7XrR4IM0m/wqcjf+Yg
ZlTVfhzaX9Fcf05RAYVUR5Cd6vA9o+ZEJyBVhrqgii/3dksmtVzyfkFxepFvM/1bI7dOt3w/duFd
MLvY4CUUbbS8q7lcMRmLNCRlH+YmeTJq2wGJ1vnY1O7GbExxOKCWsmkT1snV1G2QqQ1EVYVhKTvc
v+3NxgZ3+MdsijAsj+Ija2TpzxjCPLM2YUZaJ3minMN+QnZjjTv/JNEHMsuobfVe8Q0PvcB60m+l
29X9xaYsOqH7SbGNOQ4H2kFC2q9GHJWlTnUXPXYfFLACWt7sqq3Tf9aC0scIr3e8a7vgoxtoVWYF
ZFDMvHVCW7Go2mTYtbQN9OpMzVMnKnPsm4AssaWh0mHzFWpC4zqdQBHu9yWkfGNXQS/QTAVJ5n1H
vxjhwCchZZGSiFUfiszL8fAvAjm2nGr9/J7vdbHDfa9iWYzZ6BG6x33qLdSbMM9hDS9/ZoSDIKO3
pyJjZIlVMXyQuy9Esq/sZQz/zAqHP/aqlfo0AUkrei7Uj1T3V/vPvhZfgFy1XjP1Abuyjqqb4tUY
NVBpQdfx8UoEm89PK3VKZQ9VjiAno9L3AYxzhBGTZKsrabJghHIf5f7df770TJDVyinqdpgi6r6N
dv88zyIm6P18AhIXyDsq0JjnGx2rHjKMS47KU3JeA9lHs15geNEvxW0UOj0iyDXuns+NOQ5UMfow
RL2ONO5iXq/S7LZxoEbvESRjyZh/1sRhqVZJZpyoSODWNohc8vFusCJHi7WnY0/YbfDd2mH7t4lz
9HTR48KC3PqCzt6OTWgmDvVXr7hTvSoEpetL+bm8y07Vvf2lezYF5vffdZBDswkqXarGs6s2IzUm
auL5OEz2yc7Jx9xM/Ub/ltEG06+FJyfLzRiZn0Zdvuvy0inVMmxt2VkI9BSOP8X+fbL5LRyKlLMi
j32F8z0Giw8GEHSNV2iv7r7M4A2L3fLRhJzM6djori9tbHKYklcZ3pgD1p+lspPPP+08XOuff2TD
kN9ucal1WV1rgOCcjkEVS9eRWp5p3wjSiLsn/bIUnttGldAgSRN8PgMjt1AidZRRxJaxi1sbE9zJ
UzDx2JksC9+Y6jlOU8hr0mspa916MoPjjyYyxZ0/W9dHxKBsY+Q1iMsiLNLBJVF1AqOLe2yKXYG/
BWmbVXFHUItM1V5UfLh4/Trrr1NceKMetm10M4lEUHdpCcjGFvPHzXFPpVqeTRass8pXfoOuwYfO
xeFnamDIwPrNvX67BKpfgwpw+XC8TtEBM9g33xhfEqJmSgbgBIsz5h4hHR5/lT5QV9WR+2X9d9LD
pPgiKgaRX3IRiJaVxdiSnuUn2tO44I01KsmP46Xte4thsLKNpkDj/e3KRjBhS6M5oxWB3BiD5EjE
Ifro9fl7QhDzYof7glA7yy11xfbpi+pNbeUkVezkmSA23L9QN2b4T1aSXs5NxFOs9Lt6GGw8W57p
zq4UovQrLFbuPxw29jjkbZPKRgsZqnfZeUSucnxefoAIHiWp5RTLziwISUSbxWFu1pqp0ROsLmse
M9kz8D9pfurNVnCh7DoeOPoMcIdZssK3K2kAga5fUL1JFfukJ8bjRCbB9bH/+N7Y4LAjMsrSSFgK
MdF+Dt11QU+V9TCU3+blHmrNBhgJgFmCde2f441RztuVbkyylKbMPdobVLLRRJsE2kPq2iGqiLdt
ODmiZ9funm1Mco6/Wn2XFQTv8smInxQ5dQb0aHmJUntKNGiiBZI9RN5Y4/y/lSBylMq4McEdAYQc
QowAgqS7derH/8dMOPtcv+H/xhrn/Ym91lK+4HMOoCi4x8hh6eVo77BuGm8JIJFef0Pkd3pPlxvZ
WOVOgWKVGp1Zw63dh21/va5f5gqd1+9gILtYwbD0W2C0FzkG6yGAUa2e6sZb+29FLToDx77xWzV2
iMA4NrI8wOSOHnpvOhbGJgFo7BdQyutoqTWCzBGnAvaD138/IfpK3i7OomSsFB0XN+tZLr0kKDED
jh4nVCVGH2oSn0aRstixqxCeqtJK6f+R9l07duNMt08kQIkKt4o7dnS7bd8Ijso56+nPYs/3z5Zp
jXimB4avGtilIovFYoW16lDJoKrSOO0A73WQ3gMIst4xxqMsSG5IQo3r0tBzb9FSuy6KMzLGzv6N
ydOE8SFLpQtGG8MwQuFBLr6S+FXWefAsPMNgnIaUDgWmxhDDVdPwo4hNu1VLDCzK5WuUJgZHIbou
/3yKZRakUpIyMDzHyE72Yns31uJnYe45TT3U7eyJYBzF0MpGUIcoZCdK9R2v3hSE73j0NqItLq8E
95i3v0ec2wUtt78buBqi5XrG2KBbkPlXPMd2Owou+MrOk3I1YNzhIntArX8oR17VYjskuJ2tt09b
xYr62EjhPEO0WAF4qcKTXrnTLjQqyNz4njcWsL15Gjg+ZILaEtso2xlNO5EGkSlwKozWL9L3pAyM
v3+f7Y3VmrGrAlpNKPXzKPhj5mUDp1dky9jBQSqbxAT+CtpGf98rOZTFuOpz0R1i12xHuwPkGHkw
NN6h2lqqlRx2Y5o8GINZjBETpqdBOcQTx+h4v8+kxcVkEUtNor8fTejf1LIvY6VxnqobayWhkqCq
qikqCNmZ+x3BZlWIM4r8gTCF9qygZi3LZnBqjQzWJUuTu3+QNnSSFENDLyWq/qrGDi8E1VAbZSSH
aCrwFPGaG/9+zda/z6YNgzhKhUpTQjetvSwDrBx31zdcDwqWOB66TiE+2QOC6duwCyv6wIEKGkDc
Q1W+S1vpIyY1nhVS/vr3C7YSx56XSMirrApx+hf9OMT3wsjZkI3bB0AO4PQhmI2T/sAbSoZGjBcF
eVa85pwcPLqaWtgpPOu+GpurBm5gUadz/3/MEaOlSusWowKuv5SafhploJ0FSPP4YyJD8EPqA/kh
7tX5HTyT6D77Wyw7UWyIqg6r73G3ms1d2+uDbba5C0zTwVbH7Ou+jptLuRLGnFdAN5akb0I8BvK7
uFDsbDwCJ5YTkfOEMJFWVUtpmJlC6OaKdgmbAKM54/dm4JnF1sP3t5Vjsj6AR8qTtEJQPJ6M0/AQ
ngQbUEKOBph1O0azYs9J/fD0oo5jdcsZw4juwg522INL1Zyik6QCFqYV/P092vI/qox/CrpnNJ31
d/lszHMQIjaZxsxVOgPkHLz5rK0LG0t3k8EEJ13VtWkKjhRXyey3Cb6r/AC48TvFzp3kC+/C3gLS
klRFAuIwuigUGPTvK4dLgjLRmpiwvfa6vXjI1n7J0bSIJnW7aazJzu4kF3liLuvp5patBDNbllZJ
SuJInt0smTI76+r4VLbIEU6NyKsBvBUumIAPSuqmoaPYiLZ15k4nxiDlUYHChngyYXvFpTrKLqjP
vNSXDsbnKbc6qzwWbvZzQmKm8HnQBNubevsA9rIHCDIIx6MgRFtj79KZK/UheUW7IahCohdeLnz7
9K2ksa4kgJ12GWoRrat4mp3dJ1530G067T5c+1fexMG2diqsFncycOfYRjwZVKh1GWCip6EwD4D8
7r6FoDj4Sztu1yv9+j82cyWNOSAY+2vLUITFUu0iG9HToQOBHHqgvfp1/7xv2uhKFGM3DaKbOith
N0JZX4UJzA1Dep+YMSeM2nQrNzEsGmtWS4texUhcGEBjXYofssRxjzwBjEGMc9ZP4ogNIuW9Kn5s
e06ik7NOLN5qVLe1pmkw77lUPACB+XOQXtT0w/5ubPuq1Toxvqpqk3rQKMJMC4xoCenUGAyQ3UE6
g7X9Gx2Qo7kCOP6U16f+BouyY3Ms/mqqSwme77g3VT/wUze7B4fRZfgWgxO6tk0rsuMTZW2kmX/j
oH5LI2BkussPjv5Uv72voNuwuuUiTY4MrcFXUC4l2c2cQbRiDHjT8SVg0mS+zums2oy7VgtO4/+V
wGbJGr2ghmkKwmXJdX+YFLTaChVqUsaXWuw58TfPjuj3rOQJpMT+4oZ1F0LSzqrz5WerqCBmCaSE
2/bCOxSMHwk6OZzx4A7d5hMFp8nd5Ww4873wMri48Q7KQ85JO/AEMt6k7xVFECc4rnm+j9O7sf33
L1dJve0W+3qRUUpHxyUiyFmabH2+pN3nyahsPHQ5USRdmR07ZNseombUyZJAUDoLvoLTJmSXogut
sUMn6XBVeGbIWTi296GL0jGcNCycmBzF4XEZOQvH+33GrwShngJPgL5igsXpSHaOkpRj2fSk7C0Z
/YSVZbeYK15UamxLtRxJGx6mILg0JfBYM5VzaDmHyGS8hITKf6XQYCcZddHTkZ52Az03QZHS8nIY
1GL3tGL8wxAR3cxS3Cs0cUsHyUePXvq8RlXe4jFuYZj7DIBf8HtERf45dowgs4XcUXlN3hx3ZzIe
wcimYimIMLsxoFkAtjp8jIavlfYQCcd9T87bIsYTTOhXrMDtjoqW6uHVOlWTheZCzindSquv/IHG
1gzQgD2Zwfy/wVN6XQIXiwBpTvVU8CkIeIbx4tz9g4Tmvt+tHL4Nc6ENrFwxXhLjbuIh73IiTY2t
FJAuAB4hWEpR4GyQzMz97qRZtOKdOqbzjlrZb+vHuIUyXiS9nnD75TMCzTk4VJGUWAT4lXM88VAM
tm0c0bOpIsNlsoMZSzRKcS7D9tolPIVKewAZ3o+xzE7ALedhc25v000Wc2wzUMZJBfA/XHORJ+CX
hYkdSI3G8ar/sFk3McyxXTA0YVYxNiu6LB7xWh/swBfFl9zcib33PWTR6/l/C8gc3jSIqjZTIE08
6Z50MO+CS2wPB81p3NGhjbMYrrr2pynhHTPezjGHuQmEQNBaGpWd5NNyj7E1YDZMB/UDgGLRs5s/
NJZ4IBwPwhHK9lfPvS7qTYqznfWvQw+OFPM6RndJNTvv8VR/ryphTnSo9mVnFvDwlYiagV5a+gTa
3kV198Xw1GHyUlHzt+PoraK7Nk1nqcUxmvx9Mf/gEkFwS9DhSJS3l/PqGq4qwywVgrsx1R3Fy8FN
Zb79VzTgi9GoDxSoOsdAtk/bTSb9+0qmHARmnNV4jY/B69zf1+G3faV4v8/c9wNI4zCRjt+Pk1cy
eLr8ef/3t/fm9v3076vvzxOjzLI8wWSa8CqH35cZBXwgy4fS130522kLynH6v81h/EUgFAAtS7A5
MqVCQSUY6RkFNWivd4qn0usPPG747Wv4JpBxGVMsyjXouBBXmEc1vgNza89DieQqxXgHYoAtXREg
w/gy292xRSNkZw2n2aO88AL3Bv4Hp/u3Tiz4GwFBRFkI8EaUh35BCwR4ANzKpfkRweGxnW4/BG7C
GO/Q5EUlV4uGdHKi2qQ/5dFJmQ9ZH+L03vctL42xBfyAG/kmj3ETo1ZPXajDQqTQDXzgAp6qc4+x
RRCiFz73RuEYPouVOjRjHpkttJP93h0c4mXeZJlPBR7/gx3+xUtFAJbCSaZwzvMbWuLqvEVak8ll
DosB/+kgnpqBc555Jsk22RFzkHpRe9Or/krJXVCzEZ8x7YG58RwQowftZf9kc86ZzHgQoRfzMBRx
Nada+1jPzed2TO+7YfpvjlBm/MeSFPGch+bsDlWM1us5+zIrJq+7mf7In0+emwkyPqOsEhMzx9Ls
KkJpawCnnA+V4up67+TVp/1l49kf4zomuRKrgAJBKSC27M1LJSPHRQ5BxOnj42wPWyRUZU1qI2oP
Te9ny1MtPkQ8SlWeCMZRFF2hC5kMEWL3NCZ+Nt+r6n/UgvENcxrn5URXq2kw6iPITtxhj3iNQ1vw
8msXxKKLRMbURhOdkZg84WDex4f+K3r9HXKnPhv3ZmNJLuhhr8px3xR468fEEEhQAP7JgE/I5dwV
iHzSCV5yEQ+ckmPcCv2Mlesp26QRSQTlIj22gHkH8O7CEcXygzTLDuqvh32teOGYwjiGQuuJGc4I
XQQKapJ8UAERnWNYAlS7z/mRjtnzUgk8DRkf0ctJLWgirsccLzg1eRWL3hIwClF/03nQYJuXI52w
pC0FimYwz0e1zGdBEmDzumDac31O+gwEcg/FAYZqVcXL/lrypDEWMnfKMgAKb3a7uLyEQLxGksQa
SGbNEhAxzUzwwYHF68zd6mAFhsBNR8Zg0kZPpTiEZ++c9E5yCs8AHONZQzGNPsqzk3msXd545OZZ
WMlkjMYU5WQWZZyFSVt8PSyOpZktVoUsob2/pJv+dyWIsRUF3TtKESPwBdBKdi0GNIZYzUiUyJYj
0A9ZPTaeh1DGU45u8+oEAjWpUwO6oIICOD5f7Pyq8v6bWsy1MsxoTYlGrJ8mXVNj8OpmtnPVtOOl
c/YlcZRhE9KtvvRiUMOdYBTvLsiMxylr/EoWOW6EJ4a5XJp0qOq6hRfpOl8xH2vBy+bHfU22Y6ab
LbApaNI1YxXTAlDrFkcJrdqJl9vGpQWPewkMUF7syVOJ8R1GVU4GsDJmN5V7ZzT7HIgWoW0IGa/F
hSeIcRuj3guDMtNbE301yYOknXX5mbN29Df+CJlWa0e/YWXTpqkZeTOGg0vr7pRBpxasPAa4d+EW
/vRg3gtHXuqOJ5LxEeo0N1pPC0lhdO0qIDUgw7qv1bYEIqELBGlIoFf9rlQK7BnDiJoBfH/zj1bM
PmrV674Eeg7/XLabBCagCaWiJq2CkYS/UCD+Ap6Ruf3r2xfHTQxjarE+SVM9x5gcXMxjryyW2BFH
aLs7qYntKJ4tpSk5mm0b3U0kY3RdvSwzYIiBPxLoF1GNzjN4ExcSfNhfQN4WMXYnh6RAKxAAVUTM
jsyDeUnk5l05ToDoogUOGOj497sZUEMry4GmbV3t1PuJVwW2eF8eZUfAaKDV8kDZNu+klTz2fphb
aRJK5ONaVPaUpLsWSurlElqFiogTc24u30oUc09EZtj1SgXVVME1DcEK5JJzwXIksPfDMqW1GAS0
QFE/lOqTwmtMoYv/xwm6acDWKWthxDBUiTw3WpJxiUd2DZJzqXNU8WHIebUwnjLMcU2BONiYBYqi
UY+Z+evyDq5ZCakPjRAJCHN/gjabRW20CJddVRmuSVB9rDr0kXfBvVLNHN+2eT5XoqiqK4cdpH0V
6Dq8p6gFdgjWzVZzQl55gCeEOZ1NhRiuo5G4KGDwKShski/2PPFaCrYTYitlmKtAImU7ZRJuHxH8
belhOVSH3hsdArKRzOeRLW06UwNN4xJwLXAzMEr1cy12ZkLfaSK5z1sF3Grl7Jj9dFVJ+xr3Yueq
7eDu+7nt4GQllVGxFBYjF40YKp7GNzA58pS6ggvQS+JrXvHlPeMzsMWbmozXw61UClWJgnlGDp15
HsC22f3aV2rT0WGAADCKugxoQ0bEkuq5FNcwj1A6jRiYVD4trbX07wgdgX9FdMOU0P/IIjYGVdmp
YVAsLoAc3EaU3EozLKl5zwCItJbD7JCmS6UoAK3OrXpDtNNC+VyFplOkhQ10tNzr2hj0oZqNK9cN
xYzjZreWci2cWcp+Burqm3BMnUgOqQfZm3vVsDKl762OEN6ibj7r1wKZSyrK0Kyt9ioeMQfNl93a
r16n0NLtwaV8ccgRP/Ay+VvOdy2RuasarG/S6pAo6ucueQ15gw6c32f7N+V5qqtgxu/DPr6Ajftl
aHXeKeZs01vye+V10eBQjlMIi6fMzrJdOItk01xz5ca5HTzPTuGax+K7LHLMg/ok9pYkgMfAraIp
EqA/fvf2yBvMKiG0PlX+yuXXRDrGzfP+Yd5yi2sRzN0Iugm9JbSPsq4f0umDJtaWbBzr4HNZPMwp
761Gf21PIeV3heRmCubRgLQO1CCLM6KXWX6oHdMf/NjTnvZV460ec1fmtWQAYgThczjoOaqk0uz1
ERBh5oLknI3aNJDVRtFPWRkIAGBCeWkI0ujVOWrAH6if9eKlEH7ta7SFbSCtd4t+x0pOrCRKSAim
bLQv5gEE8Ef9EByT1+A4nLPXxlVO7SUE8FXs1N8IL72+edBWOjK+KslGXS8bJM3qLk79FMhUBz1I
eDwum0HBWkXGQyl6WUuZCRMpTEs9VV78aN5hFO/ZBB1Y9cJ7zfOUYrxT0kyJCiLN0B3EJwGdK7zs
+hs54I7F/9ENkFM0DxNHmLoO6Vm/B0/Job6WtnQQnmJ7sdsPupseNQcRFtxI5Qf/0Ymwz2FqMGJa
Q8VuUT2zLC6tmHhJxsv9bV8tN/sgjCcph9kkk4oJLfDHxV9pDTDyKMYy8U1/9hZXfg9K4vo0EMab
pEndZ70Bie2gf5z7Ht1TY509Fq0ac843x5UQxpVMdRl3uQhJWuG3k1+JR41wOs03K6grwyeMDxlI
PdWKGYEu/XF0dS/xgov5SN5g7Hix8Bat228rx/gRoR7MCY8WmjOTPMWhUJaCG16lg/oZ4akdeCbd
thN6mB3Q8ZpOA4bv+RB/23dnvFVlPMocGLUagacDRNWOnH7rO3cKeK9yngzGnfRjKNYdzUDG+SnL
P6UAaOeNInB3jnEiJJGmNNVxwhpnBIFsCnZ28Wj6kw/Sg8P+km2BWWHnAHqMqgV60dh5mWQKllah
93VyFLzJg48EU2hwVI/6dRYsFWDcij356Jax56fQ44nfrLGtxLPRlhaJ2hRMuASyS0As3aMEgMCP
gvci9nQaMVjy/9M6sb2JfyvNxl+lhonwxIDUaWwueZX7pTS8aBmvgrgdC93EMB6s101NWGjNqyF9
DESyyZXI6DZDCow6oPCqRu43evu6v6M83RgnNgtCG5a0aqkq4+PQaB7RunswS3AMhyeG8WBDOBlo
04VuUfolyj7l4ddG+LGvyXYQdFs++gmr4ASjcU3S0Ug/UdD5aVy6UvMbcgeAAo433r60b4IY71Vl
BjDVcgiSw59teqmi7/9NEcYvgcA41YsO0Rxmpa+pqlgNuN4wD2fafVLwAh7exjAOyhC0pTNrvHNN
NXioFeLXRnSUy9bb14m3ZoyPEgK5UU3aD5REFyk/JhWPFYWz+2x3Uy8TM9EWGJgQv8RpahFVtmVx
tuqIt2JbUP1rH/g2U7gyNNCgFAo66OnIz/w0nwKfviNiP3BSeCJ6c6FdBtOsmGW19heRs1dvwd5K
cAMQTlnNAdGTCnfF9F3Uvo8lr3C7LQPAa7IhAU6DndhLBCMigO6AcSvpYSRxbJn43/Rgnd5X5h8C
tpskxvJAzKZNU4xKVnM0rp3THdNT7Y54lqXu8Aokke7IEbhtIjeBjA2amTQXwIhAg9hPs7OJU36U
7QgdGmB6Kk46uo/JCbVpbhllsxROAAn3vyVlh/i6rK+EUMGSjnYTW7TdOfers+SH186d0YDc+Mpn
kzPqsZn5Wwtl3u7mVOWyRJ+ElJwAvYV38CPys+7PR9EKHeUDOIP2l5eu3h8vDaTkCGodqvYHf8C8
pIOWtTQKEYByCngMOTbPZhfUVlb1F1mQn9tRuhrl8g5SW4msBDPuWJkrTQCzLR6GA6Dtcu25FX8E
Q/20r97miOFaDOOVQdaF6WtRxFMN1Hs0xgp940E9Cj+NDxPeTgSv3uincFF6d1/wmzvZW1jmnAw9
aIF7YIgih2ug5/UvQDCrv4anqLMCR3UUf3JlJ3tjd0nROVp/2/+CTZewWmDm3EhGpIL/Gzsb4gsw
EVDqJ7WMOJfqdm7hJoV9qcJ8RHVsIIW+VMNz5gToPwyAiVceM2QIU7/DyHl/yVAZLiPO7bTti1bC
mdMSKCrYhiQIb9E9Ol9B4/mNPCGEcCW48uQL2rYKjr68bWXfq5JcZ1FAcym0Pmi8BNe/nqzY07i0
fgZH4WuKWmHqzYn9K3EFLsbupjdcqaz8Hi4VYhOY+YAoxlgOs/gppqw90y914ERlHONhn65oT+tw
neB0KqptdNeptbqW09+3GVusNKGfsLoWIyECHyDtVJCaYx/GVki+7h8Arm0yLiYJOnCl9lCCEiAa
L3RQPwcIcndG8jqz2kv2ERVrP3TqQ+jxHsvb2qmSCVxqAx1VzD7VTZRlYw7ZlXGKqjs95gAn/YNy
NwH0A1bLJ5kkiksNhijdVxfZpiMy6rG8ZFajW0pu9d7khiiJzWf9aF6ikXMOtu3jJp3ZvIzi58cG
3GovfehjOLTlzow5fdP/4LtvQpj9a8U8FYUGth4dKYHlcCmc4Cg+VK809ys60gueqq+F/55eEwJ8
m//bOubKqJR6wjgXti4uTfWaDF3kJXHNw1LcvnhvUpj7QRLmUAF6DL0faCKlOdDSXuXz0Ay3faQq
of9bFzUKzv+7nYQGUF61BjvVutGDijTDcI6vMsiOA6uxhpf+wIOupsvzx8V3E8jeCGjQQD6qx8UX
EeWsVo+t7jfSh0CsbVHmnPBNK1yJYvy/0JC8LQMYSJx1hyqJMqvX5ks45f6+J9mWo5vo+yQUhoOx
dsHUpkYw5t4Vl5cgUP1azqyx53E5bS/cTQpj7mGsJXUjY6cE/TAtiTUnGWgHHsTBT1rT3ddo8xqB
V9JVIFdpIDD73SqSZujAoNsi+ipRVFZBsn7fYEZn5LJtbfrBlSDGTeVhFuX1CDfVqJeYkjeKHSeC
3dyclQRmc5Slk/SqwgBJ1Y7f0GF/ntBiF0SDt79i26H5Sg6zPUoxjPLQwi1I9xRVhw7+FOfhrQaa
YBqR54V4ajFeSNcRHS8q1JIIGFFN0y7VwyK/7ivF2x3GCWlZpsk9fd/XCyrHJtr4BB4sA08Pxv+o
JJ0GTaDLBtzduCuP8VCfw3cNyaOT5v8MmsVyV4Ql7MQKrqBdjlJ7VpNLzSMM4mjC4rgDkCwqpAIi
CpDF5FczKexceAdaJkVuwise09ZgumZcGjDcafcmhCQp2HdF6aFoQ443e0u3/uGhVzLk3w//UI1t
3eY4k3ToevSDY+8lT4lV2S0HIGPby9yUYbzM2KRgL56gjNZeRPFTBtbiTjwOcuK8x4xvchgns1Sp
UY0m5JQaBlqb1FJ5KWyeJoyTMVJQXQcyJORo1tLLwkbF8Vi3iq1I0WFfGXrm9naH8TPw/Npg0gNT
jIDeEwdPJvNpGMoUpE7ih0EPPiCd/2Ff5rYfuC0g42xyM+5jeYR6o9a6OglfclP5uC9i+/TcRDCu
Jg+NTmwD+LM+PcmpLyIsHY/7IjZDqpVdM66mHsgYxwPseujVlzmdQ3Qll1+nWPK1QjjKQe0VNRiY
6oDzktmub9wEswNXtdKXQKqG4KmsvUl9afPJKsfiIEWtg5TzUzdo96YYe2XU+/VYH8088xK8EEmi
WWgguowLL5bYzl6tPonxI8NiRrOENjl3+k5ncQSrCib4Rj8HOmk2n0T1SQIszkPzCbQi5Ll/T+5h
JZ3xMHMUtuNUYkH6Ag874Bohtqg1jh/jGC07uWUOkzDVQoOcJ/kkB4fa5JjTP2yrIasa0ZFDYtFJ
u3QsojiBFhQNRXypAdwXHgVXB8H8YlMiNxHvrG+8cdHtiJ38LZbtoo1xUmoDuD9u9akArF0VWd3Z
+NCEFmUNVM9g9Pw88gqe2w0UK6GMvUgqkgo9zeM0DmU2aO1gtFIQG0xu4YYFF7Z+2xvcdGQMJBNS
2TRMxLqFfAmJswgXkzcZxhPBXD5CCvjICuAb7lj8jAb040VXnftEpT/yp7O+6cHcPHqEkHDQccxa
d/yoAe9fEu3iQKHLZJS+Rd3iDftuX0Q3gcxFVHfCNNT6hHAqFXQLDOIXfUmeg1k7lQWv+rMpS5M0
0HZQwkeWg0jVRA3DsdikTntpo9mrytMS/zANXvGCJ4e5Gsw4wDGOYXtKcq+YVyW6z7tPQcctXWxu
1kof5n5QmtAwZmp0yTE+ZA4InQBLMf8ArYudueKrrljSj/0bafss30SyYWkXq6MeVDDC6ELTT9Ih
ckTF6hWwykwuyPh84chNPW/nTVZCmbMcJ6lejRqMspyRlAXc9et00BSL0k+Sp8ZVPeMAFDEFGKD1
ewK+lWTmWGvaqEVaj50UysrCfBgpvxPZV3jJr80QaSWGOdqZBBp7Y0GINMuzI+WFjSNhidNrLD6N
y1VTDvu7uJ30XcljTjk4zdphMrCg80nyKkcjVtla+iF2QbT90mSW5uXPFdwl7UNvLEqpwKP45BwR
tg89rhc1FzFk42oNAvUBaNmaZg+V/jEJed3F26HDSlv6LavMopaSVgdHN/VpgV+A7Ew+CnfzZ9XR
fTrgRWA4/n81HCYAHRrgF4khzkk9ObPxkRSNky2KnfL6pbY7YVbKMb6G1GE0p9WbcsMFUKrOcAhf
UhfEeCgbqF4Kvx0DeqoCVYtw5s2vcN0B44GQQipEM4eaHcA8kEOwxhek4+zsK1gxAMnjmxz/w1OX
RbwGfILUgIL6rej9UT1RcIjUN8A0eUlPgkupraJDf9/4ma3eKYnFQ0jcvINvq60znqhoEjJ1Jg4O
6c6x8VEtwX3974lUJLISwbgcdRoBY04z0VPvNyOm3M1jN3zYdwD0fP9xy69kMP7GUMiYiTSZn6uj
BYB3y5Rne18ENfA/RQAA3CBA1P+DKAtsKXk+iOhOSGbtIVbKYxUmwKOQZD8rmmtS82hOt3fmJo85
5F3VllNEe6rr5iGKAysGXJ0uPe8rte21bkKYUx1ngiZNLZ6VII13ouXbsqiWHtwVSGzuC9q+EG6C
mFOdL2b31/tVTlJn0E4R6texONjVlNhFceobzj23XX3RJdMEZLyoEY2xiGzIge8nvrkRCZjFmaed
ClBx0DIggmaK35p6mEY6JG7mKxxr3FzVlWxqrSv/bJbIQ2UFTRC0phPUk13L2kPfPw967e0v63am
aCWKiTZLKUkWAAIsbjs6uWbJdv80LJ6BRgzLOAa6xtnGzXO2EscYZRgQoYpMrCqer06Qiq4GzPR9
lXgiGJPUAFIuYtILZRdyboLPUsOpy22eq5UKjCVOSOBpgYx+3H4wHAyNXY1qOpBG5RkgNbA//MVK
DnOTKLUQZIS6pA7do3DrgIVKbUzC0V5K4JUInMYUzrKx90ilG+IQSxBnki8YctJazrLxfp+5KFLQ
GHQDABoxtv5FB3WfwnupcfZFZ66JRs36LKXJW2k8J+HnTj6lCicNxDmXLPJ+WgmqAbxCkKeonxTi
RuYXJFotedD+mwnrdC1X57+IUrBr0dmlOkWnzsc84cEB89aKOfWoCUxq0uJuCPunvBKsDtFuP/CQ
Cja33JTxiASgigaMit/VQHJYBWEwfaWY0/dc7JVrJ6nNy/5x31RlJYTxKCgHzcvUITrIxesEkMrq
Ma04LfibNzeohXTMpGLykB05BLBXLba0CUXRQ8vIixOmh+xiAHBK2ZT3ete9q6KyEsjoBOKBRAbm
DVxY9RIDBU46Sz1nDH7zPl2JYLxkm4yhOdLeIa3Mn8F1lXhjH1Ugr5UKr1Ur0S67HA2ulVa9x7ZX
ghn3OcZyI+Khg8UU7DB4kvnonltmpxmGga0yJPRKUse6Oj0Atm+rae56d37MLqjjtlbmdIcocBX/
DVb0LFx4gI6bybW1TObEkgUzCwVB0oa2C7WP8aNgk9SavwNBAw8qkdcXtamiKaPWj0oSGMYZZypk
ihjKAR6L9aDEVqwItVXlM8fst5VaSWE8ahuUTdyhi8EF4OIJZ/gkV6ElmaMbpwBfnyInqqdLU6jf
y0h8RSHzsYrEX//+dGsgbjEwvYb+RXasQWrLumqMGkOBHbGSwjwLyxetCjh54C0fspLCTi+Yvdqk
c4Hdy4vQEkccA+WSlRxHtXV5aKYpyQADgB9hG3iNhBRiq1WI//XlqdCANGEK30u9s/LsPY3wOh5F
IqqlEvhXmcNtDEB0FgqImpXSKgPFERAp//uNWYtgjnHcV0QpTYgQy7s4yyw5uQgoQ+wL2cxzraUw
MVCZ9EHbinTNTKsAEE18knIrBjWR8HW+n2zRa57oLFKHN9u3fdFbJ2wlmW1bN9q5ABpJhoEW8UFW
XsPg8b/9PnOC1T4ul5lAM7Xz4gBd1ilvOpmuDRs/InwE5RHI5fFApka/coNkjqt5pMWTUAPPdelq
wc8hATb1o6i9aNLDEssck+AJZG6tSC8xDT1iyYhifuwH6d7opmMcV/d6ER7lCONreesAXooTlG1m
s9aKMtauLSVAYQ0sZQSQtiMmj0r0jmP+WnFocUN2klNfoveW1/S/6R51WQGUmvLWScbcM0I35Vo0
YIFVX/GG++UsRV6HZt/yR2MXtsljstpyUmtxzBXTLIVstFOKzKs0W33WvqTFeAzCntcvvuWn1nIY
uylkPZoFrYPdCA+z/hDmuRWRz+Kccg43Tx/GXMq81hoyJCiCqU+h8DSZd5Vw2D9kPFUYywDexbK0
YYtDTL736UMgCvZSXXKRl5zgqcI4Qxl1tWQcCnSpVfaSCx6qbLYa8ZjgNl3Syt4YZ9hH5aB0gH4H
MFIrW6SfPyAozZz9JdtMYK62n61nGEMklVg4ZNu8wM9P87UGJPtwUo9gIYhRzlBzC2X3faGc9WP7
bqqY1KaWY5/mJbHDMXjWdfh70n7YF8NZQE3+3SMCUWTI6z5HkCbex+FB4D1FeL/POIQZFbRyADub
q2jlMxkL09OTJOPlBXhS6N9Xft0AJgoQpbBBg4d+/EOKSzFylKfWMUCr0N4Xfv66v2zbDvZmeGxp
om4Fo6806EUdXfkoXWK3FA6qQ3zZC8FxF6Gf0R14Dcg8PRn/YJIUXT9Ib7sauomy6LgAMpKjGN3w
P67IlWKMf2i6xCCCiRtrPlVgAJDOgAgRj7Ra2NjZi8wFNqKU33/K04DCI5u4NNjWrz6UsirIIE/1
jRPaC13JFyh7nc3rTd8+UDdBjKWnoixGGCSglhgZTorGprsxj1vLEKvpPYGMfBPFGD145OZY6uGV
gvT7pJxKHjbIZlSx+n3G3IOwbAa0OOOp035NRfIj7hUkD8OLHFcVADADSwolq1rQ3bhvHLwlpH9f
HbMiF1rc/NgrQ/Kr/meUIa7gPLA2azf6SjfGxAFSAJLDBbq1bnUkzoSmUzq8MN8bn8UjuXsjcS/p
gD2Szr/MI6/kuNnwupbP2L/UKuJsGDhi6G1wxy9RZBWH8jjBKClWSGbz8tr/EDLdjIW5KKMsaZSo
ewuZQtTnpW+pj47u0pKdxtePIcdx8baQuTAVbemBAAtP2QL0pJ5cRfyaFc/7ZkKXaOdIs41hctnU
BNlg5LgS81GPFaTr55+4BzDoPPg18kT74jgqKcyzITKHtAoluOK0+IXeXivTPsUSLzLbBCdZ2YXC
uA9pEVRRkKmfeqyOtPYBKIiToVjqQ/95Oi02Spmn9Ntj7oHYyZaOxTVw99XcbMxafwHjVfpYTcJa
QbAr+ou3OMNz8kwoHhWl/AT44LlGHTd0eG5zsxqyFss4GzSYojELwKe4ECZHBRZLcyZ+dGi4Qxu8
faR/X3kXoo1R0YFDxW2TzK4X4UGKI2vItA+cdaTrtGeejIeJB+BLm/SER0fhXnRbX7/TfojHzu3u
5IP+Y+EN9HBuOJZuV5KjQBboszm4YubL787hsT7mHp+flbeAjCf5f6R913LdOtPsE7GKAUy3jCsp
S5bsG5bDNnPOfPrTkL/fixumiVPa16rSLICDxmBCdyKJZtRocBDdwNvyXp0ciUeKxjPBwIeoJjFa
LKkPLo2TS6qVqZVTyrz3FscMoVu6coUwwSCS3OISkGXVTtT6eYFmj1nyets32UhWvs3mDGdJ18pg
xDN5tEUb/X8WtFE93addbLyLZXNJBobi0Fgmo2Gf/n21JLXMFlVrsHOpIjpxiUHKrnobNAQgH3Fv
aARrRIcGl8GOPoE2TO9AW4RL+l2qJfMiR/tB3+BUejl/4k1sbF+YV3vs5FMPLfhijuHeah2/ql13
KhXhUw0pomDKLq2AZqx2AFlUYAuN6ZbS4giZdErn+ri/7s3QePUzmFugbqYsk1qc6lhw5f7zUL/s
//+t72eIsiyKOvKUMps/rONObOQKyxwhlDHElSVMhZPUvPh7axlrM8wZ1kaQJy0xvl7ferr4EmRv
+8vYhPO1AeYEF3VKoD2Gy7nGJwkhumSNSuuKcvVWNnKHfjL5dukKAK+SPih15u+b5+wim0KMFbUY
R5oPK8jPWHxbqtIWOl45ZdMlV2v8401RxS2ozt9vStrEjCMAgqjA61zBz6GvzEN43qLY0GAc01Qw
Ya5HH0at3xeDbhs1JzDmOAYr4yMmpWpWC11T+6Wuj5Wi8oCD/kz2XlzvGv0FK4SKkzzRpx4WqC5v
d1/bOUa9NEs9KW50+q97Rvd0ZUwZuhkyHfQ4habwLIpiJ1pLJ8blwRRKPisl7xMxd34V50kZhWEP
/mT0oE1OZI//5HaMTjDJxjzL7GTueP4QNK53lHlLgEuiRq6XRhqX4qKdFPTBNofaQcYX1IMid3iO
LmLvAzLYUapCG40VUkapeGz0h1x5DJLLKPPibZ4nMggyxEZcjRNWZSS6pRoOQfprHyU27+XVxrEv
iKiGUKpiwBWTI6U9odUN2seroFmQNyrM8Qz29aAYDanrDoAboWoISqFZBoOMzEtQbT2J1gtiIKIt
0Jk8hQhozCdKnZDfaEf5aIDKMPpKm2dzBBzd5+RG/ECDydos82SYa01oCxmfqlHciXwpRp6kOG/3
GMwo8gSBoIRjbGSHNLk1Jb/njTtzvJpV8xHUtEgCNcbWLeJzW5G3MGv90gAdzcJTaKaeu3OAWCGf
usHVaJTUVD1+T6vYlcfspQh7q1KJ4JQ9GsDywPTHQXnZd/jtbURFStPA4Kyydam8kEeFdLiUtW7+
pMgzeHDypb/kufzPvqHNbIMhXi0xQDjl/UKGBZbmB9qaX3j6I9r3Kje4k9H+u/CYQ7ax4mqOQcAg
lDFhpIbInDeOPj9GvEzbX5DiaoDFPLEGUmSm4Cjt2yxJ1pjel+FX9Gqo86FInuXhn6ytLUTePIii
//hPXzFB661hPB49B/++wArMkct6jo0cbciBgFgw8nR3uUiH7tyCErL0oof2oHmpx1Mr3KxGoOr/
2zLzCYma1VIsYE8zyvoKwfdDcBHRH4+xbEoIX0bW/weZ4dajeW2U+ZCxoaKlSYNR2sNNO+/CLxgG
xkyY7GGcI7G4RJHbnnNdJfNhzXoxw3TBWUQFnZyIjXCktrQfsWrTOSOqhAsJBO5E2PZBvFpl7ram
lMRlqLFMxMRTfx8QNFnwarOcrWSrSegNFxZ1hA3jpXOoym7uD8jjvMwelW5VjxMnAcFZE1tJansj
EEMD9qryOVWtruqsjqcSxvlabBlJTfUGagKwoeZen98F4ed93OL9f+YiazoFCZQIt3SsPEjTtxEb
9t8M0B+wikeLphqQ4gsEJ8OAmZylj3Nffwx7fzsXWzOKSFDIQgbIGDzFw+MRQwnysXIxkYrv3oyc
Ff0FGq/mGJxoByERtRnfJDoavuIsB+1SHik7TogM5X/bPQYd1ChIdZE+HTrzYKoQyOJVk/9yb10X
w8CBNpvgOpiwmNaFlIudnwL0r6nAH/qk0z92bV2tMTAgN5URRTLAR1puVamxo4H7RqUR3879wfYW
16LWiWilx5V/Y/iAmYPhqDe6j3SXm9kfST6t0JudSNFFcVjARyE4EfmhgZc51++Ulrek7Rj396ax
zcZdOg8iGvSRfszfzAAEWj7mwAerk7iezUEDtptxELs+i0OgAUDaMSHKXjiRB+1KsMtRdxg7S+Vg
KO8wse3HWitjNpkAH8w2c+UUlIyN+SiV5Re9/hy2IF/IhfrbrIC7Zh4ui1Z82j9gPP9n+4bBqNQt
dYAviHwNaCdbO3oyXWLVx8w17z8yRLx2FwY5ainIxVjEl+z1yhLDf0gKBZim4AAU/S97J4ABjQy6
TGB0RegmVIkHFdDQBrvXnREbp8YYeZcu5xLUGfyoM0MjXU0RypE8yUmcuHcMqpZuNxbqzaAByUWL
d/Py/JSBEdMcxQixGnJtKhQtSXw3DyOnZ5mzLpavUxACIqFOgqMwoAlFesrwYpbcfefj2WBSq9B6
Uclo4JGXaW4fHARoNnykrrDyOIOi5er6rZKqKBZa9QWptCUJpdV2GJIvvf2FcBCK1TJVE1Ecaw24
MbTHZHyVlu+QpLWSrrN0Y+J4N2/TmIBinJoOXbM4sEV7BK0ReK08DUzZ+wvanMha7xv9Fat9GweI
dPQirAzfyWN0WRBYEDdxjHsZMhfxpb5oDrGy2+km9ORHjm36TXbOr8GgRDDPgoqRLPoCkjzKsUZG
m5In0PaNCP2GnBjjL1nd3/cLK1KnjOpYBgW+Xm8PTvOcOdlTd4A6rGtAhdECMnOmfzj4ZDCQEStd
qGg1jpaAGdFssJdxsQvNEeXD/kbyPIVBiTTLTcRO9HIezmP7ucwfhIzzrTaXIiGvD7JbRdRYTo8o
lZOoRm+1M0FVVPPD6osMAQEeF/jmQq5WTKZqJ+dJ1xSTAWdc8AYVDkUdWWrEq8Rv+8HKDANHhREU
mpniKiY+fT2V4CaW72imeoQoiHDksj5ubp4MimlMPIo6YYXm21FNoF+uCo5hftLC1ErfRtldBN4Y
4OburcwwxykTFDHAnLTgxPk3CB17Rnipat5Q/+aNtDLC3LlzOAV1NeMT5YIblMhtPe378vb/12RV
BpekCla/f+NRu+ixKHfw5UV0jPgi86bNtstX8tUAA6tiPmmAURqHPS3I4ocn6Vb3DQ/0MMf9lWx/
jqsh+vcVsmbBYqZthM9RDLGvD/pliUC/OZmv+2a2A7vVgpjPnoR9qwgzFkSrLgsSKzUo9uILzSCF
Hm+gcXN4ABNbv78P8/1FPWjCbkJE8k5cfEBq3Y1rC7KFEIUWPpE3GY2LwaMWWlFtzQ0HwXlbygDq
MM856SYAKqTcrKn1Y7m1SvH7/obyPJBBUxEsTGLQwwMl0y+mR0HhfbB9A4bIoByuyDiaaWJKvxP9
2Z4uLdj0Fz++CZ7y58HPfF4Sn/PRMLvyb1fsarPBuABcRH8qDyC+RbpRstCIlIBPBRoITvNJRK/Y
xyj8r86COsK/7RbN8L8AnRRub3zqQm/WHva/1r5LGCKDF2YVD1IVwiWi4CUQI6tUD3rOucepT/8R
p0CCEarjokEkNv8VN9NA0o6esAZ0j4LYWsIinw2QGc7xcL/kvAQt9bA9e8y2jRKlylaxJspmLx1S
iCwQT+QqOm1fS9dlMVuXd9CoiEc4emjcognHzKDosJyb/vkjX+hqhgFcrUjjRisR/C+LJ4zfTfEg
zt/+mwkGaqNphnpfi+dmYx5S80fp6CYvGt8OGlZOwMBsBV0caaJJ0MYJfM1u/ek8gDr6V/4o0K0P
ZVxW9higbXupTrVIh9MFn8zux0gOjfyR4QdjZYPB01HLJjmlOYkoE/Aqi24WIXP3P8022F2/Poum
hRYOWYV4Yc4XS9ZPecIBgE2BktUi2DxYJhbDgjl4+FcoPsbpcNC1wekSHb1rOXjY0X2g3+UB0mPI
P7R1dxTTykoyckrBdZsqkT8H8WAVS3g0OoFzX212XK5/GwO8eSDoYqrjtyHPdOnQNkBl37ULuZvc
xLpNTuOh5rwF6CfbwQ42h9ZOOQbwDIpV1fdEVK0WQqB4DS8TTsb0o5c5aZFt+P39edlEmjxhYjvQ
EeSIub8EZ6IfNN3b9yCeiT/wQ9ObbKQRp1EeJZIdpFb+1JUpB6Y4oMvmx0Zdq0Olx0poww8F3dGL
DqnH6xbgnAedgZG6nJtQomaq7kTksyBwCva83WJgw9SkhEQDvn9npictRadxpN/Gncw51txTx0BH
lCL5rJJ3zw58/QC2q/vpNbzJb9Sb+jK+y660Z/NeOnIrwtxDxUBKXZZKW9POH+1mdFUvQwUa1Rzx
Cfmr1qG6juMhfSWtpf7Yd0TOfclmyupJ68WQJmSyJk6gGASGglkJhkscQTMoE3rT2be36Sp0ooVA
7xwBN7NODAeOZk7gKmkFSwApQTA5Z2szsrmaYNtk+mCGxmmLp3xAvGD4nBUgQ0kOsvQd5OMcLNx0
zJUpBgpHMZQQSClI1o7nPNPtsK+dPFI4e8azwoROTQx+ZkiP4xTrtXGc+/ZlFmLE8YWs/kdLTPQk
qTGq6EQTnDaL7XrQCgtxqDM0GTddQX/zH5C+2jnqJ6uH5CIoqaxoONINMs8aHlzdWbukx1+1XoHX
aMTxOrZbpg2nSmoMxB2NQ+tkGR7ilgAS1UPjBtbylRxCh/A8fdsNaXYE3c0gjGVAq0mWOTJCuKE+
gyAweatGN4guqgAC7IkDXDxTDG7VUJaO5IwurzmQ4XPXaJbQfivks8YlDHjP6/z54a7LYg5w2acq
GCVhK7qQh+YI6cj75rU65754nM452hB6CHJQ2is6jqQeE0wr9YfihZtn3T4U//c7TPbBSdIeKb0A
R690hTO4ce3WVr4FF+VWfVhsyUVH69NHGOygmfm/L2qyL05jSdJZinFpa8tDB/7yTHwQOl73/eaV
vTLCHvZ0AZGsgrxalSV2qhgWmQ5S+nMhxBLrt6R0p5hzOrYPx3VZzKFPhyKDmB/gJemQXxsle9Qj
Xjy7ec2sVsUcdwPksVKGhL/TebRUTQ98JLsdlY4Xn2iLR+rooK+p0INh7V8422+clWnqSCukMRIJ
tM20v6DzFk+G5k9QWapbXipLtsRzdMPzks1gdWWPCYYmFJ+UUsFSU7MsrYiyXs8RHvFznuZ2O5R3
bWM+L2gv218nb4cZuNFwJvU6wFdUp9u4f4xN1amX89zzmDZ4dhisCQ1hNiHSiUNgTqkVSYZySDVd
85qp/AGKP5Fzw3I/H4M3kIUqCJFhj4awEG176M7KLaYAMI4iHoRnhSdSzsEVluEllaVBamnupWgl
a6mcWil8IROd/a/FW9Z7ZX3llYq4qMpMvaRB5xhBN+9ymA60do0UpzO/8iJ0jlO+51tX5uSxQYoH
8kUuySLLDL4aBtodZCdHjAnxFyQ1nzjr27+SzPf1rw2moyIvAfpD5S8quDZylN86TBFNdnOYbNnD
WT9Kx32bvC/HYEySDWmpZGMHHaq7pDzNS4PSr8I5ZtwPx8BJozVLNgu4BGh9T3JiNziiR8WlhLGN
n9zwym3bizJNUyOyCfIyxlynGVGwpBPtuSGaBfVYr1fQxxnrJe+g0QztHxc7USBWT0QFOkDsNdCr
IIGpZlgqxQKU76Ydd9ojRE6OC0m/BXPltpF2Bl9nZydz7n3g2xGNalLruiayV2uYJtAvw8yUKxfn
pMSr/hzGHBPbX25lg7lZxSktGiwDfQeYYZagUZrfpHYNbgJamg1smfNo3e5IXdljNlQYB2kiOm0z
d/Tvsgs++NwynilrQGMZSH2q9wZvTmrz1K1MMkeg11MyLVMNRpYclQvlUkDpkuj2lH3Sxu/7X4z+
qz/d5frFGMckytT3goLVyZAKTx7i/G3//2/3FqmiIhJFlQikyv99b3dLSswoxlpob49gRejt0V3d
zw7zQfkIclxNsdm2SNCUeMIkAkaV8L4XTXsI2/M08cR2Nq/OlRnmtSgTQRCg64VKT4mYAB28Qq+6
FfRPjNzd37xNvgBDxUClqOCRDWanf29eHYlNM5nLr14w2pgsPMqCNaHH9RDNUOE0LExHn6TKMn+k
XujIocXjt970j9UvYOIEcB2OUZeLOG1j43ST6MhQHNlfJc8E4yFBAgI/OuXuNkNyLw3mHbi8OajI
McGO3KK7VtQnA6AoC/fLNFuGyWOP4FlgnEIYRaHNNPhe3Vpz/7zwOLF5/59BvSpRhTHoB8waFHed
8blYOBN4fzmnv12NMDBXNVHQ6BK2aAQ1SuWFJ+SR6PuvcOdzXDr7n3wbxK9uRehyV3HF2Ey5Mc3Y
Lsp1C852z7wlR/ropNdvZs+8oavN+3dlj4G5KEXxLJL63m1GlJIQjcKPg2Mc4vn3H1dG0WO1sop0
UhPrGPSfvMmhD6QAXD3E0qAokJ0CW33et0cPxx/4vVoYgxBzXWhD34P7Mo4ehunTMH+PxbNWP+Ry
Zo/KZay4xaZt+MOcsIZIBnSbzFZq6SiVkYoFajfKd9XLT6EVHLVjBumSk2TbidX9076mr/vL3Hb/
q1FmV5EoxvtWgXfOyeynhvyQkfLnvom/nICrDWYrixTMm6OMraQiCZGdogvbeFZQ3mz8ReC4yWYg
r15tMbBa4ClZV/S06cN5RlvjaIiWqas/SkImZ8qVwG5yHkRtn4GrTQZnkdyv51BAS1tafx+TT315
p/JGATkm2FeXOg1CCtZL9CCOTxn01IvSTkPe047jgOyba+pHsVeR0HTHNrUmyCiVb6PgKwNP73vT
5zD4I8myLoMMmEFEYx4GeRl6XBoqqRw1afInA4JxnCrVNhSuzDBQqCRkyIMS4cSS2XRmTXBNW7sj
jmZNbuZCxphz3cqbvqcREZl7okEinrmqxH4uwiiFQernGXR4oX1ivY1fq8svwDIc5WaxQRDvRbfh
0fTri+iA+z56Ac02517ebhBa/RbmWitKvdTHAnSvI31e9n5wj0pJ405uZ8dgPdc5EeImWq7MMZ+0
xJy5lJp4n9AshIKHegP9Lbz3OFu8eQxWZphPOqSpgmXBQxPZCfJHtfCLj9A5G5pODALWBk1meXIR
s/c9WcreNQPBSqKLXjjzeDaHSwUtJ739vI+N2wv6bY0915peNVDnwYKy5HMcx3YyvZgCcfeNbJ+3
qxHGL/Us1dSRCtgaqqe0P1suUTQF8D/uyuuesdkTIpAO+uFokydE8YOxOQT9l5kYx6wMrCCNv+wv
h2eN8TXUhUUpr+Fr6aC6OknBXYaad4RscyxnHglNzjfibR/jdFE1knhOAVdCPx6FaEGRsTe5BCz0
QO7tIfWUVXiziNkwZ/QSaZwFeZPMg95WfKGp+sZXP39Eo3Pl5e/l1pW1qBdVkK1gTct8W1a6G4D4
N1YRafBe+TwHpx9zZahoI6MqqKE+EshJrvXx3ElR4hFRNg77frFdI165IXP310aklV0MxwhSC73l
biO72tF8oRw2iRtD5L10Cl+DDiEn5uA5CAXH1RqHWhZHMgL3O6W+KEHv6DJPdHT7MtNBdyiCIRc9
ssw+guiizcKQjsx/WTzdy+5MN/DQXW6LTnVCscnn7CU9RH+448oes5eBEHZ6MtDJF1QFqDsi2sao
1K93ROJ/yE1W5pgtjJU0iFpKQtUIXj04Y3yvmQ/7S9r0xKsJtpI/FNAKLloAuyY/z/nXFlLhPCaA
7Vt3ZYNBWhIH2dDOQFqa/ESk65a2/th7mLfCN5If9xe07e+ga/ol6WSy5FD9iPHGuqUUdj9/1Yjj
F1O3wpvOCu/DZ5rCQCro/0Ooj67iT9+42mXeDGErIPbMkdqi/FfxobZL33SjW8qzwdM6+8uOXm0x
fg9Cr0VsYzjGiPENgiJm4kFR2jX9wcf0Pmdeb9tFrsYYp1fwuuxlSoLVZidZR3rcOM089RaeDcbT
MyHW05IyTk26n4zW0v4kyTPHMTbvkqtjsORaM4iaMzOIcR/fUCbM1q++xYCKxZ186HpwQs3NV8PK
GOPzdd4uRlpRL9QHG/0xz7Fs2p0k2EHPYzPimaLrXgEtCWe9rCXckebwM5MbmzzP6rGfFpezf9vg
99sPVCbC0OdGxjvyvdkIYqjpoXpKb4qzkFrlpbyXD/0rtwq7eYWsNpGJMcS80+UuQhxY9skpQMO7
hTIiDy8455YlnzBQvDD7CPfUVDtUAwA6Y46sOIOLB+UNL1T/y4113UQGJfoK0oEx5u+Rr6GZKHpu
yVG3e0d7b2vWOU7P20EGKIJmCaKlxLnKxEskPkjDh0hrVp+IBYceo6ezBHCo9Jd6fFbKxJoIB4B4
Ds6Aw2AO+mwEsLHgHsyy6CQniZXK9YNeRyrn3HKAiCWUwGS8VJEatrJQeh6g1W6pZfKtTNqFY4h3
T7Gt9FI9BrlB2cJr9Z16BJG0bX6Nb1ovfAmP1P3mwzJawdf9Y8zZTJZdIpf0XJxRq3bRsWUV4Ciz
hkTx8e7DVLLMmRbgeTsrcldFUoTLA7tJR2RovXp6FewM/ImBpR0K/0MVmaszagxekHkZwoCyuuqt
7MdpZqfLfC9mOWdOmPvpqBOtEHcsjbySKGsX8fU3WidZXlO/xRw0ONBmjBvJ0G8NcovMzv634zkn
Ax4L2L1Dk1J59tOdMHpjPVoyjyyGIsJOGKMxiBGqaqbVKvxDNY95P1hQVbPy4WSkta1Ir/vr2c6B
rj4Ygx51mkpNRzUapDvKoITpn2fhy+ImLhpFONcXz+8ZEBHFuNdjFDjdJL0QBR9nHKxaiiwl/b6/
qE2tX+O6KLYuKOlymLSUZMu4Kb4XI4Rl2lvJyp4C+IfkB0/Lg3GRHjAujzesiUY0g7NSumk7X5Al
qIAGrqEVUBpyDVBPmhkG9JvzUD3XwWM3fEuUwdtfL924PXNM+DGOYANAKxgOnWKeShE8RmHnKHhQ
VkH/LGujvRSj3VTkQxWk1Taz4UhZ9ktC6dLUVLTwhDkkkfK4zPpbnutIZiq1Gwnts5Z3X+Z0dsCK
aFj7C+fcrSyNhdml6EamcVcuP1Tiw8jLRsgcl2X78JsS7f6GCJcNMxSzde+LfEtpjwsv95Wb6tw7
i/vaV9botR6UiqAaXdxo4CJDSx7nrtrGHYhiyBKRJYjt/RvvhtKsC9RlEbQIJ13/XBVuzONS3V7r
1QQD3a2OXGmXYjOrYHJAT+MNI2bMXD1NOe7KM0TXusJufYxrHA8YqkMr/pKHnUXQLUl4PRW8LaM/
Y2WmTBvIbgkAgVn28+Fh7twh4ESuvJUwSF02Lab8Etx2xLh0RWdXNbqvka0CvS4HUf5yj1+/DovT
g1Q3Er3H25/FEW9bXzuGfvOT5uFopp73eOLaY8A6UdTBVGN4fn/6JXov2LobQiJGdNCi6wgcn5C3
j/Lv9bFUuk0qKtKcYisnL72tnNYtUSkO/MrDXNszFXuS79RHyTcs4VR6/RkS5o7gBP/tlLFMu1mc
QSwEZTNXWYDZLWg6o9wvF17gyVsrg9fQ9tFiXcdam+W2HB4MXnS06fkGqlgQR1QxDsW8fKvCVOQx
p0FYhCMcEmdKukOly8d99H0n6f3j3lnZYdYRyEU4ywEO8owcyOIUTnORbc1WXgWXHEN0J97jiv1E
pbJ0J3wNwUobOyKP6mzbU1e/goFGoSgVyAwjk1s3/6PWG5Bo+qezEsNWT5T8fOaNCGye+5VJBiqF
vA7UnHKFpNor6Vp7WqxW+rYkPAjbbkVbGWKgsp9meWxNisnfq6PihA/IMzkhsSite+GmUPN44FXM
eM7DwKaexU1dYX7VTcrUTnTNSSBZovJ8Z/MIrBbGICdJsnHOaVWBaE86GHe1eXD2vZP3jRjAHBOS
Z0aHoKiabiOq+C4cIH/bhgkHubYzgaulMEjZJWbTFRM2TDgHD8SuPMzr2cttk1mU/cz8sb+s7YD9
ao6lJdGnXFDpKwuJx/GdOms6FGfqDbHHTXJutpaubDFAQmowaAsqUmgDQWMLOUr6oQ+fCEKc2s2F
zDKTp/xDAiiQdv0/9DIZVOnyuU3lBjePmChWS+6L8KcS8LrhN0PmlREGNBTS90oQ46PpBr6TcJK0
h6V51YbXSTxqmp/xurm2vZFoqBEbJhimmJ3s0I4bxQHshSJ6+tCliHbCQ5ESO5wG2dp3ke2zdbXF
bGCBLhNllmg6TbjRonvDfN7//7y1MHtXQw1CDGj+Ii/udZAW1qIdlb6e8Vq4KAb8eb1c10HXuQrg
AhLjYarCERa8sjGwZyvBaKXlQ1L9GJSn/TX95Ra5GmOQdgkGEqflSHskaJNx5g3fDMUykRak/QIk
sHk5/e2vZEh49oAombAKDL1hxmU1YnVjem77o55ySSapT/25f1cLDAISU4+KfgACJggY5xeMKbwT
xM/Plc9lYqE+tWeLAUFVT1uxo3pCxcU46ecSbPsD9i57lA8mN0z7Cwb+XhkbLLaBgplAWgSkxRfa
Yly/qC4lVI8eeE/57evwaoo5uIXSJxppYSrpEU5ErUcHuvJ8Oez7H8cb3vWaVr4+kRh8iC3C+6I6
tsFh5jLCvnds7HwhVnEh6MxyUQRq4RKcen84KA/1kYqA8cglt+HhumPMsc2yYakShIZurdtJ/1PK
f4T5m1bw2hJ5H4Y5sAoxw7aq4XFy+6gJh4R4qLnsf5RtALquhK509VFiSUXtg5bdxPykNXh6DJZR
GfaYPgjl6Ozb+kuodzXGRET4OG0pUTyIjvFtfFgw9C98bb4t/uDKF/FQfqu4xKObhxYM7YqGwRGi
szztEgkmldAXP1V9LJzyRrt0OtjTRa/2shtDdD+yxJU9Zj8XPFYioaOe4SqoQksH7T5xINj6QFPt
0anmNpFub+rKIrOpoRnnQphRkLWR03ijbl87SNsib9PYlZ3d8PI029GgCWxFQwTyNGyJrh2Wtpii
hVoEES4q7eZjiLFawe/8/szLtm+nwVfWmLNWmdFECh1dpajrv9G3F4ZVwP7yOnuyo8kA4Bmv9cw3
I87oKdcwc/qMKlOlWUYMMHgzqp5WeYo8FPgTzOVIdmiXTwWxmn8Cl5dD3oT+X9qaOsHTlhU1MCEn
1EU02kb/IE0PUB1FbO8DHUDnDd9tgTI2F52gqinrIts3qRVJK+e0UhhMDyk6hHnixbz/zwRq4TTG
RjXibulAL4fwidSRvX/kNhOY6yUwsZpoSJMYUmaM4MY8ZJcCiB864q18Sg8ofDrDaXAzZzqoj8Jj
4FH5GOMcWI3V3fD2cvMorn8J46pa3E/a1GGxlOV4eIZguRuDch+cXydMp/0Terzup60LYm2QcdEu
brNOm4HeU+uP+lcDh5HLWMr7ggyiNaUMehMZNnrlszG9JfE/+99vE07Wi2AALBOMWax/tZnQYSoQ
Jd+ZmNWnw6bFx5pa1taYiFESSdEl6OfCqa6OyIB5I3H09xFJEVQ6lvT5P66OiRobEHn+Cq5oHEdp
oKdDdyDQaKKr44Elxx/Y5hOlEAvoIeD2SXRIx1xy7S7uP+0viO4PG2Ot9o995SX9NKYVzTk0BlwN
FmdPzfPKKnBdnCC3eTPIUwsRyErl+QnHEVUGSkZSTnJCU355lVjR9L0Lz3V4qmUHiVw7HZx+9Ds3
ypwq+iQrL0ZArP2Vb76f1ktngKZbkjgyCX5AA2IpWpCln1IHoz3xwJz+yssXc+0xcDKrdaovlKNf
/pKVyPtVXumrtwibiZPd1vciV/FwczRvvUIGT9Q6A+teTesJJ+Gu8uqbtHeSxUkxknCWCyg6LRDe
auwOWliveuIEj0vnLLwTs5WRWf8IBnC0ZjQkVGRQWaw6p+9FP8hf2zF/SdAUjrSdLXbjoe2+FwuU
fve/MO/4MEi0aJpez1RZasyeEuOZBHf1xGlWoP9i7/gw8BPl/dQZVN+pop0RaTEcFhKXdj2img/6
NHVuH/fXxLuUVAaAimVSNOP9UjrRakMOQrT0Rn2k0jPmCbMYd7xOTM45ZZtbhpmUSTcAhJaQgKlA
/YZghjvqTp1gZx/ZvpYeRS9FoGCQXZCasfsbOAMZLUSG2kX1RSdx9dGCrIDwQ/mxv6G85TEwVHeo
IPYBLItj4FS18Skf47d9E7yTz3a0GHWvtKYELyndnjJuOXi/3BPI0NEYO3qpHI69rTTK6sixLS2i
MMemVOKTjTb4UcHSm90159kDcwa3N41zAFjSgArkH5jsw/2bVM+T+Chon0P5E2a2+IELz/M1Bkik
EZUboQGaxUph5W14DBXzHgycbjBLd42q/UNkzUrAWV+MtRv0IJKKWsiEmhVRLI183d9jntsw2BKh
kyftacp3aBPMcg+32kD8fRO8M8FgS1ipVTjQ3uAmyKyieUqG2UoVJ5d5p4+Dk+z4e2AWMm4K4GRc
/JSDH3n1OVF4DAX0Mt054H/2t7QhBH7gkhF4HLtj6qY35F6+Hz2CEaq6sz6SBFsdAbafpS5zJWs6
bN6og0jiWWi9SuBAMWfbWKrIoQN9khpA0lKSckcmpTcng0egNLDvBjwzTJgiQNElkKnuaGPcjQgT
GsnSeOSNPIRi21JyPCgFvOd+JV6V83SuS687SafpFikHP25tjVco5L3z2EaVYoY2R067TGv3VymW
ikwW0HQfvknn6bU7F4f5Dsx64E4q72IUhJ1htNqzcS64yga8LWaQZeqrWW9pcjbITrHyPRSdlsez
zEMvduqkkBtM9tVYbvU2n6gEZUyszsrwfpUgQBXaOZcqk7cqBj/GtIQ0Be11KjLRTjLJ1iTJzhoe
ixj9N3snmwlIjFwzzYn6pz7nD+WELltjSGzNnB/Stv2RSKA3L6biI2wJq/PNjqCYTZSls4HLwFAd
lQKjMNn75453JtiehI50eRfRpyWdQHmf/9ct8zb0KXUgBslQ2OH1RXNNMsFIUwaZNCn/M0kZf4TH
5pVWdN4pB/7JX/eXuNl1uN5FBltEY5BJ9kuUR7Qpr11Tu5Bgb8Ds62vPtfPeO+O0Kgj+G7+EqlNl
8ci6N/Ny699Ab9pVyrqd8yrMKCM++VJ+ojxHlMAp9zVHf0k+qY2loEys3POUgTiHg00kgyEtbYeR
plrix9JI7Y48hfN/uyBYfRYhV8FtTJNxyXiWoc6i3JcqZzKbE4awkiz1JAw5iWBC1N6CQLaamEf2
tg1cqqIYGI7SVMLO1UZgAYhbhX4fPz5URzp+QCtl5I5m4iQMKjW8G28z8FlZZApYuoyBh4KG5Okk
WHL4IAqdIw5+x3vZbB+3lSHmuOltnDc17VCjeoBUBnJG/0PpBIcSql7jIZl8dOLuHzne2pgT16nB
XAwJPlhcOIF51smdUtwbvIH9TbdYLYw5U/oSG6Om4bIJFz/QXhBFcpaxfWpXFuj5Wp3aTjSNrqeF
puoNykcQQQ1Pw+zM9/fpkd7Y0UPgBq7IOVDcD8Zc1HUTCXFMZalbV/IqUBebboHySO+859LPXAeh
DvDH3bZaJRPlq+3/PTn6U3Fpjq0vuOJRuKGlmNjRnX3X4J405sKWOgwVBRNWR/tkpmNxZz4az8lP
84vpZ27hN4rFJ4PefCquVsjc3mH//0i7st66cWb5iwRooRa+SjrSWbw7tsd5EcZJRvu+69ffoueb
Oce0It5JgDwEMKw2yWax2eyuKuCQFJ7CNCoJtHxYZU7oNI64VHGV85qebfFv4PXU6AUdYEsqbCa8
Ol+j8DR6mWxlP7Feyx2TlW1+kD0xbVH2ja3UxkrydZJK2pRpXqDCxMhmqEl/L2nqWE3kmpNT5oYg
dFg9XC4GytzqYnNMk6zPhPUeGX1ux5VjUcOJ0Dog8BcBlvDv412nmzi/YSa6Mvwa7QKJa9yVkj2Y
NvLt96Nbo+wUICaqMWc+sTWXHLp0qRlIyYgTYegSr1d9qYtsq63tBTQqAXLH8xTb+vTH9mhFC8gB
DgS6er2l7KSzbiZt10vfQ0jGKVLo6Fa+37YlGiAPM9ZcJCODmTC2vMACUH/vstbWqhclPKrDI7We
tw2KHIbDmVKtDSNiqeGscJTo1szdtnrZNiGaPw5cRoXONGXS6iRGTTI6uEhmvczhGNumqr3ksYjf
W+ScHLCMaqbqMomQewaxsKHrNrTcbB0RhAikBWcdz8GuL3O8tAzBNKPZzXpxHQzB/fbcCcaicQFJ
TzND72jU70xjby6JvWixQ41TVpi7bUOrcoIXEKlxyEEmI1F6dgEg90NvT57qQHj7Gql7R4dCtTN6
9EgguBe+QjDTFzIVCA4DnpeT5GNX1Tmss250Vh2Nq8CeFSk1wsdVgcdrHIYUrSZXCjNlLHstu57U
Y5OIXvwFpzdPxR4q4H6g7Fo/eCzjFNylvunQa1SnuCjdMAVwvD4ilK5TnbGa8hd8KaVkaTq8W4dq
BdqKHtxm9K0m5a8IAVD9bIfbyBHekIIohb/HYKnEm13YurFlCk4w9pHPEH82wu1eWcIzf9Gw8E51
tRJtItGttuxS65YYxzJsBG6/voX/tcZf5q1GneSACRcTs9+hrvGmnIbD9s4SrA5/mVeLIparCL7Q
F7tWu9HSfTA9bJsQzBkvoSrpaaCYCRBviHLHNI9N/+ckERsqfJH8h96WAn8TmeNuEmUqgfglg5zG
EE77EH2r1tLfD/MXSRr3UM3xZEVYnrl+hpzXidu0dbnIdcQSxYyVi10EtWoHF3lEPfcbe0x8b8JE
R6aMW5tgtD+5cJxtswW+iKmyyCwt+b3yxDXt4ZCBgwzlobt0RKzDdCfR95zY2hdRQd16KHA2y4UC
UazpesK0xOIyuy56+rxEJdo0UACjAh6n5VQuzT6PTcG9XuSuXEBAdamxlASndTq5taS7lbyzTNEm
X69MOkMJL7Ba92VFuxmbQj7G+/4pcjs7PyT71B33wW9ucQ5QUlSYmcAtDEhBHScJn+RBZGK98uQ8
HL7PIM/rEHcMuCe7PymozajA+4QCYvae359ErLOCJaJcUDCoRkRDNnlxpe2yeLFLFftwHgQTJ9hz
fG+BQkOjitmgQGbkzCBrqyRQGhS2md+Vg4AzQYDDvHjobBWEFiyVW3cemlOJ9bqNkCKHoxyAxCTP
U4VlbRtQqrJSw+CgX/+ttCm6pPwkV/DvzqVs/S4AQzelpkQc/zftEmNuSXG3XXyWS0WpxXUpijYY
3m4cmZRDiqwv5Dpk4DgfrePwCGaVnXZv2YwwK/PF/H3C8XEQ0SmxmtcJ7EVX/Y7pHEoOOhtcy2Yl
HbEnKhMVuTsXdpToKy7BaoHO6fipW94Wxc8tQZgt3MAcSMzSWGUK639lG1hHfW9wKE6TwxiKQk8R
OLtgAj/piKK/pQX9PEZkXMvHdx4BtzgpqHxFvyha8EQvkj9J7/zjkJ9URAc5k+SYtd7+vWC1D1a/
U+zrO82X0Az1nuAR7Ldtn/wkINqYiaq2rKxiuU0ODWLgyMvepnsmzZYc29OvyCKcQ9NPYqJoImri
gaWKZ3Ls0R2SjFdj/+M3x8RhSNLFRBlinCQ1MtJM32WxIzd5q69QBerMe1GfyDYmYggfYaTOIA0c
s2QHrSo7Rudk2/xKX8DltHHIURRdWvUV21r0Nq6uBtnP9MftWdvevZbMgUWu1z0YOllRLRke0Zp/
Au/qdT11An6F7ZjUkjmQmEszXwhje+q071rT2FF31xktOO4r1Eb9oUfD/heGZciqroO3HzwD3OLQ
PvufLyztEW0oqfUURYIhra7/hQluceZqmBUjgHqYSe+74GaJBTDEfv/TsXHxfW5lNDkfFuhpQdct
vmrQtx4epfz7aIqe20XD4FZmamSqKyyOzSG2F8/FEyo9RTtTZIODbwV9hN3I3gTSUd/J0+g2k3WH
9ExvQ+fKkSvZLWjmphkyJ6p8JSmFK491CfGI6DkIf0WGmp7nla+dNbsiUqcUAw66zhs1EI6BU/+3
vI+vnY2DRVnyht346zs1e9AXfym8bROCKeWLZI1hTpSawgTol09lqBz1VHQLEDgg3/7Rq3QMKXt/
LSmEXcHY046Pba/aSidgQFrFIDQOUoVYwNH38/giIKsDq1tUCk+Pqmtd/xqbe5r8UpnRhQ02nxc2
5rYoB0qQHGHSXygHd4cX4xA7M8qMGlTaEcGVfz2GMExFNYmhWBC4/mhviONZJw0O2OwQ7jNveol/
6DfWFcuZgcFRtjtR9mfdoinrBuRzdFMl3CaLZAawBjyi+8bYS3s/cUkFHfLFkY6DP59+LSl4Nshv
pCQ2Wn1mLVctI1tKbWith6C/bg9QPI/+Hxf9VZe/sMfdqwyj6En9rhau28ax8MrrZp+d+m8a+L86
iKynb9tbbD3qvDCoflxDOYJUdMICd+M+vzG9ZR+9MVGJbN849CDi8hONjsvapFOVar2M4yTtMruW
VHsZBJcskQVuCyhL28kDO+qt9GacvawQ+PwqXpiMQwklARrlSw6qICjLKcUZL7W7lLxEKL4Zu5Oc
1I5gXVaz0ReG+CMr0Y2l6TGQwVM8Da0dcmXXoFjEFdgXyhmJRsVtqyQEQ1o8QNNukSOnCPsrYOJO
KRDD1tlhe2CrOHgeF5+m6BqlIRBXwIOFftDU2Ellt8wV0ewxR/oUV1xY4bZRNwYUWWqGE5561DzI
2RmO8S63bnjgeHgV1RKt5iku7HG7SNWVOO4qTGClS45cP0l5ZPfaTTjd5CIW8Z/s2H9dkM9TFBHe
e1ILwmjaLSOnLq/VA2sEa+zSE198BZ7B5yzKQVeMGM0KLrX2RT3ZcljYFgLaFq+e246xnuO8mEPu
NMkGI1iGEWuW4DRBfvXWOiQv//B8Bg5FY/q8F13s2TbachQ2/osjc0IBvNwxWWZTc4r6sUxbOzNz
mzE9xNLXKhBR6IschQt4M+jIG5IB9zcW6euEF8GGTrfTUD8s1h/6UqWCjbAOh2df4VBEqSwNoS/m
dGy9TD+STBDViKaPAw5JHdo4YcxIWYemyOcYb+7KFzXRPUL/pOAj23aRTWckIGL4uFihmqgLZJwg
vVn21K5qpbStPPUh3rqTUTWxbewnscb/5g7WOAwZ5NxcFobAfysnZyj8stwWyorEU/eZUMZu0zNg
joOQDBpvccW0hWf5dol1u47umvlplK8nIiQL23QL2GLweeH1VdPJzdxA+1Z/ZNXH8w8I6SD9rfvN
n9p79Yuodkm0ctyxXBSTNs0WooxWDzN0Yen9UYo6JXSo1OVveWMs+e94PobIockUSBO1WIK6lg8p
DaHF+de2f2weZDDAIQca4xVot2AnZyp5Mnr1pVMTP5Gi3e+Z4QBjWWijmyUAeAHxTSa5E7TCe0tw
zRf5HgcT0mKMC6jU4A+0Bu/sSIkbzGW0UxA42mOyyM5QVYLmMQYNP0VezB8HHdUU04wEOMYY3KfH
bs+6IRr/V+ix6D+nCpH5Ak5jlGfdKjB/dXVHzKumugtnwUhWnRvpHlNhdxJEhh930wzVdhnSdTi4
6rY4LEb+12gWqWNo1mCTZPyli/eFOX4vaWZhRCYcb54PxXxVW76lCJxONCJu8zQNjQwYQRQdda7V
fk1q49ZQvkl55/2Cd1+MhdtETd5OclbC8drxqQhf5+EFpTMCJFjdqBc2uB3UR2ojGRNis0b93hLQ
yqLjVou+bQ9k1ZsvjHA7SA37PrBkGCF+d9D2sT9Ca1vdiy5QIjPcpllAyBEUSCO4mDk3qDxJ89PW
naPUNoOdIj0OsSCnsHpSnMfF9z9SXe9DleVHTP22kg9URFQuWBy+9THuqJHmjd7t6vh+Jnda9qOM
K4E3rwYpFtFkU9MU2eSrH41uyUq5gURy2moQlgSVl8uK9sqwdYr00HTVLznc2R53kkNsdCktDciW
K6DZzaJDazW+FItaNNaX5myGg50waHQZrypwufJBUY+GqGlH9P1PODNWUSlj6Y30OGaTY/aiM3r1
2LlYGA5mqDklvTYbkqsE8Y0Szfcl/r/I4bFBNYdt1KJHa9GIOLQhBo0RbyDEqiKQzD6S5WEbBNZh
87wiHNIEKHxtpx4Lb1LDM2PF7axTQ/5Iwh/bdkTj4MCGZk2o1wrGQZsXudtZmqD+Yv2x7mJhOJhp
yExmqcFiqH5xkHcgsbxF9RjoZBWkoepHehC+H7PQ/VM0cLbI1zE2sRoo4FhFBALhb1uZI2QFuifT
Wo7yaLyiT3kf1QkOoMZFgeB+ezrXMYjFCNBApsjTfzy/M1It1mACVIc0SOwgM2yzpJNdabK/bWh9
3f41xOc+UIDVpISJwzdt72dj7wytJTCxfmuB6ieYp01QquucD+pJIStThKNb9g2wRLU+qrx38y27
teQedX9Fb4mJjP5jjnPFJh1pO0BSdRehNlOzEPQ8q5Xo8Xh13i6McAvU1Mm06BB1dkOrPygxAkVJ
RD6zunXPJvhzLp8lCfxF8IGUqE9dkn2RJtmjZnuSsvLPbS9YdbcLU9y9Uh8MsLBbGI0WPozprqbX
qZDjVDBjvGQFldtaSSSEpKpfgdjEKzwrsY1X48q8ZnRPy4/+ZXr9vWFxx1GaBJoWm8iMLvl9Gmd2
a3ytqq/bNkTDYj+/uLcWbUjQTYBV0kDUktwnvQD41peGPc+oKige+dRaW0+WmYwMWC1fijy1cxqR
AOu6o51NcEMArW0daj2GIBexrUR3E3kaO9Od+/8cuOFOZSk6/kEaFTegj1PV9lmD47sIXDPpjJdQ
jzqgaCkLQp2VmqaPZrj9H2mLpk2SRF1aQB4UjMdH4zuxkxvZ/aWin4/GOBxYmrEMNDkL3M6N7lQw
ZSRet5/2xC0Pk9/8EFU/fvaGD+b4wly1BR2nqSYgxtCfLHqczJMpxYIsE/uTP557H21wYBCBbtQq
Ykrf7w3pMfU1Hxnqo+jesMImyexYRNeICYHh92PjYufUgNCZWgHFbbs56Cd2224P7EHpvwPpR0Oc
f49NRMYxLwM3oX6MFwRZyiCU920Y5902FqytDt5g0JsP9V9F428OyxRaastGFHSmo+bmrkr3dS8i
ZPuMOChnv7DCxfIkn3rdKOEDKFPw0mY8hLKIXV4RjYRDTgLd+2nELnaZ5M9wyG8Kb9rHTg913xm1
valLD7Ug5PmMQh+Hxa1ShRvxoMrYtrWeHYZE8toUrSNx8yiDM2R7nVYiEiLrFJkX3dBNjfCsfJE0
mO0cKIhTK4c1mgYH5Wv6VO3qQ3sbuvqrSBRgJXr9aJBbs3ihUkpCoPjfhDN/iyfSh2+ToyIGwgOG
qErqnfuX38WXQ+RWUCGzPMpIoAGYWCd5BJZo23qt9slf492EkDl0UjepbXLTipjthbPLrWQNnbds
nlWcJ/fWffdF23cn9aBU6JoH4Y1PwK/1CwcLRApwohiyLiv8wTJC2CQCUbfk9oXiZWl7HeShoJqU
nU2fp/NsgjtUNLme0mHAhX2cdtV8N3WOltzr7YOSCjBk5S2NyIYMpkhk7lC/wJdQmXnblS15T0LK
O6YSQ2/IodgPO8Ob91XiCrbC51vOR3NsW16gcKQ0LYGIMgbmxDcs66k/TMdo3z2J2BvX9vfluLjT
HzFyD2l3NoN1avfTTh6+GMpz0RWCzb0Gj5d2uJXqGpkYOCORxA28uL6OY0FAturelwa4I98EG+zQ
FthZ0dXk/V2mCrkkMF8yZIw9UReyYN74co9mykFgNmkYD8Mr8yTNyo5mj2kkCJZFjsdXT4UtUROy
YOLqv2R0uekn3DypgweYG+stFqoRCc1xkKj1c1iRHtPY7mRHcVF6XoF/xbAl1Gbrr6L7mmgWOTis
mchwWMD7jLnxLDVx4jD+McyN21rVs2BLiWxx+EeUpKaFjokcneqQP7AINPjS2b2r+7PL+gTBpnsn
fEBj88Uj1IVb8gqYmhkNeTfBaucObnen7FGlY5cHED/boSsiwhSuHpuDC9io5dJEZwe8cj6OzyBP
94MDwQinZ3UvblQXbGk+gRBJwVTWA1zFGmQ7yU5afy9YMrb8W5PHgcZkhCSDnAPu2s+DK+/yY+lr
rL+z+DOxq+N8il+2DYpGxGNIoYdTkALkw/xFTkuorot2s8ACnz2YiyYvVRO4zp6KWbGOnjgE5z8q
4dhz6mtU26OoJ2wtarxwQT7+nXt9DDNLAVTRW7m7VdIjDQVRosgEhxo1zQKzleAKmWXt8hpcXy19
MydDMH0iMxxcmCDJVBuCJzpS+EFxFYanTjpsu8C6Cc0ieLBQUYPJmeimUmsqFQsUUdWOlf6U6WhO
mYOnbTNrgQu42f81w4FRo9TBEkqIPBUS2XH5ZoLbrRuf8wnN30JJlJ/AwtkaG/QFLERhMkNEUO12
ECy0fHUXHye7M+1vJgSnXSJk1xba42FotKS46ZFwbtzFIw6BwfBav2cJpegofd+eynVcPw+Oi2As
IwiV0UIGK5xfM0WBROLDmHi0MQVP3z+JMM6GODQKtbpsqwHowNpuWFfWdLIOJnqJJF/dm3ciGRGh
PQ6NoB5vIF+KTSXtDV/3ar976cd3Ntpor540cP4IAnaB7/PEI6Umq/kywWBE1L2M6hJLQ5lzsnjb
Cybwff6VjSbDWJk9jkT2dtP2lq1Ysl1Vnt4eTeJu2xI4B6++EULXOpx0DIk0VWFPKfTMUg2yjkW0
r6xQUOMkmj8OO6a5KSeLnb5peB3oN3PsU+OXTqh/ffBdbO9iJw8SCPIkFjCZmbdUj8n4ZXu+RE6n
clChTkaAwnQWJR3fiW6uc8f4Eh/+pg5K/P+eC2b3nPN4OKQYLFNemhqbt0ZFcRU50eAGmahEVrQu
HEIYeZrVTY11Gbpjp+2l5dBrv3QAnsfBYcMSQRpKDeFnhtk3XltK5l5DaISn4yUTZQJFw+FwIVHa
tiMtcKjt0Li79CfQG4B4shYUq6xmmy7Whn9pkyytSKUIZxSjuajuICPyhMsAeVwcwxuuZztBvKwJ
/E8wNp5CJGqm0Zhn2KwCZZf3BznP9326PG97+ToqmKrFzngdYoofz8O5UaOoTxARLdJiV3nhaOqt
EV2Z43+vYWbufTbExUWWXnRLF8MtTPW5tBq7yfYLFQyGudbnIPlsg0OdJA3iOUhgY66qPxs5g7pa
fzSsyF5MZVfnkTdM/70Y5+OwyMf5SzM89MmUXTOykxqCfLo8IDViby/SCsnLRyscFBUzeOfMjqUm
jvWfAyo4fQgJ2BoUUs2ddB0fmtxmYbNqj6kz7oV3qfUUzHleOWgycr0yTJaxoEG3m7RqH5RvihV6
ZtZ+nTTkw6P4SzAkHiGVIKslck8Or7QkAmH6jBWdlsk2o9chui6sx06/E0ww84wtz+FAS1Mqbeo0
mV1GOuh7FuDbrt6qHfV1R7bNxBaVUP8EUc5TyiFXS2urNliySTXgOA3Kp5HOdqOFvI5Bd03j4dDN
gx10hhsH8V6WCm9coAZbTaMdVaUzisv/maduTAH/0K5HaaaOEhaZIMJKj+V1+JS8LP7sMW43SD7f
QF9bMOvr4c+/k8ATIsTKaDQNK6lVbhWKF9fKi7x88gOPKSrk3nii+7/ax1CY2mGTuzVUDouyWDZR
VoHJD+oEPbq5hro9W87y8jCmbfmlQo7piiRNAN5gQ04m8DS01aNg7AKs4p9N87m0opqlhNn1N92X
D6Pf+ui9OFXIpEp+dAMaALsrnX4vqhsRjZ6DLFpkZtkNsJwcGAmAcdB9ZZccRQmtn1x9zqvLgVaS
EjmWG+wp1bf87hasTY2TXjEVz3fmlfBte0ZF/suBlGxpUxCYcKZerndLGf9hhaJaJZG/cmgkz1EW
BWzNSFE6ulkAbk9a9z0qIxtk7oLdsTqe99I7lKRpBl8hS9K201VWxJw237LyeST77flahdaL73Nu
gBxgFQwKHtWn+VGJb43ppih9Mqeis4ttpk+b7cIO5wYmgtgQpQMIOUGZWrg1nBwlvrf1Ac9KYooG
Fq9sWeO8IAgakBwZOI9V34BeyrTXrqGPbDNOclFCc9UbLgbGeQOthlKXYuRHuvI2xKttgfrlVr6S
63u0fbq/t1jc+RRAoTFbFjh3O99q07M8hY4RXnWqLlgtkdNxx1LaqkqpKwgHA6Oyp0619VIEfNr2
CvF5v2zWswxnGfMHC2IkiVe9jK/ElaHmVvlgZBJlMlfj6PMy8Tm/upLKWWNBYTcaR9JByUZR7rRO
VFkqMsO2wcV1dEG9fGfAIVzLuJMhkr2kbiNrAkwQGWFze2EkSWKtgm4F4sDlkMd7Ou9rUVvDCucq
NsjFfHG4UClmVfQlYFt71L6BBefJOrADWTvmT1AyA4NziDhTumPc3l+2nVw0Ovbzi9HFBfiB9RbO
p2qDXZnZHl3ULtqJBHtJZIaDiLjQa2QOAEhy4ZsFbiKTS1F7tT2W1UP2YhY5cOgzsxilAWOJ5yem
/Y0MS0XjHU39vtl3UWhXHd1tmxTsXYPDiLzKxoCx4bjpcijH+6r2fu/7HDbUCFjidEbUFA7lrsmL
nVZVh20Tq0HRedZ4zY/QIIZqJViahnxDJzFUxG5j7UHLXSK1ttoLLhcCR+AVP4jZ1DntcFbUiX5K
4je6dA9RGP+eu/GiHzXatBTUHiOVqNOjHGqPbRDY7ZT721O3nq66mDseG4hc45qG0bB6igWc+PFu
OJm7xakPJZBVpGsn8DZe/6Pus2goayzVYoa3FgjlbbmYBa9eInfgAMFKezJn7/d53bOW+7b5qoGy
BRzMqZraRSRStVk3Bx1MFNyAioinZkjyrKwnAnQl84GQ0k71oxJC6Sy7GvXcLVJBjvknK3a2xwGR
BfEGldbYsHQ/eTHIIAI3dcIDssBO7oofKdezCMrZHodJ5ZhIZLEWlsUad/VNAUY1pkdYXw/QI1yc
9jAesuPfvYzC+iI2ls9x2dk2B06lsZDeZDUJ0x8QqbWnyFZaR2JkjOXVsst2/Zt6igubuuaX7X0h
MsyhlhLqcxfOmOTJfErb51L50TXPhejVT7SW/O3ZRHY90RXMbeOSI3sRKdE7H3iZrXqlh6qql+1R
rUKXSgiuBVTHMcil7do5qaOSpe2iiPWWe/NQOKMhqBxev8FdWOFimkiO1Rp6zcxhoK54UzulT3eT
ox0NEOL9AjMKAo8LaxyAAYzVqNcHFhjmN80VClcgn7ogMQJqDf1PsRDZSvP8R4MM4i7ijbTU8Gj/
z/CYwnriGXcLWPHonxn2g4VyJv2uEmU9Vh3yYpgcqM1Tl8uNNrO87m0T7CTLbsdjPv617SDrDnlh
hv0ZF4Mr48Is6hxrN3lMO6i9nk4SXsyka/ZEN75RwTZbT2hd2OPABcpMlQqiCgyrd6K7ygu/BlfB
nYrC5vckWmfXtwBWAYSuRlkXRjlUsWo5aisLc5khlbGAGo9J1lW+qDJMtNs4DKFdkwwoD4NnVvcD
uP6sWynab6+XwAT/wjDr5QjqX4xksPbzdLTUq9YSLJFgsvgHBTVppaLSJ6wCvUnBxzjfSWnpjsF1
MCFX8oDSRMFtZbWo9GJHf+Imr+cxjtiOZuIb7OpfXks7fTd6km/sYzfYiZhsmJN9OmXO/sDTkWdt
LlVSBoMGrv701FpoWnwiqVMWnWBsovXisGNoQIxvLIi28uQ60WTbiD1JqQWXCNGm4vnIZblG9YgJ
r5D2TFKKVcnkPrmLwd2keoNfOShGFjiiCDh48fFoMPIuWODsst/vUGm0QzPUDXGbneoxsVDR44Jo
IjncqIJUkZQO180MnSNldKjUdocgXDCTbDm2HIMDiknH1UWv4PtL6C9jgouF6MK3Pg4TNdvgK9PR
UvMRbzVrKnVi4nY0Vqd2uKbVs9WL6F4ENvggw1KUUpo0lkqr9rr5pWzdqBZVp4pscJEFay4NKEuj
zsttP+4l5X5MRAWqq+9J6r9zxTMUB2bdh6TBaiSH4VA7kRf7pp/swX8mcOb1s/ZsiAspOlTRD3OG
Xdrmfj58M2rZmdrnWP+lO97FgDg0kCOtJwPFwlAKND2CCIqOh+0D4idYcB4LW7iLA12ZjTBqNESY
qW3dL5BojaFPYF0ZtvGH4cUuXuGOospekS9wMUSQTxRl8iwVNIMrKdQco8z3U/C7ZjgIgJZJ3C4l
u7lKt1N6X5sP1BC84Iscgdv/ZRxHfdOgUKAkstPhATN8jsvXWna3F0k0YRwIKKOiL03O/CDTm11m
1Q8y7dDWE1VUAGjbA8ILwUdvGJNEKsBHg1xZ9xBO900pOWb5Jpuip+f1E/Ufr0PvAmdH6Rc1TjEi
U4vt3riDsI3S9s6SvZmZqA1qe/Z0ns2HqpMSauxS00wvQf9KYsuuDZGRn1xqziPiMGGIe6tfJgPn
2zE40rfErSEMtutdzcl2We8KGxhEM8hhw0Kr3BwIvHuZPAUaS+poTybq11F9U4tYFNaPufPYOIwo
LDLIswSM0BYkmRKU3YCgSyfetpeLrHCwIFfdGLcqrBTxa9Z6Wi26d646t6ZoGlqfICPIl1PPVJet
aoZzd3giaO4U0DVrDwk0Ih67HaucBM3iK/QiWpFG3erALuxyKGHEKVE6FXZJrxwLnbgkEQl9iUxw
CEFzo8oJBRAt+Zdcf5iHH9trs9pcapzHwD+vtGAzzaIQi4NQ6mB6UJ86lEx+1MFpK4iB1+P7C1sc
OIC/vp3qEuAQXVl+cZe5pSM52rXxfuXrfOqKntyEFrmMRGJlo1LUGB3xw71il+BwuUHhEktfMUG/
yHBa4Xv5KixdjJIDDEle5JI02MBxYlW2YoyTTdrWlc3A3V47gdvzIuzjUFRyE5iI9tPiZogHZ8ol
J6m6K+TOBKlvgRvyIuxdSjJlYcwhobwvjK9y8ro9FKEbchhBDWnpF5Yejk3Zy+XcHqbp0Syu08J8
6dIcr1eGGySyn6SLXbelYCbXQf5izbiQIumVWVcK+EmTocWFQKgze7OuhqN+BOHjraiiQjSbHG6M
hUECncBaXp8WkGXF3vZsihyDA41hVK0+nHAwFlN834/1XlaVL0sfe0og2mECU/wLTAzq/y5o2JbO
BmS+74ai3lv9XTl+2x6SYFPxby8liFLZOcwcsLcT3ZdqFFlVgnkTGeHQIlQMOpAORuYZYis9ZHig
FmUJMX21lRXsyibjSkJnNV8pHBuD3hXsmk784Yolfxl/iOTk95HX2dr97HbOQGzzLn3ZnsSfuPnZ
MFvNiztBBnXDRktxV6//GlzdU/a5E73oPsvh/z/ypevTebbGbaog0psyU5Fd0d4ZENPj9GK5g5Mf
Rhdq5OzFYidyR5FJbmcZbTwlY4kBjs2w2KlV29lUhQ5JNQFisA99ShBcLCG3xbooGdJYxxaTZyjl
WMeKKLuY+kSPnRwC3tmX7ZUTmOPTfXoiSVoj9djRqkulQ2HtrQRnWfiYQ3hXz9+2rQlmkc/89aER
5oaEe1xjKlm0Dwe9fFHyQb0CVZ0quguvxrvnmeSTfoZWF1bU43IfkHYHnfddGJmepkZuqERXyjIJ
TrL1fNWFPe54zpN8GoOIuQhqs7PvrT/tUQTrdc+sdDN2JcHKieaSnQUXWy7MG2R6OpycFopuoxLF
gf2jOQ+C0Epkhf38wgrRK7W22MZuylsNkn0TdWQRYxX7Szdcnk/0GZEydX0CG5ZqvdHZciFFJQAo
kQkOMdolwJMAy89DlOo2Ghov7MPfnCkOIUwaFROJ4NtdckWkh0a970QaAaLNymGDqbX5Yo3APRp9
7aYfRXCqUb9RukX7RqJZMB7B9iHcxV6ypIWouMS5KtWUa2PpSjszQCZahLO0V6Yk2gdBISKVE7gb
TzcRjN0wSQv27ERGJ4nBwda7svA5cTXtd96phDuOCwUN1UkBK8lhwRswOuF83Vfd1Pul95oLQxwk
ZIHaa0aPBWtoYqczmpy0H3gZcH8LVQmHBCggyOY2Qsa3mG+acl+aB7RS/Z4JDgaWVAH9P3i2gJ3X
0fIgFadM9GSy/gp6MVlcDLGQqJuyGMMwpl3nssf5BU/Kh/KP3l120oTnV8lPdrGLIqbtwQnAgXDg
kFpdGkEaibVOdD4pAl+q0i/bJtaj2X8jFsKBQwM+johYzET1vKhQI62dWH0ww2+/Z4YDCCvJqBVK
CB4Us3G6HDS26VU3vjYWFbgc+9AGZPNUC1RpZqMdEDaYSmj38W1Yn9Cb5LXdlzB5LokTSqKyRsEM
8pwLtTxAdpGF0H3YOVlKnTJQbEupoCVr+r81i7xyDeJzpU0zLJZmGI8TBK0mSm1rUW6yBUUO27ZE
UQNfXV0ZQyXJNQ4/1R9im/GYWHem034rr8ar7Bg4yi9R+lxcEnQOLgZp1I0owNp1KPg3nAxdrKg0
QKTCKqGTH7+UVD9va55tQS/yqSpqbOta1m+bsXN6KfqzrET5LMHZqHPoMYLsxtBZtJf/JS/X2vI9
grSq+doksW00glBv/ZSyVJmqaKrSeX1GdVCsaqyBhhWIfAuoC5NIudZiTeCHP7lVne1wYyqbBC+S
A3yDcUuxCintRXJqVMAWu+pJRJi2vsHOxjgUjKnWWoaECVyS0uvI8qVrdK+aR7+eKkFTrsgUh4ax
lIWVqeBYTE2vDlWnD14H6b4Q3brXcf08Ig4Nk7EajCZChKzoeyu+G6dWsHnZlHxGwX8MgM/hY3A8
dWhI61kdW60MhZ0F9SFQoYVojXexOl2bNBa0u28PyODfQLJayvp6wbz1UXUYI+UJ2XWBiZ/g0XlM
XGwU60sbLzp8TvarK0ZBmv8YTq2XPL9TkCa2+iAAQNGguBhp7gqZTjomkYDxtDxqp+jW+JtOR/U6
X5Ls5IeoCHB7/xoyh4CgWFX6nFUW1FXsdE1kT3BzOopymyIzXNBE1TySNOP/SPuuJrdxputfxCqQ
YLxlECXNaPI47A3LY3uZc+av/w5mn9fiwjRR3+y1qthCozO6T+O6wkH20yDygqk7TaYIHkN4ZZyZ
yMMqVgr2WsAGWyInuy/9Dg23LF7KD8ZotwLzt21qryLCWYpcIkMxzy3OpeaOlR0KE5WK2nC06saS
f4z6f7IWOr+ZUQk60woM3NbUfO6BXhEA2MnPsBViXxBFp+KsRat0qlyGsH+6+mJO95r5MgIXKLsE
yasU94Lkajt++sVCfrHBQDqpIjmSRba+Wr7BMvATa2X8WP5xJcO9i1Rxi3gQy2rcNP1M+7/n5hIK
eygE+vvuxFYVglxXWk1h4cRwKO/Us+zGZ3onfVLu6ZliwE5/EkcwArv7rhArknI1NWba/s8vhsfo
QfUSN/XVU3haHLZDuHpfSitq4nhvZt2x9++PQiu6TTBhjjsCO5k/ZkiBsZf+bO4ndGrW7vglviWH
xlbs+Rj5wd2Y26Ly2R/qu9f75CxKEbZLqyiQ0darTuiX84En5UxvuRM7wX2PAK50m9dQ3Iq1ece6
BlA/oNIaGuU0PumQyOrk/Y5HrNLTjthOaJMH1pxKnemC7hxBm8T28I+J90PFUpA28dh+gTrlZtPW
cHVnLOR9QsevE16U3usPIx7IU8xWYhQ6eO1t66S5+4ZgMzpZkebMqZLWSdOz3j2SPsvVOa1Pkux3
naD3aNM5WLquEJPNkvDLEGeqUMPowdKl9xftr4zcp/Xz/kG2M+orDT5LU9tizjKz+6ciqTgt9g1j
jMC4m79q3uDFX4mNHAeDbiL/usnBFV3O7OS0G4qRtfz2ANrozNdcT7xEPnW9wDNs8dDAJilNh0qg
95wTy7YtCwq3jQpvkPk9VjpWZu3HafQBgViT4cJVczJ0qzZY2IX+SmsANlTtUw2vsKJemi01WxPi
XBDpzdSIOhACNspbUep+3Gr+vkwISPB4Qn1UGvWIir+rY7WsCoBOQfwo+j539d3QI0dPEYuUytmg
Ryof9///pmFY8YhHD0ITSYbVGeBR+rf+iqXDx+RLdojc6rj4ndffYjWljLHAygk/sEZeJWvKXKCq
5vP/4hClfhiGHw1GVNBCs3+897/Pu5g1EcbflYsZy9KUcxaFdN8HNzx+0f/qAATB5oeXxGluBsc4
qzdfu/OClYHBW+F8JFtf0+c8TKCH5SgT0K+M4wi7Hp+yVBA+bj7Jr2lwBnZuml6mE9SWbbpVXoMT
wQ7E/paNp6CZZp+hW6bIILqlmAaQQTCi8m9+9iagkqsB4hKkz5IV2V19bIrMEaZm26boSoezEUVo
NGpoITTI2siLSuk27maniiuBeonIcBbCCOuszN6HKQgmRcNIP4299jI3oq0722r86zh8806Sl2q6
9PAcQ/MyqANyW1Hax7Tld0G/UuAMRWZamOhZsBMtOpk+wL8dpBJAZShPncNm5EUB92YtxZCBX4De
Z1mn/KCSZDYzeAehq6OTNch2tfxQlr9M9W7Kf7JUZrqtg0sX1w6VBCZr885WlBVOBJulwE5bqNRk
BtgYjt25weDSUdQExST5N4auyHDmqaHt1NACBzTH2qODI5edM1az0xl3jbA5e1uHV9Q4O5WUmdGr
LCJsKldG7cZ6DaLK7RfZwc42e+jcpvNm4g6SwH9tNl6t75EzUE2F0fZUhaKxV9Z4sRUM7pOvwfP0
pAEjp/FNw47f9m2I6AI5e2WYXZxUSoQ1KdFrVtmhmTpZ89c+DdHtcXYqSqIuIn3ceYOEOsjyUAfY
1qO9ZY0/yAJSm7q9ujrOVKVjn1Yaq74NcfPQq/1jMIsgQ0Sn4cxUK6V5ObKm4KBqHL1+lZq79nao
f2iiccetPHolDXz7gpKQcIwH6C+gXc7ykW1GiI4QAm//dgQs4/sWALlWS1EDlunwH+j28vuycPZJ
CISM71agmAAPsICK3cpTH/zspXM7fGRsY80tzkSMpNKUiI3Gme33MXmrpfsiFsGsCK6ecoZhJOr/
8ppxmD/JQedKpoU+4/IekH+93Sztwz7fNqtfWCFhEmLImqrz8y5dbfRtqsFVqb7xJfemY2fLPtup
3DmRB0xawT39wfL9osfPvjTyqAZhWeLp67k59f50k2KaUberu+EiKt/8wWldaXFO0prTtm2YTa+A
VL24OuZQrScNaGDVOT6Imgc3Q6UrI/lhmCrvSqsakRpkSmSbqSuPi5PWbjj+ENwYc3i/e6rrqTgx
JFMl0zHHjTV45WUYZwXwdv3+YPkIAdF95+/T21beKzlOIvs0nAAfDCZmy6ENf86zaKZLxDjOJS1t
FMnhDNVt86Gyk07x+kAGNFqY232ki6Jn0XE4bxToeYvV67CtKfazAH2+cNvX9DIgIwjs4fI+zigQ
+W3TdGUg55uwqiycDGBJu5kW2UoCn/GzFT2Qi2hwTimcUq2N2ZsrNr97cdKf2gW9i4bIyoquinNM
Rr0sRk9xlBjvNFjxrmFZOAAjhsO+yO2TQa7z75CvLkeqhqyrjpDHSHMmtCzkzWVIPu2T+UMw9H83
Y/APQnqmKpPB2mVqLzsBRQat6Ed0Qp5b1ZPPxA3e+htZZG/35c/4bTimnJUqpThbOmP+K/BHP78w
hIH8tr4l7nIRt/dvywaW8+qw7pTwOdxg0K4litF63fhcIIyWvyrCCeFtt3WlwckflmvEDQ1Qb2w9
YOw69MgsU3pubmo3BRAGaytVOrtwRFNAorNxAtmNlYZyGWxhkifOQJaXREVDkpEI6qkCMnw+N7eY
B4tCvDcAC8/Oo86nc+2N+keg3LCg6v9uioe4IpFijo0G2zSVSeGEtLsnkaX9HSsLavLhogmm7v/g
+6/0uNTK0HU6KBTcaz0G/10dakd6MjwDmzhYGT7/vK9vIi5yjgsAmKGeRzheJC+YosrduExvjGGw
98lsa9j1VJzDioxumZG9IcUpLAzT5S/p0D7vkxByjh11VWfKY1mX47ZilsP045vsIHnVUb/tPLbG
Ww9tUXCxucNsLRrMZK4I1jJmqbUClre4Le+qw4AwTbfLF+XYfyjdvnKP81ZLYuF1MgOhOftUTFgJ
qnZ21Aqq96Ir4swFOh+1IJVwRVGXuLKsHZqOfMiHXM/BWQYlbzVDTUHCsu4bDcBdzewEna0gKtuX
BcFZ+EkLkhXLZDEngkbcA+aaTlGou/skBIrz25BFpreZGSK0nAtfNh5nzau1j7wFXE0Pj27VYNN1
GDCIBzr2x1gKvECNnLJRBLq5nXD+uhWDMwFW1AM0kE21sYdb1jianxhcYOT/N4ZxJmCKBonOrHE0
RfFNDT5NYWOXy39zCgZnA5qw+F/cqs8h4DciDyAm95IcCXRlOxi6sozT/KAKujiu2GstyyvUuxib
4+rHPhOBVIjocIovjVMcEJakL9pToXwzmqchOuXG1/2bEQkAp/mFnuSVxuqIeln+0JbhPOr5uc2i
Q5lTX1PJKdfyp3IpBUq6+fZsKEQ3FDg1oP1zlxUOqmYCLJLVS3sPfTkOqip3vR8kronNsJK3PLI2
2QRDDvZgeuYTQVj7tH/0TUOx+gvcRWrjQMausVpPi3rbmBbbkg/7FDavcEWBu8I6kVNdW+BgWzqc
k1L3qgBYXEU8+5GeC/zEdnK9IsbdpNVPcaWzOhhm1h8DnbikLFwqh49BrXmkb55RwrqTRwvPv6av
5dJdVEmzwJxsgimsr5Wz8ppWBybaglj3RHisH5MDxucvwW1+CmzWxhDcRbeiRr/NZ+EVTb5olgeo
Ew/MQ06H+lt8HH35OByVBw1xEyCRP1fnygEgpcAFCISHL6EVrRZlTYerzYNno3pu88d90RF9X/l3
fJGYatdU7NVem/NP8hjflJ1owoNJ3291i6vAUM72B21LR4nlwcMSOcrwqvZogmgHO7VOSv5l/zib
HnNFix13FS7FQ6CSZEA+MvWyvZTHsbgPWoHLFLGMMymJ1JnYZM3izCXDDHjzkpSyoFqxfQxDA0Cc
jNYRPiGQ9UGnmcR6t6pLlr8URuKUi6jkuH2OKxHu6mOadCMdwasSGyfVyziIHhGZJfj94q8EuIuP
u1GSp/dHRLkZnG6iJTCWNYJN8Mvroi0Zpi7mHn3NU+7tS8G2PbwS5qSg7xVsJmUQbYmUX6TGuDTU
cOou8UYqmpYT3RQnDK02lak0oqyZJ+NdW5pAkk4cSRYBB4vuivMhpY5WcK3DXaXD7CakfQQmxc99
pm3nNsqVa5wXyZsyL7UFNGrMkTCAGiwReM1RpTV86g0/jdM+PdGROD9S1xUBljSC22QObZoYT13V
vu2TEMkB5yXaNiJ6PYFEm8d2G58j7KPFkIot56IxC4EY8MlAamlm3hcs8DS/RH1oz9K3UhZBVG0n
g9cb4vOBoiBhUxvIPlHTQXND7i9+fVKP4oXWmx1zxooSZxtSuVxGDbt/3sFoMUlObzNXckJf9id0
CtaH/oUVCvobUV1n21f8kkE+T9BrjWAmC3SbEi+G2ucxpHhEf8jqb4Ulknd2hh3zxCPgFqleTAaj
NRzk0qbugrnT4Kh+Yfgk443wAURgDfm0QeqNGkNGOZI5gHGyrrLytTiUTuB63+fD7JYPeHe+KY+y
QM02UWPXV8mZjnRR0fLeQwkkrCxxg1F7QhP3fNeVVWuXdSo5SzKFt2Zdf7OqVvesGPt28IZR+GpX
pY4aBotftgm1cz0PzgE2BDlo/ybemAZockcTorevsyJN4qwQMkVL0hfI+GCcyOzHzTHW/X0SIktn
cKYnJ7KJcW2wpDsYWFsSOcsNJv0BossiOfImegbdNEOUYG+WhqZFLDX/d1CSo7fF7FhT5myil1A7
LUT22OSDFn7IpbN147oGUqbFMa8fm86SA8hYoEBPdetO1gpBwLh5PysSHO9iSVb7uWc2aGzvLMNy
BkzkJd2HhnjeN6f/7ygc04yqijWyIMpqsOeRurGnjrZ+Ox8AheMbX0VLBrZF4texLP7pQa5Dgqlw
GIOMRmcC7PWJVJemw7bloHItgtVxS+OVqe4piwKMT+02rdFaG9ev+6K56RRXf4N7uRxRsU9pjlg5
SZqXkUaHOc9F4zciGpxtl4JwnC0D4kj67DJq3Y2kte7+Mbbzs9U5uNCvDdUlniawkyGHTgf2Bpu/
UqDIOAAzuhQ+ViVhSO8/EmUHXwX/fWwYddS8q/XszJ7ulI94+PUWv3eTJ4oRWDE69b42WIT9viKZ
R+08lKyRouufhw5QpfeBqHIiIsHZ7wI4cQpAk/CYTW8X2VOS2+lDrVar2+LMRmERvZRT3JZcXSri
lumB6N7+5TB1/c3ZUsPUFA0t2lhV929GVcpiFIoERkUn/UyP3Q3erc+NL3q03g6RVnQ4bg2yJo+z
pLYetdHDdWJPUZrPZkRERp3xZO9AHM/qFKY1zMCzQKqxVTexAU+IVTxnnXzViqf/xjzO5vaonM0j
i1SSU3yk7xufkqP4SNuSdr0jzuSSTAkUGkLSanJq0ktUeoDb2T+JgGt8nJyn8ySPIeLknkh2Lh3j
8XN/yLrvpiZwU9tvvFdB4GNlvVKaOh1ZHPFFuhmdAD4kureeyEPl1af+QfnQ0JCxIsiZ1Wiu27Av
IeFZcluOl6WIbVl53mff5g2psmKaGna86HwppcTekxh7nWG6daw3KJ5KvGxoeSiw3pvxyooKZ0fT
wEqDAEDMrlp+1xo/07GfF3sDrb//22E4k6A04dBmrCW9SdIbjT03Se1tn4jQDrfrdqvjcCZBamg+
5AmO0xxYCbg4oP08u4/c5qbx6N+KnbrZxbzD3NF/Ox5nIMp2iqSmQ8VbkTWnpY9Rh5ZP0fugSCA4
y6CwJewVq0kqbeip4d8zUY4LFaE4bTdvrVjIWQZsaA21UoJlCC7Ygu0tx+nR8EMnPaDjWMA2Jly/
2VVVNYACjt40wvdmNNaA6poFUv34uhR3aXLYvxbR9zk1bUlTBIPJ0qH5MMrPvQilfVt5rv+fi3yQ
wRpBzf6/bgROUD6XVXQwyW0cfKREuOITp6Ty0jZjzDqJFWl2K01tXOy49eLJFDWlbovY9UCcmvap
oiZjBIb1dXaJ9NjVZCW3i0q0R37bYq9OxOkpHp+nkbZw3Zg3GIAc4ate6JmA4vUH4KXrh/SgP31M
f66H45R0oaMVhyZua2iRnX2SJnf4mM2+kuBUdFayIUoLZrNbbEuTDL9tutMwiwqRIrnjVHQZ9DjI
Kli5JFRtMztLsXRYlkfZ/HtffwTiwI/gSsHSkhFPPxi2OtL2gVrOrAo6rUUk+CSoSYsonnEpTSHd
R2F9wi6uO+D1C/IFERnOEqCHSM2qBbYztIB8OneYnp9Gt8sawXsBu+Adi/aeeq5yBCmYZlV5r91a
ADfNE5QgJadSClQ4YldJjIMeV/7+JW2GWSoeDoiqUROA9v+OtgeTzmqMZQoITkc77YG32/3Uirsy
x2On+WmfFvvW78f7RYsP6Ux02kRJwJ5DWvhQik2sXVgBpVE9GhXapNPScpd0uZj58LJPeDtnv56S
D/EkgF514UDxsPrMJtryc+6P1G7d7luIYZj+GHzbJ7jtOq4n5QRGNSJAcLCX8qF4jMkDyb7sf1/E
Sc51mJ1cx03BjNGinuhEXsmU6R48op1r7c3U/VBjdJ9nocCTbOdMKz5yrqQvGpVmGITx2Hw25uqP
1fGfPSyi9gwRAzlXMqXDlJrssaReyBfNqH056g/7PNxW6usdMTO5UjZjaKxUYmkZJodQhX82ZcUO
esFFCSWPcxvtkuaayR4W5Pv0Ez2gnwDRJOAcJqz1wN7jz6IlG38IwK7H4pxIK5ez1bHu+fkMtHM2
1uiXp5B16juigSjRJXG2oyKKhMIT3h6T7qiplyUV2IvtBoKruJlcly9JFyVSSohb68VPsstQp1Mn
LW2GlBK6osVGAlNocs4kSsxl6E1Y+WEwC8da+tSZxii8Mzo9deIgSGwiq8KAmanqjlE0OVORhEFX
ou6L+3oEetOpOISecpoah9Ui0Pb0SgQtnZun1GTN0lUFE5s80oA6jimJOwmXVj2m8sWsDtL8RjvF
maMPjXWvSHGiOCUZtpjoOnvxPA6ohxqN3ZOHuWrsfU3elpMVIU4QTbQWz0VssqqHdjBusDXQYTjh
DKw2Oev/jYE8bKM1oAZWJAGzvc1Tm873Vlp9w+KEZ2kkh2j+CDCgcT0bD9iIN64MG+dUGJD6S5I/
NsXgqcviCTjINOk3KVxR4aRQH9BPbMnaP113NaZgDA/gwp54wRazqnuEOM81NGTO1QmEqKE8jlbx
agXkOQ+Ji5ciQWFn08BrGqGKSlDMI5zpLWf04KaA30V/56uRXTTrOYi+7vNt0w+vSHASjjeuUq5C
ihQxeqqjg9TfhenkpI1mx3jaDeWXIfqxT3HboaxIcrIeT5qmVabCHApbFIVEwc0v1efBqW/NQxzZ
H/LE7DXKpMAlUfl3VkTXKg0niLs6/YVw3jaoQJ+2J/JXFPigQm7J0LDVPd2XEv0EiiNj0mxyVYC/
RNjiZEt3qk399qQcsR3Qqe/Fj9ibjmz1D7hoQ1l6q9Ir6NjY35vzQRM1M2/b3CsPuVAj7kLZrA0L
bxxN7FTaKTA/mfpsk8ht0Xe8LyDbUn+lxUl9swR1inEplnW96Niulcavqiran7r9arPiGCf4hqQa
ca2DSnRS0adLj8EJ+xv1B9Zz/k+lbEFQJWoTEp2Nk30M0LVN1UH2qVI/KgDfj40hs/sm/3ufh39w
KL+YyAcejZUVKbajw8YfLsTr/e4o+9GR2JF9FGEebcfUV1byYceMzhMyZjjUP1i58rG5YW+XyVn0
4iHgHh9pdGqaJeYIPRvTs9KqdkA/FdGH3pV1GAqYXYrlBFwQZQZaF8JEoVUMdQt5Ws5Eq58Et7Op
TisanLOSRr2KyIyDMGSDESjg5ok8pOfAnbGDcnSx59uZj2Z0UASEmVD/5rtWdDnfFS2DqswBzMTc
YIRoyHKb9IdpCu2MLOdsUR9I1R72z7rpLlckOduoj8vUxTlITuY5V5CqnAOU2UX2adP+rahw9m/A
kpOwKQ30JFnPfW9iZ96HxAILE2RFYWAhKmcBraaY5qRFV3+fTbakdY+mpn/ZZ9WmeK9IcIYvNrMc
OwugsxMwEsIMgF20PKutIajRbDvgFR3O9M0FxcheAOljD9aqg00MvvKAVMFhc/HBk2jx6bZ9WNHj
jN6oRti53RKcyxhvhlbxsqF1CEnOcWo4JUGzLxptMoV8wVTxcZ+lmwKPHVOmqsioDfGmyYgCM1PR
kut2+vcRSy3ihyg7ye29WT1qkkC5/nDOKzFOq3PFkqo5R/99cmLQ1K0fX0bYwc4XtRNuC8qVEKfG
krnkRmzA4Braa6VigO7b0ovWc4k4x+mtmWZjrxfoKzUwJjDFo23GxyB3C/KmNYkdpaKZUWZWfzNN
q5viNNgygfXSm9BgthIeLWN28hz67a3izsdaUAQSHY1T5cbSKTrvoGdEMh8HC8+yU+1gFugmnWfs
XZlVm6jVaV8QmYzvHY/T7alNJkMdcTy2DCo9o9zgMw8peqnf9vumogHszFIUwmPGxUUR5lOARFL+
3py04/DZvI1m+58JJKMSBzTbcdSVIA8gF07TrCsWNKx5h4oG3KEfXvzONlHjYD0PP0TPGJum3gSi
Mh6FUfPlEd1MXFKcxDDEGcqvUfvWhM/7VyUiwMRnVVYr9DnoWxlqPJITkYHv97r//T/c0fUEnD1E
kVMvTTxuewFU6sJkPTuYbhSf/un4EsmE4Dw8ntsQmF0CRApkkeFtAgjx8COAU9cLeR9LWvHLyNM4
MBj4Kg0OqfUzsbxcuE1222etiHC2tUcxtU1qRGVt5XS39RkeMngBRMmXwQtsxc6fA+LsX9M22yxq
KTK1THSK/FsMUEyKRoWhyS/y4mTVHTDlBBQ2zTjG1f+PAmeHTJKWmHmEiR1VEyiZaAO+pdNCbuSZ
iLrD/6CmV1qc/cnNwjBSrOVAPsC2L2Vu95bdB676MB5Mu7nLHo2vYWfvc1BIlNOkaRoao2NE2SQk
ap8/sZPO/FEc0WTvdD5BJkI1R3sRUN00tSu2cuqVFcY0BWw9OXBBYWxbX/KSzi6d4jk4NTfFsXax
MMTFGBz2/432kIhOzUTxN1N/pf8b+kuVLMGUQnAAOOQPD5ibvoO512ykX8caO7ZO++cVSJHF5Su0
bGNLVlhS1L0pUu2oQWpHwoHzTZ+5OhSnf1MpN1nLhlqr7hyUr02yuDR/QXRll8FbXgljxs20AZB8
ChZFU6D2cCFOZSVNGjIcXfURXRjoIE/c8tVyMjv5xoqiDcAb+2N53GeliCgzCStLNtcyqaMFznPo
7RZP8ePt3DlpKwg/trvUV2fjLMugB4Yssz21Kd6g2m86InDVYU8D3ZH6+kOPfVDsUQ8DHNUrFcVZ
mxe5Is4ZnTYP0a3K6h7yvQ40deMg2wnGHdqv2eeC2OmtfMaWGwD7OMBZHD9U/lgR56yQBpSdiVJk
ArNBHuRedoAF6o/K5O/fo+iM7PfVPSrZHHcmWwxoVC+R8hl7OO2OvOaS5SjRt7n6vE9tUwFXh+Ls
DQAesDgqw6FK5bEmN0V66qPDfyLBY3NIhpTMCnseWLLBLqMfk6ragwgqlzH/N7t1PQc/iGdMc9Gr
Cc4BNLsvsdW/pmaDghEawx30vBvnJK5Fs62bPtYCZDRBix81eWCuXg26uWOmWrc+RbpLPwT0cP0+
b4rVRp5IzaBm9eA5DABZET5EsUCjttn26wy8/ZXKiuijAUsVheqTSdPPxVD/lPFiamd9eTcixtuX
BQHPeAyuvFCGKpOhwGjEvUnj0I2X9Ov/PwlTB1SaoVnoqngPxlb6M5BSyboCEZ2+TLHd5MV5sFpB
1Lh1DFPH+mCq4R3P5DPzXNKlWW/AtmFQPKqWN5qkfQC8wNRNVbbQGCIrfC7UdQu2drIUtg4P6L50
aXTEwhJBELd9jl9E+PxHRYWQhjREzygtnSl6Dqrn/cvYhDNeHYNfa5RpkzLNbKaYRVHYfVHY5LV0
TOAZq/bkKW7kWQ/jCZ2dr0JoXNHhOK8fl3KpSmwwhU7mbViYfk0DQbi0ZT3Xp+McfUSTogvYoo2u
045zqjhabJ6TLhVozWbH3ZoOO+pKpo0cGURmoqGFIQojGsUMVOxJnv4yHliianSucEaD/XXeoK5J
cn4+qhbaLA24159ZPShHCIzNksiNsYHgtnwWQQFuGaI1Oc6zx4tixTrbP2oVX3OSORlFU/arpBB7
Ul/2ZVJ0aeyvrJgJJ7J0HVvHmGFdST1k9w3FbtBABAPNPOceAzk/HodjaqY1JF+3HuIEnZJlYmdF
7XTWg5Fj64te23n6keromo2cO5fKBTir7NbofXX7nj441c3ktLfUAZqTKwI92MxsV/R4326aRY/l
fKBHHllnV+tHru6mt7qNOUkXztjdvzohPS5fKKoFexqYv8pNpzm1aOcZC0dVHOnCCM5HGBEh2r/A
juicHVEDOWgwr4e4ryqdLBjv0rET+BMmCzuyonN2RMmSSutUyEpX9i5wGGwjqSdgL4ROQbVTnAQO
YMsFkbzoWOz3lRokS64WGlsSGdPCLZvsK03a1/3r2tQ0QzbxJi7Llv7uHFYktCRLlm4EBvY8/RWP
xwwaoHSC92sRDU7iG2u2sFQToC0BunZlvXSTYT42nWhufJNb16PwdShtkAtLZzgmVG8P/VCcak32
9rm1WXEwVzR44W4reSrMGhbjkn8Kj8WBpfzgGWtW6/zCMT3p4SNNZGuanHCHQR/FGluHlUbkec7H
U0xEWx82b8hUMAWjUnQw8CU2mtHKChocq5Yq2wg0u1czuxAlANvcMy1CWbwkqzyKYk6zJZgT3FAe
eOHf8gO2S2DzEJaBFI7yYgUeQWYYux9qIEPs/4ssZ+bTTtU72qHhT75nCw1aPFZXN7HTu9ExOeMq
BUKyleWvyXHiTnojV3I2lzXo35PpU2n9TNXbhXxkLfKKDG/XG6kNDIs1qY/aQUu/FOFh0gUB7qZ/
vDKOz9hIImt1WEAsyHk41WDbP+N/omd3AcN4693ESzNGMQScLoex/xqUSD5jVPjDURALbkYwq/Nw
NlxTpB5oR2BZa9wYyuItKIHo6RMtDa8T8W47IFwR44x3IOWRXLHm/vEc35ln7QhMhIt2J2OCNrDz
7+ON8bJvnDbt34ogU/K1KcewTGQQeKjaSB8zqh8rVTRQJGIgFwIGclrlAYMKbdTJTRQnKX7QMnJG
y5cUEZbapk1im5dkqiGNUzitDc1WTnoWbjajjClxxaZjdAm7QaCtm1yzkIcalGWJFicTNDeraMoU
dNAOr4X+2I6H/VvZ1KHV9zkx0Mas0icZ4wPjhOWPHWr9Rlr43aTbdareSHEl2xENHCM3/X3Cm7N6
5ooyJw9FhVeZQm4Ad/nFetbP2MrnYh28Tyo7m239XnaoB5CMz8uPfbrb93ZlKCcjZEA+p7EZnZAc
jenWCi9U6EiYy/stGFsdjcsPFI2UBmWgE7W3HNIjq96mjvVq+ZmHTsOX/QNtvqetGclJYo4nlNzI
MEsg35u+dZg+G451sQBvUTmWWwrkcZt9FnPEBKPdvDE0KnUwLDZAkGH2SEqxHFe+5IngSJsW17oS
4YR+Gswq6NngHrpR7Cx5KaXMGdGbQT8wfWSu6HDCn/VGFnVtD4Ob/Jil74P23E2iZcKbNmlFgxPz
JlYiGpZQYLUHGnlkAEnCV5UfVDmn5eTui8KGMssEEGK6rsoU/bIc34Cmks+dHCMvPXUn+Rhj3xPr
aRFl2owtnHjLBM1hbNyIGCbhIohMn6aUZiHKseYbHSIbQbrAE25laWsS770mK2dhKUlWz8DQwRBE
70n2eIdihdPg7SrHFkg0N4mOJCTIRc56E6tWP4Bg8119VM9Qo6N8N1Xo4leBKGCcckHutKFH/zog
FzX3fYltJnQAlnYjYVx9knVbx4LcfpgECiu4rPeDrzipj4mkY/EbEkPgy2WPbXfalznR99nvq+9j
KXw8GqRuvV69yc3JXoA8tE9hy1P8i1ecCkUZjaN+wBHUxwlYZVGCbWaWV3nUt/wAGE6o/fkWUIs+
C+gydfldztk6JGQdumxwZlxN1cmcOySf/Vn3NSz67d5Sp//eu/ohObc3osGObU5eyXF2fDFmCVDd
sON68VZk5568Cc6zLXNXApze1mkTh3EF86A+NifjSN9Mw2sP0Z3kN058YP3ZmZMLc1L2t3e4yLfi
xlMYq/oCqq2HanrwN/OGpksQV2T24DU2YJhcYseoPxZfRHisghPzVfYwVyLUJRBzKhijKjDz6+Sz
gKsiEpwiT3WbawPm/902j+w2OspTb6eqQMm2onWogIVd6hTNfBq/7HNWs3jRKcI0tsC4Ppe+eTJv
hzOL1QGCetEehChJzOD9fm1XilyclI6xDkgDlh9gi1R711/MU+vKjnor9ifv1nyPFqdorTHLZljN
qMBcGBjhciPfMXiu6Czq1d6+rOuhOBUrMhO7kMjYeoCoOdVLjOH2kE01Z9/2VW1bla90OE3r8gmz
9BYyOWU6jcZRTgQlK8H3+VcXqct1M6mYqRgVZyiXI7bF+/tHYDzfuRP+2QU7WoKkm3GEJEmcIjjN
GNW3sEFlKN04FA2a/cH9/mKYxmlRYqgDVeeUtT8Obva1OKR+e5gc2WnsBet6RTMxQnpcpJQSvdLw
qowLepwdiiEcbCj29B+1KyFGL35GH6iqr/VXYxe68pJ5MxRLOEHCKTbS1HeFm/6lFA46+P5pTcQk
RPp5//42Yuh/UWSqsKJYy6aRZAW7P9J8XgbUTnX10TRaW5e74z6p99LlnqxwtqIu2wjrx3F77xvn
jsp5uQXmoR+eLafyyCF2Go/tJM6Rl9uWK4Q9ZMKxR54zH3lDFvSvyXjZeoQJ8XvfempCDIezKVPc
8NP+aUW2WOOMiGqYVlRasMWqz5DH4rOEESdveRoPDLgiu6BGKVr2vKnvlEUhaAlSLD6I67IwHRRE
cu6i3s7WfS5amin6Pieecx1mVlL34N7sNWlt15EoDdrm2uoInDySCStpgxRcI4862tKq+9ofjsUx
vl0c4tb38b2IZ9s6vqLISWWhJdZIaoT0NHQZJlR5GY7WArlYWKf/Y+WLWtGEFDlBbOpMKQOWtfRn
zCpCECVPfsII1+DJHjkGjihi3Er9ERFc5YITRSDNx9MoIYsIWxrboUpcDPq9QTrtvMvcRtcOajV6
SQJDU08PkpGcOklU7RDJDufr/h9p37Vkt84z+0SqUg63SitPTvYNy1E5Zz39aY7/z0umZfHU7Oup
GiyIYANEaAihVpRjAqWFGm0zPwqdh52r1/uqJFs46UYpDcq+bbzKyw+il7rkEO2Ue2GX+daB1wNH
f+1fWLIQxrwDa8kKUrGFNuquPaS+jqZk+gDkNSWvBiILMYy/G5K0UcBXjOdfC6xCY3p7nLjrHnhC
GCcnd0Gjt9iy5Yrxo6l8arTJbtOXbTTkyWCQo2tB8BvIuNYS2suK8V6OPivqp20Za5QISzNnNzso
rQHmng6KDEeyK1HUKj0a+dIl1ryWKXpjts6fAY2hMOZykhDOYyFe5CS5/GAWyr4Y1Qto2lwxG54U
iYeNvG/IwAYJO1kLtKbxalXwJVm7y8faT2KTEzSu1bf++IwMWhRF2+h1DKOrvA5dILkb+hpm30Lb
8ITPlHYpPKpYscVL5vDUYwCim9IU/dfUX47Pef+9Eh/1j6y4XKrGLmyYW7WKAxEOUtjPvuZLiObM
c+O3AN7Ejy/ckGP1dXS9v+yuhnSMs4b00GlwBuSncjBKywf6ZsE7mpMpoqe/YZHs2tMQxcGw0PBm
SUyQZnSGN0+RTzq0sMeDPzcJJ7xZB0DdQJyBERP0H+PnLOJGOctNcSggTjy+pzzAD/NrkmX7Tq8b
xVUMA4CkjhtLmGd4rnwnBmhNrA9lyRulXs8cKVcpDAJKahYOUgpl6B7N6SZ1wVI0xa546PwOAWnt
5D+weDC61Xjz1Tz1GFiUZlAaWD1SR1WieGOaH7VU89Qi4XR98MTQvy8PK67KGet2UHsv44Mkzqd+
zHZ1p95vHxYFvb9N8PoZGVAUygj8ThOAQ57v87m1u/GxKzI3NpxtOTx1GCCM0csvVCrAFzt47U67
G2KQaH+kcgesuGrDwKCYpk0dU22SJvJmNT5LDQq6lbetyz8C3qsYBvbKUc+bpkPeC8RBN5Y/v1oP
5KnObPpMEPeh7lQn3mwY5+6y/b4iCNSktML3633qJ3sMvQu7lpv/510rtuc3K+oGNMWwbroKUvQa
p9MdWbWTXXLuPVC23De3euNYB16WnmMfbO+v0A1iHub4pLLwmgVokdC/KVg1zjm49RDg98GxJdfY
1Gei9rAPypFVPOhOc8ku9Vf9O12aPLmyLZ/CY/wMfgTN5YimeLRx0SwGNqxOtoil4SHd+4MneomX
7ejiUNq+I++1T7wo9B8RwVVVBj8mpL7Hlj6RyLOKCmyOeYjoqN6R3FY0NNcqXn4BPmKnLUdPiu5b
ejKAUikt0i81cEu/GO+cSYLXGlhKPXspHILNa/rj2Q2DK2EmpCVW1AC/pH0RYKuBscu0jmc36zHB
9WMyuFLr1jSWKo0Jjr9YDerJHcFhlHvDXuBxQP7jrXmVxsBLlISGOtG8M8iHKZUbnaE0z/iEznuj
5iPvG1LT+/eRKSxrfi+KSmyZiLCUEquWfNn6tG0T8qrtq2CcoBkOkFsxCnVtW6ogPqEpQHIfHqhO
5SN2boLWPb4VPKGxz6Pz69G3z7BR4RA98jp9Vu3k+hPYtGoYYHw4NJFIkkfMFQyTZ1UvA68Ms+pM
F0KYAGseYrUsS3zIkdy2mPyvk4OlviY6x2evJ+UWcpgIS8eW4MmkJQO8ZM8IUX2aAdH2mHby6Agi
yi77FtvTRDdzkR/hXIZVa1kIp4e9CExMI5OyKISHSGrFLyLx1GMAYdtgeIfFYOU0yXEbhiisR8k+
bU+GdVPyyPJ5R8XAo1z12DJWA45jBbUd5aRauqP1t13H29PAE8Tg4ah0Mzq6YRO6VFya/Ns8iIld
q6I/1bxGYd7JMFhYCUHTTANKYj0e0Oh26KYPTDVJ4uLsGRwcDbkkeotcdymfY+M+nXfbB8/TgAEK
gmWZBhjYEVtbzcNoNXeNjLBqWwbnQNjuxRzcrbVV4EBaCWOyIDcLwF4o7jXyc1vOuhEruqbKaKcQ
2Wn+zjDAsCwiogmDkxneJY2rt5wBLfo5/gJu9SqCOQ45ncPQoEuBss54Ssh0A0rEs9zrkiMrwz4k
lS1Vyn6OeonzDXm6Medk1dOkpx0woA+iw6hHTtFVF8WKOObAEcOmB2cd9LdTBf3G5qjqvpF9z3XO
J1yNCK+fkO0/DrJMUkmIRlNFw6o04UdQPGXhgzbu4+42MXLOd1u3798H9k63tsDOuFCMuaOLDS31
oTDOvbTftrl1277+fwabiWWgaSemxcP+Czp5sIn8JSL3Oholt+Wsp+0Wn41B6AjMqYFBSW6t7F6X
HpHjVPqfYviitD4Zv6VlbpsZWBN40SXPIOjfF98vAVWRURk0zZWfisHD2EMr+9uq8Y6IfuKFiEzW
SnGkzbOJfJnUB4VX36UgvHFnZQak43SOLIsyy1tSYJuzlxWdrWLNpTTtTF7ujCeLwYdGIWmAGq/g
mqF+LnT9Gc08x3jAHkqDyIiEZE4+i/ftGFioGrGRO512bVs3TWPZIdcA1ssiV8Njs4GKmAlmRLdw
xYfBk9xqJ2rvfKLo20FTZMObgOAYHJsMDIFvSm4iTMiE+dx3woOeYYlnPx22jY4D5GwiUDeEtiEp
/Gpb7+M5skPtc4jMggU63fDLEINGf37elshTjEGKtjRjvaW4J0iuAFKTVPTUD+y+RrTwG40UBiSa
Lk6jPsPHm8kR/biJlGE/7U6QJh4arcOeIVrwsoausIQmQz5NmtmjVibf9xhHTPa3qJh57YnsB9QS
jvMzXsEcmeumfhXJwEQVyl1hgmvJG4qdbH4pC875rFEp4ONdBTA4IcckbVrQ9Xg0DU1JFOLbqEN2
xNYHGyu4lBvpWKNMApJAE2Ntom2OZ57xr+e5Fr+BwQ/skh3EJsHjukOrJt250r8mz8QffGGHHn/H
vJE43pj3VRkAAf1wLiQSBSxSntXEmrBpe/qxbfn/gJDfX5ZNpUVaBzrdCq+n+Kwfc7/aCY526b3J
Raucy2WloBfpb7y/SmPehK0iDdi7AmllvafLMIpn/VAFbnAQ/cI1WzRN8KaO1kOaq0TmdThGtRbH
Kpxkanwro2+JeUPS1NamyisUjDJ8JE99tRE2pSYrxBhVsLW7VhRj7UJ4kOXWkZLgbfvU1vHqqhSD
JRIemi0J34sKP8L0uSOqY2q7bRnrKHyVQX/DwvWHRjKHRg9V1FqxczXdYzJ3F0Wi6ZRjhKphc04L
7Gud4Nm2Ba9nfBYfkUGTTNQTFQPHjdf7wq3mxz5uONh1VZvy+dQ71bDVh22RnJvG7pgM1Za0mobv
OamqqxnNKVBSHoTxTJ+BD6nsqkZTAR/DsY5sWnIKfrS2cBHu3+fSD7zxt39EpdcDZOBDwMahOZyR
Z5Ju8/cBZx1T1amNIMstLx/LsGqiJoNPQgKhBFV/YS5aj3JxlcBc5F3nycjoGoGtfQ19wytfaC65
ruz4Bw8h13VcSGUuwhDlal21/5fClh3aUkl8Yye75Y7XUrlulgtZzIXQdCUM5ww55NqdoCGmTtGg
YT6h02sXn/KKy2e9eskX8phr0FZh1lQWzk8e04e+y48hmV6lzOTkz9Z4JyRxIYfxrXVTKWqvwreK
x4RyJWS2rDkm/OpNCnY/Wjyk0/DhsdmjaN4V7vbV42nJXAuCPCQpGzg5sGu8gdLQwarXwp6KnDND
uXrFF1oytyG3yjhUehpB5GbqqlWmOLGu8qSsd/hexbD5lLROSrNsYJCU3tLwq2fDM3bTgd+DxdGH
nQlNszixZjrH0aEL0fxUNK/b58K7WuwAFEE7Q6FGwKv0PHkhuv/aPRbz7UC1f/lQOnrx0RjsaAcZ
w+/UR5fNXotuI3JbEw7C826vziDFTLIMdHs4f8oLggwx6k2FgHlxWrbIwV/Z5g7nA67G4QutGLxI
mqAcR1pzAkc8PqHhNw64x2+C58bVjupe+BRepj2verEez2mKpYPBWFMkNoVT1kPXRjOifwVD1jDA
XbKzvkQoVyretC8Mnq9ejRIW4uQ/Yb9qlU4jtNGcgqKElcZ54xhg+g/dCJ+WdpSljmKHXvzcnHge
Tl6/A1ddGbsJZLUR2xHCaQGzeshd5dQ/xq7+qT71jmkTW3PE/Zf4BiWAU4xdubEj77Kv28fM+w2M
XWE8Nss6SSDunOd3elm86XN/2BaxDpFXNRlDKjWpMkQDudOpe5bUQxg39qjwxnx5ejDeplKmWi9F
ZGKafFeQB2HguRka2v8V+i8shXEzaSIGWLkOLSh7fOhUTugSv/fo7hieq+bpwviUXK+sPpQhSkw9
pXyMLF7mkncijDNpR5WOF1nENRKnjp6U4VB2nENfL1lfvxeb21FLUkaVBcdI4UN0NOmdMkHAIFNU
uwa6QlNv+sqDD45ibIYnCGtpavQC3UrFTdZfROMwx5y02D+Q+Lc5s+kd0uZakquIFOEkzzN2JQVe
+ZVusC0wHgV2Pc4F5anEgMQYjllPQjQditXXAjX+/lumeNsXdB3pDdDHipjswI76P0HQrEJdCWhe
rDf2DUqchebEyqkJPxYr/ZbDvtW1qJ5zXQO2FxjazF+izm6tH9uq/MN/XGUwL3SCqDMLM4w5Fuid
lB3dCdAn0Tuin3vCx/pctKswxns0ba2Agw7pZTWW7WkKHLF7KyvO8DPndNg3eRuFygjmakzlSee0
we7N3BGG5zFJ7f/46RhXUMSSEjR04v6d+9sLPmeO9kDXO9HZ5Om/GgO1+8WDyxh0PClR4/TCfrCl
tr0JBsuWUt7zYB1Lr0fE+IUOw1FqNBGwRxXfVQ1Mpj2n7Z13PIxfwESLonXvBlc0SPBiM2CSlPu4
qP3eMjl5E/q//vZBV2UYx9AJSqjPJU6oDc9tvleFYyd8D3JHM7iDXtR0t0QxmFCbWGnW67A6eUe3
2xU7rfBGZ/QKP9+Fu/yD0eb/VNPYthUym3qsGUia0Fho7u3GSW+Td35265gdkDfBYj3rwJsvWwfX
q1QGLaJ4MmR9AFpkcvEsK2iGSywTlbbBrPfbt4sniYEKzUzihhSQVIELMTp1mT/Lj9si6On/dWS6
aGIljCFbJkuLJKvDTAYBAXsFglflcyve9M1JRp4+nEvbEjkOflWhhTTGFq2gr7qgRwwhJ7s0KsCF
M9uW9X1bpXVnu5DCmKGpiBHm42CGFJNyvwSVfulaKBLR+ME6VLLHW1rBE8k+gTMRhDGNhuiLjjj+
onQW8CbQkScp/MDnDSNxviP7EFbrbNCnEQDV5skJu2EPNVZY2Wmrf2h6ge4iFEXsGEPX+J+AG8/z
GMcyIn0cmp1Us12oLSZBPsCdLIkLMQzgWqjwi1qeod0nPSbxTWbu8/EjWeqFCAZyQ2mesP48RYJV
llFMc0BhZQvVM8f0Vj3HQgpj4OY0AwYkGHjvi87s5ojzDC/0Sy9+oJ2C045boVl9YiwkMsZOGivB
AA0uME2+vEs8lvvigN0iJ16H7qrXuopio/MxATNJ1QKO5N5wjKC7a8PUqcXKw6tgx/mQ6xb+2/DY
oFys5MBoBh37WN86T/yi7DHMIit25Wr3syfvwx+Zi6cOzw7XU1kLFVnEBUMgJu7gUeID5Y8M3cxJ
DjSU4aV/6LH8jbtX/ZgIPWqiNikyXKyWWEg7qvlJMsw7KxvPmRLdIyB9FTUBGcnW5XzYdcC/CqYW
vAihkmrUZcOAhZrPnRffjQdKzl5/jV/Lr7U3eq1jHdtd9yrF3AZozt1QGCyppXYaiw6Si7yxSyl1
upxXRuFZKIMjsVJiVlHGZQgUTXOLro09PZyRrcZGdTsXO95uU56VMqBi9WS2jAhPxzj0au1iCr7V
33MOjKcTAynJoJlF2VPX4nfegKwkaE0F27oh5+icHUDn5paVrQZ28nVbME83BlhSZdDK2cRVaFDf
Dr9N2qFTOWHwenn5et3Yba3FKPedMlMZHl2M9J4huU2cb62HqclDdMsbAF1P8OoGtpyJsqhr7Luo
nsY+jyUYyOD07nionMz5VTuZ9h8KExeimItG6lYMLTp2PY3W1youj0krvoxi5m8f0/qtumrE3KrS
HOo5prRQlXQvSc9Dw0Hidby4/n/mShUdWqFG9JR6mln/CIQgduLG9NW5/Ebk6FgOkde21kfqFotP
x1wrQ82NtjMAjgIGn8l4J/G4tNZt+6oUc6eiuinCPMBHS5WXZnzSjdgmhJPzWUf4qwz2/kSmUvYZ
ZIjHANTmyU7BkkoZbFPb57+tis6+gcreUiMNS+e8Ir3pyskJhhc4T3tbyHsG/W939T9ldJF58yAd
W5viTDOlXnZjJnbrtocM7ebgc/4eHLJD5Y/HEm89OrdbX4gzctpCeFoyftksuqmq6OSuOMuupjQ7
JIO/wDt623pSw9pSk/HKYhFqXUVg7EYXu/GITSWx5JIJ9Z9A/EJqwjm77buFhV9/+mJJIypmEpDu
rMo+3E1NoDogGzfszrRU2zBnC+W6orLHuU6dbUV535P+fREF9OhHyQ1aGUR/g9TjjRRHTm/+3BYi
i5zPyWCHUOr9NFOCZ/FY3QRYXL2X9sklcVq02oQvCK2cyZ+92mkdmgSFD9uWzztNBkbQ4aD0iQTv
ouenKf5exYatN5+s6G0aCMdweN+TARS5CFMi0j5LqbPsNCm9FH3lQylwjo1+sC37ZDBF04lgNAr9
oK0fxK+C/EU2MPRqzv/ty72HyQvzCGRdDo0ROaNOkm5jYcZE0LhvJm3XGSNmZ3iU++sJ2N+Ar7+7
7YW80qz7tk+BldMRZO229hq6Pequkjde+OMrnLN6/zELYTALsRgsPJ7J8ESqN013rIQ3YsCTwQCJ
FRtWI6WQoY5Ie+m5sLM6DfSQGa8eSE98wyLeI6yFMgWwULJqfLlfD5YeW5aEnbznPVe2owy0u/yJ
F1OPelyWQR8hr48TsU6DxH2Z8L4ZgxZDporaTBkthKlyCvR2dVZR2NLYImGpHgwx9sfEchtkO7Jx
2PeysJNGC4w21k7QlL0p1e42fPwjqfPb6bHzGxmYyauJVu+QRndpnZe4ykOKHdq0eSlweaROPP0Z
DAn7rEoyCY8Js7yLh5/hhNyYwXuxcJViIKSvO6vrJIO40WSXh/exsRtM2KiPvWf6wwltYK/bn5Fj
Ou9OYmGhcxFoZTKgT5YEP2Lx0PQRB6x4ApjYBPsQ5iEhqESZ6PRS2ucu/lDZ4QpP7NCG1qsSqIUR
Fgz5juTPWJxGZE4osN6RtJDBIIZKxDYDifavl4mKp5C5m13xEmCPi7KzjgbSHiDN84w77lwyx0u/
dxwsDmg025y0PYoq02z2jV2U3aOSJ8FNnunZOVPlfRAgf2qINRx0hwHqzBlQYOQNdvB8AJtqDIRZ
kRKtxEd2JLB80PHoxJHu6W6DdMfdwcczGgZsjAy7efQQ0sLzr80kMiZT75CFAUV69gncEY5u+NsX
gXO/2bmPvJJIoYjAt1j6WYBnZpJ+4kNyLgNPCAMisRBOXZqirWgsbk3y3QgvpcqJxbknxUCIjCwn
sQJ8O3TAHHKUecLXzh9c2oAonAXOM2pVIewMxKYrS8UMJnO7p05Po4B2oEfaI8Zr7Y7Y5mRx4qp1
VFxIkf/0b2Ze5z22ktPbR9eGp251yZxy/2u1RvDI29K8TrKwkMfc9rAOwKs0A7Mm5CFmt3GCwAHT
XIIihXYszsP7tpopdrhbCldj4oVgei8Wl10ezU4fNcBMVsyDXUWdnw3Ng6ia50Se/dDkTWas3rOF
PHq8S3md1hU6fQVb9S6Mbsea15bCPTrmJjdaI2mBiAew1d3MzVsyH40WU/PtmYSabamnqP80WjdW
8M0aHV3mBXrrLSsLBZlHBikLHTURnCSd0kj2wYPmY+E2WLnsFL3bEhrh7Wmvca7g6sNxIZS55aKg
ZdVYA7JBq/OiB8QmaO00U93GCwFjazoWNRacPCTvHjKXvlTQJj6GNeA5OpDgqMV7MBV9ACCvWhnU
US1sRSOaFpgDtNLNR3l66+VjlXPcLEcLg0GTWjeTSKHdc1n8mqALZ74jvITcuggsmDEs3QSLFCMi
toK6wTgXmuOGExImEmZwq+7n9peiNv1X1G9cZTBw1WHAtzJoHVURFLsWHwRxclvLEXReuMhThsEp
qRpIL9Kcfa94wVCCyWmXxrwmEp4QBpPSVBc6jIlhyNf6Mgg/pTywY+Fh+4utp5oXn4z+iIVxmVNc
mhVNNZffRDwyq4cGXaLCi3grHZGWO4HF4yNJzIVABpdSKxICS4KXlNo3Xdhb0/O2RutIfrUBBnjA
mYcFDmAq88wxtavauq1L6ZDl3bFtOzsaZ29b3D9w9iqPwZzO1ERDJ6j+5ecBowDVrt6P95RvE9kx
+H1rz5G3jnFXeQzgiHJUjWOEGySCcTZ/AqXSznStxBYeelv5jN5eB6lGpMnACqdwO0uoXW9cMLYw
EWbaKMkToIjSwDYvCijgNK+K7MHF0mS3O/GW23CUVRnQMGJZ1Ea8ZDwNI34FWBuQdN+PKXEkDFan
GTkr1cQJrNY98+/vqzIY0g/org0jWmENT4Z4kXj8Grz/z0CHLrRaJGc00kiPYRLYYvdj20Lojd06
IwY2BNAPiCZWfKCiH9h15DVYSyvw2AF4QujfF7Ahd0KXYa8bvKp0CK3S1Y1j33+siH/FCpXBijzp
0k6pcmpu/TnzwIEK5lwFWVHsqOCEDrx7rDK4IeOZOZsTzoWOSNUHZY8kFYYRtR1dkRj5vFlEDkyp
DGzIUljpowrYCJrCKSPNrsqnIvyk55+MrrC3LYIni4EMU+qiliTIagtaZI/gmpoaPyOp10qyM5n+
tjCOZbB8Qpnc1PVI4BoNCVvcm+cyr45pwlvJwzsulqodnbeqntL+Dkq/TV8KqeAIXg/SMKQDRrxT
ucbIubgsXXuuBrkiDuiUGUE0p7ixL9/pZ9rSSYE+3ll7jROUvSfSNm4yO0cntGUBzj58SvG+PBB0
D5Jd5gVeBmpx2U9bdH3Q9pl8x9vTsv6Svd47lrm9NbtJNke8HWjwTj9uDG76GZtH0v2w5/KK8iyG
wRK1U+QMvJ64Ci+zP71grSZOMg8d/ZzCsbzP770q37etlHeYDLKAJrg2OwvXb24ku2pNu445RXz6
H7YOj8GTXAElhzIBIXv9ECK516d3lvz6H9VgUCQSJErah/xzpPpYdFPx1tCsHw04ehRLxSpKdhhW
GWYVHE0IQZv5EAxeFzzUBice5IlgVCgNcYyCkb6ES+hQlQ9iprhJy5u55YlhMFAoA2B7irCwF9BY
JJAp+T5jq6aTN0H2nzRCi+CfvjGa27QkAXJNE/FIf5Gr/ai+bpvvelz0v3Mx2LpzE5tEqbAm2csR
+QV9Ycfj52TwNXIXl35NeKnkdQdyFcfERNokId9EzQzTmV6YPU3dfjKPufhJ5U3x0mP4+9ZcJbHR
UVaU6lQhulWl40w+ld1TIn5VwewQW6+aRZw+52UqVpHAkgwNzeWGBhv/87TorxONGDFGkXfOXPUu
8hYcg1gXYeqyRVcyWCIDcP3YprPQq2jv7WtHbVRfGVKOr1g1b+sqgsWzZDYMJHwIRrZCu57OpfZW
Jy/bRrf+VlwIYSBNisypybsIJYtnZIV3uR/QET/hCxin8ehQv+oPMu95Si3rL3tYiGTQYczCthro
dgFr/76Zdi84bYwFG3SQIjyS2vmPKjLWIA6TKBAFr9PpvsWQVe5HP6SH4tvgm3aFbv1AtHkPulU/
cdWQrSnPsyQpuQgnT/LJLoZLRb7n1uOg8cYz1ywEy1HQ3WVgEaTM7snTjKQAH7mCNkP1LZou6J2w
ZYuTDFvtI1sKoTdh8SyoqlgnUQxcqrzJGV06MaQ8GDvl/4MifA0plqKYS5VKc9eU5fvbgLak0j4i
uvuE19y7avRLOczNKrpe1KwS78H+m/FYH2gAljhCYosHHWyxBZat8JhR1tAWU/gaOHuw/xTNw39+
RCvDEo9GpxZR+51+r4QYLZzdSnFN4xPH3HmiGGBPza4O5kImbp466lFBej/ZmbJzF/qIpp+NXeVP
++w1PPPu9RoiSpKsGIpuiprCbplryxwdopNVe1GEhLDlJPIXjmZrmYqlBAY44mkSUkURAYjer8mD
2cb6MJcyNBRokQ6ft+Wt3q6FQgxu9JXRpVkHK4kjcK2TieimW8a5WZ5jPU54/VirAfpCO3a/XC3N
7VSPODcMYdE6iV1dTPdbdqD7w3gNm6tPraUwxh7RSRd3+dghIwJCeeSc3BEo6EROiMeHcJBP1tN/
+pYmY5Q5kQxpGI3aq+e7KRmdpkQmi3NeHAM0mTgjCmS0FfQSAZ/mm6C9DfXrf9OBAcKw0YN+LKXa
09Tu2Qi73UzEW8zjc5JVq435y7NhULAgpJPzGGZONxcUx9EW0Jg/nUGcffhvCjEwSOpoyCKzR1Ik
2RvRrR6cusndFrFa618qw8QX3ViBrUzWaw/0zvLPxk7d/jX2LWyRtdOXyQ8QZAygISdOd+QVvte8
8FI0Axd9NWh9LkH0ODzK4b4B87JQ3igFryzHwQl2PBjtGJHWt5BjYjkYVp1HomuFL9vfkSODHQ0u
IwkbmQrYtmAeg+yhHd1S4VEEcL4Xy4avIQ9spjVkTNZNIvtZlNqT7hm8mbX34j8b/y3OhWW/J10w
tkYC+5Z3k5PdSG75mD1nXnqLt8ip3WMrvRcdZq/yxVMKmsPhhGVkO8VGA+eFlwDiqcxABtadT6Zp
IMQuhxuz620rf2n7zIk/RuUoSdizjkqFKSP++zMASCc4Tk3Qakp69Y1mmrSbxpeO5FaHO254D6DV
Uu1SHINVrWlNrWrONXo+5rcIPdnGQx07tPkJnD8BOH+GV+F7x4tHV3unl2IZ6JqzqY5JCRMq39pz
6xpnlKVvabIJ6R+sXHSE2U4OKgopCOvc0kGHD29hyWoIufjO9MQX0epcgTLKnCmm7ciRhpAzal7i
nhtCrsci1/NkcY3UGSrhM3HTHMOWmazaupX4JB93fR/suyneIx382Mw9xhTMp6bDmx41Hk8ZW97c
4rrbu/4SBuY09HFH+QSNA+1RDDB6zHmv8f4/EwaR1BCapoTrLqcbpX/peTTYPFtlu+YUeTIM0sGv
6glYvNEMZvjzXj2InTfed24Jc1VfLZe7c241Tr5ayrstLywlmmRJUSuz9jone6kte8Qwa3ZfoFM7
/jk61k6/pSNi5Y7HwfGP2Ov3gbEtdhGYrOdGEGsvPqPb2JOgq3Kp3N6TXWzodmVO0nLddVzFMcjT
qPPcRhniyiq+pHLtRuAyQ9Lb3nZQ60h6lcIATm8UqQXeFDjBbBdoN/k42XIDghZeuZKnDYMw2jyi
zbjCk3eYb/P4qWwf5uD7tirrBinLuinR0SmVXR1VGKOlGzlBRh7Z+eYBi/pc7ApymzesjbVbrJg2
XOOJI3P1li1kMgGyGploP6CeaMAbm05VVxdKrqciW17b/XPg83bsrH7IhUDGLAZrAhfIgFuXyMe+
ehXJbaPcbivFE8HYBAodij43eBFW3Tke2xtTKA8lb3aP9+FYgyjKStDzAUOezVdzvDMCTpC8fl0X
H4rxKCCwNsVkwFNJR4tq8q3OHkx5V7d3evpDzFGwGcGFJdxrxs2kX3rhx/YnXH8VLqQzfmau0Sir
6e928atbzzLQOocH1EHfpxfeqvhVTFxIY3xJNE5apU/AijIQvLHpPUwIebEqeXWjfi0D6yPQBEZJ
mqnVTJNdlRKRMOnbBDZoKmAiVGpHGrHJeuDdrXWtfothy5dTGZSkI6gT0K26s5+jK4aulQr9YbCT
c3ozvRlHGo58hHZUuqrH1jOzLqtrK0KMEGKhWflocRsC123/qhgDGkM8CsZIXx6KcJzKezPfb1vf
KqgvFGAwQiCR0iQiwjnMbKfVo1pGdiekzhQr7rYgald/PQkWgqiiC1+ciSQDyTQusSxfVO2utE4K
agXJKWh/EF7r3WpD6vJYGMRoh8wCJxEutHyhFEjJaXgOPLTbtuCoMj6LPvgE9sKTyduNso6G18Ni
cGTuSlm0BtytAB0oRetU1mEoeU1s/8ALS9MUTbUMmR3k0GdQBib9SP0ISvXorR+/mm6PcAZ5He7e
rXX7uApj4EKWm0xUJthHMM35TpNb9dIrCZZkWx0SdBKZnW0zWf+EV3lMKJoXc5y1GfBiEO4MyhqM
LikuF/m6Lf4WwoajRGubIdQR74o7UFg70/N4So7Jj/qkgeOkORS3FHqbr9Idr2rK+ZpsQAqikzJK
KBrW4Huu596NB+2bIc92XEYct8ITxQBHPav/92YYwkdJ+lLpSM/cTDxuKZ4UBj4C8FdKnTEhgSq9
6ONeJIWjqo7Y8oYf10sU8vXIGPgghm7NQgVB6g7tjrayx6yUh2ISeop402HrtYOFLAY9cjOMYhWA
hSQ02el0O/yz/kTpKCmT7vBKnPbTfzJ6mX7lBTaqI1b4SCYETtpT15h2X73ols4BYM7Nes/ZLISM
VYoJvgQ3WbduCrG05+qbyV2oxBPCwIVBpjFJJmgixDGo4IgThqZvxbzIdj0LsTgiBiZ6VZmankYx
0Qu9wYk3Poa32AZ4mDHSNoKSsnamfbzP3Mht9voDb07xH++H3+bIkse0YhOnGLKg5lgeVGfO7cij
nEzRE7i6UKhoMVH3sYz+VWm2Fxuty0Wcy3hVWqHqTxU4wQLtcy7Fj6M6fWknLCE1npPhu2xmByzt
dqReOQlTzsGVfwTLV9VZYBGlSIlEqE5buII9eIW95KIj4WPa5j7yeR1+HItSGIQhDWw2l6grTxtb
GXt3AHeOPvJ6JbhqMQBTpyQbswo+4Z19DbWZ6HNvt+gTk7HXANECp7lgHdAUkJRZmgz6FnbHh4Zm
k1xOWmpB4XcLi8IrVzoqDjnxd3usfsKFKAZewmSWin6A3XStYidG6A3aWUIqdBvE6Af6K8BbSGGe
MaVhmkFYwC7E9qxYaDZ53P7/PC0YaBGySjCDFOnVwXR0IXF64y2qdY4S68HVQgsGWJKinqpKw7dK
0RdOs1SaN/iSA15LzPTzctM8aWzOf4rENu5meDXqaTLMCEYX+TAef1E9pwJPOc4n/Cv9P7S6FaRw
Aem59ienfMrA5pV/nTO7B9Wz7PbP+TNvOIxjFmwpYNCkOS0bdNH0Y+7B7+yLkovGq6+/66GxPDiT
JTSpOAEjpFt9F5ykfW+r2B2pzWAHL78USL93Dto/+fNn66HCQjKDGskUaVmDvVQosuYyFvUUF3Bc
KffaZfIVsHWT2dYx/sGJkakNbtw0ix7zwpOLldCHxYBjjA/9YT7VWJEpu4nPqx3yIMpicMPsCjyr
VTw09Atd2YNN9Q8tdkKHewTI++3LvRpHLr4jAx5WTog8BCW4g8X7KLifm5+ieEc6f1sK97gYDCGm
GQrx9F6iUf4fad+1ZLfNNftErCLBfMu4ucNEzSjcsCzJYs6ZT/83xp+1KQy1cY7sKtsXUzVrAC40
Flbo9qjzw/UrcK/6ooc8MIoV60PGq5hwDzkLKUmlK/qMz0XzfuGxdFLQQUwPb++1h/923N4R6OjF
KqJQkGKWVb+s8SXmMZnfPs7vqHNCSVPCpacoj7UoD2XHofrdv4d/egKys786t2DmmthncLrlaDxS
rWDBVhzZRzeSDfVXHOLbLsFbDxNekKHHPFhCzVUPBnluEw5R436kuFkPgxBCPLXVJMLl0qD+UOOe
1+/EZxNNOmCgxICC6US9xSt83MZ5yOf+uodilKNllrZJKJFHEn/qDjVXjYFngwGHJpFKzaywcb1D
wWHwu8bqfAHp7NFdX3u78JaTyiuE7Sd2ZHCs0dSHbLK99Zk2LVKraBgVHKzpR+jTyXrpYDjL/Yyy
0jPN3hdO+dJzr859zL0aZj6jvmiRIdbopZVMqz0XTzIFQxSy5SMqrg2i39DCowOz/cXXFIxRt510
f6+vxpnvaYIQyxTSGKOkkyvE92Z2qM0ft03st6Rsdpb5nkkN8m60jQOlMHxUr4sVzZXb6Dq6EAZ/
mCpLxDAeEYdDHjac5f3mzF/Xx6D/pI1FH4uYxlUlK3qCCiKUBTRnPIrfaH2OFmNuL5au5f0FerXH
XAORTNJmielMSCJYIGq5D5sxsiUVhOxy/UflLBDLa9BUQqsZm/PJy9GoJbq4snrsUqT1QaEj/VHz
yMYIg5p9HSvjEqKGEEX3ab+ckv40hzzS2d9g2XUpDFgmktz1ItUlnGylRTW1g1T3eoKwl/5Y3hGr
8uJjbnMHTejf/v5rXa0yR28qQUpJFFRxR48qNlW+tDjqpQoqL78odynvqNNfd8scc9iqttDADYLD
FkqXgjz3ES+XtX+ar+thTlosGtpqzsCwmrwai992utUnr7c9/DdBx9UIc6TCWtcUOcqoitHkanbu
GSXu0cHRoOdS4S3jcezt7pqCe05XFFXU2A6pftbVWa7h5ZgQ9sxTgnGnJbVW8I9QWJQ+5xde1L+7
jVeL7NupFsZorFWaxI1bS+rAFgAiVoHwWqY4C2PfTJpW9kjNIaOVocojrBIKWX8UU21WwhzeSVmH
quhweFU0y6coMvJ6hXhbxZzbKGmhjhphDeJ6nJpDPDvc8dX90HqzCPaULrq5lD1a8I1L/CCfKZki
rW2Hz9kHDBl7zYHHfkpB+t053RhkzqmEDmgxqWFwFdHPMbwMw1ORfc173ZrmHzOvpW33ythYYw6t
2enl2lawJk73WldAu1uxTek7RAIczknahbuNJebkSqKZziLlo+nFCf1bqq+2nSUltU/GxBfRvlnX
0IIVqmMvpI7R9nY6hrygdf9v0HRZViQDky/M3xAKGHVBng2r9ZWj4kbHpvLSj7kl0anJS8wbrt4P
65SrPeZCNte1iUcBwQctyBB3PaB5RXOEv/F8t8i5fpsLDV/AMnR7r/c/6tUs8zKbw8KY9QIt+32Y
PGY5QakpftIi7WAq2h+1kF6XqDHjZXXWCplJD3kcQ55PCa1I+WvkiZfS7/L+TPxcEEsvNJYdGasG
yZal+YYHYNGqTlF+MuTC7jpOYX8fF6+mGNCSzGxG9QcBsba6o3wfmp9vf5t9zLr+fgazerSTm5WI
pQzlSZ1iSyF/Jw23lkp/y60NY1BLT7Uc4tv4Ksqj4YuX9fRNeaZzUaqNUAYqH7fX9BuQvC6KwSx5
WbQeCnZUa02jVAw2rUujeHvUIOo5X5JnXg6Ht4sMbOlLsw6zgYNF1oOWvqbR49Df3V4UzxEYrDBa
U5bL0MAwSntJ9LOWcVqM9qNOjNVopmwSHU8/fMNNuquG0m/UAATd8pMORTwqPaZ/rWzTjRJL/CQc
qSQFr+qwe7lsbDL7Fo2qWpUNQDiRjv36MFRPQ+wY9WRNSiDInB3chaGNMWYHpZ70pjxi5lifWh1J
SmH2tTXTgxxPhUNUL1yv562OgVvFhICXMsEgag8PxV+ShwvGal5iUCekd0SyqqC1UlfES5Zwlrrr
LJulMoirN6I4F5TWaRkr5TJ3pD60Yp1ycJ1jha3OTakopKKJicep8Nv6CC342y6/e6quq2ALcXoP
Tch8gEdqBbF0PMoN4VQjwL5thef4rMxatawdWRtsluL3YLZIHROjm+rT9NA49SulL9BVe+G9Tnh7
x+BuVVdDEYfAdXPxpv5zwcP1/btelZGVkjVN1dlkvWYOUlZQrYjlSF+Q7X31d+Gb7nKvukiao85C
ICL+/Q/XdTVL171BkRDijitpkBgt5bM432ny4fbX2t+36+9nUGocZhPNHXg2mhjnFzrDRa2K5xB0
ZOvdbbXZOgaVRFEmwtDjToRUJ9gzUHc+kAdaaUj542O7CS9VFxW0SOM/bCix6uVMjAq24mB0ehAW
pU7yQlU5QxN9EKKVOCYS2pr/Iz7ySFbe2qPfr/Nqm4kt+lQbw0VDVSUP5rNyMc+UmtH0csdAfV+K
rOgcPtOaXIHCLJ10MIOVwyuz/zWvfwFzCjRNqTJpRVyQRek3gNYHqSbObYfZB5GrCcYhpzau1/St
CSnFsERiL23uCA2vzEz/0FtbybjlIMSmXveIOGijc3SY/OiL8tAD4SvMnFulz1MR562KcdFEa1a8
lvHpoMA1yJKl9a4a/n175/bDqI1vMhcmMaUyF1aEHKPXBjRdaDykHrQvziDwcns/1K2YE+3upyg3
Jpkrc4zkNo0rQH77aXybMI/RMK4g4bw4tMmE+wrk7SNzUYZ60w1TjvQ6pXcDk8t99qLfhV4W6H5r
oQvpFF8aXqVq1yZ4+3VdlhBmEdZmnYlZh5jeMaeTIT8PbWC0z5xPt+uPVxvs1axFpjDWJl6Wkz38
oNl7BPgQ50HfHZUza0RusZT6wrsDoMmmhKFsQzRYLpQEFatQpsXSqZWtddU8DDF8iCtim21zKpbv
t9e3i5oba4ybqGLaSZ2BLaQyGdmxPfRoUhO5BOb7l+jGDvOpBkUE6+mIjFT2CmFZbKNcOdIhdspD
EiwOsfq/ZQGnm/eA2feQfzfTZDlSDMx+ZVKB5SX1Q9v/MAa/Gl9v7+B+1PNzaSZLklJUut52LWyk
59Eh9vAYfTHt6lPojT/esP6zchd9vW1zNwDfmGTumzDNmiyn+b1EflTCH/F8qed7PrX3LjOUtLHD
3CpSHo99P42hM3/qXqHM+oUKj9T3yUti56/Jw3yczsoZI2bu7eXxvhpz02hZFK5JMdBBttSW5ZfZ
KOzoj9Tmt4ujf8UmwFqTMSrHGYsbITLiD37sKbXVL/bgDIEIsVv79qL2L4HNZjI3DQ7AoKOFFlnT
/w3Tl6VV2D0I7SXbONChUl5jKG8fmWunrKZqMVr04reReIjAm6fKi5PXIicwoJ/j94hligyG4C1d
6PVMWlfQQWqfgbYi5/j7fnVgs3cMfJRyutZlib6j5Wh+WwN6ecIFoT1r1cfS5pUv6R98Y0EsV8rS
6loRKjjRlSpa8eB2/X0/nDUxtsTYQR+5ddszbiO++dbWsnHEUWjUwojhGGY4PsV6bkOb7nMWEkuG
EkM988zxHPFtszf2Uj0326GFveUo3NOkTuPrd98o1Q3VrogcHrsmB/xxs/160iqTVuFS7GcE8IdI
oidBgjt2MG7sqMfJG4LWRkTCudk4Xvm2C5tVFkY4NiINV3X9oAxBVB9ufzUe7r/9fGNAwovDVAeg
VHjB1ekmR/WEh86hRv/d7Ian/iX3eWIOXJsMhrQxSTsyYAwQPFJ/0cQSWnNOSlC7gyPbQ4AehgPv
ZcEBEXZ6Y4z6RoTKCbyzVq0sfs7aGJVGHo8KzwqDIU2SV3VL3nzStOisYXzf+f3HzJYfV1t0yCEs
LJFXZtoPkq+wIjGwkkiG3hor7tHhOLjJofGRdy4xyYbOeTTDCWdenwvPIDvIESl5KKsJTkLrSF52
6Hw626u6lGix8gx+5x3vrLPF/KKSIj2bcQVMdvyhya0INsFtZcmP4qcGbyp+rwLvtLOzxGMLTeNi
QbMCFfn7R4y3/Zo9Evlt0J92RYEZL/6bqx7KcSHCoExdDk0dEVxD5aS4fVi5sSbaixx5t889J/Zi
9ToyEhc5oR2UYtb6dbdCxE4OKiTT+il7um2KF3+xmeQ1lMEyTftfyzN40AJK+yzcSWhqxJkIKGCn
x+pj+MSLmt8eTjcuQHa+AyM/TSxC4djRnw0/DyAcdhrPmk9peYYL5QFCudw36cjnaM1H/ShcFic8
ya+ZMx1EP+E2vXHPDRPJyIQ05qJibJdqSg+X6jIeyoPwQgfjaj/rrfnz7Z3fvzx0WTExAYh/qa9t
sD3TBbxlKWlEmHftY9QOpQOdXx4B6r7HXq0waD6JhIRFhsNZZ1+K9EGev7Qtrz2RPgXef8qrDWbn
MAxXYUJepjeGhHu38ZMX7UwfecjGonv09ra94dctawyMy01uTgL0SZBpKwO1sia/eYFcNQQ9XgSb
TiRRnBMepGB8LPB/bhZi/3BeV8sAeqxJnVmFcFzqJ9Fd9qR70TGz0TD1jWbgqLeE9sI5ppzPyAon
COnal02kAREIcdaqe57Q8R9OMielw1kbK56gzSY0eqAD5EpxZ2t/JebfmvR3kT/e/oS/wZyfW6hT
h9q4/miKaytRosoUuczBpfFh8Tiic1C4JGfhEUoHdulrT1y2AY6jssSBUyhHQpLBLnVUBUhXV6BR
W+3Wqpz0WPBifN5HowiwWSYa6Exo22AgiygQmC6zYxJ/kUzhI2c36aVz40DoDJBgmpyMIuWGiIPi
r+m1w/CR/LQ+ZYHorJf4Cy+byfMRBlGUrjOneEYauInQu/eaq7IroUfRiHmaXPQg3VoXAyt1EaIN
jKb7FLS0Fsf+QHUcxEPDCbJ3v5Iugs8UM0e6JjN3ejPkHXiZsH2ScsZUnjM0B0MnNucjUVR6t5iN
FcYXOgFNlDHNEk3H0Vncya8uxE29/OMb7badu7nfBDR3z6su7u7ixjDjHXEiJXMsgBJJPCYIzDKf
Divw5QN5u8h4RVmsidykiIy0wlnVY9Q5UcXrwNl19M1SGIeI03pNouFtMkh+O75GoLv5afE0L32E
2Dg3dqf9J7c+GnPVlLnehBrNk846eegNxR371QfDlJvpuGZq/TiIGub1K19VeaLMu6dss1bmlmnr
VFH7DGsVki8ZtIW70NZ7L014+e39gZarIVYHozWNqs8TrJH4xpHSo/cH1Rcd5cDnnef4CMsGWmb5
opcKbhejlK167QJpnZyh40607ML8ZknM9VKUmZHOKsp0dLiEVgrWrwXmUN84QD/y4HA/btxYY/Cj
7lslFWiwPoBhntiU8x0PWUQiIvj7E08ObiMJbxMZIEGFomsWSk4BrLLC9V7RYpdoPD6x3eB0sygG
NUBp0GjViMRDBKbY8jStvHaE/XTbxgIDGNWAN5wgAt3pE06wYvDrmm6Oj0RlAHivDd6mMcgxNrm0
xD02rUkTq52/iu1RXiIexnPgghXCGIZOQQYRTAax8rRm57D2E/1kktom83NaBm0UVH/ENbTZRQYm
hg7z1gsdR2uyg9GodtgdVP7CdmvsVyssk4w6E2mJ+p7exNqx9OZDcm4CgnL3ZPGOE+dLseQxXSVk
pUHzomUbLDVUN0TLKDPOl9o3ohAigXsE82B0vZvAzJyXOe/oZayJQTt0lin6I3+CY98drlYYGBJE
MTGnFVNOOV7WhTueVl8/pphw4g0K/uYsXS0xENQKgyZqlAiCvLWmzof60DmLE6HHOPrDAV30nP27
ewwCKVUFAigZ2NAjwURFm6Bf+kQpq8kht2ceUPC+Ff355luBckIbkgqHSu4/dkJsyesxUXhwt3/b
XpfEgFGmRtU4U27ObCktKT7NI3HA46YL3JH6fWC9WmKQSNUbJTLpdLP0rPgJRjcau4AeCZrC71eX
siTwGke4zsEEMXqoJM2oI+3ZYuphdTI3jq3QQyXFL7y44daW96lvN+7BQFIyZX01GHAP5I/v0Kzi
FJFFh5cyW78s9/FdaE0f8mPktZ72dPtq5OwtW1Mp+75pzQlgmHcXtfooQUzivxlgcGPq5zZsI/hi
01dB1AelGHMeI/vJ1OvusYWTLFmNLqXX+2TXaOPIneIi2CTooDNJrOI5cnj5lP3H+MYiAx4SFNim
vIHvQzLxRL5Q7vT8fpksNMScwVkzIbpu/fVz5PFGtnmfi8ERqVfkSZPxPB7ygyZ/NCOeUu5vQrOf
h40tnwh1PxTmgsOmx1byl3ZUDzhrT/PRvBA0iCE75dz2j7f87/sHw9UggyM6XpIhps5g8J527UNU
7gStL/DlSKfYGzH6YwSJTYux5mv5JbnPj3/Kn7D5ngzCJFDlKOQZ3zOHBFGRWoZ4GaPPc/iwtqcq
kDOrFc6Q5+JHdJz77g0YNki9jEskCvVbRDe50UE+aIHsC0dy4EVzHLRmSyogJazlnhqai89q99x2
ldsqz40ucI475+phKylpXTWDEQPJjLgO1mkNenN+ksKU4zU8MwyqKLU0zH3zBluPchGM9d2QPd52
zLctueGYbMEkTJAGjlU4BcganfEs3y92H6iHxsa8rrN8Mv3Rpm1bsw9Ocpdjm8Y5t2wzAJN1ZlYI
lNWld5I74ygdwCxmy357N14EfiGY44Vs7SQXZTTj0OsnDcJjY0du4i9eesi4chocL2QLJ1nUjENM
CaqEEXnoKbmM80uVf4Bc6+3923cPHW3BkiErMqvqg2kqAYSiWFBDjlF2Vy1eOXPcg2OCzS5D/BAF
Q8rcJJX3phwkiitNvIuNws57L/i5DDa1HHaN0cyUyp0KsVH9bSS/vPlkwhOyD8QSrQjzcMOJG/7Q
03PLLvXODSpNUDVVSgMsmGC/xNtlPOiXNypwP+KOUP8ml3JdI+PpY6y0df1P6DM7w9N6IgHtRG5w
bfPWxftkzOU5iQb6xWlDRyuEbj6MbrkkJ+Tv7f/kfGxuWe9bSZspOX5THIfxmYRWTZ7/mwnmzkzT
VZUbysjbV58LCGxPzxlPzGefGs1QkByRQL4nicyduDRVGE3mG4NRGwx+f4p84ZEGpbFoLWgKPFQB
VX1tvgqlR9M48ZGnjbTr/pu/gInCTaWAhHiHYMfoho+CSZ66tfBabb0rSoi0V0PPQQ0aZb9z+409
JgrX4jAb0VYKwG9Tw66rabDmpohtktVIAUOZPpBjQ3XzanwYsqjguA1dzQ3rbCRuSGRoDblFHxqY
I/XHTvU689XMno2DwEsY7MLwdaFsZ1PVdlFsCnAfITaCLu0/NmoIdmLDFseel4DexZKNLQZL1LUe
1Yi+swciIflmuEnX2bo+PUxGA+0fp0tDe87L46D1ljCVHJTeHwHYmGfgJekESTXXtwBLtPPvwqE6
9U4blJ4BQl80q0Hg9SE704dCbdeXxosfeQEuRZVb35VBHZAXKr0gAA4UZPmbZ216vY0F+4/VzRIp
7G3QOtKWWC6ovhzNCoouOAwPha09r1Cnyn0ui8IuiG6sMdCzEjDRCjquVtoqgzvJE54yiGJF/gyG
O5RkXkS0lHNWyNtCBoraEIRwqtT9s0LyKh9o3VPGk4SWISmbD6+Rd3+RkKpXJVExFbbouaQDOnlp
X2MinJPZbfO/M25Bd/dgmJIiAloN3WAz+9lqki5SK4ESFB1rJAjDw+jSnuvEMTjTcrvQsjHFnMG2
B009blmYanJ7hDXpMRdOWXOppXuBdzftP4431tgjt8rgJMRN65ixNWDI4PxWTjgUl/6AuDK3VRVM
9bSRS3rgNXLtAtvGNHPWTEGM9ESEfmQ/HCPxU6ZM9gIps5ZXpd4/cxtDzJnrUuiljjJ2VDisnupB
9r3xIwTNkiseitXhFSR3D4CpQKJSVImGBOyvRxxgXfZGCnP9VLtKEb40EuFpSe3v3U8b7P2jTbJc
1Tn2Lj/rA2YBsKAX8WG0i4A2poQWsdJHNbV4/aD7vnk1S4/JBr2UXFD0qljAoZN5uvIqV4dKji2h
u1+N53j8IyS5buS7VJGC4brGgDgrRopAUY6nB5pgCl98aARvcEw8vM3gj8DENKC5KBKNKsv/usIo
y4RFazJw0vW5VY3nsqrsQvnrNkbue8jVCBMryTWppH7BNnaC20I/YeBAyB4iEsmg/2gARJZmtErS
XpfDAdRKGDgXghzD+tH320vgmWBulmUy67BWMDFqkA8k+g5Ga2HmMTW8eTF7G2/XwXyMAbKR+WCk
AgZr2mDywyBHo3/+1Pu8AsNe8Lo1xHyQSVKjVFbBcWR08UOtEi8zwONYL5W1qJVjRot3e/d2E3db
gwxGmGEmky5+I1UCc86ziqciWNQ+yBfavND6Cy8VuYcXhICIClrrsiyxFGr5pPdiKMIj5vADwkZJ
Djql8wY1cf9kYRtDLKhXkqIuCkRgpfvsrx5in4K7+ulrAeGv1AUC/9FGbuwx2C6qEK0sCrgI7bBM
e1SmNSc6zzYdCVw6e4DwDmeF9P5955Qbi4znt2Oql51GZY/RHlc6EkrvZodk8mpTmqVV5+zo7kHb
mGPOQEEMaU4TyLQSKhh9qFG/SXkNjjwbjPtroPnvVbyznaU7j/JLK38eJc6H2jdhSlDYMUXTYKmi
wP8KBYMQy8iLc4425gXjvDpvSGLfy38aMWnqbHM9zWKThIYGffJy7i8a+u2tVREsaSaHoVx5ug97
D1CC9/b/VsRyRMV12qZNCE/PzzQX3B9kvwtanzd/tHdXbM0w4WCJdncBjMG4K9o7YXwxEh7TBo3w
WH/GsLeC8U9Vo8P5v26aMBUEgpd4dIH34o6OQ1Bq7/7QOFUAau/7PwhvsRzRlIgOfeN3XKJaGZeZ
+ca1LMskGMVFtfLR7O5KBZRo2RQvEC3XFivuy5kXT+y4xy+mma3UDEUcFToS17mxr6HnTvJEdGZi
xt0fTDBYynbqJs9cwNj5gr+YZUJsMCuYDcLE0Ckmp0Zypmgs/W56GL4JvnKgOsgoFfKKynsXzC9G
GRxup0LLhx6PIjHHrByVnmrvaW0oqazoOyW6+QMOWhhUZMUA4somm8UNOzFqSjp8InWxHYMvq36+
Dbz72/jTAJvDHeJ1xBQG8iBjtbhzOnmtPvIG53eeedtFsDncZo6ymhQ06ej8wzkTHcsT1cReuDUe
3nIYZ2xkCLr0Hbq8ZxN3B7iOxJgHh3ud5L8sh/G8Eiz6o6bD89pP4mIJ3+jZBpMoNNm7s24nF/ky
YHY+RSN75siTxRNs2EHIX8wzPiiIRm7EKdR/QAtgNuhAUS0t7q0x+aj3oZ1NXyKelPTepsqiAlwB
sJgimwroBaOgagkoT86v4npHsk///z4oi4ZoEghbgfSQef/EAnqEVjqupk8ntb+TeZqJO7ck2f5+
xim0xCiSmc4kS1OpIrQeZa+URmL3EERwby+F3ukM7P9iivGNDNxKcd4D9kkWCMs3Wb7kw5m0Xwr5
q0QW+7axnfj6F2OMJ4y0K3mqca7WRQe7xsci9uf2bJDMNlfeq2EP5bd7SPd4EwREUiVoxQBbkaLi
1/eOqCxel44PVcRb1r67Xd2B/ikbU2kTYfZNA8jW0V9S2Vpm/XJ733j+wNzN62pCfD5COlLuPwxk
slZcFHUeObet8HaMCf+SkpRNVQitGwqYVJBPEK5wBrm3opZ3A/PWwzx7imRcW3HG+UG2ybgUmL7s
UMDM7OHT8Hm2RzdHGZMXQHFWx/b29WI95h29N9J1tlSS22v/IkqzNZkzx8s5q2Nb+6ZKVqYhh+dl
xDfVxK7aBlyNin/7a/GsMBghVBqUP2m5dMzAvTsKtikbD2Ragttm9kYQt2eWfTLq0ImeiwirGT1K
my95MZ0odfKP3aflnt6JyX0mWuNnjlnOmVIZqBDWOa4SOjW23qMcjIb+4qX8Wp6Ks/qjt2NXR/uA
ddskzyLd8M0pNkhs4JWFDS30h2r1Rp7+F++DMSih9jH2kipLNeO5iQdbDB+zZOIsYu+u3aAeG8Vr
gtiEJhV6oq9SGbnbyVPQ1sRLlOylZH7xCgYrylKdl44A8tB9AL4HAykZGkPwUzJ7jWK/WGKwgugx
HIHy10KvXLTBCeInmSW42nMJKirtRA58zRyOJ2jM+zGS9NUc4gWlts5VWtGu1pUDEXu56O2qWIat
dNFGKaaqo/+07tPh8zCI/CqgrfTqw23P3qvX/2KNwYqmKtOc1IgnVGvBFiL++6JTwjU3feT1LPG+
l8YEFPFcqXJWwANpZQv1UEv9KNi6q+NVjHodBiV54S3nXGkMUijlqCsLnSBRVZf0ldVD8bPjZFI5
x4qdYV2M5H9OSIeLElD70KoBFhNwPhQnGtMYjAgRYzRZC2fvPQKGvPqhOI6H1DOczhH8+ZGKBc+X
2DW//0kC7RcXYUIMVDvTjHSIAxt3cCXaPXtvuqFHM2iVp3/m2eNtKIMfCDnRrV6jM53ilHTI/CyA
Ci13HoJz6bOvUUiAR3lFUIRMsqPePkdZ6agYLRJl3mgw9eobYTT7Ks0jMEzlDSAjPuv3LQgbkQ20
8x+U2pU2O/NOGcfn2QdqhSEPMZHgJ7Hpoyo4a6cs5wVpvCUxoDEZZlLPLZ5t/4h8wCOQm64Ps00b
qsM7nigab0kMbmDoV88r8Gy7xoo6T0ok84vaKt/S1Fieb58yniUGMEJ0LghqRV+HSvuxKXVrMeIf
ROeRG+zmXjZ3MdtTVBl1pi0qMF5FT8obe0N0BLf18ol4kBQ7DB952f29xontIdYZ+JjB54h+UVhM
z9qRTiwsl8gNP8wHysY+uypYBiY6LYHqe3XCfx0ucQQvMGALZ1VvjEVNcWSydSsB2QHFSs2r+SEI
55bWGQiBVFANIQ/g/j/+WaHhknIZ0Qy8eiTgvrZ4uS3era0zsYjc1qTNdRyJ9X5A528JjenMrn8s
TktDUuc/uanBRCFy2DfgrMD68sULq/NYPcQ9J+nLgUeDyWOky/o/tqQFLMrl6Br1cZSfwnrmRKW7
diRJJehBNFVcYr+G1mj2r8qQjmaEyUcyO3rXWeF0ytbsv9l5c85NCG/GedU1HbZMrz5I/bNeJ7Zp
nhUx59jZdb3retherC7r416ZYScCpeDw2vxR/mrz+xnoresl0kmLTmJduBeSj236etu1eH8/g7Vq
nSddQ3tU40IN8l6+E7qJ472cT/4WJm4+RWWMIRlp77ounYf+XlQERxWewrW1by9lr3OFoNfxX99i
Zx/MuiuEHjQ5b1NazVONHghKKaxAlklGh1iCwKm3haD4yLFLv8G7G19STHQHECglsEBXVuB2qGmO
+J8+3842IwvSg5bpV1554d2Oe52dWObVHIN2gtAv8VgCejC9cod5GU+/qy7q3fxRvKd8VVQpCYpv
B6pUGbryffb19nL3PeZqnjnBzSQ0a6jSnEZzLtEu0/E6WWh8eWM7WbTriRFDdpnmIf3Vi05t0KHJ
I/MbWpT5plm0PqJEFviG3dsL27+lrxvLYmCfSqWSdThrlNCY8vHIX4Hp4CQNrfC0cFkY9s/Fz400
mKPdLdPY1AZqrKsaW3nxKIgvefddlnnSNbsB9mZZzBEn5pQROsaFAHsM0OqEYXc6CcQLRPfv+40d
6jibc07EWKrEAXboLTzdrQfj/PaIfeaNV+xGbRtD9OcbQ9PYhVIUIZRfxqfS8Ir1bhI5Tr5/v29s
0I+3sSFCdYWEEqL4DlwtEjr3x1N4VpDZ0LzMk3kDD/tP5Y055s0ldbMxVtJbag0K7QGEc+7R/eHk
iGB6SGrx57Z4zseASFXMYl6E8PUsDsKI2JJS2E3rz/rs3z5VPEMMXOhdC9yscUGuy12t++C9s8LC
XnniCRxUelfoL00jJjp8YqxTp+2nw0xEzkr285/Xj8TW9+diRMcpZHYATJM7fwA54WPyoj7VbhOY
IOlCx+SZH8nzXINVzsXboSpIAbjPgz7ADMk91jh4ZAB59z8snXNp6zLnzuZgMMvO33QQvjALbKcZ
I7WWrG7clOe8lnypKA9G1v9H6DUZ7Gg7jO1JdBynd7rcIqB9FOzG6d3ZVTzc2VxibQ6EsNq5YzMh
m0jJHuQysqdqcA3tW7Ys1m3f51lhQGQ1oNfUF7jJljxo5cLKoGXY87pOeEYY6CBTKfdChAOGrg3t
GKem7hQrxPiqfBw5XsEzxYBGHTcFFMxjfI7mEoaRlWTnZuSNsPKMMIDRjaZU6fQxV3ToO9EaaxFB
/znmnLVwbnvCklgnXbniDQcXnz3yQ0HXvWlD9d2X7MoRkUnmvchvL4uwBAwi+ljkagbgKuQygmF3
LJ9brkodzwgTUihJooS9gg+kSIunNNJJMchDHbaPt/16P4v8EwmJyIQUw5CtQrZg72gStLyn/Dl0
BoMKn/Jyur+J6v8Nk4jIQIMSqg3R04nqPqL2jZs48RWr8slD6NG89XIYU6sF+PIKG7t7iY5MiKHq
UFt7859NBFCXsqF1GsKZKYNU3mKFtWP2nzkbSU/Mu1h3Y4RZ3JxV8zrpMDJ6hl8sdvWjDHSv8hNf
h4rhi/gpCiQb6VDK5Ms5ALz10Z9v1ifWSg8SNYATZkIyKxTyyu1q4pdVW/9HSwwMZsqYFaCpB1vq
8kGMMqsLvcb4g8llqqr683MxMNhOfVtJK85XrH7vG8hAzkE6fuB8LppoufW5GABU84RMpKV5PGty
dW89KBBikMHe82fOZ+giBksMaHQyIBgioSUaKw5YM75ogmYZgj1onFO8G5mRnzbYMjjUdsUhUSsc
4sJvtOdaLSx9/UvnSUTvhhIbM0xmSZ+jeR6SBqHEZFqCNn3KkGfVJzMA+0igxX+iHA5HuC6LwcBo
1ZsirN9ecRPYh6m0hGmHnmbpx943+WQS+z5xtcdg4Tyhz00f6RFWvhfLQZltuZYtU/3UjAdSXNbw
OPCoMSkqvHfDq0n6883RVeLRUDJ0TDlr/ywnj5LAYwvaf/7gOKEJFDyt4hsobywkbbWWJppZkT7+
R4lRCSaPau20CMa4EE+36N16NtaYY5U1Rg0ZLVirpKCPPi/9U1F8bfVHybwTRztNXqXWK3XdFqZg
aEvOiOPuMdgYZ47arGVmC65RxNfTaSqfSRI5vX5aVV5r0H7AcTXEcis0SayGhUYd81j9pYA1bT1k
4GhTobGNbf0z1iKCltl/P+JbImnzEaukC8HuW9BmvxS98JTFChKpCK891ea/KPcIF2AOrUAiFL0U
mZ0xGdsqbXr6/k/Pq0fc8l5LrcQfT5rTn7IAqrw0BacG4ZN2MR0e6e9vPPZqnblkSB8vuZrgklF8
4Zt5Sp3ZSkDwYFSW8v9Avr97AjdrZW6btJTWWKXVRBUKF83XOPnGuWkoKr4/EtflMEcin4256U1E
weJit0EBYugGUjneklglQh71+21zu7HAZjnMGcimJBwkFcsZSy2xzEKx8qmObUymOrcN/eYQ/FwX
+04PJQVcxjRynFqLCtaMJ5TqP5tgiKG1RDO1ZF7HA+dTsa92MdE7qG8BXPLz4vdO/kA1SZbPOlgY
hEfDK/3qI2eNdLdufDv2xS4mo1RAgZr2DK9ed0cJGasv/0fadfXIjfTaXyRAObwqdO6JnuQXwVE5
Z/36e2r8rbu3rBEvvA8LLGCgOSyRLBbDOdjpdSvXOGggMkhvfgVS6zs1WUQpy11GRQTgq1lBjJFk
V5FvBTIDIuySf6iPZaSDjhUCBEk5qOP3QVLv9Gw+AV3OkYvolA/BPhyifdRbT6HZO8TRUvpxSWsh
jXkkihBv7SYgXY4nxhBh3XSvJoq04w/62bZ8O1zslQsr02hloiEgS44ErJ4Ls62U6UPXocxuVpt1
5Qgn5CmqilFDCUsuUQMJHwQFYdr6YpCzsMvPqYurW1xgyRVf8xMTl0J8sm7hgQcQ9OzDjeEJngEv
RMHl1J7jM7VFSZ0jF2Emo2vAmwOfaEHcl7Sf26J2pv4wmj/XD5H9+R/7nsq/6jVDCeVWY31ZQYzc
YpQ8JUKPZMK6ch69jjJo4cSICDHrRomNcPxNV/esHImNn7IeXRw9+Nmt2v8nw1BFLqM1o2wMNQ2/
P8WHJPW6xrTbmCxBLydh/1i6yr/pI13LVDOA+U33jCQQWynbbrANh80bVbfG/i+I26/SBewb/fvU
4kBqQz/GW2qW5tr2C90G5uGTkJovgSHd1GrzogjW3xTkfhs/2NH+LRPLvVUDRhRYYXJKa2Cg969K
9rBugcQVp4rMFa7MYRj1StI7mKByW54w9rZFp24jbTtXdLMN/Y5fLsZcKcXlIugGWjI2OVHKVzGq
LWUg6IF9iNFPDa9s7MfGVvyghlMEWFGg5uqeBCawExivky+qKcYFEaIpZ+Diiz+IxlwMcPRYOETZ
Q6QTw0jrUVLlBwj6EGhvGfuEuRzas7XrQJahhEQUIYTw0wNlEgW66uNIG//Fb28T4bMk/Fg3k8Vn
8eWr8YMDiuGPusUSIdN/VILS1gXZzsV9bj23LVXrJL7Je+58ZZFNVBizniOApA24q5UszzatXqbe
ukZECo4Jo38bftWYcjdrBaOoGV0G5Igpj1P3PnXcHaftujRKJz58hGLXzy3sQBnuRPOckACpxE3y
xzSBhaoV4BSxyjEcU//NaDO7zV6BpNxaJz+nouFym+fKHriokehFmuctTE7+/CvjF25A8aGdle3g
MoINmjaJ/eLKVcm/8YfR9Js4YkZuiJtR29V9djAGzwqJ65EKiDxKYgZMeV0fcJL+ubhhlfYAzfzR
8UFBAQI9ktaGcl4u1ShKtZsDtnSRoupTqXaeHTCuRYS59Rxf5R/zXSvkQL1kj9094xhgFXBG/kKt
qnxwdqC/1MG/LBv8zsWcjFaBAgVurM0vdKBwI75hCkLetBigpoghPsgOL+I4r5ph8GNt5aiintQt
vla+8Qc7Oqv77NSdis101O5K5ydViia1ZJ/0KkCJMEO9As7L++iA5EaecKPvdRclJzYJ/ES+CZdN
5KIm52xNM1dpJEDNGkMR2C8GDlL2A+Ml75CzpcPGIygQe/JouWu6UCMMp0fQEUvu/lPrjoCAH56y
LQBnp4258Xe6PbmFOx2puZblm+aiLHcja20xpPmIOm8FAlXlRRZOo/rZqG5ybF7+TUy+SOI8L8qU
tBlC3GldckilJ3UitnEJTfhtjNia0adJoIlhzQ9NkXyqTP0+FLdtotiDMBCT/sv9fuW3OvxmRjD3
gSqzL5b8ZI9Nne3K5tjUFh+71+pU2ynQgrTv1Etp+WK7SOWyfcEv0mFuWpDXaW9t/Wj2IRG6KAHc
NR2NnZn2I4zfTw5i/CyURAK8fK9cFOBiiKD6eS4M+EpNcD/mN+b82jU7v6LUoIIGv4nBxnMynxVu
Gcq3xPYGDyg27iu8V7BBn9vaft26l0P+RS8uaHSmrgeSAL3K4JiO22rc5wbiPzrUXZLaLRBpKpH4
VO9Jxp939EUmFzQy0+wEYFUjHkfoODEkLoAP/bA86V7C/Zlia4fG2aS+HxcvZtOIgqKAF7fNhL39
7/IYIwcy7Vwn3Hn55aLKbGxSUiWst/877EdJ/b+8dHCkDVNuPAYnTE26OR1+F63+ShbnVkouSpGV
wpn9p3yvOtgreFT3471y/2uZv9qRrKLMj/74dlcSOT/ru0rMyxgPanw71AC9JLH1u3KnfmNgXOFn
GviVUpFzPDEI8byVIFDT5J3Zx7suCKkcn1KKu6nnDlO2IXM6NhenuIFXfk0lLHWJ4JsNDzM+JLWM
uRyGr86R87tQ6rOmT/DlRMyD1t8Zhun0hjtTdsUj22BwJxrRn1nD2rfj/G72+zRNUqipn+fNiKlJ
wZluk324w76LR21AUd+NczgliqRUfM/xZskZjfCTYGiEqy0mPFdnyN3M5izlyhyyV7l0E6g3RvvV
CL+th0dCC4X1Sa9yuGKqompmD/PZ+mSCS0IlHv6L77GLCgoXLNKxl+qcoUhKcrPRzObYSaKrS6Ln
B6PkxIP+KQ81amqHEspFDbns8rAyJfiwLOS2mMdY6bdKD2mIZesZ0ASkOrXVqN6tn+U7FeiK/fEM
balSJboY4K7pN+JPxu2cPRneA8OmSW+B7+0IZ8MDfrknu4mLmcNd7FlA0sq36t/c5VeHzoUUoxOC
ZNbxdwjSQ5lJTpseevVRVTtnXeHl7PhKEBdX0klKwoyldvr5nY7hUXjAV77pj6yJxwJm/aQ/VK1N
9Z4XL7sruVxw0axoyOMJjpHMt6MY22AmdTPlycgoQYQHKlxECZMgrnMB5qsE27p/rrCN0BA7PJQH
cnGk6yar6TUkdhK6IyAkpcYOlpfKrg6LiyJp2KmSluIjsQFY0UvRYw1d5SY6YCzrUUClWN5kQJUu
sWRxjxH9aKO8rZvJ4gPg8gfwzG2CNgmFwlLLoPC6Hu8oMXD0+hAIX0ohsNdlEafJI7uMuZIneYvT
bJLEq5T8LBnTj3URyxWzK3248NKVambWGtI7YDKVe8Udj+2hPlav2qHfTjvqIUiYoMolJCBkDOKJ
Na31/EYybUPOQPzz/T+qxEWM2dcj7HixT3TzazulUV1/w6ojwB5o0fohPhPhwCoXOHQQMOo+q6MW
+iZrNacvvnXWfTp07rpii9n/1afiAkWgJ1NijqgqjbK8zeL0Tsykh2yq7jUddTqlErZFNX1qferm
ptIflQscRiUkRRbjQBmDa+hkh/1sG78WjKp9jMhYYjgwE4ljJU2TCyYDioKFzK7b+BR/kj0Ji6OZ
ZWtbEwucqeN/WT9d6itykWVkeOZyB2lBflTiTSWhQa68pTHF/UjI4WfexkAAEa+GcK8OugtQIFvK
dq0MTIJRJK5wwtl46Bcp6gWlL6GRmWD9rHF7ofIMkMaunxthlRoXQKJWlUOFrT2IB9ZpssB5zxyN
KkMuK6MBPRaDdcDf5T6P3ykGhrTQ0sqnn4kf2rHlhLlIeNgHJvdbyh+zIbmFDY5YZteLCkjtYquf
2O4VhpUcixx/JaVx+aQJloxO1uHQNchpGcxB/xX14ncq7f8PRxj7En9mdBfluC8lWX4LrgZYXoV5
L1SM2cXZHhhSCkCLSSSM5YvyIo0L9Zo16aHCONcKYCgq2b1WH/Uhd5Rwr42v6ya43LlQL7K4iJ9l
oRkOFusjIEBlUM26MRwVOBXMErEl4P5dKfVKIhfzQ92yhKkFgNN0SLABKdnNU/iIorEzP2gAsGPL
ngV2vkUS7ZqpsvYRuUug6MVsSpjNGO1BE45TRjzTlsPT5Si5WN8McqjlwO1xg+q7WngqOLvEt9Ag
CpuEN/MjIFFWiYMQYk82TEWnypqdMT1pWUIEwA+qOxdl+KBhJIbSpbCL2gWwAp4u807e/9o9pPoW
6xpp/NRHkhetkaXAKyvNrV5kttLgWlRFj7B05jUff36NH/RIQ1Dhjdh+RZtCdFiDM3R1sJsxHIwW
5DoUHD6lFRcyJrEf/Mpg8bDq7DLba8GmDKkbkRLCRYpJG0BnPsOk1Rx1lOAUZrNTlk/rJ7fuNxo/
65EkNbyZkcTpco7GPZikpYd1CUQU0v4Y7YjUSEwEXFGtWzynd7oDHjpH+NIAtFbB/gSY9qh68Dvd
1Zo58NFgTpQkVqBV9GydGFgOmAN+hJt6Z220Y+EIjr/L9vFuOuKhrhwUDPmycu3fPSz/cTONJ/oJ
NCXtDAkxY4ple+5A2mB+DZJP68fLsr01Vdm/XxV3gqDug8iCqkIiSrZWdY9qrtt9YB20yZTtPtQ9
pZioCEL5GxdBjCwvO4N1cqXHyWEjSaEr3zFWa7akFZHsjMsTzL/vFZCH/FvLaug1sN9JyNnOMqiz
pI3kYqMOteLsabgDzpMDNMJb8xa79Ttq63098mv8OEgkmuBNEJmHVHdzH9kTmKeas4qh3/UPSaQ9
2vu/X33JUYkwrsnWSRlYAQMAA6bU3nAYCfVEakWYzXsL50rY1E5iNTMUjihvjkaRPsu5dVuFwuAI
PqCk0TMJGpBFr6tIBJv3SHElVB6GZooZY0/VbBTjTdcIhKf13ErjB0OC0eoLjEvjku7mlwL/7wEq
8Lucqt0Tdhgeh6Ajx16Xk0cLYP2yLoG9gXMEEfPZgcIiTdtu1eKUji/F3NvZdFT7+yhz8uCn0G6a
xhVFCkdleatf/S2a77kKteYbGN1kYzCJkxQ/U/3sAzZTD3ZRDfon8KRaZ6t7W/+Ey729K6lccl4W
Yq3J7FZi0HEMbDINbQbokyGYl2d5Rz1wlt3voiV31bZjAvYDH/JQQXvrw8EDBuRP1LqOMvbjCd2W
neIii7tx22L2g3pGXhSfqp161mwT9bNf2YTlCef54Z38yY0eqfrPB0XWi2TmOVeeoQdqkxcMDFm6
ZbO/mRe7yJm35S5AS1G8ZTclIAc1h1ovWPbIi1yWg1zJRR7TNLLBED0C345Rlwzy7Of6qVIiuLt4
7JVGMiVEGt181IPnWN6s//5ymnRRgcvMa80wu6ACnZ4QfFGSwvXFu1aoiMi1CM+tXJk9d832vRGM
EYOBYLv++ak9qU7iFedkyyBxlXsTOJfgzNgPJxUbytTO4QcJ+0VHLspIWe3HjYJMIob04j7w2ncq
5Oo2d6i+ygfp2m9ZPEqeP4vTYDAmZNa8Z+1Y6WswOsFZP3Vu9omt9UY6sehFyuSCilLLdWKxEp7y
OL+yfahsm8ZOkTogQHdkV9iDyZ3E3ScM0+AiS97UJkC1ET+z7BDUn42BYugmLJNHOK9SKRukOGq8
XrutKgBTFA+dUHjr5k/ELIOLHGrhI4dnpoEeHLhoPifmyWojpxluVLAiST2RzVOHxgUMXy3kcGb3
nY4V2/xkDUQMps6MixZqIsSWGeGjBO1mVvZ5sicBSSgRXMAwjN6QWgMBqW+3AzKt6LPaUoOVRFrA
495VijxHoYxMxOrDk1UDfDfUHpJROdRhiDUB1Quyyi21n40kfs9LlEkC6a/qthc35kKGrA9p1hj4
C4buya+/GYDHnTTZRgpmrxsglRHwqFCRHyZCl4sMxQjlM7RBTdcAKmkPgBBxV32lmAqou5IHg1IY
FlQqvQPlduqGNWcCz3pogWR4/uFvxI3oVmh11RUNLUgYP48L1Y/aYGb1L8keaNz1Q+aNx/KYgywB
W3KMpJGqqC0aqyYbuigrmi7zxM7daOaTnMAfROGlBal4ArYXkerULD89rqRwXpcqohWrDbxa3Q5f
dDw84tIzzmBZQbRPGmeiOniUVpwLRlUQDPqIO2Y2ngRkxqb0Ix16wjAXI+OVUtyVnQZN0DUysjnU
N+xW34KT3Y3FN/AZ+FnuYAqHkLc8EnYlkHO5uB1QsgvZtzpghvPUAxOoP8rf+58zkJU15AeYCJsJ
ocRJ8rMduhoXujbUjJrEcqY4sjVf2QGuh8h/ljOQi278jMegxnrfVtDNjzHXoMteEQ9bVcvv9SZF
9WQ0D37UnAMAvjeTtfM7g0LsoWxUkf+dqppFXY8pw7hnxez5vcSXbKMTc7vuSEGmEbbDT3kMpR5o
GLJDz8b0d6Y4GJu0UMSboKy++gyg2Giyz2LbUvNG1NfkLvOkyf9XmNU1VzeewU88d5/+JlxffUn2
N1yl/IGhKHNa4Rx9QdsIJch7k8lLI/9VARmQNaierGd3XZ1uCrE9zp10rELtqMYBBSbIHlN/FK6u
/g4u5gRDrIHnCixjDLGDlTsK8GJWwr5xR6BZDzuRwgdffjBfSeSizmgYo2yxWfbeOhv6Ny3fxeku
ju/l+XWczpbwPKvUWtvy5XglkwtCmopcZmTIl+OGTbOXt8UWvbrjCPhbkN59zb6uf13KgLgQ1KYY
xprYuriBvrOiZoAnOQiYclyXwg5q5dPxwx5aaSl1yvAEtOI+1B9CzJQLhR1WN3JIDM6wv3dNEvcw
mMtR8CO2wKlugTa5TbZsaYkmMCCOTeVii9iDmyOUIMZqd2r3VuePRkx8mcXc4WII/IhHlGp54ee4
jQb/BpRqTkMy3FBKcMFDsOYwAw0Rvn39Ko0/pFmwTWrQiJLB/v0qeFR9rNZxh4NK2pNYf7a6U1Nt
142LOiguLnRy7Hf5gHQywcCqkewCKyfMl7pK+MGNphATVWZsBPJ9cBPs0g2jShk24Ig+RRtqhYY6
Mi4CBHM2dlULlKymT20lTZxMccVWp3QiwimPS6Ro8f9glbHk52GkGUjw6CxjmUveFJv/x3je8vTL
xaD5gQ3cGF02sNnY5h2HM/LMuwTbOubewrgZazArb8mtTjRIl5N/TQeTI8iaVY2HP5xAiqi0bByF
ZQEMPR04j+eRIZmAFLC5E4/Cxj93O/lh3Sg/yO0ucjnnahXRj/oKhj/ixaE70i7zKidz0qP5TXFE
e3rRQXezLnM5yl5E8r6GV7aoMiyhwirs0h+xGfqcRpI3B9g3C3JvXdoHGd5FHOd3ZVRXVaPjZFvB
cix/a7WbHy+Bue/bnwZoEoptrQyU0S77xkUmdyOn2iQa1a9iMuvRNdigaL/K+9FwWg/jF/Y71V3Q
bQhVl0PMRSznksIY+VrLyO6kx8ZjGC6B7rS75CR+w0AQnjzWd+0TIZLSlLuYO+zuhTqb0xF2/nk8
sXejfgcsyAqLbbVdHvA4eKTIzddl6nzvvdJH4GgyDk3DOqv5Q9Bti5bK4taN9A+K0LmM1GJKYKT9
prhpkd3onyILCNujF2A4KD13trjtdtKeCgSUbvK/LyIDMyZyNaG8Ecj7acKStn/WWnLJZ91QdB55
QS1MX2oFnOA/CId5a8t37UHcKF54r0ArhTAU5mV/Jjz/mKbO9+M1wZLAYoOCfB2Jz1UHiC9VOGUR
cBWnxF23yeU3zkUUO+Kru1yXfAwIZUjA/UrZ1qrkaclgC2Xm6lH9yfdNF8DplMOzfG1NPS7IRE0E
ZAm2vh/FL7WOzhEWpuJ7wUjdIX0Vs8juxmNmeGX9tK4rZS5coIn0sgzad54GzfTU2XeGsHwcppLY
hCCuCV3kIktvzEBulPD5UPSNbMVN7kGEfhudp9vp1bdbR0V9zCFBqintuOAyxUGgjOxSNKp9BCil
CAMpVIl+Ob/4bS18Bx48AcHYZGizvMNe5ZvCCSobdYbSG9zwqL8MLyRPybL3WTqA0kxFtvgtz7xX
5DLQ8XbKonPQIJqQULOUBC6KDG1jdaCSR0M63usGoJK262ZH/T471CsXK/t6EiOGStkGwPgQuhsA
Gr+ti/ggD7ucEvsbrmSI6tyKqoaRO3WLdiVWouZdNdjNq78xtrI7IRUKNuNg6966XEo1ZpNXYgvU
t7MyU1BGMMEsGJTbaSJpDdnx/xktLqpx0ULRQt+SVHjTdDC3JUDyxD2q2C4brKaXKymFuBAR1qag
xWwoLhC3Q/YF1PFU8FuO7Rd1uOAA4DEGR4k7S9jl+/xN2xVnVFgCe95Wew3rcoKrH4evycv6h1oO
DhepXHDQe1kw0xRSRyAbVi+Abq4pIFFCBN8yVCQhzQPGmmjJiZ3FsZODsRjLh+uKfBBcf2vCE2pF
4ag3TarVHqMxCAHTCDTes7QrsAKoeXhcMTCOwtysSyXMgu8StjmmkrKqYmtIe3Xc+ykxs7J8C1+U
4kJEbjVVmw5IDOUOQxT5eBqi7NDNcWCrdbof5d5JBONpXacPXlEXoVzMmNEztCrWM+8O44aNpydP
fmknaJlszdi23rPv2EuTbYrAS3xGZm8rTs0zbjVSijJcjzJFv2Hslwyfg01aUxXcDypvFx254JH5
QWsWjPCXWUv20G1LgC8dGI7adGIzoT5Vil+eEdAuErkIAuTcTgnYpNhwmLbyYXAiMN30x/loeKMz
YiNQOf/amGNrWCZxrJQPcsGlC4cwyQqoO8rY94qag25kL/48UF0OSg4XTuRZUCQxgZJ6dmj75yTy
JhJo/oMCze+T5FuKchy3XRjAKZTbecPIHC2nP2jooWBclESloeIK31BkmA7gCZfh4j9neIO1qZwW
5QQn/GLdgy71nbWH6mISx8i3Ev3CSMxGhYZJvFd7L86BcLtf93JKBBdZajVXY+AWIrKkx1A7KBjW
Ivvc7Df+cGZdEXVT0gwJSdq/swBLz8a+NHBp+k+d1+6lHQZkjqrLJv1bJz9TtbTFYHwRx3e70rBu
pZkxHGXjvTDviurxL47s6ve5cnMXgJq3e+eLSr0k/Db2buh//28iuJQzVQF8JLAkoJ51r4kMZ/KB
sapRlFuLH/9KE+7j91JnRm2LCD/NjhjKDgbmJIniL6I+B3eNlNnvqfvWq+THKXxbP6vlGH6lBdPy
KslU9TqNkgGHZZ79GkyFbNu/x7hV79U3735J5OvLLSLUEEVgpImWwe8RSL6GlJZRC0xgdkW3HTuf
2lbHHAPFlERK4uxALOtmKIWy8SKz3bTytxI0LkVvHIc2vmlBamCJ/iGX2nupaCOXOFY2Lf2n1160
5IxDFbCVkddwIwPYsGk12kqEfeFiH9YdkLy9pmvsuDtUGQVevmyUF7mcvTSjaAwTVidcNfE3Y9+6
2qDacqESgY88W85scmFGotiAbKMQBjeTjE3s625nzbvJiD2zeNXCEa0/cR+EBXG0TIO1k+WSjkEf
MLwUoBymReLOFNq9L7fES5wSwWUZfihhAJcxlg7zbVR80mKqxE4J4DIJfZwGXWUrIaywb+wYK6q0
w0zPU/qs2xKQlfyJOLXlfBS7YUBoFQFtyQMGpVZv6DO7DZnI9nuCXkJ0wDvpB1vgKYCkYL1pd+FB
+EQ4wrJBXuRyn6uWJnHM2dZY5fUuwBzcGHR20pGBv1vbamPtaVb2xdNFjx0TPYYJMHbO9wS9NotM
AMovpg6jcWsl1OgZ+4E/TPBKAPsDrmImlk7HHLSHsA8HdGWbBqzlgcdID3ERnP5yPvtKHOdrU9sG
ucl6wbhs7CHx8uGzrp7iv2JBvRLDfalAVCNLwRisO44KWLYyF4iqt/L8IxkpoO7lS+dKFOdgCUBL
OtWEDzOQcMmttv1O3/s7hhIr7/QHiYhWizZ4JY5zt8DXDaljuMh1cRsBKyGbXkSVeGQuD9heCeHy
tCa0/KyZWCHKrZ77fe6Gm2A73DXoPkjeO/kG9U5YfNdeJPIzAn4wa3oTsgkaozqkrbWxyiiwB1P3
LKs7mFPhVmr69Df+fCWUy9+mvApz/x2J5jbtkS90GM8WvOFNtQGS9QAIgieazIFZ3oq/8bMDSqGg
TB/iaK1Gc1uttutB2ndmfqqqmRq8IGyFHyKQpVGVTTbBotYbKd/P867vCXNc7gNenSEXP2q/6ZWa
PfDYu1mwcxeE2Htxk2MBISTK5ZQ67N+vQtUQAq1VZrGjjDM7bx6LubLjhLrPFquIVwpxoUOIMPgT
ze+XywBgLECmNY6KdVd9Ex8UVDuIS4UI8PxwQTJ1mLtpoFSTvrTAvpWtyFk3c0oCFzFSvzMBdgfX
Egw874Gycd+3FKgGZdVcwDAMQFYHjE1Ajw9Z6gUgJylzz0RTY10XwgT4KQJJCnRpkiFHqO8T/7nM
H6WYuBFZvF5xUB7vIbM0IVZGgK8p7WNsvgnasTXuY90NjXDz35ThcvrJ0KyhjKHMXAUOzO4oh6fR
94lHCnVkXAbR9WA7FhTW7WkPCYCYyrteJXyGCN4aFwOSqSxLiZEM4Xq3mzi0p+RUmoHj1/t4PjRV
5q4f3HLB5+KjGhcJTAWYJpIFgOrytXXrvbLLtnJpd5vZy7Bu1e3WxS0bN2oWsqjJyDf5a8KPjUQE
Bw/eIeYhSr6jO6/bhR5Mdj7kAqUbc5U/7e8ijbOKOPaLcmRRrn7t3fIT9jrd8uuUO3pp/7N1Hz5l
xxxjK8Pur/rkxkU4ZyzyBISQgXU1rNpwsehll0a1a0KZONEPEoyLHM5iprap+rFlflyhuYEX18by
fMWtA+wEF3d4q7sACvn03z4jZzR912qWGMBKZ30vYyl4fgizl4ik8Vx+Tl6dIXeBAFYOe58p84YD
W3Xud639C1jgryZ+rgRxmSdw9Oa6Ym5X6QP+c02srzdfeu1G+iu4ritJ3BUyi2II4G/YZFyL30wl
tJPB8sYkepja7CYwJerl/0FSfbEP7j7Rpkho2hF2yACWWd0/xJJIs3k/RxRYqXn15Rj5W9z7J73K
LBJRTSTdBESYXCugtsvsOQ/tsSJAQZbfrZdjfM+lrsRgjtDCJBGuliLEzra6NWwGBBgcknOFhyQA
4juM39VO6M1v66bP3GklprzH0yvBIN4shDnE91Pmk696SUdcAESEfP+cV7/fZYlpdYYM+5hy01GF
7scoz4kzCf6LqcTeujKUcbwHlytpeqqpc8ja8GzlkKHXBZ4O82DGkW1SEnF2OSG4GAcXN+pGTxtL
h5uFeLLGASbeU9+RgCkgP8s9kXxQH4qLHZiSbtWsQltm1r410skY3fWzo36fCxmSGuSROuLo0iQ6
aGH1c5YEQoXlCYMrK+eCRZAVfVPoKFkAFODob0NHe4EfbxqA3Qtbc8ca15pi/1VD60oqFzFEtZnD
UYSJZ8KN0INwoWjsMPi+fnxEnODJArJSTeScteym8ZPYvBkaIKQp/h7iE8lctiE0vRx3jCSoMo6K
/CWYKF5mSgCXYCRiM6k1W5EXo8wVq3bf1yaRc1IuKnN5RIP0rB8mKNF4jEEk8nrGsOp0rrpBjexI
jS5SKrF/v4oIkeQrYhzD5OQ6skU9tmP/ef3LUxK4IBBrYR5YjCYiEV4644ulEV6z+PumyNJLcPdI
Ome+Vd9ijD0COGBZDLYqqPsGI4rrKiwa70UEP3ZR6lWb6A1EiNWDkLym2S4mR3QXY+WVDM54O7me
Cp9R0QJz8xip4m3ZAGZCi5xATDZNFrrrKhGnxk9bKJkZY90DFyrYapw083dGojyui3gnNfnj7rxS
iTPlTJhmPZoho3WlzXADhIcX6yYGOFDvmDaWRx/Tc+pFbvBIjUxR34spf2XUjBoW67cw6sS/M8Jt
XH5Tgv26ctTn4qw69TXkkBauA92cXDPNHuNe2UdN602Gcl93suysy1vunV8dJne/ZUIYlr0P+0jB
tiLZ4aNyRLfOZSBz1s8YA9zG3fxXAfVKJnfnyXFrISwgFnXZYxB/VQKqKLGY/VwJ4C48WTawasuK
zRb6EWlqY4LPxrtXSv4OWPFKEhclEtXI5jyDLWp2j7QYq7du5gSn93KbS4Wk5XT1Io0fqxhALSf1
I/RSHqMv9T7H3gvaHbWDqWYVsO3hbqcfBQBoONS0A2Um/IhFoAM8PZygJyOwC19T7KbAt2/GQ+/5
du3UT+3gaEQsIdXl7kXfakV9kqAuWK82/pb1d1I8TAEYf1e0WzZJmIIg3IpAs2SvuwURxkwuxFil
LAFgFF5RN65aPFXDj/XflykBXCjRJSkypRmhpPHak3ku9/KBWY98kB1GhtIey92IgZnaNjfdKfrU
fGI89QLx/CHiGU8rnBtyicQDeXTTPOkg2rCqH1Wg/cej5AJMjJU5P2WP71kPbmVTPcFlCBGEu5tc
POlAwQNaFARNf34Vlfui0BxleNPqgTBISg4XVgJBmnSDFe6k3DxnDSBuK2kn1MZOzGtib5KyDz6u
mOArw3g77oHyqVCdWSWyG8qheURY2ehLEBW++5Z6ABS+4x8Yn/uY2aWXnZp9cRu4QLFeN3tCqz8I
g4HWYmY9rL7Wb+PuZOSEQS9Xei4BkucHNlFM0uMUx9YEvidX7Y2phTdKm/S2bPh2pVlbbCzdjChN
jkNHrNIQ1sFvtgGeO87VFspJRrMRC//JNFt3QgVhNMbd+jkyQ1vJgHiq4CAuIIMRigZqYY/9zyG/
baRjnuym8XnoiFjFTG1NGJeS6HNtgbEDDiymkV3p/aEqsR7UZ7ZheXK9T4tTh/x+XUHqLNm/X2Va
aVCPrc6qkbN0ivvDgLEP4Fr6MTUARURAnhhYlY0wjkWgxFvWQcbA0HQWqC0dShUuaERToqchHhOu
0mA7xzAcAQDxeQ720IQs0lGyuKjR1Uqf5uxTqbilrVtUYjbjS3TuAE8MYMfWSR4tzcm3fzXV99vr
ZH5PzRREM5sllkOqT31wnoXv69aw3F24EsA9YjAKpFpVCXvPT9Imd8vb0O3t9Cdj6mtamqKG/dzH
Fi/zrMCC2NRaPCPOA4CQwdPEm8SZdRcjmM7/Y5BsPSjKIp9rtGVX1oy/Wb7vMaqD0S3XelDt1jPt
GfCqkUuiq4qL+im6CRJnUdJ4wozESoxJlRH71c/jhhXsdCcAA0ruzi/BVn5tXvXX+cC4MUGU8ECN
Zyzb6EU45w/aXGZp38PlpvJbrT5rSgY8+kMzUlfB8rFe5HC+EFuCmaesR5Se2ASUctSOrCo5OpKT
vSXgwaJA3pbj5G+B/MBEXsyZVWdw9B65Ktgd992GgRdTYpYrOeZFDucMIFkeszHA15tvjUe2VhPe
qvteg8GwUk68tYiTXI6RF3nyv2NxXUyGVSjssplAO+KDI6ds3EooN+tOTtgFPxohSHEwzTHUEsTn
ZizsRnrustOQE1cnJYaZzdXNUghWWlYNtLHm6F7XGtfPg9aR69kdpeLnukofxK3L0XFXZ5nKoZGz
cQ9L+975lZOWj5HqWF1vF5jDq9wa+B71Dmw1I8XDuZwhXCSzY7hSM1Oz1KoyJCOTKoKK5IsZH0M9
t1tpm09PCvUwpUyES8CNqerUIYGvBVN/9NE8t2cp8Ew1flw/UMKnVS52TKOcJFJf114vfE7TT7JO
FQ4+SIsv58ZFjagYJNFnPDztZgQt7DvV8j45tDsWN8yd5MUHatGFODx+gqLr9LDEAi3yRvFkylgb
Eg9FvV0/OMLq+REKlk6lYL5C4i09x8L2R9pltjw+rwuhDo+nzNCLoKoqxuvMEIFaUAF25xmgbi3A
1drnyW2d8DBRTwpSKHd9tmGSxyOj3hF2DFyzYWtCpgv0STYz9l6bqGz1ZiS58wgP40cs+k5BomXC
t7uDvpU9yH0xXf9Nu9G8adNtBhc1bzvf+pbbv62fM+EF/KxF4YthOwIP2RWwwgk++l52sLFMNSWI
60zjIsgYZqAMUdCBzfWvev8py/Zlv+2z2TWifZwd/TR31tViQeLPrOv/SLuy5bhxZflFjCAJrq9c
u1u7ZNmWXxheZsB937/+JtrnuHlgunFDnojxiyJUAlBIFGvJ/HX1dA5E6iVfycAUGib61AwVqFZO
3eqN7WFZBS+aaAM5GKGDEekSk/40Ij+SP5fr0/WViG40ByKGrJcJpLKxdWn7KtPCH2jyOinm4bqZ
/U6/SyRgsDhvA/IzCMxo3QDkJ1d2E0aDEyRhcWygIyQiURccDj/KbZWgTkwIvJ2Y8avdpG5bWGiN
q6oHk6Zfq1HUUCTYQoMLOkyopDZtBO9bpfbrKhmhZY0PcStqXBd4gsGBxxKv1oK+BuygHljx4yzq
w/pDCtNUFNs2iW3z2glGbqiJzXrXygpCHUjtPSEw7F4ZN3R1C0gMoUb2bbgRkQDvb9/FLHd55TVb
e8giIfiNpCDXIeUmyT4pZMFF2n9WLma4K0s0kPxQlv0GNbS9/MjxRYtOl6kfveueLloOd2Gnrm/q
iKlfJ/pnSo+ldDsZ4XUTf4jVLmvhLu3StFatd7i00wlZWD85jQ6d8IgoZ0aZUYR2+573yxzf4NKb
fbvEBppaiRVK5lMpbG3Z/4i9GOA+E6iWVbiyuLGTuwbrbe4VYXtTHKdj/CSieBccD9/M0hiI/up8
bf1psZxFjwMFVMytWQqOaNfbbNwixVYVw+BlA5dhbHuJyXHk40uNlqdEKpxmulkNwUO0G1Lg09gy
iGXYmPTg3DpOIhWzLngftDvMreELa7wBQw1adaEL6lI3derX5ib5dt0B9xxia5TzcWXN1DhZGOJN
N9r8uREpvO//fk21bQu0jCav5lcZc26rLKMs51OYS81Do0yCevbup6kmX2xwsDPG0mqpK3vCIerO
KD6VmyLsDxBcB4eZ9CbqjRTa4w6qnhIqlWeFQn8N0LkVRqWrHidQDI5h5nU37xGQ366PO6M4jfNs
ZZKmpMqg1WdE2eNcxYX/Hk8wTaJbCiYYz6vePutKinQXGxBbtPLQyqCe6U3BSe07w8UE+/nGRB7T
TK0yyfaIrPmdNN9PvYika++2avLFBAONrYl1LNJWhT/L1n2U33QDWk2Wf+gg/GTbAzpN0TCOZRoa
cloccI+RqqRQmoWhJyvU/ORJ943vjLxKepcg0MYU/6nWDWnaxS1Au8cQU2tBZWLBwEOieu9wgMuK
+K+10jQmOWPNM5Pkj939pAmKS+xa8JH2dhlccDUP+mqbrPmQNplTFkEpP5vdv22dOvokYovYB9PN
YrgQq5I0PU+YaqlxZ4XEK1/wfQaGwUC6M5Cuso/KWx6KhJt2fW9jk3PvMV4ifWU3yLbDdfqxKC8m
VKrm/u36Oe2Wm7Ybyfl4rE7roGIWdtNYbDggLw/N43VLey/s1hAHrDmt9CSX4eORetLSezs9quvz
35ngsLRU27wcWFpRQaF5+LFiWnMQfBftRsPbZXD42dUNGXvwQPvtZ9SSDChRxug1kV+SY5U69Dh4
kVMh6UyOo/BzXeQSHEqouUTydsZRYUThqIWzF0P/I/Z06mRQaEoP8ak+iQFj/4W6eCL/iba2w6JX
JXaVsXoyusvUS0LzrGuHztg7UZ/GLq5vzHFBX2aYfZ2yjjIyK8cqAvW1Fr0nTtmY4MCjAH++ZjL9
9NwOW+lzqn267ofnTsQr6MR/k8k00nVlwEmlR/njyjjYP6WS235r7vQCEyUslJC9+TUPO+q0d/rj
dMwCFAZFn1C7HwQbZzU4EDHjaap6ChQGASK4Sgl6JpM7cs9IudIv7wmht8Y4JOmVPJsoSwLWzd2U
qmBMC+m7aOa2RjgU6ZPKiDsTISAp3gjJnag79fHL9eMTIJXBwUhLidV1BP3Shp0X7py3MEOX+8aI
BI/kblezpliyRkxi6eoZbDYBhkIHu4kpwARgeD/4BMxpnTsi2ejljvbdDkEN7g/vUvreWuUgDLrl
Vlap2MNhtQ/6UB3yiR7NdvCvb+P+Rb4sjoOrxC67OUlxCWx19rOyuTOs6Pt1E/sn9csE3zrdRVSN
aAeX62eI8cWtl9b5B8VeBU/XHyDwYofDpETry4Wybn2WKM0fM/ACNKkTBaxehXLqs2iq6A8X92KQ
Q6i0jEmtLRk6q6hXHlV/PdQ30kfzbgkYwZio+C3aRi6+MdIUtE02rGnTeJ9S+S6z8q9KLnKI/ffr
sigOjeyBdoRG2EU9f4u6b5nUu4vx3IjIu0Vm2Go3l8qo9TkpWKAxVTdTh3baNBjHG/t9cHdZDYdE
hlH+p+tUSpJXy24fJLTwlbHpXndxwS1SOTAaExT71AwQnuSnPEEb9yQSzxGdPgcHqVGSVJcYpFLi
okHYK/rejYzMv74QoU9zeGDTLI6SAV9TLNW7Inip/imQnErvraAMK8ETLNg2nqUJtEAYeUTbOEhe
jyR7UuuDYDUiAxwkNLklZ3oPZ54DBboDiMRmCBizElv5zEYNQQ4p2ECBX/PiIzXpDNQNcU55equl
30vMi47KAenZv/M4nh0E7e9mmxPcH3U9GuQ+FXV+/SGE/nVzCIcDS1rWaRb/J+cPwQb/zBmK0pP0
Mc5BEQK5NafMnCVyRX0A+z6oKpppmwrEjPh20TXpKwPlc9bgMHrzmWylcNd7GwQvZShqUtl1kY0x
DiE6VJSXTsc6+8jRFN3RNNEU/q5LbCxw4JClEoGoMULzRX5bpiNrL2rVQFtE4ky7ELGxw0FEn879
LLFuG3QfTkbsKdMBbHWO4EqxR+23qHljhQOIQR9U0tZn4mKmbdi58yH/hh5+dKCYqSN69NjeXLHG
d49OIHFZswYJ+abM3Sb+NEe6U0HZsP28QCZZsDSGBteMcWhRIfhrVwl3in1Doagc0pN6NEPIlb6+
61267CLfP9qBy6WSofPhQeUtK76NE7ochaxr+xHRxgoXMswIu8ZhgUekRz3AV+jD6KSfWLnaYJW7
T7Oo13f/Lmm2ohsWCKB1zl6/ZkohdQgmzyzoQRWuim/d6vjqTU/GfRLYXi0JDo252+9ndjHJwVQc
250qFzDJ5DaVM0moApJQUTPU/t26mGE/34Qr7ZJZlTQAkuJYr8F5BtGcNqpPRToJmntFhjg4KpuM
SuYAOGqJ8gNyly/VYo2OHCmCp1dkhwMlRjatl2zfShCAzt6gfCwaX3CfRO7AAVJRaF3Ws4Spig9b
I3f6B3rCRPzJDoeH1Ud1Qxgj70Pt5Zg4cNIzW16yEquSdLQQm4eq/DqCH6wVHNJuQVxTf9nhsy25
lEtWqrPo9VwQ7+4k97vOgOJOSP8n2ES+ID5kebOWEmY2jTvGOdpAQF1+I3e9D1IIJ0PzfPJ3nsFX
xItVQ5dLgj2s1oepLJxZuVPp23XXEHgfn3qxK7uwJzaVok+rV5jWMe+ngGjT63Uz+znhzTlx6JAT
1ag71ir/UwQmAdOEI1mY4IM1d3xOgexoVNZEBL8CUOJZ6vq6aau+AFqcQekmCTPIMkNwXhDe7j+O
Fy/ksEJtYtmmLPs8QmzSK4vyc5IsnyXTdgo9uy21Kri+naJT4zBjlZNlblt8GzT659X4ulaJUy+C
gtEfrpZFdFReZRmM/v+LtLHRy7m+nq8We4TLgJ7Kg4wvarGY9j5aXEyxUGcD6mY2QDCcNf/PS+aW
RmiUH6Tq3igES9q/wRcz3Ks44xt9HYoKDKt9/ygrJpjOWi1619lcjHCeTvFdCwVLuFxV/6jnf/AB
79JqCK87wH5kjqKuZRoENWuLw9epHM2FahSMQi/1cQjjh8SFdHzYowhGA9FY3q67XYzxsV+3ghrT
muEJ4/AJE+VuK/upKZoj3r1DGyOcu2Es2ogGVg03u1MNecgBLaXpS20+lmievb57++vRVZWwEqLM
952tRQy13wpH1BlBrH+piNc0n66b2B1Z1sjFBvfkanmS01WN8TXj1cc5qFonCiFAhT4g+aXzIFqE
GkT2qDoYZRS9iey2/BaJbUxzvtEqamOndclI92VX+8jYEHsnR7A5HfvXd9WpLsb4B3gpZLmMatSV
pTYO0rhFdjQNs1o057V7dTdmOO+wM0jspAb8PYufmuikW4K+pn3v+3Vc/FtrREW2kNhCXGw9VEaQ
d/9a0ErBZGEmwKBd2qWNY/AvbpfSbqj7BFW3F6a+jAqRW4QYwngZvDN11oPo9u7XLDd7xyGSnktj
o8c4IjaxbAbKIQl/MiS/p695uzR27zYwPk5xrjQG7lUB3kg9fVqzY5sMgnyL6KT4t9ZO5MyqcbEa
q75NTe2QURouduUvCp5aSUQPvI8VlqHb6M3QNV7NWZcnCpkHYN9S3a/jd2qD10IQPfwBKy42uCXV
idXO0myAbutFfmb56xozzxA4S8LRncDLnvvVkeLf0q2+CWBqHysuptlub46sadDMkiTwxp8kITnE
gtHzlB1ZSZsGmcjc7kOP9+q/u8mhYtOlSmT0WuOz6W7zpmKUcbkXe1rtlIclsFAekI6Z7FSiY9wP
QDeWOVCkMgiY5BJuwy7dcHcmffKZ7uGELvXaHY7yQcSV+Yer/mu1fFY1tkk8zzJAhbzo1DNOBHJ5
lWt5luqmDZiS0AzhFSL0F2wxL/vcNFk1rjG2eDqtgRkkpyyUawcBtzc/LQG+jMLiW/mK11XgSfsI
fVks87SNJ9VzLy8pWNcwpAQ2OdXpwvlQH5rPxa0dlr72zT5Wgnuza1GDqKSO/4jJj9/KBV1kg4Ul
KrkpzZuMCH7/fpC1McABJyZa1DFtYEBRHNZoFD/UNzg7A08p0xw0RF8r+2kiDYtRdJV1PHKvnCzn
GRSqYXAOMGbrZV8sz/DUByZBort1aInU8naxdGOPOzNSlHJrKbj94ADQhicaNl4HhUxb5By7ILqx
wwXeFF9DRWJhXTKUrujJjvxCxCAvMsGdVSeZ44jqPXDawBB7lUVvU6uHCnrQrvv5vtNdjoh749Jq
sWOMSSAQqWOnXB6sRkAWLzoT7jGwMJDUtQX2aihvaB5m5mvb3xjmw2JT//pSRFvGYf8izXY3niMR
9bGMbmh/bN8zuKJtDp7D+x4dRvnYYjF6VRyyXL/vil6wiv3wZmODQ/YBFT+dlibCmwemSb4e9Pve
NwL18K4CxcUQT960JIlWRAkWUxOn1u7a9fNfncdvYlkQcRilFZ+nkVk7TRbay7FuBZlhwZnzbE11
Hye0NjGipMSyI/fBJDfOTP7OhU3uusfV2FBZAqzoFn2o6/4kWdGdrGZeZULTaRY1oPwBp3/dSZO7
+5o1K1nZIu5k9FDjS+rNoGkFuQnenexFNGcpAmleDStrLEoalpabVEiBVODVWvNPy0r9ma5+ndah
JMVBQauvfYrMYDT6GjXBWSiLGBNER8kBxaqX0dTUiC40LFK+1asfdS4KJtgD8Nun5MblOYjIlMGc
lBZ3K72tb0ek9S1PfdHRD9WGkvce+sANWJgcWEA8XG3mGQtalcyJl+ekm51JlDEW4LfJoQW0Wib4
PPAbt810ItR+3JyIyt2Co+FZm8pE75d0AVLQ7MUa33LyoUqC62CxG+ZdToanZ0oInVcqYx05lV11
CUcVFDjZUc0EoLQrkbY5FYuLEWhqTobZYS1g3lz8IUwfzvQIjWMcR4RCoCc+SXeW0wTIZBzKO2EL
m+DAeGKmzgbvG5gFUUlYgymXILgnquDvx+mbveTwY2plU18zmBgDBT1lysH25Rc2+cEksdCw5Arb
iJkrX7lXfGF91qIxSQgQMj5ap9zLH/Sb4lX7wPoh5Fsm8DBirL8N7Fvh54HgRlscaqSV2uqTie8g
loiP3fphvulRByLQaRu+iYqr+x17m53l8KOha1erJnZ2OllPC6j8QcjwVt1l7gCpU+gTPDSom4hw
ROQxHI7ostz2HYuiaxpKULpLk3/+7u5xGJIXaAAybKT7p/STbsElp8yt50M29d51Q6LYhs+8Ek3D
VxVGlrzko3Ga7qxHNllN33oIdF+3JEAsnqdprDVJytgtr7rSi8zcMSHkTpfwuhXR28lX2+mw5ulS
4z0pFoepuLNCuNk5oF2+pZBTzcP57brFXV8AY7xMNBDTWjzdz9Rk6Bhlg79LXzqzespiUZ/57s5t
LHDehp5dzWwZePTKY5atjqS9RJ0gatvvAdoY4TwuaccF8Q3wIj3WH8ht5aKp5N5AhFN9n4LFK/3p
UNwoD8Wn67u3C1O/zNoyN25sL6j/pAvAQk5UZzHuZenYFv+q/ehM641RzwJ3v35YNk/yj1QbWVMb
q2ynF7MDd3D5fH09bJt+g93Neri3zEqHyYoiZEJZEoggDzqBQRGkqILLtB+QbuxwAbAW1apRaLi2
6VEJVNc8MI5I+YVxRMbvayTfGGO7ukm8WLquWnWDOzXHvkruzBqye6MgEBRtHLsEGxuqLqeob543
jjV3sI1jsmLC92L3ddqshXudEpbpydD16tGP9bEO1pvIA2U1+bcPS1fY7s8en2vewD1OGTj86mX+
T148OcSPrMiZepKP2bUABHKRAyULiKY6iuA6X4cMm5ec7xp5aiW0d2K03nQaMh8MrXd6ezpe9/bd
EHGzmRxoZFpu69UIM/mY+nZGICYh3RRWAs2v6Om6qX1gv9g6P2QbBzGL0UDHBw7uv2TTFToxNCe+
ZwxFiOj/bgd5Fv82alUwdqFrK2q+q8sptSGFLEovCtfEocW0Wq2RtljTcBo9UOUiLCwPrHYnexk6
qKTg+h6qAuc//z2bPcyzvCakIPa5l0V1C7/AIAWmXBYIFfQo8iJ2qsHVqNxbL5ZD3epFOgrLlgyZ
rtyJc6i8+RvGLKd1P8NnWnxKxy7qAchAMnXYn+fYCTIFgptwztpvzKFrXwUZGpLGcyM76fgxjWM3
Kte/e1fOUerGSmRSOuZs1CaiR7UM1urr9ZMTAAk/l1JpwN+0wYdrU1KnTG7G9XtbJ+gy9WSh+pLI
Fhdu6FNmaQuL38cOTTNd+5BL1J36ySVpcSyEhOX7XSCbi82BSFfkvUUHvC7nNvRbsJ/61kt3zICM
olG2/e+wiy1+PiUrRrKUMtbWe7hwmNM7RR8MdDg3GAFj473UE7F1CPyP73FZ1rLKBhaPRormDPJD
BdGsQpudv/KP88Xf+N9ilcCqEkBiyxAzl7xSvyuXyu3JaRreNZ6w2UMu9LCkaOkkC49aCZLa5HvU
Hor88/XliDaNCzjqqFQnWqJTg65viTw5Cgla4SDHfsFusxD2V2w2DZXkbKUgdT1/qIJlOyjubP97
FCCpj8ij+SQUMBAti4s9ugZcBtWEnautQ0y+KEtYDoIXWWSCizjKAYQjFUHqsGweJobt5KkshFUk
wTuichBRTdZQzcp/rhFrDD+3Kj5gPs63H0U1fwEe8XLitTU0tbrg0TLX75YGJlAwJQxhZdjuIOSL
EgEEX1A1c8mOCGuq6fwVNLgYimnc7LU/VcfytHhopglEbe+CE+OrqZOkyoq0wimm9mOr+JEWO5Et
CK5FNrg4o9aTqBwbgqI4WtDB6mUPnjU/X7+zomDmtzGVNZIoYTnyzgdRbJBgEjpx8xv2sBeB9SzE
cvZpeCWQ4KdWuqlsFsL4JhIljPLjmK2erHxqGm+Qv5qP8XIvFr7Y76PQdYvYmi6bKj+JGkkRNTEG
iID3Fo1P5xkj7aT51O8Rti1e5S03+om6jDLz+u7un+DFMHfjwHU+TVB3RGPhehyNky6H6yjoGxKZ
4N5hJVn6fEpwfrP2KtdfKvWbqbz81Sr4+lYR16lN0xn19Glw6mIN1KHyGlUVuPsfvo5/7RZf57Lm
RC1iKIWcyzXApzCaMJLfeWzOe0IYKDic/azCxRx3vaJlMpOY4rnK0zjAt1cA1/x4fef2v7QuJrhH
l0o2AXMLVlSar3MbQk42QMrcATeOe93QfkL14uJ8qUvtMI1MGN9OlDnmy+ipbunp38CpAGUfjXqj
r/hd7OShLFAX+8NzfFki88/Nc5zM3dyC34XhB6QLQsZCO38y/TXMv1a3EzJQZfhOCofNarknuTYU
DL+xWUvUNz4nz2wg38LkltN49UeQuwfJg3kUY77IYbhX2pjrqqAarlprIYS6tyzBx7LgKvN1Lgm9
1m3KSDPjYjq2VuvqZf9qZZnA7/8A+Zcj4yCj7xsamSo+krWwPzL5pxVfsPZrcWQ0z/YP/cN132Tb
8jvi/zL3W9HLMntCRrimnJ2G6Wi3gR6FMwa/DVFNSrCBfO2rbbUibaCn65Wqp4IgXPKV90Vql8Vw
oDFI3ZSO3YR7VhlhrWfOKCVvUvuuauTFwfni1mRHVT4zssAuk8JltZ0ZvPfXj0WATRYXrRN0XVBw
JsBEQZ3E9nKoVCao0yFwv25I5G98UcswC2uYWcSu3aXHFrysCDFCess0AaHOJOxK/0NS/HJGHDq0
GFjNRgNuQP9VTxKGigmyaJ+Wt+6tBZN65KhOesKY6uSIigqiLeUAorZJUqtM9FOrK1cbv4yk8yt6
02V/BxQWF1bYHZQYzuKiGC1epkPUPBHzL72Dw4gUbGqjzASuMC/tmOQbsgu+2UgOKQQ5EgGo8pWs
1kp0g2js4aruR+ttygXoI/r9yv++T7mqK9Xa4ZWflJCMP2jydt27BZjDV676PKJDg5YLz1CMW5JA
N57Gn/tJF4R5omVwkcRCW6XpFJT1ky5Q1U9z/Xp9GaLfz36+fcbluR6NEXdm6G8r+9nsBURjom1i
P9/8/jSZhrZj/AuRfbtGBRjBcyddRkEYtL8KWzXRkK3Bb7hdoqNVdSOy2KhWDk4pPzSLqLnmD4HW
xQS3UYs2JstkwcQcLH7sKgd6KL350B40D9VKj7rjqzk5wsrRPrRczHL7ZxbdUk06zP6cZwSb4mvm
Zreokc5oBU8d2ZEepdEVNTXtH9vFLAelTZebXdHC7YgUpONjU77GuiJ4H0SHxqGmGfeZ1TB66b5D
X9tzPH14j2tf1sChZVO0mD/W4Nrq8IqoQLVF8ZRoARxWlla7YiwdZ9P4g//zAxOf0VDNZm0b4/3/
oxzGQOv3kOrXkniBCbVoC0n5Sf0w+d1zcmoPLP3VPEiesBomWB3PtZoRqewSBcfDaqM5FFCGO5Yi
WDEyyXL/yM83og/B/YjxsjwuyKpQfFMGHW8CNPtAlZYG1hsjeHXRSve8oKyN6NhFmzV1CtE4gMgy
ByCpMY9trSDuIqMdVDpC8aj1srX9RyGyN5JW8JD/IYt+WSnb/A0sSquqS50K12mnxlmHIBndWrqh
o6vOnZsrd3m1Ojl9ppOgTiZaJwcnHdgnUgW02l6hPNFmcMYFLZLpKVtvG0WUCfzDd/1lkRyIFKM+
yMaI+C/6gpY0lxzok+T2zuQlb62wYYXd5mtXg618s6NElVO9buCuRIkeYwW8fnGD/8kzaAi8yV4P
bSeiQ2H3+5pJDmCyQu0qi4Hk0GGMQq8fVb0F78q4uF0ifyxr5WRU8uepy0R8GIJHgec7zWhJ83XG
WrtMaVydzKDwjA5t21LHTBWRvoLgLeApT5ehzHOTaTvpeeotVnWq+1vI+fnX0foPudxf3sJTntZ1
lcoZ6FjASRCF+oGekn/M1m0wj4PebWhaSj8qIcaJlsYBzqDXa2NViE7Ii9Y6rFu8Q1W1P+h3xgN9
BF0FsxsIFsp+6RW34bk4RkgWKzNDuTl3oxCzup76htSro7jz1zYU0R6JlsghTVZltjlbWOIyJkGZ
QsiKSsdiSQT5oF0zhgqycQJ2aWhK/e/1M/N6RGMwAG3MbwsLw0yr2ypEEObtJ3Q3Vrjzkome0bWG
FTksQZxCDvjk750KvafninTuy17qUy8O7Tf1+fqx7d65jWnuhejStm8ICzF7+XHIHml/6MtTK71r
MmZjhjsu1S6RoJlxXHr9oYp+xH2gSMfrK9l9AzYm2FFukDKWq7nRWDvkZBRu08tBaye3XZz6ZNC9
bhX1LIo8g3sF4C6gP2LcBLIe2OTrtH4qREpfIhMc9pt2ZDQpYyZo+q9GflTSO2l+vb5p+4/ZZtc4
sG/kkcTQLWXwNPj6uV6iUJCRSqEKiTTh27n7nG3McbGlMkPVhhKGTA/5kbG9zZkruTZaaCawjJQ3
erh4BYTP3ej+XTM6F9N8606tF7OiDwBiexxOUMc4pbJoaEq0m3y/Tgq1I7mdsDzjbvLNgM3oMACE
uBJqdpEANgTucf5jNg4PHV+9hlIA9rJ5ssYPWnRXiKiTd4PlzZ5x6GAnnaR3CUw0ijwH8iKlbp1N
ueDmiqxw4DBrU5nETO0lyY59/481/HvdyUW/n23kZqMiQyIRYZ8XJPaX9JsmHAoVgCjfeNMX5RBL
LENXRq9Sd9NHt1Z5G1cCqBadNwcHg5xUsc7qSesaVOQFmbihebm+UyITPBpA5CBVKF4DaWiCsuiC
Rq59CJT4180IoFrhUICAoX1OKCiGajSKGCu+wqJbI5EdfXyVinfFeRcf5rttViUidXyWVmtAz618
LbqjGVkCFxZ4wG8NNs1aFZjPwuODeXZoCrp2O3zMIsisJIbgI0tkigsWsiqu5cjCwxP19LhOFHJn
2Re50MPOpK/Xz0mEZyp//5FGm8iZqzBYAwJGN+u4PGiOFBYBDRTBHgrehrOy+OaadrphWyVjAl3K
FJ/CfjE8mZAJSB8W1LNF0YLA03m+A2pmGFtnmFMbB9J5dHgrl788KHaQm/XoSl6pTN7H0+S3oQpH
jaCFyHJau/GuH5NoLRwwRItlDWWMQh5dI1SWQTSQTPfLLJrY3ZV2h/DRf4Ph3xpusg6CByniEcQK
H62P0ufSo0/T1/aFnoxjh6IsuCbvWzf+oh5Ub/xK/OIhd9+lgLD5IzjsmJI4l5IKf0QqfS2yR0l9
aKUXdRT1lwneDL4FJ53mvh8SQPoqLU6kfdeiD9cPbT/zelkI33KD9iHMsg2wwMgfVT8N4Iu4Xz2j
OvXbMPJbjwaiT0MBePBssYWd9S3onME+ZGVHSZbu2sU86nH1IzfeNea7WR+HHay9VjXZ+orqU6/d
6RDhUFrdvb6L+65vgLqVmIzniPeGTLW7ia1nSe+mZvKU7nWMhINz7E/97dPW+GWF7xhZABYjOesz
nRV3p9fomLl0RGSXOhDcdWdRWl6wLL51pNbLqSIsb5cntwkJrLJ0DGHUIjLCPSTqnOgx+JNwQMN0
ayz2czKZDzZVROlPdgbXdo9zhBTtSkPSs94yVzuVEMJ4Xm9LJF578GagDcwMrcrJffKxgL9nn4TZ
132Xvxweu+kbGI7YgzlGzA//jT+YLy3GsaD0G/aFo38ZPCVcXS3QbtBZfN0z//B2Xuyy7d/YtZq2
GAijhsxv26MGHmgb4hjlfXv2mPfd64sx7q2x0RHWJmyRZNS9haKnmKZOFYENK3nfa3Mxxb02aGM3
koWFoRCYHPN/M8VpVVENReSaXBxqL3ZtFDnrFyhfyrx3+9atqSo6IdG15sADyb8hLa1zXp4EoCE6
oVcZgwcLVLbYMIcqyCXtNw4YIFjCrBwY2Qi3czM658aSpeX6YHFJUAZx6ZB7zcnvVRS80Ccr7E5k
V/j3q3exyO1j2+Zx3RhsH30mFd5hno7eNR5rVLCPzeG6x+8+mVCqwiCWTUyNJwxIezXGpy/7Psl6
tHYmKIcWSJYLGMz2awwbM5yr6+kkxyTCvVKm2penypVmU3LQ2H5XZbnfF/pzI1nubJYuJpK8OaXe
9WXu4snGPneKtr0aRoxhbW+MX6PZzeXcTdagbErnup19d9kY4g5vSWxDKUfgs4bMMdouQsk33eT4
s05VuuaP6/Z2YXpjjrsNkK5v84x1zo5BfywgDM2GBtPTu9oUL2Z+a58qpKLOmJBPbhr+3PWn0Xjf
RdvY4LK2MpmlKGEa4ZOrBAq66bJX5FN7Z0DOvb2LUZoS1J8Ee8eTB4Bu3ehGxqCUHtkAFZsbZBpg
ovQZO/HfrjPQQzVVqN2AEep/nxSQh85ZW2BwFAy2YWaUB9ZBYfVNmEW2aze9Z76vBeFiks+aldVI
SMlYQFbyEVNbTl+Lvs/3H8qNCe608EzKq8ao56CZEJRedlpK5AN/coaj7/FdrPUbc1zYQypdy2WW
Nqvl5j4ujEfFIIlDlzK4fp+E6+Linmjt12FWYKgBBQH01oP2k/LMuMlbiBiLuhJ3wXezKvbzTbSR
p/WsgPQDxkZvnFZ3ijQB7p0/7654Hz/ENuTzQpfcxsMIPDKhDNd91CBBg77mUPHoyfSTxFkwwJSC
76A7vKw+m4wswOjXYqLpXcnPzXq5V6BSYtOowFPk9VKgr96i3o+T4PtdtKUc0Gt01pSMJXNLa763
puhEVmEIsgscm2VwGB/jfq00w2AW2o1vp9MS6o+NT+9Xr3OSp+xuKIPBy++NIAvyV1HMuF+a3Bjn
4CTVMrSyYirDM17z2/Mc8jfzvlzwxow+1FfuyBv9dP1OsC274kJ8Lk6nA95lCi+Fyq1bJ/0dyTXL
JZKSOJk03huzKujTEuwvn5cjcgIeUkZAMuWP0ry60vBYScEQBfkgI6R8TkWj9/uv9mVT+SE4MHLM
c8eG++Mj1IlHB4XQgOWD0dgkhcZNlLqSKCLajWM3JjmgGeS4lQ2ChoTpxNTCfo7hD2+raznr3XIQ
fVEJ7gWfpxt7pUILCQ4xs/2+edHyRhT57IZYmwVxn075tAz1qJ/nn5hIMUrXN/NNdIuWtBNxjYN8
sFywyj5f903RsjhESadaS1vWDq8VpqN0ZZBpteALQGSCQ5R6tiOMR4IvoSavauI3pSAC359e2Gwc
ByetWoBxZ8LRMEpkJlNMv+johg4z3aVHGXMnkFSCBuXb3+0chyNTEtlrtCIUUeWjNX9W0u/Xf/++
OxigAFdBGKn/plqda2naaFiVPRgvQ1p7Ecm/SfU/EikFban7+HSxxO3fEmu9pjOSE+gFuN30IVI6
R5Pu5vlJaTWRl+9f24sxbtskIxuIrMCYdDh/DiIlkoEhufPSewKiE1FUfE5Z/g6+v+z9FnkjoLTK
BO93eh4by0P1uT27iYERMgqS2Pgjo4KqXGjdIyvC0iSW1/vmCeomNzL+FfVw7Pc9WJe/iIv81owo
tGIZKOkArPSm0Pw8fAEzhat5nRd9zjEU7fcuk2AS9TjtJhg2lrkg0FINWbdbRqO5fskhdWjVjm59
vO62Ihs8LFcV0oZsirOWv6tSSOzbQXm9buJcgLl2pgxxNmFfPZe1rMl4bRp/xAe+hn5N8sIK+V1o
HMvDeFogKVp466kGk0LmSYjDRGHEPqhdDpEDa6NrSwS6zI37G0X+Wg6Fe32RguvPU3mVvdItSsXW
GD02fUCbLzH5kEyC0/rDw31ZBw/OvZLFOiNvbXwLAW0ekAhdoQMGKudQPuSuJRpgFvkHBzZyASXH
nuI+1sVb3ftEu0nf9eCAYMi2FcuWMS76v+4R1X2vFxIiA0nvb5AKfDHGVJDe3V3FxgQ7vY0HNvXS
KXoLL1fMu5S+qfVb24igUmSDO5pc6vOG1PCAHLK41anNXlRRj4DIBHcYRalZekeQpE67z5H60man
fHhPLLrZKQ7vl8SwWrv7P9Kuq8lum1n+IlYxguQr48kbpZX0wrKCmXPmr7+NtT8fGqKIW/KDyw+q
2jkABo3hhG4cxkT6pyorjnNc2SQuTStdRjufJQh5BygFCaW7f4E2b+jdMNvpmA6tUIoJhdnICdTH
gHd1Ni/o6u8zMB6YxkISKgUtS6HTRkclyPxZcCbN5DyZ9BB+QruVIQa1VRIa1UKnLmRJvhpp80kO
2w8YUjoqffsCBRxr0DVeKWY737gyysD4JGdmtFDqeDpeqJ0NqDnSzFhjF9zxBN5BMWiOwqYhDS0I
VpLguAiPBU9PZxvjVmuht2B1WYs4wbzzBBeMLt0nKtRBn/hBtMtPoBbAaGvM+0znrYhBh2EMkLCi
HA1jLuKBEnrpXGkjj1CNuy4GILQglKq8w7rE0wCNQEq1PxxSW/5GRSPng8prZ9yME1f7yKBFv7Ri
2NBZawI6UnP6WGq6U/efu+R7IJac54+7OAY39DjJSBC/8yVNTvK5tktkgmNwkmIa4ylyNU4uc/uS
KYQKIiGR//5zVj4SzXUl5Sn8PUyuBN04NXGDTLFD9GHkpS12HHPb3yzm3R7j9KZZ5Ybe4+zGU1rb
8SF9gmTqoyK+axaADgccuRNkHnn9ytuAfzfLXAVlaJfFpB/NMXmZGmKpph8YgbOPvL84u7sVxv8b
PWtFosMKpWyWXcgTfE7BPi+dKB+fzu3mfW9b+Rkh7/aYi9BooqxMlJGvdeWTcerAb9W/1W72ijH2
s3LtP8S1VZ3jy+RC38pJrrMVPctO+cIb8Nq+9/ffwVwQGTM2aZ3iguSVUXlxtbQnRUh46bPta6iL
tCMFgRs7IK30gYmsJ96DMuscpRrcOR4ckSxPRqf5vc57wH9xmnd7zPsjVIKkqgmuRjqDlaBCVbe0
cxuV5Gq2tBMFUF4Fb2sfNRFEH4poqKoqMeeJsZkslmixtZmXQ1rJx9HQONxkPBPMURlSKkI6imJn
dZuMW6AcOHeAZ4DBr1At44XoeNXUL2RGQYYmdGKfxE7v0U1LX/ozr0lo63Kvto3NM3YmJrQHGbkc
qdR8NTA93YA4VDhwtu69+sFet7UdJvLBkIwG2hz6YKPuQwt0ki/ZjcXn5OctiPG8tDJKklJZF9N8
GAYvFh81XnCwFcWt18LEOeKs6CSiAp1TX1vteE060Lkrt0B29v2BHvfenlF3Wb0vYoE5C7MCF16G
UYfioTvkR/Q7XX8HgdbLYfA9DXqJ6DqQsM9uy3JQk9f9ZXC8WmaQXZe7thginIjcZdZgPDUgQtm3
sIVu6xUwd59UiZqr+K5zZLAIS9F5kR8k8NOqnRtzH2HqqHuHwoCAJAmRVtDXsLgoXo5mlRDSSLJF
ueh4d3Pbz9D9YIqaIessfcIiNoUoCPjSGuTFQ+3NTbvUCtXFi0LCcbXNWwPQVAzdJERliZKGMDbr
gjKQDPVrWV5m9MOE07f9U9p8FDQV8sOirqqYx2OOKa37akRkhNEWyI7RWav0C8RZdb89Jgg9f2eC
WQPnEwJLIkk6mwutMEqGBC+WlCLylIGnam9amvlxf1GbG7eywrhDrhXzkpFQcCpgQS2Gtji9iCOv
x5JnhXkYRmU0idGN6E5ZHkhfWqaW2DKG6ffXstm2qulENA1N0USJTYK0Qh1jzH3CA/c0ulB/PWH4
Nnczpztjwiq+jokFll98J4hnWrNHgUa90ZSjcOSxGr0/Oz/dstUvYTAjHpZmKWrarQiyU9n2UOQ7
oe/Ieo3APtqjgZbS06cPL+Phd/jdNIOoItpzCNgGma3Oh7kGxYbYuBlEpGJDeMkNCTIl1XF/r7dO
lOAKoFfSVA2TZclbgkhLSEkzDcOLgF7xabKSkZOj38war4ywrbltY4i5riBRF13mU3ZUwN+aOPot
Pgl2jBa75AZKlAvaMn3eJ8NmwXRtmXnua7WswZSLaEx7mRzaVzIhHRDbyN2d3j80z+nb/n5ugsva
IvPul3HaJUYGxjUqJFc49VW4FefaMSwVEnL92/KZY2/rVVvbY4KAUBNbZRDREjdkiNQUJyss4Ra8
KtfyqF6QPb7JZ15D0C/WiOoDlMAMXRGpU60Cglk3UzMiSB81Dh4EFK0on44GtgFK2Wc6vNT/L+yh
mmSgh0YjrFhyM6SkbKhY8gDKCzqO35xDX7cppxgVweBVx7j2mFvf6m0olBECK1qU0yFh7OUw17n5
d0y6OSGf4mD7Ft4XyLxIVaZGkdLBYHT5NHgg9IBBH9Fc4M1oS4pO+qP4zPEb6ocssqHX+589ZR6M
MRJAPmwC2WgzO+UvCx61Zx3SIrSVUuN1fW+21qzNsXBGFnOpQzqifpq8+FD7+rOKvnnZ62w+T9pm
hmJljW3/nhJzmUxKe0f5eqVL/RS6KQababFM9jRAdmETzoZuHqFCQwpJAmqzLBVEjaOqn6FfFWvn
Yrn00XMsu/tnthWHkZUJBloUuZ5bUcBVl7MXU/PDobAb1B9FXr8Vzw4DKTpkKYykhjdKIfgim/LQ
xK1llpEdpw3vU5P+rZ/cUDVkDeO3oBtjFblSxdDwAuIDndJ6h+fMg+Sm0516pz3K0L3kTSxtX+2V
PQqnK+iKtdIsZ8rG1Dl/9dfWPXj1obf93FiNbQqW+X3/0DbxeWWQwcpeG4dhoTxWqqa7sxr7Tcrr
83rPKextIoNXuoZKhUnxSjhkR4qQyyH7qnulj2qwNf2ZHGQrjCzyTDgOyVsbA1tppNdFRxvz+vgl
Xx71htdRyzPAgFRT6qSeKbejUYLt8EfHm3jh/X0GlQyzK8KJDjc34sUgH+Z5tvZPfxMVkJY1TFMz
QQnFxB/xMItDMtLwSsEBZIvVBTeosHGsbHu1pkmyZqLXFJ8Z//bqKJdnKKHjFi0PvRsirxHh4LvT
ZC8uprtcXmy6CRArcwwQBWEozuaCD6ipftLlr33eWwKUeUXT3t+9zXWhLx3qOLJMDI39ENC1qYNE
BEBVvdISeeEJtvI84eGnJXK+nPzWutbmmHsU5e2kNAFtKHKlxrg1jXLrtcVODV5/zJZbrA0xFwfq
k1XYUNadTDgNyHcZD03ycX/veGthrk4cqWowysgPYCQOiutC1vaRGyhG/kbCUfmGzy6e4Ppmbm29
KuY25ZGhT6kKkzLqbsqZoO5GQ7TkxBXAoA7GAt7KElsfFfWxHXpq6Z37H62XC9j/VQwmUfVbXg83
zwtZQph0qVpRp3Ibo01bNlobWkq2CXuUuDz2lON/OjmNuV0JOIiTZka6BXM02qHTOlRJG/mhqxvF
QljzO9/0671kXvsR3/FKHeGOZclFKY694Sc8wleOu2sUhlePLsnMqgbKmiDa7o+NAn6ZuLioSs2B
iy00X6+E/oyVmWDIqkjKaNmtmFyNVOgJ0zmdm5xbpTEIMYIStY/oZFybtlZHqlsr1p01N+WLXkTf
9v2AtxwGJMq8NbuwBUiMwZtoXLXU+W9/n0GIkcx1a0o4lWBJ34Qxflhazgo2P7/XJ8IgQiybEzpB
6BKgFCM5kkXpKUF5PjrlY+mFjjJyJ6g4u0bEfzsBqIVrcSnAWS/ohzp6rFVOTwjHA1gl7F6fIEJD
n6SmOYzpLer+HLSXhHD8jIc5hAEBMzM6ea5FiKXblLIssiEXiNF6Oz9SPr/smnHuDueKEuXf22aK
3VKWAlqbjODN0B5L7bngFeN4JujJra6nnlbaYqZYkqY+D81L3TwNvMwE7/AZBMimJWpiGYcTKuXH
MsGAA4am928Nz6cJAwELUfVFTIAytEBMwL+p36KX8NI777y+T+155s3b8FyOAYIi7sNJm2kbaNWf
GpR3Bi2zggiE2QY6kPaXxzskBhRkoxPmcMRbF4F0I62tvDss6dd9G5uf5ytYYGfAq0lZcjGDEXCu
oOceec1TfEr94jB+kp5oyBCdqoSDdrwbxeYEJHHJutmEb5ArrWMpBzDTu+233lkQoZAb7xXnuCI7
EI72vU5rdbwUTexCId1Sud8WPAsMRLR9IIFvCuCad14/PFXx9/1jom61E2Sxn+YYAI+TSZZrdw7e
tApO96USM0uYPyhz+N/QhxUPyE217Ydsrl2xfDSEQ1Le5pmDqJuOrUkKvo9EkZjv7rFCn9oQCiJX
qC6O0mvTQaEycKso/p3bszJCj2xlZE6yhTZSwLH1XrLBLqPZYj6C1b5Oeeqe2zi0ssVgnZ5KERlo
JbuIQRio2pIVusXbXwpsSHCB15LXN8zbQgb5jKE0W73HFsb5m96ejep1VLL/uIMM1s2C3ggQaccO
Jl+64tq1z0HP6X/dvDerjWMgLkhU5OjpTCaoAiGDjrRWITn7V4e3U0zcM2RCE8YZKuak+KaGXhs8
z8If+yY4q/ipYaIq+85McBhqurhkCEAByGPc2TYBeVpT0lVodTJZhULsqzZvMeqWtLILaTevLAp3
fxWbeWGQZf9jgwGxdFL1dDRpPwbm2UY/vVbu4AbW/49zYTNRtrbGRDl6F5VGJ9EVwZqGWf5DeTVv
kWi1juiBtNELLOOtB5HjV15b0PbH8WqhdLNX0CDF8dRntCNaDFq7FFVQw6KMKYzHIVZeJ1NOrCKY
3XwsPqnF9GV/lzcDiJVtBirSrGnlhX7AltIpTP3FHC158KLo476Zba+/nyWDD6Y4qcVCU+BaKrvd
TBNe5KXJJE4PD88MAxG92P3dZdFLgiXIk+6McX7FF2bAwSKe/zNAAUYIJEk6XDFDhLzl+DAJ/n/b
MAYmJKRL0kKFOzaysySvRen2vDCEs1msukGQKBm+IxA7hvJJHz5OhZ/9jlTh6lKxCt2iCHpITNKb
TtlfluXrqB8CLrnTZiF+bYTBCbEC729aUNC+mN9Et0DJMfxQ2lR7FBT7Ooo72kk9ZB/Ur5UfcFkw
6UH8FArdL5DJ4EaoitAomxAKERDFCc01NNHgGh3KEAemWZpwE9AMse8bv3jf/7lNJgMYYhKQpGzh
fYNn+Kqbn+oPodugzYdOBcqtDWE7h2OSLmNvmQxOjEVXo00A6XZa95Tt1ionK/JoUTCwgnNcoKmX
Y5G3sQxkdOi27TQ60EzLP8nROElW4sTXxMOhFjomcJuPVBMIhMv9QThKnE5m3uVgkCRup1QhNIQy
u7yxlrT3E2l+I2bDWSbPDgMk6O/IkpA2TEey4qidaGfL7Ak6773mPaYmgyc1BFOGElrz73Wg+JAh
XS6DfWRxc8yRcc9u31sUVoNd6YiqtgqsUW9JD+hyxxSgr/uygyvIZZGj7v5r38SY5b/fzxa6VH1A
RTBlo/gM7pbOarX8P+GxIjIg00iD0Usj7dls0bFZSB+WEiWHVP3E8XrezjFw0tZtkZIRuE8VDbqH
0gf9yONwEj3ZEQ/k1vEEkN5bG/c2j27uKvhIplCTQmPCyCEaKBSn9BOw36POamEkwUlBCWHmVjla
lPmWNjQFz1PiYirIFq3oy5K4POoLThz2UwNJljdNQfsNQZ9dHSnXeQphB/AC2QaCBhCJNJBQa/zs
g/66v/ObcEMgwaiLJhFRW/73PixFjhLdPNON7yADZbrjO3MULw21neBY2WFgTW/qRSZJhzb+CyUS
gViKn4EmELOJgYUmwLf20J76w/7atjcVVTIoQYB3U/+Jzj1RSlPI+9ptwV6CJjUXtR8oVnQHFXsa
HeQDcO5A50k5dumt+Mm5YA6VeglPtMGgTi+rMThTxtrtHEqLCGXuI4EUjeyph9DjxtEca2xAEw/5
OPQ0QZVcFs/4CIIsz7SrxqIajXHElQLZhJ374tjgptDgLjJVCx3yGooKvij9znfcygCDOdqo1r0h
woCmKVYmHpfesDgHtAk3KxMM3Iw1GM7kgq7BE23zvZupO2kn2XqZLdB9cvyBt2MM1tRjnY/ozUFe
QvhQF5/LnIOe9FHecTeTucODCUrTIoYD9GJv6aSBumRhlfO5n36AHo6zd/Si7hljLnKQ1osylXjj
NL0pUbwP/1RNfD1hLN/GMNLz/kHxjDHhSItgvVDo93a3NNYcH2Kw4RMoK4lf/5sdJhyJzGpuQpol
HyvEsXKFjHxHUmsa64Mm8bIt23GsIaNvz0QfK/7/b8wta2FO6wG5EKqlo3vaYTqbrgz2WXpjC9/I
+VHlpguuTDKnBjVmPSAikFD1MZ3mSl/10AqvgRdfaHQintPWhrjl/qZu55dXRpnTa5QMAVFIwyFP
PI1owqEBEcLY4U+QAYFylNfBt3kPVvaYU1QHMqG5r4HkU3kj4TE0ClcMjjKygU2QchZH/9ZP12Bl
i4H4QesEox2wthATVQ+jQqRvsVm8lmlt2NDhNRwNwZmtRKH+O9/6d8Ns5zD6npGsyHElstbP0qdo
+pKGkbN/cpvR+coGE1nGk0FiWcFjPQY3s/L7zGsFTsqRZ0L+9x0grdxEJqTHncXUM6sUpPBiBCGS
XEMUchhrthNNq+UwaL8ImZ4FKvxC9adL4WGq9gL2yFPoKRxs3L5luNaYOcVkCPtRLI6yWhUURtrs
sFQvgcx5GbcDGuNugHlJQqPLEpPWJNtTcqT148xZvkIT513WzECuDrOmGHf5ve6SlV0GsTJj0aqG
lpCpIjklWilLLzhQhi3hqICX523f/zZhf2WOQSuSx8I0kKV2o+pzsFRW0/2Q5x81im/7djapRzC9
88+BMQgViwp6jlDkRTUeil63JbZUgJRwQ8SGpkuadi2d5HTq0BovQkcwgoCNxrlrvLUyoNVJoSQ3
Ogo9SuBH2VMiH+rBj8ffytytVsrglTDKZd2bdNQre5vxtAnC9/293PyQ+McAEoH/vtBTkSt4rlHL
zo5ot7uaruJHYLlqObixf8UI+9Hb54uYjjFOjITXIr2mPIL4Xzxa/3MJwn7xaiACzudB/+ubgbY2
gVXIVZ0MrU3oz/B4s1DbGYrVvjHglBVFJsw0eIuONKkFjn1IZisnepFjblv9NureF8fgR9VVUAyj
uxfJqdVmGMaY/tRAOb7vCjwrDFoM0awrowgYzMPJqtsvdTZYTcvJ4PMcgcEIXQdAKFThUchei/Qw
lBys5S2CgYZa12NNF/D32w4v0w+1fJh4Vf/tGOJ+GszVz8GbCOU7mFC7cfmktPGfiqnITjqBDSSO
SXLWtCHy5FzhinXR1/Xn6OVumUGDaCqkoqdcE/QDVcD3T+mnPu0WLJ38QTvuu8N2ruXu4u/v8yrX
EmmjFCc5oEH2JW94oHR4zbGAUo5FKcW158qdToPbvjb2eMgxxoa2kcKKncwmH3i8fxyUYtuCq3mU
TDSQoYBh6J/rUnfVHqKx2fc0Ea2szdG0m55GDKnu7wDHV98xYLUBiRpkcYvPJAcaoQcM3Dr4gnb3
TWwnWFabzOBIX2VdIL3jyCV4gii0E59oBe08neRvk6u4wlG9Qb5g3yrnkrx/6awWpjfpqCh0LgJT
eEUSOaL6cTEFDpxsDsvdX2nyvvSVFbyOYzmgx+ydRFr9kUHbF4yAtZ/bup0eJTu0ux+YdvzccN2F
d3AMyIg19AUqha5Ptav2ljQcENsk5lkvjUWZQW4whYjXH2TIRvslUT4upLdj45BF3/P5pmAoT3qp
DE7nx37MQd43fLWhUzhB6FDDLTCnc6RKLoJuJ+3sfMwO+/7Be01ZlaSyFQshpEUqGjiCRMONr82B
WO2FzqlFPo/D+hef1v8A2089AKYKDV5aV6jdorSoSUxKVFb+CYyEzwlmwc1H3nwjZzNZeta8kqKs
eie07nWrGWOrTgdLDS9N+J2zmRzUZmlZQzESxjbE4uZTd0zd/IN+CyH5214UsHaoIucLd1PcZeWb
78HzykvMTPs7ZGyhPeYbiqoecRsEK26q1hLb5lHSZ/LYQJ3Xbg199EFYLlnmED0lOTEu8YQKdCVh
ek5uMyeFLNZ/3A16d1c/L2igj2hS0jZaKNMuVIo49qUnqgvQf+W9Ybwwjc3ZLEkzdGqJN6xx5j8V
B+NEb1RKOrRLCDzzcmzbsGNKsvH+H9tRq+ToDJ1BDONEkXAI++asER6f2jZy301QX1vt3oTO02Wg
HZST4OXzaTExhOPvnxDPBPsiJZEUVzpKxBoadJXEIgaeWG4qlyLkz6HMfSGMG9Sp3lQV7ZwcT3Ru
E8plTzS3dcpBfAh/XGw6EB87YctNN/3CJ+6m6Qas9tDslS43J3wqRMfsldKIK6IrPogeJdGRPkc8
NRbefjKPURBMkykRrFSSncT4LHY2SZ72j2wby+4rYp6jcELnAiaqkNyVI6szniatQkh0E3+Hrwcz
TP84OBP5jsmcdQYtKwZxZovmQ5boHPTiXSEmwq26PJVF2uBTCa9NeZZ47BLvsP6T35nI4aoGOFgV
libAKOe80wts1Xii+vKF00425lJiP/+wnCdr/mxeZ6exm8kS38wjhAHr1uYVnDc/IO6/gc0FTmDC
K5EvQ2tgcFV7NH0Yn+X6mFbHPPxDTRRn3zm2H4SVOSYtOI16Ioy0E7HzWjenBO/+AKUIw6lB/GBm
loignd9juXnBV1YZpMrTCuScCRKealCeo0qyDKH9kZSDM6mJDcHcP/dXuXnLVuYY1GoLEQMzNIeX
L4Et1LlTxqgEN9HvpHFXZhjYGtsRIuQh3hMNfLftl2F5yNS3/ZVsB5crGww+qW1edRkdzRm8/Nb7
uR8ctFPu0CxW+jsfAitTDDaBS2MsFAmm+uUkFY/66M4KjzODutfOjWOlh2ZlyfScgtMyeQV4yxZ4
3kKc+kLn83kFa54bMAhVJ2UsoBhkOpJxDJLHMs6sOObl2TdBarVrLEiRPg+wrNpNq+SPLu18aRD9
fSfg3B6VScsZKIiMFSVsrYxDoBt2pMZOuvyIxgw9gq/7tjZfj/ty2NHesRqSaKb9WUn03Jd/RMXg
qvWDPgruvh3O2agMIsTyMvVmItUu0icQzWu8QKrPc82b3uRtHYMEVA1XVQb4dKV+F+NTEcuW3rzM
2iVVefMsvBUxaJCKWiSg2Q7vrvoDci4Y0gktLeaVJ7YLIasDoj9jFbAopC0lfcCzm9axi3784yCS
7zOyIOYyPuZEu80yiuAkvpZ19nH/zDhPlcoAhJKDFrYUUC+TUMmdjCdduaq5h+9DW6qfwd3Hef63
zw5ZaNEACzox6b+vVmrOorwUIszJhWrLS/KUYUp0MOtDkNRnos0f9lf3i6fxbo+BCzk2w7pPARdg
VVy89laeEoz1BQc6S0MLJZg697Mrdw5322/uZhkAEdQ2I+k73x26mGjXEGXwy/3pOfsItlO7LNDN
oHDnLLbv+f+s6myqvwwCBBuU9Fs8Ud4S8yY/fhvOzUF8oAy846EYrfrtd6QtwID294nqbOI/MZLI
qFKcaBM7UfWS8eoX21h8//sMqIgdiMYDFbc9qM7o2a1znh7gvkvqIgMnITgKaqhTwiW1TzKagYSP
XXOuk8ISVR7dLm8tDJwoiWq0JsEBTTnIj5Jl0Q5DIUecB3nf+XSW8wisqKpQ0kp0Jz2S/FkSH/SW
kzjlmWBQo5H7jCSU+71Ow1M6KX/oev8yZeHvdL2ufItBi1nIxSis0AwY1Z+VyBuTS6G9cRCCtxQG
IcowyeQpx+OIvloE6Cj0IC8VvUmhNaCbWLEHP30ht4F7Walb/Rw13f2agYgxqrJSUuAL2SV7lRE0
6S6x5Ac6U5h66FA/7K+Ts0w21x+QyRTnCcsk9feqKOw5vI1E50SbHLgFde6/4b1LhqDXKLwP3uRQ
SmLjsR+t6GFAf/Tk0pww/QbPedo028AHIltCs10iy7oV96WYdgW+DTIdJLZONvwo4y8KVyxiO7Fg
3u0wbq9pY1ZXMuJCRYKvKMh3K881BDB0vwC7wm++IndzjPsjxlGFKaCBzidK8Lyc2x/kqLnlMTlA
PBGNEtyi93ve92evvJtkbsNUD4oG1kRkuI7hTXRbX/5ceK+5PyogMgys04fqClZdrz43vM7fbRi+
W2buQyWL8WAaSOn3YYtIIDil/XRV0+lVKshBS9Pn/fvAMcfO2HZzJiq9SQMDHY2Z+Wgl4mcVzDfJ
fEzij/u2trPtd79hJ2xHUwd1Np2wTS6jS2vX6D9/NK+VJYKkDVT/x31728/MP1upM09mnYlTNGfo
CjGD06Ack8nd//u8vWNezE6Qm65YsHfmAh2o6tginjEAmFVwE3mZL3rsOw7JztuiAqsLfY6XRkRu
XTo0h85VPb5yKAdBWH3Zxpi6imT0hKpjV19zo7Ekchb738oVrjyBQRA1EpRM6pF7BUxpYAed0o+z
7u0fzxbUGxBlEw3dgOwSG9CIYAbKxQpb1ghXo/lSiFcdvTr7NjbLmmsjTCjTtqNYFQPeEzoY0PvT
uXtJnNQWPkg2WOuuuWeA4Znz8bD5nbQ2Sle++nooTH2RTCqk0sZ2ETxn8qVc/KElFikfQE5Upack
4TUJb75pa6PMkaVykMlVBkgUfaqAV3nFC0gkr60nXGmdoTjRirjIU4HYPkQTtL+6piF9zMBhm9Vx
suR0qVlqGcUfNfkxtTz1o80HzRD/scKi4FCoJAtoHy8tA87X2kb3/1sPBZLcy37wvhQ2816GpEiG
qMsmuryZ92wYkr4rZzprAEbz6oEqYo+e4CcWaBw5keMm5K5tMQ+Zlma13tAkAZ2flQpUpVM/O0MZ
koD4M3aMZx4V5+aBrRbHHFgRa0sEYW7TmYXmKE3C8yLKtlZnPufibcWNq4WxiaO0L5SGNABf8SnD
FFrrG4/KjfaXv08zSZ950m6bvY1rg0xMZ2RDIUIcGEHPA02oo8vwRGlUm0OKkuMFvMIgslKOJkTA
eOyOW+/M2jLzjvVaE8fNCH8p8LUktg+L/kWdaifQn8TolbOtW2/m2hbzpqXLIAwdFUvNjpTDJvHM
5+BSoCNV9Go0UwpeIvAglGeSgdB+yfqghrQzRp0oHW7i6Tl6v6mSdGAlFlIjPqo8+8vceubWq2QA
VE+NWOxoX2WSJtBQ+kMwS8soK8sgvMwZb3EMauZ9H0nlQs+uvkrVaeQ2D/OWwoAJyr5FlWf0K9db
PA0dDMajfsvd3CcXJB8d2SojS0xsHpEk55qrLK5Mk162OsxCgc/KY9xw2Rp52iP0j7BBz/qYGCyZ
orSZSITPqKCQ/CAGQzMRPANV07IxXSPPEyvKeXoT25cNBQGCFIiGLul/v63QrdZkocbC9Pgiz6cg
AXXceB3MayF7+0647Rp3S4xryN1kSLMJS3HxQyc9iC1e9w1sn9HdAOsaYxgTsM2YTi2DevZo5m7K
49babGgxpLsNxg9USZyEfsGsyHgqjrRTD/k2e3lSMFVKW2gSe37+b4tifEJGTwfI9uATufQ6gxlB
+1QKnPjqvVHlZ7/7Z1FskmBU1CrNKZ/faPcYgWmtBLO/1mKF59oPLkJqLc9UUKPy20P4lj+Q5wDt
XpxGYu6PYN6bIWmiMaSheDlb6LK4EUxaf40ecgiHdifzucCQYHHLjxCR9oVLf+YFmRzvfA+ZVjFm
ialLARkGhERQsHaLXlSPqdnwBFE4t+09fFlZWXop7pYAd2BsAk8m2qVpcd+y2ibqn6Oa8voBN0kJ
Vu7KNgTKijoZERVGaZzgqTn2vnSg1ASJRxxKbg1lVifH9DVtM0WKyN133V8EY3e/YrAllIIkUiLE
LIol2sEpoCQBuC7TyfSVDwI3i8E7QgZgiFmbjVljsXFPrkI43tKKN2a0/VVwv//vUdPqAGexClSl
gZdCBMsVPklOC6EAwaYSu++ynjfaNMvbSA6wsf2BeVTJUdZgfnVqTUuVmuMQxA8CNPb2z2tz/8A9
pclQsVFllk4rVWpUowIMpWnFdZINq0tDZ9/CNnyuTNCfsNq+Tsz7aBpbfAdHNnqOMfsjJpb6Yj5J
rgw9VOJCHoRjc/PKrUwyTki6LIjSRUWEZ34tk3MrnGJykRa3KHhtYtsfOitTjAPGVdQufYXg5y9K
RNCwHig/fgHk5LnE9t1a2WIeu66oZyNExxgI+emneAFa8hBfOrTAlTvjmaczsumCK3PMu9enidwv
9G714lVQDkn3LPGYS3kmmJeun7VMgBAHqiQTODjn3jP16RjMv0OhgPzI/7yclawes6mB8CH8oZCf
6+hZkL0w4LxlnJWwtFRtniu1ZsDETCorUzorwSSdEP4Ol5sBCEfDE4i1CVvflwSpKk0Rc3Rxo3ga
Krhk6o55xuPG/YVb3+0w32OmkpvjXMKtKZ8k/WCZRxvpb3xSp57Uca7rNsKuVsV8kenoqa3UAp9H
wkF7aI7KIXCQbddsVbLKY+mNhyaxgg/9mavEsg0U92Uy2NTI4ZQmGV4r2VdP8pPhL6/SV9rTLkV2
9JVKY7aPyFgoFk89ZNtd7obpv69AsRJmPegpQhnBZVIPQ3JSRpcDvHTXfgrxZAzWqVB5kkSRvVx6
NZOJhvmDp4B6ofS7Em1igxuCTMNEp5rTfeZYpNu1Y5ENKvGVBjKUAhapELvuLYdBt+bHIELYIdml
Zx7Jh6bgvGDb6cn7Mt9debWVShdq/TDBVVuk7BSneoCshm+pjnaqTtXVPD7xwka6bz+tUgERCNF0
Ga8mc3YaKOUJKK9xdrU36ATdmddAhYPGj/rkjD3aRkbOxm7u68oi88hIIxj7Ddp/F6UXOf9j5rEX
bCcHVwaYlyXoJ62UMoQBaK22JycCb2PkVOf8SGlzeH1dvP1j3pVlSvoC9Hp/9S5IB/U4e8SjHxr7
3rh5xVZroj9j5RdoSemViTIBmQV6FTBaHxbja9ESjpntV/luh6V9T0keLIuO+EbWLMMXLHDG/Pg2
2CmdBKYlH577bQf4K4PMV5NAIvqYyXhqngbHqUGWU9vBZxRlyGfitJ78iabpMCRA2TZ/KyZY2Wbe
hRBTVEuq0WBOSqWHiRThq0KE0amyNuZs7KbTIyUO2RpIssps2C0kI1JVMaKdgibLYrecv+07yCb4
a7qhGvACorBTI5XcaGU+4C3NR81W5viY5Wi5HgbyRVMGtxe5kzj0YH4CjpVBZvOgxYN4p6sRbP8t
8bccZDi/goIyb1hic6zaWNlinlR1rlQiTDiozquOxFbOwTHFE5AjqRs9dIkN4h8M+XU22Ez94gtS
a5+Lq8ib+qc3eW/BzPNKQNSZNAtYqaPjbCePVNCpcCg8q69ofrA7O8FnaOJmNq/+sHn3V6tnIDoi
lTpGiYTQNYueej07yWZw7ISJV8mmwLu3QAaYq2oQ9TBGiIypsTGDgGdxMobTEPzY99TNq7BaDgPP
Ghor866Cp2ZVekGV6Ko2I/dLhrdn9DBXeKn0nRL0RYU3QHIMv7W/osjnV2/Zn+ErpT4Fv7tvuPvr
4m0fA9H5GBOjKOGkIhldMYWOhSzNYCie7UKZRGvfGMcZ2U79qOpKcyzoJqqYfpNes+B7prnhoHuz
8nEyOFWpTXAhmK5Ap4oCAGOXBuoRKW0nkJMs12qwzQyt+pJsabPfZP3vbOPdFss+lWuYtMA0MZoA
lORTWXb2NC5HYSo0qyt4XZ3bz93KGPP6lOoQC7qIhXWf/lL1AVXtm4o4ndbqEUhzMGTT9VfmGMzM
JXRTKBjcdUJtAKNSnyd2pRVP+66xOd4K6dX/nRbLGmImSigouUhL3Ir3f6RdR3PdOLP9RawiCTBt
Sd58lSVb9oZlOZBgzunXvwN5PouCORevNLMYL1R1mwC6G40O51h74yW5Ykc7dsl94ys7e8/wBgb+
bn01SPGr1/MjC9mCk0xGe0ZPJW4Fugt2JEE9akTvQ7MlR/sZE1un8EYKC7Rq6guR/O8LUx9rWiRW
NGNTyWOd3WkKUPbyWWJvMiGCb6RqPRRFPiDMG5WvKR32oUO+Zll+uHx2MgURfGNSFAHwthAmONNW
1yrXBuzaf5MgOEY6lCXNGkgY4kNh3OZEkjpYj74XxyH4itYIFFbUsN/0zC9J0AaBO2g3bJszb6FL
ZY0pEnl/NQ+3Xd3TNoe2R+duw1ttDNBXWTsVs1KKFO/isiP8q2l4sEkf5AXUIB4gqjE6v7Ujb2xG
DLCC0NLrO1lOU2JRaLh6r96DbShEK6HegNJvzxHgZIAkOSOIPCQMiLz9btgbBziSy2qyHpf/Oca/
uounNu4wS4eVGpqbfDN3w4QUONtnd8nOeXLTE2qV2/TauVN+1UAWkRVTpKcq+BGNhpqigAvZD654
yiY8NtsWQRYIid1Qiq/IVfKvwGexVsGDZCOroimCTcQHPuGNGbSdsmvx4Li8pzIxgg+ZLUMNA4LL
Rte7DUsOafcz14+tzUm+3azb9INkJkyqO4I7cZwqJhPPsXL8WBW4kdlTcud4PXpaa5d+RhVMNkF4
2YFZquBe9NgMu8jBGof0WJcP3fDp8h6u+2Fq6SrebUA1FVZUzXlYVxHiHkDpuVTRrobO9phifMyL
vckR1lFUwDeK54KP4vY+2QK2eIs6/Sa4IRv1RYZB9C/n9CZN8JlVq2hN0sHGR8dNH5N9jh4jzJeA
gPSAt9ujfgq31o//tJEiiVOV9U5f8XacJN+19QNtNoktCUTWdeHPqsSpc1R8qrQDupzPlGt7upbW
4/kZ/G22b78veMbQHkyz41CzhPwK0DTdp0eSH/PsmMIlmh+7ON+kCW9QfcjyXh9RnLfN61o/ZrLd
kmi2KXi8vgFPZuFgNamVuAXAeYvviuxylp2I4OhSsM0kpYpDz9X7ofEbWQPvv8TTb5skuLg4ZFNr
1DAbjAPyRnNYja/dz9fakQKrVg5ssH4fv8kT3EGmx1M/Vjz2M7Vj3uwn7QR+EzfT8CqXwciud3GC
e+of32MKPgGZvkqLY7574fSsdd11REe3C8pNlrVuyax9AgCsZCInJ5FlGWXKITgIzFz0rEqxzixF
LiykyM9VGvVaS4Zgt56Afluk2FlZqtk4RECRQmeltp0P6VYf3OCWefYD+YT25Z/0Kt3JsCO4Vlww
ZLHNvGKk74IWq0u0u2nY66Xl2/pTmMtMWLo4wWMA3wsg52WHwQSwqgMXHAXcQ+THn9UbBWBszmEC
NPhlNytbmuA1zKqNFbvHi08luRtaZx1wnsS4jUFXdVmQzPTEhnMAKk5BFyMO5hBc4SnZFF6Cxh5k
9Hdoir2S1XxkCxNcSWYr1Tw5GS5IIF2NBUAOs51SfDPKT5J18TO5pBz8QxbPO4skbdOCVgy5/N/U
oP3JRu+Hg9GVQV5DW81qLtRfcChmGidtGyN+ARe3hp5pzgdRpd5vrD4pVfZ6RPjHo1iCR7EzShK0
hf9uYwZ43q65h1jVLU8tINo1r3uAYJ/58RXIpWX5qn+Jsd+kC07FQle6mkbQGHVn7/gkF6p3Xgn0
9P/Py0niwcSqtQEirXk0erTptZg5YtM2oJlv56bk3SITIyR0EtrTuOUdO2NaoJPyR42hOIt8vqyT
kmvUFtxI52Q0GjqoZKxrvlOieUELd5dFyEJCW3AcWTgDza+EIuLZxxEwjf3ssifHSwr02Wqb/E7x
NUmW77UIccHUbCEECUgTg0qbv24P2jb3bTy9eAVIube8aavtBl8BonnyILvcZG5Z5AxQAj0Ocwtr
nStfvx88eiRnNO754XkO3dnyOAJOBHzJvWSPJcZuC64lzNTEKRiiFd6AMoD7JRu87EyOOcDtQm0j
kcZdx6XdFVwLEEZ0rTVxy9GvdFdjYjPa5qfwp3HF6RgAOXcVbjsv3Mpe8qvKammGA5Boiu5UQZGA
St/EtI6Rlq50VJ8Cb1AtyUa+glX9tbSFDEFxgAGqa0qAjWx9tF2i4jpVoMqzNskGjZgb6+mntlc8
PrxuIq0aUQzY5FfsJf5qS25b2VqFS2lq+8huKBQpxuvQ6jI3TWTXEd+uS0sVdIaghjcoCkSMNymy
BR3UFMVKircaZ2PIP9gnhdSAbuuGjVZIwaPlZWyMk4OYJfzEjbLyxv3wRX9GFQN4rsDJl2zhepSL
OqJJdfDcGyIOUaIRps1ajSgXxBoZhiY4yAuHkZcp5nrD7JsksYahgDU9IASS0rN6DS6U59HHTAFe
2+jvxEhWHHv2Y+9F19oGI6NehuL9h7IVtuaoqq4Cd0lEdQhbowqHCIdJFD9jn+xKFnFybfhLWxYC
hAteN4kWBCRBO4cx+B1zDkltn7uwd8N0kKUsVq++hSzhOs8YycEuhcU0R6Djg2gGBUrlnoHP2Nxa
V/OmRT5UtoGrc7fQyn92EP+8j87m0grTDv0PfndMz/NzuI+8/CF5Sh+UTeMbSDJtnV13yHx2E+9k
4dOqQ13IFiwjSByt6jNkmmt2P+UvVv+jHG9orXmlLbH6y1vriDnYqaUj5rRxjHnyZTZzdwCpDWA1
L18QMiGCo+5UkkSsQFSRo1+rsE/hhOZcGaXBKszY8sAEVz2FTjU1M+KwuHC1bbLXPeuB582zOwVl
dO1ofc0ONSb6VZ+eeH+cLOpcddGLQxNctBOkRaRFUJgx2ybFuZDNUFy2OEcV/HOqpXQGUQT6INpt
NQKkr/xagAogqTeXT0smR7jNe00dIjSIIXguEzc1N2mf7ezeVerBvyxoPUxf7JjgQ8bK6BvAAiLx
dMXJf9ix3CcHG2E678eRtcRIpQlepNMJYKk67rE2o089zhn1OjMKFEw5WLlkE8UWO4wnTLntcGUM
wC4YgC0UYCzjsC+iD+B+LLRebKuL2DywuMMe9ub31v5izrdjJJtVkG3d698XL9UmyNNZ69F3NoCF
ZaJeRD5FFarkyTEMz1GxpaM/D7vCOUbKRzjFl+sTfEdSYyI2jbGRtXpbl5/bdJ+NH8D4XYoQHEdl
aak6KFB4wznm0S6yclcn59B+lKj7aoD1pu6vj4XFLoaFpbZMR7zKyWxMFJDbE7nuPT6vGR2rkyze
kfij127ehTgjzOokYfAXSnju9X2UyeiW/+WKNAgoWzDTjpDq/RXJWJvmo9Hi5fugPTSbnnNCcCSF
xGNn01c29SZwXOLFboJ5bJk9r18qb8IFd+gA1WQOHDw69PpTnv7UwL8C5DnJkcmECL4wJEODeSPc
XP02MV3eKkuuqV+cq++/+3PDh2in/ZAIXdeTt5UJbnEK5rRweKamO/bPfBRjPJkH85GTHqHFQfpI
XdeTN3GCX1RHFoQ6v7eKXHedLHCTRKL5Egli5lVlgNtI8T8/Cr8T/UsrI5tfTynYf5Ygpllr0qAG
StATNaKLjkeHWeHpXzrw8yE1f6hO4HaTxYfrDv5NpJApMekUVaoF9csLTBmRb5UO1DSrd0HXI1FC
iQ6Ksz94sqjxhIeSX+dsZzLmorVzR/vRv6x2sgXxQ1y4C52ptTXyBoAkdzy0mIHTMfID+xjJ6CJk
bkNE9qCziV4NnavDoT0Y+3ADVBs3uQup23zhg8Ktlzzoe05wADTYD02wL1RFcBtF1CYJqXFuzjy6
NN4F8ylQPyXtRlVkLLyyHRWcRzENjm6+NhpQxetV4pb9k1rulU5iXutzGYs1CQ7DDOxGV3mjSMpc
+8iujS3vC69PCAf8dmN/7w6qq7+QL5cVZr2RYiFWcBx9X5l1nJjQmMmdkNxSvdm3TuHG/gJilu/K
1+Rcb2Yv3rObzj3JwB0kPkXMukYpafrcQDtWlRe3VvmzSzJJvkByfOKoUJI1taEB9WOTokG1b80t
6IZ3iqO6JGQvl7dSYuJi2lVD2yEJAhxg39r3LI+vSF37FnEknkS2IiGWohPOyzRheCr7HJMNUKc9
Fvp4a0rkyM5GcCVGXzVlQXE2tukcwB6/ba1+e3nHZCL4ji68VR3loTL3CObTmR5Im/gKaz9fFiHb
Lf73hYg2tY26Bv+D30x95VYA8Hfw1qJGs80s2QuZW+jf2RTbsnTNoJpJhJPpMquq9YJVGzTubxI9
PQPosAuyH0HU+FqpFq5eBvvLy1vXuTeRwiGByKKZW559UwH73twao6fL3ibrh/QmQjikcgYEVUwQ
H7KgdNvsp948XF7DemkQBDT/2zfhjCg1LTOykGgbDFe5AaynBxILf7pt/OwRfXLSmRjZpgkunZZV
QbqGpxDjYTMY3wOwq6iBxLHKhAjufMpbveszbBuxv2kY6TOf+kry5FkvTCw2TvDdaWboVkPC328R
a0v2oDXxGr9EJjtwza2+Dzbm0+XDkixLhMlhfTqYLMDeqX3pa9WxY1/7Xna9S1ROHLyc1KCtMxt7
Z1t+Pt+z9PHyItadwh+FEwGVTdM0WDOhiYC2s1vnd8OI2cNuYyYSxFDZAVHBI+SDDfpCC4L4I2C+
+R/lWXkyvg4aH7f0yycpvCFX3wtuiAo+AU/8UB/yV6HmztrmN/2Lcc/HlfgA/XSwb8ZNCtRaQzoy
rUsEc91Z+NqoyWvWUwi2v04eSPF24dN0g7bIDaeBlo2Trqfn35RfRFgOxmS2rBiub/CKTxwNuNrV
n5XQDfAi5+/x7mDdjRh5UQ6dl6SuHrrOQVYj4AZ2aasFT0LGHrcxg8enO/uo7UHijtcKUEp2l/VV
dqKCLyFjExdBwisROrLkqLsbL9+b4Fv0sXDszS4Ef6Ixa1S1CXLM6nacD5mMbFDiPMTpPTNkdc10
2HVu7wEVoKlXDpUViWUyhKy70ms9GuEhI/tVTa557HbokTiBLGL0YG/gYUI/8JW0VCvxKAY3jYXq
z2PajaUKZey35jF+RC8r8ALSlyp2+SX2e+6KHDDbfFkx/uXR8OfERMb3Iu7LpJ8gF0Pq33hlqroi
ljuCKaD3Bh8ou08m2trQ/3VZrsRBG6KLSTpw3MUVKuLdCMykB0Jkw14yCYIvSeZaBykofIlZPTHt
HEs50SU2ZQhBx1xiRill2DmreGzSW8x5ek10G5e/MEm0ubxbsmtA7ApmeNWxusdi0jNBik1jLiDe
XiG10m/Td32bApajkkSG64XSN/9oCE5jcBjw7+sSCVEgtDP07JanCbO/2c3HlB/1exWTozYAywWT
61F+S0hPuKTeD35lmxHg6ORruOPhyIjmJD7YDGYnya6unuBCrGBzCo31VrG4NzlzfA771vb1G9tA
+/gA7tpsq38OfeVc1K6MKGF9axeShWs9VgrNZByGPnS0Y2CT2U2NNADjjfUQhyZaoRRnCw3+GRb6
IYlKiTqt+pqFdMH4TKtr6cTROhVLd4mVbNLuJaYPJmH+5R1evd0WggQbBP48UeccJsL7QbR98nq7
ycNx2TkKlmilxaBRvputObkjEjgkv+06F/3YtgzCdT3HuFgS/5aFn46Tuq4NPndJd+0BcIvbeJt5
wTZ8jPfllYWmUtmkiGwPBSu0s0BP6ghKynt4GoBlkh0n6JKVLWV7KNzcRWrHI+kQiEyGuimU+Ixh
brcPk8PYfMqQ9bisGPzg/wp73nZRrIuBgUnvkw7+rDR+NfpDrl2NHwNfcUA3Bcg3zSYiUCsCERaH
AdB2lajfFnrozXOwNVoqucnWl/JHjJjVbtJx1Aqw7Pg6QoQ5Be+1VruTKg3K1/XgTY7gI4ETXzEr
gZz4nFxrfvE128WtS07RFpmPXf2NwxcgB3fTqG50JetEkC1S8JRVPVr2zOc65/4hsu4bA905491H
dOJtgYJPBHZj4IBuBfcpe4po6gZKi5Lpr8tC/sV+36QIvi8fBrVxaj7EfPeK+J24/d5ErGPs2Bfe
cNRJscFWA5E3PRTz3NGcKhqwf/CO125b57oeJNeY7GwE7zd0I7X1WEfDgXM0xhP6pN2ASGSsZ1gW
ixDdHsWYi8ZRFcdnjjU7AJGYY6oNiAe6Bybt6ZMpu+D0urLoUlZAHPeyydHZsEMEZH1ZiCMTIzi9
rgzCoe6xdSz9BY5Ae3jJ8nsrph6bYndojxM9XFY/iS6I6WrWopRIdUx3NfnGoVdVL3m8yH5fcBJK
qdlI7uL3tfZOd77phoR+V/b7gh9wGpIHhY7br7P9VscTTNLGwM/173vhj3WKTcHDWNmIEmEruqEc
HeCDdiq70WzmOzVtXFy92yCQIQzLZPI1L270dO7w/FHg2yLV9Oxhr6SJlwVXuv7Nbo9NJyknyHaQ
W/NCWp2lKqUl/I9W+wlDmCLRgHVv4ABdXrUM0CwKhhoWxT+oJUXzKej7rWJeIzzaXFbj9dqd8yZF
sM+hLjk/OQwnxORsOLscsNIBDqh5YN7wvU7R8Es2+knx7Y128xGQAbSoGZqpUgdQWcIWllmVVR0n
e01Yd5Pb6TPolXzJAteUYilDcKqkVAxtzlAfDH+N2wqvreJOuScvkW/c578G30YEZqKixelaJPHE
6t4C5dcxdHBPECoWekmjTAPhw0Ljd61zjQ61vHzLUYPGfXhOzsVBv1VBUF4BDD7ZyhJFax5xKVww
htIBXzFIQJGdPfaHZtfuDXQ31lK0pzUrWIoRjjAc47apU1S6Iit46Byau1lKZcltHjCIzmQpRDhD
m0RtmvAphtpn33js3ALAJzzw6YL0iITH/rLOrFneUpxgeWZtzlOfoEe81wevyV+cbjgabNr9NymC
5ano8gorgp3rzNhjxvUQll5kSpzIak3XUR1iW45jabaYP+8qirHDAvY9dy7mMwD3sqFo58etyI6R
T30+tsuB6codOao+Wt4lq+RH8/fRvckX7pkezF8lYFTR+Uq/R82VHSHn0d3rpgzPe7WlbblQIeic
44a0UQ53zBuz01tkHvb0BwBgMC0XfVUkGrmqITrhXATgFMS/730/K0d1innHg6knWzOcXDbEW2P4
UEOls5AjGLEVjBjaVFGy/l+HGWaEQMeBPDoyy1fh5w9o5EKaYMsqmWxFs+GvhvhXRK8UfVdTQ+YU
V/3xQohgywpqrWpsYOv41KYDTO+yRO9373W+6nMWXUzP7a0DewmlZE+yQxPMOqOl5cQmNrNP423k
PBjpqXfizeU9XPWHFJZGLG51Iv5Qas98jrxGO8r4edDOgS75/dVFvP2+iDk0x8lsNzXSrYZDvVj3
kml0TRlQ/arROraFWwu0KFREsLSKaQ4HUG77Vv8wpLtuPOndVfeBEgBRQVEJ6AUKkjaxRt5MoMEC
0SyaUNuz6vya2b6W8bCvpecgg6oqoOwcm4r5SDazwYwIOhda+6UNHpPgU9NdGdlOs+6c6rrVwFoe
SnzD2gsLMkEro2OECfDOQuiuJfE4qR1kcsYXjloPUKNduZlQD8L9+1m/v6xxUnmCi9URRJV9CXnF
Jj+QbbLp961bA/bEATKIc5BB3K0VGt6tT3B+gdVZJRnhJjC3WJ5552u6HV0H/w/w/J62BoJGBIwy
oLQVzX8nVvCFat4x0k1QShPYPM1JBdGX9vQft5J/wyKmD5spsRjavFBI5DmFHC3lznXrppjhxVyR
J+u4WonR3i1J9IWOygKr/WeqjzOKJwCI1/eyrPyKT3onRnB8NouczFGhII7iJ+mWyqCg1ooa7wQI
oQzpSvh0zFgDznfyeP11RhI+9jMv33PevumUHmUINWv3/TuZ4osf/RRO1rwO8rXstZMXM+S7/hMP
ZuS4O2slZrB92aoB2mgTpLrCHlbZROqqR6831wxQsvnBbbytX8CaY98qM1JPFMOuvDVa/azkXqa6
0ym4Nn5c1s+Vu/PdRwj7HJmUOKXRoaCpolnBvLLacwqShi7yWiA1D1a7vyxvTT81QIBqKjWIgf/e
m4NZkASlBNSN+i2nQTIPwxZFU2kTztqyNHTeAmWQOAbYWd+LsSsjY2CXxBOtKdH9HW6NhPr9lNzo
aY9kr5L66ZAeLi9tzZssZIrJ3nAKyzSiceCDBtEuz4FxnzjbyyLWVNQAAqGK1zXRNEOsyBpJVjcm
ZeUrFigfUOE09KCWRPu8HO9r5c5+J0xwjwg8GkOrVHDeRZsp/xZhpDRztt0sI9hdOax3cgSd0BQA
s9ASi+pq8HHm85NBUc9Qp5+1nZ6sdgLyNA1kzTMrHgxM1lAN4D7bti5GVTFwPvogTMtNmnq/wVpK
wJieGOhju/P8rfRyz3r8yOm9yRQjrdK0OxZOCS9ldpv6gAHhh3LyRyBqE6DDdZFMW7gHEV5KyzU6
QtjAMLQXN0Vv4+7JD0Ct9IwHc0eBCF08JV4aYTgSgE4uVeU1zBVbeCdZCCBIGFexCefnK9kM8C2L
fUsqAqK6NK1ADgDqp3kq7xSwih9NLZ29djb0vRpl36mRF7surn/WQdLtM5U9XT4C2Y4IgUaIIXGg
aMXlJpxu5vaUq5Nbdj9b4FF2sYyi+nWuStx+xGqGQZGW1Ik42d+NimbOYI8GeMeEvucG7+MStxcH
Cf7AfWw6NmpZ4KEGnLkIgOwYYWX1Cq7LKWSlN/UGGifmbJQ47xVDfSdFOFUVuLWsaBrbr52UJ1zd
oT4M4T5IQagIS0Wj8OXTWnN37wQKx5WkkeJYRYx8MmBdqJcd+73ldWAf5D0NjsQ81y7kd9K4y1iE
aqxJEjSZ1TbaXSaP/gKq4c/8wPmQUTx2Cwcwy8avAtyvKRD/MIDgB9eBJ1nwit2Af9mmYI8ENMlf
pBA1tQGE1rZQmWO4d16QAbi3czQXqVtOOgvI0p+d28iyiitG8U6ocKwTQLXHSMex0uRH16W+VSKV
o33TFX8aqGyFfBMFo0DuGXrKIfcRBwhHmmqJarSKacEnpTrgEuim2qFDto497Y5DJCTbCegXMqlr
S1xKFY52HBJLc/KJSx02nPanPxFMlZh+ctC3rQdcReQGEml+YOUGfbdY4WZrjEhNyiG1AGtmetYw
PzZ54VLnVPXJl8uasxJXQZKhEd3Ay5eKkwjI5qeFmSsm0EuMLe8E4L2C8rhq/fRsXNcGHr/wlu9N
xC67MIb/DHyTAiJ4iq6yet5dXsnqUQFmDKUOuLK/wOJ7Zs0jCdB23Dd3aXZIy2Zr65prorAYz/eX
Za1VfC3o4R9h3OMtTN5Kei1NNPQaROf5gR5LPDFwKwC0t/eqs7lVTx9IBEMgAhhA4YMjVrwTnD6y
QCeM5+CU7lLyNVHvo1ySLVjdQDDLaDrVDMBYCLf+nDSNFQ1YU6WXvdvl6I5NNC8NyJdwJkeNqpJb
QZcJFPwHJvarMEnwkDHcyUt/4J7bAONhN7vJNd1wfq3mO++ZwiMKoKkUjcKc5Ejxoyv7aZYkp1f1
c7F2wbvEHWFAykciAaoJJpbKkoCKrhr04vcFPzKlVTPMNa9NAKyyAH9wM54s021lmAtraESWsRAk
eI4iiKLZorz5fsKMWw7wV+1B13dB/lQjZomM8lRZ1b1djS4bv+fNsSgq1wHhcIbkp6dpD5ftZO1a
Wn4N35aFmQTmrAV6CZUK1L3dfennmwTX0mUZsqPjWraQAdcSkChB4xkrTX9ooR+auvtvIgRr70lT
JBlfRhleT/MtNSXaIT01wT02eUZKZuTYJ/SoV9dI9uzKvXnLocVmsE43D8O+9NlWNmi6lq9baosI
JgNab822FO4zt9bzb5o+DlHMma5LT5E2pkvUgQgeRu3UZkwaiKsYuFujYtNG4KKAA7h8XDIxgl9p
hyxsUx1ipiS8K83sUFmtn9NE0rewLsawXslDVFN8JaFn4Z/V6INfKJVXWl4vnSldF+IgtCOmjkqg
oN2GacYTarfIe6ixWwT3pvIlTl4u79e6Bb3JENTbtGmF7wcOghG0bh4/a47kQNbKz9CzNwmCfk91
Y9h1G1WbGKBs7Lo6pkC4UjmzuofewytoHHI59j2mIVD8k7j2tcT7UripvncQ5kjSODLg2+kuvu2Q
2mTn6kAxBCybu1iPChywyHHUMMzaCfodAcui6Qp+g7Z65dWa+Rxm444ihZQP6XkKnue496iSPgR2
sjOC0EdB4LkngItTO4lyrl44i08RbCC1WT6VPRJZKQif43xL+nkTW8+GFfmXlWdNQU3VQWuIjv6C
v4AauhzkpgoHaih13wlxovp9Jn1prGnoUohwj6g0SquKj14FJjoHnAmNfC17vryQ1dNbChFMjSVq
HfSj5fia447P7SsHXXliBd5vzRk4Gkgeyzoj1k5pKVKwPPBuJk6pZahAxvvJ8M2eHXrnnA+KxABl
+yfYXwys/bgeUg4ZcxPre0XW6Cv5fTGF2eTqSLsK67BBPqWeyuL+8tlIlEysY1UmK34jtUxV+S0y
Cw9Bx70zylhU+HaLb8zFcViC0TiYvuxjA3k2i/CcojvlP+v8qqH3RhR5qvHt8qK4Pl2SJsScllWn
rRrhUJw89pqMuKS4HcwU/1wbMmAE2QHxvy+CJKvBc6UrcUBMC+9M47Fh5ufLq1nLuVh4n5t8Xpag
iCo4vy5QhjQ0sXmDF+wilODS1m3Ag4pU4anZk8fL4lY3byFNOCrSJDNRWwAE6E7oRWXjKfMXp77W
gY/KrLvLslY3byFLPCgYDqn4JLDj3BjTfSubmF3V7sXvC4eTlXNJiRqjOQsVdIwB+72B9oNSNqIv
Wwb/jIUOoBc/VFpDsf0ifgji24ZJjHTVehbLEJw0uiyBxt7zZnIj9QodiLh9/BhExXU+R1cBG24K
pZcBmKw60IVMwWeToiny+XUml3QbnWx7PC+Ilvtl/OO/6YDgqYtWz1kfknKTJA8MZbUo/gCv6zv7
EXx0mUd6PdWoqJkReAOtrYZ6CYn+myqLMxJlVebtVMNI63pws6F0bVlXiMwPiKhhczypbd3CWuID
T5mRfam6ORiKlR3SSj9ldWuJ7bx+zUKp06JtMXGrlpu+PRrJVdugpry/fPQyEYL5G3mWE2waFmQe
QLfbgNallcSoEjV+DU0WqygrPa/aCKFHXmLmLh/ARaifogmSZlkX3Opbc+GnXyvoC1nEia1GKXHt
0Cv0aPjsyAs84z5SXT6ixgHywm1zk+9kjWqrj82lYME/pLU1xUzXy01w1f1iaJ1UPCDA3lXnyedp
HWnulsf1f92vb77hdSMWC7WK1qyjGaqRK0i4DOG8y3rgD9HO8jWlOxZpd6tomacFwL9MQknTueR+
EsnbWZhmkTEwPinK/KQb/Gj4npbXlY4PkDEBrCooUp68sdI0dbFHqu37ONYDFHGc+Knuf6X9U2FY
7mUjWD+9NyGi5zDHPAlH/nb/zVzZeMnXzMOs0BFtIu60/wB9o2UuxAnRBGpWfac3Bcfm24ZZ5kbV
dYls7uVFSTZOdB5WN3ZWXOJZWowbK8FQvu0ZmWzOViZEcB/6OJtlxnHecmOTBkhRYfIZebn/thIh
hNBipekt3t/tNO3GGUOflmj9aGVVmNW14GVr4GUJelmR97jMbDvTA5wK2CbcYHxS087V6a/La1k1
nYUQwU8wM0voOOAiVOwfAxIqsfLY6tZ5su6pM8jwJ2UrEgKIVFN0o7Exokicu8D5ZWdXffWRDCWf
GPzfrgmxwxhmk17H2LVC/2JUp4JsLm/Y6hpQGjAtUMLbmF94H9hV5ZybBTjMAbcDkLgx8zJtdFuT
SHRsNb57EyPiJAR91jOM1EORzR9DkHsjJlSd3Avoj0rTtiBp/Ih1LuQJLoDOiLoDjl5gaGctuSno
d2d+vrxzqyHxQoT+fufAWxGxPMKzKLL7TerMG6okkotgrZpvmQsZgv3nxK6GvMfplD29L5rwRPr8
s+5AZh/gjfRUk+Qz+KNd2qRepMmmalZXaGqEwGNi7kNsVwkYLYNah/Se/hzC+9CQBEdrDXeW+SZA
7E1R1coehoI/+44mZkrCO972WXiZZ57ZgfcqKlQOoL3qIhZCBdXogj7O4wZCOVnndAWcPb/LkUpM
T2D/eh0hmGPgxlVwHhIjkOynI2hMEDC7j9E35qfVVTggHpSUAlZtebEyQVt6oIICUgVBC4nuy+ne
ac9FIRGxrpELGcJl0elx60wtilFz+gqI0+/Vh8bPrw2MXsjCzfX1UAvFS9siQCB7b2E0ilg9zND2
0KC5pyRj7HdBCsyz0mj8y8a8/vIADc3/ZPFvWQR8TpaQomWoojSgwfUMIKpmnv5ogNXSeGLbYHNZ
3GrMvpAmXFMB+u5TG0MZvlZHm2JmoPllh8nBA8QcdpdFyTZRuKRsE8TSwYBLyqjRBoU6XpCYD3nW
fLosZl233/ZPuKeaiCVhZsPhVlrjlUXgJ3Mpa5/j+vtXUL7YNeGuUnqAio82PG6/5e3a5JTs8n1x
5vhEod9JKTElOyfm/mc10iO1RmmjCx7S6bvDdIBiyBIrqxfj25rEtD/4EHRtaLGmofypNDsrfpro
0WQnU9O8npSSa/FfzPfPMZmCC8qo1jVdjjXxSZwMZCEa0od+8ojuZgzPfsjfvQkT/BFNBhLbA16m
enqcuitHltmV7Z3gH3RG6lADlegmTCKXAgQxmOJP3ZCN4OfG20LPtmyKasmi1rUC3R8aMi7odRCu
jz4rVTrpDpIGQ3DomtLLzA0jyv0HzMnSuGIQiqYXQdXTKpy6PMYl1RqON+WNP0za9rII/hN/WdOb
CPHy1cw4HRJgD/hpwHziX7lKuTPIXUJSV5FVCdfd60KYsGtJmQYxrRBKtM8cwKr9PH2Zr8mOPnOe
kyCXePPVM1pIE7TcsTKM0LTYvSI/1cZOqc9zIWl4WfV3CxGCbg/ETLXJZhyA4jaOrkoqyeqsL8FA
yzXmikBEIyiAoqC0jb6dcsO0HIiRhnGM+uF6HuZKogb8qvlbDf4IEr2cFYNUuWTYK7O8ZcZnJThj
Torpsn7r9VgPrDr/LOgvRzf3Ey0Q/vicW4vdUy/hLY6gYz/x3sps26Bd6OlDTQp42qBxzLR15Df4
Ni+u9aAzjFJLIZUnFOsfg+lxBKcJKBHpnZ67cn6WVZ+EIS0DjXEmRWPse4Gg8akCzeCv3IF5BNSH
Lota9OJm1rbU7Rt8znMAVyXx66vaspAqeEK0r01kULlU7ci6L6rux6Mk8lujnLJMVKdNgnBMVUXq
HkfPCj23I5gwKKfUf9AJ++/a1vSqn/lL61pAxeLIytFeRym+eYmRDhykZc/VpS4+Qwg0hrHvm9GE
2+pq+iMq4tG1tXivlo5kvetJq4UgwQLnVAVWcAtB/fY3vWOp3rNd+DiC10dX3aQ4VJ8/4JH/SNRE
ap8hbYxwCCHRdNTUNw3FcGM0eulkh9mMG71Qx52aKcxrI3uSeMzVR9FCtOCfs8qcc2JhRCYrgSpp
HhvzBVggeriZp+fLi7x8fprI7NNHeJUHDBlxbcg3hl2egtLY5WMnWdCqf14sSLBDNFnaTahBW3F3
tvFdLXv9/x9p37FcOc40+0SMoAEJcktznLxaUpsNo9XqpveeT/8nNEYUhHvwXc0sZqOIrlNgoapQ
JlOmBnfjzBx7s46OhlinPmjri5I6aFmNkmst+yrsR2y8l7aSfFhHXOtB/a4AgahfMjchv3p6i7Kt
JK+RHRiLExtZk7LG4K3AAygvrlT7aqlniTLCWZo3B6Kp3EsEFI7lNKQExYujjYXS+QD0K0Zv6Msm
I2TfhnMR+BYKWDZhYpm2uvpMLwBDE9h6f3feksUhbWNjnIdQY7WeI9atUg7ZdXfdgZlO+WmnrBey
C13dxSyo5sn4bSXK8bV0OpjZlFgw7CH/amCZZj0osuRT3OZ5U4xvw2VLHjaDg+TGaXxWmIl3behh
SxAAbEHookvu02PvJbvcKyeJlYjVczTs6emY+Oa3qTNMZDbVCjOcoj95+jXN9k3/+/x3k4ngrq5T
pV2h9BBhlcRrljZQ1fBErfrHeTHinNd5U4X9js2NImlbJAXoPwL7Svc03zxYx3U/+S0sI5YukorS
OIo1dJUCoMXAHtR7YSMdymVY8Y7s6OK31VVkWEHnHBIiKUmKDg+ujRCDYH0fw/Lv5dC5iIsqQSI/
WaAMjMfrTHluE/r1/NkJpQBvHtMgDrGBGvReiqLSKR1iJKW5c8izu77cIxmWWJrI4SGB/1cGZwZ2
b6GUwFLDpIYzAj5VUUafYAjEMpZDsSNh2VTlYUtqM++Lgulh/7D3mq+5KHGqngbGN9YrDQuUGPud
bL1WBJbyTqr+/vSc1jLS0oRmDMOZeMMV4IjIdxBnfke48ln+Ul+BEng37hvbTR+tTnKywq/Hsm2G
u2BQfsm4qNCbqzq4jyW9UkMTTenCS43GP28jokwb60r/SuG8PNg0/35StkkQFb/76jj1V/Oyt0xA
6ElnaYW3eSuOu2BGW5KSEUigA53e0l10+kVc7Q8DOSw9WSyWCeNh2dqmU42mG+pA3687CkjPtneV
32A89dXDDOynw/mjlHwwfpEnU9aQNhM2J0fVQn3wMOBdViaS8p0omdkcIE8mMlZqmlhNUQd1e1DM
fasUgb1eJ9Mfp5PlTUJnCIBNrKMYWLTl9dG7zsRAIWLkPDVXdRHtahLtpqL2yORI0ibh0W1EcXdt
NrustxhrdJ3aRyCm+FauB+Pa7z7xhTZiOIdI5tTqaAe8FKeu3W6sPRuoFUVZSrQR+sSNGM4n6otK
U7ME5GWXGupBwf5HT+peUjp5nV/gSw50I4Wd6SYwqlY2dWsIZbQvbMon3yW/m71+pNf9iV6j1OXr
AM/pDkWHZ7PENQkLoFvZXJqrRPZMdB116h6UXOsxOpWH1QuB9CEHW5CZBhcqI9NS8nJF9p63QTqn
bpuDpuf3ebsQpmqUGOC502zUHPhBFUJjR5kSCGHbquFTER+wJ+fb4zHz+qBDmOmzvd7sl/v/gUWc
Gd2H77iRzXlgxdaWCKxwAD46RNcMz4wRmuo3Frj1kCNKMTiFt3ojjvPAiwk8VsAv1IFGhlNdrId4
NoM5HoNSXyTHKg6hb7Je/74x0SrXpnHQGD4RAMDZGnXqx/6UQcNGccNjj7nu5KXw0U0JunFXaF4l
Sx2E4W3zC7gXOUauwxyvfdu3rqLswBB4wB2nuBZW95U9OVTf4mu2xM/yiOr5vFEJPfVGNO/TCowS
JiVyPLOywU2rj8+GOlvBahTWPkTGdFpjVAbOy5R8XJ1zcGaLL4uYh0Kd1rlEn1xavlSA4p9yS+Lj
hLP6yJJ1w8FUBXrb7N5uvi0SNQVJMhYCel/1dHDzLASflPg2HKtbBtkORV1Z4+WVxPvjXXkTyvsd
hNQubnBP/+Ij6zxkz+CKOCqe/pLe5DeFl3/Njgb6z4k/XOhAEANs7utLq3bn3+h+Gq4mKTELnf3m
HDj/FGOpL6qV0PbD8lcTf1mcReJs2UGe05nzD0A86RQaIQzXZuKG02HtDHdOn84bjkwLzivUaBsn
qYLKVW6u/qTp13avSjIXiQi+UxJWtjasSgSDIU/peuzn439SgV8Gs426RQGM9e2Vq4keQ3N//t8X
Bz0TYF54hwAUgkdwKctxSDvKEvITq7xUaJum16zyIqczFrqtjSgug6BqW2VZjgajluVfRru4T9Ty
WFp0R4bpqxllAVaFJfkE+8IfzGwjkrvPXVgU68BYExagGM6xcdPZ+rFOW+DK1c8tKHOtsDimYfxb
cqrMDZ6Ty13pOTWIWZkw7wmnSnGqWDreUcyQpAEmmyReS+gfN0pyl1WZjaIxFmbmUQSCj+TWGirf
jKqDHlk/zysmvLYbUdy1rax2mFVW6F/A71SfaHoooy+fEUE0/KdSFVsf711wayYorDP0REwmBHDz
D1kPBFQ1klxcsSZvYvhANvdT1xIcWl3fheZ16XxxZPCnwlgJbrx/NOHiFsXed2xRhOl5aMGO9xzF
WuFaTuKVlXE5dY0skMhU4u6XWeusq444aZvNt75pXKzBPilqITE3ocvbqMV+xiZGZna/YG8Z4Sqc
UYC5aixZIi4TwF0eu2NI5yksgCjjKTbGK33J/PNGJn5Fb5Tg7swUGnaV9shj5p0GIqHkhFe089Pc
a4zXWnWlBMmioXHALPxrC9zFSaYhKpIB9eAKoEsXlgoQqRSHGOSmMbtKp2ZebZLYLTW6XtFIL1yA
UMnocmX2wYVDEFKtTavAGaq55Y7tpbPelDLPJ/l2/OZ3sfaLlmH70F+xqVrMzXW0rJLum1gNHCa6
3wx4jFNjzUISm2ypfcFC8YDN17rpfUDYSMSITYSt7RkqZBF+RZqqypClGVRp/dnHU9RvNdCEsxQ7
PwHPWFbYEXpxNs4LKG8be4bctcKGHu0w+IUXk4GnbReDQdNeSGBgpX1xkl5yAYSHuJHG3TGl6hun
z1ATdpR1jzEjP7aUx1WXzfYKO6V0I4e7Z73VYVKP4h0478gp3BNgFo/uKzC4C55r+XIGiw4fAu9G
HnfP6FKlg84AN4BYbEMcS6UXjYFb4tUZfyaGbIRxlpjPcVf3FYqpra4fhrj5MmT3mZ0czvsq4ZV6
k8JfqQ47gk1dwA4HvXLVBe+AUIa4JM4CNzK4oDsMmMLJkhHoc8fkoP9mgxDZEYA9mSuvfYjQVenG
Jgwu9I7LVI9TB0sfd+2xvdFQlgB8iJ8DV4owGs/rP/T4GZybrUwuFhdRW6QAP4NdDJc13Cup8dG+
nv9QkhtssA+5CYzVoJX5urJkM6p/R5YSlEumAqhr2lNLP56XJTMKzluYnZ514P1jD7T9aj80VNKh
kunC+YdIh2VbbPy6zB/66teoX/TxYxNKvJAwQ9qYHecdDGVUnQZc4H5Y3VbxUTNsd6ouy/xXlX47
f14yfTi/gEeAYxcWgoYyfdEz6ubpcZ3uo0TSApPaNucSljkco4EFDfXUflu8+Ht2wirYPeMFVY9g
bPeL3fBVFjokzpynqdXias0aNrZuNEfMtDnjDzL8Pn9+4srI26fi21VONQw9wMVZ48jEJH50hyJi
hBtruyxlMo7RTobVLjFxnrd2RHlCwUI40tk4fAHHyqWOFafzWrGvfiZa8Iy16dhkYcsAMMP5qNSx
pw0/szB2O3KP95RrWuH+v8ljKm88xDrlxFFHyCOj7huT7tJJDZYWpTsttlynj25VpZLIFN8xzLmZ
gNJAdsHJ7Ed1NaaaNez71s1b46KwTDdT0wPN1j0xPrN0jg4jMGUceDVUnd+r2C8gy4iYE5wm5xDn
5ZFE5rGzColWYnvcyOGCyKx1qTKlUGu9GQDF2N+kX5SgdwEv7bVuz+KW7JYJXchGIhdCcjrSah3Q
eGsavOdbtPeSAQF5Vm6SeLg7byjiPshGGPfVqBmNSzNCPQLqLzUYrrKrDBya871yNYPNgpVnsB7p
DheTLBcQOpONZC6ykGIqgbcHG7WL2LWW1KPVrd3LJn6EN28jhYsvoaYlmUbw/rLG6EgA15TFzzZZ
vHb9bq6tB+hLicGwA/tw1TcC2TXZXL12Rivf6qc6iBPjRKfl4MT9g+SjyWRwQSbRBux5Ffho3Sua
7noBIEmlcGnAdkW6G/1r6OmymXPh9d7oxQWcYQm7vstwkPWCQXc7cofoOAEONTS1gCqytUbJHeAB
WcYeuDwK2wdtNECeF+1DVKVBTtJLwCU8nj9NmSjOkdRJUSRlRIG16hyrKEFxq/fm9GJ2Xs7LkXw0
HpwlcUCfoOkIbGaUu1jB2tfZKqlCykRwnsMga93OlmX79dT4tdNdlPYoESG5tZT9hK15q7XlZCZM
Lxtv7HAXz4f6MziOG8/OcwNOS140aYtvr1GwqS2oZUWxEbtaT4MpBvCfZo67859GiO+1Fcl5iZii
82MRuNwW7RiGJ1B51uRmpxBQ7aHf+OQbHgxufocdD3orw26UHSnnMXo7SeoiLCG8VAKiYbAyL3dj
OkpI1mR2zjmNvh4X7LF1od9NPxzbrTBfMY5+kUneqv+PgMlQfB1kAs5rF2pjIWmxlJhEwks8vlRP
xX3nNZ7tg70A5PHA/AbYrAy8SXx+/wrk363FrBepriKQmKMBfrws6OrqxhllIIoyMZyfWMexTWwd
mX2pnJLsQm/uBlNyduL7+6YJl2to0xJnWggX0WSnzHlSasnlFZeaWN/xr2/DTzamWjbTpYYAR3PD
x/pY78KjmuzTxU2v2fqVU0puljj8vgnk3EUVpVOXpij/oE2x+uZSTR5DgfCTXu12SBb/lEmI3D7R
Z0nxWPa12N83Vtg1qt7UM8sulj3pKrfR3Ky13PN+QyzE1iwdzFKwdO7mWtMQAykGhfe6HE7OuLik
MjzDkJyheBCAvonhbi4tWCycYXmgkNK+5Jhc1j16AM8yqieDH74Oj5QgqZmD+SfIrPbnlRQapY02
NTbAUE6xuJOk1GEgA6yD2pzU5BpzM5JTFHuMjQTO+1qKOpYxaw22jJJg2iuRq4OD43v6RztNR/WQ
fXVus6/ntRJfhY1Q7ts1mYVYkiHKGDejz3a+413+bN6RXbGLpBDrQkPZCOO+YN/mTdyyR8TcTS6J
10slrN26HSWfSlwF3cjhkrR4KlAbYmlTFxTXLI7VYAH53mCcSTlFOnCIZUt17JQ+ZLtvAvk8DSOr
Y0ZyGEfTLw+pqrlFVbmTNT0ZRX2BArPkVssU5IH01tiCG14QqNebBTBtxiH224MK+sK/oJVlBE0S
2+dzNnXK1dYMcZ6g0zgQQ9k1jowOXmIa/Jgx6GcWS6EYSYy0uzS7CcvvUqJikQhbBeg8ugsqW2N/
7wvNuUizIsVOjxE9mtnl0DVuKBt3FH4ZcPpYpko1YqEA8F6IHuZFDTgztllhnYzLdIdBrNPq1eA8
TU9yjhaR4TG7eyURAjIE75XMdsKAFGboVgvjK83k14oGgl8NCGrqHvPhkjkV4REagO7HxDlGdvjp
BaUwsTeiIqlpsM057ZvkUi8lwV8oglhYtGQcaxD1/gBVYyZdz+jfJ+Ohy57L+rr41Lw5GOL+lcH5
IUdpgJXfAjDIKQhws0OMABFL1h4WxXwb84BU1bB4YPHbVf06mllS4NMg0ZyxhdLn7jo9WfHgqhrS
+PL+vCcXnttGHGfdVWFP6cQojzSMo6r586ygIV2ukiAlloKlQyCAsU1OzrPWDUpqzYzn7xBfNeV9
p95qw/fzigibIzZYef6WwTvTSK2jIV8wXDh5rwN/4P5qwZuiBfWVbClV9BjYiuJuKyChh6Q1Yc9O
9LjopyXOPad6wgKH5NiE13Sjkv7eqLWOxHbI1qDy6nuYXgzhvo2/F3AMpayZL8wiMGatv1JfgQKR
s+2og23PLONr/SUAF4SX3MU7cuwwUwfmq8dyr0sMT/y9QIUI9m0Vy/j8joHiRMuyRGxe8BjuGUtq
jzp1A1Kq2qNHiW2IPhjgs3UMC4I9Affq/UFWegiGR4bRoO81TON3+/qi2vcX9SF53SRWQZFGj7Lo
LkyS0PmmgPNBdqvz1ONlWQ4knLUQGhbX9W481EF1DF2mIdAuJLYiumJbYdxbwagmfTEszHs0C8JT
Gdkh8P4t1QVRmyERJTLLrSj2UzavA8tR+inLMe1mVsDxpunkjpW5GyoncPA0dhJbthwtPUkuxy27
MKmXkknEMK/uAV8WnH4hRrUYK5KsCSlTjw8l+pw1C8HM0docK8yZNEe6/OqTYxSb/nm7FH4zDV8B
OPtILvjR79jsNG0muN9Nfhyb1h3Cu9L48hkZjoo1ChPLFPysbOaEZWywEc65M92+v2hASe8kkgDP
/DefyDoYifhHCPd9pinXqglgU2hMR4fslOzZiM6nOL7BUuUgX6FUB/I+F0aWYdTGglXonOxyigAw
3MvepK9H/kETYrHVRXRhDL7+Mq9DMSWMUxSWNuA91bnLY+XR64S9FTFbnCSYUui9OEDP+PyHEjYl
2fg7ls1sx1L5p+Jo9aWCZBM54CXanj7xur0DSPwL/WHwu6N+yD3lwfkUK8NWKvfp9NJKjMjA40rV
HmDtRH8ZpduozL1+OFQbKBgmW3NAWeu9w8iwlTzNDTSrYhxpEURBcjXs1FuCs2x28okP0cMDkQUk
NgaGuQx+UQk8QDQdKdKNYn7QMH8vGzoS3tvNv8+FE5UO2pgnKzgbZ9q57ZI8LsMAqqZMhu0ndnyO
Bks04CQ+8F6FbR8qJMLXmTxtx5gbx68EG4D0RA75XpXUOIVqbYRxIWRUWsx7v6KWGg/5+LJCgrTz
rotMYSODix3xWLcaxUAOuCDCu/mYnEaXuBiiMtAskzcDhX5pI40z7qafLWOIcXxghoRfcoJpFx9A
RhNIrq5MKy5kOFU4FcmKtpVysCCp3PUXytPsdcd2n++liyUyaVyuloL0fQ7Z2PK4M3ZsGHxJ3fmu
DxRQ3E6HSfXOaycwC1sFvZzqaASpLT/q243zHNc24qEZ3a/Og1U/mOP//+vtnQim8SajANznZBus
wmOGzTOWATxsBn5bpbVAgV94J4a7t3rTY96HjX1Y3XppWLUfJc3z+cMStYRfqwUadrktMMlyBu7k
QGpLqhpv3aB6Gk4Dawvv0+Gk+c2+B2ACwCzoN9XPAwy57M7LFqrH2PH+Fs1Z+5gqpZb1LVoh5i8M
/7qd8fjfBHBmXhLFINqyMNrf+L6ZjJt0IbKtKaG1bZTgjHvB6H9NFphC17rtERtpAXlIgsJL9p0/
PrUMbOL3cn9eL3YwXHzCN7MdUOSCyAwbz+/NDyjAjq0wKBBr9rF6/URUfxk7twtli5Ni5d4EcR52
AkALFpfy0K8MFBXr/jQvptepuuQQhfqwkjquCVAY+ExCa6J2BTY+7Fy9G3XP1FAZnh6x6O2ePzcR
IAgC+psgzuIafaRrigUtP9eeln5ndb8dchjLAvgF+2y+XNtnK7v7jzI5I5xM8JsVdsYiSH/UUMLs
3T6wMJH4Ga/+TjvOFDvDdmo9grl3QX1E8AWt/HI7AesKXt0rvp7XS2gam6PkcqTWdjDZyUhakngO
MGB+WYyma8W9xDRevfUHWyeow2Cr2sDTm6td2IiJeT0iK+qCKSjuq9O6UwPWDQHD1Ai+scW3D+0f
bPC6rYek8BqsTJ9QdPMD9PeXrbGsSEkX/AC67LCi6MblF4vKKieixAlYyG9q8lfayJxUISmbXv0L
JrEAkzcQ7tn+vXG7yp7EzBTOnSp3saPUiJw0ndHLigNCRtDoPtkYO1rAvx7q9yqVXAJm4x/F4ZFA
bJOqWMR+f4Z1Oi7KsAxwWOXiKhoqJyHm0O2fanGnkkES/0WVGoYr/Y80vrLWGCtIgRkS0z/g7xiZ
CRhWWL2Xvb2lsjjzpEWb5HWMrRKr9uZLA0PH+lHNPdBXBcA4lDxbhXduoxhnihi1w9wd5geCvvdI
fK0qnmJKmsZCEXhLUgtHSDX+6aOW6ggUc9b3jvc5oa6V3lO8XM9fKaH1vQnhEYXGNV603IGxY/qX
xoEF0J+1u9SXl8y8n/vv54VJNHr9gptcbV1D0tkxJn7Gbj8olkf6izSS2ZxYCKB3GM+6+YGYdiza
IpsblKWHHOWyEp3a+Kdla/vPqPImhfv+0aKkRb0s4Bsvb2h+ZSw3JP9MZgvo938U4fwQa37TVMWn
acyd1l4Y1Kfh4b9pwfmeeCjbfC5Q3GyI6Y3xvOumZgfKYP+8GFF9Ai2qN1XYN9t8eHS4o7pgLjV8
nHfY1N03IAymj+oA3EAGu70cbK8LjJfzYoW5zEYql2KYBY2sAtAJ4KzJbmIE47QaHusxC+biM8Th
7zTkUgugSPVKn042wH6GgO6Gq9i3X8bWXYN+j/Vt2aiq+K2w0Y1LMCZtULWiQfrUY3dJcUu/+E2+
AxHBA40R6k3A0wyU43q73MncrOBdjD6JYRCbguvXJpyXVSuah/aMlwJ7FxuH/vBXvU42/CD8dhsx
3P0iWth2eHOhuUSeHSXyl+JHnFK3Vn6dtxFx1NgI4m5ZVKYY26GIGtMJZZKArUcbAKYDd7C0zi70
teA5s9lYDnoXXOiN9MxChMI3K7AM0d02TrOrrS9Ka7uJGfQyzE5RYxhf6l9xvGuv7UHtSxNo3I12
IicSRD8Urxg8urxSw7be/7CcxQ7rQ3KxEckZB8Uee7lEKNGQfY44v2v2tj+h1t6uHkM3+B8kSs70
NZnbeJZuXpIp7tHFJz/W3Qxyd+1re8n41gFC7gGzju6b4/DCqIlkWbfYQt+OlzMcI4rwVCKoTPbj
qXUGt+2ul/IqHz5VQwFqDRhbKZ4NfMPdxLpJY8fQsFdOdvyrQ2GAPkguAbtNH77bRgbnKS27HPp+
hack6h7DHX66M1IPNqn8PYkuc18srpyTx3nLbAK1adnlGFWMq10XV16eOZIALX6tbHTiPGQDBxnb
Ks6tC+Jbtt0ZBca9eSiuOi8K2oO2Hy4Zfopy7Pf9Y763ZdNVTIdzOnK3vcFsc1pTeDDTOdk1kHHV
3g/rDis8j2MjWeYS5jxvuvIMK/HcGH03laEfxqOfFdVP2gHJxJ4lZyoTw13vOgdZVF2gnLcQ58pZ
NXdRWpALS0f5ZXI4508LoyDrjKPrzXs7/B2a91n+7bzJC/0GBZih/gqzzrd1bWtOrIGJKCvbI+NF
FoPpa/yC5TRFO5lTLsuAxBb/Jo/9feOnKhqHkZNhv27cRYfiyflFd4C+2ltfbIBDesUuvJcFaplE
LudqBgpKkBJPr2j5gZqO16FL+N/OkPMaejzZZZ4hdDbWN6P/rth3g3Maxqum+t7ML+dliV/lmw/G
uQw1LkzaGnAZmNGo3Pm4Hsxg+abuXu8wCCDOixM6dyR0um2BlRTPg/efax4XLcwqAoeoRN4Y3i3j
RVz9XmXkkCIUWTS33uRwlg5c7XowGBYGcLVzMI8YB8VzVpeB/bHhQewUHkJvljzDhCmcbTgWwRgX
+Uj7ZGYYPhqL0HcW07h07GwM1nZqj9o82oiZWvd9jTHQlTiDfWH16q/zRyu0yzfpvK9a52ZRckyR
+GT4UaT3c/qZl/nm3+c+XTSRwe5KVGT7ft5HaXaLpSA3UaWEJDI9uE+nZzauVwWDbALtV7i3vPUi
9pfv/cnZz/s4iL7IUmKZQC7hyLJZyxMk336jn+zhobYkByf799nfNy6qNFslbLBF64+oro2Ra9Y/
/9uX5zySWtkdhgXxZco52ask/1IN6vNnRGAgAgORDmYhOS8R1fWymity3rl4jPTZ1WPJ/q/4kN4E
cFkF6jGtOSTQQQvJQTXjYJplfOLCxAFzfP/owCcOpZq3aonRDtXG3sZIj+1YHqweC/tWckipLXF1
ovmtV5gNpJhgC0bN5P13XweguPZszrz9ZgFi/Imcpn0EbuQ/1o0+eGwVUZE+hYQRHoNA/8jkQodm
asRUKMpnRdZ7qZZcTcUEeuHiMyWUjRjOHForHYt4AbappvpqhKXw+c6SIUoLLWIjg7OIMYY/a3v4
ARuL+gBATB/Om7T4qIhOdVOzMALLXfsepSynalHdX+rQDcv0KUyXwFFaSVAQWp3zJoa//Y0yRxUb
h07r6tLMrFNKqqcmb7wBQSFOFwn4ijDAbsRxRkfiXs9a1kugGP3pMGe2JOHOjsLTVMkw/8Qf6E0z
ztbMaXTMvoUoK5q8rPkBMDRJIiQuImy04eysVLtqyTskxqytrj8yvMjeLRI3PhQ7VdY6kxkEZ3Ck
GKmRA8Da1wEXUobfo4iggC8bChQmCRuVOC9UYk24iGZ4IZawGocMc1kr5rJkQU12dDwFzZIBz8VQ
UBrEjBkb8IlvsBaVA2teB56LjHpNnG9hm0a1sYePAhaXHAxhXM4lo7GuWtfaq0EWNJXnXBM3/bkG
Y8CKFPWjbOVF/MHehHKZQjFPSxNNGFfNU+Nb0a2uA+ZGc5ARH4kLPhvlOE/R6K2eziUq39FTeGfe
sGGSYj/dUtPVdwzyWzbLLNOLcxlkVoq5HNlATnzdpt86dbeGL+edn7hNvNGJ8xN2EyqmSStUCuz5
eh5sr0iw1zDrN5WV3A1qdNk5jacACzZT14fzssV+4+2zcX4DCH9WBC8FZKNcP3ZKc1qobAdF7HTf
RHB+A1VWxXQaPDMm9Y6OOzXDxH7XuTNmixG0zqsjkqVhGIcQgsT/A6tYmI+RUuRwG4tyGetBP2q7
Sn8pB9tdzVgiS/S63sjiQTN7pdCwbI1rNq0AOkNQVO4b65CvP7RlX1eLRJroQ22lcZe6DZe4Sdke
KoManVTdHUzZkLtMBHeFw6Ez5xmkjYAkO9LyZLdfz38c4fN2qwN3d0Gf2MVTia/Tf0OZ6MQgk8JD
/WQABCLZSVM+9nP52tRWGlN3k+pHYWqGlMK0tRsGMa8daDCfBv8VutmXSmO//Zw07g532kJTO8vQ
j92DDCso/dRX7ke3RSO42i1fP+OWtspx9zZRaG6RUrfBanwR9U4QKg+hJgvCMoPgbq5iN7kxV2hl
tssMKDzQVCSfGL+2t3pwcT6ZeiUbCrzH0jLy1HlBLaK/ClMrOG96Yk3gEVSgPmPojAv0TRMWuRYh
f60N/aDlJtYkqWRyRBQoNPVfEXyM73W7oYbCmuXrzkr2dD0YiWQAVaIFj0oz9mts5hnGo+y0Xn7a
Oel/AIYslyR6Yh/6pgjnBtpuMcu5x4SZvVzZsGZjcufyqevvolpWXBNG8+2hcR7BbOsM6O54lrE9
2dlPLjBENLn9Yfqm4VFW1f5wOG8IopR8K5BzCrkRhZrD3oHzMj4q9q+inXsXELqBLUV4lCrHuQQj
aWxrVRDjZiTMpb9eYMPlMOzQuETFK9+PMlgTmQVyPqFy5th24hnZrPVsYLtvmL+O09358xMtAODC
vlkH5xNmfZoAOoto3gXoRKHiDwSGYr+qnuINu8kvbsH9E9j3KTLOT4yKaKgjgjNUA0kfPzkK8pml
nE2UhpKkdRMlRu3mdyObHBKf4ZsQ7gzHFJBMZoKSOXWeQRHhTvrvoh8DySHKpHCHuGKsYlYWvDvY
xJC6HwLYx67GTsMDA+bs93bktlKqSJlQztV266ySyUKGPrfHnF6lIM/+BAoIhvBR1kDTHJhmPDck
pvHDVekQlVr1D51bV5sz7DuFLh2P509QqMtGEHeNrTIrrSiDP88zkzHv3CtGFYRlKLN2mRz2900O
kdlLp48OFGKg9vVt5yanDOutmAS0sfs3XZJDVPsylkSZUM4Gk6Wx27rGmEVqH4roT6ddW7PkLgkj
yeb8OAMM2yQqE5aJNdXF4rzE+fP57yN0s5t/n7O1JB5zXUUZD7x+wdx8nZtn3bpSFSIJVbKT4sJ6
3lUdaVnbWNOng9nVfhalPims3XltxGIwDkoMA3VCfulJSYxZrzWME5bdFSS4cX0RS6kQxZ/kXyE8
0IyhzUasqB0qOK0B3CvHrfL782rIJHBPiLVpG6wDrawBfgr1XdLKboswBwaz+9/nxEOiTnqTtUDA
ZwPBU6BjarYA0pGP2RlPw4RQ5EurRGIzexPIpQ+LnjegKB6h0dq/9Ot0AcZCP0yN3xHVgvOHJ7QB
rOFaWNDC/3g0lrYIG3PsMAmBuriy+k5lDF+iPiVrMPV69Ou8MOGX2gjjrg+mJfO2MAl7Wrbm5TJV
w6nNssY7L0WmEnd7jDCdQHOCUN7T5xb5wlo/kfH3eRnCL/SvJh8YX8OBEHAlQEYL2sgkWQ+kidxR
B1uPNkhuKfu5H15gG1GceQPDeO1jdYHbBPovVowObJkJtMuSDPL8t/lA77pqRZ8vGGLxseFruUof
rh5eSQ/nj+38p9FUzrA75FjzFMLjTBiWzubOMxocn6zfLMz0NyfGVN1EN+AOlXSlkNJXtVsWOzqO
YHpHU0z/IYVUF3ZgtI0wpvJG2NqWekt05n2uhmD6iXxY85KTea3t1Z3qV6qPHfrPvJc2IplxbkQa
g77OOob8/LL/0qqH3pQ0E2VfiYuiGvAtzSKFxWERJjYOxD6S6hMthO2pcZ5gicBT0Iw4Ncus3MF6
tMZDCsx7GWex9OtwvkDPdDVZUri3lgThftjHO+JHv4dfOjgUFx8zxnsZ+o348BjahW6jXscv4XT5
qluTiWpTbFYABx06inG6uXMdkmqfurJvojg7mFLLmcKZzX+n6QFVtIC0paRlKtOGM4XeXtSiZYgx
tX1c4l9V5GvD8bxPELvSNy04Uyim1ixjDUh+Wf8yhtgKjQCwnzXumP/8jCDbMnQd21EfGGoNQ0G1
1kCJPYPzqdJsF1e5NxkYbaQyAFXxsb2J4jwQxpM6neYss+oPiXKowqthlaSiMhHs7xsnoKp9pjtj
j6V4qz2kne7OfRR0tPXPHxpWFcRvY0zT/HNwnJ01ijJNgLyFP+3oTRVNtzZWqzUSNq6lxv3NEFpW
0EfjpVYuR10Hikyd4dFXhwaKHaPy0yjjmzbURnculsHtrOo2j60/TZk9KmSNAJofx54SqqlPR+1+
duzSS6izBuvc4hk5jpm35DN1myoyXVpr13pMLlHQPdaG+tCtw74wJlClWq0STAYmseLsZZimh2yi
lxWJoiBaUX8JszulbWO3VWjodu16VbXz5dKmJ9OalX04rdi5mkaMX2s9kLhGe7cYTewTzHwxIpBi
51jLcVAGUAEuAKHQpu9JtAK4LtNBUz3QDFzV41FP9AvMs35Vi2qPh8htu6gXPQkvaqsCAXP9DVwb
qtuHxsNqg1aQ1OGVk2YJQJ9XQCKnXe3GGWqFdTi+VDN2zO0a8PuRjjOOQrS8pnxw+3xe3d4Ob8I2
fV5GFSMS6vKkpfa1rulXChCq3dpsem/Sk+ZQ9VN/D2L6JxLVyS9ch/RKSTL7Ns2G2OtAc+ESQMe3
AN71RsVS95FdF26jGvaubMofMeu4ayDWBcR8MnlObKRuOVunpc7ujc657/6PoutaklOHgl+kKokg
4JU0eTYnv1Br+xoBAiFEEPr62/u6tV7PgHRCnz7dihxgWhzmW9jCVa79jg2On56j+nUaTXUUqq0z
NtRLwcPmy5GlKYnZ52I1ROEre78Erj30BXWYh03QZTSaCVyJ+Z56c/cxD+w2be7LwrIYP4h0Cv44
xHb21WW9nFhK4pmkW0CHY2I9DEEa/+I6r0s3LddsGOlFRGs2VxgljKy5h85+dMK/L/40pbSd71VM
oMHrvH8bn4O3dmzBla2cTLtQ/YLotzv4O1/SbVD/tgiWnVXgfnl2w7rV7N/91fCMR6Y/dbR+hsbV
Zxeybx2YoRjVelbQTgZN1Id3Y3xJiBGHGGoBMIzpXzlp9pR5jSiGZWoy1WCaGFVsSAOYTGYBBt2l
EOY2+eJXZ22dGjd0qCZid+gqs5TgpQ8paVR1hr/AExWWnrsBizhQ13wynddjVSFe0z0eSQpK8Nu6
D5+QinaFP9MhHRu40lVkH3IT65/Jc3erlum8uEGlVTx6UDZlyb9p0aYwQnbHtpLubaR1nQ7z+urC
6S6jbjgkmxO5P/I+D7nY8UEgPZ1Yf01lw1wWOhGDCzA886XdswCaYqPgNItr8hhEm86E58vb2Mx1
Pm34lN4Y63Q342cU9UshVRtc67p6hc0n9lnitUQZP6QemS+r9CH+ooOgTJLgEm8bz+lszCPgNJUR
Hn8kffjc8vphn9ZzW/t/R+0/ae3wcffgNlbu0NAY3l4jvmxkgLCB5343YbiU48Be+6r9k/xUiA39
LRPUvpsdPuGkHud+EyTwemmhtD2tr/HUs3NXRex788PPEPYO2TTh7/smegtJsBe02vAwTTD/Jmt8
b+SyIvwxdox7da98C0f2kT23EwvKCqpLmXR4L42KIZ3T74elD19lOD3V02TSvg9mCHDu2Fxk9W++
buuDmIn/0jhzc6vs8dQmmfbEYQdnGdh1D/Eg4F37vQWapdLAQkNSjXkrqXUq6+aCUFfj6E1V6rhn
82EdoezJp/G8LDI8NXQ/L6FqM+LNdQmjkaXkG5FZ043/haz5D6CHTL3QXmLtqQI+s+9VF/zuk+kQ
btY7QucGwWsMHkbwLku56a+fnhLrHnGcJdArT/ttv8kOgabGQmHuLd5zVNEYscphS1NqCDtXeK+c
64+FIiSH470JYLwUVLLLPF6h5mjpkAlfw0u5aqKCrOubCLau2IcxTI3cP2ulXt3kRKZsr9N6XW2J
cPgtiJ4LoXAY/IFmZp1l1lbsdZwbme5KDWlv8AeqtnufDeW5m+HTSUP5MkEf7efKIhOtwmVrgqcd
k/mVr+Rv1BGTCZBSimRqPlrp0GCuY1KoLZphesme3LpHudrNHY4nW2ogyH0KXESuPgterE8eSMOG
whsm89a0w3KjPavvvG2vZEhw3RrBszYSbaoT7ALt/WUky3DoPH7am+bZ4/GvSHCeCQE3Dmj8nDjz
So0dgEwOU+FvyZgL5B2I7y9ZX0dviT+ni+ZBtlKs3LZQB3BV/YXy5K+Z6NUs0bH22owZ9WsO9PMU
ipcQX2P357Jeqm87IYxuiQeJojo5w4wB26a0e4D9QqaZveAEwLeghSZ3XXT+kklu8dsw5ZysftBN
lMNB5FBXiPXmOVbB6xhUX0Pf3iP6Y/PHYa0VtvlMSZ+5jr9LsZ5gphimjY9rX4fneKixcRp5xVCB
NGUoDlm0P1Epj1gcLsTgHQbrCmyi41yxH3jp79Y116FrC4bv1S1Nkaz4MoJPH61XvWs25ETSh8Xv
nkD9PEM46wF8nCaFnfxx7sklZCxXQw9Z365qsmkfz7DkyiXxm8yGUZ+GdRxmO60PmgT5lqiUVfOI
1ZHlaLu2jLi4qlYXoamLbepK+DedJpxyOXsPCIdNqqq5LftYHRTsJbamPTLIFsPUwp3Ehtu5U3GG
b8yBuSprjM4Hn6VOy2flPYRDk0/J+rmurgxo/TWL+AJZs19cYqYInwiAKmuqZ+jDUKpTuI+nVMCn
W3AoFjf5uNR59yOfPu3TU9Xvl0hMxWBMtpngMJLk5FXBR7/wPDA015VfdLF5Wol32BaYuYrxamVl
SuB4hceXQnOCP2SuM0yVzCjLmKjHraIZH8yVWXvQ45Dgkrljo82fgc4Zl8FF1/KCCiIjI7RzapKH
OvxtQ/nmNfyoKDtOjF1ghXfYYTk5kvCiOM3FSM91HxaM6CcLqcqtkf/aJu5S7Eo8VFijqXpXbv74
HO4RT9veHmSdlPhLGVPq2V93yF3JS1JHT+0wQ6mMPw9RkO5rf6uD7QA/jhxy2386tgJc6/10UOa5
1itSanBZ+XiQ1haBgy5rDG2SdGbRfYxl4eDMMUYL0uwcvEtiZRHC8zVS/3mWpXHU5ToK72ppbpLK
AB3MngM4fJkm/jAPFTJ+kFMPg3PdZ3VVnYZY/oHaVR5EwxFqnIVNfjGNaotHe763qkeWC/9szh3C
lj6jdi5hWfTJbVhnUsnfLR2PrSQX1NlPykRXu7QsNTHZUiErWBkyWNsw73PDYeHJgINrX/xlzfW6
nuMOV2EY58wRWy62/W42fWSrzrC0ejNLny7UXut+fSVDfwzn5SI6r0mZ8+/Vxs9x39+geozl3I5e
RexeKcRX+25FZobMo/kjV3fgkTuxYDp4rr+yeNtTN7GD5uOtjW3OiX/Vc3VdV1rKTj1EdQSt6XAr
+9kvKs6O/kb+TT0NikC1uV/pnEFBNO6CIoIKpwPri2Ftd5L1JVh/r7xe0t26fHFTYUN+WCQ5Bd36
e+LeG+f9BczBtBMy5wzVlOEHQvZsNs1hpXE2j6ZGEvDKXbDUX1dE9nZ88pphygMP8vm+3Q59X9/W
GJJc1LNXbKEehSbvAxtCpK3tBWtKRx9O6zux5yq6LeGeArDL8WceOciXPBIYuW0/ZlPvENwccztw
1B96hEiAqA4QaTute3LY1+1hmYarDKGNpcaXZnkiY3hjLZbS7Ji2PCyUkLeAfqzOpnukys3WV1cD
CLRjRrvmiO6lGA0GlVFypC3Lo3rLYxeXMD87GMa/Bm/IeZMcp448+Z57a4Q8ksidAfte6k59xcP4
odiU0Z+9V38udsjcjxEvGwsOmit74hfJ4Gdrj+Ci5Ksk4wVmllmbhOd1JU06G31DlkXukPbFhuQI
g/MIsTd6aePpUQfrjaCZgHIDydXSfdG2eUkqnoptO/U4oZqwh5WvBZN/1gmpbRj3A8LOB2SZy9qu
t6HubozUl8oGqR9D67qlZsoWgwX+FurdW3vsW/vUx9C6q+qHeWSPCbcFViQ+RBNfScSxWYUr0lX/
mk6fl4B+7qNN7b5nm4XMhwv+BV3yga0vsDH5cY/1fW35qVlQdsdRX5g9+FJTiB+OT/OMj1czk3oT
/RjUsKTguel0mdrXFkqM2Z7YIEcN9rDW/FhDsjox3RFKmOTAA8MLMUV/vfo+E/fC0HLD6tGhD0Jm
7ec29+ooa2ssYCaLKxaGj6Mnjhoc9rsQay0R1lMh5jOrl1uyfMVMgkwQzVljk4Ipv7SToWlj/E/j
Yyulg4tRErxXKkqHwTs53j64Wp2pIHkE/d96Fwda7X222z3zLCRAvLbcTZtJlKqwAj7PzX7YlPlG
ejmsPtrzHWuhws/dVuU9M1DjI7/GznQZRqNTzrwYwrhzciDRdJb+VNRzlTZLCAUE+dEnyUtUqROv
aTn48an28YUaLTIqF5wtbPcxfBAQf85BAPsI073TZM4GjnYt0dco4Fksp2LvorfVbz7GFQchWoqW
rE8rs5lHg4Nl/+1zhzY+lEdD6l9jL1P4DWKR5JcCGBeG9bHS3zEkx1qypN2s82QaPjRJbqpzmYrH
EhVMoSsP5sN72rdzzlEMYtvmGV1G3scVmrofPyHYnUDDJ9zia09x8CaUAY7yb1qvx4jXTxJh+jQv
+2MMqeDWLFlA9seAS5Zh+SD3VzRarDv03smO4ZFty30a/KhQlvyu/anJoRCYwgbi5M1N3s3sFFNk
W9yjJfDvpKYQGLHbkHEf2IT3Y6tRVU88Uvd43K6QxH6NHD5aKLLOkUM3L0XfNBZUZvs+O3U0kNbw
RS2yLYBF4WT935j45Fwur1r+1cNcUsVK362w90myBFYrEicvDO2Bz3/2BKY1qw1TFUPerFqKKWmK
LloeHR9fdjHnfjceOoluzGcHF4Uvy1QdYd11sA29RKiHG90d67b/tYYf8JZ+xDe41VN883Sfz2y7
Wqpe8fXOqNc/O47MaVZcobboBl2M+3LZA+guOjV8NHAV9SAB37VzgGo7yFFqwlUteugp9F4inVkz
ZCCN1ymXgGVag9hPYB/WVsBu1Ia3KpdsbhaSujm8uS3UKdYgH+Xan60O8DvRxI82ApGmRYJLwm7J
E19nddycJQwYW385eh7JNJ+eJIU7R7e+9js9eFufgu76pld+D0JGM6iWfnnjno9u7lNLm3MAPjbq
aveauOpgJ6/JdCtO1vd/tcHwHoT0CJfoMgjlZzyuz4uu8L46daJWBWlQzx9UsHIx653WwfM6Y6oV
+7AUavzxOG42h9gIjFbZSSVYTbRepri6mtrY1LUG4D08w5kuO7hv1GNy99X0osfmDbOXLhMSTdHW
mCuC/bmX9D+Ka1sPXTov7V0PMmUA4OL6P/QxH11M87bei0qQ0tdVkrq6b9NehN/BhFLSsI9mafDy
XPuwChTWVg8AT3hzEUacVKCuddcAxBm+uahusK84oecvOXOlMmGbLTJ5gSbWxwQdtZTBBCobd/7Q
DawkSpbDiLw54jj4S1dw5WOzL4xIqmj7GQfbg7Ptf57pM9kuIp803jYKrvPAqEmjCNW1q72vxqtL
OppnrAzehn1NEz7fQMx5sE1YVh2gN1z6ce2ziOgltaO9Odf0cCvzsg5ha5cCEN+QCvVs6HocqqHo
q3uPUbBt/sb7nIbTdFtqfWr2JGPjZZySYkTMZqa5msnkIfhtyRQf5hZqQSDtdi7ILJ5N5bsLamFk
UZ16zJ7QR+Semq+wrii52gto7hp0XWj3AUKFEqUQpgq6ybzZFnxTB59YhKUuhddU2su9kFIhXW3p
Fs9HuaA3Cih4butR7s/KD26WePj1Kh0Dmwcw1XOEvLayA7blTyW34DTsiE+dOMyUvoqgv2xyugGk
Sb1VQsczPPk1SRO6pxwLDAhRZTCqTAxBCsXZw+g9ooa+SI4E4kbQ+ZJ0dH6O/+83LJZe2mFIqYPa
8zRncYtANFXZT7E0+UE6Ih276StwWB2AOFrkfQmKNz95GXCBdB/xL2uFjhfw3u6/d+Zdef9qXraT
zpsRV4S9Lup56NasQ63bbKgJm/6CUJ4NOnlrCC7MGv5RoUtXQIo790tK7guF/KTxrzP182p5GNaX
ffrwFvKm/O9q69J4YYUP3jgjf9t2xUGqL2J8WJs/g5uhuHKEW+nW32hsHqcRDZxnTkvrDnPALq5K
bi54WsbqQa+fVoTlpNCR0bbPki4BENkC2VmKxb1VKKxJC+JmbQsRzbfZ7LemXspw67La/+xsVzTL
33puii0xeYXyC9pkcGXZik2+2NimwndluC85EVUht6ef1xJUJAVof52A6OJRnMSkT2wBItfGA/pM
AumoJbcz+LxD9TA3cbZA0x6gLAz6xP7esObEfj4oFBEcLpKVmGBV1XFFC2l8kyN7ZCH/CxyUpSN/
R6g+rSuifRLkoWmPIb5MWEHLYXjgENPz59dKbHce1JhT8tOCPprKryH8Yg276MiirYaMumAoLS3W
MKcYB/s/zj8CdN2x9wq60CufwptEHkYQ4YbnyplsAWovFpbpbSrbSp1Jc632t7HnxWB9fBWWevKF
tn/sjEyZ4LMbC4NewKComJmUMAhsHyOeZNzVOGob+qguZ6LLwTQ8D6NJaw9tTmOKRrJbuF/75KSB
zc2ty1wlnmIC6G8DlhbaAlDTQS1etmENSqIqUIzcg8lcqlhdVF2hk9IA+9XZm0ZAKtGzCnCNgq+f
uBHRl8jOuZ6uXJlbSOsHyX5hse5Qh8HBr75px7I2FLhtv9YZSiCtycXg8iGwTwka8o6d5VSfMAIp
d/xYdyh84qb0hwgXa/yKEy9bIQkIHzDvyfPi91ZOAP7kwQuWkq1jvkVJwff61E7D3efxEVdPpwE2
GCYfGJptw9M2nPYdnWMyFbTGdrFAL7D9XGGRemigWpRZhmItKxovNlpzkpgHhSgZ7DrtLaYUlBx2
3RUhwEbhTUWDoYiscST8uIAeY+HBHdxHmVZzDK8a/2d2kTkfExGPHhGL4aQsc4zmLknEILKyFuij
PheB5Ua3ZM4jF5r0T8P8EM5hXvnbi/HrV7EHD7XE4Y4QfdYvHsJqMpoKb2lOgzmY6mEDBTFRa1HF
7hmOV2ki1CMR22EgA8QQYlpuWwmPDAnEN5kw4OFN2gSO5zXIWMKvHucYA6V+SrFfcsf2R53G4OLj
L77p6XVuIBCohxREwWvgtoM/tmHpraZL5cLeAU0vUZV1+xWjpZRJ2IryKesYHJ1odPQXCRjt7OEi
A4hFB0aLCFPKuW7SwJ9PInIu8/repKL6nvv+7o9LEU/zIRyG3JIE0Lo+Q7slk+SeJBcQFjGmgi6t
P9z4GOEK82PUmgMAHPQbr9yhS0Wp+28lKnNDmwmQPRSOwk7N+zSNGwwuOuhgy1SQLXPiI2ggh44z
iacxJ3+rbjqgZiGeadNgUhcH6TnMyJSIMhjs3teqL91Y/xMdf5IVK6rGAyzzy6y6DGpTLBa/qn8A
AY0wojG2SrJ4+7MSWhBPPkzO+68eSNbs/4m9KifxJBP3VFdezkDmGOk71mtRO+3B0Y+rRxA9ShMH
R7tsPv7zFkBPtBwqhdQab+U8eS9DU1/6zZ27OLzBIu4goUcUG//EUXFSDPQ22z3rUbi0mY1MaTV+
bna8dxEvYrJ+j2x8a6fgWSt9xrLjd+NVKZrbPFwjDBiSJh0VoNr5R0I04sekQVfVuVur2qFQlH7h
aD4T2uHBtSfVoxI0fLv5YvgdjnRL61r7acyqdxq5AxMkq/b4b4cKuGczgJJAvBNZv8K4uux7e967
JQ1gkwxgeH1jPjn545oprc9ybIesb+nLMrqzAIIm7AS0XPqfwOXyrd4O9uc1enI60AHXR2N0nDrb
vHpA1kMvzKF7bvOkxsNLWlUOjqQiEXli9W1uIGQw4YYn/Rlh9L6FQ9FSGR5b0iUl8MFTregHkL4h
RR94AW8NzjWNu8S0fvLG6hs2Zv8tAxy2ATNtqi/ID3QNhcokGxe0PkTlOMOXamvvW79ewGDP+iH+
tJ35S1TYHmcXAl/un9FJojLGAEfzJ9FXUORSv+pNfA+Lf3XAnCxb3qOdXSuKqEbI73gWB713JUC/
13GPsTQKi6WwyYJA3QWyjfnpZoIEjeOGackyXH5uESD6i5z7Q4wWz7fTPYk3TDxVGUlgl+3wCOnR
p6bzfwmFxqqByWzQIw76qOYiSTCd8tfczEMZteKo1/G5sZg1akxyMUXp8l0hIHlrmGmiLosdGKYg
URZO3V0y+JSMMa4f0Fc/EacOelJB2GfagKW9LWXce+B/xjLXcXULJn6HU3rOdUwLJsJs2czRTf6b
D+Hu3u8EABJ+taKDwsYmsKtPHqE8MyDHQhtLmA8ToQnc4+kFj+s1GPtHianfYLE4Mo7eAYKCV6vm
E1EtnGtRknYzdrK6GXhcBDRJz1dCcQ/88e/Q4V0huyygV5nSmWTNGs89jj8je63clnquPmAH5hN6
Wm/jMtUAvdlxbgE7LsHFQ9e9bXAcEQatQXRmvWuyracfpPO2LFTWA4ojTj7mkHoXcLoT4lD1QOG3
9gOH44FxhmkWrLkGUt2TCT6qCeMF4clh6AAQ92T8C7kblMge/+XxUcKEDVjf6E0fYSJMOnAbfMDV
56OT8VfXdUEqjLmE2xZ9RCLcUBZbwPamt2ls+PNE+au/YfDcuPqK/YH/IouGy3fCpv6uXrcObXsN
1Zv0x0Hgw59xmihIbah7wUpo+vPE5kvdK1RfG8V5mbcno1ErrHFzifjMD53f9zmZNTmMLKlLQTGA
kFGAqZJDLx7Nak/piCFhE9EJUxcIflZD094xIncZccN3I/f5GMDU/mHcg+gO0f0xNcwc9somqZbB
wcCce5/6HUUTniUgMAJgInijbbjjwEU+uNLdWYV2T/0BbeQSR0ABFI70SD+i3YME87YefdquhQSG
HckoyRYMPvG8OwAiAaxwJFi9TWguSeX2zBAgnbW3FDVfKaZi3s3SGoJ2AI2jwRpc5OT3YIOvqG3b
g+dTl3sBqvOlDc5Du2H2OcPHJJS8nP3kbGivs63aPhVzT7olcenQPKQVtAD7BZ0+rQhoJTHut6pj
B9aiOgdASPJqrf5MSE2aL/+FOujyda1fsOb9a4LJErAk9z7o7V/NYpSyqm8xpmzeRaT/RHOPojR+
qrG3msWuuo9a7MdA7kuGedZ0bpkZr50Hts3W96RLgb/b4sf8IKON/5zouNT7JC/rDk8glC2/m2qT
x851J1ljKOdFU7YC+DvBzUofdRJiJXswS94LDNGCSH6RVt0xjp7y2FcyReTHIroO70C3n2cGqg/h
3n2dEMeD7V2bcEijrkbxHLfTiQbmafL2qKB2Bu7nBWgDev+5TjCbnQWqq5mBgTAymrK2eZcB6CRh
O9B8MhCnSMZNZUrZV5Dbb4KyO6bRIfrj6BOuss0P/Ggfvah/iXv/tPQyzkLw30Ef4eAVgM9RqRCD
MfHTMXXTs1gNWD4hzrNDmo/mAbGBAXN3kKtMAxxo8P1AtQHwLNMEln6ZbIDzzYMsIGrNStdtD9D0
AaA4rbbQCxcFHv8Ecm1g0w7200U/VhN0TiL9gfQXY4xVkaOOwBWAEusI0kl1MGP7TyQ76phOvG7x
+sjA3IAiGkJq44HJsnneoxLeK5MuyoQKdepIT3AuwvM0AE9GT+5OiRD2ohcVvA0yxPKobq9AEmC7
3Q0gmbgehdhSi1y4eYdacoPSw+/rNApghWg9maOx0yU2HtTdzZgFjSA/5NQAkVTb3g6pVPtnUus3
RkbMDOfoUC24HByWrFm4e3HJZsxqeaMwp1fA4QQFu6UCAKYQYdC0Jr+TtQ1QdvVTpro9zBe+vcVs
33KDUFCoxU4Ifxi/dXK/j5FpsioOfk5C96xC5A3Ikxz93vczR7HshLE+xOp9iZZj4qXdtwtx01wu
LS39kf2JEExhuoIqIQDGdzKjd0lk+Ck0gi2oBEfMH3jJfQ1wArJLD4QDvQNj/QWkGC9dmyE57hVq
nsrdZ8m/DaH/vJ8ZmqXDY9KAIBI0+p8fj0/V7MvT3ln1YAB35cummpNj4YPsgwjTOsCFwl/SqtmQ
HaETC5jTfVs9ffYbnC9HTmbAABh7hKz9W4FGUaz4d6WHYUta25kXKAdQ0XqYLk9OX8wa4XTu6tdA
verWSY4aIQHpCzSUs6uTDaDG/Hcn4FP0RAalYCBbTISEhVsTuMAp1GtA7Q9j0P8BWnxYNw/VkK6Q
FSSHINTg0YxVwGp8u+tcrCC6zbX4mneg8rJmG3I81FOWnd8TH9ogS9VcCPjSqbXAxCQoWwVRYI1a
qV9bPg4FDA/3dHeI55XT/xAjg5zF4/dq9ibXTfcfAzPicYgDVYbMqkxXEMqYqXlJNtw60ZJvPifD
pR1+wBQ+P1QE/A4Q2gQQ5fiB1SsyQ5h0ELBOmisb50togge9t2MaNRSodRtHp6Ubfsuuxz3dASBO
lmVjLO5JuPwmcMLIk1X/JxOgUaDIgKvVeN9rT/9USYvT5sEbKsCSW772DhAEKkdwFcReGIZBBUtW
C7jWhsfBdtElkgpSnkMQf1DXjNcf1YdPlFngIICPngtGf22L/zCvLchfE4e3goVcwhr92pfkDcRD
m0lPgHHGvpjf/w1afVmm/TS1IBagS1RoIeIAa+0EaGSNaLjr6l9Hdomuc/lv9xN5VIaeHIXClgqr
JvV1c4pXh66098+EbphcbWfQd25G9dcxsezs1f09rPsvtgOF63Z1kbL917nqChFPhjEsecVrWzOa
kGsSYOS1cejmIv2k6OeyyYBhsfPoL2C6J66XcxSBKpCgWGrlDL6iiMopUs8L2feH9mccTbR4w67n
mO87IqmT4oCnLS7eRj5Dn8DsVh5jO54T2z2aIf4IkKXTseqh66anrAVRU1LvPnb6y2z+R5eYZ0mq
RwieBsjg8yGCpMeJ+RWmYeiq1wTzvBF8ESq3V6RrKO77QZ9xgZZATxvYNjEHQYr4IBQ2G1ooDRi0
WwJIeHY4nxXoVycd4IIPPY1KsQaQC57C385h1mBCfViaFZAmuagKSC7R9oU1+99YbXdCRtzUbTnq
LZxygZGmCyb4iFPgrT1g/XB+dt74ZqZuSyXEgTGOV7eoCez/HJ3HkttKFkS/CBHwZksD2ibbqVvq
DaKfDAooeFTB1NfP4aznTUgiwcK9mSeztrY1tldRur+Zkh9/K1VvkZz+RF70zWMvt2wwCL1yAWsR
8p1A9g9uhBLbwYDOGd0+113x057RrqlgR9eMpoM31T/aqX82BVNh7s7vReORCY26/jRGOGWdb3fb
sZ4OTLT5to5Fsl2nocUCs11W8gj1ePVevIb5isrxL7u0n/o8vgQqfJ+a7qWmVWGQ9Il4TfFDed73
7AZpZBV6V1rDjz4oPyu98IGW7C9dPDwu+S2/K9t/qoX/sc7qt/I9ZBtb3aUd/GiT4vcUuv+Z0aRZ
PuS7XkMvJKvznyuXt2qw/rltfZ5ykqZuP337zXTLhH8MKPPaeFrbDB7JK4ce5uaq+hTN/mH7ZNm+
JPq2VU54a1rf3zhzCVciutNUTV92o385kfVQS5r7vK6XzvZ/haEEqSyoxRMdPyJ7ObnCvGXKwasP
gvHccp/vxoag3MRqfGqUAy1qEN4mBQMV+kysuZfvsBSekqjd1wH1PBIMiyaRNc297POh0Wzzwbkw
9/CyqRZ7S0Yzbev+7gwzvguG06Yv+/MYmS+oQd4PdY/4O80YpIqjyxuDo6xGtW/9OWDgRgisFbNS
33YXE+piIylHPI4Js5uKrOifiTmH6NsniJcV5UV61sMxrCoQwix6l4l0vyA1v7xo+uUFXbldbEDz
WHAeD+ZhbrgUHzbZxKgfiBXqx+KevnxOfoAQrSkDDZzrPLuXB1gn7Yzartazv7Nozjf0fCMJWt6W
aMH5IQAHxT6ykowbBhZxjRsR3DhKz2EcHHigNqqufpFl24dDfRpldtVAqUEF2LIMRMjydAkddpG+
fJEz4Ziw3C29t410hlHDd5APz6Pw2k0b/KC76i0YKKHOoh+WCk6qUXtnnj6qoYJFjdExUNLxSrYJ
vj3C4n1e/EO9rkcVL38iRiF7LJ5BUbBSZl5m3XfHUZd4y4svhv/Kqkn7RD/zI3nYt1/D6HM72OTX
m4hXOI/Aajt/YxVyeU4zUpFduk7adc3natrX3uGzjOvs59D5Fy7KenbwMmJnOvVNf6zc/mDzCftK
7pvq92q7HzF6x1o4W95YN4M70BtvY3nyElbTU9t770ONVG5iRJUpnQuifQqXtlw2ZWK4GwPjmdmp
yNn2mhHxvdvyQ8dUDJ4Rg3A8IsOp8Dyt3p+lZqOqzXiLsaf4sf9zHu8baqMvFDJxGpa7Srvzxom5
2iDALB+aoDw0XnhNjPUn8ccAM6Z+85Nxk/nlZ+DkQB3en3YseJJF9dflfwjhueY4ThMueSka/zib
7qqc5dAH0HGepk6nHYZTX4abwbb3JWM2xwoNzvkhnNQJFvqox/xo1UnaLt4rRxz2inK3djlso0Rc
6Cg8sIvsVJa8JTk30SXWaR7/znb1SbHdfQJy7TqVEn2+GjSTTcXR20t717nLXrr8adThP+F879Ti
nbsgOPlqDrZ8/68uX+86jIfiISOqMQWY3Y0TWKUS4orQXW+XUvL+J9/GDMurYsfFaCeW8PeJQF23
ZmJj2xEXr8qbXQtYpGhBSEre8sh9MnFx6GfAiXn4HKfxK8kUNxV137Nq6RCptpJbtr0e/rmRy7vn
dpr7tsffsVPvPAfGZ2HkLcH6vTo+5surz6LHxs2B5QZ71/Tg8TwzVQQnBFqvp3qTV4ZVl0vrnUi8
1UzFamlfq9bZ1x6Nur6UTzLRcmNV86lrXBSmwDtN+UPhLy6eFX4KUaRBMJyXQv8tVvQ6ENO4lDut
o6taRBrV0cuEulGsSFU+D2NiJR/2qM48X+exqHaBHxxm8EKtuXsH0bl2+dtB45/bOH/JpbVtgUKL
1v5YiyFdPL6fOt7XvriXXrYfWDFgDOrbiqQsbKvbTDh3vYw2fhu9GSpKmql5tsLB34TjTHqlf1Wc
jCfT2CcU2ecZO6iIJFregMBGAKJYWJ8KnwtJPBgALT9FVe3JlR5GIHClC7a/+qBEeDQi33OzzZGK
9Ss1aLz2id7UzQ736TzyJFZj9QHote9BY3MpfmJGvWdUJtqAujoMj11RH0N+yLwykmPp14cxUalF
vMCZO71tpHewcvOQi4lemee+HA4zCYZNE/PNJzRoNZ+VSu46x0LMM0w9Zxuonkp1lqS8+ss3A7OJ
ozyX73NjPfHSgFz23XvEr2miaFgxUobGPXM67/2S317r7QhNHKz62xHrzQ7X/awnoNj+MHKHjwoc
+IyF+QB5KsTRLvH8FH2jKjgGxbxbcz6JpXvc9zNslfhTNIJeSvHktWEqw/p7WpK7X+YYzkg+QeTc
+9G9hvVUbj0nOg+gG06w7IaIFQ5gBOvpGOqc31b+Bi19gjIpcaSnL5HoW26xWMjQ2zOH7fkZpRoH
JYvs68B6WQh/5yvzSNDwvlh/a2IIHUf43hv65z5oX+aI3uvCekkmeVQeefQ8eygo92TQ/DQ6ZBJx
W9vldWqxbDouvmkngpCY1pKT0+//8x1/WxqNuIoElfMnhkOxr92fDb3Gflnc+wV9NKw4N9oKxTJJ
uc5512HgNo7aWTC6tNELY96bMX6ym2BP6fNLOaNSeg03T80gl/+Flbdxi+ocWPq3Uutz7onbAksr
+uEy2uWIOc7SPzRvTNrb2tYaZLtFgq1+DMNyXoR7ElC2eH89r9olydD5hvcljDnmEeSjF+P7F7HS
/RYDBEiGVd83NzIcr71M9pasGFjF3iaXxBx2skRwSegMr0TxZit372AklWu49YLlujyACXSfoxoY
TBHjo0Bt6DlPc8s5JjL7VczVN97RuTf9N72+6IXToVhuSRQfV1Qe1x3TBrkjt5ddPnVP2YQlMR+m
jrlbYksgL/T8rCPX7PPAORQ6PDROf1gL/73RwbHqhifPsg2gQJeaqjxw7Jw8GKxNkMzhttCfC2SC
joot8vrOrQyncYWY9LcXAJHzfB7j8ida9FHJ5k3hwU5jc50Z/2f6FuZgOSbedE5wbocAUycBYFg/
43g8ZG7wFNZnr5+gwwxN6hXrOnpNWW4gPlJ4YyGScy/L564ovrzYA41noPW8Ywh0O7LpiaDclE2w
k7DzqNuH0U7SyrKv3PP4Qqp93+A+D4NTbk13c0orLYPkaQlQ04Zq54uM+jes2gJk1YMMR7fkcN7K
uL8K/tk+iILlBleJPtsZ+2D3mHDhcrRVuxf4k+vI8MNIBuYOXilPwH9H5Ndw43XzQRL1MGAcOpqP
mePRbqD7LY1Zl9qWKYIMCBlv5ab6lmt9dstiO8EiriPGvCVv7RT89Budjmv827fp0GzWM4wYkQV5
W8v5c1nA1ssOTLT81Xbi7ODtxZrbu5oE2ljta4uUMbNeMc6Ai27406o/s4IreAk3jv1y83Sz5ecI
0dKe+8jeBHN/84LsNAZQ3SM5FFO96nFB4SPvPzB1QyFv5xbCjELHqsIQGijXLxJmQxI/GvtiRVd0
8mA3gBlYubNtXY94a/TcNDNlmSwFqBBadYeHV5rM0aWJ+OKSSHyUDH/t0B6HkRgeK/M1kuqpCMB1
M73LNfdmQeH08VPMpT8CIWKpsUF7ezxJTxLcJpKBWdtha7jTPiSv1MTBteFyFhP8taV/1YvelC4Q
2Qh3lxBpCFx344EhPJIoXNy6iRPvsHTFS7Hk28aJP8KpfbU6lj6YsKhiqEMiWwES1yzYhn7GdsMr
sycCXd19AMGoC4+T9lOnV+mAbVgx3HSRvTWcJT0b7tJ9J43N4rb+DSCwO/aZHEUxWML3tpbPIm93
csTVtMwh87nOA/DCbiGmo3IrvYRx190mPupP1PcPfIn9hW09YMPPrAK/UnmMVtjaQNRmGl98xvEE
q2To+c/R9S5z338Ia8RxWvNntdoQouGxVqHaZ4tVfkdOF6XtrEGWe1hdvw0/aq/aFROVnbinWRkB
Zfc0brmj3DVWxA86U6kTzucsi18AqQ9+HKOSt9OfnEoSZAkEhTJZsLHXt5HsYRFlv11aRCJbs+oW
vP3KhEuPSColAe8eT5WfDhxuG4X3pNdHJ2+5rUqdSKCZ2vTp/xWMsPgdTSH+gHsOtXXAFEuNJejd
ZGr0mPTm4UfQRBDCIyEDf0vPP/q75+NYTMlbiFqM1mwfR7t4WnN9t1YKxDmJ5WAurmC8nKJzxSla
I/85NhvG0lRw8X6xyR0GTziRTE6vHvmdtpNXR45wzQu5YBbZo7XChZuPcRGHNSC5ZdNcscntx0vV
uFtVRgd77b5LbhOrGoLLXIxYbEtGeZoULuuERG2y2EbAHjY5tsIMpeMl+a6NLEJ/WG+wFf5mRL8X
43pFMQ4hxvvr2OtPPw6JD1YXlfSnPKuJHFFssZElKJzqxBFQ46DW8tUO5OsUxvsGaXvKEWUTwhgm
MQd/fnzZEFWiLnfG+JcIkc1N4rPbEE4rp+CWVeG2yuG0ZFe+1EHobOMxShXXIW1sSP3RsY5LPTEw
IlVni3qL0E+ggNYXiYrVDvkv+mO+AhndaN0/dV35K6YhCzkDacVnfQfqqJzTNPf7uF1+NqP545km
1Vb/PBWsOYwkAVJXppqf69SKBwQF3yNrdBrTX10DcAwPfDUiAY0dp0Pi2u9aIrOg+R8xv069mrfj
HJ5YGNaNjMUTMOaNPgao18empiaytWLQ5yZm5cxbwAO18/PhHqL7K45zNSWpsb/CtuBnDDXHC2tN
wxyUPk4eYV+SJXNS76PeOjrAatP4ng18ikN2zhZIpnZq93Me/qnXiRu0R6hoLiDyy9dB9i9NEz3K
kXmYy/xLiP6+NAKYX9xgUtEQnPVJ9nz5Q1VeoSWOdRFcqmE41rhcBJDcZOOv3CSY1OOfnkSR6Fro
dAMwT1TXqRoNzz7+Gn0JoF9d52nYDqFzILS3axL9Og3gZ0X9tKpmbw3JpWP7CBOaeeMyuyS+Oo9d
l1qZ2PNt/q7GqYLxmeClFw8KKj66jfuDmPcLtwm8lKu1HXSfzlhkW89jX+KWHI7KyDtweH1UTnn0
jH+alvmXctFlPCJN7vRsSr33wd5MZuQ2o4cO/GBvBPSVsd7tuTp54/ovzsJftZscCuimrA4Zs/C6
WFO6BN5ToZA45ZpWXktsg5zpEsfcOdAdxnD5aPF8cxeBqDS3yg4OUczGH5nXll2O5r1rMTeHRmly
wxkbkBX/6Wf5iy38DYv1Rid3GsjwyxP+u0UGN29Maglz0m10qHX3Gg42xoBzI831EiudZrrfS2eQ
9x7j+G9cxy8Em+9mBgIcBi98PDhco5kpf2S3B2/5EAwPbuT4r7Y1nF1mRgry6i43G78HwE79iMeW
o9ati3cNBzA5HAHVaF86QzyL5QTfPdW6c9ZrWfe8Bn2a9/2XuuuD5hovYc45P6vAj77sMDFolW2k
QXAjr4QeLbyA7ygQkw7Oyhl7UBCcNogLlJdGvDpOa6obzn8EbBZ2P8uiiZ1DV5WixPGQsPtcJtgW
X/nQJppDr9EzikVWYrCMqo3/WbMy1zFc+6LYKlQjbhuWwsxbP5uz8Wak1NMp1n35URLErH5Jexmf
3YyAR7FIyezbYtQ5rzKu5cjeUhY/qrjNSdGNwtjAAJPvXUelEoqo2rn3/pPs9SJFP9eEgorAgwg3
nsXZNRknz968QTTjawvv81Ylg9egxrJ+6f86VfXTNcZcEDfdxPb6S5tetk/x1EkHYdW1Xjvky4cD
kvtkXMToVVsvXFxv66+y5M5hO5R/kyrSVzjMWR0VKZPpGymyrw99oUW/dVc4nnvOv5ggq9s14gMu
KXE/lwLIlDt+Q1bLnL8ytIpPO9382gy2V7yxKTZVqvMZYlGoYgnTuhWTt2vjaS1PenZQXJYun0+8
okDmqCKbow/L713+roybkoR/huoLJLloJmMnlMvvLB4ycSCGHBOwwEJDkqtt1bW3fo6r/sWzBCxi
Rr90e9dSx+oPu7MbX7pC2BE2KWfUhxhonAoYptSqDz3V+39Dv8DVbuvGRnKyK77xX9PgBN3RWrKE
ZFZMPKz+E5MO/yWafKCcAILrw9NFM2/jLpE0C6BCXO3M5edDx8OwsEgMfiaA1h3p+++uWSzhbWq3
iFRwKKaisKxrTO4489IkaGSS7zOH1kdUtErY96py7OnTyaxc7HGOmQ5pIiE5RHyzqR85J9CqCqAW
4QJ/imudeV55RUfpjMLe/6x03WftzhqtSS+3xu/7GRK7lB3vHL8q/5oGYXtT62xVr8M6c1Qq7Sz9
wahuAIaXqLQsRUFLyUHD/jjvcjsCt4OcKoqU1ubscaQXq392WpE/WGBykCQWIJKmtDfxuqSkl3Dh
ebdl1hMQEiKT7vxs+lrUFLE+rJhQW4EZ3IAErwkQl2/Nn0mB8rVfcRuo6CuCen4mGo4AVMPIbNUc
U7Kg1iQat41nVHuqoJCyx2aAxLuMbfszIqz4RyZDBi4cywhgFgWhYTjxiT4WLki6x3f+Z1KDPe1W
r22I1o2dow5hlZOfXRw6Co4ekU1cvTyb9F8OAsCXTHhiPi/SJA69pr0Vf0pNAdslX6clJkhfJP1x
dTxk9kX464vLAOXcChHEGtwitFG0IjPlN4oXFvc3o7SD9uH6nW7OgMc47IWWMS5ou8DedjFW5Mlp
kiY8qmmwx/9yK1MS4D3itERoH+okfO+7NUTxN1Ah5BJGL3xkV8zaJU89soJ66krhI+q3HWlmhGni
D+YAtjG5TCF1kvPDH9rVURwss2sA29fc6a95EvOOiXop1MnP4jFHQW/KsPxnLbpmhQttf4h3rucK
rjQabB6mIclnb0N1xbikGO7BazNFQX+ycsZB2I9csNyFNDOItJsm48MuTkvxD8Y8E0CbofgsucjT
3Wv4Mi7U9r2le01A4r6l0EmEyqZztJLGQjSArwfydyiZ/QqVNfxpasG63lRO/FcyfHtYBLFl7RK0
wXcylnIkRZHgKoVNzi9LLdxgsvWXsmY4nUT3D3PDA0yKmvAw0C7+CGa1yhztCrlqY1GUY/ZCxSra
qLHmbRd4sinORVbzYdM/kXvvvl+05nNwQ9vGSiUWn05eK79oD4G5J8fYhc9+8EDJSXaEsGEDoNzW
jKCOh3Kq+v+scBkvhJIwQmZi2+QXRsHBgYkFet7Xc8CPllYL2QsPsnbU+UrYzDTBUxFO4d9loW+Z
odF2X3pqGASJlSLnYl9dvy0r5j9alCmtgyPhoM5iSvglVknCUI7+E6JSQoFau8Wgkz2PtkNqwqCf
eXcg6AiHfMgwy0tHdu811yG3uKCrEcc2b3R3SvIA6wvBTB/9ZLXEdll93h9x1D6NSwQJnXT1Ciun
Lc9KLRO1+DaOpvbEH51lZePFU3PzucRGQedk2nfAbkt3Du8EFcl2RrKvv8qqZ5Jbk7D3t05B2cF2
BiEKKQ6ZWZQM6BpLeeGcgtJ2GRE7CJBae11zJru7uin6dHUeVtI0vQ8PuvV12/w0EU0y73k0CvIc
vmOBAPqu/dmaunpVgcbZZD2saAiJmoPTavHezAEdPsmqi/+sPnSeCVuMNWHxpXgrGgVGxkGsd407
3cvRLepdE5XFJSzcqKO1IW7PslghYFpHP1vJWj/TwW3dxRCgdvSR/1ZXgb5HYg72dNBEn3DUpdkY
mauTiod+IJ7SWhDkrf9fZ4FZZW3rvupFtUdnsaNntrTyblmEdlB2Jn1tXTfaT7E9fDN02GemlZxJ
vpokiQatL3ncg6+3VO9C7XXBBU6FajAMlhsx9pYfdmEPh7x2FT/iwjkvpY2bIiw5DxyPeX/1pqU5
R1Q/kGOpqiEGyaumTVmM4mm1Wu5wrwl52W7gfooy6OBvVzzGOOy8Y17FwPW1LLMP129tAOM+OUdt
vS6bgjlogEbCnOkqMZAGipLpoGLj/wi03/+u6y76GJi/TmZSLfV5mS4hEIKCYYQJ5FUQULtJ1xJn
3dnFP1D4YDc2/niWVKLszeDHF8OW8c1oYviYUMMuconkzRC1TN1gbOGHJCSGp8AIk6aq03iawlPS
cNhvKaQZb5DRhIgXx/ri3nED/hK6DdhIE26TOFuecGGjj7HUXPWq4k4fO8fpgl2sCBZFYTwckiae
HjS17jYhuslXxMX3+zJbZiChBAt0Ayy3nop25lBKIMebU0nUOjXcu+puuYQj4MVvk8cTA4DDInSB
4AlM8eW2DPG24cV1rkOtTpPdub+GZZZ/wPD84RpU7Ec3n1H+c9ZDdMmrPn/qjevFKJ68r28omsHd
UpNXYdEm8IF1FHyYQXObVm0RDDeuckg3Wo1Dm8FkjmSX1l+uFlW4SRTU/0Yt4cxxOlP5sqmahgG8
XkT009OuBxC5dLyZKBLpiFLIdXhNZJ38405lHsQ2CNu3qa9D3EDiztWmr21QM9fVOMzuvFM6yT9y
cnf1ZlByviVd1L1XtSbeLCL5VY/KWi/O3NJTYQObHt2qRVtOBN5DWYSPv40Ogq8YZjlNqip/6/yq
fdJlQ+cKnjxFNc5DDwImoogqSXJBLYfTP41WZz/rwpV3u1b6Sap8eJW5du522ID7TQzolF3GnvPd
9Rk6rg4e/39LThYpyKK2b864NK+FrZbbMkCFcUuG/2SN7BxFOc0XrZto06JL3fsSG2iuE+SE1Xep
mgoZSwBIueknQbMDxMUWIVLl16HaOpMf/ZJay99FXcbXJSYHwVbTJsTo0MayjHDhaC3RXYywnU2H
RVMMNr5Sw8vi1UBYtWQ5JusjtHwHd4LYMYXHsy/OQU52DOhp3MOd5Cc2aLNb+K8gT5oKLzqb7X5X
JrVzpcmfrolhqe+dIXvHksSvF6eJL79KiCQ47PxubdbjzPZzK9SAFoitVtxL2ch/XCFjjlWjzI+w
e7TMZJN8K2QlsRlXgm5ZGUOJVbYiuFeSVxZlTV6ko53Ejjvxod1seIxh/IM7211pwSmmHenMYMuT
Q1Fj/VgSpqZSfwajlNiqWjPJOEOw/I2Yh2+6k+Kq2mL62fsKvpi6k3baxbH1UK1HUuXCHyUFR0F7
DE09WXtWM+swuk15SxyPD2/tOHNlsaCOd+P0XK71TCiRc4ERzTl7tMGcK7WgyjEE5Xc3t5rdIG0G
MVbO7OeYdd1eZ1h3irrZPJVThGTvch1SikIj/lnAFPsqjyIOvm4QOCS2d/WqQhzKGa3SaeMsRcAL
nwM7mI+1RV+PTUAgJVruRXRl9eV34KglXXs4SvJh43PGMLz3mKC/sKLFHgJGvUaPg6czrX/r/JV7
hCQvJPCXqruQXLJf6Q/z71kn6n2RE0jvujFILdezP8Ar6yMwtDgKNYcvQV9OaWv85mAjWuj9KOtg
hwDQPYrlLMqJtHuj9UbyBD2A46QZ2nsSS/0nHBgRGuMuDatw0HxbJmbXDeMIzDMKkdPtgDfB4PAo
V5iF1YDoHuTedOCFjIwckuHv2kkeXBamF9+flltXSrrQsPbR/4aQhE4YDVTBTMbWB5ux+TyHozy5
XTFt66IVqVNXRFacIpmPzNdkG8J12ceSxP42Z27fJfYsNG0hIyCKsMDH2xgehGoksiSm9Z5Vb2mK
EVyi4yNxXIJeDj/ULPtXOqXj7aKhLu+hNZOCMbPrbwJqlogHK+cpLw/9+NatJyX97TBl28QhOGl+
qNSrn3mg4lOUq/GA8mCYl6CYsF/nEdo7zDsr5Q4fXHhP23dj/WTUNbtKCgxJxx52ORDydTQGoQ6j
4qhynZNwGXoMSb0W4pdFKp9TLCD1oZbFfi5nw8wSNv1vRHT1kQWusw97zOwNJweQUJNXJypSyoOm
l/JZBdJXqIxD9jJ1QyyO5NqW5J3XksafTHiL9CNVBnt38br46CRe/TRj4TepYbGvNgVplLONgoXC
MEdBiHQWVbeAPLVLut73NWotu/bBytZpF1LA9h0NLgmxfDLyGhRU5UB/uD3ypYwPdKgb8Hc/rgci
9bF1si1TulRt9dENvEBQI4f8dbLdXL1MXKsBdUJFRlwHM+kCvi0LKZVDomAjwD7ORbPPu1ZNfND9
eGGJxc205umflxn7ty1LEdIXNqLzY8T0P6K5sK9x4PpnrkXF2I51R1KzsaBRYqzItVrODJW0W1jG
+VyzDL0bdIlkhA+N/MPu1/pgj5b/4dhFs4si09fIOKJn9rC6K3R4/OnarXRJGnvzpdZBxqceudYp
zuL6k56//AWt5AEr+W6SPyJqzSttTfNzxyHtQZMgfACg25xKHlcdcJ+t13yi+7FRLDonaDpPvnWW
Ck7KRj2Hha0fFP1oH+q8Lz4aO7T2IdPdJSlaOEYukOrf3JUxgeCEw0Nu7Nx+8dwy/KD9L4u3Vl+N
pzLR/dntx/4sEo8WxJn9ZGNxw8wFjD/ONr1vuNq8ARThcK2ewZ7mp0675Ussgii1afj7ZgVE0fZG
mqGS2l6WzRDM/PltNmNK1F04/FPV5DebUPnM7r1Tj1iTrRUeoRgJxoamRBLNIxRW0/xbJkPXaK5J
VPCJUeXtxwwj/TJ/Wr1xftAmuFzIIcWfdUxMcrZMcgpg0X6FNjMIzTVSpHVRc+VYCZc5Ok79xGGU
/x3cZTg4imgDRS0L15c49frtyYLqMGacN6uT2QsDRbm3aSNIo4GBLfOkh4rUiGc3KbAzq3r46dgi
9jZR3TQnlS/65jWyfgt73m6bKLCx5Btftv9pAp50EFjluOcy2PhHNPrUn/celHURzuvVLqn4WvyV
gizbGZuDKJLw5K5DTwNoRBaxTvzm3Oi+Wba0cbS8yrvh01h5+wNDoudJCls6lgQfxTEngUyCkLcJ
F87j49k0paiBoGAYEDCxqSdXUHaEnDz/8TDnpGXHpL2MnJSciTm30XHyJiiDrgxz6pI7DsDMda6O
MfM9thIyn3UvXpWJylPlk/PkTku6/uCICT65lMH4E0ReYj/yl1Vu/SeZZ9JaT1O6kCn6r2QKcR/s
IAq9FRs3tRsV7TMztq/BEoe/qXrp5o3lq/yOMR4S4q8Ib6upgKz2YyKTo+2jG1asipMrpn1SLRIU
x7GuVqfDfeGqIfXFqE/cJFYdRt2G+9KELX+6GKxDi/aEu5dgcmTT4+bXFqhsm5fZcFqSefjHjoZT
lj3Qj8EnlB25InoJAuJJm6iS3jlo/HmfRW11mJdhSrUK0b7dgGa/pNURD1+sHnVQ3AmHhWJPdPok
9GmFOFz5WKfogtDROlVkI6nkEkCuQuxN/FOXS1qGlxLhm0RmWI172dvAdMkR2TjMLmtVAq598dBT
Zc41Loi9ayFpIjlYCApJqd59Rkoa/UmTDJC7xNV5GYXF+yMVSFCybphdpg2Ne3WBqv5vGb8m63dI
VrNcO/o1rauDUyqgUvKFdby65FaRuh65OmcvhN4ZtNhhPMa4xF24i6NmM+cX052NX1KzA8TF8jU+
dw54gB1deSA28Zrtw+VtXQRtm3jJ8C/C+iPK08wt8Lm8Lsps/kfSeSw3jmRR9IsQkUj4LQl6K1Ii
JW0QMiV47/H1c9CzmujqimmJBDKfufdcQM/rnhPc0Blc2uc2Bip3TXXczHQ9rM4sHO5aCEvphVRv
uo3WldxUtbZNsBEL1JhsJcHLXIZ4WZafTn7O1W5tWjvNaQEqnVECLb3uEGluCHigShs3rqKDpgI5
bbZjsStNbAZ5CGkaIqwCyZGPL1WRcTiIekb7QXsXQkJSAeLH4uSzOIVQ5s+vVvQ2jFgxIhRayDJ9
Lpuw+uBZQNUWgFfEFhEujeLuF4tYm83CS1MKdo8uHrW9XZ+D6NOPRzSb+dIrq4tQnXvShB9amG2V
Dn0B/40KUy5elxXFOG6Tt87503P6hgG5/blQmmUx8c2z6S+Q0piVW/rpqSWkKBpR3LFILXdMthCi
DZsqktBoABUZLhzKTmddji56ij51B/N1fmCuuQG5gSWiXBjMwBu09XbcUHVomHkfWIIWlY2zw/on
UYc4BkqmedZ/rHUQT+zByvYO04me4xI6Txkyp3TOXvVWawAQGaQi96n0J2ulBTft2okoYHvkxWxi
02WUdNswslYGoBlEd3u7R2aOpNELfyuaO+SNbLgFRuF/fvzDTACzxL8MCR/TkcUgn1MTrkcMSGxi
dpp1biRSg1luwKdqFxYKGXzygHH6mjQY+0sDcZhK1+dZtK1ybVT3QunPUYPasl4iT2Ofxxx3YGeH
hRbJ6FjAMvyzon8lomjOtk1e6xTxR6fGcsapP6Adjl1GCksN7VJrgA5rhhNlFRNEa2O32BfiwJ0U
pgFY24U6uD2VZBc9FDSmnbiE9Ny9Vu/C1DnQwa+qBNFwZmy8AD38NDu7Bvx2+jAuc3zvsTquWorU
RWPKo+4rR7MjsQdXs0A8ZSbfZs2nCPqTkbqOaiifpkXWYr2HgcZZIguu5mMa1WveQjmcu+miIzKD
KHnUnQ9rTBeZhoh7/BrxDqoQEwyW9Aj96qOt+acprl6DYLyXSbrT6P07qGnlltJ0VfKeG2nKIcYU
kv9pTF7CHPk7pB6PXqY3pnOahAyYG4AmGSZhZn9c0bV9rMiXoeRbVpq2MQOBzvKYoy/x/BfRo+UD
w2EpV2ZoyyjwcMOYyxR7QzPdGhKKHPr1Ah1TpKsrmysJzk/3z4/2w6A94GBCxIGfu46NcDP5H22F
iR4RtKZjykthr81ubhTMNaboimu7AYp0txkwdx/piI3P+TXCnacsFX8tezTuyLsGyXnSyPoFJMWx
tdRf/H/r0fkZwMKUWXoe1ODDKUfXG9ich+ZK7+QmFw7fXjU9Gms8j33qdrSYSX7Vocaw8ArUS9+u
vJjFKJFmOKOH8bUHdcgUB3UGAX4QEwOxmdcxuSLWVeovofI2NF9Tc1L0s8iOCfANUX9EeBOKH4uZ
tcZqvY/vCMnC4mewQI1iUlCitcc61zDOXbctQ30JpKxJmq3V8JobqIaDbM2MeGnCZhbpoS1vPSCk
/3MLD0N+pjqeAQvscyBJpCu6Atczr2P9V7YqakXkCOFv4dMSqaDBvGZRyu96PGv1W6SLpeAANLBK
ZEydEaWqhyZ4xzXlps7gyvFRAYbTkUtbybAstEchfxsMcNznmzS8qU6N9D/edtpHrBxs9ItVTyWj
aC4BHmZ8T4fXMPafsmjQMv0aGlW//5VMX+mEb1W11p3z7AnAttlTR1HudqzLwIrjvLWL6GTSuATF
1rK+LSbYpvqjsiUP3bo66OOhRI0rxNMDbVB52TLLMVQx7HA2M2HCTv8GPmeKEdtHwacA4gQibu86
bTd4u8S7TBAdUus15BqW0dNuD2V10xmP5szcFNg1pFy49II6gtOy3GUo+TJt1QYfHITrBmZjqi8b
qgWP6qhtv+ANrlVLLq1gNqhAWck2KAJBLjRb1tiLPHQTcDmeSDemd/KSF46JCTFK5Z+SfO/Fh6xA
b4f6w9rHnMQqMrUm/InjventSFiHm4NHLGVBzPsToypuXxvt1zKPOdKEqgIc4rwl6vscJaAmQF3G
f44uV5X/3ZFiOZo7M3r3sIOl7Fc8zU3Kc0jxIIuP1O7fMyTCDVrEADVHHi8nBA1+fC9RwfXDQxZP
i18y8W56/znSNFr2v0Bc637dEjsTRTT8MRqG9i3nvq9aEMNzVDoteOzK5u51/TYID5myd9pZP4ZE
DS2AFbHlZwtnDgczetG9p89j1Sb8nVM5vqn8xGFwDAV/kUYEo74n3mYeRz4wniYeTJdM5s+l+ufI
Q9NDC/I98Dts3xzqGFyVgT8ilKMmuMdwm/C8DHpwEIZyAwRNiYD3SL1K/VOpZpky3i3MdUC5p+bY
tY9i3EsNPl0OrRbCu3ZtUMPCYQSTA3SSh7T97dELRAKT8ey31UN4HtWzq0KQP3OT1i+66AuYiVsb
r9AOi0pZpNU9gd/UshutnAtNJrTaS9yxHim5p7ork8+FaZjvTO1jIIQR9Ob5Zdwq7ZtF4oXD+zrS
BSSVxq/2UTLv8UC7hca3wZ3JBdnA02qU+UqJPqXB0iqwWaU7m2C4RNVLNnikMJ7NgpKUv8oizWDA
hxXc9j5j8nRji8VvwLn8SKIn5Ek3gguOJGzZmRPyoH7R1FctOcF9r0fBWPcY12/68O4RO9CFhjtY
H7pwR+dLxTxjIgpQ+S/Pnw4zCa48xre54iZTzBXgucBg3RijITzv0Xqv9AuvxNIwTJboO0X/mbcW
KvMMrTpWKpd/Efxrs/cSUkaFubZF+GyF9skAqleEvx4fqW7+RWX0ZjHzBeO3yfXmXAO0LQwL91e/
EU57LLthb1TmIqHk4na0hherviil2LMeYOFeuEont04fEP6bLYDebo1CIE2jjH4EfL3yTL9Qs0O0
C3gY6V7givRQp07dj8g+mKwmhb/CK+lG02eV/EjEeFA9ll6ABE839or81/PAsSdFTXAQ6b0FOuSL
96BJVzmIGGrLVV/YWMh6sc6r+kfJtJtwqusgw5OSf7BExa6KC1J1tj6W2BFbZIVju/fCrckTUnYr
nJ69Cc4fO3aA4BHF0aJA1pnzHhpMt3rabD/aAg/FJAZWiZ/fZp/VwqUhtAzbTYfcAZ8zgoBauaQA
Vuw/MBUrP/js8QuD/JkFuZ75FXPBBQVY53TVxWzNpr3vXXXmJYOwgYOjZ06U77aQKMJZ2xVcBy3J
2tof29WVL5sChdhTM7DipMEzQcUc3QHI78qEFXu6ZwvVJMHTi3e1kqwiOBvlq4/Gp4XzqTk9deaI
+ljbGSBkZnwag7SNBYc5IadFbCHXFiln14+G39Irh3UVPQTYxMkL92xjXdgqu9La5cV+NND9hFdU
Oq+J5yxD49eHUB6YeJ0U81+UhNB4eax4kwPZnXSFqmuUF0W0O7C/q8yQR6P1b6JUvpjv/0XjPcD4
5LORrnv5GbY5ojMVywsfGnG1LJJWI5RjJmmnCZy6mYHQciQCYBvBFvxMU2HqhfpmSnugz/GqiC7C
QIAr/PVEUW43KnD4dQ/mmpEJgmj6XjacmM70p4WO2Mk3Kj9tEHIGBxdvXAvx0pTmmdDGRZ29dzxq
ycAHIlXX4IPPgm4dB9EqH8RrZvlLMzfgcAa+O07mTs94jIveTXR9P1jVQsmeXUcXkCmHOBGnzFBf
0bFQ7tKVYPboOPXxsbdI+KniylNRfGuzNzfLrkVH2sIOxwoycqqdxuQ7JnFh1uw9CvVF54QsePoZ
WdWWy/uXM2zhZvJHYtmxDXLrM5ym6U1Te2140UqasNHyeO2p/2Kx5hizsdDa/l1mlxwrC7+rxmWP
iX5RaHisi5Ce+Bv32qLOFTTEw6rn9rSiK7x23Ezrvnz61NilT5N+KJFbOglFKV8GtrpVyyRs4JJX
dJvc0OZ3clAf6BKes7mSzV9mQ1fmWWlBtIaVXIztTwl8bBynpdaBRN/X/jEvnyZ4RBxKgfP0J3Tw
2dGrThYFnOg2nvY+cQ6QUyvvhfrpKC+2Bm6DeaKgiSRIhlXKEskegFPetGtlHRztGtJ7kLO8nKy3
GQptYU1AAoHU0NHWuf1mpNcAVy+fEZYVcJAI/D2IThInrfxrxn1avCI1han0X/WW2+e4848ye5cQ
H3O4plBRYO/S1/UPg48qoMvudqmBLI0em2IS8aviv4cay3eFHn9uAPoFdqNFT/sK0+jk2PSE25h4
xZJmGMecvazti0l8BCYt5GeCwon2ofnj4wjSW2peAvnRWcf5BEbsxa2BZ1fyjs9Ezxu3AWOlNWeS
7x8D8acVP6AspXkM63duZ8W22P9wloPvmJLalTSBscIkvPZZwECEIePCp53EZZY4JxYBGOwg7IT3
qKkOsf6jak85bgVcO/5mowRvjZSnLA+ZrEDtKnBucB36h5kOghSc+/3okWsTgt6bUxFSDVOLXNZd
i2b+t/dWCisILj447+s86dZZuqHhFu3DEvcE06C09o13cSbcSa8JIF3Hutg5g7qNZlz/u6Zx7MUN
OhDrECMEicpHHJ4tImSDnTNijfkJ+Ni9epWQSzLcIMpIpOM0h3KujvV9kn/10g14xMBXpPM/q0uw
Bl17jU2UyfziNqpQI0o5gc/aCHWNHyP/CrF65RSKuHQo6GyfqZe+rcuRNTvob06UhgcR8yp/EvGC
are0w7as3SIOs54JSl5ij8RYEWPQY8uLkwnWkADnDI1AfMHys/r9hEY5ZDgYV4cOeF6SEDbDfpYa
59sZzuogzxG3zDhAiCifmIiWIV8kcGUr3bMSZGzG4yqAmjhXlaVXaD6Aq0AaxVKQhg8CD3Zpkz0w
WYD34FXF+5mPx7b5N5nfqOFck1pJApapHE6E9zC/TfKDwSHP80YZyiOdtpvMhSqeapZM8HqQoUMF
DUf6WhRB8Wvgv3vVwZlOuuUsnPLbjK+xtVXkxTEvzA254rJoX/eQDdXjfKSzuKXhAKGF4pv8HyMx
jp71NbU3fa782nOs/TDckOY3uzXXr95GJiYqMgL7joibzITtrDZiu+gN16757oJ1qWB4qAP8rZtR
9xYJxkiggdzADx19kOm8Y3VALHCaqmCppgxc8DHRcMfwHyDbqRRUJq9jgOeCKb3V665C8Wvl+VGL
4h/FEXw23jEJORrW6nAczYE59qlgm5Vbn3n66Rln0wjWbQmsmiFUAZVXKt2ymOGkn0JHvS/L5Thu
ABZ19qF1TkYYrWvtj1BXUOSscQ9M69ThM8KAC5ll3eO+I8nH6lfj7O1TV/FQMMCcW1WIM+YMRf5K
wosyf+3mqfaNXWCcFHVGnRe7sXslVz7KMcnOtX91FwK6f8RDYq297A/CJJKZHrEkzQESERzLa9TG
LkfFx9Snh6qchRLmTvDnea8gpr4k3rPAl1fJVe09y/LNxnemMcmcTAT1qGxg4if16+CYgPVcK8U2
BC3iEc06vFs8fnoMX5rkxVb/yuCnc94kBkCj2c93usapClMb27y97OS33861ONiElowS/PPDtae4
n58SPYRnAVdNR29gGKuEeSEKw2idtcNqwtKuWS+0S2RdgaJbxP2Hrv1gKcwoY9EiLTWOfx2SGo+w
80bdoVYHTeuvDt4FK9iHtElAQI3p5IAnqCw3wEA+tSdiKm4h4m8luVbxsxoHPvYSZ3qT8o0R66Os
uwwCuVNdQgx18jIJYpBS7MEZY8UMvrrtAwxz+Us4B4Z8408lJi2L9D8agikDZp28tGbLj5HIRUXo
LlS5k4asyHZG7OAFHfqfQkBb2pMiEE7sE/5swelGg286RPbQOlezZ0AHL8gTCRjMR4ehptz+dXoV
TPG9LD5oqfI1wJUoA8aFAGVKJHnEx9yN+ifCNDtVjFGFQYWBCsXHU1c82NC+VLiNamvThEwWQZb1
I9sj3XhRumsavTocaZH/1aHALOubBxms4si+9FZPFpAKHswjVgb3GRsd/SNQ60fFThzLxesoxIE6
38uJ7FBm0EKxz4zvxlIXanDSSdImaOMUm39YdrZWSHCNmSi/tbSvtoyOdZ5deI65RFHTFq86KUp+
/IxzYhAg6CVMOjQD01ZPac7l0LFYsJPh1Zqh5S3jT8Z26GOWssPsGOgEOv0LVIue5lIpF5udNtc0
+zseP1DlGBa8alrq9a3GuxmUb5jquW3XKKmWpb7NxrvGFDlEhw60mQd4XI7T0bQJDPHPWviQeBYN
dk4OXpA4nnDw/XPi/NkmBN8Mf5aX3A3N/AhnaImv3dTY3hYGWwNyoqiocSANfL4Ws2Abd7LVcTFO
/JLIdlast9wGlgaLsncCl86iJ0GGdI05+SKjto5LGlt1hqGOs/CDsn8ave9a4KWeDmoVfucRg60I
nHbaMDOgs+lw+2i+j6FYoWIK1zYsJdxmeIEBGIxq+SzFuEy6wF/GnAWhE1xmATOhA8duaM4d/xLP
2LEtomvTKMuOyXWRW7tMnhV7uCWBcvSSyCXx4ZAU3tbQS6RhEwlYkOVs7SXlMwrY4VE0IWOCGqVY
jA5a+zI5vDksqYRivnhTsy1wAFlVyWQ83eHmdiMGi6PRYQBsHHAe2YsMo9WIf9jkxCsAQVTpdMo0
uVdHyEv8WlY2riVjE3O4WrK/DwRa+B37IL9Z8qWDUciOQPAvRfPizOFDTuYGrBejsiAKRr7gPncN
bzi04TxYzT7A2WgL0SvrUbVWWloQ/RevwSkuYwcIPDEEi06X16xnvFTKcTMpDeZSDu+BaU4bVGyC
KreB259LuE+xZiL3BIxAUIluh0dRAJmNQZBbmr7SCsAUabPLwEj2TQwDYX4y7VU5imtR0dlyto92
tzNgX+qe+J2rwoynNza09RiSTZgepqDgHFDe2aBCgKkvWhZ9YVRyAzQiwWRAVsY+pmTVWvXfxkLf
5EGzjkN7PYTRhcyblVD8Y9FEGxilIC0KyZuUAfqEipn69Xs2PmrqnwYKeE8frVXNPzTXq1ZX3NqJ
KWTIrUqia5xz0ZAmIvPwmUH08Of4Qzm/zaEFokrVdlqLnErG0VsARBsJCCmO+TWjeY/qbqaOYEVo
J7FE/HYhKAHIJxhd39thSPwp/Gcf6n+4hSa3ViQXaXxsMh8Usbj/N7K2E28Vsu9m99eumhGZjBq9
eMY/m2rFRGaNYBYEUfDL1hZqPOq0Mt8NOAKgW6iPhoElqkd25Ja90egEi2L8CrqcbPSQaKEWILzn
/bOlZ9z6bLj3TLJGO9t2vuXGeLUDMR6mpNpNAVJeNbrL5gU10HoCRcp9ZqxVOgiypjZTDOwYsvV2
0uEIKjx9wUzJM1A8xC2uUlUcEQq8dpH3pzkeMAfHLdNp5RnizAx107BD7KfKLRx5JK0HtUrKkYAL
uQpB35TpUVcd2PkpA1IiwIS2jaT/iX7hbKHU1Cf7EZCVY8fOh+E3louc8q9vaBbxL6yHIWYf1/RH
oyIedN6UZp229merKJr8Z0pjOoMCDHNGzWfrTDNxWjAcDcXOQL3Ktq9BaWBvrJaSemqfqZmwaHa2
itrcFLPf+L3+ZsMr5SGk5irzp1+TlNN1O9UhD85xiLCId0AGN0GRHruS0DCHnXFUXPSi3liEi031
TzwBuU8UUBzoS90hbzkaYzdiaRKYyFdUNtBJtk1ihEh4MSqV+LzaZsEzSOCzLYf6gBtZAYfCqhMJ
0SqEdaQK/1Rn0XZAS+i2SXdhyj1wYIK5FYIFN2UAVgv2Fulb2Fn07KbLOOlBbOfOR/ETc4iPE5US
0noktBWuPWef6QpKeO+t5wAr+hsVAbVcZKwqq4Uziew6CT+jOc20jVE9MNqFoYL6BgIyczYMUpu6
rzdR2DybsnuiCI/MkCHuT1jZDw9NFio52J2CMJhhxiaedD1b6VLuEXUspF5v0E6uVc9/5izc7MTm
WYtpp60fm0AxvNovQcNLWKY4k3gLbNBBjczPpsli2c5+WBS5CrIts4tx/V8rFLFW1a+hQbEFbE+p
dfZblIoN0jEksThzq0scCcJo+o20xMmmeosa4xL3HrY5OqWhNE+Q+s8C6VGLNB7w+itiGPpm8nnU
CHuCgd9jvsuD+gFkh9TaS6oF2My8c2WF2yge8NmaYLu0X3M07n07rMPe/PEzzTUJvJsmTJ+9XW6p
gnYWm0lLV67kC548HxZ+53yNI0Fw4SwcNXamxdrW110btmYQjmv0/m8mSRaFpOCLyrvSoWJhvdHr
NNts/Zow+7XqfFmzmLdsWGOEYo4AOzqFFWw2bBMg3h2maFkN30JhQ5wFRYfKnqw4vx1e1Ux7NYmx
kYJ5FtQI2H7xsgPvoqj+mo6g6VgjS09dZ0JhRtS4E5u+qvehktenOkjcxifJzYwAhTtf9OOzVwlX
rGgndAYNZvmMZSeqV+S2bcXJScwbJGe0e0DdaJMchWkuc/BsYJGl9vam6GBl5AKgYmFHCzmYdIoK
V4C9YBCwUyDxrwYW5uUIAXTo5NHH5+lM4qJXxqXrv3LRvMxIlrTGC5c2jJcNtkCWDVyzYE5nPjKs
34g0wNJHw9Xk/8TL1X3KvwR76raiWCkeCg0OhmAEVgaLBO7gxKYkqq1qV9AKyQEHUuKnS3SB78lk
s7oylDXXHSId2HExDj2Vs0SRrDlbhCKB+qaFzVVDBY6ta8NbS6eV9zcbOR1uFT7dVgvmlbXrQ2Vq
nWHlALlvGS9CyNiEvUQ/2p+saN6RKTi1AwI/E/NVn39OLoDAjQoHekwBHYxDb4GebqblLMoQlMBY
/OoT7W/TLPzCuoXFwKK0vxddNu9B42vKUKZCv9ZPrb6Iu0RH2c5gZwDBLlXaajmXfsa0CSz1Oozk
4TjqnBv3Wtn5FT3/hiXmHiPxpaMbLTtOGEpt3N/KbJoAnaIQt+LXaJudxPhpxXSIc5+IWA/tWLsv
SHwFy6Azh43DQxPWHzLyXobG8laW75zShOFaD9i6wXQ9C6wXqmGvo5ppGeKfjz4zz7WMtoyQaqJK
cZebFJyDHRxGu4dLNrxi1TvivnWLgT6sGrJtDLAv8AG0k+nJc7SqNXDrkcdwlAyF2zw0ocPxBu8e
+WrDqtcioSDdkEQq3SjHJ576hYbKTQU/gZ+0RMOQU1YpRguUI7KXds7BryhnhCw81pPzb0yBwnj1
DS3WJoHAfSS2+gLCQzAbkOgdmJKM+bs9NIdoHF8JTIV69NQ5dpqatCiZz0/jOc/q9yqDIq3Ur2nj
k8NWH2wbDQY2EBY7lusUITZ7CPJWan45CT8hF0dRVC5AwF2R8j6GTMqdiUkZKsp3BMBXX2hfFbhE
c9ZN9QmY0YFPNQaFH2Tmie/FjR2iuqDADhnrBeCrwJis9KCn2bEUtFpCQDMecv1Z9VR5cVXi9JHD
mkjWXdV+hpp/GSb03KGTHSWCrg5Reuh/OvHwBWn5tagjgTgNxkQyq7P09Fc3QiYBKK0iM71PyJkk
A3elTViqsToiYLkdOneQLxU5o42PT0YUp5HbNfJZL8VyeAN58YtbErC34Cz1noEl3Ck/jeO4A1d1
HmMsnslwgLKYbAAwr0Z+NEpOMChjbu4Jovg2yK7r1WTFOmGT9kyphglXSACxXhwElHBhgj3i8h4U
Dd+muEtoOK2VnGiZrn5VHmRGABBxk2iftyWJgYNa30PwG6nX76y0X3cI7LIu/55sRAtKV59Tmb1Y
JoMYr7nmDJk186sBgKjL6sVygHjo8qAH9luWmSun73ZahOg89PGokgenGX9Fi37CRCETdLe+5VgW
uQ1OQ6Fyq+K3KYMNNGjDW0l2uluqGAAazdpj87jqJE46lXVLNVIwSv+zwfvCUx+81Xb5LgrQvqkl
PmvqFo95pULVlfXTUeNUcfC/581IZ4mmkywkgW88DZMtxpWNNUS7mJeccuvN0rjxsmnXI2GZYsEj
I84Ku8ZcwTNCmOYFIfd7xKHHgjX+Hka6fqaKodbf8NYldEH+idaH7NHptW7Ch5nU74aVuJYz3hT8
C7EqCT5CSub0N60V75mKxjIfnZuExN+ULKmQcFmpip9S6VzywsFRomRiTyESWJg+bwmfnTNMGYqF
FrwoEImhPNsNgUe5OvyYDbUVZczPXE6GXr3BR7zOQHOoXSnWAvEAJlCmeDa0JvGrEVYiHYC6WgLz
AJhMPq0aJwRiHR7CojrlCjCgQFuGJXKjevqwYtsVCkheS4FnVDA5Dl+9Qu6kVl57xTjmhJrYPPWN
Sfiz3rIsapGfld0tMLKHUeEJ7aI9uSQbUwbeQgusNwHkOphUUu08tAjF2mrJQ6sszgQTS0rBiiWa
LhpUiA2uhFuZjwjXy89hDA9SUZCZC+ytGVmXxpiuNYu3u8/FIRPhFi7Go6nM99Hk7GDJN0XzIr/E
4tNOex3HF6FuuQvSs3ErKO3R5CyUMV9rwaEZ7O+eZhbUIEKmCrRz0/wzGAMtugqpVwHzbmR4GYt6
rRb5j+IzIVEDFm8wBHsvfVbk0dHAUuoqKwe6aE9rM/Ky0T0dM0nFDEeKlILWvOFI3KueTLaF7xBb
TgPvg1oe2GxMJOVkJQDobPTg05b/MKS5cKA3lQCPoykIXgxF2+uEnVF2XLtY++5U8wg6eIVtmoGL
2DQT8rAA9Ar7aZRUmDZiRmSoLcaZPh9/tCoTJnJez6XFLkg3t5Zt7BQDWVHbUj4g8o2rOQHLywBC
j1ygDEKk3PV6g7KF/AzCEbTap4i2aG+08hR1AzzbLN8p4EZsQ7tGJZaJ0j6mWvvjBOkniRvrOf0S
UxAktHgdIKkekfhhrUItX/lfeUeb1XMHJOENKssaqx2usHDfszPTMEgng8qmh0gJ5j/11HzqBsKO
CL0IIB/hqW7jTJAVlWNDft2kc7EUOusIGlkitVOyJjC2s7+MvE/dqrg+iJrSMzfXI9dqHqNiMZFC
mkUaaCNsTE7TR5vdUzGHL/zpduSmiBC0AukY8c0KyQgjQaeFMp49NrpGHmxgNqwGY1olpnLusZRL
/dmORF4AzK9ZPcKTsN20dtwKUTF88pNCfFRnijvRzQvPUzk5yHyYNMAR495SvmHeXaYmu5ZhQUxK
/6oX1utcSkkfJ6WmPWyjpBQNV9OsYOl1vMXzeLY/OCZU8uqhV3h4YXwOtJ4RYZdfnuA5A0b4YXrK
N30E7w1MvthAp2zYyG5VUm6p8RR65donRoKgv5Mk+QIEk1x7tFZ1IleNTTnGgFPT1SXn+1pgmjGI
G5uzkwj/fRlGG60x8NNR6XZTQ8vRm92L7ygrw6tfA1oImtt6MpZBA5Ox9aAgApTU2KOlGDTE9LBU
ZNc9gQi5VD8aRI66JbYOgxgyaqh70Y91KQ1sS2Zqb7m8iss4MBdZP7jDjHViqYLLGM1C+Kwo4yNG
9FVB0a/2PO4o0n5btMOKgTliSjHaWjMj0Tg6avyUrJxNE+UjCH9RYAZDF6cIi+CyelHX/cqZPg3s
vCraxikVeNuD28CyuQVCT2QFKENKgLr81wiUMzyCNlrLklHLZHv/yvJiaV9+zWB31K5DIeBVyM1E
2IRdESMSNFt/Er+6gurbfNK3f8fI3hzyxljRkS+kbPsQC0Rff9MfuaXNFQYj1zEX46idFOWXbETK
Zu/aFvw48afkNtwAC82PEVREiJIuzot+xtVSSolF3Zd73oLzwDfacbzao7qOEIzHFhLfWN3VITWr
4jDK4IULxvFZy+4V89576DRbh+G5GYZvvlS2E2gsW7PWWPxPpvxIHI2mFsxsS3QCw1KU4Oamk9la
YCWuPHNrxPm9UtuFzLNvqfiPiCGFl2jo71ValM7NmX5V+az5KnW2Ib0LSYNpMOspJsSFWYDoIvs2
7sP3UZnYBWZ7HXhdjmiTRIavCXE78XML1VFfSCqhaQ++UltZC3QaXeCsot50C0VsiBMj6u0XzMVD
eoKkZwZmybjQc8IqkDiYtr+uc8Z/wDv5xQ6SPGw4Pf+JUVoSoBZDD3wzbneRiVColccs4qL2+XM2
molmvtVq8DsguiMB7GomeBZ7/OqQKuPYQEFgvna1AS+rJyqFPSSOnOpgdQSuhtU2TpFQDNquDLeK
goDQQ6OTQ8iZw4E2RKUhQAu2ozbeVRG9dVOxmRKipHqSFQY8bWq70fXqZvVcNfResWlCKGAMg5fS
wBLgGP1q4vNUsbMmVnEOHLT/LIAF2xWIKHzIDOX9uPtWKMNxMq3yVvlVY/mW4ZypK3gRAbFXGNHx
6iYXeshjVJVrxepvHfOVOsWpgkgna0yx0BXeTclyn+Pfwae+zQROamLNIwK7wAEs6OK/UjMDXGZW
O03/qAv6PmpJzgKArlr6Uzjtrqu1TRHa30C5N6rkwEmst5RALhHIuz4O/cLu1a3IolMVTS8Vj4+D
9CKCUVoE3rHmqsoixugxcakIRMhGtdW7ogFiJgQ+974SQ/2Q0lv5gOTxci1Uxjhe0l6t1qHeqPce
TVHWU2x7xmGCLPYfSEIAdW6pWlTcFupAtETGSk3Fb6uns5vNd027xZiQw1WDqkfCzo01FcJJVpiJ
zUTrN+ECoD5AKCeXhJot2ym5mG3gVrmJ+prxBNt+DmhUIsE+62wM11SwzLPgXywnhOd0YszmEJGG
9DrSZoIveNABFiUpxLMwr9wEo53f1W8jQlysMZey9F3feaaGRAsZ7BVv2Ogeu5Ex8o/glnpKg+Ei
YEfPK7BRE2fyfV6cRr7FWbupSziD097MYYVa3kbtQyBiREnl1lklXeF/pJ3HcuRKlm1/pazGD/bg
0Gjr6kFoyYigCIoJjCIJrYUD+Pq3UM+sKy8rjRzU5A4y8xKEchw/Z++1XTJvfcH6S7mXpAgFi4an
ok4PZnfSCericbvSFvNnvMtrE/WgM9SrFMhkV2BTTGivJ2LZFrwARXDQwg8IFo/kX/PBt3iLvWNq
xfukLHEz40Ei1sohY681K6zWCgO15DFU01OCOIykjVkOBaxQb9zYPTBqWIWZujOlfUVegvgeYKsC
nKZlBmOReKCG0cFqhwUX732cHO/KL0xWq2Lwb0KLRp2ToUodD5EWovV5UR1zX05zQke/NpmzUhjd
E4ezUGFd58O46AirNhAapNNvbESwUDLiNnLDXKlso2Ayr2jBbJDREGRJiiT0n0WBwcBKNLIuk3ll
Wxc0ppN0py/7DXMqQZbbNAvifY2iq5N1q2kITuQAk1sLu3Oy8goIbtozHdZ7rUGI1rqQL124wmj7
OoeyQi578qx7ZvBW4l3A1ZF9ZSwdtdyVvR+uTUo9OhN7vK3g8sItrVsQM/I4qskWfCfxtIQVRv6y
jPS7zrMBNqP8kXIPrvORTt+nnY4X2aU3dacfdegKpIVXUNcVB8nQED3brYreyN146PdRCG4VOU0j
wRyAdgXMbMLk49aeKze4dFF4DqoPuBJzxt8sUs3SquxjS9ldQhmINO0xixGTgFlttO7g1cPUUTtl
MSk9OHJU7bZnGyaNmDhwIFijv3VY45DEL5ipnZvg3WtMzHHUp1EJhTkQOkqZfFG5zB8SbZ/m5RoE
/Qmf2k4o+U0CH1nqWHZJSKw885BWzFaGHNtJJFtefVDXIeJgNHCr0aTf0nf0eBwR7aq6uzcrJhpa
mWy6GAS5K7dQ57eZ4x+dUWUuXJxU0sJSysjQQhUcdMeYaX0DGJNhJvMri+lpdk6GfdXdxb77EYsA
wxzeZ1pcNs+Y6jroPfV1OQYXwy82kR5s3D4nTs8LGeIjA1MZpAiTCO56XDoeT2IydFdEocuxGI7I
POhRmUffrI5EYGx8q90KHXB9Zu410Kmlq+1MlyZaQm8DCUFWyqMCmlQvpsC75MjA5VdBh1aEGb0A
tN8+jdDGlnemSMmbJMQ8YUodFea953TPhdaeLNpdcD9dcjXlg5Yqx8EyPj1pbyoLWYxNdEwa3KYd
bJXaZsuRNL+UsbtTxuJqgTyRZkL1Sg+OZs8iclqHJVo9aQ18wLx4TkasX3kklyk8+STAi2b6I3gn
qhumQrLuNmMB/3nQ6c9MfyMNBIBMtY5dTKSpCjWWnjqxqBU6v0DTFkUGvFwLT1qSHfRAfcgbxO9j
ffGNttomzPJmRL5MO53mHOl0f2QWALUwLdKFLXeRNCLCtoN3i1lpaNk2gy0gDGX9Mqm5bIfO8NBh
4ogHmncTjcm9gGi9uPB6fcQAlUdCBKFflleddeZLcQAss++eHZBsPMvplp3NOqS7ZE/7uLGJrsL3
70tIcn58LPvPcER77rMjqjocH9XR51+RznFSuCsNGTAGG9iQ939Ae9Z41aVEc1cmlwouWKu/RtAK
TZxfimQ00BbPTsVQOcVCWfKKeDMbKLIGxLyi/WtaTPkr0tQTYpxz0rCwGPSoe1DKpYStev6rUtwS
R3rw9HRW4KYSptgU7lw0fJ3R9f2zJHjvk6dUf4YnshzBV1jWm4chuq+wrnYnpz97zo48jbEfcA/g
EOHJZIBU1lN86tmnPVT0PRsxanetN/EChRQFAfJhbW256TNhjmunlB+mm766HlIFL7pgg32wg/bQ
Sz5xmJUYQ6qg0DEOkr/pE85IA33mjx1RkSVupqD/pac3lSUvNBT2IrzTY/s2m97dyELX0EMzgbyz
kioCcpXoWXd8bPVyr/fpjsTUQ0S2WDv4zxOkomUcEZf6Ctf+PFfT16isH4gbxmlvg8OKsOFSx5I8
cm6l2qCWHq8EkzxXUFdHzX6u0ZGR7Plu6/UtbceTDOWrsGjFdKECrFsus8h5LyMCEinj0sKFFa+c
h9xfN9LehnZ2Zse/dS25rWiopZHc2xRweW+hZ2YKrFt7Na9p6+RbLz7lQ/wWVBHw96dE609N/RAS
09wQy8YLC+namiuqsjF7PN7ThMTVDWbV2aktGTtU8Xs0BjgS1Y3TNTtL/7T5IHSIPwAj7AM22OBB
9kXVb7OhR2pnBs+ZR4SXQ2xQ6zu70LHAEVXJNVQG7k3xKCo2EClBmzStdhlPaRYkjL6DR+YhD4hd
VspAIj1hmZBi+X8Kyq53X/jX3q3ZmUUPChwdJ9WPkrVt5uEjsjq0ip5xIyVf5qirZqHlvpYEOKYY
WptR4euMSVE/l260HVp8jRr7erVFVBROOlH8jtHcQ/xGTLGFOiCC0TfLO3KwLHcVpuOtOxRPKin2
Q3ttCgVaAhxNE0kc/MZZ6zxoKsKeaqsyqBvEXSSLhakQTkGTJtaATxDt7UB8LzV7FuL4bF2+JulC
1o/ACY5WXu2L3Ls4xnsUn3N2sP5LECY3WPPxIrgs6SSfWM0HhtKzifQylwgrqizfQAwlg6ZcqoPx
Cdt5gyl7LxN32SrtSQ/R+WLqYs5M28yFWDoy/k8LGuQ8yFQLwjSuhiuWiSFOLUrmgHpcT7KPJiPi
MgfxMkmf15kZbAxreKCDf2jJgYYmjDqD73FM8LEfGdeCwsTERKJivILtbPQI39VjOxBwQmM524qJ
qzau7UKfK5G1aLCPyIgUoz1wxNmkEu5ojAjK+kF/1buH2m/nPtxTyXAjRkSEOSaqhrmlHkltmsXG
1m5QqSATbi9+qN3mIRsaGdy0zrDrwM6n2BZoGhpME0hEWvh1hNi2vm/s6wj/FlQRaMwZyToWv1Ul
b02cvmb/FIfPja4ho1AXCXo8reiWffXkk1+JTE01EoSPOcy/HhIobaxu3DcdCyJj7rG/y8qRvdnr
gHrYdcQmRMnRWfU5YZaYu0Qgjgvd63B5+6uM95vyYu1XrBbTgH+8gfODbuHWZX8XV/g0iCtulNvS
ftacZoVbcFlkT6YCZCHA/5cNpyp4rnq6GciYS/rEY3VJAn0dKIB+YW9DinRQi9tuxk6SJqM4x/JX
Z9pPImJ+XfrLCtyO3zI5JTG0Es2yys190ZFyoWQ4a5YZklrTewnKnVXim8UvZLrlS0iXKGiodl10
Me9w4GaqgRMkwwmnLWEczuG2G8z2iZewWLEBDFPD4idHhi8lRHb8a2xgDPmeEmBDmm9YII8d5dLS
u1OLxUJNXhoGe418aRhP+tlHSPvHtYrtyBR1AoC0yXtWODvmiiuH1UwryAMX/qfmaQs3udMKe+ti
IM0F0m6BZLF5CQaGaZBgFr5HaJYFy7y6tBIpa4wvQOBL1UBSkS20s93gwagY03DDPDYhDToilWGR
LZiWqf2RbTGSr9pmK/+QQJgWlr5W5Sckt3kZt3g7073ksGGaUSVRxSS/ovTNVl5o+Pvmm8/2RHDL
rfvUK+/1AIF0h7a5ZdLNYl7iPKC8urFs8Ac5wheg67HNJxDeE2TFiM9ARsge4aPiCvYUXzxdFyFX
Zlke2x7+e8n8pjoUxuNYX/vomgOJJx2RtNiTwUOgUDlEeFFtZbKXpo9t0KAZT1cdhWSTNzcRS3ZS
3VZ+sfZbHaMITEcIKV1yR2BxQSS2015kexOpITsRb10VHXJt5iMoMri9VKZF9sEYctm66VbjEbJb
HSgp7h13gmzgKVZwTLKERqE8TWxcFcGAxBdG2YE5lRrFNVakcSxc11zAVKa7lq2Smnw259WpJRd8
4iVN2Gu5MJP70P/QqH80YgrV4c1mlhKlPCSQTOnpem395JTWota8uW7dhyALVfIsIC5F5OLBMZz3
qbZ0uxsz8/amA8VwtKAikj8od0HP4IVuo8cz5zCDSz9Zz1FNpQtbS979wP40DHtpw/3oHI2kRWhv
VYcOkzCA4EVHENEh2Rjr6JjhgBh5/CbscZ4cEazfItlDCnhn6SzueEFhUKf4W0BD7svUX4UkdikS
8XCVHiRraNeUF0CsZBQPx6gCtaEAGAPcbLXpU6gR3KCg72MzXvMNCulBO03+0Ahv2eH4a8Lw1ouj
iTh1aBI6mZgJ+n5fpOMG6Mi6rtFzpXAKGmRdB2j3syalh68iRzYudTwe8gj/B1rkrjzG9V2rmjTw
jTk8lXlRtztfSiIfkZ3FDD/GkgIZhLj0sHE21BQeEacOsApwRNE0LX2qPGNr+O5eAEcjBfwhgzWV
8+BWAQQ67FM9Mh3fbReCkQDSIaV0eBfqC3uYfwaUgeLieEY0iY+1dRj0t3YG+e/CskFGL6Tm/Bwm
uQ+Qzopp4Xu8H4fIIn8iYz40Vwjz4QB3I7vfqeVYZLgD2tc4uh+gEKaJfHOYi1udRBU/7frqtTs+
04J8iNTXSUXRmBK5koaS1nzrqmfpx2dXCHgFFpBB9aOrgaTkRxKAEXChi+9CrKWp/zSY9M4q3SuX
fYfLekKUeqSkNGLE0gobep6DOZ4nRBNQpttgu6gxh21i5wfKDMY2g/tYRltF4VxPXcYLcaPyTAfW
PiBqCsNU3b8YwSGxujP97oWc3Ib41sUlCAumf8MD6VhsjMFhO8i8PVhvJegENLi+RjYivThS74v4
Nc2vbtWs4eStclYJTBMdfePWfsCGttBjhpEhwaIBLn7yV0FKYN9+HUziyFwE89Vk/aB5W5dH+m9Z
MqJuJ4kjoCOe9O+VD1DX0egy0icMX1raVQaLnPAuNCfYWNWo1IeW5yiEYFzWePfz9tlojZ3ibgd6
aRE26QYugsRhmsKq8tpjlt1FBuUSAUmeBhOM5GGb8q7Kt3nOVokELzYZbX6NYmwTVAgEl9r6o+5i
CEoR+hvMT+HJnwBTA9lQgEm2n21DXhTbV2TKzr2JwCs33bPdI+tu3Ic4PdS4xSp8aqMyiV5sGoGD
/uBwnwWf3mivRVu+lDMn/zXS0Ga/S9TP5CJJDorcyeiZz898TO5KtuhJm6yVAI98BJ5XHZZGfWa+
TWOUdI30M5FHCZ/No64zSAPL+dAp4tVxj7nMVjSA8GugkpiY5W+Vtka3gvsDByKM1ebWc59zYWz8
MEWvSIfD6+wNXGn+CROkrqFIcl3UIr6e7nOHU2iEsQtK/9zD9G3AxKaZu3DZ91WFCbDkyfTcRU1T
t8Sko1sErQxEBGbOMacQDeTM6mgcXaGZYLk5tXwyK0YF6dFw+X3iS0NmKbk1UQ3DpI9IEBhoQz+V
Nml37YF2fNI9KvTtXMRVjfh06tUQnAIE22z3l76eLQxhztkyVPqHU98FIVkz7zk2O3syyvEZbpxX
X1974b2DXUjgZrbCXeGHtNX2sv/AWkeSyNmMH4LmmYa5LXByNgIVy8gkguK9f00T4246npEjYIcr
HDUDTetyXhm3Nb5G+sIxmNkz88+FQg6lUTJmRSouHfKxJ/2j4lHCmHPbGU9hW7x6Ge323Fr73QsR
ASu7iFtqGxxLkFCEH5xUIntDbFsBQNQ6Dxg2dZi5UR7pDdicOkUraeGw0uiNEXTZMqyJl7H0P9ws
vGdVPqbhCD20s9eDw0WN0fTieEY8ua5guARoJMyxfhBJdKvk5sqW3sq20X0zR4Fz81o0xo0NpMJx
gruMpAl6/u9N5W9lNtxAq13YsDiSfoCR3N2jT5smQHd9Y84dVAoeCTmm78w0vXnJ+nArVdImidVJ
IrQ+qOKpLG8YVNx5obHS6P8OSToXKlljzeCs07HZQytfhRExq9Mf9gUMkAbR5QjLdgTxXWN4SZtw
4yDg5z2+icn26vx014pwJ8pgjVEOoTiuyDyWi5weh0vXhyJ3fBda8TJYsHRqPIB2jlmH5Oax+gD8
OQMusFe6Cja5FV5El65ZXhHKOnRLUrxUbDzJpYtJ56o302xnwolbLNcFoAgbyhNznn2J2WCAeOiH
1LsmGsreqEHNgVg22mxvtykY7WgaOPCMZlyCqD4MGluajFrEIdiu17RP9EZnLdXWEVrSzA5Hlr8q
XGgoo3KPpzCU/doys2MPpbxWs13qJEdsybTfsCZU5UmAjk96/hPZHyOxPVxyEr0KgZudhPec3bxb
WD0B7epBQanUQpMDUExPxD1OcbxD0xxsrNEeaNwZLYitSiImO80PhiPXEox1H7HQjDHmGDfJ5hg5
aqMCUggeyY/XCRnfKK67VZf2i4GnOLTMiy60Te7C5pbZ/VhG6mbkjTH8+qUGOMqgF2q46pSv/PA1
seGbvC9Z0vHuzFjDX4cWa7FWMdhk5NSk4WMZd5vGNAHq6StNIFKzKN46jThIdVK9leW84+MX1upD
QFiGricPal+gH5liO3R2spmXzNUJL95MXxAuUJXiQEPi+EHmwWsVevfQMdcKy6Suv+ldvUkx/VcD
YE4E8StXLR753QCBetjyHobMgFKbboeUmZrRrPtB3egR2AadL2YXblVBFrKtjEdHZdgWmVuJhFx0
ktbSsCQB5OIMKVF+UbCSjBt6Q6wS4hNbGPpaa54gnIJ2JCs6dmlaJzsjFpsgFgezxFYe2dSbqYpV
IaLHbB9D+dTKYJ1VYqln8k0d+JDQt5+iaxtKKLz2xFjc2527DCpksV57ItlrRQX+S7HLDzvDQpYy
RQ0CHA6hMZx0ZVi1BsmMNuwDVa1vGlQUtfDZ+Hgzs5M3nlrREZTAEXTyK5VwvJoIRFK637OhijA/
OmiUAV9GdNoo3E9DjI6s4cOv2nunH1H354yLNah9Ef2BChACesN65mN9azzJPhSHeG3fFWNMxkh8
zHnX257lQtde0OSspNHvRND8apA6RUbN/IekRWu8j2yB8DedqSCqMsXHoKBtMguoeWgU5bweBlRm
PlkZGmW/VHcyiHhqB1oNrzrrvVtJAB0RprIYEpa7yIQ5y32kgWO8qD1vblsmcDGmJNpTwXhygNDD
93fcSQPPqT+yqxjxsoniBM6NxMkIbxmNOep6+uNVBeyj1NcR/kmjd44Z4eZMBViJnRIzKP341HjS
kuTsRMpBskK7QO7AHOBWdcZdRw4F8ALKMz2/N0fnUSkcWgm0YZIDRPGFRdYugkCcGhpMHNpgXXU0
oZ3OzCy9D3VxKOrkwZkAKIo3bWB3GZtOYiBuq9Z4Y5ePm8S4SjtZWQ2fWyaz3N2kQ9VIXapN+Tds
Bc2cVqoZqca9iaSJMAhvg0sRJNskmsGUc6Bvx0gb4jpZp+1RYt/YlsO4MYwgXRXIJOAwYLVw8bvN
NYiVZJYFprWTZg1ez9NaJJZWAYZbrTfAUymdNL3+8EAeL0azhTeajcEy7Jxw4eoE9ay7Dnev0hQ9
4oW0J13HIbpOw505IB/aaqr6SARPxoeIKjP1yLsuckWlf0z0Qu5l57orbeK/gle1d9gH5LZdLr1S
fzA0HL11aX+aUwgjibKbssO/V5hssPvCHN4LNR8oyamOyz54SUIs8xrOIkkaX1JxOYaG/WtC54ss
PuOKYFqdWS1iqU5IDw1uUq0ss2XOFByZf+5tjUxJM6bv7BjGiq4KFB4t/7RVSVDfKNV1a4AZaLuY
R4CFQS37N+ZlF8XWopN0VbQNTnurNPbUFasl9QRW1jhP2HBKi5He0EIx4fOXstvUlXsWZ+KqxxH1
k5s9VIIpUp9myB+b8qFigzQbM3ZegV4+q4S2MoHSdzqQ1JkbU/Z0xGKuNN+9Qz+RTYY4pO2Zqoa4
N9tgIwVJ2FY9Ypt24BAbUbartQE9S1swYtQcfasVlX/2g/qzNsVbZmlvMW+IVSc86qL/JZP4vfba
17aunwzEaW4ZhdvO6GPcY6a+h9J3HZKuvwhhtts0x2HlOs1bO/Ak4t1CrUOACxSa+NxP/c3Q7Bk+
Z1IcunTMryXvxaPIisne7sEaDFKEZnSA7vLaxH/vVzUTjxa1a9eTgWv7yk1jls+VLdlMan69t4Ie
62bCQLIl74udAj7iHt3li1Uz9lOtFndDElAcZI8eLpSp6tjGfkCzQankHKg6Km72sGGkf0aOQODX
AwEftLK69RQBsLmjuUsrJSeNxvGHdeJjmis8mEgmKlay7J8SZWA3VoGNgwBRinpfU+wSAF0Hr1VB
4NDQmsyMvWKntdGp86plR7zTIgpD/qqEPajmJRSv3k4OgZPCz4Hp3wrSiHufgGE70IKnrB3TZ3Pi
Yg9Kis4tw8cthDhIgYZK9F0AbzBDYhhIgiWMfdmjpOszolyzcsHH96oNrFCu1bfzMESK6NW1eknG
7rWsCrJbR+SqMTv2JgymBLghurOjvr8DdYg9otRqXgy6HVlreHOJvnFVq6g6yNbZEpR4DRInmed5
A1JBIXo8GT49GF3LKGACnwNop3tbU6jzAZp5jvVZwx2dKx1Y72pETKJZZcmqTYseYSeeC9R/SVZv
1Ta5BiCOgn74DDxVLFXPJlqOeId50CfbpCMytfS94leVKRqiRjCAncd804BPJIygu8ElxiLIXZsP
qbl2tOE91JxfdWj7Kzw6JJgb8JDKIkd2xEadrzYUuByhmhNZydoiIGiXCu1u4MEmwBzjQl4UyJi6
5gSpkiT5ob2H4FteLDHxjvGUTq/P3DLaVZIY/C4qlQyGoYfU6h70SL5mML8ZXtZzQyXBOunOCcZm
EOgiQEWsTlOtZiZi8y0ewZX6jkeCZmJhHYyrEzDIt5JUUAQvIeP3gDBGvaPBXlbVW+xZv4CoPoWi
oMuVilVThFMc7D/fk4I5S6teApVwtkinvxZl+q86RX/adM9U+Lfo6i3aTNSfWeS+ZB3cFK2A/1bG
OydG1iWlc5NVHj38THlvJwIW4rvHqin3tGNAq+oUC2qDzhAxS6yMuAVq2J4oNdKVpwbxsrY4hQJr
+SUPBn9eRlgmLGckptH10P4zdJ+hq8vmXRBt+1yTp8q3PlmNgXz7IYKJPE/nQaTs0BU7K7YgT4T9
gCiw22rRx0F5jkiyWRro9tERN94KiXFBXyLYxCoaJtxzc4ndZWtXQiyoA9DcO29BaTDrQPNyHzPl
Mm0vfEWxDBrYeC014wEzNOQZIybcuGPzltgmukv0kibN4rMeeDcDvbA5HqZHqSLAs3Sipoywr84O
LeKNrRPsPQwSjzPDB3U0r66rvogmfGyjclOCzCe/+BI79q5A0HutEKUxxJHwypSTGAJIU1WCwwoL
A1uSkslx8K4lIPvayj1oJDxP8JNXrQvfmfll6F6HW3Msb8ygdeaeG7zEWrmPNf86qJJRdpBVS/wz
3inMUPMIfv6q1GEVEPEeIucRTfJodO6bHNKrGjKZCE0gXXT9nlgNtnwMiaRzEMH4OVvd3EfMa6Kc
6EeCOoLozS/Rl2hcYTQW16CVu0FvPssY17o+pNQHhIC2nhasYph7KFkyOixEIM6kyZjBJ4N7LYE1
zDwqgJXbt1zyntlZo7obKgiYhor5UtbRJslxByo23C6p3XRTa5Tvw9rVqU9dFCzLCunZ3CpwpdVl
JFZ63Xz0cbqwghpUUSTh4whYixmRXrxRzSpkZNJV9n3ZM6IQqeEeaHYa89yPP5UJQykYdC+IhAAU
RLTPWvc7+n1ZjheC8Juin9oH6C7ozozFIsG2dkgbu5vpjSw3zkgXIKPgKHQxbCJGcrNqZD5JB64F
PIKT2VDCoyWQ6KtTy9oesoGAGQ2qbthdbcTym6qrARYGNMBw+2JEFihulfEpk8xgskjDIFQjTDAk
X0RHEmKcZ2wiCL3sV4ruEjaIJiLUvYdp5stg730YoCoFeFFtrzxjuVTWhu7s9EhUGy/pPvnsVDOT
6PlS9BuCZg7h5GdKW3QadVWcCl27812k1zQYaHl0VEHcp7twBOIzOsEzAT/bpsaVIDuL0N86vegD
kvzChcIQAl0aC29Fljl57XayQYYK0ch68fM+h4ZXwIwcSA01EavMK1V/d1u2NS2JrJ6M4rXvgket
porIGrZAskFYTFuqnDu8jhz1Rkd6248j1IhMFRg2x3cMC/7Jd/s30wgw3JCMLpySsFoDnOiQ7Yq4
E+whVZC6fniNtchkA1etmYaC94jOeVkhH9aDeCHjuMfnw8ehU8ZflWcXEDl1awNQIKJjMenLdMzp
QWQSvFXBN8gCVGWzhIn10o3j+r0r23Bl+jm+mIBKt7UGayW9ErCBghpAL2K89l10YzBTF2HBJ9sF
KQ9R8pnhAaQUXIYKEG1QgTaIAjCvbKEI3jSZ1Xe+h9OE4ZEFU2Fppz2XZ5oNSo/cQplVl1FhRe10
gyHERMHP9fbFKAVcLQ8fGhHkb70obpDnQGHolHrrZe1RF8Q7aVJ7NHsEDG5LVq5b+NFGA9VB58an
gAgRiCHhGKepuQdkxLYYYQkCKatykxGbhzEjvnVppFI/JS+tSZsytixiPCgviEoC7BRAro0lbEAC
PaGZ5M2pEkgsA9OdmlFCX6a19dKntKyA3l5jV803Tm3SknG6DwACdDTHlrRJnlRGJ5QDcbZTsJq3
hvqh5LghRW3TfUedu3IwnbaZeVPj0lziFPCWoqAhb6U26DSdJn/TRY9Ct/OV6kflKrXdfUXccueh
8rXlAPmP7PIxulNDemRwzdk5FdVmsNg7ym60Fkko7nqV2U4bJuve8R9TUe56q973vpnNFRQNC0pr
Emod5aGYsnfYFkH09CW0IB11YKos6CMM4LzUE9nGfAcaDHtuyLw7UdG1Q+iJb1C+vjB7qjAg4kQ1
VUUANqngQmrWfRSx0MmSHWITiYei0bd1TWXt+ulKKmJbYMxf6Jnan5ueEs1TSjYGmfXKyPNDrYa9
U5rJNW7ZtUKfKFcWZmlclWX93CfFSG5L/AiR41wR88Y8KD+XvcHrBv4DREJ69NSw3PuafE1S32Pv
iF9BKii3yOmlna74DnqssLqWNXAMzEr41jtrWXpovHRHCradTMdGYUWszaOzDaLgpq7sGjJXdkdS
7rgoNNg9maOdYo2plzvSBAudQkNgSXXId5L7aAUem0rN3XSDF+5V2b/LsOWd1nNGkkN+BsjczPlj
4jC0lkmhsh4SlcgcpafAkDSqYsuNiIx1IE4Tuej74WHsJiduqk/TDIXxl6u/64x1eExR9LYpPBgx
KFADW4BAFc6QWu1IM0jVdVEZ5AGRnkdJMx+V4kWJ6JaRrHlrkgc45ZdDhkvof+EFXeUmzVAZ871m
RuZ4ynuHLqtVkFKqkbtqTBY4tbrxCuXGTrhMf//b//2f/37v/8v/xZcnGfw8+1vWpuecPkL9j787
f/9b8f//dPvxj7/bBMwbjtAcS9c002QbZ/P376+3Yebzj8X/6ZxWsOUHHjNqi775ZHzFy3RnVSUD
1LdUTX44nPnD4aZf57fDGYMLLsFl6NAzpx8Xg7URzvL7MxLTr/zdKbl/PUYJjErzW3TXwcFZI5E7
RYtmD21t5a+7nbvOV/4d2xak2z8dWPv+wIb61wOT9KVjPMKNZR3bpbmq1/GaPoy5hkC1chfx4/fn
afxwNPHXo+m1Hgir4FLa4QMiutpdff/zf7hVxnS2v92qQVi+E9Ykg2nKXZq+VTBWvfLuPzuG/tdj
4N+MPTp0xVJtnAW10DxLvQNhl5v/7DDTpfztVKpx6FOpcam6bo3Tsprsb/ffH0L8dDumy/nbMRAF
xNSDUbEkT+B1WAbzZBGsELNaM2c2bAGHrtv/8Kysvx4RWa5BdCrmsoGtME2CRCdJTZ99f14/ndaX
9cEPKh0RB0+BaGomTxBxNO3w/SHET0/al0VBrYTmZiOXTs6zrbMrVhgl4Z9v6gVMtttm7Z/ENt9/
f9A/npeuqZajaa7Q1C+3i5Rfs0gUevOtuuzDk4+D+/sDiOny/9sy9NsRvtyeEsggAX8DpBp9PiyJ
G3+s9pjD9BsC7HBzXtEBntxN/Rb9sMT+dGZf7lhiBAmxvpW7CPzunHfevayzH+7YH1dY3TRVg8ab
a9pfVliT/J2gMSN3oVE8amzQg/ymTA4xXpDs9fvL+Mdn41+Hcr6sqZ5Tqlo9chUTAx761ipInNp9
f4g/X7D/PRvny0LatfSTTVd3Fqm2S9vLaP9wtX46hS8LaS4SiMeG4SwKcR28a5Oug2H7/Sn8cEOc
L+soijHHscaQBc5CAHVf4g4EFl4p1hyb5X92qOlq/rbOWaZdUcITBhwXxN+Fr6VOlvlH0b/myuX7
I/10X768om1W4KeyeEVRP/rd/UgH7PsD/HRjvryhRMZ4YUnZuEjHrS83poordv39IX66MdPf/3a1
evI0Ad1w78ncm2VaDATmRtM3JeN1URk/nI82Pan/vuT860n+spA2EaG7MTlYuFFnzWJYakttLZdi
ES6jVTwPUXXP5GpYEFj7YK0QHC7aH36DP695//oFviwMYxGrsccoZwHQImZYiaqZXDToVu4PB/rz
rXNcQxW2Zbtfy1ZL4K2sczdfpvreoXXIrJA50A8r6Z+XcMPVDAerja4aX1YG0B6lHEo7X9ZLb50t
olWVbZmQ9PNxjqV86RAFMVcWzq0S/vCS/fHR/+3A2l8fG0+zSYzPC3eBblhrj7bx+P1j+eOZfVkw
yENmh0qjfwGzdWF8koW0YwyBhngu5tmrN2PIsg4e+vP3h/3ptKa//+1tGHuzYvyTuAsoIL22w1r9
/c8Xf3wBfrtuX5aMAIQL2XsB9eROmwfzcu4t/PWw0pfF2vxhyf3pXL4sHqqiJXVV82wAU8Ys5j5l
+Iy+P52fDvFl8fAs+rSBzaquWau8vSTKr+9//p9r1t8u15f1oghgOdiCBCpo7fYs26K8W1nbcY0e
VLtTV5ik1rX9w5srpmf33xap3w76ZY3oB6m0Q81DUC/lkv33wtuyMZuX22QJkemHMu+PC9K/DmZ+
KR98pgdm6lEM1egmTIXsWNg6uX42QzA831/NPy5Jvx3qy2IBX4q8gphXSqNa0U1t9/9Iu64luXEl
+0WMoAPNa9FVVXun7tYLQxqN6L3n1++B7o6KQuMSuz0v/dIRzEogkUikOUe20NQATOB9MVyjIAZC
VllHssBkjKIsZKKXNCAyrROmLyvrYf/7XDU232dsIk0AVtKveI5hTOCcgq2z6afXpvq6L0WkBWME
aWxOQzc3lhsCVXEE17thWu6+CL6hIU9IDFClWYrOOIMlnNCH2jbU0MJgCDDwcBVdt54Md1AG4CkT
iOOrdBHHOAQNSam11nBaG88K5G+lL3n1FRKlJzR6Bn2w9Af1USCSe5Q2GjK2EOYm6vGYb3Sb9oAx
8f6kXYUuUH9aXPKVD7rIYF8g3zYuKjK2IRmZVeelAT4rOVBB7yo91PrtvxPBGIYSj6BmL7BpBkY4
ky9JfWfn3/ZF0FX54IAuq8b6hAZsAZ3WU8RojTgdAAIs4IPU9RktYCpGaPeFKXRN9qQxbgEYUbpU
Rqrlzn8BlN3BWPzr/Jp+l17anwC79sEWcpyu0LvyqAkuW34eDBVU1bQN9Euy75rGIJJqYPLItV5G
BINDAJRE6x4pCe1Gv1ud4QR0DQddYzZ4Sp/3tea63Y1oaribi37GxJsKJBQkQ5RrlN8xyg88eEyu
CYyFu7YbMUwUY0qkN9YGOxklr5HtgrK6lt5s6bHvHnvRK457vDey6P83KuWjVDaaAuDYbATiKcrY
tSx6iCr0936wlY0MxmNZ64hGWBVXI1AKfCQQbwAgD4rfAGgSbhug9piKrJN7ojcSGadlmKW8TBr8
cHyyMWfd4DoG0JHTuOETKploW6C5y/B2ff939sE4LtQlgI9VI74NVfs0FasbEaB7WOpDB7DxfVGi
fWN8VqNLUwl8UGTJtLk9rkBfvw2Hdbn7jBQbeXR0mGiqzrgtUuZWDfBxJHsGAIk8yMXb/vf5l5nx
WwDrtNpRrxqbniiwSv7KLeedQ27QX3xSj9Zt8n1fHNdFbqQxTssotT4J0UPmKdVzqPqReQT8Y4s5
RsBN7ksSKsa4iiE3Y3OVATmnBjLyZJkXeegh/ZWnxyXwuC+N75cuq8g4jExFCQlY5MCzQ3uNkwG9
ljxZ8uBbUhwJFOPb3UUU4y+KUlKkJSYV4LPQzvKI5oR9Vfgn9/J9xlcQQIBVU4c4rWzOaGLEzHPb
C06pSAXGOUjtOA7JLxEzhmMQRKuZ7u9rwX+CbCyN8QRSKaEw3cj4dhDdEh+zRBihOUbXqHye1eN0
TG9UwaXB1crUVGA/AozA+HVtbhx52qt4EsRIm5vpV4yZApRlXyXuxiApoRHLsmzbYjYmXttJBc69
DXiFKwxDkPR10gXehr9qGxnMzoxoetatHFGS8oQuMVSxbb9xJE+5BTAmejfc3km/mqd/pxezU2aJ
WShVQnxbh+ZpjouDCsATnSjuvxPD+GsVs6VoiUQ2tsmeKiD9lF+q9TMJ2c3qMc467PVstBbsUFw/
AAWdqJgybIJ9NfhW9tsKbObhafcYI1rHAjA4wGCrQFGXAlpqX4TA0GzGSQ99XSto9rcwqZQ/D00T
TGgT6wHxvi+G76Evy2UzHtosNMM0Mtyg6M/yQPtwAFQEHuxmMAYYoPT2pVHL/RACbYQxHrq1jW5O
VIR0KqYXdICqq+9qGGRZI3DPosWj+7fxApNe6F0ho/LYgTsdhAOYkZ4E2ShqqXuqMI4AgG/2MtUj
LhvgP5TS4MTKebS8EshnhfS9SgROQbRyjE+oSWWXY49KnVQAygg8GFaI4fz1OisbZ3+PRGvHeAJ9
lmUFABmYHNTAA9fft/kJrAMCIfyHk6UZsok/hvkr2b3ZoWxMjLpJcEp7d3YVII0fgLBwbI/NjXpf
f9G8xY0c8FsBkvepO+4ryF3KjWjG4stOr4dyidFNt4LmrULDjp3I6FULU3eJRW0DXDPZCGMsXolw
xRYT9IRFog9Dy1r9pcgKcHJJ/dhQoCIFsJOxgVJLg7y3aJmpI/pgpRvxzEHoTWOKV+CNeikajeLx
Dc1ueeTnw4/cvsV00tyCGFpwMBSRTOZkLJhKB5MvgtlMX74vmKyJcARr0NbkUuKBTi/AGOsJ5Jrn
JewE6TOe7aqoWwLtBs9iW2V8f9vHQNAI8cRqlq9gjHJAKFoKqxPc+3kjRWO8fz2lU5bS0lXnFd+S
Y05zQV7+Cj/j6b58DB9n0UuOZ7JbicxlkOprlWHUB1GNHj6hmPkzDAGdZwA5AKdz/3TwrratKOZ0
WKO1tpWFN2MnHyvzGtwe+9/nPoO3ApgToWI2Og0npKWl4+gCvs0PT+0RMEMHzCv7w5WoFUAojzkC
A9AwpIZmbuWH6ojZ+JN5jLweTHMH2e8doBB6+wqKFpAx/2YE9JScYzCqKH8S+R3EpP/u+8xNoAPw
odYsxOumHR01dUKDavjvjhFbf5vn1U4n9Ep6U360wQXVgMoEPMT7evyXY4SxPNsgyJjbzEWDPu1S
Rbs8fRzoZwvAO17s1wDkO5g3mPt30eKeHohg8eg3WX+oyheZTPw5zTXoiRKr8gxAxJbD1Vgmhy7+
C0PKiSYwdK4oRZFtYqgm7jjGDiaAYJroPKwASSoXwM4Mh1NnglYA3Qg9CBlNAxALSRTsLyp1cB/0
2whljKPsMgy2aBOixqA/AaEomHzFawPRFcq18Y0YZuvWtKunvERCpE0xRgWsdoxvCXaK68o3Ipid
wnRUlK0EmhTpD3u+yzRAMP7cXyyRCOa2yPV5mK0OZWbAVgBQzASeCcF4SA7GJYGtCySZzI2B+fEM
/XwmEkj1TU5OZvmjIjf/ShmTuSIGQOpmWY8tKcezrj6hn1RSX/+dCOZqyFKlLtMpqj1FuS/Nh7n5
og5/74sQGJbJXA4YsIgwJIOrNS4Aq4Qhp894totVmVT+JuxM7UoeM4K8iqy/xeM5A1CMbAh2glun
VjdCqDVshIR2nfWIe7Hb0lQ8hvFUAsYmwrjlnPfNs1Fa6VNjpBIwBwcD89UgWR/PxB5BwYvaXyt4
CvEC0O2PYTzCBGeIFiV09DTWU748KdLzqJ3i8HWyAMUmqjnTj+24H7Z8iYFBWRvRgY9H0eMKdDiM
OSn911FdBOeJ+2rdasV4h3KdS8wnAHa/A2DOT+NcoqsQ+A+AlDjRurboThfKY1xFA4h0Ehtw5pND
nyugU79PHHBG++g39oUhi2DP2LY4qVryea0RxvY+xuDRbbr6upffAXyvA9bNYfSAbAOEiYOJCFRU
WOK7Kp1oCgqrqqwxJxBjO11cSuiv7saXnAR9dduLVpN/yC8i2EMoL2YTVivKw5NHAXmr7DMNRCpq
wv8owZzANs/jZKzxWu7Jl6w2biMgL3aZ9G3fWXEvW4iRNYICHKZf/jznhKy1DhhYlFfU9npGS14m
61eWHn8DXXGM6Y7QuGkAdLEvlLt4F6HsVVLImCM1NKRQmh50G3eDKlCKb+pA8FQUEDFolsmsnW6F
MuAakduSH3o3OgJ76n7FRNJfg0sbbTBlsq8P197QaarYmq2AUI8JJVRSZm1TQVxrn6Lqeh6ubVGq
hi8C6VpF09DP+uuFsPHHYOmQlJEsyG2Ob8igOTN4wAdZ4Ge5+wIz+EcIY9QK5luA8o4nPqgBbUSu
SvZjf6H4G7ORwGyMFQ5T1s0VcDcf6MMp86zT8oO2H+DZdFTu96VxXRABYoepYRBPZsvLYwkojaXB
ixOEPmDNczAvCQhx+yEFcr80ojtAO+4L5L/TNhKZ6CKujJj0+Yy0TGCdx6cU/lw/mA8KbcY7SK4k
Wk4aEH24qzbyGEeXNoqWWQoMD4PCv7ookxf9TvcxvOx9pqtH3YhibEOvOiWUKmCWmMstxnbr+bS/
dlwD33yfsYyks2MQmyLgsPVHG3OhaRkso6jlnevtNkKYQELpJczfZzXM79fTIsPTIsbcg+hpwdeF
mJhZskxVZ2utuWUsSdJiXGCNB4A2AN4cqCPF320W9d7+qvEfoOS3KLbqKlkthlh7iBrOALM5lf58
DP35UQlA2uCpR3KqBDYu0I0wMTroPuZ5xjS7m2nA3sBEJRDsACRdCaIjkRjmJKlzIbVAk0J1AqTd
MbCBYjB6AAVIUDqgnvnjAbosH3OA0HhHMMaX1V4CKKNx/UvqAe1jv9RLMM9v+1vFjSuJrdi2CkgF
EEL/edOuxNTiYUaqoMBwX4TJV0P9oqWJo4mmbvhOdiOJ+sXNXdHnQDVMNCRMeze+V1zwS4XOck8C
w0dUWQCzXHBt8B8LG4FMEFEQzYoxdBy6C6K88bkLimA+SwGmrV3T3V9F+ts/btjvVVSZV6gZrlKT
JDC/yLzCW/FArNc29NVmwqT45FK0vX15vz74QaCBHD8CSQQShLGQVLGiHAhxtgvMjOixvwdnrJ+6
tmfeoAv1WvsKtHgsa+hgUrZ3AG8tuMOoW/0oHiTrpoLCv83WGGoTnFx1U9XAamtOpqYBPioT+RB6
lvZkMGctqVcSm4DLcjNwHwW/hpu+I9t+i6wLmsdFO8jt7FaNi0rMiq5hp2cdWrvd8Ga+RuoUdOqH
CGRtoCtAbzdxMpe8g47Ovh/f9/eS61NM1dY1haDpzGLMtE9bKx5oZj0CrCw2G+PmY3ib67XgpHP3
7CLnQ2U1BdBC16LdS07zG3iCZ0DO+fuqcJ3JRgTrheU+7BAGAkGsf1Pym1gDsowE2KDHfTH8FTM0
ExGhrCLL+acnAZ9inaojSt1Tc9WAp3QMpOz7vgi+t8JV+b8yDOZET1YPupfQoI3+YJdxc3Rbmx6a
KwLwhh5Ftxd/3S7CmHUD021SEUJzM/FVmoJlyk780nivMdC/rxbXT220Ys5UmBqg3JGg1Rq/aO2N
baAbYQqUyACJwEs8DQK3KNgogzlTWZemPfpsEQZYt938QMorvRU82kRLR61+e6t080xUoJu5Kjjg
ihpkN/WrIT+avSD1JJJDVd3ISQAcXTcKitIEnMYhwBdSNTrnxex0+edWDZ3XRMHoDAz8T1FtCawi
QJsgPwuagfQ7kMbG5Mu+HSj0iHxwruZFBnvtlwCZS2X0QPQuKO1O5Ul1siMQuQBX8zL50guI6R3E
66+JG9+IOkL/y9m6CGcigYzYGRnzHkH70+Qlx/VYH4trIBpgNAjIiYKrUiiN8RZZFQN2ABgtNKPj
AwP1BrbyRALNi88gvHreX1i+k/2tGlvAzNoRvG8ZLL6QAF0JCCIyxcdPiLA0FdZhYoLLZg6VrjWj
2ug01lDeys7P4vf97/OfixsBzJEKozVHDgMh4YTg011d3esCcE7LDoDiV8fw1auu9gQyqeP5YI8b
mczxkopuTcIMjmk6zy6oyb3Y1U8kUN3MF0/bcd3SRhhzwCRk2nUU3yx3UGW/K0lQRzVwnSKB5fHF
GIZlykQxkQz+8xxLQw8s3Q7P4LJUT0kOAmcj88e8Eqwd1zNZFzGMT09b1FjaGJfu1D224XPRdc5U
PIBISHB3iNRh7C6XrSwNV6yaJhug8zpXgwm854d9Q+Cen40yjO3Jqay2toTDmvQJOA7LQOkzf1+E
SA/6/40nBzKVoQMYBsVRFEQJMGwRTBzS4VPLZWMCG72MNh7bjIeVyq6WpBWthvGA7iXfABvLLLj7
uIu1EcH4UbzxSV0oeOCEte0YQ3trGt3j/mL96utgD6aGkSlNtnU8NtikdWplpoWBIJAXBREuiKE5
ZBka3UeHxkQVIFK9xqWJJP2oYj4WGICP01XqkEPkyIf0K6jHQGQiitV5em9/E2MkrWk35QBYIa/O
H5X2y5oK1pVuzZ7OjIXofVFoK0GkLKnXdXNOkffplee4/VKZhru/vnxVNFi8rco26gJ/GqOhAC5p
juDMARfZL0ciggEQfZ9xDqauzciILMCSjZD9BZFqqgq8nEgC4xYwEpT9BzYhHykNFfDTDFWwH7wT
qyFh/s8i0Z+wObFrlvfhbKKtrO5PZPg5xV4Nqub9jeDLAJAgHmA67XD6U8YMgoVQa9H7odh3ZPRX
3dcNgRq8mAtAhf+IYOsLjdwC+8lG4heU5jeNAm4aU/0ZxuACI4CvBunnbMzPYKH79q80Y8vXc5qV
SDjDBACWBuAg66j04IApWkFTBheNZKseY2pdAxfS9ziVIK60/wKGs5O6Fm1A8lYPtDd0LFY+io6q
YNvYqrYMXtZpocOD1voA7iy5q4B8KWi7E8lgzE8mslKTvqw9W0cHjak1B2MyfDCcC5Iq3ITVdgXp
D9nYeSmPSqNkcAZNdDN1d/LyFSUcZ5pqMHaB5+51QbNoUviaJDBMkYJMPLTWpRaXIDXzZNuztZum
AWiIQDe+S73YPv3/RrU2irRhWXAb1qB4scibqeQOASVU2ToEYeW+xfMXEuGxBvQOjBaxXVZxmQBv
Nf0FjDO62bG7qY+LDxpgDOeLxtm5a7cRxdzBbQosthRMYK5cgwA7dcv1TCmn9hUSCWGcE5lXUA1R
sLF0DIBF281X4SRIOXPzX9pFERaEa1YMAKHQKptdHtRg8ZpbIMIeaO1fG93OTR/BluPaJ/nxX6nG
QkXQrhdgrSLwBwkC2vBJlR3mSiCD63g3qjGeSUtDQCn26FPsa9mbYuJJRvRezXl2aM3pgQBGNwOU
LOaeRZcKXzAif6TTDHqy/7R6qwHi8jqhjK2HEab00/wlNGcQNaIO4/Q6cG5zwOkd5gaogKQQVep5
7wIUm38LZ9zWvFaqSWjypW9umuwqoUyMmlsBCX1/B7lKqkhVoDFYVnR2B3uLlPbSwnuMI3iXndV8
ksD5G17Zf3eDcRiA1b4vj+tKNvKY3exk8HCoNFmmg4odtFLeEAUrxoG7AJCFn3graBtZzAYWQydJ
GQYI3RFElbI1A+X+OQOryr5G3OO9kcLslF2B/tsmCuxz1P0+pbUeGugM3r4Y/kYhoWmZmolKD+OD
x8pI67GCV0xPtPkAIHueFKjCK5nvSTA8/Y8cxiXiQaQBTBMtIuWbW57o4Etzk7rk1nSMA20iSh8S
YZaHv4QXmVT3zf1izYVi6SvcsNYBhjv148FwC0WwT/wQ56IZ2z2EsmqspiFWcL3Lr5tvFKsuu9G+
Ag+XBJNbAh4B5Ixv+7vG1QydAgTPL8UgLBpDPa1lntNjbOqnavbBMTwPgkc3N0WmbWQwAcCglvks
KQh+e1e6kz087BzJ6f6yAb8wHSXRTUMP6Ifn1UYaY4daD2IloD3S7mQrANLW0X6c3jtXCoAdDBIS
gbvgWv1GGmONOAthL2GokRbXr2u/CMCieh6Dz0z5ARKUaDqxZEtjpxcBxw0MXgWjGUl5GzV+LF3L
kvsJS9iIYHapBgcW8Bhh4yBhAfzrcEi641x+3xfCP71EsZG0InDpbGWxnPWVpAXSPKgs6md6equ/
QYqoBflrdqJGXr9UV9p7KxrE4Nr5Ri7jBIkJGhSQhkBu6a4GCMdjsLM97yvHvRI3Muhv2HgJBfzY
5UxHvbI8v43HEUWWegRj5ehOeS+wO/p7P1j5RhazW61a55hsR8EgbPSn2qiv7KQW1CT453YjgzlJ
mQ3aQ2TlahB2OdS4Y7cAqyZwtmYvvQL+gLe/fCKVmKNUA5k3rkM8tqL83pxeDE2gD/eowupkA4i6
BMmmP7enkOIFID0Il9JTe6rv+qMW4Bl+JTqq/2XZLnIYU0vTMczCAVsz+j1edP56zJzO199ACANs
t1BgCEJxjNVFsyzlYHlCEOHj3nWyr7anfaW5bRmU8IfPjMUh6/h7ERm7m8t0SAfMGrnx9LpKd0Df
AP7zE8nPRX5Hwr/3LYL+9A9GbqiqaekINC3CGGAeTz16vZCu1RKM3YH4b260204PBYbBPbcbMYzh
NQNAolbaW462m2DWMwe8nzdm1Fxrjex+RiNMuGPWDV6cra4kJegpUhsDOiBkWCn8iuaPn2qF0YyL
EMYALaNMyxDMar+Sqp2T34E5VnlUztQkwOZbvO7rRJfnwy6ZhozhPVMhmOD/81w1UxVmpIW4RAUq
1TelPnZl748jJl4Bxz0KnvpcmzBt3IO4C6ElYxNpofarWuEmbLrrvDoXs1fYgowM/0htZDAGQUK5
HzMdOBvSEfj/PsBX4gMFYJP90mv//tQbfyONWT+7AeV5mpg2kCLeOnIPYK9DNv7Y36P9VcNl9+ce
Ja3Rg3YU15+VK8cubp1WHYDSXohCWGpaH23hn90x2YTzNGh2LefYHXAXBqtrAOsPROzHEZfG4g53
6VnUdcg3votAGg1u7twmVudmRVHHLRcCelzVGzrtOIbrWV+adzO3TwPAkffXklrYBx0tmsjVFKTV
DcYFVijxVEOPUTQQhLmgDbpalZgcpBUcDYnly+Mk8PDcNd3IYyy+tQe9RUdW5TWgfFa+La3g/HJt
g+axABoMNM0PNZgqGQrAICBgtm9NqwQe6rnPRUkz7uW7EcL4pHGgZdEUSRLahArI6iOdbxMnbEVi
qK4bcxhr0HYlZgVc4gWpTdBFtA9h+JjW93H6ZDWe1r3v2wL/zbbRizWGokXTawg8mf/Fdi08mdaz
PfOFfFXOug988SuRw+XeVxuZjEHMkwxatYoOxpqdgzlS2KGjqu5UnPaVE8lh3GC9dqtlkBmIbC2W
8NiX4BLLj4MpWEP+ebrYH93TzZ5F9QDCzgH3RwWipfHdDO8MqwX32pOii+AluI0pGoYVDENFSdti
/VNoSMsYAfcGwFqr3z6bVyD+88JT5w9vk9vCS9FiY+ugs8Jylsf95eTreZHNuKpENzQ9L3DOallx
ChmTkaAjb8/2UoPCRvDm5p/piywm1tVB4CeD3AjHrQO43dgEljF6aGXy91USiWFONcAVwUDaL1TM
oyr9VaN7ow72RXAd/GbHmBMNMH05QzwP66jrb2i7BmV1Bt6P3B2b6FhpSLlbgLvYl8kFudBsw9As
OoxE2Ay/rWqY2qdoN1fScfVXdwrQ3uskDhiSziPCeQ1txfJxOMoieCrugm4EM0duRK3Jkhc8Ic1W
BsIDWCMtP5w/U3LSZVk2dcWysGbMmtpqIs06ZQ9ARtBLl/gcV+A+VEaB/+ApsxXD+EZ0ngJlMUQj
llZLKA9+AR3Vc258BjhqK4XxhuEyz4tUdUBG1XuwKFXHWbIEivAcIR0WU2QFzwSVTW22VV20coH1
UsAAZXpNfp/F38JEcJh49/xWCrP35pLlMVGplFA6hKqr16KCAbf3aiuCcbVGksegPaJ93ehU89rT
cts54zG/kiNP9cHo4IqGErmhNB6Ltm4owIwx2PwiJmqRIeuwO71Poc8NGg6+mp4Z0EhaVK7lr+BF
GGNwQ5rMaEhApntev/Rg2QP1+75j4DmjrTaMrSUGsiwt5QxYkyFxwqL7Ho/yC97fV2pKyVqzk7GI
xsf4p+iiFGMWUVcRS5nxPCgqw40BkDsoFSihJ0FUK1o7xjTatVT13qbpv+ouAR+ZTkTTLfxT9FsR
dmoHtShpinuE6osKKoQnzcb4AnkqFEFDAt/kFM1SaKaUUin9GU/M1hKuFoWx0b8OXv+sHefUsZTD
4FJABQ1c7Z/JOOsbgcwtqObKnBGrhtlV79J4IxUynr3+Enpx+tiM5Sm2vSI9FvOTWQpCCrop7FME
I5iGLcugfVPYAcl16aswqZFOoO1TtOYy/J9Gu3iRy1YMo2Ae9Q3IV3EHdwW5ysBhaY+plyoV0DDy
R6OJX/dPGdfiN1ox15OqDHlhqMCeDC3Q3n7JSudTELVbjRhPga7dKG8TxGIpGASkr6N+rab3Juag
aq10h+Uz7By6qiuqIcsEvAWMSYbgrzdjAmweI0SzunKohurQDbex/RRHIoBt/updZDGbZQK+245X
eNzS+t7UBBydXpKIaopcb7FRiNmiMcY4Labw0M+Ugr8zxhSZqL2VG6pv14zZIivUF11agH8wYb5K
OmCkEI2B6CL3Q9d0ilOJQb88QM+FUzoivgzREjJuvkpWrYzgRNxMxXRQJ1khGkvwMi6sbhXcKPwr
ebOSjHvvOpOyhOJKBlj44hSPgPR0wO+oYRokui8xDZKLjJG/dybA5G2U1C12UDPqwI7XW0h3miZw
MBXlKp5EMIvcexINWRAAfCDQrv7pglupLIHlPUIpeQbygYnapQVAv0K67kfpcbW0YJSkz5R4aCPp
P0KZlZRkxZptC48Rsv7Q5S+peiIoqe+7Ju7oKehCkSXBRKNJ2EJcllbJYnYUF/fGCFRH9ZRj4fQH
YNXe0fy+eMCAe2tuBDLHoK8y8KX2wG4B6pKnzrnbm+RHTepzkq2i14dIFrNtEnjtFd2Gmyrkd6N8
AkUXSMBBc4562f4yck1woxSzVfLSGpkMilx3UkHZ3kg6IO5MUTKSKwT3skws8Dihz+JPIwRJXlUr
KtIXenUrly95JkCs5QcaGwHqnwKaSRq7dsElogfG2fYTL/lbfxpcmvTB5JMoTSwUx1wi81zOZKkw
Z68GI6BMOicBBs49ED/PfRA/gIt3f4+4TnCjHV3eTVpmWPIGoDAqLN3JvMmKvTnvvH0RXHvbiGBv
EUtrcr3RK68l6UGtQN0qaYeiPuahyLL5bnYjijlGINbUY4sgKJQDA+1nBmZAbE96NL3qNAfpgyWw
DZFmzElCU4DRN5TtrSqNr7FpHoy0OE5FdS2nmeBxKjJz5ixFQJaYcxVtnda4ANAkcbIkE0W4IhnM
42CqVFDEgkXFbd8oAj4Yd70ssG2n9SjlEkiN7xpRXZMvUqcpCh3Eq+zcajIhbwHycXTuTadIOoHh
WGDf/C36LYAdWMUVtSSLAscqFWWQSbFvWoWv5pKfjqJZce48tSVjllpTVAywsrM65tSoqm5QaONT
9Jif+lPuW6fEK14w358f4lvqMsrABEnxVessB9G7mHeUMe9nqSaKdMaHDD+ZIhAGVwO6R+qf8pQ6
XflOStFh5m0YWBuRPEVzBzoDGfeElqgQ8PSwkU7t3KI5660q2DF6aNjXDuB6bEvVARSuGPQXbDxS
USVzv6a4NWIpKsDfbd5HauTUmpQBEVb1QqkTFIa5tz3wyGUDGDCY6GLTxVospaC8pvN2PyfA+/+H
haE/5F/AVvN/uu15O7UVyFwpCYnqpddwpQzj9GbHxhVNrsZL8ZkIdyuH2axclpO5jdEXa8inuTEA
ZebPYCLfd+8cZfAwBUsbppQoVjAjxBqNdixQKXNlsLOVM6rd0euQCjLdvFztH1JYq0AqJFMkvHc6
D2wq5wlsBSp6zPLMMX50uIwXFJoKV5UPpSPCw+K4kD9EM/cXQKTACk7wLk700ZeiJrDD6TbJc5dM
tagPVrSYzAVmFJFWKykW055/phkqB/OzlotCJr4QnC8F6CroUWBCJhOce3EMMg4vRSoQ7QmAHlFF
XVKcU2zLKtGRWf9Vg2FkGNJaN2D+RlMHrkK7RcRsJW5km6fUNK86gwiK+dw92ohjTlRsrURJLNTy
Jy3zh0J3paU/KjGaK6NJ0Jog0oyx91mrQKStgsJA1t4TEBiR7ElCY1YW1Kro/c3dqI1WjNHntUzi
ecILVS/dqjlJhTvEgokbkTascU+tpBYF3t/52LgLGEay8CbWv9bk2WoLd99T8DfJQocPMvlIkDDx
hd4qkxGB7BGeHcyKzUuJN0icX9WiwXT+sv2Ww6YgR6AkreGCBLGkNL5pjt8KLfV7RfgU5bU5wsgv
ghgjz4x1HfXcwozfsbeBLzIF8R16Xt812UGb4zXAZB3z3XgU1UJE+jHGjl55Oe8mgJrkVpCaX5fw
zhSN1wu26kMDZ0dWyWrgh9ThG5Fvu1h1VU1xGvKJyb8/lpAx8QGgFeGiorI+90e5D+T6M45BwxsW
Azy69oFwJF8ldD3QFCAGMj2kSpyJPFrKj9AQoelwD9JGEBOg17VZq8qKs6roj3nz2o2PTf8+jl9J
9bJ/iniPHBtPst8qMcfItEutKGK8pyYH9KEOHZGT8MzRD3ZQ+QBMCfblcU1BIwho0ZoMLj/WQ/Ra
nNsUhqsf3ko5O6gr2mDGa6savX1BXLPGbQFcSxuPefYlr0+VnpoZVlCaXidUZPuXNf1rXwS1Jia2
tGUds5lgiUIzPAv6kuZrGNclRBRydza16S1J1OMnRBAU+dFSC1BftvcP96k2WiYC5LQE+oWGrv5G
8OrkrpOB0BhQiQA0ZDvx5LQbu1BCuGqbx7ZXD1Z4o6jkM1HdRQiLQVHJoQ1McZQppfYmQ/w9gwce
T/f9teJqgp3Gu+9XJEL/vwn1l2hs5TxEH8+sf0mnL3nxOpmCwJFrvRsR9P8bEXneA6MuBV1GpeuH
dvjZLL6F+S35aV8TrmFtxFDvsBGj2UXfmKGCXW/U0GlGA4g/bSYJ1ot/9DdiGCcTSk1j1NavXFR0
jHuEwMk5c2qvsgPKiZzfiAYfRMvH+JqazAmABdG1U+qY/JrPJub25XdTFSwf13naJsDqLBPmIDNi
hqaOwPuBpnBUNfJDCiZwNZqNg5LMdxamSg+RrMSitVQ5vgClfngbtInLH5BNY6uw9TrFzdN5ik8z
RRZxTI9yRBR3RX8QkeHybH0rjtm6uZh7E5jz6JmcmpPaVgcJPTtrJmxq4VniVg6zlM0i41hFcHHl
W/btP5BnkqM+oaPaXT3rmPix4PnMM5GNQHaeKZ0jtULGAK07euGYM4Y9TFfDnslgt/z/HzJMYFro
E7dhJ79Ox+aQmRmR4lFF3BNqD0Z8b0c/97/P3SKUV8FA8MsImXDO7MeWwCRouetrFkUHoyWHBv3o
+1J46QZMFF7EUMPcqJF0+SSvFsom8rk/WTOaZ60TGByKQwcQDPUwzgdwMjaCa4m7S4AMJmAjNXRc
Tn8KXWc9reYeaWV5BIQ++bqmT4N5MwmpULguimIT/yOI0U6P+kKeMxkJIvQRJgiKB5S6xkO9HAe3
/lb5YJUjzv6K8vftIlL7U7cZ3UZjSdlB0Sxuhq5Bvg8ifieRCDZMXbVJxvg5AgcdNd3pOVqeYlGH
Ac8JKgpCLCQP8apgJ1eQA0qsLItA9VWDuLUfvhRxfs7z5K5symdLE8V1XEexEceolDYoe+YyktcF
GIeUh2IWpZPpTrPB1lYfuqYbO0+1Rq9r5BkAiAyuca8J9FN2op2XMvCCc4ENiLSh9r8RZoap3SgL
5gHbLgAHqI4662eM7LI7zA2vr5lhRpQORbbR566/NdKNJYQb5ZqZhk5EFQOuusGOwoSL3nUgYbbc
SiE36KMJ0u7eHOMf+6pwDW0jhbmKTMz2TCpAPFxakAnR0qwZwQCMauOp7gTpBe62IEqVLYTEaD1n
bKBdAYCYIcZz0YaROAXAdN1uMhSBc+MrdJHCbv6S1kqNaVCvaypnUchhbFpgE5/S+iGtRGZNvckH
s9aJgYQnDRvYLD86i8e5LTELKj8sTnsqAerYTYfRoZ3FzV0eiAYReJ4bsb6lgYhHITpbIjGqJR6N
Ak2+S/99sH9kiMLnNDnYluh65Rkf0J40DPgQFCrYCQEbtEiNTHOP8oK3ZWV69Rqdo0XUL8ozia0Y
+v/NSQVxTNnKLQiYzO7NHr/GIqAG3nphDhmNu0glATGBuQ3aBo+8KcUZGsrXqn7RlOfMDIAC+wl/
sBXDqFFbZWLrC7LCZp0Edmk4oYSQfMzd/bPKW62tGOYApbXZdtOI/JxSlkHSD1eNsnr7IkQLxpwe
BCoLySuIiLUvav5lVcFfb50LYWFHpArjQWOFSASBKZpEF8sZlvY4GLXgacwXAcdpy7hDwYT4p221
pG9s0KOBP8py7OYp0V72l4rnaDTt8n0muBnDepTSNUNwbXh9dA7ls108rGvkFqKAg4bprJfZSmKs
OFIWS5f6HKlf9Pxl5ywgGGP9FJw7MmMXheiCbg6jrjYLYOxKXAVJ5c8I2Yi+3gIQx91fN/6+WCDb
kulIHwuMJVXpYs9TAddS3RflNzsT5OT5q/X7+ywqVhTm+TSu+L5kZU8gjrpKu9gHep432JNnN1p1
wAumPCBtL7gN+GfnIpgxODNOukyTkcGQmgervxu6NzI7lai6wX0yaNpFDGN3lVQPUy3Drmd/+KJ7
89F4noaDquHJ0JxoTF2jdS4VbBo3lNdQJAKij2KjsMccWICJZPokoXY+nRWfphpIcUiulXN4UA/J
U+iQ509YyUYeE5ek4EIKUxQI0K75TY7+aj4BE4Qc5kUf5mm8SGErpSoC0rnHrLsU2QDQKfo8AHeQ
KH3GNfiLKBYIadQTJQoblCDaUg60ePUUY/T/h7Tr6o1b57a/SIAqJb2qTfG4x7GTFyFVvXf9+rvo
fMkoNM/wwjlAXo4B7SG5uUjustbl2eL6/MYE43oAk9WM2vQXQnS7Hr12BAghyn6KRsK4XtPn5pSt
KD5Gl6XWRY7UiMrEePeOzbLoDNSlU99ZUMfA2wqSp2YLoijwfZuSKLVKvecNom7miw50A3VFv/R1
W0jIICf5Ncqb8ZSbQQYouW2XBCSUAiUVsYSKdhDbFwGptBiE6WBhRhy4Pgy72QmQUrkdj5MHRTtf
tFb8mdTRWWSD0VNhO35QB2pWZYsEm13fJstLqu7WRBRg4iIeqEh/22BuC+Y448IwABTs+r5J9jVo
vqadOQlu9HyvO1thoIf0U2cWK3BVM77l7df6X2eKgZoERQtVPeGtPfXTKR2Vw6jKh7iIvMt7lFu2
gArIP7PFQE5R2E2IrDct3R9PtFe6Q7gnc7Od7uXOp0+KbwWtO11ZrsAu3TNvnf2P3VcR4I2zT1oe
lU0HcLCu24P1I/WgCwN+ITMHdMd+FIjixLyyRWDr2SCDRl3XloYeYqC/+CnyR1lydAdcXoCkqXdE
zbECT3/9OZvxWeFqGG2LHFhOwHi5opt5p+qilB43v7sdFINMRjhHfUXbmYufa7B8oSWFpZf4/T46
9a3To1bSoe3N2juo+v6aTAaq5qYO9dlGq8k6uoPyaMzOVD/+o4fQGd7MYCjPSJAtyMAbKEiPrmhb
iXn9S6OidHNXpBfKo1P8a0wMbqxhI/U1JaRPbUCh5jVu6CmQFT8qfhaI+AJ4Itd/WWPwo0xmA2Wt
KOCW0JaTgidysqFrMhyGBYIcaDiu8/guqq1DluufLk8s/1g+bwQGWWowbc7IRFd+PD2SzK+WzwXo
crv085h+Q8OuYwm7NIRuyoAMmHO1vqPUhLi/5wcZpYbIZkh+WzhTMPuK35xk71XuRHD5FRl+LYjc
+JBe9p2sNHg5hrPTnnS/2smfrLv4KxU7QfLzliqslDshuAmmmE0Ul0tfNgYNxja+edt8XL0Ytct5
7IReAna48aOxi/e0ZSQKskBEG80//iwdLAq4ESOR/Pe2GZe+UYwUy2sZqTvOo2+gq1uSVL+dksNl
T3rtn3gL4mdbDAwQEqMGAypooDJCQck+e0CWKnO0CMDa+4ZLrtJrSogbH8nDZcuiQTLY0M51Y2to
sPUS6walxlJ3ZyvHWhKc8f9xOJ7Hx0BCl5WtFtJXIdWPMEa4bXkXu5XbX7X+LzlDYyd7cuwkwmXk
u9DZNIMP86T09aAgr6nuaI5s3HdBc+iFhG68kmDg0NkOgwaJvdjxNOMZj5ikZzzKYDwfduZDcj86
XWDc5z+XIHLJftmHboQeJNEMixaSQQZNbcE4Y+FU1h7nIHsALjgHML2fQD7o3tACpSwQVSGLvJbN
B4JWqiqaAW/Vzp98/T7+oLqx2zyBN1y7tm4RikOiOryR7v5xZ7KSiEq7Qhddw5WxqVoPrBaOmeqf
+kUGjWi4u7w//uO282dZLeZRRJZ6MfMWodIFJThgqXYg7eNFO3On+eBfF+EA/7JztsZgjlwbVVrM
qNck1/Qdnt3HnvFATrTstYXLpn7kiXJR//FyOdtksQfxOdsugHN0b8buAN0z0wdt5KueZb6rni/P
qGiIDOKM4Pcp1ikGm1p9PaV30XqnvoMsY7sVLQZtWrCcjLKMUNc66H4cJp7aDntpFkm8i0bCIIuV
G23YZNhy5aA4puRqWeh0pqCqjc7+hZPBYmBFilXk7hYa7+r3eXwNtoJ/Ww4GN8YyX+MCHZEeUUtv
NKxgGTWvM2pBNzp3rhBGAlcL2potthA5liN1jVoMw5COcnyXjbtEF1QncGdqY4LZqahJGOI4R64r
i65NCGLJggQXf6NsDDCbs6xj1LRW2Jz1N+u6uKHkoPEzyCApyUzlLftWlO3mg8/GIrM1lcjQmyHD
1tR3xksdVDsCY1RrKfNKIfOpaIno3zdXvCyHYlVjhMimaLVr9Q9DW7gyeU8PAQIWfxyB2ZsTvK0G
NxasRNcdKLXBIeBYbexe9mrhWjF7U6/ttWzpq7/3qKZsDqbL+us34tjorYNEoADTRK7HbNKkqhoJ
TR6AbdApTVdzKtg9QkdgdmlntNm0UkdQrwcfb6r9uF9uKW9n74pvTNyrxHmJ2KLqAuz7ak4ACYX6
odCCupodO9+v74sGbuwwgYQc/bja2sIVsuVpLhrHIockFrHg8pfGUE2d8idCNOVvrzYaPbOKZAbZ
mo0cgWX5YzWLnI2/cywTvO34z3hDJzOYMils1EWNwXwqcocKQsYeCP41rwdnNniKQzc+ih5H1Kne
nAyonv1tlXE6o1ps0DjgzSCPqOWX3XwIRvNrWR+XTkIJt4jwTTRIZiKjyOqsrgKCp/11Jn3rmxs0
hDuXty1/sf4Mib1QItOLYGcHG6H6qZoelWV3+ft011+YMvbimCRK2trVjCrURve18KAXD3ane2n0
0gprt7ljIWiKgaQEmujYgDCJIbNVrAow4fMI9fbMb5/1D82LuWud1Jmu4utZcD7xDaI1S0XaDZkc
5niysmVuUguTlxmPvYpUh+B85U4eOX+f2t+cD2bdAVJLVCdUc+kYqF5rnpe09Az9UbJ+Xl4n0VCY
o6hrDStW0gjPxfRUpHeJqESOu3VAsgK2LEXWCOsHpm7Fui1ThtP4sVFRYRFeKfE+nY+rfd3bHy8P
hrtxNsaYe0k+hkOd0wBtOx4HEOFFxWdwKwl2jmhEzOIXUliFoYnXp9pGTotudQ1SMEXxqSyPrTwG
A7QWLo+K7w3nKWS8YezjqUwGdOkZ2s9Z3mXVl7W8s+tgmReBJdH8Mc4gJ4MmhwnQVVvuxjlxEu2n
Ldyt3OFQBTQd3MQqGgf+du5M7xOwxWDzlDRmiauWa92ZIBJE8gMNvdqxxGtPdhJPF5QxcAd3tsue
tR2x01innDGxBY6QnTw9N6IXhMgEc8yiUUYalAXULlX8qNo/SX+U5PclkDfjYJzcLPQm6lEe7I/f
BujfdtBwGB310P/8pdIpCndwAWJjjnF3CRSdTTThPiTnh0m+Gt9TH4zSvN/uYDDeDYk1fTUzDCcK
cbAa9SEEg6QetfvLm4h/r9vYYXy7MfPOThvcTpIFYdVpN+8RPOmC5Vu8p0qWonuqyBWYy7eqZG3U
RgMK2hRovOApkfit3QiuQyIjdKttzolhlOaypXfVQt3F0SeDBLH2rl2DwkkZjC3oamVMkCVuu6UF
+KTayeh+TKM7DveXl4YPCLZGL6FQJmF7oYwlTItVo3Ef9PG3noV+yTZ87rNvRvhw2RL3ug1l1t+W
mEUx83SeI5l2ma6z22YPdvoyVC9jKcqK899EG0PsrJngtENLFqht9wOa32m1dvtMDsquORRB/aMS
PFr4fnAeF3M/JREyhT0xwPe0FkdDxpN1LE62lAncTTgsBrqbRZ0IRHtpAhSB1wD8PdfEcNebXxJe
EGNsKu/yiglGxjJNhHmVJaqOE11LThKS/e3kzOvLv9lgULupG5KuBDZKzY/IabRdZfhw2QSPkcuG
Yvlvz7MZ0K7MIiFNhEOPxjaV0/QTTYb+ekXZHNU79OQgs6PvF693pTth7JiP4GfbDIL3oaVDDgAI
q++0AI2NgealgenHN8lp8kiw7IlICIpr0bLRr4fbMW2n+xuXyrVDL2WFqHHbebl0invB/Zt7BTt/
n/WKRY3MVUpQNl6N6TEPTWeWisfYGgcnn2svxRUNfAnC3iY6T+yTBjQ4eGToIAPB0P4eVYaDqk2n
lb49my+0XixzlXukWl0DkYFhL3pB8Vx/a44Bq4bE02KBOtCb5CO6CYbhkPWCQ5GHvIB0PPZ0XQfD
CuMZcYaqSzlGYbIeTW4TJ04kHfP4lnT3svH58g4QmaIuszmq0nYxSNuidkseVqeqdmYfgY3zhx7u
SCZ4PVHvertO51Ex61Q3vbKiXQt77RjttX2/n4/dAfINh8sjEplh1ocUBBWY0YSLS/kzyu5M4yrM
HxprccrMl63HBteLywZ5u2q7WsyhorYIUBcjjuJoKIwgLhrU/nf1JIiC893uPHvMWWLkkbXUJWav
wL8uMQJ5Nr1VUrx/GwwDEXlqQ9W1xG18TLxGOZHm8fL3ufe9zWyxxYJ20RKTgO/VTz4OkLJX9ra/
vtb7osxSmPkUTBobc9fHcuhbdaQPpyAMv8+zN6qiAfHh58/C6MwRYsZaQUIVRwhNASqomImD0emP
q0sTVmg4EtwpuN6mUv4ZzCK0GthTcc46owdDC7jx93p4XEfBLuVOmQbSQVAcvB6LfwMCmYYUVHw6
vLn6UWS+Un2fKgG8iUywmKMq3VJOcOMZXN2Qid3JJLyrM0WwY7gztRkJ/RkbaAM5aW7VGRYmVaRr
SS0j6GSKbPDdeWOEQRtQUylTUVCo3rUnmu+WbqJDcVgRlo59EfW0aOIYpCH1OFRmA2MZGlCzr63t
1+OHy/uTO2nIT5mUm8DW2WBxFplGW0/YnpIpvbSK5Ght9/GyCW6BN5oywYGmgJfHYMN0c9MWuZmh
3b6mPCLDT0r8FwfqHRhk9cGRdhD+DETxLroObw6fjU3G56qhUaMQspFIhi7OrPROhSvrSp7zWlTh
y9PPQKzzPDzG7xY5RelTKZlQr0LqIKCpF8lXa4dqc1FEiHfLs6gegLtsG5uMG9plkwymlqAeoPhR
JTmuWYI9y58/ZBBAukaQnGJgR1XKyggLXFbzRHegoeaoNtg4JB0VOgJL/KGcLTF4usqLOUdjj5IK
OfISrfwoSd3DZQ/k7iPjbIK5X02FUVedptLZ8oflWDX3WikoF+PeqzYmGH8r0LEW6SkuBerSfyf6
pwKaubmZX+dT4qfJKjiERANiXK6yMx3EBZgz6BB+rhJJDiCD8M0YyveUKtOmFoPyTipvWI3yLJzX
CeRT3oSWcTkGHfi3y0vDXX0E5BBWlSFXwcY1wGA1ZZGG/IQ5JmhKJ3Yg26soN8pdnI0R5i5FEiNd
LAOlfH1z6PLnMlRdBe3bmf1JUl7eMx60GBL02aP8iFkZsOvT5AgqT9XCW5THWUT/xJ+v8/eZjT9b
SOcoM57+kuqR8qRmHy7/fj6aQV7w9wCYM0ezKlkuQAEJzmrZbW6so+ate8mvvsVfFm++aXehP9aC
GzW3fhYPuT9GmQUqsDx6tr4apc9yDQbta/NYeLVLBIE0btXa1hZ7401WMyZDAsbWF9lV3TqQHgp/
dcindl99Gzz6+E/QwR0fq96xD6LafG7sZmOefTPn81jWZVsjO+tHN0YAIZgr44acaAdcEYB2X1S8
LnAYmwHyQs7aYghxK2rI4Cuhcr/kgwD7uGfFefXYoEpnEZQf0SGNrR2Aq87Pc/WpMHAqaZMAyfn3
L7Q/QkMG3HFveJSWfLVSUtIkzODQgsMOJZVQntadyTM+9jtR0IaLHOAsABkRAc04S0e02NOUVAqe
R1F3anVUICu5YySHIX1QG5EeKt81gIG6jYQMRAiZrddnxO6MEC9Zmyx3pZZ4ipE/qbPka612KsCq
YqWpRyrpezfEoPHoHbVu9ksn5PDgvnBs0FRBlQO0oWyAxYzsFDQbdD0D2Y32yOzfhh8ab/LSPQFh
ffIsgByq3Pfmrraxx2AaylWj2EhwzY1m8BhFYYlOqVXaZUl8gNiVo3Zm0MbjsZ/x/9QhuGydv8Ln
wTKTbtURCilm8NoO4CFMbHQhSrOnlt2eVOphJpp72Rx3r2zGyiBd24QrSqzxQtWHxF9MDWrIvZcn
5AFs/SJUVTnzash42dHjFfIadJ03D6JMCWcdbwjcgQ8TNmPQoMoR/GYo63ah6bZ/zzNva44i0cZc
mqR9RGj8tl8+LmHslKWvmI13ef54N5+tEeZ8XVtDXZsKe8QYrwr7BHUI7ApbNHO8VdpaYTyykKdF
S+MByTbird+zjzOVgdz1X6e7/KeyoA5fcxEiFgrhigbH+KLRJgiZ6ciNacaPCPw8g3lMRRdV0dAY
B5xSZbBUCU4h9w8QUXAbFZnLNJii1r+8UryDZzuHzDk75jExFBOGCu3YRA+lKI8s+P6bwFKeDqVd
4OY4dEGm30GU4fLvFywGG0tKGw2tAjk8La0/RKAKR7XjKHBmbjm5gbMMOQnNRByMmaMqi8c0bUs0
XFyH9/2hDMCCgXa2D1OweKlTZ+DYzL5CcjkQlUDzveCPYbanXFtNYuBFVPlKFnuzCXFsPUjX1I2m
Mrg8jfxlOlti7h9ofzWKccVWstVTr+agTfrxbwYoCm5gp15RWl1pmMPG9mVz19dP//Z9BkXNJR6U
XO+A2OoRVRmOkYnqzLgBko0bmHQON0OoirEKWwuuRtnaps+rMz8jpAi5J/MY73Mf3O69AOH4zn1e
Ffr3jUWtK3QpiREeycm3WN+n6+CE7Tsil9tRMSAqK1KBXCjyydO665LP9ix6NnBdS9HoTUlREFZi
4FK2By2pDNwF83gnmcRLu8m/vPbcbbKxwICl1g02lHkxhDLaySMuYOAT0odjMoiQgG8ICADqHUMz
2OZmqdWqCBw12I/LVdtYvjl+LcYfSvTt8ni412dDOdth1kQz18lOJOxGcl0e6NUOd2ft84zYNQQ4
GkcUhaPzw97stuaYFdLUHGVnIU3pdo2j2KjQ+zpHV+hvdWK7huKSsCiH69eb8TEL1gNrdVPK8bj7
lnyxX3Q0JI97vHlqZ/o2+9B5uEKM6V2baWOUQfFYW9LGGHESdbbfzg+repWISDLoJy5MJNvyPGcV
7WhFCF2zb5Wwd1sb+brcIRO6ckpfVr+s5sd/c5XXN/sGIqq1Jus00pYjvzygQc/XJafet6jurbzE
Ey6dYOVePXdjTpcHLU4JtlrWaZJrSTWiwqESg5u1EFF1c2McG7dkA9L5nGe/Kl1ojGP1FCe9Rc+R
G/nIFSr3o0/bDiXpcHlC+Wj1Z+u9HgKbAXbruORliAGSQsNbUmvQq6sKEvKiSaR/39hoNA1lfRYt
DMnXr9ZaPUhN9jTY9ffLQxGZYVAktNNyDBsEuYZc96IRz+/+sRJy+InAio0NhlOeR/prGak3Qy0o
95In3SNIGBRBFIh4x7ld1VunYKBDBX8KCHUBwfrOOpbompyPEsTZEk+UsOZ2Fm8tMXihVIg1hK+x
4ms0NYf36LFzw4N82+97vz/ORzWoMEBRcZJoOtmG5lCCRnom43VhPEY3VL9F8uVDkTirTxMwUnDZ
RwTuzvYxa6RDQJxen+s+3EXGfJXExv4dJsAmCUlbA4kKtl05N0NbtZCo8CVrlyiaO/Qi3XrqyG9g
F5IzJhV+tZAg+3s/jTI2rZaQ0q/Gp6E+VYpC9T4NUVkSd67OZlh0T4uxMY2RFn+HR1191HXBRHH3
6+b7zB08y8x2iVdkqMz2UMsPofUkieLS9CR/M1PQKQMLlgUxT7YhZJkztegM2gscPnV57iRh0C63
enGdilgXuYPZWGL2qaUbtSzZmKzawut432l+2AlixNzmbWNjg1n3JYwMVKOBo6LzQaNzlx1DlNdF
ThjojuWg5fEuPYauvY/93NVFRVuC8bEdIWCV7M1CSvEYGI3AjJUvZpff4E74HhanzRjZDB+pRtI1
tlqC+n660kCybZiNAANEQ2GeZjootuYkx1AU1V8izcllFxxmgoiayAjzPqsRqrTkXsI4iqfYuC70
H3ki6jXgYycEE6GkDmZ98N//DQSTPA0TGrBNTx09sjODdb9MTmoi7kx1CcJCGLbnIs/GIP375iQf
zExaq4yyTzSKb89t65De9BII9CSp9B76VxQI/hkdc00vpDjLFFCzerp8Lceps9i36STqdOKvkwlR
Y2jda28IrsFok5BspmVT8l6PM4dAXUZ9fMeJQAWT/2eDAu1m1iqUMgwDntJetLh9erQWQUyIYstb
lDt/n3EDMx+GUi2QO9KHxp9NVLKE0XWjzt4SlXsbFCzzrIteF9y0AFhz/wyKcYU+TEgUKTBKJTHU
j8o+PPTO9IKUvJMeu+d36GrZW3OMM0jmaFttSvFnSB0wpAbgCXEiIWvif2yp87AYHFfXPusRtDaB
sQpKYSHfHh1N17ynpEMxGDJEvEPc2t/twBhQD+2kWVcJhzllnVQc7auxj/zkms4mcWY/vcq88CFy
W1CrLCL6Wf52/jNY9u7VRWYeG7RZacqge6V+jdEDXBfHTsSsyT+Gz3aYk97O0lVuKA9Aqn4k4UNr
HZVQctThJZEi//Je40etzn6pMuiejmSI5QEPxPBpDWSQR61X7fN8nH1ahk4ped7Do7BZQJZDvAyT
sgWtKqKlw0OefSBz4w4IXV4eFvcuthkVAyFJo3TI+MEtI3K1VE+mKoiKiTyBgZAibmVDm6zSHybF
X5GZdfJ4dvBsfAlD6x0VcdsJY5CjyKQk70vA4VwEZf0oRd8vz5XQBVis0MhsaDTz275QqhAqcG1H
oIuOb9SAptFtT5Q/5y4PaqQVaLupUKNkHBztS7VsxzHqKwxwoB4zUeuY6PuMU8dFmxXJittllh+7
8dNIni9PGQWZNyfI5vczt5W5qEt0zgLM0wMthk1QCksB71+nifHiiliZ2RsQrTaTwtUzbYcqYsH+
556Fuq7iNmQSGex4f5+1ehKjTCQE1ETDrSXfSt2PGpWwTeFId/UkCvVyd83ZGNs0iLLLpCY6Lg/D
um+aUwQvawGf9btuQhs7jHuZRrks64iAZQwCGn1xk8RbjEEAMfwAwMYK62RZa6M8AoE77Zbqwpee
Fmj7socUsnxbnVZfdfqnfEdkgV3+JEKGxsZqoaSP2a3aWoHRzETYRs9DZ9AMhySR10iDS1SR+BF/
G51NMYf7MK6aOiZgbct1SNKm7Srt7TouBC5IsfLNZoK8OypBwOuOCMDfLojMdwJyZLggWfxWL5x+
9GRyf3nD8u8puPSjQxkiPgarFhfX/RwuEsH162i8GEFytN3uRbqXvXoXeW1w2Rp33lABooG3GuVQ
bMdO1OvNRFtfoDp/GM0Pk7C8i+LLmyk7G2DLj4yhK7IIslTAH8rnMu8Tl75p9UB1FsS6RNVHXJfb
mGP2UxvNSyUN6IwM88yzko+yjtoOaGROwlY/umfeDky3iK0paGRn1SUsq5zMeQF1qxb5EC4AU02T
OjNOIsoYol69px3XwMvytznGwQF9MlRAwdEp67KDoqSPupQLPI/r3RsTDMAOaCZERAqnd9p8COOP
mnw9jgITfHf7MwpCK3M27yWty0ETB34IVOXfalrhCPUKBGMgzPpXnVKoawfICcubUXJDcuhSwZbh
u9h5DAyYVvJYjDOlR2/6B1NOnZF4oXI3GoKDm3/XOS8HYU5uMlcZSTXEhChRWXPT4K5TXzVe6cQP
hpsFtidkFeW6tInSfAUqs6bGqu31gxahIRibZwwWH/yBt9YhvxpAjFYEJHIM7zL0cJdqY436ysYX
TIl0aAuWkDtoNUdObhpI/Nn9p8tGXh86b7bpxgr9FRsry9jlYazg/ka7ZwpK6UmH1rh9jwfZuO8d
6XM3OgWkHlXQeqIR+V2jROEJWtBlSLIxDtkUKrR6U7TT6LKOanNjVy2GJ5FEcPPmZxPMsx3GK6Vy
xTO6wkWikT/pZu1m8m2XfZwy2VfHXZ1+Xc3UFQrOc+towYYCMgfwfKBamzkQzWVCywOieijenXx6
sbBQReLb6LCIj6LmFO6+29hiELAJRysqJfRFdsp9mEExYnJK2S3Dn5c9hn/+buwwMJj2k9xI5QKM
Coqb4rXdEwShx1cOVE9EAM4FxD/GDJkBRCMhA+rQJ9z/1kAh95L2eHk03E22+T7jfnO3VAlqLrGl
632q3c6zJ/eCCRMNgfE8bVgqM01Rsq8MyW5KpEPXSIKLpGgUDBQ2xC5B0I8lCbvToN+o4W1cBf82
UQwaVTmeyWoN7LObFxuUUtHt+h6CvvNmeVNzUax421gtYjKRbLqWlt4vvYzKu0zw4OcnEyyIGyHn
hxcrW07by/2qNyYSi8ZjD1qkMrDu0MjlW6fk0AUg2XYp04rlKo+rAGz5y3Q2THfwBmtbo1RliDij
rnaxvi1ZtpeG3B1IqjuX14rrcbYKGd1Xzag3LYpDP8/zgom0Fn+0Pg3Fy+Xvc8ex+T7j0WUBAQ+i
IHGpSJ9I/bmOf8rmh/eYMMAMgPZraFExIKOl8qCUIVrUqhXMA+G0s5TwTo1T/7IZPpjZNli9cPjg
ls8AdNRkxJohb+2Pdtrv5lSRj2Nbte5qDrOfyDjWs0VuXKmpnyS7N105W2UEYdVHNLy/K0O7+S0M
gIf2ag+pjBqwKb+K7J2ws5TO2ZujfvN9Zk7BFWqMK5gxvUhqHOh5uGUWOZH5VUUwKrlDh54jl3vB
/FKXvmCTLQotMlxo617H8X6d3Kiujf6K0FMPa+EYYF1W3NRRr+xUyNjPXVci45qGilc0x7D1WxY6
ckjT0Iu090u2er5q96NLM/mSJzp5eftta4zZ16VC7LYwLARDjNLLrNG3s6+CeaQIzs7j1gTjp6my
xFLT4mX9q0Kmc6OjegBNRekngUg8lpvg2BpjHHFM8qypSyzab+bK2NMPJqqs6U0XgqUCPSVu+c/W
HuOYFbRStDnF4DQAcnVDr5+hZ/oa1IZp/0/hJUH4jhMTJQRUSpYq67GlCmmSd71ED+VS/97LX0oS
ROXh8prRJXm7ZGcTzImprZqZRzNKepusz32Stb2Di2flrVrYQAhx6vyo6cuny0Z5+w2PUAOqVyYN
KzH3mWpsIQetA/obgFWR/chS2U+nB8sWHaI8MNkaYs6ArDKKblIQGElP9i3SN3v7xlT3nacG3ckK
andykq/hTXwSZfx4Z8/WLnPVgSJqM0PeG20hSnyqUGLcJCCS0m2BT4rMMIsnTTqq31qYGeTPU53v
Uqty8Bb1Lq+WaBLpr9hcCEgCRtWyhyr0oNxW7ed6QMcluABRIxYmDcicb1b1+bLF/wDGs4MwWNVB
sw73H2BV75UHKmYA1cXrxK0OoA/+Knrc8YHxbIxBrcHskkkvI9tLcDWNr1ZRKTg3cLv1Bgap5hhn
pg09J6gbGy/Zft1bh8Zwh2B1NfAht0/QfTxBa1Sws/lmFZQ5qzZoXaGU9ve6jWONrEdj0dI0DXzl
+WPolXsyuWGwBO1rGri+Tp9KUfUTdzrPZtmypKRt5DmN4ZS1RVwyltDNXIPL/sEFrY0JBj9Kqc1k
0iCoYhqTC5pas3uwMtQ7fC7s+8uWuDtsY4kBkDCqzSikJOx27eXyk0Fw5/p42YRovhisqHq9IvYA
GWoy9KajkKX1F/AQCO44ooHQX7HZxLkipwM4cJGhCgt3qBZPLyzHDEXhIC6yb+aLwYpxUhO0ZCO7
S9CON+e3K3o3lgJa17OoMIQ/bQRJMRsXKERm/h4Q0cLWNFIo45XdfZ4e4nV3eVn4Izl/n9m0BlT3
KggZYvdAw72UJKfRTnHTO+skinar9FNvzmC0bkISGIQaNltYXBlxS1Bui/DBgfLNGfv0rvCjezAn
vBZ4ZrsOZRv1jerI+9ZpXYjOIQBGbla/8MTdZHzs3fwaxlNsos+RFFMdqVN5oJkLE13VKyjOXvVy
vHfM8sYY4y9rO0wAX2R8BlXq9oraa6615OGhCuVP2WSngp5jLnBszNFF3+yCTLKMJqFqcLH2wyzv
U+0zqT+o1jEX5bi53rMxxHhnqcdq2du44eRK5MTanTTd9tXPVsQyJlwsxkv1Qa/0qYeX0kuw7ube
uI92s2vvKHu7qBaYexEAoQMqsVQ8ntncbdmNsTaEKAilWehuRw69H+/lvah7mruzz2bYrG3Sa7FS
KXhh1mHpjPXNWojyjPyBUBo4NM8RjaVb0POqGZsSyTktAelc9Imsh0Y6GMlzXF/F0ydwRjuX3Zw/
pLNBxu8mtTQG3UC2AVdRskDjufpHA4y/rZ2WjlOHoI2tfauG27H9dnkA3ONDOw+A8TNQuJRzD9FY
HOoHbfxu5Ec5fc9RuzHBXFc0S11KacYcAdYdEKE4ZXNjzIIIO3dfno2wicxFs/tqoOK+qh6Y480q
Z840B3i1CnCNO19IBoDPQ0elg8HgmjFkeayu8GF1eUJprmM0d7khajjmotnGCONVYNi3lbHDosjp
EcyJJP3aj19a67Z61yNRhyQJQQ6G6oj/DZttonS9MeJIyCJbdcqKAGHkEFmXtuqDUR7l02BImmCp
uJvUgMCtRQA1UAv422iRqKnWL3jNpGg563aSnxyQbxbWvPDf9Rs7jGvPJl4bRENwTd8lD5ClQ4ZO
8slh3VUHxC28EFp8IoTjegfSSDre9iq6EJgr3xDqZTaqiISPeVBkH63wdukFxegiExSRNiddXcqz
pUQwgbaoJNwTiGvFgrYhLqhtRsH4eEsJLqsME6dpIV5o07Cil6IWPSe4l6ONFcbJ9dRejMZCHHyE
3k5pNV+spoKQ+Xi1mOpRszNHjUQF6PzQ0sYm43qNstSVVC2IT/hUl7HaISoSIwz4XBwoTfcAwlfF
vwyw3MlEGAa9nGAoBZ3H3+sFdQQ5KkK6XslDHz5rSnD5+/wxbQwwe3jNZzhijRwSfQ2W3rw3b+wO
YtmUvFZ2pudWVDnL9cCNQcbJq1hrV72gldvkarbu8+yYzh8uD4oLgBsTjJNnal5HJUFfqpmeVuNz
2zl6fGMSvDZElWTC6WOcvYhnwEQNQE9Pg98fuh0NEPfHXxL0kSfS5f4PeyCIUw0CDg6WQiZGgGyq
OhxU9bfFBf0dOKgpJtnXs1/9PwQk+TP5x5zGZDBze0DLfdhV/jo+5oXtZFHn1pAJrUpHSgVRK+4Z
TM62GFcfu7qvjB6ubq+KG0OPcr3FCxgvRhHBOhc6NoYYly8SEBflOgBqtm4X8yVSD8v6kuaq05S3
SK4JrmB8fz8Pi/H3Ii4NpXoleLXuyv4uNl+UJXIvO7zIBuPwa4SWuHVBTmsy7/KydaZ2B7JcgRFu
FQLO3N++pzG+Ps2JOsbDq8gm9XSwWFzrARV1EDV6858vG0sMuLfZQtrFgiss94bTQg0826kfZpfy
YpY7UWxC5OMMqteFvBTK3KIQPLyrose0gt5dfZQ7MJmIuou4ZT/bKWQuFZpepKnZoTfmV0kFjkc/
aRyjQ8+A4qrQQFNqHFzv8kDTRs4Y4vEQPP/7DDHNYlAMKvfYVdAXKebdorua/fM9LvjbiMnWOjR2
0dn92IMdXPsYxTW0SHESv6ebBMVL/xuJyeaGUU4hhegHRO52erS1L6lyHy3f/20cDDgsVRTitYHH
bIEa+vpU6AnoxwXn03/spPM4GEywJJWsaLxCEj8r9r2MJH4dHSCG/BmPgWtzhnikhRAwitKjdBHt
Ygqjb6JKmzlksGKwir7RW9jWbsnRuIqOo2NeS7vm8X2KeNvlYgAD95YxXSLkwaXUcnuCZMtiOsRW
BC9EbqHS1g4DF2lhGJFZo7ax9SgJX+lFx3Jv7l7Ti/vL7sE/pM4rx4CFssyRbhd26Y9GHuja4kcx
Qpmyvl5Jg6iJnI/qZ1sMWCSJ1SdFjsd7ViXOUBUgM3uqM8Gp+x9Ye7bCoMMwRKq2KNhTvxiou10E
yR7j+lfbuP5wefqoc11wPjYJoHbFsuQTUMKsidsviLKEuX/ZBPd9ePZvlmliabRwiDuYqP+PtO9Y
kltnmn0iRtCAbkvbZvxonDYMWXrv+fQ3Mfp+NQVRxI05647oIoBCVaFMpvRzEb5k5os+pU4jHmrp
ScswA8tDcN/2H7838H2DV0+qOI2zJc8gsNUMKxcVG727lQwqkiK3JuPH/up4G8hYjkSLpmHIEG+K
mPPR09YqO05xlKPh7y5stZy5xqxoYsI+NIJ5jonogd/6zTCD60qoOLaIJ4qxD0OvdUMQA466bnWM
b1pt2NspdYbpf7QQ7zWx1aKSUWhacHVQvzs48SFzIq+BhZDc9JY3ycK5texcBAlFsMAmMEadCkpb
Zb7VFjSk6iPnlf2Pl8BF7RjrICCrV4gzorHajT4paE0JT905+kqL2KWX/ahf9hWP/t3ezWXMRAm4
h2zRETTLY/4ajaVfT0AcXWaPDLIVVfpJK3t/XyRH19+7f1eHVoqznIg1LhaIvYTgLiScLeSclMw8
OFJ5mNU4Q9RspGCiHVNn0SFIKzjL2LQPFPOTqKIhYpjgz/ArNxZSjDnEaOMhA7ubOH2ajR9t6xdm
w8mNbe7YShTjCE1SK7JMe9um4FQWX8KUs2ObtnX1/3SpqxPRsrZuzAkJkGl8LDO/BRJSg/iVRL5S
fTaMo5rxUvLbodJKJKPmXdYDdnLCkjqvORIwysVX9bGxK5sHpMLbO0bBUWuLlUrOkTQIfVITi5gC
Jw7fNHeXpejMYxoDHpGYN3jVNLUZ20taD9bSVoENYNa7Tl941Oub6r0Sx6j3IDaFhAYNNGxGGqbw
g/lKzpdbueNxvfGOSGdC5rQQ42bWsS49KqykemrM2yD+sYj3onBdJ6U1GgfCqwpsv6RWq2McYTul
KJnmyFtNAJvzczeKrNzW0QkLEA+HgvoIisV7fnBU5C9kPRlYEHmKHV3UGINHmBtuDJ6nopv1l51d
rYuxFkUEjiIBI71oCqGoOsGbFHnSvegVAO6TiS9y8sHb3SAg7ESbvwFecRbWNYgC8HjSdFwWW+Rm
tCl5Y3JrPgxWBoA6vEr//8iyt7fSQBYLIBiawb7kojkq0KuBBgq9eI2ka0V52fcd28p/+X9GJ/Mo
RDcCoUCRwWk2QsusP5jo1i8yGBUks16pmQB1yOfPdRBay8xRBt4i6CauzG2wpHOZCvT9ZFimeU4q
u4k50d52+L9aBKNveiHqTV8hj9440jvbROSoN72HiWt/PPAqxdsW8LJjjH/Koz5SzLxGtjSubCF8
M2TTGqMbQeIl3XjqxTgqYwilekkQOgTi7MoROCj12N/XMPoXf1/Uy1oYxySag1DWIeIvQQSWDyq3
g+ma2bVKvDb7tC9quxYF+GxThlFD4z/jm/IWbZc50BGQZa6uou+FkzhDglFL2imWYSKndMYDDxF3
U/kuMllvZWRVD5RAOmyXHjSjtuXGjwVefXozoFgJYXyUmqvFVHQo7g4eTSl2h9GjNCe8+crN4HUl
hrEGSSGEXWbQ8H/IrVq6LVA77BJbnUGB43TSaHHOa1P9VvIYyyAsatQaM9LmrTvT9guv9DuAsCKD
iSQf8NEeTY6GbE7CAexTkg2CsgBgGv40FW1Z11LUIXpRHo172UZb321mWAB2fwBI7s/ZKT0Mgh/i
28w33ARgU/sL3l7vRTpzF9CJlXaFgKpEKhQHqYxsY4qO+yI2B1/WK2TuAEDJ+7wscaUbNMXPLq3H
pteSk7ooZKLTWrEpsvF8nA/cbPSm1brsLTsGkM6GoYfle3oJ+Z5z5nXo1RTs7OsCCrrkpLylzmjx
mua3b8bvLWV7oWVRqTA/CZWtu+W7EhF7VEI7lIv7OBNd+HFrKOMDOAZ4Mc62Q1itlrkrmtF2mdbE
vxwC1aTl0J1pj612iL32Q+5nJY25KSP6bTq1wKlGx8BvbsGn+3V+ax3lRHEsqsHdV6Jtm2Yg6FB0
HYPdjLNr1K5rphp6umRt4TeynlmLmIGBNBLf9iVtW5yLJMbTRaagKa1Ylm6hfInU8gQI+5vJGG/i
pjjXmWoXOm8yjLc2xgLU2hAbUYBALhpMK9Oq45gEtiDyRum2L8NlYcxVj4VpnLQI6lGMr1EdHpfp
KAiZLSY8kth/OL2LJObCx3I7pBO4xpz+VBwlZ3JoHxuAnUCKTcF3UW8/8wYrtlsu0SDzPwVh85NB
PnTpHEDmIGFwI11Okur3+ZuhCk6Ppti4F51BQWpv+Vqng5UmficeO/F+kK5nBZP78gvw160BsAQo
IjWksjuAF0rym57egB3dnpeD2D7mJY9jg3P0bMqzNPQgEzJUlVTF9KaxOBhGCnqy6HFfp7cfeqvd
YUyDQualCjEZ4oD2wWlvaAlwOpknNN9wXiXb/uRyDIxVMPu4ExVKsSQk0SE2iqs84dHM8ETQ31ex
dRgrQ0+CFIRqXZHaVTX3r0qRB5yF8E6GMThoQhjRp4zbkpEnTMGT4WYon/ZPhSeCsTR5EBQAZqQt
fvHn2bSFNLKWiJNX4slgbMuopklR6hEtzb9U6smIHhYkt/fXsZ3QXGkXY1mkau4ajcLhRUfQadHR
1u4ceItfX82ImcYzb76DtyjGvoTmhDGmIUERbjhnimXktwpvlvUfzvS3IrMpzEpL1aKg4LwdgB4n
DKxkTuCE1/lRvkJB4rC/g+8Jy7+eJJcdZBOaahAPKOQg7IzQjDK78Rm0LO7g0AI6BpzQ/Tsfc7/L
LUwSICDEUCinjfo9t733AYyBaIIgVzqZPrtCDXhA5c1oBldiX/vSZFpxn143PTiIOsQUJnHyiVjz
3L12Zvyl0qOjBJZDXV8e2+hjPRigOwUCIOblZHZgTk/qpK1aZBt6ANUgabkYTmx82t/9zffgSgZj
UOponIoK1OauaoCoWj6o6Utg1E6j3oOWw96XtWm8VrKoaq+Ml64q1SgLcFOVdGN2DwuvEXH7Lq4E
MEYl6KcClE1A/GrQP74gyC5t4xijg5xS3Y8HHo3adjbPVImiKTLAV9hoNxpIpPctLUKeNF9263tA
TQBBBnPtlBznHhDdjzyiqM1AZiWS0VUVVcigoCMp6CiwEs0nTWD34V2r8SJqniDGmSlkrJLIpIkC
pFYUoKEUT+X0A6RAHAO6rRSXPWQUENAjRiIRnFmrA4QpbLwsF4/7esc9J0bxmlSNlJoggBbST63q
ptMJ+JBWjVEQ87HQ/CCz7af8W7echIpnS3nbyKik1FVgym4Aczaadlx8mZujqJ1SXl6ZJ4XxdEFp
FooIAnUnLc/I5lQzWLyOEo8ndzvrulI+xtcphb5oRQOHOtoG9L1wBN3SXZ+2XfZH0ap88xi4vMm/
bQXBYxWAAQY6dBiHJyVmpigUsj2OX7ui/VwO088P6cdvEWz8TBSpm0EPSO2G8GhcU+gsgIJd56+j
1x7r2+Ka58Q5a2JD3wE01BgQQKQIqjBPw/BBEfOGaTbjBCDc/W/b2Pq+mclCmVJk0kK+UuPbpLqJ
a39/33giGBMRxJFEBiD5O2126tWXqfleEo4I3kYx1mHUjbJvaEY0Et6C5S6feG0Q2zfnsk2MaZDE
smpIghevjpKPNNiL8RLJ9wXv/fkP13SRw9gBc4R/zUKEie2pA9Rh4aDvW3rorBpDwOJ5fOH5wu2o
anX+jEnQywFAuAJUTDzND+rtr3mq8BT7lMtUPqr3AHL/Zvq0TtIfKn/kte/xNpaxFWowjINO75SZ
eelgWELZWN38ycwLZ18Lt1QEozwALZF1AHGyo5O9NoYD0iPonDGPqvRlinkqQr+UDQ+BZqEDrJJo
is7inoMeXBvlBEnKwjj289dosPvKW9q7cD6Jzdv+Yrau1FoWoyYgeRA7qYe7aMN7KS9ss7mJhB/7
MrZOZi2D0YysDkkpFziZsL6LldHKtatqcvKRx+e0+fBeC2JUoAl7fUwxpuuI42EEGWItnafgRZ0e
JjzDwvorYC1A272/uM2LthbKuIu2xqxuneG0hHB01T44VeAHKghmxVu8LcrqpA3JixIoN4gJ/JF0
9iQL9twtz/vfsa00gCCjCL2y9P6Zq1hXBs2NsESYgg2lGXQ+po888GQZYnKQk/Yqk4ES1EQqJ8Cm
a/tbUy9CGWvZpFGMxyHi0V9DRr/qEuIhcPfXRhVkTwxjM2OhqIMMNRDXHMj1LEwvQtPYSq3baeq1
GucRvxm86eJlUcyVWJaCLFoXwDl/6591L78P3VlBUWJ0kMNxspNw5BEDbr5/dcwyAYXMxEQaC7Bc
FLKpaIuMwsupdylnqHZs3NERgcYncOFBN6/8ShgT0SdS3hQzQblUDgRwhhZfqma2tLzjHNr2PhoE
GWSNEIBwMRfDCNRZIxSnej4ZcAK1Tyqrvo6v9afZM7z0VhIsY+Hcxs21XWSygZWilHKKbAL6/gq3
Su5ldLmOPP2g+/OXNq5kMMW4Nh5SoY7gwWW/OqbnDPNuuhv0luQ2fgbqyH3d3zSeK2nMaRWDAhyz
FqPQbe7307EVgWGvnIv6876YTadm4qQAxIW4l/U5cjgUWm5KaJ8os6sI+3ioxpCH8725lpUQ5maJ
DbgcBsnUHcW4VQPMDWRWHX5JuNxwm6pnYNBSNbEeBV37OMKVMcSo0VAMeDq44ufpGznlbukvurU8
mJ8Ni/LRASafc0ybV3gtkjGFoZQmZaICBZIyK2h24om6Swtumlf5yVPHm+vbOq+1OMYkhhjGkDUd
rq6MroXmYeRVnLYukiEBTIE+DBDVMZc3Hga9KZQWO5ifRv05BzIjd458cw04JMCsordFZkdUKQ6u
FkWA69Qx5R+nXyuFE8xvLmIlgIkHJJR3jEUL0Rm+WHqo0ibgbH7dvzhbOm3IGlJmeBRqmswcxIjB
zVpLYHEyabLG8FERXhXyCUNA1r6c7bVc5DB3R29KrdQpfDmKSp7Skask6u5TMnr7YrbP5CKGidW6
YdDyiD4UhfRJKc56dNj/f952MUeiBKmeKylSjKNuum37fZDNuwJ9pWD+5UjaDMzWJ8OocC2Fy6SE
2DEKD0eZ7JZD4BBL8Sm8Q39Wjvsr2z4gGBzAGQLqnZ1KDoKkz4wRfkcSTsP4PSkAOst742yeDpBO
dIpIpCjsmKs2JhHq3TGq3VF3yKL4bkS7yf4yNg9oJYLxN9WsZ6lkYrDHNJLQksE1OGYaIKu04rZR
ZI62be7ZShhjpzW9lKeiQaWsSQZbWc5BIwF48WV/RTwhdFNXziAvNbzniQGvM0n2VC9+NSS3pCBv
+2K2PcBqMfQ7VnL0sYvRmY/DEe8pDk3rU+bE3umPQM3lQirzNIEe40rYEg5Tb9AMY4nInoyq08kq
RxO2L9BqQYwtSOYmbQBbQCEEumPshp/VG/nYv4oeYMQOyl2pc0wc/T82sDJW8hjbAJxeJZx63CCj
kA5jW1hEewqMr2n00Ezu/mHxto+xDdkSd3qYwfUkamSPUXOEOE6cyBHBNoblC5retAakJgppLHRM
A/NB/2/XR2ciUc000nox9HeKQRPzVXF0Tobr/Z3abJlanQrbtjwrSz1S6CVnhlrLdvMdrURu7sZu
agdXky3ZFFQpvQMcu1P84L38tjdRUyjdhCwBiu1PNe9ytUSwCrbJAmms7D7ndWRt24bf/88ObtdN
27Wgt4HRJjNe5qCqcpNBTm7zoOYhH28HpaCzIMiQwsGyOOFaqsvJLELntM+zTVO+AXJynvD0K0Yk
N2Vr82oq2zfqIpK5UW1fJ4KqwEq0raeSO908tsMj0hRixpl42PYaF0HMOSmBRJB7QLZRrZCCMJQF
OHlq9yqbUWwHgN/lXF/63X9biv8TB3jPP9WiqkVpGdMANGZT4zXpFR0nU5vY0USvFp144AVf9PP3
5DEXbVrARwpIKhydUtmlehdLVwhh2vB7VX81WlurPxTe/9YV1GL/XGCnkDRvQuhKPrqR/pZjHmb/
Wu8fmCQynldfMN0q94jzzNCvIitK0a3gzDzYvO3rezkn+vvKSwWiij6hCMEx/KIb5dFp7jSODdxs
eDRWW8W43cUQ0wh1WNjZ3lI+hT/JaToCW/Yu/jHYxmPo6372PDrSdezwiir7t0sS6R6vVxf2QiSP
qE5FZv5l6opT2AmOnlROm7ZuBqrF/SPbFIfSkAGuFTCqswNSSyZnnTYhLyWQoTuLAJx/IErWOa1a
Kd6QdekhHuOPAKugTfK3UGaNk7IQsdNBWCos6DbR4sVqJ+N5f2HbkdNKCF35aiO1vI1jcUTk1LqB
Dz4zT1ZA8rnYCeDRAJ7Oi6LpN/91m1fiGKtYaWKfaAho3ZwIzxnwpQ6iiTGtIkrrE8HILOeqbfoY
ApBFE+hPGsL2P1cniQYR6h4RtbRgmLcNDuYg22Ga+vu7uHnXVmKYuxaNYNBLaySK5OkpkiQXOPve
f5PA3LR4UTqEG3hQkTy0dPFTK3M0fDviXK2B0ba0H4esHJEgGjzFW46lb7qKrzyM3ugornDk0v5u
Nk/iKv0+G0bzxkbSCylCiCtEVngju72v2bFLAM1Xvnau8pxjYoCX7d1Wv4tMRv2ksjKScp6RzZbN
k7RE3hI1wGofylNP2sf9I+PuKOOYSaBN6DVCgBM//+J8CRLLdJdTckhATxJ6vIiDo4VsE3hnggol
0BDDzzNoQ+LKl7Wco+ibzv9yZmwTjCkPdT0WGIbIMxfTA87QYyQ66iwdBYFJDE6DUHDarzk3mDDe
WAAWd1BS/sMZEMf9fdodJx6MLVW0v23Sb6UgjJFoyshIphEOf06OwShaZXtbVp+U8hzLPJPOWw1j
KEgphBnIvGGP5scc1VEj/7RwJ4t4QhhbMQaKILQjDqlEoTQLB2se67PIDWN4YhiDkYcqAFVU4Eyg
SCqSuzr3DIXzAOKJYExEoKdlEVHGklTxjPwLCSzhY/hYBphvVBWtR6rMzvlpIL3PBGB3AB1/xCOr
tRJHBzPYs2TTGhA4PT/t24XNRa3kMRrdzLkiBQMC6Ko7LunrKP1oxt7Zl7FpClYyGJUWlKJOW5HA
mDf3bV9a5czjn9u8NCsJjCZH9ZSL44RLI1aJJeRX+hxYcnOKxm8aD+9m0+isRDH6TPSQGECa1gFX
8L3UbgSh9MG9ZAYYtTYOWcnrEKX7/5c5WIlj9FpQjBrgTljZL3aG2M19+aj4dDhJP5aH/YPiKQOj
4fUExHEkFqEMyRPCEhJ+yStOMmTT563Ww/i8aTAkZUCVC6xfIMdS/WR6CNSHUeJV43k6x7i7SJEr
sUAM5wxCeK5z9UZrJo5ab0erl7WwNUZzUMdaHBDPjXZxFF3klS3BJo+TS2ePeWfD2Ti2caswk2rO
Mc/kmiSrrTRoriVgLR3TVhA8JZFab18VODfqfe2rSFyIcYW0BRmllrxpbWlNaPrszfso/Qwd4cTF
21dKAW2aJEuoADFnVcQdpoJb7KOoorROdCuY9KsiFtyxNr7JeP1a8viRaU0K7/U/mWxSrtU7wCPH
KmRmP7TqZiKtTXjMSZvJgpUMJlmwxEMXtiZkDOPPUblrRi9MBRRtrxcjg3l6TMlHqt7rVTHW3AxN
SSgFSOym57Y/lt1h1grOaW3frMvOMda8qjIxWQgsUgPQUAHw9FHFMXrbmcbVxjHmvNOnCJkUKJ98
3eMh2AMksjpod6HfuNrdANSC8hjaxWk+JHb12oycBfKOjbHwUqm0VV7jEfpOEn3uDpg+cORD5O/f
MN4+Mpa9KFoCr0EDPVF9HY35vpt4XTnbr5rVRjIGvVP6SgHVDnqAbd0akLoP7pZD+BT6lGlHtpLP
+h33Nm87kYt+sBY+1MjQDgj41Liw8tnXoOxj8xGq6LWmMzYjK9VUBdon4iQQHBuClTQ2QLns/SP6
h4X/vRaDSS8KRdlLqYIEAfEpuER4D8gMezgtNi3mcwkMtk38RRpjLzJZqYgYIYYVQj9C3biVW0sU
HENuOJ6Lo3oGYybaIk6beIKgVjwa8dnkjVby/p8xETk63mvgUYL/XHws29d0+r5/LryNovJXzslE
isgMAwQR8oxpwptpvJrMx5nX/8VxSyy6fVOKXatUCCGKQrouwUWeDr0VBYqHAZ2jQAy/A/3H/sI2
GxdXam0wRqEswdqAoi+6LU40+JcONAOheehu+8hL9mIZWPLueGlEZYwi05nTxyW/TtqvUcqZ5fvH
7QEIA5roVMlkZ+wlMFP1So63hQSiXmARJV7W2nieX2uvqp3d80ALtrXuIo4xPPpUVSTNMKGYV/7Q
eGnOef/943AuAhibM89KFy4p4pQZ1jQ8SwfdVQGJJp55LdTbwddvQWzuJKiEyKgLuPFY6Cerwq6V
QeICTy63NOheZvCwObZt9kUgY3kmwGw10GhEQ8thjr4JmhVPHKfO0wY2d9KQQJfnUcSlrQCaU3ih
q980iU1p+jI3BokO5y7xNpExQjCmA+bbsKYsLCzk41H7w5TPEzIpMKgfcxSXDWQsEjD2M2AQwSI1
k+npaGBoQhmj8vWpmxs/MkuvTZOHsequs2BwiiUDGpz5sm87eOtlwpZK6EdZ7fAJXZo4iCfsqU3c
sO2ARxjei1LMuQ2c20YYSzWHjWQaCrZ3ApxKL1pip3HisH9EL5dNpStemfk2VxudzPDx1BhGdnyi
KUs7v1KuNcuw6CPLEG3e0A9XKmNGEjEruwJYYPD5FOCHIpQ/gMGysworsECZfWpfeEkYrkzGsjRi
pcYhSP6c9LnCS1/xej/ygv5IvtOVSm7ktotT8cJDzq1nCWKmoMeQfY2pyLaxW/TDzzI6lb7tayXv
2quMaZnjKBMq+iShXJaUFqK2BxhOEZ2/fDJLmaOVKhPZBFGOrHAFacSn/nPxxBPaPa9SpE3GykIC
EsUkoAXbkwsQRhdg6YfK7s8TDyOW2pa/sjbAm9fQCWiKCoubIZiVOsQ5znNIPUxK0h4JH934mRV9
MU9oDr7mATFsRkQrgcxtlJdInCPaMVNlQfK9BfPQC7gd+tnWhKJNLXFeJs7Bbu70SiJzOWetl9A6
hZ3uhydi/Mw0zh7y/p+5hrKK6Ykql+EDzbNmfFliHtn4dkVktQLm0iHW1lIgNumAUlk82W2vI8f4
TpVD8LOTMlq8M3pP0exoxXt8sbJnAaLJtJeQQJby+GXSq5ucpF4NqCgxCOy57ryxKO6EyXSl3AAv
EG/anLOjbAYpCPNCNvLCdJLZtORUtHpekWnToFx29N0WrBYYDVIYdriCVCfk7HkO0eskcDHh6R3e
20Z6+VZS6qluq2x+LxIraLCur8Mn4Vn3NW/GvEnL60XjrYnu6kqaHCMsCgc808fgJQneVO3V5OWi
ts3/at8Y152iGVZUDZiLzjN8CQMS6Y8eL3Y0jUcYkFNg/vVjypuJ50plbIa4hGKV9VjZO6/lK2bz
EgujebftFd1K5Rjeqk7OCVI231SrlTJWIzY7YxIBvONMdPjZV9ujOtwVougIlaeaPOIK7o1jjEiv
avJAFogbqtYxgsjN2psOHAnZw5S6sfxTVk9Zf9UNh32nx7tpjGUhelYvREAIEQlPgvyp+siErYGB
QNMUiWyga/5PnVSWtFrkGI67E0o7mR9ltbGCnIc1t635FymM5udTgUmGGs8dRev9WC2v0hBpSwBR
fGSzLmIY5a8ATJpVgP1w4/xABK8Zj/v/vzmPut4tRs9VAXMHNb1dxA8P1W1wrA6zN6p25Ilv2Vk5
dXbqZbb8kDqhM4LQ85pneLed82WFjNK3Rdcn8SwUbp/rN33yc26Uz3jQWUrEUzzekTH6PkeKEAXA
8nIM47GZnuckseMPkUqs95PRbjNBSTcQcGCJfq2LX8LWNwA9sX9onIWwiTew5GVhukBGI3pZ9NZX
txEfQIcnhAlN44XEaRBQvtArQmlTCi/3EelnZ+k+B9s6mo7wsm941Q6ZHvff/uu3OrDZtzTruxoj
OxSni2KFSFb6oNmlDxYGN7hKnNyuzp01OvNVjElDCTB9IE/DqFJhaw/L2/42bxsqXVZUUdJ0ke2g
6NM4AewbIDC0efYSCSzRS/Ch630RwUTkUqwmppbjnZg0btc8VKjm7K9h+xQvAhhjmBBZVxsVWaZ+
WqxwAEZ0jhaeNrL3xWxCUMDW/t4rxhxWeZEpODXK2kl708rUiq/raxT8rPGVYnACFXM88/v7tz3m
RSxd/ir+SEIt7PoA811EPJEFSJxeO98CR05fCqfSVM5mbuvmRRpjK8dealGNQ8Lb0AAuBDCZ+JNe
9+CJswBkx9tRnvYxdlGI26UFdQ3e9/eaPxwllFpUd/TE4/Ce8uwPH6GTXx8hYx6jQiwDBRTIjj7+
7JCGAqC8JQkyZw+3zf1lDxn7OEbjHAQTst+t9EaAXR/f9ca3Qufk0zibxz7e0ZwupKCe0J2anLr8
OEtfOfrOE8BYR4zQkyCgiNOtK9qq956wS+zUppgrjSWfW8nmvpA4W8c+32uznhu9gPqN9oRcyC/o
iOmlOuvXyfPswGe742HhWRB6IH8ZZF2EAURApRJ2PjlNA8U06LzO1BYPqWKcEiO7BwDyrdqMh3zQ
PzcZvkBSOPq/udiLWPY5OCvtMMV5V7gghTDS1Er0T6J+HaK6v3+SmxZkJYc5SHFWwDhMh0OkBolr
DK5LT2N1j2SPIL71AaeuwFuU/Ke5knXQfQ9I9TpdrVpprR0muVqsWM/sXJ55EEfbyaXV0hjbHyA9
3oZ1iTzOteGrV+Ep8IAg9owRFC/zS3d/HzcvxEoY/X1liRVAboWgOMU+mp6kvwHb/j8eFGPqAQlq
LO1An4FCYRV9CZ6kIf3cgvVHC+ByqumeEPUjaZbVouh5rhYVd400xDEW1WRXgfBtTnnVdJ5CMEY+
a6HlUod5chJ+MiQvH71FflMIZxnbzf+rdTCmvVGFMguom6wB4Lc4rb2Uh1mw9M+DK7+DJ2gPFEKh
RkD8yKs0bA/0rIQzFh/dEGIGum86fgWiU+JOB/UhOw/wZq2j+9G5eeLVurZftheRLFAimUwJyD54
Aoa5S2tr5XVuL4Mjerjf97x61GaItRLGWBBweOVtpGKyosgSewZ8u1DdNDrnem3nI1ZSGNNR9kUK
GGykxxpg1zafcjd4mxOrdrIbNPNZIp3VP/NYenh6IzMWpCnlTl5Mmu2/x2Q7ehasFhyDBF0myY3i
TjaFCUiQKK58rrOju7bjdt5z2aurJ01DDwrtzHRUawTWB+ZiPN3Vke6Zzzx12b6EBJMpoJsHUBFz
CQHOW7dGB22Jq59x8rS0j330Jdc+1H6kX8QwlzDoSNuMCMCctlO8bhyOoyHYY8VrvNtWx4sY5rqp
iYIhER2FXvAcyaMvLS7hRYr/8Cy/ZbAPUFEbmzjTMbRJoXsFi6YZU5+iehvn+cDr7dtORV827i/Y
l7KrJTmAFo62+k1ErUtC32/WAWtmdsznyuchn3L0gX2CSglK9jHF30jS3J6G1pLn1JYzFEh5yAvb
TvOyj8z9quSR3nhoHqnOmvQY5bxGz+3g7SKA8cqlls5tONGUh3QS48fQuBUWNwx+ZNJrWH1LW/8j
QcBFHOOjA3FMR7gz0F2md6PyDT1wnKiQo9xsB0heSWZolDgaNIiXeHVhhBEwNh6w/J39lWwrnUGI
RACBaxis0jUJAFqkAkvpHPkkuiBEc+W3yu2eQ7uxMz/+ui9vS+fQbWmKyG1oKlA+/ow0MOyy1LPW
QRPC2pJ16aSS/Jwt0Q3iD04QuulK1rLot6xNazOMeaCgFi4CmedX71bgZJVbYwyfovPUZwNdph84
OYBF6TowjgjATBgvifRygRHHEZcqK+7EtMFzHf3uRfb8kX28iGHcpDAazZSVM4ysgv4jDaRVTlzM
pS0kcu33VVtylrUZaqzXxVzhMGukphlS2pPUHGGaDqnfWbMnuQW3hWdbRy5rYy5z2k2VqMRYmzo/
J8vDrNLCN7FJJHGUn/4R63tNSqakqUhwoU/wTwWZyRzFWolmFK3B0yFTvV5WDx84J0VWJbA1mCh5
MNsWzaVu6iEe6JXgYVBgAtRmegy4M4xb9s9ciWG2rAtkNWh0+NxfjDCpP4IRJvd4EcSWWVqLYW6v
oaKjk1Ao+1GqTqre2yVazsXhI659LYa5uHIYjxgagyOcBbfMvorqbA2Yod0/Gd6WMYcPtPyoDAi1
4aboCUtqTZrphQua3PPFXkjjEG14wLAcRyE2dW51Ukx01DX52BgxkJQGgDanjtA97C9rM0O53jwm
LgoNswBxGJQ6uZptivQ5HaQH6YBOktbRHtGmAyTqWbe7j1RwVnLZdrUyxj2daYo3M2+V7m7hMdTS
8/jrsl42js1ST1NrNqRDokSVrpr0tontTDuJQC4FMvn+FnKOiO1RE+aqC0JauMvDa0n7xG0p5a2E
sQltpARxTv8/KH9Wy3NG/CEHefB0n+q8Nn2eNhDGMMgBIZM+JCj3Hw1/ccTrCmwxgov5yPZVs2Yn
d7LJUgRL4TzFN7v31+rAmIpxmM1iGWCRsuPkgBSecrZfh9eqX9uCLX9qncktvdCLvxr380v68t9O
kDEgcSaYBmBK4PlT/Saa6isMc/McoripjyrgqImpEMLO6C19q6RDixCtC3KHJKRy1RmRZz3ckLS/
wTvWr7vBr/tXQe0f95e3mWowAc33f7IZ759nqqJ2Pezwcqv5cFtoWomfspfWiR4UFxVMb+AlcLat
5UUio7MqUqNJG0yoEQkgiQRPjqYCmrIRZ6uWFSePyKfAHFwjGDntw9se5yKX0d/YLIduwEPF6apj
W49WFp1I+4OznVtv8PV2MrpaG0uft8FIY5v4UDxGTmdplmTLV3xaLGre/7Zil/UwmqnNghSUCbTG
6ConVh+l6sVQgH9bWEt6aAF0sL803rExTg4AWo0Zzsj60qo3ZZ5p3OjQ+LzU0GbEttJHxqlJNPaJ
FOTO4/BeNRRXBgaLvliDzLnXPG1gfFvcmBnQKWiesjsq5HNrHCsicbaMI4NNyIOzu5ClBHermc4B
6O6k0a27kCOEs2Hv0fbqaYLpvXzKVDxN9OHc1Icsr8GDuVgT5mL3FWDbl/3WN7YZSxSM/00ST+Yx
Ibmlq/91vxjLkMrggNY67Fcf4QmZ3AQiSEMFDqAQR4/fDeJqv9SkVeQZ4NtOrXlhLVvK7GXjt6YR
bNN0Z+0hbwWefaffvXNT31+XK5FRmVchbBoKeEDwzPEsXgJbfNT9BmnI8ZyDt+p1/6g2s00rM/Tu
y1cSpySWyh4AXk7w1Dm/Bt7IUcMkaYeKF+/Kbr+OL3f2nZVmJa0Ri6afAdeLyl5zXI7LOXehhdWB
IhvPVyUQedXE0h7217itjqaCliUU0XV2yLOtRBmwIROmaRrV6gr9c5coj/situ/vbxHsTGctiEIo
EMS/ffGzR2yYaZj85VXT/rF7FynMM1+L0/9H2nUsya0r2S9iBAkSNFu6cl3VXm7DuDKX3nt+/Rz0
zFNRaKowT1popYjKTiLzIJHmZE80huOjg5nY5oDhjNCJ3MFu3Zi47QEbB9GvUXz7O90IbHZ1ZsEQ
V11JUFcj896gHim/9NnjbRFv+Pbe7q+aMb9YyQAvtVmOJt5FMoJSrHePFWIX8Xkpj5qi2zIBvdE/
RRg7ArHsT78llrvoC9UC/2+AY/sPYa5+CHf5HVtomDn05ba0bfi96shd+FamS8OQLrARdB8qsZvT
Q5julzYXaCUwd4O77TtFClqFzZ8bQ32ou/6UlqIchsjcuRs+TpVQXmoCaoCG+GanHVWpvKB+IjAL
kSb8DV/EfSlhvYS70EM5+60mAPjfgN/1SLirfa7nKVYLBHqtN3qSHTnhUT9odnlgEx6RYGxFcP58
Xj+l2TwtMrBvCJ+K+phjtH3u9tGfsGhDo/+g3bvcahzEsjTBXWnuR6Y/pYJHluBQ+AQ+pa2pF5QV
DKT+tBTVoVxE9ObMfG64pcmhQTtWc5TMQAOtbNxc+RJF91FVOmH+RdIFvSwi5DGZuivkscYq1ytQ
MLkWCJBK6QELyOyqvI8iP7e8Ad2FqZrY0yiwbJHlvZvwbJcmk0JAOSvyaA7IVu4lT7MN7IeOHv9k
3nttEhwipIo50jaAsBaDl86yWNZxJjURGMZmVn8thkMFOmjqKBUAOB2z8/Fe2UueqYLtmBFn4VFz
+qMG+bVADh+6zIq7qMXZpVloq/QJK+0cc/Bvw/Ym1qHXmWCDgIKdFpxWxhjUUkRxR0yNeVemjZNb
9UMr5JHZLAdbKzm8MosZgHsWcvIInB6aFx6xm3TB4JDy1LqLE+0tRIHYN+UEnnBvzbY5roRzQJim
YPUr2ItXPgbHws3u4934bXFYwSJ4kgXP6033vgrjk3aSmXXx1KJnQZkVF28FO5H/iaWzvHwkyuvt
w9vE3JUoLmJS6iogA53B+RIV8OIPRvdPEXyfekGEKbARPnlH0rkZigUJ91B7ASGQEw2GrVmG4GIX
KcPBYgnOMTNuoIxc7ojhJelBr/1aRIAnksIBIvaD0yzDvmU3Ksf7Uh8fewl2F2tPSScaVhN9Nvb/
K+wtsZAOcTlEjWppj5VfmJfIEhTkRDKYuisZIwkTmqMO7BYSVtCdTHMXSgIRmzfiysg4hMCI4ZjL
Gs6FNmdV/VREoi7BbWRdSeCwoVhkVJoTFYQdR7YOptw1+8orwMzF2s0CR8QOuJ3qW8nj4AB7SatY
0hTWgGl9o9gFU7FGSLAEs9xt8Wo8TJ9v++nmOtIV+vE9pXli5EkZv0Vi2lG6J55yCtziq/poOYAh
6Kl42Czp16IZKwEW8TOiS9fhdmQzoqYSWRdZLwobxenRl+R0PNZLl3gFJaJEjEgo96IyWoylDgoM
JuhCr4y6+0hOHSqN/+qh4SdTMAuAQwTv/C6SPqtLmkd4AavPvcdycpFbnXq/Psisu8i7fZYCj6Mc
gGB1Q622I9Imc/F1jB+W7g7j9wKNRDLY/6+8OqlqHftqLbyl9JOeXIbilAonoxmcvotCr05AOeSI
5JbIZYdTYo8DLDT349KhFzApfa6fsfHxnvzdJcKvIsn7UQWpJFyAKPOpwPqwwlJgGSIKX9Gn47Ck
tExJrSmitKl6jJeXKkTDc/DvbRMQAQjlAGSY5NTK2Qit/qW50xzLj4+o/ig7GbX76AjGcfePYtzr
aemscrKyiDqt1B6ZZwQV+pMRH7Jld1slwbXIt1iosxLFLWMEyGr9eS6kXTdHl6ku9yQKBIG04D7R
OXiozWqRWtYdI7XEQ8n4lOXCjkeROlwsgRKHXMkaXnGtp/qss8IKQfkSuTpIXxQndOrnakc/i2Yw
RUCkc9gwUi1LyYTbGIRJ5lHFMhSCZBkKH4vX36PjQnAzb9u6TtAVo2gW5YfhZ4TqUx/BDM3qomAX
o47+xk5g69tf8iqD/f/K8MzcjKqG5RCmRXH0MLYXrAtuysTOQ1G377ZhXEVxgYZUDuHQslUl0/w9
6p+K4MdtGxf9PgcNWRtmapeiTSAuqnOh0Pt0EnGxbF99VxU4YEgkPYzSFgnuehhBKtpOD0o9JvYo
m+elpZmNFWCC82F/9HsY/ynxLQGwOp80lKJowQl5ZnSQKK692I0zsLm1h0a5a0WZTIHF8TWWuQTB
dgBaIrem/kDPWrhr1f1fndKbj60Uqpc4JgHrv87z4xQ81CKn+Q14X78Yhw1TMAaUIZAn71xW6cVD
3tnpLl5obuKBFExwlwus7u3PWemTKxHRRxVWTa37sX/RZlGKZ/siv+rDzmwlIMoDEwvt0cShn+PL
dMcaXCWn9ZsMC8uZQqLxdpENcIgw6mk440GNRJ/+XWtKO0TkCmrJv7MCDgvKTDbbOGKp6/G1yU99
JbCy7SYOzcICFxUpVpOf9I4ry8qoBStg7CnLnYJbokaxocPLY3IqOzkhveiJcqTM/d8761Uodz9E
cUcKpK//w3rX7TtP2v0ZAaK10o2ziCrQhzEaYBGFynqi8NKgrfsn53PVhDOCABhnlCydk7a+UT0H
hiiDyFIXtz4VZwAYDgu1HnT/rlV1X8ZSeYwa/b5DXgpr0f1+yj8YFbYOjtoZq0vtuR0Ot/X7zZv0
qiB3WSiA60ZuYOWjg2L1RcUMMXpsnhcnsKfzCBKH2/LY97qlLndxlIPamGkGlFimcR/F2LCiP9ex
8rEM9B+3Jf0mSPmpGZ+o7w0V7YZYxuSx3Gz91KODQXodXdabHPvqZ4G0bbS4SuNSVKY0mInSQFpf
XobgMSCXNDyU7SUzzlm3k8hrDbLTQHXl5MlIUju1HhpNwIy8fSlf/wQu4EyCWEqlAI9gadSdQTpL
6qHAbPoYnlTRqsJtsL+K4u6WfApoRMEv4WrkOKsXVVSd2L7tr7/PAQjWIJtmMcIqGxlLPIZjo6i2
MX1J6JeOHIpIhMKiw+OAJBizWWc0La41ZN+kVr8fJGxxqJv4020rEZ0Qhya9NecgJkCviy7dFfQ+
SiS/ABG3+ZKY9O+Ai6dnzLJoprGMpquY5k6wYF30IpAg+mgcchBaDxZJAI0jHWxj+Vz2x1y0YED0
wXi4MPNODStkZGN12MdVhu1nyzGddK8p+3tFkZ5vn49AJYt7fZaxYXX5AjCmGNZJvtXzSU8FgL/p
OVgkq6LX6O1B82sUQ0vsk6UZcoAT8IAieLEkQQJiO/BbieBwoBmNrhxK4ID6zLp4wQTnqpdBcdAC
lyJVpO3J17n3b3+5TVxfyeQAYQqSdFYZrmtljOVxPyqkgnvVG0Rl0W1UXwnikKENiwab6pD3wEvD
N/wFg5JDbrffUHIDHVwiemFvWsRKHIcMSNbWWNE5Gm5pmA+VWb2WAwGruGh+SySGA4bZbMoqCdkL
d95nxRk62movKFxvX/UrXbhQA/NoBgpe7FGDychd5Zdo/UwzB0PCWMM4/Qhd0QYXkVYcQkhd3ald
UxSeOp4aObVr6x5vOEEELbQIDiOSKB6J1OEtWn3qXHTT7KY9WEEbj/ggzexs0bNA4MB8irsYMjot
7K7Q0mMJPtUm+XHbld6esu9ipOs58cnssUcjcLaw0vxxwuRgemxObCSD7EV9XJvouhLEAcWg0BSr
utH/ERWmtu/yjOxIU5GDoU6zG/aZhCxZGQjOS/T9OKQwTJn2E4N0mt4T6VGPRAwkIgEcQgxULoYB
DSeIqPe0vAj9SPT7HCSUzVLF5YhLIgleFHKshpfb5y+AUj5hnZNejoOANZikdwMFb6hU2xr6bufQ
uS1I4J58pjqdhgUpDliyhAxK6lnmxRANdoh04RCgp8OM3em4irqisoPRU/rFpkMCXgcRuw7z8ltO
w6FAjB3NPQKe6xSTupN28l40xSQ4fD4/TZq+nfIShz/Er8Wc2qBUuH0oIjjjM9RYDxVqUo9Pltwt
Piva6Yf4sDgqaJxCtAXeliZSh0MALdKkqkigzkIcmp/UQaQNe/bcOBad8/ain9NWL9HGxPg1LH86
yYccbVmyHf9ZvuaKZnxSetATcHGiYR18NvLBkAyn7sePsz4Lus22vQZTfxjIw/Qfz/WixcMcypge
dwvzPGDoJl2eB7MQnMtvrOCnFD7dqcdZH0s5rMB4Htz/zd3RFuEba+XInFlUytxUCptkZXBYyxhm
5EKDobQWKWgs012GT6b1b2p8G4Ueuh1/rIRwYNDGbdnXjCmBpRrQLOVIhp06KBqgUKF9lFwRK6ZI
KQ4ScvYRa8JCxUWy8V7IzXvDEHXzbnrQVSk+y2BKI8hQJ8y2lsUpkPZyL3jUb3cLrwQwD1ulPQ0t
76qi79/SGD2qLYz/GOsqUudblLsmGKX1feyPImAQfDu+PXAZ2iUmLdSi7TGdj5l1WSaRZsz332HD
SjMOG7DHMjCiEJ7UuIqvYVli6RRfv6GH/I7ss52IkEF0UOz/V99RX5Bmm01YQ9p8SKfnrPJvQ+lm
MLXShn3R1e8bUVejRQkXkKXFNnZy2n3mp+1zamFfAapyt4Vtv/FW0rgHQzz1iTyz6rx8pD7dF6kj
d+jRG/5lufDkB5ogM0e4VX3zNl8J5VAiT5pOrWJ8wi44WuFFTz5UkW6TSNjoILI+DinkeCiNPsS1
1HqzV3qLH7I2RKfARM0j23ENnt4nYfecSDsOLko0cxAlQ2m4058KFDY762KWh6STBWfH/vgbZs8n
GUgbxCmG3fCkRHMyEoaybpdGede2zwv4Gmb1y21T2QyMrodmcfiB6cOSLC1WJ+pd4PbV4GVz5k1m
9bVJogfNxLDaeF8o0p8Uv1dSucBCToKymLoegYWe2+VwNKvn22pt35ArCRx6jFMDVtbSRH4Tt4kE
0p3yHO8Ghw0pS65oJHXbuTGqSYipIXfDOXel9HNMathGmGDpUXWYTQzBRpUzpbY+Lo5Atc2gSb9K
45w76WbaBAsmvEzDCXYj9geMIJBBhLYjrrzHEd6WJ1KOc+skAXt03OIdMNXnOn6gwecgUO1Yfspr
0XT+NghfNeMcO5Y6uddSOHY0fwzbIxn926psA8f19zkfHjBLaPQt3k7W0iunTFumOzMErUs3vt4W
9FYBfu/FPyXxaYC0zVSJmghm5KOFiYP4KDnfKKiXqp3oyaFse/BVFOfBWHlqzKGEwDaY7OFbc8g9
BZyvoQeXfmGLCDqn+Ff2GxvLOoRVXcEHpZwfW/28lIRR/+lG5laR6eSocdhYYCm80USSOH+eg+H/
CDXYTFnhpqfMbz7qLwu6Vu+kHdtcGjhJ594+RpFQLijotHypDHSEu0ZX/Nt03de2ozY2cv6lGPZn
rGKDHhR2xKzxFRMtspVKclIDi0iEfJAibTjcCC0IMoeJdRwdyXQ0WrRQCZq+t+vJV2zikwadhnb9
uoIHMxLb4Tnx8e1eyf0IVpzomDj9EaSoTiloANq+mq8ewMGGrBh5VLOUS2Z8nfKzPD+k1b0ieqxu
g5OOKjmhYFZ5i8RXpzRikCPAyDjeXOZu7D+b6cufGNv197njaVV0hM1BBHDKXkJEafm+K19vi/jN
rXiVwWF5BPIOfWA6RKUd7FQ37d3kI5vdCOzqMdGElEXbJ3OVx52M3uulls8ICavxVCo98iGJbRAZ
xCiSIGzaRsGrJA7ax7G2sIEckjKSP6bjckbrkRtYs51Z9BS3lj9K6SFrGkHWfDta+ymWp0m0wHxl
5YxQKAchuv6UGI3blQ+xHNjRchayxm1fxVdpHNQTa4x7aR7QdKuBdT2Ue1vuZb+nnRdp81dzHEWh
Bqtovb/GrgI5fE/jsqsmdrckh3CfH4c9228T7cW5ZoGh8DSJkzXL0VjiwVJ2sQN+HjCTPg/qsRVt
9tvGwKtCHKKPrR4XJebz3Eye7BRNquClK8cPt91MpAyH5yMN9FArEd0m5YtkfO2o4g09NkwVIqKh
3+RMruqwv2SFSYVOFHDTAdI79HCBlRRNT6VjYcRs9nU/vhc1ff8G3q/yOPzIg57C/GAPRqtJzyRR
wzutaSs7Kl6XSPoYLtqPKcBAQY2bpZ300pUaLOnUitCwI2P4ZGjRc12Xk6204ePtby7wf8IhjdpF
td7NVu4lh+6g7Lv9iCZksZ0KvziHMxJGYs3EnNjQxOhNpU39dmd5Y+9hTgc7O6Mfo6j7QHDvqFzV
eSCxoQyLkXuqecjTr7P6z+0vJ3AJlQOVYJ6bZamAnKHy2ErfJ+yijPzbIn4TDv+0G5XDEVNL86qO
IGOsHPNtX5V10SM7ueggthfVrUQKcaEiUaUuCyrDdAOym8djpYOfShDnCKxN5WDEiuKgjXT4AQi2
axsg6WCv+b5NMaSfqXY7GI+lNXmV8kdT3/r1O3LIMqBaWuuMWWxW9qbkd6JdJqJPx+FJPJU5jmkw
sZJltjFV5XS6bCeTINIRWTSHIiWIheuoy1EjHc2TpufnTBNV+TYVQQ5e0YiqmDI/H91nWFmTssbJ
qDvO0XEEJVUpSFBuovxKBGfTNZjI1UiCmS0Jec6N0p/r2i/05GiEveAe3jQ3QzWoTGRwCmoc6CSZ
tJg6KyqUUeh1NN7r7XdSkrtexmb4ctrNKbWxFFIAqdtZxKtY/hGbF2aZhinCDdYixxaJjIgQ3xiM
Aru7sD458TuPfbV3EcdKJodGiRSPk/nG0Ph/Q0yBW0p2/8Y5mO0U0dDdZkS1EscdYtuHQz1qqAan
vfqxyIZHRRovydD/087GvSlFAsvfNsufB8mPaBmNOlUL49aUJNWWcnTczLUzxT9uw+22ZV6lcOhE
lgK5hwDB1IxPR/Pe65NiHwXloe+Mp78TxRReBSCDNCMiUKFQZe56NuWBwfpZeaBR5f6dIA6ZlDSQ
tElBpTAPHiJFc4xscUhwsCbR5NT2Db8yCQ6d6DIYxpjA2QYLvNkEuxUN0PM8hC/WjrHl4OVierd1
E1kFF7ssyoKJMAmorgThiba63wWdH1PRtvFN2F0pxqGIquZSIpv4hA22oMSnWLS/WOBLfPGbjokR
FIzQAcu/vQmfzRycsvYClFnr3e0vJhLFoQTt26ozkJTE9CEelNI5GA4yBbd19DL8Wffn9bPxg1pT
3zdx3iDGzswnVc6wydSzlERg3gIT4Avh+iC3bbtASDqVWPxeerrVP0g0FtxZIjEcMkiG1XS1DBNQ
YczJY47uflGaZDvHsPpe7G9YQUKIWakk6pCefuMvMtCiMI62qdiD17zxW2FFwm1j2FzAZq0kctjQ
B9rSJsywWT0IyVawaqkuSz0l99NXtFIepcfwMKIwhGm37zRxRUOkoq/KIUY+19NoMvKIpT6XplfM
XxLlT1JcKxU5iCgas86LHldxmP/odR9M1wc1x/aA5NPtbyk8PQ4kqlqZmoVRlnRYkrC4sbfsc5TV
2HxG6CqCMtD2QPhVLZ5RK5/IhB1JJtS6EEd3Ej/VwIUxPbJFzN6AoXCVteNH9pK4vchsBHBocBgi
G41Ek47F0slBNj40QvYX9gPvQxlDMXXFwJopngaNKJE2UB1pAPnYL5iOLXcYcz+2g62cJWGrzluG
5JY0zkKqPGukNsMTiy0okb3MD6rXUdonz+HrYFfe7EvH3B9P4LkpIzvS7PQ5cOrcVkpfNN6z3ZNg
XBXnbKgEw0lGcIu6BQaKsOEauTgcpuxH+8gr3dgPPOlEBIHIb67tn0L5TFw+lui7jWFKmWWzJ+bS
2RqeYp/1HsjDqGnij50oP7ZtQleZnAkNaotnhlUhZSud8uAoK//c9sZtYLn+PheddkNb9eB0RgBO
Dwq2ksvu3H+4LWI7VryK4B7LtKWJYqW4eJagQxrHl5PBofNjUQjm80Sfirt5GiL1/dDICLTRd2BK
weNSdIKvJRLBXTyjqoBRiiUrrfhzU18KYYe0SAB3z1hL2A1xiONQ70cv3de7Av3DzVuuDTM8buY0
bjPat89nG5BNWSdEoSrespxWakWmLtXg1zraCQ9oywbJsfbSeJNHHfE2QKE4TsfGIkQNNdjD/5Ll
xR4NsbR3RDqRnAJH/X5bu00DXynH3ZzUmqUhMCBNr1NbAVP6kB4V+vHvhHDIGJr6UAw17KIe/gnJ
yaoSm4gG1zZNY6UIB3mBvMiSqrLiUPqa9+c2+XxbB8Hv810hWZ7oxcyoE81cQ5mwsHulE1ia4Cz4
TpA0BzVj0COzaUbLcVLmY7lgwxpp3NuabALO9UtZHKZJJFumxcKXIuNrPxZvGzX7VvYkvflLhTho
C3u5a8uRnYkUeBW4Y7OJ3Mt5KkC27etupRE7u1XAq2t9YSYsgdpibqI+Jj5akfbGE/VYL9JwZpVp
Ya+V6LA4VMi0cbCmErqF/ZgfUtQN7VGPIpeA8MG7fWAi0+MQgSo12vxl5J/l5NCUR73Z3f59kSoc
BuhJI3cxyw0rwZkMe315yEXD7sz73sVGqxPiEMBK+r6mjJRzRn9OmF6aBaNi1V6KP07GJ8NIHVUT
YM420dtKJAcIS1GQWa9xQDEuCMxWoydjP39Z9qkzOCMWTVbe4MWfQ0C4KJuwHQn9FE1krmAgIbs6
gg0N6dWd4leflX38oztGX8s7tuYsfdY1wQEKBXJhEIk6sLYyFAeNmJd8ZyPk6S48gHF6dtF9svuj
yH2lIAchylSg3k/YpBJ2lOZumrM91NFspB/+xjKJzAFIOVuRNVOcoSzdsWT4ED22vaCSsF0aWSnD
oQcFSWyDoi5s88jC1mnfHcsDAQNgIVx/+hYD/94PkEv+Fak6SzZp2+GgogPaxl36jDFkuzgQL7uP
sLrQxrxh6tQuGpXYOIEvOjeBUxCZg5J2witZYm8UHb1xeF3O6M2LnMwdWifwF0d2Wwu0rN1j5NUf
ieBD3753iMzBTKpXc6q30N2Mn9U+vPTRgn/ZUdGj/d+ZDYc2YT7gNwskEC3JNdRPo4VB/afbIthP
3DpIDl2MBBSf2EuN2oO+p+FJK3Nbqz+RcAd0HmNhDMoc+IY4ftxAKwjK5RMcYbJ2NPnaVv/0RW/n
3bHFwhdyp6TnfPLrpPVva7nd2mZqMjUVLOyifLpcjhQ6Doyca3RmJ0Bve/yYI+yWMJTYeSrFZCIr
Q6CtzVOeje+3hW9fS1fZnF9ijkvOkh6yI2u/YJNhv5ysRLRcbvtuvQrhHFLTJE1KzdF0CbH2SZhd
yioTfcRtw7/KYP+/Ck/kuouXrIPTabv+Q+R09+gQuJQ/lEtm14fMMz6bMljnRRMCIqmcu/VYQaAl
OqJJrT7VHbqxlaE8W2TwWxpPgkBPJItzuFKL9AHFWDyTQf0+x1+H7Gz1d0QT9Pr85m10/ZKc1yVx
MGUy61qO7vTddNfu4jOmblqX7cMKfTn/O7X4fHqQgGu0D1rkhM1PkXEsM8Mbg5eut7y/snR+pCzE
ynI9lAP0jeZ+rz1MkteJ5rK38crQLCw2xBJsvr2n71otm+bSdMPmkppKYxtggDfixs+UYq+Ey92A
BcR/otVVJOe/BcWNrVCs+rZIkfndYGRe2gamL6XCvcrb4eVVFOfFNDHCWK4T821PRdE+ypmE/ugH
Uj+S7n7CxLuS/9HstHkVyTm12qPhK2Np2qV5iRH8m8OFilI2okPjXDioJnC3huh+lZI7VXrMpWdF
P+Z9bQ8logblj+ZNVypxXrxI3TSnGWxE6T+VS+hgDMLuccXdNguRUrwPTyB8NNqg8EBeGDkVyStv
MYLc1mX9C/p6yBlTz/+a7SCqyW5fJz8PjO/iMRJLk02Q9Hht86GMVHspf2DSWVAJ2TRES7ZUWTY0
k5iccpoKMqc6wZJquYydYaG7KCvuisH6rJuqXUT0qFLVyXIiusY2Afgql89OpJkU1XQCy1I/E6cC
331q9GeSy04/N//ePr/t1/ZKFvfYwOJNY86arPTUZ7Z5COtTerfBJuwJBLKhkx3faIleBELZi+Jd
ALQSyv5/dYfOYBFISQYF2TSJ4mZu/qodmjfWqvariJtF9DW5Z0dY6dZEK63wwuoUarVtRS/94vep
aL/Ddt1spRUHkWM1tNFIctbLNmF/W+0MnS0h/g8O4Vk9s/3UzblwamTtLRdT2aMjGsF828l667ty
yJlbSJ2MHQ5z8tmMX+sMH7u9hrXEjKyyPKuXGqToC3KdxJ33uWFnh9yNjtZBNESx6Z2rL8HBaTbM
E13GuPQG82CGiR3VH7pcdJ9vCwGxiy5jcArDu78aURf3WdhKJgY1+tci/FzIh2HY3zZUdmLvv+dV
BIeho06QXEsoxk2JvFOt3IkN1bstQqQFhzFp1VZhGCoQ0eIKD5EezkvL7dr+0205AlX46MegpdqM
BF6gl99b0zO1H7d/f9vLfn4qPurJ4jzphg6nEUt3svRsyOOu6V7zohNgsuB78e0Ds9r2Vc3qUmDb
xGK2MVnsSrhXcvtlbV214TAja6yIdg2Qv8OwbPixbWztWPmhZzwFd5OTH/Q74wweFz/68keUvCvJ
HIgsYyfP8cygsfpApB9W/XT7nER2wL7vCnppguUdpTEXXlZj92Ei3edG7N4WITIFzvvHaaitOolM
N++IUwSx25P5okmv/UIE7ADbGZjV1+IwYK6mQSYF4jYGucRLfH2n+qkX3VcfuyNa65/qTx3gjm1S
zRJX+f53inLw0BWDiVc6ixqN+THJ0l09yPfLFLvt1B5ui9p+LK005XBCy7K0kwuCc7ubsPuk3pmf
gwGXC8Ny6dCLWoy33Qz0MEQmBH2SnJksqWp0YGUzXRrcd8iAxNGpKgQFxm07ucrg7cSgcdCAP8bL
Gato8I8mg0JZQX2sE5UuRJI4M6mKzEjkAC+KItzJIfYhP8uSmwuHZBkqvL8urgpx9mASNOFWpVl4
0h5rNx361ZCd9G722RxpD3JHQ8TGJDolzij0vJCDOIABqtY5mD+p5cVoBS72XgQFUYVCVMOydBUr
kn7FizYuiDxoBbpITPmsFtQNg+nSzNp//Tj/VQwHe60+jkvagaeoS56kQvU0/UgxFquW/m0/Yif9
6xH9Koeza31qZ5LmiEzStNy1XXu2jOixqENfa5qXdhARtb1H21/FcSZO86TXQO1kulmR+EuD/T6B
qMf8vW3/KoKzbSmXLKUrwHIog50t+BxaWP2QPoya6DEkMgTOuDvZmpQwxvMV+9fa9BQXd1X04/bh
iFThzNnMEaFELRrPJi3z5XgfT4pTob2mmne3BW2QfrGPpumGahmYZ+SjFWlBl1Sgwgy0XfWSo0ow
OL1bXbqdIcLt9yNfv0rinjpxKUuU1uDWrObLgLxdXPybzU+Zsie6V+HliL4fOx1jgTtt291VP85r
g0TSxnDOS6/XlsswhCcjUj/c/obb9nAVwXls1UxqEoMSwE1r34x6JwgwZZYKotaNWtivn4/z15oG
w0AzQGrnDq7iYjn1sXmbmlOd0i92iui4tk3QVJBVY5uiCWeCfbZUar3gplju4xlBH1aL+FgpZeDl
ZOw6L/xO7MgDDb9z+2NuzAYwPX/K5fMZdaYlRhkhrK1ne3l7ukURikekx0NcPbJ+q7x1etEY+PYZ
XqVyj/9mwiohI4PUaYzsPPqQq14hbAzchtyrEN4D5CCIKLJPLu0svygz36CBA7p3BwUKv15UQVp5
2/Sv4jjTHxUKknwSgpCOek3/Hcf5J76lKFSjIIo2sZHq1xuRqIuRySNCoyZNT0mZnKTiv9/UAmtY
ieCwlkx1UsXYGOilY25H0weN/Ogngf9uDB/+KoQzdWOZuogk+FAw9Ao0B9iPldjDqQdf3AErte3k
0XKVg7wXFtQ3IRGrJUzFtBTd1DmfNuS8y3tstfX0R8wWYsZSe+g8Da0dQvBlpvXutl9JYt6+euyM
WFU6hymOKssc7Nt0l311kj70voyQ7P/RKbBpeitxnGXo6WhouI/xGskw48N4UshrcJiekKBXd6NL
3MgTjpBuetdKJmcqLcmGMAZVBLpi2S7O2EO2ECuQtQejcBldReikLvKxGth1vNuYtQkeK8mc/ZhN
DTr1jK0Sr/2o963Ci4QtgoID5BuarYoUclrCEbBvxyVIaCVu5AZ+eSjdYkdF4C+SxsFhrtFqoIww
OrljhXRsYT8PNuvV09Cs/d+XHJj7/fQCg/0xK9uUNKMz8hpfzcyDOyWWXMxr70HX8l+PKDAxoNEx
4GiUqBwcqgkZmzRGMc8ydgHx8/bYloLvtmkIBK2Uqon3gS5zn01OqrTtTaQUys5XZY8WuyH+r/v1
ocVKBPexNFmdiy5FFFWDCGM8zNjtIyn3uqW7f2DTKznc16qqJO/NQENx1/pYRJ8T/ZSlAlU2XvK/
6sIFTvnQyr0Rg5MaR+F1B3SWs5E8DUwAbIVyKOpDFMrj4HaJC3NGLRz3L8YOMTaPdqLgYHjKW1Sh
C9pCtiPr1RfkIFfTulFXYzQTjR1m2L/K0fch35kyqA4PVeCBVT4mgjTCJuquJHKoi+04uTkxupeC
PkXjNyHDt8i8OYSVidTOGltKEZmwuA9F/qNRP942O7KJPCsdOCw1mqxachV2p2BMs/EHMCtXfobW
L8Y7hJKao/nxoT5oL/InGcmE4Em0jlFkJXxPSh8r7TC1mYV7BO87HR1n5l2DprryoUHrVCJ6h28H
9oSiqGYqKoiiOI2zNC7A8UUZFYaKmf/g0OQ23Zl2gVC3t81XURVo20p+yuNvEmJisCCbEdhXreSN
BQFZtYhua2P8hnn2VQYHhHUV94OMQgV0Ao8Bxm8Kt9xV+28YmHAWrHFjyzCCC1ns29azbaBXsRw4
lllULCnbRNF0WI7+1ayPXSyYLNpItP6qGgeMnZ7rQxkgWJR3s4M2SOIyksD43IV2CL7c2WWUUQka
3dQjQzFRVnxbRdMAVZDJqGA5H8eGSaroM1RUaWxLKbogo0Mk5nncfP2BYOs/YjhXr7o6lzHbgcLr
UTsqLpaYPCq5PcEyz6MrMx2frc94/f3ZCV7lcs5QWL0mywmut7R8brLZjquDJbwI2I+8C4avyvEb
hJtwlnprAsbE6NMN/Fk+gYbYGL4EYY5i9uuUCK6CbY/7qZTGeUMrqUoR1nhc5vpJjj5kqeD3fwNZ
VwGc3Wt9qVmthuqcds7u9GO/M7DQ+jIdiT/tYl9/uu1los/HeQBSRoYyj7hmCMrk7W7Yqzvtj9g2
4GgqUTDkpsuwdc7SR6LXUY2F2m5cntp5V0r+QgUfbtOZVEotA0t5IIHXJEfVImf9vqE+empXO6T7
H9K+Y8lym2n2iRhBA7ot3XHtu8duGGNpQO/Jp7+J1v102GiK+DXaSIuJONUFFqoKZTKtG0uK/P0D
E4nh8hwr1TMAj+POZjO+S3rbzh97EVX1tg2sdGF/xCqLzkwJ408Sq35iOFu/SXzpDi6JRcxXGm7b
+286cdkNDevRiCLoZNL2UMTSDQHKlyIsmYiOjjMCeRgMI7ahlamEfjQ/R9KLZlN3X5ftmtPq7Dhv
V0RLMgwyfHp8qk6aV9++DiswQIp71lWSsTvwJ5FqJZHzcwmpB02LQR5h9DN4Mci51Ww3yUX01Zue
5yqGR4k2YMsjAgVKQPKTrgeNLoiGIqvj4VDCssb9yYASnZ3wKAUHaH4A7vBh9lRnFpJ4bTqelTac
m5tlNEfCEm6uSkf7kIWm5s7j6NFB/25Haf8c2QkAiPO2XE7GYuVHgZVsxkTNZkEX4+yEcLZYxWqe
VDJ6TEOgBfYlOWtPbPOWONqZeKOXHufjbDrR932x25/wKpWzzVCPjCQ2UTQc0E0F+JX9Zf/3tw/1
+vucJQ7LSE3FxkVmQ0/axfaXMwnko6ikIFCDh3wBAGHRNCObIOvme3UsXuzK/ryvyXYmff1APIHJ
UoyWZeVIHgYANxfBdCQv9rfeU1AgHy/jYyh4bm1MjLEI9ffR8SClQ9ZoRK3AA0gO1pkAlulE/Dgw
NEd+pjej1+bIciv3v54kF7RSQ1GBnoOgJQOH3fqYyoJj3HS5RCWoGViqZr3ulawCSTrHDTie8UqO
tczJ7Z+S/tDXhsD/sbvyLgVbCeGusmRr8TRFKGcZY3G0ovtWUe8ss/wd5vNDJJyO2FTJZD1bArWU
13m1lUpLnFUWnWEYCvzDYhzi6jmr/ySXMHFk4KFnQ5LcPSJNPSsGxWdR6I2knozurItAUDfVsE1C
dBUcdwZfbw/HwpZBfoZNE8zJqtJvRZ49a6SCyL55U1dSOIdTpmQh2oSFalLT+s4wzNnDAmd63L+s
Il244wrbpZpngpyYKIdMv9eKyyJaldsXYfLraslSZSHpcVy0+GWkl7Z+1Ed/X4vt1sHfh4UO6tus
aypiW6lrwDHP5yUID/SYBZXsoIwJpncSZI+RB2Sp6lbYOWD34939Wcnl7k/VWDp2H5AcyyFgi3M/
BidtPz+03uIDjOE4FIFAUZFAzuvYvdZJyYzvRT8y7KL6EB1y+LgQ6M9iCtyN3TV41pV6zEZXF5ag
Aowyxasnn32lcEo3BzlofbIuyb30IlCNGfTeWTI7WgnLxqhrLBXC0tPoL55+TD36IQ1yRPbRK+5A
84q6T+NK3iLInvZvmslvrc1lozVJii6/tDwsZqCKSGRFF4BLWNQuImNf452rq147f44yV8ufBIcn
sgvOW1QjeBKLBY/BzgPPr8f6ErlbHc0Dju0gWrfdTNSx6GFhbQsOEBWkt5+qkHW70NlsZevn3zBD
coxKF3WJxMVKaHpMHfm7js6daLhos5y1Fss9dqxRHTo2Q+FNAYje3Ow5d02/QoIxPXb+7JVBdJ89
xrfDF8HhskvFW+ZaLvcBw7GWuh7RxpsP9nN4KILYG5zys+FMAF9PAhFB/GYCtZbHfcy4s2wKuBeA
yx96IB4VAf3VXJTD6DVO9yEKRPDaQnlcEDCxH9EPPS5A9bnMgBuNmXt/CF0rdshnViKU0I4XvPXY
T+4cKV/9rDUlb8qm/osimvrWaQR6zJ9Ahery6iR5DKBJzs1UlcGyEWahX4fFrSzXl8kaBRay9SRZ
i+HCwGIvGXjtYJhqhH41sX9rVDn3TeP3Wn7aN8YtL7kWxQUAas46yQpEHD2qXFmpnBY48lOSuNh/
96L6FGWiNYJ/MA+iKaaqKITwHTvaSKpJGCVZ83l2u5MGwKjBsb/+Bd4U+6LRk62cVJGv4rig0xOz
7mrJBrwrfR7HG3RTnEiJXSsPKuvj/mFueea1KM6PJXWxdLYEw8fdllviGLqfwYX9NyGc10IL18qq
SgXmqpw/arZ90Jbue512gjbeVhRb68I5KSXNmnrpKtggiPaIlT5IVigQ8Q9+//ppOMfUKHmXkRhl
Bsxx+fEDW5SJHsnDGFjwE7mXeEQQ10QfiPNMadmNoakCvjNOP2Ac1Jutc6SIGpLbt/dvrfg69JSn
dZdPM2po85003pRR5MfVr9YSUURt+7yrHC5J1ZvGjJUsZ5whoHTDE18/GAENRLsugvtDOGeUgIqq
1CQWrWbJachDU5+l7FdTgNG69v+TaRPOGdkRyeISFRqvREsipoVL5mcDgFz7UkTfh3MIg0akSGP5
WTTVfoQtIbkbPqA94bSWcdgXJfpEnEOwp6w1MmNEs5iG2BqZAcRPL8PyGxiyviZhWkYFTN6oBPtS
RQqyf19lvjbQhZRxwpu1my7ReJskl5DchCJMAZFd8A4Co+CqXQBiaMluKtQU+uTjAh7yyVPsVnCM
opBBOEeR98VCjBaDR6M7YDmgdeljWTuS33ooGPpd6YqaIQJHwSMoh0Ckj8IFyvXJyaCgaz7ZhiBl
EZwfXzqLKFjpoxS1YjXU6EupTsvHsp5auPVJOY9h37txFP1JnxGkHSaILS00VPmHrdmmVT0xEsPC
xhtv+FknsiPFxNs3wH/4XlcxnM8gipEudc0CIVxTFkzfsfa1yK9QNiwBtB+kUTAGtPlkX2vG+Q4j
0mgba3hDzP/fROIgwooiOKl1d8JOIIh/HPtBrQSmuR0mr5pyzkSTezrRgT1dosYpC9AbPO6f5baZ
XAVwLqRLMrmQbLhfpdWPTT4+aaXhxnJtO5GRgertTyaE1ufIOQ9NJuFs4ukH7KOzNAS98kya532V
NrbPWBp91YnpvHJQdEgUuxzxIGn99KU4sSeJaTrdJcOrxHIAcvQoefWlOIjx6rbv9VUy50hMe+xL
/RWuNP8whj+IdQyHf09J/VY7LsnAoIJpqylOUJ68wfpCQFW+f37bUeVvJfhRFq0gcmsylpyMuLNd
u8WUOAvBkrHihGHk6T3gESp/X6bg4PjysWYWGFHQEFPG9iYpn6TwweoEpdbtsHVVi3MaAFow5JiN
eaRj7XR0uFsKIGEN9N5IRKu1/5B5XmVx3mKR5bBUGF3iiGGP7gHVjdsFlJCMvJ4N6AwfLIFym35C
UdhEMMaqFX4caMgnWuoUyoEVLx1/aPbH/e+z/fvEUHVFU21d466UlTYZHjp4x01hBqT4u1wUOUQC
uJszh7XayTnuLCMRJxKi/NO+BpsWplw14K6NWmiDRXqE3JGcCXkIraOS/NgXsWlhoHcwFEU2TJvH
s2r7rhgnExen1nL10UolUMTG+l0TVmqQ9mYpiA3bGl3Fca60zdGltVuIU8gNIr2DsZ6sKgTOgJ37
u8rHSifuw9OpSLqMoVWa2lNSf0jsyEXC0lbZaZQ9RRKNmYl04szANMaq0SjCEa7rBymhB4yUnkIr
Cva/1La1XY+OM4ZBbkAfzQhThvyzMnmTJriO2w7gemy8D40KkAPE2Jzy+vPgZS/A/5WdOUXJ0Wyc
9oQynNdfOiEwluD0eC9K66ksixoWwaAfgWnrFV7ko7CaO5mjBuMJo4gH8+f+UW428+F4/mf1r/++
irb6OOXjrCDRpBkGZBP0MkJPu9MO+UP3f0CEFXy519RwJc1K6tocNBjIaKeu3TxpsSAh2tZHxWQ5
+vXAueXHe2Tap1I3wpX+RTPSutORUViVJ1abLo/7p7f5xVbCmLordUj2v2LVMn3MpSDVgaT6bV/E
5ompxNY0GeMHBv/qzabeyGUJRmFogTyCCvnX/u8zD/DOQ6x+n1NB15a0SGIFcEN15+jpZ1p9S+qv
veYlvagMKxLFTnN1WvOEUew4h6nV1c/J+EpsYIaZHyWQcEea99+04pxrHbWG0nRoAxJSXmygtGZ4
WqslcAFDPfFMvfq6L2+zeaWsjpFztKQAPCdhw69sFZ8AhRBrcxUgXQCC9UnkZTdnENbCODcL6GvY
5Ihnhe5Ed1pguD3F9KtjuiBleYm+MFR04wm7U/s6bhv71RI5rxvapGJRGJlrRD2pOkZq5yeqvy9E
YO78u1eSYyvByxS4TXiZaUt7wqUQ7HRvxsTrp+InRvrcTqOWEXxiJT6w9UNU3k/0thkfZm2BXxKF
YMGx8QMjhdlXUgjIW2+RiKvXz3KSu52oa7R5bIybCi1UFfORnPn1XdobQwWdFlm5sTXsbjbpy/6X
2UyPViI4ozOaZpDqeUK+gqE/OZecuccyErmX6OTuS9r24StRnKXJhp1qFsMjHt3qtKDuO13k0wS6
7Rx0239U9b0K48flsnjuJ1UB1x+ZTkn6A5X/zBYhMAg+Dz8xl41U0ZsMCvVhdYx1IO9TUalh08xW
anDvo9KgZj6XcEA5cN+dNrePkV1hGEluf+5/HZEg7nGkxtlkjAxlEv89jykNkjb1bb1/3hezfWS6
SjASgFldngUdgbCye0aUI9kvpfJrFMKbbSd52lUCFyP0pEmlqpByX9VfsfAT6uQA/nV6NuDgUG/8
1IjhlFnZ/V24XQnlLuqEobsuojOD1mEb3YoT3w9n8MhjoU+EIr/9oa76cRdWWfKiCJcaJ2h+75fP
nX4uZvlPYoJmGRhMYrt8fD7XDobcDPaAOJsfzOXX0JuOHv+RwV1lMEtZpQ1KrVi9xAhx4uRpRrXa
OrWW4EHxDx7nKoOd5UpGo/aa3it48dvPkxe7PXZHL4bXe7MXN0510L7sG/dmCFodG2d6ZFjqZmyR
dOXtUyPdS81zH3+Uy5fFvBvwxNgXtu24r7pxJqeQpoybBn0To8sdi35a9Nt5Tr0kFmEubidBK7U4
i8uQ4OVR2fw1VlpJ3nC0v00uS4KKWUjMyf7s9zfpqhYXJGo0jzuwqeMRaLVOHh1n7WdMchSSP6ed
/GcR6W9hPB/MkhttU7J3NIPsIy71sbF1ZBGpDOyT6OIKPhg/uWgaejwmNYK5VFYOOu9O3r9k5MUA
G96+ZWwnktcP9rqYtzL7RQNVq5pAUv6bIeZlXhwM2MXMD9TVD91d5Uon0bwJ+yw7n40HbzWoMmcW
u2mqgTdtfRPG38JkcHLddCZrcqb2uMSJ4POJDpTzIA2J47/mlXpkyYXxwZxu7AVdZSHwyLbLvZoJ
50bQFZ8bOoNJrooLx0ovMiCEw04wQbbdzFh9Nc57hGGWqUuO0Gh87YE6iuUFNpykzx6bSJe98tk8
KH51EC23CpyWyvmRxJDG1pppAQZDkLHFP23jpe4/J+RWMy5S8ieAO8pKSc6X1E2swPP3SJnaxAO5
5UUHwmoWidb4RabBeZGl0Ku5YNNIY2Qf2mYGzXpzVADwVGWNYKBBIIoHOaGDBCScCg4rV/DzjT+j
HwRi3CT8b8GFp2CuSFstA2sA9Bn1YtI5nXHXtHehHZjJqcs+7vuQTTdMMKujAojZADHZ28hp0JDO
iQFjbKJvknFb4mEwdB8S9YFUg//fRHEp7jKbaY6EA4kASY9yUvnmYriGVnxI5eKoV/1pX9xmBrrS
jEt0Oy2Wx5KNNnRkeMJ8eoCFIW9fxKa/WIngHFOXAey5tjEBUDcftS5xzO5G6gaRl9/MOVdSOK80
DlVZlSmyjfmxw+JqEUjaSf+KHQmsqlbS8b+pxDknasgZVdBt8MYMaOZIrefmVCQ//0SIrhPLwtMA
KDRvja5Om1ZXW4zAETBL1B8U6ky9oEqw/fX/FsEXIpa2GYeQLaVa+SEF9FCdf97XYbsNTq4SuJsj
hVI29BPeHymI7VRQIwJLxLUw5hm5soN1YkEQ3La1qzju9qjzFLfThAdiZDOizs4N8+RQRiLG200v
t9KKuzVEy4g1MjyCrDtVxZ2m32f1JQYKruD02J/7Lo9YyeGujlxOU6xPkEN/zy4z6tArSg8oXNoZ
fbuj1Aucz/ZzcSWQu0XVmCiLqsawueZHHYOBFLUp7GFENQgSDd0r8xtbDnL9Y0GJt2hoVKOS1Bsv
+2qLTpe/XSifT4aF29W2nZM0hRPWn+fkmyYLmxHsO+2dLxftC9WwkMoA4GzEksMAnA7JB8QwUEVJ
oB7bowh6TGSdXLgPq7FoY1JhbjH8ZmRYOTcvjWgAU3SlOa+xtEnVVYR1QbObXL0JMwH2lkAHHmRY
nuaRTgqy6WT5SqfMs7QGq+U/9y1g+6l6tUMevK9X0CdSTdSrGD+tHWReB5KfCZ8FpeaLaFpbpBLn
NIY57dO6RIAK7Rut+7VMj2UkSFe201nsTlnY/EF7+nUQf/UIUVp76gHjmAN2IPqGYBF0soN5u+nJ
BGUrWzLXvoR38Vk0ubh9la5iOYtLerznMmwceDS+7elPU7uXYjT7EtXb/2Dsd95fpKsczuoaUqSZ
2sPNJ5IJql2pAWNrrEdubLQHXWndUTYFHHLbKdnfEvnHqqFldoE5SWyPNn3iVDK1Xbtcjq1ajH6V
mR8mMh33ddwyExU4kphewPa+xQ9t9wUpFazbl/6ovqijfKARcDIbf1/I1vVdC2H/vrITI9GlOMe+
oE+HJ0NtHrVJVHPcMom1BKbmSkJY9ph3HwHyqZvf5sLrjdifuq9GKvATmxa/lsN5cRuw7eVQ4Jlo
fR1UR0U5QfGSc3IrPw++4puH8SX18eh52T8/0UfiPLpS9nk6pZBqWwdGakPP9E884Fox7k7ZPY2m
HKgXnjQbD1ki32bzfBkVRWAJG/TEAGXG1qVlguPL1vl5GUmhxaJYWFdt/ewFz8JA9guPnJFKYRGp
uEiu8oQeBYZ1DIctAjeHWXHp9z84zuvfwC+VdHGdDFqNzYHMmh+woe4rNflRpKYgbdus0ax05bdK
dNppc9KAV0GdfIrqtN9/wzwCkkWwxzeV23rGD2zeA2F5X73NOAPqD8UwTRVIbTLnt5ShqxsgpQP6
+H5GkaE/RGfJrX6PIOGjgXC3ceuNosmAT9MMG6i0fAPLiMI06VrdAuE0WwkqD03pWc/sExaHXoRj
seVJ1sI4M51pMkpyM6IChOZwH1Aa7J/dlh9Z/z53dElsUWUp4Q4X9XcV3eh676SLvwhJbjb1wBqG
qRsYmsVs11t/hVHgpcknPOywJ+FYym8q6sZuvlG0lQTO5+ZN3SypDE3Ag80gJFPUdEnljJXD+NTZ
QkFfevuHty3T1NH1QQlX1/k5LDuTDaCVT6UvP1aJw1J7jOliE1T6iq07L7oXPYw2T3Elj/PG8RwC
9dAASoG9BHnzlRbCMuvWW0XDNilOEozHKo8F1NC6zBalK/0kc5SAWTeWJZJXQvr+OQlERChbjh6Y
gGybn3Wa+KdrSGojz9qq9IH/6YaGMy6jo4hW3zf9g6kZumbgvhKFb9BFhakkSzeCWOYbRnS9EsPU
pj+c2ZWVPBHmyNY3MgleNlhosWw0799aejnJqpEwqN58+IHb9ZBH8qd9s9s6NNOyZGyYysQGocpb
CZOddDTOWNJkHVW0AqvlPstFCDCbtr2Wwtma1GRZNMfIp6VndGnZErdtOuTUemPDtrg9nNzLvl7b
ItGdI6YNCAGgOnOKxeGSxhiX8ii4Y89smC06U9d0FYzPBv8n1u/No1xJ5B4NUy/HpZqjABmfvPhF
Aw5cdM4PpWvdaI+vHRPJEXUVNu1jJZLzhIluqag5QGQ3fTKacx55+6e45dFN22IQnzhDdDvfHuIC
noYm7PC0G/NLUh3svHTLxCu7X/titk4Oa87gp7QAh/jOUQDs1TQGE2JwgH6c2o7US05UFqKcggU4
/k3C8Idt+7Vxa3LqtK1mdUWGJkzn2fds+139nfsZtt8TNy8d/dy58RkMtbdJIGJy3NQQLlDTTex2
arzXCBtrydMSuzqD+tECc03XPdlS7PzBMa6EcLeMjnGfZQq6dWH6KS1ulTJ10vHLf5PBZdNZSQnp
ZdS9lzH+ljTlqWb/70V1ka23HJJMjEQCwwRL8Jxhj1lnNb2KwepMBaPW+EEGa+isJWAEpM4sMj/2
2d+ZBcb0GfMPqqq8l7WzuKMmhatITwlA3pLDGDAcsfSwf3SbLsm6yuEDVFZYA16JMHPleXZnv3su
nuOgOLIdX4op20DkHTZ3+dcCOR9YVANII7Hx5DXebe9HT3pQH4ZPCXGAlmbe9uDcpBjx9qSftuAp
vmnuK005V5hYSpEWKZvKUQ9JXHlKdukaEXvIphCC+VBFtwxAZXE20lul1aqssdTTo2a9LPQkiRCI
t/yrtRLB/n31Mp4sieiEzRDoWuTEeezYor7BpqGvJDAlVxLGOJntvEC/r4jTh0paHCQ250XFDksr
605Hppd9IxQd2jsfoTftwjBno/LQaaesDbJO0EIQieBcRNKZXd+M2Cem5a9kvB311snGx301RB+G
e8pkTQoONYLAl1D7VGCuKIxN0XXddAsYPbbwzpAVm59HoDTrBhrj07DXNtyOy0ZkkjNmSKInxWN+
wsyBiFEH6DlbwojxOmz/ziutxHN3aOlTlQwjOjF6Pg1fzUlrA8vI71Op1Zyq7GvYo1U5Tdt9S0F/
7KjWJBju3T5jRjSrawR1By5a6iFFQjgQAKODJ0Ip7rLhT54g6GL9TwJPeamM2rIoOgJWFdenUSH+
2E7+vqFsZTBrEZwLjED40SojPmKeA7A2+k3Uu7JXnCrV/iT4rnThPlcB4C2NZHB5SX6es6cJoN7V
p31dNi+Wrmm6jbEvALtzF2skUjrXRYveHMCa6wKP6+M8ihb12I+8MztDVjU8beBTeeonUym0aKoQ
4IcwSL1Wu4uVYzZ/FiVEm99lJYb3rHjodmGFC2xIsr8MsdNSGYgK8p3Wefuntll2xIIZsGNYlUXl
W/VhXk9dZiGX6M+9r4MorpGd+sOEufHsI6uzG0/ph/j8J7a9lsrZAy2jDgkZck2qnIbiYtQC97R1
O23FwkAo2xo1+KRltJeE9OmCQhHIrRypMNUg0+bqtH94Ail8ytJNoULMCSj/Y9Pdy5PtTRUVlYVZ
nOYtbqUJP5ieKlNX2BQg5OkJwPjeS/RYHMcfllM5jOSuE13ULbe+Fsd9GBvgA1kxqyiSVvHiNr3c
u6PSj86UxYmXg87tMAzqGa0E6vd634hWskUnymUtGd4/SlaggTsEBqssBdGH6KTf6UDRbtz4a31c
nvc/4dajZ60v+4NWGcbUV/0sM3aDYkkfUNQyAw1uBHs1kXmPYWB6SjvTuo3juBO43s0IhsepDtw8
U1dtvmVnF9JEBgkRbMm/aMsnuf6sqo/6dKM3qhs1Pq1zj4hwwDZr5BBJsNWuQiYPHEjmTmqQtTEg
nSVAmHZLt7r0B5B9OdMjME4C6hqO5eiPowfeo1vj/9Q037QxC2UilWUPgHd7e+adKnf10KHJ1v2w
DvBvsQOaticNe23Gz/KkuylgSUJHdaLn4qsq4nfaPndsv6O1aChAcOXiRFcXGB5p2cDQcCDa10b+
VNTfC8YV/6JJN0YO8nERZt6WO7dXIrl8zMzNGLRgOHUySo4cSl6bftWiQE5FDfqtGMie76aM0jzY
krjrA3bKTI6A1+6pGvryCjkBlfcY6p3gmm5empUY7tLMi5ET2kDMZH1LQEZnoDQ2TYVDbaBR2gHt
fu9f0g2vgGcu28BFwRQdYS5NKdS2IVODGNUM46nv1EOd1N6+iI2TgwjTNtGnlPV3/eaFJo089T1e
uRjhpU+J+mwmAi22iqNvZHBmEFptPnUW6nyjmw3OX9CJQ+Ow8UwaRCCW2ldpy9IVnBrKsIBg0HSL
6bzybeFY2hQwZ+zlvmD9LDlXxxnMPfFZ1KjZ/D4KQdsNNSpABHNm19ZpQdsMmapFVYcAeM+ORLqw
n+DCIHS5iuBMLk6VBWTTFp4U5+ZEz93F+pmPzvJYYvG2OYR3ixzsn97GnX0jkDs8ScIKZBcNABbS
L9L0O4lTl9jf8564+3K26h4QBLvGIr6KAj13eHUTRo0idXDJwCFRXfDYusslOeiH9Ni4USBix9rW
6yqOO0ijkKWhJkiTG7M8ztInxZ7cdNL9SP6TG7XSizvAuLG7bMhh7WVh3FakO9elVDlyaXzbP8CN
lFwBwwjKHApcn8zn/aUmD0ssTVg9mm9jjTqjmjiNfEumm3n5vi/qnZNg/HboeiL9ByLHO1YnS0er
XG8s2a/q4tBN5rGb8MGKRWB673NyJkdTYA3oYOANxr7h6uLq/Qy8EdpnPru4LaJjczFAnSJ/Ic+I
y+4AlJOh80RTz++bypxYLjLKy9CkADzIAOHOWufRI8gj5C/DecDwIXg+Coc81X7+af9M39s/J5Xz
iqnS0Lw3l8x/xer2snv6y7phtDc6LraJnSvBR3zvhl8FEnSoQC8Jf8WdbkOjOSFJmb2+eBh0KHWz
i36QvdSPPOFa7jvHxUnjDpWOVUxjUE74Zez+hWuZHLT2lY6BPa9C/19jyXICufMEH6092YAR8/Vo
iJxcVX6O4ualzLtjTgiXwqVGOHXGBCFFFPcXUFlGIPgzyKFXSOYn6ZQc2soInakuq8+xUWP/wB5E
ZBrvN4ve/hH8SNOQqXaStDOzV0BG3du+dBsyKCBXHEvfeU1OFJ+BKDUldMFXzCPDocXvHuso+QJP
TUV7HJs+RvvbOvntm1nt5rFDH8a3bq0DcQsA2LcH0DN9SYDY8zr5RkJXhNSisO/1Jrxy+nFByDZT
aYyKJvON2+4muzGd+AE89Zg/wlqyY9+2AYjjj+ULdiCFyYPoaLmAtJhkynFPZV+VD4vkdpXhxK9o
5s6+o3mXtHIqcvHIprE5KCOc9xTpJ0BYu1ainGWr+lovSFtLMp5rDEL92yDICeV8zaAvfVlMQ+ZX
8TdlwCx/BQh9gQfdPkA0qdGvxZOGr0TSpFIHy4A/s5rvdfM1xeOx0y6oivyRLn/L4euRlopKBMYL
ZF/T/CYPUP90suJp/yP9w52+CuEuGq3UuQMRtYwmJFYfXmeabpRH1pOOfSzy7UvbvmtXYerbODuO
ctJjK0H2szlY+js7ixxV9HbZ/DpgmcRaAl7d6F+9lQGcXCssQfHr69MzXVp3KBeXGoe2FG10bgfS
lSTO8Ws0mana1ZnPpqUMt71tFNc61Z97z0ARnoae8mX/+NjNfOc0VgK5IDArY5N3NgwCT8UH4GOd
8M4VfKF/UMoybBBBm3j+ccfXy6DMAnlx5scn49x+BSHvT0tz5h/6uQ6S+wi1yn9dmmRXFj2z/0nk
jjEHEFdf6whtkVk6eWm5tj4Lcv7tg7uK4A4OQGxdtkzw8cZ8bosg+/fj4G914K9qX+ZwCRpOrT/L
ZxZA8PEB37P4HVjARAe2beF/a2NzV7ae7LAkFLdIy/uzsbhLSJykTIGYJXBA7Fu/t7erIO66UslM
UjVGvK8txbGApaJmi1OpB9KpjhKKRs5E0riQ2KBYHskp8tJG+62PQRN/me2fUfSxLkSsU++pLtnn
MjDhAYQxVIx1Zi+rfN9QOnWIQviI+KY61T4500/GhwIcMsonaLkcyL3xY7iYbnqn+DQYDpFwD2j7
ybH6E7joKPVociVtmwHdLnxUH+0M6zO5X7v5h/CmjDF1Gf6wQCchQprazDtMHaRuhgXGFJUTu0yN
DPYwGGq3TNimOtuV19Zfq+z3vNyVmj+U/xrJF0etgkgOJCCsA88LVAeESh0Eaf4EoKEsGR1LXjx0
ixJNtKv6fjeIE8XFfsPo0rIYdcVnvNfJkZyrgLFXmNTBPpJb389HEQTtll9RDVQRMK6GBhjfnRoW
a5jbCHZULn6ZPmjR877D33w6MSBYhagwVIzEvTVUsw1pr5awEuWeARqx8rH+lCEvBQ6ZEBZjy6+g
uYxhT6YTeVcY0QZYpA1tFlUKMvptlvtDY30S5b5bYjAGgjKZYdmYl+UiDC3tCfB0CJuSWY5OBFC3
JYlPihLfZaUI7Eoki4st0TATu7Mk6k+j4SrYwm0LzW2tBgv9lsBZbr7m13px36qfMjUymVNhPOHE
rQJ98YwHiTqdL51h8aMjBUD3kkUwecwv8l7awsAJCiSGhl1MLhyY+VQrqVxlvgkbid38aw5qNDRw
sFfaHQpX1CrdSust8EdhPBNYmQb/CFwUrbGAaAgPEn8rI81Ry5u+sNx5geOsam80BLXvrTu2lsep
J9fpmFXsCrTSx7i6E1I3b+WkaMnDIHXdwjlyYadrYtRSSxyfPH2Ro8TNYszWxKI237YWVyns31cR
pwZsBPBFZdmvQZpiScW5kwfBlNOmCN1QMG4MZyTzz5KpjhKr1mKWR10K6y6vBB9i88Nff5/Pcdqm
71Vjgn2bWXpbo2vmjFbjErP6nswACJ5jJ9WlTwIHuBWvrJVQ7uuPS9yFBUkzX61c9XZ02WYa4BG9
GNjHTtY4E3Z1I7e8/z8O0W76j5V4LgNSQ0mxlxE6xyXQibB94WedM1zsxYluqyNjKWIclckQVP+6
s4RgtlacN8uqbmuaQrJiRPdsEmsatbsW/98/4G2jsQ1wp1kyBkE5Z9zkpZIqMm6zEt4mXe62QADZ
l7B5vwzb1kxMPTON3lq+ZjdKO4e4X310aw23ZfXSiYB1X33OOxe4ksF9prhB9KBSxF5i5r2CTXd8
LMZoYzxMQOPrfIzLWTf55/pG9eZj1LrCzg8T8O4PsGRMw6GfoKHB/FZJBo2kAe9S8efDBPtUgFOs
+/TE6JrFHF3vjRLpBqrhto5wI2Pp5K0wlY6UhAnuhNzm95QmsTOYybOhhafFEpVT398/yMLoK1RC
rw6T129ldamk1JlFEdTSkyRdYvrcdgQXT3XS/GOe3Vaz7O/by0bO81Yk5yqx0lDlg5opvnQhB3bf
84N60h7Z2onkiTppQmlcQox4bcdVnuDVETDiJQNs99JddMMWKGJftEDx/i68VY192VUUmPu5JUD2
x3bhPDk0Mrx4nC+Y6hCkBCIxnDW2GbYMyYwTrKXCrbHuMkpe2P/rxhZKTzImfjCjobNBcu7kqsYw
+1IOgV9BgVlKEjeVD7kkOe0obNm991JvRXHn1uqjGsUhFCKH6oVt7uhP8s/xhxywkRytcuYnkV1s
H+FVOe4Ic3Ue5DAOqT9ovj4/5fLDpIhc/OY9Xh0gl5zOc2LlU2MjOS0fMexjVb1TAhm8IqLVp+1L
fFWGy0zBaElCrYCNz6+1Cca8JR2ag2hZ8X2C8OYr8dNZdaqFSd/CCaokD922x+KOlNLR1UGW5S/T
EkzUsrwoxQb2vssQmAc/stViZ2gBAD1rhFA3koygES4TbtoDvCAyXkzQIF98e3MxfavKc4I4iX0Q
f6ryl0IyMYWWfdjXRCCGP0Kg+5l1RjO0ecL7aMy8JHmq29zbF7JxXNjdshDsUd7DFebix/8j7cuW
48aZZp+IEdyXWy5N9qLVlmX5hiGPbXDf96f/E/IZi43maXzWXM1EOELVBRQKxUJW5tTGk9rIA4BA
avSgG7ldEB5rz4YfZyaYCznN+hhfXbg2JiF1dZPgkfgE3t/rfmyE9ZkR5m4aBUtTWxmLlVSfW+E2
zVEMTo5SHcvpK7ArROMxnm8cWBmTkCDvx8yMjv7oeRA0xWDkggGvTCX+VOfdz8R8hqLdzhLlv8/g
Z5aY1FCmSLmhgCsexsryKZlQ03BMbJzWMxNMRIvhFFkDLVlo91C5zaCdapVu17tVDg2k5OH6XnGW
jv1qTGa5NocWKUit1a/J/NinQJIP+6k2OF8pW5G32iMWJl8SyyTDiGVTk/aotMlxNAw/RsPyuj88
M0yAl2G3FH0Dfyg5miBJO602d7HG48zbaBMCpfIecmxPRo4qEPkMjYjHemUXOVJgHjCJu6u8pbPJ
iTLSd35E9ry7fdM9ScbIOYbeL4dZigyk6jhbQCWMGMbNGrUJwQaSmruprIq/Zxp+U5TQcA/J9FuL
3TNhaAX0GnIJnRPK69jSGswLd3RKUXB5BHpb2Q/glT/GmJ1TulTLoDAj0Z5dpPqjuv9AZKz+PpOV
srkJ5SZHVmqqu7iGsFH6T59+vW5jo9VJVUTenaBOrgrJRJFCNRpQe3XuiJo1Rs06v3ToC1IYZ3Wj
vFjBdYvbAQFIJb5vQG7NvjlkTdqpi4AKLG9PQFG2w6e85CzcW/o8/4iiTr3bYHZmEiu1zzQcXSHQ
D4VbP3Ud9MMwTIORZkoCi3lI4gg/Cl/3rju3HRLvhpktG6CJLnYpnCu62lYxVp/ygOu85WP2C727
JolQXXhRu4+H5waXouJfd2LrS0bWNNrWhw46vkKZ2yktzYzkpSCBkgiIPW85qi+xX7uLQ6cHJd4c
w6ZHK2vMDTVLiT6GUKD0ks7vJLvuXqyRc2dsbsvKBHNDNZWkRGSEQ0AJlGEw83hS6IJcxNv732dF
IIWkrBM1QbzN+LbFDTFrGkiN/TZRwNlDONvDWS/2oz0mC6CoJdbLXALJWOzQPCQ8ygHOgrEykFbc
x2RcaGOgWGwp86z89XqMXdziGp1Z0YDZxWstSMGZMJ5bEGoJ+hx5QlradfxJnm7zBDA1+em6nctY
ZgzR1VzltxnFNureHreBT4LUi+5SpzuEdwoIVROHPF+3dhEHjDHq9coYuKFKkAFMkdfJv4rBt1pX
fCFz4eQWJ6AvYoAxRH/I2hDupGwWlAjIm7i0lXS6hbTvHYhJ3OsO8baJOZuiVcxSFhPRS8zQtmrd
1iXIPx50LgSC5xBzQlOh0YbaEiOPNK+9VNt5dJv0rXPdG46RN9T1atUiy6iTTBmhxKmXD8Ui2/2o
HIeU91XEMyOdb07SKUK4yMPoTUko7PTSrO1kkpI7y5wV77pHlyCL80B4C/+VS3U7mXWCkXWv/DV6
6aNkx7jmusNc2rObupXP01e+fJtiDDI3nCpXyKayFnkGKBPd5EcEsXj9PnrOfvWu9gvNPM/at4RT
I3PC8K2IWXkJGOZQEQ2HWEvy2On6+L4qxsrNorZGVaRyEiznFL8twcqamQ+RGjXT6MlJEJJALQCo
lZ/j+EVH0+H6/m2FCnoBeD3Xcc+qrLpRataQHQ37CA3Y1I5kzGA0oAeff1y3Im+t39oMk23DrF/K
pk+jt7JYsCMA1YdACdKbve7Kd+a+CNDZc+t7EISjLzoehHv5tnJT+697YQgeAL11HcRyhmSyV1el
kUTDxRJhcOi1FH4M+Sct/nLd18vvHGoDZAeQV7JkPHgzvibK2Jty2EVAZJBX2QHvBiKUgmgMhxID
5HvZjQ48XkWans4KAGrUAs+HAcMyJvfPj/yoVHLRpypOhSI5y/Szn2xLfyiTJ3X6kpLvyt/rgjMG
mQp3rpeylSIJ9+cAVpEytYXsIPa762u5GZ0rr5iznoglusyTHHmNKgMQ7GU1sORc3ly6NtfWjtmw
eTYrMLUsOAOHCZD5/olOUMg7fH34f63LyKwadXh1sqMyEfoRYkFeZRzAcm7knIdT3oLRc7j6+5if
aQRFDNGjBEdTUOhGdFPEqj/PosnJiDxLTAFgLtkgkgGVRqJg6kkb/b5sDlGfcyJg835ZBzZTAGSl
LC3tRDfnAdxT/ujXfnpT/0OpPaqHD2icMBvElAF5PhtCnRiLp0oHnYASl1ICPF2PahpPl/GmgpsU
41WiyvbeNDKOKqEJQsm/ThiI7V6u//3/z5qZ0KxDV5RSGp5HAeaXrVhsUcvIfn4re8kuhLY5cFj0
60n4nD39NQzmbdHe7TFRNy+1bnWSunhWmDn5MO4y9Ct7InidyOO8v3wfZWwxcYc3egmDr8jgFJrS
7FtoTAiOElCmoQJNA30Xu4XjalBULJwP1R4WZGn+XVgmGEGF0SRLgp0bHeUfbdf6Q/DPfNe7tWva
/V4MMoe3l9vH7N0iE49yM6et0FWwWN63+vNcfS66b9fDhWOCBUMYraCNYB7CN0P9mQw3GNFOZI5S
wXbE//GCbbmEwtwpmYAqYxD1Q2QtB7WIONwoWzXTamss5j5q9HxMTNIi5lvoTg4/mvRJwuwYLgyt
5I2n0XhmDrCKmVJMRSqAA0oszkaeU0EHtRaupar5Pte5HUviZytt94lV8/If/d2XtoBjw7wxaCPY
hmJkVtnYJQN2B/pOmOlwqch4iCpC8eId71H3EkKvYfoXmm//WmNWcW6hgIMRHHiGgUIttnsk2w6V
Wf6j476xXTbJGGPM7Y5k0RsKXUb5odqDytg1cKIiV/OsB8mRbZF2hB0whnnX430jGOHj25uRiATJ
xntdjUkUpTnMxoMH0vebOVoer5vYOFJAiNDXFVlDtckiRduim7Pc0hYPkz+7Jql8LQZUWyg4nmyV
mmd2mMQ7GuAfzzsEh3io9qEPNP33z7mj7htvdAlm4fvP8pHXdN44aGc2mQQsKAPRJBkZCeSANqn9
hdyq+qlYiKuYnGpm6yI7s8XkWytbolIJswh9QGUHNb1DUXnDcXqk0T8HabGXeCNUG7XgmUUm34Zj
OI2mnIxeIjce3kX8JZ0C9IncRodid0Hu5BZROgJXLYqxDSzf0/XIuRy8pofiPXRYURdSmUmlaVje
KX9RO+I1GvjZ8hcz/6qYL4L01SSYbpweOFbpUbvIMpIJJSj0xEHjxxxFUN+MgHA1v29VqT+ARyLZ
GeA8Hl1reoImxq4R7Os2t8/Iu0mm6p5IipF2BbFrSYB1QBLlVzIAObAQThDRHbtwDcw+qoYBevDd
Ma4t6jiNg7CgJNZO8qLtZGixNUQ9gQLKhvCgB6x1MGg8RuDt5KbTFjZgEfoFm2kFtFFKFovgtSvb
168giHuofXMv72uowEGSTd0lB+tzc8Pjwtu6m3APYlgIn4LKBYQWIuOhQoS+8xJ8MimqYmvzfsYo
h9Jx9m+rEQNWpndLzF0hdnocda0luPGXHP5Zu9bB88atfpoO9YnSEsiire2vB82GdyD9wGoC5wHI
PwvU0dJ60EYDevB5E7sZyI1MCsUXbqeYkwg2LokzQ0xmLTHAsVghlnFqlkdZEJxZyDm+bGU3DRwL
oLnXwaZyQV2plfjyNHsDlB7eBOnG2CPfwnvdbV0qcBfhA/7z9cXbNAj8vamKJpgwFPa7oIB2YzzO
iMn+kOxRO2O0x3DCgD5IUaZYLksijQDm6Glre8wikjQSNT2KMX3nA472RbKJZzk18Uq0QABe5LG4
b5052DNBGG9iCAu4Avye1ddvbkYg3c0ifJOeZt/6ZB60Y+TGvvxJP2k31gNtuWP+9cS7ETcyGW48
FIIQKsCrH1ui5VLUS0lsEm8EL4v5RZ2OBkg1OXu3ZQQ2LBmcNxZexZircEyNTJ9MkXgaOFO+iU7/
Cniag+fzYxE51kP5GfLQTsRhkNo0ijih6RPASTZ3SnoqlzWJFm8E2jv8lkt2CYLL657xbDD3AGrb
JhSlEWTFWfcYCeH3VkmCclJ4jLs8O/TfV8ExiCauUgtlnzn3dqbt57Cz05BzxLaMUPZ0yaSayaCW
ODcixzWmu5UR2Or0FGnfxOTU/T0ZLUAUSH4qKAiwM8ge5zZIr/fSGMGG2ceBbBU38tIfinH2ru/L
VgZcm2HSe9G2bWqpmLw3eu0fK0o97Avnat5aLXzOSyLmqkCEzCoRpJYkmGNVIiuYdyHGGeWfpOdA
g3gmGC+mSEqNNmuJp5R3avhLlE9jxsMkbtqgzRyF8iECV3C+IbrYA5Go9cSrQhuDrXhrCfr+y/Xd
4NlgTkk2t0maKLAxDh24hxNbjHI71Hkjbjwz9N9XhySe20oNwbDnzVUEUv6nLjvkkM657stWZGno
vmOuGY1qfCSdG1FMaO5FSkY80pUYwJxvlKFwr5vY+pDFGNEfG2wZnSlmbGGmmWD2N/QVdwqKoNwT
B/Ja3PnHTXfALQf2aRk0x2ySTKxeXmYCUzIaUtOjOP1z3ZfNPQFAHrIZkA23WPkCMVIhip2gTKhl
37QSRICjCTxw/ObdCfrLP1aYu7qWRWtJR0GApt/g0uGr2kl/yok9v/SVTVVPKDlG9nM2bKjjXndw
awFBWAkOAsxHYwWZhCa3laIMFoo6Qw2m4qBwM+Ylxoh+1kCIC//BFw7GDc4jLu+HeQKddgjtsWqv
BZh6gfxD9L11Jw9E2L5yD6HY6z5trOeZyYunXiiCxGkPk/pDdOo95StUZfAKBNbPX60rOY0tB7S5
8YGaC+94AM+INFgue78RpnHHtoVd8EPfxm8ydgtGRj5RlLT1wnt22vgIoOZM9FEwrHXZCgPbCOC5
JZ5mxkP4QClAowii52L1RlKTPILC10l+ThVvdWlKPa8sz83SkFrlKbnsUzEyBQtcj+YhxxDVdGyC
5XHclff5ruxs+ZGznRekNQidtZ9MYpTkUTPrVqy9pPxmpJKtR/dFH5DBC8mrjppIqh8tK/I4VmWO
m8yhjJSh0cR4qb0OEx2il3rCY7hrPMFXA3wCcZq0l3nm3EWmsWOpXdyGUmi5tfQilq9Gndqtxuk1
c+OFKWOlSZcyLSKhGwMugA66nbgpxGuD9BT2UKqk6jyRz51A20wA6+1jEoDZRXGuWYiXaJ98Hk65
NwUJUKf+AMVtgKZE+39QIOLEqE5DahWjaVpXYJ6bETKnEW/AKWQy9L32ENqNnbqFX3O27zKLnm0f
WxZa1bA0QomVbcmuBoN2wvkiprF25cjpNFZX7mCKNsPoDBLLEH+bpmNdgVF9BM0qaRxO1PMs0YVd
WbKSNB1wdYcu+VKcSND7uQNI9wio5ovmE3SGhRcRk6ePPJl0XpToTFaps1bPzYlGidnfS0L+VVyM
Qz6pXjTiJ0TCzaxk3xcCcj0ifLPa2id5TmxhABnoAOG968uwuZ+AqEIKB5+yF43/ppWaKNGQWeM6
8vXG+GSoXK6Py24nYmZlg9lTqVRLywjh8KKi+y4LwTR3e0wp30eh+NCrGEgy20dVaJxhfl307G/x
7TSngluSciWidmanfPHRRwSrQcIRyK2UJ3aUuQP/qtjMoe9W2Hb/khpFSFpYoSTIzR2VfpoOdNIW
6CRu922j7jzziX3pskiazUNiWag0TL8+lL64B2rV0Y98/d23j8mLEwn9GLQXQcKNl4bzc0IyMYrU
GrtXfM1OgzucaoBodDuDqBaVTwJdhFeeFH/yusf8Hk2eO+2BsvlYLk8fkmbPaz+ESeoDpM6Xoctw
YNM90cEB3wEa1R2N9JMoe3Keu3Ui2ddPx+ZlpUIzVka7+vKFxVRDmYw6fG/Fz7Xu6iKxl9n/bzaY
21efJKFA+wpuDRApoJM/eBczeIQ+PE+YXZStfJZiGjFxeD8quzIp7al8ve7JdmZbLRezQy00/0yi
wUiD2j570Z6XIHI7m1K66s/mEaArTvbagL3iINDINLE7ly8KajgbTUivo8aVdiCsCMK98tjhS4Iy
F6YfSpYra0zmLkkEdSIF4TBLgVQc5ZZzuW60Ts/dobu4upNmRVr02kA2NlM79K2d9By5aK7HON0W
pZP6hADk7Nl2YFgQ2AZSGYzXzGdRKaQttHmxgqMjOsYu9tKbBXyTlRfvJQDhoY3xqPzg2Nwsc0Es
/q9N5kLQrCqdamoTLCa7ajcFi2/hyq0cY3/d0qZzIBOXQQ0AxJrFFGRS0VoKoDYWhVAGRB4esuaH
UBXf/4sVvP+c75qeJSbe71SExfREos5WsqM0f/1vNpht6lu0AVMUl3j+3DeaYhuSP+M//80Isy9x
isZoXOISI41iS8s/hqDZyBocK5t5/M+mSCJTeBVLIxZCD1dU655ML2nx2IaHDuwUMbmNyqcemo3X
3dq+LlcWmXMbJ2ZWDGNXg+docOOgxqtj7M87iqXhPR1tR5xlYioL4m3qhR6fDCpVFf0V1yQ3xXyq
l1tus3GzcEVA/2uCuTA01Bpxq/Q1CKJCW+vDQ2pqdpvLz7PRfuT86OidgakJV6DC5KPIGPuxMbFV
RT3aBUg8Ej0ORPm/mmE8qmM5XDS6P3oSjOSQlPdpx+nQbgbdyhPm/tO1YQH8EmeU1vrpoQnGnboT
j3+P+kACX5lhbkAyFDX6QtgbXVXtubVsZSh50bwZYisbTFIz8aIH0U6T3rKzY/7qH6TA8pJnxR88
7YGC7xbV5WHv6PJc1F7vNtnJnzlVRBIiy7px8UPvdm16uyRfLeCaP/axsLLEJDo1n4rcgDySV0jp
vu4SWx+F0MZ8tDtGxUuemTaQavdaWqAAHHqb9BGnpqBbdM1VJgmmY6wRZUCkZK2/1JETTSdJz0CH
ua/zEJIFGmc/N7/AVg4z6TBTVXwGZQh+q/O0fN+Vj9ezHydcVCb5zcKgVERsa/TBTyXoGcxblTcX
tgEnOQt79sG8bKDqEMbwYT7IDh26bQLNB89FwMMd8JxhMkWn15kw4psYVGgz0By9My0et33EM8Lk
iqisK1XKYCQE3m6wjTEFxOG/5SOVSRRjo2biAiJJt8sKvwgVu6ynk6qmj2Eln9RkegWh2K1SqR/5
GF4FG5M7xlGfCjlH7rDM7337LdJNe5F5NB2c9WM5Gaw2kUtQWMBI9JhFmi2kB5P7acY5NuwoQlhA
KhMfg5arl6F26sJFOoAumTtOzskGGpMNStWIxpYmdKhi72avdczD71EgFTDgGQjg0UWrDThg3qP4
9qfN+1axMIM5LzK5b7FVyd6wFcBeJNE29wZaiaVbmjavVH572r+S91iKz2kRWqizoAtMQRvAvEjH
cC/eaLv+i+SCnunWcjovCgR4H9BzTZzphuqCiHZ0yPxut7xcT1vb+4svEpDg4+GW1f8dMmWZ0gQ3
jpneauWx5UG8N4MU3zsixddqeFU4L9oHPP0votIgkygAgcoYY45fVW6vbzN8VlaYY943BsETN45C
DXChtBPsbFf+rG+gOe1I3zqP3tY6KJ3RZ+cJKPP8Y056nnYx1MvwKakKHsFol6phBpWHdthutL/7
x9YFIJEZjZleXuTLtKPUU4In3Za+6U6H+LPkQKHJHz70lbKyyVQI9dQX+STX2LkEkFRC53VaW2t4
GqjbB3Blhzn61ZC105zkaHW/AadaSEELTnqiJAtkJ/w1SAE36MoYUwW05ZQYY4iqo5ote5HEkzhD
PnTW/OuniusUUw0oggqh3Bl3W+vpB90pff2+Oi4P845CXbPE5Zjb/FYBREWleCkqk3p+yrRBz0SF
DDXA18uO4sqXoAqsxxmNQjqjpnjCvg4Abb9ulmeVqRJMfFwWtYXcEYGXVcyHwxIq/pwLaBmO3nVT
m6UPpIuAFYTykw5MzrmHZWrNRUPziNjcg7vXltpdUh5IuFOjXZzuzSqouc9b9G+yqXptk4lMccRL
tj7LaP92IC0txB9GpDid1j0oDSDtSv8QacauyMJTrJf3kGnkVMhbqWVtnonV1OwB1lKT0MX7cGab
OnCfaXjsI94r89Y2ru0wsRo1XZ6KI9ycCEQehh9zKbhiFciE1yDYNmTibUBBl8BioSJ4bxnVKMfh
UwfNk4rmc1kLe6sp/ajn6fdyTLGIkQY1K8TRSqTlCqjraXCJMLpCEQeJOHIOH12eyyj545XCRGZt
KAaGVeBVJO5G60sYFpxjxjPAhKEeNbU4CAqu6PofkHDZavTXZJt4u6Hw4v+3MSzoZZwJKdWwqiHC
eQinQ2hx0iHPA/rvq35rJimxUs+G5eYSlaBOuSCkzY7u2gMmAUpNok9aL6Kl9qXay54WkEN2pBgh
MN3/D1Mn20fzfcGYzCfORb9gGhAPFuatgJZaOx3Vvwe7nW8KUzm1taTk0ozsakn3FfjJgd5q5ZKT
Y3jnhCmciKVNeVjASBErhm919UOCLt4BwLd/ZD37SEmx3iWmWArTutSgV49MkyVehs/8WG3sptAe
r18W9M9cOZFstVSMijVATYqW2HSsL4VQfRTwack3BnbOdoiFOongTlnSAgeTClZhuCrANKvzhn+I
7cGTT+ld6FjQH+bsGc89Jh9gPM0aTRrrCdBwPaYW2129VwPeKwnn0KrM9dPWlaaPGuq/xNz32X2i
vVzfpc0zBDJ3TNUroOC/eDRohAnSCjMaQES1JTA/NoYjit+vG6GH5CIU/hgBQ9R55ulbIaJwZOTO
mbi5UDtqGXuLEd5kanVSJl4TaHPNVuaYu6DQe0WqhByfscNr1zxCAvO6OxsDswi5lQFm7zWrKyZZ
xqL91kiLD91JcsGs7qROeTK+lac33aub8WjeAkrMaaZsJguwM0ItFZWmzjbdhz7U5xYb6aItaLcW
mGKTJ7k+dPi/627yDNF/X90XJBrjXh1xe2fWN1Lm9pycLGMXFTxqKp4dJsWCFjxMMxPRIRel0+Sf
9ehLtExOBjTRdYe2U8Vq6Zg8G2dVFEtAgeMjZ/biI2hVXuKbcNd5FVW3u+mPlTPa6fN1qzz3mHSr
JGU+SR3cE4T2q7Z8AllabVcKcEtKFVw3tX3O/oSGwZwzCfR78ZhC+FpWHgzxkI4Pc/xo5XfK8vW6
oe2b/n0lWZi5AhhdRjI4NTp0hDZy2p8Cki4dUgLw6xMPE8lzjDlwYd2LYU2/gmWrstsIcxnlr3J+
FCQoJ+yvu7adEC3JMiCeClUSJuESWZ6iNIZnunij1H6GBhFvBpNnginEJDkc07LFjYV3LdswPyfF
jzn9SF8SKgx//KA/YnV6wXFpTmWCWDeF+0i7AUUx+fuRXJoG300wCSKDXGZWhrSQiPGaHT5EIUb/
xJRzanmrxaQHbQBXT5SjLM6UX10GQWzhZuDPAm3fGe++MKmhrhpoQquoVrKTBaEMSpo4HItniudA
s+CoHnl0yJto5vXqMXmhI5Ys6KmEpvgu9IFFOISnBqT0lkf2lLm68utAuZuPf0/Xc7ZpbFnWd8aQ
6iIcrfWdqkiIP2e0/n4QFUY0XYQoE1iQDJ3xjUyahKSOC7KwrGPTJW6Tp696y3u92ty0dzNsvkuK
WcTTBfLdWB2H4gsV2LyeDDY7SCtH2DwnhMZCxgkWEoA3VEBcmyNl/Ri8EhtU8M4szx8mzQ1g2u/j
FnuD1XW7Eg24UuZcEXTlL0qx1ZIx6S3qF/QZKnqp7+nTcApanuitxc1ZOPp3rtlhctxiTHGUtfR7
fG8+AIXgC85ym9nGb13XHe/JdvtCWvnFpLsBFFQdPqNo73n0FpcSXOZ+eJqcel8cBJevW7/toIXB
MQAcMHLDpKWi6TQCfh6Yww04DdBGnILYCT/F9zImP6G/yoFLbcYGFeLAdCsQnmxzUSemWi70CixU
1Wsa5SToAufq265rVzaYhN6QXKkKuaO3+uTKTg7pMw2JyfKGoLMzW3KqWw3vQATij4UTf/9IyKys
MytahaGaxnmPG+ub+K2C3NoUAIQBTrMHwy+85IH76LSFzAK38J8lZXK+Mk7gmjMyiCjXFvg9e326
CU1t2idG/UlUl8YtmiV3ITHUBWMca/YcliZnVzcLm9VPYBKlkHSQuges3dNjSFE+RYNTK8MubF5y
mTvuulmIvttix2fErhnGVsT6ZuK0I5P41ZxNuyjNADLvT51Q3uvZ7Eil8ZkQyY2MZ2I2+0VvPTHv
9nk83+ZT+LH8uvpNzKeamrWdhddtyxV9E5/uC2bKOo9qTVPWOt4nO+cIvSX7VUnUxkUJaACeoWUd
ZJTal0X+dD2EacBcJL2VN0xyDUGJ3YT5CGwcumAnbVky25qg3aBN4eQt6O2cFGL90zWxwbmntj0D
QagBvUJwTjDZL2ohm6ZlA1Ayiuyn8rIz1dy/7tt2pL6bYHJDkWhtOWc4LGEa26km3Wvd7MSC/F1q
k72cNJx7ahNeq0Ky7F+XmGyQQ4UurExEq/JJPaiOgdiwPNyKoGHpbnFaA9643maduTLIZINSSdOF
5LhB0q5/leT6c2wJJ32UdtfXkWeGOfEd0aZ2IoiRqrkBjtsOoQQ0/rhuQ9oORLBqQbVeEmW2a1Sr
wgTiSSTy1ss+q1BEkRV7fDG87DgBOU+czh8D67PpZF8/8pKt6u+WaaSuzhjmuCDfPCASy2yfVI0d
q5lz3Tmeb0ysZ4mlRZ3eWG4vZK7VHbvC1cZvYrc3Mn/IeFlze7ve/WHCnvRCXKsFvj6q7pPV3pbi
zoh4XzhvbAaXeePdCBProRlpi0ngEpTC9jeCrTraV2tHjlTIzHpNviS3omzTDrp+G4xH3sf1du20
2jMm8g2doBvcJXjVO0A8bTd9V1+qYLmlg0GiXdw0EyeV8NaUOQLEGlIzNlt0sJJTPj3o47PMOwHb
d92fFWVROZKcdYaSRZjya13T8CPJcsT6LiOVez0YOa6wwBwhTAqNdChzrXrZdaITdqBUD/sPAJnA
I0v5CSDEdjFrS6yyGuYBx9nCOL+O9xsCCOzDdU82rxBoRJqQBwQUi9Uo61M9AuUOKhFQwTyG8WJD
yuEjboDcBikJIPULchY0e4tFmxHmHbgJpGM/fjKL4LoXm/uxMsEcVzMpmmmqkF1FYDEgSN15eX9/
3cT2I/jKBnNawQdKVcGQ4ijAejlldxT/J7vqkVfy85xhzmVSjHpW9ehj95jhHH8YJvafU7Fsm4A2
HhrG4Li9EPtJSWOGFW7Z1jx2NYYvkt1g/uIs2GbGRkz9a4T5rA2BtSYDrU5+55fyyXjO8R5UBL9n
4OWADo4Z++In7zLa8g6jEBiakdGJuBDvnNRxIcIwA29Ebkn6XZCCqn/hOEd/PJu71zaYCw/Ed2Aj
FRoM+R/UgwLIR+q0O+UgAydHdjx11c2qCFh47W26D9B66vHqeg01lUAet6CUAgX4/Si3X+qId6qb
7+n4irEXdtf921xCwAQoqxLt5TAFulaltd53AxTiLEgALYmrZLKdKjyeIXpmLlZRB3+SDs048QKU
oDZmOY8RIA96Bgq44amSnUbrHcm6ldWnj3j0xxQLSpAjOVJyvRbctO98S55t6NMG6sQJeo5DLB5B
GuKu7WuEhQyFIcgYd5U9pTlxYk2xPqkRtNBsccw+clGAHu3fZVSYk5ZKRApzoUN46KM7k8xRssVJ
MQZ+fQm3DvTaDPOdo85dBPXmVHCF5gAgjqTlthyZdqqe0vxhEnhkFpv1ET5qZA0ipGDnYZ+8BOhN
qOnYIwjRF8g9fCViHtN0+10VCLTR40S/5h1FYBt7rbKt0VY4OZ9eGxfhufoB9N9Xxy7Kkihp6klw
JSgzqvlzDknjHpz445frC7t1Ca8dZa4WlUSx1ZrQY5ynQM9e8TLL2bnN4wxiFaR7UMeCFfHckb5p
Y70Y4Ehel04SR24LRlJAYTlmtkpKcKaDLAP1BCbSLkibkkYUlKRqQVM2nBY3c8EWlIPAot7ru9Tt
n3kIc65BZofMOVnUSe9bQP1mT0aIpM54T2HLdDw35IqCbDWGzxxkdirOVUGdl1hA9370JLf1m2dy
ojg/GoQ8dOZG+J0ZYwoBC49SrSXDGM5btKDV3Xni8kVReKxLWwjXM0NMZZ5MYigULVZRv0GLKGj9
7lm+l267g+T/Jpjrkcu+X4953taxCTlR6rYatQYbdxDuZK/2xRfzlJ5+b11/HLlNJ85ysrm5LUki
Kw2WU62c8AaSENAUK4ljefCyd6JbinHPI5vseEpSvKhh87MWG0MxgPXAtfLWyZNj3QRFssvGUzzu
4+Q1j++m8m6sviYdh8qZt7Pss6ZB0kauRPhMJ1/z1qYsIep9j7fvycPbtzPjw5LXb+MaZWojIxxJ
PhQwSivl8ZUSLYOC0VPt3i1uGyDBsxuezY0Et45gdoivkiw9XcwE9+6gZnZTpxb0h+LXXtV/Xg/b
TUMYIlZNE+yyULs/z6STBqWeKkSGa5c7EXOw6BTPuAevG9l6JHwbVf7XinxuJSw7yEygiHWTE8UZ
SS4IT0c792OnjNGPh56CMwbVU+bwumEbN9GZYeaKH/JCK6wUhrvihQwVzsdHRvvOTDDRUWR1oWVy
gQYzer/iqxLo9+bn7JjuAZZ2swBiHzfNB8Zxz2zSXV1d5N2slpEkC6ErxMpDrE3HUYkeTbXzBLAl
gp3viFndXcOF1/OChbmdtKHXhrbMga1fPlH4x6h8GcKa0xjbzi6rkGTupEIqBxIabeuB4OSWilUD
D3kf7kS8YFc/PzCcdraSzJ2Eu78gJY3/TriJ5NdGPegap1+wfTOsHGKuIyOEfKs61K3XgyftVOBJ
KIEyQZ1A2zLdF7cyd+Juo2pfO8U+KKchRlpHaFR5dX9K2lsTTATdT8h2mpXA26yNGloV8bUjgssB
Wu3s+6GoTqosyCXdrGU3YNoK9HC+9dg+0cNNCwkLPYUktS3MDFxPKpvBuLLM7Fyai/XUhguI0wBY
w5NOHrty9+u6jU3vUGFKIGoGCyU7IznUopzXkRy6oazaeZ46RXgjF7mtqM2+rAKt+gA8GxS87waZ
E9bOdSnl2Ry6onlUl/uBV2DyHGLOltrkwtLqU+iWUQT5g85R89MwvabK69i/xunu+vJtZt+VN8wW
AStpNgAgwtpMDkoo+UajBv/NBHO2cn0qa11KcLYyYjfia91xIpzjw0ULViOtEXZiCADSKY0CVeAQ
6Ur0FzIfZestZ3uvrdiIMaYVf5N5iF61p6N7+VN3TA+CA5nO6VdomwGOUDE6yQ0PR7PtHp5G8bpi
mNJb7lrdJJkBEdxekkK3zgJD8eWZMyO17Z0pg1YaquIq25mDQAXoNjt4p/rNXjmm/nKgQI2WEwbb
l4b5boepMKa2CZH1sE3zIbqnH06WQ4t9xfmf6Ks3E+zKGlNWpGMzi6jMfrNGlodkp+ALHq/807FD
Udi9ynbsWsAYQFPnerhvJj1LMrBbJqh+WYV2Q2ogQzQiP4zLTTN+6cu7VP/QdfVug414DIXV8zJg
KaOT6asOhA6wmOnpN0lq4fMmhjbXcmWOqUChYD2Cr6QB7194q4cB8pLcBkt85PIO0dx5cdBWhpgQ
wdRjPxfAjL0pmFBa9QTkr5RcPXT/sW5mF3DM1K6fr28YzzsmUmaQ2MS9iBSYDkVQ/R9p17EcN7Js
vwgR8GYL291sOpESSW0QcgPvPb7+naLuTEMlTOcLzUabjlCyUOkqzTlKdJ6KzpW/r+mPIXq7Loo6
HzP1jSmXc2gMitiFrhWVdpSp2NEz7DUVn2qNmN0mtFBjv28kTY2+alYMGgzBOBjjd1k7kESH+25x
c1tcJBy0ulG0COEdmK8FkPzxQBgc8R2qoLzHml7vaneah54Yyu51Y1OgINS9sd83R0ybQcsynd2b
9Fgor4tiOqH0rddv0k4lXke7LnhzUi5K9sNiFMmIk86hP/QgMCUMmjoKFyLHImvMIUTMBzsW8Bdu
9eK2mf3ecrR5JILlXmEfr0hN0kW2nw2c2V8/G9gzJnGxNGB7fcvPxV3h+WwUVKmd2ZNdmrBnDyVo
K+99FGxzTVoIBlh1wDUZT6svw1eNmHUd3PAVKyxEiNm7JgwhYLtEwUAoUt1fj6blAgBcYhwtxyZG
kg53iSW9XrfgPbvaiuAsuIjBxYFRktaTrNvKau0FlWhqMHz3NbIVwhlvEybLkEVW642Ny1o9qd/f
JOk73mn21jpoOP7Ja3UrkTNlOYwAgFvjkmLgLGanBCtUDOqNesrtpRpbMZzJqlWYNE2Nr5ceRxAC
1QcDT48aoLHXL2lX57ZyOHvNEmXok1ZhqcbPYdry0J1/AoiTMYvFJD5mbWVx9qRJaDQXVsTqwQwr
D2yhit3bszMcCz8PSGS5fQUEbCIa25ha4nE3kwqTu0Ue4vkxA9rwqBWurlL5LiGDR93sujSSpAEv
7viIvjPwKIvGzipHr+3p1bR1f7lZJzssELkIP/svmv/P6XgEzkhZ16FOoPmT6iOzwZS64Fh5wGaJ
Wru4zwPpeF1VqKNyGUctt8Y4pijTiOE5XT9Yzac0pNabdl2uxKAuf94ZT9C0aFISz43BrGtA06B0
s8/YhbytwaWSe/XH9JFyhPt2dhHIeakh7oVeNVDOYLCp0qF/hw2izXm3aLg9GOeowJsiLqsMO2tB
I3tmM0XWTQqKk2csRev31Zn5kMjVPcYLfP3e9l395YScwwqTNNdrDWYwr3f1/EGjAJN3Xyvbo3Gu
akzDRZpDvFr129XXfEC1OKEvnUQXDwf/D53I5Ti8wypMEJNIuLDJAdc84KbNh87XbcYlFPkUVjhp
ZZzL0gVhnBqm9AxQFOQwznow3QhWBs4+3Ff1cv2u2Kf63UP+fTiDX8pMpBTJiISwHAvjtyWaj80w
2W0UPk4FGqoVpfy7zYDL1Rl867GcVCGtRBMloTYOAGuChmD9xcyjlygKP69tc6h1+VjK95gCyO2i
TV0NQERZtfqtrH4a64RagyZ0CZCSv+Yl+ayq3dj3HejEkjtGz7De9Dcs+Eme/JVc99l1aRIWN8Ai
gBkrHlm4jpLYqrWYGX/E+tf36Bnox/AYfq8x0sp4lJC/isR7Y28QFOUDzTBQZIRsvg9bF6JkiTPr
UnhhgJbTaQRaWXaK/QYTI8wPYFY5eEfkITrm+8F+I5lzBYvUDz26+cj6zuN5+mgev2lBd6yeSodq
+TAr/E2RN5I4n7AO5lKnog6no+DFU3vm5I3Z67DGTl8c4pzqbe/6OMlCD53RjAEr8le1iRQpT9oQ
ZlqJx0Z6assP1+1y31BkmdV8GF8a31nSsfWrLhgZd437+MiAZCTAU1WOdqfcoif6qniZr1DsD7vO
YCOTs4WuSQt5wvCIq4ixo2AxtkKoaI/J8CyQw+q7lrCRxX3AvonVohvhwzsRHUE1fE7F1Q5rCuOL
OhIXbVshnkBPguRZmFKvXNDUzU79NNppVftWPhMPOKbOvynh5lBczO2Uqc3KBc0sQ/ymL9iQmT7r
cW1HUU2E2P1joXyvwpmg+shFCXUY1qyPISiZP2PE1bbyH4L8XGZu0v8gFJEQxTfmh8LoTQujSpgi
V0/TqXet185OvP4gHwcX5I+n4YxFjVuqrrXvOkAp878j8v15AFRIYHqEMqoBoOAeUx/cJ6AhAcOd
eDBF4uJ2zXkjjNP8ENmKJU4oIpjzQVkPhUBs+Oxr++UwnLYno5Ar+YLDFNJjbr0Z4cs8Pv7Hi+JU
fS2jtjV6qUUvST6hEu6Xpi1JTtw58yPDXSt8s8Cmj9OBn+PpTwo+mCfSGIsexn0spkWbSkIqm2I/
GnBXuglEGa2yTkJtPmPhII/C20VIn64fdtfbA6gCu37gxgEI1a/i5lAa69VCIberABsuJTeSWhxX
8VhjYyiWgoQkO9217I1ALpBJ4RjNsqi1XlX8pYw/8uIoD69KTMVLpme/OZCNGO4zhmMNEE4BegjL
/sCmYLTInk8qmE0lLz+Ff6T2G3FcaitLFZ4/rJ/VdJruLuWSe+API3oYu7q/EcL5qlDtxTzFaI83
pEez/FANAf0iYFXuK9+Nb9mG05Sb8QIZP3N0EEI9GLeyn3vToTpcV73d99vlOPwycFHptSh1uCLx
xHZno6D3WApFZcrEVzN4j5RoKgiTE8xD1fFgp8s0HMZmOmkAePevH2jX920OxPkm00hKEAmOqNXO
WESaW9uSCO+3n2RvRHCuaZh6IBzLEMF8eeZVt3lvs/kfOCW3dtqJ8Ob7sWMjj3MPQFHCNFnLkqfx
hDVa2xzT05IbHljRQYc0ngXLcCJzlWxZX72yRvHk+ifdd0/oecsiUPJ+o/fsFaOZ2xznNaabMf1a
rKC3eJrHh0Ga7YFE3GQX9LvyX6RxX7eKMyBJ6HjD9Xgyqhhjmw/ZLchY8GSsQKBAzSHuJgQ41N+H
4z6uFk8zsMWRUulW96D39e2KVkbR1JljrrlXVot7/WPuu96LPM71rpVcZ705oWmnAA62cao2dIrs
XGdfr8vZt4OLHM73lo28NFKCGD31aJjElh1OCaEX1FE4f9vPYxyDBKL16vmTAEB2Sz5W6HsWgvIn
Nq2CNlEB5ThYLjifm6xGJhQqK4VP3+vuQ4tc9PrH2j3JRQDvcBPBXJa0xMeKy8HVF/EQVy8qUI8V
mZqGpiRxDc58UcvVKnuExKL0lWIC3KTijyOGFfvZu36oXQ3YHIr3uaGcdqne4VEnGV66/lUqlK3u
SgD4riFZ4NrGNteveYul9Foe9VgICFfRbuLKF4Tp+AeH2Ihgf8ImE8tbY4p0c+68qNOcqD01ITWz
t3sjGwmcAxClStFmAWsa6nIQJ0xJHd4U6hSUDPb75hQRiL31XsOM7JilWEsCNNOAJ3CqOjKF7UdJ
4sy+N7ImBXAE2Nb7D7X1lqcv1uCmVHbOvslvPnrzzTjLbzHDJuRRAUpy+RTnt61+o1HM6vslg40M
zugHZUjyyoSM1p08BZ35vre7IPLEh8lf3NZheJWpQ+0G7ca6i1RT/PWmhC6sk2TG9yvRN487xUlM
1anXr1l6TuIbbMMTPnQ/mdBQqjQA+ghmYE7B9QVObxgxlKreRneKPwRIxY7lX4uL4BNQp9tPJTbS
OGVPWuwuL/XEamc/g2v2IwoYkzyqZlQxct87XE7GKX3RixbQuzG6OcuWremKr1gxNQK+myxszsOp
ezrWLYh1YFh/t8Rq0dbxvljcEi/E0CMH+3fz5Y1ATvPlbOwHU8Ms9t+peXwvC3YW2IAYvA9RaGX7
xcNNVwHpYaUSsX2zu3xRziQKDBoBQwOnxXTVKZ6Tu0is3HIyg+s+l9JJfugnq2oznOMFhZ+nyUuA
UiA4yu3ii27mLgeqNEKoCT/ylgCZpFnGEUN7cfc2RGinJzVxIOK78RwAZQz+wEzGbteERb+w/NJU
9xJ4KYmvRh2Ei4ZSrSVZXsG2Jqc8j4kdHTC658jfVTt5jm8Y5jgVf/fbKxdt5CH/1ykGFVeO2V5W
VJU96aCnNp49zEHiKfIjvRU/EIfcNTiUazFypssypnx/9Y9JIzZLqeKQvdueZS93i9v1w+iUdynY
SsO7lSoh7Mazizwe4KXSrKYbZ9jbOtjLqfrCKsfh22gnzvLaMvgexjoWuRQgw/6X3cjl8rRCMPsp
FnDO/LV3w6D2MWUUCB62vc5opZBD2tQxuVxtEFqpVSscc2m+KelkD+CPq/RHIyPerrs6ujkWp6M1
GscNcl1cXyMZTm9EmJlqS90htGTX4DZi2J+xyXemUU3aRUNOFd4CZ+cUvmGh94FZwgTCjdTTQzRM
wi+EUOobcrFtMkDmrgnwju3rgP2nwkuf8ifTbUpw4Q0uG/7MMkd7IEMCYRLvCJ2bw2p5L9fFDFUZ
TjpgwbITuG+d8VQBNxKgWT61xUJ9Wy7kmakMWIsRzizWsnOhR3eLJZ3FUiLukPqaXKDTY7wgJbZQ
lhvRYV0WW5gwaWJ8jShEgN2Ma6MrnEepKmPoNAO9p6jBwFE+2dHyoGQHeX5tLafRE5dQE8IE+Cmx
NNNKszNwsMmcHmahP4K995Mg5IdQadx5UO24Bb3mlLtYWLeVacKI1+JUQGexG2n0iD9mt9J3Ofz7
lvBGd/qihEMFS8x7pU+wO/RrNa84ll7iU8R21Lk5FwPU27QwI7ykVqjL4MY15aoJO5DZ75uzCF2r
JV3C1tSC/tg5WQaGd92VUFFc4TEFxaYmMwgVlTkvE4tqKuQSc5pKZRfjPWBwbaHze+opwizqt9fO
5pI4x7K0VS2UaS64lbzegfrZ1drRDRftUMotFk4WYkSTMHCZHXvzHUOhNibg12CZP6uPaVx70VIe
F3n9j2I4P6IuM6hD399wq+YL2hfMGN53xuRf1/DdfHnz7Tg3MmKRJlvRsEatlO3eMsT0/8+43x6A
CRZz/slL+BbitA5FVGpwwkyOgdYyo2/ujv0tibBHqDnfQeyNNVN6BVrHFkDZmm0d24JjOCuSoBJ0
KMXL9S+4/xC+HI1vHc5ianXZAsPFhFAgO4K9/CiCKIi/hDZgK9zpkPj/+ZCcswCHmZlPbMuVURSO
z6B9+YpI6kqghgMkgWjY1MuUsDF+l9dal1ZJDNyfbL7oayABcnfq3tb+bKDuc/2DEo5Q4dwGaL5F
0KpAVKm3btK4Rk/xq1ASOIeR98Vk1DFKF9NwLqabmvIQ+/+/YhqWyfiveFyjauzGSBNgVCk2PkNM
a1Qk2sH+fVxEcHYbq23UrSkyOAGdBn+I5eI7wHZA11Stn4WyVL0yM1MiGlIyuUygi9rOanocK5+0
t2rpbQ1cotpiPQz9HGST+P26Huz72X+OyJd6MGNkVsKEW4rqT0nW20UTOYb1478J4d4RRttWvbjI
WAgeP/bSRzU8NRRkNfHZTM5WDb1eunaskWzXiTcv4Hmty3MD7lqhmZ0y0Q/XT7SrfIaIIUHDBOHV
+8tpE57iIekrqYb/m6fGNtPU0c236xJ24/pGAvsLNhLmSE2j1ERSlDWf9Bl9NRF7uK1TU1XM/Ufe
RhBnp7reFL00QRAD2FCA5xE+R0GORwpzcs0NObnGbuK3RGIjj4vsalpXs4xFVWR7orO6rLVleb1d
HSu/BDT29a+4q94bYUxtNl9RrGOjjxU89dQkcRkFcJF8UaqMmMaj7orzE11VzvClSFam8ibRH0bx
Syo8pNFA+GzqMJxrQPFUVjILPjs1UnusCoAfnyeVgiYgpPBPA7XL6iUe4BHE/DBUX4ruUWo+X7+V
/dra5Vr4jD/LYmDLsA/GCO9rH719zMOa9z/nFjsix2Nf/4rCyZxrWJoYOLwFFK6f70b1bMXnGVvf
ZXES5R/qENvXz0Z9Pu4BUBfYhk5rSFOU2R6t/MUUIn9Zu+N1MdShOPcwrUmVGhYKhoZsD9pJnZ2s
vcnTe0N8zlriA/6LiwD7nWFohqbzK6u5gLE0FOiZi5B8C9dVBIBLvxfAIYj9/WAmHlH75nQRx12Y
KmC5WNGRd1lGaCfCX1KCMypuXXy4/g3382U2QstcuCryu6MCpp/UkHWk2BYdnp0H9WgECigE/2xD
5iKJLybP2FBVVvDSs0TSNfz8njEZKSfGLNkQ1a3dSLgRxQVbLQV/B4jV0SxsTDfOnS75NIrY1c8+
k7FjX9f/+X58SVmLdUXMZIDWhSA/tKrwYKZA6aoUwon/i7u4yOFsqowtazBKRFuG6O0w0qnCSRxh
Af0YSGt9au54X/8u4jjb0uMEcM+mhekZ6ykc/CY+WqNgzxTXCvX12O+b2AT+PHk0M6i5bD1lQ2Un
2UehIOqBlDJwwVbPuqZaR2Swg35jzqdiPC7mlxyPNlki/B710bhIWxgK6vAhXHovPJfD97ANwvKu
WL9dN9n9vOtyNVykHWtp0PQG3yxHCBR6ABxUX69LIJWNi7JpJPRxiLIAMHsVHzPTN/pkq8+9p2Mi
LFVJFiHihnSu19oVgGacG6yi6O3XLHfBrCu5hvXUZ+71cxHaxg+fR1Vn5dhjQ1lWa+0qGo4pNoeW
hoKCJdRA53w3hoolLArDJcwAEsewTRoB1ahkyk09lqmL0jmvUA2mlamgI3HzY3KoHt8BM19ZLyQD
S4NMxQr2v/2eRfyjeTrnFJJQTY11QsDt0YmXcE9t51gYyGKsCejCaw/U+XYvzMSYnmWIwKJ4Xwbb
uIckLqe11bDFYmDvL1pejexgkINY+73wjRTOoKpRyyaT1VXEQAdZTQNEZW/E+h/bE81VQgd3rXcj
jDMtEKA2ucQKKqZkHZpEfJz7mciL3tPT3+7pIoNPX/PcDIV0hFaAYyf4uf5n3tZHzE6cxhfDUVp7
OGK/47yiNR7/oAA0iUvjE1tZr/R07XBpxbgCHBQOQ3NEan19vxi2OSNnZMIUy2PKYAN7d3S1ymYr
y+axPoyn0VPAdzYGdFpB3B1f2DbnpsRICGJwbZ4mK+jIIL9rYJtDcQbW1oo4zx0c4fLYu9Gh8HCF
d+3LGkTPWIE9dFSUp66K/b6xr6bNu7pnxdK4c5fhucMcUv103efu+vbNkbjo2xY54GUW+FzJOLbl
I2ChbAPkY8tpqcil190mykYWF3/lATM6AouMa9a5vdUB7wLwnJ3u1MVgR1b9GaB2bpZjGnwab7Ih
JbLO/TfCRj7nSFAQkRojxqCLdK+i9ZF5WLkNrC/a5wqNHOEYkwPBlL5wzkSop1TGSxVvyG+AoAJT
XfEoOJhBzpEVMp4eEqKZneB3z6ICMlk3LDy2OYUx9CYa1BC2rT52uh0/oy/x1mABHd+6AqhlfMgP
2XPzLALpRvh+XZH2je8imlMkbal0VFJZ8FFjR28sbykoCMvdwI3Jq79Px+nPWiXdZGTQ1UTP3aSw
E90AU9WPRSHe/vtmd5HD6Ymm93G+5sgT8yE6yLHhKXg7NHNKDUVRn4xXj94sFX3EOhVCm4Pi7acB
Y3OWo8fgO2qAFSBMDjXEs2/uWByUdKxvSTweRmTFVdHX2DtPygdB+8bSH1lYnQovyvTxukLs6+JF
FOcs+7ZewqLEV5zb21kHAkL6PA730xi7EShx54histjfN0Wt/e+zccqfWFOzAmU0BF/aio3a+Fly
SyCZtAejs0eGZWJn9zKAP62jRFQD9l/pG9Gc8qcVgJW7FHbHmM2UmwSAWdj5s1lx8vpH3c8oN5I4
G9CtVAU3DUIQGwxk4MZVgMVhz0KdQ3igSpP7Cnr5opwhLPoy9+KKL1qrjiJ9mQUKDnff0i4COAtI
w0kztZzB7wKWIL7vgXk4UNnWftT5Rwb/ekF/oq2jDnsK6ufJAQLgKXVL0VYOoDdxkjODuGFUACwA
CDeP4g31DfehHi43xr9qWlWM6gWbIV56zr7gqPWx9otAfBiADps7wiNM70AhBhJmzj9xjMSIc9HC
xYlFIGuRo2mJu0aPxYwqlUzNYBFawj9yplxElYUtgtTxOa7u2px67hJawr9rSkmLilVF3DYGW3lF
Pf4RT1BnBKaKEjuTO3/pASFMMdPsB5uL2nDexNQ1aTEaxG5dFZ2q8btZdyLpoZ+IyuW/vAYugjjf
UcZLuE5Nxjri2Dh1UixdN86ImcT2UAWmy4Z+GWyM6eh4OJK8ZJRD0TmHMg0LaL1U5qZBBTpgms0p
nP40uXiEPJUBBWa/e5WWBFxVXdYBas+MdZPRamBoUqUBrcNMM8G3vLpW8lcU6sF1L7mrkRsp3OMj
jtukUnXkzZP0OM/nmGKN3v9oGwEs8dscYywSzcxkJDvLSQZvEQPL0DwFUCApgE3IrI79ub9ldRtp
XCSV5LoTswbW3OItJXqdw2YcpUD2Sy+nR8+pK+IUXyvkvtYGxLL1HtVLdwgEMCy8YQOmea2OKeDJ
hxs0YcXWuX5n5Dfl7GA09GoY8bzCZpwWTN3sjDIAT0bFr4XlY5lOQRJn9+WYOqb0MqyqZ84q8SdQ
J+dMIekqeVIXmEKxts5q9mcsKdpgX3y+flJKO7moKq951U8KIoEhZ0HahPf5kv9HA+Di6rI0mJzA
vJ43jPemcazbP8mQLxrJz9YAaqc10wxmHFvBOnZ2ObsLuba2X0PYSOGchSloRWewiUMxWAAMYU9B
+JA4ui37RhDakpe5GO5xr1/Oe83qirHxMPmV1Ft6XaEdG46uDt5NbzyKJ8YzXoIQLXNkgOGYR7bi
GPlUOY1QDH62RlwGK57eMZrCL2X/RfizB/Dmg7I/YOO2xATQ/5OOAknv12eGOgUmk6N6HMAZhHrM
LZmsEgbFA+Inqt4bNXvwy48AXQOt9fzSH4BhhwoQGy9OXOO/3x/nRgSjT7p4RLKg3dcpkAjwChbs
GG9gwVseVt2NEhBzAOXdHw5/hqK0+b6cAxGGHPg7BroyvV990vzcz257OwE1h+iWp8ilUktKXzhH
IgihHuE9hTaAUNqC/Dgm1JuKukDOj6hxlAxty17Cza02f5urm8EgnomECJ4TvFjTEER2EAFE6Myt
1Ln1p6aLHvNsJJzWbkZ3uR2VcyfiEOqxMaJ80FkvaeksacWIEwwSbWm36rORw2UfRT1HZSLCOaq3
xn17LP3sY/4i3luPktcG5gdqWoX6gHwuAnjctU6gBeniC+UxtR7UgXqn7X86FRRIuihqJg8xGBpq
rq89HEfVjDe9PPhdXo029tMeMjEigBsIWRbXbRIENVXkGueZRtmJgKyBXLQBHVdK7b3tf7h/DsUj
C66q2QxLiiyxKQNVOJaCRy7J71soZl4szQBmOg+8lTZTP0sFcqlIPLTyQdWIOP8vSdNFAOcC8lFO
yy4C/hTgyu5kLzplTgt83QisKnR5cf+DXYRx3kDqSwtQAjjNOL604o9wvBlSqjtBfDH+tT5Xc6UP
LPs05aAxg3w6XI/vxBn41zgoMwHsYuI1Lq6dkyQPaf5tVqlG837LyvrnS/Hv765fRVAV41rio35a
bmdQmM+O+ZrasUetC7CY8nu+chHFmb+J+nJqKdDiefHl6c0UdMcE3ii4tZy5tbzrX+9fUrKLNC6D
iNpVShPGYcLWKtkeRJQFMiiTQBrxypQOLW8AgZrU44DSCnarm8RFTuoCOLE45FB2tlipN7M4EJU1
SjG4vKEBiFGiFhCRA2E3+hb1zvpHM6YbreDSg7gIW7mqEepi86hLvtidJp2oJpAXxDmEOA5HBYVX
FGNejXvZAS4H4O+UFTxrdoi0GcWmm1F1Rwqmlfp6nGuo1qWKa4HF1tDwVHDfNql8HLXpI6F/+0/h
f/SPB4BItb5Qwpi5IFCElaijZRMa3BO2iLGEfe6oQcPdzykDB8/QANwv6zyGodol7TikLMXyfzZq
wYH0IHiJI/2lYIE49kIne7l+xr1PuRXJKWLeL7meNPiUaSx+VETtocpRswwV97qY3dCxlcNpYy5O
2FfQkawWrf3ObHjTH8xzcmal5PwjWcTYy4q24jjF7NYkAjMLjiU+Kt8AYeSNhzx1jNuf5KFyZJNL
t3tOYyuR08m+EwdlFaEryn08YstXAert/CE6lrZxQirGaoZEcKHUhX8XD5YWmckE98iq89kBu2mV
yzCHJAcvgPf3anVDTgPtJUybc/J7J1MsmQ1YyUMsugCAASVEQCSDmVJwcjv+wDbUDJfmOtv9uLqi
AVfdeGeH/tUjj5a5FHnJ/Ix4LqXbfiYcGfH/89OIolZ1takiTg/rac2Ocuz/ifpfDsCvs3dmN5YD
OopopEh+dUq85Ha5Z9hQbSB8p172u0VewOL8/bn4McR2lYts6cA9IgazL/nhyfJbcMbkT4Kz3Ivf
AP3DgCTiU+vEXkpOq+66lI10LkcIm8zMU4ahregf1vKYiK0dUwPT1IWx3zchelnX0TBGWJuaYzJf
cVv56fqNUQLYIbcCAEwWLRUAoKLO79I7QSYSgPf9Xz6T2t4R53izXhjUVmJ3hJLugCFYERWSyNPu
ljcsJp9R8blvb6mC+P6pdEuzRA1oEPwI1SxVGQ6GHnC7tl6oRLeNERGqvn/7FxGc5zW7VlTDBiJ6
2VUwj1ijxWy8Xb+cXRmGiHeOCKZ4ix88mHS1K0JUlzwtrU790JzqRQ+SmhohocRwV2SJSVYC2hRH
6V7bqrUFwcvS5+tH2Q+Mm7NwgbFH2bHONaBYoV14rp9Vrwp0V7W1xWZze/FHQtxuYNyI465HDfHq
Ng2QsWEtPbD86CRrDmiME2Q1bKhIASMRldawz/Sbpm9EcpGxtqbJAB42ppfK+yZ7WIcvVua2IREN
icviH/JD3udGUUHvxOQgCo+F7CQUe85utVa+nIR/wytW1DRFqjJ6ICzY/zW19gSwCbTFMeHgxOlx
cU2fzVui8OL90b0ppiJC383fCN7FyAr1AqtwGEtkmB5NEH4Xwfqr26qfnvJgoi5td3xJBjjC3wI5
D9sn5hDXFeI8Q/HOvOhRfVC/j45ps0xU/Io2JXFCpga/q8lFILvgrcfVmixTTQaW/A5CpB2q20y1
0yfBE586n3HkYsDhax1MN1rpUO/afe25COdMvYiiEazKLHvL/GLy0jG0Z1Ax/scjcrYeDZ1qFgyI
Pj0L96CVOnX2e83OjX31efkGAvOHBovQhTvcyB+uy6YOyNl9p69V3g54WgjVo7re5+EEFxNcl0Hq
DGfpejSPacqodthgSu6WwMpCQrq8LiAtSD/ngUEU7/7Fef5zbXz9pi3qPhZHWEV6VPzSR9n4znxa
HYYxb7kjEXX2/dhFGFfRVUopnYsOOZzSBSDScvLxUxEHkUHxFb7n7Vcsga/ngME4L0sd2aj5mZEx
NI/KjfojV+wMZDL9A9BLjuAH8wGt4zdw2Rq6U/0H/bAcO7w7nByNjuFFJ9Rnd65ENgwZmHT4x/it
lR7r/bxEmBuQHwEyhQZHdtuxtvDslcCfbQ7yaidf/0idLjLZ83zjEYrB6mtZgEcQDto9xgWC2B3t
+TE5snlGrLcT6rubHG2OyELnRly+mLKgs2KdNb1045smURN4u7HXFMG/YKm6Bj6WXwWA435O5RH5
hBhMHmvYJLeAWYNrY8+ANKAwTHdN/iKOj4jlWqg/eZuL0rOAPCUh/wdZJHFJzHH8pqwbKZxVzOhi
d3KHOJH8pT9qr6qTw5uJb2ymcPKjo34GirQbn5QjtRS3b/wbyZx6SGttrbECbxp9Ypyyycnw2JQV
k1c8/VkA3kjjtKMuof3Y6sLlPQ4ee94X2HZY7rVHFXEpcikw9V1l3Ijjwq+q5vJgTngelDBn+WlY
vl2/N0o52O8bZVfMyrIqQWm9bA2wATWUdkPRrlAiuJiqd4koosPcMuUT3SYDVlclFB9DDDsdrx9m
vxKy+VpcYG3GaFkEDK685w4sIWuBPNrYltO5IXxiH4GzrDtQGkgdkIupc96VYRaZoSsP6Wjna1w6
yqgLtlZ2368fkJLEeQ5ggEVzlLMKf/IlX7/qkjt3FK8w+0b/bsgSz5KDuxJz7f21M8/2LNy2ws0q
v2ldZEfjH6yHAyz/f45Q4glyBtXIYjVFMBHkT8bwl5HexpXXjiPlm647XJCk/arkpowwqgp4ebBh
N+1g+WA9cOTnZLTZGGTzslCdS8InSSLnJfBglQyhxzzA5OjB/Jy7s63c6djl15GmU0yv+zWEzXfk
nURei2Zn4THH4G1YwpyvrqjYBZj62HMuPklQRsHWP/xZ4gXWCsUEQrai8q3GJhOLQS5RzmVwNz8n
HsKj6jZnExkJJW1f+y/CODsrwCsetTKedtZylxavUfoxp1ZP/+XiLjI4CxuAhmx0LDVfToO3uorb
OLGrPxuB6aePFA3hvnPH6rhqYgDR5Ov82hQ28mgBXr9qPgKaqssoAr1dW7ZgWKIJLgqJZ+6RojIy
hhnI1Qyox0T7gpXcGaP8CEAiwdNuWdpWBtTKxH7hcSOXU8hIj6wUL0dGz2EGbCdQTW02FS+/AYIy
eGDLgXMQZ/Yh8wHTEImUwe+m6BYwc2UwCukWj/dk5INs5QwSXA7K5/J96GhlbxCQmgKJX3Hmj4xi
VCfc2X5d4CKWL8TX7aQP7Yr7VJEcR3ei896rfAR9agBoMDQAGEZqck9h5O0qrSJKCnAITNCS8IQk
05CMZsWU1sKoMt4/sQ8iFLaDyeqHE1oBH66HoT212srjDLGtpNCQWd1tHp/kJRiTl2x8TkqnF4js
ZDegbyVx5tgXEmjHWc1Iuh880RNvI099CM+Db9qg1gIBpPZAcuCxUQ8+AF5kKnwAXJom7fp2ZNEi
OgyBeczfZ7fS05+Y/1YQlzIneTfJuQhBYIICMdRM9fT23Mv2/+fCnhg24VyXMdqWIkoKkx9X1NzE
nkfeSuDCHExs7QGICCohs7oxm+qhF6qHpP6T2VVFxO6raCgG4gwnZoyxvJpjxcxNrf4kYFljjSrC
dt/XNH+7dYAnK2i4Ykqcj2ThIMT9UqgYAMKMgXZOvCLogvGmPaju9Do9WEGLIWTrzXTqc2Ybx+rG
eqDWpHbva/MncGa1GFFULpaO2kwoeYa4PmMaraVcI1Oqa+fkLEpq6gF3FkUolWBKDKx8hWOeo2eG
aTROhLA9N6xcDsSXZZp1nNYMNTVPapqjHALRyOwyr0tGp0NfghC28/VAjqQoIBvQUZxRuNx/KiMt
ayLoogXS7/olrf+gyAQBOkjtVcXQsXv+axZZGUsXCiW4OTqkBuZJOsBDuOo9w3EFhJJz3cXun+Yi
jHs0YZpCjq0O9Ayadq8JXisRfSd2zZwa/HIY7msVUVNqitWwEl0PBuQk0ALdr0lmn73Q9IscTqdB
/yCMqgEHzkCtRDzP2UjsGlgByzuo0dSduPSLME6361YFK4sEYdVUxc6A9RZbVPX1OBlCA6i4Ij/l
QhMer9/UjpJvhfIY1ElsDnKXodhZSY9Kep8odjU8mxoxRkrow/vs1+adbgHdKgaOCMaYu8e6+VZT
ufXe8Ngvx+CChZLqqTFYSBXLMxvgAfWMIx8X//+jFNQX49x5nq5ipFULEDe62C8t8UYXTLvp29UG
ozlhtdR3Y79vvls+WqUO0kl8t/hziThbTyZRzqNOw7mFeSiURC+gdIqW2mIU24l539cPdU0F271k
SEPbCU6OMZwiFv56FiDaNpUYvycmYaCdC4wPLICv/gupfNA66Ww3N/otlevtPS4hFbQ6FsgXFZUf
YJ4aOVTGEG5Pv2Xl/C4wPhQftbvsY3kIn0RQbdSNjSSe7Dzt5BZIZVUFk5EygCz54QWrNpFi1hX8
uQgGVeXL3H1tYoraZ1c9NkK4T6rmrZqW+tx6WngKrQ9FT7jZvUMgQUJiDupU5BaccphgZF+VFYcw
w4cQHG39F5Oq4O1argI/JgOqy8LKL3cGQ1tqgKvhgv6PtOtarltXsl/EKubwyrC5g7YkK1p+YVm2
D3MG49fPgnyvRUOYjRkdV9l+UBWXAHQ3Gh1WUxMLui43/WKBiP4tjSuwdVxzvsVi1CmSetnRCUQQ
SYmwPdKWwfWLiRgvCePdJ/xXYwvGbt6kVJK2AKwg+3i5bg3R85jjC/0FwFyyaIFMoLsDXY2yo89U
TCDUEMjtwmHvPFy+JngX7nYxzIVbRKujdnTy3BsJxNEJ4I/vZeGoAJ5Ab2GY+1Y3WzUuMwmp6eW0
rLdTG/67ZTBXbJsTNWsWWLvsYOzKI53o/n9ZBi+FiKOxQfKDoa+WwuaZYovIbZSiOkW5KZ8wHAbO
luVJj79nVywnkbvFP513OOb2m50JpWyg6fIlhM86w+uL0cX4bj/t7h1HwcP255oJR4LQj7I+mKZA
aQ3MEUWlJ7OXumXncSqR32XNq1/5v7tgUQrpi30j/o6+o7FpoGWZ+tEmSGuhdvV3Dz8iQCnY9pyQ
Kq+wEJJK2oXVsUUSqM0xu7GHctln8+ic5j06SH3jbhjc1p8Qju+8vHIjj7wMJ1HZJ1cJNktlTrOX
C7WwZ4xErBr5ZOXFzqx097Ie8C2hpioKDJ6MGBOjz5gZODSI3tFBhFNgIttV1l51yjFiXN5L4sIE
7pI2cIxea6WktFPTIRCi3hodcaXkx6cWhIpjEy8oXWbHzBrOolV5/2bal4DOboHdfdXCNSBhdK3e
XUbjRQgNTKP8g8aYXhN0EkVh4X2jhtrXJehd41Tcj8/xY1e6va+gU6+8cfz6Gf8eMAM5uAzP89no
G86y0Vmko8b6b09qUJR2tvQKRXfjpLiTjYBZXlxTMmn00j1fxuK5AJhfjiCvpiCuwMYi+9jCQD8H
WNK6+mttfo8GxdNzIlgST0A2MGzssap1Q20QUfbNdnALML+p3y+vg0c3YmwRmHCVtJZmmczwZeTR
DOUSoxwtc9/anYvcA0i5lV2pgveh68Mij/3L2II9ZNtjSamPwyQDWhpPk35fZc9Eu78Mwd0/FZKP
4I+MYZL0V9g8FBK5ywtLh4JVGLwthZGItpprMNCNhSQF0kGabjEARp22cLFL5O6uVrQRKOjeX27z
AybP7JyD6D7j1WkYWzRGv/SlyjBdraBJ8bj13oomdjporrzkiVamkUfnIGxEpVrDWnwok6PBICLJ
xk5/yu14kZs8pSZR9pSr4p7szTe67PIefYLe5fPiigTKS+HywgB/YAHstRkjsSdMANfTwyjveutx
KEX+IfWcPyxog8EY3YhYxEhLxPPXmxlHBnbVMKepk+PiE9Criq6tN6fmEh7jEFRZkxZyglACruid
faTxx9obrnvEoNMvZN9mrhbmPymza/8ct0FyFrYScFeM2L1t2KaFbAIjpMUQlXIGIoJAuY+vaRdp
sjP98Wh9+b1ioZjyTtHQMSuHJi/wP/19NlpXa1XUSxpcIMoDQmlIqh1CXne0357yEEbX+Y0kiAjQ
i5nd5C0kNQQbyKVupVHtMCEpzrKfA1l2TtojC9VnruOst0hyCjxm7lW3BWT2dLDrLFXoVUcrKKuD
TMeihYqrnGaXDi7WjskexJw71VdPeOgK1ITr9sG3xBgI1cFDmqWoBr9yTOwW94LUHuxQD+bT8pKV
4QwqSxSoPg4nRUBLxT1S+BBgxEJ5qsz6fVFZKzJB6sGfmielnymlqruohcD/4t3g8Lr+oDA3eKRp
1TyNWNaQ3a+Ra02R2w9oux8+k0s0QLtj4h+EXBz2JTKpiZzlpPn9vCYP7bfoYPr11cu16hbBPjtW
Z6FW8LRwC8ksLm1nZSk7uAzaPS1obHboWjrF5y54a9f4Ihq/zrv6TFhRBFoUtASwA5T1yEqatklw
sasvg/EqEUGEjCcRm++z7XPEtuKkH/B9p9s3Jkjt4uskE0idwnvBIXVjO4piaTL+/1utU5QwG+Uy
OX76pP3AfLe7BDHM+Rmzjf+hnVBvgzcREwE58kEUp+Csj6aZdVvRER9T2cQA6gXHjkRygxm0Xlpd
dZ1nEMFVxDmivyCY63zEe7gpVwI/S9a9KH4dslagUCIE5j1TL42FdoAM+9fc6vKTIgrEijaJuUul
kYB2Pc4dXwPT4KT8KtMwsh4u+wSiNTAyoK4LRti2reM7qh9Fd6YmcIEFa2BD/bNZNHFe4/urg+Fz
84Twa3eOZevu8jI4tg2HjbiCpcsoCmG7xVcVfJNtN6JyGRVYnX1QiHVY+saVC0dw6CIkxtCU46JC
bQbHNwfMLCif46j5Jis5EM2ny2vi1Ub8tSjmpq+atkjHunN8tciSoFFTw020GZO41ko9dlEa7YmB
28LRUzPQnSH2xlazT07dNBjepo7+VJrFviNS4tagZfPUWUt8dSxEtRQcM2IryCLicWrDg2VTza1d
dnOk49eklzV1+LSQjj8W0XVwN34DQyV544QYk1M4pgkYEM/ezrar27FbpKprT61/eeO5OrFBojK9
QbIcJ5IkaYXe6dpNH+lPqi5q9RJB0MVuIFq9jfURFWJ44RYv6Fs5aeoscGP4EHBJHcQMUM/DWCej
h4Rggm4b6Nb0WJEfU2J+ubxPHLcQB/+OwNinai7A2NjCqyZgCZbmW6UYPEd7lpIruxUl4bl2ZIPF
2ikHQ5LMJGuDaQLtXX62sx32T7BlvAfnZkUf6lim2NTjKcbbfAalWnMAzetRQrZo8mvUPn2iduEv
MCY4YBsYlTQOUhM0pn3OszzfTSqS/pfPiOfM2rjeTVPRKCkMq53jUGS1Fs8OHkjKbroDa+FL6bjL
D8qMNe3XF2cUbCJX7jaA9Ocb0U7WasTgQMhdVFyb5KxVwiAwtXvMcwRLshABRlsF4m7Mxk2ZZXZd
Dv20KpcO8DM9jbg2Ov/kwdPQ+ScuLeDvoq3B0VNVtH+ylRLSKOMRhKpN0AvEe4wTpiWOjrdmeK0r
Xo0h3tIgODjuNm4QWeWyJGc1Mgj8aDqekmKN5ih41r0VS37YyA0Go1RgT5vidgAJBC3ypS20eDbf
gs2SUqjtUrSn002lJFwYwHGd3mTn1I/AmygqxuXq9vuvwTJLmShvx0ggKjHDVYwSx3k+JNqzQA+4
18cGhBGaxoy1WqF6AC5I1FRgOsZtgfLK0c1AoOkn++ZIx14r1We0YQPLuAuWnud9npVQP7U8dut4
nrrSv7w0gaToVF22CkdUuVcynOJEdrl6r6Gt+zKA6HwYjcbToS7VHnY+rXytL/25OI7LIFgFleeP
sgj3zVAQnjI+vAji3MYq8BgpEdqoejOwivZXIVc3JJ12Ff4mE1hILy+Mu3OODiuCAigTczH+3rmh
HPNlTXE4o7W49nheTWEdPU/swPmAjBWSHriEmVt4lNOFNAN8+M6ffXJLzS+tE8nB+YAxPdqRPrLi
e0k0lJl3ZCpygQic6opjvdmzjUwYWl6sjQFpH4xodDunOSyTXLiIMYi6mPgLfEdihEPq5CRdR/jD
IBfeS9J9kzThGl11pL67fFgiILrkzZJUa8bcaPpa1aP4m9kMh9ywfBQKBOq07i9D8ULBeEXgaWxb
MoJsrO9URx1aERAd8slX86j5+bH24sdov3roF/yyuMVZ5AtwzwvPFlUHg42J0oe/F1e1MwY/ronj
R/a479XYq+sqTIo6uLwwLoypOnCUVQ3eAANjSPVEUDhig4Ku9dLlaxd37iiKXfCKbmhFqK6pmDcD
6WOI4fLEytOS7l5yZYZx7M4Hxa1bt5BRSp48TX55O9kuqkZFwWDuLa2aDgr3DYtmDBhlc3SryQ2n
a4Liav1aPNR3Ody30Wsk8Fj+XyoOeQ7wFo+5o0Gaqcw5QQAg7jCbG/O5zazABM8KA0OvZikVmGGu
d7qFY67r2igmrUXG7a32wvSU/XwaQRaFtyfivrMkgOPLyp/NZG/lrFuqeTaxmU4UKtHt+GWsBP4H
z/xu1sOa36xonHYpsH3EusnIlaN/5s7fAqh/a5VTZn2xzj0Gfn+fQA+rP2qviuJJsL5WqPrE9PRT
2qAXWJQr5dsPdI9Ypu6oSCoxeqbLJbGiEeEt2pCvfq+/YBYS2rlbfw6a2M2+FKFI9rmiuEFklhot
qu00NazjCNIIz+pIMEb1AewYrpIMqtua0/0nTMkGkPE69NjK9GqER6zku3o95qD9jcaf/w6DuVvi
tK4xlbl2fEP7afaYl2a/qvMnGNHQ8/J+VlQPNveKnVm4R2MsJM0PsXa9ln5NBJXyXFWCXaXmHYXW
bJZP1xIrK9CTja4FOzBjct1lzos0ZP1nVPYdhw22lZ2OQhwLSykr4ttpf1zm9qBEkyA4zRdvB4F9
SniC8DFz9ok1lBjaDr9JUj1LcXVckZlfet1+uh2jtxEX8U5UqMwzFniQWw4uLgORY8b4TV1tZdGs
YG31KRrvi1hw5/POaPN9lseqq5ZBblrH9q2+3JPIPhKzOJmk+URUGkxcuB1RoUkjhX9LmzRgrOEE
x8Mn2ZU6PzS1QC352/T+fepFbaR56GPd1rsUR9N2x8HubqOxExw/zxHbLoG5ZTUkjobcNGy/icGi
ouzBLOtO0U0k6uPmmbQtDnO7OmO9KnVjA2fdLeaDIR0l8hOklu4y/Pr/2xlUghoavCJk39h81YpG
5HVEqNi3xvaUlJUbD+CNsEXjfLlns4FhbLQ5jKsz1YDRW+2lS5yXkhSClfAgkLpEYyQyw0iuMFpi
1c7aF3GFvIp07tX7shdcqYLvs1pioJN/HmMN4lVqXztVPRdlHvz/D2OzBIO5O6sWNFhDOzSBVkxu
lBeYL/qg2FV4GYXrTG1hmMOYhw4jc6ayQVPPeFUG8z4+jAFmFYIqEryongCNWkT2dbtFYyym1iek
BIeFA04CN7/WPT1Ij90+w1SU2qVVx6gGX+4EmHQFlzDpWW5MgVpMqq3XdQPKpQVcKJgy+ar7A6aU
dGHs568CNKqNl9AYw9bnCOOsFtCsxJ13qtfeDfB9TDSvRH60i2sXhBZgXFJ+oRJDUDHO9fu3u8sY
PbPF277McJbyF+umvh5QBGLeKtfOucXQUFQMV6KBcTzTZCDBjbchkk0fajBiqV1MpQGgWZ+s7jSS
ozMmboz5VaaeCmSHbtyHjd1gMcfYmfVoq/RpSMpWPcS2bQRkULJQS4ioXYJn2bfLYs4wXTViLiWg
4urH2J/a9FurvUJN3MuywjUimxUxx9VMXZdq4HPyU1kLwOkaZLIomsSHwMtdxjhuDUx3f8t+tfZ1
tuSoqLCNk93spvzx8hL4Imf8AWANYZSquRrHiEHTjldUprwukzuAj0aDBckTF27xz8uI/LN5B2TM
ojo0Yx8nAESrfbFXtVR3ERp3DkWbtX6taaLktgiPWpeN9ejVzkyHNrIR8WtdEj3YDvG6Kug1EWU0
rxnDRujDoU061kdmxbKIipzO/kIUmhwMjPsaXeMLKuTp7EPBi5NrpDZQjEthJQohcUF1qV9qV41n
pNaVoFj6ozxkd7LSemUq4u/lbuQGkxFFyR4XrR7xMsth++X4Po9Rwz2Gmi4o5+CK/DvOW03V5sAw
555kfa3DiemNl6rIHx1TcPlz/X6YO+omIdH7gTwyAucmUSvaAWmHICN+8/t33X6WwxxDXzA8g05L
Fr1sufZvA8pYC6WQCrm1sX9pZZyQ6PTyYd4NqaitSQRDTf5m+6yqHCy7h2PeGP+kw4PuhOr467IK
cxP62/1jxC/v9KEEdSkNC6TW18UzJwynVfZSAK6dmyT1+vk0XCEUrbqNJ6pYEq2PEcOBJLMy1kUT
2DBPlu2OyUMqogETLZBtmEg1SU+T5W2BM53EA7pFciW5JTikR093ICOQmv0iu8KIC1+z/4gmW0JX
LMMg9QW8xvxpCmY4dOX5d+Osdp6P8QNNYfWnHNWRovFzfEcSIVvwxTv6R3pJm3R1U8uIypEflkur
htEbRe8CFWSE06soUMzX8nc0+vONmCaN0ihrDc8jMWa3r22vlBr/spjyDdY7BJWkDcRAyDAYCSy/
iqaGCvRTqe127SNY2QSejQiI0Wxwm851WsMam+1tMaAJbzoVCBfbojGxfNl4XxCj2qZd09wSwhVG
3N2WrXKndNq1HNe3mJZyU1fkeplF8ig6JkbTa1O2qtFA8VnfdbvBJCdFtgReL1+h31fFKHSMyoF4
psXxddxeac5yp+ZLkGbql8vSwIWxQEyDInxc0AYDs7R5BcJo2fblYj/GL6YR1KI2CQEEy3lgTGgd
k/UcRfCy5i8xeqnX3CujSCDX3DN5XwlbIwYSyiaTygYvPjSwyNDRWkQ/KVoI4zMNfSSvhEYs7KZd
AqLlL1q/aA9ZQirBZS9CYt6T4OuteqnEqVTSWSq+kgFDlldHoJ/0aD+8PDYbRjd0YwimYQVPvobl
rMOwz3oJhL0oMlsNvCBnCXES1bc77TnO8sNlkePahQ0uXfwGlxhlggJRLE5PdG9yvLoALU/ymCHU
eBlItIuMATLQv49GZyxQXdsAIwF2RqfsE5Cr/TsYxv4sC5qMkgmVa5X2T2U/OMpLnrxchuC/RzZ7
xhicCb0JMzJfeH7H/nhloPeTuEZofVvAqkyLlz5luzd4jFmQ0mLIGuouafn0aqfVfatI+n525F0i
HoEh0Fw2oYgafTVTJZpEzw23XXcyKnAu759AEtj8q5ZH8jCgXi4wZYxIyP2quJXB+/nvQBjzYOSF
oS09QsxN9F0CXY2qu7Uo6iPaKsYwdArJ8wQD5/2kP0zxz1Z5vbwG/muNcq+h/wTNLqwVbRO0fERq
DgfkrTeiDovTf8dYiXwdIRazYXbmNKpqAks+arsyiA7jEaQ4eBciQifQUSEWs3G5kyXLKGHj7POM
oeQtAlfKNbQHfMjCeBVNgH8wrJs9ZAyrAZoVsiwwcM7Sua32vCy3JDqX+a1iNt6k32ip7FaD4O3L
lYwNKFWBrVWNswKkFdjMXj7Uzq9G+nVZMkTfZ4xpIqt5rKWwcp2euIlK/DkTVbWIIBhDahUqqWwb
EGZRhnW6XpFExDTMNQSbXWLsaDTXcd1WE/IzVriqSOq/OtNnrrcNBGM6l7WSihJBPT83e89yLFcu
G1eZBq8jopZr7oY5qg3uTMys+EDqZ+PNN0zg/POj8aUlgVI/Xj5zvtY4poqmYNtAoy6zFjPNSaGg
fhXVpSOizJRKuDktlALnHAWXsejhflCaP1AfanMjSU7VtsTJ6Ms+WsOh/i5jqrhphEvycBmJKwMb
JCbUljiow9UNvBdMJRwLBTHdp0iUcuI/GzcgjG1DMioBD+gAD44sGJ1oelV/X0BzZnT71PPXQt4P
ceqNReLKJjrCIlXg3HEfRQ5KaNF846A8mG7CxhyUkVmh4x8np6ICWBpMry6n3dpLGPadvWrd6jVW
LMh9cv26DSRjISLJmmc7Qdy3T4lPVK8A4WpavxjS/vL58SXlfWmMmcD7VRlRmo7On+wqcp5k6ZDV
4WB8EzkNfO16x2FsRZ7OaYq0RxPUc+eXkxoWzSAQehEEo19FknW6NqB9pphOSf6Qp+HlreKL+p8l
sJ5VOhH4Uqpigy8mQEISXMLxIHiqCE6dda2SuFfAn4dT19qXqNTARNu7mpzex42wbE8ExegUQv7V
XMOh9/Vv1o2CJkDE1u6iq3EvPRrHCpXLlk8eLYE5F20h4zho6TRj5CGc0yIfHJegVctY0dWmw95e
PiuBLFj05xuNrWOUDscyxLodCrebBnda7y4jCBSH7bdHHEsh/YrgUlwsbgRi88LerdXPdLwXDXEU
rYUxBTEZkqzBfCI88Q5p9L0RBcNFh8KYALOSq3EaUTlUqscFMdb1UDaCwWciCEb703Qq0tqCAcV9
pDg7qe9dBQwPl09EBMLovzx34Dt+87an58o46Apit5MgwsO9xNEZohgYYITAPtsiIndjU5kSUrfj
7q00fkdes1cjxNz2nUL8ywviFoduwRgpXovVyvNZojq6eB1abOyX+BGzFbqAVtdmbnlfvwrHYVDF
Z32HLSjd5o3qaH0XLwtNTlPmGTpnof2lHmaP9sD0BIw6l9fIa1+3TZTF6wYGYNofir5zeU7SmqZs
lzD6ho7kCr7dVb7PdqVnrK7xzfjS0TlylAlunwppHni6tUVnBBPhBrPPCTwLvb0l60G1BILPs7Lb
7zMyKRnSPMct7NDcjZ6yXBWa7FvNzp5+XN5G/josA60+loKCXsawlkozE0Lf5Bi0BFOU0Irl+Ptl
DJ5+gSHxDwYjjWk/t5ZCcP+hQr6E+21quVup95dBuHkzk/L2oB5UxoRSZiVds8a5njew3MEEhvQc
1SbN8w/KAVfTlNlONF2BnsAHcTdt1J0iIQJaEcb6tb2sEWVw6mA5vrGmYJyIvlOFxGlcQdjAsIIW
FYkd1QTxjEx2pf6Q9mNoNjeVpnmCDeTq7waJEbkoqvFgJnaNxJmCRqU2JMTtTsWJBJRsc1Z2l/G4
UgFWQEVDQsey2BiHtui2GdEXmqyGk/pc6l4X//x3EHTFG4sUD2Whzzr2bpgeV2twI+dmIqrg9uBq
EDhJdBAVYBUsj5KVOEQnaw8fX31Yu6s6E+wTVwDev88SKKE6b5nqEpZmqEI1uqsTlPUru8ISTRPk
PpYoucp/FsJOTk271ajXDpcGtd+Y9rgzJ/QS9L4TlrtMFxtwrrxt8NjTge9TImWEl4qBlF6zqz3z
JfPjX6OHuIOEObF0ploTEgyIOGOkG+y45LeC/A738Gz43gZYsHT4Qn9LSJRNq1XSw1PK6FTZmMFS
q/5lIeRDYKAlOMIpaSBzLRZrb7by3NIsQu6uHWrfLFGcmKtK9jsEFaGNnA+rJSOJAIhBNg8E6WF3
kjE7UV8ERancADgoLP6shbF5oJq20r77j4kwPZCRe3HY+r+7F5GHE1yC3K0D84fqgPjK+kAAoqWl
rGca1rWYz4pzH6P86/LZ8Ng5bDoL9D8I7NPMKKK0sxUg0JbT8cf01D4N1wl6x5J7TGu6HnZ65zuY
RqEF6Y2wKJ5HYfsXOhMDUaVUqinJCYaW4WbcF/f5GbMu1QaJ7ZcXBQNwy1e99pXD5UULdtVi9E63
q6WW4YoGi3zIpT1ZBafGlxJwhqGeRJbR4s9IyagP8QpKNlprVNyWQXHTnaRfRihfZccew1c0wduX
RwCHbXzHY67ILCWNPPTAk4/kkH8xD/YNaBxdDPUSINFf/MOVvwFirEWqT8qYk872zfy+0wp3dq7W
5Uc9hkX86/IZ8Y3xOxTbGBRhjnUG4jK6h2mP2o5572A8uHGcwag8CWlGuXfMBo0RRDvV4jSNFtuX
7Pl+cvRDWbfe1OuBQwqBOeT7aRssRvxyPWtmJ6U9ADdToD7RAd2Oh0d9tS8PdOxR/ao9XN5MwbGx
vbu1oo/tWlpoYszu1RpJXK11s+patc6avnzKi9osj2rfxhZbVjTlVY+4pn22w/kQH3U/ubZdw2tw
fYlqSUWirzOXS5S1mGmTKtjM+PuwHPXcCvrSi5LrpkSLd7Ur5tuuJQKPRKTgOnPf6Jmk5ZUCBgfi
U37iFEkjo4SvQAJaAgS6cVHzOv9Bu9lVxqTErWy1VolSjxWcEd2hD83b7PnHf+fLGre+aEY530j+
sSk6Y1MaSXXS2UZMMDXW71JuP8dDIdhG3q1toeIDo0PgAX+gTV8jCdQDMZJhU33tjP9E8q0sCgty
T2qLwUgjQfdfprfzb2IK2pC/7o07grG8/aHcxf76mT6vLR4jj3McDc6owZDM3aG1nvVecVWt+IyO
bVEY+YuqFuUyC9yQBRNHQR23BynyrkbSsvHETHU867EFY0UPtZGjTn0evX3ti5Mto9jefuzTyc2F
cwLpBcJeMFssRuqkQV01CRlZsPyQQ++luTv2OLQ4mO9oT0HtF2flpfT1Xb6zkHkWeEMigWSut3Zp
FKRLICy2Gs75F0c5j+XdZVMsgLBp0nZjHaWCpIMcw9/uMAwFDHXOcS0EfYB0jz7uoWNamgreuA9t
oXiMYW49wbu8iHtPiXY66T17DBvFcmcVkShRPyBfPt7xmPusJXVMVhWh6dId8qOdXU9lidpPT63y
z8n9O5T29+5phSnnpYaiQeKPfuvSBHqCvg8LgtGEojpTqkSX9pExHQlJu7Yx9DqQ7etGc4e+dhXl
YIkY5LjHBRZDtFKhqRxhqL/X1M1tZa4yMhed9K1BE+1Yhc701DU/FuTokujnZfnjutxolwcSSPEo
6t9wKrHSrk/RJUq5YFVwsNBJwcm9fB8fVs861r50aPeJqJWFu5cbVMZgjU4nVfpMD64GHwU48tbq
K6g3PVIsAuebq2AbJGY7myIZy15ByCMtU1dzMPAlc5d0d3kXRSCMmerKctaMCpGCIr5Om0cDXNnO
07+DYGzRDNq/HHSoto/BosdUl4J8bA9jLCpX5DoWG3n40GJiqKmTjbAWlLnJhEKp414/yD9nOkk+
kA5Ttc8eRc4F99m5RWX87azvLL2JUSdOR2Oke7yjHwn65cGom4fWub1a/CLI751DjQnl4A8W2Hme
b2OpGNZigZNS/9BZHGMaVWXnaJE0wapu0jGnWRp84vg2EIzxaI3G6qIVRtFMngt5l+doTSMCc8iV
wg0G/fnmLunQtNXVeE0EZXQ7ZdezdCUXn0imb3eK0VtjMacV6fQ6GOS9Kj+BbBUT1eX+n8ubxT0P
DJNAFFlBwzLbrlw3mqwaoOMN1PpOyveLJgjbcDcKnD8IoNhgdzOYjVLKSu0kFQ/+RgKDhdfJj5P6
eHkJdCM+XBYbCGaj7KJDvU2FJ3gd98c4w2SKOQnVuQrs1tYE4st9G1MOo/+uh7FxvZ10GMEDsCUE
9ck+D1RlRxmL9R0JJwyYFNR0cZ2yDRxj7VawoNnGasCH1tXS1Rtlt1rqyR4rT64M11LyZ7uUQ1Uy
BLFJ0Z4yJlBaKlSNTDCBeZO5eXo/Vk+2imnH5meaHzf7yZaGYwpAF1k2bierns+W07t9Oz1noAC8
LCMCMWQD/hNI/ImZwvdrpdaVyY1UE7eWc4F0cJXp/bRMxh0z4xpz5SOU/Un2XtG/asvXf7cKxgdz
MnuOGhMXrIVAvCpheqp5MmTB0Yu2ijGfiW5JWtGDYCCK0csTH+Ii8wzRqD1u8GB77oxdqOUKjKIN
MqjolLrT/Oig3tQHiJpvCOJmXB9vcyaMdVgqxJTX1oQrKd/M/Yh+jb3eHiP50YzPy/zj8gFx/fEN
GGMdli4tTbTXIEiXHrrZcKnOFPJj237RLBGJqeicGNOgdvGqLwPCx4XxpBDopn2O2vvL6+ELtKVj
j0CF+mEajya1sTQPiJeZBKejDUHflQ+XIfhekP4Hg20py9eoSQxrpg8LjMtADj1+RKHCHvOQ3wbt
GYfhJN8JMKmP8/HKeMdkfKBSVR2pA1OEnxyiUPPnfbU3jlT6xE94/jG9QzE2QU9n0Fk2KoI51k7L
/0kzN15EdoeLgYFJMtqhQQ3BzmmdDNx+pEfA1tYHv5RPbVEEbbK7vGkiEEbexqFyzGTATV7lj2Mb
5uqvtRJ5hyIM5tqxB6VdlBxmGpTHbodJC4Plto5gIdw79X232CsHbQYoIaNWlLYjI9OMcV1K0Anf
sNyqG2uDwwhZvK55EsmIRyGMvi/8+tEKnG+TT+PMpqiMSAjGiJmjJyAn6FcEv3b6sQzqcEEk9Iwe
V1CXzp+hBKTpZniMKhwh9jbtULOk1zTnp0UE9HLXZXRctCASBFO4wrBBYZYUL11EBgvnJMsHxx68
nHydHEvgGHAdnQ0Ic6XqWo1hjh0kLs6etfKM2vOgXH8RtLJe1h7uNbTBYW5Vta2byJ6hPfpcua19
ZUhfGyVcoqManWJbIOGcnXNQiGIjBqUpDmIbf79OzCG3emtBeYOiEc9AgU2URV6S6P7lNQlg2ATm
3OaNZjWjhXLfZzP2ei1zLV0gBJzz2S6FLS5N07gkcHssf9FHN0nDUp88qfSL6u7yWngKBCCwfdgK
UswGmzhMSzurrc7EYoIorHwUlnrF84B5hB1USSB0/I17x2JMaR5ZRpJri+VLXe+bTuvlku7Fsf4p
MXiHYcQAuVB7bDTV8qu58hTVc0jpjrHggcdxEbb7xiYLlXRaigUVWL5RnXPpXH7iGfzX9xkr2tqJ
llS6DibQxXHt9SuJJvQRh6st8qd4Likq+TD4DPzPCnodGBWtEy1buxVvHqINYdWWXhbF+xoTDaRc
CRCR9FQNhfxmeqNn3f6y9PE20QJXOKg0UQ+gmgy0mSi2VDk5Hg5ytl9N+b5QCsFLkqdIWwgqk5uI
Rd9Yab10Qx0Q4xVAa4egk3xY2ufLK+GJ9haG/hobmKaziylJYLRR2RBIZfo1tztMeBORHfBWg8mU
OC0bM2TBiMfAjPMaVbKJN762+LEyPyDTBOtjd+d6VEWJJa5t2KIxbn2KOis5jiAZeriAZjI9yg1m
ov6+yvEUv7yDCueqcLZojHWIzGI1dVCW+arllU8retXWfXeT7STvR/ww3S47Oh6tvQXXQXAZmXd2
W2DGXkwt+nzUIa+D0boxmy+FHEiOwMzyKme3i2PNxZSpS+00VhUY9/bjFCh+ft275GZAB0xoXjln
xZsO8W12Z4DmnfzKwssr5IuNA1Yn8OyA3ZA5SDsxBimLaxQ0IgbqmqtZuY4Z+8UouUslIp/mb+c7
GHOOJYjgpqHVqmDMpRt9nYKsKR6UVJSR5NkOME7+WRNzarYW9XMql3VQT/OPeDZdU3YEb2j6Cea5
RMkvbFTUoFoJpEN/a1uOsVKdVEL+x3FI3YGglmyMn4o68+xV82rc++BTDNWFCBIKvHqNLfCbyd5Y
k8osq6EzZ0jkTtst52yHG6w85158qA9VIL86Pw1RWRZXRN7X+mYLNpB2NE3GUMBr77rnIT43y48S
HR+NIyp5VEVAjHurTWtjKJNkvZV/5UGC/tc6vOmuml3md6f0m3E9Ig8APuoQM8m8AvTKs4tZSiDg
+QRp9F+7zPjApg5OTpKgyjPVQkU7dO31LAoq8U8SzQdoREMYGH8YEVIGq7MsuKQ090XHvWU4UrCp
uVThwZAOukw06Qucbl4JgmNvUBkVVOuxUoyoQXT7rIfOD2NXwIqa/qR5i1/6SSAqhvxflokV4g6X
TZDO/73M3qzBS9aDs1z/0l1lL4Wf+FaghXOgBHMA4jChzeZKETb1v4DMvs5kLJd2qnB2lnLsW0iq
MoVxtN5Fk2iWJdcKbKCYzWzHvmiVEh6EHtrHapeHww7N2ieRjeaazQ0MY2wsOPq5HeFxaVrSSYlS
f12aZ6efBJcd3ZgPNu0dhk2+IVlZZrbdwFEpIlebe7DS/MgwPZI864nARX6jF72ExfiwU563TV+N
8L2QO/+d+AWzaoNBkvohv5JvykMM+vJ8h+jTOX82xNUV3Dtis1jG1nQknkycH/RAfdDtp7UQXBCi
7zMWJIIOmhj2hvC66TtaqIpSPNzvYw6MbEOnkK2nMrMxyi1YAJP+f0i7suW4cWX5RYzgvrxyafai
lmTJsmW/MLwNCe4LuH79TcjnuCmI07hHfhhHTChCJYBViQKqKjMqq8BcDrJyonl4PS/Y9LnV7+fC
Fq+2TubUeAUw7T4YRvLs2LZb28nj35nhghXvq3nUs6pKlKT4CNmTTQw/1WkpwD3RdnGR2stLg25p
ZJDJcMqW+2L+cX0dm6CDaRckiyANekO+aFoI0EK1yyBCt/x4dop7qwwVMR++wA4fo5gsjWfTBrj1
RzNc/OGRicGDAeWWtX1rIHcvQ3kvEmnf3rw/i+PpaZmgizHYyKciaMbIB1vdX9+8LQ41x77snsEF
o4FZh6KzkGazVele5w1ot0p37UlDz7e8K4P51DyCy8q/bnfbxy/r4mK0qRsDonm4MsXZsS6eiXyr
i2RdRVvHfr4KU2nsR1OWIWqhyl+K6FPXP19fgsgfOBhw+iqZNVXCra86VSao0cbjGN9TtRNslcgO
+/lqHWld9l2vEZx09KYu9+pPszqI2kpFe8VhARqtzB5ledwOBjvAgBBeGDQBqolMcDDQtQaFKBJQ
U891z7S/RenD9e+xne6sXJk/q8E2osYFgMDOg8lf/Plp+NyebOqx8CwO9q4M39PmuQ4f/vkelaqO
yGOKBN3I3LzcgZIQJAP/e/PFKyPciQ0Sd01uR3gydJBx13GleT9op7wTZAaCmOQLxo00lUmiAAok
J8bNBjTlB73LHU+XonIn+FYsvt8kIZdvZXLxL1FtMFt2T2TdRsaO3Tiys3zo0NGJdtxdQQWH0Hby
bUCeCLMY6Jd4wcFVFHU19CirGnsYnRXwRMZH80VsTPNYP/q7Cm0gLL2Y47xdidA1rbYwpxBfkZ/i
EqJxXwR7uBlRYEQzVNR1QAjJ+XsFsSd5whQ9oJt86j/p6NmqPExXtXgOUnc0zM+iTsjt0+Jiki+P
Joqc5DrLUw2XNQ0yzsskcckxOtA99EFxsWjD8bNF3zNljP38s1aecLMxc/Q4xTh856aGPpdzwhzb
u47ClQ3uKKzAy6gOcsIS42XXg2EGKnUQdi4h7IxhAoi2MV26eS+Smtjq4nm1Ni4WKgiqsckdHFSh
9ezspv2L6Pg//78mbuZ4bwJvtUjmVKs4MBvFrnsTWZ/a4N1arj+QuTzkNphTYwXipr+atBb56Was
r0xyByWJzIQ4LUxarWa5ae0c5XH6rmTOjZ7/SKF9YU3pMVHNL20Vu4pJJreQut1gLh/+LmAc7iS1
SWbPXYsHt2G3PJN9EyIn/WfC8cBot3KvhtzgdYubiGpYEHXHXIMJydrXm22kdayUMcIlbn6VmJqz
NXRGtIl33cr2M+bKDPdNm4nm2tBgg8k/zmN5YI+0oJZGLsdkUup996WoMEIKEfsdemDHk5A4jQXG
W5+6LJP7wFVtqJoE+RyA+QAeXlgP0TvqW2EZ1GfRaMBmOrRaLPcR22Gs1Nxs0cNXJr652Dhy00ez
hmi4qQpe/LYB9rIuLitC6aNuIxWHFJzmZKeYNZd1EauPyEW4g8IcjMQgNmsyoIGh3cVOWEs/r/vH
Zi0JfRh/3JA7KEqj1+lUwu8LcLeOxDx0FHcW2rqmtNxJre6qTu53UQee61qQ9W1+LdDPqrgoW7rF
a52YdFnAOpXjLqs9N+rRymig1oeSCK78m7u4MsNBd04lJ4nSArsYnef8eyWdTVEtSbQSLpaVrqGx
Izng9EEQ2UT1UZRI89BWRF2dorVw0dyrjiEploFcPOowIl3vlqgAR20uOO5EZtjPVweBBHa7pelx
LcdDzCj9iI19RT4KHG8zgFafhYvVXCf5gt5XJK6ta58Zgftyaj8Tw1uOzccU2ifdPv583ebm+WYi
zZMxx67JfFKEB5vajmIk5Iv1ZJDexciS16EQhxmhQT4X7eN1c9u7+MccnxA1FQgjVcZ+QpVPlf5o
Ns9d8XzdxFZPGtqVLza49J86NcFyca+RjypAvfEm2TXvl9vlOPrNbjwtX6KHRRBQDNreQDpTNcRQ
no33eM476q5Vi1rFyRXFqhsXGXQgdprxrPaGn4ka4Da9xLLQMIbhdvMNx+eQqhRScqDcz5tz23+S
LEGxefMbrX4/Bw5S5+A5utWQ+o+BXX5MDLecBN9ocwkIdV3GoDdE+DiEtXI7/p0Xp7oJvTD5zu4m
X+AGAhs8/YVJMJ9BDAuf5Mxm5BnlgBWYILk3dzHuMGIpBJFBzu+aQonSPkG/pT7cLcudKerG3058
L7umcR+mHIoGBQN0CpJPlekSaBM4wXILUUvlH9VvQ7TbCbaQYfQbr14Z5DBcR9fRb6aaMgb5VNNB
XwS603Z+GiPdHXPnXAPN5f5xqZewMaE5Mc/SQ1Ekgk+56ZCrP4Nt/Ap6xxpNmIWGdVvk69KGJAYB
gaBTSWSCi1/NSKpOj5FWqE4wW5+cLDT6j4Ld3MQIWwdjjWohdHnZ2jyrbKPQkHa2fhSCizNg48iJ
/0P6xUY09VPuSTeYbPT+0iw7AVa759jW6KQGzBaJ10Ndu3OzIwZ6d8YDU8RR70y3fqBeGZqCLd1O
o2xwpKgYU1aAVK8Na3grtSZZrYI0b3Z06r1cGc+5oni4j3rRqHySSHGAAOhNauYil9mOxYtt7iS1
9DYv21KGlO6gRuDoTC1vxih/cH1vN3MctOih7QhEnTLP0KLpeKCLJSSKenocVE/JSi+Rv5JKVG7e
jvyVIW45KgHrLbirKoiFsRoUc57ogNokWB3qUHTBZuD7JupXxpgfrxwmm3KolC5IDlmLbb6jJyPU
d7hxhtc3T7gozjF1ex7AUIszkxXW2FN65Q0nHaxBeOW+EzFIbzrEalHciZMpU+6kSgKHsPFWl36L
pofryxEY4Htj5qYYJqVC5dMi6X2RmftEn3d/Z4I7YPJZM3QiIaD0gfhkkYOkeder82WbdO6IGQ0y
2h1hV37L2heyfBybd9UZVia4Q6XIpqUvQeDkz+qH2XpaRCXorRlJPO79iUqdfamV/zpW3yT2AupH
u8abW+OWO9xCk7sJRBMnxmCQ7OkZI8LZbm/5tVArfLvfbGWeg70uGo00K5E+NWbtDvq3znl09DBa
Ei/GxLVVu+V4MJSbsRLcvrefbFeGOZAw9T7Vow7DtU2wgFyjD6e98tD5kIdxm7s8FLEBsXVcgQmd
g4nFMNpM6oFJk9N870nzDErF0l8gsOtfd3uRIQ4nkpyUiW1hXQnRH5TM9uasv+1MkRLY9nmFl0UV
onasgsNBxFyOUpp1Mnqx6mFxW2fMA6mGrEabmA9ar0Gtzo4ctyslZ1/XJD4hNMrDe5b650/gm7Ij
ak1mDsZwv1C+0HpP6TenEuDU9pv0ZZl8U3YjZ5hLbYGEyc2yQ8aj49nL/jJ4ye3sRz966EBGLtOk
IN+vr20bIC9r46BFVuLeLlp0r7bpQxqfaSzYu+3Wy9XCOGAxOzq0xoBhMaZ9oAZNGEsPGA0KDbRn
1GfnQB67vXpOzmDDE6U6DHn5WAC5GTSXMRitGTIX8xFGksylR+cQ3dUHxisS7R10frHWKFH7+VYW
uTbFRXnVJ3jpXeClzZjNrlMaoDApp9ztuh5kvXYFGjCaaIIr4Samrq1ywV5X6OLvCoA2/SHdsZLQ
jnHCOJGXn3ofWlq7cTf7iWufxpOIr3WzTrm2zcV/b0FaeoB4dqA0uMvZGPlqQhNvc4H+OASyL+/B
dSq4zm/mJhjHYtLjjqLYFudLM4IwUVABA7gdrSZozf2koHmyvJPS20XF5ae/7VHAMV21FUxwsu/3
1pUulrnTq7IMySxjHPJDdBdPlVuTj4X6oxENO25F43qBnMdS3PKh6wSPLZddNB47U1CDFf1+zk0H
Z1Hr0Z7x0ZQOtMF6YgWVNfa765iyGQy4X7B+PUNWdS4jksp2LCAAi5Jeq7nYtX1hxh+AcM/pEPtd
VojinGHUm4+zssdhWN92Cx5O8TxruKz9WXFTUNR1CIBqZ30R1Qk2t3BljPPBrktkZe7hCYUk+anx
OKmix/Tt0FqZ4Jyt7GtadniN+UNqkk2e5A1ed6MFLcq8HXVFq9o6zcFm+eeTcY6XQ7gUnYhA6XHu
Pd2W9qOsHQFpggjeDKOVGc7/qhkDE9WAAFbpz07al87oKnRnCCnNtj3QsGRc/2zobHBJgwauPXk0
sYOVso/b781wp2RnzD25/fzzuq9vlq0cUC3/x9RL/rLKa6dZ7ZJ2xtupfR581gNgg2Z1Xz4mvuNl
N4zFoA2d0pNeNHhyT/SQIFgp31tN1VFJ1QRNwIUaDtMP3bm1LGAw/aB1hSCstz3/slIuzFQ9TfMp
hzCKVUIr9UwUURyL1sKFlgxZQQ0v4v95E1n8Iuga176ne8YdK/uMtrM5tOjXFkncbrvlZWVcwGHi
e5YThu7mIE9eukzkjlIyfI6aSLsd9UrEuLcdbRd7XLTN7HQzSvQBlKrpOpXiLRPYjCPJve6bm5ee
tW9y4SYVtCWzAyBmvDSLD7XIo36wMMAqn0Q3edG3Yz9fhYG00J6QHiPn/bSXkjtNid1mGjwrxfBE
KlJ12E4EMIYJd1BUjHhx1oBUXZapGGIw3AE9UqxGbB/YI8UUlmG1v76N295xMcZlOlahELVgo58d
KNWH+UbKQ235OmYfrpv5F9i/2OFAa0lae5p7tDSPHjvGQO5H3SJ0AiaLSsP5e/JLyDe5fXL+Mcnz
t1Uqjbq6AR6zmvf0MhYl4T3eCjX0Eohq3qKvZnN5QZeXKaZEX75ajvp+FpiSawQgZvKi73koYhve
DrLL2ji4WsC5oY8TbjZ2NbsUDWfN0qJGLGoM3rzgOxdftDnUkqI5Q+ELSXiHZ1wNvgiVcfwPbvix
Nz05h+KzwE/YL3yb7lwWxqFVXoFJBNQ1v18Crb0hu2oaEBDmVB9Zt40W74vv100KIoBnNKKalrQN
aHP8ZgINX43uj2NqHYhIJIE5+LWFcXCVVVWhaDVgOFabQI/lr5YtQf178FqJ3hd2dpjqZHBBHBpc
X57QMTk4MbQ+m1MbtzdTBsVrOewtinO8elTU6gNtFh+ZA6bakspDsrHXFWcfj907eAedtRtxKLNA
Ac5QejCUZn31femjA8j0JZck2cmYh5BksSk4HTaPc1U1QFxmo52Qp85b+nyU0GyBGjONQkutvCwW
nXNs39580JUJ7oNWBuaYZ7qAgdKZnuqIotawnOZ5eMpQyuka0Rm0GfErc9xnnJcuKccqhjn9Y2J/
saxnqxaF+6aPqmi5Bn+5DJIvLtqVdsAU0IC6jdGbxylKd7qVQCdH8eJa8ml7Spv5Y0Gz9wTgyioX
8q0CYQWNlTRmqIBlFLQuyrBv5NJr8lYUDJvwsrLFdnl1kutDgXo6o6q2n6bnKCzQ1GrXrgoKvfy2
2dnoffOuh9/2Z7tsKeclS2VYiwaeVN9GhA39jZN9movD39ngXCOvkbuqBRZltPvKVNwZzWT9NAtC
SuQcXAzbEmgOZwkhNezYONew10IpFGuIiDaM/RmrL2R0o22nCdLHekRHbolH5cg65ELpOYGZl5vP
yoyctmBVGPEWGVmRJ6m5lxi1Ry0RxfY2Djm6roEQCQrFXFYgqdloUs3Ga0E8x57WDxCUbYwsuO4A
m+/IbNL2v2bU15tW1kueFzJOTTWEWLan7Nt9dlACeS+qoG0elitDHEJAn5DIgwVDZnXfF/cFZniW
5eMwfhQsaBtcLwviMEEzLTqSCo0N1NePxh2LVAppqO7s3EY7JawOzhF0zWQnmrLYzlNXC2R+s/KL
ZIy7Ku6RNNpP9Lk+jCH6te+N1mPSItMt680UUfZt51grkxxE5ENlViAIxgGduYZb3I5hdNBulw+9
L+9ypjYrSPlFPsnBRZS2RB8jFKt0e3icwYaqqKkv+H7M4d4ejpfvx4FFFy1Ka2YGWK8NF6MqB+Uk
BW3sjs+grd1Ft45gSZtuCeC2HDwwytBGef3VMoyaamOFum6VgMpRGdySEr/T0dpgpYIRjM3du5ji
Z8xoQoqB9Mi8p346mlp8VuVSUFYTmeBAw5j7FkKcBrBJ3qfkYzz+EnydzVNwtQYOLpRKkjuosPxW
T0q8Dk4OLlck2RLkc4C6X67bE3wdvsc6xdluOTjmg6ZIXH0Mpj5yiXRHbFH+sokaq3WxjV0F76DT
alpkvIwl1p4Yu3Z5qMiN3YbVsLu+os3TY2WIQwmaop+6m/GUbcsHXTp0Tuj073nNXpngUKEwapqr
NVw6zg4Nua+z97xWrn4/hwK5nUATNcLvxwkVjlHiY+D+W5N8lc356fpmbd9AVqY4MCizUW6sBGVb
zMAEv3vIfqTfFjz34pH5PfnWyhaHBAWdi6Vv8WWqcYaiRHFCW6FbEiN415pMppEIBj1wgb92tchs
zYEQ8LpGefMQacjtdMjrfRtA9WPWtTtFygdDHY7JNGJSPNUhqGsLgGjb2S9/AberljVW+BvAiBn1
9UdZtt1qqGFrMINmmL2cjrkgAdx2+otBbmtJPbdl+0L9mx1i8qnEv8v369sqMMFnZUPUGLNm4k7V
goGqAvfhpD8PKREs5F8c8s9K+JZ3MInaS7UgYc5vfmsyGMG8YzI87yR0ZGIg//UUlQPbqiRk0Nn4
ALrigkVzPHkoH/pFlJlt1qLXdrjULKGWMXcKmk/1UKtcxhoQB/RzvY/P3Rcwv7aosM/7PvX6ffG+
+ZK1cQ55jaxIkylnN8eiOk4okLlJHIctyc9FVeI2UkgBtujjBBlpo8nDtMrc1BIRNW5nUqutZu61
wv+i6JslidEQNR9/l+PRDpN/MkGOzrIoOXzP8JCDJnbbAtuNYfAHW1KaRFVYJgXCJ2mf5UO0X/JJ
CqDjpwoAZ/MMNWTQfYELRVX5pnlJMpNaz/FOa+TjIVkoRGxw/bedAuLConHmLeEBx7kYe9Myb/XA
knhEJfUO++glvZtgTKnfWccbI1SRlEqH3hX1AL4E95uccWWVS3sGhSQITJzeKtq/C08N0lAFZba2
l9gDYGBgytUlGAXr9JdxYf0kSowFe+xwkRpbkQQ+CbTCmEQJ0vZM8WWppruyqOdm21FXS+VitVZJ
Xkiso0L/+ttRbeqbP3FtL29ZJ6JcuLboCU60OC5C7b5OdSgUs2dOC4znhptn+l7rnujw4R0Yvlob
F4RUl3RZggqRj3GjwJrif/CQhCkw9T1NCyszXH4UT0ptWAPeCTRjdhf7IYaaKo7iVBMU7jaPpJUd
7qB3UjDSk2wEbXL1JXW+6Oo/WvTr+o6JPg13kleRPRuVgXAjFXFco7ceqDXsHS26JapIblm0HP4Q
r1pVa0poijQQCFggbkuzxZ86EZPS5hXmz65h4uI1EjdlIg1yims0TW+k4QdOvOtbtr0MTXdAvamg
EYP7KsZUjjXIZqvAqQ56cSMXHukFX0VkgvsqaGyUpCTDU8ecJW7WPCRz6Y624Kq3/ekv6+A+x2Jq
Tjqp2KfenB7yeLgzwVoJwmG/N0Ukr5tdeI5hOpqCWT8HMg2vv8mQqcWIF1xWD5P2TJms3Em3pv8r
/ZREXu8rXuWPJ/02NQQp+WaiurLLRaoeOb086Sj92cXs9miMJeVNPN+2w4Pai1DuXw6RyyI5x4Bu
NCTSKfL/+NPyrO1axaWPeoAZeN8CC5ySQOI7D5LJjT9qYEmbvyuCa9W241/sc14DvtByTkZsco+E
f54TP89EUw7bjnkxwflM1GZDTmIo2i3o+ZgKxVP7xqW2478nxP6Y4YeZCilbigaPU0FitO405PvK
IbgkmgIz23X8i3vwUr7lohdmTvA6oKHcjVkRLz6WJ1bHF8/xC3aOn2bKc5BaJClqtFP8qYEocTz9
SqT3EAKuwkzjzvao7DAFssAD5vkQLUFBay/Sn2QRLZDA0TT281WuG9lVgtkCtOaYegV1N8Rz3gsC
d3O7UAhijcnoR3S4lWiG1WkQYEXK0D848tNQnzRT1OW5CYArG9wyqNOVeZEhXpXH+Sgf0/s+jAMQ
f6hIN5cjfBvNluatSGVzc/NWVjkolCBxmMwLeyhKHrSRgLpLAAObmLcywGHektTG0FfAdc36FqHC
NNuSXxZhIX0vJcFRuH2bXdniIC/K51qqCbxaP/dBvO9CA4O0nukugb4nO1FvLAOwN1n6yhoHcKpu
DTiPkRkndhhDAbX8NM8hneojndwhFTXiCxfHgZ1B57ydCKpO2p1zxxZXeJkX9WirUPH8L1rcdmIO
VUMLRGVo7uQH5kgsWWXCuqrnY/XN2jGWLZ16bTD6DI9GyxWNNGwXHNDya2OSRgE3MXfrSUhuUtkE
SyLjETfR6zPtc5DkQ82CUV6YD3koagjbDOuVRe6aQ5OhI2XNnmOz1DW6W5DrJkMtwI7NCFsZ4bBj
LoakohFQ0MAeVreLKC0X7hsHHLYCBhI1g9db6AH/OttoAWMvHg5OQ3fOvfIbK3+J7qjb7rhaFgcc
bZpqKMRjWXJYHqwdZC083deOLJd433QvOPP+uAYHIkY5Gzn0VPChknNXG26di9L0f1mPZRsGyAT1
N/LXUlx3nSlTmAh+d7mPqQs1lYDBrnQjcvZtp7hY47BjBolNW8xs3EUKqHnsRU1YDAzeYBMeY/67
Gg4sotGZagwrYPzzEB27F6WO/tCGolYM0a7xg3dN23RtnwAlcuJOvoKsZQyn79rZfF4yV/KFqLSJ
uZd18T3nbUHSJsngdQpkqNE8h+J7fgfqr5/OE1osQw3c1/kTTd3+JMIKwRfjh/MwV5zYKmsAnp2o
DRR0JN9EFaaUrqeawg3l0GKqSxkSVQDB5KAf1WDZq/eTF6HHDE9N4u1kkPrGTdAQ7oBvF3IG/OiM
OkBix2ZB3AUvOoph/ARm+xf1oFh2BUsTGeOCWFbLQbErBHGU++1B2w97RHKPfl+oJt5Zh+vWNj/X
amVcKlBbpiQNFTiipTQ/DkTaDamoDURkgothWUbds2zwWGHpkgcKVy9rRN6weUCtVsGFMfoNiTSZ
7EZwN7Ep3ZD8gjrN8sB4oBi3df0kx6728/rWCYzyre5VXiid7QCbhvnk9L+iPkxaUX1SsHd8P3uu
SkRKKXyhyB87416PBJ9/+y512bmXOFtdCmboCY8x2n9e+M+7D1B/9gnqKC7r0yci195M3VfGuKCd
Z6u1ofEFzy6O2vjDbg6y5KXUFkTQJhuy44CZCBQG4DvhB6Mki9YldRCu1Dd+TGj0zj3NnZ5fqAxA
iLx4/Y3q0z3rLaBeHYqmR7Y/2sU8+/lqT7Ok7iKa44isjNsI+qMiTkfR72eOufr9TdpJSpuDDoda
fTgMxbEUSpVs+/ZlCRwG0UWxBk1BdabWUVLrQhUiFMooePfdHthbfScOfKAulw2LhO80f2Dsu6Vv
41/WvS550c74Ot/3fndArgS+2lkWpJsMEt5C+mWFHCrFaqwvkgRUSg+swExCptEl74Unv2gnOWiK
oFccTSPsmOdlNxxAh4LOIPWwhJS1ekOpK/XMp+vAJPAPvo3dyctpWBLcwsvuccmPpcj/BEviW9TK
tk2c0QDwSYVnOKfWgZS7oJdB8HVs7sbhxI1M5Rq4l0GUqexuyZJ6KbJz8MgY80en/zxq3/5u0zhs
mnqDMWchQ7Pa5yg6DEKqH9GucaiQL4SWM7RJAjtzzZemO+2zfT+45Kb9Z/ZVV93HvvPx+qJENtnP
V0iRJ2XVyTIA15jvp+Y4FP+Y2v66CZGzcUgRg1NliGUUqxfwIFLlmzUL1rBdpr6ghM2hhJJLtuI0
sMAkOpxT8aE4E8g3LnvG9preqn4ajKfyCM4s0cSQaPs4jCjMOs0mNDD4CRAwsbyePOj1EPzdBnIA
kSydEVc6vlGu/lMbi6tkn64b2D51/yAdX5vtiwzV9RT1qLn5QevWjfTO1eKjbIo+FAvKK5DK87n2
ppSMHfhFkCWDZdXHB0rd8kQDc2d+Rr1AJOUoWheHEdlcdnPKCtxyo7nddHC6flfZaLg0RRJ+27eN
iwvy75qz5AyWHL8kFGOgeyUEVAbXOssYqY13jaBOKbTGQm4VtVGh1BhIRlPCOPQeStwfVOUrKCWD
uPuGNyGopzz0qPdYQ4F3EqgaxZEo6xTtLAcbahNTzahQHm3iiTGE7CF1dMoKnMxR8fPvnJP9Kau1
mlpbDs6MXKmj6S9KF+KmCnINo0huLQPaj39njYMS3Yh7Q2eDcovTHCU13ikLqPCjZg9d6IfrpgTY
4XDYMVM11XMThzD4cBcNZZfmFh10/nUjog/FYUccTWUeNShpd2l3zqkHfUF3rMtTN/y6buj6anBr
f/2Z9ElKl5TddZzmYE03sX2gg+AgEZlg1+KVJ3QmGfraRsppG6e+/DZrN5OwdsAi598RSpE5yBja
NGk6gkN+PKaqy+4Dka84PnSbX94OzM/d5+nL3+0cl1cshZyZaYNJUJpLB1Ny3CjTnolOBJ4gOCUV
mS19tX3xWMy9w1oCumDy1YAEQEL5fvrseEOQ7NlFh/i5V5yK7yKqRwFeQdzytelMjSQZQqrY1Q8U
LxZs0mPEa8wUUC8J3ne5AlWbpisy2sU5N9EjNAZPbOKoGHS3mz8bmiIAiW1HvFjgnGRKoJ2SzwAJ
a/BicopUt6CCYs92Zd252OC8QhvAblsxOUY23IoHC7cJHcsl5+S7EoLV+ZQcC9mdH/qTSKNjOwIu
hjk36Zc6dSBBCZI26ZiQO5DdXXf3f3lQuBjgnCGVtMYYOnwf+WjstD3B86ZXo+fs5XbVCFsU2Od+
G9EXc9z5QWkN6mhwjb7wuxMQaE6ueigOWkB2nehcZh/lmi3u9JicFGDrwJYamphnSh4lNODcGJhP
KMP5YRpdVbCZ2/B+WRx3hphzRnTJgXiD1lm+LD3ISee1xTGtdtc/msgOd4y0ldnLacMW1qLLkp6K
aPFG+R6P4951QwLv40chQA8oozGqwddqHLeNR6+MkuC6ie2C3CW0eHUdnVi6U4xAo/QmvmX1P+dB
vZ9R4kF5LDniTUsk5yPAC15tZ7LQrDKyOW6rSwJnvtGT1JtILEAl0dZxiCFbca4pMioVqvJF0r9G
vci7RQY4ZJikehmtEvvW+n0go6sC08aDq6NagPaXIMJ/IhK8t26HNi9ZMdDsDMZRlK1enxtqOthS
FmNJfSd/G7PpCArJwOjoTbRQ0SP0xiH1yhj/Whu1lawXGaYXlnray6P6OTX6m0JDVc5QCzcm/dFu
2rvCGdy+LfyZgkN2Ur8KfJMdHa8R5PUfwR1eudkto7MwLs5Q20FBJOhHr3q2XvQXy8ZtRb17b7/p
a3vcURZPKen7ATs8pTsHjKqinG0j2F4b4LyyKcqsgdI9GJpu7NllpGKZl7v1p/ob5FV3udf+z0j1
2h7npJneGbnVIsuhcThFXxLVdlPys0mb/znaXtvhTjG7JZhBcdibQ+kc8YYS9il6JK57w1vceG2D
hccqY6vQWIl2NtaPU/eBQT40xbNkidIlod9zh5ZixHIVJ1gJ9X/TaCR+fep3TJKnP5kC8BX5G3dg
JZkiNQrTulfkm3j4kBkiHn0GCdcCiIcMEwLrVdSxcsXvRBNSgGADEfV1C8zwUyVOSvUhYkSsTfEP
2i3ceuhcvKRW8gMpvtnWg04EozkCX+DnS5x4KIe5jUownTW3bIxFrq07VRHhgcgMhwftgjmAMkH4
WJgclaafnfYzqR+uu7XI41QOE9Qy0atSgUB3cpA99hCU7NT7bsfOkfIsfCwRuByvqQ6+qbKQBuD6
eGwP7Z2CZyftNm9dcmAk6vN+tlzj5/UVinaR/XwVuMqyQLcrx4NarfoaFGAy9WYSFrFERnh0GOWM
2EyEYMZOTvRkxlIQNa0Ag4Qfi4OHWCtAFvlSR7/JweN3qHfR4YWuHW9b4NcUwZFoVRxAxEDvUZGx
osHem8nPJg5NIQWNyAaHEdpo6qbMZlFa8iSPgQppj7kJr7vAS7pwBYj4XlezqSLqMMWa6EwPDUpW
LRiolSA/iqBIkCTxza4k01tMSMFQ31ReM3mjVHkUYmr2x+srEsQR3+k6Uq3J2hjvFJHTfjAm2Z9L
YQ7Lvu61TeOQwUqKMukqpJhxs2vIJ00dXLsJ1fJWS09L+XR9QRszSa/OV77ftSI55jANWKM/nLvs
luknDac4wAoxU3zHrm3SvfgI3LgAvzbL3HOFDmCJaPOC8VYVzom0uxSX31YLjHJnWj4B9d1gP9Zy
75pDKohlFqrXdpdDjAVHfaVp8JRG2Uf9tzilLtUfe+v7YggmXEQ+yYGGXEEeZWCYmyxtgJz6u5Ia
JzXRA3USaR5sdO293k4OMWZ7oVpJceIrdxDOBdU7GuS/G+fef5m+vGOzidf9Zhs+DBDlawaGt/jS
Y4/+hazUa+TM0jlSH+P51KeCWPuXtBmXHgXS4brB01JL2og5avDV+s7eDMt7UHT66pcG4lrmrvCl
w/tQ92KO20M08nW07VEpSaI7e9jH06NJBS6xvWsXExzo1iWh3ZjoFshXPsfVN5J9NbTP1z/Mv0TW
Hxv868FSZU0lzQkr2efo+i5CFVGM5h5vRBFdYItlQm+D6WKLu6mZ+jBRqLwxfGc0ZvExvmGc00yU
RWxtG3svxtgfs4IM2jejpYyIJ2c2QA4ln6I4E7TNb4PDxQQHvXVsyiSuMJtU0/2gUbc1S3dBSJGD
pWp/u3lsvav1RKaJsSGKZvno6+wRPMEgO7s30HVY+OVZ1Oso2jwOb6PKnAfHYg/fqrGzdXSxCcca
/iVLuuweB61zhcpRxFQ5u4BJ8WHiJBjc+Y6ltERY/xMtiENXbakh2dGgxzrHeKeV96HUi5jIRABk
cIgQWZKCagFKjIwxkslaKN9JCKI+dMnrJ7LTBO/d2wfGZf94dKB0Xhg9T5BKx6G/zfNupzbHuhWt
S2CHV+7NemInqgHHs5KQjdEQ5LQ2ucNshcDFBd/I5OBhBAFZUo8Ip3aYMOrnoFdT1Ei7mSwpioP2
NdlUnTd30BgDcHaZoqqiN4GcZh9ooviYV9+VifOFONngRlr0/TrsbaL4yia3rK6mkS1PULjVjWyn
JJpfpkWoWJJ/3YxoaRzeGWhuXYYRKtskN07xnO2ztD/k5nSA/BC6FL5YNtDpuslN/FutjMM/U23k
Ro7hGSXoNsZ9U9V3RL7JMmxpnr3HOVa2mPOs4C+Ns8G0NTzbL/WXOPsaiYoeorVwiGelSRVZqQoZ
dzCRFYXkltGjIuP2lt0i9RRsnMglOOiTQcNa1yXOpnYxf0ht/xQl1U6pRJWBbYhdbRqHeg0l0ES3
UMpm5LxMEo98ALklOLQqnBmirjzRDnLwl2pNQymrmyuA2GaUIaTxeVkwUru4zhj8nedx2EfbSCtN
NUYDoHOzaJAfu830aT8vUzA4ouKH4GPxt9K07YaMpggsSzo38uj2JlTI/ndWF2TkCigyQZoDvmG+
/U8lymQlvVYGY/2LGjhCsvtezt8VQxcjHEQQrcTssYO+9Di7r4YQtfPrX2V7py6/n8ODqC3Nnox4
4euVs5lAe3HwBiLaqc1TYrVTHBBMY2nXWY2dqpJxT2Xrxvw/0q6kyU6c2f4iIkCAgC3D5Q41z+UN
YZdt5nnm178j9+curKKvXlcv7M2NqCSlVCqVwzmacXdej21X+q4H03Pla6QFoB6VjB2P5KuibDyt
+LkAJWsMbkMy2dIY+uflidaNcwddN3ZxW+PlopiBPUfECdvXPhPUPUVCOF9AkzHXFgtHJp5Vb2iD
6yIudlncPZ/XZTtDsNofzg0YvdpLVYTrDtULkLEs+wxNyCf9Mj8EdnVMjtpV8AXZI9HjQmQWnEdo
U40ovQH/bY10xvQA/bFkuWhQS7CGfNffEGohPBxoWsPyPg3LmyD+qsbm7fkVZF/64ZX0voB8x9/S
EYOGJm665MAqreZB9xfvMwiff3gcHmalm2Ut05gLzeOjHN2k1CuC7+c1EdkC3+InUUNqUkYUPzrz
bOu7bBe4wW4InA5o+8B4drQ9usNzW5TgEO0T5yOkBOlQFSRNXptktzVRHmlf/AQxYy1wqCI57PeV
o5iySAuCGpnXkXxp5NQN1Mluk8o7v4zb7sgEMSsB0RDlYRWbgqSGMuNdYdZqbCtj+HXU6bGbMXGp
Fn6Qfu0SkQ1uK/a3SD4rkLSBZpWMPaADBnd/XdaZmwubdEVCuMB4GOo8b5F+8LrlZoh3aXCZiDpz
tjNdQIb639rxfQSWFRlSQUAJnBy6Axo7c786Ad0FKV+3dKNjk7jGQRIkuwT7xeNRKclipLWMKoNC
vSRJdrliOmUrOToGR2v5LhN14G27vncdOWvvSG/IPbrSvVb+kpRPVMirLFKIN3OSRznJWbrw3rhn
yKjTfkic/BY1qIN2L/mdb7n0bn7WTv3+vOlv7x84NhWdEHQz/Or5Wp2wdjKLBU2MDPleO8petsv9
xbAZmR9r7+9+gAHq9bzIzTCW6CAPYnRwKg9En6MPLswlxOa9Js9uE1Vg2dKuUKzU0e5ikTK32z5B
I9l5qduhukp0oioasGH4YmUyTelMErS2AuL/J7s2AcB1Pe9kV8MIgyhUJ5tKrqRxkeC4LK3SGjEc
V4OOzfyniZn32NNze7gAEKkTuHJlR1fjBStXJY6G/JLigdqAzd/LduyKcqmbKYbV53CBozZT4O/U
+Jw2eZ6a49RdzeY3tX4UrDFzKB9u1pUY7qAkNRn1jI0nMZ44UKzvq319EWJsN0QX53lZm75tJYo7
Mt0IXKxMRnP7QPfm5ITGoRSBMohEcFFjNUfqqBVokUqir3Wo2rFyI/cikEbRznBRI2NgbuMA58+K
ySFsIlsZwqeiG06g+BJtz6YfW60Zc0Orsz51IMhJ2bTQcp0cUMGsDuGJZQVTZ6B4s7YPjS/qlhKt
IRc1GuB9VA0VvRVF2jpEr/aIGT0pa73z1rCdGnxXjX9DkiiMorljsw47RibzCxQS43GsEQxPvpOo
gL8ZQq7EcTfrVM6jKuXMNH6FkJjKRG+KePV+dR2cOVB8fTORuiCNTMhJI6c4gJ4PniMCc1iLCxZ0
BUfGQqo4ukP2877ZjWgwmdzxWUQdIthEHuqnrJa2ANAWanTVlVTfq8lzIoQTEtgmX/cM0bpkFgo2
UC2utf4yEcE8CS2EKbky/rCk2TRmeJsnh/w07OiRkSLEPmA0mNMV9wkKbgCV9x6pnpopRb9FOHzN
ox8puV9yH6QrSi3KEiqi/eF8yAw6jYTMcLvYleyQ3Eh27qXHHAWMGOHskcZ258x7IaC7SCznTqqh
X+YmgVjlviptetT3wcF8MC8Uf3xTj6xvlV7Fz+cPukgm508yvTTaYsG0lmy8xPUXlVyWgSC6FHhk
HvViamJV1hAXuXhZ2YA3Olrt5JqS+aVNFPc/acOPBSTVlJudhIcHya/k7jWpTlQ1BIHPtjq6paME
jNCHR1RN4lFTkhkHayYPNH4ys10zH5CjF4jZfoqqf8vhn+6GPqITLMXOxE/6SwqmJrSXzDeLs3j6
bXc0/Awv0fzZEFQIBdrxb/m8GjsgNcFBZiEQrmqbIO3fABhfl/zPbNW7elxAl+t1ZQYUEZSC0hZ5
pKAF7ATtdNul4tUSclHajJfUPGpQZnQmXGKZCwKhvbxD8cSfBer8gzt814cL1bJGzS1phKz85+yE
e2Akeq0OMDLJL3epa16JeF+3/fu7PM799hPtrbFGyq+SLtvxmIcCQ9h2DO9/n3O3Swl+t7aE+WWY
hAY/sPKjF2ETb7dPrfaH87PLbMn9oMtgusf0PZvCetP9CGYtwrgW6cI5VprmQ99niNPi9D4er8ca
qHfFvx8TRnpqpQznSVtaNxaYJ9Gaj3bDcS/NB/LvSffWIgCT+ueVaw0p0mwTrsAoq30DSISuscjP
imSMu7Axfpw/oNsh2W8D0HmAMZBaNupgwm1rAFNu/dRnzDDp7nMB7bsYzg9MoTmmoYVzY4V3qRSC
tBzGloryXiJlOE9QUxMQ4joyDpoPUpF9B65txWuEHcP/8Ci2VKBgWwA/5PFlU23UtTRGt1nehp5O
G39uMIxUWKcpG6/6EiMhiuqokm4jlvFI9hxGye78tm078Pcv4GxdNwsrihY0ng1NdEGy3NNK+RFp
dN/SSoGL2HZB76I4i9ejvsZNiLb/sgjtpf5Wd4LIQbScfCWflHVlRDWMQ/PHJ9VNEF8Wsz14DKND
vfn35IjseP2tD1/Ox7sRI6+JVWDQ6oVIe9n6GogapAS7QzlrR9d1Coo5TPyF8mu92LJe+DoK4JUk
eM0LtoZy9q50Q2x0Kgo0Wbdf6G0mesGI/j77fRX8j8GQxpOMLkNNDRo7yuIWN0SyCLTY9tvvG8J+
X0npw7wKEgVazMi29iF1iynx6fTv4fj/3HfuqsM8FYCPYyTF87y6KRTzRmoSu2tG9/zJ/IcQ4V0d
7rrLrCBEOxSiU+aE1FOaAh7fuJqOeC/Zw48gt7XPtOOtDJrzBUagVZLeAyIoUd2xfCzivfnvOYf+
XDvOB9AgGkjAHu5m0vhLrvja/HZ+2bZd99+rZnCXnpZmyLYpcKnsHkqPf91DYtf9D6mBdzlcCqIO
raQPSoysWvvBJY7qpregN2IM46DBMO1sxyiXRxf9FnvdLQ4sB6cUAoMXHCuDcw9NXbeEpkheKWAW
oRfmcnd+LUUmyGNiZZVMpT6BCf6m02Xd0JbD0jrlzhLywv/DI+Z9UTk/MZQapvsYGDTAQF4mcOmi
LOOj98bND7oj73HVA/dQVFkVXRsG5zckdSmUWMfF9D8mZJs93lMnPxBXO0WCMvU/RLHvOnLuA8Km
QIrh01nFRrGR/kOoFO1T4eixyDo4/1GjFXWcFpRp6uyotl9DXTSYKPC3BucvlGxGMbwADNxMXel+
wXZhYPAu+WY8GpcZiJeILR3ib//RJDkPMiVmC+YHPAQ7V2YchHaOjgWndgcvdOp78ayQYBV5XKzK
IlkpBzgCRqt3l1ZAHqdikAT4/AKnxXfHxImWdL2MSD0JgHtD585OiDQe8hhPD0me813VkitFHbwU
M6euYEVFGnJepJirpdItXM4Zkqnjj9IvTjVewHf5gTkv7Y4YNmiSzgtltvchsaoRE9PHhmwiQfbn
VU0LRdeNX45F2xFySdR70/qeLQ9VIWpFY0Z4ThJ33EDgABLgXzFhfLlkgxPXd3OaOKn805Ke5k8N
xKz04s5clpQAAw3QHIIHJFACa42AkVVuBKu37bFWYriTJ6VkUWiMkzceGXnkBA/J2CoZdEboCmvM
m+d8JY07clkPNluTSVvue29kY97ILpk386t6O7vJPvPG/adi63eRfD2hq+sy79DK7BHjStGcSSeO
VIqo28lmeL2Swt3heW0RHDtEI42LmuuF4uKpdxpsoKfe4Bm2Dx6k1u48xQEMyn1zWznJo3Qh35mn
whEVCDeXGPS9DJ0E4+2UOw+mqlZqm2MSYlpuguCtV2x99M8fuV9DjR9OwkoGdxJKxF7DFKIWFOHi
QRbtqtgjLegmrnrVvum34K+CooUfPzO82vmWHHM3dkXMp9uKqppGQb5uAgr6z4NfAkes1BWkPUb1
aJZf0thbEsEVsbmrQHr5LYL5u9UzAHBGUgnk+MKbAr/tAyfLDuX4FqqP59dzSxMg5lDgQFuWafJd
K8mi1YYVRwhl6XyiVfoQDomnSJXglhWI4TtVZlmPKOjGkKOOCYqTxmFMZYc2IkA5kRjuKHRDSKSU
NcRMOrWl9AURiquFIuipratmtWZ8t0qaFsssNxYaNLu7aELbjXd+T7aulfXf56xr6qa+NHM0bIfA
dtaey7Cw49626GMy7s9LEq0XZ2RDosyDBm5nF0CJfgpCZ71NPS237P8mhn3GypYHcwSFF0NaXjq/
qo+x+t0wn86L2LxM1ovG+QUD9JJNDko0N7toDuUx/FJ9I/dwe0h4RRTgT+fFbS+cqSjg5VINwje8
FLFkqSk1oRGw06Oj0t4ZokT+lgNQQIL9WwR3O3aBbJh1hiOzNLXdlt+1tnLSuXZofX9el01zVhCq
yJjG03UeZLIZjD7WS5gzbQMbHY87ool4gLciQ2UlgtNlUEa9l3tYdDyZPuiGqVPFkp1Q1TeC7LIO
9L2hVv6sVqJEq0g37tIPmyWmSYVkwJKVNHHaOq5vGOazCDRj0x7eFeTrVphiadIRQOnuKP3MjacB
xEnZZ3Ltq0Xkq1RVFVgRDVgA0/mSuWuNgz4czpuCSA0uiB5omjWkgVl3yp1MnuXWzSNd4Aw2n+Nr
PTj3psIXtGmCtk/ZH94YlEW0A/edM75MXulKwq4lkU6cj2unxEgbGUFJpgX2OO2N+RsdPrX/aAsD
KptGLBBP/unhRqPUUR6FkKZM7hapOiiSdoyDRhD9bPqEdzF8ahgkLE0Umh2wMtqj3L4psWIry362
PtNBragEALYqlDEsbs2CNszJoqtwCeQFDDZ2vRg38RR/IlO3lsJ2bnUt9EZYlqFEsDNj6ZYmWGq0
9BAXolfa5qKpOpWJCogUhc9wT302WzWaT0Av9Ei7L7FEMFr4FE5v58/O9g20ksMdHpWSPFV72DUA
WiJQN9eXDBbYHkB44TJIoDBwBRI3vdtKIneSsmGkoOBhC3gxuZKd3pqvqUMvpMvFYfDa6vfy+bzE
zbO0EsjZRTyMpJ8UCEzVYwTA3kByB0nUzCYSwpmFlClGYCyADAiWQzHE9jK5TXB3XhHRynHRQtiM
c58ZOK9Dei2N112ribycSAIL8lbGXUlEWSpMOLo09ar4Yok1O9IOkVHZZfYt2NWSS5tToxzH8TmJ
n8ZZoKDQGrkrN+0sAC2quHKJ/xdZTT/a4cW8Y4YB4BZRlVa0aZwDLINYHqcalhGGl7PpBYZvpALn
J1hRPic+drNFDRnnS02+LJKG7owf541is41ZeTdvg3s+tFNYVkRFJJSinYH12NZA47Ubjw3AL+Ag
CSPhQIxg3fjktzXVc0KivvAC6U4tjhIy8ean1NJANgb2ZSKbPE+XFdRx3CmYqu7cZRfvu8qlqh09
jzvGKh8iy39LQyBuChZz0+2upHIGGBtGEICgGXdV5mQHRqFZgSKsOzV7+Tq6koF2DAbx8XMLuhLL
GaJZ9GZoDpjLiUho0x4to/cYmhHoxg4vn4RAXG4BRhfvZsInOhqrLtUpRmWdVRTYUHzkpn6JISDJ
Ifeg/gHzimz333LRwP/2qV4J5vxW16LfQpnwwJVvZZB4McII7TXDmI50FM8ebR64lTDOhQVar9Qk
RwpCHRxLO2bVo2AZmQmcW0bORKpp1muritFyqNjaMXlFc+qOdbgHD8E+PgxAT19+yq7yGO5Kwftt
2zgtVaMENkj5BE7TJWASG5F/T8hwp9PkoikXewp0Dw0tgptgexXfRbHfVxeBMhdSOBYUYUGu7ZSq
YazvAm02qzFsIOG3OszLrGQMgSZh1DY0Xcl87LVLo3K7+LrOdzO96ZLbKLpthGnHzT6ztUzOFOtg
DoDXgSUkfnPQQdW0+AxDQbZRA9p/ylDe9eMsUQo00gHeh41dBH7kpMfueUDlGPMXzR7WP6NUWbqV
n7vWzVwJrh22dh+N9F02Z6R9NNJ4UfEmmuhsN7299IutiebmRUI4r0UaPdHbCs7SKC9H9GXHlaem
Iix/gSXyPalUGbSmMhdY4oTMrKW5hjbszu+UQA++F7VX+tZYdBiibqRIxGgkeanlrJ7diMhy7n5C
mI6BI0JUlaWE/7R6fWpNVZswTNpOwNqbUWMNJzdTIpH1sTD6gwWs5BBODkm1rIp/TacZL6x9HsAQ
V52HIPspdgtnESCGbG7TShwX1RfTjCRpgMRPC7LaqFZtbfz+3xaOfcHKXUij0aTlgF1COmixG6O+
G4cpsptKRIq76WZXqnB+qZHzWUe/Y+E15EIddnpNbWM+kkGgDzsd5zaIc0WWAYB5uUVPUW6Wu6DU
EEY1B9DaZHZM6UkPLBv1/2c10UrnMwtJCaCyZERXlDu2XUfTdgbYmmvKx8bazYCgmIlolH47LAXH
6v+k8IFv0DcD6KVxTWLoDIjpvc/6RrtTfLD8/Dvj0kSkc16vzfhmJZE/WbFRS5OkFB5Y3Z+k0XSM
WL2LrAkhKsotc/OZRMBKHHfAzCRq2sRCZqs070uyU+dDGLrnNdp0TCsR3KEibaWCS5Olhw3rwYhi
wGL3x6rSBCXwbYN/3yruZBGManSBijxgqmt2MyCsXibAir/prWgUcVshi4II18SLW+VMr6SEpOmA
SHAgF1V7GtqLTyGzAqL6twj+vojNlAxKCAyHyXjTu9Gplsc6E2XOtuOIlRTO1oKkVWqlhSJ4crmY
HXWn5/CiPmSe9SqK2wVrxhN0VrE2REMHv9dlD43yWo2eFD59xs7e14yzM6PRBqn/tS3aXZ76g/Ws
DoLeG2ZDH7wdVWULSCS68oFzoqjVZq46eLumlG6BhvSFGoWgyXXTjFciOIdKyjHvzAwxz6DdpfSm
bkJfA2V1ZohalLeTwStJXGQ3Jha6irMQE1v35GjtANTtNvt+N76wearKF+HXbnCFqGxe+O/F46K5
qbYWw2hgAqMT5P7UgJAWFa/EjkGXqTjmPkHCxm3dGXPn5JuoGrE5Y4Wkqk4owGNAqsRZh24xNlCC
+7D2wsUJjug1csPL/rV+m3eBDVqWx+xSlLPbNpd3mZxLQkJfTmiNB3Gvt64c3gDbSnBbbL9KV2px
13wqL3VEWjwF8p+G/dcYSJfby7E/JF64E42MbZ5ialnwsjKCPz7GJEVR9TlB0TLsL6L5rrT8UXk8
f4o318xQVRBKGxTk5pxzbWZJ05MIBcsh1V1FyW4HdRFhlm6qYQANS5N1GWVEzvKlee6NZsYdGxiy
PfTfU/WmLA7n9dhsRQRR+t9COHOnydCOSwZodc2vr8JTtgO+QeMYIEz/xQmPds50p6GPXRDCsj/7
wUWtxHLrpywWLYsWibTGjXNA3l504Whb6WEAiaHWCsxvc7NMmIKM+gcqMJz1BZ1O+05p8KwhxYk2
pg0sE8E6bu7VSgTnD1W5mzp9QXbTSnVYW4JaUu91Btmd365tMSpIltGLoai/nOUqLp+LAMTOA3bL
zCOYBPalPHWmwLdvL9e7EM4fRHEXd8C2gknkod20N7Xq/TctuP3QULMOQaJquJHV2WW9y0sAa4hw
kpgFfbAw810LbkeUkmQgKoIQBI7OUh3q4JKG363goqlTexov404UE4vWjTuvxKjkQKbI48SGreYn
oooG91iUe04l7qwmHQW9KBuTSC6qQw8+YsQpyOwNX4k92yLy621TMxRNsQzFonyv5mAm+jQXqPCR
pUCgepMMyBlhKPy8KbBd+KjSuxSm8sqg65iGS9fpoNgOvjT5Ls6IZ4IVOIg+8w4z3+Vw9yrghJey
k+BvguW2jp0qGu10EZwb0Ypx58aMklzqFKxYXL219WMHO0uz2/PrtR2erBThzg56MTCsH87ANDuQ
2W7Rp9gBInn4ZjmT0z5UJ0bWFpw04JQKU8vb9v2+htyJWlKS6XUE0RP4JVpADCs54PAZ2DTiEr8B
9q8kpODeNvl3mdyZQhPYrIcEpzg5KLvlsOyL5/otPjAAfswTzq5gdZkZfDBHVtBGRVs3Zb7ZbZHb
EYgfmeX+xZWeueVjCvJjCSQ0FWbbheHepvmjFVJRLZwxje8Skpepr4CXgnYKd3LDKwaNo++XE/0e
ovpxFdjdl8KvXOu7QE32Yvqo5rtYzpFYrZxkSg01x18vqggQD8XJAISFmBhs81CsNOQu+jy3gPKd
4jKJzXstPDS4UupFsG2/QHV4fZBfMXTDRMLZ5IfP27a1Rty/6FLzl11/NaNzN/YiVz8xyvZgh9D5
xXA6b/jKGM3pVTZ+wout5PPNPSDqko1BInDH5rXe7ZUWe2Z6uSrokdw6gASNMZZqmKZJ+DFKiuom
EEcXXMzyYZquW9GVucE5rsprAZxdjEVdBGmIRggG8KG4CAav0qN0Rw4M/qNzyI7YlRN4s09zYVlO
KJyzlEUzJrREwVKiw/RSgWdL3Wl47A/P9CA9tS5IeVwFdOeNH7vy3fkDIVhYvmtGIqoW10zvLLzJ
k4tWF9zcW7HIal35BhOaGlEqUdaVc6Huer/bNx5D2xKhbInU4C7TKG+toKonqCEdTemQtv75Zdo6
y2s1uEtUamhcTRl2SEb0WVZfomyfK955GSId2O+rgCDPpnoYZNh4iwxtWHX3DZz/eREiNdjvKxFm
VJYgvxhQ7e7mi6UI9lobYN40FoQDW759vVrcdZlXdAkGGSHHQJ5m/T4vH8zhWIvOrGi9uAsS46bV
XCCEcyfzkIY/NO3r+cXarByu1eB8AvCO6iBVYLshHJJTqORYp8tBXtp9LOt+qRp70stHVEAuzaD8
j8bAuQS1p5WObAQujy61tfhETcHBF5gCnzjP+sEiyC8Z7kjvSZrbZe+hQPWJ2HO1gnzTSF4klqSl
uOTn+JjM36zwkIvqG78ChQ83IGZuCGrVBAkJzqaNVMp0ZULKYz5mN61TprZi2MGFZhu3jFlgeGpA
cRt44WwL0xTbdv4umrNzDVfK3DfoY+pmBbQJgBRJlr3Rxm5XFIKTy2ztnJacsVMt16OqUPDKbvPC
tsz+u1UAjbaKdx0F6hFNr+c2FyHbbNvIu37cAVhA4ydpE4yw7XYGuR7bQyu9nD9k7LvP6cXZeRkZ
wH5kjjtprV1rSQezAR2xHvsT8o9RYB7Oi9vMqJN3a+HHjvpUy/vAxH2n+e3XHCNA6qV+JDY5xcKp
U8Hq8RRNjRL3uTnCMNW8P4L/9phM+gtiqf15lURiuKtPiqvIHIG467YlkBDkb6MV2PVnIJvWy8bd
f8W0jElp4QGUz5Nj1jddbDmWdJ+JngXbPv1vi+NByibaEMkCQLaHoMRLcmTF0klwkkTrxX5f3YF1
2NR6UMInWf1zUbxUC5oKBNGCwKh5ZLIO18WMyiqcd1gtbhoH39oWsElBkL+NxiyhYpgIiwUCB6Fy
DmLJ5FEeZGT6NDAHtU/dA1yhI3naQ/hQ/GQonGDEqe3MUQ4iFg/RgnJeQmpy5MwoDFAlvV8p/a7U
QTwwyoJF3RQDFFUgqCoyehq4WpgZUmPQZjjbhLR23jgWiR1jEdQoN8PVlRDuMCEsMhMzhXsAvuZR
xayg7rcHMezgppmvxHDHCVxn+qAlCO9083GsX+pKoMZ26LISwD5gZeRllCSV2rH3EhqQen/YK3jJ
d364E01YijThTpMazpnUZtgVuW3um756iGdNsPEiEdwta5Awms0SoFAKkIgzo7rpplg0QyySwZ0e
9Gt3AVliCzQjiT9KwX1iLqKrZzNaWO0Jd06AzdnNOUpsbvlz9PRdcW3giWkeljvzHnOZVynSOpa7
iDr8RceGu2D7uh2CHsjErl6+kOZa114bIaGBQDM+lqzzjGoNGtMBOPxSNo7ZyfZoZnaBYsAn7jrM
lBsqRY4KL4g/zVrFK3lQZiwhlS/z2ZfJUyKCSGF/4kNAshLB7RK4oEuzlHpMr4EIOiw0NzQGV11S
L+8zNxpE7Xu/+HrOyeP2xxz7oR+kDlYBDhCg0oF1CZlNzWGMdiBNBjrGfEORhSi+Jsg8fBFVo7bN
4/eKAs7ozxUdinysCAtSMiOzu9ZMbABlO8k8fT+/c5uOVVXA5k3xv8Z3BQ9lFtQlsBfdYceKoAPw
XCX/k451JYbzFX0tmcHc41WTZ6eh8mV0mZzXY3O9VgI4CwzNCUybfcRGF06K7BnhLpJFHavM+38w
CR31Oswcaibl0UpInKoSIBdZLiq/0n6EHj2YeM9Mnu5Ml6FriWrUm85vJY9bNLydqk4iTF51XUXX
Tfp0fs2281srAdyijVpTt1ODze926dPghnsU3L0vk9v76C7QHozL+gJ0zU7pys+fgXLCUNjfa8kd
ZwlPRnUq8Ya3rK9k9DJUJqJJVJnY3jBGC6lpJsYsuNBECuYyyS0IiS6Ki/qKARfGTnwoL2YXvI2u
qByxaYMYRv0tjgtS5DYNpbrHnTuUr3GTO3NgUyq62DcbF8hKChej9D1wllIdAeUI5qXmocKZxcCW
V1whE/q5/N1KGDPRVbxSx1qqVmwWNYlRB1iInS+RICklWjX2+0pE2paVkWcwwrA8hcMlcmxZIjq5
bOU/ntz3neFO0kIsVaokGMJf3Yj5sXYkJ7wIb8rdDGzW88dKpBB3qjpVmulA8coIJ+D6ox+Wlv2+
iUV9quzPfNQJySBDA4qLxvd7hH3YRVqEOxcoJ3bVP6WWb6nX2XRJWkFnBFudM5J+BbWrHerBApxF
CgtatRc585V+OFhkFw797vzCbcrBg0RFEwuuHL67pBhqKWlBceFa1W0OVs3SMZkfwgV8Xs6mX13J
4XxPVelJkS2QE4QYei1qpxOC5m72iJGVDC58SHtpjDJWZGobUDaGe2AiovATfVPBuNNfp0Km7u21
owpFJQYFE76hpJLzQUYKBSizFsga1fLBGk27qnsHS/16fvk2e3uR0ftbFvuWlT3UWl7oA0UPO/NA
jPstIl5wU500t/PYfZExjkX/PwrlTpU+LSGNNZONUyy7X4Wg0JZHx3J61GEa30yc/wf102Z0hCKW
DMYutDzxzS25Be8EAF/2XPsLWlUF7C3AGT6lnGEBmAVzWTrli67gnAt1CYlrN8gKyZ+jHICxjUqv
okhdbuIQOQpaLotTZ/Nzk3b0pQ0wMYCxXcuviolez9SMvE7TP9OvS1afxR2UWJKCNpoXjMsgTeZW
SRnaWWQku2qcFOf8/m6eSYDtaBaGFdHDxt0CmjGPfT7gTMbdcDXNvROnoeAW2HSYKxGc2Vo5Otdq
YzZctIZ6BAdR+dqamhMHh3j4eV6bzStgJYozVgiQOh3ji27d7rrikFnPuiHyYpsnfiWD25y0zpI2
iho8IIHpKZWHZnxs0p+GdHdelU1PpmJSAAhJ6EWHcf552sGJJ5d5zEKAi+KAV5C/7MfXBV3ib/IO
5UM/MTyBxC3N1hK5OKqMa7S1geHrF/Yh8RhhQeihu8ORvk5O98QaHyK4mG/nxYqkcnFVm2eLFSuY
j0yBK6Ng76ocg+mzet1F6uG8qM0Ybq0hF1bN+lip9YI1rb3fpB3WlQYmkskvfBFlx2ZufS2NO1sY
Sw+IxWjfaGs4jQqOqsiV1Zsq8A3wVk3TFwnP26nBkPcnur7XgtmSry6KRir6oQkwIRZ3F0ZzIiII
5c3eZADZ4ZksA90U5EZ/CqDI4080wpQJUKltw1bc8ZJBgZJ7ICn5+S50cToEe7flqNYiOeME61Yx
9AzoaLGuA/Nnnj4IbGPTDlc6cXaoFj0FuBXw4iXAm2J2xmud9DZyB8AyLM70tQZIfShEmhMJ5Qwy
VpQiihSYSGVZjjnVe6Mq94k+u+2U7QQKMgX4cHK9gpw59lWV1UUGNLTRMWziYHgWWLGgdvEx5m+P
+8/U1tfiOCOc9CjRAtTXXT30TelnkF5on8LjXMvg/L2uBRj3VGAUSm8HfgUqseTb0jj1iEH84Qlj
IYcocfujKrCV7V0zgONoIVpGM/uf5q/PNC6UDLTWcnAh96+qcVUXL4wL7vyOsT/zccPexXArWEdl
jiZSdH2HqGSOJkLZ8a7uRfWyzbAS+C14q1u6QlFK+FObmdRZXitw+51r+mxOvHTCHrm2OkMjoeIo
l9JBF/WnbHvilVDO8PuoLYsF7Rde+ZOF6a0P/JMMHEOLF53SnYgdbXMlV9K4DaNypU9Whn7cOd+P
VWEPi58IWXHYxf9huwhrFgSrI8JWzinqvRaHcovwPGi+1bIHRt7BeC1BE9Y+mIqIjWzTBFfCOHdY
FWk61S0bApa1+ac2tdmFhW7wEuhvJVKlFu1FEJxsR86px5nJOCymlukY3CiysXPDdl525aS17nmb
3woW1ZVenF20rRRlFgzD62LzkGs41nrzRprXMWp3Sk4E0rbeGWtpnF20ed/XFsMa+4v1IPbHHd2J
Z9JFm8UdZEmzjGRiiF+x2TptFNvoqbfj7iEbHs6vnkgQ5w9nuV4yieIoLwFyU9ZNKP2QjJdS1KTA
NuGjKYC7kZqWBe5atqyr+EK3RlDTmDAFEyihEbXDlgpc33b0C/YgnZiGqqBV+k8RoT5qLapcmPS7
pT7Axi+Uk+GZmKh3CHKIuIg/E16oeMcC15JijIyzhFpHZyp4QpDH1kN36ambJiIoyG2ft5LBmQHA
86MonNC038fla20l2YGG6NzuYyWyo9bE9EMuvc313DrVbNBDT7PBW1q5chQrExRENx3i6lO45UUX
S6rqER6+eabsqxSOkeSoV3/qBluJ4d5KrVqGWc4aOcF9cMzT5lSBFmrsR4E2m0UjvGH/3j3OIFsj
X2RL+tX1211oXumPuvO2sF7m59b9C5K+PjUg6kNXy6VeiYx189i9i/+QqCNx20c6rpe+cuiX7MEC
eE3w0L5KX9hs4l/TU4EjaonbvrhXYrkLp5EMRD85TntuOupO3eeO4VF7dLNT7y4ey7SLoNxFinK3
Tla3wGFsMevWk+VroSj9sSyTBVV7Y/LqESAi593ZJoCvqppw0WxoHp7gTy8Q9PMsATibNXGEe4L8
T3boBptiElLy+tfYkxw2i8nyUPJbYIP41Iluw50IDnrzTqJERaSHfwiT/vyKxYjKdEjhvikIPNTB
lrPeprOPi6kTgdJude9pLBQDRAUFSgDvh/IiSyogk6YAaB7cHj35v6mF5hv1bnLkXeg0GD9oRDWv
DYeAeTiMkQGdnAKZkLMlrU+Tpqok2TPpTT88p28ET9Tzu7n1HgaqlAFoAnDifmT+1eZQ7cwIurGK
LkVGg76SQ+cBD30/iQAwty4QYC0DZwF5Lbyy+Q555GoHo6wsxeve5KO6q8BTDqeQXlTAnRkeC58I
cAn+j7QrW64bR5ZfxAiC4PrK7SySrNWW7BeG3e7mvu/8+puQ74woCHEQrXmZh3G06gAsFApVWZlS
g1ysa1d71hBWSWB+7Xz2GMnwdlxU74+QUuHJhAkFl7BOdUjs4X9Bn80rsVNFq1LLwBcjTXaj9Fvs
LY721+VPJjjv72yw37C76J1pYDTJTh6s3egN23U1ra6j3dsyOJ1483aL4a7fjBZaTZwFROsBGzdg
XOQlGkV/asyFJ6s5Se2xhe8WNmC8BzN0DSgEwAyeB9mjmbnjS3/SjnHYPiu+Iolkso3k7lsSj47u
JFoetPVfqhFqc+nZs+M28ePlDyY6xowHHHUZ9p7ji4bdUtKxb7AuazGDdeshZQCiBGeUTDEInjrw
izcz3D1g23FkjKQgQdWZizuU1a3pbEDddmezaNGHSINOVTJZ/GDRnks731nlboPE2cjAOKihIPgf
GNeMz1YgKmoAC6HZJzMp/GwmsQGys6mJkPXeTZItJlWTRHkwT/FZa6OgSPPf+VIe67749okvtzPF
bWkbg23AsXHUesM8ZvpwVGv1bNqRpDQouMsQE5FVm8Sw8Nzn7jKzse2q2gY1aJb2pDTN96Z56cvl
r3mNTk0/yBJA0ZAi7NkW9N5xuYAG9v0O1o5RVxqZ88DB0FDjGQWY6FhPLvEX3GOYLB8809UGfMLs
2Mjl5oRBcmeeC8p91Xe9XRh5YNyCTPo7UzPurnIdaVKKHrRyUh8mInNT5hQf3BTPIvCsIG3B2+X9
kje6zm2NmwBtuj/1lOhkXrOa/XyUvVrY1+JNseBPQG1AARfgdrcdtG3Nc+xuSe57CAtP22/DetKV
3K3mm2Qs3HGWMa6KjoROkJQ5FtN3fR3A20XOtlrrVTWmLain0U3nxmuRdkP0wyhk/QhRLNtb4k7E
qGrdNGilGoy4fNriMXX+btPG+/fHDjy/bITONFS8Z99/rHqNyTLSDsdu3iA28M+gVT6R0tSK3FAH
pTDKhZiWB/jmvZVmcBRo+IyQh7QNT9HnBcJ2jeysCY0gY0Tf1ATmho/9aBVlvdpHakCNW9KHFZH0
8YSXpq5bFuqEGnqzfDRcG1OxdStRg210GRf3ArXiL/C6EU+cjPGReJMsAIvClW4A/05gFwgFzsHr
xY6yVacIH1MSUqcJ42QuwGMN00k0hGqxhZ/wh51BLmBkNC0HZQK8USOHTj855lUVHy+bENUBdAvk
E44DPRDoAXCLqnK9ijatysGxOjF8o7ddpSjEQ2HMV+5kEwQi6DNgcyj6oCqJTPEVjLY7sGY8A2y4
xCrUNJ2f6oi+GoCbsT5486L5Q10y3jOQM6+BYspw/yKPhCgB2FcsAzw6PFTGAGIiGVaY7qP6XNXt
2QTiSBJuRTZeV4bLUXMgOfD+aGkrlE+gnU2CDZI226/mE0KO6I3b0DyxsYcGH+8mQtbeHloSZPbD
sP3YZDT64t//9ve5KNdWSuPYG35/QR4W9cZYXyTeJrqOHKrhArYBpfgwET1bWtqZHW58THw1J+rH
ga64ce3at0zvYpZpy4mi9s4cPwBtVi3IrAvkMWQjvu1sJ0PF5bDKyCNF15AD+uXXOW8EVO4MlXk0
rOmAi723Yy8dfmOM5KFylKuKdPeSDWRfgL9k96a4kADMxTLVMzbQ/GpgB8dDdAJB4GEG7VMSyPDP
wuCwt8ZdSENsbsBiVWqgaB4Oi33Qg/geDXiQIn9jCveyLrXwe4G4FzsJbeYPYyQk7YrUUjoSjMm9
nQ5u3j0ZYym5ZdkWfdjCnRHOyUmRVo3WII/uWi0AI9mxjnPP6YabcRwf8Zo4TkMpA2wKPQSJLko2
yN0/YOP7eOgahWQkMNJryzjQVgML+B1ZYsnahAcYCA2GwbfwJuLu9rItddU2B2xgfRiMmzz7LvE/
0R3o7Aywhe4CeLttpt0xOWRGetfc4X31OIJAOj5gUPUxL70aau3VX/mzdJxTtjLujDWqU7RF05Ag
av7KyTci470Xut5uYdzBGqt5XJsFC4O0g1s6i9s1X9CelFwQMivcgQKhbBNRy8GTWMcr50zLvzsZ
TZLEBD/vATRHHC8L3DtNjLveyu7pQo7RtskSMPZTPxyjtw3jx4ep0hZ26sDVwCD6hKkv3OOBfoqD
xU1+geP+TH+W4JhtVRdiwM+yfr7wDO+Mc2d47bZGqzMlD8Y8OTRx/9XU6m92Ht/pSj+52WZADEqW
jYmAJqhisD4QsIAgpOce4AZGC2aNPflBvhcmHhuUSIPp6AQLKCg6kMKnias/XD5wwq+5s8ktdDHS
NTds1GrqXF8xPz11B2Maf0WZ/SnX3FnichdripchpVMeFN3L1J908txPktaIbDHsjO+Ch72gx+4M
Kr4auVmT3w4YonIZLafMBvv3nY0lHY15YsWtctA8azC9JJsPWSprQIu6PO+cgQuENqmHaIsLFWJA
QMQF9U13rQV40kOvPj2kJ9slQX2rveCVxaSHZV0e2Sr5aBjrSaSDACHI9O22VeprnWpHfZMNaAiD
7s4nuKBYJwv43kqVBI7R/oy3xIUSniSjEa4EDHgElM2AmfKPKtrPuMroqAZZeo0OazJ+pbLQLliF
oao6wOTIyfEU5TZrq5RNU01kFW0bdV/6ap7dIVsUSc1dsJB3Vri9Andq2lbZTAI6NFCs3JbntNeB
HGgloxKCG5hVAAmKOTaqBHyRYHFWmtaatQVTZLmYmPfmqPWTxPqW6rVvmaNs+lL00t4b5JNoPHWM
LgG/W6DeT759hjqz9xe9Z+9splBpSzIYqTkuyq4r5tRoA3MtdDCdMA1svwu6IznjpjlG3iKZaxA1
LpH1M8FbhjdCXsgFjFmLNrvFldyFLyDICysfJbKnyVMORcBEvaQLFDrKm0Ge1Wdb1wrV9x7NoHB7
lRGbjuUM0tE+XAKKupyNSaVPYI72i+TLMUo0FbVV4L5sUl+DpIKeBPWg/fvkBkZYJYGgF4Qq1vud
7CynMGbWoKnI3VDe9KCOpnEZXL4QBZn0OyNc3C0tKHuMNvI0aEUoIIEHYtHVrXNRDeFlQ+LP9LYa
LmpkxJnsCWsI6uy8Li7Rbs30UyZQdoEeC+r5fNdsiUuSD6wHGZlGOPTNTbmBrDpbJEdKuBLdUV8x
deoHLJg59DXdtBElHic69lV2GKw6cZdNpjcgyAhBCPtmh8tVyjFBKwh6y69K1mionuaQBNpR9ioV
esDODJeoGCAwwodPSWCVk6f3uosW8RI/5zIOWtm2cdlKV5RpGbO23JBft4bjavSfcZMR8Yv60O82
jf2KXb7SVs66phvyFaYQ0oTtYcyAPaRgFGsOnYwQTrgkvA5fgUWQ/uC2zsrjRDdixNZ0BurWZgor
iadF7dPloyO8cF8rv+ArVPHc5dbUx9aImkgeLFX/NND8fiqq42UT4mvCAh+2aUEDGLVszgZVW8Wq
UcVmSkYYBfJbAHtdx9MB+i6CYkTkvmxRuHeMj1hHYR6vaO5eIq0Bpk5AHYM1vlETjKR1N80sSYbE
q7JNFMcA79A+oDvmxlIXA0TgUBbHYDs42bLK1Z7yJ0aBaJyqg2xRwi/1Zo+XN9aGbFzass2DPNKM
cClSetJIPkkuBvGyHDAdM9AKto77WFHWDEte4eXEwBYUHXXnobgagsaNvewegKzPpGKgh9VRJ2XK
sJyba0qydTnBU4ZEqQeoMs3+ibWvl91BuCai6SbFkoCw5ekOpmxoNFXL4A8H82CE/QESDVd/EEB5
6Eib9qLmJR6db/a4/LIejJhQ5vBMH7zy87PpRQdGRZAfumC8rp86t/TX5/koK6KKqoDvLHPHGaRW
ozYwgWU2OEuuc1BYaneQ1wBFgEKlhIsil8SXM22bYAxM5WOUMiRtMbUTAbGb6dNoPGmWFI/DbiKu
dmHsbbDfsAu641qVC4lw8c4eyzExvBhqd2OIucVD8VVW1BTdV3tjXISPrG4ghQ44yVYUZ81ajpUK
jCV1lONgdN8ve6UoSO1tsd+yW5iKB+m0aSjgo52Sz09I89Lu8bIJURnk3eZxh7mMrWwcV6hDDn77
DW/egwZwkYdhsMWrT4wIs/Lqwe1kH022NM7/bTrHa6fCrDI4rq3b3gJKrWyWjTu+jgtd8g3O29Uy
nuvNSAr4RvzlVdYD6GX0xCbA+56mUxFOz9aXBnM4bEYA2gt4lagN3uFudbAD7YoxClDXOSmSZ5/w
nbL7tDZHBqLMWTfUVVbgFFrXq9ecSiCFSq/MoPrA6IN64klPvmTP+TuvrttUGxw8ztHOwpROAqts
rmVw5zD/zWQQC09WKZeZ5JLIcbHivonTIqjqW936phdhmkoAQ8IIg+aZhr40o2ngbvJhLDtwjKFy
2dl/GY2WuQqJZQUamQ1uGSVwxVUOdv+gA3W4vqJOaA4PkoMojGK7dXDXXDYpaq1nMR6SPsQcn5AA
nQDy81Z/emB0whJr7K99OBc7a1zMTIEAtxYV9w+zpgXsFphc62Z5RbxmB5kuq3ADMciO9wqQOghZ
7yNZMxdaXpEJrqcPQbGtt1PUScqR4it8Z4P7SHMd6Vk7IC1ZQrB4I4esPecBvD6v3W9opsrKacKb
AMgBXUX7mZg8dndcImdQKHoY7VoCutj3btsqkWsv41dC+tqXfDHhUXozxyd3BUapK6Kh7pVdj0F8
LNhE2nPk/7V4LPEq7h1fk7kk+yofnMQC1I+gSWTTDxPcU2V1hYESgHqeweBYHsaw+PkHc04lhRuh
g4ClG0gjeOUHTO3WDbPRQoIkyMzZK+v8KTW1zwQKPDAcFDOgws0XNHqjHM216lQoJ3jEOEfFi+QL
idYA/UAwfGHAHoKs7N931/VgK8XsEMT06sV6ZN3V5VfzK+ugCgkdn3B9Lm5k4ZXdXvwH0lTK8nD0
CD9gMpWlmrp201nXBkLfh+5oHDRfRc3p8spYDvDRjKU6ICaxcHy5S3SOmokuG05Wpfata6nWdbQ5
54naj0lWHfVBOjcocjyg8v9j8AN16FhsFFyHJNA15YrawNclIAvPDQ80LEFKNB882nfjpoUgKAS4
hMqyE+E7fv8DuHg15JM+ZFFcBIbLtIr7m+6Yn5Jj42E4/nB5c0XnGhJCBjUsABlRO3/vNVas6n1X
I4ykPdptxt951/qZIrvBZFa4BSVFUWo0wuygbjauEleBXbe+tsrGZYRBeL8aLghj8ieeyIJyqHHL
sosY98rgmm79xEjdKy93L2+e0DN3m8ddmpiftSI7gblVuZvt6zRnsh4dRp7Oq4wAQvhw2i+NO95x
34FevUCXxrxJklcYfuJD9CV6JUhJQ9ljXnS97M2xL7qLJnRF92OCtG2gtiYoruzpy1yVztVkN23Y
9m0ryQiEwWu3k9xbY0mVFKOs2MmC/qNVpavFPy5/Ktl6uIfGtFZpqetAn0ztKaMukHBeZwd6/89l
M7J1cA8LGjtp6qi4JiNSukpPQgBmJcm7bCVcOBwUddbzDdci7fNbu9V8JY9OhTb8AgTu6+XViI8t
tN4BpzbQ1uKcoNCjHC6HNM3qtCBzLM82m8NmS+cHxbv2Zof7+rEaD5igQUdhPZNw/tIezDtlcdcw
OWbnyNseV+kMv8wi5w5aNuGwWliZEmOebVJugaWWBAehCSjNAyWuazYIRt6foDZJ1DjvAeTKVdUf
xu0KzaHg8vcRXxQ7G1wAShezVyaGz6ho4pLmPNRnWn/raes2yw8DIrMNaiqOn5QPlw3L1sb+fRcd
ejNX5zxDvtTmz47yojn3l/++ONrtFsZ5Xk7R2Y9UNExYRZYhSRk3YhMASRrOV7IZFqk1zv+mMs+K
LFmZNRKiDOYrD1H4H8YP5+ny2mR7x7meavTVprOWXWnYrmJ96WLJ5gnTst3ecTEIWAW72jY4RaTq
rl3/3Mqg7VWvRKmjnjwrsaA+1/+Pzs4FJceJ+jwx4ez6dqzXl0J//J82jR9ETc28G5QKmwbw/ldH
tWo/m/I8vGxE5gevx23n1nOlzmtmvpZr/vhBHHsQ/XRfa3m1J7tjxZ6gA6kA6jMWY9+fonIZY8OB
8mswdE/AQhjjZ+48PAfQj4be04cRlbaw1GYB/1LQbzcqdJc0hAWQ7o/r5kk2TnhR7CxxLtcAqQwk
KY5rU3j6uQmTsBjcPnOR7emoa5nh9DVFfaeYJYZldrkdnDPFoPNioYG7XI3ri7EBTi85TeKc8m1t
vABwq2hzbVgQgWG1cjah68RuFPZ+chwOjQcZLUl8EBsENYBBDFOnjspFoxQwdsUYgQZiI4P6FtDU
xWPuqPvZl2Hxo8lNAtlFIvTEnUkuJk19QddiQU5hotFh6XM4pop/2UfYr/7wituZ4FxkbXVj2NgY
GLEgsm5ankXOk/VcTrnEEPtDlwxxPkFyJ9rMDdM1CdjdtdIItKEM6258RHEmVCBXSSfl++W1se25
YJKPTsmadps1YG1VnX5dIOeC+UcQo5gFSPkj+qsqe8nFL/T7t83kA1XedtuyJqhf503qmsuhyB+1
SLIoyT6+BstdMOzzVS2KGdfINCZAYZghpehsEAX8HroN2r4E6h2dDHMsWxiX0BRKlxo6xWGD5nIc
/7a2o5J+5qmx2zt2Fnbr0usMkx05XrxF/FPHWc4rySSi+ADrgHZiTA6Rl29Zr0pZj5WNyYr42wj+
d3oF9fNf8wuLg80BQ52SZEy4Z2/meO9T1qRWWrx7g0h/aekZZRlXmyVXo8wG94CHxvpoZbQCTj+/
tsbfqe4R2TyHMEDslsHly5ifh+TWjImo2Vm+ahR9oHQ72o2zulGxyrrIwoC3M8b5maIUfZRszJiW
/s7W8jDlhaSmKFsP52ddS7PO7mvUItRlPDVUAf9Z6jhf0sbEwAqZ4vXn5SgkolgAAbYODB1cDyNl
XBSnkLVrU4p8Irk2btcHOzB/VCct2I6goDKC5FsB4vlw/JzKxTvDXGyvuwR9tAoFsxK1sDxFFcRW
jpcXJ/5gb2vjovrQUIBA2MM6rgyIDtOwt2Sq9eIP9l8TfFPM6Wwl1Rs0cquJnscEPNgkfWzN2u96
Gf+H+Di9meKOk92abZGzC0NfbtPk2KOcmUgaEjIT3HFqe91UCgCkg9hw8+YH7vWNPF7+JsLu7c7h
bO4UAS9B9VqHDQNciSmaAvaJHhXPfmKstqAkblz1qv2UI4CmlIAFA3MpbN278F23nTLUEeYYe/Nq
y19sGYZYeJfrb3+fecnu78cdSRJoEqHmMV2p9cHWW38q0ahMiYv/15fsINuhD5kDBvBAUWsAf8t3
cbTaHi2Fldmsx+LFPGMkKgDN+135kjxofiNl7hSeojdzH7o4s6E4TQG4W7s0T04JgDn9VGqyM8G5
NhDFNp0YPKfawji9m9HqlpJqCJcBXmOMoAMHhJ7N+2+kzI1KqgnQsz8peRpEfuvneKgxyhwVfAmW
pOYmkpA3NIbVQgsMlCQGZ9EBLF5Pcqzq/xFioX2XJS6C+YHRvABR5ce3EAyV1QqEh3hnlnPGWs3R
5htRZ5mqaL6ryqm9cZZocaOkTSQveKEpC/Q1VAOG8OP4u6FpJdC4SPfM2LWm1G3rWwu3sMThWdj5
4PA7M1xYMvuelIaJ41WcEMM98gvoh/V2CNBYxBCtq8pkPISusrPHhaiepLNuKLYaRMXfjV660qKB
zAD791286FY9WksD8SiNb5Mlc1VdBusURiQ25GwQx0aNnLvWC6OsUgWXXzAu6knpxvM4K7On5c2x
q6znjTaSbyT2hDd73G0+6gbyFgcXRqp93zAaRKsrUJVK3E20bfivwO+AIWrg3rj7fC3iQV9aeLY9
XGf1lzaSLEKkl2zsDPCja2hegLZyBGlAC5ABxYhV5pdauEVeBmbYh9SbggECFxCM/JKcO/LKgUs+
IcmE34DRUx3zp7gMuS9XAWTzJzNvxkPezkHXXK8QM7t8pMQ7aakGYAAgx+GJtUi/lJOZ4wpJyPI4
b9bdpleSjyXyCKqpr0A6JM08jK6MqJJr1QKygjig+m1qPDT118urECVfexNslbtjpKnFMqHmkQfx
Yj5EQwSiu1/L8KB2j5ftiGat0EN+Wwtb685QEZfrmGkMtgwSkSA6j8ErYzCmQurrCB1Dx0t+bvdM
fB2tjsxdZQFJuFCTvQsZuckHFdOG1srSMZTsZv0dg1l3Vu+M+HHtZESTwm+2s8NdHZhL1sdyBqS0
RAM7w3T/sKqnyZTqbMrWw/l40ypNlg2oVrFBRlAvB91z8ZhAFgcqAiC0dKAzFTi+bNJGuDpbAw8a
iFS0DzPQIGPSO9oxGKma30fl9jKgsGlnZnDZW4SL25nhQmFFwUZrrvhY+oyoodRulp9z5ck0ZIdY
ZogLh1o0LkWmsfbkdpXMEaZOb4nz0HdSqjpRwkn/u6IPMmBVEzXRbORI2W8nXwsKxh53ZwSjzzgT
Yn+RFJEurwvx/v1pMzU7afUG3ynOjwmEUfXR67vnlMjIMoSIRlD3oEmJkXgb6ft7Q3MaK/O6oOrH
CG/bg/IQT4H1tXKJF3u5n3zVVj+SvLdFgRcqOTYYKFSUaXnoX57QenA6gPjTNkyiYN4eLjsfcy4+
Vdr/fS5VMlpAC8syxoiwdh0DQabS2s2V05KFSt/5o3SeXPSt2GkygKkHFw5ftppsRW+UKcWNmTyO
o0e28pBsk1vnwydOFUiDDLD5gGX3gwgKUuwiHyucqtrIvMoCCx6YI10QlRzqrJf0QESBAh0W4KKA
/oZjcA5okWjsR70EwnA8FMpVZB/oJ4hOjL0J7julVo8sPca+Nc2Nur1s9HDZD4R+tlsC59p2OvfN
5OR4e5DG68ztMZ5kjX7hp9+Z4G5fmowz5OJhoiSZN6XVDwKCajV3bgedepdXIzQFJCZ4MsFHjAm/
9wcVxLm6k+YLilRl40VNd8pJdaPllk+iRBJ8hN/+zRT/2q0TcEYpNUwtqwFG++l+HYGcIZ8gjUbB
jdXd8I63Po4qgit8bJQZPBkTFDe2FDu3Sp9nwm3bGWH/vktbtr7bBqe2smDqFuPKzMr62HbW4CUg
CL4uaC6TGRY6HRvtAh8WkzJle7uzF2mz0ZUVuk9GfZqjYz3J8qDXsvSH8LazwK2oU52+1psUdyuL
2Gjws7e0GapXn8EPMgbl/yyFy1D0ehicZVCyYIwXt+mvGvWRAuzWNifL+ecTzr0zxeULlrGWE+o5
WTCvQTbHboWxgrQN4vH3ZTtC4AcSfpCy6DryyNcWxO7zgLyxytCA2JB1RQc0JcPo93rLBC+aQyWD
I7ITyX8oECpSiLGCL+rDHFmT9XD9ghWyLcX05tr0HStV3S3LNF8f1x9tMw03HYj1zkoWybo1wp78
zjp/iJeV1HqamBlqPfmXzX99x3nLgwOoafooQ0MKWzd7a9x10fdAiTU19D71A3sz5vdM/WU4MywI
JMFi9zO+iRk8jLEBIoQZJc7eOCdkaC30bhYtdRX6t9E85mQ8LOArSsdvl51GFA73trh7aqyitStL
pH6gRquT3DWgkjl8IuTubXB31VSrWzOxXlSu1H+bdIG8x5yERhZLmiui8GSg/kssaOKpmHl+H54s
Gm1rPKDjYNFrZ7l1Fkn1nAWfDz6PqgSeihTFTL7mQo3JKXUlysDueU56zd22W2rfZpNku4TLwFAC
S1wdkMZxUbaoN31ZVvQiwdEwu6M5muFaaY2k4yliGzcg6PhfM1yoXaJqaEwWatm4xfwlw5hfm/sO
IBq5a+Z+1bjb0QrmcPaVwjX+pq3r2Hg3uslRPxY3k2xyWJis738PF5EhuZ3WGOMkQaMHDKcLlO6R
PECWJflpnGsw3tKTKskDxXEEWQfyTRtDIPx8fLPMM7RDErCcXJsHPH+O8VnN3AljZkWg/zIk/ik8
aztr7MPv4vNqVQ4ArThr1HatZHZz47a3nj5xnlGQxoAEKM4snofBSRQbY8uIjCbyDq04E/AxKDIw
mdhD34xwQQPYe3juiuCvoeHfWz8rGUhJ7Ayg7DUB28LVyYNMbTuiW7duGwJ8dCiDJEwGl5auxXqW
9NyCAl/x107COCU83xZyWlAgEhjm4lSB891jmiULVjxBLB1TOlbkTXGoNpLkXex3O0ucJyRAXEU0
gSXzfsHt1eOuno6TN/vatXaU3V9Ct9sZ4+JJb86ZOapwCW0qQHaigtusUZzQRuU7vOx8oscpOBcZ
gyQjUud7zWmJ5l87ZWDza6zmuExlcS5A8XefrmBg1JZ5wmuFKoFDNhmQSOiRO8tcjpXZa4aJWxDb
mp1zC4nk2w26IpcXJzJhahpmgdhb+MM4ELG3bdVZRh813yiG5eOXy39f9Jks5NWM1RM2+M1roBqZ
9S0a9UQJiXFQqquVBJdNCI/V3ga3TVa2qslaaNnrwBb6i0d79qJrjFB9mQ4scYpvZWQ0ol3bW2R5
5C7mmbmZQhR5Rkm/9VTlN0GacXlNokMLrQzMN6FIAUA6d+nHdjshPaNZQMnvLf1p2COEsQOqSmKD
eOt2driYl+hqtzoxjiy7LkG79ETc9Dwc0xM0eiZGzebLuFhF/UVTBaUUGK+R0X9E2hf10sVkyqB6
VTd+byY/IKrzPe5xeiZn6AJapMUhor3jb3PSeam6fFPz4aVSUdBIYy1xwTUJQUudph56hpK7U7Dv
jGYSqkiYBNBMvtDV1F2zLeWKfVfAxK3f6PFDQa+c1vj3x84EizQIMcDYaSH34hyIqOsUxSympK5j
3Cf0+bL/vA5ucVkdGLswfmdTjBR+6McoVU5bxxpXTGcYZXG0h7z6q52LtPG7prbPWxYZN8OSRlAt
2qLYs6cav2TNmzjz6zzbvkVF287hkNX95NnGWncgMu265RruUvt5bi+n0qjmk7NC9sE3S0hM+vVi
pf1ZaSPIBOYReu9BCdlJM4xJi56atmXxt3hql8dKSyDuXanJ8KhMkVyiiaVUl5bOhQNI7g1pPZR4
md7bYJjowsFnTNeMqyDX3OR5OU/BK+JAOvcttIzKCBrIaFAhW3j/VaseOunTVGSBXfiFBn7t8TAd
Z+J2R+2WeJ2rASQSYYa0kRKSiF7JEB5wkFbAaxHG2U/bRSSLqJkZOSAR0g7lFzZsHl+bmIZkLQlb
kmNLbXEbPPbzgAlxujJMQg3A7naEBEzhQhzgKCc2E53I/cK4Pc0rQyczabNAT05ALR0acppy6qZd
IjmSovRlv4U8KIphQMFcBDEWFgvxIAbUorrqAvYcxsjv/7iJfLU2yxJowyv4YNnJBoHRchzOzgEM
7IBZR5KVCW6rdwvjg7wTjcUYzVlQRAd7fNKlBS7BJW+ChkvTUOq2oTzE5WKbas2snb8FcfGlqM8A
29SyF71oDeg94JEKujn0NDk3oAsEUNYZt4YSVe6cPszSvorI0XQAXyC2iBvX4dv01ZYV+WToaZCO
xROK9sEwmGFrZMeoM8PL0VkUJ6ALRVWA3iH9wzfLbQ190VTHgHRvPdLSWywIQd+20Q8HvPiXLWns
2/LBEOLlDjo3lonSLfdp5qTox7gCFUVx2vz5sIU0LE4L2mHbMYc06BqqPpMbiz3VVUPWGLNOl3+B
yDfAXY+BZgR7CvrF94HJyAG0AQ4eeXp+2shXqF02zdfLJoTbuTPB+fcIATVVnaM0KKDEV6p9uFJ/
yX9ptPHK8d+/dgFveFsOd3HnkWGvep8iHLX2c2QZbprEd9n8CWgZwrhtEcth70T+CV/37CG8YUmp
+VLm30bzl5XJRnpFR2pvg/377sowDOTNxIKNqjciXyHpciANNJQ+8XF2K+Ec0GwMu0lVJw2GtQL5
fn4Y5tgzxgnO4Pyq1SW4bE7objtz7JTvFqWMvTo0dpwFsRnWeuuqw5mmMs5f4VUB/QzIP0DgDR03
LhqpNVGWkW1d5zc4V4U/XbH7VgtL8HgTyQkSW9ORjwLtjBl8Pva1mTFbY4o1Ma0J8xsaCGco+/pQ
3glASPiZA2u8WeOr0Ch6T3k5K2lgpNN12elXVJnvSeb8+4chKvr/XZTBxYWyaYxkbmGGNtSboQpr
TkWgZdS/7A8iJ9+b4WKDXpjrXCkdchUIckclPUKAXBLNRWD0d0vhYkJL5ghzlSqWglF808vPy9Hx
nJ+zArgfGH/uwIl0HPAk/Uo+QTaAaTqUVAFzAKvBB8/oLBs013hG0OJ2sCu3Lb8uVic5wUL/QwGF
gnsFdasPFH5oE9gTsMisAzMGrC8B0cYHK0i+ZMfq0P66/MFEfQkQ+aHWDfoLaKvwBHEYMjFjpUCE
ZUUy5RYchaHi6af5LnpkKoMxkWRH4uXtDHLprJpsJfRBsiyIbkiIm+No+mPYX4OMGBTUn0AcgjkH
RVloTENpgAdvVJ0T6+qiZkFqz65Sdm7cvCBoydbEfjN/7Tu6poGXAZ2DD/OWJLetsWLv2Azhifp9
MFy3Z4DWwW7m9qOXHA1c+AwR2IVS5mPRkUP6BHa/V4AF37Bzti1uUpTnAj36sjh3bXF/2UME1z1C
LvgJVZT58VLnIkcLjECfLAl4POq/sskrrPsC4zMVSED1RnK0BUt5Z4qLHlZWDZtDkXVGA/A1/XVb
OJLDJbPAxQ4MUBEtsTY8GQGj83u76vxhVmSzZjIr7N93t+Ko1IY25MxK8TznIGl2ZE100bFF2USH
FhIYeYDj5h6gnT0N8WS9PgrXoATDf+Rrp8K1DggbQFtt3z/hBDtz3KFNp1Ed5gzPp7YJjWrxM+OH
1kdnB5OxTvL3ZVsiICXWxqqjeBgAHM/lMCTpjd5mDL36wXF1Tz1jWNVTXhiXl+OR++yhDnOow0Ga
NDQfZLVGlktwR/mdcS6jidVytTIL0bcmxxUZjYlCTeOM7mCFen+q0+892SQtQUESxcQnTfClGzro
bvn0pgCMbTI0ICLUf6bUT0fIL1fSJEp4ji2Iu1A0yD6qPnVkQparAB+v/xj8/GE8oIbeu+Z3RnHK
FNxrVB9B6HBdP1/+nKKADzZVTNUQiJJ91B0ysglVzwwlhT9iLAAsg6VQuelPHYhzqMRRhXu5M8Y5
KrWTuNMsrBK9eK9Rx2/q2If9IMt7NRYoPrjJzg73zSrT7IzEgI+aNyuUpCu/PkRP+Y3pDZBW6K7A
NAl44HzbHBj/fByWEEiV1r8kv4GnaI8Sa1o2it/wqgB7jYs7MJ+GwEbJq7ydj5+poew/JH8TdFML
Ap3BWIMpNDGKPx0H8PgpB8aAJGPPFvHIvrPFXQVlvaaGEQ+sufVjBZgU8j03EIB90m83j9X0tKvI
K6+Ukywdl3mryd0Q0KWJKCRj1MBRimNrLQfUR677qLru4vE62+pnY6vDcR4O6US9VJmhCEElOZnw
+njzLZO7PoxkXRenigH7c251gMn17ElyJCWnhI+wLS1Wa8pBW8hEwo2XJqwPZAMi3We8jJDUO02V
N54/oRLz7ptyobWJkkEpWW2C1LdFGpb1d0XG0yXbOv5azPpuBsQlAzDveY1/l6tsmEkYRXffhosv
cdOPedUvgG+A0lhpPcsY3ba9H+d/aiMNJJ+JOfmFIMPXyLQpBw2PhgM+e6qneSzI/FE9bPHulXHV
SFb2YaylaIeKlNi6LfsxDiCKXa6r8u9mum6Kyv8/0q5sN44cCX5RAXUfr3X1IbVOW7L8Uhh7PKz7
vr9+g/LuqJpNNHc0Dx4MYKDTJLOSyczIiOsL47ofXhZUgAGvebbc0kGtTSeUsBXk7n482y+VUTw5
+K4+YwZAfjxsAMtgP+WsN1vLiuHlDeaTzfGQYVo5RY/ruhVefR6Mfh9mmM91iCOwTs940HSBhjkF
SJql4HeH7D0gc/UneEnOjNGt3aSWVre29mS2KaBWvwrpl6W8mb2gVs77hhRFNlWqEXkpIKUOaVfZ
C8Z++vXBKe5yEY0G7/S3v8+E9lG21hYci5Qz9Q9dLfxWDcnwb40wYXw2tU7N5WgNlOab1e3bWfaL
WvhU593A26UwR1/rakQ6FakNZYyn9E5WfQTvUkD+pJei2d2IiH2419PWInP+6ARmSmHTdT1H9TvR
Mfhbvhi4gW//n7FeXjasKLRtjMctOptMmmMUU1VIbQl3S2bfLAt/7rr71kDbuqkemqkvXL0fw9QW
QTH4PvK3XTYYxc0czwW9/oECtdOHCPAtUXTgvNmtzdJYZbhSykk0ZBXaNPZBTu8k7bYsZ3euduby
cxJxtPIwyWfWGKcnrR47k1OjS0oi1+ito5KkX3SrcuXBOlqjc5hrZOW24yeR6HnBgwCc2Wa+hbpt
+8zq8aSJE5fqNdDmbPpDR/frpocSMU2n+l8RcRNB5s8PJB+HyHwdahzFkUIAVZMTyMCbdThNuSDE
i0wwnwNqpXGldzjE1P5hE83NIhEVrcgCk7QYzgz+0g41vwmkAz15a3VBfUXkh0zKopmAO68qPEMb
Ut/A0Go1dHfZrLtOPcI9iLpzmuir4M7iBS68Aw28BjFyfsF8axqjDlY6VNTt0xSQm/Um8wwovNuu
4fVAxX2iJQpMBKaMoZVgX/KFxU4z6SqyaoBe51NrN/tqFkI/eckSoBcmuGZBDgGI+vnNaGvtoE4Y
Nvn9GvJRLQj1hxr9ZAhkHYSPWlr1YlOzrTXWLWIZGACNUuGdKPiu2YF8H+09DJs/iqB3vIK3RXVS
URABcerFpJHRYYRvolKwvykCEHwfoUfcfG1/DG/ZgVL7Nzd65DmSqz4J/IQXh4FuAJQRfebLmZqy
KglCh071a2Rv9YEx9E3JlRY/loFwnXwtWPbKuK9ErOACu2xXZCnqqbeovIHS7816cLv1ObJEnzbX
iK2glG+iD32huDc58mKQ2EFlUzkow59l69XZD8EG8sIHoH5/22DeC12j6c2aRbDxlwGEShFEh+UN
GBXtKbl955zcr8nuuk2+SR1YNtCDGigPnn8IfQaBv3ECA2m9DvuiheByl3nXTXDLj1S15n82GPeX
EyAl1wHwcvKX81xDWTI6GE/W1/SPeE8L3SIWde5JYSWIIdCd1VnQvAkC2rypwHullamfV3nozPLt
1FkCOBpv54ATA40/OgVIf5lsJ1WSAb0QTBzb5U2l343x4fq2CX6fpf/WpMUGVTZ2LbYw01wDEo/p
IdFQDW+vAA8BABQ5tIOOxPnxW0s9thHJwNYuvSUtkELBIMKHc6szWxvs8YMyyXAIhKL13UDcySsP
C4bdFZdyzJQ38r3t6278RCOTsDDE38OP5THXZabZQ5XJGQp8z+Uhf6ARyfbJQX/+Lc4eQXbk+qHR
H2Qj/XatzBdslMusZj0gta35E3NxMmB702Nryf5oza+kgMDKdXvcVHFrkPHCeAKhp0Xl7dNDf+hQ
LUV7DNRaxBfFP25iuLHEZtkdEgNJi0Dsn2t4ShSgCJInD6KZDUAqtIr43rPy2skTTaeIHOgi+R4m
WTYkWDaRf0judCp+Zd7o1a/Tg3R6L2D69S/nVn4U4mEFx2nRNGLzgDbVpk1BNI3RjJ19jE7DcfHI
vgwJXuyFOx/1cP66BqqbCSfAeJI9uGT+9lx2MsBe09awqDTOGJZfkDJ4kOPyyCPovIsTBQi1r0N4
RzUvEj89DntQXPnAN4AbNgntAPjdQyJUixNtBv3YNpuhR8USTaDgCMpYDhOb1G6pEr+V7H0uQSW9
iARSFYLYZDGxSZ8GFJEXyOaQQp9AtgYVQYVMzzmxZUGo5WXV281mIlRNWlmPJ0TBYqmfdFIDCg/s
ZOKchsr6Qx7nY6lY/xyrBMyXCRQzxibpBPr5ZvZDNkO/EpsZxzcxVGhzDCEJTHCDH17h0JWEfOnF
cCYuLqtXkE8E0ajcL2YVVKqciOIP721gmhamB9BgNPGT5+swMBdZqRj8DYhteFad7Wd9DeUcAkR2
EU6k9aTB8Gtl9mWlBu5HPTQDhOSmTyBWLCATQHIO0oXLQbkOMhrW0oEaplaJ20G0fJ3v+/ITqCwL
+0mza0hVXIw6jcVkVHoEYcvBiMKoam8cS9g34W0oppAMPH5QJbyQm0lkQy3iCrRHXTD6FL4EDSSf
7KiAD76E53gnuEB4vr+1x/j+rCU2OD9gz3i2ASIZbzUUju0v3S7Fq6jY5bFn3wOu9Yyp00nUlKJO
zt6WW9uM87RTPuHbRu9C6hwXw/EtqBekwk2Vr5N0MtK7TjQjzwthlqnplAofYtMs4FFeIK07UfkF
R3pMU7c0vq/Fn4O9V6ZPoH+srSXm5kgNdVCSBUQgS6rsB2X0ojS7y6NSdHz0dy62cLMi6k6boLx0
JrGHGGNIhrt4661xE/kjpMzifXP/f+QAXOfcWGOugKot5copqt8wbKpQqlqB0nqdv/hlUO6A/8lE
jzteFNtuJHMLpNk6WHMxoYYZ6y/ZoN3rfWEJohjvpkEdAGLqVEcICo3nm1hLGfoxqO8FXflSSyc9
L9xeFdDxcm3YQBXrYNTGhA2DjFHJKgHAgINq6qek/BrnvtGL6GTpt3rhDBsbjNN12ji30OPKgtxC
iXDf96NfdDNmZQQ3C/cz2thhnC6dp0RuOlDOKMoLCpVuWr/2LQns8WGanwTxiVc7AbDt731jXG4B
errTKMAtPtCZjf5mPNqu9p5tilQteQ9VW34vCjkyJozYS3lRwWLXKVjXb01XQEf3UZhA8ohOGfSh
qNDFcYmtOZYxeWjGBeEXLhFrFgrJw00DuGWUZYLsRmSG8bzUSKrI0mpMKmpvUjkGmuEXju1fPyeu
ERsUAg50KtHfon+/iUPrqg/akMCIY+21GW3AI+kEA3Ec7wbA8cMEc1MtSzcZHVKMwGruGwi+m+Y+
Ne+y+BOKKWd2mFuJlEldA78kQzHlMCdfFhFGjteWwcQFADyYYwPJN1tzGbqxUdQEbvZbVST3behO
ehSiDDTqq+iG553M1hqzbdXarV1MRX1Le1+C3dXZSerz9cPnxOizBTE7Vo76hASsggnrpM/f1OIT
DIYwgNCMdBYyfAYTcGQrkttsxNH38/M4PLRN5hYguby+Cv5GWTJUMMC0cEGCkcrVnPUZxm3N8Wu6
PEXNQW1er5vgRhh0SZE+GpiXvxj/7/tuKJ0YzCzOPnmhr2h0kGpIfOduc1hPGd5u1w1yT2Zjj4me
Y7R0WtmpcgCiXS35Uib7T/w+6ucq2n6QHmWJ1eLYVosipr+PxpD+UAk3jF69zJWGAtuHAeZKG7UO
/D9AB7yL+1G5R9osl3bpUVgr4h7/e90ciYBzMWNkzQq422Rwrowh2Xee8TraIcUsLbfmTe2lJ+hb
UkaI6/vH48TA+mi1/t0qW1WRcysdSQGrUeZqLpV7IU86wBtUmVaBSq/bhc4JNJCh7v8GMfaPif8s
SsQFa2crLK3T11A6wsA+RMNuKwfKwHnvz0kqwC7ymhNnq2VO0yCjNhoENc2hjXdD0eycujpKkYHA
lO6HDiLcmXkoncFvKnDxWssRUMBDWsm1q7Smb/bdbi36L9IsCz4T0fqZ+CJFZK2jEiXjKT8m07Fx
dnEpqAxyv8TNQTNfomLnaVPN2GI73w/TjaEIbkfR79Mlbi7gIu31Iq8xlV6l7XejMk/rKmKH5IFX
wFUBjK0mQ/keqNtzGw5UBc26AhtXeqBykMnOvAdHJEbRS084WMM9Ehsz0lCeoZwxzHoiSxrUdgB2
oVo8ek9KAJ7hSeqNFkbj5qAMKLW7qHvG3cSNUeau1K1uzFIF3RCCZrvRai7UhD5zy2xMMHuIvDlW
Bx1+kMSqay0p8MLPRNpdDyvcD40qzaPrqNLZEKa8lJE5somJhZin/i0+1NBfSEPnKdHBiIouIOCm
cBRA94wv1w3zcjQwwZhg1cMwlM5OzuadIzlWC57DyKhB3b2D9py7ql8Abvl3dphAQshU9ikleCLN
z8wMk/5tzo+dJYpX9GfY22e7HCYu9FE75k4JfCcdO6YVWLA3ewng5GUg+aLZbU4lBt/Wx94xEULv
ITsTm6BHWuvHHqwLy55Mj73yPUtv5UxQW+VUXs5ssV+XMhpK3YCGaAx/tw2mUAfFjeh74n3E2yUx
31PSJnVpEnMNrMFb4p8a8Yb08boncFOqrQ3mgzLnKDXtCdsmP66hFaISGWTeuqOyja0XByJQFf25
ay5BT3ETZ9XONLoeQJWgVgo/rd5s0DTIUu5p9YtZCfxPdErMV5zKUVPJBiWLOpD9AC30Cc2dIhTB
mAWn5DDlD2OK4lbTkPiW7SHKdpH6oop4YHhjGluHY5nS6qzGqHOKU+qC9kDuFBQXK4+cNIhsHjof
ynZe+8u+S+CFWN+DSMxMcGgOEy6QZenEThAuxrFzE+slfs0lCC8do8T0rrsjz5IG5hBKImVejtuj
fFCbUw/2mX429kM8+OjZ3kmTdVvJ2gmxUVCJ4cUMlInRgsaVAgAmE6AI5qgrFPlBdLfIIcl7sJbZ
epAYZpDN7Z1V/Gy1bhB4Je+S3Npk4pSTJkVdGfgCGkmXPE0Z2pclJd3b9Y3kOeXWChOhLKmXzaig
z1anwJHd6t1jloie+u8FX/Zr3lphApSJjBSEzQaQdscYzn8y/4uebjAnat+2QfmiWV6CQYLJb10M
LgubaqLNZKLXsMhNazbgoIv0FdU6koHUhtTDJ55p22UyQStdJalUEiSHa2F7XaQdrHJ5+XfnxcQq
O19LtYDUcKCXdwM0n6A+t4pEEAU+8R5kNrHXTHp5sS143tL/KPq3VTuqmaBMyy3ObLaKbRFg0MGp
SAaa1vwWGtpqkGCeG1xixqP0SDGzlaj2zOur21uDTGyqpqhCDoeNsxS3Hjw6LBMjz50enO/drXT6
zRxeeqInHy9T25plIkcjy32rW1CycnrzODWWu0b1zgTLvNuX6eJ+xjmAS3OwVPTomBKkkcrNIkmg
72vT+AU0DX9EVv7VKOwf/84Ms5XzXPRFFeN9UpTQPhylb06eeF1CBMkn/5v9WA2zdSB9s9CRhjpg
2Xdhmawvhi5EKPJd/cMGE2Rju7dNdDXTQM6el8x09cHytUkQFkRGmBirZH1bTDGteNWZqyaqr0jZ
SbfjL//uWJggKylDXLYDjmUlsxc52uKayk86ePgvvYyJpTNwWtlUYDlE+WKsYVo+JI5gx0RHzwRS
NXHWoYhByDqbUCB0rDurMgUm+BnEx8kzgdTQ4nyIJQQgiUBLZfUGyL5ZMbgkmoOufKY4jJ2m5M02
mHvYF/06qw1t9wEwojtHY0x2kP8pXC1tgusuwC0dbA2xGycphu04WNU7mZ2XhypevgGFKpU7ERCV
e0ibRTE7WBujpDktkiJbmu6XdKAjuYIciBs9P0ywNxFJSa4sq54GRjzvR7U5NKocrlb6PCcinCH3
I92YYmInxACldqaa08tyX5Gj1N0mxu766Qg27J2oaHOvLsbSD2REVdrQEui+9WjFd44wNea+1DY+
8D4muzFDzNTQRwW5Tn67eEtQ+mnYvsqH8o8W1FrTPvnMbbDZOLrqjTkgLPDe0OFyqnxSzCN8YV0/
0eYHje/f3w/LnKwOqL1HLQ5njlNPVnZ9pLud9onS4dYIEz+dyFznGi+LgKxQwP2qql+vHz/Xw8Cc
BLVOsHhdEFpKMVhnFRqf9Sy/09vsBLkZf4AWwnUzPByfTQWo/meHuZ770rR6HdJReAMqIW19QOWh
UML0Xn+Q76sDEASnondj3TW+kN4V6aTwE62Neeba1olRg/ocDL9zGO1KtBKWB7X0oOMe/B5knfYV
GljB8nR92dx4vjHLuGFhYt6vkhGN1mL6M06jhzSJXF11PAC9c1dKRQPBXHvAlIEjAEADALPO3d7s
I6ltjAYzKIl5SOeXcV3uOx1NEzl+lkksOFSRNSaum5OsxfWE0CFl64Oe2T/tuTlZ0XqoLd0dVZHO
E9dVLUPG6Ab0AfHnfHHFrCdpHjsY4SmX5zx3bsBc+XXIHcHjk/8K2NhhPrlUNRIUyJB+UVitVJ5Q
pvBzwFyrB9M+LjeGYBd5EqY28Op/r4s5tLY1pqls35tPYOhACUsK0lf8FwDp4mCHyb1cuABPX/dM
0WYyZ1fXyzpFGhbZqceCENdBW1UWttPpbXvxxN4sjbmNzSwvMos+sY2i3ttmvI+dzltHJXQwD++Q
5TjVqYdhoPD64kRHyIJ6IJUJNboRnUPtntYFm119sx4p0UKBdsVn+qyb83uH827uGkWZe5TDscjF
yf1a11xgBb3rCxLso8ZET0Up1jJu8GBLDzR8zXtl1xz6z3ACAr5BIY4AQ2HQhTkuFZV1tIzBEDSM
9qu0jIeCWKE9CJmdOIFja4dtfFZdMvcZZUGiCaG8eJR0vdpJnSsFGBcawtUDa23YyW7/VXRYvEQE
BEw0JlPUL4CW51GkTZLccUasUd/9FovDrLd8WMLIld36lHuiTISTLUIjBeJMClgWNQBvz+01cTRB
1Apz2Co5tcONPS4QMP8zsVWBi9CrhPnUzuwwLiJPvTTpCbqjS5T9tayAsKxyLLrGRUaYzQMqXVkb
HYCsYTot0rE3BdkOr3cFzDLm/0CNCVFdduDf0FcyzgrGeTFK4Cf7BjQG9b3kERDBDD7tUnQ/4l0S
igoifK/Y2KUL33zDk6VCWVcHgUIXrCGlUiPHGjOvMqj8QHZzEKG/hPbYuwyKXXZejXSdlLABpPzE
i/zebRIggVRf/jGJmMt5lOLYWrAgY2IfCAcWhIj6c6kXBtRI1cc2BOsdyG1JYEDi4GT+1ALZJX4l
qJVwotaZRcYlq9iu5QQVJeA3aKOp2M1HkMDsU1HZjnrdhetvVsZ4pV13ONkI9A3dX1OgBt0p8k1f
+U4Vc4oQKaXo9Dh359m6GGchc0asGcCUYO6erfF7BmKPWsR6LLLBOIghg4vbMkAYYMfaF2lArd1R
nmYIwFy/WHiJ8dlamGQnHqXINkdwUuS3lGRPuYHohfSiPeX/5aWIf80P1oPoexOtjkl5Goz0rBkl
XUij0JRSV5tdWV//eYpztjQmxbGiIpNiOvJdFbtxmVwg+H2MOf9LK8ydmZmdXrWUtGqqXyb529pm
ri5CQgk+pIv7ss5bK9Ph4OUtHUGyD0PoHPudCAYlOJULJFBsyGo34arqNSfMoNNqyzWK+SIgvigS
sZNVcWNMkFxEn6xqXe0+u3MQiCRv+AkOxB5j2P1u2K+CXpnQJhMjUhPwhGHExbI8Os8oeu/61+VN
fc5u8Tg6xkfzSX66/mXxrkooKQC6CFIZG3yI5zcKMoJOXRVM6yvLQ6SGlvnt+u/zDovO4zsAFFKI
NPP7WbuQ1Vrgd6mxemWeh2X/p900glqXyAoTwhuLLB2xmiUwlyAZ30riHCEIJzgcvhHsiAndGOD5
mE/Iyh1Tq+eMimr8VfZeZYNze3d9t7iJhaFDcAG0wBj6f7+QNxd82hZKnc8qTfu00HmV8/eBSR0U
28voWsfqz9ZrbDd/TIRIb64j2BYGbCF+pYOd+NwRnEiJiVQWaVBEr6MFLljn8frauAYcgDBVMBep
FwyP9lKUY1yBurQp9ln8lIuOh/vtGI6O4SpQogMbT89vs3fxJAH3ICFZwWQcfaGmoXFHoGkL5Ork
y35TuvF3EciH6xMbm8y9NNa2Ia+VuoCW5ziOkdtaXhp/JmfeLoy5hlRbMqtowDtEXfcKeVu65+sn
w8v9cSSoooMYn6b/5xtXkmScIinBeHNCwnEISqg8DQu6ek31iVvIBObAgfon3m0XeXNnoBbZg20s
b/al9aW2fRtS0ddXw01at0aYvAd0HHlVrKCf7I5zCEQUjaEP+j3ZFYcmdA6tCPnN3b7Nohi/y6ey
ThTQr0KvZHzWSwg+zJC3ledTEzmCk+JVDPCFfmwg429OE1tNZhDQL7yMPpVvxrTtjJIBfXMQIU2B
cCsZz8urKjMjFD9Aq9L8YYXr3gmGENt40ADOI77o1cv7mkwIKKgOJlwMjc39Rz3vLELgHrH2sqg3
JinBxy+akOQbsTRgQ6FrcCGIbvS22haY1w6q9YC6wZDcrvPhugvyQp2Jaa3/mWBSOnPQ9RVC5dCS
ct5mKBaMX67/Pvea2BpggrWOJwtpKQOS8U4Z/s7YAl1YCtKvDrOneIaH6ZYw967bpT/LvmA+zGJi
4zxQjEk/ZnqCrVPTyHVWP3Ue2uy2Wb8tmBNYW7cs/7hu8PpZXYiiA8czWRiqAShErnxlao6xpe2G
pRY8za6fF6R3ztfVjspMRhlZV1X+kIzQFCXG/M/2b4fAmMi5gcyKkUpaBIW+Nk9BFNklz3hcFDdL
0jeubDdA0ae27UPOoXRLM0XPoW1H5Lb9U2dlZXh9U3mNTggP/M89FZkJkGajGnFEOffGxrd3FsUs
Ny7o37sEI/rqXngxi06R/v3mYq5M0I5C/QlR/+B8w0wrJXdWdmPgfDUxJtd6+qsxuaK3Gw1N13yV
iZRNn+FqzpENpNXJMFq/0V6q5tleb1chwz3PfUAEikaGjhGJCzn4njhRNxZ499TkZihvi0j0udMk
mV3LxgA7hRcVVTvHPcixyR+rX4JivnwdPbDt+PkvUdGA+9Le2mIS9lSSoKCt4qU9HVXUQ5T9NLn6
mxWQW+WRDtG2wNIPr5kuyHy5ewj1bAi9YFDngu3K6HK1XgzcNEtykos/6kr0zBYZYPwhw81JWe3B
hTPgozoY8SeeINZmAcxVqRBjzDPMJARy9JAtR9P84WgCIktu2N/aYO4V0hVJL1WIv9DgAT2y/SA/
FIfY/zl7mDcFc5Xhq8foSRJVO7nuB8Yn1IUx4wr1gfPvN0HhpW3hF0ENgnLEi+SoonuQ+9QDofko
eGZxD2pjjf79Jlo4C4Uq9aiHKPauLb5ZIjzq5e/rMvj/FQPlW4gMsP054IiULioS5C/aKdNu40xQ
TuT+PvoSePJCWOPinWNkVjNhCCUJoCQkpY+J9vV6+KaHfB4M8O9XARRCKw6jE+wzZ2k7Qy86KwmG
CPR24xgmNVpGyxJYxA7nuL6ZF1XkAfSEL21aFjjgdNmAwPn5mXRanNVKD5vLo/pIdYijAznVgfxt
DvqdGPh3mWdgiZSqlTJ24H+ZGJRohd4YLUR/hlrRvCXvZy/Pmhos8sPkNsrchUDU50GEemYgLb0j
WO7lfXVu/iIdkBQnybBaHRg9O83dVn1sRhHzMt8K7blAowlvYiaHG3LoICQpOAQ1+a5LH3qU0o1c
FPUERtiSnFPH8ZTE2ElzvTcwrNfWqZvHg3fdJUVWmPPqx76X8gkur6P3Z2dD0Cezawp1z2iIZr0Q
XQEgNKmO0UXmLtea3aszaKnz+Xl29rU1YQ42zJVG8ILkLUfRZOQHgJLhG2O8XVqyrKqMPgmy9FCB
EJ2cmlGQg3FNGKC9gY+rxoXyTg65zGLqoPmjYoA7upG7wySazBCYYCkHdSfRhryEiWxW6nvItDqI
ErkUTsM6CPJn7sF8rMZgzr8tC7nJwdwTKGvvpeZfqoGRKlv2bBGVM+cG1PGosqF4ishKJcrPA1Fb
2lLTY4ofLdms8ewdJlDd7JQ82gfzdnBcBXxX8j7+Wp6yf47cPLfM5A8NGGmnkXR4+2R7W33WwUQn
Ul3lnthmcUwKEUU6nlcDFdtrD3KSuWN/Ozbfr3+q3KNCuLFpIwpiK4xvr0ZPtNVscTsNkMjorWNc
/Bmvnaelw+G6Jd49iEnMvy0x9/hYroo9Ew0cqQpx6+5VtkRzinxvgHwV5CnBI3rBbziCjFKTpDF5
b09SNs/VlUCJ/lx4P6vEpSIgBURAcq/6548LOMOHYRa4MaPg7CQNdnFRdddaX/L02Nqp58j3q/Vy
fRs5NRjYQh8URU20mlH7OXf5CgMLsyJXSRDfzmGyzwG9N30ULTyqxIERv+C6Pe6xfZhjbwzFIcZq
JlMS1MWjbgSFKciTeenLZjls96ayjHpUCL7gSZV2WjcGzei40bTTEtOF+J4vZ4/XF8R5fJ9t4EUf
p0zXcirhJV2wBLR32O+7sA/QwN6LhYVE28d8X+mcFuOaY/tmCcgvdfo2xkt4fUGcMAFeKCChcXUg
BWTRc+rqpJM8EuygfNL7e90+pIvgkEQmmIdGupAsRn0pDjQi79RoelKHOVwUkSor72jOlsL4NiqA
CYDkMf2Ah7+SvbIf3d6t8/eqgJgdULAqkylfQfKpr+banoJETp6H9bHp9ROpRBcFxwOwJkjP4VOF
dCp7Rel9pw7JiL2bI3KTl+mN1s6CfIsXE2AD4kdQaHunvD6PCc1SG30RJUi4dnPigjvZK05DaO0U
D/Mr3mf4rtGL2thjLj/MIEJwT3XiIFNO6XL/mXTo7PeZm8+pHSUnC/bMaINuRk7/QwPY7/pnw7n5
zmwwPt0rOHpnjGJAiJ976VAqs7s4jmdIolc6fR4waeqZIcap6wHItRXAblRQ4Gr7dV9AzbELwWqE
J7otugS57mbaBuYrqbwn25UcqihTchNHo9YvjXOUhLhPuvcXy/kwwBafzGaBILqGbxRs+4Zv7pI9
3C6AhqMnP0RtsB4Vzw7jY/FqipbGPbGNZSat1O06zisbSwOfpivnzzog1zHE7UYiCHfcPYQcq0ap
joC2o4FjU3LIuilPa6KAWboZ0HMFS1wtBde9j7uLGxPMFySrVQ8gKcb0da3cdxDPdYul99AZ30NF
IZwXWYCY4ca6jT3mixrXqJeG0QL16zQc1lXyuk69q/Ts7fqy+BF8Y4f5qhQnn8d4NWKIoQHCCmk5
yGiNxywBWRBVwDT+ebNNx92nQvwS1RULPF7nR6XamJ/Doy0OWsy1G89TXHtTvY+FHRbe/lGJEBCO
g3QaeiHndoy07/qYaHCJo7krnmLQKkiecpftfq5ee1egBCoCLfI8ZGuR8ZBoQVZk5eMULAVxbRNw
U/uX3T6mFTp8zq/rxyZaHeMdcbLE4KuCLSv5ai2Z2w63SSLwQE6bAUe12ULGNTqiQio+XRBwd/2h
OMbADU7h4qtuuzMO19fDdUNIuujILCGxeEEk68ySYgPuBqRW3R+QuAedpnyT0+LZ6NIvTtd5lp54
RSVBnGca3ajTvExrnq7/I3hRZPtvoH+/iSJ6MeRyNqi4xGbiZk7mQjdTcIeJTDBe2eCVbRvTQDOY
vdY9yLrgzHh+AeiH+i7Vq0Jo6nwJ6jhbdtyOcUDy1zz60imtWw2C+q7ABluXIHmW1/UKwg20yyvf
xBvVrafhXo/b4Pp5cAAhILL8WA1bljDWeO2hZYX745by1MpfK6/waggPT2FzoG8n489/aZGmBhsX
MIZ1BX0aLBoQpqH43LR0xz2Ainezp38rIeTsTLvrNnmX5HaRzIMjtlKo0uT4ygaz8KTy4Gi7cb0n
saAmyotOqPA4skVz2otHx6QsaovMBgOySxPmsYoxCbDoJbprt9FBr0T3isgcEzukhmjWlKG822Sv
avxsj1/0BmMR0dtSCu5+rjtuFsa4fDGlTU6UPqaKO2OuuLE9ujp5u35IguWwL49eMbGeGsuBrtrO
zF8S+aYeVY84PwrhXBDXIT4WxIIodK22GjmDTEZ8W/ylY2j6iI4NFLfbyDNv5Z+Uo1n/P9Q7ufsI
LidIaDj0D+OHVj/ocxENeDL2mqdhQldCW0IseMxRE8BHvbHDRNkmm2xLGjEJqGWgU4rKX46kPY/F
nbTEnjORQEmqm7SHerBSCwoJohXSv9983ChClc0Cospgqe4asq/Nm0RUFubMH+IKo6SbEMaB8I/J
BJAiU5PBaPCwU3fxA6W5XhOXEtFEPnoeizsHFRBMOViDxPKr1NGZPB/YOd18r66rgEeeL0+Cjp0m
q3ny3+GdYre+D++IEHOcKwxUgoptgSbV0jWZMWNM7VSBniAJDCUPeiBBR1L984PSbVwc+AOc4UU/
fu2HuTbTIgkSq8A3dlt2Cehkv1z/pLnrMA2YQDqKzhj95DfeMJYOdFVrGJmMx3VYXbMUzh/RT+bi
RDYmmCBoSqNVODWcISvASDTtEJwgGK0rgB+nd7Iv5sLi1RWwcx+LYoLhgm1zpgkWJ4/yPHYe1Owf
furvEwo2xvsE6Qzni9qas5mCjNUbktZ2YCA32uNQ+pP2UEzh9WMSLYkdbCqK1EihvERLJdWd6aFz
UAcJ1IxNMNlmvpx6ona5wDFs5hPutGYcexWLapsv2fS8JIIViTaNCbRyG0djQ9mmI+XYg84aU2mf
OhcLXSmEWhnEC4yJVUrjXO1txPIcyXIW6FbmVt3u+slw483GCN3HzQdEpFkBdx2GK4oerKLmm5Sh
eP6m6Y9O/lSZwSpit+QgWzAxuDHIRB45MWcr7lE3jX5NrUsxc8X36M30q1s9JLfGI+X1In7xen2Z
vAvrzCy9rzfr7OYxW3QJta0uz78suu5naXQ/dZPf504wprHilTOqRKvmzbHAtmiLmRg12VovR7R0
A7L3r5U0PCtG8lNJMZ5RlAE4Qh41qCnluQhgRn/2Im5tNpqJW5nqLAM41+OgmiRXA64s/jMaGq+N
bov+r+u7S3/qmikmYJmARjeGic1NtNElaeZmZubGXeyV5uOYJZ6TEv+6Rf7iMPIH+nVINLDxxO4a
qyF5iThiL+6UfJuUUNVWf25uyfzPc254zocpJpJAPswoDIIuU45FjcZTN8ieMq6uod1M1mfuzI0t
5pO3nEKqVhT6MFQTu0PztZcBl88EpVFuaKQaa+Ctt7F9zGmttrk6S4yZz3EotBNaHCXcYyS76yfE
DZC2atPeOu00MVZKKTWR1eNmtuzRj1r4nxJ7UfntuhWu531YYelVoMXsDKVF/UB/SqtHPR+CgQA3
H4dLvi+KxrtujlfhAF8plB/AW0pJqpjo1VlmZWUD7EFpDarMyj5DgjZ7tIvl+CIEDK92A2tAib63
zi4gX31dLHlX1XKQ2HIY5T+NZD2YenWLUb+wlSzAYhrFze3xnpQ1JvFSIiw7c31l8y9grodklVu5
oY3qFjXn1Te95lScpKDx2xeMWXjSmyih47vNx5KZDdbatV7MFSCGuntMMCyy9AdZyGfAjR6bVTGX
QYYKS00MqJNEPbTPHS+t8yfbOBbtj17aX/cY+lMXoXFjiv5TNvfOAI762VLwsZHxB4m/5us9+lCR
9v26FdGu0c9kYyWX09IyIlB5DBL8P3Wrxl9E9CQiG8wHTSRp6jO5xsnYaKIUlY+EPlgsEQGowOPY
R7qa2fZYAHIeLF1y0+ojYvrwen23RCbYjoYqd9NAV6JpL5n+kwyCAMsreW2/W/b9uKpxk+f0dbUc
lXB6gjzSLwj6DSGl6GtitzyWO5H2ncDPWFX6sotLMuatHJiy6pd4pOrp96J9botPrQ31Xd3ARwp4
FuMGVVaSoimQv3UBeYr+Q9qVLceNK8svYgQXcHvl2t1qLZa8yS8M2ePhvu/8+pvQnDOi0LiNsE6E
3xyhagDFQqEqK/MTxC/wLB5MZ/k0epSlax2c/Of18+J63ptJlnZ2kxcZRShgLwwl1Jtv0RTWquAz
5T9QdjYYn7C6ckUzmeI7wIE9PravA/bJS31UHVQuby3BRSJaEpNU2FFddTYG3n0dSb06Psv993QV
JC58GzbueLwgoLnGLAnYgalfOtzAmvViWL6sfB1Fgurc+9CmM5ImZgrtCySYVc1QFqfPrH9QHRjN
3Rzi0AZ4cipc5a/rjvD/mEMzkk7JYl1MfrSQJDfHGObk8u+mh5ykoYeW3bpatTm19SXX77Wlcbr0
EJvP8yjIcnm3ho2xFAraQu2V3c9S0eMoUvFUyovc09Ybs7uR5tEhNmYpROV5Xoja22L8I7XMTVMa
JO+GXdxIsn2IO5HaLv1Q2ZvJRnVLhVy3ARVm5kNWqrldtNWe/cl6sZPYy5KwUwunt8O0xr2byY6R
fb5+fvxV/WuSBWxZYxOjyYvm/1CNt1bTPMXd4l03wXeRt2WxBDtV1OtJZsJF5k8Qxjs3QX1redBv
B0baTXwRTov3jdmQTHzFvmHAmrnekzZe5YyiDJL4hcwHS4YK3vSXYEkiI8ztnhmSuSn0Shw86V71
i6CRnUcb1OXbyQjkG/No/yWa7uddJ/t1Mc6xrVGaJQ3KkO34MsU3qaY4a/QlsgQOcX1lUGx6n7fM
VgINkR5mOm1213o7R/riWaOIt5zv6v89JbwZ35uxJpWUS4X7uJvq7xVJvy5od2mK8lBvitcuvTv1
Weckk4gwg+/vb3aZr3gkra1YM5SfNeXrnP9cRcUb7gPh7Zg0dqJti1urNVQksuvJClU/PlUH7YRh
axBXCUeSaGy9jBdvi6GL3eWY6YQHvV5m+I48jAOoKEvWt5LboUuOkcewDuYDHsbXPZ8fcd9MUvfZ
mWziYqytBkU2O+++WtV2V9tkdDA/5Ba1hhLsr+vmOORqaLb++zVrMv0qdvZmspJy0l8BXa3hrLeo
u0KzePZiVwntcHBLSCXWgsxD9AkwEWTCI3MYqP5jXK/OGAHdY9+JUQDU064dHhNClEJOV1mnceo4
gvUG+kjuYjpAUSSH7LQKqapFB8eEj2XLc0iSI/VIbIeEqmtADZlKcbmoBf0APa03ephjOqWBCL7x
Sg16ZaEsTmrc8niLMEvv54k7+hrYI/u76FYJFC/z0ls8iwLF7z3Kzyff66HmDh/D6eE+lcFeaVrQ
umKxwpWxJkMU0XAD1qvic6o8XfdTelgXa3z7+yw4uMyNMmoIEpE0bh06TzKr57z+pKfeavgZESAF
uEFMhbIORT5jIIjGhd1HUcnyVNYEqchS16fcWh+sRHGuL4j7DexMMKFF75JOyirAiQb1PHbuUDqz
8qFVmGismZpioZ7yfhWD2tiRRVGn+ZR9KU1yu+jap+ureC02XZ7Lmw0m3A+SNrc9rbiSkDLvlGGM
IOKXh+g4uQZ4Swd/Ay4UAgFALqVB/PO6ee6VDb1hS9eByLrUpGxzuUhVFGFtmQR9s920+uRu7XDa
6kYwXMc9rzdT7EdmY/w8rjYs1KzvuwH4w0PVfLm+Gq4JS0eSD5QZgF9MwIqyuLN6ApcgUvFd7n6v
Q3vXFrP/v1lh4pTVtGU+1sDNLdkPLbuvk5dGlCHyE9K3lbAFDV0ydUCeYANCaf/oNLcOpCKOkDIJ
iy/G4/UVcWsPqEv+d+PYV0rRgHE6puaWwl28+pE226Q7W3YHx3AUV3tRFffP1Xtwb2ISSMEgJBX8
ooe5CxFoMwxqPCAgmUnhFNUxSn7aIofghiGADUFjBFqeC2QDFEuKpKcxAqx/R7xrwqgRSbJwfW5n
gglDSjr1uaYCXdNsGOGcnSW5BculINZxG2D2zgqzWX2l5EoeyehEQbebgM0vudd+WggRyt+U3hp4
qKP5LMreREtjMptVN+N6TC3a5vsrMXu3NJ8H/dt11+OfEF5CuPsgU8h6Xo0mfTzpQN6plWc3Tzkk
y64b4C/izYD63s0aPdOlUYYLbNW9Se6b+qHMBNA7fgqIdsV/F8Hcdi3yw7IzsAjK51uedNmpepd4
Wrh6S0hu5JsZ7y1FxA7OLT9BSvJfs4zrRXoUp5EMs+gTnhpzO8oteerr1FUs66RsYEFvFcmxElDw
ggw3WjZXr9THLYm861vMvUR2v4NxzmKN5XJL8TsgEe1kldu2q5t0aBp+JOvd2WH8Ud2I3ZQxolRa
PGVzUKz3yfbnkDLgr962lEmsEZCWtlTpSW7mCwpufiLVN2QUcS/y32AwpAJOA+grW0cx4lqJUDJK
MMt33/WnqHnssycTGLYSE3dZc9eg99V1X7VV6DTcLPvNMltO2UzFlJIZ34Mke/b95inOeIuxtGNz
2MKicMwfkw920EN/EEmU80b+dBk8coBI4dGOKtv7L1EeN2ksWoSTJdCC6QHynLHzSCm+zqg8G8F6
KFw5NEwhnQgveL4zzPiNHEuJahRYsg6MGZL6LXdbF3yQD71X3CWb07xofhMWrqj5wdnqd3YZZ5pJ
OxppjQXXy0FNf9r4MNuj+TtJBeV1ToiDHVBygXhVsy8Ih7O0Qf6a4rtIpuyR1OOxQe1PqkXUuZzP
XAeyDePuMjBTF2q8mIxJFCMBg22RPJLsQak6T908tTEEEZvzUgFOFUO5qIxhRewMd6OYWzGBvtNv
2tO8Nfd6Ct6dcbxZSBcU5tA4o14er0cw7g4C0IahBCT7UDx775rqFLf9mOGzV8rnav1ly8+5CNzJ
ueh0eWeCuYdiyUi7GuB9HzW501a0bkyy4PoqeHiVdzaYe6g2IqIsaNODDnc5VxjnyM+gNHPT4M8V
vwjk4FD1AA4QDsfSiuRjBGUBUEv41tA9gXfCJ8X8eH0xvCMBaQkYxSiX8EXLaFh6I5tnrMVUz0Z9
ttRzK/35i4TyWxLTAnMZwNHM9wkyx6K15Q31cry56smbB9vR4w+4lgYr6KWAov2i2YHncU4iGyBl
iL8W7jgAVlNKrZuatXt9w3gOtjfERDnTlsAMa2A1+VA4RP4qiUYXOWrSOPXdUpj96qyhz7upo48S
2QV1+x00Vu7HsHZ1E48TRwstp3NUJ/XmM7mJg9G9kX+KWv28p8q7H8G88YopioxinhDsigCvFeNU
n2oXZIQDMFiuisoRWAQK1/x8fXO53rhbOvPmq2vw0TSGBujyCmLCgZyluHxIoSkviH08FPF+eez1
DMqRgrLs0T2eUYXqHaX1A8mfTpVztk/1Gex9Ttp4+rOoCCZYIdsCmUoyyPEKP52Uc7scpOElUT/y
vb1tosaEwKHWrbXQF0TZtfPH+qdKxoc2y8PrRyX4DtjSE5BD+AhyOEjW3s/qVysSrOIVhMRUbN4d
Ef0Bu4drNOf2tuY4ot6PQqVyJNlJnSTIwR+/ehvI0TR3vM+96DFNHHLnXV+d6Jjo/++MD7LebqUE
DH2xZAE4F49l14dTK6px8O763aeuMcFkWm0SRS3WCGKLA4kDSf5ibrGXTt+vL4d/WAYlREKB7aI3
21W5tSl00KyJkqNayegS1AJ/4O/YmwnmuPSy0A0yA/vfWsZhmO8SJQ9i6/f1dYiMMMfSxYueSUs/
+xqG2Op5gdTJ+nsyO8HzhH8sNi4s6EupF93kYTTmGJKoeC2bjVuCVziLeldPT0TI1kJThUsnf7PE
fKulNkhx1mPXqEwChZPTIUog2B06hJIGmuCW5PvBmzkmcyFlJktLAjc2LX1B/9pIg9ocVMHHw3sx
49N9M8P4wjCUg2TTy2N2q6MC1pEsSENKjKoGdRAH2vMHvELHrzUApAAbFpNWmlGi2KU6I8EAG9Vi
fdrsJ3v5/AEbIBPDQIalQtSC8TxQ8sUV1IRQutMfo/lTV9+YIuwn9wGlIU/CYIaJtj8L/tQic4KC
c40H1P2QOlqwHXH33ph3qbsGy4sRWEHm296fqwci3Xizyk4b5tWatJOJGymhX67dF3k4JgMq/UYk
6hny3uM6QVlE0TAnd8n8ICWYQC2jCrjnMXte5/QeYK/7WVKOZgIRL0BC53z+PDTmASICodoUX//8
EEECgCccFEmMi6exYVVTp8ornsZVfi7a3AdFBcTYxj9H/IFo4M0ME9U7kgBbu8L99fx+Sj9b1iEb
J1EGQ9vvbOSAi4BO09TxGtGYLDGVu0LbUvR36SAlZRxsDmZI+RMM/wObBlYdsInhuXjxTpQjYypS
9P99rZZ7p+yq+X7q56dNIiKWbV50JztLTNhACccuWnSy/UaFjhW8IZIfdOn39eVw8wpiyMAIQ38M
qn9MtLANSSYF5cVTwy0AKjO0Zme66cPMIxAxn73qUXUat/qiPI/fRKxIvIuFgEXcgqybfElFUbyq
RMc9OAf64ddYgGnOjH5Vo/GIAewv19fJ3cw3U2wfKJf7DIPcC+r+ZDbBDWFh2Labjkui6IIXEXdR
8ENwjpmUHIK5VMZGV+W6xFelGH4xJE5eyN4M9SzDEFVAqU+zPo8EBrTK6DIg62eeB/bSSC3UVDF8
TSzHtL+kRXnQktu0/KupBQA96mtXTLF93K6HABRYpVAEHQo3IbLbY0XXT4j+2gsTgPhjDoTi8Nkr
ZVG60Z5yZBmgqHktI6RHCWVsEVyIW64wVPRVLYR5SsCL37HLZTHQI00JTf6g2OlLDiLFzRwAnHQQ
tZp4C0J/AbQ+qFgY6Aa9N5TmS7N2CaF1ES0YwzxMjwTge5EZXtcOedmbHSZO4NUBwsAMZ6M/xXfW
ifJ9xbfz9/kMPg0haoHnCHtj9Dvb7d7c1/mYQwjdb7PftXY2pb+vewHvO93/feaysHrL6vCp4nS2
p9Y8d+VTMn/+iAkNzT9kR5CTZPYr3ZKhAZc8MAmTdtay7h7SA74kpLPjpn1onmmvJDEIcsznWYHi
X7Em+gT4uzmCculTfCLe4qL0q0KTTTyPy9+6f+2x2GOzMuWtgMf5tf1kaXfWdtcQ7/rWcT8eTDKZ
r2wqClpn74+faOUcmTM6gkmvOFv+w8accf1ZLX/aetDMn+Zedwo1uG6UF+b2Npnai1XS1oiEwJCM
0+rIg/aJdBXkDmM6i6mCAS6SWlFqxt3L3TqZs5tttUhKBUFCaSx3k39VauvHIgFp3k2xWxjbbs+H
LFmUDZWJfrBOcVmDjcF2gFx+BmXp8foeck0REzSYaDPhpmDPrc+0jjQAJTQICsmvAXNOJDAyAayE
awXTn6Ay1nDLsb2WbohiQGeQ6ZntEg5J4+gGphZT0KkLIDLc49kZoj9kF4UauQY8smrh6tuRpHdK
dlyb8AM7tjPB7FielXMxlsiLjF76obWWh2GfMDJAGTpbgptPtBrGwQu77sG6i4Bk26VnjsqxWBqv
bDpRw5i+ntkbFopx/x4P49SFKW0Qy4C/ze7sExcsUjemTyAAUfjS8wfGBkCs868xNmPI27xPMgu+
0Juzl81bIOVWoG+W4JgEe8eyQ8ZSWklmmc9+AbmrBi02PQHOTISEoCdwZedYRsi536ReWuFvapM7
VepN21nvHq34pAEqWGUi/R7Bd8SmKHIDxsZWg7kZ5vrp1oq/rtZxKx+vuzj3Lt8dEXMRJlpEugal
MF+tz53ky7MgaeRnJjsD9PB2n+mczICoNHQdkAaID/nJ9NPzGshe6cWByOF4mLZ3HscEBaWvyqqm
78zo1vbWkLKOL4coiDxo8ep360PhAFPkV6H913gidyI0k8gRmXhhkmUYRswD+mN2UHN/nG+qUXT7
8g8MHI6oGWCSmK3sxGq6mktEaxOQy9W8+TbzqLgmeWrPySEPzIft+bqH8Bf1ZpBGlP0BZqsCGndc
92p9oxe3Zf08i5huRGtismQZpTfwUsLEvIXKdix1AdU0P2VBC+y/m8Z4uaRWZjpn2LRmkr/qI7j6
qiFoUvtTjWgbG8CFD8RZlNpLkkZQOOWlgAbar5g50jTtUiNt0Iy1maocMKB7+RSFYzgdugPxBv+f
5FwE4OOEKZhDNUdD6nKpmCaVsrasDSp/RUzuB6V4ztQl3PrxJVH6u60zvC6WRdQPPBjSO6PM7VXF
yVoDFbv51o8Nk78OwPbudFge11/WefJBLxpaGLn7c8d8Z5S5yrRtqfQ2gWTXWJzm5kfVuYYhSGbo
B8vE/J0JyPe99/1anVfJkFrgKGxIla+6q3fxYTUKPxv0T9Oy/Lr+qfFajO/sMYUYazBVRYmRvs9u
+1XxikDJXPI0etmhC1s0Nmv/A803WKSOQl/vF8IQla6XURGVlMkq1Iuz2T8SIZsKdxfJK2c92MAu
hCBUyZqyakJd7p+co/Biv5CdJHGGQ3NYTpMfQ8+nq105djpRRYH7OehApwDtCWFstiY4p+t/mLq0
Cpx+UhKOtfxcJctDIdeBZcSo3q3H66fIubkNeWeS+RgSa9CGLFZQZrJ7xxiUL7Gcf0ch+buklAKH
4cRmmDJROMYTVrmoY2hTVNoJvjy/zw9m+80qgrQQfAIiE0zoLLNObVsLJuT4Nm1etvnFGv48kwdZ
poKxTBRUwSTFeD1mj1UQuyDN7ovIUZLEA8FMYE7CW4C7lJ0d5iaT0jWq7aigqYgRZg/6oQytc3XI
j5NPggzv8SL8AMr93dKYm00DJrzpZrp70gyahwzv5dhpOyj9Dc4HvG63OOacIG+/AR++ATLbaiCR
lJ1VL07ZFkPvPvKvmxLtI/3/XUYAcE6VWiuaMkr9Wco/d1KLBPX3/2aDSeSqrifDKM2bPw35Tb7K
UImwvMJSBUvh3867bWNStibrkqowsJYpmDwFOlkJ+nLEKyBVjhmxG1G3kb91BCg2lDctCAm+37qk
k+O80VGClouTRu6l6maqX67vHDfaItT9x8RrLrQ7nbxTplKmj9bcalwLE6urXB0ief6yQkNVncbg
ujn+iizMR9H2gc5SmmFOK9UkzYafIeAND7Ph1yKZL64JjNVB+QSz4SjYvt80YlRV3Gf55ksTArYM
YKyTgtBMriwBnJEHFDVwMP9aYrzOWqMhaxvkiaAy+64FTaAc4pNxnA4myL8iRzrpX4AxckRsCKIF
Mk6oWcuMYX54RT+tvdPGQ+ptRdY6xhqL0kOud+xWyFxOZlElddMjTAAA51XKelymYXUiU3VmKCSu
yvIBXZx3W8p4/KaA4VHW0QqRF+MLolTtVmT7BVlxSRAAOY+IvSG2aTtl5tznBBGjaqqQSPqZ6PPh
uq/zmrWwYaGuBTYJxWB5nJocuuvtQh+zwCaoGIaI0WMsj6q3HkQ9aLovF6nnzhRzWVk9fH2jQdaI
b3uE9FUL1umT3H6XpLsInHfT39fXxt++t6UxN5WFwWbTqgvAe5S71Pq7HIQAM/oXrq2IuaGKrF6t
BOpY/+ky5n4S2L7pjoEUlhjHbQVoKfqtXjPHRI2hsBo7SyY0acG4SccbwUR7zjFsBqDB8/W943+/
b3vHhI1RVip9pVGdzHrpD9lofmptMjwmwJd6103xnwg7v2BiRQEK0LyLBryq7uM7+aUFPCZ3t7vt
lD5QdsfY+1/3kYkYadxtbWkgey+r+e8xKh9qafJyIwm7VrA2rgtaig3cClJByErjRHc3V1tlkG4D
YMXftHM/3KeRIJXl/X0ws6PVLBsW6EQZF1+NuDCULkYzJmrOMcHNqItYKnjlLvT6kMgaNmQB8Fx7
v4bMbIdRUROMMqyudcpPeWioru0XDqR3fPkm6lyBP/DcHM1FYDcA4ADNDeMPGbFROqGPK/mE+RvN
2w7TYdRd81PzQqcpktB8sNzsthWEQp7LA5QD8W9IiVxqaqGgsOllJwFroT3a2zm1C8cm366vjXde
6NKqpmHiyC4wZ1uiYrQnhY00t4+qnR+7RKQ3RZ2XDRJ7E0yUbdoO8OwK2cs6b7fJIt+VZuKSwvRt
AuirTVyz+0C12gAmUKH8jvjHtmFsudO1qsE9peZQprDBOLc4bR8dr+8d93x2VpivVsuyEmDRYUPH
avhcxcudLBXQBEjlD3yz+9Uw3+zSoS1tJ8nmG12teN0yGr6FyuUHvtw3KxfEGxO6s3m2IMDqhbSB
hT85Wosy+te3jPsWMFA5swhgPQDd0D3dxR8wbZTjsnQTKnUDdNKLgAwecTLAzOiMTnmTCMqS3DMC
0AFdMtQmUKJ4b4/ESZ1oPSqD0vzUL89NCaheXwnSIm582BmhH9luUfGitBHCAwAikC0fb5vikGYH
WcRBzV8Kwg92DTqjbFVaztU1JaW0+l3Su2ve33Wd9VnLINF8/YxEdpjvVTIjtVT7DDW/+TbVfm2L
U6mi8X7ujmEq3UAwVcwLXGMUJ5WSpgkdF/+ck081ZgrL5riJZqf47razw2QNdjMahRahaCovvumo
roxSvuRuAKE6kdOc8kCU+9Nv8SLYAbVGWVbpgAvzrZpy2Y6qFsX+FkUPGoRfySI73dpQDXb9pjTm
72rRBWtTiJqb3HeV8WaZfZMmY9NW2ohITmcLJAfTG175G/pTAMSs97ZP7mcPOD3cjoIckOsuO7vM
bbz0vZRj3jH2k/xHnJya/FvRBNc9kjc3QSV1MbsFnK2NCv/7D0wq9KFuOlwhQ4CR+em19k0yR6EE
c55+wtiEX7mjs4ZpIHojvO7bxYnubDMuNOVmoY+tgXrqmHjIAwCDkBIHee/XsYzuzNxw8FEGWjk8
qB8RVgWgyYKsKkDhFj799+veoN05xzIGG8ksf2/N+b6PMUKdJCvtvT5e32ROJmCqGiRvKX8uJjkZ
W1bTt9BORPxPzfWg5M3oyMjtRakU9QZmN99ZYXZTW4p00DfE/ykAD4afBSMOFA9/CxOiIJC8viSO
a74zxuRtCD+DPhdoLXQ4QKdKpiE07BUzsYQMgoVxTUH7WaGAVZwXc89oTZav24hcYF2GsMW8gBNb
mWMb3fMHlrSzw1w16yZPNsB7eEL2Xqb/yIpDNP/6iAn4HYUHGhfdzw3MV7JZoIRr6n/pyy+9+WqY
IvljeswXboB5U3gbgd43C6nMonJuZQ03ZpQUD9LWen3X3RmNdYgHWxCfuH4NnBm9MQGXYbsTpaoM
OWlSXAHrwTRulQ8IeoEw7+3vM1lgBWrAEQQOOPku8uo096UlBQ20KAaKlsFcLGsUT90k4aktz8O9
Hq2PeWSKyjucTH2/FMK04oxNX60mQwhYk9xDYgsCYdt8XLbiU1urQb7mDQgwzA9Ur2DVlIFcB18I
nnTvg5zUjEs31kAnk83a3HSKfrQj1J3NOBWxRfD38M0Sk9kMkhVl6YBnARxTekorGbxodiofr38/
IitMKJhTdQQsmdZgrP4ECNUnOTEEPs2rULzbM/obdhlntZK1qwpU/CgMH8RrThsO3wr0f12w1gON
n//sRJvHjXC7Y2LuByDwc6syUIHupNvY1B7qcvRyaxSAp/gu+HZEzP1Qx6oUKzPiKOheJneOcvWw
FiD+9As7VX+Cx8nNytZrtHyo/OvHJlofc1nEmgpa/gpbKkG4M9a8Ua1dIhI1EvkGEyzMZItzzAzB
SC+50Wr/tuRMlFtzF4LRapvS8WJ2gvE/dalTOlwNoEAxPyxJedyS2U2aRqQCybeDc0DDAIQPhPma
pqQ0qiZCYO1zFPHH6txZMVQ79fAD52K8mWGWg2waQ4QTniOz9c2EBFT9o/7Yjr2ZYL6moZ3VQU+w
Y8YQzNJ8LDOk7dNHwsJuHXQ7d59sGy9gfcrw5CHKbWnfS6K/LzoO5ssZGzW1ohQoA0kaHMCH3dH4
WReNf/006FdwcXGbhCaKoLzHWP37VSBlQG5gItvXlqdiO89DhP7X7FRr5g6a7Vw3xhtNo7Nv/1pj
1gQlodYYZXn1gbf2o0IK21Vx5awG54b5UDQbSIUiD9z7jxFk5ceG3Jlt7SYQoG+XxJG08TxvIuQB
N0BZdKABQkm0wvl+AyDSYW5Ziswlb35jOM8fII9tLqeFlvP9TaQKzz3UnTXmGysiZRyaGY+6vLlR
BhBrgvBSKF7IPVMb4k80umsYp3m/pCwxSxDkwjPLRXJMI3Oa1t/s/NAboSbiluBu384WEwCnRm2k
ocRlD/puByU6z6jqG6tZnX4YNqfIrRsoOQoSWl7B2ETmp+IJCaTARUdYNRqjGlYtfp3ppg/j9JYc
WzBOUmaYWKQzzcttd9bYh3ihEBDDaHi0jV0QR+d++jyS34nVCT4OkRnGERvQQDcdQVw0CqD184cI
srXb5syi9z3XDvhgwD0jYxSO/eLLaK6tccTmVdIJn7nTkOwph0dqIG25/rnznF3bWWK+dkkpNtku
TFQS1rt5LpyIlF4twtrwbuC9EcbZy2LYjGwksR/Z3+zpV00O1xch+vuMg1fqisScqCgAZSDMaH9q
qcAA72vVcLErCuT20JJg7sMW2vVNvNEFbM9bfBOPmdtE9TGefsebSHmBV/xAq+7NGHMzdq1VbA2k
nTEs1h1BV3GIb+szHeIyBLAA/ra9GWLuFW3KonbucfYWeSr6YP4ArTSAaTIhUPCz8ehknk+dNS1j
LGHX9PWunW4z+24aPpC67kywzXGrAlrUQAPM37aHblK8ybyPUTKy5sZJ05deJELEfC1EU9BdQ40R
pX5M2V3UhkAyO2V9QSxPaixn2rqwgDJQZCaf/sifX82gbq5D+5Byp7Ebh2omaKGq2fRKLRyl4yR/
v/732eDMGmC3DaXDqc3azfRmV3Y3TO23gLUSzwwrMBH8YTvgwhgTNLeu1rY61U1Pl36Ygw8pBCfq
wusrYgLmhQ3mzlbbauvLxTC9sUwbp9D6zS2Jp4Cd10uUVjQGy3OD3fmw04+ZsWnr3DWmZ2y3cXks
+p/GIIjLbBX9nxUpmHxEocak3Zv3CYK1jWnRr5HhUU6U8pCeQE2RuYtrOeSMeU43ERUiuFu4M8jc
BL2O0mOezZaHq9vdyltDDhAPXfkP9RsuFsZcBnESqa22LKbXrdkdlYG110V3gAgJljy96zb98bpr
sEX6/xjEZBD6rcCSsqdFupqYjQmDg6d2DrndAurx6QIe7PmhsrCjsic7eeIAYyC4N5gIe2GaDeUF
nKSdZdOTyanOvkiaIIKzd8U/BtBIhjahYVggMHnvJVkqx6peqoaXHLujjha5EvbQSmmE3LL8kLGz
xLrHAJoqY9bAxH47+vFBgRbmgOZ/e9RdgKw/8jnvjDE+Im92R+oSH1gePWX94qRx746R6lb2b4Fz
0MCwe1tdbCCTOkgr5DcIFCr9YdSfh0o6x0kfDFt+2nLFXwzNbaPFwYymO2zaIS4lB5Jt3vXfwP3w
KC2fqRO0AFg1lSKJ1UlGy8Prs5MOTe4Wnpn/ECev3Ki1s8M4o9ZPzTgsmek1G6DIqPk2re3WUy4Y
DKE7drGjOzOMSxZ4bdS2XpteFstgt++gjLb4qXIrtSCizKQgUv6QMPifM9xZZFwzjdTK7nJ4S6vE
nqRFbm2f9ET0oKE+d7kuKgAKjAPg/sw11kaWXCc9rJBb/Rdx9XMKBGV+jILN3aDENnuy14S2Z/51
3TvYPtx/VmdSgKgFTApLbLphUZNZ4dhIqNdO76jESXVgo5QQ0BvX+tb5wJlh5qz7JB0tUc+Ae5gE
k46g7kPSwYI6jAYUDVbdmV5s3xHtZloh4W4DBLY6Sl44yfhZsFjqg+wm0x1Gx1GhRQjGeXqlm2Iz
yizE6gUkSYW33Qw/TZ+WWAc3+wFF0p/XLfI+ir1BxncmMFjWvZGYnpa8KOSoKc9q9+26CbZw/HqC
extMNBuXVjEtgOdwlQObdbd9639H3uRO/nruUTLx0LgSTS7x95FmDpBJxCAF82CxVk2vrLEv/dy0
nNxagk0Xja7zd+7NBP0Ju9pagiElA1oENGx9W+NT1z+Ofyid9c/Ggf0B5POorULd572JGlySQwoR
JmSOQVYfSXs7mf71w+GuYmeCSRzHeFbVLdNxrZWxk0K/JT0PrWhWlHsaqJnSDxg+zX7CwF10+MBM
A149+8p5BsFj6arHEaFDcwt//Sl62fGuFPDdgCATGvSoRjMel0ZK1dYkNb1kUpwqUg7IvuMBl9hQ
O9f3j2sJzg0ZU6AvLiZ1UCMeliJBAqLZJ+j4RfUPu/4aiQYpuae0s8L4WqbXRlOWEob8ZrxUjNod
Ju2uXEWvCF6IR2f038XQn7Fz6W2No7RY7cKPUZTrk2OBaZYaVc6YfKn+UM/j1bfBOQXhd1R0EewY
355mqZ+HFI5X9uV5KJMTSURnw9s1gE4BMkQH1kD++345krVlUokQ4bWSGthgFR601Se2iMWUa8bQ
DB08IOjJsm34bJbrqGoamCnSg61UgbKugSaJam8iM4wP5ESpiJ4XmOc3Ni8CvZczppXXb7LgRqBV
CfYKwjDfv8thnECqKhIXw2x48ilFmhuHVKumC0UYF64ZNF4R3MD8fDFfktsE+IWuN+i1HmgQsNXC
BNOQ+p91QF7dzN6ZYfJbhP4i3pIWbkaUw7RkoWqLSEi5T4O9DabOU2tKPsdqjDv0fvTTQxtanvnl
dRQ+iFzRpBFL6kVXhJlHyIIZUKGwL2AMOLikJUZJH8aLB+qZ0xa0d4qD5OSQQtVlPpLDdiLB8iXy
RWP4nPiwN83yPhR1shZruRkeIK65Q5oyHJr+tgefijP2z9E8C1Jpjo+g0aeZGqZjoevBziABFh2P
ZmkD3lDUTqk/K91jvd6oVbDoKHQcpVFwUXE+Mdh7BaCA3Oei0SRN7ZCkZM39roldogEfKL3EuQh7
wE5Vv56gCrQTaKwBnlNYvPogL4OllXhKUjwSpa2nbPnFzXKis0htgKqaa4jw5Jx7StvbZKLHqubr
kquoeClZLnu13iyhXUm9k6Oi7026LqhL8tcI8Q2cERWQZDGJIHwrF5CK5UAG9ifpnopY5GHjGw/E
mfzk0D6JRRC5S3wzyfZADHlSyliK8alPYIFLTrMZOWV5TkYBvJeTzVBefF1HVwj0iiz3k63PVt2W
pu7V25cq+2bJuSCn4CXMewss21NqjcnYLngRQ1t7CdJDgQlGSImFINioHYAh3NQTzYvzgtg7m8x9
rJaWKsnTRHM02QUjPwYmIeHgqwEunKMk+NB4R7XbQpvJOtW86syR4EXQKV8jCRStz6l9b+Zfr+dm
vIMCTB0U+TIo4S7QhRJRVy1JahSH6so31tbt6zG8boIXoXDj49rHWCadQHmfYsgtONKjBZdlrWbH
ZtNupym76fr2kFswuxCva8bjmKZ/Rrv5GkH2Zpn9M9s015QpxeVp3+UVdG7qEA1tgRty3r7IZvDA
eWWCtdgqvKKTIt0GVOEVBfxm0/os2cNBNvOnzS6PEaRT69j++/p2cj1/Z5MtzCfjLBfA4xhe/PWV
JNjBFNRvc/Xsl/KY3cRPAwC4omo2z00A0weeBLBwTPYwaWKX/B9p19VjN84sf5EABSq9Kp40eeyx
/SLYa1uRyvnX39LsXR+ZlkV8M0+LhYHTQ7JZanaoKkaaSIjfpjq9raT6YBrxV866NvdyZYMJQ+YG
ogB0LFSndrJPrTO5kR34pfevvnOF5p8PGiaTqbfILnFMb901fNJEUZRA3auwXxva0llFZK85eWFp
t4olPKEmYBe+RC0tsoIn2Qtt8I07hJOb3boaa7vMF2cIiBgkWa3iK9ceG789LEyMqcdLlW7FJGsz
TLhq5nh06lmkObHSW/VnI7dJeTMPE3JtPFzeCg/WppadXj2P9LSaW7MD8BOBPMhNfVTaAqHC6O6f
2OaBycsMETQq/iwbal2JSg4KxqDuDe2y+9TT2gnQRB9zvtGby7naYe+aBL4hCcO1OCBEV13pmeC7
0t+QJQELya/FsK0rg0o6QWpE1VHDDkS3sRUHviB6+zvGWwkDh0nXdJMpw9XKfrJznRzyBBOTbcUJ
R7eAYr0WJqlUiuIyDjqrzlT9GDHjMP5vfBmvqL7+febGJKYU6UqUqE7Qz5aAtge5qSzD5OXGNv2L
4LGKtBim8NjWG7xUzaCLgUVS7eax26udpWPCsP38hkNZmWEgTwgg/xDJauLKwr1pPMvGt+5/JBj5
d8NWJhYIWl3IOktGSRN6eDB5FETIWAQYUkjecipXIyyTI76rYZUEkuqYwoNpPpj0fmif9rdqM1oG
3fp/R8Im+ipdokLSBkAW34Nmp1P4+bfhc/HPiAdB7g6HHkLKvFbKTW9WMauw1PIhmchsnqEO0Kdd
yoKBrvh9CiqihCevtmkCtTmkeDBRQtjxjsmk6BMYG9SJq9iWVdUdUPLc3zqeCQaTp3HqZ1XoUbUN
Psaaq+ecSHWrDo3kEaqmSy8C0lXMpdekVg0S5JecLLb0woKc740Amvr8o9iD67W0h8P/KJL4r1fr
GOlYDgcDEUxMWUu0C+McwTH4qHqoPYPxEG0qnOBue10rKwxmDjmEq3JFp+jYdcIDdfsD3tXDfXJr
eNHJeCS3PDzgWmR2UqgaPZVIv6RJDF+wJKu4Ic58GkETlTqhw0tWbH4UVgtk0VQtqdzWEx5R9WR3
QnCmfeXEKe8FsImmKzPLn7HCoC7ExCpkjFDiNl80ExLuNlW+izrn07MZGOOJ8cspGD9v5TwOTAO3
Nbl0H0EP+MG8bQZL/AcERyfTEc7FHY/0cBuUViaZuHiIBTWZJoLC20PvqF7jx8TKXhBkgVVpOmJU
5/Ngqc/713nzGbpeJ/PVaMOogo4hnES1NL89oqsWahqKvwSpMpdKgrurDAbGQSwMRoisSA8BweYB
j16nfCGOZi26U8FL6Iy8QddNvLpuKpukiIwABLA1LneYIB+dPCkGr3FmMyBeWWDgg8YN7ZIKft96
0Fi3lUvwEB+Gm9A1a3s8CX7X29GJvuD8nP2z49yE16Nd3YSiRKhSZHDRqHqO48lS8vsq+6IKPC4G
nh0GRwo0fVTdJBtOkD1hXLiZB0so/ErK7P31bL3ZVq746jyr9VQoUCidio2U4stQfjPMu9r0Iuqo
+kvMa3rkuQWDIlJhQAx8ooZDkKbzuy6AqlCpEHd/RRxIfG19X69IlQtDjnG5EhJbYUNtjdhE+rBv
hHep2Pd0mLSxMg8KPsn+4BbWQl2R2oOn+6EdWU+hw4tnWfYe9oP52kGwWlY/SEZoQsTNSevvqgTm
LdFq5hKFertuzgmU+OJsgPbpceaOkW27IoQ1ltYABfwmv4P/PBHZDMLOQHXhszClVlt9b1CnVR/e
tKW/7LCJd/DbCWiUQx/VkpxburfSh8hb+J1nO7TzB8Hhgf+2P14NMiDSG2k9z6iroqYFKaMZbJ9i
w4GLbWe8mmACkLrT9G7sJYQ5g26PzYxHG7hnzJGDh7yVMGiRZl3e9jJ8viT95MgJ2kcG6Na/6WZd
F7P8FSsXRDoTnXz4WYfkidXSZ6ForTzjcQFutbshlL6aWfZ0ZUaJSqooBWCiM7Sj3I4v4Ly9TFPj
dGJgNV1uF3poZULkZNHMg8OtPsLfjDMhCJpmixkCZLozSlbj1scO3+fMMyG4u7SnZD81q3ouHHB0
cUJ8ziVjq0DzmBAjMHLdmcp/Rgn68eUDxg7GgoNb2/6IOeqlTXKpOv2+t2EpQfE9gsvnzYFInklA
0srxRZ4JJrihaRmHNARQGYWvxA9D7bYR57X6lwDqugwGkqRYKLWqXVq0D+REvioHwSXPmNboXbTQ
n8fE3Yem7Wjjlzl2fBcN6AnqTgI6FcHT27enZoD8hVhDrfsftHFzHi3bd/lqjEElYhrVPKQULwjj
NCZHnddNv+1p199nIEkxhJSGCn6f5o2lC5o/jB97FYTfMZeRkLcUBpaGjIShSNE9NPmar91op9yj
fvZiQODRWnjTQoeEnN3jHRWDUWEGoq8edNZOlf+c5uc2qyH0QiwjryyJ8poieH7IjvAkadtiuAZ+
CJ6J9nuTSD8msHfNEI8P70ftsxlW1Z2cJfbUKQGS/NTQL22bif+MQph9f5+PssAlAELUEk+0WBct
BcN7ARLu0vM0eBV0wvdtbQeNVxdiUESX4KPiCEkJsSP9jz4YWkuxzCyp7WTo05uh6klkgZ2mfNq3
y4EWwkCLkVRCkkwIvucGirXCz4x+l+oP+zZ414OBFrkIVDEf8HZBwc2KGs2awT4wJHdU4/Xi87yH
zU3HmJjPBVGhrlhCkJe6wZE8zyXEAZfpOYx9fn7XytgsdQQptiEQllIXeRwnqEyYpTOkuBtj7u1b
4pyTykAMUiCKiDYUdIhod0X0MUNpCy3C+zY458Q2/OdSIc+KgHOiTW3n2h0iH0ycPPf5474d3loY
QJEnU8k7E9gP6rOzLNHvWh2e45bHRMtbzvJnrIIe2aTQmmiXV8t8i2eSHSEGiCiaNGLet3MBXab1
CRHOr8urLn/JyhJoHYN+6uAG8c/JTr5HdvlkUis4jLYYOei/PYmUc1SczwCbi+9LIezaARb1TAJB
ndBNzlDqPM0R3kEx4NCRpGgVES/ZDFNizdM43RkJp5jEOyQGG6q5KhXQqKKiH3ydWtWuKtUiskMC
xdt3Oo4hNh0fKFEd5iZ6I+QJelu6fEKW6pK0Kf7/DWNoa3dgs/Km1NZNr7WICNvyUMABuzE87K/m
L4/lXy6nMXggR5U5jmAwRTeX4kV24yvUKt0OgudLl0dmmwde78VrD/mOl2tM6EHjhGJEAXm9ILUk
D2oETnQnOalrPi6avKY7ePF948y2fEncycGj3cWb3e5cXmf/4hJ7fwcDH0OIuVuKXh0nkJ4xkmFV
RWfR6LHqz0h8TxhsV3idV5u3zUA3NSRnIUrJyhDKKc37UUZ8J6mXUXnOBd5pLgHoH0taGWAARNHN
XghDPJEaWblVpvkw5+pncHp7VAjPINEpQCXRXbK2czRZ/TxJA6c1aTPEwwtGwngGGt915miFPEij
XsVTSe40RxAveIzGRe/X5MGYvu177vZeXk0xp2d2Ua1LKi7H3EfHcKAHbeK1iG5e9dVqGOBvS4NG
NEDchrmkhzaoa0vRosc2AxKbAwe/eMthTm4ER1BGRMxB1c1Lahw0XlZsE4JXa2HiwjxXMgGtd4Bg
0+9F0MbGdiF93T8S3ukzMJ8YZIhniiOZutmK6UuKypHafQjqm0n+sG9q8+6ulsPAPfpTS5UKgPsi
b26gsG7rYXZfBsG3bIj8IqpuTSF4SISU84DeTvVBVBnNd+jQxEzE71/otDSQJcpylKvEn7oaWxAW
quWvRXROzbsyvsvEm6jytPTT/mo3D89cNB0XHkzCNjOCeSjJjDrGuPB802snWbqEbxj1ADr8MsHW
BYqkDvohrRBLiTdyflEDN+04eRTOKljOq5aiVz6UMMBVgiwbNasDqKlsDM9wQJBnhvmilcSkmF5E
d2s8FBYoVIrcy0oe+ynPCAN0g0HNKUP52oE+kV1DJzILVUsJY3f/4DcRaHUqDMgFYicbQ4vZs6DO
7A7fI5JSCxwUVOFl1zbxZ2VpWfAq9Fyew1Fa5oaTo0+mjz4HRswJNXlbxiBcIWhDqSwv0zRrrFk9
NBRknTxc4C2DgblB0fNx0PFuC83EloXc72Xq7Z/JJvSsdopBubAXRSEyQ3xjxa6zyjbGo6B0sqC3
u1qzc1m7NGb1HJpvaYdc31AG8qohDlNFx2vHTL8G8uCRZLBHrersSjKfkyGzJWpW9v5aOf4ni797
RW4oNUbnMPfTTV/04DnTHlL1Zxv83LeyHYRet5SdxYmSplHTIVroEP6VP0icYhnRGkNko2ZbcuWz
wRP/4C2NgQkRNFFFU3X44PbndvAxbnTPJXfheKPMoEQvJ72Z11jXlAcY/tExMRNyTmjzm7vaOgYh
SDcLcRyggjzT3kppalHjThyfmim0VG4vCm/PGJDooRvS1DmClOBmdBow0laaXX8Llylcq7XbHyba
S5vW4km5b2djVotc/q4VOPVqnwsDAQxCPsUbHkGYolgteP/GCtN7w2HgDStsnxsIp5eJ8OUJ9ru9
SA8jQZMQ+E3thfTPdfm47/DbUHj9fQZCGjMOjCbF1yOqblTjISbf1f75fSYYtKBm0VZTiViMYK5S
H9uTCiWvYOR8a7e979dCDAYfqo7I45gAk9D/7isgCIjEL8WQ/5g75aDG4GR716LYbndD0mqSC/AD
UnxVm/saHbYij62QtyQGF+Z+ksSp1jUniakVokU6e9Sk20D9NuUC5+5y3IxlNTJiva7zBGmRfi7d
oGwORfymirt5PSAGHiYi9C10WLFj2tkYTnPuU4XjAxxnZolSBnNulK6CiWj+HkuJk6HsKMq8K8mz
wkDA1JMhKwL4c63dtPnHqrRakdcbw7PBXHtEjmVlvKbfWjyYH+PeF5SXfQ9ebvYfD/TVeTA3HxX8
Pu8gx+iMo3RbBtJ9piSyVeXaaDVkPElxcDsictk3yvMzBgvUZhz7fEKORyPKpTCk74lYvA9u2Ikh
0nZlQZMGjQhZ6sQYDNHixsYLynvXSkzm+aUU0hyrBfoQBIjsTfeiysuHbj/wrgfETgZV4M5ozHIJ
7BGKNLcSBkMXjRXxIh8azsX5y2ft1+VkSQJASlhUUEfSnLJDkaHzERz8y0sQoVqD1k79uL97HGgz
GTBI2hFtAQHgs2suEB91hs4Xu+M4Hqdw4rjcX0K669qWu7b6ZDd6B6G9GKjQuJNreqqXOfGJ2vST
6WOgyyHfeB0jnMtrMgDRtYqShH1rOCAzdSPo1mRkcvQweKcHMhhh6GUEsiusK1ccGnwhXGJKrlcw
EGHmTV53CoKs/tNCP5eBujH/hljHlW4W2Z19l1iu/g4emQw06HojtkMJlyj6zK4Ucpii2mohZxoP
86eoBstymtxKgszxxP3DMlj9WylXwlRvUC2smtCV649DrPpqyWmdXk7872v7g9OdZr3ZtDOiOKFR
rWTqn4dSc1sBAs1pyvEKlrT13xawX7BhiEzU0NUVZhoo2sDzS/K9OsWu4IaX5FvlLBKgKarpHeTp
LF5nyv7pGaLy+yWrkykscx2nJ2WeGt+R8mM7/gzjL2V71pvUqpKaA1m8c2MQRJq1Ocy6GjCfvkj9
/Vx8j1TOF/Iv/o9u/YXnB0pQDHLUrQIBKAlJ8mouH5XcxBO7fFTL5JyVmG2XMLM8zX6skYdY6qxs
6i9RHPHQazmuP13n+jcwYJIF0PyeFt6wSnhqEpTQ9WNWv5izJZs3We8Muid0j22CiFp19i/kNkZf
LTP4IsVFpZR5hpxzmFuxcR5GHyOdlqz+o0Kact/Wdoc1hHH/22oGatp2VJKoQvWv99RPIBY+Y5B+
xBS/cDM/oLgF2XdDcnmQw1shAzmREhRFW7fURSgEIVHweLoQkqg8ShXplgixeukbzXxLev26Urae
H4hiIKC6ivSmXODrgGddVnGqt1t3AyBjmAtPFISTmcuIZsW86zuYCISudcWkbq0saKMLgSKOu39w
yzVj3XNtirmG5pz0IMOCkwx94ElFYKtT9vg+E8wtpEbdJ9RAeoQM6UEsoDbTmRx85q2CuWShlBaB
2fbUHTEIViqTo/AuE+9ImMvUplU6FFBaBznOh0A4pkvCPn7e36jNiHF9GMwl6syhV42IQtflSDJ0
G4+H/tS6ij3cCc5bRnPWtpi7YxRCIsyaaDjTONRe3M4nqqPh1+zbH+9bFZv5I3Ojjj1a0BC/NZj3
mA/GRfcld4ndeH37vB1k03853ibDXKAtkcQvigjm0OpBDA9daPeRaaVKa6XkSxB5Yf99f5HyFsyv
tvP131dBqmEMQyyKqEioFjrFz7Mnuo0vob058sqD+Jn6od8j8JIt6pnHwgtBFsa5A4tz7NzkPzKE
OQEBxoxtLuUf5nye1Keq+NCXxE5Fn1Qc2OBcB5mBDVLJSdRkS7An9ydSlo5M2nNc87jAN2P/9bYu
f8dqW9FaOECmHhny5BgfCGrN98lLD3IR4vU+1G8Sewgt3hg2b20MmFShPOZiqWmO2bwIUWWNldeO
PScu4J0Wgyd5k0S5VsBf5kHGIHuVODKiIA3zmHFuXozkq5r2byiarfeSQRdRhUJVvKSplcHrzBM6
qWJeaXgzDFjbYFClQNVRh3QkqvYPog3Xc8PU0uzYpbZ6m/+cEQhoaAzlhcxbccDKqsLkDpOcjGbW
olSTfpRhtfK1e+WQeKkdX4I71e1dKLcdVNUeHvZvPc8uk0NIiRo3LcUtkBOI73gQ0swfClBNu+D8
dkwtNDQPAyTtcd8qx3WUBYpWd0KpkhkSU9jjPKKho5SRM4bqSchal6rht0wzj6ES8rZ42cIddPlj
djSapNYoUH9IjssoG0aw3PS4qE6+KZWxPkwGWgboz2eJhrSJ+QS2ZLfyqZ2dDUuymyfB4eWzOHdd
YfGFSoFWTHiDT9l5yB4j3TIw+7J/Xlu0n8p6RQygyKC4gkYdRh0aV7gjNtRePA18mIGDuXgQ754k
W3ZiT3bKylI5kSTPVxiY0XIhEGsTXTS6GFplNh6k/mPZKlbXn9Wmswte7Z93IxiMKcw5qCUZ39+x
nX29lS9yXFtVMGPaOM5ttSveF1sqDN6MptI0fbA4S5fa6Iz2ZiXjxPubr8jV8bFzAVAYMtAzgQ/r
YIPyEd1lAT5DjVcdW1/gkpgu3r1zz9iukFJXFIi1AKRjwXRzZTjFqezu+yPHJ1jhIXB5qUG+jG4M
3bequGTzsZFvhfkO05yWzuM941wwwjxl6lAwMogWItkeuaP8VaSewut15ZlgAKOq8zITtYq6cj5Z
afy9hkitFnze37TFkfbOhQGKRJJ7mhMJqTQPZCmvHH8E9Ga82GP7+FXQMGEIDrpczHYFQZdMtVlg
LR0SuXN8LE0ejcmCNn+u5GqC2a5+rgqlKWd0BleRP2e5HQX9SVUDSzRiZ3/T/hKOX20xuwYWSfCy
NHjIIlN27B7RpWHPfnXsb2OPF/pve8HVFAuyuTl3EJTGm5m+QNmx6U1Lm1regrbD/KsVBk+pmMLR
lm/vUj5esKB9mf0R4Sj1gsfiwNm+5bT3jopB07ARAiqAUAPcJtbkanb6pT+UB80SHkA/5IR3b/ta
XFfHoGmiizNkREqATz2BLXX2Sdg7MY09MVO9kuappQ7V0/sWydZ7hjYK0ARaINsOeM0/g8LBJcfR
zm41L3LjOx6PP8dP2LoPhO8zOiXICU7dlyZ4lNIjvwOK5/ds6Qf8TcUoKASfQbT1HNFChI7k0s0/
Tk7h8UoxXGMMZpRyIwe5AoidTUvxci/y0sTBqKsnH5LC5nFRbH/hf/nIH5WfOsxSKhVLXzAOJyys
1kB/syY8hp1WW7JUvez7BweuTAZC5gm8t2gGBhVisfShfJTUG6H+ZypGTpTG8wsGP/JuLAKi4Ctv
oGyRmpGFh63Kk+/iwDtL4yuj2SpVOzxnu+4imj8UwmsL562CQQxDzdu8WjLeRgU1S80tpKe6+Ll/
IlyHY2DCnOVS7jM8t5Ybu/ArBkf1xvQLbzjU3r6t/dM32eqOmWcYepdQ3RHSC52/dCAUiEu7GnhL
2t83kyWqIWlsCDOGZhCia8mxuI0wPoB7ZOuY0dHw9oCoIT4s1vs+WiZb61G1ou0H8NfgFSe7eonS
i5D5YTn7+7u473YmW9xJq6If0XCFju3oogkUt5TX87kdUxo6VFkUcP2wBItxnSlmskwLQEbYCYPk
KM3zM7WnJPnZCdWz2PHkGv8Slf+yyKbhZdAA6mmHTgTxVANhMVVntW51FFHsDt/2TJRkyDOiY1rV
WB4IaRKGUVYx36GGH5oGwnsvA68XdNMDVyaYm1tpQil14A9wQKR0F+WzL4zCSWqMt7jCygxzd6NZ
HNV2YWSKUWBMINYT8toIt+HhaoLN9yo0NIucwhdA8X0CMZ+XpNQj0pDYTdg4lTIf9F67NfrqpeyV
sxQW9hu8HYkmyHyD48pku4jKMqPQkBop5CTRFuFKqame69GceGIvm7dqZWfBrlUeptR7KSIV3tZp
36Nh266D7/sL2c5+SqYIdrtXAi3my67XlUbacclm+4o3HxMntHorFNCu6H5OztEp5/GHbjvh1eCy
5NWSjD4cxajFkqjox8pJ0z4Iqbu/qE1EX61p+RNWJmpF7PJ6gDYVeIetgF4qLbZy8gIB0H0726dz
XQpzOomWCkNS40sYGE6ZH8T0ef/3uYezBEqrhcyi1Jf6Io4TztNzrQ9PVXjfFdTLldRp0/TDkBDg
remXHfoZ0cpUE+FQ6ZCaFnONE7tsrhWKUaBTX7Rz2KpHkUhCMowKurLmuz79lOocjt5NvrNFkuo/
A8uzaLVWZRL0QepNCgVQ1DvtxjYGK0ZBw7AUu36I72ZO2mrTSVb2GMdHY5baGZQADPXxY6mJz8ZE
zt2cfYd7PnLOcdPnV7YYnwe1a6S0EppkxIfJDg+NL6LR4l63ZxvRulPfxHchBDfeeWLMLQjKrgbD
I2C4yM5ScR8mHO/kLYrx/tSshwAtboajVp/V6kUUa0uQ1XcugrkBsSBEYVNi5/TejvOvdOAx+/Hc
gPkm6jVcgDaYJKrS25g86qSzIzxI49nj+ADPEPNVzPBBMoICx9GdDBsUssvogHoez/UZr/sTMn2u
6LT8VPdSH/jjfX91PbZu0QsF6RJzXJ6+cm31l84Xbk0gBGYrPXJWeOjOgQmFKVcMegHRMAW3Susy
K2++gT1/fx85XsdWJvK6jhWzRwzTyk4gnpMRfGOcsTmeCRYZzG5pe0VwEQx3ULgn4YdU4KxiG9lX
x7Ls4wrtZq1uzFoBnC4Nh+CXfkiQ8CWO/AnfeDu3DWrxMj3LTdlzBAYORigHa3EsoqQD/SpLE9EU
NIgOHlofRKHsrMgsOCSMHIdXln9fLXEYxVgOTWxj0ZTpQ53rGYQU2uJlKiXhA5r3yM/3eQYDFV2e
KnKU4qtfl1Y0zrZWnoaeR1jC20UGLszagGiChM65bpgOsZg5mWzed5PyZchLfw7Uj+9bEwMa/Zxo
WQ2NdWdWG080gmOTPbdhx4lmOQ7PVh/SMZAzIiPMqJLmpsoqN5kp9o4XQvDMMNggjaUhmg2YCA1B
fCgN/abL9dYm+fyW2b1VKMFWH9SkT8IiN6irCjdxAeL25FKoOufLtPkcvd5gtuoQ1FSQjQBxrGnc
peQWwsWW3kEwXbiXuyeqcsIjDq4SBi+GIZLmYMDrsESrQFLGXhvwaja8CIxtZcz1LhQHQ14waSlC
NXZTWeVL5Qh+dKaO6Yi8LeRaZCBiinVNS0KAeXKsItsAxX9wL9jDP+qD6as2+vncd10nwkBEIohl
U4LSwB3jb3mw9GemdmtIHFqB5a/eQVqWXChqmkodFZyVrk6zVZb0OckwiI8qpTIHHJDl+QUDEBlm
CmiRoNIiZrNdD4lVd9/294z3qWKzIEVPaDVSBC6DXXyUUSwfikuFhn93ANtF4mayNwvW/MSxKu9v
IssxZDRKIwD4oLTqTfbyiZwP8Q2SZejqone8Js/tTM/1MrM8Q0StIYs7IwdoTsSt5+AYYxS7abuj
qqXHuRlBoYbAvZouBFMItIXmK+ExL3LQkaUh6vWmjaBZhu9zdVOB+kJDfKM/c3aVEw2qDIxMo6zQ
ItbwEIFaWebQH5C1WMRIF8myrnzfbVOXFa8CgE6VpASVWcSC6UsaJ5ZafxvynPPt2u58WB0dgyFa
N4dRiilqJ7iBXJ1NwKJKXOmsPhaDrVmmakmueEBiCMUsj9cTyvkGsHxEaARUG03HF00uEFTnbhL7
LZoAc4yMC9JD0fAuBQdZVCb6IIEAfpIBPqI/Rc/hIT1hqAwNHtNd65a3oiU7qafdTj6maff9hoMy
KoMyQxJEY1uiflYZt/N0UQJO29j276sm2pBFYkLH43dPSYUgT+e6RQU/HUCEQDwjSrz9JWxfr18m
2BKgXoiyMNaIcTKkPLUHg7gC4WQU/vI5u9pgApyYyFWaQyjEyS69s5TJdChrHTVrcBQ3O4VeyoHm
bXe42lswdHXBZnQORgpB7m4y7/PE09UHOnsRj3Rp28mvVpTfraTJnBqGquIaQ8VOGWNrVG7m5jGZ
jkKsQFyY80X7CxZf7bEYhSR1kA2g2m+dGomg1I088b5yquOi96N8fp9bMBhliJMSjhHQo5JOWfPS
x7KlCrx4lOPe7LDXPIzQ1iX4SHfzQ699Ck3OIrYfJdcdY8Ka2Rj/n8co17/2IvqTQIpFUUf/2jWc
i8p1cQaBaKOUtVEA8WoPugQnHI4Dru/LaBfPS21O5NnjXVsGGbImmlNBxpWqamv2oGhtepmH55Cv
nPDN+jm7rf3GPg/5v/2U2IpgQaZBqwINJbPuKZczq6/u44g3c7h/aBJbDjRBPFuECp6rqVL2iDfo
U9sYs1fnoGgJ4xa9iJy0xmtR5M+49LosBi5qQZjDpMReyn58O17Q6+GGp9iu0WwGQZtT4w1e/xGn
eKZnzedhFW+5DIrE+hTNFUGerQ/IBzlrcisVzJ8yMudooXnMJZ0Dxq+96HurZWAkatsuqxustveK
2/Bc2YUd39bH4ZTeqpfwS+DRi/Zp9KdPxbE5GofSDkKL1wiyD50QQfwdOue5glQaBBCdjDRWmNiE
RK4m/NSLj234U6Wduw9mnNspiUws1OrD1IhLayS4Vpzk87Jm9bZzJLs+iQeTTyW/eMzeHjPAM4Ep
vIJaNebD00tBzzpxA+lTm4XWON6NeHgPZ/PnWGdW2L0PUiWRxaFJ0rOhB2t+OOmWHjbnqaec+7IP
PRJLY5VCAC+EgCv6HFSnCh8lMKFPnJci78BYHqtM05NeWLhHyU1+xDiHlT3lB/1hdFW7tKFu5+w7
CGdJr2XVVcCQNGUcCBqyjgGFFBv6W1I5cPUks/bN7H/vpNcv/MpMqc6aMixaSU31UQwfy5ITy3Gw
5HVXV7+vBEolh7WGiCRsLDmIL6oY2qbSnkJRxvhN2HPac3nrYaAEHTUKKSN05IlBY6szua/igeNs
f3ll/wLn16mH1ZrGBu0ucQ5voz+Lj4rX+egAfu7QAbwoIy8dBzylQ54vMFgxzzikgOIGjVWKpjsp
sKZoaK2+4aESb/cYkEjrNK0VAd6Qt5IzhZisJ7z3O28tDBpM5RwqVQQTsvil7RrL7C+98H3fqV8r
nDtg96o0vTohZZbMSJsQKo6ZLf5cGjMFt8KomYn/9gu9D2KR4AmN9pZ4wBPghjdHsIQ6O/bZnofQ
1EFa0S9YgUp95/dQiGyOb2wPvgY/bKF3CipaTtpyeemBQsSFR4PMie/RxPH7R1EyaT2ooD6DOofk
odDrkwEjCv82uKqDxRtC/EsgAOlhXdYNqFQz/hfWadV1i4ZQd1qkRBW0ktWRFd9g7uMGJ4cirOh0
TmAtw4LaYTpQDEpAOHXfezZH7o1FAPn//wrGRUmSDZhSfD09+XGwyyNxxwNmtYnVOUsheGmlzPy3
fcOuVpnwWRIpKHtkWK2NyZpJZqvtY4qGyv3FbV+/X1Y08fcTVcqWjtPCq0TVyYvr8R9wW7hCbXBg
mLeHLMNwK4dtDo2hpUUgeyaonv7b95raoR8XeGWH9vgjvlN4Z8dbHuOwdQ2uGPSHAsAy0dVSx+iI
V00BZxP/ci+uu8hEyDn4TmOtxVkt9wI8w179jaAqTLzshCW9LRS4WmO+abM8VI0iYii7ClrMHuqh
raiCS3Pt6/t8Y9ncNWq2kbGIvgG1oP2tPmkaYhxePLD9hbmuhfmUkVEOxKmBrlARjxY+1V46vYVV
fXV9NQZEopYEJBdR9xty6VCUKrIE0UOTY9ZQNP337RiDFIYRlqWaL93P851Mbs05tzrCKSctv/Hn
t+S6Ywwu0LSIdWPGZPaYBHaaAwD79ANK9n5M0w4ET/GpiPK3EFat9lBnYCJUqWk2Sw0LpL5Zfmwl
Xxw5A8ocT9DZDFxDDansDJRn57sq+tAXnN9fPGln33QGCsqybzMJ+RU3nL9I2XAuo5soROGP/5Tb
ztT/OiGWmxpJXikbJ1BUyf6Ccmh/doujbCE3wO08XXx3b1EMFORdkMrVjE1TManQY8Y6PBh15fXJ
USQcCOdAqc6gQYwh/XjCPCTEw1tHoT9mzD7rPNGIv7yqrnvH4EFDNEy1VQvhBCZoljFIvTi11iQ5
OXrJMjf3s4azrteH2t4eMvig16E4S4v6XXJcqhDxiRxVX3bABOq+Cx10Bh3iXBwbg+Bj1A/nvDmT
1p+5vOy8U2LQQTQ0I4XOAjjyjoOrXFJX+5w4gotg5U6Cglr2gDZ1HjkQxwlZbsa0aEEN0eHM6uRr
jmJwZd7FxinuQ8uMOG+tzeUtWs6KrMqgxmGckBaSWUsVPkl68axrX3IMYxCF4xA8G4wLajJqQ7W6
fF4n5NIC8bHSf8wTb250E+5WK2G8jjSJnhVjBrhTfJ2cxOmffWfj/T7jbH1cFOMkYOBNEJ+ERrbb
sHT2LfD2iXG1SB7lCQJceFpjohLVT2tWPks8dtFtQLjuE9sER/oKibh62aeTjonv0osclJJBG2DJ
3hL2896jnH1ju+CwJgE6t/iEjxP609Cga1a8GXbOxrF9cFPW4zHaLP24UD8vx5/TACEjctg/Hd46
mJC0m2aVzgU+d0F393+kXceS3Tqy/CJG0Jst7THtjbpbG4ZauqIBvSe//iV63ujwQhQx0drMLBS3
6wAsJAplMufxJKAJfd/AdvV29WXoL1iFh1MYJj1oBeijtjuOKgSjQUaW2+By+Lo4xilyqq/VdX+o
XuOTcty3TV3rN8hemWZgICoaq5liFFOp6eI2CUZf95vrT43brswwSAAZwNksRDSJJ8KXqB/sOMq9
/YVsBnMrCwwKJIsymyPyoKiePoSZ4YTyz1y+s9IbXbwv5fd9Y9uPMAWCG5YsQ6ycpYEclSRq2wQ9
NCUmob+RQ3ULgmPXuI5v9EcrCO0SRWjLNTiB13Z+bGWWcZRRQS+hCUFFV46q0F0a7Wek5z/TUbN8
XSKZJ5KYBNEQt7Y6JO9RPw7OPMyCnY+j5kmthjm1XP9Ui+PqRzEuNOtaVWdKjJtkfmlyEkjWYIv6
myHwCvDb8YVi6ZYmi6KM8aB/nxMEzmIvoF/OJaHltUpATC8pK3sCl/r00Guehg4Htb3f/9bbGHMx
ykS7hR7GOfhjoI0y2GN5r9V2GH3qnryYYBBGaDPsoQmkXOoRnLKPcdG4Us/j+OEthHGeRqzFKGxo
QBOdm+Kok6uUFzTxTDCuME5VHVcTzTKBytCMXqCJ6CoSj9Jn+xiAv1GRJDonxsJ+MShT2FGJhcay
e488DHd1YB4VSBQ49YBUUnwQDwqPy39zbSujzEeqYqKYGlVjkaAlJoSqXaINbFy8fW/bTrCuzDBf
KU/6FFNKHyRekl+BXkdwxB/QKQiEB8ObfdUXD/WLHJTueJAPofOpXNnKPPMF0dWVJH2Iq0gBv7VF
8mtiGYFRZ8H+MnmbydwHs4GJsSw20BZdngtyX4bBzCMr4plgLoRJIAumPyj9Qm7cgFTnm2BUL/qo
Ovsr2Z7CW+0YEx5GstWFmWkBkzv1x5yjv7EsSlsQFBR3K8sTZeWcWOQ8TbILidWzmlScvaQe8dsV
vvoBTPSY19E4VJQxL5GuSfHNyHmX3eYrXNXBKCWphgVypX/Dbj42sTZXsu6WHu1CpA875SE/0pYy
XkC3GY6sTDGbaWVEh5YqbvF+zG/DSPeNsbgqZuVo6bJfRNKdEZdBWXAivG1XuSyQ2UGRqHgnh2A1
LKubXrurlCeScCB++yP914TCdlMsJvBjrvCRcv0sJJKtWp+RtzE1URQVSZbQMsyc3HSKVLgNciUt
1APy+IDupLLluBo9lr+52soGc2zFdFpaMQbwQjTMjkRIfixXJPy2GLyGxs3tWhliXA4DE2U86ogX
SXYjmwdD+MuFMH4mJ7FgaQv8LNPyZ9O0rkgfvlXmfNaE8cs+QGw612opjHPNhpxLCa28KPPZ6P8Z
w0BKvv+VCTanKA1DnVYKOhDS8DbP3pXhWxH92DfB+SC/5RT7SZQmE7O+1fizTtzRfNr/+xzPYnOK
GCIVBV3G7Qqwsc1+eqqixB1kzZGr4WXf1HaN4fJF2Kxiny7WkBGEW6Vmm4HqLXbsyhAnsNOb/4Vq
iGuP7u3qeVcrhZlJVEuY0jgs0E6U3puDaot+6adfa05eh7eRDAwsdTiGjUBMd2jFMyjXXEuov+aj
chwsi/Nu5fkEgwaY/VDKjAoItB1aIOVzLcx/aYGBAb2ep8kM8d5pC8sJRfANmxwLnNPJZhIjVRS1
kEZ14/gsUNLmziPZ677D8T4JgwBg5bLKCbUGN+vV6868NjLBV6fi2Ec8ZXXOatj8YdpYZJGjEB38
OsR+Yt0dNM0XstbbX9D2h1dUxaIkDSLLUdiUfTrMBfDGAMtdU6mBarb+vontlVxMMGfGRBNLIYVA
zXrA4GFkQ8Sxsb7s2+Atg/6G9bkcxTqMqW5EGn6TMuIIxfIp77qsgjkhI3RTx0zANaPKT11/Zyy3
Ao+fg7cI5oiImaVM2ogwt1h+aOFNwdsk3odgbkrBmOpmNCl9/KQfc7l1RdKfhNzguBTPDHNGkCYe
EyVFZGE1Jwn9EHPkdAOvRE//yO/hi24amqhbqsp2m2pJr1VkwWGn3HItmkeUgBKK8YJYuiV7ZuR/
+5W5SG0cRhESxuOjQGqHKE+5egOOB3UYnXriXP7beV3tsirmYaprojZpMvIv+tfBRRLPD918QJ3C
tIWgCSpcNA+fOTcXg8zZtKxM0scE3yrLSndQrieBN4++7Q0XC/TfVyczk3MxjBYsyVL+aRrBacPb
jPAUrrdh+WKEOZxh0oEWXoQuaNKrB6kJD8WoB1Y2+5rEowL84K3ZcwnmlNZpOOpjjwXJweAubuHW
18k/gjM5tF8jeVLQ6EiVm43PPQoua2ROr9H3kSwXcEWRtHd6MXqhXPj6yFPypj9/b3nM6bWKZMZM
GHoDZ+0cGXeJie7e1Dbbc2x8ij7s4u1ss6gFHaQCFOBYkdYnXmlinh9FJuEokFz9TOZvZYpJN4qJ
kFk5TVpPy/BsasO9lZbfJaN92j9Of4gPf32kj39feXs6Ge2QDigwiCf9J5hVD3kg/jBvVT/1DMGO
ee22m8/51bIYvJBLLRxVETsIzfgCHVjRyRCdwRm8/on4vMT/dnoEMYIkiaoiGzrjGtD3yapGx8MX
TbZh0Acm2s9u51dK+VGaNo+jbxM4LtbYl5CYivIAyW7DjeTSTrEcE8WTmNd3zbPCOAaKF1EtTjhV
enEjy+dMemozju9tOwW6kFVDlAxJUhjECMN8bjJ5AdX2bHcgrAiP1rMMjXUhUA+Rq3IgfRugkOBB
awoN6tgm/bQzB6LmFn2jFEeqKj/XtjJgyEQKFscsP9j0U3QFRv7CC1q3y18r2wwQS3Uf9ZDBxLX8
mjxE30RAJOU0b69jN3vRPPDCGfeqX93zZ1w2r4CVZWaTe40UOHw4CktxOwjgBhGdBd7SiJ95lK3s
MDCcZpUJCeoGehPLHQHlZ239kOQ3LfmxjySbgcfKDHPWFBy12KDtA6H0lBhvQuN21Us/PmrgEcp4
tahNzL8YY4G4mTX0O5roYpletaMaUD54cm89fC+v4nfjHoRFHjjLz93b/hK3K28rs8zZI72Sgr+j
Ba3BoxnMN8UjCqWhYFfn1qV3aXEa/rHesnuJZ3f7zP86ICxIWynJQkh609gxDNTn2pkO2kP/KqFv
tgss17riJ0M5n5Pt8O8bxUyTDCaL/CuGoewhOaaYUFJvE+1c8JS3qG/8doWv9pUN6iJDH4aF9iCc
NB8p60ALwH3LJVHleQ0T2S2jMtdKDIDWK2IjuYfkuW0SEXIhh0L8FG/Sak0MsPS6Ps6RBpxeZj9e
Hoyek9Tl+QQDH+DL7EoVPMVeo/3T9GjS6R7KXv7MG3K1CAY7piFtCQGHm1ta0ikVQjCwq66FEi/n
YG2GBSs7DHiEyLprZokLp24cyGo6mp4cjPhVNlpouoSucldZ9nRb8p4vHIdgG/r7SqqyYYGT62U5
H/qhrZy0K0O3DRNiQ1lrOEHmgpf14eA+296P9ZRJ3oKFVB2qf3QBuVmgPljHgzK3ONEd5xCzjf4K
3kpKGJow1fpQTrLD5agrkt1bP8TuNPW8Jy7HJT/mAFaxZDOIea5Snoq6lg55rUKnNr+VI8XheAuF
gx24YHVplqTSQp1OXZMv4WzTAYYysJzRl4/abDen2ItcmROjbJo0RNC1W7qKIQYmbq1SRYh0gjdU
Jlx34bmpOTfaJgKu/j6DgP2Q6+YMGWF0L3bIDpBACeIDf7Rk0yFWZhgELKAyRtIBM6BNdV2YD/Oo
OTDtqPLPSTpAg4cTemwXy1f2GBCM+6mWZ0KzEYfqKNjEKwPiqPbg0S5G4hYOb0RnO3RdWWRgURrN
3qooT3aIhAT4ZQKUsI/1Fe065ctr8byCgce8D6tyiRAPkMILlZtG4wxfbx6o1WIYWIzT1BwSSmM+
YHgk72+VeLILHlcnZxFs3la1sgn91Bo6gqUIT3UhqIoy4JxYjnuzQtxVP2h5G8OGfI+ih2McwkCB
Tql5jL5C9e7n4IGD0SmuJ0gGqFyJXs4umvK/EzqjWsytPsEl8thB+OSl6KSz5bfaJcfepWTt6X3o
jH9tloGMEZxeBpg0dLd4nR2wF59CV0W/0IP8NoFEJ3JEW7ireO8ZefN2QWOKpqL7WpdZaZGRKIYG
6T0dEmWDiwe80zyGKf4P7cOOigFAu77OnfCJHGfXRBNHi8nkjo5b4TSGju7tf/ftnb/8GGbnWyuq
iI6GOAwDHAbl0KqeXhz3TWx778UEs8tLJKlSFWm4woUrSTjHMidjwfv79N9XdxoyI7PVxzjii4kB
zSKBrlwVksLdX8V2HnX12ehOrsxMQiiV4oKT3rjxYGt++/HBwGhb2qJLXIE/OU435rdLdGWRgeap
FErMHMwQbLzuPcqIGrvQCrvS7cnL3dj7FAn6yhyDy0aU90pLoLeWofVr+ZHJJ1nkjYlxd5HB4wkz
NG1HRd1IZpcvii2fVLBl6YodFrYBDrUq4CW0eB7OILRh4hU/DIgLxgntNdZ8Y8zWQW6L133/4Jhh
GcDmOZaTTgN+Lt1xKRvbiA8ZQtR9Ixzo+I3wS+gMQY5Rmm7M4/yzgehekn7rUk5MwFsKgwmlYQpG
LSMnNyg/svaxg3gGEd/3V7Kd+Lt4G0vlJVWaKBEC56Y0DLKDnuZTEsy+5MlnXpKRtx4GIEpRUPSa
0nfPveWAYfHUStVZMDlkGn+Ia37hHEvlZUJBIO9VXGKR6vdefmP4yUlonFnwRb/wErBO7W/h9o19
scfAg5n1Ul9SPjbam01OBE9y5IRPvN3jrovBhWwR1dEM0dtBaVgFuzwNh+I8OAJU3w1k8Z39VW13
OK4cg0GIVMqzoZHoeYVjGP6EK5J4E+pViotk0ml0QXXtzO+9XXrZaOcuOCCe9n8CD6RYKi9NicQ+
DZFx7P6TaXTS2wEUcB+f0e3PPedUc/yTHQ0uoARWdSMCgrFfrhOjejVq6V6OeQwNvGWx/dFN0k5D
M6EwR4fjY6d4nA600WRxFGd4Fu54xC5cewyO6BDXRNsyJkrQSNNcCXbrlJGDXpo7FfpmLo1nSh6f
97bw5cV7dCbYSLS4lhejAmOQ2MWLl6ehhQiyD230psmvhtwv5yW/yokYKp5RaNa3qC+FJsgzLTvO
XRfqYO8aRsWVs5okdosJEu7bmHOt6wwcEWsREyRGcc+CAU11lEN4JI7+OLrNx+Ri+bLvzfS87EQR
bONf1i2mUYs0/NJFLSgXNFBlIJg7EF1K3Li1flaj2TpEH3k6p5zLSmfwSU9k8MkVCJgivUqcti9A
+tA15CwK8YspEG7bN2+hDE4tUlY3UYKX7Hga3PYbDaiHg2Rjyt7TbuiLVr+1TrlvpB73Scs7wQxm
lZU1C6C1w/sls5Ob7E2yS6c5y5mjPhlBY6e2+KLdTZwLh/rJ3odlAhsiTpMFOWxw7+h3ReeParDv
OLyzxFbLRpII9ZDDc9C1HN0sLgQz33NHf5ruIQD8Sm/q0Ek4cQHnUmMbCWuNqKJABY0T7TXM3seq
cRTLT5SbJSGuHF+V8rf9VXK8hu0sHHszyuscIZU52eUAaTWh1R7FLAomefDzrj/MYPPbN8n5cGym
KmliYRo6iAuWhnFuzc4RIp4u9B/SOr+CA4MBmUgGC8QC4VuwYEaY4HMkV3lB0pbY6nd6f0Z++cgr
rtLzteOP7NyybAhJmmoIG0l/lXZvkfEytT4pnqPoeX//OKfNYIAlUy3TGnNECKIgFXYWznhKZDN2
c/T3DXEQzGAQJUySPOsETL8t5rG0zpPqgJvTbgjvoNGh/r2dY+BjtkIwJ1Gp3dLI0XkkRoh2dIzL
j0PX3YFIPQTRrd5DS30pXKmuYkeIycvfLZUBkz6ba3mUcdatGAFVvbjIFNtReKr/1vvZZFaVoCNQ
bxD4yygWd3fiGHOOF8cP2UzWIOmCnJjAxV437a46aMZTA7q1CCrGXIJCHkaymSsjncI0FrBvNFql
zbvm6KDkKMyu/CM/hrjRSWHH3a3yKfA3QARrSRAuZonXrHTWdCWifRNSEM6vA/nyGX/49ffZ8q1g
SejgyhGkLCmuT+Ignw+xgCfSNJyvtX2YL4aYgm06SmklUqkjIdau5oh4ot5flZ9rfTUuZmQcwVX2
JlLNTA/zDhKeVmaL5beieS+ix/0928b1iw0m9uz0rMQ4IHqr+9oX+0PccghJeFvFYPpojnIoRGij
mparPjm3jVeVHGjdJoJa7RP9Dat9qgxB1HMNQdvoiI4ISvHE6947OzlaN+pd7CcOfaKPV3S+DBXN
4btwlQW8cIq3Tgbfq0QBCTFt+CDisSy+me2hGe7/7lMxyB4Jattl1IRcnfPpMYs4BL3bN8fFFRhE
n/AGMUS0wSL2PUv59dRj/jw+KBXHI/6QRbnYYWC7FUktWz06R9Qg/tEHyXVmI8a/+1+48P4QUvyy
xZZiFSMMy4bW9KRbmgmoT9I5xpNctZWfjU01uHmsZB+UA7/fixeLDDZMWhmVVYPkNM2UixBcUMFT
EvtLYHnCK+gvnPhWcEhpJyAxX7zGSe/bg2wTN70GkbkrHSPuT+J8V7Zcq2thOQyUdyi0XmbTq7rI
bqeziKOw75/bfSyXc8gWatUxahHjgE08PVZP4b3iJifpAXOe6GExQTAiI/+bBhLnUvnDbXbZcAZh
lrkEU4KByIpueHxFdbgoyaLyoATRHaVYFFxeemn7tr6YZACHjFEuRHS42bSIn4elHYYtXt/i2Zoi
T+kbTm7zD0mJiz0GXMyk0IqhowV31LnSY4K0Ol5qt9bzAvVo/ALeWDX32DBQMxZ5W44E5Ynqu/6V
3Fg+VIzejMU2rqmQUWoXAbeexrmIZAZ9klaSzKnCSY2F64lyM2e8RPR2UhBSNLJuooZlsYMxxJTA
OZ19FLH+M7RkviUBbT/M/eiWJyGw6SMrYwzKFUUYowERhNqtdELUaEAsPSWv5fBqFLO7f/A2756L
KTY6Fet0FKoBoXgdvtSoUVjDs8ojFtv8PCsbDKwNcxsVBi1Y6QNa8Ibez9WOc//wlsGEOwKxMgyk
YxnmIHnTZDhtZ9pqKh/+brfYiGfsBl2hQmOF/kDm0wR9dEngxfObmLvaLgaUxFgbYjmHkQGCNzLK
o8LtaJxa3lp4X4UBIqvJp1qUEFEXOYb9Utm2ksTZ3y6eCQZ72tBsB0XEoZnaazW87nnyZbxTaTJY
Q4wk7mJaH1KDpLV1pw6iZ+vb5JAnTGOfp87dX892rn71aRigkQZ1aRraQTf5ure8Kn7uWblN6UJr
NzNtC33jkweQO1HGdOEKE66cX8DbUQYZSJTMoSYhxWz0umfJxJeSlnOUOO7HimJYmlVlkYWMVFkj
CXVbVtdT4sTot9zfy48X1W/BjqmCKcXURUlhlaUG3WjGhAqsZ8Z717zp2l0y+Vn5pYxPSebL400P
YgmOze3tu9hkHDK2FL0fRITB2qPR28mDipgq8oiTzXb7Kvu1n/g8hv3tGGO1TsZH40mzkgqZL8y6
5DfjTR2ob5onvi3BBzHHuX1HUYBHY/SHg3FZKOOoeiUpZW5goVZv06rSco4C8fuCFifUkg48r9xG
34s1xisRIratltN8TnbXGI9ydl/kD/ufbtsrf5lgy81F1RiVoerI6ouTM2DeuhmHR1lenF4suMHo
Zn7q8snYsnOiN7Fkqjjm4mlyY0d6NzwtUDzxJfT2V8XZOFZiqhuSVm10BGcDBEcd2ZIqtzMI9N6t
suVgMc8l2AK0KHayZRKcN80ePflL7dTX3UEL+qP5jiiXZ433vehJXL2rM6NTRkHCFlqH4lhUNm3m
aFPve+dRSuzEtY71Y+QS3gnnHHC2Jl1WhRQPpQmAtoSHVJtdwyKvf/fNGAzJK6EalwFHa+mDDF0c
RP2ihf/s29gOolceyIBGo8bG3GX4WK0X3zWgvaE1s8xWThbatIhLPpfMXhlkACPPZI3UAwxOSCC2
mh0RzSNN5MxiaJP6ZX95PLdn8EIom15oaP53gaxTVdR2WTdX8TAE+2bob965Ydg6MzTNxjk1gbwj
msyy9kZJb+XiSapvMv1OVCJ/3xrvgLHl5kpQ/z8PS3kNPjSKXP2YHD+eCL503LfGcXSdCXgrM6rl
uEf7TVHJRwHF3bw2OAvimWCCXXUo43oZ4RJSd5yk+zTlvL45XsDWhUt0ImpThLJQPh+X6rFQ/IhH
NbCdVsAntkxTUSzj43W8giFB1RZNGXFYUdLTgw95u0PiCQ7GcqznzpuvaA8ut5+Cns7fHe9ilQG/
PF8GwVDQQZIe0zv0Adip38U22vRepnvaz1H6wlv2LL98atJ6tVq646vVEmFR0p6qAQiV6IljMWLk
OvHnMAKZflw6E5RmlpYHVdQN9hbL4GEzgc1fgTisV/4cPYTgTvk8vnXAKrz1aVpqeNv3/G23uWwu
A42SsCRR0+eUzvkY12Dwe5uHL/smtpMmq41k0DDORCWVaZczBLJPkq+40el7cmUEMgb/IMTs/aU5
Bg/LpFgMS8Ot1Z+k71THQbghjvxIk3wF3jG8qOMPt8uvLWQzmwPEWFKJ9vuAMK5DFae/KUAsT5Bp
C29Rwnngi6xyTgQ7YSJo0xQ2HTKbdfOlTb6USmKT7hinA6Cfs5sc/2BTlmps5nneUco2UF5qmi1b
4N4DZfD+N9u0glKUopqiYYps0Q2MdIMo1piOIOm11sa2OPpaxRtX//gQv52tlRUG5a2uFvpGBMpL
txhNhjaXmDiCCCZUIAnUIZqTcVIQDkS+jilNSITzemmo4/1uH2E11ijpqso4pomnS4TsIQbZrZu6
EWx5eGwIWltOgvra9yiZzO/727p9iVq/LLJxftlZqZoZyEo0bvokuXWQOyCBpE1bVI4UhJb79jbv
uJU5JjUlJknYL6KCtgH5e1X4ESKffQMf7razhWyIX6f9JBUlOHvGU35jHXpvuqJUw/qxfIUkX+ZG
3n/yiMn3yBd8BX2TKETv/4bt875aJXOTt3E1E5MGC/2p/qmfesTizbl9a93Jo/dfzh1z520rcwEq
XYZ1RzJ9EB7k8nrRPhM6rBZET+fqotNIG8rQFtHxvH1shcIr07dC+JQaxsoIc7HpSmFAkQa7JljL
QQznf+axeRbNjjNnxdsr5j7L1WEWY8pXKIEvyqDT3QvnxbIdBa1Wwlxn0TJHbUR7fugwa3mPGZcD
iDS97Cw4CaYuOqchLmQeOGd5E/NXVhnwUNEQNzQpdQJtQEr+CfO0tmCdNXKnQxN938W34fgXbLCh
fq5WZi0UKN/L/UMHrtNBfkoVXicjzwgDFmCtSsrWDLGNypmYX/r61EZv++vg7Bkb1kvpECEHgpfR
NDfSKU8n8WooR6QGOrF4VpQELaWLysMoDsqzPaQmCLl0ZaK9FQGlpBgOlVcfM35jNT0wO1DIBvyk
Tgk0nrC4//TjJieaehvOkCVVAjqsXjkRaAfs8X5/T3mfjQGLtptnNS9SyLS0mZ3Jiq2IhduJvEZu
3ilj+z+jLkza0uwz9I2HQeGWgTg6EFA5io8icH0+6A+6YZue9GN/eRz8YFVoelntEoJj6MqLl6Tf
Naho7hv4w51sQjrS0DTV/CDLWKFtgxuymAgIT1uP9ki0zgJBPWQjjKDAmKHNq5BuPdstUdJU2YA2
lmQy30sksrjEuYhY0YocPfLT/Ghk95N1JybfSMw5cFu+vzbGgPw8kNjqKmTg9FLx2prcmU3yigy/
b+XyV7PGZubJuyzpvILillOu7TKoL4Fpvk1SBB5iGSTKS1IfdK4uL28jGdgnQx0TNJ8h83y/+AKd
Sob2Jzq1wEUkP06OaWtO7IU3h/FQ89iGNw/Den1031c+I8pqJfc5bHf+7ED2GnEOeqveSdB4QtDe
0oxjeMOL5rYAZmWULV1IRTuoQ4NyftUio2B6heBNYE3rMZ60fyR4hpibIFzaLIlESoKuxbZWnOLs
pVNvkpd9K1sne70c+d97uFhN0isFnmlTHNOO/kHTX4ww5rH38xbDRIfhII+mGiJVmzaHcHwra4wr
gDZf41UDOUfNostduUSnj2KVmIinBt88SYg/KN0cf6Ccc7IsBj4kYkUxOjvR8CDcSMVhmb2ORyyz
WdNZfxkGNbLUTOROAiKmR83XMdIX+9G1+liULqUwAyreDmjGrzhet5mWWJtlQKM0ikQOM0Q5fWND
AOpQP5eYoO1+jq7sZvf8LD7PARkA6SqLaAbdSjE/JH1QmZzQlwNQFgMSsWbGbRdjG4fyvsDrqyDX
SqPYeC5YZo/BhS/752mz2e+yfxBN+LcHFl0SRv2E/RudwZXc1on94j19jJ7DQxc6JuavtZPmED8L
yrN8jq+FO3QmZxrnzbnvoDJLu5jKzSgQCTQpGL4pNdfAdGvDQY79Iy2LDHII7QwBimLIPHM+zHVu
19V1U53V/idnQ/c/oCwy0JFafZgsNT4gBBogqoXB1speAtGnz1pMls/PlFyhdTVkPWkHV+TWh8i0
KygXoiqJfb4Ov3F+EV0ZG2OuPzEDMnMoCqFAugx8SL03XKmeBDZjSNodDExiNYfpRGugCjRkMBNw
O7wVDq8WuvnYXv8CBn+qljRxFi40dzh6WmIrH0mM+QdKlVemD/3m0eYN1G3Sla1tMni0ZKEkjhoc
m9b22hts/wn9skHkWU72RXJCu7+tggy47u5v9z6kyyIDSCl4Gkgh0eaygD4pCeRy2qN84EkncdfH
AJHRTqFRK9jTxk30cwN6EPTpxq7h5T3SYKCrzFFWxA0JD+PFFJs9H+u9ZUBKaocunBTsbevpJ9nJ
D8JBP1V+HqA10608cGx4izfdQAAAeX3xrPBQn+7hjkeznel9EpclqnNIUan6ySIKlBJzX01+kGE8
zm3B4XDah3z5owF3dUkX5RwrQ4jzI4w+WGUKCBnuuwwH/T4eGysD+pIrY04H4mOSuWX0aKqtTYyM
g7Gbb5bVV2MLP1XUTqqFI4H4k5I6Lofq8KF5jzRp4nKffhTn9r4RgzqoxqU6msiRw7F6R53HAGHa
vZ4ugVyIN4aOKyZU7GkM/QaDvTNa06a4+aqb7cRZNs9XGOzRktjsqg6visk8GsK5g6pCCpa0DMYT
zmW67SgqOiENsFlqbDuB3CllP1RoE8rz6MVK1Pd8KDidSNuucjHB7CoJSzJPBnLsYXSs+3uptUOU
0fbd8Q+OcjHCbFkYCnHZzlbmxVeTHx0KnzwL39CR66PD+/gZ9isLw6b/3TQGp9tlJtNMCViIFJAE
BDrjeZpzO+kcI3/D/N3+2rZv54s1Bp3bbkz0JYMEbteOQnOE3HrxrlD6c5NIQuuIYfGCwSS5OkVp
AuGufeN0Kb8fiYtxBrLNYtKTicpgVUPtGLKt641dYMxb4Lg8b5EMPCcS1GRiC82lSZPYWRw65fBm
qoIzKP6wXEO2h7MujlOymcZI7pO2Smn5EZSqAnFifXTT+XV/83hGmPdlsuA5plKRrVHBuAGuG/kp
FoN9Gx/a9DtfiM016rNcqIMCI60HiUX0OaV+8iydo2f5hwrhbMmLT/Gz8qNxBFfi5O85H43NOBa1
UGVLCPAQF2cqrizZVbvClrRTawaNyGt94rgim3fMTEGATAwWGsexn2HicDRFByy8t0M7cCBrG4B/
eT07fN7R8TU1i013SXpbq8cfWtF4U99kNlIxQS5Xx/2PyFsa/ffVbSonySjPIU0jiU9ifIyWwdGW
W51YHK/fDvQu62KgJI2IOOgJUsRlDWbTNH7Ni+5QxlpQxJZLhPFgkeluKLun/eXxzgEDIv0wWaNu
YDsz8yCmd1F2pfLk+jj3GEvIrDQF2kZ0xCNNmLuqlF31mczxds4q2LnyFkP6ZDDoQUsPTQVhtiuB
y6gu78MtO0euNUpc5H1PW07MU3kqHdQMbk07tOXDiLH1/c/C2TN2hlxYqiYd6YKa6DnLHhXh5/7f
/0Oi45e7sRPjmlj0uKHQEGE9FkeacS4D7WYBiy7YUc8YIOEwy/A+EBtoyCQzoKCMZqr0m9LKdmQk
dqXxzhAv1GAHxmcUm/UomTJPHZJzM/R2PpVHTW28VKkf6tQKRpm8VnlykhXhTtVL3Q5l4XOpy8vW
MojRSGYlLgX4FtXyjkiRU6qWXUsvQ9+7+x+R5yQsZGiF2po1DtYovg6lV/N6nLf/vqlKqPrplsW2
lDRTFTU1Zb7XhfLc9IOn5TJneGobzS8m6KFboWtvJJVRpKjoGMlVSPC/t1b3pRfvTKnhnKhtD7xY
Uv5tSTesqlkUdG6102KH6KNKv+YaJ9vGs8F4eRlqkVSJY+bJrWEnopehHKbUnKP0h8T/ZSX0V6z2
bMjrARTuCk1/qKc+t8UABOru0jrdGdeUFaCNg77AIm4ugucPjGOnZamVuox2RTLcCuWNnjzt+zP9
738Ply4LY/w5mYVSLwvE7gqSOnX8YxKutNLpEh5lHM/pmDsPkrYGNOPxAjehVCuMuj1KV91yP8ux
01cT517nLYqJnqPJMDJRxNil1U3XRji5UdUcQRv2nFY8lSSOqY/h15Vj6GYRSwU0t6EbnfjQMnJa
Be5RJmAOMFVeloFnjAmgETrryCwjXim05smQCkeMlEAW1WtDqzlbyPE7Vn0VFGimFcfoMpak3JXU
BGXL933P4xxcVl9KmpdCTzPchkKLbKZx3Qyzny+84SaO3ykMPCg9JsQlg1bnjcpOhcXWIrzaIGhY
XxNuLegPN/yv06QwMLGQTMigUJ15uAZRyvAgC3St3WhfpROtCek3pbe/h1yD1GNW7mcsxkin4DGE
eE+L2GCDdqqDct15IDW+Dp3PkBVZGDuFtJImmrLJHCyily0qdbj96kEDm1t8GkjHuTM2J6hWNthy
pxLKWp8RXE/iiXY2g4LpMEOuvAp4TDebLn5ZjMWcpqiMB6K0gL5qim1L94vP9HOtV8JctI0QV/VM
S/7ZrHotRNGzRTh1NeFA+HYEtloIc80m1ji0VkxjEuTmyZl8FSAMhdZCRz+nX3ltvZvHdmWMOVB6
ofRibiJKlpSrHpmC/yPtu5bkxplmn4gRJEHQ3NK2Ga8ZjaQbhjTS0nvPpz8J7f+puRDVODG62wjF
TjWIQqJQJpPUd6OwgVFkhDtHw1DlUjrhy00TSI/mt1DKbZ28XD88ov3nzo6Sx3rasLpjWT7O2dFQ
BHHWbjpg86W4qxX0UFFEKMKD1Qwa4yErnowyGMrTMgS6SHlW6APc/apnq5RpGhYz+kgRPSiH+jV9
1ez8q+4vh7zyr3+6/SzLZm0cEAy1VREi4+zot/qjgoHR6JSd2ldGqV7KtoFR1fSgf5MPc7CchZ2f
1zfuN5ldrSXEHGrEEo3cHVI6H7NBFxQMrjsg4auZSOQgv231SNJmVjBoH0ivHDIiKOuJ1sHhwxRZ
XbKsaFHo8lMWv1giepTdu+/XJhG+jll17doiLY9ubnVxFSQRSYGp/lX+pGrfrGQ4CnxCZI5DBiXq
U0ohx+HKweqvLjhhPxrgV85+JOgeGCwk36RT5caP0bsyYZt1cmjRZxrszmDs0bQu+ccYM/0hirRp
guZIYnzoCPjQBZeUaOc46KiaOF+qFnWYRP8QzR+kSBQuC25BwtcglYWCLoqRPxSlR+P7pvxOZLea
TmF1U82NQ/KzpTWuYAdFXs+BCO0nOZdHnOrlxE4y6yWAEslPATtGyKK67+xr2ewdByRdteRVxNZZ
yg+LcVOrJ6MSvBAFm8WXGsdiROWiBFwY5HsVPaFf9+8+G19dzOO87DIEy27zD/FrnxLH8BFeOrjw
beuxLj2mkhQJKUmu3y8QBP9v7FeRei5qC53IvU/t7qvl1/fVbX3O/2mOFI0A06H9yTYvps8RGebi
jWxdU3VG25bbdBDspTcl+aqXo63T3FlQzI5+XP++Aq/82ZqwiXEnspZDybyylwzbMD/rUBXohRUQ
kZdwIAJSXVNJYjzkUL5slA+KJOKLFB3pnzmGzTqyOg6hBId8nHxaXUzP3dcHzF5BE8AUZCtES+EC
DwmM82ahYX+K5MOC2v2gCTxeZIDDiabTUAHGY9SVqvulOVT14fqOi/4+Bwp1VXXEqCHaidQyqU80
E1xVAo/6OaC02YmELPLcSfCoJvlQaA/RcJiFCC6ywb0uIM5dKDHBJsjVWWmC1fogdYIghd0yv+Vu
Ltj520xYZ2Z6VyK9ti6KrZZPtPzYDWBH7tzr27H/ytwY4g48CaVBLawFJ9ANA/llfA0Put0c0RHo
Wi45igY+9xsRN/aYf2z2p59iKW0S+BdEem7qG6BpkL/mZ0wOQogNg2H3bfB3zxqicsc/JkqUShmC
dU1+llQInX8vasFnFHkEFzRA5mopQGEJBhxpfDO65qT2zW2c/PjLzeJO/2wMa5WsSFWOvvoPcpQH
CAElbuv9HzP1fS1KsQjdg4MDcI3ihkUfjzu/sX654QVdorYKzuTSix9B1fyXp5dDhwR9sOa6ytiq
5m2lpUPmyusbWbBb7K9cOVx8Yo/EatXl1pqj9NQflUN/yI46cjiiJjCBUxAOJjCf2ESqgvgHFIMy
XjJoyUeHtACvBa9DwmfzolRZunlAR+PkGKARjp3sBJUa+9+8iuj4stN57ctxaCFN1pBThny6fjdY
/5TaeyaWLnkVwuf0iomGRV4BHvpMvYOynJ8VkmetzYfrJ0nkARwk1HrfWqsFMzGKj+SgH1kb4F9H
wISDhW6lzaywilIVTw5Rv8mQoBqsL9fX8gcPoGAlglaRrlMOFTCIjZqwZLEChuwkB+Ob9aSMLtLw
6OsuA11Ew7V/NV3McZCgDZgxJirOaFtWtkXIbauCVKoijmXF3vWlsT/1u7tdTHFwEDdUHfJYAUnn
WpzU4YtuhEiFJu0jJn8eIHfp1UYoyOzsH9pfJvlumbjoiRVPyMP3Zmq344MmWVD1FmkV7Z+jixUO
Guq5McY+Z2FcmQbhPBzGWdgtw94IVz4e3y0ztbjb25nF1u7ksdc6Rmkc+b45Qn/YrwSfbf9AXRbE
AUMbYT6oYKMS6ZFN5BWBElgQOhbdD7vDyZZyscM+7CZ86AYaatmKh9Fyqs4j2t+6R/ACZT9pHIof
aDkNos8s8ob40lF2U29CL7HAKUV7x2GHGtU0N2P4f2Wc++q1EArviDaOQ41yVfH+/1/Ot38u/fEw
+B3k99RDGbyrM2LzQTnwCJOZSiUbxlO6o1Y+LennvzrCOocWrbrqUyHjehq0T1oVFMu3anRTuXWs
JrU7kZKZ6PRygKHg5khTdHq4snIY42c59Yn1dH1BAvjje2NIqo+p0oMiMFqOQ0zsqFscM/HDLPev
GxKshW+Q6eR81NsCrh6OT1a1urI2241hONetiJbDnHFzoKJoLcNwwss1N4O6dvPqLVNsRRU8W//w
QP51bvn+mAmVM8PKQZ2zpOAfzOumtpMGxKd5lvhrMh7aJvb6MfuqyemHthcNsAjQiddaiOM+kyrm
5AvqTgque8qq+oEoOhJcV3y7TA2ZSUn+WTDWzsb8oWof4sb05ui+SKldRQLIFfkHBxPJQhNK5xrU
gPM5Xt5KzEJTQWghMsGBg1GMiTRK7DLMyqAwqG3WFobj3zVaesEgnqq26iFXHCeK7obmADo5zY/M
5UGrm790dQ4cyFLqdUdqlG7r5gCRO/Rnx3aDrpW0GQRnV3CqeJLaxqrkRbMQuBi1cpOq2mtZnI1x
+JAviSADKtgintZlTJahDVmIqVs30rzYUxxo6yr4coIrj9dQGMxkqGZWTlWGM2Z/C0myr6OQaBVc
+KAMoNW0kMtH5bH/0taSv6BoS6iIW1pkhose9CWTl2KGmbF/bMvDLN1N2eP1lexP31ycmR8G70o5
Jgkrotbu4GV31E+84od1zl3Jqz2IDz38FJ04QcMDAsvxSTTgJNoqDhVkI8wWqK/gBtQVGxwM9iCL
RlVEJjhUUCo0sZWsQKh2b6VcBIOlHa5/RJEFLmjorUWTRvYKXNTFy9Emr0LZ5boJkStwYCDHlZRk
Ki6kcYltbQoQNtiLKYCBP2S7fl17fMNDmoH3ZW6xkPQmu8NzCY9NUPJnTvnRmu0ZCn2FLx1FZIWi
ByHf/TD0NKyVmbIHYfi4uiWGCZNA+wDVDr8M1vf0Cl/83eICCL0vejkqUIIppgHMR9lTYVQH0oNB
8/qGCXzC4iAia8eyqws4djkUHyMtP5FBpCYkMsH+fRMLlQtdJ70DPESDYeONdioq0eN5Vw9i84Dh
h73lZQYxO6tYkXsmnIjcA6SMV2f5/8g+CKIei4MCCWe0GTs4Xw76nH/lJ5keuijqEdx1FgcHE9qU
rDZltQ8SNO2T0ZyiqLRlScTqITixFgcKRS9Nyhy1aFvrJzteMlc33qimCNxMuEE8MPTzaLVsGrYd
IK7AckPlIf2KAi3Ozt89vgx+vBtF/GzJmIZP2zyq84nWghCRffo/pwDQxfpfh9ZbTFQZNRw6XyRn
zf+xoLrY30X0ppfe1b/4CwYMfoBbAWvYYA649vLxVZ0P05q68XI7ibhsRSviUGDtunrSJISK8aI7
keXIcWYP42st3ZFRcAntz0VvlsTBgRZB/laP2ZKQJm6C7MUktvnMuNOJU7hhYa+SvTxdR7nrTm7I
7N83EFSVddynEWoVUl3bRfq2lud+/nzdhuB+MGQOGJpFS9qehXOTo/iaAx4DTz8ajoWkfnLfCHzw
DyUE01BVaqG7kC+/NAPp05yNRkiH+qhDRbjAIHTmGF9Uv/KH3hbNP++j+MUet7o8lI0+g6SmW0q3
JXi73tnwrFwscIgXZhiYjUG25pLoSSI3kXomId5G1qEQCoXs+8PFFAd6Ca21ZSyR0BiqwS/j4tZo
amQCiEChnf2Z34HiYoYDvTZJushg422K8o/ZQfNCfoqlBvmZDi169zVkNq67oGCP+ApMPE/ogmHl
TX35GkPYVqT1/Yez+2tBfO0llmUIiPeQXQpf9OBfqdHYTRzt3npkdN6ZL4q7BRvFl2HiYbT0OEK3
btwdsvDjut7HkgAb/nA1XRbFgR9aMhTJYmIOdWVj8BdCS2CvGMGwXfnLq0i8+g+x68UaB3+oKChS
OMAnQEa0+rJXuuRbCHugYWICleEnEPPb7+urvRjl8K8MpzXuIjAINeRRiz+G5mEVtc7txysXExw+
yEWXmgAk9NY0t5pS23FeYd74o1p2/nUnF7kEBxPz3GGiuIaTW9M5ondjdWe963OpqkJN0NqAL5rz
iAGN/FJX4hUTNtYRUmMgqVXDw6RW70rRbAxxziD142woClMTsh5l9U4vHmkraHnYxYSNCW7r55bm
MZqecPUNkjd007GqV9GVzgKe33BuY4Pf+0RaZ7XFI6J3Rzf/XGI+z9V7x5oQ3lnHMQne4QEbc5wH
ZBORKz1BaKxJIAu0nq38H+FtLvps3A1RKjJZMibPuHbxTZKlT5oZedeXwX7mta/G3Q5VKPfy0rAT
k6CJKk6ax56auh2n/eou8wQtu2QRcertntJfn07jQ+NhRC+APOPTTcZox8pnvf9slo9Ueb2+tP1Y
aGOHC5HVaC6KsYFHGPeLx4Tsq8CQvdZTHDDb3keK4FOKlqX+N76bzWkyiAYnb7PO1U1XMg2nynHL
ZoKM+3W30PgG4bmWDMkowF89Q8Q8O/XT8fqHY3v+Z5/QZA4Q8kaNhjhDYy57XHa3ScDmUuSzyA12
MXSzPRwoFGk9y10BBtMu7Q8hNE/tfDEcfdU/XV/ObgC0scMBw2KplVWaiBdIR91Wyx10eNmajCRN
7Y89WFEEn0+0Lg4ZVigI60BpMB2qj6b0Fse3y/j9+pJEJjhgALMguNAktK7q2ckKz1F2I4tG0a8D
g8Zr3IYhNQqLTTAm0XrSov5pWkC9oMreGHVHGa59fUX7Pk2ppaFDWjF4vQqSNI3Ulwmkx0s3Cf+Z
hY2i+xGWerHAHc9eLea8Z237THcwB/0j9DrPi49K8omIeqv29+dii7u7ZUTxNJ8BBTOeemZZ2Gmb
2r1oUmV/nGOzJO6ggu2jtpQOr9jJ0QNyX4BODJwxsWt5jA5q+IwWHupU9yykKzFWdn3HRGtk/755
zs6J1atkhaivmtBzE0uBQXN3oX/7KbnTa3RaMispCHNruORxLCBQNTWZfkZG5OX6gkQuyJ3buGvW
pIkAq0PzlGWrHYeS+3cWuGNbK2oRJwtckNQHTfYLXVDTE62Au8xprROtqXGIoiLqDsqqyocun77+
1SL4Irm5Tk1tYgzetYrbUHGnQZB03n/fXbyaL47PsZlrhAleMR1UyQYVjFs0dlu51q3sx+flgJe4
lAi2RuDNPIvEMHWtFZv4dJkKethZcSm4NGWBh4kwiC+VLwpJJ7TYIdTOcVS7QHKAr6PNWM/RT/53
B5SvjEOLbAoNFd8x0U5je05BWzE+X/eFP4RYv4COL4vr6TBCRBZ6K/nN6jNms8xRAjTqMB0Iof6v
wL0NDgpIU7RmPmJBWvVBiyzQc4p6B0VewEFAkWLsqrRgoSY3TRqk8tEQpR5Fi+AwQJrnsiAW8ra6
RnwdPcvrOgriw/2r+7IpHAxUOTVoJON1T+LUMeHPUjXbbf81pKkdvWu2+HJa+XJ4PJSWuZYQgayr
z8X0Kq+CgylyMb4K3pGlHYmOPWla27ivjxCM8IfJnnIkazVfPiyGIIElAiC+JG4OK7rmqYHoqiLP
8pS6aPZ8WFTzVBiWb5VZYKiYtBrpp6nQ7GFWz12h2GO8ep2R+IIDtv+q/bWXJhdJdPFajLKK30Lv
Wyx9hkrCiBHh/k5c7NknttxsJXPdzY0+pmnXt6yoxIC3tmx0DSF9rITOv2pvqlvetT+VXUT5KMGZ
4Ovq81KZWdmyHh7lszp/siJBRC70IQ450nmp5y6dMdL9M/ZDbiAJ1PvBXb30ZPVCmk6hPQ5HhiXW
+8SSgFRB/YwMzjG6WXymQRV7g5AAif34359rFxfhEKUuhppMNZ5rcqw5VeuYoPKt9XPUi7L9LEK+
ZojDlXEqliZnEbR0WH023VE4FZjc0YysuvKhFTWO7HuFJROZgh1ZUTlzM00nCw949JWtQUzPkyoI
ZPZh8tff5xPVRh2XNVGR1m3L+3iObDJ9X7sIjJivDX1feHGxxaUiZEQUNR2RzMul51Z/DPtD31cC
3Nq/vC42uAdOYaxpkoFrycVQuQ0GDTsxwbgFiYnrkCQywyEStWZlzVc8Ooa8sZxMN0cIxTSSXRAI
G1439YdzdFkSh0jaYKZmR4rCkwMz0JC/wTXjFUck+RFeiOKl/XN0McYWvoE/mYZpAeEe1ASLyh7X
1ZPJA97Z9gISruvrEn1CDo7aYjXLcUYIXZkPsXUny+4oGjITmeAQKInqrixyULA145Mxjq5RnKia
utfXITihhEOeuJvyumjwxSSwe6et6Vl9JDAhWgcHAphIKDIlh3TDuvrxagHfHsdqERgRIIEm/3fn
q6aZ9UVHrqNLf2TJOS9uo/XGqB7MxXpXTP7LxzQOBzpkOZS+x3iSNNq5UjlrBMkGUbZd4MgaBwQK
2GyQNGbDSZ0vp5lN+tmrl87pukmwnP1CknpZDwcGQ9aHcoMxMgzHRmdwLQTdrSrZ4U96Y1DBuOqh
6O1edDOIcEFjjrk5ql1pVEaeoPOcUX3X9/O5cMbIVqA/p9rLa/eusvNmlRwyJFqpY5QZvbKadTdo
r/H6eP0c/SHivHxGDhC6sV711VwxM5LbMvjEyXl+zV0TvczNMXL62X7vY+pikgMIGi1SNLD2tWJx
qXpMik+CNbHD/3u0cDHAgQM1wjCVJcRA4W0YdE+pG7r1WSUe0wpUbdnOX5rz8kiPmJ4ShHsi/+cw
YxrmFQLgCBxAFI1pRrUtM2e2wvy1aNv6Q17K2d/hB68TWFppozcLcDCeW7uqglYjtrpETtlndtcW
Amsi7+cVweu0zppcRkpsfJshmEkOY494ltQOSMU9+TCmnmAr2Qe7spW8bCBWhUd+gzpUelxd3VE+
rW7mNQ3EDPLQab3kIbVrZwKrHsj00pfmIDDPQOSaeQ5kMLWF8bMQ2W427aQ5uTu/hr5mSwGLA4az
SM14H9QIm7fTLGIiYvovukw9bagig0XGOizO7Kpe6sovYEJ09ef4bjqWsz0d3gUxG5vcabGajFZS
D4ixugrMn1hlugSC78hQ8bfvuLHBnQuFEohclUjWjP54E39S7OqH/l0JFCSJ69vy0UptYYMQu2r+
bJLypb6kVGaisVxe580QOWGkztFxdnQ/8y1Xfrq+wOvro3xLnIW3iRn3ULfUDPO+jPJDkxSv103s
hiO/PiE6nv7rGnVTKFHBNEit9jlKfiTpy9Bkgkt1F742Njh3l8zWHKmGjEqqv2XVjPph7xLSIOcp
atXZR5KNKfZFN/eoofZJrjaIFCanyW30s5+S2+g4epEzB5h7+suFcddoacqdgk5iwIiqxj9yjIMf
IDb5XZa6o6G1i+B5J/IG7k4lzUIMc8ZnrOpzEd5ain/dFUTbxKFETkFfSrsFr/v6AZGVl2rnFU19
gyg2EB0hDhnq2mizpcIR6l3ZUSGblmLcAIGdzyaAhVgrcnAOI4q8bco6RRGk8/qb5qmFaM18iF+j
Z8i2HAvXgqCKqA68v1HUggwbyHMx6fxfJ1RDjAdlBNeZFJcuxUu/LDJBTWF/VRcT3F6pcZbEesVG
1LQczHSF9gVUuvKxz7PKve4V+4vBaLSpaegv5akkabpMEZnQyZwto61ZX6F6IThF+2u5WOA+l9wZ
cpiYeBEpNYDupgB/rSgNvt/XiZaj/62C+156k1tKAYJol+TO8DWGvk2hg8R7fRpcsCRFDjpzRV4g
tMn5eUI1iRQKBCL+7VzNfeipaw+Dz4oj+eykL6rguvjJF/P75XRZJefrFXKCBsmRdgxl69tIOzfP
rTs9VG7HCuI5qGhKS3pf6VBAn3XbSsdj3HbfVUtxtDC0dWU4GguaPdTRJuYEHerqU9l0ghGwPyD0
r9/IP02TdCw6ROrs9P+fLgJOv+FVR4LTT4/XnVfgWvzrtMnMLG0ZtWKrzrfjmrlah3d9mogSiYJD
wj9Q66HWSDjOhceeb8YbS+wwiXnjcXIJhB7yW937u4VxV+pEk3WWUmB1GgcxEviZntsZeRdv9uXU
8K9SszflhqSoIZLljo6d3asgvXpXt97GCNvDzZVNhz7FVAbK7rUu+foEwnQlow9KtL5PjGZjiQOa
1IwxvkA7zBV8RP4I6d4S1KTHqbZpoPvxKY0EchUir+BAJ2pCs1IzhMDNZH2KsgniZJngyO/PKm/W
xIFMNBppmTNykJ99/6BNSILFVzz0DAuOkmgxHLakdSilMnuDRvWT2p9mUeV1P/r4hQv8k3OW5nGN
ZzQZDVrtNADq4UdPazsfRaRhAkz47bGJm7knLc5qusrPoVz4/UAiWwoTwe6L7HCRddSYRdG0WFDW
f8PAsJ31HugY7Os4sLsrkPI12OVMdP6FMBW6tCgLjOjdkwH5pmoUBBoiA9wq+kYyqMVUbhXzMUo8
9V1TrpsFcEAGmask7RgXh6o813KG4ckPuvl8/SPtutbGBlvjBmGGXiuIJjUmrsX8HEsWau2VHdLs
pjXU9+DyxhQHZg01+0qnyFJrFfXCVnbSIndmWaQ9tX+LbuzwUDYCyVqIt7gyxIcBZWB5nB8p2hRS
DxqI7zn6G2McjllFErUIrHCLajdyfTtIoutzf4N0Fe2/poXGbA5bpt6YzZEN6S6nyQPbJ64zpwtS
UH6OJwmDPmDyfchMWxeAJ8PG38Il7ZdZvvGnGurS6CP4Xqmk/ti9FnoHEa0XEnpp72eGSKF3FxA2
5rhUubxSEikKfKPvDjG5bztfi9/Tlr4xwZ3WNDGtWe5xG4zG94w+dbngJImWwJ3WuYvB9bfi75vK
UVIPVe9N6sv1w7qfrNqsgTut8VKD8QwU0niwKX4Tocs5+pIEKYi3GRMGhtkwVBSiq/ZdSHpxBu7k
xiSnhTZhdwwj0Fevzl6vr0v06bgT2yhJh0cOPp22PmrDbaI+WOGP6yb+gAqXNXAHdczCUMtXfLrk
4+ChJ9SfU6d5M4KQNTm8mKJPJloSF3uQVB4huINHVWKi/8DsAtKAGNEk/vVlCdDB4NFBW1RKcnT/
JEPuKKp5JHXlK6AusNe08K7bEiyJb/6Z9Q7jci14SrQqf0o72TM667WnojFk5sNXkIdvAVKbCTOG
JRJ7Bv0IeLXbd3YHX44R3/NjdPowWACEn9MjTJxeuisPbPoq8kVJUdFH41BhtJYhQxsrmB7z1Kks
CVXgxY4k8pd7wwGDFLYqhEDwGtHqhzDSXCt6LQ0hRSH7sde2hi12EyygFVSeMxaHTk78rHq5P+Gh
6ozQv1Xt+EvojCKKbYF7mxwwWIsEpsIQvpBWw+JOs+RFaZja6tT+mFbRkPV+UmLjFhxEEEMqFFNh
oxaDrQeyozv022wvqQ25+MqmjnwQjX3t1wI3JjmYUEatx8QmnkGsT52eWb0j8jIn/KA4EFr/Et6J
Sg+iK4SXBwHncG6aC7C8/LT6Cyos5JwyOePjGmQ/mdbEMZIIe3n2jNZY6qZpMAPEVtnXbhYUnwZ3
Ao0FNGsgS1sI7qv91tvLZ+WJM7JiHaCsB/Tt/fpY+1UQ4nhjcsuJXJECtuCA87QZ3VCUYLA3DDce
yT1BrmiNwV5etaJClcgOByRKUs2GOsNT1OXQQopZf0xzQSvpHw6ApWs60SFFQLgDMNJY7xSC4Zny
ExhHfjYEjnZ5Nm7ZqC3EXdzrF8q+YheGpP5nj/N+c+wlMoxK7s33vct8Mb9hMW7mFehCLFtfCrSz
5Io09/YvmItV7s5UpnCRBtaA2OTnnPqyJgg02f//O0r++vt8Fg8vjzIemSSzqRseyu52PmdOLX+o
svQrnfKgUdoDoFRwA7C9uWaVi6BVWk5Tx5goO+gaVeQ2jL8gipal2KlM1bm+cfu+eFkhF0pLUWHq
I4Uvhkn80KrqqcmHu6wOj9fN/AGrLnY4n6/WUIrGFF+y88IAdUw3OTRoox8+Z8fVqe8K3NeisqJo
adxFOhcKlYYKxzlsb2LJJfKjJRRmETigxn7D5hrVtLFKSAht0fT4qbIhh+cfC2f63HqaX2B6VcTZ
t7skSqAFRYgOzWzenCHR3pAQXSfrITJv5upVRb7y+laJbHAXdQLLpZ7A+2T5oIxvxeQbomXsfrXN
Mjhw6vG+iiQm3w5imqE/yb0A/fYrBBsDHBotaCNZ9A59RrMfBtVpPRhed9P8kJ7MZ8ZqjmaWl8Ql
qT3fT07uSP7ffUEOlcKMLGvDEgnQbVcG49jlL+Mgiq1346nLEnmZjY4O44TeaDT1LmowjJiwMTA1
ZllenIowQrBdP6/ojZP3hqnHuKHx3E6fGvpaxaIOWNFaOBCKYmrM2goWwKlOkdyLo8dKQWiYVDfy
VAhoNUSL4YAoof0iR6xZPi7An6Dlr2UnKsOJlsN+wuZ7WWD2qTMJycSI+tlyUsuXJbTL90kebDyA
A4MlKcLZ1MBLY/ZP+TC6YX0v1hTdj782VthiN4shWqYhx4sLYm3c8qh5qb9gatEdvUW1e6FInMJO
5m93H9WpYhJFNmR+0qqLo9gIY3QOW4M9fAxPxqcS3SeoZdxIeNQZp+7TiPbE1LPcd1HDbyzzu6bN
uR6zsWbQNThL8g1y326TSoLC4D66XtbHbZrZVbkxIoqC8MExGY/ZGNTvmlTaLITbMbPVzHHtKUqP
IaRmv8fp23V423fvyxI49C4n2kqJjiFZbcn8aP4sK6tv9TeqSCt1/62xWQiH4npZ9N2UooYqB+ik
8dk8Rvo6gxOpD8Sh5H7EvLHGobYexrmetHjZQKnwMRkk1Ul69SWRis+UInxYEpAejI2m+4OcneQJ
vYlhWeqQhpozf4Iklv+er2xZVINyKUXd47/nbiExZFtVZBsmSDjTdnaLFuLsyHyjX++6pT+s/GKK
g99YbepwwvqQlzYDFcOAY42EELgQTdsEw1qhOI3o7bp/DC4mORRearPv+gHtFuvYHDuJBkuTvGi5
SDhsn5sct97/viJ/qEcNomwGqq7al8EDddw5r2zpPLqKH4NjCxGohzfRl/hr8aC9Vc+sD9J6vv51
90/L5RdwBx76tJPRVyzAnr+M8ee5fNCiz0rpXbfyh7NyMcMd+tZorLTu8EzOovAgt6adV/TZmlXP
bCY3DItbGhtO3OXobU3utDj+OpRrcP03qOxj/o7dl9/AAcNqlElnsT6+KLcrb3HqI6aMXog/3XVO
5Fke9XS7/EpRvJk/qshys/9KPojSdKJfwaFGCpoaaDijW63ph2MfDpjuUwQr3b+kLgvloGKRMdgu
Y4AfSkDG4C5WUtq0qp9VPYrsPiT6vdYUnWeoKRUYFm0zXz6us9SqJtb413kLnteJlzQ2vUswUgmm
j0MkHOJkW3ZlS/kqMtTQ10YiAMWsxVih5hUvxtN8Nu7Ks/wptBFA/wjRlTo4omyaYBP5zuWahtkE
DTK83cqx9zQzKVzUst+V8NHB0QQGPJOYPFdGj66PvJVxNpv1OKIqS9d7Sf1w/VTskz1cjPwWqIdG
rQ5M8pu9fMnz98Fu3dnVnOmlCB5GEK/Hjo6e6BbJBEcEs/ujoRvj3C2Cp5w6d4wNpHUx5+30N2gi
tnz9Qb3/yZjo50F+V/mh4okSQrsAvzHM3SnhIDUxCuqAPWsEzRKxm1I+R+Ke+l1H0XVT1VUCrhiD
w5zQKuLFiLDA8W1xwlMXVC9oc+htc7DLOxXt7fGPScSrub+2i00OYeolUVJpXDCVOgUVWDsJhDUS
URl1P5+8WRkHMnFaTRBmhipb+wbVdvNUPcZ+4uRfuzfpdvUwieSKkFNkki8LLVYBYbYRD70eHlrd
MUHt2A1v3pi4sXK7HIig62Ifzi5r5AtEUqQNS1Mx5TlvdFUHob5bONFNBa2z6fCuZ/nGGOeS0iJP
zcrCycqYP+YSPavd+LnLJkGZX+CR/OR3VRhdrGcYrNNm45kU+u2UijR49iO2zVLYb9g8yqaoykjT
IsRnWfjCQ5snsqyLT08RKGMiV6Qks28PBLK6ChEhmWrcKeua1iR9AqBkktesytZAtyZzOpfxk6LS
dhBg5u433NjjTlg3F2qth5ir0gLiV97qZ8gWFo5ypyw2JOmQLBS9/nbDNIPolqkY4GL/+QU2XzTp
wb7Q5BUohtMbkvp6SR3MEsogYLi+tF3s2Njhdm7QSYlemRUkU/231nxWqu9GI2JlFq2F/YbNWpo2
rHVNYfgESQ/DRLcHBTGufLsS4dOBnZnf4oPNcriwM5XDScuR4wJi1DcUgkbQDA1vSNAdAVCfNRHy
7gZeG3OcH1aS0dVGgZVlMX2QWvmQlNVNZKQvRoWq1wBW6KT6cX3DGMxeWyHniguEK5s6Nf7teUXL
TjD5qydupt+Hws3SOLivwK2nTTIuMqoicKY3MZCwKh1I2gbmQcyNun/Cfvk7r8kpWVNaaSpi9Xpe
1n/0pOtvo1HYkC74eD+FGTaeuEiqVmQqc49RRdObpB37OD4UkEEIG/XrVMYYkBm8Ue6erm+a6Gvy
Wp3TsIRZ3+CYsTg5dopT5CW3tccaA/LGFgU7u1HyZe9U7jVbGmsTlc1kuIV8jNPICU1IRrcvcnq7
LoXgtb6f294Y4xHEIHjQzjC2PJrQjM5ODI8jr/1WH9T7GSNAbESr8iXM2Se+aKX7dT7DUAhrxDRU
/sa20mmONBk7yoJYVt/LftTf1NqWPiqPSMzgAW2ifAS6hHfh5sUuA6KNJ42JtXakQ8JgKT8O8kEH
62CZewKvYfv0+1m/GOH2sc1kkCEg4+NZh/KouPV9dDKPypOFeAsFqtKuXq8b3Afqiz1uK5cUVGVz
p5tuY97l9JBmIIhpXmZVYGb/rF/McPfBRPVsiVU0Q2QZWEbUzqeNqBrB/sRvX86UKdjbVINi/vK/
25NnmAuw1tl09bh3lLgOckybmNXsvuODXczwz985mduC1kiKWUNlOmaDyTolUV0lrO7KNBQY2z3V
G2P82ymJ06HMGYsrpg66+jZOFbuhT/MaKLQMri9sd4s2tjj3HiQLezNAnKjv5EMsI7E+Vce/M8E5
N61GdZUWcOmseBBpuR8Oott5//2wWQVb5eaQ1mBj6WQ1QjMWHmMYcHZzdzyDduk2vlM8PMYCUf1f
4HaU82zcKmUXxuhjk9XbyfpejQEKIe9Bns2iuBBnTEmZZRbwdtS+h/InUv4wim/Xt+b/kXYdS3Lj
yvaLGEGADtzSlGvvJW0YMiN67/n176B1R82GOIV4rbuYu1BEZQNMhzTnbPqBlQiuiat7g6NV1bxA
8pmR58XchxbmykankUEfb1cDVnKEXCbVQjs3bTjRAW3R6UhQyAl9MNPeoMQCsl08HA4coEXW89hu
/q/kCt6h0lleAEqaAQwrG7Cu2gIPRvlHs9wwdphDXHAOXCiqdDpEoh2mAA8SxtrYjwVeLW3YeYp6
WypYmTZViX5s5qQMaMgmUYmuvl766uONVh+WfT2iO2GQU0HxDgt03zTMI8YS8aztBlTHNJkxbyc4
K6nCpwQ1Ut7GJpYv7YcW4F7HYpfv59sWQBq7bh/upDvo23f5dkrhE05sYsY4Ydas+cRJp8MvZvEt
nI7TwXI1wHeojoZMRznKVo+3/eJvsWKaqrNxYJWGPG5R9ed6Ji9hWj+fN77/8FpvMgQ/r1gZnC+F
gfNJ7PFUHa3D9E15NqGYgGtz5xdZEiU7lODsiarndZlrua80w4+5ZYe8iGW+eNulvB1K8PZkJnHH
FAQUTf+RAu0LFJmOVu2qQLpuJjuN4PQZcP6UJUZc0fd84ivb5a5eAV2M3x98/lPgygZ7ZGcTvL6W
TKyMbfSrbCybBoUT9eNJoxcgUJHMkUhVg/8lK9u27MIaK4r3ZvV9+c7HD4NbFZxktdf5nG+m+Cdz
Y0kskMoUg0EXtm2CKtL/MO+mb0vukC+dr+4y7LsVrq662uN5E9h2YViuoqqF3WcRx68xyqAtDCT1
pp7u6PxUlaUb5bcGyKO6T7b2cl7atit5kyZcqt2PWZwXFAv+9LHNgbGcHsfh+byMbaV8kyFcoqWn
4xhHeLUv422rXvcylG3ZGQT320djX5KZD9Azj6S1E7DTx9J29nYGweXqdhJNBTMB1Lwc5/y+SSWF
yv+IIb8FiLO8RMv6Pp2g3a1vI3D4NcJy5gQZ4Dlzr9rLxhq3zfZNnOBn87RK+tGGuKitvpRVetua
ylVkobxXNjI+xO2K5dvlibO8eh/ltQIkCQ9Dm5xQCYzUtRM+YUJ5Z+5C4gDwxj2vcrLjCR43iwqm
TAEk0uQAMtO+LJyl3lHy9byYTc2zAdTOVN2GuQrOr0KyiLcwd7fD5azu4mhvy3ZUty9vJUOw0HDU
X8Er0CvqnWlnnoxD6aZ7bD0kDe5P8/G8073zx9pWxpVMwWKpFqp6a0A77IfJizA8X+7DK2OvnJKT
Iv1Wm+5hJUww33TJa2tOcYnhcD9UL2z50LbDSoBguyFtk9mckdEX9n6OfhRT6hSlz5RQdm38Wv54
eL8JEnPccRowpKzhJBxjybjMIsd6KV3Y8U/2ED/yxEy5VR7Hi0IGIbd9hbqGlJcCO0Es7dkRIEdm
RUVmFqOHSU5N+uO8Rmyf7E2AkCWlBWkzTYeAvNOcbtxN5Q94wYEc1A8FC/tNkmC5Q94x4AjCkxft
MUY/r51jyRtBdln831d5BCaLWGNTfCVrfFjsz20kSVS2ncLbCQSnECpltkwdCklTn9GXpRnaE2Cp
iMfi7nj+q8hOIrgGq0mIAjAWKLbhR9mVJuNIkX11wQ2E6RK3aYC8NdPGlzmZD2FVe9RqDnlLd2YT
HM4fZ9Nprz694AgM0sXa3MNpGylfYn6skVIu0+NQPp2XI7s2wR/QPgiXMcWxjLE/acp0l1nLp/Mi
tl/Zb2cRcXG7SDH6PsZUivHQxfDbxW27b1THuMovrZN54Nl4+iAL6lKpQlRXrRkzkzlusPW1XesY
F43ixqELqCNv8tluSjGr136TBVuJmmiCc4hjGmI1HIVAttR+Ptzo/d0STk7a3uVU8ukktqUJ3qHV
raxUbbzWSqCY0gc8ooAgI/l0/Df+9OK/7VcT/EPXjMSm/A01uqrbPNanEqg9A+ZCrJ/NXs5xKjsS
//eVO1JyKzH0GZoCWg7HJn6iXtWyHu62ZQGxASB/pqWLy2mRtlQTnfCFQqwxjlcGNVy98/F8dz90
d78FiVlsW9lBOdQwreSo7vleCbkApPZNdM1faIp0TPg/kqM3eYLCdyAK7uxcZR69K44YIQdvC3aC
cofX0Lo9u7YlE8OSixQz2XHM1JQNDE0JNL9zJGGZcdvON/UskbPd2rHfDiYqOklHA9VO5OeX6TM7
pdd8vkzx9ce+hy5iBsRv9kB5+Hz++23r4ptUQfUnq6qARYwwT82LRj/27BhaH4EoWR1MUPeyzGpT
nVDIV+pDTi8qdKqKv708IS7GGAeqKxMmVf+MLo3Q00/2jhuxekyejStiOOqOYnBB6n65o/vTc7xd
nxAvq7qZjEnH0x2UYp6xQ0Fkp3zV9gu+1Xig93/3rYRoqfRTl7MGGoLllku9CDyrZS/YdpG4ww2N
R+GKEGbYWHECjeJ791QuJYlzMjIvYp2TqTvQmbvacoiC5//3cd7JEY5T9c1kKa8IfdrgNVq4Ixl1
gsmULBFuxKp3YoTYr4RZHhp8WnSyQXBoXNblpTGH3lBFTpP//7/QWpb4HOgNYyiiEcHKrhLQPtsX
Bsn9XpdNy2wY7Tsxgg/UltzUWwKUpEn5aqah19iVs6Sqd/77bCRN76QIQX5SyYDaCqLixL4V8420
3yv7fcHhTbNppiTFh7HxqJ0uI5nnlt2S4Nr6BIOXeonCcpZetuFJSx9sJlFh2REE12aVWmqNQ4wr
QunfqGJ/0Frv/Ffg6il4mHdfQfBsg1krbZmitavqA7ZR93q8H8ofwXBV2BdLdqTsA63+dwIF84+N
0KyjDgVQQk0nzpS9alR7Kh3i3r46vllu66h8UkFMMwG+clCBc21Qn8zfqlhGuLDtxt4ECO6lrfTm
F5R/WFy09e3YJW6k7Xtp21UmR/AvY0NTvMiQaSHMhfuGKZmjqJXiNGH9WcEsnyTh2tbq38cSnxlp
01F1iYEckZTMaQH5ubBgF82DJKJKPo8muBhAhwDScOKDcqN2YBZo+JT8cF6ztzIeaBpvTNqEgQpd
cABNNTfwjWjd2ZFDPuXXitO62U3g6c7gA4knpg4HPA5c41EieCNqvxPMD79KwIM+GJuC4ZPpX9Jn
3leYXpqXJnIX4EDRw/SBWs07cYKXsFkWsyoDY0rIpvkSSolEUskHSZq1lRm/EyN4irgI69JoscbZ
fBow4N4CfhQbtygpL25zL98V3Nb7t68nGLCWLUVvAErBU6Dxmdm4Wv9cxZOz2NHuI9+LEA4rblPV
Flku63gq0rlJeB8ovDZPxS44amjD7Cl6MpgLknU9N01sJU4IfE2D5Z2Mg4rrRPNJtOzKssLuf/6R
PAuHojYzofwiUU8F/BAjoQXzeoTvMjqM0XOnfzan75Lb24wgb3JEjzHphQ50dMTZX0sIrRtF6Nk5
CcBDcESnvpw9bJI8KcduPx+60TkvflNNVtJFRxKUGGhu4eetDpkQc8PmSktug0gmZ/uj/b5NsSRh
jlNWBAtsWstVx8y+GUvvGLLdyy0gTMwYvEkRXNYUs8FiZQ23GPY3c68ey0b3SWEeLaM/xhaKMDMA
IzrF15j0gchv6o9MYCVb8Fr9rM2j2oaoUrQ7rI85jP4w+9kfFmQdI0LBP5n+oLMHfZQokOwLCu5r
rLREoSoQhgOiXVNYd18D/w+PrH6RgYPLPiL/U1aOGYNkVWZz2F6gfjlGD2Kpy0CThB2ZDMFvZXmh
juGMtLCNdXeqlh0LsNNcR+7f6b2QflhRpGF0CcFN7ajLssBrdfJ5jqkfL7IXzmasXimGkIEUSRSn
ZYiUQAU2d3/dF3fnj7JVZITWM83EmpZtmSKzQ2z3mdICQPcVOVFDWcIcnUh9HTJoj4lT3AHN4baW
Yg9thmlKGEQToI6aguKlS7WMk4qeVONVx+xz6kc7dqndAcvm0KvOB2qa6KW8SRN0Dw1l8I9UGLGh
xugZujtHT5VxpbPUWXpPcqFcx/4w5ZUsQQfBKJHni40IkxzBzHhP4IxzN3rRMW1eejGABxsgLMnZ
MjZVfyVW1MmhC0ui4oh4F/lJAWyipTxEqWxfZdNhrMQI+lhHJAZwD6w4JtpLkVafBz30jLDcYUhJ
El22T4ShCcvi3WaxOszCrFLrDNFFp5+bonGSwivCH+e/1qZ50TcZ/N9XTgloElhd4jwqi2bvssi6
jgzt63kRm8dAVGG2qeqaKi4pknnO9ZnhzbUMlTPY2S24rkCYovp/J0aIxaMNcsXQQLGPZcCdS42X
ZAwubfil82K4Gv2h3QZIUQzDguWKS4HYfxmb0YC7SMIv2hDth+ZbtJw6xXaz+skYB4mn3by8lThB
qwfDKvBGRuRP2NcR21Bh7pqT5DkkkyGotErCBlM5+ECK8TWu890wqc4YE5lf2PR4lobpfp0Sgtrb
e1WzW71kFZQBC3lsbyKBZz+W/fhKT4RRp5cPfKaVMMHhVRl8W2uhdpmEvWPnxyi8ivPrmk5OWVzP
hqQMt6kUK2mCy4tIQiZVwYJNnP8YQfq66D+q+kTr7tjas1NUu/OHe308/qGEK3mCVkyY/oTPgK5n
evhg0qF/WkpA4uZ2VHzpk2ipjlrbVd+1Ja48JauCF4Wm4yme68QbSot4VqhV+2nq9GNM1QLTpW1x
6EFn9iksx+KYmotxSANg5TgswuKaO8Ss2xl90N212YxJdQzI00/ooIcXZZH2F7U1gBNEyfK9lmXL
KRgMkDLmUbKrQoscgrlQT6Tq2ntj6PP9qNH6EquZ4TGomtLvq1HRPTZj5dCxs8D8mmVl+DiWRnJq
kz57Inps7MqssT4boOyiTjijpKKYvXKdlrHyEE0D6T1dL6N/AmriJImBbXKlWYLFHwdCIydoLL12
iyHJbgxrSCMn7Env553S3YPoZnpcCrAtolzzU5tG7Gz2dlOcMC7C7jNV172kIdawowAXWxyL2HhG
l6Uy3AVBxUIfEDN26IxhBCaIvloKf86T3jimYxZOICYsOdQFGeL7QY+xh8dmQBfjj4rtf2jaJocp
Gi3VCVO1RjXfsLLTYqXa1x65DjiNq2b6ocxDMDidVjyf157tt/RKewR7n+x2SXNEaRjinDkUTAs0
8fWH4ScnWqDXWKj+UNB8kyj20VgdLHHNUUAW2h9MVl7GVugMQft5GRLZW2kzoq1kCXFAU7F0PyR4
EQZsRumy2/e1DI1i02Ey5FMcKY1p4nxKValBr5IKgzFsvAjSxFF1zEeDkF7yofiH+MPMV3K4R10H
52qMBzIg9219FTsPqc9ubaxjdS8Z8ckdmhfgOrMTP3GtzrVvZZWCbT0BEhwzNGIaqGQJ4puws4YY
caEDpgl32N0hA0bO4nJq3/Ygq1xtZlYrcYJTa+ZMWVIFeBCtCdoVYM2X0Zep1/2QLB8JqitJggGo
dRCkw4IYbnX1bozT3YzVgRTcJpLvx5cA/vx+vy9Q7JikQCpQ9QpoRqNZuegORiVIi096kzhx3noj
igWlqzAZV5jsu4kVpRQzE8lcQGx0Oe3CA3ALXP1YgWSRr/bL9/Yk380UtLRQjWHqJxvGTSJg++4i
s3JY8iQtKW1bw9ttau/VMekmuMnXlsexw36J7adHUBteyEiHNv3Hm3KY/N9XRqeUkUrVGZXGLgl0
N9QVLK4QM3qU6AZ3Q+d0Q8iGInuJaQfIJ8964FuksT855iMfgFQvZAt0WzhrOqY6/zVkkU0rz+e2
bhUAts7AsdhzrCtlcRp/8pv7SkoYtF35XkkT3IZejGqVJfBa2WV3XCoPi7jX9lUF/teWM4U9KZeY
O3Et2YXKjE1wH+UQg2QrYsj47OVJQwbTLKEDbIFdb6iPfWxfZyZOX8Himqfz35If6NynFNyJTsHY
izwJTSWWOVZ6A2ANR01AEGmCRrz3zwvbjj2/v6XIuFDHlqHGE4RlzcFS3Dr+0hgy6AxuSWcOZAkh
dJmrlmU90lncGFLYq/hpvh17NC70HTYIr+aXSSJx04XYmm1YFOgBltgsmVPs1hcdcEHpuCChOtk6
phuQuuaSl862JawECcZNjdoqaYNERN+r/he+co+m4+4h8aU2t/naWUkS7FvrGIh0R9QJehByxIfl
gKk1+P3LGRx91b6TMcBtW91KHr/ilduaWgC66DYe8lnvxveKk3mAdPEDzyi8FlD8gF5/Xb971H6c
10d+Y3/oykquYO3WAtKuIOFPnypzFxr4CmHeeRHbAc22wNGEBRKViAGtiIxmmLBy4QG8dnTDrppO
wwI+NoVVi4/3DKZ7Bhu7/3E+eQObv6qFkbhNY/wIiZ1fDXYsXQHYPvXbXyTEvKolEd8AQC23bw7p
bHxbuuVotMHnbKROUaSnRatOZsS+hx1zxyTZWW33ZKaGh7fx8fztbDqE1eUIYRHtl97UNeS7cRw+
KTG7jLL5c5azD5no24n5jaz0ixXhrBOCnMlG17IGdnSoOWYH9icZY9pmmF+dRzCc3C5iEhlgpOVE
cBrowwkQP5KTjJFHJkawl95SNSPXeA6oR45tApBdPzbaFxJcRoA91trvRfDz/IfadnJvNyhYikna
XsUkEMJE8bnpGkfLj3r81dRkDK5b4Qh7fpSjaBomEwva9TRid7kBLqEVPc1J5s5h7IbtIWt7J8Dj
/fyhtq5xLUyIugrtxpZkHLM/LTS3KYvaI9lQXZV9/oMsi+J0bZ94SdKVXqVIEW+2IF31tXj+5620
sjK7JSY6vE9/0k+/cAH7fXC0wUBNd7fDofI5OHwsn43bSt8AIgtMAmLYBu76veAxsZYMtQH0GO8I
2KPKfXWonoGPgalQGZLcpmsn+J8GmAW8OMU6sJVbUapzqvnWbwFK0HC67UOnOjHIvcP94AYN6DCb
p/Gb9AW4lVOhV2xYHDCXYm7u/SktdRnStoAqaYbp5FVx6gNAL87BKeqiXcuBoe34YOnTcbFlhJBb
HnYtWvCwlhZrbZBhCdnIqgdmNl9nu5LFFZkMwXUWYxWWWod3vHoq0acoU8eyHHrknYpuH+ROdJff
tJLNuC0vsD6X4EeD2ajHsoDihHHnFigdlep1m3+qZNsHm0FzLUjQ0FBnU5VQnlPt4/vlOF10Tn4J
Nni+OOuGN7IO09aSlY5VHV1HpUBnlsgKkU91wpkhuEUEew6LMx3iX1PmaPfI0qutoLcWJrodwqoY
GJo4nKl6OUVZUwMCaC3DBOE/IyY3azGCe0F1k404FsJ85KcxWp1l5Oj5ZdPETmnfdLPin/emm66b
6owRlTKLiBj8YNvQsXAVMk/P+5smZW4SkJPRjgcwE19WiyFbJZPJE4IgoQ1YBirYN8UbHnBe2Vd7
Yk4fDqe2iG7okktC4OaIAVkdUIiBOuvmjOlIVtQTaKsdclEdjL3mzygnnb/JbQUB0DfgLSgG0QTT
tkFqP9ivEMfBS6iGrk33ZvbpvIwtuCSo/JsQwZaVxAhqgAgg9XpWdiOgtcAh46ZX8RXv5rYAoEWt
DCOGB8tws0O8Wz6fl7/pSlbiBQuPgrIZ0ARA7I0Kp7Fjh1SxEwAVpZTg2m/tjb87qKAnU9jQMDWn
DBXj9Ho54m3hgUruCsHIDd3szvaUx787mqAnoIAcfu1A81dFkH2Pilt7sJxJVuyRqYngR5qK2qGK
Tp/XkeI4ZsqFOY2PtZpJtHEz0Ky+lOBHiN60Wa4gglNymsgT7SRBRfL7IrgmrUmHmjeysKU5xuNV
I3tjyBRAhOYygXJCk5jfk1ocMza7Q15cNESLHKwMu1pRnxpaOPpgHQzVPrSJ9lCG0wUj6IM0o8RJ
bk5srMxO5GVrh6UCJzD0nq+FxYf5KdoZ1xwAmn0CVdSDdSlf6pXoiQi8WSjtohccfrovfhraoQpu
jenuvMpvioC/MiimUMAFKuRa9pIWnYlhFN82EyybMSeqfwxhJ8nXNzVlJUVIq8x5iUxWI3D25LPe
6o6Sff+7YwiOl2LncWrUBT6xAB1KdtUnuqMW0nKH7Lb4OVeJfw1ipmrmaRTvTbwuE13nbvy//Ca6
C9zal+3DbF4d4PJtsOMQZMTiyZiVZ4SPoMbLk65fZ42MDHJTgGFg+R4VMIo62PszobVqWmqHB6Ji
fRks0Ozef+DTrH5fcHYsbrFPGeOxZGdfRrD/9f2J2TJks23rBGOLhc081QaS3/tTqGHSljFHizec
BdaZARE6P5kKCMJab/ZQHZkce3RG2bDMdv65kitoRGQw1o8qbo/um2Nzg0Ds6k7hVNd4KO1kcWPz
U62EcfVcqR/azllMUxwyVY/2/D1QJKH9tYX4R+a5EiBE3DEqIpBnAdYKhUrwtroaYBLiqxD7ttkF
nN2+QUGPOXhxAxUxAfT3R3bwdbL6AwRlBDxjVHY62Kf0MCv2iZV+7gY1lMTFTSteCRE0MqF6X6QT
3gxGmIZOoCjA0agGZ051SeFX9r2EAGzNZFzUFqOt8ZLe2xYqEo26O29dMgUUu3141rGKhJiEHxsn
2INz91QcjPtfY2+FHBh0s5a9+kJiVdSOG9uY+X4OKDYGh5azl/eGr9dAUVYGtzTnaw17braRfcJM
jpNPH+AEh4aYBKiMREfYEgLWFKH2O3FSygyVnzCMnCzBum99aQQyiINtNXmTJAStWDVzFk917uO/
zhwqF30/OkabStLcbSV5EyN4rpB0o9IkANYwl8cGa8vL949oiIWReN00qU7FhvpQLkVA9Sz3DWcA
JDmHusZCiMe7fvNBtke3eZqVMMG2CMFAHOHv/3zCQIeCmqYqHfXkN/KHl7JMYDuBChII3oIbXOJm
UDD+AgqAHafkMAGtkl7RW/O7ucNoiycD5+J/8jlxglMMqyUCCAXSXD1QnisbxTAzGP9pAuDRBnPo
qEvlR5S557/apvKtzig4QrVRzSqYCRoc/X0+POrq7STbrNyu1WCQxOZcEbYmmnK9LGYLG+ODHhO2
zLPdcLDd2jPQm2r2/cUHSEJ1TDz/FifYk0HidKwCeI4wD75GSXGJDsZhzmQTf5s3txIj2FPQoDKs
p8jRbOo1wQUz/ElWJdx2uisZ3ApWgbjCrUUd5zsFA8bd4rVu8qA/ho+B07nzgX4A+e7dxQn6XkZ2
NHWc8kJrTyTwlhQ5BnMm1GLP6xxX5D8UHbyflOHtacGI35+qL/UsJfWMZkt9bHq/MBuv7w56PH9E
t9/kiNszwMHpo2oGzduyGNRpiLIPasO1k0ySeW6XsFeChFiRk3ApVHhFpDPsp/E9G8DHwBmMtS8z
UCKuMJPuYk4zfZB1eSQXKS7OLCbCYksxwtSb4SPRpp0+289hZuzxTvHOf7Ntbf/9zcQqvUpLMy11
OCfN2MfW5VS7IJv7O70QsTwUO66MQgOnRYKBJRtzUUQrHXO8bQbJY5Q7tT8U0EarVeezX6rYQ4ob
ao7gpoXpVq1X6KmTMJSYMMxRLhEisCTb3by6lTQhVGlaQFNs5mLeoPhppt+zeXFy2RT6to9dCRFs
yqgi22YFCEhaP7zXQPxndq+UINaX0TN3zVP2oTfCb4FE5c2VlWuKFkCathHSCQC4ukt2Sz4A/KMT
wBhoJh6MqC4J/tVMtLRVUwza9MWD2e2zTFJV2jSe1e8LvnWJ7cDoEsyRMRuk2L1ThQBlx3g4cBXP
m85/fJu3kwh+tdALWg4j/JB5x5Em+NwCuW93E9ACEf8OusQdbaZGq4MJeUTXTgsIztH7Jc1Vyfbp
uDt/ni19Btylht1vFTPAYiuknGfSGwv0mdSfiHWqm9pZlH/+ToZgM8BD71RDQygqyV0Zaaj77idT
8mrabK+uDyLYTJY1Cg0MEzNVl2TXXmfftQ7uxrHcZcbbE+Msu/bb8PzaUPIM2Y77lg9aCdcF+8HI
9WQuVpf5NIluiUXcAX7KsaYe467Y/w0biVZslvMpGp1M1SxwjYvdFytWi8RK8Nk4WK/pJl54Adgp
/H+6H75ZfnlkoIenHrrJ99U/HwDuxVrEm3BBJ1U1AEywgfd2NgAG4WIeJPMbmzq5+n0hjS1TO9MN
LHh6ebFXumt1vo5l/ZAts1ofQVDJdh5jsFPEzIujMgGHgmJGV4qqzBLr2noFrMUISlnRMgPLKR42
Vq25U6vsMO7vLhNAzfvYM7B7a/cytI3N+vdKprjDlOpNY1bA50a5ccD6eeqDCixxJ5BAg76qBJFl
lviBbBJG8sleCwCrAFJ0gUKrBC3wKthRO3XZuDNaGecH1ysx0q9PRt9HKVrY4PwrME9YFSpxluIR
1GqeZi7XptFI3InsPEK8aq26zbtQ5dlmc4BlP0zAqygmrZGFk62xhfWZhMA1DL09qSMMmV0F+2qX
g50lf0RR3ZN1GbdQ79dW+1oMXX2iXivB+IwiCfLa4VLzlkPxkuwUF6QlHJlguFYPiYutt+rpI8nF
+oiCu0gju066BUYQoEIXwS1qmuRtILFmsRrd05HqOB0eicp1GXWONTDJd5KpnuAvyqJKphBbWl47
fyGp4ZZW4LAShQMZT6pM8QSPkRgM9FS8TFHZxxhJOW3u6kHWS5cIEeHkO1OPF7XEa5cWFyF7Vphb
y5ChNz0fvjpjFDgRqK6/t9U06EiSD3hiZMgozOKiq08g3PC6eBfaezzqJd9nUwPexIlOL2EVCki8
q8jqZN/hERANTJJibl7aSoTwLlSZbjWsKDN/KEJXTXo36A2nrz6CHgIGx38v7rWKsDLTvE+yUG9t
joFIdkrs9Pvh0IN6UHPZBYZTvslGtmTHEjxdvyjREFPks12+m8LPwXShKN/P53+blQ9KdQOFRNMG
Ap0Q0IM5TkA2h/eMvu/QkQdrwg/9pr3kLH3JUydLxjZPhJ6XDUwjC5OFwomwxmgtVQtbHcmpDI+d
fW0ySVzf7BzRlQzBbddzE8zagKDafAJI4OxwpObuQu8w5gYmD6wrdG611z5L7pEbzR8BcCWVn3yl
G0EKCOJp6Dn/ICDa4kPrcmy9GN2W1J3c2Wt8LjzdRVfFXlZb3P6IK+GCG8+osbTgN0oxWMEpr2J/
1K/Rm/WiA30JSq+XTfRtmvRKnqA0hZlZDZqYWI4L0GDObZcaUnLRzei7kiG4dWtKgzmgQFSzblCQ
c5YL9fgL2PsjxZ21vgjuMEuCVFNLMDm2RgEIp9Ips/s236t4pJzXEcmtia59iOdMLxYktoORpgdA
gpKLsUTl5byUzeGo1XnEhko9MtaZ1utwFBacDgGwP409ShN72QyiVBJ9r/N9gX2toIkyv2TpXZK0
l9hkP8Vqf6mmtU9S9abPp1PWmV/GpJVhh/yHzoNVl2GrEH1u4bN1mQ1yGYKC+q9cuvAwr4vlNBWL
EcVexju77bd+CxNZvVDdTEhuQhmN4MpIr0zrgI93/rttEcHrWEz490CGEMQ0E2jshQJvT/f83ahd
BF51CE/WLj6ZP5CzZ07jglvjEgsYu8QtLpPL8tv5P2H7fbL6E4QPOg8hrZbptbiVPBKv3hv3HaDT
kYOau/wBEH43H0pAVxKFgFDUaQk2crwndbZ0jj4Zn6NQtq6zbXdvFysEBDubtcAAxKo/F/ve/seW
TeRv/j7mLFRgXdlYKxG8YUtj20hs2DVK4JdaXIEWK5D0FDcr33yW418ZgjcccrOtWT6/Nij2KcZ+
/XifNU59JF8TP9u3p+Eq9jK3PJzXiE29X4kVjKygipUMfZz5VZJ/MwlWhPXwriljSczeDJ5vYkTP
2NU0mQCj+SsJ4etUv1pWMmXb7HWvblF0jbZVD9OkZJmfHIdL68ARZawr60QdDFce/+rmRHpPu64r
LO7ilRpRa99jHFYpA6wjU++8mC3udn19JMGArKY14zEakF0/zW5+3Tq1m++XA/vcOcEDMOCw9UIP
oUdu+crdX8oWDGskWZbRDEo5unwjVEeiFfrmrV47w4FC9OT/WhcDNuoV4ADOS5dYndg0jiI97isu
XKFeMUROgW2i8xIkyk+FrGoc0CQOhwnTHsrDon+JuksSTBIZslMIvsMgQat1ppL6XXWjFQAQlhRL
tsPkyrQEx4F9VlbP9H+OA7gTd5E3OOaDdQIHmycLILLTCO5CI3mpRSXKCW39rFagXvDOf5HtQsnb
acROY5wMWMzjRGijWwIAHJ+9rp3Is920+XclwZv2gDPwWkvypTa7C3gocQI9QtHkETL8psG4AAaq
8MjcDWCWRUWXOan7ffAXP7gYD0RSad0Oxit5gvoFah/0WgSnmBzZiSf14Rfw1z1PmAWnBz3hE1uu
5Hr5T/7xiFmJFLTRKpI5i7Dc6plPnWeXTu1zvrQUfRR6zHu3jR3rBJrZ3SI566uDPydY0FKlNPiQ
CXJWjr/IaZ5M5mbfeQ2s8qvn4SfYbb3opJz0i/7lQ4+Z1aEFpeWyc7SV4UEXv48v7PFRcqvb0e23
4oiwJUNqWGbKY7f5ZcZ1osbnWbv+KvFAzLUPvNi19nXpEFfz8xv1b7+pLaSVBVnSqiiRneQ/OfpH
4U2AcugutD0GvY6cfSc5AXlMZqj8V898UJESQK/MzKjoa0UTq/N3sR95nRNSJzo0+0GRmKbsgoUY
GKRN25oYq0VY5zgV3cWv985HJndXDsDm3m/1xNd7AC20HY845s9IuW2SH+cVhSv5uTsTHIw1qSVg
5RHKw6l0WA9OvenZ7n6mRuzU5DvLZQgfEmu3BQej1JXWAWMPowbq/axETq7/NC3FsWOJMsjkCF4l
sJqqM3o8bACc5Nq6a8TEMTC5a8jyu+2A/WZoghfpGANoCOblPGL6s3bbqOB5fj7/jWRnEZzFVIRF
qnFnQdW7btlp9IngQ5lUViv4j7j96ywAGxLb/szOiiQjGIBHLzsGulK9j/ftp8G3T2Aw38lqIOdu
jksTnETagNNoDHAssuzM8mkeAHf0cP7mtuty//OzXAZ9bz4Yu1NGSlZFqgLcaaVn+52POtVFUjvz
N5X4so6o7GiCc7AzJcgsFEQ8sIE5JAAFC0aDWREczx9PJkZwDmiZBiZtQ1QIkvGmxKpYUbdXSShr
5nFb+S8fwS+R/xkrHzSbCjBSQQvgzQaWFW97BMagcE01dLKs9s8fif/J52QJ/gEbfXXLEvgjC3NW
E4o7n8//vuwsgl/IK1KhVIUEJygv9OSWosOlY9e6urcUU5LZbJsteDpMlZlME7cJyqjPMi3FEA0r
LsCA6BeJa8exYzNZPv8fGeqbJEEPMqMlasRXSnkplr+IqBthQDfyyLX5nYfbah+BL0lWAt5Wvzex
gl4QWldohWKIB4h5DkADGf2nrSX9j219eJMh6EMztv3/kfZdy3XrTLNPxCpmkLeMKypbkn3DcmTO
mU9/Gtrfb3HD3MQp+cY3rtIsgIPGYKanRy/B44CosfKCttPLkvTevkvwlsG4xAzRBlNrUEYWQdkR
H1M5skfty74N7idirokKmxWrOYzQzKFsVx6d5JiBxaX/EE2LkghTxyAWmEofKu6p7zvI3B5qKYqg
20CtCZP8BimzdXJSCK9uvX2sfhthGwgaLe7TAOxgpy8XO0gwzsGPi0uWHsWYc4A5p4rlG0fBEE0C
ZIkdaXopmgmK/aeku22iD0Hr+4KYi6PQFlIoPfwu1Txz+tF1vxazdvadguPbOnNLNJ1ZoRSOtjks
JW1PsswBoP9IPb0vgsGFdlKSfgEJHPM8Q9ULk/m7AEb9AcrvqZWHCS51DEqy4iaB2uCAhsikbowz
ZNarb/sL5ZwwVnEC7aOdrGQgCEXkMKd+rz7EAieTvWlCk0UJfH4RTFYmmGiD2BymCmxZXZBOsVY7
aVp6UcyrENHD8sf1tDLDuEU6qlkRNipYZdlFmO7E/DBovS016Fe5mOFjzKOXbj/IVwYZHzH6OTVl
wcjc7lX8VT5gtsxhsIpD9at6lp4zN7vyRIJ5K2R8xoQ+AlqBGkgYdiqmlS/TbdbFvqAnl1kJH0uM
qLZArPTjkPj7TrIdq62WylwnQTjnhtCCqJQcm2Nr519yP0G39nKTeIPVe8tzdl/xurg20UTTVBXE
Oag/sOP4cq2NMNJFRudd+TzPp0FZIGvqCeaP/bVte+dvM+xrPAmVRl00UP1ryMro2o3QxF7PpXFv
cx7fV8M+u6VhVlp0RwK0npsjpnF8LkfwvaDe5dVvxfXqJ0KQQ2NnmIlk7a9w++vpqAEiSwWNcTY1
qpdF34pZAn43hmyiHtyliD/UI+Lsh/oY2rRUENg559Rv58dWVpnwQJuaJupjPPmTi2j/E/WYN3Sa
tQAZlJCbrNr8jitzTKiAWaXyhAYU4qSyLy+vufKz6gfOTm7eCisbTKQQaw3tXQTDV22Ci6hknpTO
HBPbqLKyQUFgFdHjqA1DQ/VKp9vouHgY8GP1P/Eo0rBzkiufQ0fljOLd/lLQyJOJCdY3hqv822SD
gpuRVmjcaUprcAQwJFBidIpfmPHgpE5x5QWnmycboTf60clbY/q/7YUydJQVgkQ6MSEhBwVmO41Q
+w6GW1IvnMVtusXKFvvJwDzpQeHRnaF3K+Nzv3gFVJP3D9imW6xsMPsnNUumDjOtBocPi3JQFU7S
fhP3f/99PPP+vV+zmWI0u4k1qM33JrxJ1Z+xqtiVgPigdZPZVoXX/QXtbxrE9f9t0JTaKewaJNAk
qJiR4UchQO2ExwPb9wKFff9nMxmGSEZntVoioSFVVlxdW+GTFvL6PLdjrdX+MRd1Ad0+GS4OiB+d
wO9941hiKih0a3On+hS4+3u3nalZWWNu6USKSkOvQUSgk3HF5/REh8JTnBUPmc9L5+673h/kci0f
srKS8KWy5KIXl5wXB/M8gQHxuh01eQLjAjnO27p4iJpnCXNE9neMZ4NBbnlWBylM0ZROjPleUkYP
wyL8MdY4ZrZLo6sPw0IB1AMyFZNpHT21jC+l1T+b3nQQK6t/Fb/nPugG6H2H9u8BOg8fmrohr4wz
GKEZRIvBrUOcXV2NyRnHxhJ5THnOiWKZlU2ZD3HVI5SZp6+h8igXt0Q5hRJPCZDzvd6O2+qGSitt
VBWZYI4YHsrgkiWmPae8Lk+OY7+dspWRsWuTCJNBMzdQToJ2NnRO8mLzVfz+PVjmYZwOldrOoLbM
0+fOeIxAdh1PRvIoqJxaFm+3GDgQu1QUsx6GSsNRVGJpix+OPIjj7Rb9EavdmlGaVmew8NAl+H1M
n0nPA+ttwslqvxggiNXEKLMR3yM6qn5xnE/Nsfcj53vvRRBvF/zlmnq8VC3vGzHAkLSSPKQT6BmZ
/CwblkYOZno7VvfG8riPQDzMfoveV/unaWhUnUllvHXx0eS6YOuX9EJ5TuCGcgNyGZ/jj6fqajMZ
MEjitE9JAFRNoXUFbtdyNnD9oe4nQ50eHe485sL2C+DdIEuo0bSyEQuCCIJmIfsHquJbpDYakOzy
mHzVPfmcLly1LYqnO6tk3/2dBDZjHwOOllG6zG3w1ZCkm4nEjtjjTE/QXVDb4/6H5CAgy7KpoSxB
Rh3ta4J5nbObYUysMLyRYl45hnOoZSaiECI05QYaImbwNbxkyf1qJvY8fijDuvpsDHaEQ5dpcYVD
Z+Kdn5U65tHztAF5K2GQQ6qnciESjcLyc6M4lZJhMvyHuDmrdTDgURdZEakp1oFpVtA2lh2pazjk
o7ct3/M2BiyaNKoTXEtIc56Ko+QUt9Nh8avb9t4MrfSEe/dZO8nOjI6Tu+yQuCHGr/UvvIPGidRl
JsRYykyNpEIDA7aY/aVMnNqYvlfCYI1meBDC8JRHuZ0omCa57/fcA84giilPqDPpQJTgGpwyjxYa
pnNsZ89UmFO0zGN6y0Pn/7BpqpT7gqwumzqU2rJJGjSkIikUHlJ3OUMj1yleeg+9a3epI55NB1E9
Z6HbN927UcaV1Co0lJAeCfU+/5o/0D5KPJVP8qvsUdkiAZkMjsXtE/JukXGsaR4asiTY2uQofMfg
ZTCo1aNwpSqkgl/fhk7l8KTyeSYZNwqbvE9DCdWbXH/VlFtxPBs9JyzZjobR8aNoSAjJosJAWBwT
IS4qXAnN62w3RwVUPfOmxhwY9YcKgm8Iv8GIQoisCujW531F+sf/OKwr4wywKZGx6FBD0yHYmce2
illBg9Volm5R5UcQmg2L9yzb9JuVRQbntFbO4nIBc7XrQOX3zYVTRdqMVVZ/n/HLNO9aJRhRvOy7
T4pxbCHekUj3QmyX7UcyGitLjD+28oz5ujWYAEkjQIcf/E6i3C9S+cTx+03KzsoO44TIQS1oOAeb
f8JbpQ5e0KmV3cWjK4j3GExt6ca30A4KzgW+XYxbWWWADBolXTEsLX09D052l7vSt+plQGhUQIkx
sKoTpTV33sdacd/tsm3h8zKiSE/po5Q3OznkUDxG6JQA1/1XgrRs7HDhczNWWVlkkix6tSD+iQCf
o70AsNMbEOyogIR2A43cp95ZXLO0u9ridZe+xV07h0+l0ekq2BWjPFHqEOS62s1naIpVHoaOuVAW
w78gpd0FRzQz5kc6SLw/Q+wm46uMcU6jyoDPUgcmOjR7tAeHglXq0bEUTZ/jvzwb9P9Xy+zlRk4S
GScyApI9qPaIkkVoPSw37gDFIBvzBtx9i5vx7uqDshCjt0sl1RhO3Y7SbZo2fl61d4k8ekaBae0R
1J2XPvi0b3M7XbwyyuCOPI/NbLZYJYbeQbc0dUngKCFqMqNTuOOl9PD1uAOqeVvLQJAUif+7EuvS
reKnnJsb3IyjVqtisCdvzETue/hHGKqPCUZTtlrqtVVyo7bgTpDlophg0AvcJiLOvcQ2ETWdEGiR
+IY+xVGjRACbuD//Sbx/iJ32vka2h2gc5qHWDBQsNP1Br74sAPHu8753cCBGYyCmQ/szphPimm3C
preiucO0V6m8wVghyQH76mHf2naedbUiBljqVDDNcUTY8o/SRe3PidVZEId3Gz/mZQ05p42l8JAm
xoiSbkS/F+ZeLxAH1OuvoXRZquc2Ways5SX5t6skq9UxeDLn/ayVCbIRQ1LHrqabv4KiBn8nUxTL
yIRvQ6Q9R3E7WKjAqY42tq0bLeJTgEeBVY7q4HF2m7cBDNxk5jQLzZhmbuOYtyLwG+rZCPoFYLjm
GxZV0KZE3sznRsScU6IxmFNKGOeeZ4jBDdDCaUI9cGbIt+CCbr6W3niYOY5FV7JzYbECh81IyiIC
ucDRIV9rpC7e2VEaOvv7ycE0jYGcRZX7pEBY6uTV3dhdh5mTcOQhtcZENlWomIFAgNSihku38JYD
pe9XZ5o90xBnJz/rw/6Stl9oho4JH8Q0RTQq/PsKnPRMMGvaymp8ATfV6SLLOKaX6iU86pbqyQf9
Ib0tXzhGtzfShEQ8JOYMjD7/t9HGQG9dhcHoiGtGN7gujoJWTCg9DPbomCfajZl+2zfJscgOL+v0
pmqjDkiaL4c6EK2yTTjOse2Bv9fEji5TzDkE2KB0IAp3alDbS/krbXRrfxnbCEM1mqlQEKayMNfq
kE2lXKJC+5tlAXrA5/Soetl9jY4SXoV+83ZYmWM8XjHzSdVamOuWS28+ZjFkcofzPH7nLIuWJ/84
vis7jEMYplmigAneKBplLgVEKCu3PmanwuZlXzb94N0QG8NL/aB15oA8e6X91IrEkhLeUngWmAM1
zDq6jIFHuOFGl3jpg+pSLmefWJo/HvvUDvn5B3pr/rl9uk4wXQJDA1iKbz/O47Bkb6kdyatoxeq4
2JUlW+i84bIo6LfYM8ZAe2SMxtib6PgRT/EhPVWH2aMpcO4bZNsn3hfFuLpUmgtSj0Amqlkr3Q7O
Er8JMwTH6jCcohskiqHPoNil0+D+4urVb55n89084/pFB60vs+8RNRdn1QDX/LteHvfdfssESvUY
5KSbKogO9BJdPT+ihMTQoIbYZkpm0w7EqD6FwngIajzz9i3RvWK/2doSddqVpTLNEgxcwfVIyGGR
MVcbYzhr5UEo0PI58h45W6CxNkaXvTI2NCjapy3SrJn0MqitrZR+3d9V6UdU69d2GEcsFalXMUkb
BGYpd1OiXSohetzfN/qR9/aN8cFpktpRrdAJhWEST3Gk2wNEVeZkPsQYTGg3bXdRM/1+3+a2Vyia
BvUmAzorDIBUqjn0o1ajJjIh46YIbj8krqE1nPtqU4pBway5/7NDQWX1mYo0zKZk7OAT9VUfJ7uA
yFxkWsrgFd1XocqtpHomxQd4KmujjMv3g6mFkQqgl9PFjpBzJs/B+GIKp6h8LqOvRv9jfzPfOm7/
/ILvq2Q8f0AcKvYJdjMxLVrZMk7h1+QpO4puay8HXDi2/D16lh8NK79bTpX1map1FTaPhMH7qMyZ
kDFaiRQEnSyz9moK10FpbGLw6At0LXtrZQ6ElmBGVlji+THr3lhcuuB5fzM3a6Drr8ccB0MpErWf
ZmTWofyDQBvZr9GTvcZq/ND70BtibY1BYGNEa2kZdKg7fZkcMCKR+Ap/0sTzeJQRmX7ksa2Iuol4
lMqKsxpXeD8MUIMVIH2M0VD1WVdtwmsF+48N/G2DpV9kGYniyqQBvk/b31Ga8DCPHk/BE4TYz/oD
53vR0/SnQ7ybY6AkwuM+KOYhc5db+gpTDpGTdJbmZihLZO74UvIInVuByGoPWUpGE0mzptfYQ/q8
l93MGQ7STYs8Zelpn7kdozxrDJhEQ1QFZgEGfqa61TFHdhJxXUO5Op7sVB9qmFkvjoGS3qzUxSiQ
/83Ch0i7jaT7kHBegFux1doEAxMDxj7KY4ZHRNhUL+Ms3Qnp4An5gnJH81RifnS/pLacN+6+o2wD
x7ufMMCxIP8DqWDk0tqutJUaqv35R8Z1rlfGQIc2V2klxdg8OlwVDbeYvkZzPryG2/+41d6XwoBG
aoKqrWIwrUPpJ8phOIMFb/XH3OOpdWyHVO+GmCfLAjZxlzdILpXqYA0Ys2FOhaXp52F6GhvOueJ8
H5aboZSKMTfI0jmq9rgsh1jnVKbo993BCZaG0Zf43sOItcjdcBhzwU213M6NwNIkXk6KZ4qJOsym
MkadSq3J/bch0+007i2RPLbG532X5pwkln4R1+CzKIiu3/xNOVB/o5LOvFfK9r3+2wtkBhNKTesT
rYJUcK96/XQc4mO7cEImngkGEypFj9Q6Qy2mF91xuJ+FkxLxuFu8r8IAQDD3qG3pZupmcXZKg+kl
7uefkGC+yYvqLz8MAwTTlJlFCx9wDONRrs+D+l1XH4Wqs2Tju9BccoP35N+sF2KMLJSydEnDVGLG
otxljRlBdwYqHPqpdY0TqA9e+kl5iI+zU0JVWYRAVmHzZl1sqnOt7TJQ1Gql0WsTYl3VVzz1/h+Z
vdlFb+cVfTE+AbXKuNB6Np0YMRZW5vO0mLbjjdXSGZCC4yjaOAMNaTKC3scQPnGHUw08FPhNApsw
9W6NHQYoZKUWlCEWPJ5mW/HohRz75XU4iZ4G4kUQWrwK6ebZWFlkApygEMUmbPGCNgTVuA+SPrjO
sVT9yFBr5/gtzxQDXBgQvyxVjGhU0tumdupGNyAWUCjqRciTmfPu5BljIpse01fTqsR3g/qfHemx
PZdPesgT2t22ohiYI41jgQ6qf78AR4J5GyrBwZDq/Eqm8UTKxivCnLOYNxD843qR3u0w6NKaUk6M
Fi/N4ZW6/2irD8ZVtlFvvULlw1t87abHhLblfjmlT7ThGWp833iRwSbErX4EgwKT0XdBElXg/cUG
ii2HOvaN9tXgKr5uBqUSJqdomq5oSNH+e1P1MM6XiAqTGVqCphVI1YcPGOspl4mVDL/C5qgLjpD5
hv4cpK/7d972+Xs3zVxGtTnPi0LrXbF6UrRz23NoJZshz2ppjL/URSp1MTq6nbAVrJF48gJl8BnT
3hH8VL37d4thnAZvsUicQ5y3Bj4SnJOPPWZXq2EcAsrSlZ6aMDB5kwOZq9PUWd1hsOujARlli6eX
sVlpwfzL347BXAdAqAmilm/XQfWk25RAPH6W/MGlcXBgY47vmddFtR0Nr2wy+C9Uo5GVIYrV0WDP
8d1UXxP1qhmZFUP8MiRWphTWOAbW/qf7j2vn91LZeLUzlLJQRixVhy8+jH7kIYt73zQWpS/HXFbF
Jo7RgQ2Y+YjRj+yM2FppAjIZDcy1X/QWqBx6eqxz/HGzOKesrDAXgIwhqb0cI9QbvNlVQI+eVags
43UBNee3KWqD6vD6ojdP9MomAyalHk5mWAM5NfM+IMdU/Lb/pXg7xyCGEhfREpTIjoWL2zZfCuNc
ax950q6WQH/CKs0oo4dCKEI8/JLJdIBQmAb3qe1cA/o3y3xQZL8YeNlu7qdisKOOJi3rcwXVPkOP
zt1MgoehkJPMkqMBXk+UuRmsNu2K2aoCMReuda3UEF3OurHzKhIVpa0GQXNbtGFyG2tt8ePvtp2B
HiWq/0dMkKr7iizW2B4W9WXfBs91GLghs1wKRYvcT2d+LeKX6SP6KOvjwEAL5cIZxYBnSZIHZ0hZ
W4Ix30rG7KeBdNhfCsdL2f7rNCBqXYio6pfJUenOXXcpIo6JbaR8d1O2+XoigyaTASdN9qtjeQqO
4bE+FqhAcjGZntk/oqGVJQZHak2aIQiPD1NcmidyGD+BT3vMMKO2Pnb+oNu8ieYcRzAZDBnDJIqS
HFGBNp0H47OZczBk+321WhADIlIdE93IACKyH/jDbebkvuTrx+EQo4OSPrqT6/itP/A2kucVDLDE
FZSkVfqQDCZ0QC+hnQ8QCQOVf9/5ti+z1fIYMBGbEdOIKG0XPYH6KXdLW7Cz83CaXA2yWrwXDdcR
GWyokEFN5xmXWXYMTjUk4RukLmRHPvPGdPL2jwEIaYBcw6SGmPvTHIPyYkZPFReJeb7HgERaJqYk
DnCNaMoP5pDfLiTy/ur7/DHtrJuqbpwmAFH8q3fLG9pyBkaZaS1Q7Y/cv/M6ieXLmChgdakOayRL
z+0supCAcWSUVPdXtb9xEtv5PKlJUkDHA0+mUTwN8vSwGBnnYt7kkrwjuCQywABZ41kfJERpo00n
WGLoQWSln4gNjUe3Ro/ZLbeiw1sVgxRGUpCqoC0oaGobnPxBOQhucID8L8ZlQ0nzNrr/UFHn9+GV
WGYE9NHHsqIW6/ZSTm4E6p/s7n8qDkBAKODfEU5ttEksFPTFdx2ofpeX/yzOzWxRXfnxkPJKiVx7
DEIIYq6PJcF1KJ4UdAZidtIhhvy15Bb3hf3X34yBiTbuhbSXALP61fCTV2TOfPVp8VWrvdBGaGW0
ZM4zk+uYDGqYWSNlhQbH7LyiR+NJ7ub+DAYlFJst2YMwkGrxlrkPhtIbKq+i1EZRTDkgBgpzBvlc
dY27VIpbasYDx1foT//vy19iG6NrM2xrbcFuVkiGhM/5TeVRSfHaNxwsj6IWbszkZB6VI5+5s/0E
fT8Nb561WuUk1xKGyC5QoXjsXc2j8wKk0Gq+qRj8QS9qJbHmM69Tibrj3pJZmJEwaEdLwCEzSw1N
Io+m3NthC//pXGXkHg7qjnvWGIghqZg20gLgjC6U7J67w0F4JufEEdzGDV5LSojya1c8f6gSsNpb
NhxJEjMRAowMMOQCVx25qhGU1NvxJ8eDKJrsLZBBmzwQq6hsEKimz9Xr5DVH7RCWtjlZk53c0OQZ
RJ4/RSdeXML7igzoLHmdSIGBCkGQd+mhq6yiU0LfMEfDlTWlsvOy5b0wOM84iW25JtrYR0qIslfr
zq5qF555k38asNDRGRErJ58WXscbDwYY5CnbtIhnGciTXUS/d+ODcm5eMHnSmp3oBurHELLm5hVo
jnrng7LJkjzqC/C0EVFgQvEph9h6irZB2lsDcOWtj561PVtMvjyGqnMlqQ1ipcYzfOItL4ED0Gl+
iR4GrWJWCA9XOW7DdluXRNL6qofBRmzSY2BMKMYKs4gpyDmAp+yjH2bfCJzgifMikdjiX1rlKkqa
uJG7V2Jdw0PhhZYJnuC5ctVXBW2L6ovg1GfytH82OeDOFgPFZparpkK0mxzjQ/02k+L/p8bNcVKZ
QRqlzMFUiQGoRVIdmj47jH1oYxwbZxe3zdB2eA3q9Srb6KL3TToUGuRpc+kgyYeu9chwv79hHBNs
f8ssoztDSoBl3VicNV0+aQZ6rrSPvXR+r4Ttcam6Qq5SAZdu1ElWhwJjTL4N4uvfrYV51quD2hGI
CxJnMU7xeIoDb2pv/84Ec5P2yrRMoQCkqPFQm3QZM7Ryq8Hc9H0z21H6+3YxV2jS5HMDxmoKYD93
pqcFnPiO99UZ/51z1YwwHR3+255Q056lxzHnONb2JQk5AQXSqUgIs7fVGNRFECPvrefnMjto40+h
/DFUX/c3ansh71aY0DiWswr5xAJipu2RKLetcZQKjoltSHk3wVxIRiHp00JPCK0ha6AxjNDGkw+8
4OU/rtrfdthLSG4wVCTuCcbBgT/lpofsNvaLX92px4Ry8WCiD/Rjh/LdooSrahWLdhBurLsKxSSj
+m6qh6r5lgwfOi/vJpgj2QTQvVJUAGWUTSdNgHqzXCNmMaA7u+8Im9KN0DP6P39jLxwI6wRlTweK
lo2VHWdXt/tP+XU5iJ+7U5ahkabzzWP+jc6r5vGQOK7OXjqEpKSbYsh7LcklaAqrnF/N+iISLo1i
Gxbe18gc28ZA/1NTAUWTY32DIdVeeh0wRRdiDqMD1YxDvDga50LlmWRi3UaE5Beo0JBdRoWl+pIj
Vb7/4TgnWGZwohIKoRsqNGuIxa9keG7Fu7x53DfxH6/Z931jUKKWUWNMQ+TZpMfsSHMeuY0L76Rb
yQNGZvIZcBzIYKUaq6IRRWGoKUmXam5EnurGLqZWQZYCEtJ2+ERfesIP824+c7vJ6A30Z3z5e63s
sJ3BkGLMeMQlSPmfdABN3Du4CG0wyezuZ2GjD5Kzu/QM71lkYESf5zitEyqi/6ifet+4kx8XTMam
qT/T4cbqHH9R6K9ZgVZNDCOIKFGuPxl+dUfTs+EVuptQCkQRMDrpN/OJVzjm2WRu/XxCERczfpG/
L9pbWWovRBY+KXnFoZlxcERhbn1SiHkt1DCT4rYZMz/PWgdXfy25+1/sjUy498Xoeld72OQRelEm
GHmTu3eHp/kT1aIJ79GaanfPnZ0htQ7+rh16VF+E13zIWyeDKX01ox8+VPDcUsIn0sjeKNEoqo/t
QuIR8nnXKtuu11WQr5QzE8OnZrs4ym5+KmtMgBprh/K+FHdSLdPh9cJyUFNhACfG5IJ6Nsq3gk8Q
HFSe5BTPIZmYpB6K0ewDoPI4OQL5rBmO1v8d8LNtekOu9IGhIDiI5nOOuss4/Nj3wv94Iv5GKrbL
RihHKexpvQ+JOIcmvxOv90twMojdZBZ9I0JFxNccnRP8cj4Oq6whGzriax3DzaPCy83btuP8ffpx
d04XK5sxjYZYdp2JHmXQkQMxdacF47mLdj6k2VczBlWHP657+5H/vpd0zasTPWI4wpTXyNOQ5jAm
v4Lorsy+xN1NIb1yvhoH7VnGWtDrZibPBZ3DoPt0MlVyG6JiYfqlN39LOHphXB9hoCKASldLaPA9
fDeh4XSsvFi1EPfYjSt7IJF9L48CJkHGj+rDX66TiUtaUPxrUQFu/HOHJ7eJZE8PxFfc5EvY2hMn
L8RzSgYx6Ji6eKKNQyV5JeljXzl/uR4GMiB+XOhVAciYT9VRdadDdqZSPbSnvfiQ4O0qGGezCkGo
ouQjADyGSrLiFAwnk6f0wNkwNqPQCW2TkwoQmyadD0lBW1t4qnuce0pjQo25mUSxDTASoZVL16jT
gxSbdqdiSrLGS8NsqnKsd4wJMQQdTTt9jB3rnNH9Z+Cbci2PpVf4ynHfFTiXh8Zgxax0YhoSSEZ1
zWhl/SNRNVvP7veN8D4PE2LMBMrUSJLTfpZZfFQNPbsYWv5z38h/VOp/wx6rcVGPGpE1+joRT1S7
fjmox/xIX0K81zlvzxg06CNTSmLKq05aXbMMabkD7+apG3N7f0U8OwwM5HHaQsgObqAliL5EyZbQ
Rc7rAOU6G4MFQ1tF0Fs3MOtjjq5znVsY5+z2VZniukJlKJfccukbq5Kk2yg0WlsYxdraXyjHP9h5
N4auzvlMW18F+U4xb5KJ43+cjWSn3LRzPZZpMaEWZDwa0c8OE9v74df+Gng2GHyIMhmqCRIU8tup
OhXZ5zZLHvQgcPat8F6v7JQbKVnKqliwVZNHFbIyjw6HJ3bwCHqFn9m8+SW8VTHwgHkQ81xLMhSP
mkOUXaPsVP4lArGalGYyiKSbJeII9XFWb4q0tUjHGwPBCcN0JnRoA3GMTRHbVmvnonFV0JL07BgK
ta2G5zJODn/5mRiIyM3ICBv6cqOlsvCMKv21xSx4KhHX+Xpo8bJ3nNtJZ6BCqw0MvNWwiWP6iI4e
azEGu8FklIg3rZp3VBm0mGqIIxkyrsGqMmyMFv8uicETZ/M4NlhxGE2dY6IoyN7R6w80GM+4y30C
cQl7djqffOa1yXLiZVYqRi+MepxFMAChSGOV8tXMBnfUfUP8avKQaFOUe3W1EwYmTKWIGoHKWIyn
5C64Vy7xCRM1P8132f/GliWfykderwXnFLPCFjVBnzNpVeR245c4PQfBF0F53P9onANGGKDIwjDI
JUIPWHBZsl9BdSll3Rpkb85BYuhbzo3xH9SJ35c9oUtevXFyVKbUlpb3FTCXRiR4TUhnOMQGbfNC
lVbQQfaz5rR9/gfT590ogyLp3Ap1Q1sG8ucZegVUR2Z5oIHzhHmAvDwT7xQwENKEghAaNAhUp09F
+qtceHNreG7PYEbdt0YhlHgmzlLgmaXs9eC0dXp4moybuGq9fQfhbh6DHBgZssQawRfrHMnDG/+i
HMyb6ST48avg8GiBvEwP2/tWobFVxUA7WqhBf7M9nSkNtjj3XntESeBL4IYv++vjfC626SEA+zUe
Z0SflfzLwBzM9C+DaINBjjqZ9UjK0e9gCu3RLAyPVDEn58hbA/Pu0MIW3VINXA5joM5FsVzRT+fv
bxMv3WgwQKE02KWY9mPlvwx/OpZX/QSFZiv/pD+RG9UaX/F4wzNUcDBHIkDWmMdA5MW77BB4RRcw
7UXFIiXpZ0Wuo/loQKwoDq76cGi6rzn5UqnQoOe96Tk3tMFgR4hJX03wprQyH5vwoguJJTbXfOK1
Dm9iPdpcFVNFF6HELi8btXmIJSF1c/lzPldWLVyThtOfvuknKxvMWkxSibLQo3evU38Q8cnk3Vfb
WKGoKtHoWBKNVYrEEICgCyqwxsjj4IQHkLx9ctN+r4/yAV2rPFLM9pa9W2NcctE6pUsVkFKT5S4b
nqXxS014GYrtwH21JObCaqBcJGcdvsvk/VOKkTEJGjENVXtPb4PcEn7snzTuJjJfaSoxqRQhL8QX
7egpf+j96Zzb6HM+1Z8jlzj71nh7yNxW1VL1vZhArDsWoW6NFtbqE2l5bMLNG0shpiRBG0sz37Bl
demnk5yO5QC/awtXBldRzsE99dvabVqDE2DQ2+iPvO3KFIu22TiKREhBisham5DOinKo35WDLSqP
i/FYNm6u86qf28fqfXkM/FZjOwdNCqIHqDfWELxEOScZzTNA/3+1f40aQ8UtwEcaJiCubhwMteLE
SLxPxLh5WadxOIkRujh788mofnZl5elL8KSas1U0prvvddth4OozMT5uSMPQjQlimLqxZju5ay0E
Zd6Q2IGHnjYoqqov2SceXvC2kfH1bKzmaEjBM8mHwpHMDJ0ovMrm5nFSwYYgigGlhD8mafaiKrQx
bslk9uQEYm0HiXAue44JtosLFMdMIgrYcUsCbTEtuNbyd1HIOEn7zb16Xwjbx5WKSaBHVCBzrJ4n
8ihr/r4HbKs6rAwwB3VYlkIBKQEv3/vBmRz9y2xHd4JF3gK+xW9c4pem1bmSDSXlE7q8fMHb/wnb
dYnVT2DOLZ28p6EpEUpVsnrtu/KrkonPfZfdhUoNjhvGs4zDUdcrv0F7ajS7XTmjRcWuNTG2tCp9
6G1N6Oz9H0Ud/w/8wpVmKIqmyrrG+Gg6TkncR3hDhyo0a5XM6mXZXZSzTD40F5lebP9ninlH9OMC
Rbx/aJbBKf8i2IMV3Qw3IqYifeilvjLFvCHEuYvqpUW2Oun6UyybD3qnXVuinDWxuJZjymnJ2Xbe
3ytj85JQiYzR2YFHraRJOInmnWRy2963ZDVXu8fmJsmMVE0j4RimeMjGB+lA+8toJwcvRcRbDHNQ
OkEZlawHM8M01edyHD/1Q+7sOx3PBHMQFh0ZgFRAnl+ZdUtJshuSDJwrjOPXOv0JqyuMIDILCU0V
pxpy4hj6XhNrWG6XkoOO28+Ed1dj05J6lIsC2tgRgnZ2dYRMJ8h+9ffmGUf30B/+bt+YWyzPozBs
JcQ1ueST6kR40jfboeBqMQwagAqr12Jb4qnvI+sJva/A0S+jBwY92v950fv2xfJ+ahg8MKqqDGIR
q0n0HyLJTkGPoZ24kvf3bJvjt1oTgwWhWInpmOCNoF67C4ZNO8QzX2g1eLAFF9IRaDWhtBW/hpQR
rwmV4+hshrIcApVUDQ5tI5s3UqJ+i8qRl+LieDqbleyVUBWMJkQWVLoZpMZum9cBoWHS8mIo3mIY
YCgk5KrLDhs5eYGfnyASJBzC4+BSFYXCjb1KsFAV2v96vMUxSFEYQ65neUWcQsJUTaiyROVj+v9I
+7LdunGm2ycSQA2UxFtJe/S47TiOcyOkk47medbTn0U3vmw1oxb/4wTIlQHVJllVLNawlv2i+z+2
5XBd+/0aBIU2MKZtjG1yXV24iyaJWlsN8difBv9L7dt7A/dtEIYPLK5PrLT3bPIll8a6+l9FCsas
g7fbZwNEZsaNEqqOkt4n4SDZv/UzuwoRDNoOgRHYBlDAUHsa28c2iSTmJRMgGDGmuUdLqxsgUYSq
W6X1Ha2bl+2zkYkQDNhWygn1Wg19Adptpz4nMugfyffF5scgbRK8IrEEw7cdPSB32ZxKliA5a13o
dgwGNTeymRM6NPRU0OLTHHV7PW9f/2inxDbHaUL7ScFdXTu9DsoxjCT1UdlOCdaYzICWi1pcqqA5
9VJl2nVhvttegmyn+E9YGuIwzHNCKC6Fvti3LNpnhAHuxpI8P//jVvhlGDr/HQs5ljLr+pwjytEO
xln1Gkz9VAdwStJddDthqAr4Tw/MKwfn/5Bzlq1RsHwj7Vg/MPSSzQ9B6vD+pOCr/8nEHOnef7B5
UeIhPUR/qBuCJ5hpQ7qpQaCP5pq6fM79v7cPbj1xZVx3VPAEydiOHSoEya47m4AZVtEvnR9rPK45
eZ8ccEG2iYJXaOcxLZQB0yhRD9Y+vJTUqfS0Zvgz/yZ2NKZNMKc5g3OY+azIaUwlcapkGWI/4zwS
v/cZsHDn8V7pDgQp5rx8khwNdy8bt5vYvKiPTaHp3MOFBUhpy71/yl+trxxLONgbf7ggwUcoVWdF
LKTJrkp/0ily7OqkBJ+2F8TPdms9gpPQo3Q2Oz/+p1W+Aek7JnZP8VnWFi87G/73hY+Ybb/v0QCH
Cejxnr73owGASzY1LxMiOIN6BsHzlIFZCcBHjlkCoVB7LMcPwbdejdMQrF9jMfDUDVi/kn9C+28U
fQ7VC5WNjMvWIrgA3/IrtK/y+6f5UjeveXFPlLfto1/v3lqsRLB7DD1mkcXPntNYcFLLAIicPASV
PU8kl53Yjki1UWGqgtBp6v+ai3Mxy5hd12PbXw5TbEa0ugzzrrxtq2oi/dRNeb9nZUpeQjp2ZwXT
J7vtrZMtSIjfQ18NLZLhdKJ0dAw6HnAFya5Vbt2/WSaYCVCKIYilRdCiifa25jeI1/kgSYYBFjI4
9ifOD6TvyoP5pMoGSVY3cSFQcAV1GSlloSKVME+Ygo4shyiAtIruwqnztrdvVbkXkvjfF96gjdu+
HiYszU5PNnvqg0s0yYpyq0e0kCE4g9Eq28rOcKkpGGSf7wtZFlT2fcENFGBVSEwf1Bt+PuybpL7r
w+mwvU3rccBiDYITmOZ+UKwWdhP95GxYnIISZJs32e0A0F55QUmmAII/iCclQ0Edoz1Jg6Ge4inS
frLuyRzjj7ykfi3LIDw/tzh+0thd1/DW7n78nCo72kkc2/bR/EboBWKSsWIaai453ZUYR8ylzObb
O2WI2ESNUQy+zyvqQWx8z3qkm9Pk3FXkZqgrSdQkEyUEAXqK2a5owGJUlNCPttW1+5ECJYGiQXSs
elmWQLZ3/O+Ls9HNxtYUHcG8bTXnKiLemEbetlpvW78hAhJZg22qYQ2ofT8xjkjvRiDgCXeZVX37
iBxKGJolqQVKi38vJQ9iqoBRCHRkrXKmCXWidLo1/GG/LWb9gK5iBGcWa2UUKgnKlmAycjQdVLT1
iSRvw/BjWw53KL/fB1c5/HcsTqZMC9RiOwxRVsPslNldqmXAfLs3tV2g/uHOCb6t6mslAPqj5WnF
fUy+qYnXWZJdW1eC62oE12a0OLU8ROwR+vt0mBw1cWo7l9iOTIjg0GaSGxosEjPwkWvXDz0YpgLJ
gDX/xMapiGnJmnVEq3lWrd+3J07qMIAKTD7S+p4125LD3yWL00+B5aFnUcabGJtv9pkeNbdxmhfz
9PdwKMGbi5bkdtfdjveli1n1+DiEwDEybhpJVCJRdrGXEkNOSjzzwlPYTi6Z3bx7nIPRKUJJLUBy
cmL7JJuMJOhRCPLmeT+rL4zuA+3PlFxsn1TLulPmBo511MBUuFOAcFNKLnCuxFuHJriGSEnssWvR
vDiz4BgFz3UR7XzaOKzfJeSiyMIq2eEIHgL55DAzJgX1EyNxDQQ9KRKh1ZQ8WNLodP18bACCagYz
0ej8b3VkNUETOcDzPGZnTqRkwOJ4TixFEiisF1HoLzFiPrFtSZNYBGQwFYZLwKajHlPfU1x6MPfj
iPFEWUsNvxJ+P7CrPMHKYvByZH7GD8ymz0HrH4ZA+7LtxiU7JyYWO0NjllFi0CyJalwXumt0h74a
JZ5v/bK4LkSIGrQA2JaThql+LYiz0FNN0EvsWhu5MidLJr86hHqsUs/vle7zn61PuHXVyrImdURT
pqVpzghu4067zSdJi4NsEwXDIkoxZ4mCJHBeWiBfJyd1tM99rkqyPe9qvKUPgkWpqBBmrHkHfBgA
v9W4qe+0jyq6aPPn/oiJWS86ZLfhkTjhJT28qIfZnb+RI33T3cSbbmS0gjL1FO5lNS4yGlbwvjOm
QiJFO7W5TMS6D7kqjnAvj3Yz9QYD3V8awomU5Eetoqk8ztP7uh0//ZmqCE4k1cuYTSoimnB87jpE
mqFTy5rkJZoiJh31cqQ+8Ap4Hj90zbh3k/YEjmGJo5eYm5h6pPnEiixGSGuQtzR9a3XbybuHgT6F
uiQnKDkfMf+YzHpjpzE8VIRZyLl9DtXUYXbnNaGUW2y1TeLqfMU56r5ti37u0HNFzrPXOPONv+fg
9ZO0TWL1jEyVmbqmoS+DCWodEjoqlQW4jkJjR5qqThkXk8vmVtY3s3ofm1THVBhoYm1TEKT5ga/Y
FMpg998KTNtF00s1D07gH4rxS99KG1BX7XUhTzCmqBhnSyV46NLn3qP7fK88qRbI3q0Lh+cA5cH9
KKtSrl+ZC5mCUdVma/ulhqdpXTjEpfsKONRRwbuxwLHAPFUyN71+dr+2VIx/La0trCJD0r1p92Z9
9uEfI0nMKdlFsSqvZZOqRxFYKrIYt4lylk/vyxYhpPNiLZrNgCGaQWuB1r7p+a7xJYuQiRAuZL1J
qtIEjPauKg5s+GH2Z1+XPEXWBzCuRy9GtDZSUn6Z4e0efCOYxoWCj0dA+rv6OTzW7nCMdzLkJZm2
iTNB8wwVb1RoG0cy4bW/wk1c/cIhakF1IHkUrE9yLRYoXMd9lpS5TpDmbb3o3j7jAXQ3PGEoqHKi
Q4PHqgPGyhiFGGlqVOI4LMFx5IFeFwkFNlg6aRdSRH/T0XeHHNpSELdps7NNO0nsId1awXnYYVtr
M6ey4Y02+WNzSFUXkOuucoDjiF3ZpNXqxbLYW8Fv6I2SqArvPhh8DHOVT2V7XyWAd1dfti/99S6v
qyBxTAhgmEaqB1CZEVRIjZN6xUt+k52mE3mVDp5wq/otflvIEuN5BRQWMSdVH1wMNQQOx8LFPNIt
vJSrHRVPhhDGN2lLnuBI+jAfwlCf/wGt4IVwzL3+H3haJWdlC84E1OpNWyXwiHE1Hlv7LR2e7Ak0
4LGshUDiesXJoaQkRlkBgM8rqtgZ7G99cNrWBolhiaMz7fw/djbLD26i6c4obDeKgFb3xbROShw5
2+Kkyid4kNq00jLrYFSDS1xENW5wac/ATvHQoyzxVqsx4UL3BJ9R9lFERwJRXXaDF6xZZI6dvuX9
U9DJ+tbWs0MLWYKvMILaNrsJ3SSc2y8FylJyb+yqF9uL8ERBOwZAupirPQweddNLhsVqT8WbvA1R
pi6CD1H8jEUowOMCSs+hUnqJLcsdSySIHfSTPQXoQjVwA1gxIH1uo+GwrSHvOIUbJix2z9Mu7IHh
Bj/IZybDN3pU+n1oO8mB3g0e0Orc6cY6F/vhtTxwhLUATcT4KVLPxT3F1s8QPAnak8OunpCCNcGa
CI7QC8uc+clIwc1VeKBuk3FIvOcdtgQKPqW3lEY3e9ytI6eIdNCUeOwO6m15wnwH2gLah/Ev3sNq
AZlZde2b7Acu2gcdzT3JQw3ofUC/7eLKkfUNSBwq4/qwSHuaHaG1zpHS3lGAzmw37HkcK9tuia0y
Hr0txOSYP7Yzu0RSRtPu0NC0z+zptpp+2mpyUHWy29ax9Y6pq7kywQuFVeFbKN1wjO3ypHopIMzz
PY+cerf4MoBOvD3kd5hQ28lQiGTrFHzS4EdmG8445Hx8HqZLrF5U5NPmT0V+3F6i5IZigkNqfEMB
ICeyQGYZ7LrgWITNLvMPUpS09VmUxVaKLqc0OxNzcGhyuzXPNUw2vY0/vTv2M6cWZ265I/v0ZnbN
L75jfZMj06wXaX/9AiZWM5vQ1pAgRU+l/qzg6YoWtHCfvtYhwm608sJWZUnK9Qks07Z1oEsAl1oX
TLUdAjq3QD1Fw10OKKniYLSegsYwl3df8+yTCs6mJ9kIlrpui1exgi0meOfNFofd53cnyg+u8kB2
yTkBHj2npA9OfPireyDH7kYGWPIfwfBVtmCgFOg/YZGB8KM7tx4vtLB7eq89c+ZAyLMkYQL/2u++
8CpNsM8ubMeko2jvsIrG84tvqdW4pS5DF1/vv1mco2CNajANQ6RjQ/3Jfp51dU9UVDt6Y1f3+p2q
l+eAkt1Yaq4VDalkiasXKVKwUCBkXEyRxIcmahxbmYkllhdqXUh72nYAsu8L95dv2oqp8y5wNXtp
rO9NLvn+qoNZ/H7BBoLB7wJ1Rs5o0C+q9g3RY2nsc5DqbC9jVRMWYgSdL62YJFONJ3U0gxPl3mwu
flBKZKx7kIUQQbl1nZTVOOJFZE4uf0VzlNriS/w5B2pyDP4cWWQqW5Sg3mAFzEHiBHlEzb00H5yk
A0Cu37nbe7c+pIfSO4GS2RYzBd/cYrqWsapJd+Zdt6veeV6U+zAExWjr1J8NFEpBZHO275PXbcHr
62OqoROmmboIORolnd/lCWAbcpX3MYS7Qm/xkO0lKvgf53aVI1xyVVpOxOzxDEtP7alyS9sJoz1/
y/I23bJyMrRcS5a27jMwr/y/tQl7CgrfGTwH6D4sevqgWsyLSAQ+3/4hrtj3QAf6QE8nNzHGU2oq
z3+0r2IuvchS1poWZGfJUStf8uDOlnHWr7oNW6MWI6ZpWGJvCEnioASQJifL2GsDSoqX7SWsPwAX
AgTdD1gDiqMUfmk6M8dwu7sMYRev2afnD42YLUQJ7t0eUaXxQx34qj3wpz4n/d+Staz6wIUAQf9o
EimDhottl/30L8U9WNXBywdO0RsbMMIKdfL7/hDsZRQfq9a1kCpoYGkZrKUJ4Kii7KfSBOCketHa
n9tL49/47QK+yni3gkU8XttgZGX/AK3XJ/1onoY9UpjSsF+ibe/KshDTgP9vJDaUAZN6Lgu/aJ1s
am39iHC9UmIQHfy8/35YhEWn922M9hAWfQWRBImIY2YuS5+292v9TK5ihGvKyCfUdFmMvBO9Ga2L
4u/YKJmxWt+rqwj+ExZ7Bf4ANuoBbsIBbYjB08gkR74e4tlXAXwrFwJ0DMfPI9OQY4U3jXbFi35P
LxxTvDyob7JJ/PW7aSFNME7GCkb991HGQ4LB2T03nuCSufrXEhy5++HEiyXKTbSXDlHKVEKwWqQw
iqFv0DjaZbsxcsBed+zRNWSfun20U1wdYKpu4IL56G1bR6QbLBiubTcKniqAQ8FT7B64wXvyVn2B
m0VFz7j/EPbOdX/FLC/IpzHKxiv0I3IWRXxnh98mqju5rB4qUUsRAypI0YwUp8hQRpXylQXDfanL
ulAkxiWiQNV4hiUN40lQo3BqwNTQ+jGPd5LTkaiFmNMtwJDg64jzcTo8hQeuLw91jUlxejzrqAvY
lXN/UN5kfFiy/RM8R5r6at3WeOoEVnIsq+Bb18pGoWX7J3gOLWjbDqPDAAyZH7rxYlmlE/WyCQCZ
EMF7lLbZ15UN90ST3m30G9Kjh908bB+S7IwEp1GCP4UqnEoznZjvJOWE9rTgUmnqvcKYty1LZq62
4CdqDXC3KsVMd+sRN3+MzvUNPcw7JNz2w1FWuJCtTPANeZeNxUhRAc2SM9VgtF+z5q6UoSxLDknM
3lr6HKogNIGOp4ekLZzA+jqFsiooP4TfYwdAcYGZ1sDjVqj5tPoUzSzHUjhfUI6mseqAnfPdmjjT
D3ogHrel8Ji6sWwqZL0Aa19FC4/eEdnpqifAxM5+mmfda/4eQQBtOhH4RjQgoaACK3livVPbbC1W
iC/0utasroTaqw887T+8xAlG8eOH/jW5q29QDwCp5fhinY1j4Bn3JToOYH1yvPF19bkuXPAiajBj
IiaGt/dT0JR+iuzKTey7hkmK6OsvrsUGC64k7EhkkxGuJDWPVnMpDNux/IPWHbTiRVPOWXFbzqds
fjb6z6MmMf5VT8k02zYZHrM2EUxEAcM3eGUgOzDvs/l+Ll4kBr+quFcBYtBrdxUGDXrkuIxDDf/P
HvgdAO6a0/SoPfAJw/yQXnCTSnRo1SgXYgV7SbSYGXkHsXbfOUGcOBrF7K70scx1/zdNXYgRbIOM
VgeOYIAG0YcJCLPRRXtjvceJalBMOQLgfXs3VzVyIU4wjFGJDdbFaCAOkrNenEr1m9Yjlf+6LYX7
4K1FCXqfhVOszAZiORso0YpTYwzgqVRm0wX7GnX9WT9n3/2ul0T7Ek18zw8vImU6AvTajE3AVGih
Y+W1M2sSQ5Oti+/uQkLrt+YU86hAj4L7NB+/V9b8NbdwZGqyr5Px1HWj5MBkasitYyHSqPpQSQkX
2R5m3Qt9L68lvXPr/SMLpRCuVKXVzVgfkLDpzvOe7tXjNDj9Xy0a2zhKdH+IQmdG6lyyMpldC46j
LMZ4THkpL5z3ZvQ4R17gH0EFmrEPRarX9YkUdjEw/+eA9wWk1uj1VN0bSXECTIdE69dti3frofUb
zILCUeXaGNaWgdmNUjlb/tfCr1xTBw8a+7xtXesqcZUjHFdQZcRGzzLQKubkYYyzx0QHtlhfHf5M
jHA+gxE3VsbBc8h8F1iBOyTEqTNZ7+G60f5ajPgg8qPctJN3KQw5gPie2bLWv3UJzAIGqU5NKjLD
ELCiBlkHt5Alr35InFSRBdn/YUBXEYJfSIMs6SPkXN/Lsd2d7o1HmnvkYQRMeADWKuWU1U54N//4
yAldxQoKZ+kx+ARqDML7egn+86kB1GH6lKmylwr/zu/u/CpHUDidgHVp4D5oRJJzCKNnPwhqp6hm
z6/BNtG3++11rccz7CpQVD1idHGAb3v13jz4Z/RCuZnrH7MTNhO1w49d9b/EiXPYLAjyPk5RcGrN
J8ZGt2m8vC0l8YRsUeIw9kyskE46+obD0/w4uBFaUebjMDjkmewLL3uWFe/X3dF1VUJkocNHtKWG
U8uboz9c7OSveb5LA9PbPqx377mhHSJCbkzYoCglNMM4KA+am+3SZ+0tcusb8ujv6aEG2oiC5owI
/Nj2E+BOtsWvO8PrKrn1L+7HUVGGKuNvz6a23AIFZhYciv4D3bzIU6rMYAT/3492ISQAS73ZacCv
zf3+yTcwdNyNd0MUSm7EtRNbihHWkgftYKioJWCKjJyJ0buRln1DZd1pSplJr23bUhT/+2JFs1op
Ru8DrZTMmaNrtdcFX+tZWsrlOibqxlKM4BgrP+qaoMXpxHZ3mNs4cDRieGUWv2lxcaOXhaukKHhN
9RGE0jfgNXJjRUaUK1uq4CV1UrOW8F6Z1ABmc8SOGEr+PBfV8/+/Ii6XKjhJJakMPy/xDlKTW7O4
ayKPfGQ4dClCcIuFPutJ6yNTGeQgDSleGvr0IYCNhQwxVqIWjWgzWIgFDZLadwUx7UNfFiV5agC/
I7Pe1WwOEJRNnaCtgAOj/VsPeQu7GVoIMkbe7APStuwQueQ7b2YK7zTJA2HVBS+lCS6xD4dxbHQA
CIWn/gtv5OJVLuur6Yw77qBkHSn8yH/X/uvihMfWnLXzBKx8BGrsW5U8+v2lsY86+HfT+lucfgSz
ebk4wXvYpGvoYGNwc0ibm0Cdni2mnLZ1nH9ia0GC14hVI03rAvUUMzkkyoHJTFX2fcFdUK1QiE8R
2ZI2ODGAgqYJkbSfrnuD65kI3sBsfaDR+ngLZJjPTYe/LeU2zD7/2TYJriBLwYJZRRXyXdWtpR7s
UbKGtXhsedKCHwA0gNZUOsJNG7WSfgq9IcjcMqwdNneOIaNlleyYmJ00iTZkpMOhh9Eu115stJR0
krnF1bLTYkVid2ltpW1i8WQLB3UxXXRW/oj+jjgm/S7bI2ONYlfqhreyJ+j6hftLGZjgD0q/6iej
CdGNw4CS1rw21uiMxk09fdlWiNUtVAn8nE0t1TSEA1NG09Ymi+eSyu9KdUjGGrylf/+RDDGIzYs2
KZWB5+HUi5Y8JsqeVhK9W/Vn12WIEaympHlacbRxtEmW9HGovhla5sXUi+x7s9p9ZD06JZoNfgfy
rjKLCKX206CuJozqKvVbgxkF4AQ7nZTme9XjqFcpgqlGcxratMWs5TA8kfnLSGSp6PWjvwoQjj4Z
/KGdwzjb6d3ZwDD9CKpG9UNswoD9/t9mibc2ADj9TqEEr7Nz7ylODri/cE+f9IvJe6XOGEaXNROt
+qCFROHiLtt4YImBRjPL/CvXXFI3xyZ4JIaFIRlJZLUuymS6DQB6WxeHIUpQG3YhKWwvYa+MAFjK
/wwW892YnAYwIWxrHT+O32449SpLuIGmxAbGghJmO/MCBOyb8mbaG3vecrwtZl3trmKEW2i26Mxm
heLFOea7tDJONPH32yJkKxE0G4CgRpt0QH0rx5uIoXJu3YwAFEmzwDG6S109qmHrbItc9w/XVQm6
jgGwKbdDtMAgwkr72GmSz+inc0MCLCMbx0Ylu7huW7/kiTcT8pb64BcAdmjb05B2ToGENuj0the1
HjReVUK8mypqDWrCoBLUGXbaZz6+pB/0cwC2FEzHeB9zGNdFCXdSorM+qPMJ+GbkIbFuiXWkMtKc
1WtvsSIhLu2q0o5Hk6ADiz30wUuqH/3wJaoTiS2tNpUZCzncChYunAJ7yPDRCOmFde/vVK3ehaPy
BX4DfEP+MQ+MY8p8byzLfdyQEmgjiSSzLTEzcX6BsrbLqI47JE9edHIoZcl5iWcSBxYI1XMWWZXt
1Ux77OLWBbD9eWzKN4XS0O3LRMbDuh4oLbZUcBxdXxJ0ROBJwQkJjZ1/wGNwZ+3CZ38/u74zPIMa
5ohUi2QjV0czlkcpeJO5qgfVL+BN+n38SXMNl/wEiQMAHxCk7fWzfhk8chvvoufir23zk9m44FM0
w07NwDaA7VDeDWrphE3igNfiA0I0oluGhTZHS0xhRUCl15FzROUI1f3uR4WGo1jWMr3qjxcyBGNQ
6rytwhR2PUe3SH0609B5EUxB8910BBPxcRxknDQykXxvF/bX+bMdNTPeCUx3u9ELZsOh4X6aCo+q
X4y+cfxaUiBbnbgzFqsU7k+ihZ1N+SqNQ/SX+pCfrP18zF6sp/gzipvo4zIcPihlHPObEZCN1E32
/s64kzV1rRr+4mcIZgLsQT0PbHD/mHqz63H79TKAq9VpE0PTAeVuUY2qIgMUGjFTJUqgmIObfJt2
OUDWnfTVcIJH3LXA4LEDADvLhk1WrWEhVLgcWsbaCAAvAP4JlMED4F3hGmGhO0avyKByVvO6ywUK
t0SZdFoDThAYBRptFDTkVbvgiY8QxZ751gfOiAFRHrw4hZdgnEd2D64f4XV/BXupVJAOAEYMHd3s
nvg/8/B52+bXU0+LvRSsoxpao7fpu6oGx/Z5fk1QYrBCFywAwAhLZTDPsqMTLENTtQ7oPIDdA0L2
J0WrPsVqfCgDw9telmzbBM1ntFEb4GnBAPOfhfq3EktS4euXOse3Mi0MERgiH5QWWBMe6whdp3N5
AkbTDQgudhoaeUpXhqq2umU6MoyahQcgns7/9l9pqRuYisdll6XH2PpkNx6Rtc6sbtdChHCvDUBK
H+YU6c5IIaMGfvHCapBaDcKfHziWhRzhGusKaxwSoLl4JJjii9nlaGfU1Xm3LWU9VtVBU2hgSsCm
IjhurpUzCQkGNqeLedBc/X1mJgC/SnfSHHmCc92GDMIwlqAhKhEpg3SKB7TVcibVfbcjuxztuur9
iGFc7Qi4idP26lavs4UwwfmNvk+qnGJwID1Fx+gCiKnTeACrynFbzKrWLcQIfq9rer9GRzB6003L
CaYvAU2depRNN8mkCO6tNUaAImTw5HHKdiqa/xw1tlxl6iQEmavNd8ZiOfyHLIKAII6CFmO8v0b7
nXjftg7wcp0mwk1coM05kfluqV4Izg5JonHKfNR9psPkck5k9S/yOO3nHe/glgWnMr0Q3ESQ5xkI
SFHLMkAK8M/zjGNNyuqp6ydmcAozBvBpEdvPHtrOwoAHpyyc911Zu2bC7hoaSQ5MIkbE9uvKlmRN
g+GLfAZI4cU0vxMZHYlMhJC7UQCJECoh3s1p/YW2u6n6YkS7bSP6Dw34tVsinh/g2Kq4493hxoU/
F6JzdNe+h37cZGWEYuvSKCgK0d5qEUMXbJZMddrQFJFu6/WYFOQIdIqLOPtQ7BVPOnW7un8UHT4E
9WAkpYT9s8sJRI8hyhQYbWZOdCwfOOBd71pn6xI9Eh4O3cg6kWUyRedXgkDIJlihBpcxTkBXP6r2
Ry6pxbqEXaR222vmkAOnAoMf5KRlEge+etkuvi/4vLmdLN9KMPjYA4g+CS13yBRvW+9Wt8nEVJFm
IFFIxRnHqirq2AyxTRRTArQCwTFOiJrZR+6IhRghbFDSxIg0Dc/hJMLwRvGasINPdZkNccf1WzJy
IYU7voXrnjSgXSgdt6FDdEz3yUvXevZj9f0fnnflBEiuN/WkvhWS1XHvvCFXHGicgkDPzIGn3pPe
yZqvdqjsSgA3ssLZPi2ZIMGQ2oA0ZsCjr3ZSXR1Q1ETvH3NrcMYmlejeuigbUZEBaAAmTlAWesb6
/B0hxb8o1D/0U3Rv5cPBHHzJolZV0FL5LKptYpJcsKKxMro2i5EFpcr8VJDAVfXgohiqRMx6rLeQ
I1iTGebjkPk4pR6lc0BwPuev86Xd8SHb6bVzpDN7q9csciMUHKkoZYkDBFRVrVpr0K8ZYxCtAXxe
u/u/DB+ubp+t4R/mAi1d7KK09MiIxgQ6oZS2i1v9HMzxDnzzH3EUCzGCBetZSJoogpiE7ougcfo+
g9urJVJWOwNBJfJrNYIJZ30Xdha0GcnjOsI8XY7WwPIYVc58yEFbZByH1xQhkSxWWb8QbbQ72uip
oJbY9AiUR5prVs/lAiDYbZxoNx6DQ3yv7qIH2YW4fmRXYdz2Fn4qDgfVbhKUHivgDvWl/xCUoFwd
ZUWTVRNerEmI8yhJKs1OkRHw29mJ7dlRydkvwJ8nSXbKliOoRmZGhdnMWE4ePpn9ya+AUS2ppHLb
/M3DLpYiqIU1V0GYdICHHLN91N9p4+dtx7qer70KEKvBpWErtUYggDq9R3ZAyTuB7fcx9kKv8iwA
Eap3gNMBaZYMREGyMrFGrDexXrGR5x/a8MtU0dRF9ftte3WSA6JCLERYbgNbAR0JY/6mpg9jOLgF
lbUk8Ltn44jEnHBdd2hM1hmad/bho8GtB+Fki3zl4KTu9nrW94y3FoJl0FDfPf3CfqJxyCuNTgDB
tJWd2U8AsB122yL+wyFcZfDfsJCR0ZqGNXKZiJCj+9njZYP6aD5/nKHLYBoYetALjxS9cK9PIZgf
4gheb0Q3fKcnN4X10Kbqy/aaVv3BQoqgBqDx03s9xraBHNlpprsqKZykfp7ip205q8ezkCNc6MRv
26iaMmDVTdMe4BafijKXTJGvavRChHA6tK6Coa+QtymUygFYnNP2L3n0fXsd60IoM01kxoktdqEQ
NpUYnEQmgNrGC0M3K7ig7pJUdrOuH8svMaLrQexlR0qKid1Eu9DwNqa1CwJ5ZFI+hFposKskQc0U
0mWFwrNPNejWgRfm2W/+UTmguHCQYayuhuILUYKuhUnatHZkoTWX2aEzAB7BMcfMCXrfVYYeUCOp
jK5+bRupxvOeoLninuHfBsvCLgWVFoL/bBpdey6hEv5+YEcjmb1tvVgL7JaS+C9ZuIYwNcdqjHiD
LDuYeedk+Y8ekdAYhE4aX2yMvRJd4vFW4QSXMoW7PC2NRgt00Kf3+/wU33IUeWAb/B26yTlz66Ph
2E58JHuKYDZHlYGgliID8l470uVPEK75oUn6eczwE6ijzQ80Kh0l/1EPmUsk8cSa/wB5rG0zZAzR
ii6oad1XZtU2aJUZ++ynXlc7cHxJbiuZCEE99YKZTdLgCDvjptU+TfanbRVZcx3LJQguUDENfcrM
GklE+kmJTddOXmzTl+jhusZf94kvcqGHMVagAhwJ1GRFCXdxCqLYbQHUIuPBWi1hLFcjmFbel0Fj
shwsEAcVg9DxPkdF0tHQdRyey1iyqtWbdylNMC/NbiK/UpEtSk/VfYfukebLP4ylKA/uzN32Qa0+
OHDv6hplmPKmYpYyMPvCL2bu3J9HTsVp4uGB1xpgNL7DCU/f1bMG8CzlTVaZXD28q1wxbWnNgKvX
aqyy6Z4Ie6QhRYhOHCprFV3VxIUcwZg0FqCnOhvh81G583PzvgYrdB52J8k+cosRw7/FPor5y7HI
2pSh9Qzxkn1I39IHnr/kOP/+X8PxTzdPMC8toOAYjJAyGHr0jTRmtzPG/JIPeCdm+jfJyvgO/bYy
VAQwr62bNi6Yf5tZQYawZxS+ovYweOkmOxNMxLd80jM+A4dnWxq32S1hgmNq/LqN+mFEIQAgF/Gh
8yXnJPu+sHOl2vhpyAE1mRE7FnrOlHK/vYJ1+13sl+CWjFKzgihlPM+Sf8r3QJZ2jAfebMOfTzKu
1lUzMixKkCYlpi5iw+lxzKjGaxnW/FhUL2H8KYsxdpkkklWtygHNmKEiIYa8uXD/FroWFjXBWzpr
bllaOk2+1wsftJaft3dv9XwWcoRLtuzCBJTQGA4LiGuPj6XMl6+6g8X3eWyzuDPskOl5E2C/Wuuv
gDLHIsdeFjdL9kpMhxZsKGaUHZMdZS/2dF+Xr0V4mIPv2zslWYmYXtN6i8XaMKNZZ65v1ToHJV/w
QPNEUr+XiREMslfaPBtnFFEnWrqd7bFh2g+dbCJWJkUwy9q3A5X0MPt0fq7ahza49OXL9n6thm/X
kzcEs4x6YK7aLfBMclK/6sNwo1n5QTfm+3KMdrPZPG2LW1VkANaChoVQhiSyoGgYVJ7BaIeeyfip
7l6YbDnr3zcwIGACRUMTYTQ0Vc+12AJUSM3KC9L+DhA3JI9MiQgRSCPup6rrAsxaBXH4yJTmTimZ
u71Lq6ZiqRStnRoA78S0Y6/mStNzNDTSpshAhw5wlXck/n+kXdeS3LqS/CJG0IDulabZbvyMRjov
DFl67/n1m5D2ajgY3MZunwiFXhTqIoBCFVDIyjzOon3Pj8obS/RLNhvfnpV4gK4HzWK0wFV6K8T+
tBszaHZwA0GW4brzxhgTLZsommS9zPHgl50H69Nk7pdVJMwrssFESk0pUmmmQhO6/qhGR0j/OEAJ
XZOOsTA2SviKprGVplrvO1luYCQOD0V4Z4no0rmbcvP7zKbsQMrcpgo2pTk82Vnj1IAaJHLmxM2D
KomwhjLvbLExRmd04wKguYWMNfgDvPIzRH3+MEyHP0ZXORoH+5EyDFHm5RxI7cyzvUkkCcv3dQvC
dGiKVAy2yFVGg6wMC2JcJXVurOZO2uY4iaIBQvS8LbLExGwrVuzKStAOb0uaM5GnUF/Q6nWnxZ+u
2L22quAZHUFOYUueRE6NdLVRtrOrO2sYHdWG1O0XSWSG+3Klb+wwXjL0cpXGK2Kp/mQF9i5+ioIB
8OXZV502iDzRnYi7s2zdwGmHEE1nkZpYqAl9ArhXNnrhWvGPHltrWH5cnjv+xQtAKIIKrqXgsv/e
G+1lsevawIvL5MbP9fMQxF4ORosfrU/HFYOveLwJH0XnRX4cfDPL9kDIxrDOdQ+4yBIYgb7Ld6EX
7rLD4hWedBVRgr4xxiTBEi0l9ZTAmJwnO1z3dsYQOrFI/457P0dbIerGmq3KYL19P5XEjvRaK3BD
UQHoqY7xDm26B7IbbyKhMg3PN7ammKhbVfoQlZRAfZJXR++ao5EAwlu2AvY13g7emmGcI0rxTFyl
mDhtPEmjo9evoXYeRNGXl+A3VgwaMDcBMTOalJAIl6GpaX7pqOk5lhHtBH4uMsL4QFPlWYFnTQDy
bTwtmTvl1fJ6J71V70bf2BWAcxeCQC+yyIS/chxB6rTiym+khzD8qWSCkzd/cUAOo2l4z0FufD9t
Rj9mMfSQ0Sk1aqexykIHeFToBkitp059512eQP5o3qzRf98skmplqzmuDSgRpmHfSarfh5HgoCca
EJMYdUlJibHgDS5cV0cDF3FuhO4y3htT/y8HQ79kM5gJrBjTKgEHszYPXfVMLJG3UW9i6wcomaoq
br24pbLlrLYkkhlXOOahewcSEvO+3OtHcOn4pSsCLfLOLhtTbAVrlYq5tEtcwKY889p2coh1arXa
LVXdH0TQZu4SvY1LY3YRabqmrfUEr4ttszOz0pnkX5mx7toluOxu3AC3McRsnqY0+zlSgdrQlNbP
i9VTsHWzuPYvm+Hmoe3sMZuoDkm8RpShfHJRvYIKRnSMAuL83xB43D20GRS7h1qwSao9XuhX824t
f67SD8FoeEdLqryJCx/+QIryvV93RrpE9owK44hHggDsVdVxNRcNpCylcdKtkrh90p37xG53SpeU
u2SuRJJOXHcEBgaKnIDcEIPZxFJZra0m4ahurXtj3MvZk1GgSX3WnEa/xkc2pphd3GE6x8FEPyD+
rKov51+GWRBjuSu2McFMqA2GQ1kNEfUa8ix150pEQSv6fSaPzyvy3lJSEud5r1X33VUiksZmAEwG
l+fU7gCQBFVAA64S2mRdHSM/cwvbyc6TF59AIirYU9yt+2aS1RCNjWiUNR3b1ViPfdM66fRVs2JP
4Op0Y36IsBsrTCRSy0KKtXKm5c0wKD3llFVu9NL62X3v1q4+OaYmuIRyj8qbuTSZmBRZUjECsPuH
ilb+ZR0BvfJHJ07xCtMcCnCzIvvuFlGA58bczUiZEIUOvFSTddQi50wPwNKwlyP9eW5WqCsvT5dn
lbrbx0mF+pGmAiAMZpv38SMzLbNPqwgByq4zp0qt3JGj+Fkb7G/TmO7yrtu3YSVaSv4meLNK/32b
jS3TzBFI6Lm5+YS7gBf50Y1xbv3uoHq1K3nZt8vD5Hvom0EmRpmSQtZlxqPPHCWHvMZuKKS9adoC
h+Ev3JsZJj6FAEdoUYyqUtEmfjNUzjA+SeNXVZSUub0SBvD9/1k2JkoN42RlcQPMCpVVa+/mfeOG
pav7lMdPddRvGvBTV8XeN5NM4KoTiMQsuZ35dfoiaXfz+GJdg5PZjooJXSP08iZdRWw02wZai5mD
rlC3rt1KNH/8dcIrt62gP0ZlX5bqPsk1TapAgdVJnkmI20BxAVJ1njYtgthIv/njBnszxYSQpjWi
Rh3AM5B1pmuB08BER2KBd+NqPhpxIKtgGsseLns7/16qvhlldvWiL028muCxlo8qhIShjODr/rIz
dslONJX8nfVmitnKalchJ9swNRqho+fnDpWfSlQ84BrBGyCFnMmarTGOUatSU0cWTjnwvTb6opgn
+ZrKKZ6x/mOCfTvJ5hmZH4paPoLhvmzQAyytrtV0u8tLwx0J0UyMw7Rkg8Vcr7Il5b0GVqel3VXx
j7gMOl3Ql8OtWgHn8NcGsySt2UtAUOUWriLrTvZR4NlFN6ZPHIqhix9EQEpuCtFBbY3uOlQYWRx0
UYZKGGngUE6UQLbO5pA4Y+lZ/a0u7WYRPJCbOTbGmChk6ksWDUDie335JYk1JyFfLy8QNzRsDDCu
VlpjKDUGQoOaPuUA1EqJM9kvheiYyfUDLJJqobyIzMscZubcyCQ1BZTbXKU71EMQF6blpV9LAd6G
G342dpjwM6tTNqYhEKi05Uw5Uf3NeF8H5uHyrPFvVYYJogywuwNJyUybMUdR05m4/saDGwb1rgjK
187Lvy4epDCFN2C+i7+ZY6F7+lItRp5qBWqYkw/BNSe8D73v9BZHlTdF0tr8xfo7OBYqLJUZZTRE
mUKPc9Bu/VNrz1mmeZenUGSEWSk5G5ax6+B4w3q3hrNr1Af07QsOKCIjTGJo5DnJcxvbR59eS/tZ
m/8Jm9fL4+CvjYnLKHo1LcDImLOJUWTlCpFwbFHog8cu2oGC9M70IdJzTHH5EPFucDfsxhwTEdo0
WpZBwwm2HpubtQJuqdYP9nQ3JoIHaW7oMcnvJAHQEsvutMhVqCkhaAaaKp78ocgq31R6RXDMElmh
w90cjXsrA3BXp2xIa+wbjf2YtaUoQYhsMCsUd9BBAPKKNsigXQuH77Z0coBFnPhWRjl+QU3E039c
dguu5+G4pRg4J5qQBns/rjm2V4jG4/ZmNT04XPMTUZrdnArhUNSDP5y3NnbY+VOkFHVK5HH1AYrx
e2Vv3MeSOwGViiagOrAsoZ4a/7S1MclMp1FZa6ZnEyAqenxDDGxdNT/JhNyZoe42XR05Xf/a9ckO
OKcg1AqBx3A3AMA2FLqnoxbE7OmulMc+qYCQGeubRgs6MGwr650tlNLkeo2NPW2hr5jA0vsV7FZN
SqdZA99T6U3Sd81qrwlOGwNMBMwlY9CkRbM8rdM9EidePprndRB1YfM98W0czHzNlTHNRQ9QZVvf
yORItM4ZsufL3s5Nu5uh0Lnc7GIJgrORHgG1QlvQlH0PfTBIyOy7/WUzoiVhNpXazTWRamyqPCoB
kBmfNZL8vGyCOi+7n1DxAp4EQpzokWASeyrZ+ZyDisgra80Nm6ewJPskkT27PM6tSLxdYIytbPdr
aIAxFCApdTBiB0QUR0UORxAOaMFsgoInjLzLo+P5wmZ0bHUbbN1ZVPUExyOU+lSoO/yjh4+XTfDW
aGuC8eoWPQ5tliog1BhDD+/JL3MWPV82wYsAWxOMRxddnCL+IOPmHbkxR3dSPutGdzJbEWqGPxYK
D9ehn2Owpd4izEJYwhllRAVu3Zui9yBuwc2U3www0dusMIqFqr7M38NAgcQdVX8anXpPmY/1zqE6
9XVARO+RXJT/1i4TwuUUwj09pEU9Suta7yDgBhHwxK132TH0ElcPqCLn7PducWc8Noce2oKAcF5e
Re7BafsRzEkmUeLctHIZJG0eOSrofMIL+dkEt6yK18r85ppOka05ZmfT13hzMOGYefKS93tJB0Na
pLuS/UMImOf6DUIIwN46sWS2ylih9bPpVpgCy7o/z7XXzMPu8uxxd/LGBP2ETcTtC23O5QzZKVtv
jHgvaUFlChItt+qGPmYwrIG/lJgfMK+RWaVz2llelDskc6h2O+pu3qA51ggfiffyvvkmQg/x5+6v
Uba4vnZrNpcNrjopRKWsc68Kboj8iXv7fSatW3GSxLOu4vftfSXtSX236IJnXpEJJgQCBaQuy5pA
FDufbo0qOY9ZfmPotaB9RbQ+bHGlqM2hV6n0R/Rp8qtHxUm90ZFrp/EmbzgUYNiwf1z2Ou7ioHWe
gC/WAEqNiRtk7aOiILhex5o3dvdSIzqqczPixgATE1oS2nlh4nYDTs9fpHXAaX03O+Ez5CpahzxT
eTh1r3+JK1fECc9NKhvLTHjIwd8W1pRq0ErqQ1WunlT2J1nqb4Adci/PIj/yvdlii28rtOZbuUE1
BNHBm26zo+1bTwpUVNGRd7CF6CDe6YzKtf/vqrEQ2dkYhioEx4dnpU9LsbfsV8P+nKg/VP0TdNwd
TREOUOAnhNkBfQ064KyAn4RgBcYrUuMmlSvfUw0BqqA2Bm3lilrrqWt8OLnhVRg1GZ3qF9NduYmI
0kCWuJNAnpMA4ppPnTMNpau0n1qCc8KhUUTNwdx7EIAPFHsM4grLZAwms6EmFeUyrBb/N+Pavklu
e2cCN7q8J5UgqPCn9M0ac1QgY5PNkHvA1hvRHTU1x04TSnjSg9OHKdQQ7y3Nxp2VdRRt7dAXPuJ8
rUceQEq0c7MI1OcwRg8WutJBqisKKPytsDHJeEq2ZAbA28D4zDvz+59DAJYN0sL3FJuXu72I7o8b
YTYGmcPjOquRbbS0oroguMzLYVHmvUz6PXhAAzU3r0k3GsqEtEBtAOr43iuLulLKnNAe5fIUDSVw
15/18NM18QTkSjpisq2Ba+m9ESsmxGop3/Iw169a3d71Zukumu7ba+J3reosfeYY5Ljaqmuu5tm0
7BvJBkPO5e/gxpnNZzAuWippZJMWdZZSCe+XonwiTX3XqHikW8adUbb3NcleIYD8dNksd2dszDJJ
ycYMrwBUFX5WEXcyUj+NquDfmWDSUjQjYusT0pKmnvvxx9i8XP59bvIBcaONtnxNwUvG+wUcprpO
xhQLqJh32Sg7GSIzdl4m4qYR2aFTuYmRSVs3/WI3CMjmkz64qpp6dvQ5nx4uD4e/Im/DYfyx1NMC
JbfU8lQJlLoPUvf98u/T//8hTm2mi3E0WeoKc9ZblMOhrTE1pTNGn6f18bIRbj7ZGGHcitigv4xV
VMFJ0dwlde2ZS+P3hvJgGustIVMAxRJByZWfUnDYViFsDmpN9pnEUAvTqEqQD8pH26Gd1xDkDZad
5md3onTJfcJAP9tfW0zkbZVlWuIFdaHluPiFnxxjb0qd3KHKBG2g6+7l6eSu2cYc4+JpulZd1cHF
p+hhGR+6IZhTgVv8bpT54BcbG4x7Z2adqQuoprxq8vqDtm9fzX9kMBy4YtJB/uF7Y4vx8SYyFrAP
l1BVO2e3ilfuoOibOtqtFhCoxmVetXqiIyq/XLCxyfj9YCZEnnOQHTQ5mpbNXeNWgXo/ovFx2aWf
ZpA44gApJL7nZsyNVWYjSMtCcrmBU/ZAd7SetqToqDjV8ewk9SxIIcIlZCJtvsyFnPYYYnqWXZAa
B9Z9dpYCdZ9ek5g3o2ISc681RZEtNpio8/0i71LZL0R3dC7Zz2aLsT0AYOS1pTwF7odSUU++nmBP
G79FkjM0wSwDjsLtI845DyJPEWw2VhohNBWptFDG9Jr+0R4/leqDKarzCbyClejpVAlsvBTLbEeW
U4MCT/7cA/IhmZ/n8Ne/Ch1sxX/JwAjdUo6Psn4u84cxumnI/rIJbsZCr6gBfkIwsLDvud2cqJqS
41QoD+c8hNJ7bwg8m19zezPBvuFqBGqnXUEDoEuZv0ov8YsA3OTtXn2OdyOeo1ZX9kCptpP3wwld
UfI/EFi6Kgr/HSf7tDuSYYQeHsiTWqAVRnXYVWHoS/k1RKZgpPvPdLJEUHOkT/VcGwDkJOWTKU83
zdKeuzbfXV41Ltf71g6bVNBgo1c6+vPr7/r31dPPXSC5yxftBoxDVKMKXUulY/64bJV7MNgMjsky
RZrUbRvh9m5AqayRfujFyS4etOQ1mgLVtrzL1rieaeA+Bh5nAI7Z3q+4M3NJbnBk08cuiELiZ5qI
v1lkghkQqm1qM+Ny4elycq+TJeijWdBnIzLBZMusbcxSDuEQxPYL6XuvCZWW6FJ/yP2beWJyo1Wk
QzHEWJX28+JG+y4ogvRbf5xdepqJPODOLq8L97KzscdkRQymNCad3rk61UUzyixVTtHbTqrvTZRz
9L1ViHRb6BAuDZHJjZnVo4MEoC3PMJ/wJu+uTeYX1l4IF+RfylErJwCgydD5YnKjXZVqozcYm3Fj
BPA4P/aItx5Xl9L+iA8Y3Kk0iQrOC6hIGWxbWVnLtQmmrcKXj3ThqIwPXbThmhi/McNMXzlkIN+a
CZhQktaZi5+ViDyQuz4bA8y0Rfq4ohcdWbes7rr+H3tGN0Jxb+vXyCKbb3bYdjIg0EbJUDCQVDqO
TTD1x150O+AeIDYmmCr5UNjAtRnwADndZ/OeTK+rckX32HYUzP1DHzPQQ+BN2VtGZZ9Y2kNrVM+X
9yg36gChpxgygHpoWHx/3YV4YBRbYAf3NKI6Ydy5V/EvwcBfC2zUyYZmiE105mbTOYRulyIfyCp6
hvwv+/HNChNrmlhdk2bo0b0fjN6Ku0bxIt8rgQT0V3eyhdBn/t1mMyp2p6yQUB4qROs/qo+Jn/2U
IS7ijT4lVyl/NoorgrzyU/nGJrt5enQCk6qFggqeJBWvCcLaIQclWF1jhxYO1zyXgagBmRt4LEUB
25iGrmqbSXxjSEhPmsjy0JJvtQFk2ZTbqQWk11f7Yi33uZEqsyPJpeaVSaqOTqhV4GG77KT8W93m
Kxgv7dIaItYdqLEnF1eec+7Fd8rJguSJO3maC+acezl00xchBRBXSMbcGGacF+Q18bCAocyzRo82
zhCgp3MvBdmR3zvFmVLpFGhPqM6QKkRfn/F4eeD8E/HGPuPWedei4SOFmxkPpnNTPUKqZ3ZATFCA
U9v2tYcVLyIF5H9LdGpHrvEK+axHIsrj3Bix+QjG1xNL1ywzpHX15FsBEUMchUQLTCPZh7xtQeoA
CQ7M5yySiPTTsuppiQu0FwbmPvHt2/6o/8lxp/XL5Vnl3ss2xujHbEp8wzpK4TRgUgvl0IeYTDzB
GF2z08tHIpF/OzTmAD4uc9uatA2UNmbUMV4g61P+ywQzYB1Iz5NosbgZdjM4ZsMmqtSGmQR0DiGF
W4ZBXyxOlr7o4zVHhY0dZkvGORSWhg6JI9RpQ7hGBIU+bnrd/D6z88DbuOp1iQwODHla3mhZ57SL
SMmE79lvbsduL8nKtbSFPKdZJUUwxMV6CPvm52V3E60Is33suYsy2QqBLlPB2A1y6SCLg8oQPH7x
nRoyCrgHAUDO4paifLQMUoI1maCBoCudBuztlXKe88CWRBIC3BGBJB58CuCZA63Q+w2UdHbRGmtV
+HZ+R6TOiRTH0B8sQ/TUzb2wbOwwM5f0Zt9CQ+BPkp0PmT/u50fa0GTgpS30tefLC8Wdwo05Jr+m
dmPofaihJczMHD06FcltFyMk3FwlRm7aAMaDSuQ3evL9BBbpVEpTjoHVw7Eyz2pxzevC5veZzQM2
JpJIBKchBXCA4SYJBRFU5U/V2wAYD1D6IizlBLwGFG2P45ZXe+HN7GnnGUmSJsgOVNNO+fWPnly3
J3ukMAC2VEc+XVXJ2wyW8ZLeGKUyR/Og14VPuZw7KthYr3pA29hgXMNqQpydTbhG3jxU8bGXni67
Hjfavf0+C+lRsiorQCcCykb1k5Q9q8b39JpuelwWwJxkyzIas5k8FNbFVIFy6PeL09i9Zkh8iS4i
FuIG1I0RJvuEZQZVOgvVpnDV/WzRX1LlGjaz7TiYxFNJ+TxmE45kWjp5pDXvlnESxFL+arxNFbN9
0iWdsjbEw0VnnpoocVBBMAGIv2bJ34wwW6gdYqON6IOm2YG+13ruwcm8DOq/tMJsji5dQHROT84E
qk95+5o1k9PMIs48fkJ4GwuzPQZrgabMCJyHHuHA8dUeXD1t3My+Kqz9NcOCgkjVQURhMoFPDAPZ
ujHyz5eXhHuLBGe1aaDJGXh2tgu0UUkmLRNeTaU91YQr/PFbiqYlvEE4/Y3kFa+X7fH8bGuOOYg2
RjLN5oBneVnO/NlW9otuOMBMCt5xuO+YWzvM1o/WWCtMjfYD7EaqqOCOr+V+dtUd5JJ2kiCLCieR
iQHSjHePMO3+QLcAkNk14JNq98OOtmKljSOK/zzns8DQK2sWReWwGMylMfEsQZ+plOW2M1+TKXVj
gDm0ZvEuL5fAEBukQT6bIG1jGltpDVpl2rdm8tSHi2t1Iv4EkSmmuFSE4OeYIzzTZvmvsjhbcgWO
01/oAxIMifuYaKEtC+gsKvTCwhVBzaZovQSq9vJM+4LXPTnQruA6EDUm/Be3eLPERKK17FWtDREj
jJvC9qQn2gmW+OiHAFoxUHxyElnkz+GbQSYoZcsMSEIMg7P0kAzf4n72p/ZZXFenH87eXTdTyEal
sYdeoFbi7a3DJcsIn8LxYEF8qjfx6Ffea9P+shfS7XPJHOMauqVbZtzqgCpm+7y/nyxBkBVMGwtM
VOoljZIYoIc1JiBArJ01vjOzV9AlCVKTaCBMVLLaLCcq7bSY2hEQS6tKfAiKSddYUUFJTFv7QRnM
pNmwjvDzBU6HazicZ8V2G70VKOJwC3PoX/trg3HtxAJ7eAOtBy8Dyphqi0su8C/3q+yOaBEowZ9n
2GhUF4xMaJZx8FXpY3tasXehE+0R+mju9SflWwYqkslD/f4mKR1REZJO1wfvexuqRdmHNrUTWRrT
cSp6YMOBGikmMJ9MC8g+Zd/WjtF4TXOqhRYjXUdniaqzqL2urlczk4CSSuynUt9HqupM0781QjfE
ZkhotdZQfMJlTG5Xl7THXvtCVuFicbfVZiiMHy6ZOeS2im4EW3Gg/2QFFJtSvJTotVS/RGdTd8rb
AuxWjuidgluq3k4i45191ymKVaMAJceuvsML6Yt2Qw4dWCsJrtEUQRp2AteknvfRS97WjfHMpNK6
Om/gJVT9rwtojznBm71oaL+LGhfssICBCCIjg77+LhBoaNKJd/OZkld+TyCq81gdcy/0tMfWlwJj
H/vDiXL8DSfNga7rXjtQsUvxSx03qr2tMwsfMIkSrSEVeOqTx3W5Wa3rgs3fuWWBA6Oaaejgx70h
P+g7HBu/qc/Tlw79DECm+cte+bLeyY9XpJzNmJhIbeRxR8wZJpXwZVwGZ02u6dPY+KhOZ3WzBwer
QuNEKtETKp420HsMHhZXQiArEqf9hHXzSnccD1cMSwM4HfVmjI6FEsYaFKfTGY/6cpsecOw/YY8K
kjV3129MqO/H1VgTxCUUuvfyX3Z9ULC/a+kpC694KKRsvqjHGTKuLUxwWXWlk5d6AFUJwAN1Ubno
ARUtEf3UD3ttY4MJI2YbEb2asNdab/GXWwSvGx0t/IvX3dWBqCOXu4s2xpgAEpfQGQBiG6lNOeTL
4hSkci8vPvfu9Wbh98vPxuPketSjnF6MuzU9omvfaVM7mDP/spXfM/9x1tD6gHYLEAux2BSzys1Y
kuFjrRd9XcAuKP+aHsMv9X7w2q9G4swAuOlu4ok4F7iOR97sMhvKhIpe36Fv26uhw5AtteasuvwA
3W53KBLR+xx3LnV0DJjQi1QUlqXYbNcmTwx4eTSdleGl7Xfj8Hx5Irnnjo0JZiPlU9mnONFDXCJ6
HOXYqaqv8hp70hLUIlYH6sgflmxjiol2U5WqUMse8dxl5MQZ7ME3k9hTjdzXamVwLI1AdjoUBArR
FDLrVWdlS4oe/ZBatR7yRDsmUfEl7Sbv8jTySwGbwdHv2Lj9Wtd2Bwq7P22tsQtNkBOVf64O1S7/
KbqZ04++NJPMyQr3PVuOxgWQwbzykyremc0iqG2I5o2JfKA2nPuukMGR0tynw72qni1hUVPkEEzk
U+eknQ3UnbyoyZw1fM7GZ9W6m2eIWe97EWiUu3E3C8REPjOboK+pzHgJjV/szE3J4HZAF4w/LjuC
YExsX33WRrGaEuynGjwBa3mw0SYwjLd9cUibnQX6+8vm+MtkmASdN6CKYOFSUaJYJKfuHVmTkxSy
p2nPxZBdUbe1aPqD5hy6s1iUFIG2OUik4W+rnTt29pW0izviLHjFWDZWGHcwQ6iTqhNcricxoirI
zeoR+muP/84K4wetpA7qmOO+0Nm30/y8JI/9JDj/cBcFTRQ6ulRR7rSZgVTK2k2SMdEm3IMaPhrh
XR7+vDwKftVnY4MZhhIquqT22Dur4iSPxF9PWurieY0CefuXCoIXIqgmdwOZYF8HOQVGxqpfVeDK
HqwJEyeNkKEYbjtokkQnMxKMjBvbNmaYLJGW67KigQsl74mABqBb0aS/DsJrI3efbszQz9jEayUM
p6XoV1wbnyY/OeV3klueNNMBqBKqV6qjnoZTtrMhPFC9XrN0G9PUfTamQ7lNaisB84L8MPgUdRge
6lP1eaAcp0EeZCJ73BQP2Wy8idoWqjVMKNcIgnnV9GBTAspR2WnedBw9emENPeuc5lDEyH7obh1o
AqQB30chuwvGHIhLyyyHxQRIsWxNyIlqMPn9c3sw3HRn3kpfre/5PoUIusAgz0MhtoAuG/BaAADO
VPAkNVLUsWyQ642DFd2k+h06V52mEKRGnofaCrQw0OsLgiXCzKeddU1RlbSQFzph8TWcRc4pMsDE
j6GHnkK7dqhEFv4g/TSLbwIP5BowofYC2SIVnZvMHrPkpZxahV51qf44TiuxA7rdYxLEn1bXPNbH
OHKJ4J7DXZyNTWbDzUY5liDKBA3f3NwMtvmtXyYvJrMHZqorriA2/B21LXiBLLPDU8JGKgw8lExj
5iRGcjRQBzWWNrg8jbwwvzXDjEiP+3SVwJXsL9Z9QhQnh84mwCGXjXAPlpDXABsawX75IDKVNcVQ
1wOuoLQGqu+SY+Z2O4rgKrzYF8F7eYBAHa/YQE8Af2IaFjN1YTiUiRGhwDS57XlAPx7aANV74oy+
6hVnSssCmv0bUaTg+MY7q8xMTrSIIEfwR9UiD003QD8kRH0im518Nv//V3q6bzXoB5g407AVkUhr
JzsG4443Er+3Htpc8Pu8qAcDlgpgr2rABpOZI6OGjnsCSEP3i4ZZAIwBKjfd0QfhG1hhRZK1HC/U
ZROc0jYirfGB5lSyUhLmMmDA6RioUuRM/UG9Qur1nQ1mfbq+liMoK2F9iuMgHbR8X/SC8MC70L+z
wWTFZFrUJF5wkqXIFwnxqPuZvYQ/qMBm6a+BvFM9GeHW0UWk+qIJpM65ScclyfooTtA6vsiyY7bf
rN7vVFFVhO8Vm2ViksbYSOh6z35XVBfQaCaAXOXfehzX4r16yl30XF2OG5zzzbvpZHJIVkZGRGJ6
f0tisI3PKViywxxoIjmNDjbwzj+1vMhduFUtCIvczbwZKeP/am/iNdfCyVQdlNSJpPUQjfPPaJLc
pp39y6P8L9OKKK8DTQxJBCblL1phRFOKrJJ9Ir/M3bqnjzTtp2FHYbvQtH2+bI/vK2/m1Pe+0jTV
QPISY0PyeUp18zyq0WFpG8FBhmuGtqQoJrquCMvcAGpNqTVKqENLrQ1Gg+hcJOi6jZfd5dGo9HOZ
OgJOYH/t/H7E3rg+ODaVbM0T4D7OKx664sSx7zSn+9Ue9FMEILZ5kz6m36ID8GVn5ahBN0300sB1
080XMOtX5+hUmXEuAGWb6lX14vRK7pg1nk7mE56MWlUQnQUz+zvbbkYMhfu8byiB5FBDEXKxXHOK
PBp1Ls8s3y8342Ly6KCAqLueMS60MBeA7PXzGujKpH+1x3xU3bSsUSFSzAb4XtlI3MZOJDcyNQBx
IQfZuKY6QJcM+CJThCjiARPerTkTy23oY6LHAl/WpU9TdAyj1gFIhlTPRfm1nCs/MwK7FHXgi5aZ
Lstm2snQlJBMBcKjKX4a3Utj/VKjys+jZDeivacV5BIaSy+5NRPR1xL19CGlbl3XTtb+WMK9RhYA
nl/KUrDQdLYumWLCOnSowj9lvxTXquQ2Kz4LHIlugEsGmDg+D7VmDhpKL5NL+yRidz6Vexl9CeKW
FG7g3vgsE7gTW5FilaDabIzKr9L62YfyP7GBeSsbwaFWMGsf3ghISXMXklPU72rtHwt7/vK08be5
pgOWoNr4i5k1ZR7tsunhAdoQDNFPZTjH2tNlE7wOe2ykNxvMdBlKHMe98ntl4ufua4aLvOWF+9xB
h5IEWhBn2mkubVlSiCe60/Mn8K9tFi2wDkpbTCls6/luHj7V9qfLg+Pv17ffZ8Ly2qpxP6YREFl2
V+3n0DqDT8cdDGATKnXczZCfdFbJED3B0qj40dnfzDLpFSXFqJU0KfebXwqupcPP5CWDzJ+xI6/I
hdcI/W1XkL3soAmwQk0Lj6PtPD+NehHktfoyxI0gRvD31duo6GJugl8rZQZlzkYHQXUqiO7YxV6D
4kYyChZNZIcJslEx9HoZAvdDpsRrLc1Xup9GbjmpXQoCrGB7WfRLNiMqyy61igRZM11aJwf0MK3v
JxGVIe/m+255mNg6KFJVhy3Nob2r7Aj0gMiX5b77rO6qXfSkHy67vGg/W0zMiLSprUeCPWVlztQ6
xlHz1v261wonqZzkANUyL3qiurFikn3RyjGhpJ7y1JYrnPemmXhzDrKOeFSCUYp3aT74l8cpsMUS
g6D2HWVjB01SAvWNYpq/oxEEakRoaulEgsx8NzHQy2LKmoy2lvduso65lDYJ7jz5cFTKfbFApOLh
itHYQKjaBqoVKEu/N5H2RdtIWgp8g7nu8mG/JC9r9nlNe0HG4g5lY4fZw3akgCw3xiVxXG6t9D5U
Pgkv2fwz48YGM112rFftGGG6wn/g7nhCXPcj3rFlUIKg9z0SkuvwKJ8glv42ecw2HsMwTocJ1/r0
oO3WQwVgCL04aa4YM8pNWBtTzF6OUf7T0xxni0UB/9LdZD5e9gOFbpEPqWNjgNm9BI/LzdIbuHU+
/JFC6E+l5aCgjzaDwZO91rXvQWvtmQfa0ZuL0JDCuWS2cJh10tDTkiotXxAXjMKHcG+jdBHtRPo5
/MBoa0BGAreJNicmO3dLLnVKiO66JQhv2kMXjPvoPGHlcj/xRFcZ/sqZYLc0VKJ/kBux1GJtRwMU
TMUIhtc2yJLny0vH31p/DbBYM7WxOm2A4K9nmpGTDYNnVLLT5CLCFu6RBlQm/zsOFj8WWlJYwkcs
r/4d7wDqGl7K5pMOLjqtkhyz+3J5WIJ5Y+FkSdbnSm/ijGumshNpt2koOICKDDChL1ONXgqpHqWS
TH45JyepbYLLY+AtDVg4/oe071qOW2e6fSJWMYdbxknKyfYNy7Jl5pz59P+C/G0PDWEPztHW7VSp
2UCj0eiwFkpGKGKi24o6tX3TjZbQWGgtr57r4qpKnvSFF/OxchBbGdTBHZQunOsB/ULk4EguCDG8
5AoZ7gMued/i2Brr8tsKo05pqlQ1wbFE946mv4qVFRQWymBa+72aP2PWG1H0G8eYEVDEBIjbKq/y
GWUo2ZHHkPPOYWZNt1IoV2DJQ5ONGWnkfY5jFBNLP0ZnZl0A0ql8btB8Aoewb53S4bkFpsPbSqZi
9akSwXIKgFFPA+Uz0NLwMA19I2h8NGV7l83wHSyDdu5bWZSpK8ArRksFUupqoPgdioiql3hJQOhk
JQx33RoBQa+SJgxCtjYJ0LRbjK8BesfkfAnLiUjIMgLvFKBIH4hppGXUk3U1kK4KH/QIT7ziPpN+
RcLNUPfOxKsUs4+foSGCUnXQelJqA6V+7ENwPblih0xx4+UhNMTgwOXVZV4nkngWQxzNJprPMgNJ
DBm8eb1Lrq7czVQ7c3JCu+nniO05ToU4jY+beRZHtN6Iq2Y5UdYRz5TKrO12iOxwzJypvFqq2HEv
q8YTRQU4RRxniimAu1EqlduxRqE21JfbWTIPxtzHdjSozmWBzIzqdi0pj5mmYmNay/I/QA13CvRg
dvvb3LUq1/wpZDaB2jZfI38JFnvYZ/4k2jyWOGYguf0IyqVa/aRl2oxgVQYyQi+4lZOL9no9uLM3
3PRvi2j3E8eIWJfRViTlWMO27iNFBu68tV5n8VNocOJ8zk7SuEPCHIsLmqDguCfJnfpnFW+yDugL
xkPKo37nnDoaMkOW1XoarQYcQwsg+bxGRY0845VnWMMD2mbBdMp9SnNeZtmMjOg6vPtPHTNb6C8W
HPCeGYEC8BGUbeKny+bJU41yKFY8jvOQzXhhrKWdRL/q6q1TODJ41qdT7kSvY0WtMnCmC7vVr2+B
TupkTvyLjEX2gRnZ3Jo1+eoLDuVDm4nUWaUSQWDvkncT+EQESBzRABw545MxcT0YV0XKr0xdC6YI
EZtHQPRlL/eFa4AbAKSMDGMMu0+MCWjoNAGCi4Y7BxfP3x5zisM0E4oebcA5utYOivJy2SzYUcRG
AGWMib6KulyhQ2j0o53wkvvla/yQPCnXiy/6rV0ekPJ4sxQ76zlug5l02apGWeSkAcReAMPge/TX
XRfoY+tfszv1tvWUXxHIps3Crq8ELCuPZJcdwGyUpux0EdVMWaN30aNrIbMu7dojmdFMD7ywgXnu
NqLI75srD9myWiuRinNN8cY0M6fG8FrBe4LyhFBGGU1mbeUN4OxjZbYjo/F18xu/ksOMoDeqUBdc
Xda93ks4bHG/k+fUMc0E/MEPcsuxSbYcFTCAqoX0EY3xOmZjFKEAgTusjw5D9rOK9N1gzO6az5w7
myeJMsFhKtYwxJypG5s3vX41dCM4Dp4Sice4xfYa0lklyuCmLjLisiWt9pj0gWecgsgTb9fYmVwC
NhXF3Alu9i2zEUkZXo3gp8h1A+htd1GDJGrtz7uudOoWqM0h0kriy2Tz6Ae5elKGWBbzGuYdxicn
Z3Z1UHDkMeJJMNaihaN/i3weh/v7U+rDBbDRkrLJtVXb1SrwhCQUcP0JHNN3/UmwO0d5GXcj2rzt
6OccdGCRr4MBVW33svtkH7zzvlLhVlKlSpLL5CUU3yvpzVy+FdPzZRHsGB1kjugn1jGhQ3dglyZI
WKsBr8n41GMUL7ytQTJNdrDGjAt3QZk36kYapVFljdWETrDcQ6nHlwPRqa5jJ3Vx4veWZldB/aJ5
IqpbeGq9pQ6YjIIBPSwcldnLelaZCilzMa30uoXKembPfoMvyH3zVrnWT8LT6qBHdze9fqauRjgz
/7fMdJhZSoWlCuOUe7IwjYcBwKqH1YhmXnnyX87lWQ51o48zdEvE9wdtcU+6YtXb2TFtGRgB4knc
IbDgwZeRM/DxjJwlUle8UphqGEYVWKnnB0xs2wOGtsfntdLtkZeT/5eb9SyL8qimmMQrMM5/pwaS
3fAUugQmHtOGDzw2ZKaREFQuBTcFyYj+fbPG+ZQZlYJLvAivxxURcxWM+SvHEslufFi7jRDKoRnW
0udVBiFghvKkk/QCqMB3frzyzuRU1sgdcEkU5cqKYqiiVEOELrVfJ+O1Ur5f1oW9XqqhWiqgJz8w
mK6L1S+DikhvXnUPGV88vmWkdDlS2BYA3rZ/xFBX3Syn4TqSNwAJkNvbDjON0612ADTfVcPZHfaK
nUVRFiBL65waGTTqh771chRnhjCUdpeXjSeEsoCwydalHCCkXNP7vAu/5AavSsy+xVQJTfroclU/
MPctWVVrXRmT2e7JI89BzMbt08Q3nMUX0Jcd2qWX3CipPTjZs5ba689P6LiRT+1Zm+JF2ukAupvq
+7E+RgpnDZmmpwK8HIADIHiiMYDWfASyXSoCX0pB58+xNu9q68tlFci99OH0bERQTk4dBLlSQ5QS
5lk5FqJ2JZmTI43xtQyMkibECLtVBpdFsqOdjUzK2Qk5KqpDjCJavF8BHgvwb2eOwIP3GwM+dxae
J+cpSe3TIufClHUII62mxiR3ZbwAgmgvLa07aKOH3qeXRK/9y1q+PzE/rixQRCUZrcYf+Rh1E23N
HS6sHCHWeqMHsqO4wFUirC2LPx4t5AvDm/aa4J03u+Sm4RgP+8bUgKRjyBhaQLD3t6MvMZZUtQta
Q7QHzJ4RNAJfuy6PxSm7be3aifyE41dYKCCY8ThLpBxLqSplVIekxwbRehggqkQfLRI0wI8f3+lO
IldQbF7sxTwlG6mUpxm6Up6sAe3cKPyH8kOpBPV4d3kzmSJ0XACoPqH+SyO3rF2GUl6JUmWjfRm1
YJBOIY/TgieC2PDmwdtM+liP6G5F4ag7lpbijTMgqlKBc/iYYgwdKPHgEgJGNXX2+iE3q34lVtkf
Sv1bOT2JvKYaZr8kgMv+yKAMT27WeTIw3PQOC6EdCwcziVfxLj7EnLEinjLk982aCdIwJk2KV4xl
Pc1LZpvDsZs51TaeDMq6lmHK40zqkJsLbV1xK8BbGBxXwRRhKsA9twwwr9N0JgYw4JpZU7H1xVvT
30jyY7O6lw2YLPkHZ3QWQVeMqyi0tFQckXID7VHavH2qq0TaCCAB4WYrdGDpAw58QlS57kftFDXf
+vm7Zj5fVoPpyDdSqNsqi8JMwzAZQVA65HPkCNNxLCQnTztb0Y/D+HZZHDso28ijTksxmYPV5Igt
07mxZ8xANxgdLYMmegnll6Hxx/K2ae8w921fFkyM6tJ2USdIn8ayzxXUlwoMXHei0+Siq82Rm6w8
dDeO7Wnk982+dYoZK12BFQWmUVZ8zxs/639dVoa3aUTZjQgz6gDbPiD1m0lA6aiNx8KornIEnIKs
BNoCCvVkCDkMJmwfBHYKDG+q4Kp4z99uhA5JFeWYWv59+0oAFgCwmwPI1x3vmmUv4FkQ5bfboraG
NkzAHp1qR1MXvgrCuEukguO3md060kYh6m3fJ2ZXhEODgu4dblYQjy+IeFNXcAgHtwLVRnQh9U52
w++14y0mXZgHJlYoaIKQeXKAHr9dv2tcNAo54DPYXTYVdtLmrCWdt1fSXIo7rf79CiIjTSlwk0I/
vS6BJ/SJ+Upts6TvlcmNjRRTtGBsycSSJvtqPNXTm5lXtqjymDY5JiJTXiSZonGQcjwTBvFrqth6
88Xg8VVxt4jyGD1IJ8Yhh/9VrNCeMssxluOQVrZuPbXNQ9jvRfmXLHMereyT/cf26VSCDmicyhTM
zGvi0q8FMPmqg/J9WEunNOKfMiCMBqHjjKMQO//oGs8yKW+iGekStYiWXA3ahdPXCFTFY+qU2pdI
duruael5CGLssHZjlFSGAbWkRCjqFph6aN3dRzuwO/m5T8IaHT3dTnKrAD+fV/NnXwFnPSm/gph2
jMQYGZSwP+kZmmHM1L7uNA6uOTsuOEuhvEqhRYZcrljNoY2+hFV7bLWSO4/LsX8a4KPXUd/v25ik
1PO96IjfGye9MbzoNLjNfrwGSdEt703A7io47xmNQb9WolWtM25uzU6urR3hcsADyMVg6V31lHih
G78M7niA0/SyB4wSIjvAuxk4a0ujPwDoqJOlHpf4LMm7pozuh5UH1UMs78JhoKfS47lS52SFB0tF
ADll9cuwAMdUC4M5Go9gP+XE2+wn5WZVKS+zynE8F2TMXkOvUIfmqQI8pKOdLmi6XdFLKbi8HnPm
IgIlXMFQCng/TCo+KcZe7YYRBiqO2VVoygheTd7VyjxqGxmUSzHLVcwwR/67/N7vi4MMlIlk1wTt
EWTaQI8WT2BUCWRuRwNPMOVYRm1spkZDhll5IA1hEjB2fMHJf62O4oh4oqtARbb2nxkdJ8Dr/ywp
5VnmfJWkxBhQG68zVxuf+nk/1I+LygnBmKd+I4ZyLaqFOaxBwc6Fxhcko+20eEAuybkcMLDNQ8GE
n2lJ1ge+vQJc3bI8IssYizANUQnmlof/xn4EWGcZlNE3S5qPpQZFFK0FqK55h9luezKrXbom9hhW
12I/BmWUBm20eovSupdVZB+6jXzqCNRyZKqt0WDa+i49Rb/KvewNb2BAT/brgSSIy6D9r8tKnYik
KkcgdaN9otMfZfUHxk05Dxym49roRFl+rMcTEAUQnhfKaC/5QRTCQE9jV+vuDcm/vIBsQzzvH2Xv
Uy+voBpOcs9In8buWCnPJS+S5ImgbH01m1LSCtRvDfXNCEtbwI3S9DHH2HmWSNfasrWvO7nHqnWe
4g/3hD5T3HeV/U6d2fGkkcf0h8vlvEd0VxeAnS25byBNvlv9DHM95mNuk8L7GCTcijTbFf7ZJLq5
K9LLvJFDxFjIH4i95ClGYXcyyJkbnm2z3xgbvahw3FykKpOFmoQjOppjSz/s3fVudrp9ehC+Sl8v
Wx/Z+kurSHkPNEq0cjXjKJHIUTpaHkEYb/kvJ94CUl4Cw8JaNvZIuiW5vVY2mXGw7tEuCq5LT7ka
3PRexo0y9TaPqoZj+zrlK8DwJNQjhg+8Wf8Vme0hL3tbj3gQCTwplMOIDCk0xhzzXlU6yLYqlbKr
CvP3dWk5+8U1jw/uQsgWRGukFDt55gFlpcNyKx1MHynzm0+1OW1skXIcSTIZ9ZLAOor2uQ4fq6iw
s/nnZQvkWAbNFWDo4qKmI0YSFFICW069Ito58IjFp8ty2HWdszIGlQMUm64SgJ2AacrgHQ74KALM
ItC+GZgDXHbWYzpxXBTnFjGodKC0aACOmeGh1Ei8BqmMZIfpXLqYMG/syQJtzZyVnX9ZS95qUt4j
LZpmqQtET1rSOWFzMpPbpklRSAouyyFmdsFvGJTfAKDGOLURMiFhcz9YpV12sZcl8ymVqyt0Kx+t
vuasJueIGeT3bTqkafUuM3GQu+F7Fe9KAQcg4rbOs9dPJ6Bj4I4FPdjfUrR57bosQgEi3ROWh+HK
3KMBwQDDummbmITojuK3aWdxsvjMUy0j5gVfOHg5PpDk9q3elGGCPCcAYV0ZvO6NE/sixiAWTLfx
xs1YK7kRRg+MFlWiWJGxonNEOAimH6qyF/c5x0CIAdAGAqIRVAdMtHJ85OFddRmjOCh7LZOk78NQ
R1FvmvTdZTNkq3KWQnnDvuhFAO3D7xYYKQ/vwziQhP1lEcwy/lYTygkuFmYbcnJFqoGEQAMcLWR4
2ckOwr3lkCafCndYBeobJDnfqtfL0jkK0jFVAyijKs/h7qX6sVCvQ7RbDJwOFfL9F3aKDqTaoZ6l
RIR+4iFBGEVy0bLbBtz2XJ4qlDvMrajXIh1HazmYKL5muLuAVvJIqOrn53yHTr7dzIHdYRsh+quB
2gX4CToDWKItDJAsINnSq/5HahXfTFTyL28QM/2GAvofGcSjbPySkCayNSZI5ci1EwYkJdy+tGhS
nNDs0Xt4Ix8il8cazxVKxRvCKNWmtsLNY65dBkxS6meBJToJQMlCu0UH4XQj3PLGUJirKYm6agIG
XlIs6m4RmnmMUU4AcomK8RMj15RAjNqWc96YZrKRQt0sMYa/S1Mv0DCFeMCYf+pCb1saxzBYbl7e
CCEfsdm0NEmSvm1wrBJgmfdtHUSLRK5pXzZ4nRZs376RRRkIcs5SkXWIO+L9CEB4EC4H+mPnvoMe
uOr9ZXPk7RFlGFJT1aUiwjBm3Yu6G33kwg2RXf7gLiRcVKqhgNBSp6ygWPNFNcUYIA7H8Fu9JzCT
9TFtAajwm1054lUb/2UBzxIpixhLq4mkDjqZV2aguMVd9mStdu8ZB3kXGjaP9Ja9hGdxlG0kY12s
0Uq6urv9MlyJvHkatu2d/z9lDwBRk7WmR+rckp7V7HmevylVUFT//wjPaAc8S6EMQTekRRiiHMPE
8ZPen8J6ssWeU+zgaULdvt2UDbMR4eYohe+x5Zvl13l0tc/0hGw1oe5fBJmqVmgV6aB8VOKbsNvV
AufUsH3On8Wi3yCLCZykTEAJYBhe2y670SbzsYp5IRHPkOkXiK41Y163iPIwGNni5JD6KEpEe9DL
4frjdbGzd8cA3RvQc03wdvzt42TkrjR5RmKwhSNFGEEAU20jvls+04MiA1cQ2KymrH8guc2UcNUt
ARtkjJOtaugej0xHCnmZEdaTYyuGsrZxqPJ2NGBta93uujnxs1X+IS6/qkS8WhUBUfrEyREzPcFG
MWoFR8CTjNoAjIs8vJl7YOlFPz/hrf8IAGLq31sUR2GUtroFtDaMQ2WHhvdKu6wAQEz//v+hqJZN
GuEu1eVHpTh2onv5+5kpv/OeaCIV01mh0MVthbI/mQwhM+PxTQmQDPKgbjjOhvl+38qiLp6l7PCm
7ZFMFw/C8XfFrH9dr2en2WsO0L13/1E3sribGEHuIr2aI8wap/sWjMrFVWnY1jco5+eB0HFWkr1T
KsDYAXFM3p5/C4sXVc4GEtBF4k1o3uQ8Lrx/2amzAOrW6YqlbhMBPMRlJwd5IXjIT9mlbh5mRfcG
Vbg1DGOHqcETLlvBtiYehB87ZAUl5z8aUhfSAICpqiYaCjvjxjwADOeI7pAVGUDTtg6ijUZTn9ta
S/7ph2BlI5TyGQmycaomIZkq16Hblnej1Ko2UuFBZ+BUzznvNcDbRspj1FWWtuNIGkSEPDDl/KCp
PEth3lVnlei7Kp4ApZ8VCF2j6npNfGu9qof/Zoz0PdUlSjtYVpZ7qB5N0lFLOEeLvSuGKYNyEnU+
ui4cKq2xrikiINN8UGq3B95Y3Z3m2hcnHvI6e7XOosiGbQ5xiwayRqxgAGlz1ay1PYnXw2dG2Qn2
9D/qUGcXoC25MJqANRu7r0p/Kyr3ff0s1SdZ5hXb2OZ1lkQf4rIHfFqCAnc7H1vxSeNRabyntz6e
l7MA6pBqrdiVUQZ/DuoqZ3XBOzo7yqsY7dTJ7gRgkJg2gDns5SW/m1M3nkF7aU+vPDh7ckoufQV1
arUsQdsd5oDcrhlecq32u+W5UAW3L7OgKjU7TMKjILQ/Ljt8nqlQZ1eUw3yOK4QxoxXI+WvUoeuK
5x84MmgG1KVKVS2JkMQcqtt5vM4H8FrJ3I4W5hPtbJAqde2X9aiXZgg+CmunHmKnOiQH9VZ46z3J
K3zTsIvPXc1/zIZmQiXxX9zFqGFGv6JnQmxfHSIPsPa505wISDq3EY8Z2240pGIB0YqUHkh6SLoE
lT27mDJHJ3+KFNxt4iCff4umHbfowRTBy/bwlpbyJ3Pd1VnbwMErN6Nsy2h0BMdCju5GDeDUlSu4
vCieZzGUc5mUtUwFFNhdQxf8dhz8xsr93ow5Lp+3oJRnmay5rmULYgghUDN0TiIDrz96M8Mv/+mU
0VwbuiWneqkjiSQImAL/URkYfzJ5jPFMbRQJjxEd2D5gIPrb61dZkopWCnus8sztstBXluoOINwO
7k7O05EnioqASzGSoi7CXamSulW3t8ZvU/3YZ5z9YcdvG5Uoi0foVteTCO+0itHrEKUHsehdpVRP
Zh7vFEHaSZ1yGtL+OA/iYZ4N7xPbthFP2X2f6UOoor/d69rcljs7tO6H5eGyDN5SUqauC1G5Whmh
k1Pfouy6j1B0Me+GmPOqY56ojSqUqdeoA7ZriLIcGmfsrD5Zw/fZ+o/LRd2j/TCu0iCjdaqS6ttl
DB/NDIOmUswzdHZxYqMMdVUuWQICeTMnD7DRrRJHDOp9jXRwfRP7qCZ5KwCC6l/kRSa/lk7oXN4x
3lJSV2bXSIImA0LLxZI6whisdQ947sfLQpi95fJZx/fm4k0MZ3SCYa2mBqigH6C3UYE/sO4ABrlT
AjW1a8+0u71qSxinBCTkvp04Lp+j4/vB3EpfqyQUa+Q7W/na0B9DMGSBYumyisyAeKMh5UTmVkaT
a4hUjV5eT4qvqImbLdel1tgZlyma/Y7eCKM8iS6EYJ8TEOOpQbuX3Ny3rqNTf1QC3c/vhuPEi3nY
L7+NQMp3hKau5ssAbzz6CgpnxaFF9cD7vWXpQfVTLw9yzjVD/ueHEHIjk+zqdteyNPzN/b4IbWQb
GZg8E4ub2idL9VEK2KlEzTAsDHP8LaUC/cekVugwj/f5IyGrGBEiG3eTS4BJAVbHOW5sB/lHHP30
G+Zm6cD7gTe8FQAaEkh55Xqodpdtkb1yZyHU3TksQ1iJE3JS5XBozGeVN7DONgcVyS5TBQsvJhb/
XjTByiRzMGDsKsDMSh/FK7dw0GJi2eIXQvEKiKD7lMdXwDzFG6GU029lc0JLAnZq6PxQ2JuqV6ac
OipPBOXzw3nIVaRY0X1s7VrlRskPGbDwLm8OTwbt7jujVcYRD0B98bTpOREOkfX1sghmQyeyIn/2
hzJqkAZY+irhOZuif9Rt92hMB5dIbYsPCxBCcq9+iyRn5RTkOIrR+PdjaA1q0SCgL8s56BvJjmLr
Os14RGJs5TBWY2KS0UDLNuVpx8II1UYmCcsWRGmlWwXafXZleAQcEc8XkE5z8/DMA7URSfnbPoyW
ok4ASl+UxcHQcYXpS8YLBJjrtxFC+dh0XTTQoQKfAQ0ZdptXu2bt7IFPz8NWxkRVQQE5KXBr/j68
up4UhWLWpIkKNxPJEKSudT343Sm0wffy2QeQdpZInVzdikw5URFK9QIGeOpTo7zJI+fo/otZnIVQ
Z7fWBKuaF0BGdR7hKSj9CIhl8338vX8m6V5QcnJBlZjOfKMXdZTbWkubUUDfNOm87ILsCr1Urrqf
/PCdDUTYdxj72Av+5dPN2z/qcI9AFJBAyAk7Wd/EVQuKxuBMYTAl6DKOmAIMAdAq/m0hZgeiRTFF
S468OkPyQ4t5KT1msIQsOXKgqqx9IKNvR/l/YwkTWKLKCGSXGgB2lMJR4nCH6bz95RVjzuqQrPw/
8iiXgYzNBBI/jFC2LqlxZF5lD4fBI7YPanenDp3elhYMHCIvtisPgtscLc6dzH79oSsNoLESWmRo
4FhhlNMknVGgRAn8oB11oOlZAdC+7NjjAfCw9+8sivy+iZxKuWzzYcIVU6LHeQCSq/454DR5ow5l
I4OKecOu1vCaxHHTn0vf3CtX86F4lDwSDJq8GTnmWdvIo3zIquRNpMtIKKrtr26sD1KfBUsudfY0
G5ytYi6fAVR1XQaGARiW/16+uZmzSAQTo7t0ft/ey83DZXNkOvrN/6fchpQlXSpkSEAt4e20fimG
YMw43pAngvIReTaa6FeBM7RkZBSuhxW0ypyGR+YZPmtBj+zWSm9VWQEjE5T7VttpmuGU4UvdflPQ
J3h5wTgbQnd0mlPa6YmOyE8xAzF7VXkI5Oyq/kYXyj/EwLIQUAf9fXegcxN4Mb+JAEkj/WJw1GFv
jmYp4KIEphA9caaDBaueFfLk6L6oy5ewO6gtx8TYm3MWQZ2WtNfQrbmAKyhJH1bMkYqVYzSDIxo7
kIxy7iP2axRo9P/oQ5+XKhEqAWkfuILhWXUIWrzlyQ/KgXi3/IlXRSa2++HFthFHHZ9ctXpjULF8
S43uMgSBpulp5a1IsHmLyE6mYFruLxsg+8FjWLgOAXaDGIPydqsataURASxUefj95Ild47os9iMA
dGWgmzcv5mrPvFZmtqGcpVK7WMlWLwJ9DGVOTTohRfRQrIXbhrnH0Y6Y98cVPcuhNrBS49pYFzS1
kOtR9NB1vlf3s2MFeKYC5/WyNLZpnoVR24cHf2gmEOia5WIDs9eepOdquE2BrtFyihrM9bN0TTWB
6gyEIipsnwwN4w/k2l/N72O4X4zFliJObMFk50UJVEU7NhBUFHoOWFnETm1qvLXCt9mvOptgJhSB
/FMJ4ntAiPr/b3CQLNW2UmmPpUaVnAFNyG0NwQ8t9OCOmhtWnyFMUEBnoumibGpgDPr7KkysxEh7
chUK+muHIfgqDCIejibLuyuSCIg1UQQEGd03MaNKGHUW2txEs3TRXu/Iec2xcJ4I6iA1Zm4MGcEk
ivVnVTqZ3AQZWwBwsAy0UyLKpNYpXCphzqoFJZ6xUpwka7JA76qEo4ZMvpM+qJhk/SOGfMYmsDOT
Oim6hXBSHeQDoTGOXcsTQAo6Y66XVLIEr/W6vbwjj3yQEwWTsxAsUi5FKPtDDASySP9g4obSd+iF
OJHMAsQtIsC3+l3YX/Vi6S6fwadTpLMcSuFVSFGTqWHmY7drxqtsOCwhx0kwL38FhqdoJnC3NIXy
flM5S5k+orlXOM5+v8+BnDbd9t7iAu/rigcb8B48ftjCjTTK/a1LlqVyCJ9OiB0Eu3yHR28wmmqr
PwXDEf13QqRbUDwaj5cdL9NGN5KpmHCdM6uORyCAmtX3NT+ow/Pl/89y7Jt1pAvjZQKEQctAzCEt
U2b3/fxLxKjllOq3pZoiXs85AShHH7pErutlOi4JSuSSuQuT26H8clkfshMXdoquiHdgia1AgoR3
tnU1ajfxgGwMwTtpZ7vtGlvlIWgxz5QC7i/DVDVVNsjvm8O9TnEnpxnscE3bnw0Qou1SkMFVmVuS
3QsWJwhlrp6C97diAt5Sp1cvqfVW1Qnrzqj+mvvI7ufqMxJUSZY0UKADL5w6V+lQZGszoUyMys9Y
O0DrrH9OzWDdX94mptltxFAHaowmYLSlcEVmscxPStjpaFoo5jdRbX+G6tJ6qjRxXAZzpzYiqZO0
GFMdjQqeC1OVX+UCaLgGzBHLlVtE8u6ydsx7/iyKTqrK9ZpMGMjG5SjXB4xxXufKdCpQK74shhVT
A61XBzmrKgJomdqrZsqBQDepaMZQAbYR3abpXWbtNOlrMXqTuqt5sCJMNKGtQGrXjLaLzHSRUAtv
7kRwa0y3DaYOwhAIe2/1shtkpxJ5JTqmkkA5BS6tBk9Eh4NxPFWlIEEmCeGRrgsmP961AW/ilmmQ
GzHk5G3O8WTokZyKCAin8jrW94L6rUlO6fyEITvOCWMah6khTafKmNGjx77SbFlSkMog/ygYdpV0
XiqYNm45/7JxsMQgLkOpBwkfE8D/fysUTZEUriG6di0l9/O+8sfWimzM03PksFzSVg5Vtgp7qRlF
HVUlq/k6rr2dDrwSEuvgbiXIf2uiVtHQ6QQCuUzj47iqzrxKN4u+uqLRc24n5qKBk8qAAzSQLiW/
b6wg69qyK2Q06yrVrNtqJaLao/Q/27qO3E9sz0YSUXojaR0UpQSXt+HWS+PUTbQbm+IULtbDZTHM
3dmIoVwENsbU5wpOLzL8qf+aTyPHmpkvKULj9c+SUT5h1bswrTK0IpSn7juQbF/IGa2+GNe9h1f2
bjjKLw18hHNZL5ZX2EqlnHkXaV2WGoCeI15B2Vne5Kt+y0XbYuZ/N3LoFgilKOZGtt5zTIRTDwhR
P7MTkRRxIz1mLWQrizpJfVvNIGZClTk9hXcyMjLxDSlrSwcUndFiIXDZCTjWTtfkMKDZZXGErUN/
51FsDE8S5Ks4lTl7xRajY8JfsjCSbFDPjkKugPoaISRD7LfPcKSaRXKsipegYzLgoOnsjxzKhY9y
lWlYQ7SrWHZ9ml3FTe603fwC4uuTiTLjfBD95QH9Ab7BcRvM1whyCXhDSriNTZVSscuVRIkVrKR+
ZWoA2QCvhBsFoWQPJzLSy7usmCu6EUdpuvZAfJkSkmKKv7f5naz9VObg8gFjr6as6Ab2DAl1uv1G
aoE0oGm4EOXAxOS18BJFTunuI890B39y7aVwWtRcZMPm5e3Y2hkS6lUSyV9QZztCn66xGnrm5Tqq
O2LuSMKtWXLG9JjJQTz5wQKF4o6mvOu/ccCxtWZDSoanJqd5bq6HzCads+C4lYCvVbjTrvwGvivO
UWBmXQFJb2pAwDJlkcb0Lavc6jvAWXqxDMzAHmgs/U4Lyh1KdrAUEOp6l7eRuZZneTTAr9kWSzwP
uJ2zykvlnQjs7U+xi2900ii/FTeNGOGSJnn4EGOiqT9NtuUUp8ktPWGvtpw15KlEhQMyILbUokMh
ZurXq8lcHsSxPBoNr97DNhCAxFqqRXaKLijFyDxUaYzSn3hYvOI7BoihGmDYDLt+jneFm9xUx8+Q
VmAuRsLTC7GuRJcbVWVtBTlFbbrFcNDUi44i8ToxmMu3EUH5jmJRxnzScHMCdnovD7WnIwuU8DaJ
HRZsxJDP2Bwvvc6KpJxTvFTRe9Yc1p0AuCEydwn+TWc6yXbiKpOdvFw2d2a4oyGzZQJhAFTmlClK
k4wbtEIrkKgc0/XKBE/lZQHMWHQjgDK+eJq0MeswBLQ0mZcidThG+V5LFbetp4Yjix0QIIKX4Co0
UaeRIvG2moahx+BlAWoAwPqC/QlsEgfDWZ0FZ6sy7dLhtbqxPZSpabKOqVKgolAbB2wZs1cmZPox
MBtoYbHTpvBWDA0vG+urqghPRlg/141wyGvtYVWX45oa10ijcu4fppmCisAydaQiNDpo6Gdg8CKp
iqk15b6UXgfjtU0/0fqkbkRQJ4Ewqwx1iFSHXiV2H0+2IH/t+88kVLZSqPUclCFdYxONT2t8kmqs
mMYxExJg0xmvrQDqJdGHiZkMaO53q+KtiHw9nG3AsczhUSqP/acQ+rbSqAdFLWh9kbYhiEEKgFGa
7mSBbC2tXBDvAmXpM6PHW2nU4wIj243Vk7GopBG+Nd0arE3k6Ev6Io7WM9qhnGgsOV3qTBdiaXid
482N6hMVfehDmndJCPtXFGArxODObnX/shNhppPVsww66ZqjCzBKVsjA4/9RcZsAxXiv3GkhULtF
1J5aB/AK1et8y6vCkt35aCuWjLqajiSiSK3nZIhgReowNDGrGCXId1rf2WPzAxkq0eKk21gHWJMU
EQQjaLbC398XgCQ1YZGkaJCv5m/DcjcBP7hGdHV5JVmbpUnAIQD6Nvjo6a64rh/SqE+RHKrNH7r8
PBWcniq2EpaJTmmkUqDO30rMaxYqYMvG1JGugHr+JbbcUvnMYCmhI/1HCOWHVimeQrA/aK4+FXYx
79NptdXiy+WVYj5RtlIoP5QWGKHqC6hC2OGBAuSNuyjQbTJWHfnS/rI01jW5FUb5pK5XMqUp0Vwg
dv9H2pU1Sa0zy1/kCO/Lq9dep2djGHhxAAe82/K+/PqbmvMduhHGujHwSkTXyCqlSlVZWYofzqpd
jdZzTMglCTOOC/BMMX5m1WKbtpqGp5f2STAghjbvIxnct4ZUX7YXtXZ4bhfFHB5Uk2ciCUj1l23t
q6R2O+2cmF80zRXG95AIbm0xKGTWI6kVMLa9pRR2GE0fCGpyseb8HWB3Y4alA1lzAwgs8fFM8lIn
L5POYTTRT8Lize3vM/HYMEVRnWbQQUAluovuCv1QDo5qIb9WfteLyt3eIM5pZYX7S7Wywq7HRxvw
KJAlu5H2E5fesQret2tiMEGIGsWyFHDopm8QXfGhtuoZEI2Lgvm+dWlq2tqrd/x+xNUW4Vu7DEwY
yLSOEEvRIFVHx2Nl3ufeEx06nLM6z6Wjvg0irXw6gaHyy0Dh3cWcg8ZqeqWTXtedlIBvQipbkb+0
IkZDE7+M35Mgv10oAx5JQ4q6URD2qkrvaWaDOVE5ovm/PGIyAxwKZgSNugLf7GQM8alsbbIl4du2
R66G8KBsg2SlmCBjmMwBGA3Ik4JmoCE72u1R+XegRQlldOtMMHG0ehq5wz5Xd+nGoPzrjRVnRVV1
AqLBsIKqZ35eIE8ujJ8E0d9eGc8OcwrCqlem0AKzs04/mvmxTUtXH+4SmecMPDuM16tLq4sV5U1L
UwWl0n/KMtnh4Vp3nMcA/Z3fkOrmuzHXY5InmrFkMfVuw5cqyStjHhFk/Qq+sUHXevMmhqpN3Vj0
BDfu4NITHH5CI+QJww4Cy+Wpaa0m8G5dj/FvKI+P8izAv1tv9LLIBnPxQnl+YWrrUGy2gviYetb9
cp5Fu+IEf9ylMndllJj9UKmINqhxOoIx+aDua3d0JU/ccUtqvM1jbsskJUqpEUCTpDpl+qCVnJt/
9WKRMS4Yz2GUddmsnTxUmFmp4hlizHeTcBysu1Dn5SPXHf2nDTZTNxdCNbVaBrbTCe2xKoAChNYg
c3pfO0gHyYneOtt44pDrX+5qlcEnmXQd6Udg7RAH8vAQ8kSGeb/PwFEYxYVR6/hyansS9Iea7LZh
iLMzbMKM1MOskxwJn9T8VoTfdfJJzXh5GJ4NusabY1uVY4QKa4SXTNj5SiG5s4hEbWZxPIDnAAwC
5VYRx5oIBzDb0B/bYieWsaOnhZOZ76nIIMHznz9rDBBlUlnH8wx9LVV+JprsZL3XVhMnMF8PWG6s
MACUIfTrMhOt64M/IGgxg/rHMtjwayd2VTd2M0d5kBpb9evLDPl4fgMYb+MYEOpymUC0ZwEDPXrM
pgc1q+w5+rTtgDwHZ6CnyTphTGixQpHuxfGp4onErv4+XtEWHriGpbNZaCnJq5y0dMaW9KDJnrF8
3v77Vx81N7/PfCNNS/K0ni3w6KTcr5fLYD4MlatVidurvCbK9SvpxhjzsaQ8SXSlBRqQ1w4UugRd
qFUQf7XuxL1udy8RpDzyoPYgm9dznHH1cF0tsw8dPU6NPm9G5PpK4kux4EYJuRhxbXfkXZrS2o0t
BlPLUapUTZ8w/srLn8egClq/PhG7A68e7E5ne/94C2MAVp3H1hoEoEZYoViWHPEsTaPMbTAaatvQ
ain8dllMxFd1Zm+iQIzuhMKlTBy4SS+5gwddIi/93vGeGxzHlxnUXcSxKzQC/kqsPXZ6b2vRd86C
KAPmt5DvZp8YwB001JEw2xV3Xx0GoYaoPHRb3L1jd0lpS0L1kJBzPHnbZnnrYrBXi2RFG2fUbuvO
N8RDmD383e8zqFtoyBRMBuqaXf48aH6avmz//iqo3nw1BjCQax4tVcQZLtXvefYgm/sme08sfmOC
gQltKhV0u2JjIpU8ZjIJUCPgHJv1APVqgx0+1hYYuRrSz4QtQIMBpk2LqSsSu3xZvMZpdGfkZSc4
G/9by0EbL0gtY5yU1t9p2W5KOLkWzsaw1SIr1KIZcgm4bpV5L1ax18shKKgzh+vAARyWNI+cMuYH
R0iy6J3hyOYp14ldKCcQHbf9jHMxKcz5t7RZCVN1oPLe38D7WvLXOr6Xte+NwovvVnVObpCNLXlJ
cZpoYU/JRA8E9HsdWju2CBW2PoBKhxuBqa8YTraffsyuuuNJavHcgsGD0FhIqNVgxzQ62Pj7vH9P
CvvG0Rk8kCK9MNsI59WYdU+dkC0SOtes//pAMbgwlpkeGjR87dCOpDo5stn2twmdVl0QPb1nsNLt
jrEIoWhyHFoljLUgaShfrDKx6/Zp2wPXM30KUvsivp9hsS1/ViFCLUNACcO4GJWdPsvQv5H35EeP
UuGH+E73512IBK1Tnt8zI1C7scw4BWZnSmFvhpprZB+MIrEF5eP22tbB4ro0xivUOkuVMEaaKOpP
krKTorPScXLL60BxNcE4xJxFeTVZCP+TIrBAFJone45tLebA3h+Cyqsdxheq1BoXyAVTXLXBP9kV
AQHpCzNmeiQ6QDbQfXFn/aONtonZ9rzwa5UlcrNT7EyPXFF7K6pElFUOZD/epQR5FvT2YIJkaCev
4wndlDse/YvzZVmWQ69oNWbaaSB1RueBuAQcLFW8AxGXE/JxnMRiYsthCsGKLnWUKbVIetZI/lVM
peG1ja0f295It+j3SOznFv7O8Y5irR+QqqKUqMxDU3pAE+m8DvtV/vrtZjF3yqQW84AhTjQrZQbJ
TtrJ97MvedWFB+q8L0f//yZlMEtJYZgRootUl0CMHk99uNhyEe3+7rsxMKGYPSlyChNN9WyWgdqq
tgxm/vStilIbwifju3Rwbr8ggxsWshRaN+C2GhrBLcUnTcUsCp1zZfH8m0GOpKrSVuqg/EW66Vzm
WZDp02skoKZn5DyMX79+r67HoEc9jnM1NCCvVY09gaqknTBfBsUUKXaKPSQ0IazCy7n94SX1P5um
+Jv6eDejrXIG+Lbe5Mpe7g67+IVelKHHE5XaPFkwxbxFIyMMw3QGOArzfTZ+UpR7q3X78LNuom2j
c9TpPYTDnw4CgwxmmEocx0KGhFwsVJ8XNXkqW3UXjjnH8ze3DWaYx2iW62mFcihgt74n4odo4RG9
/rBJIIfqsgGyBJtZ7JO5nMceFtL9cIopGxtzZUZf9/loQQ/N7/B3NcXAUl2O+gTBbOC51Xt909pV
+mJWg0OyyUtUnpTqOjZdrTHYNAiYHt3SupdFnsfqNBTQUeXdyXSXt1bEABO0JJVenZAypWQDGcxJ
Og5YfRICdFZzyQbrRTZ0uPy3VQwo5b02jbU0I9L48a94MqT1Cnu+LJAmlO36iZ914X1DBqHEOpGF
TEHBwcye6vwF45XsHpLq2+i+yqFEZ+vPdTHY1OUJyScR8D59E/Eds13ygMFXh9FVHDpv8xDb7+sJ
uLGp06TJzc3VdxF4SfRgWdXFWD6hrNe2PO9YP7w/1/VbB1RvGnVGRgRKu8Uv7yU7dZXH6lv+o8cw
rwrD3uLO3f6UnP1ix4jWk6gnmAaEeeZ1bA+mLwgfScvJpK4yJ28/HYtJ/Zzn8YJP13qzN6Da24WO
cBfu/k2RaaPTcqNPzjnTGeQYDFKE4ojbq3NFhz5WrUfVnSiBHedM5uwbB6bYln+rkEuhQq7Ri7K+
doaifNA1+aEc8/s8Xb5mqcTxf96mMSAig/padyOCKE1J7Xb6gCGEdl6+LwC4OiMDHqmZ4yYRcRlT
IVfRQ4V+N9mCU7vVvvQIhE3f07p06yYMdlRppYRlAexI93SYeLfL9lBfOuje37k8Ax5Wv3RlmSHW
NchZ6+6U6KyqwbYJ3h3J9hiqUKxaxhbuV8aPSfGPCmy3vquTkxSCbS73XT7bcfQwcq+w9QDx556x
cxIEYxBCsYInEmtxuobYcjd7oTXbi/WyvUQOVLGjRLvBjLWYqj4Z0ldt2cUCrybCOVQsz1mtyzYj
kYCAepmeKjl3Z0s49SVk/02QeupF5BEqOKeKHSBKlg597G2IGkyzN/RzFKs2+lE4R/cPKbXrDtG/
4uYaURpRWiIKuKMjOtUdZQCYyLHGfuF0mCBGO9o6nC3aBsCb3PiH1O7VNoMbc2JVkTXi2rR20Z15
gFUXbamg0COajz0eYX41wlZFjOABL0DFOMJfV1qEppE2Klaa7qmtAerI44k/yJmiwm8R1Y0ZehPc
fFC0IU+YHIpFQZTeCePOnsv72nTr/lNuzq6Uc3dw9Wq5McjcZhg4qCx6hTwvfaTQq6WAo6Cpk94t
xicg8vZB462PuclmzAAUh4SmQYVLplwsq7f1ei9XO1F40EaRY231ENwsjnHPOJUqgY7GRp/Is5Cf
TfKJK4Kyihw3JhgvHOtkLDoT6fil8CFmYGd64mx/svXc040J5urqBVGZRx2roFcXHQJVQnwcPoHB
PtDkfkhcy+XdKjxvZy6vxqzkpZvfLi9KfaTd+P+vvlvqXVvuztxeU5c1khzh3frW9e9IX6MP6dfB
6V1k845Z6xQft78lxyHYctCSGJFkLig5WeYXYXopoOxCNE78tA5M1/1iK0BVNIjolcMZBqUc87z3
ZBbsrnnQ0XMyILgvDoP5nGmP4/gDNXlve4Hrj6Qb4wyAxFbeo838LTqVoL8r7SJ0PAZ0jG75OKCd
ud3x+ji5JhkIkbNB60SiQJjZrv6tGcdPsTuhq+3c4w1TuU1tRzxBFt5OMkDSamGSKYuJkDgb/Dzq
jqkkBNAj5mS3V+/tm8/JIMgSz4mIVAfwqt2VyTEN/cIsnUbwao3b2LxaqL6xxUBJHBJpUHW8pnPD
/BzP4b7uFUcQJWhqZ44Zyt4sZG6xTO5sFnuO2/BsMxiDgbey3ksIj2e5+hDq46VUBN+sH+d+QuPP
JN0bA0TExekSD7xAmXteGLDpq1FAFwGtaL4uvuYnhySwzsUegq+ewNV45/kNgzhmUSeY8IL6VQQZ
caQ17ULOTtmgcj4o3asNYGNbf5Sp1eW0gN8MVW0jyXQol9Fd2tpdjJlzP3BuIFYsaMigHGOiLOdq
xkW1nLz8vu0bvKUwiCJg0lG+lIiN2+4EJTVbLGQvHZ/RU+VuG+KcNba7flHH/zHfo0h5HkyE+2Lj
oNUfDRj16wKlzG1zvO/GIIgQp2hrLPGqkfu0BtkvBvMKmkGP21bW0wXXU832Li1QGlm0Drd3eG6/
EBChVEzTWJwWQxVTNNa/iwF1Y44Bkb7PFQynAiNXQq5FOZSgSeblj3b8h7Ms3tdjAEOELIEwmz1l
P7WefuhBYq0DckSAOmAMFsZtnnn3DM8PGZiIOrVpRMqczcNDnODr1V8b41Wanzkro/68dXQZhBjR
6SDHkUor3HVu07d74ZinDHjUHCAH7XLMcZbFEoKVtjcbHUJsmHiV3aFtasaUc+LHfhKYsR1B8AlC
+gfaYT/zmrc5W8g29IvWrCdLiIX203lEo+/Aqe/wAgONQQ4QnY25S3GhxZD09po9WiCdprOTILfb
yl48DEAsuJIxHIBnE/p6UcRWM6qQlZBPmuAQ8aF6V7vg9Yxp9MPePNKg+SQacQvOmhhh9omo2mp7
nISYg0+8e5HVtQV5VyBjg89X/BjeqHgQQz+SH4tHq1W8UiYHfFmuMCEmUbIKWmaZdFDIq9X/SCCR
mgSKxBufR8/PxvnSGOQo6kkYQF37V9OHvi0aL96lXJ31N67nlh0GL2S9SAb8Q+++T56TY3kxwfNJ
PLAU7sAcAGMFFWG3eTF94oydzVUd5fkhAyNFUSyhGcEPk+lzV76aAkY38eYPcz4lm8WXSa/mjYqX
xnwwD9mhQ1Ii3nUBzzfWl6JYion+JjC/mKVA8CdukH4D8ionPfw+av9kwus2DK5j0U8TLL8CA9em
RLEGOIXm6+JxMDl0Ns4SWC5FKxWa2lH2iNzJjiYtnqwWbiZwe39oGuh3p7uug4E8oZxl0qq4pEan
pHMnIP1q7rWA3HXnNPi7T8Y8u5BuDaUqREYqGk5ifTYqf/v3153ruhQG5eK6l8eJ5gAKwyHTXY9X
bBPuoxStRdELbfC1BF6f9x+CpatNuo03yDrl0ySrCT5fNoPkQ/wimArbwqWIguyMJjqV+xXXk9sY
m/w/57aYgKmookhsMYvabeN/b17XckjsTB7uXJdH+KKYs+UeDPZBB6PtSuoeiDxLZ85psUh0u0Xz
KqMMYnXCUEhZ9LY38g8XyXWJDBJWMtHUKsQSqawt5ezR8pFuv3H2fB4vnneSGbDIa8j4diEUPcL+
MtfPU88hPv8hHfbfaiSWVqGJ3SikMcKW/NTsS194FJzBme9zBNUmFNtKJ3egPf9Xn1BiCRbJEKKv
vwDSisHgUo2gcHSanWqLPqpHlcOjfnG2DALcvx6E2BoVmdCG0gZbBoUzj3ytsWU0K9vveBW/bXCU
WJbFUpSCFVGV9KStgmrBcNIFqp9zywlotj1DEhlAKcRQmdIWG6fUlS314xNp26/b+8QzweAHulw6
LY5Mzc3ql3i8jzueI/A+FYMWYRob8pgj9JO67jWLrXOqKwHJyV9dVxDI/3X7lalvLGvAo3FQWzsn
jV0351jmdW/SG+LPaAT5oV+tFMISG2GNfe++lfvFrTHHOHOmB1FxJC8+9LbyvL07fwjJrkeXwYao
zxehTSlfbi876H3cgRHlLGgPirzoQ+tPmPKb+Ma96k9n6573fuSdKVbkcUijVlNnTByYunYI5noO
bTWPk3upKVO30yvjcVyi+zIf6rMs96FbTINhp9U8PJtJRDiHgfvXMAUlKeu6Lh2AKJOvH2hgmgXG
B1p3EXe5k3HOBediheDer1sdjbE4VSGsqZ9nh8Jm7M/30em/S0DZb+/0Olv3560qvf09Nxd5ZmSl
Msu4csKzGUTH+DX21fvhEsHBwtiePMXLXGsPetp4VHgd/xwQeHuW3tgWC0NazAi69KiMR+l9nY0h
+CchdEl4e8hBg7er6saSUs5kNmc8ZXrHsPPCMfw6MF3xQo7Sgc7lHo/8YJx3/73RiW6MTrKlZXnX
0veTeSA4OoKDAc+D8++E1uQpxZBa7gTy7bhWYvsT9T5KMnUw6GMKce0xOVitjYFSewVAUfMy4bzP
yuDSGI0QJRdxUWAisp0IctApk1NMCic/wfMTBo0EwyiLpuxAdInOWfZ14s15oiC9Aa9sM6LcqbnR
YLfcirwkSzBorzleAnmQShwgXx2hRuebGKoEOUGVfVIvRre0sYCYa3SiO9HDijykT2nvJQaeoJfZ
7oGtlW8clu/CfeqgWX/HY7uu79n1T2D2zMplNChOEDquozgYWu0b5rjbkxpx9uwPQHa1w2xaZBVm
DD4KgghIbOCFEHlJ0PsNHvTGgd4e73v7/rT32xM7xBxBQatRAMr8TNwvGggGHS8lwvl4LFNuqpJK
7g08tcZ6RiZCsfv8wwRuNweU11ON17UwlwAJx7LSMjQUNN+My+hFuHxrR3i0wIOu9tpZ9ptD5nND
2fVjdrVKo5AbvGr1QRY1ATFZuidQQZt2tBvFmUDaxDjLvekpT3/piyxdbqrrSlAtBM991gS5Qe7K
vPQVI+Ycu/XzfV0Y3dWbhRXN0E8tnQlR5rI3Gseiv8jWI9FHTLL5uL11PAdhwk7a2aU0lDYx9gla
gLPnXkn9VGoft83wHIQJOyESEUJoHl0uWnZS5sweJs8Zh5dtI7zPxiBFVErTIKho17fEH/H8URsT
mwwLxkfvupHzVuR9NgYshnnuRRJStkl6MsxnqXuUlXcViH86AcuNm4ZIFccS9ZZMO4pJbJupYIfN
XtQufaNzDjBnOSwfTiv6QRtaLGfGaF3zOep2CVf5lHeXsFS4KdTrqjZ1yjYRLiSx8/sCnRLmKfYt
b4BGuX6aHJqCLr83QehoLk9TjuMeLFMOk1biQia4/AULtG7hR1uVdoFsUweJr5A3jJn3RSl23Rzh
ru3jntDyfiE/l/OLiCTtKH/Y9neeDfr/NzbUtk80XUDqsUsiZ0I9Toom2xxnXshN0fu3cEMTMU5N
MkRoGTOHNw4Ry1gyckvmOXlU0cM438d3/wrK8EclrS7qxhhziM0Yw64wMBWCLKQM5hlvlkEPNL0N
3vHtbswwB7jWJ90yoF7uStBvrYvIFTUStJPFCeRXr6irGZYW1HRTOIYKHsK99lSD6DE+/9UyWEbQ
sMSkS2K8huapSewyFBxNrmK7VXjN5/R7bPgA2xwuqBVppwa+pkRkZ/aT08hkrxaNbSDdgpl0l1yW
znq57LbXt/6YvfmAzB1v9HpblBhFj/ZIM5j2iTfZqlt+oWJGpcOlw9Nf21olc2pLa6baxYAIzUbb
CXp20tguEMSYtuSQw7wT3pONuVkdc4KrXpDkIRLBkdSP4RRk5WVSnra/4OrNe2OCueDDuWvSnIa1
Ehq4sruWPKSNIyV/d5wUBiLQymIooF/CDyP5sIy6HTVToJY8qeL1IP1mNQw6qLGUzLOMbANEXr7R
CrrpDgcdjTqim/mWy5tauf7xVBkzsVSMk2T7SuVG7vIC81zdUK3sRJsdrbrP472pLZwLeL1YgPlf
/1liPG/u+qqoRRT1yhP8DpqMoZsEWgDCw/Fd5Z0bU4zTAV7rqDLweuzzvVDdVwrnzK4j+HUpjMeh
vDObeKuhG609FYMbhp+l6l3n5mqCcbclVVVVCvHAnqYnLX+VrKeCd4Hztp7xtDpaGrmnVVZpOKq6
M3QfEgUleX/7dK5LBNxsBnMPJfmgijmtJY+HPHbDQx3QgY6FszxWpwQTEERXO2Ai+1eJI5Hyh5P0
3yfEEM5fg4eWJKSuTXqpfyhemn3hUT2tubdzVB4qHCbec/cPSH41yKQlC7Vuu3ABkrdQNaIFOBXa
P1S3CwNVuGSlbR/EpJNfVzcskULEctLdKfm8dK9p1tqawhEY4eydzFY3arPq8pHqLtc/erx50TR4
pzxgugkYS99GP/tHtuVjv+OXjKh3/35LXb8kgxWx0fZqDOFdKP2h/RdKzAnVBf0KGdnzApm/7qx4
8i5xeYQi3jdlcGPsywX1BNwklfQcp70thRGGWXzcPhDbx04WGfAILTPLzQztLHpUCVAlqMudRWRM
fOhJfqdh4BDnlcU9BwyUDHkozIKJJ318KveCXSC8tRzjbATUMccdj0XH+4gMrJQ6WpkxQxDgq70K
yq6KHkOewA7PBAMpo5mLZUJL3VKsnbQpsqe5j209yoLtraJutuGGbNWjnSYhNwXQHJtonnZl28yu
aQJB/s4KAxviPJiF3iA/HIo7tfQtHn+D43Bs/UIdszqWKK29Ml+tZZeWuxJFBF58xLPChLFxOadt
E6OZLlUSO8kxzntyhP4x4eor8GCWrVFMooIUSIWHZ3kaTsSfdphetbcCjCv3MRLY2d6c9ZLBz+sL
Qz9/xVlMIpTSvsFU9s5Nn0Uv9+VP5dNwFJ86D0yYnaDY81feDAKOf7Nlil6tpkzssUJRH2xd/tiQ
2S7679sr4xlhYMGsRjmqe8DCaL5KiQVlZ69TFM7n43kFAwbaNOhtOrQY7TFJrmI9pIlkqxhQUZjv
SVfdbBMDCckUhotKqcIm+RZBS7CMYMfb/mIcOGCLEvmiF1ooIfvWmR/S8s7QOR9r/fcN3cQoMWSJ
2FT2DL3RaakonUZ9aKp/ZvN5++9f75bH1Nr/DDAxg5CPIgZrjlgAthv1jdqpHIKmgew8AEOd4lnx
QqrAuHBCsXVXu9r9DRuiqRJbJfOy7hRnz6VwLwycta072tUE/bY3mSJdSrJpTlFOJBhl3CbOIMrH
DiO20HC7/RF5a6H/f2PIKho9rBRaRDH2WvFgtY9t+7RtgucHdK03JuYhVVpBwlpQ5fa6XLPbkHez
8VbBHH40A4c9WIPQ107ao6lVhxq8DCN534m57gpz/Js6j9Bo2iHDqxxjOZgrToDK23Xm1AttK6Fg
AVJEWB6b4UcDQXdLdxYwpP9qR9hMtYWu0qigzZCRtFP1xpZ03thqzoaw+WkjlSSxE/AYa+TvVfmY
Ch8Vw/u7RTCnv6yhadKFKCZ15SUUEHRymvdW3VaXgF2ihUZfmdmMCeQBS6Cc60R6NaOA8PI8q5/o
+vtsplFfKjPRQ7RlJ+aTDL1+RbRFVO+3PxJ1/N9CvhsjTDDWlGjMiGIYiYkRTJUWjJ0ZlKIQ1I28
U4yGc23xzDF7AmJAG0oadFnEpYSAg+jE8mEcvydJaefC4/bSeN+PQeE2rEWtJhIq3OVRCTEqeIfz
v21i/a1x8/kYGK7iUYwN6gOQSUYT0sHw0RUdiPdghc6+jEc3t0TKWxX9/xuwrFOrUBoTz43pdfTa
R0iKHOeLDppMjcc37aZJP/DYUDyTDD7nch6TbMHzY9SOseiL5pe62m9/SJ4JBp8rKdTGJaZNxAiW
0iWxrb53wpYnQE7xd8vbGXyuZcGoMh0NNBHmwJQvojQ4pVo4c1E6GensnicFvorXN+7BQERYdH3T
0GunJMQem9LNex99vSPhJfPXHwlXS2wTYScWtSHViG6Vy+Inx4VOcrpQSSBk1QPuI4Ee043vyPYR
dmYl5JB+AUUsaPbNpXLoQF3JwUziYD7y5BTWNfpu1saCRkXqMqYPIEmfXNSYJfWRqCdh+mq1ii2P
tZO9mh0H3DmewjYYCnM7RJA8h893U+yoXeT1ymgvqR7bixp9KDDh3hK5K+XAo8rASSkmHW3Ipnxl
AZMd98RPL8XZfO7s+Mv4qdjrPgnICOoKd0c5lxnbeqhrVSOhLRp1kidUgd7olsvOhHBQfZpPdNK0
8mn7xK8H5ze7yqBKZ+nm2FFKRAN1WKomkd9TvnnlzJ+0B8nRvsRe+MhjnK+XrG+sMkBT6ko8aRoQ
oPPDQAThkM4/Sd35k3jJj+bTW7bNiQ9ITnzWveED8picRw9vixkIIkUf6gXItK5YYvLuTGx1PErS
RTTOccIhnXBBgYGfxCrmspIhOy8erFdyQZe4KwXVCSV5P7kYz9sbyvEgtjlRAL9ANhYUctqytfXq
8yC8bBt4S3RsoA7bhGhUSdMWELUG3aAFhd+NnQjFw6Wwibc4iFiwKJ4IBO+CZ/sSDaGfxYRe8J1L
taByEIJt5KAxb5WmZcvzu+qHV/9kWxLxSK7EUUA8BsK1E9cHgYDhVXOeEbytov9/E0Ng+rWatDP8
ohdOUbybFU4xh+d4v7Uj4sdJRRZade3RRYIWmV0WqLYRlF551txtv+CthgGSCDU9jPuBUEeb9S/j
iCGkaVgKf2mEwY3U1OSmHYCP8lKpZ7VHXV6cx8nfXgrX3Rh0EMZiztMI7hafehQB6Cxww1MhWqw4
xf9jFjjv0zEA0RpCl6gGvK2eMdbgkpncKuh6pKBqGqZlYlyxxXy3ZSZdnGVYkHoWLnRGBIbXOFMD
5aXG+X90SNOY/neIuJpjvp+IOYxVO+PNJxz1QIbjtUF0Ns66/a9u67sKKJgC+t/qmO+nh2SuJgJz
vbTvin1W+rrBcQnqvX9ekcJW9ZY6VsqmBUO9nJ764msEWFCnfwbCewiuu8J/S4G6+a+YMEgZGTqq
QlHrd21/SCMO5vwBva8GmChOKxSiEQExYwOuMb3pY3TPVecE9E7aXSbsJV6Esf6ouFpkHoBql9SD
hEGgrvSEonWg7are7T/pdoOxMpmbPSl7Cwzn7RO8fr1fbdLPfAOtfaeXVtnAIyJhgFabq2C80fAP
sUZbiX5sm/pDBHW1xTwFFyvuKi0G40nPsbzCg3xI4Yz3smLXrhaofnoYj9XX7MLjzPLWSF32Zo2N
Ehozpp9BrFP5vvSYKCHZ03RJmvNkph5njTy3ZPCDZKqc1rSYR/sRl71kV07zNXHosDpMqY1tUOQ5
O8izyECIZpSLbonwGgWqZvI+VZ+2l8TzSgYzrEKok6K1kDKYY1xZovvWOoQVbpuROcDBFvMG3ZDR
vIT0R/MaP0+u4kaHwrOe5rdJv+CieKGr7gcnf6n3OSQjoK1+0ALF684xj4dPv9gGhL0xZW78JUq1
ZkxpJytS1QOmaUQ/yD47pr7gdAfyYu7NZ9VO72Q3P/Dk3XnfgMGcWZmldKaTNMzhy5zcW6Y3os9m
2G1/6vUOpp/XAGbQ/3og1HAek/aN0ubQILEPyKmTbcqrbI7SQ2M65jcZt3d+ro4ap9TAWyGDN7Ga
Jr1EtUrTSiD2sNT2hErANCl03gtvnXQdWxvJAA6KDqRNJ3AfwwHRsOIT36hcKUJDUTbY5JFSFLLO
3v64nOPC1gYXWY/aNMVDXAYVVix2AmbMJOOPvzPCoEyitmYjLg3kTcpAs54bcSeMnMznOh/sxkkY
XGnkVhbNAYk78/zWrn6OUMTVHOLwi7g8p2AgJqniWFZShHV50e3jQv+YTwrSrbX+US5af/vTcWyx
RULMJ4TuCH32TeN3YTpOhh9qGFvP2aA/vCh+3nWspuYiSePQlYgjG5/e5UAz9LIZH2hPdeTzEIvj
c29JhBvAWhqrSKYaxgYoP0R15Era6Daz5W1/Os49KjOwkXdFHk8Zbpo0+qIYD7F6Moo9wn2Z183D
M8SARET6XMsnXDFqk9tldjLJhwKdQ+NyXyTvkhi7ujk7E9qIeyudSlxvjbYH37vkNbDx/I3+/83e
DC3elfOCFBlmSdqN9SwJEE2rDz0v6c31OAYThFJRhj5EDaz1KNaBv7mnclzU48ozL6TiWmPQoVXK
Kh964LgYmEGxo82vCfChsTGQl0vyWPdvA+05oipKOivbnRt6qMpQX3D7dDctp3q5n3mUpfVtuppg
tikr2iZNZ1RC9Qrq2bFlC5MbRqUt9Jw4h7cWZpukYYAqR4hpldZyHw4VJGKfRfHr9kHlLYbZHGmK
56wfBggkp72riQg+88hehtP7JnPp16/GAHeRJOBFdYhXSjOx1fJLvHyeUKPYXs06Gvw0whZ3BalN
FmlBKmNQv9WGH9m6Ynohca2OF0pz9oYt8mpzpEoYYoH2rTq9U0sXwiUOsbjhF29BbJRnhgoaCgAJ
raf4w33qk4+JandHstMCOu6BYJa2esQETMn/uy/JALg6muZC0jj3MNjnmzwWnhwXnjCTvdIMx5gI
wba5P2SHrjvH4Lgx9bVgjRA5Hx35AEiy22DadRAzqZ+pXiuPqMdxe4Nu7w3UynMhG5MIooQZfrTC
Z8v8qJsfyMjzkrcQ4few8rosBiusMFRBOcP7oDyRZ7T2ueahBJsYM1KD0M3Rg4wZEJEzTPa4U/aR
zxUVpcd3yz4DITjZqDxWgBBC35gugV04j5/HdreT7tKX/DGH7L+OGbj32cftLeV9YgZZLNWsVKXG
CSmQNI/IZzM6CJgfYvCqDn/IFVy/MYMsRllHZbVUCKMDyceg+YMBvYrLcKR6v7L/f6Rd2XLcOrL8
IkaQIAmSr9x61WrJkv3CsOxj7vvOr78J+4ybB6YbceWXiYnxhKoBFqoKhaxMVO4fgsfxTXQ7+UNa
+2XW5DDpEjXroplBBwYwjMOSKEjVQBvyoxG8E8EIN+MAZtoJlRUNAkDccSzbqtFVSA15yjyErqUW
mVPkXeKDkVRzZYyZ7GrSiphq2Mb95jwro9yZnBtZKvMCcH+w6PuTNNvZkD1bxnCHqHqgFr0vEzDT
Qg36uuOI1sqdTda1DbSxxZRBfhr7s5rVdlN806ObsSWCG9imj65WyB1PHQQLYENBB1KeJqcYI2ec
5Lve7PBsHhyur2rblAbxVss0TI3H31eQpswAD2GiLBhpqhJnCcHSlO3fN8xpXAxxX63vjayPmwSE
rnJ7lMxvZj4eFEWkq7T9kS5WuI9EJYAAtR5PnFJxB7SmnWCiM2rfEsgO1CJgCPvFv/vhxRb3lXA/
ygeU5UiCECoejKcq3//dt2GLXWWDwpCIqjG5AbiAq8RuWIFZftg1/dN1O2xTri2EC4nEzIoQj6Sp
VxbeYp1I7gSipWw3bFafn4uGela2utogGsYfra/N6+wwYDXrSKOZoe7Kw/y1fkLGeY5dkdaGwMP5
rlw6gtaIRPhMYCVzegsaislkF2rtdpq8+6uN5NtumqYWXVjjg8XLTdbeNPlsW6KuhsDrfsT/lVOM
cxv19YDSK6HjLo9NEF4sgldswSHim2tS2jYdhp1wiFrZ/B5p0Yu5SNo5SenOoAW6+SF0lK7v3HZM
/3WWeMQ9aOn6ipT4SNougIAH/SHyRoQ6v9uebuJRzKIKNSjnhQrJTLO0cFWW+/yYTvIubqcbvRRN
pG1/o19m+Ho/IuC4LQJ8o1GXnqJyfiKDaMNEJrjHoxZQxa5fDHh1tGs74BQtSZCERBa4Gt9KitFA
rxMw5PZQpA+W/Hr9k4v+Plc7DKmp6HUIkUIlTyBMm+0Wa/avm9gu343Lh2C/YXVY2imGOFcMUjH5
gU2XpUfTBRfhqXeZsmnmTJ+u29v24os5LvuMUAqaoLeDUeRYAV8k2LQqulsgR6uF00mnKHNNDLaV
invd7HapuVoml4kWa4ljTQW6oPvKmJwZf1i4q79aXusy1ERix3eBMwn64IKzZHDZKQHTT9tNgKn3
EYHi6edQBcJ/8K4vbdOIqRgqaOl0XeFnoq0ytxQ51RCK1HMZp3YGDt3m89/Z4NJfO6bWouOFzZ17
adyZo/otzSfQ7czaLDhS7C/9lmhXq+HCT54RaqWsD0AmekC22KOASF1dw8hqO54JeDQMuRC9BW1G
84tRHqdoLOMIgjCTuq8fmZ46hP78ybZu4xvNtW4gY+jN+06yW8Hjs8gqF5+yMOwMSUU3qpM+R8Gh
LTs/Rhu0v5XzVJA7BD6icYEqSUlD2x4KJyZ5kDCll4EXBfP6gm+3jYlc7SMXr/pCyeqKDbklmBhl
eD3t/ueTr2i2fPsKt7LERS1axJNqWizFg4hRsuvPAd7tGckuVDR9Ucthe/d0zBNYMs6YzP59FSKz
blK6PsUVLsIYeHuKg+PwPs0d82KDi0+RUlWhqmHCbQAEkMmQARt+km4Ur0GfyBBAoTbzysoYF5em
oCwGWvRoV1PZqdPFzoVq55t7ZhFZU0zdkAkPxo1aOaxmBsYFV5tHGWXvLbtldyDdm13c0t4sV8Tx
JzLJObmhK2kCQenMm8c5tNO0P8zdeCiG4tv1YLjtfKu1cW7eWZJMqgaolOl1At6PSe4at5hqByH7
8Cx6Ld6efVxZ41xdNoM5tXq0Xwe/YVCDz5FbvFVeeo/umj+jw1btRAiizchkgZDPMMGWTmUuCNdj
oZCaaQor0eMcdy7JPw4DaKHk2umm/fXd3P5qv2zxdw+QtatxChly1wR8MpNOhL6RShBp//DFLka4
UAvN9gZKv3g2YTJ/3VMP+bvpGN0y/BXkyAUobdGKOD9UAnVUzRylhqQTWzc+VVlgm1ktCOnbhdvl
I/FXENpISSAz7vwfIJRz5geFY/3blmRawum7xOhWBjlH1ECQ06YLNrFpjwFo77LviSgwibaO/fsq
0oZtqTaQtAGdVfuGCsPRDfSRRFKWm7fd1Tq4UJvnTVSXFHe3udPcKPCt6IkCLZToonTIPvRvtczK
EBdmydBaZjxjnGw8Rk8MN1m9aG7vWsfGIe+jW1kZ40o0Y9JIvjD4bJc8d/LzkApqWaG/cUEhTpMu
6QE5dfPsB2tR4dY7/ZGxlreH8ZD671JovyyIf8NHCxMpqoa75eOXqDiM7StJBfCHzcvIygQXFjB/
SQIoZLOJkXCvAg2sggmH7EXVisCr+Zf7Ns9pZM5A1zfZZy36mo1fDEvk1Jt182opXE5aenUKoTuO
nDTfd8uLNGiOqe96yVdnzKEIYrbIFwgXCqJuDJuBPW7Jux6PEwWAD9ondCbs4rYAN6sIxS/aQC4s
yIaMplT1YzzB1aSDZDq1IXAF9ouvnNUfwLVV5IEnTGWegv9BbedX0pWvafUuUMrqE3HhQCdy3ReM
UABVXqaci8EBiBbvnKIyXJC9CRcJ9GKal7bR8XxDc6cksb0YaE0cp9ovjEYQ40RfhgsKjdr0hqWV
4Lbr8cpZgks5kZ1Qiv/S4fixU0kOCrMdUCWU3xefIbYlb3rofRMQdIYTFBVA25w7l2/FE95lhjEl
mfojuZo76UPzlB+p7vQZlD1VB+Xrvt5Tn1GBhS/Xy6E/lCqmpagmGKItvmfQK1Jq6e0MMco77TsB
Wi/GjELUYqGMik70zLjtKxdrnK8EQ5t1sYGnvlae/V5ubkFu2trlFNhBoexUXXm6vrxtf7nY4/wl
CGddSxEP3T7/kISfNOW+7ESJajvt/rLBP+8tUYP2r4pzRnaLr7qMLMQ8a5B1YxIsgXCYgEXW3yPH
xRyXREYTwkJqiyUxdVviFO7yYuGeozPNM7c/iS6j29XLxRxb/SpQTTXVo4gRBYz9Y5e9DlrgWD0k
5TTv//+lqIzXE7igqav87N2gj8FI2EiYZGV+TxKXyo0XGKb/d2a4YqxtrdCcQgAQ5/I0JvcUd+vh
03UTmw8r66Vwgdcqm9hM2RyvdvOTbtFqnUnxspOyK6DixmY+Eqd7niS7fxMdsC2HX9vmDphVdsEU
SkCnDqqLa6mTxh5RREJ4IiPcqVLUthiyFi9H/UxcI9BPQw/hyb91CX6YrozUOcoYAUOsRjf5lN1Q
2t3kKRF0JzbbSKs9+22kjjakaPGUAo1t7WOTdF+qCbxZyegby+xAdcLGuNP3wVhuu2TeXfcVwU7y
k3W5Rqu+MFRcFLPvYeKQerSL8XDdxmYver0+rlZr4kLLphFBVwfynNEwYl7+Ba3h4iTfGUDXMWUJ
65smC26MWyXO2ixXtAWkROedacsM1l1HQTYiWJdo79i/ryKTVchplWS4vBXtQVHvysXP3nM/XC+B
ixaJnOZz3aJgz8tbMDyr8aFtPMHXES2DixZVGoxxwabdWi/YtaDnYSTzw355bN32oO0rJ3Rn0Zu8
6NNwUaJUys7MWwAtF/WsTOeBCloSW2l+vW9cgCCSanZJhjeCOP8eqW+K+VLQVyt/a4mgUBMshFcb
KAoSJmaGzlFgyY5hxuc8GwVPryITXL6V6kq2tBqTlZP5Ng+nQBe4sSj8UC7D1oqW6gOuN26bvJjU
J/FdpXxUJMkGns8zKXGo+o2IqLO20vrqC1EuJpDMqnDdRY6ayMdSvY2no6I+dcbH68697ds6Erqh
E9Xge0ZBCgmFwML4TYYCE/V0aNdjGaNXavnXDW1/pIsh9u+rWDBBqxBIPSwHHAnnRqkOpSa6emxW
ylS+2ODijY6ipFVZG1bHJF24V07N3gIzJSZtPfH0wmYbdm2NCz1Nl8iBrmNF/VE7MtYuVptLToMy
Ag8pDIA97xtdELL/4IuXNXLBCJcEa4hMBCP5qPv5vwKZDRq/orJS5BlcBJJGmlQNIypPlYPR3hso
jep3PCKud5ALQnJEFkMqEITG9MXsB6iyP4cibYbtZViEKAahGF3hgkOrVwrRMrDDTfJU21BG3Fs9
CB0HETvYH5zvYogLEspYTsSa0AEJQ22fxdmu64La1ubwMKjG3ojmRxoN+x6X/Cy0XssFBQwxRR1G
tmP81QMgDTxKUUM18Rz231MmTXImmSrSBlNSKnzW1JZ2gIQIIu7mbXhth3OOdirquhs03Khu4i/D
ud+Z9+1o57v+U+X1bgM0c/J5NICEFaJwt+5ylBALRHxgfdR55oG5pA3UQrDCAY8f2o6BNdOHnw0n
CYTp9XlwGM1QCQLjEsSTemKLDsbmiNT6J3ChbMjwoNmgqHalPaPBLXw2I9j7xS3Z94LsudlXW9vi
QppcaUvR/xB+OS4+8dDm+FcYUnYTL3RF2NRN/yEU4xa6pasWP7+Ed82R6jj6qHaHLxlwJppKn4ja
n/NGOmNK8xBJyTGPl8d3JIeVWe7s6NMcGDXTlbImPEVnID0SGNiMAisDXDKlSxUPuCfjAmEdxgzK
SvWt1Jj29VUoot3jHGNRlRiCFUimqm3dkV3/cXGNl3o3vdBD47WHAbR+GJSR3AzDYKKDwU7cbyd/
tULOUUIM7ukhRTZS9MEdcj/VZbuuJh+SYHY0PlelqEL94Qu/W7RM1dApwh6voZy1IxhRJRyDCQ/U
EdhpjEeIveKR3y5384jhbtnvHO1k3EtuecBZ9PO36/u9+VFVleD2paky5TXCumqRQ0WdAOfKBz8J
Nd+Mq33UvYdWniKeyhZ7jJf5UTHdqMJOmjCGVBgHOjmJ+lmpnt+zkosJrpSQ86marAlyDLnU7pvE
ciN9OmR0FDgo+zO/fbHVSvjsoDU01SdsGKm7BymLH8Yx+B7qykHNZvf6ikSm+ARhzEkUlqge2kzZ
GWp1sOIvRVzEtgnuWcGytq/Pq3VxdQRw31qXmfPPhptk43qGh7Ue4jpncscG8Me9/i3H/yrIgpsT
ISvP4HvQjaJEdA7/fXCVvRZEP0Vnlzemq96kz2jT3sX37PVj+AQoo7XXREdQsMl8TzolvQyhPAIC
1+BlMh77NkBD+nMpL4Kic/ug/XJPXoOF9sbcBzGkzA16yGVnsO5RT133l+3y6fIN+amIrk1qKWD8
5JPffmRSBCO4KD4zBIW8XyRbpMkkWhIXqiFkGCXVhKsCuH1tSb1L6ZvWiC4kIiPs31d3HguPYoVM
WeRQib0AbKrUpVP27V/6v8qFj6oopXKK4Yfaw7wz7uJ9+ZC4lkfutE/ZR8VL/dIvnkXC36LFccGE
WNFihJAVwa3xrq10xyAnY0kEYUToFlwcUYYllqMId3tGbKWhlx4eLTAN/ZzMMQVNke2+8MoJuUAS
B0GpVDqjkvY7aGIz1JVxO7xJiw2J19kPbAzV7oIvS2WLZ2vZfl0JzjzksKF0WIIUHinn/4Tzk7oc
JPVzH+2UVPQcuF3AosbTdM2SDaBE/+uXnQpYwJhhU0eHqacjbh3lQ31g4oXUu36uN71kZYo7Z/VE
hkljxEphuThD2TnS0ttSIGLMFJlh/746aW2G+b9qQH2nyh/lyR3iwimib3+3FO6UNRGZppxxrLUg
sJ4OSnRDRPcqthu/+cBqt7gzJUehpVUtA9TIsa1Hr42I3ki0T/xx6pRcN/IWABRlZ/X/SPKNUQku
9ZtJabUG7gyFqQQEYALcgVE+Zeqz1X2hkLwVATU2T8svKxij++8HL2pSysi91LXG0k2apyZ4Gvpn
Q7lL6HtQTuxG9PO04L/811Sw6EvZMdjJCNcNxqcOGYOIZrevfxiN140JJimB4NiI2e08/Bok6QPo
aHbLGIiAzeSqh/02ujYlcSYNjKioPTJwPxBIeJi8qU4MKVvtTNELg2hZ3PHH1HsRQjYbj10G2PUa
PG5Eua3TyL9+NLevyatvxJ3/GBIJkgQKAdf40JwDqL6DtAdkpAwNAM4uITPBdsW5ssfFAh0sthXJ
cdOL4p+CbXbimofwQYNUk1dl0G1TvWoXPQs3dPOKuTLMRYhBIUmTsV43AygpACgxOLW8F43pbefd
lR0uUAwN4nXX4nyZ7IUUjc1qz+abGeYAb9iCAkbkJVzIwDNHYIw96pc2WpxZj/yl+a7VoqlN9pP/
HFy1H53VVY6YWw1M5SqGKWlJQaJsor4slpMyAdKvSh7pKQYS5ejDdc+8HtE1frqtteREyxX2veJv
JfWyTiAjJNi6H99xtagG+MtqYA0/Ak3xCtRDuocnfMH3Ebk7/0ow93TO5ZilPm8EJvcMRA/mggLc
sHzlOJ/JntXp0VE9XN880eK46FGoZZtrE1JJPUGjGjPnZuJgpFi0OhbArzkGFzyKhk66wbQsR4fi
VKXH+Gb0Nb84irkKRO7AxQ0F/J/EoCjyhnyw+wWqqfXu7/aMCxDl2MjtxMDh4YzLGokP5gLG/Fj+
y0/DxQc9U9G7z5BHMDNcRaOd1m6tCnxbtFlcWMDAZDZaMsT2zOq2m+5MTfD3t91L1U1Fw8ixwQu7
SBkGqCqGXqiD22B8SIPnSUQDxH7i7651McHS8ep4KqStUfBiKH3qZ+WrVkn9XobET26XtO/3UyON
ybnIITRmV5I2d4hEoyYs91k5f+1HcOU+lRpF1dQGkyRzOoYOtQpjcnVVH74FJn6RnbS56RpKbxU2
1TJyV86AYKVmGTrB0KmPeTpVj8B5NILt375taZfN4Y5338WdVi8jo9Ze/O4rfWBTeNLtkDj0jJoE
WqsZrlvt3nwUMpizfb+2JdyR1xJJwkMJckHUHhvLr8ZxXymxQ/QD2L7dvtyXdG+2zhJ81kRevV25
GpA01lRTU3g9Dq0K2pjGaHREzY06hPZoVjZAVDltwbEtIkXYdvFfxvgOVacW9RR2OQRlyo/jsutR
iifvGQWk2sUGVx+PViyZNTtGUi7bFfBtyTPpnq5Hte1QcLHBnSM8U6cqyBkB8zD7w2iZt1b+Hh2W
9TK4U9Ln5aASTAe7U+vp+k03CSLmJrPs2gDn7kY9xlIeoyU6+D9UnsAxrNxWHkMhooBzwKjlXd80
0cfnnJwEKgmDCKkAj43eJOHVA2SoekScvzPD5bQuAk84ym84dHsEpq2MnqtQsHeilXBJrUrSOLTY
mZHnxe7VFuyRe5M+XF+HyMd+S2lF1tc61mEkz5b1Ik3vyswXH+bSWZ7ocb6MDJNXpXah33U5hLNH
0QVPsAq+jSSjKZyHA5vU+iAfFZ/NrjJ+otYPBzuwS1cszymyyJ3/NC3a1GBV2tDt4yi1x1j0qi06
Ovy0aqXluG9BcR4vrqWXHQwfk4Ne4jb7ZZcfVEgw/OXR4XU16jSOumgB4secPtfpfZN9aKv9dXfb
vo78cgeNCweIFASTsQCwFzP1DEi7JJn+cTRr3a775HZMdDeTyLfrNkWfiosIk1Z3spwxTMfkptp9
J9KC2vz7VFMsQwWPrMVTReRtpEQK27bRAMtr1jkjEVUzLJr8lrkvJniaiDbTNUz6AuqXFt8GhDUF
8+1yYZu5IBqI7HBeDX7sYGo19O4x6usYY3eUZKWwSaR5SUtFrOab8W21KC69WYrR9K2G5/ZpOhna
DSEfVfJy/dNvVqIrE1x6qxqpDIcKbzgkOVjj5Gb1zkoOWX8fdbHddZpNWgHsfnsHDYoXWlTYKk9D
UC5kMgMFi2oszbG0vZWAvGY4G1IkSEDbS7sY4gK3NFjNFLBREG3XHdpdumO3N7BiC5LQdhQCAcr/
FsQFcGOy0oICeePWWRvNnlqHUOYOxtaU3a4nDXS7QmhtTEP7GJSJ1vhQa5efsrBXcxsyPXFiyxHV
iK329RzZodZrggSzjQ27/EA+9i9GkmJO12LYMCYqEB+b/U8xHiEiknn/76fw11bww9zhOIyG2Yxs
kLE5637mywlwG7bmNzvzthRESoEj8dEfEOWSDgSJ04gQ/wFkaAu/1BZc2/zrZ2T7GF5WxZ2R3uwD
sHmhzOg6aETNjy1WVWev141st9ZWX4kL/MkcFEUeogcfHVhrrd61Cd6LjR1x5z1GdOVHgT32q699
Kz7oDwk1rZkYYEaI94qtdDYaNzp0yXeq02Dufg4c0YDFdh64bCT7oqtrbx+UU6dDUcNrwdfRttMe
7Efe9WWJnIIrCYEtUPqxaoEnJecqBPcxOl9m+trJoklx0Vq46JISGsjSUDMehvR2Obe7GKi+T8tj
5ykZ6ilA891Z1M/etGkoMnA1uk4Mnl9CV2S5pBmSXF/fmvFJEWoUbd5/Vwa4DwTamx4SLuB0/t8L
4PQW71qX4KW4fxMVU9vd+ZU17lupNC1LK8DlY36YHXbJn/a5E59Hn/i5G4vFBzej08oe98miQAkI
6Qme0cCInO8ZzcT8id5F+9RXCkHy2T7OK2NcVqiznk45RYun8xff8Jd9pDgy2ItsdMuBAC7edY24
2OPb2KDdLaPBMDERb3YVxGEpJsj1LDixgCy6TAjchO9eJ1XULJCjTr36u/VDFkfy9JvpO5uQEt8j
/uAmGuhUgO9U8DD936gRBuqslaxB/5N4qsW1RfuWnqnNPhzoCwQV0XZX27jY4wJx1cZJIRkDu5CH
+8IFHGrH1LoSN3eyU/NR9drUSf5512PHyioXjnGu5bGPcPRIvhsfUS3YpSECBm0mspUN7nj34IkM
JBUpphuOjXpngaNWf88z78oEd6a1WaaN3qPWCPrnAEIEeoXi9Sbs/rke5reLrpUd7ixLCzgzmgoP
o93X+CU7FwcCdTPTrYCRu1U8bT/aIiTlNjxiZZI70VUPMcW8H1lwHKCTgdHAvXz4lwt2L1je9gn7
5YP8aGo1zV1a6mhsMXxLdyjc6cRGUxlqLflHNHq4mTMvC+Ox8EGnBj2eA9CpsW7q9GCqL1Jxv0xP
19ckssKWvEr+tdEqZq8jM5dN+clUFnsyQq8xZN+SlcfrprZx6KsVcSHDKmeMD2vwDvN5UR0KyHvy
AeSYJcgQB2jtZV70JdoDcvtJRBnM3Pu3omplmIsdTWPMesHcsp5DN0jdKT/IRmoneKkQkUWI/NHk
IsaYBoM2tzJ781V9kGzcSI55Xo7s3XcWPoZtVourhXGhw8hmpcs7pBf5Z6pmQkZSa8dnEBoegaaP
hcTWoq3kIkkOqRapz1EdyF18ypLEj+T6pEWNUxnzcaKDALUpCvsmF1EsKUgXc0JxJe17T/cBun1W
9pGbOsuDiVQDpPIH/V7yr3uqICLzYOlaKzsa6QHCmOoltMdLQ2QXjeiAC6xYHCqmpXU9Wg3L18ue
KKcl36UixYTt0vRXwLK4voja1maZa3hRMOXDZL0Q0fPINoj+4oAWHz6CsFIsTKu56oemtBmdVnP+
MXB50r30UHwhd+yCv4CVJbhdBC2LPxRzl9Xx8YSUVirneE4HdX1jG6BYzzFUEg/AkTB1WWGqEcRK
iwsj4Zx04QDoH+z1XncYPsSTPditXx70z9IDLqFO/MH6VovqA5FZLqIAbJtJlILvPKHLXWlKnwZr
cDS0OJtgEXRNRKbYv6+ywSzJZmimOG11PgKgH7uVoX+eNctJGl1Urm7X/aAXUYhMLI3vSgxJOHUR
Y1+ddTvc97uwtiGDikI8/gTdMPf6id4+CBdjnJ92YUmseQSyI6NKawc07hyS6KV33co2xty4mOE8
ss6rEeQzACckhwDKaNMJ9Y9v3VZ77QNbGXHj+9KtHMulXnvCrMd183+oyS/mOQcdwgTzAQbMS6ce
shX9LkJ1jDuAwzj7Yv9vN5VzTBLQtmvYG0wkFbaRnVIquM6LvhrnjqC20KuYolc4p7aWVzbYmkVb
th2EL1vG5bPSoKC7mRlqxTOhAKXsy2fcP+96dwZvKHjiMYcgmoLfPmQXk1xKG3KIy0oRwlY+9naY
Hkhc2kZ7DhSBN4p2j6uMJ6sYm6BGuMrDO3V+oxiBvu5vgr3jCSXGuK7DnoGgA+0k12epTm0imufZ
Hty9HCmeTQLjs2moMUCnbo+zjZml4ZDc4Uh5hg7YXn0mbuT1e9G0iOgo8UwSwHyq4GlBdDLumJJ4
e1OCna/y6N187naB9x6qYbpaJRc4CmuSjKkFuUPSPUTqnVTs5iESfC6BP+hcdIC8RWqNJoB7UfdQ
hSO6iqJ5Z+ZRv9fZvzybl2iOQeCsqmYDOFMX7/VwOWTJeJf12i0ZFVdWJy8LBsfKrd11P9yUpVzv
HhcnogLztV2Fiazo0H/vfBMMrOpJ9lJPOw6HzDfvv2q2tNMfMGnqS7vcTe+Jjevv+6CRq6/IBZN8
KdU+Rf5021j/AqIDN6namy6VnOvrFTonF0EUvODIaTExhJ/ip8AFS7lN7sE54OhOciwVRxTpBSFL
50JJp7WRXsdo6iuNfNTi4qguIF4sJSet1L+L+TwFRTaa7ShVCMiWnu6oQm5Da/xLE1xVbJR9mC7l
jNWQyA0C5GXNeF+r4NdR4FkoAiBkk4npyrde+UXz2MxG5wV26Gh7XEFFDiE4eDz9hFXlqtQaqNsa
jMIgRk5+dyiPiU/u8XrwtXWzR4b5bHbRTfZZdONlznbl0FMurFRSMwS0ALo6UB4G7YtaPxXRp7J6
mkvZppmog8uO0DVrXM2xGHmYkBg1R4frbSXdhBpE+2Znqt7V+TPBx24oBjVMnkS3n3uF6liZS+di
30KDKy3642SJNOA3d+9ihm8Qa3WiZ+mMG7xmnNQcIwvkmKe3U/Q0dJmtixQJtq/TK3Oc61uGHoUF
JmfRRWXdifiIqjv5YDwmMnrgiyOfk6OSeMk/sojgcrNWWBkm/71ZTKkM7YApAwNgku9ILbtFAsFe
KkoFIjNcHp1GjE5PC159CagjgtOkIAUJso3IBOfvJknTWlbggfp0UseP2nI7La/XA/xmuF1tFufk
JQ1opwL46cbIl1R5JX3hxNZbor5ctyNaCpc3g6pK5YJN0E31Q2qdreatEHmcaClcSpxrKe5LBXVU
lfrQX8rax8x8otAses9KNOyZost4v+HMFD2o7jo1Bj6n6t1Fk287Q3b6bhL00bcb3ObFDjvOqwvy
2NeYj5sR1hkskAnOA4HuRT5mDiuP+MNuXFzhgxz77b+FvJVNLvlmUT+rJjSL3egwOzKwVIFLdEZs
BVI1R9lNXgjBX+u+SiDFKkgs2w7ya7l8w3ucLdWoGASJqLINpFgEvZ9edq9/u+2+8GWBfKdbatIu
lBNYSQ7G1+GATPKpkO3srfHYlblyil3tg7frTtg/FS2PC0q90lBg4dCrbfTOK+TqZPUpMASdd32B
LCJc+YAmF5QCOs0tnRF0Se3kweNgfbz+90XL4CJSZVZz2kSISND8VeRHGn6ZUlEflm3FtTWw37By
/D4bSnDRopMo7RdfAw4CTYYvym7w2JAt0NDXVyRweZMLTEMOrL+SM4WD6NVofK167pVz2e1bJRN4
+DaufeV8XORQB8hng9OUNQCsO0ikRI71Zn4CBSjOs7rrY3sGNU323N6Jy7bNqm1lmgsmaRnqfcau
tsmBDfd1ewaFanaihPWHpH85xVwAMUk+xT0T7WJjaLIG1o/MRQy51z7g0WWfutkNEwwXni6B2/P9
bYN2YzwuqeEaRHW7pP08VfL3634i8Hy+v60XCZp67BG6rG7z8aGX7zMRGc02c8rlK/Et7iQzSUDw
kM/GqTz9jF6A09Y29Ltel8cRVXV834GBVD/ID1Ziq3bnir6faJFc+FDVrlZDC7KMtXIIrO+5tZei
r9f38Q8h2CSaBYItzM5yx1tVsnhSJLjicvdTRqo7RXfyp/g5e7Fum71yJK68b1/iTNAF3j4CF7vc
QVdiPejVmeH4Q0oOYVsUrhxKgx1mqLhHmRbfF9V4Bl6vdPDIK7gHsj/+e0y7GOeOfi9JXY95e5RZ
eIeU783hoBazLWTL2DwHlkJNXbagnPXjNr8KnflkqI3GuBeGKfNoO+y07l0PVisTXAbos6xSTDYo
XPX7vD90lmOUz9ddZGsVwD9blor/MDEQ898EEKZU6tskBFo4hPZyLh3x/xGUvVuOvjbBxcMwMGic
d0XqUdAWK8+msaepwMRWYlmb4EJhlCdRG6d4c6NB4uCrOIv1YU7vFvWxiz9e37At7wIYTAPXEmCm
Kv8QnExTOVoBugxEq86xNdptYNyEi+Qa8uD/nSn2U1YeNkZoxRoaZsYM7VswHsamcozwphJeVjfL
3/WaOCfQiqzIMh3s1Qy8a7wNJ6q6kxMiApJ9cWOd+6OwFNjMXmubnFdojZznqQRE5M/GXnNXybYU
2qbbutKuw4hziIhbafZ7SFfXdjlXsZK0y1Q2kBNOnkQfqqiDwuoxakAprIhmJrY9/5ev8KlSwrAR
GqeQTQMR02NcL+eiGz6YdS56Md0Kt4aCYh0cq7gq8YxxNG5nTIqjqSEf433tJHf9Teipt61ffM9O
FCMnrJrDWN2C5xb7PeTMa+NctR3JuhXJM54LtAYoOMlT0D+UYhG/1OZWrpbIZctODrO5YHEql3NP
raIj3loOoVY9XD9ym+FwZYaLuJk0jlOVYHgih+hRHo2eNcr7vzPBVro61dUIIXgSICeb7VmnD3J5
uP73N2Phaglc1Oj7WQLsH2imRVJtJX8I80eiIN/6aiGgBBd9Ey5smMvSQR4XKAHAE8+TpPoduD8i
ORDkcxYJ+Hy+djAuUhjREGYhmAPdJHMIBkIb1VW7+wnIuqxyoBguuKSIXIALEHNottASAyKxtLy4
v6kQlK5/oM0+/2pB/EAokXsCYbnxp0aU4sbe0DqdHR9wLba72rZcEaRC8KFUrj1I5ExJCtAUeE2A
Ssgy+9TR2/4fDNOIoEsiS1wwyEtSg+sVkCwdc6gBAmrZv0JzTrSD7AdfcQmeqEw26lqpgVBxpXpv
7gw/PI7D3nDKg7Q44puWaFFcUIhbKVJBcYgLXavbbdPbpBwcQkVNqM3K4nJwVfYzVoFhbNsqUkYc
p+yV7jCBbmHCTvIaT3tKD0D77maX2GKWEdHiuHBRdoWEB19YjUHs0BLUM83rMIke5AWHip9DmuM+
GkMNGSqimZMphrdMojAhWggXJrq0T5ZAA6a3rD42qulXA54QcldwdgXRVeWiA2bqgnYEgAFdu/Q2
u8dgp9PtQTn4Ep/r83hmaKH5ZEFZXeTy7ORccXl+rohkSR8HI8JS69Gj6ib+qAMVZdpscDm6EXLf
C3aTh/EUtJRBw4aifUZFvahfchrbZBKFQoFb8FNFxMLdNJkgtqoard8H44kmIo1hkQmucCDg4chI
WOLReDabVwvyQf+UUjr8c90vtq3ohkotRVc0HlpYKJFEhxLOp8/1ieb0NldEk2XbX+SXCb6Y7AFR
pnmCIB6b6JpG86kw1f8j7bt6JEWarn8RUuLhFigo197M7NygsXhIvPn138l+3p1istnKTz3Sam9G
quhMwmXEiROBUhLB011wEr72IjfZosfgecVow6dQiR2qywJV3pSgKAaxQMtvKTyXaw8Pil1YyPwb
6UiT57x6vP4tNvOF1e9zHm1Jw1HDuBCmkuw8dgqzdiSzOIRApjl12+7zsfRi0qWCU216bwDeLNCb
Ew1b2v/03lNGY0WOoWdLM7uh4Tf5cagaR4o/kqGu5DA/sYoSklnTOR0xVzON8pmQxAU69/P1C9x+
m+Fxi7EnELNg3dWfMmg993aiY7Vu5zVgE84BwrRPuRd7CTZtVT9ABETOxIl3IjzCpnNdyeVc+Bgq
ZVwUNuZjy9w17XrfqqGvSIbfRsBSZSKfumlRK3GcL+/iBkuAGowXh8pzPTxI850mv1y/yk1d/C3C
5CnyJAL+bksCwiLBw0gD5cSQPaLXBM6BeUcBxGz6wr0ucROpDj/0fx8PVZE/P54yh2Mt93jMx0rS
P9EY9XU1T2jpROn0pJRdcozL+lNXDhV1Fm0onGEaKPZT5kLGKuZa34UsTVWAsyC6henjP/8Sq86I
pGY4/OhGjwsKrN3iDWhIj+CF12sQ038EbgVGl98CmedZ2Ua5RMuSRWgXgvmfSFimHR+oLfD0m8i1
tRCmVSshS9cpdO7fChf9L91XTzE4EKSv+Ssj+TcPCWAg9v76N930LatzcR6tq4zUpCOe2FPypTZP
Szth2DlzsuSfj8gxDIMYpm2g0vfn0WJbW9rcht0PVuJEdXNS7NzthtSfRZP9m5auXSRxXowMamLN
YZXvlCzJPCxMcAtyzIzB2vfjnASmIomgO5tRR0eFxDBAqwSn9ufZpoaW3ZIAkZGmlW8s2edoSETU
tew33in8RQbPi1B0vTSBazvbRVaiJU5eSVPvNJK8fJfzfCGulVEseVImvffiAemqZzZjFzmTbRQ3
yliiCytn8qy6oVVIvhnDelxKGvnJluv4FkxlZeUUU92/TnVqdMH1b799P6quYkMHyNz5DD01xr6N
IjTMktKz04esEASVTU+Im//399m/r8wmzGO5kAs4W0s6Y42jA1ZhtykLpy6DJjnpH1n3bK7EcZ9b
LlOC4X4Mx8929SBP9Tkyhl0VEsEn34SGr+TwabnaG5TWY4gpa2D2qJ88tF+RnHuS2/4z7ADb26U3
MZsk88gpD3qBr9/0CyD+N7ANXJbtdyPK4DVrFglFMQLVacCYpdjLgUalK6mxgChMJIpzQXlcShU4
UcBaMpZPSjT4oEne0SnydCvdfUQTL6fisg9iDY2ZVHgrKpa0S1QKso/R+4AIg2gElHM6gb7/qYxK
V+pt2OMVV5WxoySvJBKUZDc9wUoAF4kso7JKsPyiCKf8MuqvffII7g9nrG+AxGnbs1QJSnGbnwfd
CA2dCaTV/HOtTtIEL3kEpSQ7jPMNahRsxWxGD9fvTSSGc9tV2mn20GNTbpdXjmK4RvpNpT/MWeAr
Nn3R6jTc5xm6WZMsxqWuqJWD/fGOBirm6yfZnDICOcLvG+O+kC1bYRW98Z3CcNHIflr24blNMGTE
dkZNo0DeZsAzTBBLYrAaeSDnjwaitAitAEzpza5Obko18rv+kabfaxA3Xj8aS0DeRaGLKB57mLas
ppPDfqo22RmS7akzSC2mTGBD27rw+0T8XLpkNXEDCmhM0w23VX8zTDszdapU8NzZLpaaBPVSPKoQ
ljhvkGADdIusNdtR2wkD6se+UmJK0EDpI3Kru/SmEmFimHa9uz/LtGws1tJN7Kz60zmE1WxJhQn2
Lk2lx3IYPE3BXJiKHWZ4ULpTlNyNHSgN5nyvjKqT65Er9dSb++kjfnD1d3ARs1gyaVZa9K2l9Bxi
oYWIpXTTyla/z6nkKCt6Y9pIz+1FljCxog6IH7ZoY+2mmlykvAXQVdxPaYH9YhViVFLVd42OoK8b
L5g0daN5EVzYdh9zJYvLXwcNe5LnHvlrvTPvhsRpv5aIxUgnv+hBfZi+ipfIb6vnSiTnEe02anXb
xCViQ4Dsx4DgJJNbuJlbvqqvmUd/xh+pz6wEcr6RlnZidQOed2CPD7VbNReo/6ZWAM2gWGBe1XW+
vz0oIGToLaxBbY3l3IG1ABVrUdlv00OtZDCdWelEglTQjgwj25WzX8W/Ujo7Jp5r193gm597Z8e2
ZhqaCu5DrNLipGSxLM2DiTwiYI6jCEK/PoDk1RWSUm16jJUkLpYQlegqln+YXg52H3PxiI5+Dli0
vcJTvo3EiYCTEpxu+wovh2P/vrrCrqByqNW4QlJ4AxDRra+KcDTblQRgWwhRLIC5+LZyWERKk5ZY
6JCCJEnGyu7hU/xp9ON9czN8ZOjMXMni7ChWhmipNTC4zBlWzZzy7tEenq8rxCbkay2DU4hcoXnS
sycO/Tx4uh8fZF/BpqzppKOCrxyqw+iTH603esNjussD7M67/gds+6fVITk9mYpJ7UGXhAmVO+U4
v9Enhqqz3GpYlqfuqrvxJCKe2laTyyfk1KQqjEhdVACx8hisQtGvRbGcyvouOJdICmfPbTyOasoW
AGNKxUvPaLz8D/d4H+4nN94Xd+NetPlmM6ysrpIL0suU0IGwxWcqatRt/l0Fv0VhvESYkrp+ONHZ
uCgMxIZKMrY7typ3C/mWRbehMMcRyeAiMdEXbaLxgLrnF/mOHii4mWrJmdzRo7vFZeBRlOMFfl4g
k29CI4xUNukzrMHLDb+c+0cZZ7QKkdGJxHAhOZGLxSJQQ2+KZc3HKPPigEUj8XOw4wjMSySKcyEg
/VtoOSLFjotzisq/rJz0WPCu246Ov+2JL2lKkVYaZRibXlSiCB4an5akFgUugWqrnJewhlIitMaV
Lbmyq0Y10CbpPuoGt416wXG2X0EXM+J7zqok47nSw3IZBxkbHZr2+u3gYg+RLx2kjzxSV8I4N1Fg
1WWn1lCzQRk8lRo+1k16aV/uLD0RWO12XraSxfuHTspSvcXMJuMPSn/Yfu1WICArDuPB+lYGIhIJ
ke5xXiKOtIRgVSrCsb3cDjb1waZyViNRkU54LM5TLLPcmrkZW569z4Euz46xb++k1/8hzMNbW/DF
RBGLL2/l2BIlRyoqzyj4BN19fJftKlcDr48ZhM70RToIJ8oE2s9XMnSj7lQ6lPnOBpUVNkl7Umof
qaGADPxDVaCLjvDdZy3umzQH9sFTaOo005es+0st5CmM86ozm6RGBjX4k7d4mCnyur3msbHlwh9P
ol0dTMveZ7y/vRNPZ1zYSYfuIzzHoAEqokR+FNpe3ZvPiW25VgxS/yaSgr+KjzzEXJH6YUblGNhD
nbq0OjBG7TQVQMAE5qVxniNMpdJOSyROkRIFkpXfdAXQPkb6dP0sIneocV4jI1MfdQbqW+FNfQue
DT/cY2Gso3iNG/miBQiiQ3E+I5OyerYKuCgiH2y5A31y6mbKhzwhWjnYkakYYLN8B00YLLPLEOTf
XDwB2SmoGG+igMFC9df4+JG8YiWOhym0xlBirhFovVH1s+KxUY+9iI+OfQVezdciuJwiSkBKFTXg
DzGkCIzds2sWP0P7n6pBQagTFPi3PtJaFpdUgONGMfsGI0vmeN+W5ynbl6oIJryVVKxlqH++5eqp
StUhZ0xA1U2i31u6qBMrEsBlFJmsISTpGDWJi5u2P2RCQN6W07aITkxFUbHOkN8CPIBMV20X2GfW
+Flzu4BxvEg0p49mgUfdFoSRCzg5y9R47EiEtgAhJvNwffpYKvq9PTMYqOZkaKpfdwbbX/4iivM5
nTZj9q5CZScxTkn+aqNTYJiC6qZIBudvxqFpwBaD7pGCQU/iTeVrGX/AdVpoDoGJyVJ0k98zGRn5
pE4FQlAYtq4t7/oIk2JkFlzWZq1gLYZTsVa2p36QUJZqd2FQelWgzt4SEB/I85vR9q5/ms00aC2N
3euq+pHK0qKmScPolOkAdMqyz9zWa17rQ+MUbHJAoHab32l1iZwulIragtsYOLWhBVByzp/1QXpp
QxEDiEgMpw6zQuYsxrZ3L53axrVR8Y4oloN2xUeeSuv740KP1OdKJo82Cz1BaRybbB+LOlKbPkfW
VTg2Hf0oHg+F0V+ljigahs1c36RFe2MPlUjpNr3BSgbnnCfZbCs1w31hn6ET36teeWeh9RoBNmu6
42dGWYueRNGJ5IrOxjnsPK2H1sRom6c/MS7U/mVJXfWmOLCX+vhJuxVT0GxCsqzVUTn7qjH0rhn/
I6mzAgscm/GT5CrP2bn3GufrU7xLOkd6vm5m7DHxLs6uZHJWNmFtPZw+mpjkiKchCqjJQfG1fbu/
LmaTbdDCIBuURMVqd34bU9VnKRCHqOX0ruwn+9ZN/SQodsnDsK89tj6yuku89kQfPmrYv0XzVRCr
BEcHyYCqTZWzPtwPxvPciDZQb2vpRQaXrmShOsVdE+W7vmrQYpmbzBl0pfBAWK0dtaYuvev3ua2d
F3mcVdAGOB7sTkEdRDtr9lERsU/+h/e9CODUfwnRkRt7FNapxwgTi120o586p/X04xBEnv3j+nm2
veJFHDvvytnXqqoZJEV1rM8jZ24ds/gxivYnie6MU3W4sLApGLwhIuoBo3AeLYVrX0V6wAWRfKSm
rdC3tzTmtX+l/8hOtLPd5DDtinv1aPmM3VL3/u7yuJCSd6RVswzErpZ1K6ElFlqBkj5flyG6PC6a
NAvYxIee8WMpNyR5oSIsj1DhuKqHoldjlM4Vxol9e/Z1X97bwL6D7bdyhtfILXyhS2Iq/N71/dY5
vu6h5lq/aOlb6wNLRjxElEfbHe/lI2MPTLxK2BoQCeScRJMsrdkZwCul53GX7Jf94BjnyaUO8Rjv
umgluOhK+dpH3dBs1iyV4ZZSlkHVASLnS+v1Hu7Tk+4/Au1d+Xi+ErLktWqqFD5jUh/N+GtRByjU
qsD9LYmofrrpLxTgyhUAsYnFo5fHbCrCQsXPm+HNYIDX7EVSnq5r/GahAND13zI4lcciGaLhe6GD
eZb9YrecwuflYfRQKnDiY7gIEo7NB+9KGq//8Wzn4QQD0xrlJdKBX1Tyb0YjE1fL/unNcdxdP971
G7R51HKUq1MSmywgL1/S7C5Kvo6FoI29rYC/zwTa8T+9elnptaaaOFP5Wb3rzgXodpo9LQAPBp2f
R29EdAubycxKHhcVVaoMY1kzzht5DiQ1fO2L9jTk0o9hhr7b4Ze+Xw6Yevl2/Sq3P51uWBYBg6Bi
cIElKuKYoiKHwNJlzpRXoJdytfhUkjs7EvHUbvph5SKLCzBS1NTzaGLRd1tjyxOtj7VaBNePs60Z
FxF8OJnlMqYEpAfaspuymwKutxP1JDZd4eoYnG0pWpbWcgNenXYX37PxyOWkP5JD68X77gZgMNHj
TvSJOOvCwk8AOCfE/i57tEof3dnsaCwYmhVYlUAOjw7OR20ZC4pH5GxHz0lH3DYcz5htJVgHGjtx
IxoE3n6TXy7S5ExsarLelhiRb9tGx6hf3G4K/baMvFk13C4H86pm7UB97Szx4JuSiANPKJ8zuX7E
VsI0QxDVnX4371onf9JAl2j4+YMoYAv0kgd0oqBhhRlDyIdtDv5AbwRt+Tz+uq78mwnc6j6Z/a0S
0awBaUko4T3UhYubZvaOjM0OjLLHLiwFuvIGMnuXgKxksQOvZBFVA7cPgwq0u8ljzD5V7VDZ1e7l
2+RQPDeOtqc3RuvY50jU8RYdk3MjoJwYYlWDjVd16ix0n5XneWkckOUIwppIEOdM5DqriMJKU0P1
T4iWt/Jkzl8WaRKI2Wxiofb1rw82OYcSDUu5xDmKhmDg7VwNDN5VYO7gYBBusEEKgM9xLw3udWXZ
frGvpHJuBY06quesMWJkYA8azskt+4yx349O78tu5BJ/Phe+KM4JLpXndqsr2Y7NCdmPbhknEzsI
JLndFXG/I4uIZEvg0HiCN6VK2mROAHuq4wIr6TNMzp9sszsakqKcJ2KMfkGFr+nN+ZvV17Q4rzJ3
SxRp8GueFDO38lXdD3v6rZm90Z/Rp6Fu7mqfhs67/jkFsZUne9PKWo/KCFKBIgpsK/Fqq9lfF7GJ
T1qfjPMvKU2WVJlheCcMZQFfDTq2wlUOdD+4odcBBe2oRwZOVm7bk/40fhMFQtEZOZ9jLPhkuY1O
ka2eQztySCHic/yPkMDYqAgo67HF8U+3pnV9l5kyMsuE3JntV6DV5SFyNPlHId3kyJyH0Cnmu1rE
OL8dHi5i+ZvtJWB3ddxshl1u2uxifp8KabL/I6W9SOHubwwx41M0YCVojwojYsGOmNBfgOJR2ZNK
WJT+D792kcc76jys6EQYk8iNhrp366A5HyQBhvlAdwXcVX9Xvoialv9hfhehnNOO68nSaQ90+dA7
g08PWDb9EhNnalw9aA/M/qI7oKRFlA+iL8j58GQeojAc4WvI8mWQv0pF5MiyCDm/7TsvZ+NcttZ3
Fab7NIxYl79s43nQ9qX1uZofr9v5JjDVAmPY/xnBu+JCbBc0YaVx3Rm84bDs/7cidN7HgUAS84Xv
s4iLJC4DHBpFiaUCaZFx87Zm5xg+T26JBTsNuO1ET/z/iHgXaZxnNqpUL/A+YDRS6P2e2pfum35b
7u0HxlFdn+x9e6ruRODbba+pItACpsr+x51RaeoaKH6csfke2w6rx6PBHUil1yEUOAi0R3piqzJY
lJcPyrF8aURg3E29Wf0J3MHxVo7V1MZbltKI7HVMMXwHTOzVTsfJL/T6Q7awEsc50TIfzEymKIcp
Uvfcjnf9YD+nya/rurNpcKpu2/jPRs+JswVbohEq1WB2zovpaOuRM8aR1xLN/ysx/KMorbSqXDo8
yyt2caZTN3ej9XxdxmZcuxzl3TtIj1RaMBwzqRb1oDfGeMzqXKQE22a9EsNpAQ2XXknrBWKOC1L2
5UT3s5/uKZi3/u483Pen0rDEWoMgGi9YzrKvp9frvy/49CYXLQ1MrtVLhGg5xlUQWho2o/fuVGqC
zvR2EW11YVy8rApJizHbzN446HIys3WTQLtje6NtT/kIkGMljNnw6kHVLTRfDIaEtrugGh9icrB7
QU1LdG9caFwSokfSAk+U6PpPvTBvCq0+sfz47z4PFwrpUIdl0UFMnGoOSPmpghqgiIxIZDOc+et6
RvvCwFtXC+pXxaW+Lz2yPU6Krx/LoyTcdSC4O/7ZopAJJMAh8uuwe9ElTwm/GI0gGrIv/C4YXjSA
f66QSrPNPtEwOSOByEYFuTeRw0+YBQ2MvBW4te1ccCWMcwbW1OV2Z2E6jgFrMTsBRARq3cHiYt2u
H/l/qd3882SJm6ZtGJVFpduHMqpjR5Mar8n0x+u6t51zrs7F+YZqbmuSxMg5qeoms/OW/wXZTefQ
X3HuhHdsJ5zoSbudc66Eco4iSjV0CVg3hhzZrOayNw6mG99JWBFbn7Uz2SuR04rYQUTqwjmMbBzx
VtNxpVqoHdtwduOZ3PZT2TpRNIs4cZhruKabnOvIbDWtq6o3Pb203Hj4nLZ4fqndrvjeiAgsmOVe
E8W5j4bMQ6Zi1NLLz81B3TenEctzmqAXvGYFDoSHHea2EWeGDEAQRscdPX4mhcDEBAJ4oGFsj3Fr
Z4B/aVF8IzUh0ID0RaDtzEqv3BVPhqRGMYYwEyhefmZjGXhdub1vB42T/f+850TSOJ9RZVibl7GK
kRJId9puAVJ4OY5oyLHGsOght+1wkdnJtqliAp7TOCzMnvQkAs/TPH6dTOrJ+Q4bzARFsO1vdBHC
6VqftlabSwhVg3VItKdwFPQKRIfgolSblRJGJZF4S9a3Pi+c0vwsRyK4j+AQ/HMN6My4k1nxYIpO
RnucNUE6t41/UX/fksa9YIrBNqWwwimWJ6y8YWvJ3OrnDCa+9K08qX75H4XruMe+UvuH+kOg5Cxd
fK/kF/Gc2g0xyChbgtAL4j9PcdmeT+ufzJ0wBbJgubPowfYfofEij0tfO20JZQ2Yjrdn4tse+oD8
U3vDTt6Byu6n/nz9fJufD3TNoLTRTBkwPRx/lfjReTCyAsSAXpvdz7kvFY/Xf1/ZvD/NUIlqKyDg
5XsPsVWBAzcF99voWgGDPxpuFdC75UzvrNTRH+Vb5a73UBv50n4qsY8+PpqSI8JIbFrC6o9gt7A6
ZZvPfTXGqHHH7XQTTtQ1wumWTD+vn3X7Li9H5e7SkEZTYk9GT56euvqTOT9c/33RKbiYa5LMpF0M
Ap1awY4G1Sm0s94PzkeEwOvZFr6WxZtbbQGbOBA4Ja0qPls02091/NyntkDM9l1dxHBmRftoVJWB
VazIpLnt1MQ7qZxEZCnbr05krv+ehrOmsA2TOaN4RNlG+GnUUpB6tfN5GYeDEY2ZY0byWRrpc553
+9C0fl2/SvY93rmOlXBO62oztFOyAF0U05uQIqkeF7fSfjUgtP07QZziTXnUZCCjwoQilvOWxU2N
Pd9D8STlIqgFi0jXTsRpYFcUAxr5iMGkTrwlK9x8Po/IdbPwZcask16LtrtuXqGuymDaA40PHMif
hhvN02IsOh4K03I2y++9ecz1HZV+XL+/TcO6SHnTopV7qEp1mXO5ZE96xUmH22GSnFi4TYYFqneX
hxIcrEo2wFHIfaXSalOFsDzd6BO0KydQqiTZsxHnbpUBjNs05zpFE7/FqGHdBnoxCyoKmya3ks99
vEwvB2ozywbrJ8AWP8NMoIabafpKAJc0GW001WPJXsXSjkw3fdyBYftWs/2Ifrr+wTbVYiWJy5xQ
PZ7NhOWCg/JrRAao3GmlM4ta9JtqsZLCKZ8lV8sST+iERsSd5K+W5A6iBRPb4f4ig18nO81JYQLg
ANN9MQKWXmRfpsJ5Q/rIbncbH7PKu353QpFcQhVbeql1NtZBsGhc7Osg+kn30aH3DJDl1sQRsYCx
a3qv96B+tdHSAhsXJ8+a0mQy0jzbyRZgsKR0FOnVKM82/W7BVYEqqf1QLcMkKkqiKrYYatyHo1nY
5FqO1RBV/drOxGmN1NFaA+uaBSa1qYcXQfzXGzpsuSIhiiad8UKqxElaywnJr9D6yGJGayWIu8My
yQfwhmMkoQmPJL+Py8SxY4EX3HTuKxlcSDbGWWvaBQtlWzm7ifQkyCIjwMZJt2y1fV5aAVgsRet5
N01sJZOLz4MEdj9JQ3Kf1aepv9fnXQ7uy+sKvy1DNW0ZCS6GLTi31CNWzeA0hv5hY7eGd9AYn8hk
f8T5gS/LttG3xVw494XyYQS9+4jOn25lT1VV3Rt9+nlW5Z0qETeyVf/6oTaducW49UBHaVt8AYGG
RC8xHYWSVmgd1AZOve9frovYVO6LCL6EYNiZiqFBZBVz+mQM8IKS7OYYk2p1QWV4M27YxDZlHfzA
GMP6M8hXWIY0ahnihkru2/TUtt86Fb0O+b5BbLx+pk1dwLQXMXW8SQ1+Qk7WEyuhFeYvgcK4mQzt
wYihD/n4AfoIpM+/xbCrXSUUcyj3ejbDxZrRbZUGavctVgUhcNOrrkRwl4bazlLIOSjIk/6lLMCe
p/hW8sUuDxJjqpfckvzlmbiYG09TWKoFqJVpHLrpDI7KvHUKImoUib4Q57tH3ZIS0IUDwJKdlQqh
MHnoOgFd43ZvxcbrBjzAloZVRX9+nwrExlJdILJ3/uKTXe5PJxyE7hgfCxDsIszYNrBjJY9Z80of
VI2m1GRRPgZXkO7nfvMpBVeQhoCri5YFb1/g5Wzs31eywMiS0TRHbkSj01JidD/zzFjQLtpyDQAl
K6YNfkhV5cfX9BKNvCKmJggcu103Tl5ST703yKBtxnY6gc1uov3W0rjA1Okklc0F4RxRjx76h9TP
n6THzLXO8WvvFfcYcSg1x77XBQFxs5y/FsypSZxMQ6wlqP2wln3pLSfzsfeBUMYgW+RXu8gXhXmh
RE5RrLpNTcuAYqoy+PwKzKKn33Jn2GWgFmedv3AnJLFgh+DTs/UhOX0B/Qyxmgxhn3GB6Ikzvgx7
NZDd9JZ4yj66EzXothzXWh7nGxd7WBYJFMO7eLAda0K8vG1juHv1exz/WoaTsMG9iYFYS+RcZVqG
ld2p+Iz0s/KgBRDp588G4IZFAFokt/XpSbtbLJcwgFyQv4g2lW9ZpI1nH8qgpiGb/ASf3TW5USlM
/tw4cwxsjqI5Jv16PbRtOrWVGH5aT7WbKo/YfCzbeFl67U9GptH9YnVD/V7IRCIUxyc8lFphFE94
g/npM4aAjsaZkbrpDOPkiZRm2+FgxFPWwCCNVOFPp2aAz2AyUOXYkfC+sHfVfF9WQaHuBVe4lVXZ
WFHwrxguxkmWPMRN9NbXbQ6Gmz1U4CpMzobDEKndS+SL+CBE5+KinRyGdDE0pHFpQd3BephJ5+rD
Y/WhXsPlZPK7oRUahVFlpljAAER2nyO5xxjf9dtj3+C9I/n38mQeahRbHamLAWreUUemXo1tOVr6
BaPvTi5KfjavTUa6CJIDkNTycyMhCPzHHmPVnlzeSJV5kKcHG7PgjfR4/UiblruSw/kqPSZF1A/4
PFat+liX6sZkBubDFEQ40XE47a7DxIiKFukB1n4uiWfI2Caz+PqHGNjt1XE49TbMvjdGimoaw+C0
jrwfPhlu6umxn7iLa/j0pjlmfuhGn/q9KcJlbYfxlXRO14e8S9W0RGJSqq6aOAY6KaFH0KtmbqPD
Um/Fj942GwqjKjvXO828SOZhVOGQsKU2ODdoSDEV5nZ3oETAXG4STG7zOrkMmVliP0EeiDCGAgXi
wVUtRUe8LABGkpbbUn4xu0dj/nZdRzf7/6uvanLpUTZ2vQ4aC7xpljTQMTelFdUObPKexNbnhrZD
SyOI6M/JIk9qMbrqmJ/7EW0YDE20lvp6/c/Z9AKru+ZyJkOZ8rYn+MpVBNRtEruKcirKyB0yA/T8
ggxt01+vhLF/X+W6dZ12U8GosNvsGNlno324fpjt1GElgEuOVKVMpjyGZQ7+cI7d8SYcnSLQMRBq
HJByYkd7hqinogedePHP6EkVkdOIFIjzQGE/tVNloH1mK69t+XVQntVMoEAiEZz3GTKMGuYNwWCc
1Y8+nRPbG6SmOCWlLuSkIAJL5DxQGhlaSxcUE9IDiFDA5BiBWBRToVglff3LbcJt11bBextMySkY
9mdwgXl2or18bt0Yq40c+2XARDnboGqdykAW9NwFGskjtewsXjQszoHCzFLvGNZ0TOte9HwV3CJf
UcW8jjbnyVuaEu3VvXUwgGhnj0nR4JjoNJxrUXt7jgsZn6sMD2Xvq9Pz9a8kCHw8MItU0tjTAmld
vRzM+mguLy0GGRsBXE/gkizOSywxsfpWslgT8FtMzq31q0IiHva3kSEMNaIb4xxGPkuSlucYMFK+
DIALaC69y37aoN9JfoCN65gI5xxEAjkHgccbbdEPwXJn+RDLz70ielaIBHDugdrmIocjci2GQ1Ux
cEpbF5zXbNmV6qJoclMRJ/sIqmRlvRbnJ8KpRK7KAIJa4ZHuHzP5/neKx3mHcY7rEcPHaLs0KoLg
PW1Vp6Z3vehFIVBwvoaqy5Y+xAv4+Uf0PZLlmE53xPpm9L8+cpy3WgyaLOAm/zMO9mYOnZNY0K27
l2mcHKWxHocBRYtIyMWwbU0XWZw1yZZpNylaBLsZ9QLyVd6bBZShONPmbQCrDAgGsKR9uKsFBcjN
xhUWCLKK09spOduKK2pmGoFSjK7+nc1/SW4yutkBiWsw7tV70eNsOzBe5HGmlbakTW2WsIaodJII
2/KUyaGitqzwWJyBRRQr68wMj4zGG3coRnrAxZgoRTJuny6QvEIQ75luv8+GL8fibKtMs0KiFQYk
oiZ3yvzFKn70GcrGvbeM+6itHX0SpFGb9c/1l+PMrcJOJ5mEqPmkh+ncB6zABE5v7E8fhfPq2x/N
0nRbRcFF4V+hxBypIhuW7tUjOOMyLFLVwuUxVIrX6yYnksOFRkAqjV4dELqofC7ovdqB8bV+uS5j
2/VezsKZtYqPBBpPgGSKsL8ZtchJbV3EYbttzhcZnDkXqj7ZhT4xo5J9RlcEs7rFDkgf1SNkFaq7
vKSRCyZi9/rZtj3jRS6731XqPqZ5Mo4kNRlFOVZ/7aT6O6WBoe2vixF9Js6GjXYajV5DqkTIw9jf
DfZTUu/+TgRnv6Year3Uwi0NRvNzrlsAeik25WhlcF3OdnFYvlwZZ7gmbaQoBm8AKrX0YDxMifNG
9gOIr2fqKFGp2GNffmT1ANb9/LYnznSzxqIF1QFiyumDPTjS8o+S+NcPtvmNFNnCEgqNNTQ5EZoK
aoKSVRIVucb+J5A3j8WdPFiCZr1ADF8FSOYIOy1beIZSU5x5+SwNL5MpSP83tfpyFP69r6dE6Y0Q
GJ/JjLDiWxoLJ2/r3tWiJfWw3ECUb4rOxHmhoiprIkvwEBW9p8WNET8mg+BImxg6kI//+3l4BCfF
KhxVnt8mt3Rf33f74iwF6RHvJ4FLEB2Gc0UknAsl7vAQlc0XpYfFvrZCYh12Ie+C3+ow7G9YuR2i
Gw0NJRQpB58FW3UfHrS3l3xzLAMR7HS7Rr6SxnufsbbUhlX+2+ME58q2YeqPae68dZC84tN1OxKK
4zxRvSStXGJJujcfjWOxn/aJqwbsfZ35yV9/Lc4bFeUErvUK3ii2DmXyT13d6fbr9QNtxr/V9XGO
ASRLQ1oU8KyzutyaqnQ7KyJqVkWgEPyDfZESC+ByvATaXXfOD4tH/fAQnUAhicWlxhl0xhYYrrub
ZcfYKKR9++0jJHQr++Jf802ZqQk2eqLEU1pYVV7s9L69LZPocP0yt/PMy23y1BB1YkuyJWPGT9pP
2KKJ8gsjlRqx4gVjV/NTGYh2hQnsmX/dV3UDvDLaKV47qY0zLWbk6lX82ban3Lt+tm23a5nY62YD
ac6j2I0MzYe8GVFAx6L56TAChmXnRwwJO38nh7PnpCy0LhxVnCgk9+mSDU6Rm0HSlafUzp+uy9pW
/suZOGOWMkmxohS1zaoK5Oxzi3B/XcB2QR7Li/69Nc6CFSWLpbhFbZEch0N2lCInpI5GndFfdm/c
xAEW/dHPwGgLC0ubHwyriAkWngLYy8cULZrBeAfMj9eVRHGT7EcVR/ejhPExBdAfwTmZm3jn81fC
uLiSdwYZKCuXTb7sTz/Yqu4siI7Srtwbb3xqxNNQCrTPNIhfBLI3v+JKNhdvFpvk+fj/SPuu5rh5
ptlfxCpmErcMm7SSrCz5huVIgjmnX38a9vd6KZgPUUe+VtWOAAwGw5me7gG2mxPN/PyYHYrr9tC9
mue2diwon4p5DUR7yzlpUFkdqXIU7UZM5FWf1SbyCGt8BLpgY0Vr4z10kqOwVVs0HrJ9njwGs+jb
hH3fbB0c56BSFuf9oAJTV9VOC63gs+rHO8nV5Z3pFMffjW3Bea1vngGgKvgnLJkff7CmWSkjCvhR
uyvP8h2ba+sPylV7aL4VBXJs1amfQm9+2zYrsqq+z0pUUybpGCADtoOyCAE2Bs+N09rm7BmF0mBI
Nhg16m3bXH8PkG7/b6ls9xepEEbfaBk1DLHYulXqMAly6hO/l12o92DoES2NQpShrD4JGgH8TkUn
H2jJ9zZrMPi0SYfaQ+1NPmN8Ivf51/Dz9GZ8tvZose+nlyAX5P3rrYCLUR7eH2Y1ZrgydgchZlqc
koPiFE9m7uKGoPWnHsxd7MulL2IRXb8ef9b6qyiy2N+0ruspbVAhIKVyPZjSsaglAXJSsJ2/EsKF
CaVpKISqWMJn3pT0NrZ2Rvh9201WTUBKQFHAQQ2BUe6S6yNonfoGUMZpzE792J6azDiqXS/wxvVO
28IOd9ebFPiOMcJSkAPBM5K79qU+WlesNd37PaMJArdT+Cn3S3cAl7doRHy9RLWwz3lmpAdBlZuN
6XWRWx9z3HpZgxSN4iqwWw6CT531b/mLOT7trFpJSaQCoPhM2cef9F+9cONGRTI2Oeorq2iiPvd1
+yiFRjnIjkXHaQANA5vFC+5AOYj7LrnaTYoM0AJ3r3ScBd+Oq1dgsUourlmNRcyqCWJfIfsgu1UD
QUl43TkNNrpoqiyivA8nYNEyId6CNEJpxh3oI8+KBJmnTIQXXV/GxQz3oupmKelKhfSyJJ07Bfum
ErLwrT51KLL8byXcNavCMCXAWuPQ50OLEilao4Xk4MmxnZvse70XsQaIdo67brPUNrLGkgSanqZG
d3r1ulMErSORDe5KFVLc1B3AOwAiHDLpexDieI7bLi0wwQ9gkH7sw8SEiT66V6ceoyShG4Rv20ZW
X+fL2RjctYlA+9YkE4zMvbqPwqeEnuMo8KdO4M0CNzO426JSbQrB/obrOR9neps0++11iDaLe/BN
9AkNrWNYgvnc2dGub56mIPP/zQhb5OJJiqA/k4+sw2/Gh872A3KKhB0T0ULY3xc2crktDbmxEatR
VjF2zV7yayDFXzrMtQFLlILLKm09KgifouPhooA2l1DEHlCxVtP2bNT2VRUIHG09JVt4GhcFSJua
Qcn67TWkQn9rPYyOfU6BNOn31psIVbleMFrY46KAUZZD1EcYIhhc2WXTZzEkDnUMm7M5bBGYQGiN
iwchCZN+aplrgG8NiIyD5MpQlWX8fxSos20/ZD/217fDZWkmw1AsfERN+zGWBwy263tG5JHstb0E
iJdwUSI7XHAoh1TLbAPBIfyiuqo/VI550rwkcSgEQaJDcYQQ+i4FxZuNNqlwleu57WKZXMzIWzsj
XYYkPgO02GUjhBVAq3QfgNL0AeeIDj19sD4NovbN+mUgmg31aBPvLBdLGmsiRKoxDTIBdtA/2a0g
c1iPuZff58JIE2akVDG57VXGVRdRL0u+kvq5izVv201W14EhEIUoMsao+OKbpcyD1tQFFCDSgwGE
/Yf6TwbB9CPTggH6+70bymEpB4YENsMqvxohDake4/DhA0vAGwfiAdlQNV7JG8PeYF3NkTq0EPst
zdkxUsFhrG7SwgJ3GHmYUkOyLFBwtKeEfquoIO6txvPF73PxvK7DFlMPyL3TwNyZs+0kVuWC7/Uj
Z22CsA+qB/gs+/UJsggJaDOh4jXgrLPcq+hNGT9vH8R6gFsY4C7jQCDgy/gNkV//DqeVm4FL2doj
t/Ziwbff6g1ZGONu4KC3+YwWN+qDEMAKMVpUvSQ5eL1Fh/NrJu6vSLowxJ1+aldgb8zxHdv4vVfd
Q1n1njFNWYfumv5IrxroOoSu/dJ5OaJdsaMPIUYA6O5DEWfxb3BOohtDkQMRDsy36tjx10mEoVl3
wot3cM97ii5aEERI8mUZfNfPOlh+k9dtBxGZ4IJBERpZ0xF0B9vkXDW3kKWXRBjv9X7GYpu4J51A
N9OYSo1948mu4ilOgjkGJMWaw6SLi3Pg1K58lX1NvNzNXqAkAddURFjv9YBx2Uvupac0CaOqxONr
jJGjSqeh/7G9kwLn52ddLIMOpApRekyC5CDH2TmMo8qd5urUTNHdtq31OvllSzXuideVPBvtEgi4
DFx/kWvJTvRbnEiLgI9Ad83rrtr7bFd8VY4C0+ynN+6exkWUriIGk6BGZDxWNxqY3RjLNZCeDvWE
zUrBofEgMqWd9Koc4DmVr0LSjGkZ0x9oqezTmxpOY8SOtBMsj8WoreXxoaXrJgNNosRvPWWnu9ph
fGGY/BzIJ8hKPogaUqIAzQt696XUDtBvgV8iWVJd021+RCjyZMdxL7/YvmB1og3lIoqljlo6mQyE
/xOTdbvyIXizSyd7ZdUW/Rz7lQwBAUdgVLSlXIxJpIj0kYV6XQPFcsa11F6Fe3r+3WoI/Pn7tj3R
Grlwk46jbjcz3tSZlo6JaZxOcAVEBrhQ0iPkZ5YGAwgpoCVPwIIeHv5pDTyFmRqbuREyZvIyzTCE
pe2M3t5vm2DbsOHofFuh0/UwR9k79sdZ+Ya2NoB3YbgncXdTqnW3L+jwPAOqtm1U8NzwKlZ1irRq
gjCiVxdvfd66qn5uI5EQ7HpR8RIdee2qOA7mtosYcSi4PEHl5KYP/YuN0np0z8JGfp3IAh8XuAQv
5B1KtJRifHR5NBodZf6qGG/bG7f6ulgaaNYI9BYhkvU+aYdIc6+oBQoloSG7qQUFE6iSy7WTB5X7
T5Z4fDAqJSSpS9xWI2idefYGknhpeOwjQQbPbv1f/ndZEU/VKLdBNFoKPkM65a6bBj/Na9fWWpcC
eVdDHHN7VasHBByyJUPTydJ5QgdDBVpIR6IDtpIWxAQ3liiQswP4azk2Gv0m5LcMUEa8PyBIa6SF
AalpL4rupX5nyI+V9EMpH0jy0GhPLZW9DyxoYY+L5EpuS/h8VOAQ1tWk3ViJ4HhWbyq6KyDisyBF
zPMRxPqYJXkAEIoeTN/aunXnMZIcklkv2+tYdYOFHXZwiy+gMTa0MLSRThTGK7GuSXpndo+tLbtB
LKIZWr1DC1PcEQX10OaYc0bxlyhnVe1vpUBy0nZ2rKJ53l7VuilLsWyMYILlnsvPhriEwnYwWl4S
XcfgeBljxbXpW1KNAjcQGeKysb6Seq0t4HajHO9C+2wrP4aBOFX/c3tB68d0WRD/aacGRcVkI72q
2M8FUky52OXVT4vck2S/bWo9JbIvtjiX0AJVL0Hsg8+efX3WIZGRuKWvndgkZu6KvuFW/ZzIkG6F
PCCCAxdY+xZAoETqELnTU0pvSXIydMFVYv/vX6HhYoL/MjBlbVTSCld1kBo/HLpDi/bT9p6tusHC
BOdvNNYHIBPw/rSzPLhSkVCnniLVkYLM8FVqft02t+oNC3Oc181J0BlmglJbbR7i+jHNXiXt1Q6+
QIdKELcFx8N/AdBe7+MmYl8boHAmCUbfg4BhzgXXSGSGc7k0RU2sSHAstdRJe0KSYKfrSfcpjWVZ
4A2ivWP/yiLgVZYdyVAlR8JvabMrWeP1qA2609bBtWS2O3HYE62N+c7CoFJrxlwiSHma/Vnrn834
Hvh9wTGJXJwtemGjLSJVyzTg6mY5oM9gNk/H3aTp0uhvO95q0kosHfgsEwM3/JS9TBJQ+GUy+IMt
ZXoYZlnyw3b4BD1AaGxS7XOR6fOVNNWi0YqV+wVGPIQH1QJdhcy7YVE0DYazJhQ0W+NmMnvXnruH
wu728py/bi9x5bjemeJccUYmQRobLQkLMuz6saFP0Swwsb4aMA2xIAtKKC5alEpNR7VqkDvUmU/I
FztGHc0cvDZNBX6xvpiLJS5QFGmRkZplKR0FNTGYodAUt0QscSIj3NtUW91EkhE7ZvfUlaLskxVi
fr9TdtsHs/Yu4WSgCqqjdq7CAd87edyYoE3pURNmY2YMm1RcA5vkNudqh1H9/38+o6UxfjRAH9XU
6lgdYrZPSflEtcgZey9UqSDdX/tYemeIc4bZCvSStKww5gy+6u6A97iyfN2pjpETOxDaE2zj+mn9
2UWeG8BQUQWvftHDVYWLT41DA6ATbYqD4LTYqXOv7rt1cV6Rl6C+iwmKs9F53rWPygEf0pmjXc8n
c5fsNAy0PW5bXImB7wxyF7fDt0EdqewNDq8Sad+Iph5EG8f+voixNTr+bTcqlleOD5n20iv7Ob//
tyWwwLEwUQ5T1XYUdXVZalw86YUsQviKNol7KBoo6kLdHN5G8tdauiEfoIR7dwjsAVmswLSUFOwT
eCBq82uZgk0iPpfB8/YusV3Y8iwuDkSxoUtShYNQlNbFRpEQBVf5pmoFIUB0NXlEVgban1hNUOUd
v+mnwHSoH3ml35z1W3nXunXiiGVd1kBnyw3ku4+mXZs6VVDcanc1Ru/GQwMBGcxUux9Kvd+Z4h4H
XTX7McsmAxwoD8F4qslDIgnwK4I7w+P9zUrB0wAWTi9WPxXW2QDLVWt/gN7OlBWMHMlISBSFV2YI
4jHtSWkARAAt21wtgMcCtpl8YOztnRnOtcOgl5s+BfnlkELcK7mZhoe0EgTnNeaWd0Y431brQgvq
WsIbdwpc81o/DfvCtb3oWfrS+mxGyPIsAaZ69YwUUF+apoaJLn5SorZAR8N0wD2Q+rm6WZxjAln7
whQtjT1kf13bhR12rRehIbeaos11eDZT8WNdk+q6PFh7FUgPUSN0NcotTHFRLjLVWKUE7N1t8kQ7
3RkaEbH1agxaWOCcIRmVMcCsE2gq9F2XeFSJnHx0tVbQ0V0PBws7nD+YamJ0HRs4V/f2Kd9lEKtk
8pgyAoII/ydYEo+JRqenxy1DemXm30lx0EbZG0eH1PZHctLLkn4teeEHxTDN6tjguhryp2iYHFs/
BPLT9hMhcIBfqeTCRhPmck8GDDbNavrdtlp61pOSCorp6wnpYiVcimPEqFxQCe8DK5RYOzBIoVBS
nX/rz4gKJaLj4dIb8GVLaYgc2MulXVv7FIlO0ezVrBUkpIJw8CtCLbZuisFvXuqoC5vz5GXEdkxF
3QW9JjAjOiEuGkiQystURrAfFTARBrvKEJE1sLuxEXB4oE1OLZJlsYUKdz3cWHJ8FUh25IRJcjTy
4EysCB8sTEeRCi6t6KS42BBiGG0OVTif2cvHvI0/jXO3K2cjcKid3v2bo3PxQZNTUCUzBQEtue1B
7Zr2/+h3qvw+bLepFPdypULWa5CcRqpcVb2J9bvqA/17vHx/niEeimOpAcZHCUYydE12svlx0F6a
pHS1WFD/ETjeL7TEwr/HLoaGZoAK1mSB+E2OXEkVJD2C8/+lf7OwUNYgT+gq4P/0BLNB4ZstaRD6
+NLXIkAjc6QNB1e5kGDnURxGE17uUX5OoPOhkUc7vM8Lv8rewuBx29NETxHfYbFLDZCvFl/EGhjz
fr/fdB/dmLvoJPp4FJ0RFxwmLdHDPgdlUq3+KLXbjhy31yL6fS4/UIIkT4wIX0ElMH5VBp2DTPSZ
LTLBBQGzi6K8YiXaNDi22m0bib7k2P+4dfjczQfF8ggKK4zGBwTC7kkW2W6v1C9GqmG0O8p/gGhI
9re37T+y0z93lK+k11YiV7PF7ui+V53cU64yKLzNLnQp3OiGqckDhCL4Jhb5HY+10bSgasCXiGK3
9ztvDE/qcdppPmYz94IFsk+ejU3lwTVzGZSJGsIWmwtrco9lXJWXhPvqyBTJbeJtG1x/bG0FFEWo
aNn8KFVAQXMBtSEkqjRzI7X1CCmdKh0EKdd6RLqY4ZwxiWS5jxjIBVnxPslD5MWQoowKDx2ZD73r
F1OcW85WFRQZlOyhMCftaKAD5KwINo39xN+H9McE/1mexhKmb2RUlhiOu9kn+27HONpF+fD65z/m
3//vcPhP8SoIJFMzsWvBE+QFAWNgUKTGs53yRmN4RqGm63rMuBhk3rl4OFSM6WZtjIcj0Hqnm171
6WHb3f7jLl0saO8tVFWf9QPF1mGWFdWF+SAfm7OKjwkxdYfA53iKPSkNQjpMcIRIfc7AIqVObhae
x0KkByU8JnbHFrumF4TQqMauxUdLcdigHlBq15YbHsefUFcFLk5EOya4tTb/PI1KGAYDUiKT3MT2
myUflFzwUf4f3xaXk+KeKPRFB9Q1KtaXh0Y7I9MuRjRiwcjlt/sKXOyCeys0yMUII57Uec4A2sHY
QLAvd7GXuNP339PwOcoO254o2kIuTMhpUBeo4xmeiYHO8sWUPU2kMyi4TTyQhk7GWNomEj1VIj5m
bQNFFIhEFrjSfWearT2YoNqp24c+UVyiqbvtbRJcIsJFBF0r1SzuNVQglcQt4uC2Me3vaWTF7iTP
wb+9EjzkZNLnQe/7EV9+qYH5kCwLvME0IWvQ5rWXKp0ucDmBDxC2vYuLa4W1bWdMwYgOINRrB59O
/XOq1W/beyg6JS4+2EYKnukQQ1pToit+IIfDLQa3RHA+0f0hXFCQqVrYPQM40xSNHMVLPoMSs3U6
T90xxWVN8Bkj8gwuPkgqoYpJIZNERqCcK9kj1U5HAa/tBV+zojeDcIFBgfQd+JSxf+1OPzE4iAno
KAODDAcRclDkEVxUkMyJ5JONcrFk31rDc11+KkSfFtsmgBV773TVLOVl9utRT14wuNIonyxV8Mpu
OxxkJt6biKIsTltgQHxF/zGBVlYXNSa2z57IXFQgVtzOwB0BlDGEb8kQP6e59JlM9KAC2b99eQSv
K5G194uZpKYezQgxLgMn314HRTq5Ga/0I8TLo5vqyEbE9UYQiERnxAWGpI9joxpR6iKx/lyG+mE2
ykME1OD22lbPSVUMzcaMiKnyCFxDrRWlADWbV1ePUXNfi4L3+u9D7VOHIpcOwo73W6fHetDbMWsh
G9IupZMr5/1uewmrO6X+McHXbJVWKTsSAaqlR9dmd52NV6mIKnnV2RYmOG+OR7vuJ3BleH1mX8+S
7RlDf50nhTuMs7+9mjVhZ1Ne2OIcu+1p0KZs3qB9HfzZyz3ZN93QT/bybbLv8aHJCELtneRZbyLa
PMFh8dOLU28EMilxWGMPvKA9RV9K/WM2IKArg9ZQJfzXHto6ndWD7hBAtBspPujFUbB/bH/++jKC
fNX/DHChuqJ9bc+YN/ul9zKCXhgqQQT8sWDtZPwRcSHIUtc37WKP83AoN+bUHlEPID1G4U17V6ZC
ThrBmvivvchO+igCwgVrmvzco6fya3lofTZhFp00US9x/Rm/bCH/0VeoYdVJMvwgaq4Tc0+KN0n7
JrU3qkqdKNxF8a0SX6fWjUVCQdRbv2h/NpMnY9NrM5dNAxUjsBqjnnMw0wkyozd2L8rzBKfGN2Vp
3FDwlKHoYCftJwtKEIUmwomJTLC/L1K7OeujGPQcqEwqUJcYdQ9VZEGwWA99l+1if1+YqBMdknA2
IGFTG3jEqAEFw7BuL2pbik6F/X1hJswwnZ4jDfbwuUeLMzFKzFPuukwkcieyw+VzJKhpVhEYSUA/
DkmZJMucrHqc9ZePxAgN9K2mAVkj0Ku+X9AEDiYDJNasxDUkB0aVkLmtk1kHxpKQ/xB96K1fqIU9
bgNzqmZdWOH+pmd7P+xnMFDWPtkb6GFiAlaQrqzu4sIYt4tp2kUGCVrApIObCJKrtpW7zUwdlIwE
ltbT4oUpLtaqpSTRvkK+/3uyt3Gqp3Af3Jq76UrUyFpjQgLo8XJmXJyFgilNohh7SH+OO2033AMl
HTrJXYaKAL42PNVL7xEO/eGKcVISTxM8LGwtf70rF/s8p8qczo1tz7hrshl7VXcHbnlnNnYBpiqk
rnQLVBIFXroaQBYWuayj0BoNOQc+OgwKt9H92JPcLneTc5k65ZcaA5Zi3YRfb/zfy8Tov6pj+t/i
cwBCO43aHVC00x2A4gdWSCJ+exp2TIwo8kXTgOvOejHHBUkFUUWvQFXjqeRGkRNnaCOv6H9o+IAU
7Cbbra2FcXe+HeWsQN7FxtnAE615/Yzt1B15p/aOehAVTtfP7rIu7sYPSWdIeYfWKm2gARCAKnVU
BbdvfesAnwULNVOI5dwja6oJDRak7pUJws3hkNWvRnVj1oJOHrtXf+/bxQzLTRbBv5QHmhcDuqvx
kQXK34wh8UnUdlh9yrSLGe4bS27bORjBFeEZ0ud0+hkFgP5oAoUY0Y5xzhbosibV3a9eYetmzefc
eqNW5LTjftvXfvWDt/aM87W4BI5fA3TWC5+jx/GsHcITQQbaeeOJ3KcgUUPx2WesiZD+jq/DRuAZ
or3knE+XukaGuCJcfYj8PM/POgVpvRYKvh1FZriHpm5zSoMO0I92ugqyLzOE00T1S9GJcQ+MXA9q
FZYox8lB2FzNXZDfWDRBcIj6KXTkPs1320e3fm8vbsi9MkQFSX0wAXuW6uoBA0CnMTcEJti2bDgH
X5NtyyqtNZDweuPwqTUgT3wVZaemue90gbuLDHEBYo5pkJglYhDE5203i7odzZNdY/UYzAmVuz4W
5Ykig1yo6JKhw4dtC9JowApo3TlhRxxZuh6GnQ6j2ycl8D6+UqtohEIhkM2wlNdzeM7m1sWEt8DI
f2Q4f/yBr88WMrLprsBhGZCPse38TspTYI7i2UsM6T5WlXOfZ/uxKzVHzyyXxurdvy2TCyWD3YLt
gFBohIQ38fDdUvf68P3fTHDhIjFKKJZKiFYgk02oW3S3tnH4gAkddSYd3/ymrnPXSpPyAX6PnFQp
72IT0NH6Ve5ft22sl+kuRvgMTQ51c7LymjXJlZ3mpV7gWW5y/Y1JE0NT5fABelrUtAwD6rKyhmyJ
i39S3cQxBsNQtx8+90riVOFN3pzzUQCxW3X0hRkuBoJ/U22AFAPorcnvY638WkmQN6tEisciM9wR
dUU9NkDyMTbHpzS7HuKn2PjIg3FZCQ+jolHVkE6aQUtoHeQud+LOcmJN1OhfDeELK1zYy0dwcM3g
HsOzdNM0mJARykusvkoLC1ycixs1aOSeva+K6ZbZq2KycHeqhQ3Q9aWguG2CYhZfAtzlV0yzqQfb
ZrlXeCBfwXieOdUA6rvsqHrRKVd2+ZMoI2fu9NfzpF9sctEAkqDRrHYsERuGyZdm7VOY3RTT8Eam
xHIsO3zKpFng4usberHJ3SS9bkNCTFRjCsRRw06coks9DbVHQlNBbiTaUu42qY2WRUGFvkGlSYrX
Az90CEz7Q229xSZylylQ8jod5hk+aDS7tG+9LvwUi4i1BEvhEwkrLWolljuA8RMQO34KTUHXaz2N
vayCp0egSi2NMwWIUz6ln5gwLZvGiL3+qjz0V8q+96vd6JuH6ao61E8igIFoddwlMyZLgTwEvvcl
5XtK7sJYBJpYDXiYtjBBDgctU54gLk712YxbBLxWPSv9tzxzdPW4/SSt+vXCBFvj4ttJUspRQ88F
dwmjc3qVuaG6U5PblPz8NztcnIjSYRrUGJleUnwfJReO4UKJTuket82shobFcrjQ0IxTZrYZImsn
0bNWT2dMUnlBSe5pChm4UBuuZT0TbKHolLjQYMzgYk2KAe3QJrgatPwu7SZIS3S77aWtpq74jCY2
DoTAsd6fVNMHijZPuEudTivPlCcLKr1ysIMi8NeqnGUfFO3P2ybX85WFTc7DO+ygGs8Zqmen0QOu
eJ89gQrxFD0zlYnhYBwtkcuv3qmFRe4jmyhBXAMxiy8COXnMBgi/2uXr9qqYD/z1fCxMcC6fBWSI
mwGsE133ZSSfI0VzZr1w6CCiRl8HYi4scU4/W3lrxBKObH6YgeaDCgI9mbGjfh+okz8zafoakC5R
dVW0hdwdCNRYmkvCWHaK0FFazC0LvtrWL9nFEzmHz5su1Rp8h3qN3t6rw3gs1NFrwv5MwysrS10r
Ew11/eqQbp0Z9yZWmGjPyqnFHTMTB/KAE8RbtMeuPzSZ5hrJYap8uI3gIRY5CvdEql1s/VZ3b6bD
XB5s6svyLhwFl2w9fBCN9RptW+U5iwxwUiRUBrYG3FVJclVNN7b1kS806Cr+nwn+GU6SmugFw1hV
0VD5Uha8hNE8HDvwbXjbd2vd9y6WuCBlGvlkaD083qp8O/qkjqIGjGC3eKhVmdYtmn8AOlDjZcaY
N7VPBg0Fq/iPuHdZBheFxiqKSABGbEx7sxl2xWkL7NYVk87FtI1n052iXMn323vH3OlvH78YZXu7
eIrLOE/qiRGg6Pv2qPwiPo4OYgWf9dt7McMFpSaMEsm2AVlswMbtd2k/PQ6VZLnFKPe7GEw8Ua+X
rlrIoobmqmFTtSwZw+uYAeXCRtOaMbBdpumFY+dI4/cEAxdR8hh3T4hQUdH529u5XhhZ2ONixjwZ
VRJQANf0PfR0Ac3sJKfbddCjKPeVqBWyGisWxrhYUVCIScoxxk7xbmHsb+qe4i6J3V6OjwXrGmyv
bfWaXazxHNlFL1VTWodYWvFcRM/9INi71VsGsI0MvA0akPwQSR0PIYbzMNmhATU02ifNyFxdNBS1
6u8LI9w7pcxgiu6tCiM++bNNTacnd3XQu1YHmT3zCDyRJCKCFy2L88BQoaAMxCerV05TAR1xYrhW
ARUrSf7ykfO57B/nevLQ15Ke4Kt4So5d2jmpUNBsPbdY7B7ncH0no3ga5EwPUdkpXrUvr+Yr83uz
Y9zhshN/JujmC9xuPS5ejPKTJVmtdaYcosPY+ME+86Nd+DTlbnpVHKHY68U/xjchykzgJfxcSRuU
dUMmmRUYKJjnzWP2SzZa1NxZv1F/TowfKdHmXhtzCfAHLX+Li+d0FOQSot/nX5TOlkBU3KAgg93L
B+2IsaPDttOtezdqlxgDB/cOX25u4rFSQYeJ96Mnx4jUbmuaB5uIqtrr/VcAfv9nh3unII1qQCsC
4o7GA5v0yb3hx3hooZ3rSrXDJBzAgPdvK2MrX7yMaUACbRjg6wM0haw3YJBDXVBJWHezy6K4YJT2
mpxECXg++4Tu++a1tfLMLazouXscMGKtVP3TjGrM9rqEW8kFpNqMTbCzoz8lHex9eEVP4BD4qe2Z
ZhLeqMMoSNxXndDSZAt9cx3TPVx2pg9j2KcMuAsCslD6pgq/3tj/+1cKszCgvj8oayRSBlpgw7OU
b7Q9TRCx19ITpGEdCNt9xCkWtrgbFWGASVKmBLwYyqOsP2RRg0LnhzxvYYTz9aoy57ACatRrssjp
dOi6Z2gNVKJp7nVHWNjhPNzQ6ET0HnVn/To//8Y0aBlw6aaj7uq7yP8Y3mdhkPP3hqp6okdMoVWK
vnc1rQ5JT3PHtFPtjHjbeok6B3tZp6GDhkVwAgPlbWWX6AfLaSi4e+vgo8U/w10DK59ra+rxXLZe
77ERrkj1LTe1XYhwIJ5Iw3773q1GyoU97nluWy3NCvTyvUiR3LD/NsyaG4XKPzoo90KXComlIsKZ
jnnsoqcJR/3ailgTV+PWZSk8AVZhgUEziie8K5CcilHzivykmjzdbJwCVQbo3Du2SB5KEEZ4rexc
yUB/Y044rvCe2G+UCo5nNZe2QBKjK6YtKzzZJBKnMZbsAXRoBXXC8jzLT4P+U51EWfS6G/yxw2cz
USRrs1RB5HmUEsAFn7X2rJgf84KLES7mdsook65E/qJlvVtT8yqVlJNstHfbLi3YMz5/SeZiIBJB
wweDE8BFv1n9Z9OgjiX92LbzH3f1sh4u7JJgyq0pBcVpXl7be2tX7KfYp64xHyBZ44eeCI29/hln
EVDewB9sgOjfvylK2oeKwVTMMwoO7HTGALU53UmW6egNuddb1ZcLUPjPYewEoeTIqWhGfN1NLv8A
Fy3ULrWDosMMT1ffJ9AHKs3SCav6Q9HiYoWLFmHQJZOkov/cB9fm8JhUj3r8uH126/f2fyYMfqgG
WtU6zWqAH7rRD4bSqQEK/DcLvLNHcxiVDDofluSuL9N7m36Ag9SUbU2zTXREoEDMTmuRC452EcSq
joAXjv0ryFydSFP2VTwL7tPqoS/McO9j3KU0Njrg5W3rgcw3GRSj0X7Z3i2RDc6zR6Ut+hJ8wR60
3y13aIrPQV8/4eEVnMo6MHWxGM6Do6Cx9FjCnS2/GZ07E4zfGlep6qBqe8PwctTNK7SH8VD5yZGV
pbOduCy9GqEW/wTn4K2kDagMmSCPRVxKFCjPmAfNvhInhuuGTEZUDKIsVeMjlNwzWhfmIerbbHxR
p0+lfJuHP7cPbz1lsy9muNSQFJM9ly3MZM/ZPdMB7a+qV9NhINTECx9ELCKrl3dhjvN7kNUQpRjh
LKGse3Ffwv9//OOKOJ8HitKK+iD+TatguvEuc+MXwPJc9jVCvOl+255oRZz7p6Mdd9GIBF5rHmz7
SEVVb+EJcW4/RnMcqboe+wVE7F/ZtHTom0f7XE6Q5cu86C7wt1e0fqEvLsG5eJCqLDsGSCCYI+Dn
qyBziJzcKVrjbRsSbB0vfAE4bWCCdBkC8OlDVR3TVLAQ0e9zcXyysrZOApQSZvS0ifUw9oIvUXa2
f30oXryZV7gI51KCPh2+q8ZxZ9peKX+x9RdDPtJWJNgrOBNe5WIK7ULNa1SBs3xyxgL4dLKXRaxI
q8sBOAQgZ1MD8zG3X7PeVa0NqJ8no445UcvNtO+ldir0z7X8un30q+tZmFLfv381iebKKJC0ZvW9
3exIgra2CLe9Jk6IQcjLergQipFLVSnUDElr6LdH7QpjDDrwwNHhjZ7pPsM86XQAsef37aWtet3C
Kvv74mmvRtqDutWAVcO36Y1KHrd/f/2UNJMADAdoxl/MxANmBusENfpWIm4kf++U4LHXg8dJn+7S
QMSxuvplRv5Y47/M9EYK4hRzW7+m/H7rWDL+E5GO5bo/XMxwrpe2k9yOFlzPztACfcPqaH7Y3rf1
nH+xFM7nJCULiRqg+9r4mPJAxa8/5FdM27TYDUDWCKwx5/orNiyscc4X07AB9xf6AtFxcmcPD5HH
hDFBf/wIv7tqBMgu0QZyXgeEdlSWMYpiiXSOBseipl/Wk7e9KPYjW2ti/8TCtWtS6WGYoYJpgvOk
+VQEomqYyAD3ds8zCYy5KoDj6U9UPevq078tgHus0QeiphUasd8UsRObd6UImb2atS1OnXusp0Gb
LKrCfaXoK8jSnLL5ZINARe4+NLa+MMQ90tKgRlMS43vSqm7jJnQq6bruRBiMdafCbJIMMk4U47nt
gnJol6tDikJoe8yLk0UPRiC6JyIb3I7FuT6ZxZxjDsodG58etKv2JXH7n2CdRJ9ac1Nf/doIRm3+
H2lXslw3jgS/iBEkuIFXrm/RLsuSfWF4aXPfd379JDwzFgWxHyLkQ/dF4VcEUCgUUFmZ+7dx1nT1
v4Hxs2flWgUIZOqBMeG31Nw/Wo2qqhQY5zAV0t0IhsjnObqy1kksoWqyqulBXshN3aB7uRE1EInM
cDG0HOK67wlya1JUjqR0x3r1TEkEJxFZ4aJoiNpMqukAsY+rr4Rngx7X8f7yLt2N1AqUlQzdgqSO
ybMEy1Pdr81kgZvq6+JAhzqg7nSnB0ypubwWXUl204StNS7o4F45SdmKs0e/Te8UdwhSt31mj9aK
wxTEJldH87fxgWvD1ii3tYpwWrWiwPFghOFNp00Pc7n4l6dxLxZtTXA7S1nDDt2puJlIjW5ruenE
y1dqpfYoInXeLahuLXHbCawkrR7X4NDQrpOb+aqzc+AUzM7WMIXTsfCn7x+JTBuLPBdFpKxpZ1EA
aKAz0Q6f5czp0++Xp2/P0bcmuO2Eusz/ujVosnxGQ9tir8WS2IMs0kzdveFtLXFbSq5CkgPNgoU6
/FdP3nxoQZbWe8OxDUIHDViXRybaX78/aHOOQ9CHLpBew0vKy+A1N4x4MJHsxIFoHnI7XRQyBI74
23025hQrGa0ZJJhuUfwjWZlt5QsUg3/UIvYgkR22ohs7U6rk4ZIAGGG0gwNg3TLHZ2PyQ7l1/nIC
2ZdsLDUZ6FYGipvrRwLUviNqOKosiLjIJpdJ4qwCGJLpQzY1+LGVqkPDTdT9k42aLnCMvfRLQZPN
/y2xv2+GJUNZZ4ZsPSw19HlBa0Citg+Xp27vPrE1wa2REiljFloxfH0+1/otBElcYzrX66krb+Tp
l9l9uWxv96jfGuSWSptCKyqVkfFmL87CKF5O8TNyfjDB68fLtvZuZltTXExf0qbuTRUVH6m+T5Ca
1f1DXx4X5VeyEMFK/csWfl0qLrg3qhVGs5yD4L5rvdlovpXNejRicozDl3aQXpJSup+zyMMl27T7
ErxAkv758nBFfslF/UmjU51ogHw20l0tVTYIqK3w51/Z4AlZjDhe87jDu0eTHlX5m6TZgwj4vu/0
kHoyQZmHvjkuzhdmTcNSQsquSd5qfJKpwAP3p+n198nbTRWC4hWgOoXdaYg9Fok9jXdZK3II0Si4
IKGVzdgsJdptUgt8F0R3akXU5ioaCBcd9KRfe6NHH3y33rakt+W4tBdjEMRW0UC4AEFNdC+SFGCS
uegcTSdHwDA/cFdW5NcV4UJCqgDxnTS4xpbmYWq/Zqu/6AIwwO5cKTI1VSjnqZSn47LouJjVjJg9
UbcwrtbEMTpBk99+ZHu1wedAw6SU5pThWmH2TnmsUcOcTbt5qY6VW3+oWw13wP8P6PfHbI4Ga4p1
Woe4MdFyLLyCqN9ldGs80SHv/DmbKmcA6tGeJSJKHgQz+TsQbgyHCiSjYguZHvTyOlRHm/hqyl4u
R5ldYP52dNzukWfd6jo01DIlFCAC50N40E99IOaMEY2G20NK1xXT2qB4WTQ3uRakBGv2AZ6s7Vi4
DdS0UWtMNd441O4w5N+64dflydrdoBtP4HaPKulG3SIj8cLslChnKxKcouzf849M2+/nTtEqBLyx
YhWpUsseW0O56RIcLgpqRSHkdi6PZf8Y3QyGO0atsm66hmIwWhAdOkf5Hrrp9+RY25BceoqUvzXH
HZnVsA6FMiqpZz4SR3ETT/LK8+wsv5FyIiIdwUTyXcADqje9lQLgkjep08yjo5iyvQDFTWIRPETg
E3xXVyRlfaewrK7UrhLN6+qDYJ1EBrhDdIgLUB6EMKD+RmsWntrb2pfuS+cydo/isVIc0bvAbjb3
6hq8skJSRGpY5xnkpCDkMQBkQKH0JI2d08unafq7TcurK8h1TsKsyYFpVAy/oCvo0kTYfkHo4dHw
4SSpZjLj+J6XOzLWTkEjuwgj7/JKiRaKiw6mPjHyS3ApSXX3LZ6K2wVaZpdNiPyaCxCDQVczM4Ax
mRblNm16by5R2l01lwrLbiJTXHjoW2RSK+uHmKaviUltXTcdqv+IZtFz7i4QfhP13qHFKrL0xoA7
8nKiAWPgVh8a3bGemN5B7llH7aZ+6USvKKJzj8eOkcUgcSYjRIx+8lD784E8VkcI3LnN8+U1+5dA
a4KelOqaDNq3t1nwEGVGY0Y1Fs1RfMtnnBFRkF2BRc8Pb0S8u/tb99UY54RZ3gxyXjS4gSl1oJFA
rZ+LSPJ05SCLqkrMA96fVq+mOGdcl7pBUAfivqdPmvacL6VbhUct6+xOdqf68S+nkXNIMle9bGaj
6c636bE+DhBsy5yosmePkYaJ8LW7IQO9M5A2lxWT8MxXbZuYnRRhpzXdjyla7Mr8IYYWsjPv3Qxu
jHChXVnWWA4ZgKK8Yq0RGuQ2fvOHBoKp241MGztcjie1RlX2DJwMD3wZnAEl4cyLGlt+HNz+W+/U
QfVdYHJ//vAOBFYJXTd4NhYoDJFYDxEM6fXo6j5kSQP6aTwveMuGsLXdPpFCqEy6/5oIiMb/jPLs
LFlaEvSLMXg8HMQ6Nw6jXERf0ucU+1qMbNyf1ldz3PU5s0rdSg2ka1p+LsObTFSr2Q3Bm+Fw7gEA
HQ0zxjocTuoNOHMjL60yfzLUc1KpleBoESwYT1Uw9mukR2sDIoYus8PxKM2RO3UiMIdoytjfN1ea
ZlYB2u3xTkSgSpdV7dUcic4TkQku3MZLTmKrZ5VaemXkviViTBFNFBdhK1KvcW/g94nuj8M/Vnwo
ROnrbhDfLDwXWSU1w0lPcY9plxtJz2yZuqGEilbmfYj5R1EVjYI+G7AKnmCI9CrYH40W1z+qnM1k
/ZwSKZBIKqprsRDzLtRt7HDRu7agj13I6NlnsdswUCaJfSWoriix8R7p5o7hCSIQ2x2XLHIXjjA2
lkaqLRS8vcXTnMQDq5E7g6C5DdDh/umytV2nex0ef+Eo0gpSGxoutyq9LdEznYqok3YP240BLtYM
A6QURoL3adOgXtl96ppP6fxDghQdVVrbGkTrtT97FFqkEKCXTT4cmFGn9oPFCre35q3qD4H0YHmT
339m1OAfYbJU1FdjXFRYrF5u1BQsFZTcm9bdUgtevcjuhtoY4GLC1MTdVDeMBsORgUhh9NbtIbKJ
07/M6FfJ/fkcXSfH/MZ0DDt+0AEAXZ5zR37IbkXcR6JP4cJHN6xWgsIn8upQ/pqTejqp8qrchb21
3kZgtrAzKasE498NWZvhc/EkKYq4AvgU1+FyyCB5TMp4dtponH4kymIK3v/2892NNX6rx93QFglS
J8aRpoAjDRTeWdDbrMRW+HjavLz19h8DN/a4jS4lhiVJFUN6XzOOE8VOXf1hYlpV1yJHFUwk37Zt
qvowyQUSqXY5W+3j1B3y+tvl4YhMcBsd+spzmzBhrzCNvy4piMVS0vsKKQXLJPBDg0supBUNopKJ
5GJsrgvwDKv6aocg/irq45SvweVB7Wdmr2tkcBlo0puQtswRTrrT4M2ueoXcLKA/e9sMVG/8R5Q5
7YfjPwHF4ALKuDZ4l05x5ar01Fk7sEqVon5j4ZC4mFJrUxL1rI+mw4CS1ikg2SI5CppoA3R/QMUu
Eb2hiUbFhY4cLVVyKwEiJi2p30mWrZjF30UKg4sUXWRBhoYipV1qkG/J06EN5WOuU8GeFTkfFyKs
XM8ATMaWnRViL4Bzg5TfVtrQRZWr0b5edj7RtHHxoeqiDkJv2LQg+7IlKUcH98tlC4I9yyNFpX4B
W0+OkocRtfmJdqAImvIwO0vVcvg7S1x00MO8yIwFsRUYELSznspytiNRK9quPsjmPDa52FARhfQA
xaFB/H/sKdEp9/tDcYq8iPU2O8ZVekNckOpItrHal4co8A2+5p+2YQ2ANparSK/1wVOla1l6kNXZ
NgxBCNxdNrRRW6ZhyhYQ0W8vI3JaWlmVYD/lq18Pn83EoUQAkxeZ4GYybMspbkz0zBjrsRqvhw5g
Qv/yfO2ft5thcLFVmRNVHZDZQzhq9XU/980H46pzGSFp7ogISXc308YYF1nRmjqpWYE5G2f6tRmr
CXVQXRCERDa4yKrFej50Ji6JS9HcGtQ6m7EIB8QCzLvLAUqowPprmonbz9ulz3pUpSsJB0RKYruO
rjTdskflflD8erlu6lgQ736/mF+wxxM4Jb1cQdQVDdIkqI+xk52yw+zG6DlK7qNrA9ICjGrfOpn3
8SHGk+dyQMOxYFbZ6XDpE3hvV5a0Qi8rEk9Vdgc025et/H0ITTvXREXFfa//M7s8x9MwyysdGHRh
jj25R+Nd6UpCtn2REc7t5zWaVaUC0VyX/GLSzwoKzWriXt5c+5MG2SoLjy14v+XOQ02vjbjTElAe
VXcZWvygb2hMk9NFH8Ifaa+GuBNxjCskli0Cey25cXzbhyKPF42E8/ho1EqJsDOqKc6J9Dyi6xal
A0UEY99flT/j4DPkVevrKE1QLB/7cyT5oeRIsaD6vzsSnUB8SbcIOEy48JBOvWzFdMaTRRXd11ny
iUqpH5LkYVTKRnAY7RcnNsbYx2werLq0yOKwBrBu9FEeP3UPTUCPpWmXua148mFN7fgpuhUll7uz
uLHKuR0NOwCq0BCAui/yySUCo8NJU4rgsnOzJX8XETZWOJ+Ly1VdYhUY96r93uS9nafHUXvs58U2
l+u2vrFWUdubaOk4J1xUEIqklYlESfNr7TDVX2M1mGtBwieYPb60Ey+VmVsqLhty8ZgAAFyjvFM+
XZ673QNE13Uwq4JOCdR8b/2i0Ig6D4wZUosMu0sqL2lrW+1v6HoTZZ9GQ9Rdvr9Wr/a4c7ddszaR
EpSrmEQGGgUOkz8cxdxy+4jwzbi4zYXBSqAuBSoAwu2AgMvFuTHROUZ/SfPoHpWKPq1ldMzK7mDW
05mmst9LdWJ30CmMsiEo6/nH5YneT0Y3X8TtQDAl1XGB4Oy2L0xTZbhWztqXGSJ1eMI4dKDzg67y
EzlEQDmK+IH3Hel10rltmFEw0dZMlErOzln5LSn9dq4FEWY32dkMj9uEimzgHFvA44J3vb7InHDt
BWfYPkZ9Y4LbdVm50jKKQDbXu7JDwM5i4qLlQOfvF+MvLR0jdD5UPvtj0uCZCvAEyiTrcJxN8n2k
3yzjWacC3MDlxXnXsqmoamPErFMiMciTOU1BbMzHMlofL/vffsjC87iJ4q2MNODtRjfGQu7zCj3I
sxFBbOLT3J3z/JApolXaH86rHe6mANZgSBRpaeZJA31QywoSRckxXozD5eGIzHBxi/EFStOEC4m5
WJ/KeAimNvb6RsSMIJo1LlyRekxlgmDvtqHlaIU7EQVttRTEJg9/Nx423s353ERF0+khXna7JrEb
+tkqHwsRovFfguLr2nAhyDDCCB3CIBBZVdA7Zd1ox0PYP1WxdDMkeFAF/EdFWj1ROzTTwzQoN0lD
DuWgHmtVvkUrZGYP63gqF0OQCu2fCq8fxgUoa2qHOG/xBe2k/uqk1I2jJzLojrFap6qTbxfNvGrW
XuBD/xJQXs1yMcuMJrlUAfgGqzQ9QcrzOUaLp+T80PAk5WW+VNui8sf+JReMxf/fhlwMi5IchG7Q
Gkce1o52d9PAIlKW8nN80DXbckUsJYKZ5Z904jwKyyJC86/afYqr2zW9bUBcPCxo34B8mDUdW3MW
nARssd6nY3+G+I6VaS4rKergytFyG6uejleJMH1Kyt4h2afLu2b/0Hk1xQWbPMahXSooQnQ4Fapk
Pa5J93TZhCDQ8M84XTsOqRFrKFgVqTtrwZqFdrgKjjbRONjfN7u/b3DIlOMAIdtEVmyFjL9oL3qr
FLmeyYUYqR8X9ILj4jzifUX2Mq8IjE+dC9aGUx6IHH03cEJQE8VYCuZAnizJwjkXdR2yHd24hba1
kynPSTPbmug6uDtzGzvcFh7MTiZlhbSjyg4q6DUWcI1ddoD9q9PGBLdlp7he5yxHytqdyiOU8J5T
P/mHuoljBtUdxNFKG/prnsAoO7/ebaI/Rk0+8ejqYQbCHWjC/wr0NIF100IKc4U+T+FrhS2KE/vp
6cYglx/UC01TSwGGRwumz/Gx9XuX0f/R3rVglcCqFOiB7OanCY86l0e7u8c2trltrKUL6XsG4e3K
u1j6Aj02R4oy0ZSKrPApA+1BbGVghB3YQV8YZRjT56BXyTUjPXqZ3PwgoUbwl2PjtjYtlFLrJSzk
tIJLuB2O6pQGE9EEd2DR4NjfNxGENIsUxjESlVy6LmjmJJOfg6XsI+tkEeD/UE+HuvBbI52c642W
4xUpUaRzQts7CE24sj75f2eGS1OGMLbSJkdVxSDGITQ1u1zXbzSqvctm9qGTxutwuKyjTPRSk1rc
4icHlS8ID0KrxWMUQx96BtkY4oKU0sZQOB4SPNCrV7T7QlFeG46CwewGDBOdNArErTWNJ5uaFo2m
1lxlXgigmuJmXrIE5EvrQRTaCTuoOwwiNPJ++rQxybl2EulqQeoWHbyM19yHcOPNCmUY8DRpvnxI
r5XUFiGKdsO9aTEJAaoqwHS89UBorCfm0hkAkc+zPRV4vMpEbVi7O+nVBJ8xhblqdP2Ak0tJAOpH
XTzVJS+FttPlBROZ4eJth9pnHfcQDp/aH/l8JUunrBdxJOz7xJ/Z4utfStMOesbEtzpPqezF65Bs
Fs5S24wypfQW2RYRT+2uD1VlYqk6dBx4uglQgK7G0qE+0BLDqfLkqkoNwajYZnl3MlIDdPAqCIQt
nlmglprOpBJAIJIsf1ZHnIW9WrptlAZhM5wqEnqpRQ+XF2s/VGyMciFJ10aG7oeConxikggFILt6
oHjp6UPIjI0hLiatdUFlZM+MDtdr4y+N8ZStluBI2i/5UwtN/Soogwmf08rZMlFwdrDAZwTtkWFb
qusaXSyKY36OTyIind07yMYcFydovMxjXQCiwZjTu6DFm5/hQ11TtEj7nvE6LO54GnFTt1a0VGNY
k0d+e3sr2+tz3p370+xQm3HDU9OeFV+fhNC5/XCIwKQiJEIune9C7aNJ1ccSEmDhP+UVJEc8zKpD
Xfln/tkK6lPif+hxamOQS5uGrm5CLcJ4m+qx7KfTVL8ousj1d+PUxgiLMZvEAsqnKtDBUCBRe09e
Ikcpvg+i6vL+1WRjhPOQttBRjJ3QqNO6i/ffpirlRg2Yl1juLIi8++6/scb5CfpBkrqOEaTy3Elu
wBx7PUMgw4m/dcfUTtzhLKKO3Y2KG4Nc9AB1DBKnBFioMhof0jw89ksvghvsOr8FlnZ0QBOQ4nAn
o9yCBlJVERbD6jEsIrznD864fuqlX2l61SExvBwR2SfzUZjIMpHxiG4oAMe/dYtQ12MSz/hZuQRd
ZwO44wr0Ju6WygeKIFtDbNwb/1vKHA+JDDxOpSt5+qRmjwv9dHkse8uzNcFNXUEmKOywpALvX8Ec
qt4Ed79sYvcSubHBd8HHvdamFVqRfgtWDMHv67cz2hWIOqWg8LtzJERo7oXdrUkuw1jmpFrWBfXF
32H32vKqKwN5mSi6788e8Ae6YllAX3O7qS6rukqZ0tKY+rP5yUx6wa1D2XNtlEf+WOC2jyoreaQ1
eCHPPi+fGR3odB378l0DtVri5ydLtUt0ENaoAIgupqKxcV5etpNixiXiUhjnN5psabYUm8+XXWMv
wBLZhCi9Yqr4Hxdgu4p2aAOPf3MwGFFmG7HbqgIbu2fT1ggb6GYX5XKSQ6gDuG79cfX/CxzOQJ8Y
P7MsRj6EXiawKBoV5xWGUk+qOSIctYAkRz+T/jiJuud3NTe3g+L8YkgGJZkIWDpYw13rDp7ud4Hk
Wd/qc3JP75IAxDF2/wACnsI2HnqRAtiuc6B6r5iKZhoQNX47p5EK5oxJw8Il0vLc0e6XThMB1mV3
C29McCf8qgxlp81IO1NV+U7JaDpDYgS0qr5GrXSvkuqpTslZy+vgAz65scv5ZG1os9yVE7qeZDwE
Vb1XE7DfJ5XoJN7d2ZAf11Wg1jQ8Fr6dQqmpS7WK0QvXeapv+smhuZZu4lu8dXlSAG1Je/UKV5Js
evMh/TZoov7fNN9j1YQTsuAW0XFZg7oFfQ0qSIKbiomvf3dGbkxwDrJYVTrNDCWgYaGaTrk3+/Gl
ycz7URq8ciKCIsq+PyKGWDJGRfgWGCprWteNqPImxuiUYXcdydG3y36xmzoxOmu0NRkWkkluWxdJ
oy4axCSRYsuOccLNwa8c+W7xids8WkLO/d0sA9gYA5w8BHzxnB+2sUmimAk8xtbq4IXD1rKjtmZX
WXF/eWC7jrgxxMVHQoGrLTvwDKPdz9H1IAd0bi5/0YMlPTSiJhvRqLhJNCbLrNQQ51muxbZS5r5U
/ZglNBdEsXt5WLuvumQzLi5EdoPeNV0N5pr0OBR2+wPAykfGoJR49Ghdm057TnO7+sFUVD9GprQ1
zvbH5tBpRwUNMYzxmAzLoVsGSLnov7TVDFZLD1JJfbk82N1guRkrW+ONOSnPNfTGAC5TWM91diWN
d3ru0TFo1peyuoO2iyAv2d1vG3tc8IL6bSuHLTvi0hyZHDS/D8Zq5B9A3hLCKigyREiwrd+OKknL
qYQqM9KDMHLMvLGHGjyXIsnH3dLw1gx30jTaPDUdRJ497evst8fencF3m7vGXeJEn/JvjExe3Jz8
L+HkdXDc/kajJkFFCswwox8dhoC1zNMrzQZFGpISXbVFChr7S/Zqj9vmxWTqc7XiIkawx9uJQJ6m
F5xpu16Ip0kV8Uo2gOp9u14TjZV8zXFks2lE/eSoBgzBLHrs2I0hr2Z4IK4ZTqneDsi6o+IfNX9Z
rTup9CrRc+t+3rgxw3mfpZpFVDHqNfakojmZN57Nmxy9yBKjX3PFl3PB9PGQWxqO6gIiTxwwiu5p
iXkzmfXJoCnYIarvqjxdg+XnaBS5fzl27N8xNgPlPFFbrGzFBsRJcxUTG89HgBc118ADQHtAPupf
V2e4au4Kd/gurLzJ8Ih3acLGNOeU81xQCdcbOGVlxF6hWZFv0a60267JfBqno73odYa/SmsQUqL6
VZp+pCWHbL6BO5K0flWUlEmU0tZvop/WKojNInflzqEFMlBhl6A9V1F6FC+74nqpo59luJyHRtS4
t7vJN2Phjp0Mh0BIFvDlqXWCCUwb6sB4JPAYNiOXVo07bTSKlqxFwePbDBKMGVi0+CUPY8ERw37k
khEumKSI2EXco8LS1Eb1tZvxaoR6YutFcro43QAiTgmguNs+yr4L9gPz93+3/K7+HIGcWrcKCb0L
8y0N2FvmjI4mF92P2Qnic07if+iu/WfZcNrhizbH92iafZbXKrLlJfLzMT0utP6rNYPIy1sTlUJJ
Hxq4zg/KV5kuV5PxOQ1LQda/7+oaJIEg4qjLPNTeXKpK16MJWwmlvhKyFZQWd6NqespHyFKJ+mqJ
c8GuIYUatoBzGYXm1JavJJaz4PWq+AiB29YQ54ZWW7dprKAoAV4ydzAme+xCL8xF2erufel1PDzm
Hr7RRqGJK1luPUnFS9iNgRTeLHV1SPPgsn/vx4g/U8ejIVUrGsdqReLRyMcUvWcyCPcvW9h3AyrL
moVSpcaj+9esMZuRSfwq6ALzh7I9LhH5pmZpa5cf4oog4Cj8vzH2MZu9M0dynMQNq4kpnU20xjZn
ERJyf8ZeTXBRNQZ6Z506XFqmaP0Rasn9UmqCKfuXbOPVBufQhraifGdhztTeYfwKy818oFdt7mp2
8YkReeeB/vPyMu0OS1M0PN7hCQL8oW9nTmoGpZtmhPHOuirlAwkF0WC3tAG6rD8G2Adslkbq83U2
S2RQvcsyKNBqe+bN4BO/D8KbjwANtsa4Y5z02RAlhBWVVcnOmtQbxhvZqt3Lc7Z79G2GxHlbrzRT
XcW4kmTZIcru6vUQrg+XTey7wsYG524ZXYpigcgzXobaY+dh6rzUl5zqh4HSNUMhoWPlsknRqDjn
M8thzE12N0ilr7nkyuMzstDLJvbvO5tRcYHU7JOxpiidMwjShEIXYw9prieQX9yGtu7kma0LriMC
/8Peeut/RqUZYTrjBaCLkbUTkLp5JTkV9TeFaLaaHQtcxafHLAo6ESRpf2sB/geOF8D9+BiLgp4u
D6xXsFECybjXJNHW2l+xVwPk7dA0NDtSucKjzQTy1Dy0TX89tAdIaLa/Jpe4dUAiW3JFpRyRVS5i
FFZuSquEiJEQaE6T8VDVL+kq7IZl6c67BEx7HRwXN/AUoNIZUBfXvA2D/hZQNXs8VZ+gFibEHIgW
io14E6KUYZ6NIcJC5d2hS85Ndbzs9vu/D7wOgGNoIOeJ8Rqjk+WkgNeHxfOgPdQfoZog2p/f5/uk
1iLUSVMsePgcHuJcsRMjthtR/87+sr8a4dLTpUzztkxxQZSlMYiL2rEk7RyXH+FO3o6F8+koqZAI
d4h7bWE4+nwfDT8vL4ZoHJz7DnI0VH2ExdCta1m/adSfDXn6gAmURTQKJ0UazMXuzmgs4H9xd5C7
5QDA+70+padYLT7yMrYxwwVsnWZzpjJcbpU9x8mXebnVRdqKu5O1McHF66pei2pqiszL1fYqVgdH
lZNzVcSCDbKbK/4xY/ExelmgeB2bGMk001OuR1fm3B11Y/AiFfQIlxdnF8pENsY4Rx6GXprXKmJy
YBVEN4sAqqXH8Tp3RKiHy5MHObW3YQXqc3WcJxpAHaNi9yN0oLuDjn7Ty+PZDS66DkFeCnonwmNS
40LTWjOPQS6dvBhh+2Ql9PtlC7urA8Zi3QADIArq3IQVy1w23cS6RJT7THmKyUNFErsStQOzXfEu
4GO3EAhE4D8eOhfG8jgOLU6zZbiau5tq+TbNQQv0qxkLK+q7k2YSlNQNcEag0Pd2aSxctRd9QBkH
wEA/OisHyYG07BW100MdsHaY4XB5DncHZ0KVEKBhUIfyiLMy01rgSHBBmWuo12bFeAyBqOxl+YgQ
cpLC+fmyvd/FrnezuTHIZmBzpsngN0p6bWDPM2551LzIS4LZHoLxMDrWvfk0Ox2UWYbvlSAp2XX6
jV1uZmmSd3Ha4pjI61tieqH2IJv3grHtvs1sbHD5d03NbCYSrklA3oCTkp6AvfWi6+oFrRxeUqLW
fdngvre8Lh4Xz4eGWJJphkwOMQTgQjESze4taxX13O8n/aYFv0T7nkp5BF2kABcfFTj80iO57t0W
5KgzXNN8Wn4wkIzlKoLseH+1Xg1yIapK19bsQ7DMjrM/jNcETFUgKr88e/sZ+GZU3IlbzrmVzBne
Vtk1hlVMY1871p4JdvrIF42InUjv/f51RJzfh02v1xSydS4h8eSvjeICwDfbXYpOyRBibFQPpip5
VmeR4vZulNyMknP8eJJG9G3AcLIepulhXb6rxrkWqtjvgz4oMUw0qzNlZe5IXhbEyZRV+bQgvyvd
5ik5ZJ4BufWjdE3t/zYC6xCAB7FZbU9nUfbPkop38/tq/vfpuokrxjiD4682U0+h3/vktiyDWL81
9EOdnIvUv+w5u965scUdPP1S6NacoiZHoSQ1/xhXL41/Xjaxv+U2NrgdoNRhigYnjCc9Msxs6gMW
9CQ50ZVyYkJSRmGPXy6b3HUUcL7KYCHBocojBylJOjqMCV4P6vM4RXaCQll410SihnSRHS49pPoa
JYMFDeR8vhnra+O+Lf2Z5u7l0ezGxs1oOHekYySTvII7NvNTL11Vq6A7fB84+GqABw5OZWgshoZ3
V+3aAoFlCbzFWnuMMQCdbsTug8QPvVYSBK39ybPQSAKeb2rxoD7VIMu09rgljLLhpdInc1p8KfyV
q8FHpu/VDvuOzXbqxtpYZOQn7hIuwUjHU9iO3mUT+zNoEbwFAKFoQs35rQ2ZSJGl1b9Zoxn2rbPr
x/6xCKBaZVcjIkaBl4JMyOa4e0hb7LqLHEvDw+xbq8YAHUeFIp1rfq2+5ih2fDs/QOfJg66PEz2K
qif7BcxXe+/wTG0RdS3FUabb8SflsXeZzHh4JHfSbJdnRqNV+MOB0UcXolxrt4C5Mc3FqWUo8x6V
AcTck+zETnnbH1ZED3KIBURnbM7eBd+NIS5YJZNklDVgtIj90YEpGU9oSmwD83jZY3bj7sYM5zDR
2JMkqbHl1DZI0C1jaAelEL2ni4xwB3WTjBX0ndBmFLfh4JAm/aXEZmqD2FSQeu/nH5vhsC/Z7DG9
DOthbACTLH7JDuvplBxyzD8vLt6ShHzzu4FjY4zb0G2yRHoTIzed1sFWE8/UT/H6dZC+XF4ikRku
JV3KZrAMBuHH22KTnsEE4SiNbTUiBZHd8L4ZDneIELOv5aaR8LTUSQ0IF7vhaKhLL9hBotFwsWJW
24FIxYiWs1BzcA21FXpnLgNe8AWxcM/pVFkllEIkDYUCbtqoOVk1ilKpl8ufly58itLJHTrp5fLi
7G3TrRVu0uKGjlIaIeHVAsgBnBP0DTM5AJFWn2gw3KwNUKrq5Qypy9op9lyfwualkP3LQ9lbf1VG
son50mWTxzuGitwbxQIb6px+pSCqNGktWPzd80lV8EAuq5QCVMmFm7kpzXKBOBdAUOgaCkaX0VSD
8f/QlA6Lo9pBnYTI9t3zYmuViz9tM+cDmm5wPnnSowwlo9wlXhOQySbH6Fg2DmuEpY511/rF98uT
yryMD+Nb01xAQmLfgzsah34eFU6VZXbetA6EiIv1ZpJF+lC7K7iZXS4gAUA6g8cNHPQmIQegO+/N
REQ2y/z50ni4XZVC+3eF8gYAPLEW2lVGcOJ2MwmkJEqcsFQjJ5YWX83kMLg8kaKxcRutjiM8tc6o
YsfZV0k7dvo/l39/97K1XSlui2ngjYpNA43L7MBdb1mDRX5kgBAg7X/3ko6FnUh+c9SukFn46s/L
9nfhq0jYdMtAxonXPS6zGECM2C8ynBTb4qqE7qIn2cBl/ZMEeOy91wOQZrnlfeRSR3JFoX+3WLc1
zmUb+pz3lqKBvI6BIdn+iKJH6nau1SLvztyhfRRdLvfOga1FLhJEeG42Gsy522UJhJ0qN0VFcECe
v8wPl2d233NeJ5b9fZMTqNWi1LMxM+FB/apJ85M8iRR8RCa4Xb6mk6G0KR5ztO5Byq+lSPQMxhb/
/bYzcZyhyqAjdL4dg0HSOA0ZldzkoOP9qgsYmZwVRE56Eh01+xHrjykebQn83dhjR6ceKc5m+9xJ
CVjiKjvP0BQkUiYW2eJ8flbBN6YU0OVIjNpuZC/PXiLyTxH6uogzYPcAhWLc/yaQx1oaVWPJU4TQ
iGfYUk+c/5B2XT1y48z2FwkQlfmq0GmmJwfbL4LDLpVz/vX30MZ6NLS2+d1Z+M0DdIlksapY4RxF
eRn1DxRpdA1TxqicoYdf7IaiYc/YT7hOBkoEhOpN5ybdR2ToP0dwbBSWxHqTXeXU7usO6FFdE2hs
PqHlxrcplcxXbN7OlRjB2mI2SyEmQUJBJ7BEyckwSjeKS382ZTC7mwezkiRodmz1E54gSCpMIJep
QdEafeUEih8wAb+FgLz8/fVZyi7uhg55GLP+nFXfCZMB51zeL7jg9wKcbjbGroKATLuu6+eQ3WcF
21WOrDtt09CsFiLY6dBkWaRXePnS8Sotn/Nc8urczJFhqpuPeEG/ABj+fiE1Cti2neLZaboW/GB3
G/mOnwHmIv2hYl4482RQTbIVCda5b7NYyaoZJDPGdUke+/n75aPfdm0GUnCIanUDUArvV6SNqdYv
HQSY7jzzBps9cFzuah9JngZT8nJmlE2NNjELhXk9gwIa4r1A8GUqabLw7ISDVOnoxvRANBnIrUSI
iNwBxol4Kgp08LTIPBu3i3q/oNgk2brNs3lbiYhuhhm2sQwjNKQrh/wlfojQ0VV9qw6Ytu59/sph
O2kybntdhgMmJfSDoOde2Dw1iaM54T3wDsKB3s/syk1myajhtk6Yb1IE81YTYGtODnSi8a178okB
qSH0x7vm75qzEZ9lrWqb1mElTtCI3GjHmPLEKRga3TT9PsQkqDUPbYb+5ROT7J4h2DkAT1R81o+/
Nq6YfqOBKjqVWAjJWsS6VRKNFotKvBJRmgBlgsG+ZNMQ9A1RXFPRJW5oWwF/n5MhmLvEGlptmlCN
U1l7143luaWDrHT/L8qAuoChoi6riwXieKAFXdQciAXGDEj3TmXnfmBfjBr9pVYdR+c+zsgO3V2j
lzekc0kHluyM4v9oRbvd7JjzRxLhP2mcMGXO69aCFQbFy4RKHYAA1H0fLL4RZI/0JvXyo+lNgeaq
h/4g7dfb3GsLt93E+BWwUgQXFg0KcawUoKl99DNzFvmoTf7tLifevsnBGnWZedkMalcSxdPV7Emb
FWx8t+MoweyEuO/EkDKWD7dvau1KlLChqtpMqUWQdWqcDCMmGDXRj+HoeI7z+QM3cCWI7/LqsUGm
gRkIaLGL021XHlI8GDvvv4ngRmAlol3ypLdriMjTxyH17PGLKUPm2c7TWKhaEYpsEBqG38tIEqOu
qY08qvZlPlVga4+AFdoxt3jtMWfOPO01DD4Co4gWqn9kiuXGjKZdmFtgm1Yyx2PdtYIeJNv4lGqS
/dtW9Dc5gqLnDVi8tApv3TE7lcm+kXU4bRrh1ToEtbZUu3LKGeeTNt9CJ7Drb7klSYbIRAjqvKhp
NSocYYMWw34czJvIfhyn7PARRXvbKEGXk5HlQ6xEUILJ8Qej2jkosdNO4lBkxyGoc27aYFyZkAjo
w7s5/7rInP3m76P6CvwshLS2WIPN6hEd6YDmAt/yAgbVzs7cYsBT5gN7tZIiRBRRlSKrMKLwppT2
Lsznc65kwK6UUblsHvxKjHAvW70messzmWZnuqGDqDm6J6OsoMc/9o9sw5sUsQ4LEFCLmT0OvlTT
19rAwBczgI+vPYXNwRwOjSNtSN92wiuRwqXECYHt1mjRj4UEh+KiskZ3ju7yFvhTs2fNnv64fGCb
HmElULiljlWFoTMiZYMJ/wNPXlZp6yb5I5O1bkuOzBHuqmFncTcymDU8cAl5boq9Or5cXotExR3+
95VHMNupRSiCBjDNuiLqw2TeX/592V4JV5Qqid4AVAUD07G+S9EdWLAZxC2GVzilJPSR7Rb/lNVS
Rhqj22sAvwUt7x3gVKjgGqWy5ivZeoRHhtZNXZgMUDaDlfvFrgBa4Vdj5qe1tbu8c7LlCGYhS5aw
MTnyhmL9sLv8oSq+R04hiZJlQgSjkFbTpGkTsmhFnl4VDMC9nebVxihxB5JdExODva2Pg4GrH+jx
cwkYmuyBkPPgvFzeMX0zKny7mFSwBI6SO06BsWi8zegtO2AY87Awd7lCtSa+7472FQssRIvJTke7
XBV6gEx1o0MSjAdrBw2tAha5S+2ismhRiZHftosccRS1KwcDr++Vsy+ROOk4/3xfKA9WmkQe6SbQ
MxAtdWcty32a1w/aoBOJ3O0DfpPLT2Z1KVQwFzRTngOAbPqqG18i9kRl275tQt5ECFeiyoeR1gNE
YA52r/S2y1om0R+ZCOEu9HVSdwb3XUqB6luluHb9kUFlHaQP/xyQcBMmNo4j2gJtn8wvznhq2R2T
MRNKzkLsPVmydhzzCIjNIXCB21H1ktw5AZpJ8jji+/2nC/69ElO4BayfEpIryO+ggbGe71twS5k1
eieayY0yGboH35ZLwgRfqI6VaqE+yovYPBXCawskaPayV4Vs6wRP6KBJPp4ALwXsuX0D4pmu27Wd
bBJrsxt6pQMmV8PVZSnTvie9DQ8yAiHd647pKTyaD/GpO2RA/UT57qrwlB/l40dQKtZyBePAZlKq
PU9kV/NradyoU+LrMEXMlvWrSe6RKViD2KBDCWgiPMjTwY3jO0WTuHuZAMEWpE0/442EB1JK7hUA
qNUSEy/7fcEQ2ONU0F5BO1AzPQ7kK50k3y/TM8EKmFVs0qqkKPf3mrfQZ6bN3mB9vuynNmdLVuct
TnBXqVLMtgmIdQ4Pxa7iEwPIHOKIs6xSKrmd4mxhbwFT3QTXNsjfPjfaj2SK3K64Sch5qnbMPnTG
4+WVSUyPJVgDI9HyNncwNINRJpSYHL9Gwhc57XsAO95KRgj+Je7/bedEkuHemDBvosGlclzt8cwC
0CeMwGwGY2kwH4CEJkNElfhwkWZYGxMOJYvyZg7+3yKZPCWsDwrS9AXRTkCW/5QUbXB5Q7f13UE6
27FMnht6b5E69EwOYY+x6HEu3AVZlIlIXOu2xr9J4F+wsnmKkqiVxSG95sK8y4bxqi2Lmz7sJReX
W5Y//cSbGMHEGb1VxKzAm6nSXrQU7+h+3jnGbdgVu8s7tn1Ib4L4h6zW0xsjmUIH5TSNpT7JvUQF
LQP9kQCPQ7lR+kHibGUHJBi8us+yqAiRHezzateRJehmJtEB2QkJNs8KRzvvUVP16zT1R1qeFqJh
przfX9442UoE0zfmlFlWhWEnu/kc2c4+S2RDP9vW4ffR/GyjWR1NWGV1lfJYoTUrd6jPRvlsFaZX
DLdqJKl1by4GID/A3tNBrSKCTkZWFjZ0RkbaYWenua1kbGSy3xcMXZQaczdQgFhzmjDLRIa9MiW2
dPPYkUHDzB7IzTSxMxoM6mExhphsVif9dcmyh3quvVazJQosESMGpUpnKQ2p4VH75mWx7+PwOZbl
GH72H/1x+d+WIkakg2a3CVng78CpZKEpKttNO33HWaRS4O2i87r1Q96kf0ZvFCjq5KA5skUKx1Xo
Q5bMPB2Z0T1VO1fpHkpLVg2SCRFsdWjHtGcjLA/69vwi1n2F/R2GMnKRTQg6zB/9oxdikFoVWm6w
9icIONkt1/M5Tt3wrrqqArrXvdJv9kjq0aMTXDYPmwZ8JZavfnV5aVOEahKCFkkZkivbXADAm/kt
GfdGO0lEyTZSMOEtAbVZo8PPzsXdlN2bycGMJF5v0xStViOY7T6NQYhUIu+RVt8T65aNT6rK3LE7
5mMouWDbpuLtvATzHaYFCON5Ek/Vn8L5bhqPlw9G9vuC3Tb7ZiwW9C741Jpzb9DL3NNGaV5Xcvxi
yGpnSaMlHZCRG936FnHkAKs8aJ3z0EldqkzDxai1XtDl3Y0qMjKcMMVPHpUHdqZoHCDAr1YPGETx
2ivZvNX2NiI3Y9uODRQOQSPGpUb3aYlQuV/g+o5a/CGP9Pb7ghoYdmkY+QA7a5F7vTwo+Yfcxdvv
C2rgOKBNLRyFA5iMsa+gJfJzPGQpKAL1aHdZ47bv529Roh9PGZuB54w0m8V2RffXCOttfSjPylNl
v45DbGlldRczi9cR0i72ykUNevJ3m3/SaktyPWWLEVzDkOn1PHNGyZHUAaFxsDQvibQ3hZ/unx7w
bTmCbyDL0rBax+mgUOFmmpfX85lUd9FYulPtuC19unxEEm3W+N9X1rqamkKNK2ibEd7YxrnvJNq2
bQ7e1sN3dfX7fVzPSb3AGxiKdlxsHaOl91FI4eAbyb3ZnMtBQ5SlIUOq8hmT96LysQPvcgnkggbI
UAsYm0ovPi97us8CxVck+7ZdvUZ3JDoZdGCliFMGQJdQl3pygIqICTCQXmQ+H4GjZ3KqfXRNAgC4
2MvgVv9liW9ChdNCLF9hvhr4hcqhOdb3w8HEjC6PiCKkpmUjcJuuj1K0lwFMHyMbQnpQ6c3RGnVQ
XZqaAvDmCNF464UUNOeJesOAmnhZE7nd+UPzV+KE+8XANYMnPIL+5NihgY4nCDnQqyxB+C97+LYs
4YYtMxucVOMTVWApw/iiV3rdleGzu3I3HnJZ7mHzfq1WJZxYnQADAwMxaRBdx1/5sFgI/j+QBOy5
k/pfMIA3zdRKoHALipY1ekIhkKWnOvWV6bYcJGZdtiZ+51d3OkXuU4tilLZiGnqtPvkcbPuyMhCu
XJe0QfCyhGHsTdV7lCNOzVOxy/edO++Sh8ZLfRmb96aJWu2Y4HCTmcUpq9CHzPLHKj/XIyhy70Py
9fKKZOotuN04GwvWhEDsqK4x7LG3jpwpQj5rKTkbEbtJS+MFfUjcf+jX+Vi5TiVjnJdJEMxC3tDS
0DVOfZE7hywme5sd/9NW6YIliMIeCH8RDoSTg+lXDrbK2HVnGYbKdl7w7eBFir9wmOMEeOO8N4wP
iYHUL6heqyC5YZ7qjodFAo6xpWdo/6M6cMeB9y8WHQkGLM2MDmngZPuqH915way0CXbq5iNHtJYk
bKCuoPHAzELbp+xKp1dN+v3yAW2pgIFyDcBuTJTgxSEEZscOmzk30tCey/bT3EmKzbLfF25kOdvz
VGrwrXWTuvaAeR3t4b+tQLiNAAGwZy2usUP02GWxS6mMtXl7DRiS19HuCSBc0Q5nFaVjjqFnIJTu
bS08O1Lmvi0Hjba53yIEO4wXXJg7Je7JWET7LBp8y078Esha+VwHBvl2ecs2r8tanGCSGVC1eiNE
PNCDHgZ9GUAHRCL9Wt0xGGU5G9vmmMBanqAFJC7LtgfkVaDtw30esFPutbvmgN7KnbOrzqG3SGJV
2ZEJSjGgrzJEXwBaT3Tmhm3llTlxL2/ilnderUk0zxjeGYowRvE4bzs3srTbpM2PiqJKwo7NlQAy
X0eAaqhERGElsaYXtoZYamTnZLmmg+T6bAZRBtB2Eb3g3WWKL+9IZYC5MJQ0MM7TjvuzyA939Kzj
3Q38DO/ypm3G2oamEkIATAbeV+Fg0qknidOg2AambYB0BGD48MzAfGADiA2afeYpO+dBFv5u69+b
VPGsbF0fHAPUGr7xZfY4KFTkp56+JzccJeEnepLE722e2kqg4Fm7Bd2p7YS8YINhV9RHD8zIZFu5
aTPAb2Fg+hPoa+JsF+lI2hKcLBgb3OmWZ1e7u8wfDuGh31Uvhen+Cku0h1pmPrSNiM5YSRaus1pM
NIRr5NxE4T6+Sk/tCIrAxePONn4cZDzRsoUKOsOMYsmNEQUxC524bq4Y6O23dtEy7q1YOYRjJQOB
498vRqxv6wNj4PuoeJj7tNBQGvHRB+qm0zFsTqHykAMShYI4uht8yaW4vJ/wMe/l8d7JyoiR+IiO
HFA+PjlP+r3lckq60JNVNDft1u/DAx/te2GlTaIUQJpQm+RVZ58z69MQv1xe0Lb2/6OZwDt4LwLM
cHBoJSLXMMr3UceOaSjratiMwFar4J+werhkc9TERsZ7UFAktYrnZv6e1TeU/bi8ku3NsihgyikF
9prg+ivSNAbhlcWUfLZQwhzDs65LfJVMhuD77SRz9HKigEPvPlX1K5YRZ/f/bRmCv1dRr6y6AhEM
UCG8rsJjNT1qmelelrIdVvBZEAoYQ9ASCueuN2M+qynOnfc4aMC7ycAjrwSxZ4MSBUl9iZHdfFka
K3mCEpBJsxrOtey3eeyCdtZt9ENWp64TfSqKo1afF6t2s+ovGkvi/22nuZIs6IVJEkIGhTsUkAS3
XhW5znG+pffWrjnnqDXtJDu7aZFW8gQdWUBqnuuAAfBN4vbBcL3s8gfLq/fAq3liZ84rrtcwvwje
bqVZFplsQXnCZQHNEpfNT7V50v1yP7jFIdkBshLzRZMH4QDEYNgG//KyuWH/ww6vVi34GXMCYl9R
ww7PJw5q1F39yiPJXo+btmQlRvQvg6Il4FJFP7T9WNMgi1+dead+JIO+UlZx2K7IlSaNwWMDtprB
dItY/aY0/etgTpKAUaab4mSWGaPjP8oxBWfejgEofPepVwXttQ7tYP7HQqu3zRNn7ro4Z8nkYKpc
NV2y0/3pClhyV82V9rh48R05F/tUldkZ7n8v6IUh2JlCaYsanZsYAqdnpfvU1tdFcrTT+9J4YbgA
+aMuxRzfdNGrZQqmJlPLMUVXFUeqJLvo+3TQjoZrnsiZpxc0yYyLRCHFxuFu6ZKEFhCm9YnbdqMb
WjckjQ+zokp8D//sP3cSpWXkY23+vnjvRiNzMdigG4CJHJXTbCg70/7I6DHM028RQryRkZ7WmA5D
/yGeYna8S3NgA8gKops+FOziQB0BBSNYzN6vozPwvEw7RFCK861PgYSyXE9S4p9ttfstRByiHhMn
70Fl96vv1byKgDu/nAAedyvrDf0XR/omSTgWDbyfWjVniHjPKVLNwEX1w+s4BvsbgC6D7PyRQr/x
tn22eEbAJlOcESHI3H7LrD1Nqp0SoZmukvGYbPuSt4UJN1fptIwkOZShSZ7DcteaD0N2n5WJizTH
oMsAvbe1+02acGmNYorDhON5j+V+6ndlKqlTbf6+oYLUHg1HNqi+32sdzbNmIo2Jd5BSu6b2ldQ/
PuAAVwIEBxhT9NCxUOPpU3NHwOAwo9NaPciOf1vfMLlpcVB6EzDU7xcyKfo8jgk2St1XR8OrvenQ
7iaP195T/2PjtcZKnBDNWNlQJI0xo2umv9LyWy08OdP11H8k6MXjGIE7HnOADX+/KKDT9WRqkHSK
q7uCPOvsTMrny+ezrQBvIgQFQ7BrtBits32WvixK0NcS87z58l0tQTiXVpmHehowt0fzxG+z7wZ7
cOhBB09clcnQ4jdN6EqWcCgj60dnUTDS0c/59eyEL2yy/Uqdni5v2aZvW4kR7oxadLiWFh7zxfIY
V1/T4RV+wTMKCWaDTIxwcxakHFsbXa5+Zj6EzTNrT0t1Yyt/X16MbM8Et1MScwLqZpwF+ZB5mVWB
jLpwh1D3L4vZtJpveyYOWKaAwXSUBEWAupxdYnh2fF9kt7n+iMEFtwlfLkuTLErso0zqBqPcJrZO
a2LftO6d8iktJRGOTIbgcCKnKvM4RFmgrK87dOXp00ElMsQAmRDBAHR5BkaHFP46MjVEHpVL0Iuc
K7JXyr9Yz99WQJynBPxI3+qAnv+ZDqNXcVCpLnkYdxwlWvkB5FJZi79MH/jCV8mPNh/7UM8AGdMB
gjivd412qOrvydwG9XBjAfH7vykEv2srcQCqKiia+S1/CRf0wCeHxUh3MZX1PG9naVdqLpgGi3UW
JkeheDXQ4NWg9RripZ7l2ife9pF46lV9+MDKTMAWgWXdAh+zEGcpLQAm7cIEhqlhek0XAUAAo+tD
vb8sZhNR0ljJEdS9pkyvqh5D5dr+F+IxkgZu4gMz40fnFl9VX0Xbh32n+DIome0UyUqycAeihmYG
kJt+8gYgIVPvHRBVck7y5GQFl1e5ed1WogRnqFdLCrgxFaXEdL6OhvQIzOnvsdNIjOH2+3YlR9D+
PCW1EadQE/o4YfabYCONO54ZKE4MiFOXF7U5H7Y+OkH5najKO6tFmYdnP+JDf07/is/FFbseAms3
H8CjFQNjke1klPWbA0NrwcJtKEDZPWox8gVxhREQet87rbfooCQPT0V9bXTI7zd3s/Z8eb2yQxT8
Zj5Oo06BI+ezggQMtDQxIDvtfJYc4rYYvDmJBk4f9Hi9Nyk6yexmnEqYzDH80anPc2W9guM9uLwY
rnF/vG75y/aXFBEiBIgUjm4zJIktclScm96QxP/8Ky/9vmA+4ihClUDFtU6OvB9oOMTH/6XPSbJZ
Py/E2v4WCwWWIip0S9S7rdmcovZuyWRg2FyRLy1GsBQZU1hYOLhWNpq8Sej4IUk/Vb0dVLryePlc
tj2maVM8nSwMR4sgG0jZJk0+IIHT+aq3XHOksNwjNwvmLfUgvpVBxfyLyXiTJ2i10k4DAcE5bxQj
O87YGxYehWfhxT9TcWXvqU3/bBEdzTO6zXsKBe22okTRSrQktC39Zmra3kSPTRs1nmo0X0NH2dlV
+yzZUu5C/ji+lUzhRpm5pYdmpabB9J3swAj5SAPAZJM9n4yr9sUos4ubd+tNnjhDMrXZAu7xMgv4
lhpev0/objRwn90UZ8inZuvQTy1JWK9tL9PRACfpmIYqBqdFNTdVsTDb1+6tEwf/4GWG5FbxrGu9
cVE585Vne19gGDDzyCNQtqVItJu3EW0//3yB4Mtx4J0zN3jAGP0CeObP5pi6NZVRbm5fEdtEMguT
QFinYP7HyGZj1sF2xc3O2et+HFCkzzjInafuOMl05s2SMGXTnK1ECmpbxwC66xy8+nizVnyKwSFg
7Zq9LLu1qTnoNMCklmqhnZhv8MqcDe2izGjUQTg5vw7klEzB5avAd+aPm+AQalKV856J7bxODiKx
3ES4GjXMG6bWHesjzTEwk5QYipdltLY7GhxTp5y9y6Rib60B0tLYKnhp5rE4qkF5qr3IBx+4GYBk
KNBczIwyANK5lxe5uYkrqYIWxjHNrH7R0oB0V0VyXwyyJPummq8ECO5g0ciQATgK73RUtorrmu6t
SqJv2yLAhEjA6mZoIkqxapYgMdJj3GV6HecPvXlo00+Xt2lTBAVOn61ytD6xvQ34RwUGS1Dsjsu/
+urZIn9XwKi+LGPTca5kCNcG8LNGakUYzhqUU6Z/ncFLiNlQwONJTO7mkfMObrR6AGpVbENTRiAt
dzx3Otd3RnFbyZCvtiPOlQAh1EW7zjTMAMb61bZ97g70zMHbopMiQe3Z2jETCwDeKXeQYssRIN2K
PFfxKJkz5kbR1RIaeMqey0nWWSETJNyScjL1XNFR9y4sw2OohRHTTdCIWI0Sm7N1NusVCbdlVNR+
KqcEs6GK6uwZJp+DXpcxP28p81oI/4iV4TQaYN2EgKz1E/N6Dv/u0bCXylLmMhn87ysZURpnjDRA
PqvDIKoOWnWOK4kP3xYB2mMVkR8iCCFqTmGWm6aFA50TjE6H7Ll3OoDiGIfL11ImRjh7MKEBb7dD
e5Q91C7Hqo8q3hyaBJfFbD4Q0QKMfYerNgyxDYtpeubUU5+C4od8j/MACfQA5UHdrYKucevr+dMU
cGrij2EhryULhscAIyZg8XFf7e5TtJwTWdi8vYNvKxNCSrQMLzTuZoSU8XPHPvfdaUok7cGbYY4J
9mMg+BqmBsCD9/qm20qSGtbCcz4zOOBTHuVwTqb2qB3osfJlPEmba1rJE2xcas6GqWe4qOjgd9tG
ex2ar12vvUqUYtPwoJxCMIZOCVD43y8LiKx6CEFIP8fu5OtgSEjPGcifusBxGwz5jL7pqQfjI1EB
ZlBUMEJAFW2xjhOGmpLNIVaXOCfWHlRZN/dWaGXq6IVyQFyuq2JJBYXpThk1jHKw5lsVPidZ7RW9
7ZVz4hL75fIebp7USpZg7RoQ9WamghbebrFAKjDY/VS7KY2Jvu/C2JLl6LbFWagVgWETmydYJY2A
yHNy4CqMqPMZnXcswhCi8xEQAZz7bzGCVSJFAVa0FOxxSnjulR9M+3Z51zafungY6Taa+jnJu3Bp
S1RyUzIav5ARF5+4aO3egykXbyJFOiC+6fbehIkJlioyImPIRzxum/EmXTLrzsxaXdJstXkyBniG
NAA7WIixhbuEWL62JpiIyVkOemMczbbx0RUhCa9kYgTLMIVxXzEHA3mx+rlS/QVdpYRIenNkMvj9
WnlXyzSzHjpl+qx/WBLiGtHXdprdyyogEyK4BaUMw0aJuEmt8v1kVndmmgZplUjWsmkLVsciKBpy
oqBj0eHGa6e6nvT5brE6f8iL29ks3K40ZJwJ/6LZv/VAzDiU05yZZmVi6P2w7NRgPA+H9nPrK/v6
NgxsSYi67ZhMgwC2D7wz4Ch6f1TVoDVF05ZgzvAHXw0iL/5iHWP0uoWucaieP/IoRgM+r72Di9ES
kT8yOi5xPeDQFIo2t2I8llnkX9aLzcv6JkLcv3Eg5jxMvKtopMc6N64GFF4vi9hUvZUIYdPQRJID
hAX+AVTjh2lmbsL6z0ZFJaq3+VIxkTV2LBQvQDsu3COuCVNEa4xiHptjCcQ2AL+mdxpwzj+wnpUc
4SoBrt5pBx2nYvbERX7azQvVDU1JMXQzhWBahoEKFGIgtEq917XFAlaEiYwucmnxDbqMeTLZObY7
49G5HqlL0T07HjJZW/1mjLKSKhg8M41VBciIYNMpb5J4XxmNN03PViZ7Umzq3UqOcFijDpPHCryP
nS7zzMI+ptMiUYhNW7QSIZzTgnZkpuWI8Us99NGuHdA2ujbzeQBBZRMYzJDEJrIlCbZvyrtpGC3I
s+h4r0zzraYvwWXVk5yOCJ/aFYgtIwOtP2l37WCoI0Txzj7lUgQb/qlitmyle+Ioo41KmsGQHgta
ZrloOPHs2kbGLBjZ6PY0ddv8szV9v7w2jZ/HJaFCFKSxpJv1GfvXBt11j2pv5JWn9iHZ0ZuoQikg
cy2XeBY4WZMzJi4WJOtbf/Y7xMzZfnyVTSXJ9kCI1o0qJSD65YkoPWzdrjNvTGV5QnR/Tqr5hRrV
jaLmx5HJLPImidt687mereIBvTd7zLSM6Lk5OedfuezaCz93BzyBPlmwatStjzmG2afetVpJnLDt
UC1kYpF84/Nf4rKJkqnMxls/fukDc5eeMMkcLCfVNw6KL+tZ2HQNK2HCUq3QtpiTYtJcnSpzZ6d1
u2Ms+gtJ7lTihLZP821ZgjW1hrrNmxYarZ7AsXmwkYe1wD4j64uXLUgwn+2Cib0qhllL2LCLytJf
hmTfNzL6hu2r8rYawXrWZRXP+QgVMXA/1ejYD/dz/pCkh4Rj+EuiHtmaBDuaLek0Tg0gztAHuqRP
zPzhtBJTLRMhmM65nXqtAVAmKkW5a9PjUIHkMv/Ik+FN2UTkopIqk2IwONS+eqFT6hpdoMqYbbYT
PyshQrCj2u0cji3iqeTaOBV+ifnmHTsZmG41HzrXueXAIWPhZpMLXMrLBnTb//xWij8wNzHNY5Ut
1hc55GgU0ZU1hsFlEZJzEpE21ZxGTWui0ObU5b7JQfU8YVzyQ+wkoO39xwaJ+JpN3MS6UkK9x+7L
DLCV/iqV8ext2gPeAmAYKmJrsUAz1ph7rTijA6/St/vhoO/bo7ystemwV2JEnzYm6TiRCRx4ZXo1
6SQAXohX68OuLj6UCLYR1OCZb6C8LNyhwaRTC59l+SG1M6+Z7MgFee7ZcprR/4AWvEkSo5Bx7BJN
UUgaKO0pj3/M1oMafsQgrEQI12hqnZoRCzZnqvvTEoe3NEvcxs4+os8rMcLxdK1ddlOGFgDVGF29
/TsyX1kiC3U3261MG4S2wFJwUNoUrPWiNInSxVACQAj7hte607d2p3IEobNs+m3TMaxEiba6bBu7
SdGzrUyYZQ6vdJK4avIlyl6U6BXQfRKTsx0trOQJSmcAiaCpG0xJ0d4N9wUf9HnVz5are/0tvZNR
pG7vpGOC+FmjpmOKc++9k6sxy5RfwxZIQV9ZT/1uCH5SL8sAzTfN6UqWEJuQSsmyZkTnmjo7bm/U
flR8BAcVy/i9HG5uV5GeotbAcCyQXQK0qzuTc19+tadvlpVAnqzvVbYcITIJgQClVMhz+lV3Tuof
towcdROsb70YUcvVSWuXgp/Nedj9Ih5eXqvXEnM3338lGofRNe9kLXGbLmm1h4LGp85oATsWZKaY
Yr3W42ofE/BWU1n8uGnIKdL2qmagMVQEC1AUsH2gaQzzjg1zy2LZqwVm6HSkZWp7f9m8bp7USpRg
+xazjeu4QO2oYejVmQoAwz1flrC5ZysJgtnLnFIzuxgSUL5y0z73pvCxzmV2T7YO4SVhO2mvaTFO
xrF2Q/OYalIE1E1rR8HIieS8jfy5oHLAQYqWGlxGQeeTnXmNDq4jDRI/9MPD5AFA1m3OYDfGaFT4
9fIGbi/tTbCgdEqZTyYNkXUsjHRPx/Y4qL1/WcT2fVotTjCtuk1gyHU0DfDhQt5CQm+BZnYfHsne
0dETlwXqN3r8CHat+VsqGiTemyQji0Fg3kHPw3zPrLuY7m1ZFnVb+/7ZPFscL7St3O6TpcJTLDs1
6T3QDxvt8fLm/YQ1/COXsFqGoOF1rXaNniMPnR1B1Af4BHBt+OaD8zQA1ybadW7vG+hiosAS/Akz
HMR+8izraJAtVLgASTUpQ0bRm1Hnf9UscZfpS/sRrsD1eXFNXbuQUo+ATFEjIwR25S59arrMVZLv
l7dz2/g5NvrbULdUxXrsVJXLQntEY2n8GiZXoQOIO3Jltp///2KAfYhqDtEdxxEVwwR+lmHVaDat
meHlS+slRuyNc+2y6eWypM1AAilc/CMEZVFxNHRZ2tIyB5DfqXvuqvq9c+x3IweflgISbmnBSpQ4
IGo4s1W0PI/UNOUXsky3qdoExPiItV2LEbyG5iS6QjOMzzUgVtOGPXOeJHu2Nem6liDcqWWxmxbz
oqbvnKunapefw0N209wX3kcyb2tBwr3piqlP7BGJfI4USQ7WMT/+LwOOW0Z8LUa4OlPDCqXmHMt0
eI3MW2k+WHbw/O+rq1mngGnsOziJgdy13S1Iyevlm+RM+KmKds4iJrVwK1X04AsystGhi16hCzw7
hicdRV0AlMLvcZptS9KVsWUE1qL431fLscK0d9QRvadOcVWUR5Np7gBiBefvjyxJQ8UDD3NHtcSa
exPmWpsufOz0BH+H7l225wOu6Y76Mme3OYKDEZ/fsgSVjohSGI6KkWoOMB09zUg5t18S5JrHu2p2
9RPxch87CSarW5mSb27nSrSg5M2ckZmVODmQvboIjYBK7y0Aq1GOl/eThwl/aMhKjqDl5tDmvUPw
xC2uf8JlAHaVt9HIEp881PpTjKVZAOYlqL4J0YpjERaFBN3tgCXzo/rUqwmYBANbPaIe7F5e0vbW
/ZYlNhh01jywcgFQXUH0k62Gbs40nwK1uQ21D7SlQdA/y/rpR1ZKr9QgsikGzNuoZF8PZ2U5aB9J
r65FCDpIQlbxsg6s3XBnIi1ZTE+689flHZOczs+69moZS1gwzUwwwEPIyzT/VSbFHrAI6fSgAqTr
sqitmBwT48AYA44bmjmFmJzos8O60kY3kDmYP8YsB0lbtGj2szU1Tn4V2lW3S2JdO9MoHA6XZW/q
+kq2EJbHTdVP44wm8mHHgUXTvXI2/o+062qOG2e2v4hVzOGVaZJysuUXltMyZzD++nug3c9DQdjB
Le2rXTUtgJ3Qffp0mB01gUlxA8dGDKPrWhm3czGa0L/+kJjHShMUvwS/z/bks8pOG3h1yy+K2m0B
4jbXl8sXxQ1N5xOweziats8zq8QJMHALQAuG/+zn6TODUOAQRSHVkTVgJhgPpxfYACXNCBi0Hz8A
mKHtpJ1+Enkebg1qK4fxcK0sKUulwJPq19VBf6FIe+PBBC2GU7jN7jMtKxOhCSmqBdgJCwHpiqpz
VB0VrzHClObwWGECTxfmp9wPtJHCOAUw+w5lPCIwJQcrxvROfkMJGJIQhB+dX3Xo/utXsGEB5kAk
lfliaz+kUxQjVjTF4NZ69xqT1Tdi5eGy9nH9N0rUQAxiYtNmYS1kWKrFGDBFUNSRl/RXyCbIZLmZ
3vv/SRBrSKmCRaAE73Tf1sKyxXqu6RDh2Tc+XRbDf02cD8SaU1ukUapOIMyJrhdMKKffsOfcpaOg
6hehtnMzvo0sRjPoxu7MWuG9/55zwvjnvtlbOyyN2wnnhOn3/hDUN7IYfWjquAQM6o26rTqUL+m+
3ZU4WaqivgsGjVDEG8XXP6BIDRtrjtS3dG0TpoyoiWYgD4DOXtJdF+slYDUYNJVTUZdbJIjx4GZJ
qnFsEChKU3alovIW40UXNWS4CB4TJbR/jsOux2jXBlCxAplsH4x+9qtB4UF7SB6NQIdzir32tmtd
59dlXeTb1lkm8wy09ERrSjq8vqayW4DeAGQUrrUGxXR/WRD3Cg0897ANXaUViPfPgbXNLQMTjfCD
3W1V7dP1VH2GA9HciGAce6Ut6KY7EGErTyWeNvVL+pl5AEQoMOgCfY3JTOa64ByaasoTVOCbu765
as2fjSTwdvz4tJHBWOyYSCpIgYGYx1LA5gAtAM3s0IAlyji2IPMUBShurocIBepuR1dkttsE5tNM
XzH26ZMR8ybzw5w9m9mLrTwqQyZIhLjKthHF5Ft5NqgV9pkgjeihcBhDnzXDi6TrORIkdlwWCHMj
iTFYq+p70iUopdGBeynx9SA6tH6fusb136+0JIgV77KGcwGFG6EsYCCek0mZCqC/Y9DISUO7c2Lp
UK75d7TAvdUuMQKnfW1GUL+p+g+BbKoUH1zv+cDsNFQX5wlaa+hP9xiBULCpmq46wU4J0CE7/mcq
stuDMhpqxSge9nSGSIlv+n50jfhRzr5ePpFAV1joQIqCL7j40R5Sp/Qk00XpKQghWgxi6lP430Qx
fkOpYNUORckp0xfZDPNh8kdsshgjUftYqCHUSW4Clj33tZ1JsLXoevaBBj7aV0uoBUkgAsjwnchG
H+j1biTNchFpswz+xrf1yp7yw+i81h8D1Zf3ee/JD5evkF7RJfVjXnE1qgYxhlVAJrNeddYTuPXc
ywKowV4SwLiOflaKPm+QxtjyvWJdT9b3YdoP+oOVXGtK6paZgJVB4BXZgq8yzGuDKRjknFLuZjUK
O9pvpQjm5gpz44Kz8VUdM9OUQB2KxmhFMRtSL82ohZBYDiQTdGmR/TUtG+wRXj/lgc+iWLVYNLPu
WgfQggSzjNIvuYi9SgudRICd4uvDWQ6jD2s1Wc1KLGRmZnIgtfxLSRzB44P/hc4iGI1I0PFMJKKB
0CJ+qJcf83hMotlDCuoWwgEz0RdiwskwJ7aq5ij9Eh+DmXsU4fbpUfKKU3SlYXdiERS6m1x/ZkEI
hVT+oxdsD7lOimRdFILCS7oGVvZkr13QFUFPBB+L3tRH2zrLYZIaC92GXLVxOq2+783HKX9MrSwg
NRrX6aspWujLf/1sjsVEDyezh9yKFNTRrcU1hv36uoIAp5cOifzTkgM1r10TmOEif7nsQrgZ6EYu
m4EaWFhqqCgDluNzuviN8hqLdlaJRDCRJI6GzDBGB5My820kBfL4JRLtDRaoosY4i6mIxxhNLyBG
FyB2zF+mdTvjgVWXT5dvi+9wz0rBeIpaK9dZUihBUp/4FNaCblGQdrJfFWD+bgKpIa9K3wtyKO7p
LBnpNQr5KAQx34hEfRIbC9DEVntQ1TBXFTzpAnMVkfNz/dNGDvOhisgkOTHAtmbMj2v2lIiwo6Jz
MF9pbNtCS9e4CCJddp0xNKev0XTSk9fLH4lvS5tzMF8pTwiQveA9Ark1OdT3if9Tw26k9jYW9j64
7hZAQeAmUP3Hnsv3CcVoDk4tWZhiscayczFF50fz+JBYmKOqEq/LLYEmcE0Ju0RkALccOj71Xh6J
TEnPwJccrNYzxvXK9j7L/cu3xxWB2VoFK3FlB0Xo9yLAvNOuVY23r2PuDcmvpy+JKijNckUANgn0
go3OENtvK510zBJUTv1mTb+0CbnVltkjsiFIv/ilAwcQfAOPUmA6mXhrS8o0WxJeVrSSvfyODtj4
Xn3BPNPTG3GPV+81zRUxTHONaCOUicA20azJoAMYc3xjNvelaOEANy5tfp+JuuA4six9ot8nf46c
31l5VMf9nHodBpqSp8u6wDsLoCXoO9FFVngGv9cFIJXXoepoZr6gipQ8F4tAAHcWEMPU4N3QAFXA
N3ovYbRiuSpodYf8TJ50T3lKAfGWb+Wf5EULsuMoIlzkuaCtPHrizQugk5OSWA4yZlU5jssLWKRc
Lf9p1l8uXxz3pbGVw9wcqdW0L0pUXZLatW6bQxmg7PwkO+4cGN7n6ulbcYzH6/rIahUD15gYv/Pu
m1EDtixa2MF1q1shjDktylLkdY7yQdmmft6u3tDtzdk1sBauydxp2HdtqJe3hfJVcJnUq7Gp2FYw
Y1K13amJhI0Ufr646BSBDa6cMLUkYWepDeYm/7I4nnfaSmMMrFObVCpTDB80zf1QB0n9AqDiZRFc
WBr2hWI7EmCQMGbGjytyOVZ5hMKEeV98zQ7Y3LWPg/S6/QpW+tmrvsfY217ttEbwpuIf7SyWSTKz
bBwiLNcA0NjOXH14Aqt/Of4WnI3+yMevdRbCmvRY12ZDF3iUf8l/lQ8liMP617XDzp32EVyjgqvk
ZWSgIQdxguIAaPehDaKjia1F+FpWa8auk5ZJkLfGfOydNff7cZjvlVifTwCkluDzNZsfgtNydRP7
QdCEwQdFevbeoRi1tlorAQq0wAgE2OQf+8qbPdu1wWApOwLVpN7pw9VuhDGGMJvLhNXkSDdsEqoF
qKpBtnf5PCIJjPLrydhrmY4C01QSv5rV26UggifqWzn44ykcWjEGjl9hi96WpDtTTBtKg9ddae7o
j9Q9+prlmr86sHiAv8OtdrKfBbGv3ImTNv4Zz/Lp/29igIPxZqWvkbyDYPC6L9LdMCgCI+CGGV1D
yi6Dhwl8bO9F5KbUj47dgesnt0MsP/QjqfpeVc0hKs3vl78YP9RsZDHHgWOc60mewVf2uHjNYcAY
DrwI3a5cBPGjiCqL60I20uj/by5v1SWpSVd8vDG+ybNTOh7jRTAqJ7o8Jpip0aqovQoRdndloCBT
SSCxXl1w0wrcoUgQY7taJ6eJuo6YySt/x/Ej8LRu1d1MvYg7hn9nJrIcMG+Bt4YxqibKQa8wAyjQ
Ui5kNMqsLLpCKiJIq/kBGg7gHznsSJGaOUlSZ5j4ouVu08vCtQZX3hhQ3F8zBpf1jm/GG2lMDGum
AXi6QQc7H0j4PC00r6dAw4bvJKy+UFYUDNnfNX/RCR3Jj7ziXjRGxzXjjXwmmA1pg/XKdYE3v+ZX
zqlqni8fkJdoo5/15zYZG9ZMdbHGGIwL87AjoOEp4nwnrycsx3F7NSCSKtBGqm0f3OJGHmPHjpK0
ekcQnPHEc7PsxzBcYb2z3yuz+0kTc+ADsZmG0sW9t2LHKbvaaKApchWopeTm1gvByuU18y/fIf9M
ZzlMwLII6PtkBVQfSjJ2B8mJ1qBvuxs1rqIj6HZLP47WVBDC+G8KwwSjjUP31bDlErtNwJNCIbaT
h1VllJrbSx6tAOSpHi72m4hfhNtWA8PtH3nMh5vMci0cA4qo3Zo7K1xPpac3LnZF+suV7Dae0Qi3
lnHvdSOS8cKOU2UpKLYw3S51h8oonusWrAztdNM3rdcby2dMYSOO8cjzjLW8uQIAX+mYN9baeXiF
eq1a6e5iAiPUaIPbLObrZd3hPt+398ooKXHAAVwkgP7S2Y0ykF+sE1G8rPeG0EJ6EMluu/rSq4hi
mN7dBzvcHJbRWRVL/N7YknxFjXZgl99nQ3Ys5FI0GscP3BtBTFiQndWocgPjFaiN+mBtvqn14W5Z
1Bt5LVrX1rtdM1s7Qxk9p7cfxrn0hsH5cvmSqYwPhzVBaQUuVYAE2KWx6zJmmU7XbdOOWBXmuwFs
72JgK/dOz2LYor1KsIJXLuBvqjUEK4M7rFdkuL98FG482Mhg4lHfadgCN6KSPXbX+nhSJUF4FZ2B
iTdLrFbRUCDPSpxvuvrFAp0DMH+Xz8CNOZszsDEHZIhrLMF1kdpxUce81dqrgZDQLKdDpY9h3XUi
jlW++zLfCBaRrIKA/n0sKCMUG3Nw/vrrI/FnjNYOu1x3BwkpJOXSI7+tyRVlkdxz4pFty5TsDkHv
vUxLXe1BHaMMLYHSzYZ7Pe28shncQYkAf9DdUhZlC9yvh8oYZQECNzo7FtNKo5TGDl7cuvo064da
ezG1/eWPx8+/NjIYDamiPHUMuouCLu/9exf3/GDsTFBkYNPcZWHcCGC/1TUtW0Nr4P0NTnjGyx2l
bqvNsLK+6+bJBquebkierDxfFsVNkzeiGIdokCpLWgLqw1Sp3E4v3KHu/dm8W0RNMO432ghiHKLh
VHG5TjhTa4UJmB2s5i4zRD1zfu3lLIXdFil1kz12FZ4X6j3d9YnhiAAJF7LVQwUSSTrQlvyOwK8l
SEv4hwMlL4izVVVja6kJthnURQOQlJrMrqokiUvKOiCDiPJKJIeJ1YlZ9GOKfMRH7ufVzez1LYY4
ZVEpiWvBAO/+7ziM/pElzyPNpvR3U+ppKrKcacWlmckNsdJjbxUgLmwFcwR8A9sIZTSxiit7VUYU
AotDf0OjlXpLMYBgJzuJPhffvs7nY3TR7BMA5zSs0Wij1rXmEyzA62c9tMitFaUCYxZ8sw+zGHOk
jZ2DEfZlbvekr1DcsV21GHaXDZkbIc/X93a9m7d7I416Mk0zijvkqlCeJxHehZ+xbQQwDnA1rGwt
OvADJRSkp/lYUewZ34ze7SeUNScfywNOybX9uUxqI5cJm4ZdVZmpITRPHqW6xcqLXXOiPT+K8xLN
ynM1H/SfJob9AXhkbzGxO3lZKrQQ+t58aOX1euqzu15PgiLDRCyYnS1j+YTvQHsEjzWw8oEEgzG2
dOx0rYlQlZOMQ1OeHHTLRPv2uNmojfopOj0gaQU34/uAUmALWksqDBQbqMil+/6ZgpStXQamsGIn
qrHz0s6tMMZJjZItl/VAZ+d35NBf/70PITt+6mm2lcNcnNpO0doAQO/XhjuHlgsgPgrt8XWL5/wb
/F/ciuFFy61IxkcZkqQOzgyMVLnsW/Biy07ir2rlx20peFzzvMZWEuOi4iTul0nBhOecPWRj4tbr
lyQV0QMIjsOi/yO9tRWCPrHfV0HRBRIWihpeLkoxeJ5pcxQW++8kTSUVKhScDNHtMpo/+y4TIVEF
12Uwzglrs9JuojrXqzvJODr1TScyIl7QQEoLnAaw3GBRZvzQnOc2iB8X8OlG6n07VLI3teXsdzEY
//Dvx2JGsLzs0/mnOoukN7vx6WsVR+0s2VlQkb00flORPzffLovgFlS2x2JcQ1mWaIrRXNNwJ7hX
ul+tvNZ9SthaHaudaHUcXxnOR2KcQ6f0jp4t0Ouqvc6M67EQhEHulaH1oKgAd+MBwjwUx2lW7cGa
MHmWhTm6KIMTAin8iZAOEMUfIYy2qSmIveIZsOcCm6WKEcMeau32wj1c/G+jgNkaO3tUzEwxTiBt
ulk3KOs68CfE7w4qRmdAfQMHJw+u+nXeSYdGRG/KfTJi3PV/QlmnkJWmtdpaBXKVArSqaNu79U55
IHv9DY9P0bQiT879ZqoK3gQd89mo671X83hFj60jiE61fLDsp7x70hMBuJWrdpoB4lswswJcw4hI
66ycxwZbWp3Usk5LWhdP0Vg0Anvlx9mNGCY+LElit1UBmvI+oI9tPBMD864J5LAO08fPzKLZG2GM
dkxW7yykRZ2wQR1e0VyU7WL02S77B8HFsQh/ZU7qorZRuK70n5ZxL5eiK6MGyRapNqdgUVa6HWXT
qKKKrKmedGuFaWD7GtqGwG3noSg14VvU+c5YBsAExCpW0QK1PYYrNprhdWh4D5SeOtnnYfIMLrDL
18eNsBt5TNBQrBSrRwyotq0dMYXp6dYD6YNUFX0mkRwmUsx4+BrTgHJjg5lLGTmq1YCO1s7drrYF
HlakEUzAaOomAmIjRsUg/traz9lndsJsFYKJEKTOp7VIcZRFex0n+Lnhr8vfRKgEjDMoQRguz2VG
OcqV0PSgcXfdyYIS0DcFgAZSeFmg6OMwXqFbo7YdVPQQSudLpu/76JfR/JTs+T/qGuMPyloytaWF
49b73JXgCZQe472VnwqT0zfgwwWjZRlbsEU3B90pRpqsx+6KvsnSPXqDvhWMnu5bHbLIJHCwvEWU
PXAjBQpiMlbPOiDbYXRvNDKzznREd7L+5cSGW4L2sDQEn+tfvPhZCv2em7RL1voK5JfoTdB3hX2k
m1K7E92Uqu/FS9352qirQJkCMGQC6PJeGuoOptMbiBnT/RwCtQZ9pK+zOfEWH9waoagFwrXfjTxG
GxOwwBcRKIb8sb3G+jBT1OF/wz98UI6NAEYPVzQjjEqP/35sgqDEiwPnwfqS5UguCxQN5Dv7UfGw
i8937my43fZLHfkim+N/xD9/hcrSdE2OQ+SyRV47RFhiZ+TVwehstJNzF+0KsHXrfoe5cSsq3XJs
vVWqQ7QsRcGNJoL/fhUfCtNxY1dSksGX9UFReprf7uJdhMOjS+qmwujGtY7Nkelfs9FbELVgmjZd
Qdk0xYcIobrQrEApRE9TgcZi19x7OUmOfYdLBznxX+tP80jhjwVxteupdvUQ8B6v/XLZgV5WWaSJ
7wXiJSyPFWZsfSuW3GlcQH31cFkCNbJLH4pxLDKe2iAYwYdK58KdsMcETmBXmJjLMPvTmgjXI3ND
wuZTMS6GmEk/Fc0A7NBzeRrD5uCEmY+S56H9avs6qhcd3l4imxBdI+NpxrGrwfaLF+yYvuplaIqo
nann+HiJMB9spQJvMNtv7LUGvAXY1eAn2pUSV0EL4rgBA9z2aehvCiHhJP84f8SxfUdL1WbU6uCm
tYgk/kzyzidYWyiyYW6Cqp/FMC9KwxwbEusWCqvHNTRCZb+8Ss90FTgeQqUghIuOxFjw0lhNKVdA
r7Wtsq+K7KAqq+g89DcufCV2BkBpFx1bbvCV1lvikwNF3NrgiKWAWzGH07+44fPtMaaLbaxmnA9A
F/TAD5mesicncqTUgnkY+9avy1Ysuj7GigslUro0Q6KVY4tvejWmL5d/X3gaxmwXPB57aUCsTg6L
R7fbxEftBgl3iPXLoSEYUhNKY+w1tkcT40EYG6O7gi2gr2rPukmv3rYvA+wiUAx+9Dh/KSYvsEel
jO0SemGRYzUlrqIe5VGEluP72bMQJjdIzEztYxWpd2yddJAtZ85Oq46z/E3vTYEt8V3sH1FsK3AA
0XelgkuRTgPI8SOpOr9ug7ETPfq5SoftcTpGUUCTzuZvuhyhpmnDDUXmyTSvrEkAqRX9PvNdSJFJ
i9lA57JIv7L7/GmM4/1lveauh7axUcPGtlfbMdmWfdcuSW04oK8sgKlClhZKWPYdB6g63kS/eoKI
NPmUJzZ7lk/DF/OBZlACYCg/q9j8DYxtpV3VRlg5A3f+uIbpvrpNd8lLt+9RiqQYR2GTXSiQMS9E
36ydM7zNM2edwMU22gMG+4emtlwZq10qVy578pDF5nCX5KW1S9Ysu7bLGaT+RtM717VkNz+UppGt
w+XPwW21bT8H88mRR3ZotCLfQaftSg6qsG5dCe+52B3CxVfd5Ki0brGLZIELoL/7ITQYjqMA3Kna
MhsaSJr1a9RAbrHezdFONo6KfaSGA0ayVdh94HZ8UY37I45q/iZf7YohT6scSZB8bJ6Mk3kgbnmQ
dh1W54qulOvcNqKYyCBnQ9urIO71pXSwT9m6apJXxeDiwDgB6Ncufz+RMEaTq7RSK62DR4jjNWjL
Kmxy45ROInAP3zGcr4/RX1PP52aY8LUkjXimroYYkt39t5OwipjqZQ1WS8zpN+M96IiCpJJu0AcR
2L7oJExUaDUnr+qWojaqH3Z6mifhQ0wggQ0G1phpbQqsLGCc8l8x1tuUXgQI8+wlDyb47+KwFQDK
RAKZrNHRu0bVZ7yya7m+ViT91C+//tO30ZlcMXdqKHWqYQXIuk+cFd3pwc2V75eF8HOQs+Ho2nsb
jRI8UzDkZLyxatRHysyjv+EyKIGq/nBZGvfSUAYxQFZO2VaYS1N6UktGC8PplSlQtD4Albwg1HGz
go0I5tZMu9LWZED1Umm/RqvXJnCrxZdKE1DB8u9tI4e5N7MuSVcBgQ4XroTzAcw4HmjxjR0dTsU2
EIE40anoxW48qU3qKl4H1MWm9keR+nN9XOzvRSyIS6LPwzhRp63jZBzweWxihF1qH81MpG9c17m5
NsZ1dnNpWLUZo2qT6l6kyoHWL/s0FY0picQwrtNuuzLJ6GDZNBrDYRml4qoz5MZrI/DtXdZp+lMf
YurmRIwLrW11yssBnieKZ1dLXqX12VqvSRsuwg2mIi1g3ChRs0FaF7xU7TWqr+pV+RbpIOmtBvWv
1Eyr/2asCiXD3uhcpoyjUVbAok2YR8numkLgQelf+/HisOMIzUgZ72vmNHU7xTqhqqCpYLgDw4Qd
f08NbwZlV3Syi+u6SQSfin9/fySyVe0lydXFpKy5ytrsBvUbCKZCFLv2XS1icuHr31kS4+hyHavJ
ZlphRqn51I+1T3QrcJbP7BW1LeT0uoKdHAqLI+3Sum3UAZC6aQJcEFx65fyix5r/CQ3fSPmg4W2t
1DW64SuZxrvG1J962RyCPpNWz4aSBNUq/74sku9eNzIZ5ZArUJ3NNTGwnWDGmlnafNDvFCyoKo7F
zhHEDH6iepbGZg+Spg1YkgXkdtxmLTi9599NWoIVVrvOi+wuHRV/VlN/tftj0ZZBJuzs0Bv8YAob
+Yy6aCBVyPSoQbVw1L7oQ+6SJDlosgcLmLXrVNUDwfXS6HRJIBMl87zQraFDZj4ch4CmS3HrKrtm
PwbSkcLuBlFdgBtaNidkwqWURJGCyQy0XLojaHmI+fXyibimvfl9JkBaM1jqNA1eWI1z1KuzfBc3
0WtuKzegYhbYg0gWNf6NYyyHNjZW+qxRtRB27dbI/Gush7Uk0ZJDkST6/1tJkr3UeoFbM0l8SJuw
SEkgvayDCCPEl6OZmOMAd7khM+HSbEmv1VpPh65G33FB44aODu1lWM90HFoLMA5tuYsgwHCdpAWq
F8CQFaBCmHskeuZIE9JBf6lSd8F2kK77WaYCYAgXMQ506R8pzB1aNmq78YrUieKfUPzAZGV6Hd8T
zMr41i72ct/JXDCFNkSgJnyVPwtmLpV085SoNEOMleuEgOVvFHG4iiQwjpk4pbw0aLVjVL4Cw0d3
tNRKUJwSfSPGDyvFrIzDiCnborbCqEhfS01+iQfj52Xz5YqxZUND74cy3zIOsF9kUynsycJ6eesX
MNSp28nA5+YiEDVX0TdyGL+nzXOSYZMWbozk2IHsuOv4XV+vClP0dhcdiPF3sd43GBqYsSZSG10p
6faalXnE7neX741f49ociKrIxkOsZZRW0wobWm8Rkb/3GJck+0lxpWslKMPhZD1dFshVuY08xmY7
YIWiJltQQVIzN27VnT6kgreO6OoYgy2V1iQKnVdUTCAIj7btmtOn1A3UucBloxrKrmpozUFS0lwB
zY/+s4/B1KZe1dH95Zv6l09j6VhKQhkuLMZ0TI04hYw90qDETh/kQHFrz4hdCjPIguWAvr8nEEiV
90NQt/8ItJmE3Wx6YygtumYHlH6mV4TGjXygrRhsh/aMzygCAJg4HJD0Gos4141BIzJBQ9UkD+CN
GReBZnMtdfP7jBZk7VpnjY2SkdEZLgGVlfJ7JQ8m+YyybcQwTrofzdmZatSI++5OlX7m6ylDIBJ8
GGrsHz7MRgjjpxsN0zQkBwFh/1f/fbxtsQig9aPb9aU7lmEsVATR1TGKJzfL5EQY8PcN8NylxlNP
1F3f+4NogaxADgskrUmDx68Ohv4cgNUhearzcKprtysE34ibHZ+vj8WXr0uZ9hZBINXzQ1V+rezd
UKM2HrsdiK3aSRfYEdf/bMQxMaIGdEwdU1oTBW3jHBOMaXuliAtYJISqzMZvt1Vfrh3WXAbmsrpk
MF2p7zxNagVnoep7QfMMJjy0BJ0lh7KlVIOWuHqjHPNlwmmGQ5GMoCNUwv+m6gYTH2ysbq9mE25h
DLFOyDNO4yn1lB3dyNTeFjvR+lD+NQJnAcwvSO/efPDmGk1Zl0gxLyDNsLuDHKNLa/d/jdr84/Kx
+Nd4FsNcozUNS5dZwGnr+te68ewI83/OXRuFpBWk4qIDMfcHLqJaq0qUKFA9OmUZqkpK7xK9Di4f
SCSG8a523vVDjRXjQZ882doDdhRNjSgF4ruH86UxrrUD/MopFwO6V2S+FbmNYftt/VpLtci/cpMS
sAz/TwsY/+pYE7LTBXlwG0xvxf/6mpxADd0BrtTtsuvpJNoLweVPAYnjH5GMj6UrjklZonhVd+5y
nH3FN/G0sA/atwnkXL5+IEft2LmlP32xvWlPwkX0ouaXSM5/ArtbgUjNPIEtC+Pm/ujH+8TL/OQ2
3mlHDWsxRUxdgit+u4+NoZEhmwysQcFuvcgFAsNtP6kuFmilQC6JvWfME2C1s1m26cyFs87HqiYp
oFmYZbOMvTHJrUhl+Mp5lsY4+UKWUeXBjAlUJr0xgzmM98Yp8ombH5rAuadNWDF+TySUcfqYpLfz
ScdsTLFWh8aMrwwSBcAEhXpnhpcNnP/sdc4HZFzWLDmTkytIAuikApJB33oAN/urFQx+siffUj8K
tIPoRc/PeTdSGfdlF4g4mQlQJh2id07tLr+uvhhB/7ZqtJddIf6e78jOx6RXvtHLODeKsSwwIyEX
u6w7ZcVeygTOX/TVGD+mOHXRrjP8WF7+7seraDJRag3M9OnyF+NZGN3FqaMgbtvYDPT+JI6MidTM
BjyiwvZK9JQXESc2/QE2F9gIYNO1tDMqPLHx6KFsIfkx3+UHbAYIPzPssxXD2LE1VUkuNYCOG8uj
NP9s9atxfL18VbyP7tBCgWabqolle++vipgyqbQKIKNiLfeFke7H1XJtsOdfFsPLOzdiWAe7TMtQ
Rj10K56G32pcHkt9uJYqZTdLaigPqJYNlkCk4GSsm42kGrPQCdwsSU5V+ziDWVK0xJQvgj58wXlk
IFC9vzzsCU8nSQF7hx4FsfG4Wq8YwBaknVw/gBT6jxDGLMk6tNKkI2Eyn4kf7ejeH8TF5OXvEYxI
DC6iWvVRuc8CGSO1o2KBS0cnJKmlWydJK49YHSbpxvEW84hjAMR640+qFT0n8aoGKrGq26bMni9r
jOhumUSkmPRxzgjq28r6aAAga7WnZUgERAo8f7S9W1b7u7odlxrNilFWfH147btrWTXdKf6Ulf25
0g+EdEOFefOc5m/yj7T5luv7TEjix+28OHB6hmErmPlg6SQXYrbG1EJRpP0KCOS6r04lqL5y7BwV
4R/pvXxQEUW3HcUC1SfALO8Vv5OMaGpVFIJ7awrS2sZH0k5VLIGyFZNOPTZEOaO0W9vy8bJS/MsZ
z4KZXMOck6hOMHHs5+4QYDh/JwW5R5llxJOWXN1QbLCMWqDnAdTv/RkTknVOPYIkoq/uwKwXj723
KHepaMKKq+dnMaxqLFoDurIEzy6r84vx91rv8lZwayIRzNeK5syKshnRCvSOi37TZfvU2l3+MNQn
fFSIP5flMN+FVGkjNxT8pBYTpkSW7LvpxL1bJg7wxeRqIrLAct8C0yWJbAIYGWk+yChz67vxavxK
N+WVsTfuzcYdPdNVvDxzl71zhWVlQRwa/uXziq6USQmHqbOjesGDoW2KpxST2Vg/6lVNKbhWkRj6
/5uUrK7VbF4I6ADW4etCXrWkc5v4MwtwnY0GMgFmlUb0JQoYc6YZrTtUkZ8CL+WnjeEDtyCArwms
ikUAY758jKYRubRR1LdKqQKrWu3VWg37XBF8I5EoJoKUo70M8oD3f5fq4JHsAq19mZNjPIh6R9zn
4/YGGVcxKPIkG1UHAzuOeL7mQbmjYwJ6WIbV7jPAL3hcC+xoWOQL8uD3OuFIUWcpEnSilqu9s2At
qdwOz5fVm+vfNzKYq2vBwRmlNSCglbreGkp1r+fJnazXmYfa14s8zb86VTtoWirq0vKvEowRDkis
DTShGY1v9aJ01Lqk7VPlqxW24K+xckBdKaxZupoFYwNc+9pIY1S/HxpZSmqUHtBjwh6dfUF0Xy4F
fT/hmZgvhkGfUS+VGbNmuwGTHVUYB91JuXd2NSrWuqDCy88XN2div10vq8CywJzHUPtJ8Qj5rgHn
J2WKLH3J/5QnRK/RUrBcEYQfTHBpDLW1rQyeP5rngzWYPzIzkw+A4VcCz8F91G0EMSFGs4FhSUEc
7JM5dYflsR1+XVZ6rjIgb5ItU7XAsMBYMUpUbTfQB0OiPxBjt9qP9RheFsEljKAznf/IYOewehBA
dhllWjbRiQHSMfITxQNLtYYUBiP8r9Iv506UrHH9oIY/XzNlBbQRjPqV6dqTlcCYVylcjV0z/Ry1
UG8ESQZf7zZiGL2b5FrBPOVbDS3aqYFxSsLmy3icfOLRLQy+83T5Lumf/SEB2MhjPlejGP8onj0C
0St3v0pnejHq1Jfl8iUvmuCyOO6ggfNHHspq7/2urkXxkIESFU4+3lOCSAcptnIjXVNySKzN+3+k
2fx0V1c1y8HucxvOnpGJ2l0+rvBPY1g9NeG8l54p2YwKMl3R3ChX+zeiGFcIPk+tXwe08+Pe0o6D
ug6uk6VT0Mq54l6+Sq4lb0QxCrn0tW7KGQxNw6zGKH9Pss/U5FHO/XNvjC6aOsHcpY6Op7zIX2NF
/xbJJhbrFAKXJPw+jA62IGeMY/TGfb2yj5oS10EUA3A5jrvSVL+mTnXXx5QTeChHv0yMY9V3AuSn
4C5ZHGaXRVJkJ0hy1sQ4JJL1bKjJ/vLn4sev821ajItf+7JXMhU91+lowrIRUTwjUI50N0fqC2lH
uO5qI43x82TpI9TX0PbSd3QL5noq/OwxOqS7cXFpFjDsnafi+jNsCRuNYffvOOrQgFQRKZyaH9v4
ONc3/SzSFvok+eCxNiej33KTzZtmXumRjaee8qjekyvKwAYwy7V1rRz/j7TrWI4cV7ZfxAh6Alua
clLJtlrds2G0pfeeX/8ONG+mKDRuIa5ub3qhiEoCSGQm0pyTHpaDrKD3H84N2QDLMglGfLknEimz
diQRLBZqOYEaYJAwIEfr7KBSrnxoHgFgQf8K4xfXGyAldnrAXMTjblLJEais/nVFFJuoiwjOGiLf
MIY608MsqvZ2AmKMHncrlu0bMw5/HtNFDGcJ17UlScv6Zev63Iyoz4Sf9Qh5Nn1PnW95tf/IoigC
NqChWvDQ75WiSe0pqSKYqqJF4nXZ11XrDTKuLKGvBAf6P0K4O5Unswr2X1T1lNx8qtPyBQMwp7Id
D2sTPi2xJotB2e/9uYUXeZzmAdUwRm4QbxTyF0tF5ffUS47h/d/JKNnUgPC8LCSvHUyeG5Q3T1XR
4kHiQBiOZ4geNfK1XXNvqO6JcmP16kecFyjudMPE8wQR7/vzcpwkB5MbA3RIT7r5VK5fruuD8Om1
+X222o2RcJw4qbUYLVspeHQMBO/GPj6g8voRtduI4TyXFo29Mse4SwRwbGqaufoyuyjMS3ZLeGUv
YvhucF2thrQagMpHtKOjvgBVpFfi/1EGd4OsgmjGhJeJv1Tpr6FQPo+4B4cmHMfD9aORLYZp/eZo
ykWr45GitVzHeEqSre66BlUri6PZr/xxdzZbxt2dNAudUO/gJcAmWwTWrtsTH4Sai0dPiPv2Un8r
lkcttH2wxnwej7lZo3lW6cS8hLbT/HxnP/zd6pafwkA2uSx07rZOqQWGKKrybnZqEqQDawLtdjrX
6n93NrDfQJ+stt71sxJavI0gzh3Fbd/WToI27MQwjiH9kuYgSIvnYJnv4uwjGIcUJBvo3rORfed7
IGvHYJj+VhoY481AAt0IBlliRKh7FxH8BFGZ0WmY6gRjDcnR0r6T+K4DluL1PWN78ofmbWRwFwld
EH2EEjAQW2d/nZ/I+Pn674sP/99teotXNvcnymkTpnAafrS0iYvDOUWRnrmL0jyOimzSRugVNovh
rhHQ/iwS5diwEQ0JlhtFuafiypL2SwbwvLWW2AbZ3nH6NnWkq23WbETM18b0aPF0fe+EMGIbHXt7
nm42b8nsPJ7f6C6fGZVLd453Drptd8QnmuugLUAHcCI96ovfyJBWZLrHBUSDgqeLo6I5sQ5PVfZZ
pfcVeby+PJlqcF51iUCJq/cYMkQe1W+GYhfH60Ef8x2GhSSVA9lqOAfbL7NtFBiYCMgIyNP0szF8
02XLEbaMgMrTAC6AgXY6h1vPYCKzqc0QYu6NHTrJM7e5Qw0pMB/IVxOAjZY3ZR4gNmRuXaiGG7nc
4vQ5V/OhgyWau+NonXpLEtnJfp8LGyY1DZ08zwDsa7d7a+n3cedIzkd4cS9L4FuvZ62JldEuMTnr
3FWl30+du1ZJEI2ja4xoiaXkI1d3I5Aze7YKllAM7WC4pMwrEHnOGBoz8jaR3GCh3m3EMD+8ucCk
tKIafHtANkwiFNNTz8kNd51lfAQy1SOc4bMmaoPkA+MS6h7DVMk3DUhj6FmKfer1C+B3QJo9B5Wf
3ct0T3xw8IEU45OgGubNRO9kNmlQ5FbaL0P9rRx+oTltp8fuoGpBWMj6cWXiuCtW6GGh5oaRBqOu
u9niEztIhpNOYRTtp0FGySFObzqX1bHP2RzfaHQE7EPoilAO9mOEynPo1zeoKZ3+Rh6UpdWFFw0N
Aw54WjD39PY5G3GDnk5qhwl/0C6QfZpgHjWZui/Xja44QQAzBSweCzlvvmOgNZVWN5OKQTQNiDQx
pda45qdpFx9QTn/NXq+LE9r4jTTORQIaIaqtAnACVfUTcOpubOV+5pxRAJfEfoKbBgZU1UEzhIEu
ML47YUbr42ItiP1C/Rwpx2ndxbJXmmjr3sngbvNQRGHc5/bfeFM6cisGLnQwe8WDiQmRQZbDly2J
u9RGkY82QlqcVH9K8FrL6KHqJKlEUXHi3Zq4A+piqvfNiEb69b69ZSxYSpBMXu7abnuXnihmYfT/
3iZCoomkDTpWKNo63l8qQjLV0iaMQJU0cfvxZ7U+56MMdEpkEUHeDRJ3IGYDroevKc4Y+q2yGg/E
9Iiai5ffx759HL7OqWfCFLI0Jmhu1MIdZYooMhrvJHMmsegm0pfm21tOQwu/cagwUgbn6em7fj98
l8GV/gd5JhBQEV+YFs/4l851kud1CAm76Y34cjyAgY8hUoUuxjLPrQy+R3wP0HP0j0ROZ9RajY0+
xj0A/h7C0uyRBj8AQuXN++Ugw2QUXgI8G2EPKRAT+VKj2hRA7dSQGV6H4bDEtT9k0c9BrSWxqMCx
4NAuYrirPVZ6qcwmYjd9PVDjZcX70USntrLHk8LVpTBvwlWBaUS1YRvhOLk7MKRJbdghQjatPvf2
vo3hzeYf102vRAZfdmyszqnHDmM/dftFnzFwmHu1I20EZxvDvR+REvt3JQYXSFE1BU9Qgcitf8OK
TndlB+SgZfeWtf8+ybr2BS7ynTjunGZQ3A3mDDOv9Kcu/ZGsPz+yaSYBnQBghXE6742Tpiv1EIZI
jIy14Q3Wc46sT2dIOhDEFwgEAv9I4eKKfuw7NQfMX5DeMsjM5GQfjf3kg6rKY3Sx/9uSOF2jZVNl
WYnU9pxNxzQDOWerfV/jRRLCi0/mnzXBwr/fuSnKANKcAyKvxKFb2aEMf39kHQRs4yDqAwMR0/dN
dJRhHNRZWsS4hL6a5RMeqK4UoVVU3IN+XYRwxrur1SZXmB1YTu0xZsjW/SG6XRcQuNd7IqM0F3vf
jThO3XQLI3htAzugj355NIPGK8Bg6q2P6/7vK6Q/yUZvxOd0WSGne/oyotuVEdrZdegaTX2uCtno
LvvqP23CRQSncWrflHOb4BJl+OeZprGbakyFLkm0X5P5BeRH/nXVEESZ21PjC6LoUbHaNkEQo+to
eEEuxJiDcnJcK36+LkhoUw0MyiFsAR2Vwemg1hXm6uSI0NepPLYxSE2IvdMjGaeXcD0bMZwW9hXp
1UTTMPBaopENKOsk8gpy0vN8d309Yku0kcQpYGcVeIykeOHU/uKx8KHxKs94Ko6A7735WKiykcbp
HiVj3wMiNA16f/m9ALcx9jEGv97ZbnOsdkrqVq+S9Qm1fSORU0WNtjC2PdwTYwVfb42DfVwfMWa2
f2uoOMcvhUSiWEPwtlKJTYAXyvlDB4BF4RTm0P3KTrxknX+qS3ksqczxyuRwjnAqtSGNMzbfXVdu
luRuNO2XVob4JN6+y2r4JwiZ87rUY2Sg1cZwm4VauzXEtOP1U5KthX3FxrLHa9krvQO1QJ+3S5IH
0/zszBL3JJZBwHADr2toPFpWaFvRgMZumAj1PqpLsBLdG6bMrzNt+sPwmcAGBb63rYFS+P1C8jSx
nSVH01/rWz/Ib0ZVoHj6Q4pHVefT/Xhi8xsM2N+aPFkPoHCBG9nc3ZoxYxupK5psixgYNOjKnxIF
0y+GzGIwBb62Ru5Gha1dOQDvTN+o8sBe4K43YP0Dbl+5l41CifLfDl6K/+wnX0msytEaFYop3qzd
hSDLY022xp224nUzI52qedZbO0ruyZ7eok7zd5K5azyPY6IvYYJ0whllC/RvIo+LiS90U/TO29uK
xWrLoTsWfrnPZEzIwmtn4jFHEOywF+x7PVq7gTZqjCh3RiU9/CIvnwodzEYA52Cc3M6WsgA2HW0X
L7YOfdwGhXFr24l//WrLVsLdiAUAEWFRwJO182+7L3bgX5RkMMQSCPwxuqMRc3AmarXU1DFZ1t0Y
9pV608joOv6DKlwEsA/YWKdOn6qhntG5lt6WX+C4gGpuvIb+8DX8ZDzZt33AMmfxi/NzuZHVadmd
/fOuXURzelBXUQvYReBXRabq2bjXTXJImgnAMcTLyHdjerx+WmIbcpHHqQUk2WZiwXmRCpiCWq18
wUvlbtVk3WWyM+O0wpqSNALbGeKbDiwoVDt0nax2KoLsxg2+rIWzh3QZV70aMGXY/EZrKobLm3P3
WCG+TjA7lHljwFitDGB2J7v1nGGcV4Y5KlskZyiXqlaanrEatVYwAbqwwQP8fzouvmoCztTCqEao
RwuYNqd103pv4b/rQthZXNFBfq5ca2pzTRMEGsNce1p5Wtr7yvm50p/ZtEhECXfMQn8NegQYvi13
lbO80dIVoNMgrNjP6WNc5B8SYOG3MSaPbl7uSBSbpppaY0ZeKe5147Vrg+t7JV7Av7/PF+wnndho
S8LsbhntqXGs1/313xeH69ZFAOeWoq6oaIZ0Lfo2Rn/1Sz88Rvs2+HuqoDpclyZbDRdi0iJrF4CM
YhrTqINiroNIXyUaLE7TbhbEHXmjJXk72W9AGl50t/rDU3MuwICUYYix9UCYswZAEvBl6NPih/dG
Llv7xqinWjuMyB6zjVx3+QOAm3e56lIkh1lJvfzVnq3j9d0U2lYLqQs0rbGhCc7mKZEazxTAn8Dw
2E/Zdw100LKxQvGBXURwJk+jA1jNGtwfe/gRqq0bp5+vr0HUD+/ARcPRguRVc3jUKtupRlSUkLtP
bwHL4bHJZNTeEiBfZkfigoTzrPiKpIVWGKtsZHJOaQgt0CUr6CDpO+CyRYZH9NgriltNxici3L6N
IO6EnDrN2miGOXXq5jxZxmNSyuqXQiXYiOBOaKHAcklME0N2RnNUq/GuM9MdiSIJaKNMDGfnmrJU
wIkMIiNA0QMZ8kTszqUfenBc1sLjIRhV30S0xbk05MaMbyZ1tw6SOyM2Dw7LxaLDCi83biEzaSfA
DcbgNrfc9Ud7XM5vAOuobWh/9YXbB+ZOP4R39KdEz5nZ+cPpXeTya9Nquy9JBHR6cz81HquSKt40
BDbKYgygfKx2g8Q1iS3SRiRn2ltC5hqzkcg87zQwbzKKkfR777K6CloAX9J98ZHAeSOQM++jNuWK
zegRbMzAKQ+TDBpOXJhyAIhKUM8GxyfT0o2N7ZVCyYcYhanWL74ZfnLKPIQQDBC1RNDVHdS/JKfG
Usx/ntpFIGcp+jLPiyFExQOJuRbETeQBU1bOuTu2+3WSnJfQWGwWxxkLrUbv+5BAQ4zC+KI26udO
pxLnKDR8GxGcsZi1tNMIxYs+bc52nrtOVwVzvevpvJNsnFDdMciNFydqOZTvCSjtJCoIi5VBAfSN
tYPGQPKx/powzarfUF8WGYvDmI08trkbzVhjpy2HDJoxnbSdGVQM/D9w9iiC+ZEvu1nCk9oI49TQ
cFq7SWyM32H21cu78AD094/Y240ITvGWFQDYpYEsamkGWnXM6H07ygZKZWfEKZyj0M7oR3RSsIgF
iN67+SYDMpy1ByEMEKdlTbuyXeOUT52XsF4QRPsk7/2uzu+NxZEYIGa8/7ium13jjHtSh7SLF8DQ
OJUBbNfILarvXbnL4Kz6Ovd03ddKmaYzo3ZFps1VqZy11kJ9xORqeswSLytA5cRoWWdv/gw0dvUg
e8GLPRixwbWO/IRq8H0pxIi0DGOSrN0m/aQGzanxYt+6A+3A34xRtafcorIUSG60eJ0XsZxxB812
muiIrHGjJ2S+Ga7teAgPzS2wqG80iZsWhhvALNJtwC4hwcodZDpqhKQ10p7K8lDZd6ZR+J31oZrI
RQiPmZEstsKmdNDcbRanWi+8FSy+Rvwzkg34SVZDOUesOmTNJhuPuGl4Sud7W/e7UKL54pzSZjHc
8YydodLIRoC2/tCeh4ClUa0bhmsKVmptP/haoB+GVww7BXJ7qLGr+8cd2AhnlmZjfce56AYbKutr
9y0c5ReCKB7INOOhPLABde1c3TKa0sSX51WFVmUjmjf8tBrUdIRaTtVDhyx8qn6RKL7QTKJwD3Qm
6limztktrW+Bll7jmWU9A/3u0OwLr7xhE8laAKTyo2zoVBi2aWhnMkwD8JmY2X2/mWlHRifMMQLH
UME0NzuF6DNKvBpvoUDz8JTcd7Kqsej8tiI5b4OuVdC90gpt58nyWe80QDyvxyFERstBG1/eH/JI
2V/fVtGd2IrknE8J6Aa9ruCwVbDakNq8yaP8HJWOxMnJxHCHV81jNaCZBG2s1X7NM29NTroliweE
l09Dikm1DQ25db75JtfbuZljPMIYyB6wO+7XH2zoNH+2H/rTelL2ye2CyKcD3qrMUrKj4a/eRjTf
k1M5arLaLAmwkvt6idzeADo3rnkpa99/8yvXJHFWLDdbPTdikJ1PKOsqbgeGTBt56+jxjTvbqz7F
d5oHSDHg5GgPy40dfEBhsFK0+VEdSVhOYUxHm7t8VoE/0J3q+XO0PNeRpKInsiUaBvLQaq9SB971
/c3rKWnbArM5fpqDaVRb/LL8/oFFmJamgsIZWJZ8yoYmrQH6I2h9b91X9q0Z7bNY9o4QdpxowD5B
CzWKPWgGe7+MacoLFEAtvNXp6IXleGqr8MbIytwdKJo+bcc8AFUpyLrohzbGz1U8yKqWwlu3+QLO
KNvValtLVTk+PYwAmytZSqdHUW/27C+M3yHa6U8yeHKZTPb3jQ+qrWQwzBRITn17MMezlj2v4+P1
0xO+MrY7yykIRkv6RFUZohFcrH0a9uRIwcex+JUfB7JAT6iNm03kFF7vTNWyYjzWBuMmTz41vYyu
VSaAs40DKZKWOpht6psG0P6lO5k/r28Y+8Q/TMZmCVwYp6dhqqDWBddZELcGtpUx7uzomxafpkn2
thWeP9pyAT4J54lhmffnn/R2QpyaleO770aF1tH5G80+ku5nvb//COG2bFm1sgsR6YCtInzJ+/Qe
pD0fqcFsZXCbluukLUhPUQ7XXaJjQM8rJkkCVBiwbWTwQJrUAtj0DHhTULAUn1n9ERgyhos08tcB
E2D2LUM+K4PpRvkknah7K1n8oRSXPeTfL52xUprNKAKkqBTX+RBky72S3Bdz6lfDPgl/Jfnojsrh
uioKlX0jlYuPy3jNq6FBD3VLv3fDWe1fr/++RP10zuiOXTeVxoIRZXNcdu2sHVMTOL/SLnR2+Nc2
jy1zY+WmPDFtRtLm6wgOhz1IlY5srlvWJyGMKja7xRnT3K7oVERA4dHXc6oCygjMk8O+zyP/+q7J
5HAGlYZrqMQ9ut/U+kcOlN1qrdD8lgeaLjkeYZ0B2FIOoCYRQjh/pA7TZrAGC31H0ecVydD6OXox
j8ktQ19mozf1L/tJlg4Vpiu3MrnVTWaBCT4Lt4yFhcAo3oc/1fs9hpl8kN25RPaeFav4ZYmcBcTg
VEkqFW25ZXTTZmejebl+WGIVv/w+Z/wqZ62ysANO7URfV2DuZIYOejsZDJ5YChDHDTS7IR3EXSQy
Jk6TWWj11IBQr4WfCmDuUFOiDmwr/rxGFyHcNUoHED3UrA1opPdjX7u4u3gafI7Mz3SQGB6ZKO4q
2XVtNKWDzpshPaKzzs9yzN0o+2l5HpxVEsDK9o5TOAdc0vnSwz1Z5k/TyAEU9OSsMuxFsZpd9o5T
s2RMpgXIghiJXhaP1PFPRubpXlc12aZxqjYpalFGPeAx2lQ5tk3xdWmsY5lj5jA3D+Us6zQXh8z2
ZU2cz8XwV9qFioZW89v8YdhHAXvTrF73qd/LeLHFJu9fUXy+kJJ4VuMSqa0abTcOOYJC2jOz294J
rm+hOFh1dItQwjLwvJ+laZ9UoDBEDu1QH4H8jkYV44xhXuQkS2l7m3BVG2Gce+2ROFEatC77Br3v
m1Opj25Xnuf5i2RRQg3fyOGsA7j31mWykKlAQUZfPPNUv8EgZmfl2/RlZQNRT+pBhuok1PiNUM5a
WP2KsVsGakbML6n1gkeGRN2ZOv9hjjYCOBtRrBUmoCYHYJzzPd7YHgHzux32HtVOS//ckVIiT7wg
G9NdDBIOj+n3UUShmV3eLOhh1tWjZp10W5J1EceXyE7/vwA+tdpYxaAsEbwt83ylX+1Vy6vO0Xm5
d/at23rRs3GMdupT9V3WYiLeyotkLkuxVPr/Eye2612SfWmo6sYNusHLr0R9VqUVSfFOopoMJFVq
47K938moA6B7USAZz6D8NJB+oIHmIdvrz6zpI39BHv6/H513NAIcacdBhhAS3wucAQ1vmwyDqYzn
m0WbfyKL/XT9kgnv2EYE50UMbaVTl1O0aPdIGWip3w5PiSF75oijo40Yzo9kVmrFSwIlTD7nACnq
EMzOT92Oparx9vkqS9LJVsWdFBCWAU1YIBibu31r/JWVu5X8vr5xQiO4WRF3reaKmJHej7C4JrI6
U/UM74Ud1NND3DX767KEineRxef9utFUx8FC30zddF4eLifDUvzrIiQ7xg/iKYalZfmM4rdZ3iTZ
nQm2kLiQvQDE6wBbN5LdaB3gs916jx6NBVRsYIdHeruuvDgsDtfXIT6WiwhOn/MktdKQos4z9mYQ
1ahsWpk/OMPtWNeSsq1MFKfT7RS3ydIj2MtJ5tL+UChHmr4u4aePrIgyk8Om0/kR1nRULUrRCO03
eXjbNU+kpE9DPPlxLXsIiqMIWJt/RHGOvVSKkJZ68TcRLZvNZeM85WHZsa4V2SSZMOzbCOO8ezn1
OXoRYdwMM/pV5IXP8MRNB31Tg/lUSyNZmTimm5vHtNOppI+smsHNP2fRUS8XP60zV6MKZm1kXa/i
23TZSPb3jbA5W+Pa1tARgfD5k7FgBKAu7g1wYFxXDeGaKACOLbS7Utyo92JQCqjXLgTfT1SC3GCm
z3a+3hnm9GhNlZcta3BdnPD6XsTxZggoMQUdWNw3p4PbVeldQ3pJskqyIt4MNasJUi0HIhQy7Yzs
ZHQP5eiPseGiI9G7vhxh9LBZDqftGLNKnETBKEqba7d5jub/aHpI+sEvTOoRu/jWFHomkSl+fGyE
clrfjlOmmhEyly1y5cprFISfut0bDpPiyihJhVq4kcWrvOUoscMQkhKY2tlGIr4KX4Ywkj3g3vJd
f4S0YHI1NbR2AsuMnepG3bV1zWIVo4BvE/0mKkZoAvJroAc8J4+t6uKJ+hgfyE0N0DY3Pke7PGh/
geVcEugK7fHmKzinT9rQoUYP099rihdmQduFQQ+6+uLbdb0R6ajOwEKAXI6eBX6SODfzSV0zzJut
EcZtvcwAmBZGe0LwSHzgib+VxDkzp8iaHK/8LNDnoA13ehuA9PD6YkSbthXBHd2sp21eWBna+Iqb
zrgx+69VeN9KC4oyMdzZmKayUm1iQC6Gtd6vRUSJ20eG+WMNrf5XWVQyzkiR7m/XxZtGo+xVnY2t
U4yj5je6DriORLJ3b5lzXu83QvjBYdN0wqkLsXmTp3rgwfLVgOzLB5b9M79WKI/epU/ACnkErsVt
/iLt0hEZsK147vkz622bAY+TVaLro+ZjWvAJM6PBfNMe2rfW1u518FRXeQgljkBymg5nOZMlx6LX
BBmUbHDxvvT05nEGkXNKZB3PIpezXSJnLmPYL1Bl4E4rOXEbQz8usyxzK77ONjUpoHThS7ldHDTY
iYZBHqdK5VX0dlhS3x5LrzXxhAwlNkrY8KEDt+MfadzWgaIPFY8ZIVaZe+NuCUzP+g5k0DPYCPdq
4oZuL83vC4swW5ncJuptHy/jiCzUMCq/4iZ8Bb5/5RYdbPRCgKdEfLVMPWvS95O2SBye+AAv6+V8
ELLiWqUvmK8rsqNpPJWyRkOxKl5+n9mBjetZBm0AEQecuNn39xPg2oFnEyAoulumXGL3xSblIop9
ykZUCYQ52kUpGp/SlzyhrhXeqatsdlOojUA2IiDjMgGxxdmtRgHtgtXhoVxYgNrQ/iroL3N+nehJ
q2X+UiKKt15A/aEpSfHki8izPh1J33mr+WWgu1EKryU8pcuqeLzluOoQvFq94yfqEb0/garszOZE
Y12ibcIXjL4RxF2vbJzmKJwwgtgEA6KQzht7IF0y8KQ8WF5lc0DiZWFsFNNgDmjmOefZRFbaMnJK
DBhbgEPu5t6lFh28JKTNbqJav7vurIUaqF3kcV4UAKWVqiowHkt8bsffoPM1bVlhSSaDU8B8tQtI
wavWWu90dLgmqZuMP6+v4z8c078L4SezE2dZh8JByjBfMJkNfkI/80KwejKYwV0p9ZRiTb+I4018
aPfxrEMruuIXSBd1+nuBrZ/aMwDGgutLE6oEcPFsywSQJ1ix3xuJtCE1OkfwgGm0x2Q9LVnq59ER
c2oSRyL0/Qbqm4YBJCCL7/vBUNOoZxFQNSfNdIfecDO987vlpx2r7qifjDiVCBTqBYp0RNORckQK
9P3CBiXKFsdEvmu1niZ9R8lzmklaiYS+YiOCV2+7mMZlZqAUYeZay9mwX68fjnANwHND8gl+Hr3G
79eAPoTayUbM1E5NFDT66GHcbRcBIeW6GLGTB2OPhQ5BqAFf1gyzsagcHXFhh2Z7PQDlIECtiD8A
JbHdR7BNqSQHL17YRSDnZWF0lqxDHdxvyQEYrkZ6JOnj/7go9g0b92cU00CsFK9JdT/vShTOQj9/
Xe8G4MSBXf6Z+jKeWaE6bHaRO61UzZIkfgNpV0u3qCffkbYkCA3DRgSv1KRP6JTMDIJ5p6yJqyk3
i/2iLH+R+kNYOfpGFqfdZDSI1inowEKc1dIzmiHcqr8lSuSa6V8J+iGU9diR1p3XY2WZh+unJ2zo
3ErnzLrNYLqVBarfAbK9wMzM7LOHSnkP8kgvfEvxLYfyVL4wT5n4slSEsEi0kc9XQiujj4izQEPj
I9mv/rRfgaXDZDc+wdAsYx1l6GXpWaZFQkNpob2AajbMJd+r0yhKNJpjg1k8/RRZr2rzl7J+67SH
lZbe0v2+vs1C678Rxt3DyNLaKhrQ4lIok5vqrbeqFVKMgdFKESpZ0P7H23MjiruOZahkQ4ILGdRf
4i5IvuE8/eikH3P0qwe6n+1kz03hXbHB3GppaLhT+TKfGrdjv+iITFsrdJv8WIVPg/ZrzV7n8dP1
XRTbT3DD2Rp6QjBVxl1LLcmyvplbpIbvld28yz8xNOLqXN/0ALMCELH5+iEgU8YHAqRItNESvtSW
0jEtpxVq0tUe2Tu71HdSL7y1/iLsTfbICNtl2JRC+7YRydm3PAzVMWQeFVzNweB04KaRXXuhX9iI
4DZyWNPamVhTUtwdG5MC5jhYxg9FBhshnGFr0gUBT4boyrGcQ9Qr4OtAhK9VktheeLc2YjgLFsVj
4VQNikdTAsyN2T6SbkbiDWn8DyT4iGmjWo5OCsA98epXAwwYNBHYNZsGWfE86DtAXHnd4ObIQ19X
dcEB4aWn4qUH2ApgsXCLUka1j/MVe7cq5q29Ymh3pkeMbvrXxYjqr1s5/OXtZ7tbFKcEXMnv/Fb1
1KAAFlHmJVHAmJDrvSZbmOgOv5PIBcJOOekFLSBRD+2Xtl5zV19Vd3XKA8F7U9WVQ9tqTyBm9ikY
BqeVuoatuIY1uaU+SMIjwU179y36+9AlrPK0Qy0QlxuRRDnlL6ozPV/fYYF2QgSe7cCPRq3+D50B
8o2iVsBFnLTutNalZ2XVIRnjQNNkvBH/4TAdoHyjtxH9AZzpbzBKM6qlYSLt2B6ju7dy+q/RRXb4
SD8DY/94fWlCHcXYk44JXxY2M0+0CfyAtZPPudKnQTw1rm2XHm1fqkRi84X7txHCjnAjxDD1tYkX
NDAVNHlOOsXVzfG+tOqTqqaSuq1YNTeyuP1bF90qTYZMMnn17fA5O+S78JhWfouRK3vX7nPb0//7
Tg6gH132kLP1XV4uVR/qJmZBTE+j2SFVQ0mxQKjk4C0yqEphUfg8ZoiehySicCedGtDmezN8gDQJ
AHgXAdwtWorVqlHyRiTFmvupejsk9UEflo+o20YMp26EtrmBdD2ylSqz7eeURv46SSyCICp8txZO
3cY+74dhUExfcczPKyn2ALsfvXwkp77rd3FLQzddHImOixVvszRO8dAEGGv1OKFy9Fy0LgszGi/0
w9vkCMJidWd58qhNdHmJY2NOmmA6H1Su7+9Vos5xgjZRIHSCY69WUzdXxj14ZyTOWSKGR7xQrBp1
YUBe+CYC324Y3QIrKnXZuJMgBiUoMCJQg90jf8x9hMqcGyNFCnZNK1fR3Q7AWGry16R70SQLa4Rm
lhCAtapAfIKH5xSxnVvF7PFiCzDj+tjclbv5OwAh0t8MXAiNld+NUrKJohu8Fcgp5bpUZT4w6lZ7
Mg56Enq5MkkuFztu7tWADbysidPAcrDVQrXwQAEx0GvdlZ4dti+R3URuPPR7TWt3fd0CmnaRvVeE
CoJxSdBhsIwI36A6Wnk3qgpyO4Y9B2MVH/I4esUIniSeEq5vI4azUVPsROZa48xmgmJKnbrzcrum
cFvxU9RmXpTdWuGv6+5RrCcbmZye2I1aWjSLEOlgHJQNyyfB6JJb06X7HLCWsqSzbCc5LcmTuOpb
PU2DUvXN1fCs/p6osvBN5I7JZk2cnkRlbAzrDH810xd4HM+YHC8cT+HwkYIYelIvisF5RkZzHppD
S33MyoMptjnlfuhjWqNybaB39fv0l2wDdaEV2YjkXkV6Fa9D03Smbz42AblLWte5py6biyLHdFcA
xQvQfufyJjv3bnQMd+kdUlxe/Ihxw53sY2SnyT2eVK22apsOSZAT+0sa1/uk6DxaUxmBsuhioH2M
Pd8J2u/4VqEYLSfDELLeVcOsXKOgLkAaEQFF1lGJY7doyt7N+9ZrnXL/gfuxEc23DWmhkqRNijn2
eWfs9MatPPtrBo4QRoJdz270LGvhFjXZIN3z72L5LiIF3QYFsMwo4FcZQMx8M5VeHVRApUaOS/a2
Ep3gVhhvcgpVKe20DH0LhlPPkUMMKvW7ZA9F93ErhLMxfdKVbYxqBdJn0ZPmV6d0l/yKfRWwaZrX
PDBWZXRsyrJ2sqVxpkZHt5eCaJP6/bCfnMDRTpYicUgin7ddGGdo5oKG0VqjEpTkSMI+UKRDJVsn
k8AZmHlVcyueR4R6hl7MblkbfdCuY/MKQjcNA0GddWOWsbnXmvl3aS1fAU9cuDSpP/VorbjDwLS5
W9bu9fpXyT6KM0HNMlBzQl8nuqTupvJ+kHXGC53Sdl85u4JoVlFztOAi30v2QM/CkEvcuyPQs7QA
T8Svsjq8KKDeymP2Z/N+AwO83ndDY/oaOfQNstjlAq5TN7Wemv5mjn9c3z6JNL5+uOig1iINHvRE
KzHf4mRfzDC/peN41Gt0UeRF/3XVBgnsivgOAkgO1DWa+kffF1gPrBVgNSx2whuhCY101xUY768H
SwvWNW4kDzrhc4FqF4Gc5lrol14q5KnAVuJ1n/FudOcDdXa9C3x9kAEtN03vypoCxIp5kckpZlxh
5gbPH+pr2W0Ufyb6t+snJ9tETi8zoizAqYO/A7FNMM3I+ZPuAJz7IJpkb7z/cAcua+F0MkSXfAEi
sySIwZMyHuHe/fDAmI0Y7rfiy/jXxNbyX3F8PwVA05U8zeAIOudBbwovHCIXl0Jiz2RSuLxaN5Rp
V6SYlgPuqadMzWlYrH0xK5JzkugB3+I1FQ0g9SN0ZBvAk+j18VxLx5tF4FZw05cN45yarpfzQNQu
AZ+Dtqu/tp8MH4Qp3zEB1dziXefqaB1V3ciXoYtIdNBha9/YqjCPBmDdw3ok2pzDWCiJC3r4CKMv
47lLbdW7rvKibod36+R8nBFRpSyatz69JYgKl+HAZx44WOm+34cggfOvC5SpCGc3Yvv/SLuuJbtx
ZPlFjKA3rzTHtndq6YUxMkOC3ruvv4neXR02GkPcacVG7Itiug7AQqFQlZWZjP1koxIUkul+0C1X
7qxbXR0EVzcPV/ZuXR9iRdemo13QpKQ5Ki7wh0G/a4/I2fd/tiAmaMyzWUtZgdZT1GbuAiTgsoD1
phFgz0XbxoQLRSKTZHZIkc3iPJmnLDtN5W57IXRH2Of3yuNZyu3MGS2rA4+0bymqq6l+mezJ9EWJ
n0h2v21J4OMs73bXylo4yoBk19OthonTnrgo/7u5EC8kMsSkv6QY2khO0SyxR2AaX21QZSrSL1UV
URKJojkrUkoSqR+BtaIZDWWZiYLqi1x4A6jYwYV8MAovEiTdghBoM2FiqFptKtFXRl5a3vSoabWp
KPv9h5fK7xDIMhXYodWGJMMRogji7ik9DQd4uNc/Jac/PEQs+MUxFrUYKoDHljA+lrGxs2fAroRE
e6JdY4KCWbYhNHpsEhD73BQHOXvadmzBKbWZWBBb4ZwuA4pk2uyccql9zaVm3/Txz20zopPKBAOp
VzJioIgUZBIgzigupsRPi4O23Fq6CCPLd23dMEBeDxZRnSWWn8Hsjb+ahn4DuedTHijn7lycpecm
c/Udfdt9gnwZihe/Db5F9tUNKPe1aREDWViKZ11VP/bN11QaBcGO6wkrI0ymEul6U1uxavuVGRj5
QdIeP/GJUMyATBJVzGZbblI4mPNSdbZvaD/TeMKkWpqSg9MkEPDKWmWHnouga8CNdSuLjO+RIVeW
fNIdP06vzP5rPzz2469ORFstssK4Xts62TiVCN0LCNDA2oQ2NNm38i9ragRdKe5ZuqyHBeWE7RIP
5ViToDekvWqnp1iR3DqNRYkCTeQ+XHsOyNQMh8I52BHGrJDToYvwOBx2DVR4lnPf+WCMDPBM3Mf3
vRuLNEY5rgdiKJDzWQ7lXmMHknq9sIZUcmxfiQtXmR5K57Dte5yde2eA8YQBQ1zLrGv4NrWX1oYH
tU/wHAkSR64RVVHADYmZc6D73uepQyxVxVK0tq/ndwakzOMnbRK8JnihxwFp828b1BlXkYAkipk7
lRSD6E/ZkTPUN4+6XwXGqdwR37oTVZQ+fhgTHWTHhNKOhVDHliG1xsyIqia27zgHKYNyr+C7cN7M
oAOAuqMBjkAHKA5mz5a00ELJnOLAfp4hMNDv82e1cmcqMBvIB/tGFs6xfvxK7y0yOyhVIOltK7yY
VQ1IXPIypbqXjj/+rb+9N8Lcqlo81U4ZqY6vl3em1bhauZ81QV/8Y9x5b4Px6dQmxKyiUff7YvHC
efAM0ChP0c7SPnHhvTfFhDiU2tq61hfkwRHGIHPocuWJP1aufSv72al6Bn2zCNfOeYW9s8k+z9Uh
rTXMBqDqv4d0JaUpJ3sVrWVoqlGC90+wpFB7VH/LROhDlH1/sswuNcN4suPASJxno8kfxuEhMpfb
RHJ2287xMVeBJehhW5gDhkYMq2EVFijYVDZARFOjuGH6pY8PkEfyiPSclII3En8XV7boAV/FC1sn
TjuGM+qJza46UkKWN1p+81aGMl26Ez1lOQkyhrJkFaOWDoW7sPMwuQyZsdasgTo+WbuicKXAHjzF
gOJjt8+Q9/37qwr2EKF0yA5gtpNNxSy5GhZNyXU/u6qOwMlekyGooJBDWwf19/nBFFzBvIC4ssdm
YsQyY8yzACekZ/qXrM4GEJe3i7/tICIjTCZWIYEyFPrsDBGiKGlsLcLU8GLHehnMKzCTiq6doOLg
o3p6B+bcu6hsdkTK0J0Eln97NSJbzMEqJ2Ns6hnwpyx9rlXbi5dDr363DRFxDme8850vvN01K1+P
5Vg3Me2r48WpUSn2s/VgXBs3IIwKYlRh0Ua4aa8StAbHL4D6ivrKvHtlvaXMTQaIWiuPlMOksOqX
GGPUGglvFzUPPrGblF0UZ8vB8AVzs3QaZtAsTOL6dX1HEPRn65SGt7Wwo8xbDrIxE0q7uPlBFvQ+
cJixkpcpZWELe7xwdbQG9KcuEY3F8Dx9bYX6zuqTVVrTLBJyGl+3gxwxov+6vVv0DnyfyQLEtVoF
s1uKMTRyZAOmNnZ/pdkdUa6cGGhoNFG7vT6JFM242cwbQ7Gp6oajsdC7WE3ANBkDtT/siic0Mg/q
kWp9q0+9X9yUu/FQzoJQwf9M4ET+r0W6wasNDCepzwuERn82neu5l9xZTvdl/4mmMN3Iix3GHeRc
cuZaxUYabg+C6dhL/Hin+yaq8wXIRkT9MF7MWJtj/MKxi0qxQXLj2/ESQNQ3cNr8PBuKX/SZII0S
7SDjIkANqVa8YKzSkB/s7GHuzoYIoMy9FdfLYVI1PdPkYqBuSJJDcTR2re7WkjuCjNTNfWDVBQ8R
rh/aELwD3BS5DB5U771CScLMGisc3uJ1wJA7BkUP6XUEdVrjvnigEkpCBVV6JbEHbWWRBQ2AP61O
S70H/6Q3+VigF52yc3m0d+NZE9z5vA+2NvXhdozwpB8m4Fu12O0jFErJUeu+bQcOkRHmggQlhZOA
xwlfrLwZ4fU6YC6ZIvhOIiPMzVgkQ5JlvYTDmz3qZuPO9hFQZMH1yzcC0mWwfVhQ7GD8e5GnKu5a
sOxjiGlONchGEtcp/treLg6FqynblNr5v1YYDy/1srIJnvHgWlN2mu+4aH8e0ME2vvU+RNoBDnVD
T3vatipaGuPmhWNMZJRhNPtRO5qfSl6cFoIAy+marFcGTOb7sxSZY5GOEs5SciSHHopkg2vs9V12
Lyr4Ci0xjk2MOTcjAp3URU9cR8Mgb/1rniJPidwF7BTLeA9yStcRFbWpA3w8upg2lPHx8B6hu7y6
QsB42daZBSi8JPWepX2zQY9lpfvcvm8TEWSSfpEtW0xcx5wlBk4MTCvPeW+6htUCyrSY9r7NcmuX
Vwu0sttwBvQjHPaNEr1u+wvvVrEVnU6TAsOGysb7ldr5WC81SPOCsIDs/Rhikm9wa/tU6ILJWH4A
XlliwofUS7Y+lHAaw3VuR7BG0GGv1ItfymPkoQ98J3x48TKd9dqYWJIMapZoHR5e2SuwMUh/kx/1
Pvan3JVvjdOwT49QlsOjyHyYBIulKcaHb7paK5OC5JiKgiYKlOUaLXkwW4gpRrUg5HNNYGqfTuea
IItjYlivk4JUCUz0zYMeH0goCF/cI7D6+0z0UvM+T8gyg/Wieqm60tWXoCQv8XLdiUIWp4CHcLIy
xcQsMAK21ZCDUEq7/Y8YmoXhngyCaJRUqj+ANasXNbT5u2fgXS4DB4Oqw3u3N0mVLpGzgMOqVFyF
mF7j/PuZE7oqWr9DEY8K+r43YdnEjhPa8a21J1O/6asnQ/p7+/Bygz0eWKhHYqoBN817E+OQqiRu
sYpee9L0b6Ecu2ohenmLjDDnVs0HOY+qGa8e2wmW3GvQSdLN3N9eCt8JVmthtstJCkkGiRJGM+7t
PV6qh+kwuJBKhABH5RWeKB/kOgDG2gGhhFEQfr3fumYikh0rbRLY8oE4f0tExILC37bfBtiqSJqn
UpaC9g450i9SfJfqXVY+bu+ZyATz+eWhaK1qxueP88Qrq/ShaP8iwyjAcPF3yrYgzyLDy1gNGMOZ
rEpFSo3ZzkcS7ev462dWcfn7TKDJrWqoSwDW/KU+2pAnB7y2nYgg4xMtgvncY2fPVV7hmusX47rB
FYt5xv0frYMFRmi5XIytjea0Wb40477Jz2okuFbeKhkf7hXt916xkIiiTGMlsjDsP5/m++VOv1ZP
5EC+yaMb7dVbKDc1LpWQdHzhY4ae8i3LTBQgkDPK5xRViTYYA3JQDpHpWYFzTSvPWiKUp+Ze3auF
MtEgXoxajRY6JQMUfWGd4vFHdaim1J2m3nXaOdj+dvzkZGWP+s8q4dMtI1Z6SHoEwy46zAg/u3bv
3IyAK3rWfgmUZ+nYCs4V9/RCHUpGVdgB1wr995XJvMmGqGoyfMuh8tvoUW6RbjqiaRLuRqJfqUN9
VtOdt7C7sjLlHclUDeBkCcOJhz4Do6amtXhXWWXjQ0JO8nS1xgN17kZve0/567tYZra0GyY9Xyww
rNlV7irN2TYOFto+20b4H261PmYXW2kIQ3uEZM9gHgZf9WS86UFTknlmE8w7JYhP9VkEFOYGk5VN
JmOXasOcOwlXlWQEWvswEQFKV7RzTGqnAFKIdyVeH9aoX49mdO7qvWN82d45bn63WgQTdod6yhc1
xMvKmCaaNbgAck3GuflbBo/HtinuG2Nligm+5aIh76+xX5mtXzVzvZNmctbRq5cT0YyIYOtYoaBB
hcC4IYGkcRj2snaTVDeGCLgt+PrsGJhqV2Y01BBQJQCEVI+1JioA/4NPOzIdjLYw9cjc64CUzgOp
bZTNoT9poTqmB8kOJxjRrwF20IdOsE92IkZE/tZdrDIRHnKYSbHouCJtufsJbOmVEWfX8pAet51B
ZIaJ7E1Zq7EzQHuzSI0rqZv8ulO+GGYcbJvh+9xlNUz0QT/Azu3axBnN5RMED11ZQaVe7RuXTCJS
YZEtuuRVjG3s3mzBB4qaSzgFfYGKgWX+Qjvwtk+0UnCWRNvHxB7LHsZIKcDcOpld0Lb9Wep61zRE
tMx8J79sHxOC+kmWe+R9CKuL7iUokQrbHKKFMPEHGsSKM2TIj0ljuXPzgnPgTvrTthfwg9xlGUzk
Ab6q0Cdc7v5E5qDKGlDc2teJQU6TClxfswgCNwcOjjef/tsey1FR6moiTWA/BBZyDIajdo5OlPcl
9ImXvVAZ+9p27QdRcibwP1avV8Gx7W36DJzBiRm30m1f2PeK1P9q1FiwQoFfOEyQ0DozkUgMDqQx
vifmlRWJJvRFBpjwsPSjHMUglQQ/YOICIeORbjxsOwU/i159JfobVuc1HVOMDeegYWkD9QTlYTRu
Ql9xAVw86q79gwp+zG74oAiyd9HSmDChSVnfTRh094e+vk7U4aTMT9sr4zqCAXYjy5YVBXzq7xcG
iFSXpxoteKWoyBr7QtbdZvKX/OGP7HwYlc+BnzBl9ADCCOKY1RLMsn0kbbhfFpFEOnfTLksymLsw
GYtqrHoMAihTsY/t6Yiql7+9Gi4gxF7ZYJx6VrveIiDpCLKr5sraLQfd1yB7Rum8gO0RpMX0G3x4
SFEUoWZZqJy/afOunG+oHWiTNCCGonLJVEREQ+U8OYmorviu8NsMmwgVqoVARGI0Hyycoyw5KGl7
rF6KZdht7x7/A10MMR9Iqs1JLheUh9oMpF2GBeoR9Q9NMN8nK9qyMQuUOhPn3g5Ptf11ewn8hOvy
TViCtYI06OU2uMAbDL9TFuquONbaTeuPb0qpUHqsoA2eBNtmRTtH/33lCVmnLPOsgshASj0HcqYg
fne3LXDv2NW6mIiTxunYSSHOqaO+SNbJ7B3Xin5u2+A2csEb9D+HVqknrpaxQIa8tyec0NEb/PZG
O+R7ZS/tl2vx2eFe5ytTTFaCxyvRugJ9aQK6jEG7s2zXAGpBil9DIYvxP6wLRGqQVrZt0CK9X1dk
WWk7KjhBfdh6tVHdjY62Txf9rI/9a63J35PeTtyqNg+GNHhSJMLn8t3jYp/ZV7NSMB5A8ApM5r+j
4QkgBn/7y/F382KA2U0tqipUD/FAn6IXs7yS20Nh7JT6LCev24b4bngxxKR6mK6B/KIFLlGy1I/t
aORuF2vHrFxEk590Sz7G1osh5v7ri2Go+hFMMaP8pHbfCzyhVPu7jgn9TywIOEWEM1U1LZZWpVPn
VC9BFelPyt+p9DetSRWS4Fxxv45pqqYCKRuMmzBxdSr7KcmciVIVXSVLsnPwdFG1oJxqN8zlYHtB
/MR1ZY0JsWUDsfhoafCozdziqjkWu3iXKIH6SLkDe/Bb1rti7zxV/54NBwnzyi6T7o0mejA4fCj+
qv40nOUMjd5ot0g3iVML3J3fj1/ZogduFahAA6AUpo1oOHo5uCYlF4SMXvhzhNJ9voPGAeXuFFz2
QptMEHHsdrSHekgC5TY7xkdaoWo97bt5lF4oB0/6SnZCCSSZdwpW62QChxIhOEUjcCcyLQ6fJO+H
gYKBfBAZ4h7rlR0mfpjhCJmbDLdmK90l4OCzntPmcdsvuQd6ZYKJHEscqWa6IFmqieOV9V9Z9SOK
TnH3sm1GtBImboBhaiRKgtcu+u6BnWhuZC37PisFHshFY9pUmQoUQjKGfhg7iWJY4C9BIcx5VO9p
S9oE0Q55jk7RtXLWbqw9RkJdE0Ch/1fmyV/lb+vs47RKJpBEEZQOht72inZ4kudlZ5Nq/5nNvJhh
AleWJREGdwH6bAc4d1TuFys95IopwKjxk7bLZrJPUZKFEbRtwOlXTOitLdFjhylyYkqeNZBjo+mB
Phu7WKm9dh5AArB8y1T1OrOmYzaItEtFO8tEsb7MR8MckKAO9YxZGitQu9ofS6HyEv07H+631ZLZ
CGY0Qy2bAPfQ8oKCJ+ty7g4UxQv24V3hld+3vyT39IHEQNNM9JZtdjptGSYw3AN0i7e4dNO3BANj
ndc19WEIY8HR4H/NlS3mpFtVEadGi0qN+UwpIfMA3LUYSCHeclIC7VcchF78qQ7FyiZzHJWsB+9r
j+AsTbs2PknlXSECMHE9wzIBQDbBEqCykOGo0rQhUmrgl+x9F56Ldkfs3fZXoh/9g1OAmQ7PSQ1J
OAts1DEPkjYLKiaS+Uuxvw6JSGSM35q/WGCBjFJfzH0HwQA/673On18g4LhL9/Ot7LizX+7SW1Ep
mv8iX1lkYkg0pBgg1EFMolBEiKeczbvUoxCzxk3Q0NneQO43Whljcp+xTuI5AQgMgGtfUw96e5Bb
wYiEyAQTICZZaeYOnKv+oj1o2VUKjJVSP28vg5sw0llBDELgxLKgxrwkIdRQ8A4r1VNe/6V2MmAa
sesMx0Eo3cCNDCtbzGnVpk7Owjo3/V4KIpIHY4suLSH+JMXe9qq43r2yxJzRetGcZWqAPgDnXxCp
ciAljSD2cD/ObxMWi2Yc7bIooHUEGMXcoOToFf3PWKRusL1hFguzK1AYlp0YJdpwOYzS/dzJXtm/
NlIVbG/XthNgUOF9jmsWWl5kI9D280zKs5Wh/zCnJNvJYw+ZkiEeX8B/Lnqp8guqqx1k3BuzOXqz
xIAw0ntJR4abP7Re9RjfVoe0B4RHdSsve0YZRcRXww8UUK3RMfdh0aHJ9+sF406ydE2VBG0wB+Be
2WHoo92NvhbMZ+dJFQxPC83Rz7x6QgCYXIUSojyY/jpM/fVAE+p3dNRUBlv9p+6O1dqY/Hp2Sqe3
QAAZpBik1w5D+phEn8EgrEww51hRU03OYsiTG3bqJ6BWHdVsJ30ObbcywxxiK4tjE4LhQNtRkQot
QvtFE8SJt7rph2vwYoOdjSzJnKRmjnkCpF7FUQ1ADLDX8f+090Lx1vWVdT0E/79nHj+C/PZCVhsK
hBHlUma4gmVF9RuzvtJCpCtTK5hc5AeRixnmcPd1l2fxjLJDHD90w80k27uhvipHUT+TH3Mh221g
ZhtU4MxxHvu4W6wJYBgIfux6Yh6kYjpuxyn+jl1M0J+wOkgQLW2nUkalxkq+Op3qRssjpXT9MyNs
cFgMR2nbUPet8LYwryXztRc9UEVbxQSE0ZT0XKOgr1ker8KpOSizCKrKT7+cy14xcQA8kF1khoC4
tMHk03ZiFFg3HbhF3+CxZ0ngZUJ7TFBIKxV8CgvcLJRrDGpp3eQ24TAfSDKnblKWlmd1Cs4x2Cu9
oi4KX4YyypMaNotfaICgQh1QdK39Q+C97AETQYqwyvGcw+muwZxDtV/Uu/mW8qBR4hxM4m07juCr
stx8Q6EtVl0jldIiNQhJ5cm6SDqadwBAv2CqoC1AeZlNCLSmN6NiNsAnMT7a4/2U/yqW1+1V8MKF
AxZ1A3Qs4Etmo9Jizg3A/ahqpNW5vlmGfgcif9ccRPy3/KVc7DBhqZTTrJxzADhnW3bLOMVkRutC
91XwUURmmKik1V2rmC3V6CgBCQ7bczmPbmeKXqIiM0xkyruuViUTd9WQtYvbxzmeONhdt4yGKNj+
QNxH7/oL0d+yioJKWEvOqGBJ0mEMjB19VZXXIO99So/yFeiTMDYg2ERuoXdtkglYaeaodp41EHeL
S+s1K1v1e93I+m4ACZanyA50BNLmtVpCBwP48RDMRG/ui1FxvFDXk72SZUrQyh04YguVoCQHxant
TeGdvfUPZKId+N6KpsPBgYrNr3G5i7P9Z/4+EkaNSuSgC/t+z+0mqTJFxYt8Mm4ly48HQY5I/3s2
D3Hky99noieRpCyKUVkI8rL0YuWmtIK4jKCMBbbg5sv2Wvgn/GKLiYqjFUXgriuTwHFSNyt/5BMG
o17N/ue2GW4Ve7UmNh5SCs98HvEIoy0+3cMgzSMB+Y2rQx44u9HAED5arghlyY35a6tMEaCPMVVB
polapdWuAvBB10BTVt2Zh14RUg7yHe/3ZupMGNNIVIUy1Xcm7U6OXwYR1xP9GB8cAycIWHnDpFj6
945HGlIjTaQ4egzNpSeyN/bgczkLp56461jZYU54a6VEbWcgteX72VO9apfErl6Az8WbvAXzTqlf
L35nCPJvbthcWWWOldXUTU26HAdqBjC8O4dAMy+i54poaczZKoe5tOYBQI1yPqSOn2ov244uWgRz
npDMAFTTg1UzbuyrPk/dupX3w9IL9orbWnYum8XOhvSSLMeaDuXLwnFNkKWV+2gPXbD/kO2LqEK5
AWlljDlGI9QSLH3EMarkK2P8YZQxuAvQ6fjeiUIfP06sTLFHSA21SXVSfB8b2LCw8yCvcjKb8mlQ
ix3gDjdm3fq9lR8aMp/locVoLzr31SmBlEhYOF//6Gu+5bmr23XRdK2ETjXqen1xSFPMlU+9n7f9
J97QDrI4iL2B5QWA3ffn2pBDsoQoTaBPrxXXNjSCZxcCnvG3IW/D79tL4mcMK2P0hKzWZA+WYvYV
DvcA0dlxT2HB04F4411+pORQ0k8RgyQ/Cq8sMmHLrkJl6AnaLJTekYLlYG8/eDJG8yRf+PagHvIx
SF42kwleTpgZFdrQul9Cy2D09RPCl2/7RXIwf1CYlPkg2FC+QYqXg+gVmF2Y02EUsQVpLaRgXfuq
aOil9L8g812CT7cnXzP7Zhx3ddW4sXNVqodt2zRafVzrxTT9aatvmVFieoM2ymb5mDRfxvZUlYtP
whKUlg3aSJPgYcfNFt6ggf9ZKuOoAM9V0CzDs36cbo3q69D9MpLQjTRRv4AbRVVFhUSDBaIRdrRu
kJdsIBp8NGtei/nFSVvXnn9s7x33keqokLiDopdiAUv3fvOWxo6igTQoKdFqD1KSzM+v1eO80wL1
XOxFjXzu3mkKpnTeiJXYWGLOgIHgpY8OcfuqZbVraxgbDcHrbDoClCg3TVhZYk54MyL3NssZ53pn
nrSDFEwnEBseRNOp3FthZYY51hEZQ3sJZ91X5+OYBRYm252TrP5tgwZo+1NxL+2VJeZItyPkvtNm
wItDl07moJ2SVPpEBwdjnL+/DuMMqjZlZGyBlRmtKvIKC7is0JC7IC3T9g9Xw6Qg4FNSu9HB3Kiq
QGxIGs5lWwjOKff8rFbDZCFjU/WhHaOm1Aya33ffurpzS3Ry/uizsABRlB7QNmwX0y+zkwX+k3+v
2wnmscsqWPxSiK6hocfIBcLqymxu425nY3xvew1ceggHY222ghgAEXEmeo+tpFuTghJHduyOtRcF
zpsY5OewLmtDTKzujWow+x4ZWz4FtfPLhAa28pdgMTT+frgPVouh/766D9TM6pVRgwjTfKJ8IcvB
uqE1LugKo8bVH7LXbXv8kHbZOybQ5KilE3Bz4jooM0+ev6uL14HcItRFdP/ce261LibUlOYCSHo/
6b6s7ufhvpS+yG3mO/lPNb1dwnC/vSz+6bksiwk3Vjwk/bSgwBHJtlvJsQcGnsOcicaY+HnRalVM
zJnCdK7iWabMavR1SgIoxdGiLAWTjeg9ba+K/2TQqF4caCXojMl75+iy0DZCCc4x5bvBuocyiuvI
IG7NfqA+o7df2xlv89jycv1T+/nbMIv1t5VJ0tUJqsLhHIzxDycNqs/MO76xFYLnFu/jt/biyvFr
pRhzuYVSV5M+984vqwiS7Ptn9o+CWP5rg4nbpVaEhWKhVJI5boWBuigg19kMAl/Vr/bCNziNOx+O
8soa87WyHqGbLAjhiUmuw773mq6r3NTC28sI5wfId/qFaZw6O8s9ZzZfwqk9bi+Ye+guv4AN76Gc
1VFSQ6q9LUCfpMg/dQPc+Q6R/iKQKbKS/CQlyfO2Te7R0w0VWmgOhqpYxDRI84BDwdPHLxdKx+x3
hZ8rn+nWvzV7Ddm0Ker8/UHQyzGzpwz31tjtUif2texmWCLBLc8/3bSl/F8rTHCsC7U0axWvHrxD
yEMM3Zp8D+VEAp6ofbnLnkUew02SVvaYGEnIYEtlRdXMSuMcWw20d6tPYFDWG8cERrNz1LIl4N/R
YlDV/gjb16g1BRcy3wMu28YERbO1lqqOkB0Vze0w/LAh7yeLiDX4l/5qr5ij3CLpyAYTEalWIpCr
DDvZmk+aU+20bITIAe4Zs0PUL9HULu63PVxomz3YtVGPTojsfLEf2voxa47IzoKhfa4xua/be3vC
M5mIoI78cPJ7W1mSc70rkelEeOzoe22Xg0Nxrlw6nPLG6GoJviH9Rh9iF0hrILSKZxXoUd4fMGky
yBjF8BObfAEfh5Sa184YNA6A4Z2Qd4H+sS1jzDlLU0fKR1oU7XyKHMn82Lcefphue1SR8oho8rin
bLU05pThak2mRsfSoCziA653Y+jJ39sewj0BKxPMKVNBSNCXBapBmpm5aaO7elS6E16L22bon9na
N+agOVIjzxK4THzF/G7VnaeaV7nxMx5E02r8vAPsz1B0wEQh/vfeGwY1cWJwnOImK6En75a97Jzt
tok8lVTg8Z6N2Efj1zkrYTu6o4PXo1q1UP+o62b3mSVffon6/pfoZpVBac/Ex+uhbTn+KOLcj8bY
HeXnPzPEHIAwb3pjjOiItf08Lb6RKJ7zqyw6wR3z9gL6+A0vC2J8vwf6RnFKMGy1ASUnq73mbr5O
b9BF3w2H+TYHLZrsjmcVkBLoZ5gPwjI03bGtH8Ach2TIJlvp8AKQT8MRM7CJK9PSngL8eeqHD04v
yEn4RZuVMzGHA5p3oF7UHFRkr809oHzfpYfke3ca/chbfs0HWdTt5B/Gyw4zp6So8oz0BnA5qXIE
+nYOb/P6cdtZ+CHlYoK5jPJQdRqnxvnQiXVIu+44JZbAURRuLrfaNubS6aNMjsyZFu706KmS1FMS
2uiAGQ8z4EYQeLmKBvkErYjd3LcQY1L8Nm131mwckkI+df23uNCuNMn2pLoUfFHBBrOgK0mFllvT
ApoSAXSXP8yA6oaHT2wwrSRCMBsFHhbeHIF6TDFKLL5YGqAnw5PZiRjOuDfexQSLb57LuVLtArly
LHV+7Pwo6uVQFfXJCLFnpf6ZfsHKGhNRW3DdD5GE1DIi14NVuLL1YE/ftzeNesSHk72ywcTKJuuj
jihAtlO1kjwYDnQis9uLJoD4t8PKDhMq5VwPdcsCdDobjINmT3sTanRhovt22R3bSjk5beFXRuuN
feQZyJa2l8kPoSv7TAiNaqlPVBm9rexqQEuku8pdVPL99MY4xD6ojTAaYclefjX6YDwqXPDfC7yT
ewBWP4AJoYWUTZ1iAy2SQt0ki8DSCQ0sXQR94TsosEIqXjx4XjFxzJHDNpYtuEw+fivNL6g8gm3E
BfORZ0GrbHtP+a5zscUENHQ+mzntCvQmm+McGFG6T2d5P6ujF+mZh772eU5qUYQTLZD+qFUFQHWq
YdQ1SDW2jVscFT8N0nuIIZ0zdwrmW2tvXcu7IhjPGLTdXi03j7L+t1o0K94bLiDJZC0DXpNR1blj
dW4hFFLUN0QXeCr3mljZYQ59PBd2pmH8ChQxR906jvNnasarv88c+CpOWzmNJRAXLFWwzECF9ooL
TJig0C5aBnPelVhuZ0fO0HVRS29KMQr9Y/t78PFJq4UwJ3p08kqeMDH6vwfBTsrd+hkj5Q9dMPuq
C6G02u0BLxC4Pf/FvzLMnGToTWqRCYwh6nlzMN9k/lQFtJ7XHpu9DYi3wCFEjsekQoopQXy3QvNP
iq4a+6m1b4fCVwdd4N/8+HTxbyZySFMO1Z0UQ+RhqgTEtL2+ddxEEXVF/uEicEw6KY8KG4vD15uw
ddoOVVeqMzHu4x3ImZuA0if8P+CZ//CtLtaYzWuIDMZkip8YTz3sUTHS6rzcU0VhSSg0x++5g6Lv
f2tj9rAe9CnPUnphv4zBAlVhL4buTouh6KZ9E7crPEXQBOSeM9BOqzLawyB2Z8JFi15jrWdonlRj
/IUo/d3YZpXANbgeuLLBhIwBBEwTGUCmMEOoqLCs2JMy5TSk3R79LQEoTrQeJm6kUzeVs40kbi6D
rLsixWdO02otTNRotT4c1Bp/H+WnXQMoDc7WbjIqbygetgMUvYk+ZFYrS0yY0NWwL4Dsx5upUYKs
hkiXXOzqMdyFFPwaLt+cZj5YRDTtyr0gV2YZj+/B1qfJLcoKhpqiTZM+jhjvSsc4aJfiukh0Udzg
P9WoyJmNISJohTPrBFPfoMcxCjPzfedHB/ABQBMaAZFqTckHdCR1wcZy3XFlkFlhCD2tvCqRd3Tq
Vabf1vavZnFzobancGHMaR7jZEohpJUEdIAnR+TQ78rRo9W0AjhG0AADI73tMtwYvFoZk1EBMWRB
Wy1B9U7ZL1Lp2tAsha72thGug6yMUL9dZVAh5niMvsesQ6WpIMl/SJ2fVfF3GL80lhpsmxKsh0Wv
oSzfjRLBFLus1EGrQ9HKtoknh9Xzth2BR7zdOaslqegadraGZ1kxpV40625SW99G5YsWJy/blnjD
QwrEFlXIZYGXT2cxXIuCsjvg3rovFa4ZYGRtX1xRrFP6zT5KgD4frD1KFAHm2Pbtd1GNjbOfMG4p
oHFXgUlm8TL6UFdDYSGkoJ4XkFY7OLm9SztFECM5MXhthv1szdLUSkxCVCqsMejryJ/NRPAa4h0u
BYTqoEUxwHGA3Pm9F85z2KKbB4DmkEG5kJKISIsr/UIL20vc+D7zlJ/bX467d4ouy5hOVzAESP99
5SMkjUCU6oCPTokz36imq9HqXDtU/W0zPGQjFnaxw0SnQbbnDqq9/5m8J+f8lN0OX4pDeAt6Yhnk
IZgh/xkpwbZVzgF4Z5TZzUoG9bpBm0JypX+v8+bajBA+QC1xpVu2oCrB9Q4I9+o6iixI4ZgbGlrr
SgyJCUgLEsBB7u38M95HNSZkIKgUk0VqkEEb67jCfZKmL1MZCNvUvJwQklwXA+p7T4hUAF3TjrKR
vFVTSWBYru53Ab2unLv0+/an4W7XyhqzXZqRWGZl0Nqturf70lUikXCWyAL995Vnx5AcSaANAhJg
+aGM9kR93l4B17lWK2BOTpZNRj9lqFw4/8falyzXjTPNPhEjOIDTltOZNNqWLHvDsNs253nm0/+J
7q99KAhNxJVvb3qhiFMusFAAqrIyG92ZrcGdwt5ZhsvU/7/fZV99GGbr9KG9DlmDmVlCAigiOLP0
vO+JaKWYbUIKPAcK2kMyC/mizqmrpKpgd3BO11c+MEf40KhZEuugR+rqv+zecNo+cvp+cIv0vg81
78/8YY7yLq7tdjJ6EGfHZyUBL6UkZDwUfHyWCsaOG61UetQHO5/8zVAaxw7kWHzbJfe0UEhBLPmh
FxFBC5aRJSrtTalMoPVhekRP3a7rHVN+itskaNdzngjCjn8WqQRAUzQyZXQzX2+gOUk1pdPAWqE7
I8ieDLB8Rmhnoiho/UVBH5WI3od/SFwtslAZpVPyNo8jOgYPzmbXvqQgmLJupFtKojUfarBJJp/3
Y+U/vAT3B7CwBkXpvPZyrKxyKUM8DORDfdK86jY7GD/suwaisEZQH+oqEBikeZR5ACkgmVAsiwAv
DYmk1wbjKBrCdsB803BeAz3QwECjfTUc6VAE0A/+sG+NGzAagZAfVLR0hQV72EoeLiolTGqK2BnN
Dza5n6HsW4WnRhdscfrvfuvX1RSTbzWtkkuLQHisjg4ZuRvTUyx6O3IT1cYbZulkuSuGSIMJbZgc
yewudSRCwopMMMlWjeUCnX2YkOJDmZ6UVFAA5B+zGx+YeKuUdM3GHMOe/58YEBBr12/CpF1bGbM2
oajrerzEMti/XG0Ynf0QE60YkyYKqS3VZcHsuVGmXzC9gobMoAnCmJtur36w+I3VrgFVWehXiS6W
hEguz5ApTYvI2/dFsF3YZv0KaZ4pMnD9HqpnrfchohyPidOQX2tZCJZNZEp9nQZ6E8ylQ0urRzm6
/dZDoX+v0WoxE3eeX/a9Eq0ec9eakrQZ0hKHVd4+WtMnkC2AI+00LLa7b4efASwZirmUcpBFLE/Z
QrphBSN5XOuOMvbuaEzeUNmCleMH3NUMs3KgG4rIpGG83iqjIMuKYy6JmGVFnjArVspym9ddAbRy
FjljcVvNgb0KQEkiG9TNzf106IpkliTUa0h/s2a2E7epo6Aotf9N6A5/m5Wvi8WkzNUO7bjrUXtt
qzgomptluTOkX1n5ZQmfZF3g0t+H5Z41JnsmFeDkEhjW6Fze39LZB2nx8gsQPNpBcSkv+HRpJWd9
EAHZRTHBZFUlm0xprCjFQzdWTlQ3oHVrSBzsLyYPSIB8el1NJp9qytLJ8wgWos6X7lc0TNNPReQo
TuWilB5A/E/9ZB7wVPfzJ0uwubj5Aoe4bWjoRkBq8HW4JFqrSGoMKIbUjG4pj4GGykCyYG657sB5
2NRf9n3lJo2rPfaGi5pApkn06BjkI8S+nE4ynFK/k23RXZr76TaGmFJ9kQG213fITtWC4aO5DJRW
RLAgMsFkjDGfQs1WsXad6YbDpzoXKo7QNuebwIcQqqaCOUwGre3rr9OlGG2sOg2Qp+WhUF7q9AV6
Fk4afVEhuSmBlzpEIsl70dnLD4qrWSYeTUMCWWKOV7Tcq24ZG50zJsvjnKxnYAKfoeIrCAr+7WXj
JxOFxWiPlTnjsKfk67mXPc4oEqCmbQTyJX/Sf+zHIPe76eD9I6oFQjYWSTmRtARtOY7jwrjT5FPW
CS5j3Bjf/D61v0nB7US6YjFQOFRs4kpgOU77oAVLVCZADvMfGRtDTBYOw0hTRypl2PnG2QD7X+EC
DJ2dkDC89hAKq3r8hcOThoaiju/82rFqJqSrFxqOpNLdCcqH7hqDbWb/83DPFv1qhdlWZRbFQ1eh
i+gZ49cqd6TuYxbXbisdRUg77lm5scScx7oWrgOVTPAU6d7QH6RBg7F3xfbGCBMNkd1EekcQbemN
Eqj+CvlE0wUVFbB8kidi2hZ5xESEkSgdBnXBoiGBZ3V4VAxnFukO0r34Jidt/GEO41SNyKxKmCYo
Kj+LZmfVc8esDkT50ca/RuPSiJqIoqhjkuC06muYyEAA6PkXeTmb1Y/9ePuPbXQNOCbdrXZZSiuY
YoFtGCEIDhqNwDplLtw6lL70RcSiyffHQkcDDTwM4zLJLpJVMpEYgFllzv1x6c7pEB32XeJ/o98m
WOTcTGI5tUa0/SclHD1lUQcnUloS2FJfBkObRA74tzSHkLhzAWM0BeYFHmpMnjAr6Gchf+B2OIBC
LPLq8Ne+f9wMi/uKApk+NONZ4FWWFmM+tpSVts5ACk2cKquCyvDj8bhviAcyUCgb1L+WmNhIZjOd
08hGxdqjmjSl1xz6S+YajuXEl9pdjiJ2QW722xhkoiMxonQNezBFkgabapHOdVu6kVKBaB5jBaN8
iQsR6Rt/NXUdc5qYC4cw7uu03tV51nQWrp8NeclBNgh2DUdD5bHLBHADbnYyroaY1NGCkHIqc0iZ
peGtSu7m9dYWsblwQ8+wIO2rYOAJoJfXvthmJk9KhcrULJ2L5DL07znbN79P7W/O9iKuYjWmmN+h
A4eLcV8moYP3KfgJRJcwkSfMVwEf6rr2I6jVknA5D8pwgzlDbz+6+R/+uljM98AQWLPOKdj+amP0
IcvmRb2fzxhLy9T3nOmbZWNyeN8VRa+PceYnC6Znx9xw4j6HOkeYPcRqdwtFjVMudZ/23eOH29U9
Zu8uuVabRo6DIzYTZ+4u2fJRl1/2bfCvrhvPmP2KJ/2cAQhOZ4Dmm8KPA0vzRnf2QcPxMILWTXDn
E0QFS/lUNLbc1xnaT8MKTNAJHel9f/jp5/easbwbeZEM00wQ3x2pnpJicMPVPEZd4vbT+iWuw3sz
sZ73Tf5Hjr3aZC58ELQzQi3DnrWPxkGHwmv/2bgxHnpn8IxAPRoFXvYCk/Qn31xirl+NMGlCqc0W
SgzQWJnO1kHxhtv6u/2VYmjqQ+QJ5x1EH43+fZM0tHKI7dxAlzqafaLeaSg17vtDt8+eO0yu6KIs
j5sCSi7ySr61gZLfd9bzWEFtLIsNQQbkzdrhSLx+LiZroJQNyH+WZH4lq+60xKUjqYrXK/lXo9Uw
1xpe8rb/avb1V3MUkW4KtjRh8khdN2UihyhvWnVQlDeLeV5EOgn0n/9mLU2VqCCFNcBdzFxeaquU
lbxEUbheLs3QQK4UWl13S7G+Z6dt7DBRn1SRPEhRg6KW2vsAG3pjkR3MorhZZPNopqGfaaLNzS+k
bWwyYR+nY6hKFnYapW5Lnilx0ID7TP0Rlp/iO/ISvkByJZDfwTWiyBu7zAbIysJWQO+Hs0x/SdK/
kPH345+Hc31lgNkAYdkYdh1h4EE6zoEZKEf5QYdqBwa0AhHlDDcEN74w4Z/Oqpr0EvrmQ6Seuzzx
5Cz6MaqqINFzt/TGDBPpMfTX277rUMdt1NJZV3JAKfKiGd3jGDfHJF+f95eQm6M29pjDMk26UtFH
dLfz3q/KG6ILPpFo2ZhzstKmwpB7hIBlKRfUcx0J4ycYFBdcNAS7l0VToSa9LGADNzx7isvYGRal
cfqutr8snTH7+qCIlK75fmGo3gCKCzNrjF8ApzcoaIJjfSmeiRxIbe80yyrwih8Mv42w81xdBn1K
XcU4xFidJnt24uW+inrgCcHPpmv+fiTwl/BqjEmARbb2ZImBQFGr73WRuWn+ueo+ykRUfeFeNUzw
LgJNTTQMNb8+FXVSTpGuAhkUdYo/2/JNrCyBXvVu19iBiln7XAEsZd83fpRfbTJRXoPQgUD2Cdpq
UNPG/alP/to3wF+8qwEmHDpzieexAKuSFlsOUp2cFc6SfCCVKO74t6br8rE3QXALh0lhYjbnb3L/
Z4xoB8YJc1XoiGBgFNgqERcCN9LxcldROLVUjYUe9zoifYpw9SzLT5JdOWP7NIPD4h3rtzFC13dz
VQq1Upq6npIIgNgarSs5zoJYBjWaCEnN/VAWJqdRzAQLIAstNeakj6sVx2/Sak4vfYnsIWjnT5Zw
npgbchtDzNkHusq1NgoUadeqdhF7AYAax/1F46aHjQn65TaLNtaKlBUQUvXk8gKEvRPPfxXGh4w8
GcBD7Zvig2nAlmjjP0pGwGSHPCvDNNFpS8xvAWwZT1Sgtz02pSvfL0F+XI7jhEeDwCz/a12tqq89
LMNKUhoVp8c6fja1zBkp15sNwTj8/w8dZO5IWjxm4HrDg8647b3iwz04s2fX+EFQV1+87KVHzQep
d98od2sBDaXpVJ8LM/2v3YOUbliaEw6RYeiyX6vU1Rcy6P1neU37xz8yxR6QbbYuVWqjzZ0Pftp8
7EeAOAQmuOF49YYFiMuZRJRmxSU9BlV7kXbnaLY/z5OmeFGz3FV2pAqWjxsdG4NMdJj1YJl9BmP5
gMGPKHIyG9Rs2rcsEcErRJaY4DDatmggqEtJ814McpdM+c0A6vthOb3nKxnERItIA16bORsTaV6G
tUKB0+owPX67tF4qgvHzY+5qgjkKy3ZS69CGaBngmS7U8cA4ODnFMHp/5gkT2hGmkPNswc3cUA/2
+i3Da0MWvEgFnli0i7pJf2DKbNeux0fB41dXoVrfeUqY+/t+8J+9mDb73ydhkdKZ3ldyZZiY9tcW
XFkaMH5ZxyyevWQgPwkZ/T7K3GQdHqeiCwS2uWcIEq5s2sCCA3L32sO5qYdqLQzsqJvyJPvVY+yl
oUeJvhVX9iJU9z1dE2wqrsN46INqBgNOAHAzmT5RBzKFVUyJscdTft8erfv4mHm2J5qA4OWLrSFm
+44GhgSSGa/SGCzwJ21OP0I+ENKm5mI7c0Ply0clF2ww3kbe2mQ2cpENOhkK3J6KWHVs7UkqHhr7
SRJRL4vMMIc/BMb6JVNyPPJXdMrCoFpXUB1787uqxVt/mAjRs7FRwwX3prbRlntJSeRTAmI1dz8Q
ue4Aca3oFvSXVRa7G7coKYUJ0BtpmDtNBuqh8KmDDscsHK3nliqUqykWtCt1agnEHG6b9HorORBB
OGa3n/SgDNoL1AddzY1e+p+q6H7D22lbs0zQV+U8AEWL5txiXizl51o97a+g6PeZWG9q0qQQTdcx
Dxalh15dk5vRAnR23wr92mwNa+sFE91g+p1GMuAO00SP6xA70XxJMhHXEY/lAVoyv6NBZ4JbbsxC
lXKc8//ID3ROch7xKD33gHBUt+2xOuh3UxAf5582LvJWYJ5ESkKi1WSiPiuSpShHyBR35LHtazCM
iSKe90jd+kh3xOZsUTVglVYDYZg2E7oX6jC5KS7yTla0H8wqS4Oum6C+M/fle0rUW8vMFSCq0ZTL
MxycFNyhYQgAhND/KAXE5+4SftuPGG4TfGuOuQ4MJYQKraWlpUHZTX+gvHronfzZPlCRuOj+PcN1
CkbrgF5RVMz2Md4NeId3zYQnSxcD/N8/283Pts29faf44XE1wvikdwMZZqruB+Egjyiyb3Uiigy+
CTB/UjoVHRNtr+ODyhNnxozSvh1Obp3K33VTWLTgZ92rDSYGE1svp7EC4kKaP85g1pK67/XoVePz
/mrxk8bVDPNJKjPKpFwGaICkP9rpZrKfEuFj+D/S+tUI80m0VR1jvUdXU35U/iKZY37EoAuY82zM
IwLlBv764WX1exBr2T/23aMXzbc58WqZuYjaTaGNi4yzq4bsYvxTKW4MoDsm221SMNDYj7jqCLIw
97tpMjjHMVeHGUhmQdepmZVqxtwJ6K6dpf/eVUFr1M5IPu17Rn/njWcbO8yalnY5GTpanV4M0YaD
AqGRY7Y2X5TCQtTLEAbSSSgf9m1yg2Vjk1nNJCs0bCjk/kE7r6Rw1PgALiHBFZS7ua5GWHz+kMxj
Lve0md8lD6hQ366JLJoCFywei2kLqxkis6QHlGQd74x+fFqzBCMt1VEyOk+Wo+CP1s1gzv9EKW2M
wuLeqYe3xXhrrvelCLPCXzWC5hWgFibElF6nJMRjWyf1jHRhdo6cJzeZKQuaE1wTBPnbBiifoPT9
2gQmzVuzj4CYsrXcSetLLCqjcsNrY4BZJilPorGObbx/VXCV5llQme1xjETzwyI/mHtSb4xGtcbY
OX3iy+HsJKR6Tw7YOEL/BZv7w1jqWkEqVHZi7SYeY2eRTCfqPobCFhv/AN9YYj57VMVg29cA/O/8
fwRB1u/GiYAXdzgV3nSUP7wjkDfmmEMJElcKFHkgVGBLAMoZg1OQyNGF9WDu9tyYoX/frF/UhvaS
zXhA2VETqLr0uapm11bK1i00+0GtcpHIJreVCOQqAK6ou6A5wWS2Qqt0bYnBev3PfGLn5B9Nv7mh
o4kiMAf3gLiaYmF6KE+lvdbhxJWn2U3Gya+m8WYyfmqjqJvIhalsvGIheVUTZTqkE//hbwIToTse
1RPV7OoP6a1I2ug/rEG8RQGvtKKy+LzEStV/5HAoaZMC+d/xaN1kJzrznbvzl/1I5K/i1Rhz/IWk
VLPZAKl3BzFMGcKT8wECqajQ/dq3w00WOhaRDnXaBguTG+c2UWoLVcYy7+7NzjyGKJjtm+C6sjFB
/76J9llbLKKNuIQr5Sczu4kIyLoxjoHdtW+HH+QbQ8y2isfekgoL9JhzMBSe6jeH5FB1/uoqfntY
TJE5Ff/uNzeUjTnmE7Wt3Kp1huHU+EThNuvRKN0F7QLNrw/DcRDZ454eG3PMFs6qNARGTwFtSLq4
mBzyVesxaUXccQIrbFM2W6tYmY0Iu7ebQI+nzw14yLPBsQYMTOx/L5Ep5rxNo0RXUbkH7CW6TfS7
SIudVggi4p8g12Uz6VfcRN8YK6YJLml6gkQfQKjlNG7ozR/iO/BoOOVBE+xbbgdT2dhjTt9m0DIt
VSY6vkCFNdJAG4LRpfTZ5Ch5odv5lgiIwl9IyhgGJQrATRmTilVJViKFiV8XMVD/s5tbupNaImAl
jee38X41w5z6fV8BkAUKe8/AfLRdNHhf3C7F13zwrPTU2cF+dPAT09UadXrz3aBgGM4G1b6JexnC
oN19qIlI6vmJ6WqCSUzVsuZGpfTgSTQzJyPnqXwyYuIMwiu/6AMxiSnrceUfEgkigtASHh5z2TU6
weWV28KEKNHvIGCzUWVXuCGDVajzizvidm71U34gTvRAiZ0lL3UxZuf/2SdiMpI65FkxJvhEkmQE
+YhwN0VK64KVY/EAUaJli0ZF/qaeNr8+a/JtRARVIpENJg91NZEHiw5ly/IXO7qROtNpRWKS/MsD
Csx4MptgfmIBeHJkS4YCWg8Mg4UH1Nwek4Px8Z+TCUSnP/Y/DN+jqzEm55lZLRkkBVGRPXxepdtJ
vYuWz39mgsk53TC3Y57i26fLAxWELZLcSawP+0aEq8aknBXKhlrRIuXEN4Pfn5RjeymPg7f6qZ8E
onAWrRr9+ybjZF0rhSsq2X4S3UorugGfFdErlm70tyn0+mGYjDPXuiaZNiCtqfpTmRSn0hs8L3IX
JIhOkX7aXz1+Br0aY7KOMqyr3k7gTy2ls1QBYfBx//f56fP6+0zGKdpIkfsIjO5WlXiL/TIOz8to
e0Po7dvh+oFiKkYsCDqVLBgtjnJLXQbkgKW+aMljOP7c/33ud7/+PnvlUatY65IJV225GD6ryXqX
hONznTf+vhn+zWBjh8kzBo6zMItRXUpP0dH8HvmlFVCJ4eoG0vY+NErL4yIqNvFLkxujTCrIqjwh
5orFo6Jlg+Euph+CHeaoY/S6CNLGKX/iiWtFTvLRiISQdJUb8BvzTJrIB8C5Oqj0euHTAlgfVERl
YNNxPDktSGsgo3hIziBCvum88k7xVchudp5+RnXkYj+IHnDceEVtHvqpKkhlWGieZMlrnVaQsZjb
0o/N0Glyckn6sy1i+BMZYjbGVI05ZAGx5kqRun1Vncq1ce2xbZ2mzARczCJbzBk8Wg0xJAJcY6z+
sIyLjlE4iBSZynvSvWEZ4I+EeJbOwuQwySANOSXBjct7POv74gIYx/7+4G/zqwnq6Sb9zhXet9oU
2h7tPYWKfsrtUdR+4towdYLxaMhVqSzOq+/nNcPXx9TlxxrM3+X9fDTwhJ992g/KDzXGi/ed4r9J
NxaZ/ZdmslYPI2p+5NA9F8f5mF8wiuRO9/QtILDFTWQbW8xmC6U2WoG1wJgLqjwAzH2iUqXdbfJU
5C4B6gBeygBV5AK7IrN00TcfDui/dtEL1E1Tq3BGwIStwjXt7iDwjqbHN2cnIJomiOltYrPoITVJ
tLxEVfvv6RY7WI/lpTqpnuwk4pWku+atLd0CvN/QNBSDX7tkSKM0GyUExj3ytb2RnOHQ3UY+iPHc
w+xCGN7NggU4/NgXwVG529lGlRvKdIBes/CUomlDDXxsxCuKXyT7TsLzaGEeVLSWNOre+GcbqGQp
FgG3Fps1YnPox7iij2ItMI+Jb94lN7MbH9VjeiuaS+LGx9UYC3qo26rroolOIk9FcrQM4NjVthi9
BLP2AlIV7v7emGKO2Lo17WFIwI8Rt/dZ+2lpBAsncoXZzSiNWAR6VZgnaG+7CPSCRpCuL/uBLvKB
2cXtQoyhmlEum8MpkLXmh6HUIuSpyA9myw5T3ahmj9dIWOe3UrEepggXt1kUzSJXmG1UkqVI1IIQ
z9T7M0mGc1Sg07u/XHxEF2C7qMnqFnqS5uu9OoLeTzVHtECpsFB3yA7SLQlat3TfwaIPyUjVtsCe
Cx1otis+jGscQaCKUgTnoIfKg3QcL6XUXswOc8X7XvE+0NYWcxjGkypNKOkQT0k+FNXgGOmHQaQB
y7dhEMq4bYADigm0pc7V2KgBerZK1VPW+tLEkWuDPuQ9rgBEYGPeS0FeY75P25NUXgHiSkniKOv3
MWqdbP2+b4SXNzEy/9sIszHDqRn1sStA7qJWGF12VPk5mz/2g2Deh8YSmze3Zpgli+qpqKB3g6Mu
ykafxPYTsGPHJI4eAOZ+bkFnu+8Wl0Rpa5DZqO0YW9NaatC4+Tp6tKqTBqf2c5m6xYvhUCmrzMuf
oE8hZM/kvla2lpm9W/fzPIYNZADB2Kq8UH7q9Si52upkN3KAqzpqp6JI4W5lFZvLxgUTEwwsb5OO
lCprnWV7mnks9duORLfm0h6S/JCDBH4eMP9u3yljLjg1uBtBwbQEYF8U8MJkEACts3RKkQ3X4aBl
jZMtd/MoUq0QGWEeBZKkGmWb4OpJoFbRTKlbmd/0ZvH2A0ZkhTnYizWvpZTQSbEcXVK1vqNl+3S2
P+yb4SV29bpiLIZhMSAsq8sxVCpqyKwrtdes8pd9E9wdvTHBpI3V6pa6oNoH/fSxGW8aiMWpX/JY
tMFoYnizozdmmMTRLwlZ7QlvNdTlzhD1nnFz9nV/CWQv9U3JmU1/3y/e1XK7dEwKCRtIKxMbS4ee
hO4YcfowrPmHyZa8yQYjLhSXijp2Q8tw9+1yGyFbw0wqyVe5M6wV/SOq69m5zW2Ih0JAL33twa6d
qHTid9yWMIaE1YWoCJQdaLBuHgZJlukTqWoQtIfnWvaS8r4UfT9uQlYpjZiN+hDm7V6bCM05ntcY
zWY7ubHqby0KGhHgs2R0dUPU/+AG/cYWs4DTGHeqQfuYud4EdjIdJC057X8kkQlmxSrIbiXljO2b
z/NBnUHsa4iwOtyKkLpxg7laREOy9iaOS0ABpI/QmPmUB3bhFG4M/knPPEdu60qn7rI+iBjKuLlp
Y5hJs201x2nYoc5e1tNzGM+za3bVYzbhuP6zVWRSbb6sZZVNqLLqGOM3zfOESuufWWDSrD0b1iTX
ODEaYyocS0sjp1UHb98INwP+Xi/IAbyO7WkxiFKpSE2xvWBkwI9wf1K74yoqSvODzgRXI57V0AVj
9lCl1ZWCqxNQ9oN2gcbiUxRqwb4r/OSjXm0wewde6jGmYQ205sPD7NHrRHjqvpCXv3kuj9n3fXvc
tKDJxCS2qkHJjvk+al2NXZjiqj4AaZVNp1KBOl/uF8Nt0c6CWOCWeDA5+q8xFvAySItVYCaCeKkG
HYo6CE/WTQUdXr/yxAUC7ibaGGOORWD6ICBpYoJ+kaBv9NSC3kMEmeVf/TY21NeBlxS53sshGiGU
uDA0gKpRUKZeodTaQ5mkduunQjQryO30gA/SVmQoDoI/nUkOS68voxQnVGN49oH2PGTZ4Eb0YSWZ
o9Ou9W05APOvGI1jDFLupvZwmPr1uB83NDO8uQ1s/hVM5lg0rbfyEU3UZqzQcvxqkYd1eaqHxImG
gy792rfG/5YmuJqhe2Th4vl6nS2AjIg+4XyU1NYpmqesq51EEdG9ctMIOq//WqF/35zCoz2MykD5
kIrKPlaGdIrC+DGOR0w894JtLnKI+Yhlb2px1K22F9kf7c4l8s+o/by/ZtxktfGG+UKqNSi9GeE1
KRX3qva5a/0/+30mc+g5yOiNJQq9TJf9AoNNWtK/57lxdYHtNzVrNJr6hHsEwW1TsiE/uQZqLSKc
/I8d9fu7m0ymSAczNtUUoAMK+aMJdz4mBwIBmSpYjpLgy/M3ztUYkzIkrauSZkQPbZR/6dZXtX5I
yg9hGPQQlG6GX3/0jdgp91nL+3ikeJdYDR1lyo91LD/umxBEssmcV0nVrZiANG1MQJwN40ZRDvko
uOuJTNC/b/Zl3pJ4NekkYjw/ZNJB04N1EeHARTaYvZ/UIC3SQhsxYB5R6ZPHjylEx/aXiv7G25x5
/fTMpm+WrJ6HoSdetn5t4qPS3c3KrZJ/37fyH6fs1Qyz8WtZsgc5QTe788ODeUxRePXWxyUwEM2E
HPatidaNyQIYO0jiclVxVS3VUzLJh3zpD71ZCsyInGKHfIspz+Q0HhK/fzHOYHP+LLl0DHD91h/M
Pws3trMA+b4a2CG01zDIa8mSr06NY+q2t79wgvRsMXmg7LrE6PUU/V7paMpnsWQrvYzuRJvFXlaX
KZ5asyNe61F9zNIDDs14qH2qI7/+HI6i5gX/5nrN1haTCXo1lctWsoin6pf6VAeRP4IkBMIujYry
G5VZEeJYBcmULTSX4CGTiwqh/jcJCop+2c8a04dxYLrrmcrDAS1wBEhN+mR+2v98Qm+ZhJFLxqpF
f3Os/m9AVbICUGZrX6VHFbfZOT2kSrBvk5s/CKE87aipGywyCuLhtDqtIDBBWaz+KvPHhfxV6iIU
Mt+1jR0mNGuJ0t1H4IiYg8U33OScPZGTeTt4FK8LZetKMMAv8ouJ1CTPVq3vQ9S9Z8M1MOLTQ7yi
NQK5EtSwuOGycYyJUGUqqGYF3m+hNkdOIY93JNUeSaXeTErv2ZgCUk3F2/9o3AS5sckcXqglRUvb
o08Z0Wq+7siy4dQiGkr6D3+z1zdGmGAEjgM0mrS4g5beyaj7INcqQVYUmWAOr6GWo06m8PeYuKT7
8r4ey8YF9tQyJDuGdAXxAGV1qzroSOGNQkp9UQQwx1XYrnkLEg90P9LZ6WrJWcbPhtk6UaW4dvuX
VIvKzPxlwygWrkAq5qUYgw14uhS5xQsR4zlBOOZ+U4meYgIT7C3ZiJo4LhasXGJ9bMlxzj6/J4J/
u8Bej2twJfYTrUaZ1n2un9LhWzG8p/MFwNr/VomFnjcyaXIQC0Hvffam5MFAl03EEiJaJSbJgB9k
QpsG+zArM6fBQLBW6+47FkpXZPB0UM1QjfnWibqQfDVxGmnZjZ2VriGdbVs0ccx/rVytsEBfWcnS
qAJqB5TUxTfiV4fpgdJR964K1Px72A5VSE8CZ4GymsmimdRVraokQi8Gc6xuuAyektuu1r3rOaxD
zBv5VcPyMR/HjqChhlm81NfBVFB+qNWzECzwH+t2tUEDZPuKaPRk0qlu7b/jBnPhUH1h1UvPlrt8
2I8Ffj9y4xKT9zG8Oi+F2gCEg4F61cUx6veXHHrNDQaIHPVE6aSqYLqYMWSTHIFxekK/OQ82xpnz
oJkaombgxPQkGbzlxE98yYWeSxg7vW8EWSBiLececht7zOEQtbPdQqcEDfLiUEynRPmpxe96PUHt
HeUZA/gFliSri7FhNRlgurHzc+mS97jWWTdh+rK/dlxXrmb+7rxuwoTMbaWYbRFCQesXyLAD0mJ0
IxNkCu6NZ2OEqTgU7ZrWqE0ipcpoo8kfJOWLJd1ntb/vC79NvLHD3OQa0hbDmpX/DDOaQQYs/RIM
p/hRhAjnZteNIWYDh2iizlqIomTc3VbWPZme9z0RfRVm82rGoGhdWuMW1X8vrdUJ1eclF/UquJMh
GDn4N8T+/vvm20PCbLHr0Ej89LQGipf5oYeNepuA7186qBfjQxRYgkgQOcbs1DYBZkEtUHewLfsS
5j8WO36KNNEYMt8KeBXpAwFqlMz+VFaj10aCJ20v3YbGQ65BtRtYmXd8IxPtS8OQoXvEQgFlcFAT
yUaCnaXbXPlWFucp+fRnJpjVKpe0AocHik1tXIBzn7hzewdKoj90hFmtzupjIlFCckMjy2HU586v
7Aaasnn+bd8ffsRt1oy59famuphl0qPsdB8d6/vwwVy89Lt8Mg9ATnrRvfWhqn1bgIQWWmUuKrIl
SUg/WEb5TPWW8vvY+6t6Ub+sj+B78VD3roT0G9wEcXX0DbQxafRixv3PW/TuDBGhUwiQ9/5i8k1A
cdyiPLwqW7cBai6y4tDAPGHrGipqNqUksMAVpAfw5bcJ9fUdIqy0LE4S5FNyiG/kX9Wz6pogrCcP
cTA6M2YXC/Q/voSXDKKrou3Fv8BsjDM5FvV2065npIr2ZfJVNzuHEAFzQXbnjh/ag+hIF60m/fsm
F2ZDMmRajvuL1D2a5WWuBUFIN9GbK8rGG5qyNr8P1dVxKla0nu0wHZy2g4Dk5LfytDrGOLrR+K4i
soWsJOvgJQHK4rW9RGklZQBNqlfbowdgfg6daFlE6s7NsxsjzHZO5XqQrAwVGrV8BjO0A2lZd82I
tx/o3NuDhf8w44OBcLbqpcpTKqUD+lS9dqMZt2tTeER9MMr1D+0w2daIraRJEuTB1j6rUVDlBURY
D5X1Zd8dbqRt3GG+zKDqONkbmEniwssn+0BkkWgVH8qxscF8GFtPi0KZ8IZdzjPQgeWJzryH3l94
0LjDl9a3HMWHIuEkON1FrjGJNq+NWU96oMeh+PlUGcWjNBcCE/yQ+x0MNoN9MOuyKDrgw3HVn53a
OAAO5ka5oMlD/51vNisFCKDNqqrQbnq9eeYuCpV0QTJIT9YZAh2XKSCQ5hiO+5HAz68bO3Q9N0mh
ssuqSEa8A1OQ8OAG7ihe48cPqp8HVCFcOQ8nNLtXd/HW2yQQjYVwl9IG84cF9hy0lJlbuST33dxj
YN2TytRT59A1M+XQxqXAS5Wu1tvVvNphT5EZmsNRgYAvX+aX+NPix+4MedGjGUC4A+9EgNs+mrqj
uRXgo9GDgucihm5EbQ7+ebJxl/mogKPlyyxHWOyb4s4MqoPt6rcmcAsAK3qi44T/Hv4/0q6kOW6d
1/4iVUmixq3G7vbsxImTjSq5Sah5nn/9O/R9Ny3TSvMrZ5ONK0KDBEEQODjYSOO2FnhgUM6ycoT2
MHvZQb9js9aUQ/2dzXmx0CUSyNc1sOjkC8YpXTar3VO4Ec1dNbVOlwbsVEAP9KGR3FqVYEN3r7LN
9zk/aTdJG/VDhMAjVw5InbvLMoZkJZ9oOQd1KwrfXjA5l+yHc5gseb0W7DQyehUNgYB6Ut32Xj9E
YeE3j6h/eAtIzX0GUSuC+BbDcn35cwlueNnrn2gg7NoXLTDnXduknqyUsAJ68zAYLQbIioj7RUeT
c6TWJCnFTAEAifXJpWXjN+Z6WLq/PRM8QmmUM9x6PfiG5qD6prnES/zxsD5Gd5hEJDudwHB2L3Lb
ZiTPYPfVeBQ3nXIbw0LRF9xCnHozL/8omO+a2aLQcX/1fsvh74h0yeRkkUF2rxpWjmkinW3cdkjn
g8R1jWdR1mHPGoiMdjAZxUAW4b124mMfNVOVw70VK3z1UAOuK5onJhLBGRwYgxVJS4H+lDGo2Hiw
RA0f7P/zJ2yrAmduylI2fZZrqAdFcqCtqdvU2UewZX8b9eohytUDnrmz4CLfM4aNTB4pTlPQInYa
qBFHafTG5ZfS32sNca2uFwjac1dbQdw1p+RyTA0F+2NKX2dQZk9+aT5o9l0x/bzsdxWRStxFNyRa
Xowqtmn+Z/IxxeGmXT3LM93RB/UUIJq41aQvw0H5cVnunrlvFeQutm4YJ8vuUebrE+T4S9oqjp00
hosaliixsm+IBlIeBOULlQduZ9qYGWqFxIoSBXZ6sFNBYWT/++jyYOBMTedR2+NSGMVcYgX1aPUA
Rj70ERG0+u5v0lkE+wmbmKvJ8zJPathdMzw2VeHQ9b7SrstWhDXezToQ+SyIbdtGUFzKal1OyA/V
CHY6x77r0YQGWr/YHTzZi2+Jm/v1zXsykxiTDTAaZn1o6Kt6LRWwkbFbRxjDlKN/4DYVcTvs7pCG
WdKGjJ4qm6+QrJm0anGG76fpl1n+mE6idpj9ddtIYBu4WbepV8CIkhMblQQFqfxHw01xw+ff5Q8g
SF/9+RaJosD8cfkMidTinDjoblVJNsGLaKmd3yRSqHQi9sVdTA/ZKMZ58dZejDSNwULG+hHxMrf9
Bg8yA0P4iBKIeq93vd5GGOfStcnEO2wBG6sUfY+NFkMhr+TsQU9YUV402kiweHwNoUwrDPxbWXeW
Ra/Wdb5rYxEx9a6PO6vzsrYbo5iNdmwsYluenslOXBXeUFznouYlkRDOf+t2ms+9NCMGqr3ZrnzV
lL4rZS0aNSDYmhc8ykYXWZeoPsmV5s1J9KtU4oPRZj7p6BXYMo/Jiu7hy7a9rxYBgYIMymYQNbw+
UGYa92s5s2w48STjY2EAQi1of9y3gLMI9veNSiCfiuNORk0eiAevb0BeP2feZS12328E6Z//1OD8
aUGbNJVl9uwAfxqcQjBe1YfaH32WyuiFqCCWSHgTE23E8W5oqOS2RhyL3GdyIAfjuAQMSiYfGkFU
LFo7zvVkXdNXJbKwLI9rlR/t6MflhRN9n3M70zrZfTmsaOXX6xtTpkelaAXbL7Iwztl0s56V+YgM
HQF5yxq5Gjy1Zr0nrEfYgT5rMNkZ6HF5bWRZVeCx2QL1M8k0D6N6Su8wbsdEf9JCny+v2b5CZ1Gc
J1CNXC2UOcMdVPdOm11L2goc/pe/E8KdSwXVt1yZUJaY7Fu1u7PXgxAB9odDc1aEGcfmYC4yeLKW
xGQZ/BqQaMzzTkLTRATCmC9XsPsLgu1dMN12k7hTmprjbIDBFi1Wd0qg+iuYUDGjzcdoSk9EIiDa
JO6ELtFct3MNkletr/wqxoQYC6+XjHiXt2n//JyXkDufdhOZcknBmVaNpjOM8cGUine5gLMI7oha
yjDUmFVqeUnd+F0dhbBzwREVacEd0baTFR2kpIk/mzaY0rRpddOuExX62VfeOE0dgBaGntFlHrSg
rnViDwViG9YgVAZZSEIpbENRImFXmbMYPuBAAzBmOfWoS8V2SNN7yxAs1q5lbb7PeZoyiiRST4rl
0fSDkl3DcTqS6H0g0oFzMXpdK13cgcB6rTG3WO+cTPn+DsPdaMH5l3icyq5h/Ap96+fDLyUVEc+K
VGB/3zgXKs9kpfqY+AsaXh2F6msQoZAWXlZj34dt9OBcilzKEZu7jGz8NRjC/PWqd2q/Or70o74L
AUY2wjingvGIJDXzBE5Z+dj2KnADiVOiunpZJ/aVC+eEr86tic3GqqFZr6qQPtXhJyMUcKvHBY3l
lyXtBpsbfTjXUtKZ2oWNPZpz82GV7au6zD5FVn/QVsNdFyrw//smoSmGbVsKITzyoqtMtaVFHnnt
/ClNP4xCtoR9a8D0WQ2MITbeuZxVj7TJ03TOWTY4A20vA62QR+2OUXuXT6Lc864j2AjjLFzPMKFz
jHG15NSjyT+6fmvYAjT47optRHDWnUtrmasNXCbRfynGM1kEIPBdUBTykqqKerml2HwxK84nCnYJ
LfGT0X5OQRvidFVxyMYhwMSpoNHVL3DYnzF9z+3UXHCx7a4fMhFsph+o9fgSE3o6yZIjyPaIsrhD
Yd0BkOxpdS9IG+0eJ8vS0euvoEmUT8FSjKE18gGwTbkyP7Zqf5Rl6aaL1PtM3NS7e8VtZHEHqqVl
pjV9gdeUt2CgOPgSQum2usnQNUBuxxPL7bRu+lVKHbVwROTvu8ayEc7d4lXbd0AjAUgHGognq9Vu
FuPnZX8hkMCnZfMR7dg9xUM7KT7bCzB6AosQfZ+7WhtpiNmoNcvrbbCcfM76h7/7/dy1Ko9Z0tcR
MAikIbHXKhZgKsanyzJ2zQ3lBQO4G+DL+CxoToxaH2q0SMl1oKsHCyOrzI/6x8tCdhdqI4T9iM3l
2mCWb6Oi1uav7dHW7wbRQomU4MLaUqvXrm7QYaZa1yrNgnGI3Gz4JomYkfZcAEa8IpurA+6s8r3M
6ay05TKBILLX6FXetAfMDP+xtMnXy8u1m13DnaDpBLx1oA3gjkbUxEo7d4gSWo/RCOQeuCvWsDmC
y/SnCMW4ewlpGFUqA4ILADyP/VOGVi0zhuHoPdNhaOfUizwdFUcrKENRgkAojTeFOqO9NKDTrPdY
5qMJx/m6dwynX1HvBDmlqHdgzzTAqAs+TxU8CSBEfW1649oNusr4UK2icrMm89QY8zPKMhxtKoi0
d9+LW1nsGGzMvBg1sNmZZuxnrWPdSHean2VOe+gdDQyEwASW7ntgD4BFITaBmzHBC/daoqajQVgy
kauqpMEvmtzLTMlVmskXGCRbJT7G28rhPNEy1pIStYjx6mcdpLZDOF6pR/KVIdLTU+SKhhTtbtpG
LW7TVj021qSDWpA4dZ8a6WemKG4bi2qR+wdtI4jbMTJ0NDF0CGpUC/Hx2j+bo301qsmd1WVhgtGw
SZJf92rvLBhraqnCROBeZg7HHPGlqqIM8Yajss8x6xHQW2+Onyb5QImOwZzBnHzU2mM7fURsa72n
sXwjkodzSsSw5hYxL6Bhd3P2YItoUPac/fb7nE1KNYotFFQXXoZ0hqnRQB5FZdDduspWBmePfUvj
kTDyDhkTTJ9nr3OmpwxH2htAWVp5ktdm4IAVJe32ndd5t/jwE0m7ust7BlNFe7bxwjq73A8emBjD
/Ok9ZZytjpxtdiZtLS2WEl8h8TeU+cJmfk+JciuC3XcbhzX3mh7XFGnoOHdp9aTNonT9Hw7Yb/vW
OXdPG22kNcGsqfw6CocwuxlPlhOhfJx4scj9MsN666TOsrgoYJ7oomstLjL5JH8ihxi4M4Z16x/E
LMS7gcDGELjAmY5pXjKuLm+0q4OhfM0X9atCMkF5V3SSuDAgj5qmyjt0DE8NGvPRvVXUtuhFtb9o
uD5YeKahv+C1CRgMttehgcGLj+wYoX/Tba/0kHUaiTJd+/ejfpbFrdo0ZAmlNphS82vrVH3trxqv
f+lpb8MIow5E+dv95TuL45YPDCqAHlmwB6lWg0bLjrIqqkzuX1S/RajMvW8O0DgWbSFFZeRFc+lI
qm+BSMgkQZY/Cy7g/XviLIhzqt0KVghbQrNBetSD6hRjgnhy7I7tjRBGJTAIlXOt7cx4shjwo6No
4aUdSDcjefqqSciyVrG6uv0a646+WpUTpwpYo3X0xFljaTiXVd5L9mASAqCcmNsF1lsuBojtFqyt
UQIKQRuc/c2agpqapBNYStLa7RUkGQnGpghedPsefiOVc7qJKhvA0eJytG4GXw9yzNJdvlgfgJi9
Gg6mAEe/y0GlGfATJmsA0PmUQix3+GMCmkTg2d3+2ACd22BFvwyBHfbhdKV1DhqmLq/r/t25Ecpt
sKLUdFwlbPAYkKBAVSOXwR/n6H6PILVE/VFLXftHJ3I0uyHkRiy3n0aR53qNiY1eWjmM1EJunKh0
JQxG1gs4AeJLx0QEZ9vNF20XmNvOiVpWtsQyAz8zqC5Gq2AmBCo4N6L6zb61nneSu0lpV+STrCI/
LVl3dhJkaIho2mfFuJ/Bin95A3dFmSg+g0kOz1A+QYSG21IpV5QOu6F6MmkJ7tD4Rl/7sM3s40Qb
EfXbrht9mZEsYywCBL72cVWlAuxosT5itXEtoj/RRvTgffGTb67ujQwuTBg6CYTU2gtIvT7Gx8Ff
R8fAVaSjVczR7rprloyygvgBkA9MxBSlRvdvpo187hbsMCNrztYWCQST3jfSmj/JSJcgJ1ItvoqW
J5dgOovbjPKX3Fqpq2f2cqXOXe52S/9cos7/npsfjwI8yBlTMI8di8sGk6Mb3Cvd+pCND0gEue8w
IkszkVtgTN/8GNhyBIy9anHtK/K9juGmdXGFsYiF9q02P12WtIseB2hCQUkQzYX497X9KKlSVngY
W16eoCzgVP7go3MN3dSY5wG+Y3f1C096AD+Ju8hO5F+WvntBn4XzoGB5QgXPrpACzPIDHcBOEMrz
c6se/04KdzsP2ljPlYRKgUVVx54ipxuv2va+TwT59d2wc6MN57qR/o4o8JEM7/ctoovTNIuLfiLB
mrENeXMYN1I4Tz3RqteHGWUjqo2Hpu9corSOlBf3w6CGZjaEaUL8TG1EjwWRdpyzbtYZ5J+xjvLO
SsF4Rq/r9h9kpz9e3qtdKbYCyB+IFtCKzh11cO4kGkY0gJFMA6w0IeEULahZ1gKT2O0UwaRCiLAw
g8Xi5xUWS6ISiEDO8x8jTL90mIgWu3nQX80H1GKvkyPY0NAlkgW4EX0tKILpIOLy33drm9/ArSiJ
UlI2sYSjdyw/otvAX3snc8HAnB0B1bsxIjcShRd7y6uDAR+D03WDoBHl9WlvDcxhMlu8jOzB1WWw
PXrj8HB5B/fscyuCOwVm1+gmhmQjhSh9q9IrpfCjKhw7wMmnY9udMBrysrzdZWTpUV214JGRKH+t
0yIlWTR0aC7q/BoDnZKXMl2O3hfWSGXdtsFleXsX7kYcTwqz0ihb7XlAYSRH2x7QaKqLiNQIL0vZ
36jfSvHUMOYgr1oF9hYMrL3r4h9y/Ng1ny+LEC0czw0zKUQxlA4lnvYl2csWDu+W638RO5ErvcM9
bheOc1yZHRdTNgCvk2Wrq/ZB1xRu3gqCdtHucGcqqiLSlDXSWwjBOi9K5vofNe9WQRVQJIXt3uZh
2aaYMJ2ABgR4KndanhUhm9LuS2e7WFzIZcU9NUsTmcemdQb0JJde8jVGxOPQ0YkP8oGUgmPEHCt/
rWwFco5X67Sk6MEPy0Lkpg4aqQnq8koav9Ry6gkMj7mAt7IsE72VCFrB9/x6+ai5pnOC1yUMjzyb
GKPEiHYUV3fTUynEie3v1VkYl9Yo8rirmsFOfGOSHT07Nuj6u6wP+8IldTgHFMVZ3GQWsmhD+iGy
UHXOjzmp0RRRO7VyYw9fLovbDdl0BRlpDbVu+DzO+vTUrkeSDSxRgxlodxFm2Q1P2Q0oWw7WEZPs
vP5bFUiTI12LKFb3XcZGNGeWI1kr4GPQ8PdvgxzoT732AMUB8ivQmS9iPtzdu404zlD6wuz7NkdR
Xy9A+UzbA5k6gcPYdbQbEZx52GRQ18oCKKLPKmdUe4wIGN2YdCKb30vcbDeNMxKpALw7ZS3fjLWI
DR+kD+VBDkqf3omeoIJV4zFrayK1kbYARgiazVH9lpiCAuj+kuko/5u6YmBmyevjO+i20aGaheY6
Kh2LSbvSWjU0qkKUMd51E7jQ/5PD9Nx42UWehz5hbS0UaWIUWpebNDAfqz4kpyaQPFG7jkgt7lgZ
dLaklJEV5+vsGInplInhpMJp4LveYqMVd4TyImnU0cTbzjA7y13N5mc8ptLRHIw8SHp6N8RTdzOV
7c/LXmPfKM6LyR2lIkXlByT7AAFq33K5dGZFhDTbv7M2mnFHCRyDChpPwCZMv60eK1RnNznm42G4
h1uGoqSAaBm581Rh6HPcR9iteKUf1qnxJYwQGT719eNcVq4q6kQWLB/PkrvGcazpLfgG4tm6HWT7
ZC3A0f3VFvHl4okstabkuBaV8qGT7433DOPVz/vDE+NafZQXpANTTE++o43C0STDu6yByAR4atyi
NId0UlAVk0P1lBzWQ3Q9BKvLBtmU7ntmu2z14fyD1PWDYcdofG/GJyJ5kvIR7cV/qRDnFOyhLfpl
BT2Wim6t2PgaYwBArnyJGs2ZkjKsqWPm30r5WHVXs3Bs2W6b51ZDzleQRF/AJIBEk34nY45mdaKZ
M9zU38lXlpixDgTUhKPmyY+XtRZ4QovzFWuTz3bPOPSTdnWkyo/GyTEqUeZyN7++1Y7zF/GQrYXS
4HZnxAW4EkPMvbJv11vlQQ4wVPOQIbfx4+8047zGkHSzOnSg0xvTIJGCyHLG4XhZhEgtvie8WDV9
lcBR4cnh4CfIpVm9J9+zWmcbVt+RTXvnftmybZiqDhIe7lUPdE1tlS9TAdXYWarSa+JvaON/l3s6
S2HX9eY6VqVCzo0ChOQNGo5BQliO9XveIMpZAhdYaJjiRVtzQfP5OFXXepsgvdv2kpNhaK6LSbqN
P9vD8+Xt2rf1s0zeiaD3JspHEAuNFkAJ6+gO2VMHQ7wshR3UN0+EjWacG6nLtB1QSUKvCmY+p/qx
ouiMQaBZZ1lwWdIfXPBZIc5n5F3cKNryEmhOvoSS8X8zF0p/EnaUifTiPAVRW1LVA6odK/mRTk6s
uFL8Wc8+vUcn9IATFcgXdHxwx1YGvWw0UPQVGqj7JYcmjD1rOLwMkvBAQy6i3me/+s1uncXxAXQR
ReY0orzjTVl9hTbdsBkGtzCnO0vOA8SJgmzCrgluxHHHN1ZTs10zAOfz/lCOqWPiOZV+v7yEIpW4
w1vkwPvHFWgkV6v5XhbXVtUfMUvUlfruVopiwbUp0og7yAMpZ4J3duqvoAOOJitMjfmo26IMqkgM
d3bXRsY4tIQ1trSqryzJczSrx36OD5fXbtfIVbxqLDafEW/u145PLudhGROiewPimexqbSa3mG5H
hACX5bCf+9bsznK4+7AstESbJYS0i32blrdLElz+/i7cR98owh2jIu/I0nTpv6934lUhvHh2PfoE
XP4YE39Z2v7m/NaGj5jVQUL/vgZCcEX/YdWDE4+505bvupTOKvEx81wNEyk7TP5Y6l92ejImQalv
f+9t9IODEg4DtNjfN5ceXShy6XkVebF0U664IewbtfN0KurUfgETvN38syDOyMYuLsCn0TIIyXzd
Xo9HEsSu/h24RvPWdJeAobK05+koH4D3Tx/KJ9F+7Vvf+Qdw1kd7MyprGxNtFJxZFD6D3hBNk9t1
QkS1NMA0ADN8yS5tFrPNdKpnC9pQe3QtRJ6h/FTiLpgIcdJICEJkv/fNgm6Ecc5BUeNV6vIVOVpX
CTTfClVMsWjc2QrWl/HM8mFygKgzT20oi9rVRIqys7FRdC773rJx4/t9pjk06g6xrZ7AnHLVJbI3
y9F70Bu4HH8vLGelSjaovVwDjTO/gEbiwDjWQ9B5M2bkZp7+pRhErmTXWjYSOXOdh3QhvY2t7PwB
5xp8IynGpLnJNSjVKhCslafYx1jCyy5FJJQzUSAqYrDyIYpKpvLQqPQW1iQQse8jN4pxPjKO866d
dZzD6AYtN05z0x/+MUPiy1ciwN2uazlL4tFpwN+m0pohnlaaB93+ktrUm6vHRqLeX60aD2MajKKP
KUXCqUw8y7pRhYTse+i3jfXxmLRJsvN5HPFGTo89wOesFXfyWkc9iFZs90rZrBgXVtSRihpFIaFb
YKEnMzdDzMC8jzH9+vKCiWxA5VxHLtezuTYLy9WOyDsqDj2pIA4u/TJ8Vw5joxLnKbRBsyMaUTZL
8VZfMmcpPtbv6YvZ7g/nHWRwocXKAgPAbOkpuSWTZ3eCeXL7r46NHpw/SOImmQGXY6T8E5jzOjf2
GIC0OjYBDUS5P4EfUDk/kC1aPEgFGG6L5Kax7pT002UDEH2f8wGt3nS1msPPqG2LRj8rzIf3zGXY
7AmPfLGaipCKgAdtrAxXB+P+FJWOKuTLEVyChH9aTIMSxRUivkW5YRRUkvK5jRw6j25WPYBqXOA9
910amq8MHVg0gFRe33sjRScKxbwRr+h7ZzUfhuhrNZ4oFc2U28+xkLMg9bWgJcXuRzmgNrHi4Wb3
c6/CDMPUM8GyDX4tKcx98ciO/erXRirnf5pWs8e8hHrJL/uuPcYIJ2JP/WLXbnOsYOea4GEoFMg5
IslMhnHpwBVF7ibfDJoww2y2CU0UmNXpiTsoRNvHOSNFjWzdKtFApxs/THBZroBNL/NVh2EN7zlg
aKFVdQBRgG5/vX21NZryIKNSoNbfjDFMRdDd/Yvi9/f5Jpoog2nPM3Bl9XxVGg+pBXJ0QcwlEsGZ
emUvWquoKE41oFRBHNSup7wUtbSIhHBmrpiTjfxUh5KUmh3L0XCavDquxBRsx364el4u3q6lRe+r
MQaD9zSHaW8NbrtIIejzg34ogq4ipcBPiPTi7JrqIJrHzHbNsxrQtST39VhAtYfLRrZvzWet2I/Y
BOHlklMUaXDtmd3kTKvk59lpsoPFEjGGiQSxv28EqcD9jSRFOxVdVARZxmlSk1NjzJhI1jxe1mn/
ZjrrxF2z5YL5KUWMUEvrv0rgaZW/X/7+H+7xswDualWolE2lgobjdXDq4xRWwICTryCVDHQ3ARhO
IE60dJwjiKU2N1K1SwCxByv1JwAZqEt97dj78SHzkg/lY+GJ6Xx2Ac06+a2lwSLazY5lmaG0dAQv
mnGTfozDyWWTL6vQ9AfULAFvlI+zy0B/y1V8U4ci4kTRIvPw3rwzmiiuRzAbdl3p2Ev5sC6/lpEe
Qfx6Q6zqmNDc0druMJHxjlbqBwQ777paNKJoINVHD/ObzqKkqdO2qhOfpgdG2p57hUtup+awBPGh
DnNX1GW+X8zaSORMC8PQB52aqIvYEAhG7g9Wcq+DVI247C7rDmynyeSAIfyyke2eGc0A9zjQCorN
k/qPSlVbCkWWUM56QJyBp7Km4LKIXX+2EcF5gLgntVWsyNzN6XXc/7INpxPx3u2elI0I7uTLWUpW
W0ZMmkaVW8xeb6yOPg9O1/iXddm3TjAqqeh3lWXCt/ag37yLpRmUREBnvbDfmdRRP8AsruIT+HpF
j/rdtduIY9u3OYulhv4lomMsVFLcp3XvxuO1nYoYMXdtYCOEuwvUPFrSecGLoZeboxmRw1qIRIj0
4GwAHNpj1LBndrvcJupVWf7Qm/cAbzZa8DawpmohNygU0OHatlESK57n+NPl7RepwZ1StTC1QZ7B
nJ3mMspTeaDPqotRsIfLYoRWxnn+ig6RnKG9G9Qm/5KbrAfb7TEanKDXUFQo+IM0vKcMzSCWyedA
1sEcUECC71HDNbDROMaAcrq/uowzTBalUvfX8CyNC9tKgIeqyQYYYexSTzaVj6UaeYpaCgBSuy4B
JBT/KcWFbcBVLqSk8DrgMHT1lbiLUj9LSu2BXzt813adZXGnFJBDdZ4I8PL/pUQSvwh1n22XdBTl
efbfPRvNuOO6VrSp5gL5zDGgh8xPHuw4YEOp2VXRGuBpmIUvStGecceX9mkxkwJ9MARsgtmBARIY
3X+GiRET2mKOlVeHraingh2mNznqjZ7cga5IZ8dZA9/XTp+z8dHqKyfrUr/QD0V51SoiplGRwXBn
O+/NKjciC3BKO3Ji1QTlWGjJyD8K/BQ7u5fU4s42TFBVKBtzrHQ+a8iK1KBM7ib7RksmR6OaAzq6
4LKB7jv43/bJ51Mm2peTZCEGT+rIB4X+aVZFfEICC+FzKUMqWTUpQD06FaA1VUgrIzFoZcmTVnRF
9Z4XEh7HICgCfQi6YV7firkWG1qpToBjZ495vjgRyP7V1r28aPv28FsIj1QhWtLVQ8OeYfXi0OFu
UT40xo9+ER2u/c05y+HeyitAbbEWYWimMafHPDF82rWC+0QkgnO5Zocpx6RBpmSSfpklCMg+XV6q
P9wgZx04Z6ujr3OuG/RAsgSn4iV++73xDIf1mKQ3oh6TfWkGaMws1lyt8V2ko0biUSkxipZRDCkY
Mc/eYeOpOrIctHK8rNuuGWyEcW5htDpKASgHb1IyeKn8j0GfstkGy+LPy3J2D9BGDmfTmpEms7ag
38kuZUcZP0nTE51jwcHZNYSzEP5p1+RxJWtIXfjZZPqqtdzHxvKut9NGBmfPaFm25qmkjJNJfiFm
U6pD5ubOaGLoFYPZaIVgi15KDm9c6kYkZ9+2PQzSUOPF+l9+PfUktzjZt8nsFC6Yb7+OPvonfHSl
P7Y/c1cNtdv/4b0uWl3uFBRDpSRRhwb8/nn06KELJbc8pL3zD3svA4Arbt8QGI3BftHmeUD6xGjm
cTI8JfaNLHe6KFhHQaaIXbOXFpf9ho0Mexylocmwn0tVp06HtLg8GJ49No2jzllo6o13+SQITpzB
/r4RmFq5seQjsobrcp8lsaPb96l2ylJBVWY3vNgYDRde6GNXJei/QYNXdWekg6smuRObgQ4Ma7kc
IysROGHRXnGOpMFl0hcEatkGimdtT+RAUqrV0eRI1PUn2jLOlzTySjXSoZlswbgYSQuV5WtNP2Bc
m6PYP/5qs/iGv9QuJjoUFKQTVaH7TVzbSCjLGYiTZMtpayqCtOyXH8/bxvf+zWsJaRNzLwifThnm
JHUlplF2R+Vn7AtTcPsrSUwD5JjgzOEJBKIObwjDzDHR+sAaU9rYma+s2lkfyK3us7YsgiunOZj4
Ce96Jxln0dwxqCiAdmUERTtr8MBqYjmo613Nq/wuuwQtKLIZtqrw/fqzgbhX7ZEByiLtVI/DaW2r
zNFlQ3Ax7Nv/WQ7nq6bKHBatGxjjJMbLGRXYwWK3n0dBy9K+9ziL4dyVuiJx02dAQ6aoDGTgvTXs
1W268H+YLLNvHGdR3A51c7TUVQdnWGPOEDpwMo8hSqkv+V0QfYgc4hf3hZeVjvF4+dDtPwGBZ/5v
zzjfFRWDZmY1/D57AvZ3ySnu3PV29AGfdeIHvfcaQXsq8xhvL4GzQM55qaSt0mICRwiQ0z8LxXTz
pfvQmRpYLlafogVptfNQSn5d1lNkMpwfm2zTaJU+ATcB2J+N9BPYmt2ECO4BZnd/Vg1L+vq6KboZ
SB2Dor13CiL9OgOjxN9o8aat3F6L2ixYt6oUnezlRy7daxP9SxlcBFSpdl5nSwGUiXWcqie19zsR
7vcPYfd/NgAa4dcLJQ/LVK+gcAGqiQRrCdxHfrW6w7XqVMFykEUqifaF8xd9A6Yfa5oQq9q3NjAA
1BYENkKFOFex4NGS1zI8UhQtfqv1XmagGB+3UhDLA5Lh1WGOFMeqZddGms9e5syNpvdwJuu/jzI4
ml6vahkNa2ZlAIm3+XCbGmBy1PJvsVXd4ngLPPB+bywbxm4QzKbS+dJK0pBerc0kQYMq4wCsHpHs
+zeNgxyODa/VHPswRhfNZxHZ5/5ab0RzBqrS2GrWYcHL0Bu9JnlBG5qPmOjBuoRQRRI83vc95EYe
Z6xSZw6KkSLaWsLuF6Pvi73yu4LOIJXRVXwX5VB3r4KNOM5Y87aM40GPE1+SSkerSiexv+FmcOr4
0ZhEibHdk7ERxtntTBMrXdvF8hQM29S+kjQTeBPmzd+4xI0AziZXFbDhxEb8aKTLpyhLnsd08soy
vTKtvnFzOvqNIiId2VdKk02VyCyRwPl6K00bY8XMGYQHp2g+rNXPy15Y8H0+B0aStRgMC154WG6a
9GkUDWTbvavM37+fT4AphTTQvsE1gpk4RfKpN4LpnRt/lsEdIkOq4rSrQfmaZrXfVz8xh8m/vEp/
OKeYGWKpFvbiDcWMlFVzVIMx61/aC3LoD9Hh33rvdCgEUcUunxs46X9L48IKTEMiVjSA1z/7xfJG
5GoFjRIInCe0RZaPDJ6bfFAfL6vIjPetcZ9lcoZWVrI+rgQvltq+QUZbXVJXL+F2JUFc/QcX9J8g
wgcW0TholRrhAhtO/TUb/F24jUdCvBnc1qWeyMXuG/hZHJd36eyyz7XZBOprahwtUm66uhBcIPte
7iyCsz8MO1QjHfRentV9z2rJaVULQzlOanEz9KN3eZv2UWy/bQPF/dcXI3ofTWWukeVLj8nt7IGA
yGsqNwmVkxFo3+uTeAX3j/BZPbbCm8RDUkR0TXJ02EXT6BTKtZRgpHkjuplE+8R+xUaKnFS9NXWY
A1Y+V7kze6pfPMQeuWWzuoICDMDiZ6xo3zh/PhiVPsgso0Lqm6r4tJbhoMTOQJ4GVWD0IuW4h0ln
oImUlrIF6utgyb+02XeBVTAT+/PpJTLnMQhAAPZcINXX+e2x9NYrMKIDj8LGjtj3msBViLThXAWi
stKiKUwwk4/SfE1bAUxul+NRB5EXGBGRxzZ4Uv52TJe+XTDpMKZFQKL5tK7j52warkg1BdMyX+PZ
72JAgItxEN57VnIjmzOKru8TZUU/off/I8lAsBCq1FtfcpX/w0iy3cXcyONMw8ho0+gG6r5If7kA
xTuZJQromUt4YxwbEZxxGC3SJYsC5CQjYAFBvwu+Xu3ImovXp8RjABdBsmHXY2wEcgbSNrSf+rYF
ULkkdVCTdQo1q1KOSh/pAlvcvbbOovhEm4JGrjm2MZ6w1o3RiSz12A3aDRlzz5xEFRbBVvE5Nr2a
kiLFHCmvrKU7FI+uMxGT3a5H2mjDjvnGCWJmA0gjTESY1pA5ivXNNEtHHhunxRz5ORRYumCXeEqW
JSE58GQZCskBPC4JhnD+rH6pD/rXwQPe29W+4y4RJSpF+8XWeKMhEGS9rK4QqmPk9FKGfVT4df1j
0ER0mPsh22YtuQtltHujWBREnhhR/8jiDJQc5geMyQQfLqrkIjbcfcWQD5VV1lPFkwOugMHaNEHu
ydBq11rRYKD4UuHFuqC58A96nQVxK6glVO1iBYCeKsebEQ/w/yPty5bjxplmn4gR3EHecu1u7bJk
SXPDGNsy933n05+E/c00B8I0/qNx+E4RXQRQqCrUknlFyzo9nZtYwjwQNR7yteQsjtnG3gSlUAFU
RA/0nKPxxaRoAev3y6ooksHY3AzdnEkhwT1WsT8jiYIEnojCgB92Wud1MHZWUTuzmTqEndJhCYxA
OdDWxR52XfaQoPRErCh8W3EWx9rcdDKsQYtgAtu7uPgjt4L/tmWMia2A8waicDx2Lcs1s2/okSDj
02URAo3WmQygRvPSawsGhmypvWmYXdLHjmQDoOxzMyDnw2HBKFrgOfdzKqN6IQ0UIeoac4nfVmu9
S5ZR0Gei0J356A3/PhmdsbFtN+ublOFxZT1X1/EjzU1H98j3BNW35qA8aKfYbVwiYXQ29TKBzRVt
KRO8T0ah9JmCfj8dGN3ac1KcciRFtG72Lh8d34+c18jYCKnKZcnqkO2vi0Navm/mXV0/mbHsqr3q
XBYlskcs2RD4GSZ9VlC7075sAXAWbiRXloPOVwPa5pUn/03x2eHqrZcklNPwEk+aBwOt2OarvAl2
j991DPQ/BSPHQMxjEU/trWp0I0XFuveHa1qvn47pKb4h/hrYN8ChBDKRfVTeLm8k3wiehTJ62dfD
CoJvgLjHza1pdnirwu2LlJ8e/EflPwthFLAa0CWCDDJ9Jyi1Q/nhMi/NffAtItU59U7nSihoi/aT
vrEvSWXUMSJDkUwbff4Qd7j+7bAm4trhemxCUXGSf8fOS2Qc1mhr1Tyjr9vr0uI0xp2XTcO3CiVK
Pam//Lcjo5+yC2bsaNQyJUXyTLEzxzaXB2vGI1wy/Mti+MXdnT6yvotsdiZT0N/Wz281Lz4Z0ESo
BxJBIrIIrhbamLECHyMw9Fhg3MKiWPRRA/K4dviKnFDplWvsoAgsQrfhauJZEBu4S4UxDeWKBD/6
k6/kynLSbBRYW/6+7WQwuR/QupEGTViU3Id2RBUw8dKNHsiHwhWhTnK9yk4Uc3sXMtrtRkGSm/mq
Mp6X/MYGuGX2qkqS0xqPdvR+WSe4Fn4nj7nIemNiQjcvAG9ff52msASwyGrmTjmDRKMTlAL5Jn4n
jLm/Wb2m7dIC7yj/ubqUObkMq4P1ZfUGzPeIEnbc+7sTxtxf05CXQaUUj3XqZgBbyO13dXrXelG3
JD8i3Alibi+8Z4XxuDj1AeJUXDfH0qeBtPSuhXQilKJ4Xz4ywdViIWFUwwLqK0hQvTE/5nXQJDdl
Jcgz8UX8mqLVbVthQXK1rLLAcA1kk7G0kVAdFgywGJnhzO1c+J9ZzVkUE+D2YzPaeQ1I68p8TPWX
on7vYlFFh68KZxlMkNtnWqFaCkD4tfa1t5Ha/15uQaME/2klbJzb2lGn1hPOZR6uyXg/9q96/Bnf
Dnpb4I2pGjKpjE4X7ZpOugkDPnfPUmI7mu2XTSnQL75JOAth9DlP622O7AZTA5XsLqnidX3tLmbq
bcrmmNoieIjyde0sjnFKiypntdwglJCU5GusjDcllGEF3M3l0+HrwFkMo2eVPhZlHyO5jjLtNUls
y1G1JZii6X4zP2USTIoHD254YlhsSqRCNsnamjL12+3QwSCAX9IFcDFIWjE9DReY+CI2C26ucy+S
sa0rGAXGXMKM1hrZQLofkibc5uFJQoNHCLqw1c+BR+7Y9TyDtKkHyKyhawKrwa037b+BUU/NisdY
NmAJ51MUangKqX6Odh30dJt3mKkM6m+Ib0SNXHRhbFC4F8qoq5kZzaTGQH9YTJS6+1stEeGyiCQw
GqqrUlZb6MBHKrB1yqYNU6KLto6q36VVMOqpSwv6WGwdZTNvC8CDVH2f19+UqwHe5oBniL35vr1G
sAZXKf24fDe4b9n9HjIGUjJRVgDZVuLrmIcKhmN+Ar9M5mgxSFhWbw0md/IpKqb1OIMyT3SCPAuw
k86idQEgpLIaBcXCqHoHI0Ayb45KRMlrnlXbC2FiOGW2SnkG34vXn6yb7toIqrv8uQBukN+jcdoK
pHBwrW/ixXGDHkrfCYobouiw3P8M7vOoW9VclxI/uwbz0y3QItw4nH7GqFKK2Qd5Vm4vjAkfq0yN
zYQCPOc68eX8KtFGN+6e2lQ0VsGNevaSmMAxKWPMDsj0rmN6moKubE55QxvR6bhSdSPqABEtjDFv
Y1TlaqOBHLi1X/Q+6FA4zLVrCyxQl68C/66fT4sxYVZdW7ZJoZ1V+YhxzWoNL/++UB0Yc9Wma92B
YIGmk3+D1UTHODSdxafTFZ+adNyfEmO6Zr2Q6hJYBN4SKMB0a0PAERTOBn2n87Tpy+XFcS8yytSm
BZoXeD5WmiQvWdwB/F3Speu22vw+zdFZuG2CxgbuIe3kMMbSmPJM0coMEGeN6s/N+AVM6ILSk0gE
YxGNJE5mQwI0vzIjm7iR6y7Vjpd3i2vyz6tgzV6VG3ZhLTC68Nh+meqenaXHQpbvrSS/7rfqqE/k
cFkk/4DA5o3OexXFR0a7Na2Vwe+rpD5YudypSRwLqNKSYF0iIYyGp4qFwFWCFtj6dbMVLkEXuSWi
DOHfI3A//rUURtcQ2xijJCPa7mIk1lQ3v4p9dIDEnh0WCDU+k3E1d+IYldsiYm4xXl3elE5O29xm
w3wTKW5q5f7lI+ImG/aSGM3rRttMYpBs/W/aFRi6V7/JGtJAVFzgNoHsZLFYNQUQqdWMIsgMHm0Q
isLKQx7vHU8kJ7ut/NJyRGUn/r36+9gMxhsSvcslQFqizmr683ho8yfB9okEMB6wtaax6Uu06uph
cZ+9Lgfzx4SwW0EeuQ2Qib8R9UwI1J2FLBhloGe1HRRRnxuQSxtfLPnanojA5HH931n/DLrsXYrQ
rCtLVeCbgM77mEjZscyuFQBWGBkR6J9IEF3uTpDeFvOqrSg4pdVVan01JHdTT8skOCaRFMZGELuF
iYhlE4UF1SHJG8Yx3Mr4kqMR+bI+iNSBMRN9pmbrUmM5Q/SUK++jkAKMf/x44iHAMwkIE/+5X0NZ
y9JI+9ujHBDhpHGGznCj6PXyMv7lpp7FMOdvJZ0Ovj3c1OxIvhvB8gUFSH97tL4oKCOkoyN5yife
5aaK9C3g1GRw4jE3taqUJCa9ihR/fZuC9mkIDRG4MfdwdiKYu2qudkaiEkHdtlWunc+BgfeHYOPo
b3x4WO1kMOfTme2sFh2eh8WxNx3VR9BwwGMKMNd+F5bKpyif9tvGHNQULSSdfwEeDqdyuJO3zwQm
u/Uw9zPVOksfdcwz93VzXAHfkwwiGyo6FuZyjvFi1xhtQw56OvUg412VWnQqVHkunQpzLTu0WEuJ
hFUA49CNTvmpOeRHeiJoIBZYAP5LZbdjjOs2+sKyMEdHeUHMkDJ+NYPTRRTMDjqQnFCmIj8uKx39
+o+rwwAAyA51/GNcuNJalqbrSOIbk+lWW5AYd1oLALXmaeueL4viGwZA2f1PFuvC1zwtTLVGida6
mTxKS418y5vkU58HTJtT4QqBI7i2eyeRMQwqkltxlWDMYUoxpZIhm7V9zyRwNkeCtXFN604QYx56
UtlNj+DYq6QiyFekH8bey2tJoIwiMYyFaIxJJaOKiMGKO0ctK7RCPGNwWyCFH7DuVsMYhjiSZD2q
fxmiJnLoFP8vQ/S7IfD/YIioWn9UQhsD56C6Q3qbuWIzBm0ydIZboEfoHVk72W1YN7pT1Ydy+zol
ApXn24yzNOaSdeAPaqY6wiOG3NR66pRTKrrHfJtxFsHcqlbJZmka8HihLGbxIXHTk3W9ojsgeRBF
+1yKVhM02v/bPBYfOe4Go2kTeHVatZcBUIb2Dh+YRPcUdVPWnAG85KozhA2a92fPcJsweUd98/Ld
5ivm+SOYi0ZKA5RzuY5YuT2qlb/JT43hXRbBf23sFsrcsWYYiDRiUMFbC4CZ6n4dwjRuxDUAO70e
kI+8LI9vO85LYu5aVqtym5jUWoHy2aicZniPx1ASoSiLdo5q6y6Ilbql0OwNL/delipXWcvUNUYy
X2PwSxYUNUWi6N93ohYrtdaFVn2igvaclbEv7Dnju5PzpjH+2B7sTZoLZEZLK3IzILGY08tSh1ty
2ES9Wr+swgWrobJWY5OjNF7QYrGekIDwUb6oPf3JeEjv66AIMzc7mr5xD6S+8LJicLdRo2zIlqki
KcJso2nVtlHYsFb6EKTmBFSYk6mOAhssEsJsZNEMJok3OtfbTg9z2bdOs5YBHlaCaJ1rDHeLYTZx
y7dsKCdwxpuxqyR3o/rn5c3iKsTu9xljO25mmXQlrFM8PGrjrRwhhCmuNOVFFtG2iXaMsblpqi5t
pwOeZbbqxpELmFvLepBJJnje8oO085JYOCDkqe3NSCfUOgoPiP5oLh9ecndWEKibYMKOQZolsK5c
U7STyFjXwpKMqczQALZKsVtWiztZs9fnT1P8/fJp8T3/ThJjY8u63GYy4pkjn/AEUTwUkEICDqZf
TxCMAogiXoF6sJADJDXHLKXqUdP6xhC2WQhQhazKHEMVnNsv8LoP9mK3NsbSRqqybbKm0NaYyRtP
5dcBYyOtG3k6an79Napyh+6KoHxE26XJMR0Ep8hXUMMGtibwFQw2+zLnSmtYdRZ56nKYQJ01W4de
/FyhJ/RxlbZm0GkSYrOg72WrqLbaAHzbLopjXFv+ZiKv3Sz+CPw+o+28fBs9tN159hZ/TZfhtgYj
5GUt4tuU8ycwN7GwtnSLatiUsasOkhx78SLq2foXRf1bBjvEaShrp5EyQdPWQ3WN+Z8gt3yQXbz2
x+GmArL5j8tL4kLhmtpZHnMFVSmJrVIF7IEcLq/RO+hOqc+h3TOmt5yqg/rWlQ55yO8xP+iPB1Uw
b8d3djv5zMUc47oqajrWb3zRT6Vfou/JhbMDr+IzDJ0rO/JLEhbPmL03/ctL586K75fOBELgDlLV
tkd9QQ+Ho3zTh0kA7F/TscPoML7BNLg0WxkDYz4QTRjwr8x515kru9ajIpd0QnOp7gwjXLKXVAjZ
SD//woXR6DfsoiKypLlVYJoRVa7siUaV6hO5xWHqKHTVnnQ0PwMjvt9PxrXnmBUCmwHlF1V+IoRA
R4mTk86JjR95MwgOT7SBjHtPdZVoWgf40K7ZHrraPkkb6qvRaIjIvfmP+52CMo5+AqGpCYIGuo2z
n7wNR8ps+2R6GmDyEaBjsF9ErkN/8cPBYQG2AnZvU2Wx/9S8qOyW5uej8U8zWt2pJ2AZvRrKqyo+
NoX0GfN9Fse6fWJ1K6YANGR97JdsuDLT61XyLl817mntRDBGpjDTubY6iXgFxvnXxxrFd+3lsgi+
4dzJYAxJsVrppprodqXID5VX3NU3kUdc5SSF+tUyC8JYfp/NThxjPLJtSfqOWIlfXRu1Q69X//a+
uJTFvnHnQ3HyhO1FXA+4E8kYDSlR9E5KkA3OjsBdoD2w/3/jjPyAcCeQsSDrkg2KLFMweMUZPEx4
u/VDdKwOY+HmT6DgPgq9Addm6cjia2Da02QWjEru06QcNhnDDj/zW92vEgdzw6WzPALt5TjDN71r
Agf4L3pzFslYrTEHAFZvgSJifrBuTLig2I+f4xpeoPbiL6KOWP5jf7dCxnChubjfOjy+aM20Of6u
mKaGWx8tVExFbapUIz5akvPaGNs1pnWmzimafdMijo4oCY+mC3Dvpv+MNd4tigmMzFnZpnJq0Z2F
SUADjb5p8mhPArhjfocUypa2TWSQx7ExddnJcDFFlPhDsATSKyYr/1Bd1a+QblXC+GnzCZodnM3H
tE8gQlvhWrCdbObuZWtcxUsPyH5ZwbSDUZP5NJfWD7lvRV09IknMpUP1slftBdxxWRW05rNeOVvy
/bKtpDr2QS12i2FUvqoqu5JUzOdH6kkHEMAExvR0CRI0CS7922VZXBU0wdlKTNU0dRZtY87bdrUt
m3jWltwUZluB6Wh4+IQMIsNjGkTXVHZes9/6tJe3JfNT5S3rf67V8fLv82OAnQDm9Ic5nuQM/310
BTagOIveim8LGnNdAACCiUe6txsHfDmXpXJ3bieUUYSiInBpFbplNwDuaPprMomMkUgCowdt2dUY
B0CEuE6qaynrrYK5/MuL4Nu73SoYe1da4CZsWiDIoQvKtVvFLQr7WZJN3WmULEzG/tDb0PHElA9a
r4ZEmYLLX8C9T7sPYGxgLc3boOcZQR/9bZxdpUk4CNGE+E4ElWfQmQNf0GZHbbat7GZDScDOcGzw
fFoOg6OE9dFw0WXsimwR/9j+FsaO24yGmvcrHckv1Se5CVL72yd2DJ1jYLvFhIbCNkVpqHGPFMnA
K/pTb7vaeixT77IIqlkfLNBOBBMQJq06gBYK1blCLxzT+qk3N9nyZM6bIEzjWrqdHCYoNDurIO2M
MipAE72pI2iN1MyraNHcodOuKdLb5XVxj2Ynj4kK2wIo/5G2Zr5cgDtS/ZGIGNZ42kxARgvvp4AM
m211mLQZzBUgs/D17rGNjyN5rlTBheEq814GXeTu4ZhX6TR0BPMmKUaEmmMTDC/mEQjndlgG1Y2o
AYp3RHtpjJmL4hicLFZteGgo9FvbbTLbWVPZKba7IhM4Pt7Lai+LMXjDjAbWtQLC/lJcq8ZJsw8g
VXFHMAylL3Ws+5eVQXRWjOnLpWTo2hEvxw1IafnmFMVpi35clsG1rwQY4QrUQdbgYP95WIDQM3JS
gkV0AvXr0DjKFWCvUQBBrzhYfGqRbnDXdBbHlrrnadqKtLeQvv9Ox8eQM/EW4pSFWx5jN/eiR+1+
PolAanjWYrdGtmHNrBc9qgbUDCQJgjq3yDZ3M4J2EfR1cIeF0SBu64Bo0wFjyZzYkKxSUqkKsgqv
lFXQ+BY/NC/f8eD62h+rU+NKSDG4QsxCahRYY7iXynioVS+LJJ5aaOX335gukbe+6Q5F7lhu/g8N
yfztPK+SURmrHcbMqoiJvBdO0B0xUIEOBTcLIq/9lesfnkkG8K5e1Nj96/n2caWoL2ngf5aBN/xP
ZbWWIrfsqSK/Mm6/5vTvhsNIm6LdJLDd7I6yGza36oEyKTlgQ3WX28SPvfLl8q3ha/H5Oxg7oJBY
U7Juy3xtvU/zWyO610Tla5EIRpWSSCXAFoHO1qiCOpuWFf40NPfDkopGY0SSGPXRtrEs+w0RVi0V
oWUVJ0U33Nycw8t7xnNtIM6x0E9jKRZhs/xyva3bgkYXL9Hep7J1jUJURxBJYPxO3I1JXE+AaVbn
2ifNdpXazafsFyaiDURqBvgnmcBDS/oGyUgl8zvYL9t2ZExHTWAe6n5mP2tAdXZh7JGnz+zcWSYT
hCjb2q99Bq3v5Ru9/LOKv1z+fa4C7NbEBB3qIlWNmUY4maR0x9ly5Go5xY1okEEkhjmeNl7H32GB
YhdBq+aq0xRDaC3a82eWYyG4QUXH0Nn057wowH3ebNOzuiBVrvo4tEfBg44bB6h/i2BTnpjIsHqd
IIJOp+aUZd/QP+zVzYwBWwnEaq0TY6bh8qL4QdVOJKN4ZrLYTabgCZkcLczlxSfzenEpNBO1b59q
KYF9+WsPbUbl9LbPOt3Qgdvdqv6g3XeZdbC02c8lxZ171U86ME1PwRrJN+0SC9woX1HOwhl9bGbF
6DsKMiirq6epuFyqdiSfylvv18joo5QYloYeRuKR5BEpDbeOjkX88/Kx0d/44LB2+0iXuguF47XF
hEMMWqFJflzkpwlkRv9NAOOJqqXVRk0CpXkr1w9TZFxVayqweaLjYDwRqY0umaSEeEapuaQ1r/S8
esG4vKCSxxWjqYpKFCBmWSxlTVrpWrRFA/FMUAQq2h/R6JqIfS9vF/3WD+exE8L4On025jVVKQti
rziq/Kp2h6h6zsrTMHyip4jsJDFBkpFUGqA6YFTjIZg20O+Md2b/Gdx0goq2qcmEqCqb7tZnkvSK
LpkeUTrHVp6V9hsYNAR79qtf6OOmnaUwOjYupMsjCS8sNaR09qUvn7QgDZJQQ4A1IJ1FydW0UA2y
gPjoGHgrj9ErhUxCFKY5lw+Qbwd3S2a0Ud8MhUgKmhQ7jLvobu6jSHM7YvSzDIobSaD6dGWXVs6o
S2UoBTIliOfr8U+lPjbju2K8xoMpWBTXSuzWxOqKZWFaf8QbrLPysCfDTTuJaoJ8xf/7DNm2ALyN
ddXKcIaka50p9SQ799v22C3gdJ9GgcYI1sMCPS/FaNp2C/dIVuCrScWxqGtBXlC0HsZBGW1U5xtG
xr2+TJ0CiDu56crmcye/Lvb7ZZUTKAGbHR6XOh+NCk1GxvreyM+Z/tYQDJV+Jm9PNMu2bRQnUBRj
XIUaZ9PSxHC5a3bSjduxPynNZxzrTgRzkWdjjUujKQhwOnqnl6eAjMQBnqrg1nBxDPZLYe5oa9hz
W2LUzjfA0x6meVm5uZqMLui0Y2+oi/SQZlA6o7J7RxmTJEwSVOIvnxrfnZy3k7m6faSXU1TMxNOS
8i0hoxvF5VuhfoYceL9U9urORjn2C4ag5O01mb/3mQgwi3+X/loHwCj+GUFUNTLGpo3XmWrOjpwQ
H5ojUAv6jR+t3FkEE1oObTSXjZIST9LqPzAClztZpjsYz3aqvH5Dfs1bdRHiKP9SnWUy99ce1ggc
1hlUpNxK4CxXh8rC9LkKZlVpFeFLcQvRBHP7miGjPdVmWR0ASqcpEsFCaNu56mpeH2ZBHqYomwLA
DesNLysfd3U7eczqlHUpOn0Z0OShXifNoTZWdJodVmH/o3BhTKg8qP2i9CZeBUPsURbu/jnx6sxR
TstJDig4vIhXR7Qyqq67gLaquyZpkF/2tkE74ZHsyp16LUnKaexzAfQzV/N3m8gYxNRopEKvUF2y
8isw3DhtKrpbosXQv+8WM6hrvqo9dq9K0EM1WsexG456lbtboQoWw/VXu8UwJhHke0nTNANFohvB
y4UUxeQq9b0VhbOIapJr+XaiGMuHcgXoOFWkKCbrWHd/2GoIWorL+s1tfdtfKMbs2bIS622CFD9N
AeZ+eVO9dINj+0AXoj0saMYN5gOmljBR8Sga1uVnWc8LZOtXxmy1JmByQJY4Ok3qRGETJIH8luGS
PcXHGWlPFRRP2puQgZ7u3AdDuRPMGMpCU5puKqAvdNXA2n8u3dJwx3A60FEtzbdDWs1NPR1BlagF
6l9WDSAi9C9ghpRl/xjHYdGy1aScxv1X1W2C7AuQM77H2IAvv5mNk1M9OGknCE756vS3XDZyVHI9
WqoR6lQWJ3V+m+Q7eRQ8/fg33QariU0wXfWhxg+m5mUq0IAcq/oPtIFcKcCd+JTGnmUwt0IBqkWv
1Sg8rHM2OU2rJF6/xcetX3zMIx2MZakdMuitq3bxbWyl18rcpk6TE6+R47tcqU59BmTdPJFutHFR
0aVSC3aBv9HnL2TuFCB01DXJOwhMM1ffhqBLjS/NnP28vBOXxRA2oFgmHZO0VUMDo8cyBg77Yyca
BOE2txH9r6UQFjRVj0m3rLoKDsyDid5YQBE9oY0dDeU/0BwYUJRlBBeLaOxdtDLG69Y6uNCmTUUd
ZASIMykAm16YwbaJ5vgvqythaTfGOu/zvIfxs1K31G6L6e3yCfHd0nn3GB8LrvmuXCQowpqbzlz/
qQ+ra8xHYv9HTaD7uXN/EtYRyQNet2k0e3lCXlTyuOXx4+XV8GMUQ4W7sHUTY+iMGLw8m6JBvR7B
1+RlP2h3Q/1aX1PEyMTvX0RIVFxPuxPHOPWerFu39Mgepurk6FVYTpOzrDCM5qOZKgLjKFwc49er
uiftEKH2tt1N3+nw3S8EE80ZAzukTL4iDCV+/gOjwgCAAiCxzr5GB7PL67hOMM3zK5QFZtPB9nWH
hFNYhaIWd66m74Qxmlg0NurDFM+5zLNvkWI8p4YpSGBylX0ngtGOagMHWKnmwBuK/ijNoCKxr/YP
SymqHXKNw04OoxZ6MXXt1sLHNHJQx8TRYZisRaQONAL4ECHspDDqMCr6nID4y/Sqsb0Z1p8EQ8FN
qfil3j826xqWseTp6uJt7c94skVDQ9w+M7ITzzi5KFZLG2zydJInCvOrFvTK8/1yokPypVe5+qMs
8FkiBWF81jDL2iIBAcJr1xjzfvnNkgzhZfvBPzi82fBw01H1ZYKuqtjibNU7VNwMv9tWpxivIyLa
OZEQxnUk9joM84K2mGE1/WqM/E6+E2Ir8lX9vBLmsWZ3SbGR0sr8ounATJcMmJ5FZ95Qzm6n24L8
M/9kzsKYq5vlrbYWER71bTUfkOv5uummwE/9i7qdZTB3VzeKVhkklMF/vwLSh9JFPnEANpnmAiTy
wRCG4KJVMbfYXixVXeMh8xX5doxuhLUOvvM4r4i5vwnoF/XZQjon3hbX0DHNM8duJZ/S5SUXRb3c
14RxlsVcVnntl3wsqOtYeihcpylh2ViYrUmM4TCXMYLNYdZDeVWKp8tXiruLqBkAOsDElAjbbWgD
oRV8mxhEryPiL631UraVQP3oxf9gCNGvCxw5HfAzLPpwXI6DGm317weidrCORkjRQ4Xjbtw7tZPD
bOKir+mgDCiwSVdEQW+t5oHp15uxdzNeorQqUIXGfReKOuO5BmMnlzV8oDvdZAly67rzVBtdTKNy
p6qjIHji6iOS5eCRQb8BMsP/DNHQ+2x1GTotvQ0dbZn1fQSshX6w7BMRtbRwJWHmCQ892FlMP/1T
UleDQKQnGHCVatlZotpJKn/9smroiRb1aXD3bieKMU2agcBGwjvQm5bsqiX5lTLGj6kSB5e1nG+e
0IWKdixTU00WtXOUMIvcZ4heBk9fgfouOYUX547tDn5aBrTdrBL21vK38SyTcSS2lpjl/GvYOj9M
1uik2+JoSuE01c9YmIbh3mOQDKH6B6Y/4BT/88wqqZLWpYQFiedrTa0dSxKhIHOP6izhV6Z/90RQ
gcq/dF2GAmO9Als1TbJruemI2w9xKciQcS0G5tWAwKXItsYCTxZW0s6yjMA2Ud6jd9I9xM2fiXlT
NV/blBapDpe1g793Z3GM4ej1qVrjGV0iIC0Jt7pwG/BBXhbB37yzCOZ4hjYrMxklB1/qDGdRO69Q
b9rx/bIQwTrYZut0AvlPNKKtqs1k7cvcUh5wJYvLz9QIzqfDIomZUbsUsVxnvhpSquDp0FO03VBk
z/lbBgVQ4TcIYcEtlSZaQAiKdoZ5OaagFjKUYy2LkKu4QmzNJmiDVnWdXYtdVmo2bzHmk1M7cYp4
vJLXMXOXRUR4y3+s7SQx1mBte7AZDRjBoDm7/BCfJowHb8ANbtzKFU1jcE3PThhjwZUoz5umgkZH
HXHSAhMZZXqdSekp7Q2HyKIpApE4xor3Wb4mUWzCw9eb24FrYrYf5/JhNH5suXCIlm7Uh3BitzZ6
pDs7hOYWtdPoK3H0MUSLlCs6lB3tQQ2AaCKs+vMf9TtpTJQpZ2nTjTHavMGME1AqiKE6pu7oyR7w
nmcHI6Kis+PeYiikApQ+TOyyXdjrOOnIkGAzC+NQkkM+fgIIkJx/n227xghVp24r3mkGGpEBRV5K
f2ql6BHF14i/F8G2WYPeV7dnMiP/JquOlb1sKsELp3CLxtXz18tmjyfLkmULZKZ4EqKt9J8KIZM0
2mwL7HDVOvnLFl9bM0CdZEwbAHUVqeTwsjiuSuzlMbacjKNdZytCZjRjOpXVHtAAeOo2dXSWLXNM
ikMj12DTzKrU6TAiAmr11ywyH2RZBCLBi3h3X8LCWpV1P1WAmUclqXwDppqh/ZFGd6mo6YsbPFky
mkLQ6qrZBttqXdTyDBQJcJ8mx+5IrpK7+Dn5loe6I4M1MTklrQO8R8Em80KAvUzm3vXKFDekTimg
ghYslRP9xLgpOrubQwfKBdBCoy8ZTUXWoXPXF5k4l8Xz3MJeOlW5nY0ZSpQ60OsEt4AmNLDBBKu9
HYbeEqiSSAyjuQBVUMxCGTO/7Z8zIHP0hzL/VFpyvxZGXYtpsXLQV+jenPyasojfq8MaGP7mJgcK
KLi9Xd47nv3ayWMbYk2Quw6ZUSHUqeWrStXDPO0fL4sQ7JvN5IGiCFFUNQI1YUPHa4tR3e7UzCI7
zJ0R3i+E8dh5PAAUPSnp6dREdSaQqPQOATRA5yREH+8yNZ2icJsL+T1DPR9/MzTpOSegiHPsFIMB
jtIM9jFJK+lWX4kR1JOkaE5nqNmrnefotylls7pvhi0SgSFxN0hVdFPVVQ3tXPTvO/1dBkWdohiJ
byO7zuRv6nYrWV8vnwHX9tAOCkvDjCJhJ6iLGeBbS4dB2VwO+/xIFNAyFb6+CI6aq007MUxoQeyu
bjQNjgRl5getQ4XONILLK+GLsDRN1xD6KGxHiD5WqSF3GOzTdSW7I0VpGu5aqoAcuSyHu2OaQlAl
0uGr2Fa4StZHk8gIJUZt9SwJCSVpcwcziA3BY4MbawI/SZVNTbFwRIz5KpIZcKzjLzo/SnDWhsO3
+Hrws0MT1t9EjZHUSLHx2F4YY8SGIVEsDNqhCjE8ttlXtCzWUu4287NK/qhSQfDCPavdyhhjFpGt
LOsJrbT12oZjPR+bUlSk4t6dv0XYbFHUbNF8Z1Fa7Kl/6PrZ1dUcYDCC20NP4N83DT0S/7ygMXi4
mmzFc13NvyzDFxmz7AZagqLOm8b2M15mtyDGjsV6vCob9N4DdpjSvsDL2KJj4cdEOxnMg8Ouu3wF
bx8SmKh8tbGzXYHBD7NZX0hIkyvkbZUFEcJltQOa4j93cFiSXGoMGAZrLR4jK3eB9nGtZ/ltaXxF
Y+UVWUWYRP9yrSxTVwEPhiwSY1WVNZpKwNv8YskMdEBP67Or3K6BGZRf2hfEfpftBVfXMTpILKAd
KCZb3msbWiytUgxe6AOowVDUG1TBU57bnmntZDC7WFSbaSWwfx4xpDvMlEhuO6mtI3W2eZTqJAlG
S7WderEJAB4S2Y+adRIsk9tAtP8GZlunreq6LUL+dPjeHjovubeD5VCCuMC3PICnxE8Iv64iV77N
3kUPV9EWU5O985N11smymqASqIykBvXp1PpImIhQkbioevsVMva4r6YGrULyX43qvVu7pUsRA+uH
OpT+3EDKJAeUMEbfHB1zY/3hsiZxPc/ulBkTPY+LXi8SPI+pvQ5A9VOSQ2q8951oPIBvBnaCGPOc
a8NQdUaTAdOXElBgLNOzXYAG/sq+R75yvLwurqk+i2Mp+qyptMuYThBbieJGNbBcMIyUNpagssnt
YQE1rEH5nmT8Y6z1NkRI3SWoYPQ+yDRpaZ9WFgbABpdh66mvG5DOE4ET56vmWSZjtdFJ3JjZgps5
x5EfTdO1YUoCtaCn8cEJ7ZbFGO0GDZzGsmFIUj4ZQR+ax8EHMcBB1AHL9XU7MYyN2RKilQYwLP2k
vkPbl7MWPrB3XM1+/H+kXddy3bgS/CJWMYdXppMkWcGWLb+g1mGZwRy//ja8uz4UxCXqavWqKs4Z
YDAYTOhGYClwJtuWbjto7lUwGsyXs+opy82owa1QFsS16IMc45Vq/Ckk+9m2vN9y+L7DrMsXtY6R
A23H6rGXp29yAxyIxBHskEgMZ3glhvIsWkFMnrWepjQe0R+rwRYsGjv+b+zAUAHVi2FcIHVw7qmu
RkxfEkRwJrlrh9TLwfQXH6T6Eg2xm5SizohNpQC9CQx/kNVgvuG100VfW91OA5QqwdnZqrant/bJ
0URjkpsHaCWG8+2SYYO+w5hwrbTUM9MhHIEYt+9/tjMjKxncyo3Z3CpZifKVwhC4qjAKctTmPk+N
S45D8Aty+3ERvSM2cS7tlVTOnQ/THBm9huzE7PWB6ulB/pG1vUYH49Y6jDdsDtQ5zUdRnXPbu6/k
ct696E0jkQla2aXjL0p3tJT8woC0XYYGm3ui5jeBofAVJ9uIpy5lyfnGsAND1z+DS9ltrFSwi9vm
74BoV9EMTefLnTXcPl6ZCiJJkMp6+oRMXVd3fkUs67zQyUb9eMq8DvGtIITddIzGVTDnGIsBISZB
5OfT9CsFvyYmUxLzJiU3dSLCetk+DFdR3JkjSJfQuUPOslo6TzHHL1MmmnL8l8NwlcEduCmpkqLV
4eeHsFOBKZgF6JTwes2dgJvYHOrWSz4IbZJ5wDe+C3BgDvLlQBPgC7tqLk8qBsgBp3WSXMaIJ4Hs
ihE1J2Er6HTfNMeVKO5GNodsluiCeHypnbAzxoNagYsVSJQCp7Jpjys53LWM14eFIgecCgiagwVB
lKMdk0/miSahnLr2yb75CyxUV0H9l7rdu94dFlL0qszasPnCm5wSrTMJQML19ruFXl11/i7QkK3U
m01bSeAsxSmHxZ5rtO40PstPKC6SIRIg0OqTeaQH5T05g5U0zknnttWh+D+CMqg9kPFsDn/uq8N+
7VttTBCDo6qBtA63X8UMOAsL2K5BRi92eaiaJ6f7NqQCLTadhXWVwjmL2kgjGTxkgLmKaeFmtX0e
CTk00vxjMOdLaYseLZvWvpLHeQyDMMRONvZPp8tIam+pfjiWKM2vblvCVSvOEhY8e41cR2lBPvRB
C/IUD30ZQXMcInc4114UfJ+8+FF1ZTcKlRf6YN2LKlWbnnGlJ2cdrVTJRsNscZaepipz61HIdMIM
YM9AuPtaGhtHnVqIMG+X0AqVo+TJJ9O1XQ2kseJ7WmSP3DXdW2aLcSZgu5bmZdbvhvxnXx1j9fO+
1W+vGxs/cRi0MF85bzWSxHI3YiRr/kiV6X4ea4GE7QsFzPf/iOAcbt1pyF2Bxxj9zRM4aak/Xez7
BJy0bKqofIp89XFfp02bRyIYYzWGqqJEiY1cpQPkMY2tDoMnflQ/V3XjjtMTeVfLEwij/hHC119z
O4lkuUP4289nU35eTE8jAge7aQErEdyzATmq0rIHQAga+rOERnd9utPbp1YVTeAL1svgNgipozpy
CPIKQ3fOcetn50w/7W/JppmhNVFHnATmWx5Gq07HVM/zOA2q9gtVPg66u/99tqVvzubq+9zZ1J28
dhr2wiKxHc5S6qmddexUGpZz/IfURC7Var8bi2BfrEgtztKGzOgTI27xOCFIKNBQEQ2obW/N73Xj
S8NpYdVqhEed74CSzZR8KX0mgwguSqDFGwQkwJnYeY0K2eQcq/ICEM79VdpUAslxgESxQTe+8Nw4
UoHzV2A+yXmwnNLt9CctF00DbFrASgh3BZW2lQxFifFjeZTdrFSek6pFA+n8lPeF3+fpV1T5XsyW
xP6+ctvubSWYu3msri7qzMRzqgNM9CNLelZH5RDfzffmkx4WIUirBYmsTb+wksgZezqZU21WWM90
/NwX91Vc+pmdulJOBbptb5zGRlNYOyIP8GXJVds1MV42Vhxkzs+mCkn7nnjIuYpgtrny1fNcoBOS
jugRjKjr2Ke2AJ5AD7gY9WGiIn02Q/KVMKbvStiwxNWkVEjGTd/V9ls5Da4DrkN6R2WvGytPYBjM
bb7xSStpnEUCgIiYk16zKSklHH60ByCB+MRxpQOK6r4QHHg7vbmSxxki4I4ljMkBEISNiugHxixe
nMtD5kWnOawHlw1nGT/2lWTbs6cjZ4pZa1VZ2QLILI3/cKy7XAv3v7+dJFkpxXlYgyZ6tBQlm/NX
QjTDAmnZR5/YQX2aPD3s0HYHZHi0odvBvuBt0weqONjrLQMQvq9NpZ4A9APaGCAodOee/qFI95II
hWQ7EcOQy/+Wwd27wK6Oe31C2WKo2srNu96tF/mmT9MD+i0+DXMfJhP5KBOjdntCb1st9k3LOMeJ
qAFpS1lUSFkXAMu38vhqFEWrwUwAOtSq+ddi6NxKzjDGYopakLblaMgtQDdgG3EWulRa0mcdhpnQ
4+wW2aWNqdtE74FQckBA/o8UziYTY0J5T0FnIdjZbo1ZCZWqCqda9LJiP5Y3/bUYzjJ1kJTZs8lG
LtriZonh8jXJUzoQRyX0MHeWoJCwec+s5Jnya4s0kPbtFg2j6i3SkmxA3u+O9k1yW/tAqfO72/Ei
enELtovvqGC58bZzTHTIdScylC4B7fTsTAI/ueVCHDh53DKmg1ZJ9itWTlldqtGuLAB46eNtB2aH
rBZRiW4etLUIzhPXZIjyQsUVXQb2QfFp2B2bYxV0gXRQjyR4zwjdWhxn5nXutCNpMXI0zWHV3TWZ
IIMl1Iez8FgFeldHZ1bIGgMTb20b3Jcu62btUKVvL4vgkt6s7a414mzdcoq/oUunUEF1zk0ml7wM
x8SzMlTPzDA/12EcgHTWOpGfIjRcgYHwcAV2nidGK6Hp3pEcb9TLUO4zgQ1uBY8r/fieHie1E6cm
CAxqtPJEg9eWCEayo9OVbrbclcOfpBMs6ebZUmR08GKKGmGx9trqjQmc5WmGsVJnnD30PVzyhfiN
ZR/3r7HNtVuJYf9fHa4yso1+HB2QVMROfEgtuz/pCSYv96WIlOGOsFbI2ZxnqGQYSEubuhWCB/Fx
iM0/98WwY/rG466U4Y6xlTcKtTIJxGCx7drZM8pqXqTfjLkonyXShzvAcyXjcZ8AH0xOjUum0U9G
jApxI8JcEW0Od4x1LUZRUAOomtFM4QJG6pIIXd9WEAq6azBgWApD7+fsrErHpFWXmuEr4+SCGRp5
9fk7G/RIwBwqwnDb1ugqjTM3kOZQCaANQFFtkxs97+8aqxJNDmxvzlUGZ2yTldlS1qNjMW67QFMS
fypAv6KK6o6b4fR65Thrq2s7yy1nQBPEXw23UuB8kk9oJ+witwmmAMSyx9QKtI/vMfKrepztZdpk
zF0L5MAIdARdidtqnk66Qr24yQTO4Vf24O2BusriDNBqMYyY20Aii0/qOb+fb4tPgHCWvOiyHG0/
uZERYPeSl9+VoeSDlkP0ZhdtJXetmHXb15WG92XqfLDKI5BEXSkV2cv25YXgwkQfgmyANZnzgU3b
yDVLgacnI8yC9Ck6RB+Vo3nSXQbxI51ivJbY5OD0sr+Vm+qBNlfGmIeug6LyteDMwECDSSBYTr4g
j+NG/RMaDgSZr80jtxLC7eHiKMXgDHEWoGXHBqFFZQTUlqlAyuY7zFmJ4RYxSbVYtzAbjHfYGLAS
XRp230AgeCoO352vQzCjUo3UuCiU2l9CDES+XkLgfizW1KMTKXcWHHIgKaa+lvn7+7QJxHRVTuEb
g8q4QAYsxkZFz1OYHKsn+5TGLjCgiFcFoy+dxxMqk3YAjEWB5E33/HtZMST3Wr8ubmQlp3h5jUAp
cg0UFZIDeDUYCS3iHV/ErLFvLEDlfS0OOLx6XVOg+NTDfLQ79KtFRDD0Kdox9hNWEcfQpVGc9gAj
KvubAoe5WgLzXUOsDsidMCetgDeAJ7JctKVstAUZa6Kj36/KQzjN0Go1gYPcvgNWcrg7IBmMWOkL
3DWGO/jxD4yiB5hJeulc6iqefew+OSfRvML2+l1V45xG1dHUVAYMRaT9MYmOhnxKq0/7VicSwbkM
RwZs3WID5MGQvi79Xan+uZSCjlSRCM5dTHap0arXMXSRP1n2Q5l9LbOP+1qINodvG+zRD4kmb4RP
v0grDtNlcMeXKECn4l9wFYHzYoralTcPEEYx0GJio5TBewqtnNB6pcPR2bF8I5nlxQR/1b5ebGne
XMorEZxLwOkks+HkqMhF0edYlj9gfCooI2S/EFfF1eCqqjm4S1l83Ze7rZqOSUXAEgByhtuyYUjG
ou6RiTXy3LcoOVkkFkBIbD9ctd8y+H67XE6a0WQDWezhmgFwTx29zDNdNbTDzDdGVzTVIJTI5fG6
EimFX12LbZDdLX4LptbCiw7tX2BOn0VdH5t2v1KQ27zRGTq9AC6Lb6U3Y7kgmfGhL77sb9TmM2gl
g3Pic2pGZQQIWR+FzrMyTK5RJl8ohud6Gp/eI8pW0aYGHAmM8L925oWujbMCajbf0m6i5pOWooEg
P5lAmt6X8y/bdBXEuaQyzmxLreD1WqA61HfUX46Fh77xk3FGQzXyCv6+wO19usrjjD1JpDQpFeAm
o12AJh/yFshykrBjgC3P26P8WwrvoZYMzy+rxDuy88kBnKVftFBymyf75fQduScL2Rr5GL3vkteu
UjmTV52SLAtwJX1pqG/zXLsBoIRgvzZNEFVcVTFk8CvKnF1EtdlYmYqWY410RzJGd7bSHMdqAQi5
EBF/2zZWwjjb6Eq1lsrS+aftHrYBXFI4+ea5cRuPHixRZ6ZIO844qGFhggCQKoCT/Doi9APqnFRd
lug9dXc0vP2zinxjpCURNSI6MrrzoF9UqznXfe2NMRX4C9EC/iIMW4VkamYDAmlAN/UAQjAQqh8c
BH4JWt6BTAQwHak/qY3gEmN78sbydTDq4E0AGjK+GbOddHlRUPnwJRWwEvpPB+zfhhKY+ce+eSCl
IObcHOlBh9tvcexuW2loDEXeyQSZ6tL41de/gCRYxUvdTe/0sDmICtqbV+VKHPMuK3HUyNJqKdCY
0badO0Uv0vzpHe5pJYCLO7VUNTpGFe9rsIhBh4uvo0ChT/tSRGpwp9jUIg0xMwDFbJX6iSZ/oPYg
iAPZUdmzA+7slqBoi4iZZQFV+zJUWhkNuVrtJZHtAqAcN5Z8UTBxPxdUYBIi3bgz3DRdpvU6ui+z
RPKkmYSyY/v7y7fp3XWEgRqbikBTy2sryMHqKI9ABvBblEncRp1eUrX+bGfzDTh17vt6Pu3L23ZL
V3lcbNGkndk6vxhFtUDFZWUsuptVp0QyBN79l0N4u2tXSVyEIVlyojeM3DZ2PhEnctGBZhQ3gxlY
SVhWuqvqsWePM4LQP/ZV3HYbV8FsV1cHy7KI1Bc17N6YmyNNqJsmH4GMeZgtculRonT1JRMOrm2b
ylUod5p7Z5qAcgr3iNg3ulO92EsCKZAWl1BX+mqdUSLyss/7irJvvllhhooFYC4GgsiZJ0mSXgIX
CcP4OdkTowq+LPnjvoxNe7nK4K8XqaZmRGdk9wxzdokVhwUBFzbInetKNAuyuW8rUfxRmB1knwD7
6Ssp8QB9FjLGn6ykiqs0YziDeY4MmqAgKljCX3fCylZmFA7jRkFnQN7PoPHNL3k2v1imLKQaEAni
TkMsz2QEuhCU+9DcYDjkwQnkH3Pq/pU+nI/lZ3InmpnYtMnVgnIHAVDUcqoqBUqIJAevx0UTzaVt
n/GVBM7qpVHPtZqwzJOBcjJj/FHu+i+ICHxEVP6+JW7Xrg3kWA0dnNz4e32u8wZDC6OJKgSLQGIv
e0hAWYMFrP5gY8XSKb2dBPW1Tee8kshdPDG1Z/QP4cVcRTVAXErUffN2dDFr/4E2vedYyWFfx+0d
u6rInWjMqxH0RyMbkXTRvdEuLsAaBSIEOvHAYEUtRWjkb7Blyjky7gb9Vq8eGhnc86J077bJ/1aG
7wru0Khh1Q5Kro1UHu1aOed9ctSSSmAX6rbfsNHLhjkn4MEyjVdnuKiGMZ7rCE+VqFBPZT6Sr5mt
pd+SSMJrc1m6Kii1ntQPMY0aRgudATc7r40vc04n1XPStC990uaJD/g6/LyR9mrkdbpVfzUKvQMl
jgWmdvDAddKlLOvbomnr28gx4++DXiZoTnd6+EInyjocAqPonmilTz+obo4imtxt87hqytmjVeC4
VexKTeRAnu7el9Mzrt/nzQ/TM8tSYkzOmk2XDmjAz1VX1ytBDLKddLvK4dueq5kkVJmhB/qqZxCv
xJ5xMVNXPmWnHjB1XgGOYRJMgsSRYPV4HCqlTB3dKRHfj/0fRv/casH+4d20d5MVScEng7ibi7e7
vJFTK8JMUF1rQZH9tPrxSSUinySSwlk7atcGxjMxIW8n56a766Q7WguSeCIRnJlF+tIDJBMxKQUl
AsbP2lQCTPp7bt7VanG2NhqtSfoUwUuU0/RRHjC97bYm5lljUolG+7cN7iqM74AepnLpMorC09Tj
ntKRf+8u0UPmpZZbPWtBdUAjJT3UghYbwTry7X9DWS9pAdIDnzonpzVdK79MVBDsbsZnK824eD5X
jXmMCtBRoCLjAhdTpx8JWJpK4UNl8/SsBPEBzIAGGpDAInusf4riP9ruz/90elQmf+XFDRPIYk6C
75v598R5tOOgAzXYvozNu2+lA9uwlQyapcjITLheLckOCsXwgCkJABTywzBRmynzw38TxzmEGcNM
mMVCcx+m99Ht1HpZo7gUDNRzhHdCLuo/2g6QVupxriGdHb0CRy+qPjdL2HzM/dSHKwcFI6s+siSX
iDZTZOCco6jp0kmS3KPNAOii1PhAaOWWjYhpZruyutKLcxVUJm1LZjT3zY2bPapBjvwTmDOD/IIq
5/AnfWy8BBGTKwvePgL1+J4xuaxaB73r6PhLupt2ftGi+DR3tcAot/NOV/X4vrF2GNJYjoCXE09q
gHglqLOUuotBPCkyMOmvnocIrBEaAZI+Odiq7oHPWuCqttN7pmEBfxk4YZhufn00YtWkeMMiuGal
eeNmQQNHB64wGiShL3o2bLeMrIRxTqs1q9qwlgGdcoHcuBEmyLWQ9VQmYO0kYRMUJ1NB+W1B+To/
qJ9FbdnbruyqK+fKJkmuARwFN9CaQKZXUCkn4f7J35aA0p6jOkhd8sNjrWZ0Vb+g5BuBCHm4zUSk
6f9iM78F8BEUJobbJG4hQD7oZyus0aDfhsVJQ+gk+cLrk+3Hm0SDeZXGGYeVp2U6lgUbeRh8Bg/S
HYdz76uh4VXCd972jXYVxhlHtEipHGXIi6o5wGObuzw59Q5gt6z3JPdWSnFW0Ee01OyS4f2MYWud
ouZp3wb+5UhdFeFutCzPChQqkT1kBDcKqobSo+MNnnGOMOqZHyxBlnTbW13FcZcbaBMHmquwaonc
TtaDYl0KUSuDSAR/oZXFIhXoD/S1Sovdecy9tJQU32KgVPuLJ5LEXWWFFJVOFqNvTmoBkXdH25Bq
ggGozWfjav+5y6tv0GdY5pgjKOMlcEopXOzytNDSb+QCjGZTkJXZy3/TirvIZJCCOlYBGNFsCjTt
g+4cyPxtX4TA8/AN/hhZLXtqIOZE8kC3nhfyc//7/xJk/DYzvp8/Mp12Mib47jaoTqangGZIA1yQ
cdBDGTAjjS/q3Bb4A5PzB6pUKRMgThBFObdmfVeA73TsZy8bRHTLApvju1zjaezpEsEgTDUL0yYP
JaUNuq4T3A0iMZxbaJ1uzBMNZc+SFOGQm4EyzZfBygXubVOMBXoDcF4pYBPhTpDUNVKhKICOlnuk
kQAlG5fPTiywBmawby6GlRDuDOVaCXz+DD4nttAJJgHkNHMrHSm58rEtfurkkgyCmHrz1K4kckeo
HanU5YzKKDXN3I0UeB7AFN1GTYwJK9mV6+FFq9ofAqNnNrajJ/9+dKzJKBWCFoax7Mwv0bxIRzmT
Yndpi6pwk5hoPmrkJQDzGvSFJqPpZRjL8ooYxESkKUUNRIK95R+WPVHyGUBkuk/Sc6+GTh2qjsBK
t2+v60L/QmtYvZWaXh+mXIf9tEF8z3peQMA1urpvf4882ZVOIB7ZX2SRUtx9XFo0iWMLtqRkX2Pr
tiw/LoqoKL/pHVdKcWdvqhpdphRkmXN5L8fPiyoIo0U6sP+vFm0s65hm6JsIZvMecD6HmFnMe8gQ
QIj5z8lWuVt4pJVBOoJXV6K8pMVtj3EZU3DKmHPYs3fOeaSkQUvQBJC7vKvDgUq5Sy3LVdMoBfSx
cZM1tv0fd5/zJFqWNl0/AsxVymRX0UEKTm5TvOn2bUzgr/gubqlPYlor6GrBFU8tGwhIj6kDBsUi
QFrPtftzkhSCMENgcvwjUh8LSVbQPeY3o3GMG/tT2i3vEmECr1jVMRTJj8aPraaCIINlt5T7sXro
U0HidNuqr9/nDa6LuzxivAdTdUvGhwmZ/FGQDdxepasIzuCSOu0QSgI3R8/PBf2gTO+6Da/f58xL
QQN4hJQzXjDSw1SW7tzWbhsJykWideLuJgnImlYGcG8/V2NXr25oqwHJ97Rvwmyx3x7N35rwkOpF
B0xLPDgRPpjAWouXZ92I3Miz5fxhX5BgS3hg9VzqyBTPKGfPOZqjyjxRf+Z6lokqo4JFc9jVu3KZ
kWlUaEREkmwET8kZSNXPcZmZR8C8/Tcr5ofl8ii38IaFic2p7vVl7DZUw1hO5P23ZeOumAVY9JaD
CWtQ2X5QltMUvWv/HYN1fDlAROKuyckGMInFXpWT3hzLsT0aqZShJFlcsjoROJZtW7vK4nSZSwAf
oyoP1GFNx8mcPmp160pZeRqESGfb1nYVxd2cvZmMioUWCr+RPpjOYzL/2N+WbTO7fp/zYTYo4ydZ
q4C71N+USuzKla+KgLy3y+GYSv9nbzgvhjsssVSZpX2eBz86tgf1pfpzCUAq5otqC9vvsJUszqNp
o9E4hQFiNu2pD7qPLYbyJM9o3elxwCxtdVBASPOeDMNKJOff0iyf1JzB/FP9Z9Z/0K1vyfS8v03b
SwgcaWCnoSUKNv7aHVSDbs5pjJ7azpc9Bng3fFsOjM9HOkkCdTateyWK8zzViD51c0QLdFZ9B+qj
qwyFW+WBKaItEMnhTmw9zXDYFR4P8N3AU72xYsWXncKdB8Hibdr4SiHuuCbNnGZxhZJabp+RQnMH
807vBOdoMzJcyeDOKeig1QRI4ciaDJ8woOFZJvG05SvtXsgoGmza9AkrWWxhV1dDOjfg1Lbh6sgy
uLTLXbl815zESgR3YvW2SsyBtVBJ0XwDLruD0S9hagH8Z4yPUyx5IM3yFyn29818e6dMzQbLJtAI
eawMu0MjQ8e6kc3M8Zr4Bu/IYOlFeFbbe/VbCh8q9KZSGo6Bh8IyPA0xmDkiX1tuJy1MhL1b21t1
FcUdW7OVMrS/o+duzO9lPXErESn5dsbbvkrgTutolLmiYuTENx+k7yhQHB2ARC6ABfxFmiZsNhLs
EB8tDGpEhwzYO8DDnm5MD9DsnvoESLDCUx6GQL7BE9g3JMHdLhLKVnll8OiTl0EyhoGntv9DAoqF
BZh0EfmcSAb7/0oG+K6rqW11pGyMQKs+dzQo58f/ZN0Od27bKi+MdgBmkSWhpXW4dxTq273IO2xb
N8BmgMkL4D8eB6bO8zQF3SoaIfpPo9y7peW4dmt7EEbqp/dodJXFXbaVJesaqnSwBudzER9bSfEc
eXhP5MjQc/5WiLtemywfM63C7ivTAKBcq4k9rRZSWguWjU8QTyQFLW2H4bMcRekl/WAiY6vejUWY
SgIz+Jcj+1shPlWsLlNv5DL69+cHFg4xxBR67DD1zkCkhCd22wVdpXEOQp/T3Gkc0KjQmwVdS8F0
tALdJd/ROooZmTggQXnctwqRRO5i12fwY1gUYNFxF0Tth1IXvFi2A4erRpw7iA1VaiVGVJuONZCO
YhS7s/zOoNl9VymC2IFZ8Jtn5dX4eD6TuLEYQDoyPhS90ZF6soGbhvZp03rIVLRndSJgs203dNWN
8xGZI1WdDXYlf16OS774TeOlrUiI0AK5612Z1MmEE0IZ6RdK+XIkP0j8CxJ6Pi4vIoR+0RpyXmKK
ZbKYMQBg1Czzo+ijbIAxqJL8pf1aTxLQIwXZRpH9cQ7D6uSmpDFSAZ0T1uOZiDhkBXvED1rCu/ZD
qaLygq7LS2IaN+MQB5UiKi+zn/nG9IDpbypw48wiXt9ImZF19Vgg06wkEnC8ejLGT3hF1cYhicb6
64DEwIs6J3kUtnFDDVfpjFbg3zdXcvUTOGuUi5SMvY2ilj7ml6W07zC6G+w7i83FXIngTDGLNbNc
FtTQEUxiINyd5nMzfdmXsUnhAxig30vJWWCZtvFMGJxYZIzUlynxZxk9DrQqAmepLkTLTsr4AWWJ
2znSw33hIgU5ayycWh5rHblvwPm5cgF0fsxDqsqnfSlsJ3aMhU+nzkVc2W0EJmBq65VrdXMY6Vrm
lvoUOul72OBWy8l35ixxXvTRCBLlVllctUx9Cm6ufX0Elqdxt5ahdlKLJw5jeD0tVtjEP/a/L9gV
njhqUivWGw0Ad1MyhxP4c6Zb3JMg/p3EGCnst+7tDdN1FVpGWquBJQSTqhMisTMIckMwYKgfR7+6
q87oPntXNccBJAuo+tCxxMfoqbyoMxi6MJsy1RCV3Mba/J689EoEp9LSz9QZaoaSWoQdwNyNz/vb
s739VxXY9q2WzKQLjasC24PCROgo40O7LILU92bAt1KB823FZER1uuAVPUQXKX4ZpT9151RYiWf3
7/IAV2U4F0cocfqMzUBV6k+avPTlizEe99dr25yvIjgHR6K8pRMmaYKi09y6QwY8AZDh+H1fyna/
8GrNOF9WqnpUNAS+TD90p9wvPylI19zP95P3F9gPejilGyJC4dlXTuVxaoaqjiWL9LDn1Ehityh6
zOMvUtY+m6ZVi5ph903vDQoFewQkbQPPg/xDK50KDKrtr6JIHc61SbneZXYHWNdqDtGZ3EuFmxNR
06tICy4GN+TKaDMGj2Qn4/3k2G5bOoIwa/vK+cfmAAX/+oySqJfsZUZ/ZlXd0jGsQOmqAPpBCMK0
3Rb52+pUngxJame5BTYnKi4P9kN3Gh+zc+FVlzhHMQlzToykt/jg+L0XAedC8q0f+/u1lVKG0WlA
7ZA1U0fr4mtFU+I0VELPCAassrsI7figUIlu1RP6e9wloJhp8IzTf5PJ3+d9YeoKmTAkRL+MHjlo
GJ5wW8kdPOdQhv1n1U180eD1v+hp4eUpA70ISaPXeppRWzdjjQ2NrMoOxiElxy42AT6pFFZoOaN6
WIhaHLpRMW/QZjG5cyNjyVvAxA20BHVNj67VgQI/cH8xNg4M1v/6uzjnVmA+Kopm9G+rThDp96ME
ZtPHfREbtvxKBLfF1FHmcp5yBGnZsxIZriy9qCOGH0XzsOyncqHASg74Y14v8WzaQHN0EKZZ9KNq
hBayP5kSe0p2O6FWmZrevlr7K6fxiDpNDmgbJQZZg9J8LJXaraTn2vj/71E4SZlhsIFayORfyENG
nFGXBpQLlHNffjNJKNk+JfdLJgKb29RmJYm7sa16zoYGKWLfrIkLLL9LOoAk0kwF9Y8N1wmFNGAN
gccd555znTgA+tQxcu46X4KxKcKqyQQRwaa5KRZ61B3GPszvCyCU5UgzcNJU5axT8A94zvw1j/7/
oACKXKVwF01uaSBp7QBI2s7x3Zi293JihdQWTd9tb8tVDLdeGH6Zk1ZGBnqqP1qN6hbDoRK+B0RC
uMumIfI89gSVgXrWfWpaN3nUf8715B3ZUwyOA3cF036GafFveyOxwWjOLrVx+irPHyPSgVntYbE/
xYOosYv5lDe+YCWKqw3UBRmUuND1vyG2uuMYKiDJFLr1TZ+zksOZQZfbzpDLiKVZx5r0RfH725Rh
Q1WXv7C8uq+VR4IOo5q+ECFqI8h+tZycbaAZUZozNCIGZZDf1H9YR3IqzsSPbubv+TObh5aA0FMC
Xvk9V4aqM2ZvVpjlsZXyBvUdR0KqfZqWi6wFkfStKGOB59vqBYR2VyncxTRZ5Qgoe6RWpaN9UIPi
HAVT6ilfi5OKSU019USMAJunYCWQu6Yw+dwXS4teDaUBUrmnzLeSiPBUIIKHVaqJvlSyilYwEO4x
Xj/rkyQCpNo2it/LxmN7aHm8xFmLCkWSNq6jdO7o3KrmD1qFNcZc92/ArVQn9sgygWTIYLb44DFF
JNwbbOREPmfHvgfBmQdYGY+4hid/M4ZA2IDAju3bY30VyN1S+mxISVbHBJX6wZdc05su9Fie2Oj/
+6LElXJ8xDYtFSAhUUI3FHQiuSaSCxEYoWMZlKRu/Fj65jcSvGO67dWKclY/0pSOLeOiXkzilll7
Tjo1UCcS7O/ctpVc15Gz9aTRHalFDsjXpdSfrMjVhvo8VVPgaNE5t9uP++K27f63OB7QQ5adptN1
EHz0yALppX6x8b6wLOX/T5ysF+9Xn8cqsVGRuui1KQbGYfOtjz9pP/e1EJn7r/+vvr8Aba6SO8n5
NVyjewySr7vUPkMZpgdRYn/bAWo63kQ2QkA4ptfhrFoBvisd0T1UjRcKbleG/zfIXtn4jH6swYNM
hOC5NfQIzsWrSO42o30nRTXm8P2FjSz3B4wENjhbT7Gv3HVB+sheRjOAZWUhrN2mQa4kc3dZHIG6
O0txjzZS5vf6k6n8rEloWngQCQK3zfBwJYkLdqpOp3kio2DSTpYb2ePJrtWgQ6NpprSnfYPZFmVh
A4GVb5s8Vs5iA8ujaBAjavr3WM3Aap+7NXlYqCCo3jxe6PD7Ww5/vAip47wuQYO1gG4tqg60kM5z
k8UCd78Zu6/EcAaZTuNCyhj4nrM0+mqafnLq9nl/xTY1AUYpoPaxYEDJfW3zTd6qtCiBHlPJi5eM
tdfqR2kSBdXbB3klhvOyqlnJka4jtviHJh4kVFaA1g7AysW1m3r7Wm2VSJDCuarFuVuG4g2UMvbI
PpADIIVOYJUcb7pDK7Dt7eXT8bCyQFIDdK/Xy0dVOpgTfoa/IFm05NGHKCJeXlSC2GzTEPSrGO4W
duI+K0xwWvhVc2ry2jWy7/sLtnlwdFvVkAAzgf/PeQNHGUC6ZgBdxSb3Wmy4FZAzMDAppEvYVuQq
h/MFfVsPlm4iM2GD5TN9aPs/9/XY3o/r97n9qExVrVDPZOORGYrO8mGYKr+pZn9fjEgNbj/QXzzn
xlKhPZdKQRkn3wjNf+6LEGnCHUzEJKXsVIAQSOrca5zRzeVTrPz/SU8ck+tyccey1pwmUwH54KOr
2HfioDWWk+EE+uQIDqRIG+48Jhpoe8weqRsiy26e2XeaM53i0Xz5T4vGT3Alg9O1TQG/bIxhYxSn
kXych+KwL0Sw+XzzambMVZYtNfhY4MTyRLoxoneA2Kz3hR/LmpRWTTsLm2933xzQIM6qaEZm20Oi
5xEjRhZSBDwUwP9Iu44euXFu+4sESCKVtkpV1Tm5bfdGcFTOWb/+HXreuGSaUwT6m4UX00DfJnUT
bzhnmzJlqNgCtjb3AM8DALdbD9mbRYajWc2npq6PXTMGzWQmbm/IcMWF/mYnnct72rG2ydzAgBoM
ouhK9II96qM2xaG25G+XP5e4ELyTxfm2qtQ1U117+Oj7yde96qY79QfnSX1Qv1VPg5eGsl1WobLv
BHJOrtHnLU8zCGxLEua5EUSzeZVFMhgxcfK4k8P+jl12rPYNMIoIUjgLDATf6BXx48da+TUirj7r
DigrgKThOw/ZLLFm0fw2Ghdn5eH8X9xliHcaXmqzx+a3AeOAV6F1AP7yQcZDIJXFOUIlUqsSoJqY
on3c/MSrPVDb3TBZaSh77co+HOcOowxYRWsKCJLRjrw1XUMKvvdGTSRJw398OACBom9NUWvmvaHd
L8X0q511u+BIGupITqDVgXWYPMa3Y50afwxMNbhsCULHxfBH/xHLw0n0Bo7Ta0gn43nxinR2m0oS
fsV53k4El7GSpCEzBoSBhwxw7l9QHxUKFKPPoHWLD+XHywcSdXChh+cTcW7EocmEXQULfNGFn3/5
B7M9P1Qdhr9YPZBcEaaRkqApvkbboJSxndr8zjWq7GM8oWvkUwzd2Mt0MCZL8qXEingWwSnioCd9
EaWO4TvNcQT5+9gfMCUveV0IhZiaY6uGo1kav1BodSZ2ZSYUhy3nli6eoj6CtVXygYR3tZPBOQoy
REgwZrio7KYvXP2L5tbAau/98qV53QLdbQ6yOTOxu9+J5P1FN6zF8GvJ8DC/6gEAWr31wbgdAlaO
Lr/KgVNk98h9LFrE6QhCY+Q2VeyaZn010au+2iRZh0wK5zPijQwDnTB2Q7dgHR/t3KO9ZBGM3cxf
tb7zzfGbBMqIRYk5g0K0HQmy4VPkfM9BtTuBQ8IxJFuU//GZDPTYALuF/7ioHJX1qCTmirHXU/VQ
XoEj6OgA4safguaJMSylmrfKNurFBzzL5AIzMSPLLhK8PjS2ujm0h3luXGN+GgmKOzKMDvEHOwtj
P99FZ6cjGqCeME2OLRCsIXef1Mlwk2F5uWxiMjGchWljMmPwC9UU2pY3qlOhhDSHuXThUSaGs6q5
zFIwP6NbWWsnM3qiw8lIJX5VJoKzo3FVaFXNbOexVE5Vl5yWxr5Ke/qe2g3QZf9VPM6QWt2stbQF
56teYKUWI39apR2o/Z6XyFkKP4DftXXXGzXUG8weSTsFJfmgxakkDxPfmG0bKD04YLHlom0MkK8q
idCPsoB/vUWLZyWPuWw+WFwWNc9SuCC7No5aLyXShuGb5XanKox8B2RXzi2buE9D2Yi/2EjP4jjH
kBRK2y8l7Ean9TVe2UEMmPQpUW+X8S2rzXeZz1ka5xLUVJ/GnnXhjeSp3D6Nym1rSIrksq/Efr5z
BEMHYoxxwVdagO/WfoySJwNA6e/xAudjcF6gshSdWmyJrgbA5oCyzaQ8TES2xc0u4+8AcZbCOYFi
rWoHY1LQBPCsZBseh+/KSVBKgwwN/Xx+ZY7VKqwYeC9+XB3yZHCTwjecp8t3xQz8r1OcZfBhTt1U
oEIt4DJgY38M2WgOGaqRrFMtvKydGM44K22O4o0xg+rVtVo+bbJ+rVCtdr+fM8vCjExSKlArvfX0
McMOgt+ass6z0Bh3QjhjVDaVJCXWK/ypPVbV55JcJ4DEbkAHGkm8v+y6OEPc1nwYsdcKKjvyc0hP
9iB7dLE/9dJn58yw0EYFgNFYpWaQVv/0kpQA9E4+m0GrbmWvBPHnAYckyraWChjEP62+tNN4tCgq
HNF2G8+PUX/VZJIcSiaCC5hZvPZjMuAVHmHNoB7sg9OTW8AGHy7bi/gFbp2PwkVMm7RxszUbRQ8Y
1GKucdyu44PzyHgcqcQ2JUfiw6ZSAGWpjDDpkG+Lt1THnJhupAWXDyRWtd/n4TfW6rSOWrpEiM35
FPRqdiTleLosQnYOzjhtB9xsTQlPuaAZVcSOr6vd0Yg7yftKdhLOPDuqY10xx572XFforFhgT2iM
pHqfAmCLWaXoqWH+4E9d7omp5g1GWtHlcJsTAeIs3lSaq4a6L4//4qs7C+O0mujp3Ewr/NoWGyen
WY52U72iFCW5OpkYTqmxZLTFk4kzacvDpheehYkDpZTR1v6H7fw+DT/5mpjYC7ds7OoUJKizxxj4
nfEpMibf0V56vIOB7R2X3iyjJJacjt9pQeffmBoNYqe+OmyrFtJ1PhmWDNWWpRV/+9Tz6Tg1N9fV
VhOCXG3ruxuw57l5sp0wC+N17Ri8x6LOojhVn9WlXxoGe9zktQtCD3dNb1bl82UhYns6C+GC0AAY
FKrn2IXDXh9QcO4MWj1eliCiGMb02lkE+3K7bLAwkj6pGMzxLypKT7tOfAskdknIQlH3RUfFNg71
O6VxC++yaJlOcDlivWzdRmyEi6zSSx/TgquPJ0rjqZs5SjyG7B55h7HQJrNtNBcU3R+Lp1T/cvko
4u7F7hY5J2EYW6dEA/qu6hUQWIBalx9YFkevZQ1e4UmwreiAkYNaeGX9+bm0UrMLXcVr0WyeDPop
JzJmN/aX/mVCOwGcylWkqYc4Y+/3ogmN7W6ld3b9lpVYkczfFhl0nbj0vBPHqd+0Jk06D3gosAJt
8Q3zVae69hjB9RTEHv3GYPIJKsPUv/zFZPfIKV+rAclGt7HB0cxha7+a7eJeFiDU7t3BOJVLxjLe
xgJV2ZFhU2gu6T40UmQ58SlMrBNQDOCBUfhPbUjoCN4MY0DrLzlgxxUQ3XFw+RhCj4rJlX8lcB41
1Z0uwpw7chMyXTVzhax7PER27maVJhkqED/sd7I43c62ba1jnTVlLW9idEUBFqD0l/Hb6K83+rH9
mH59z+EcaiLPxngVv3qypE6+xSbamljZYKuQbZZ5XfdaFu95cYMr6//l8EG3LEoMzMQzPlMXdPQ4
AyUJgPzvcac7IZwuWHOpgkYdCK9xvPizvZ20WneBAyNRCLFen8/CKUTUFVmxMOL7ob231RnI+7dm
NUjOwozjbyd0FsJpQqOtHUBNgYFPrA/Z/JC1r+tQu/PkRakmsVOxCZ1FsZ/v4p+Rj9DuSUlB1boc
GPSKWUin6tidXDoOu9OdDOLUGVl7VkI6bCFjEkBzO70Z/Q0dgPh+kzzDxE2vnSZwvk2rKmPawGPp
91eDT0KGIxM14B1lTcrsTVZXEHuI8wVyjo6QwrJVEgNoithuY6de2wKN1tz8UpNS+Mg+Fhdm67Qo
y6aFXmSn9JgHyb3+Pb1BJ8VjnV7zTj+kHy97iP/wSefTcWm5Y265Y7bwSeZjDInAtxoiz8rd8mS7
tZ8EcxNgJ/SyUMmN8kPitVOOVvdLJZdrHfAUzXbsHG/V31WuPesJP19q2sM6RDZKAhp2ZgfThTsE
PKEiOY1MHSmzjp32bylRrGLDu3OKA+Mbq3TUB/tm6sIF232YdpA4KHEC8/uLUc53aCMmgIcRMzc6
YKEjrOqviekuyQymzvIIdBi3tSUnlHgryrmQLDKIglQC6ABJ5mXd5K515E9aEdA1st25fcdq6C+O
B8D/GKZO+U1CnfSdtm2w76oC/Ms1FqszbLotteyxKHT1WMj8Vw5nbXaxJdW0wtqauA6zKtTHJkhl
7Q+hSe+EcAZmKDTSpwQUhX1xbZBPQOOVfJ3LpwCY1Z/qt+RUGaYCCW20Kods6J/HlVxhB0MCm3P5
HEgY/hRTUcuaezBWAK72KlfCWtbAET8xfl+UoXJmVGWE5BihR0JZ5x/AKu1PXX2czddcK+F6R3ez
++tFWa+Xsvp62R+xT/BX+NpJ5iwKxSkyDQUkq1fpsb9ND8bBxvyE7Gkj+1CcGa0rtbTKgjuKMaqU
dfqbucBwzSS8fBpxCQRTpRTLhypmT9jfsfNHE/A4+5iNGP8z+9t705HcKociiMN3YDXBUs+iuEjc
tQbDDcFo3tYrfjRMBz2VzReIb+0sggu/WKZUKuAMo9PSf23Up608ZDI4CvH3P4vg/ICqZFVBNmyI
b5HTf6Rt/aEZpoW6ZqTGXpxgQnuN8vs2tuHZq3qTGJbsgLyDULdYtxKMahsxeOiL6NGYAcHfV/+b
GH410Ymsodp6BPpJr32tza9GcwuNuJYkZ2I38fsuLc5N6O1ozGoOQJ5N93u7c2dg9V/Wb5kEzk9E
czfMpEBZZbWIZy7KQzcoPy+LkHwSniK9rOMEPVGs2XTkqR2+0m3wRhmOgzAJOpuOxXkDrSusQV+A
7Yg1NuKpJvjsox7EjYvlE0PqE9il/O3izp+F8wlWqUXz0oDg4X0s7LIL5PxCmceq1udoK2rtrY5t
Xmt8cnRJ6iqxWn6TYtb1xCHAFEGuzAZMbQAqAMkhfJ/XPt8c5xxomwyJHqEEMUZ30fTYNHez/XJZ
3YQZ3U4VOA+gAGa+zDpU78DtCgLvj0v1XdE/9Hnvt0bpKtiNvixPmM+d5fFktVbTWrqSoB8z18WT
lrd+Niyz15H20xB3XtTaVPLcFb8yHGy7oPyOuQl+Kd4GBoM2jUiC0lc2v2pcZ2F+Sw7ZU+d2XnIl
e7KJXcRZHGdbU9pFUHcweRDtq6bXwMySYuDJRHAGleljkph9zrBsulMelAfjuvTW2SVg7JnvkyD2
zU52i2KXcT4WZ1XNtqJ30WJ5bfbiu+TBCMnR9p3e1R5HPzl2B2AGu1YmXe6RieUiMCkKg5IChhYv
tbeOMLLBbVLXimvJPJxMEGdqgFCd2j7Dsq2tUnfR7swO2Iz1ChLg75cNQKiPGJc2Md5gaKg1cxa3
OE29Ug0vjNlDq8Yr0A7ID+i3Bv2pDKNAVrEQHWwnjo+9wNhq1UxB7hxp45eVdB+ThIY2XozzIvMl
Iq+4F8XF30w148IxM7awbITakeWybNgiOVy+QZGD34vhgrCmbatJwdrjY6/xtu2coLOceyUaZSVT
Udzay+FS87LTlzntATXZhWPAChRJuMTuiNYDg3+XzTfLTsX7jalWxzVyHExf1K5iaAcdVJHAuH9H
uXR/KM53OHRolIEga+6ra804jErvYkfM/d++EOcs6mycN03B45Yq9V1iblcRLWq31OpcIkgUvfan
4dyDY81aaRNc2oDqcmwbwbg2jRcb0bVj52893SJ3xLjc5dOJ3O9eKOcqMrscirmHRSX1vYJ+ngxk
QFjU2QvgPERFe4w1W/Dv8Rcwd4IKMj2Yz1NAPPwfKXaS5DR8QLarPFLyBT3K2ew9swWxrAwRT+gW
NLwGKdYmKci0/3wTJk09DlqFNodlGK1nVgqSpoa8rtWwuvmWzX5b5J0/Ya7GLa249C9/LaH/07H5
BJQfNsTPSbcA7TSMBOG/ie9M8jwPn1PnFKuDRIzQfHdiOKXolFSpOxVL+I0xBOlSP9Vz6+tL+h7z
3YnhVKMBvAUZW+TSaRbd2E70Wvbj89ZKXwhCwzrL4bViNdXemBNU7hc1GU/d1H5VlS1/AFnaggXl
mrpzvOquHZcyFBuhOu4EczHEKrSqITom6RLNea0K536aZPYr+VQ28/u7GkWFUiweQHAaRvGmAjw4
2j626ctlrRPb8O4cXPAwaK1bgMlhUX7y02sMBmOOZvLYGE0eyuh3ZZfGfr47kWbb65ARrHY6W+zm
C3mYc/r58oFkIri4MWkzgJ9yiCDDElp159XRh8sShG6CsD1uFY7C+ZU37Q6R1UOn9yoaOcXNcCLX
6e0cmmjyy/Jz8ZfZyeEuSzUbxRhzVFxmVP+B/BAH8QcdPfHuVfX1d02Gajtp3L3VM51VlVXMN13z
tDY+Wmv7nnxoJ4KLtk06KkAciYCBRDylHDxT/ZGZ0gVEprD8K35/EM6P2sOMNesZn2fw8zvq5cFw
HENcItKh7uD4srRVaKQYY4YdErzc+IWlsewrO+mx7aX1j83yvdSBolJX/mWVEy6maDsp3NUN1VoS
M6mZlaZ3CzirK78+JH7ysQvyF/uonPKPlyUKzWgnkLvFZYiHcRkH6oO0HoTgQGTsZONg4kNhpBqP
C8BvI6j+6Q0s0scJmcY06IM5ML3WG1OvCkvsG86+BsxHP/Wp5PUk/Fo7kdw9RgQI3hsbFo+Vj1v+
guFHV5E9nGQyuKuzrWhdshQAhI3xas4xIAW+p5bEywlHZjQDlwafCcIifsui69NMGfs+DVCrWq8o
vpEPGKSjESgBCMyxlsfQYRqv8mR9bGGashPMBaV1rNdajVAX0TZyVeYHIwILb5V4UZQGl1VQ6Gd3
krjIFGFrgGQR7hFgmo9lrV8NDlAPZ/2VlvZj5+h+PQy3VUW+XxYrzCh2Yjm3247dOCWtQv2xcrxZ
w0uqVDc3jdbcn4f0gKwwzBYZv5XQ3HZCOVMoo6bL4li3/dlxXIvGH9ZskOJ0yT4dp/xrq6yl1uM7
LaNb/nTu2Wpq7Q295wQFsK1C+P0gx4tRe0e5e6+rnEEMpB6Boci26pres7fhui5lDUSxzZ3Ngctq
K+SbHSlSJM/0qVc/tcviqvHqXdYMXfaVmMbuIn8509xS6hY1kHALNV87Ku54VX0DfiFqqyCpPWlv
xlMPcvo6nALDy67AHebLRnwkX5GfIzIia2psB8ULWhlBFaU3hVIGo6UFajlJgoBYlK1hGBgumvJz
hr2V9HXXGY6fEcy2Wnnx02nhohXwu0sfDOJ0xzgL4+xuTsHDV+WdAypRPzo0YRJSeK+jcWAYhlXu
yrhsmdb9lSfs5HEmZ2ejYU+R7fgm3Z7B0XmjKk6ggO4dfA9XTuGcLiuP2K2cj8cZn66QsShrHG/G
qnFXYY4pPqh52MQfi2FyAYDsX5YntoizPM7ousmp1kWhDqa5w6z5WOWnTrrgJf5mpmbqxAaYMYYP
/zQIvR2StiyQltAD/ck+WXyD1Qg3uQY6XvieJqe2E8bZeEnzZZrsOPK7/jaxXlLlCqj17ymZ7GRw
Fp4X45KOvYniVvEJu0uFjGZL6EHOv59fJanpilrtjJhmKG8RvocpwysUavVOAPcsne1sjVsDyxdF
vp1U40WLzccy+Zir2a1jyGp0su9vcsnARrEsjbYzylqf+lcjBCDAcUq8DQhaLNUmEhMSV6R3h+My
gn6elVTfKrQs7u0DDeIrK2j90W9AQovt7IPM0/6HPABaAo7AtFEU+lO9M73vx7IGcIThMpAWwG9j
B8ibOq8AjAkJ1qMU++g/bvQsknMTpjY5c5Us2Gb8VH5hPJ6JD/BO4hFv8IC7LnESYnU8S+Psdy6B
EYc6P1ugrlxwKx5Thx4v+yGZCM5qaae0ZscKQX2FsftYDSaaSLr2Qtdqnk/BGW06mvNcGTAqnSbE
m2n0oQUSAUIUm0BE3Jot1+wrSdVdfC6bOgYmG02Dj43OslaLwtrfqfkZWCAPZdJJjiX04Bb6HpoF
WA+Hn+tW42U29cimfl3R57YY3GnMfuiZbFROeJCdGM6Gp9kx1a6FDW/a4tL2RMjjZQ0QztoAy+P3
QTizbRBUx8bsqN9g3nUgYd3fDW1AsDKTLa92jfnJ7aFA4XOhz5clCxVjJ5gdfZevtZreLmWNFqem
/ixt1VW3K30COG10t9HJo63koLKb5NyFoSx50uVLGsQ26o5TejK6XPJ+FYuwMUsLfCwN0Ih/niie
hwTQjNh6BJfwGh0LQ3Jjwk0gDa6OgCjaVKHYfwqwtNo0QTfgYBWDvckLf/hq3FkI54/WHcCz4YVi
8B0+p6Hj57V/+XMJY9dONuf72qHoUxWcqH5jn+LkuOof1/VubnzD7CRhXmhaO0ncNdYkn4pIA/58
UhCvcBYvmwpPj1KJ7xPmzzsxvO9z4hjOFfo3ZnFomNpBGetDusR+0n65fHXiesBOFOcDp3Qco1bB
ADYQKnzqWdea6sY/ohv6XJ60oHocB4C1dn4qQ1gXKuRZLt+1TfXGTtYMcTFtCq9RO08tJZ0EcUjc
ieBSGmea0xGIoMjJwuwBvMwAZSFvi8fKedltLdn4Fsf8nTTOHY5ZmxZpBwNge8Xshdx6gJYIpl+D
88pnWQSWfTh+jKqgoEEA4WsKENLF33xgneZ31rH1OgZogZ0XwFlgti4qbu1AojJiIwACvwHGFRv9
rj9N3XaUuK47rGMqR/MxOlRh/Dg/bEfFG/EEQkqFNOegvWesHahOv4Uyfdq5ZL0ClnyrdobfWs/V
ch1pPdhgJ7crZRPnYts7C+IcWR3TeiQxTldGmKKh6+KaOa7Sjnt3smTU1LKr5DzXQK1qHVi1VCX9
VdlYwbqhSiSFChIbG4ql7MUFHhPui6kN7ce4xJjnsH7s52dTNqkqogHSNTBD/yuA+zqRvVVx1A4O
PAUJu4foqnfZWrURgAUoOiq3ZqgfI68Dxp1ywryExNJlx+M+WQNMMDtpcYsl/TwbKXhog8sqL8wH
dsfjPtPWWtliNHhqN2lgKqm7VXcp+FmLsAYDtywrZR73r/rCThgXY8py7tXeAoZ7NKufAIh0jLL+
KuvJ3UKAHK9o1vWm6YFiyfBQNJlgLurYkT0lS4xHeXWT34GKIjADNhbSH5qvXTAF9g1AgeE9tw/Z
D1lxWJzqOeieWwYIsZGg/Gnew5TnigV8fvQpVA+riN52pCfrwLga3jNzqDl4mhED0MAG361veke1
KweRZzCCWUmCcn6m7Xa4rDFCldwJ4e5y7idl0pgXqabqkGLI3mwbiQiho9qJ4K6smpNm6NlWfJM+
bdsr2QZ3jVCPHczw8lkkgviNImXUVyftS/Q+JsMzrM+q9qMuNTdBN+SyoF9gg3+pvuNQfB5qaGB5
+VML5qGb51TTMUihudVJSYDPUAbgMe/d8kZ7I1fJneZlbKfcly1zCi18J5mzcGyh2YXqgDazNRt3
iu5NMHNjAKstPgzRQzR/v3xQ8Y2ez8mZeGpUkxGxXrMCgrkWoazRS280Tnaky66UJTmXrpRTRANM
talKUfqYwu6UeGyUd/6mHErk4frT5VMJg9nuDjmFbIwi1SLWpB/j24Z8panqR0l2vCxEnPecpfza
dNklAoTEqaVraP4N/upReIrR8O3T5Jku8eyj9kV1QZnjbZIvJk4md2K5ZJJE2KrrGXnDesWUMruP
wXzh9Tdsd7A/Fu/KQnbiuGxSrYgGKnIL2d3a+Hp8jK1Tm3wZkkTyoPm1pXxBP36ltbvrXKd5y4Yc
Tj85baEaJN4cbCij6wHi9x1LmTVA8OYeuVXBgJTdmWEajkcdu4vRHQjwPBnQEBWoK0g4bGAowv51
PqtFSWYDjAP2D6wemZ1T2NaNpcTlOxpLeynsr9gdWldUY1BUE4cmPxbr2Zgl+YJw3WovgHNkm9N0
PYksNEBOG4hm0qvm2jowNIL3jIruBXF+qwHh+tLoGGIH0nTWXMWojQDRW6IkIsPeC+HcVVuoRZwD
TMTfshs1vXPKoIolVTFhAqCrJsZiGGOJya+TrtqwOdSo/3k+MaxdVQF/5ILOYhlifv6yExEf6CyM
s65UUzclGZFttNtbZIBZwwQxq0THRNkU1rcsHRQAACXn2TvA51aBEA89v+LXBgWjEKPIgmXTPqJQ
shPDu8OUpnOhDhjLQ1PPLmLfrhpQCf5sqYx7Veh495I4DxgNTV31DlqlfWBeJV7zXHvGU3Xs/frF
wMRAFCjhfCxlz2rZ+bhPZaa9MmBMhpHmzKsLZls2S/48HYHi+rZ59QMqTD52qmUjdGI/9Pvr8W5x
A0tZUm8p0GPXe13X3Cz+8R4VPAvgXNBmYs3Y3IBDmeanaa7CPn7Qtc7/34RwbqhycrsfljLy7ZIt
Lxyt4s423i7LkH0gzgM5kdZOzYB26DqkvkHtcNk031GLayCdS4qYwsGfvQpyjihazVglUEIE4TnQ
g/bggMetdPvMNQ6q33ld7SnfTRnHsVAXMG2ENSWq4r3ASTXqNmstUGRgcPhJT+5GU/J8FdZO9Z0A
LkebiNI7ZEO7nI1SspQm8/PbeHFJ5uVgKXNtpDZ5aOKsQBK+R2fi8heUnY/L2/B0j/t8gJbESutG
GXHzQSZCHBDPR+THbWfA+jrZjJnE7MRed+lVd1yRUDRAh798GKE67gRxXqqsbUXVUEjyU41iNuVK
SUJzHeTVRWHJY/fR+CHbCK9IYIEj8vaB4zrgktOu4wBIGe2hPNDTGBZf1DDGQLvzmaCV9L2XBEzx
OdE/wiuCEotySmltuW1VjBMN/SMUPApPKYJxyPxmeEc3CR2D34I45WxKPbFHG+UIo0c3cazumxgQ
nUMrOY9YCc9iOCXsbdraS4b8OlXGU0+nGzKvEhGSK+MZA8wlIUY5AwwKPCTJ+HNTH7M6MDtTYk6/
YgOfUu9uzOBUcE2NrSoXaqP7S75NN/VV9lx66ojWb/wZs4kh9OGyzgvTmfMnMrgYqWZjs9Q9SwIX
ByCz27GZCXjyZHUAYYFofzCujOjofRzlGh4lrK3NStxxkN4uX3OwhhIsHKo+1jcSxGPyebyWlRiF
Hw/8zCjY2Lau8QHZHNO8WDFF61tWfbRTvGfbJezU6UdPZ4k/Fl7nThRT1d3rQNVjm+0O237bPZXr
bYN/bYkIobbvRHCB2dZraqgKxvbs2TcTy80y2YaSTAK7z90h8jFOHLVCvTJdPjT1nSodwmVK9ZeW
64CRwzw7o/fhtNxpM2uiTRH9Dlrwfr4RABU6UHzZdIr4k5yFcRrugDK2Tn8RToL+ZRnqY1b211m0
Pb7DkHRwyVugI7XRo//z0iq9T7dazyJ/xGtYPy19mLxnyFc/i+CdEDIl2mBty/Gr7cF0njCCl8me
BGIHtJPBfRojttpyBcYpQpMWkpv2oATtt8mzXbasaD8ZL5dvjYWavzXh963x7ge5n93mawpuCjAX
x8lPEmvu0FlubZyaWKbX4ofi7nCcEzLTWpnytIl8WthhkelgnW6Pqdr7ijOE69Q/rut0KB0a5F10
WNEb9i+fVmxY59Oyn+8Ma8zTfE0qjD1UW1gO92r/fPn3y26Tcw1GGQFSrE4wBeXcZ+1VS8N4eGuc
wk8XGbiN8CjYGUcLjz1U/+J+QZGpdWwwpTXz3RrdxzKseJYa/KUYu9/PpQ5a1U/T1qAvD3qgA/KY
m63abrJ89elabWBIRqso7iXPbmGhTt8J5Wy4jax42wbMmReo4N5Q7He5wHe+TZ5Unx5jX4YpLrlD
nqRtmPsEzSGIszrFBwnNQ1XL4JeFoe98In5kP8lXoC8beGGN9t2g3K5Q6ZzemPb/ehTOySakTxon
wijARnw6vuSO7FEt+zY6Z7tOTZ2cISBg7LOJXFblGY46vonP2Gy22ZMN4sk+DmerpKgGbCchkm/R
h6FMURj5cdlYxZ8GT0LUrAhSAs5YtYaaWWnmeDrFuqsMLTowiVt0X6Pky2VB4pOcBXHhfMi2wViA
vOCD7CPUHdC+UVsiQhhjsbz671m4F8VqmmPrWJHtW8sDOuv5+EIW9/IpxC/dnQzOI7SmUfRUQc9K
0/x1BUkwI8XG8u+L6Wqo3rd+c2Q0qvYR9eXgsmzZp+L8Qp0rJlgCEduH+UBjwP7rh1H9Yk4/L4uR
fChH/TM86NNUGApBq7116sdaS14VTT1eFiE5icOF94Euc5WqqEcsqPbS5XMZDT41PiS27HNJNMLh
HIJuFFOnj8C6Uov1g2UP90CL9fAePFw+jzhM/FY8fiJySDtz1VtCgTk0PybEuSPT5pXKeNAyACVW
iHybJbnCX5yTf4ems0zOM6QNrQtjYDPhfvYQ321+5W8fK5+1OvpwOkbhjOngAWVNBu21HokiBf6Q
KQrnOrIiB+VBiz3gJUmuTTu+jhfZqrE4VyKI7ODUAdwzT0tlJUXXbQ2af+vVxELhcTskT2y9K0bN
9PJHFOvKWRR3oXqXjWrXo3W7EvpFI8AKbasKeIb5yzvkUMwXajq21wgfDLesweZxi5fTVD+acVg0
z4SEl0WIy4w7GZzeqxgRWJIJo1V9wAB1GFG7/cCGH/4dGH/PdiFAmH8fiouLY6c62DyC601y9bgs
xTXNUfMzRsmrU9hf38vhPtKCiUVDnwZsi/1q8wGZ5Z4+jB/AQfnderMObHQLXDiT4m6y8S2heuxO
yGl71U6rvk2wt3o50mp0i/5Gzbrg8ocTps47Icxx7lJzk+p2Mteoo9b6561OTlVrumX0WGJzzXqf
c9wJ48Klbla6ipQcS8l9FeT96BoluemGUqKM4osDQLcFbkgsE3Bhy9DNucNyC6LydEA7wjJDbHBd
vjaJCD5kra2dNZqGFBY0r+7i6O6mlG9F4Xy6LIb9pX+5XMz3wG4tG7Md3IUpiL3GbCD2D1USGmvk
VrlyX7StpxH1S28Ux5SOh8ROJKcTRktDxaAMvKBF+V2MxjDWdNYwl1lie3HRC9fWXjE9sMoof4TH
28nhlC+iSUcpdq2DzXobsseBJm6ZByPg5+zNHzG02EkaL2LvvpPIXWhuzHGx1CjxTJ9ULz22h+im
eiUeKzHKVqhkl8hC+M6ymhWgtGTDGq3eY2FGaQ9ty0hXc09Tp3cw2um7U3EKH1UYdxsWvHZI+6iR
U1Lf2dbjZU0UJhxnEfwmpNJN1qoA1R1jN84VdRK/yrJHFcN1AD1019X5ETXvIUDfnYqnMJnn2kmj
FiLN+hrA+95MAiWTNarEhZ/dwbjAtUUVUEuaBJWYY3Fik3vRi/lSfURGE7Cto2yS2JYwh9nJ4+IW
MMCUuQDUBXBgqA9O9GCtE//ytxK/GXcyuJi1qSjITS0aA/Ovnl8e0AcTqN39iW2KqU+XpYn1nCJV
0nSwXPGpaAricGcaZyyKdaeSPud4zc3lYxf9uCxG6HGBFPSvGO5Ma79tSWIhg4/r6zx/jUjsLqXk
KGIZlk00IBOBH5J7JTgdcph+QBIzDh/a9hVLnF4tg7+XyeD0rbSLGcwrpu2PpuEluhYkpu1alYwt
5z/0+nwWTs/aqhhWohA0hwrXPNivaLXd5qf4Zgp0f7pVHmTD9WK9Psvjvk+b1ui4ZQhFqk7jYNJK
I+hLNZGkzNJjsevdedVsoE6Jzp6NtXAGtV8G2Nk7VngBY3M5dE4y8nHh1zKh2JbK4iDvg7Ytb5Oy
Bm4obS2gVP2segpKG4lvFVrQTginErMykWSyHTACraqvDc41WebbbDICtVVk71NhvmdSSyXoP6g2
v9Q06vmQxRtWlUkZe1sHomz9nmL6ABxrWSmrjolv7yyMC4HgPoxbu0GOnrUveX3TbKfOlNUumU3+
lSLtDsTFvhb8sFG/xOzhER1yNvm6ufo9a6nMx1WKeMk+xX9Lc3hsc8fqo3LtAD35zmqcuGX++3iO
yrkklW6kU4BB4HchloufzANjVQdY6cHx/o+062qyU2e2v4gqgkDwStphsifZfqEcyVnEX38Xc77j
jWWMbs0pP055N5JarVar11raQW/txlv6y1M/uVm6erRP+0F3c1OvrHOeacQkl8wabcxovX00wuY0
N6KC+r6PWDzOAhebIVWtCetHH1vZq4rvxLT3RyEywYUmJdcUqdQQCkHwZI+M3qhz7YJm3983s5ki
GaaioQlTsXAW/h6aajNPq4oCfUuMq657qfQE7EShs9y7p+LYdbpgWCJ7S1hZhcIStsImRUdm1j8S
8jSO12P/RYKSdWa6ofIeLjt1NTouczbUUio0cMS4kLS2ox6vVsg1ddGYtkPhZQ65iFHFRmkZJtS2
2r44amV8bwSFVxv0UGZUdLPfdu6LLS5ymG2RxmFPAYk9Z6cid8KjcswdZmsP0a2W2WACPgifGQVr
RrlSpzwXBupWsGk+o8cxdwwnxhNwdWWg00E5GPbkliijAWLvi0wLRsvzoBdMG3WrD3EpjnJ7bpQT
VTLBNWT7bPk1oZSLFnKT9Ukf4ZlPDz632WEKfzTtfU2uG6FK8LI0f4bhiyUuuUlyrSZpCyCKPB8Z
HnWm8KEOe3/+gYuQXfe3mvVzf2+LZo8PIalu4raKfi9CsqverHxNZ4d9E9tR6jImLnyMFFybaoBX
bq24k+RnLffS98hirfYw5SKGbkUKa3UEJJIvzxVaJH6uEPkAFybGJKrjIUJ+YYAFUplbm013Q/lx
qB5IJDicBLGCcrGC5T2Nq6RGsKNXdIQieT/ZJKrstO3d/aURrT4XKappBIgvHizXUhs7tQJITwo6
xgQW+F4/RZpHEBAmyJSi4CpV0o9m0hz3ByHwL775ZIoVqSIZLp4lHv+hP+kbKppOrVjQMSYaCRcE
ikSOOzZjrhLpyxQ9D6LOT4GDmdzWb8uwjesQjVvq0M9gGYjdQu7PcUsfelP25+JdvXyXc89cxrs6
ZUM6zGFRoEZFExPnHphBIUY1EyGScJmXnZDGP4tCdXfKplGPgNEZvPJD8aaxW3+ENrUrJcCT7zvD
dr2eKjolaAQClyI3jTQdjCrMswUKjX4Xd+mh7Q7J7A73zAs/tRimk4s4B7Y7WldGubnspzRJhh7B
oe6fi+AbNDydPrups/NAD0P7kOUyOlO+74900+1XNrmwKlXoszHwFA0Z7uXxI6kew9HfN7F89h9L
tzLBhdWGSmlBogUW2WXQ9PoC5ep9A5tZw8oAF1SDKaxKXU0XZNMpz8+dhp5jvbEN8xAqH8IsFZjb
vmRTSCpBSgeMJPylQ0J0UBIDuZ6m2Aru2DhkE6BLWz99kt3Una7epaupgkDLBJgF8A8eYConcy7N
DNmJkR1b6dCXH/ZncLsktjLAHRZhqmTS0FjwdH+B30d+o50ab7juD8VBj+wiEWywTbdb2eOOjInM
1EpmcEZqyXU/vzQxlLy6+T0h/WKER5lOQ0yVFJvbrQGog+CypD2EeiwYyXaoWFnhrqCxWqhTEKNh
o/hGwI57nR7DMyiFm9zWb9SPoDF0K6d83V+vzS21ssmdIkwPhjRX0Y5HlEPLPmXkXb+Peo75hhrn
UbPGkJqoGaBjrCcvc3nfp4f979/eQgtb6P8McDGhD1qlpjnKyiAtPKmeAvANBdnDAktonFhILrXt
bibIi4ADs6BT/PsplaM2OusJ2LOq5mTUH0w62THuMO8a1MXKsmqrszAF5Y4aEJzt/cKKC/ZYSNoX
gHSqED8YjuWxCgW+JxoWF7yzJshnGuHBkJrHHsImyiFWnwWD2jx4zcuguJViKsS4ZQh2o/MTkQFU
v3Nus3PnDu6CUwXLyr490ZC4WF4UEqEB+rXB0fUj165GEOzLaOvZN7K9fS5j4qOdPEm6XAKhOlmP
5eDV5GX/9zcPpNWccdEtrQqW6xYeGJBAdOYr+sntMC/tMIDYo3wvmyIN3O3wbaGsgv8Lhkwe6lgV
sd7OEcSpZC09muF4YpNhAxrpF218IytAJYbWmaY/pHDh6Oz9EBSr+0PenNLVF3ARKZNzs2EZCKfk
PLOt+tYQdWGKDHBbOA5bNdUpJnSaz217nEdBYr4dxy0IWCKbVdF/zi0aacOuyAbEvPnuHxbVyAUY
MXEW5e+3p64bU9hNs7m5LjZ5qGVhJn0eVuhTyk6tYaseeusPOgVr4cIolIOZ4D27a2WPO6uMdh7U
wsC7fMf6x1jWvkwleBHonIlK29ur9Wsy3xx2FQpJbCmsGwDx6YfukObZ2RhFOE6RCc4hxlhW0eSF
B+S8uh9ZZJPp23tc+jKG5QNWY1AaZgW9DkZC0wozqLamr0aVaoKTcDPerVaEC+GKlijB0sTq6iWQ
Vn2Q2zkhBzkRabRun7grQ1wcD/RgmpUSj3fkEJzNA/TF3citXpMMLfy5byZCdm7RyLhIHoSSFQaQ
tHfBx3zTlbVHSXnDpvK0v0p/iX0WohnF4a7zWErZKEMmB6jzJid0AC8Vw7cO4H/2UKo473Ptiz3u
8MghTV8l6cKybzFHHZtrEs+CYLr5rKHhJdAywXynAqX+u+uFU07HfEBvk3wYPBkC3ViqY+MVvnTL
7Nmxzs0hO9TetHRmuKJHvc0ZXVvnXAXdzbppdLA+Uac4EfA2sK9DZwePEC0DjbskqIsuP8ffD9fm
OEeJWUrMIMIryqw/4+h0lQbw+TC2k04EtBBZ4pZumAurjdGR7mp95c26p/SJbba1nYmIdLZi03pI
3FkyTzGjGkF6G1dXQ4LhNCIv3MTOr0zwqJ+pjMssS0EoI+vKlUJb3yCBPU/jdVuFfqd210psTnbf
E1vRZjvo+qe+ARi4+QEk63VhaYcqj7/ub0XB9PIoxQbgrXgGC5+bNcc8BTfyzzl0NOvDvhXB3PLY
IC1Ab29QwF00C4onceeq0ywIyovH7Xgk3+QKPbZpIBoKCkkp67aaBrmfz2rnaPKALZn38YPRjvHj
/ri24uV6QfnjZkZLXtEjacwL5aBBcC4B4KmQM8HYFJEdLrbEkM+FTCWOZnTwuvFxgYYHic2OMdBc
M5RsATCWTp1Iu3vbN8BNi8sX9GrejqfVYZrp4ZgZlWxCLPVrojxGpXEAFiDOmbc/iyI73CyGAaDN
SYpZnNKfVupU6U073zPjHXmUBi7mf0fDzeHcVUGVKLjzB8Nnc3SjIrFzEXx52wkvNpaRrmYsMhNJ
AlQbipHzdxp2hzD1e+RpTXaIhSWt7T0F1RgZ//CCyOWFian1FBBjKEipyVUZD3fg0xJ0ImyaUFQQ
FOPnIQjJhUQIcM16HaOAmxaRXXafzFnE67GVTKOB+18LfESMayM0sxrYs+Ia9+/cC07juT6xwxFN
4+9Z/5Upbr5Gswn7qsBbdlBfT/ELq7/WtZAUU9uKQisjy3hXDhBXhWmWYbewoyi+4SQ+uzKu0Wxq
Q1/hWF+J8ulNLPZ6/pbvWdlTx6zskwml/OikfNQzZ/LoUfXSs+Q0Xnud3st+BAKCpRsU2uGCCRV4
h85tWy1LKy3BnRmihM+VfCCtux8WNoPeai65DUvUIjXlAmVuJvuDYtg6sVVdBEbbjD0rI9yOlQEj
aDVaWK5JZAenP6AE0nPQSY6mN4LdJDK1BI/VWkU5icO4TGLQJn2ZswcDMgfZ50R93J+1zUvD2iW4
hCmFOmBuVSjdd+fWW/ZU/mycqAOhTT/zhtf3YLJBiqISdIeACZZHj0ZZPMtZgevpkHtkKNEo+Ukp
RK8F2652McKNaQAwomc99m5lHIr0YxOLgAl/mbWLBS7UxToam6UG+bN507uyh55ZqGOhvPmGSTQ+
iFjTt337l7k/8KLBRJowzWNgbjPDgRQLuVG1uvJzKux8F5ni4p4x6o1mLjmK2n1J5K/W8MzC477P
bS8PKL9NkGmhU5HbqYpEQcCLlm03tjovk9TeieuuF4SbzUZ3TblY4bZqTZKRxSMwELrqsGvrCtR0
DlEd65Ad5aPoNXHzJAdGQSGGrEFijAuslhSUljRACGMI8ECeg0DaDq3uMErlgQIKV4cinurNOVwZ
XP6+ig4WxLgYzfH0P6THWtHtrJft/VXaviOuTHDLlFdLyhAjMpg35RfdByGAU3lsSR+X+v27jgfV
skzEBdnCm8HvA1IgrUXkqVyorbKj2hWnLCkEfrfp2hcTPGRlOYCo3OO0HUBtwYgtaU/G/HV/1rbX
5dcweJhlaVnlSPUQnCboqCpvg1JQwxT9PpcxDGlVk1KxYs+c7oLgBI/b//5tR758P+fIrAO/2Mgk
YG3LTxJJ7SA4FnWJFr7PCZhV922J1oPz4ZSVVSdLqL4pwZmERybfsNLfNyGaLs6HtYD0GRAnKFKO
V011TkUo+83p0rRFwlddlMu5Q3qiTYiub+CEtPiZjd9ZHtl6eycHZzl5eMdIVpa4M02X4oANbJFK
KA95cNaExfFlZf+4Ea8McBsQb9Ks6ZFho698cjQ/csYr49T6sl94k50dhLnv8sF/2jNQaEINzDB4
iFUZ19WYLzodV+TBOr7VwNz5WLwqRxMPatWLfJ268aN+Ejj4pkeAzvxfs9yx0JggEyhHIE+i8MoA
MqAWMiJsuvXKAucTfd73E0VpFOA7Z1RPRm9nmoDTTjQIzhmkQOus2oCiRNDn5xbg/rJQBM2hm+nn
ahScO+hp0MdSD6njvu5Kx6CN4QS9MTuTEYDVK1Jf3uHeZCmEEoqiKI+hwebqZmN558yC+l7Sqpcx
CwSxYHNdViaWSV0dmRRYdKIRoPiUODrGCXQsY9nJzeq0P5LNiVuZ4UJON2RQ9AqBkugVGygxqbsP
5VucZ/tWNnfPysryFavBNOWQW7GJ2iAJ7uPsPgo/TfQ46PeQ3rIlAJD2rW3628oa59IxGasm1rFp
YuWjUqNSJnquXbzpj2CwMsA5dKnXWkELnP5RT7zM1Gw9YPdWn3uSUfl1Ot8Nk3TQgtrdH5fIJTgn
B01Vl5IQHLUKO1fFMW+PlnT4DyZ0mcdLmPVUWelYQ0BR+wQZJ3sabsfqed/GrsvBBpezzwQE/PkA
NWUjeNQh34E2KemuzAQn0O5kwQqXeuS1SsE+jjVCinNW2YT0HXz7AD/uD0ZkhstAZlmVU2XhpgWv
u10lgx3TxG5KwYvEdnH9X4/DaLho0GTBAIkOsIIu3YaLcHP6A88EljOiRho6/UGF6IT+SZReCc0u
o1/tWyjFT8MQgDKeudTuT4kLxk6meNlXMJIWR9A9O+Sq+NGyW5YI5nV3D2PAXMQwBzNQUhVxSc1D
u8p+xiJyN9HCcUFiYRTO6wBiK1pQ+F2vgYh7ds3e8vf9Y7u6vVo5LlYQVVGhCQxGxt5XoIua+OYp
eSWJHUPI2fCnKwvR4zT9x23MRYpF7IgUS4Aaqn60AxVgBV2PHADWj4LhLQCIP0OhRgFPI+hK5SGY
LZGjsbJAqKSyL33tsQbPO9MrGXFLtg4dOGga7dBpol23fdsDJ+i/ZrndrVmFAcgicH5B5k6e5obn
Bg17bzpEpoInwXfVV1f2uG0eVelMl/K3q5pONib2qPlDK0iTtj3yMiZuj/eV1pdti0XTWncYzqz1
afe0v1zbJqhigCcCssJvTPmr/YyXKnkOO4ByixqX8PRuzCcbmgz/yQgPPS8z2QC+GNUmS2V2AcmO
RLtKJGFzsmAsPNQzJno8x0UPwWE3/TJC4bs+RBCkkj4M90Vmt6fiwbpPmSAsiYxyftdLQxilEY6s
KPLq7KuFlrNE4AabkQ80GDJ05gg41bnAVDdajb7kFPprIfWA2L825fewf2orE1xMahKTKUaHLp96
1L06gpoQA1p2+rHvB5sNTGszXBSaRy0dmoW4P/45OdXTsjrpIUFjxyM6PNzJDl2RPvl2tP01MqDC
fz+wDLlnlTYiRYp/dt7o1h+0Y+RDK+yj/MjQPZz77VehKtqy5n+EwJVNLp/J2aROVbV0mh2Wqyhu
HifzidjWYTyEvsjavncofFqTjWbaURnVyL7zuvgqkL/uL9pmcrYaDBfo5srEu8eEY9HM8eDCfDNk
tqHiCBbpRyw+9uesERnqyCitEh59qVs1U0cTN7YJsBClPVDa2RIB5b31cw7ui0GQDm7PG5DmuDQp
hsnjJ/pyHtKk6NDYNjV2pUBeM3T2Z05kYfn7KrYmZRtCxhUDiqyncdGo+7D/+3/ZTpchLLFpZQBc
QrM1U1w6R4hGnUEND4F6DIjZcWyj0LlQE4vfwf6yoy5WuUQM3Bf5WAcmbta+7KDzB5Ip2of+q+VV
HpTwgNq+Mm5lWTCXm2EWWJd/V4uLgTo6RdouzqC+Ml+x8RuOwrBTbcF8brv6xQgXBYNk0oegjFDv
9hq/fCneAlQEEeMKNfHr+gQgj2udUoFZkZtwQTFTU7UcQI/rBuHwWWqr7/IYCA5ggQkeZpAZLBxT
EyxEgXyX6t8S/T1vfZfV4Zt7o4H0rM3hiIpxDEYnt4A+6u1Sed5foM1hGLKlyHii0JGv/O7vUqpo
AD2huCuHD3HwgwbvUTrVVgbU3w3oY4P2mbbGm2Xs5dL3Cmj26eP+GBZH/SPKrUxw4ZTGBsC0i+Yb
GVtHiV5r9sisu1R1JEzavqntV76VLS4A5W0zRmPTID4AMtM62Z30IYMs9/+ad/XxIHoE2dxAK4Nc
QAJmpkqgl2JARjJxoMvmzVVqRxAAsmLBfUY4Nj4KzXOOohuEWbpz9LSw/izA7/Bk3gVgMBRzQW3f
L1ZD4wJQqbWMWjKUbcJywoXm0Wg+a7cSuPhqN+8Pk/lt1A9NDSY5URudaE65oESrWpPlCeiG0XrO
9M7Jw0PSfraUR4GzbEbY1QC5MNSV5txrcM83aAi7A3tcbsv3i9CNCnEx66SdzA8iEkyBTb65PCsB
J+zwwOpOyqELoEJOXiw6CraBYALfHlrXp+SgT6oyygsS6anUsXBoT2HMVgtJcEZtP9lepvDNh1aW
IkWqw1DBUg3O7KtOC8Rd8SaBFfuiK5XI/9/+vrKl9LUysRzJhXJHH4NDBUDctwKiGA4ICMCFJlqp
7UlEqmSopqXpvFRl3MuBlcSo+xjK06h86JoMqN1jNU7evhtue8QvOzy9gmJqQwPqOnjEfI7mm2Q+
dKI+c5EJ7hRpulypmwaniC59ajq/Uk9d//LfRsGdIx0UOIcpAY+CNvh6Gtkd5Ozan/s2/uJtl6ni
TpJxjvKw1cG0sdSRtKWOVNnGdX2tutPREOVfm8hfzbhY486SAR0xY6TgvVbO6/ZpTiMgPZMQKtYF
+D0ybUKgCEdqD0Bq+FYwGw4gQK2ofUm0dMvfV04/tnGDrlY01urkuwFOiqj5RoXUFNs1ztVQl72w
sjJrejb3JQp0I2A2YOu5LvzaYa8AfLnaWboheFGM/SkUhKm/7OjLDHMnTNS0WdwvRJ7kQX6BkvZN
f1TvZkdzZjADDUdRT8727WE1TO5gMQhpSNKBJ9e4QStdftuhCchycHWgh/E8e8yZhG0mf/FZPFVB
DQLNLX+ihKtEowPGmFg2OS/kvNotXnsWSrPUFz3RbnvLxRg3QH0ww0o1Q901pEc21ucpl20jexc2
AIRv/w6JOzflTpfSqQFLqco+4/z0VUIBo7svIlGJczv7/WWIT+KDvjIWUSIEFZNC73A8Zdb8njvx
ZSx8Hj8ECZasDvBEElQn2lF7ttT3XEVWJrjQyGqmkIyAUWyui5ui0R/GTtj5I5opLjJaUZzVSskg
W32zaDkrR/ZaJxBWVM6NrdrxY2d3ot0r8DXChcdCKZSSpogZZXGvWU90vpkHwcxt3hyoAslxFX0+
6O3+PSxNnTQawYwMlJLIod33Mu/tRPI1+ZiUz/tny+YErkzxERCaiqyqcZ+TyZn1X+JU4GfL///j
ErT6fS7UNZ1RaFIPMh5dg6ZiXN2lnfqq1sVVOBf+fxsKFwRoCIxC3OMOVNKr0noZi6/7v7/J7o8W
mV/Lwu3/SKkNozDxEKdr3gIUBw+pFwXuItSXOmANcwO7vVOvq8/iNwjBNPLpM7GqlDQFMLWT+Rhb
XsR6twL8qmsFia3A8/gMusbjNbLaJvZqSr3AVG6CajyO4MBKjdLODFNgbnMvXWaUT6OHPk0oneEd
GvHQvGEbkSuP3wTLtsSAHRfk8+eoBY9wkqKZTpN86xtxMrc/NqHdQgXJA3uX+99XiwsRdR/rgPWC
ZjUwg9aWg8JlyvBRS/OP4CwVtNmJPIOLFR0IiIZiRnNSHZ/K+gewDiA4f20DkWLz9rV4tVbLh6xy
pVYKq7QrkYTK5/jYfQ49C5rU2ZfoKNuSq4jegLdzpJU5LnCAIpmwqsVhu/R669fslHpYthzXHtUv
/VQSIv+W8LDnJlz4SAPFQpa0tCY0ftE8hvljkL50iWy3ujdNIrkOkedzsaRqO4Dnk0XvTSYHs85O
iaSjtpAIThJRzOL7sbUi1Gu5Q8wih/CYud0PRYYGpg06CA/3h/itRRbBP7fjyG6vLEHvwrZzosCP
p27ZNHiqi1JP65k26P0ZzamwiVI+RXi3naTgBHE1EeRmuc39uYAXY9yu66OCxWEHj4khbgEN8/HY
JM6CumnvUl/URr19S4L28b9D4/ad2cM1xqWI0tL4G8tqvwiUY0m7exKS0ziHPk27F7mKTqkc+vsR
bdt3Lqa5nVibUwYoFooPEzgVupeYHJkI17h9ZVgNj9t+etW1sRWiPsrc5OkfjYgeGXy/7D63uclu
RK/s24gfaoI8SzFBQ8tnpHKk5izOkfQubS6SnXrNqXXSB3SJQa3k4+QyRzoZ/5PO0Z72Z3Q7C7rY
5lLVsW9C1qkEoloJ9cM4vg76UbAV/jKjFxvLMbWKn2rEpLbrcQlbduJwE5yaI8gj/PB+oS4BVfat
iBD2LyH0YpHbEFJeFZFSGGCtfB4cdir8/io+zIfBp+cMNkUSlttueTHH7YgYDzr92AG317TTtRLI
XyyD+a2qiUoDm4tlQu3AUAD+Jjw3xmx1AGW0aMaeMsSSKvK0XqTstj11Fxt8vmUMcTYGbQgq34/G
8xvs3K9eu8q2UtyZVTc6F6LzdQn4f0SvlUWuVsWkuWfQ//wnUGvHFMv0/9FT39RI0VZ2OFfvk8Qg
4wS6megUHPBefV6oF2jjzOfJN66XHurkjKfEH0hc9vfYpnusDHP+r0DgKzNaXAel8Nps7pT0vm1E
R8BmqreywXl8Gw4kDiCV4Y6KHT0R1GVDr3ntPrHJlg6gKXDy1/1BbebLK4Ocz9eJUXZ4lwVTq3Yd
N8yfs/Os1nasfAjeQ86xXjgu6mdTpLSNjht7HbV2MKOlwaKOKhHBMgl2Fw97iw0Zt7RFGT6fskNR
ah5p9cf9SRPuLi7VInmpaxNB0TS7/odRwpDs4RPzliAfF+gNSb/uW9zMQ1bLxGVbKA3NVJGg3pSX
921/U2oQtE7uWhC17Nv5y+4iFvg4Ndzdef6PUYYwLU3QI1T/HLyF1iR9nr8BdQfALK4D5cfe655K
2S0O/SAyvb1wF9PcpLYxGGiSuUPfH1giCfptNCimfJchI4BeTU/+ulQsRK+Af1nJi1FuYseQxBIJ
cPtIrkdfBbqQXfV258r+Ilcfu6L74maODhTG/6aXp14F+nPqq0QGEsMKv0jJg2E59Whn4WCrsyhD
F8wnD0MvlC4hJEWLALEcmh+HRrQLtp3yMhj194Qgi6BfFqgxhY724C1vSLHpNcyemBseJl/z2EFy
i9Ife09EqiIaGheKiznq0jocDLcIMsgTsaNUKx/2d8L2cXYZ3PIJq2wn0hsgakdAGDTpc2i+jPpx
CAE6+hEaCCiG3Yi6G0VD4gKxCrzG0OZoXg+VTx0rbUvUNycywIVfi7RxF+dVAs2MB7X3hlDQ+rd9
v175Npdx5xEby2iwlgTAPEMrw0fND7yhtuIszzylSGhY5H1cuOiaaq6TAiitSn2pjXs1uqXmldKd
9t1gO+s1Tc0yFZAiKTx5UFJIOXRipqUFeoFsJ36XQEydHsDY7oR39F69EYnNbceIi0Vuoeq0yJuo
Q1dypjWelpanuGaveS1/6gsLorydVzARmfpfwuDFJrd2RjA2XRGgGyL+OaPRO/PH1+Krcla8/iD/
Pxgf/uIrF3vc4rU9Hp+JhodN8xm0S3jPGY/qafi2POXEfnvcX8PNxM2CuJgsL+L0fCCkESHBrKMw
QvvzyG6H7pyJdGa3J3Blg4uFU2eM6G3E3UHp7OK6eDJQpTPu0Zj6qJY2+jwOnWBQQotcDLTqLJOL
Am5CDuDHdJPH8Hm661zNUe3pK6Li9/82iVw8tIaEpXlloSRoyfcGZL3NXHuQmOhBZHNXr+aRC4NJ
FUBMOWvweE+J3UY/iulYMMkO06f94Ww/760McbtM6dlkxgzNttEJtRawzI4PvYdQZUeeJLC17X8m
Xdqi6QK5+/0omVKaJlAMT7waGk9D/H1SJaewXvYHtMz/H9cvMJz9zwjP19KXda+HRox7uCzZZgo6
ojgXVGq3Y+HKBnfFK6amq/sRQILByfA4BUU7VbOrwBk+Dm5jy/b0OkX+9/82Lm5jZVqiVUPd4M2S
Xg3TrdULAvzWvAHhogBTAOpOg78uJJYVWgHQse7AMs0PjF7G44SIjWpzs66tcPGOWEobDYaG3PYc
PEwetqtPb7NXtL8u1ZPaFiVIm40BRNZB4GdRHYcXt48ypRtjpqN9XT7P192585bVkhzzOvky3cHR
oedtfFAEvZWbJbC1VW5TNW2XJGqzAJ8estieHsZvgze7qEK/LAK+IGhwgtBtG7S+zV7uU8FSbt1l
19a5Q6zS9BE0mWgvp/IMzPF1a31gszfJPwORGsTWjl5b4paTRfUEZQCISKvWK2meaZk5oRCouRUK
URySofFDLFXjiS6CWtfzekAGms33eLCvW2h+Tz8yVZDGb4/lYmbZIKtEt27K3tDzADegzlNRocz8
2Hza38Obxz1RVAK0sarJECH+3cY0MdpnPVJDWs5HOphOyZpbPdXsyAi+Mcr8UP2AgnRqtz26TVXq
VY30c/8bNoe5+gQujlhqJBUNw3uFFMyOZBagpFCf5Pk9xFzrkXKnMn5UbhMFRWBd/c50gAN0QZq9
Ga9QNwSqHnz5EFX7fSpHiTRswDbz0tBe8A2jsHlje6Z+WeC5OyDZA7drJNOtWzxZWdSmCfTamvfQ
bZPLQHj6jjEoTausUKHsstCuq+sJqC6r+7S/6oLZ4hXS0zDQYmPC+2xceOjysSUhd4vIAr/gTDEz
Y0RtQquflPGzpvj7I1hCCX+ugx8OQto42ykYWX9f7z6z6jihIOY1q8wpGi9AGKiwQ1T9JjECOxof
9u1tRp2VPS60EVNrW9Wq0VfTfST184TnWHDq2kYnKqduZhPrkXGeHMY0VwczfhONTL/gseQQueFN
QW3S2dYDGtfu5sTOPu4Pb9u5f02nwWGs6BxWEshYTReu55PONVnts1BYRlsC2s6q8chSKY6rKJEZ
6nWy08qH0ryecebpqCTcJfqZlrGtz71TFKI3ms0jUAUsDagkooMl5XdvIS1CQy/VS4a2QK0rH2zv
xpn68zF1rGccvj06BhJvmIWiANvLuTK9ONbqHAHzslomS7mp1O0W8LXIGX4Ep/DQ66gBLOi12C2/
vmMxVya5vVEpMZJDOTHcpnZLy2PFrZIIKvKb22FlgtsOvQUYea3i0UuD1Mrga9L9qB0rQxDUNx9j
wdOGfQc6x2VT/D55BbBXYfBWO9GRV2c+Hg1l3IYBihJqp24fxipKkBa1QKbD+2bU1UaQd6Bmlw+j
v6SFOl5FO1cH15QkdIvN8KhpMsR6DbSb86BdmRR9NTU4rig9B7LbWe8J8Jff5/G6oFbOE1nHK3Y0
2F35HPc/911se7Y0A/o0VEP2wiNaJTo2erk0ZRXXxrlw51d6q0PblvhgNvtEn/atbUYnmEHhXdEw
Yfz2VUz0HLYEyA2WInW4sZJXVErsfSPbO3VlhdupUW7JjUTmpXLATplb3iA1d3InuKY3/+h7Crmh
Ng8xogEebiwc3DyA0Rha8JXKZewBRAEG4K919iFuXMO4Ucdv9H0y29By/2VuccpVKGq1sWVTA3rc
0c+elu42lPQ1RKHJV135GHhIm/anVDQ+bt2aYqxMJSwMN1GYV1RlaFOi3OKyfDv100etHO5NffD3
bW575mqU3DKybOggF2bgPf4GKhHVqcP5mTrzBHVi5kBCzN23t7mTV+a4YNsg2aziaTLR/XIrWfeG
+rz/+5u+v/p9LtJKg6Q2c4qTGWKH5vBE1J8qFQSLZUb+OJVXJriMozaUChhh5FIp2FjjTyw4U+Op
ZiJonrrcJf6wo4NxXseVXqU8AsVMFKssgQ2B3pnsLDov3XE6dOgHKfx0IT7pXOLXd5FLljZ9522x
TvuTuemQly/gsSkpm4BxrHCZonrvtto5AHd40XwwOstuO68SPV5sVtPIyh53wdNHSS3aEWiHpfdl
6bYJz+xMoYsc+7XgRN5McXQEEmWBLyFM/r65aWTWepfjLlkhPaTziK09OWyY7ZKdSNuJdtly8v65
lhdznFs2kwFyrloDosLrr5dXDbQtaS26+JS3hSuZbcre/uJt7+zVEDk/teRMtoYMMhbS0qcLyQC/
OYJPkzzSc+6Hvvph355gRvlufZrK+pAlSFaTVD8MhYxGt0h51ssBAAFmp/pInX2Dm/vwMj6+U6rL
qq5jA14bqkx/QqOKm9f0UerN12oQNc++9QfurB9Z9urqLIhwbUrNHAncsheRWrmSV57Dh4rZANZV
V5MfoM8+OQ9XaIrxEmLXoifm7a34y4EIl9pZAaNGFOd4SGS13aUeCb+hDKx1zzjiM/qyP7ObQVSn
ikKR/Fs633hPknYocgsyIXWdOXWNQkqk2iAFFOwKkZllgVeTWjVqPvQFrm55OHsZZFb0Obq1xkpw
rP4lrFyGw+11tLR1QdDjTED1gV3X54VYNtad8mQexR2RokFxO11uW7OqwCoKWtRTTq8L5Vz2P/aX
5y87+zIgbme3kwKGGYKtxt5UMBEnPwPFCqZcdrA+iU7s7UTPQBVYAwE0NfnuVSPL1aCmKO0NzujK
sYMGuiOxSQZUdbOgSwCLE5INbe7tlU0u9yLDaMxVpKN6hKaKypD9ZIocac5PppEIbrsiU8uCrryw
A9toIRnAp0vtwzjNzohrdZMe6jIXpD4iQ5y79wnVQjNAuw8eYYPU7YLPReurIs7czQRrNXOcs7cK
a1JZxhOiTMv2JA2BdRdD0OCw74KisXBe3tSsSzMKIQQaFfbc3dam4eOprSl1QZDf3E4Gnh4sHdc/
lQ/yNWgm07hHTlx05V3KChuiZkeSiDpqtmftYoaL77Sb2QCOAlyZJN1GB5WdhoKEQ2SBC+A1wAld
bqBdk6XX5v+xdmVLVuvK8oscYUu2Zb96WGNP0N008OKADXieZ339TbPvYbmFWTq3uSdivxwiVrXk
UqlUlZUZ7/XqcP2LyH5/+feVG2dcCUbVjGO/nPwQ/SAo3Fw3sHkDoV9KQPcMojMRb4p6fJPbGtp2
ZXycmls2fUimfxrAWpP2PjMkxrZj9sWaiDzFzK0BB0Ndd2QgA/83Zg/MVXf/Tcze9uZfS/v5x6z2
rtLBLFgmRPfUjjpWfpOCZ6M3cg+kfP4bNpFhBkADjTrKAMLpDLJei4MWt0OBN2R8x5UvdnrL8h/l
eBdTmb7L8mO/JS1YlY2CL4B4IuhkmlQ7KBf+x7wHhKYpMu6QsCZOq+rHUAvBuhfJgC4yk0KMq1lk
dHyhIM+iO23WXc08L0PROt7MiUx/evOrrZYn7OVcdAXAH5A2moivp49TcSjA5mxpMg1RmR0h1tkW
upE62gxexA5m+oFHT0N1jnXZ19pue67WI9zqMRCTBaZ9UIS6Cd4t5TvrW4Bxn/AU3w4n8k8ApiH1
0J6LZ+Nhfn/dLbc7y8BpLnTSho2y0evowdU4z8IZKVK61ACo1z8nXj26Zek0H0JXxQhponvXbW7G
k5VJIWAZ0FgEfB3Yda4UjjbeFGDZsu8HiIwNyJ/fos6rW9C8t1GyslQRvaPkddzlATRMSf4DaBCu
SsLv5j21+n3hAkkbbuZ5VoHm3fjYpvu5g4SjLmmMbzriyobwkdKSRpU+gZFgzr+b1fslQbfi960V
SoLU5rTUerOETxOo01ilATgSxxNEUwDJrAGRb/cAkR+iD6lLHvNjAOBaBBG1XmZ72ajfgtZqkctG
r2JxCEUBVvUoXr6W3/xXqOO/kN+Ubery7yt7o8X0ChQcmCIqiANcopNpx0n5RmSi7puRcbUuIVqN
IJEIVd7hEZJ9HsZvdvTU6ZhBKw86JlOun6xNwrL19xMiVpaRGPoWEL1ZXqvVA7ccJXcisC/tF/g/
HlrFrf6ifJJRtCyf5tqnEwJYO0Spbffo3YzJow2GBQRON9ZlasTbseqyk791llvLDghIW1BL6W4W
IuDI06B/jMos2XX7SHdkM1mLu19Zl9hjzkJ1bu3cBNc15l6GCROCXJPkO9smkFUZS7lZF2X6bJ1j
rsFEpS3MvNbqnKy1JBb+cKgvJoQIFc4N5n87+9/imgKKo8ihixIOZkNsqElxN8sdftJ3AVilPNAd
Snxys5dpQWQMiQgeBiJCCppBqqYGGKGOjg2mEqFZvTdOoVu5oScjkNrezIspwf0xfKAmMTTHvSB4
aO0QIOgnyWKWvfrdIy4WBE/PokLX2hwWFgHu3F+0VuI9nGPeLTpg3Sh5BG1elZe9E6dXxzIb7abH
3gFPETmhjmNV4NndpIcMnl+YdevEeLL+3SJFuE1AjHhSEoptBLr2Z2N9Zz6Bu2SZ/Kr2cuHlTQ8B
SAkjI7YBujvheotVkK6bzf/W2GY4Jj9Xh2UCoNq3ksfYdq61srW40Crqk7IbDWOGVlf7Q/8M+hnc
csr9ctNFXu7iQ2r7qdkBR7wPMbwhIw/cftysrAt3XFEEFlRBIXdV2I0PqVrFacDFOZR012X9TZ0o
74hVvzNi6Mi2qhNOMhD/dqN49QcIl145RQQ4Qg6+1pOxS9/ZfuaMnoVm5FtYtFAYpICemRYan0JF
n2dWGpVL0ME48AHvSheCJS5Pip2qZZJDsnnqV6aE+Mb1MTJigjKVXr1PkqdYL//SgOCfRarOGTEU
zA/F9JNp64UDqI3EMTezkdUiBL9sY8wukR6AS4i2eiTKzkbUed2MhFiRgTu3buulH21BCIdYuC9f
HwE+j0WU5QgqxLpjyf1EPnEmS0S2jvTKhnhVY1QEMpwxJP5+vuL/lfTCK/6/k/SSLEi8ps0qjIYx
QiGvml9AqOn0jR8P364HxS0nWy9IcDJ0cdCQa/B+tzUQ7ORAUnWFdX/dxpYPrG0IfkbL3E5TgmqE
ETyTuN31Y3/P5r53xmHwrpuSbZngbrFJM7ygkbFNwbui+0GGu5DL6kayLVv+hlWozUHu2jAbx4bn
u6C5r2XYjc1q+Hq/hGAGnvfaUgM8htQTRqqoh2H9A1uk/fRds2eGK0svZJsmZPKRkaZWYgBRS0Ct
ACL8MX1vtrJ8SeYEQg6j5wFrS8g7+aR8mMAyPOoPtXpnTcFb8rL17glhYICkSp4TsF03YH5rHvp9
ujfvw0+LqLiMuHsTTn6xBRbP167QWWHbqTVqlKzGyE7fOMWR7RKQk+cfo9m3HlHmdxYiGlnzbHMe
dW1YuIY0RQf4phwNr4S0Mnh6v6j+wqMyPqDawN3Qze7G3eQvxiOJKtOyfWKmiAYagcYFJAeAX3q9
ZH1KY3CC5MBFHxfO1mWefXmDJZJkbdsnL2YEd0lzHlghQdUfRYKbJZmI1XanqKl/PV5se+XFjOAs
WqIPahajKhsoldOyxrHxilDoYxtJYqBkPSLAMtJJYBoVMBYcJSjkt4cpy9wS3evr69mOTb/WI4LY
MotVaaaFILyw0YrBQNxYWxJQnmwlwo0BbuCktlgWoOsTeklcHCu9vLUn6ezd8ju/OxrEGCFepwJD
sfwdqzBbtxON2ZL+LBOGKprC4DPonABg5X2+qzVph2576y72hKjbhQ1tygkCCmXdOdxS7up5Pl7/
OpudRwPF8v+sSTg86RjliTKhDrXEJqsGEHU6/DO50OoMnNJLHxXp03H7uF4sCudoVJLMDmywOy3s
JMtx7X/ST8hmCWWbJ5wjG+SyTTCiyMWi93X0T0mfr+/cptNpRLWh3AukkggETaLeartFGrCOWOyi
udYehgAKEKldeNctbd++eK0RvNvwqhePkNFRPOzBUeqnHwaP4SGsuMkPY6/56S5wZURKWw/h5Wn4
H2PCYbJHgw42AXbGLPk3pcx3faWdJju7A8XSMc5VCC2+KU3GqIVpaNhQTYSeBug+GlkPfFzS+b06
uHq/t8xeEoe2v9cvIyL+NItyJBU9Bgzq8kGl5w7eR99f/1DLWfktPlzWIWrF1Ko9hIU6AkASQB20
bLyGKc7AzpCRdOL883Vj2xcuclTUdH4KNwonF1HPbDlIQkFbpu3Sc+oHXnCDVvFSpVvkunKv8FMv
fOxG57rlzZ1cGRYOsD4lTdfA9/1Mh65PhiHG/lHLVZnXbz5sVmaEA0yMlCQZGJz+/x42v4yh6fg6
tKtTQvI5QvaSk6c+PTNMusTNy1v2zbBAtGnYJgLgaxtVlQU0URaiqyTfJSY5US3wcibTWtwOF+Ri
R7g2QojFtXUHQfvkpjiqt+EpBX1e9WUpBMaerHD7Bze8WBPccAzbMB/ShX33qKPEsVCR7DA1e57/
CW/+7SgAfHTOnqUJ5/JG++20rZYpuGGjsDxjiM9A1Zp7CD7fmpWTOf/OTKoHFaNKksLBtt9fVio4
ZJmHFqSf0Z3nwVMU3dvmgyElQ9tMMQjiKwX22iAi/lppDGbXI2hH9H0VOMtexnuC8u1PDXU+vi3F
WNlbbtFVSlM0rAp4k6HBGz/b7FPBJZPI23t2WY/g86ToWg3k+JaXZV+0IUGH5CHAsN31g7UZd1eL
EBweOXkSQgoYSCb7MSotJ42e++GEEUPHIDLUxGb2srIluHuWLRUwg0T+wp1BD91h3PVH+WNj8xWw
MiM4d47h8aqD3qxnKTe1TXxm35nsFEm5wLbfixSMC7aqoi0iyp/oVZ7h7gWXj3Kw9kt11thlAJ8Z
LVhLlT059OfKHQ+yo7Sddq7MLudg5XcTCuzBPC6k65qzEM1nlWcd1YcJzOTB1wUWPx9kBFrbcRHa
gRhuRWsLM5mvbWbFEI8QIY79+INyz2/ik+L2O6NxZkgayQmE/rCzv8yJyG4jyKFgk9kRsOWj3z2k
fgxGt7vmMN+D/mwHdM+n+dwfUskls+k4l0Uy4RkeV80Qspoh7W0qR40/VFUCYuqbWAZn2Eyvdaqi
208sDDwKB7vCKJ7OKeoMheql7SlMnq6f6c116GjTERtcDHDN1x8rVXXeRtSIMEZ50zX70PwKLoYq
fktIhzvgfwz8miL0DUqFEelDvH505FHI2pyMLKwtsrtqM0CtzAjeXiddkLcDbv6EfAvHL7xhTl4+
T3mDWoK5u75xmwHKoBRCNQZkz0QM2TDaCy/HBHLLqPfq4K4xbmv9wepmV6cPWebTRAbe2XSFi0UR
R1YGcR0GA4D3kWH0jh5aho9oU0g+1aZDrKwIjq1QltvdgPmxfPxC89uhitwmfDFKWelRthrhW5lg
RxySsQq80XhS9NvYkI0gyRYieLZV2VNU9yNEPvFsHDE+aKM8NsZOWsja+JuXL/DEpmqh/6D9hoSr
e4g8kgFggfSoHqn9OMuwdjILwjWVdkxrrBJsGa31oMwlcYa+P8aR9uW6T29fF6uVCKEbtV+e22Zo
AY2tuhxkd6EPbWDeQJlYQ20x9SCHnHTedaubHwo3om1ials1RGyfkqvUKEyCZzc/Vj3oseyXEsJM
lUxLaHMTV3aWv2N1F6YRFAuMAXXogFZuHnzTgtExzXfXFyMzIuQtdduDnpmDcqMyIMaBTCwmUKz/
9ndGBHeo5yYnLAcnEK8wHduqwHunfpFWkg+z2dw1VjsmuENvQ1StrcEo1vqzPz0maChr7+pjATpR
8/31JW2Gg4spka1HMSyMZ5UJ+K/UmZ3neKb7uOYS1JnMiBDb7FwzlBA5ERDYZ6N8aeRp3vJ+/e2x
tFqGENUUNAn7ugANfamXH5I48jVNRQNUe8pjFH0TwM3C/oHy5tA11v76Dm7nXSvbQsCDAi2ts6V5
NOzIDx2wlOhlcjHM4+WPckL8TegSpvlMJJcMtRgRZtkEyjyGORKgpaC5JLRgvkoRJ/5FwigLAblk
fdt7e7G4fN3V+W0yNjTmFPxvonfk5/B2gVSoZ1kHYjsgXQwtZ3xlCEqmTQWcMaJg9ZTXz2o6OGOz
txtJY2DbGy9mhHgEzlS9nLMc853lkZRPaS8jXdhMUVafSIhFXK+VqilTCyUDYwciT7yhokMlbdj8
IUxcFiKEozENW0sZ42UicIEQYSJQdeltCcnN+RCU/nU32A6wF2NCTApYZ6vDhI9jNH5h+o32ZNWS
kyT5MCJGKZ2SAA0bINjGwHDVudxVSix5r0s+jQgmKaJuVJXatLwQOmmtV1sP8XC0GtUZ+L02Hngt
Gz75Q3QAGxpQoAYjImp4bLqs6C0of5F3C5V+/d0EK+nN5EaHZk/qvaxetf2ZLuaEQGjZc9b0AWOe
TWOHRN+69KQNkgO0fU4vNoSAN+lVmseoavs8+NKR0lXqr6nx3Yo077rLSfdOiDylPnUhiMUif7o3
3y1Dy/meVE7ygewyiPS+hR0POdivLyWEnzHV0WXNAAodzNChZXioCuYmnUwYRvaFhPCTtHmnFQYw
JpEROp2aOQE0iQqghq9v3vZhuqxGDEIliDQ1BU3DQc/32QzhlMx6S86Fp7GKBr9tAA35Ol6bSdxn
1G4Cb6KmE9TdLlNebNwT1xeyuV8XK2KGwttFyF1BubdGRbnOPareGl0mcTWZESFD6TMLEhQKOCzH
okgdiokxT+9DkNWFnbK7vp7tivJqQcIRNQxuNjV2FIz44+wsIrO1a9+lk5PuwyMeSrOXozSVe9E7
2QTDJqobB2Zh9DAZAQn+6y8WzGqUW6gK4MYoOXSowabt2Xcjhc4Xd+snaLI6devKJuO2N/diVfD4
ATjFKo5NsOMMw7PZJs/mRDDOPcm4yWV2BJdPy0U6HFJsS9PB4Znp5hr0+bK3aGGuN1G4dlOuh8lo
WAyUBl8JmsoWwCehbOJYthbhbIEkttVmjspNn88OS2+SFmrH5C01h4s7iNi6klqFEjD0kOP5WZtu
xrZ2suCDPv5z3eMlaxFRdV1l20HYYzLSGL8z6y7gXt79uG5i+bS/5f+rlQhnKu/NViMzBp+qgroW
AWVxpD1WLcjKysqd+/zpurnN4LoyJ9yAYcltWxthxqbZIVBTryu+XLcg27PlL1jlwnquzbEdQE0u
bW/6CZcEzb1hHN5ySazWsfwVKyt05NqgVRQcLcmn0PjeJpIbYruwsTIgHH2bZWMRlmgZ5zNoPzy6
M936Objpcr/7gSHTn9h9GYp3M8db2RTCgEKyebJ6BnXXynLTHJqPg3ro2+q+1MipLzGzWCnf0hyE
GX/3yYS4EKVjSNUIduf0FHNwjjMQ0RJZNVLmGGJgUCfacW4zL49ux25wVNPn08e/WYkudovRhinB
DAcsQR+ET0XN9tZMPwNZL0nGry8Fjf7X3pcZ+hQBVhf5VjM7tvpMrK9qIuvmbyeRv9wB3LevrZRJ
m5DQREbcedouclHuwizkkn+DgMllEiaA7TfZypoQGYagiKKsxZqmnX7S3fw0HPpdf4NywEEGC5Mc
Ll0VYkSbMKuvlHp5mPf+/IF6oDSFTBeaqWCPzk6YO/D/zi+EcJFhNkvVatSOVe3WNGd3Vr5WtiSS
Xw+tuipEjLaoeUvSmoHW+1Slj2r9cn0Nst8XooNOp2xKSlxGijq8lIR6uT4+/p0JIRCkNAHbwJJl
9al9W9eFSwD8uW5ic/zikoT8Jt1UmIVdBxSAjqRu8yObx8qpmHbGnJlrJABg03o+khoayNEyFj7u
r5uXbKLYEmk0Fqg057antXwXUA3UqbIVSoLDz4O2uppIUZhzz3E1GTN0GPsWMjPQoK9m7/pKJCkx
GHNfhwdbT5pEN02KEaXhI92lgOwtqEf1Y3ATPP4kPvRkJIuypQkxoin6cW4aKDmE3c4qDJeZLg86
V7Kw5Vf+nBLpP6PHagPLsVKN2ppQTckDR+3Mj8VAT5NuPuhJDyrQZA9CWt9irTPPYef2teV0PMR4
v5Z+v/6XbC53mZcmJl7QIAF/vcPZ1NgjLhFMCg6aT7PODZjitmkl8cntcLiyszjtasHAEidlNeFL
ZjfBvv9Mz8FRf5ghhjR6BKyfFuCeb4klK4vLylcWU2IWzdzN6EWG3Y/OUB9N3ZR8xiXc/fYVVyaE
cBgpXTQ0ASYFzOIc1R/NcJcMszMEkntr80CvzAhRMdCjQltAVV6sTORIJx3FN6bPksXIrAiBUWnS
VqsXMC5v1U+J3b2wSlqt3nT71UqE/KiMQyUvNATfRVw19icVdGzeMptG3epUYSRBlzmeZFUi0LwC
+U86xkCAF8R6H0z0XA8yIj+JF4gIWTOPTWuIkPTpzbcxShxrLDEL87VjkXf9rG7fK5ftM4VwOIaa
0vUlDiu9x7ymU7vpbb+LHwCUOUgsLb90xbNNISz0URppQ4ahHrKHaBO4MUt0UFzLoW4C/YZWVhjd
bpysVrZ8xtVhncwmbhIzj3x1P3izj3q5Zz0YPubijuVuPMsgQJKoJ6IhJ2brKgVtOsTNA1DX3dnl
h2CWdRpkRoToMEFcM+BTASPZHkyqYAD8mhFJkNt8Tq32TQgNWj10eCS2kc9p3763eBrv7BFl2GrM
K4/lQFCPNaYLda0tHcBQZBR9MvNCzChqaAL0lYXbA+e53ZtHYw900f5NcPrVKoWwoZNa0RV9eQmr
PwrzRz/YspMl+VYiXipUmsw0+wizhR/TD8G+QjHbblxAZegeyjylpxzDF3aU4ZhkVoU3lhm2NAiH
CsFJQwcH1FdZfWJ50tfe0FayF4kkTDEheKhVgjmMJmAeH88tPTex6c75bR7LatuLy10JHSJ4qpp1
peQBzpaahbt5Iawi43tMejjQwrgj1VtYgoyLbzAhckAMbYwmA4xEVazdtjxD3wbU22X/xNn46U1R
UQe6Ccg6WyNCVLQyJcrnPMVI7T55UP1sR0NHeV7YkJs9+IIMmVduX5cXe8LakpnScdKKBUwdPRg7
DXKpsdv5xglhGKhBGRPgtjtezC3/vgrCWTx0UzsD6GJN97b1ZCSHpJKkMjITQkyMIT/U5CY4Pc2B
MUcr2/cBQ60n61VJiW7Zmt+98LIWITCyCAJFE2gNvaB5HqInlclGOraP08WAEPqaogOd4oRJYUvt
nXz83Nj7WOl3rS0DGMu2TAh+MTMTVe1xNdpo5KjsZrIebSbBgGzH8V+LEedT8iipwZFo0F9jUYsq
rxxY/IdXwMWOEPCCTO+HRsVaOs/aqyA7jg/FvfntZ1nErx9jqX65ZPOoEPSMoRzDcPlKHf2uzp+o
MTiskwzDSDxBhM3nacB5jeay1yvxzVwNJ9NuEqc1P9Cu/SqJQBK3pkJEmCnJVNVCBWs+ha3DdiXG
sUDZ0fzwK4ciJBRuI6vRLY585SRRISqonTZpLOsAGUQAdzIO2nLC05twrjHNBFZ2g9NjWRSuZKWy
LydEihkMzpFeAzRE3vU+nv6n7qvimzfTibuLLBU7KsdJcgr+kIVe3FMIGgq31Zkw3CX03tpHLnj8
D4BFfbAcAyg/nHTJGmUfUwghXV5PZpaVgWcrtxm/VWQSkbLfFyKH1tQZUxaYdMw/pp2ry3ptkt8X
GaGHMu0TtQrwpu+egPTlpsz1JD4gIqQJN7q0qRGWAv0cKZ5eH1pZJUa2BiFAqCQDkFwD3siezpZy
JPzvLjxdSBmSaSalzXGFD/EXRo9F/S3OJCPo27vETAtSLsCxiEQfelmms7lkCQq9of13szlSKTB5
O6n7ZUNsRgY63KhhKQZOId++b0zQF9YdeQhUnhfOUNMqBr1NkjxfDwLbkfViVbguwOk3GjkHrKln
j4YNfZwIsMFdaMrqEpurA0s8UQ0TQ13iEL9RAJxvMQxXKaHudNOPmqVOzm+a4bnrJR9rc0krU8KZ
H1nRpVODJ7wVFAeiFLsRxItJVGM/ZdjHn3ip3yL3ypZw/q2eV8nYwtaw6475F+Kabgjw40N9Sx50
pzzWD/1jscdw/CFdQGlu/pYO9sW+WHtBM8zI1RhS7jPt/XFQ3THah3nrRSiSXHeUzTtqZUlwlKqz
TFThbeqFQ+cUw11Gj532yWAPZn1uZAir7abVypoQM4IuqzSdYzxE3eun6RiedE87LVOvizSOrDSy
mZqtjAkBJJsDMw4rYKeHPHARADzoXzzGiv1kVPHeivGfSve0/csjYS5xc/UWCNI2zhRA/jwFlaby
xVDOVcI9DMTq0gfjdlnL1sE+DrZ/HWJDr22pWWX3E04lsk/46Sl3Bye/WVqAMrKOzWAPPSObGBoY
FMSx+aCfmyEpM8UDlPFLlVmnoEl21z1x+3xfTIj71mhT3TGdebSzd1MfHIOyezTZ92qib3nhrBYj
7BptVDLbNYrPKZLaaOqdWJHkJ7K1LP++8oFs1ijNami5UArFdpdXJogg/FCmt7J5f60WImRdo44b
PkkRfVMM0apTjrFu6k71++sfRvbthcDbFSNpUxWUCRMdTWciXHOzVH1TE3a1FiHkAhQ5jbGJpkOd
x2jZ3MzmV13x/mYlpggAmCwrjTGTYnlDw3dRV7q8kLG0Xv8kgM+//vI0rRszDSe80+zZ4WbhGMOz
BVGa6wvZVN3Aj4OeTLcQn8XK+WiYpR3ryFzyH8qjedJ9fgj2GgieQp/5EDH8GJyn0+Sr3n+jOba1
xrVxIYrPyqynyQx9KxCCnAalvh/U0StUWZK/Fb/XZoT43YZJXzbmkgBWpTOD4QuIDi9qis8aa73G
Upyu/adl4RvC0NqqEIZssws6O8I7Uccw/F3P/NzwJ1n7ayttWhsRIlANnGxjcrRKex3cs3bmtHbi
h/b7ogIqbni67iyb4I21NSEa5eFsNUnTsN8oGeZjtZeVwjYJJNfWhKAUsghq3BMqFSWe2vmZPU5e
eEB+cQIeMzgOGPY3DEdzQbv+OdtPEgz3Zt97bV0IVpZa2Ri8bhmGFLTdeGedNCfxipc59Iz9osAX
pi7kOWSwxq14v7YqBK/ZBl98yEErDIzHc2xboB6dLNNRjGDXcF2SHG7FYxO4ZBUoEgPHXzCWz+A7
zXVs8MBu9WJHplgSXTbPN5C0mLa2TBvyEkIMAzAvUztIdtOqP+lF+20eFZeCauq6X8rMCCetpCTR
KAb4PDsKb+0q3gVKc6KhVBt8CUdiMr8Ag/+zHOGwUc3qeFKDNbABUkr3F/qn4mu/Y6eFw1Q+VyQz
J5y2DulaZ4ByE/ClySOYZEq84cxQei53xa2MRVS2h8JhMxTF0urRCiC3OjtF1vh1nLtlK5tO3qzv
rPdQOFZtWkwgkEH9voKuTniIoD+mP3QgvAXz/hkkIpL8aTP0rz6Z4OJpTpu518G+WNN31sScaYic
SdcdQr906p6mx57JBoglOyk+uZpabQEtB1Q+yneG9S4GpftYSg7WdnS6rEu8thWrLCFePQbefAr2
1Ktvm5cqcXW08c1dtS8h4RpAtFaymbKVLQ67SkY5gWRVZ0EoZp7v7SFwaOEbwffrZ3n5/lfOmNj1
jhuu1Ua4MBRbblFPTkkONT31g7pPQuyknUrWtEnTsHJI8ZVFLcr7YE7Qvr0PPywTSNOhZX5NnfyI
m8VFp/2gPSa3six1M9AzJF7Mxng2RKNf7yXNxyQKNZw3at1D2Mes04NmhO7MCpmrLEH2tx1dWRK+
mjmZQWuUYJHTQdzuErTMFJ+W/ribPZC8aW7gS5k1N5/ngIxidhodfHAzCtGkCHhRKgNkRKEKNkc7
wior8SIQsjU7tWnL2bHipNcdJcmnB4jO8qfasjuou5UheUw5KoJeEeiNjCZ1039Xf5UQe/oecwnE
7gANVu5yNXQV7ThCdvm6A29eqisjQsTRB9y4bccB2s3+6RLikFI2L74Z0yyK2VYLmsBMfELXVs41
pkzAbx87aHGbx6VTRA6yW1VmRrhVQ11VKgJeZK/Iw2+5GtzZCdqslepE6nigOb3RCvpih+nu+v5t
3xCr5S1fcRVl8r4LJ2NG2YOFkKhU/Tl1+CELENy4i5n11MP9LgsCWyO85sqmcNW2EdMnGuCqnQGi
0GAvBonoQtIiG+HdzNdXhsSDEU1qQbJJ90xG+33ZleQ+IZbqDT0ZvIAo39hklHvJji4n/LcIsDIq
+D0P0pAHYDkAISwkvk/LJGyvOOpxAXnnULCW7Ob2GhkGsC3wz2ri3WRzsD5pKriLOuu+Ln2efbQ7
VBSoj0fyWw4b5PL+Y0qIbQ0wDRxCigxEJ6Of8GIXW1yyms3zvDKxhNeVOyZ8TOLGsAOPZOaui8xd
qL0pLq1MCCdNZ92gcgU8HU3YumVfQJqi2yu2rGixWeTDmO2v3RJO1hSnc2ZnpeJxQu+jPLyr2/Zk
pt19xirNGdDNjDEhbfTKPs1lD9U/HOuLceGIlUFDeLCwLSeax22M9RVesjM9JfPnfwZ/kTuQPSBl
X044a2EV5jxSUNunpeZVnbbjc/94/Wht3iirHRVOll7PZLI6kN81wa1W+eZwNgZJt2LThK0yE1w+
GEgUyTENZSw1DZRE3jDUTjLemb3m2MbLG9ZxMSKCD6yYkAAC2JHfmkXiFzzFBzJtA9yfZuL9nSkx
8Wlo1WZ6jHETlOb6A588I5eUZTdzKxs7ZjAwmRIRWpjy2sy6HMjuFGKvDjqwLvrmHyLdeoljGSB0
+/NcbAluraSlMs71hJGP6lyiqTJaR1CxS8Lc1oKQTKlMYwT1eRHeYMxRUTU5ZpXH8TNvD5H5eTBU
x9QlNY+ttazNCHGorEZtaGo98Brlc9xMbkh/kE6WvcjWsvwRq3gKcM7QUnBPQ0Jg+l7njWOw+T5P
CiTbhipZ0KYtYhkGxE6g+yMSIDUktIeZceYZ5JvRgQSzfy7to67KJtu2Ig2jSHZRRQHTry5EmqSu
58Eg+D6R4Yf0ZR4//N/PzPr3hTAD6cyaBIHKvDB4VMOTSb7J+3ebT8q1ESFxNcagNSvMIXjt0N2j
QH+vkchJjAzv5bMNUvdM/VBz1S/Kca91EPatQLQYVLum6c+lVB9NsqPiUHusDGlt98DBkZk7VZk/
maP1dH1TN53j8tFEPaimK8PSaEvA01LmFsjSVfqBBp85I/51Q5uQq9XOGkKW0o522JNZR5f3Zrix
3v18grlg0ohRjd4tLcvxRZfO7ch2UMhbUkvhcwxMN4gqwdTwUw6Kuca7JoQi+uxlfrGPpWn0ZgBZ
benyN63OdtcXrG3ZBAHWBVv2bhGYryFu7ZBvuhPcBx+XW16TlUxlRoWAAoJ0Phoc4Ph8NvcBpEJK
bQQgq99f/4oyM4s7rdaWJywP82nRUtTdHrSik4rMXaZRJjMiBJKw08o8Kma8ULVDg2d5bu6nSBJM
Nh/na3cUo0nZVoFF4Rnm7YL+q/fNITxyMG82bryTPQa2XpFrY0JUgczrwM0O4yZxRO4tDnAHzc0v
uU4OuU0hfWkCGNEWPuGmJPZL/F8sw5llYY96Bpr5tAshaT3fZdB6uu4Sm+gORi0LIrqUGabIXWOm
yNfCFMoTw0cQH9tO6XCv2GFuAgw23Yvh27eAcAKQMPmlp57fMia3ti6ElX7qK01hgK4ztfN5H51i
e35oMMt9fZXbPnlZpBBIUD9tUM9E0yfRapdlfAfWFK80xt11M9tuCVY3HdzHJoOa7usDhoa9EmnL
Zrb+6DOw0E4HLXTQ2UJJUz3MsmC1uayVOWH3wqKf2gGiNh432X1vkl1aFbfpICt4y8wIuwcqE4y5
lDn6qcmj0n6MksCJZJzEMhtC2J24BdaSsmJeFO5T/jGOvoxvwXIzw9ZRqQQVIig7Xn+cjo0gK29i
0KcpDKQvqjuNMiao7VX8MiHi28ap1TWFICzxFooag0OGxzJ+L3GyrULPah0i1cYwdVa6TBZ4huKG
1mPc7aKockbUfPsE+KiHbvpoyZTwNiPRZe9swdOmuU60tOCYqJ7OtAMmoZe1A5ZrQSzwrFclOJlO
lMHSB4V6rbpvisS1OPda01f5bZC/4Tm6NiX4GuhjrDY0sJheewLdq5umu2J4J/lKy1H/bT2YKYYK
BWTTgAd87W3BCEbOaqqA7jrxmwJ01JBD9xeKAEx3utdtbXrdypRwrQ9FD/axpfZChrFw1Zz2Z6ul
74w85ZI4ulkBAbHQr1UJl3uMam44QSvOa38s+VhfOzhDI4a3/ehAHLT5zm0kCaqy1QlXfQfQQ5lA
gc6j+TtWeITvBkuWTmy692pZQmjgFYtJVIPc2EjHc8HZfiYAkNHghRrPkDLC/1XsJuhNd2V6q3T5
vVGW9736mHb1G3C+q/0VixgtVUM1AEeeVwb9sSr1o9JmbpcZf7enosoHjQyQptdt7FdTcYwwEGLM
3VeM+zvXHVOyreLYRNUWszGCJwENon3RYcip/3TdgMQ3xKLCPJYclWE8Wg36vejuuhySF4ZkLkNm
Q4gWEYMeWQi0r5cneOj3gROb33tTVgXeZAxjNmAMTIWuLyRkXscLM51JgQb2grK1TtFT9EDcCILa
3Tn5+j+kXddy3biy/SJWkWB+ZdpBYStYlu0XlD3jYQCYM7/+LnrOtWiYZ+OU/DKeKlWpBaLRaHSv
Xqs7d+EcaJOXBvFF1jTf3aONXSGyg3GB8pYBHD2MC3gCKOQ17FyyTTIbQmxHA7E36gzFLELsj0SB
Ql2muLJCye4FslmIsE/GGA9ubQ+ghTVbT1lbrgeFfJmcyitcWcVMtqDVZzYPqWHQ9J4BWRDMY+/n
fX/DnUkCbFmD9m/3h6s7Kz+9A+Y9ISSlCEgddzH2m7rGI/D6iZdqDHRnU+KxsdMlV8jex1t1ik0V
I8sGUtdfF4TBuZ5VOgh0DLP0evtFg8CFVT6Wejgwmdzn3oHa2lpXvvl441DPYDS1cF3R9kjIHNZW
coJ+Q3g9Nuy2CrZ2hLtK12mmJ9kPHZLmZB7pST9MYYMb2D5JLK3+K+4V5BhU3PSOo/1G1II6z4QX
L9j+AMQw/zL82mOPRuXN4EwJGoiQqcdGVoLeRZZtbP5Y/eYrznWhDjzW13ixImtm4GvYcfGSwPUt
QCiIN0b/0opDTk7iLLvPHKxzHRSxNNcWa5LUIe48ZMpKt9TcArlx4K/T438kmI/xt+tfd3X03z4u
AUZYhRAA5LWE4FFowP47sQEzRum10+2s3vGm8Xqo4+jNy1h/SGJJlrProBuLQiQZ2FRlLKbQ0c4K
gDdueveroUlWtYtDBKU9Lnu0GA24za+noKWVNrYleiKr9NVKB09P6qU+8TCOdIl/7q/nzZQQ4nMr
zdOaQu9Fn+817amlX3XnHXnLdjXCJjVrnc6wIQjA9A9pinrrElLZ+203Rm2+mLAtdNLYUM3YltzA
lIR1VtXHRfmcLp1PNBkZx26iC7VjAuEOEw0/EVcY0xLDGQyCECC1+9jd1ucsUHzb/QNN4o01sVSc
qW7ejCa4P0z3MuZPpXOMdYlT711ZWxOCvxl6w6lRYoqvcmaPW9lzw7t3lKu2JgQ/W0rVGMG6hTGW
XPP05bLksiHmvUvRgVihjn6lhq68ENI1tbILBgK+kGUn1n5hqeq5NQSZVEmE2z0xuqmiYKMarity
qLIsZctgr0MRNCzpraWHyiR5hO4HUXRDNVSKHEcXgaWQb696u4QiYlcHs098drO62DIEasQxtCLr
JO/bMzQXRFfoJ9pibWpUu4pZKbR8mggQ8pVMfLihEYfcWND5YC6XfML1WfZb2N6YE5yB5knJEoKp
VO4cdLeHzLbqW9SjaJI5FcoVSykxuOvgG4NCCOLgB2WYVXUC2z2m+m1aSZgMpR9QiD/czBKnYMZK
rEsP492q2FCPQHCvk8TqsS2D6/ferq9v1rP66OaCV3g75FUNDFE1P1OqHHPrqWZV2CXP1+3stnac
jSEhH0sx2ld0KNIGi9N8L3h85MhWDMYeSqU4T/0rSfPvZYZpp7H/yDVQtICciibrrmqyM7Hu0e9O
Y+prwcSCpKuQ9DqkTNoUqOewSL3iASLMgCdbH+pghdZWd3Imgd0rZb18Hcy/6OBu//UbNzXgHEuH
mXunuNfzKOlH38bETRyjD65L9nMXpYkJlZ/GhEKGmttzNmUdruHnDmQwX9GODPLDYHvoZ3XhCn+b
DmnUvspO4v7BeLMrfNRUYTZJqJGGg/UNMlQO2Eaue9ButHxbmNimcKdiXBZ9lQ2ANhOnzY3T8Qi8
pZI0RrIOEZNVLFR36piAQcB+mLJT/54O9WZ/RFqs2RkNvchmFG9HkGtan0xWRboMOiBbhBClpimu
6smEjrppFCcrYzeGuvjXt2M/cPzcbxEN3GtZVXZdDD4Al/txlj2NzAoZUQN3kCUVq+v8dl5R4ISw
kI3ZZrHIGWsgO2K2YgZWe9uOJ6fPfFU5JYx6CrvRFqidzZ+uL27X1zYWhWA1leVgstSFxXo4tcYU
WNkYTlLBl91viElSaGQbDiDAwjapjU1pomAcw6m478yf3fxBHTXPkpWi9/NMEyRAuJR/YGF/jUCl
M6H5u1KZ6M/TpTgZ4EhDIL5XmIdB9SiOZMz0u8NyzsagcC+PFd5ZxghyitrqQ7tSojxNTmOin7Sx
Csem92pzhNfEt7wBnI3bd7amHzo2BF0HnmMzHg8u+p1ZpUZzjH8pYpaTSDx4Nyxv/kbh61c2Z0uW
oUIQT8c+uevIC9NDjkGH+a93eBNq8xYSfGy2CExrAHhBKoyQzPgRH81j7aPNZEnrrsu+GRFrupPq
VGUCqWPUO54deuybo5J9vL6O3aiyMSEk95nRNnh+Ibmf2dFw7qZJkvvsnvPN7xechjg8M0kK/pta
if0uvzUU2yuUB256DX1K8wiD+dcXtP883lgUXMAy2BCXyMMBvfX1CBT/QXFMPrYn4rF3sfs4G1vr
191kWk4/gDhtAaWZ0p9N67NbHBg07a4vSOYE6883NlRz1HUGuaeg5fdO8oUYfuO8627ZrEOIjQa0
4rMi73FBlupJ0/NwhD7C9WXsIqy230rImJhd2lQxe6wDZQvLz6IFGnYIHgtm7UlURu4pLQO38C2Z
gvy+i7uGbhiGruMN8+sHBONXrVgUo6gVvYvHO43Ics99H38zIHw9rvJSXVRQfHYBOQ+D5zRevXjj
oTys0lv0L/dcJmDdhqaPn30ZwXNx/cvuO8ibeeHDWlbnzIkOqsy5SBimeZ17F+mUp2mDxNDu1Wa9
GRLS0Hmi1QQV+R9ss3PyamMIdWWbraPr65Ht1/q5Nw7fNW41mBmSQgCY74pMf5pZHVw38V+CxM+l
iHSLZoI7SuN4uYz+gOpn7Ze+GdqHFaIlm3WSLEfUpGWxks22Q42ANwXw7c6txWyJB8pMiEEWFJgV
tPnA0DbXvupcXBmV8a6Hg0EMNQ2AcCHO/euWGHXXLVqKmLrC6doDw3zI/0TPtnt9b+ysC91sfR03
daeUUPMB4YP1pTiRUDtWr+tAShcqh1mDLLN9xvyxdJN2aw4bw0KMoNC11ggFU40BJZVZPdFO9WoF
0qTkdSGR21SSo7TfYgBwWrXw2EXvTrh3W2uYYoujj2p3WUhofeyKDy2BHOEwV74FOY82Rz+5be/L
RDbIvv+R30wL3gIeb5dQF1ATWoTtEFjxR16GPcHE5IvklO27zZslwW2KakiRwoA+q8eD/KAk3nBL
XuIw/r6WPtrRA4U69Et5mGLaSD4BsRsXbdc2CEhdoHAsxBGe53PMRgtlEB3CDmURKGUGNK0qiSX7
rvPTjBhKhrLlNaDWbtAvYKLqAKblfsKieDoAJMnN97BkO2+rEsOJVijmYgPzFJr2N6c5V+8Rtd3+
fsE7YtKTQi/gHWS8c7sIAiJxIqn27teNNmsQ/GJaZQkHqIjgwhwCgHX8rAGN4F/9J6hOQd5qbP3l
Pfiq7bKEyGJkSdqrLthXNHqm6X3SRsNwvO7uEn8TO6GpbSrYe6C22fSl0L2h/Sfj939mQsg0gDTR
zLGAXCCfIpcju+gvtnSsbL9cudkeIaFYlrhrmhiIuuyEecDEKwovPtSAd96v2u3qkZSSR4LUopBZ
9NpkVS1Y0IIeWiVLAL5vXMjkIT+pt8m5luzTbhqzWZ4QF0AOPEyTAWJHkxRnXcsupoNhYBM6GZop
uZglLuGsgLzNfVbN4ziCKwdqhGnvTf3HPvlq97nkLpGsR+wHZpNl5AWdcJr44HXVMVE/99lTKavY
7CYZb5/NEQKD7ahZ368q1JOW+EPbehk/XPfu/axsY0KMC3SuSUOAMq8BgiU+6HhutCf7wCGPasqo
Ntc/97cC1MaWEBByoxyg0gXQRxu6Fz3CPB6q8vPfalSExXdZC0W2RaufbPwg1YxqoHluBlqiPPZZ
EXW1gRewihnfXH2VfEXZyoQgQfO5NFJgzvDQUlxv5c4HaDVFZ18NVC97lOW3ssPrCOEiK3WaTi4O
7/xYnGxI2mZBn3kNXiBhcuY+kcRA2bcUYsViJZVBTSC3aBp79TR5Ompd6q1C3kP+ubkyxJaCVYNH
nFq4aQsX3AEnwwgVmSDUfoL0M3cQUb9sSp18UDXoa+vL7QKWjjpzb9SG+4UZR5qqjh5blMeqasPr
PiI5yyIQeORlpi8qUIsNSnbJNPl8lpxlmQUxWlhVTZw1yeyUs9WcU0MSxGVeJ9ZZqaKzci5XBSBv
CIqHHo+SPhoD6k1378WtvEULV4gWqsYru3dRbKVfxn/MqIjse/I3aA+5x+HkqsTFZW4hhIvEYazr
FBPyTaf4yM4u6Cr+l+eW5HZyhUCR0k5nSIuMoMtuuz72qvycSq92yXF1hegApubFzmYgOYcIhDcx
kNk+UbwqXPzxNvZRkvtMB48FGBPpgutOLlueECiSuWdmMoLWoG+edECMY9Or4ud32ACuAEgcIAs0
XVgdpVqPEi0uxRkciKmRHlxyUOVSx3vAfXT6f5oRllKYPKExwWVlHJyD4vUHB5C08Vauu7L+vb/d
ihtDQm7UO5XO8XAyg1RVH7p+uSkhktqOyyc3Jh6agY53/futf/gVeyKDM8upOlgZHk8lxmDhF6Sl
flLe9LTwkuG2l3rj7t34tj6R0BnYsxnj/wh8zoRrX/HwLo3c0JiidQifRbK7cdf5N+aEKDj0eswb
uwTovUsjVcURGOtjPFnPidJKAu6ut29MCblTPIPmB7fVKgn6pC+gSCeOP4+yBe1Gpo0VMQ52dm53
6EYFVn+LuuqrRl+b8TMhyUEpDu38V6l8uu4g+8uyMJSia8QEmc6vmVPsdo2WKwa4sab+2NmNTxU8
r7Uuum6G7DvGmx0hFqrK0rYAWOsoCI6h4TO8QpQLJJBBe9e8GoDX0SOwaaETES+N2Gt1kL1K9k/e
2x8gRJIpnm1bAfl7EKuhPd4OTu8rsQYNk9obXCaBCMu+qhBPoNijm5piuWCzPibJZ205urIxFpkJ
IZJAY3WcSpenoZq6/lzdKnXqs0mybRIjIpSVtcvSulalBHb6VKPsbmvHYpF4oGRjfjxaNrm77aa1
zqpYCbjxN62/LsMCjPhj49zm0rrIekZ/j4Y/feBHzrMx1dYjLv4MZ1g5kn/Gp+XG9elx/DSFRdi8
xIFMhGr/veW82RNiRj5pbtbFSNJUsIKeVQCTfsDIXLy45DAy2V4JoaPpVNIPLRycpCcyH2hpeCBD
9q+fY5mR9eebL+hauTXQEWOU6mTdxy6LvcRq7idiy5Ar+5H97dMJ8YKmQ5uXBZ6qlXsZwIlDXe5Z
+stYSEojsgUJYUFdhpRSC3RCrnMxxsc2DtNeEgzWD3/N64RgkGlJ1qwE+mFHvs/Dq1SGbL/WvXEz
IRRULZtqDsRkoOhPfexblX50htqfgHkvEtcf8BRu2zKM01GyMskm/UA0bLwhdRWC3Azg2BbQLFCH
KO7kTxBGfo9qLADt/39JiQDJmhosbsHrEaT83s4PKXm57tX7j52NASGPQMdI0fJu5QX0wb2J28nE
uBJ6i0aUA/ZlhX9oTogLFKP+85SsKolIN40wi5pjE64zAf8Lv7zEw4kQFxRQNXRGhaDXWBCQOBjN
KZNBf6Tfb/0bNo6gDcpcgv7YDqaIHlhY39m5x7+t6EASqMeyPkg+oCSQEyE69LTvTZUBBJSCVFHx
gNZ76Tz3rgQIofKVk6y8JDthRIgSpG/VtrMYBnvxGNZu03N11M4rtlQ2df/jN10JFkQIFrWCHlWL
DuGPLj6oDAdMkBg+5nqH2+wDcFUg5LOeHUyuDGDNTr6mD+1tdcxPS5gDkiQr4snOtxBYyjJ29BZk
6EE2Qlc99gn4z4rkbpLZkURIEYdjFto0xjZo+1nHvGb+loIX5rrHSA6BOFZpjKzlaNpDlkzFcwtQ
yJDJKAZkixBiyGI61B7rIg25BhW3oQwGV1K22Id4vIUpsU28jNweVHTtwyZQgUf3VjrR1C9vVfC8
MEisqsidZfTmsi8nhA8KMExi9woNrDyO0hQdPpBDFeTL9f3Z/XiuqpoqcX7MEPwaQPRUT0c698CV
1TbGBMFHPL2HssPZmBAWkuhxCeFblCuWDGpPKDvOU3m8vord19vGhBAGaa4vDlTj0KqE6LNR3pr6
34VxXMhJNf4GL4pHnc/XDco+mxAHNT5NaLcQvH8bJ7KW5ONUaS/XTezu/2ZNQugr0yRVYospATG6
qB+rS5+3hyVVJKmEbCVC3Kuw+3Y6Aa9qtp8M90yIJHGV/X4hlCVjW1U6KfCwrp4K3nqgGXhPiHn7
UGIvauKk4FUF/OsE4cOqe2jrixK/R49148RiL0rPXavNCAgFTOduHr51Omjcv+vOJ6u9J8uDKZvi
3r/YN4sSgprWuZiEWQmTO5CSr7B4955GKyS+ObjBIukZrXv82923MSakRdXYgxUfrPFhrWgXRdGC
odL8es7DqiuP1FQqT1tmSQdRukIhLBhFl5Yzw1N91fpp74uIfQdyogEcJo+K0lc+/NFxEueXRqsf
kC3hMZAYo58NflYgoo5/dmYdISxARivOaA+NGoM3kQnKPcP8SJpCAjPYzQ422yVEhtowVDoOox3w
fPqkMXZeaIVg14Wl8a4EYWNKiA7FaCwW1DssAF3GCWSvlR2Z+iTrwEpCndiQmsGCOEMW2wry/Kgm
qT8O5wnQ4+sOsH6VK04utqTAZ+3OVppaQVHoN6RqP5n1nHmm0iR+Uyi53y6mDJshOVdiN2qmC/hn
UnCYJdWjBeJFNp3M9FOa/s3pc6m1p+sLlHxFkZCGJfFUayneG6r72th33HlGqeC6CUkw/603Nap1
1awT1uOEa69W/aFzJXFBtgohLGBmPLEdVEwxf5R5rPFZjMyUSy49mZH155tnU5Yms25nqOGt9E3E
U7qPpgx5LDMhhAK8M1sLo2EQwWnrEzGVsND5DY9lZGUyFxNiQTNr08wMhLVKbY7V4Dc1WPLK2F/K
v8bEs+Qc8Ct+79oxEiJCUkxMWTD3HNCsf51Jf1AoDeyKHrqq9g3MuIxsiNCd8m27eh3n6u/rHrj/
InyLSK6QT+ggU43LaYFgTJz4KqjvHeu+5bGPHt+03LH2UDafrFQScfc3EzPpmMEDpYHYXclLYlul
iqJYHD9mDlo4zo0ue8vvny1MXBCiQ7lFFRa2tHRqAOZDqB25n6K2w/tGEiH2L46fJn6rKi91CdVr
EDnm0xdDeSrQ+mrNi95JjvDeSrBDuolZcRtVKNEnezarU4dHOytIMEx1CAiq5ADvvsjAbExABWKa
JhqUv55gXidoKjKwQHN0knnAEw/N5Afr1IRD2N2Tb47fhqWsCLtbV95aFYJTZTptqmkLDWLbPeXO
kHtKysMe09dD0fm1Wv2DEd/MK63+BYLmPsZv/7ru/ns7uP0DhMDVO5kOVgEwP7kKppQBk0x6FjJ3
iuwEo0jXbe0OYm2NCSHMKcq4Iyvju/VliaBLesmBJc8g2rtiGSGYJPHO3aO9tSf4jWHEg4mXXAIG
y+62ueR3y8E+G7dy5ce9oLk1JMawrihqrWmxjUtz4nT4SJXp4FCILUxa0NU01N1CcnPuZR9bk8Lp
dpwCYP9lRkaozkcFm7akTeN3jL1Udaf6zB0lBnfz641FsUbsjA6goR0WuY6l4AUBZEcbrdoAzYG+
C7u0NSagvlWlL1NrhAYHz16y6VLW0aIbXtu1Ep/cC8RbO8KziCVuVgwUoaWh58o8uNnZKiRuKDMh
RBYMHECeDxxaAeU0BXeW861VMAMIRqKnPztfYoFYt+lczE21kqj6xhnCH8yfCwhiqBEJoMH9UvjS
ACZbnBg/jHbp6gZHTD2bqBhbcAvlCdPP6qnHIA/x6sSj94sMcLZ/IfwM1mLVWOvT3iEjkG2ka3zD
Mk9ZPkjaSZLAKBaKBx2UFYWDtGCmD5D/Y5XhGdSLcVdf3zTZBxRCx1CDH2NcAC1C26oiL115Q5zo
uondqfitkwuxQq3jeeLuAD0+n31NW8/ALiXMN+/ZCnaMfTg9duyDXDBFsjixHDxCl9Q2WpTR9C60
tOe4DhKZSvMuRH6zOLEgDFLnHDVa2KhBGdF67mscOoH3l3ZYh3tzXOMSGh7ZnS0y7ml4QFh6g85p
F6wG+zt2mB/+raRMyp95h1gnBj31XLcJ+LXq7qW2v1rVUUUv8Lp77CI6tl9QSEKSuq+zSlkRiBDS
MXz9OPS+6tvRcjROiPANfIRC4ko5tcHar4DY1ZFIQtfubYbHCzqDBOxoYjUs66x0bixM5qVV6+XK
98G9raqPihM6rewaW8Ot+N7AINFPU+TXRE+bil4jBKRQ5OBerC/NqYjKgxt2pqc8kiB7lEn57J6B
jT0h/IN0CMOAM5h9+fzRUqNGP5jd5+s7uJ+8bmwIO4h5rIzmLeodPPXmsAjKg6V7IES9wQMjAdlN
HcWXAd01WRyWbZsQ/TW3stXcSY1gUnSvWV6N5K9Jd9Dejz3MkUr8dDfobxYpZI9akcadUnR4yLeR
kj+0MqL/3SRu8/uFbHHGtIOWoEwU8Jn5Tf+4xCbGbTrP1BwvG2w/nd6Te28MCqHfaMCQ7SR40SfO
Mckuc3MZ0ANKZZu0e5NtzAjRfypipUhx6oJ0+LqM36l7l9cXKj1X67m5cq7EchhkeePWLjtAZEwv
Pq705szvZn9G7qEeuT8+Xvd5ybESS2G8U+Ola0CEZcyX2Hyouqexk1Sx1w9zbUVCpHCdxhibDmo3
jj1jqqcNk8L8BGLIMGYG5h2XkJWJR2geXl/Z/jPpbcPEothYaBCLT0coqqWecxgeNDAOzpVXG2F5
wriAn70k70EAb4KiiNrmpdlrXYbJ77gxkCVOzaWjehnprSIbKJZ4oyuGjMRdoISzKlL2L7l20obv
s/53bMjemjL3EIIFeEOVrG0xh5t0rqckBz0FGEQmwyCJSCJiu0cnY+57kFx3HSZwOuuiaOpB4gyy
YyUEiaFklsk4Qrvx+K8KQ/dtHL3Bdx9/MGJVf+p8QrSIa26Nrgs9cecu+dCdaowbou5yKk8zpL3l
ug/X9wmDGr/exlOcmGxYtUKXfDok/SvrsyhnXyUf8fpGaeIMscurZtBtzBBbtt/1fnWqojh0fWKf
XtVoZWbjvqSedP1mBG3pr+tqXTYQd+1Rcw5Y0FR4c3PuIctuaE9x/SxZ3vWURlOFFAPSYrE7gUA5
IFDq0CP9aEFgSoGT0MsPJ3nVZWIqkhiFuexf19e4+sDadfhVf+7DddI994FPA4nyEv4vbrJffPgZ
EzUR3ZwlTdW1OY3DlYpVA5UnNJVf+whkJTf9jWwk53qMgtVfF+cMZW/GKbptGct9aK14Ksle1EJ5
BanDh+t7J/NMIeloNV3rkxYyV6ZGqZd1OubanVmmMb9/ygy4IZyDGCLT5jK1UAKdKxTehieifhqa
j+q7RLxd7acNkV/TZjoYjWyICzD9s1GPQQJdjiX2r38uyUJEMSamOgVJepSF3PG5qu0Tt19NQ3ZF
/RfnfluKcHhRBQaVzIRwwbk//bVEdpRFim9B5mqGAvX/Mv6wn3u+WRROcN8qsTlo4KTHWAkIeB8h
rWXaX4sl9dSp9h2w///ZdxSOb5s0NMtNgCgcZgFvh7Kex8CMfqeWnD39mal1SzetsTwtQC5MgfBb
0sKzQS5sYDXNYr8r4L59QeHM6mbnOiNfUPuKu2ProlaI16Q1z+Ey5OcC+qLXV7V/bt/MCee261LG
XHQWA0s7J+yRlKc/+/3Ctc+mOXaqBsuh6lGlR9OS5Lb7VYzNcRXu+V7NU67O7H2Idk3i35ZwzZNq
0DBik6yw3CHIPht9kEQDOEocz0Z9cgo7n3+pn+PAeZJBdCURQ2Q0NAE+H6qE20FjJz7VmsfM1bw0
ViRVof23wk9/EIkNITybdB37QYTendJzejAPK1PHe5QENkFWlD3XmVpxs4AZCJIEc76cgNeXePb+
5fe2EiE0FHGdx5j9MoOF3Y7a83hxLaBWJWntvhEbLKQqNLAdkWQ4ZY2Gw+qgrpVixDtfIqNyo2YB
+Xghg/LtO8CbKeEklU7JicWRqfQ0CyarfEg4jcZEJtuy7+FvZoTzNIK5loIQ0gySlvmqQaNsoMeW
FQc60yOQl6G1VJKQ91/O8E+bYkempWPMIJLwnzPs/iA3blestnOUM7j9l1vxzZrQkulnmo1piw9Z
hyDvOvHIOvEb7QCxbzBd4KL8fD0CSu0Jt7CGXMgkPWYFKijhmJiWTwIUms5z9CPFDGTQ8P2M/W15
whWsJvnACyUBPHLm/+h6dmxj9kKY2fpVOj0U6SSBAEh3TzhoqP4MnZ4BKTviUXL77+6hzLTOFLFI
VoWUuKfIImq4wJOWDM9uM02Odb08G5CqxlhzaLvOPyU3X6gFaPr1HZScPLFLQwwTZbMRI5DO3ASL
nvoJrXydyuY5/8vb4G3nhLsY9KusJzkyz5Vza+1ArUSGy1k5NIc4yF//bFFCOAGTsV5zgggMYaKw
ttNDMsQhIe4fmhHCiWZVVp31a0GmZ15KvzPtYdBllUGJU4jtGbVN+lLnGArEBMsrOEkLL+3jxAM9
ZwDIlGeYwGmapazjJYn9YsNG7+d80nvQvPVdE41Uu5QL9R1zOsx5K8k9912DqOCNACDdxbjtr8ln
nDNuqQ0YX6zs/G8ej4JuqURqZPrtsxwIIDUopKEDTRdGJ6CZpkgDVYp2nBXP8Aqvuc8jFxOrkiO2
+y036xNcvx0sGtsWUMTUMryEvDR08IfhNnXS92QFG0OC21u9Sii3EYxN+wUyeG73PTXRW1P+esfp
2pgR3L4twNqUWZiq1zlJIB5YsNNQk3/AZS5Lc3aD05slsVw9zVZrJlWJ6DsQwDY+8x7zOECeXV/P
+v1/KyFvrAh3ZqOkzjINvRmo1PSgYn3ACK5nDss5z8uo7mW6hTJzwpUJAqXKrYCDDm21P5Qd8Yfm
gwXcUFm6EdMTifPJrAk35gKyw5FzJHFjPnvtggrog1Lr3qSE+ftKXJsPKVyWJp970qtIo9a5LeVT
HtJTHXRh8rTOifE7Ka5h/VLXNk4IHGAz5oDM4Utql/+UXY/DeQzWIihY+v3rXrLvi7ZjmKsOhitO
RUJ6h2SU43BZZg1C1HtLuaFElm7s79abEcE3KtdOWWL/eIJpn4gPXtlL13k5nl/ZvROlgRuYKITi
v5IjIFuc4CVG2+k2XyNiG0etDmLecJDxNO73P/HG+v8PKHpH0lvzUKAAWlk8aqfhvORZMM7tt6RY
bmhvehobT7HZgQ9hAjN07yeL7Tm0P9Yo8JGslzyud5esG0COQgkErOPrVmxKHoZdcl3NwEYdaxcQ
znppdTGl9Ia7+7kxIkTkpWqrjhcoUmVO5iXVc4GJ0OTLMHn1LNOt371lNqaEqJzpGi8HjlsmSw5Z
VoW99jCx+6WVcZys2/TboXuzI1YJ+qwhJP9B4DzxE2XurblYsuxjHy+iO5qpu1AAVMVMuFXVdsZk
VxKWptcFBXR2/dRL8JhJ0Rj4h0SQV/guG73b/4BvNoWswKyZltJShX+mmT/kfmJckha0X254PZCs
G/H7B3yzIzpe6aglQKMoj8ZfJlZ5RhPOVliyaMiPaEBo79yxN4OCE3YccpBpCQAwU8+W+x0UCe8J
jZvdElzPHguSTk5tI1n8mKhzwOaPkyWTGtw/rz9XIebB6PrPHQNSCWoOF5XWfou+18Ikt+WucxsY
izQdC3JuYiGqYzzR0h6NPGW6T1TmTTK1o91VbAwIAV7Xx1KtUjxgAddHW3rykunJaJ6ve5jMiBDN
42KkRTHXetDEYTbcmNDbLSRo730TjmFpUMxZ8UC/Rs/ERlBOWsxxtepd0t3PzYka7zEB3IaLZwzE
sn5r3BpzTdN81ZbUPjVt62lx7PXS9+/uqd9YEQ6HnqLlknWY1in7l346mrXl8ea+KF+ub8l+oWRj
R/hg6axVY1YBkAZGrXN6rA/Gg/Jx8BffirIz9bW/r9vb3R/T1HUdWHwM+a4/39xuKnACVpNARdVs
z1XyeXQvi/563cTuWdmYEOJl7ZCspBAnw+SRn+dPjfL9+u/f35m3JQhxMq6hLdp2iJOD292BvxVy
nOPNPBch694j7O5uliI4QTsYXR0vAPnUbLF8d2U/m1nMfQyopZJYKftqgh9wPk5FnkBFynW+TuPH
tP1w/avtZhzmyg8NOm6NiGDEIS4yUHSBEqyoPw/ASBEwlEBBnNex18qGlffX8mZr/fnGyUgxOvaU
Mnw2qFIZl9x9D3xosxbBiTHfD2KVBIOVHKypjEFg1gM153s2xCbQ07RMBzJ3gpFZ07oq7YG7bRNw
BvZPdPj7+o7sJ74bC8JBSbEO7qZIAtk/ju03+r+w78gJIG4zJL5r+yv2Owll5cT9LGoVeHctHTMz
tnAPlJ3VWwPkFDHKoTZec1pZJevMMy7L478F4fY1l5S7d11iY1JwCcUssqJUMDpaT2jnDTpKAgyi
KdH1TyqzIuyZYTGLDwWCqRM/kuLSzBJc+e4h2qxC2DHDynNoQ5jgWqweCv4prR+n+jgukdKfri9k
Pe2/5YIbQ0KMc2tuajhBFG+iNmo4KDKV5qtadN+JM90P+hJWWXqfOzyX5Dm7sXVjVwh4fWw5lsI7
DLaPU6RM021e25fSBEvckMpsrZtxbY1CxJuGjlkJh84GwmxgpN8Gu/KIDBK1/sG/G4FMtGmpIC4S
Z/WgRmhBfI2ZAeOvlWF7phVN86dpegJgY7Q/XN+13RWtAp+aaaMYIA7tVUXv8G5Yn44YCSggYQOa
+QdIy0peqLte/mZGHNyjaZMMSYvINNkH1MAS+nx9GXvNDSg2OJDAcImJ2T1hZ0xnykDpjf74j+bG
v9Ku/2luyPULdlajw5DpQiJ+/R/B1RslsVN4eBxi2NcjsX5wukwSfHb25RcTgld3alrQHk/9wDHN
u2EsIoMYodWmn65/t53o8IsZ4bM1KR261sCOuNmXyXpxnFsXkLVZv62pDPZ//aP9hrwr1DFr5iyD
gkhCDpSNQQ7Or+ur2Wv7b5bzG+7OGYzeztXZDPitcmFPWlCeSwjvHPnrqp+d3DTn5s6KWADCo5PE
9PraEU7tL6aF15DbT+gx85WrLWJf46N2BI7RKwGPx6jh++r+v5gT7kOF67yNBwbY5BQ6BwImMMXX
ptDyINgUzEdZU1u2eevPN+lRHFNw5S8lpLvI9yI7G/FB8vlkBoRrcLZn3k8YXQu568U15MGKIA4V
v9QChL5wLbrKh8lkNoWrkfLGom41o5483pUgqdIpD68v6/op1lQhUHTEpPZM1rspI5HZOi+G4XzJ
kkyCN71+ijVVCBalVaj/x9qX7daNM90+kQBRpKZbDXvy3p5jJ7kRknSieZ719GfR/Z9YYdSb/0kO
0F8DH4x2uahiVbGGtcKmS8AzYPxookuYfGvU5yw+5FjGuK7Q1tvvF7sTHMYIMlcFe38cZQxAUl7q
h37uxm7jc6KwUEpzLpMnBo4419NgpMDGGV37LthHbnoaDp3T/bD3AI72y6/X9dtIJtbqvYWZlZ3r
FZ5K5mJTMNJcLO2ULI8AeHbUP+Ao/EWM4Cy6Nq4tM8QHsxu/yB716DlVZP52qzX4ixDBRbAlyhgt
sb+S0gnMdPmhjHJvasHyZ2g3Y0n2rFMzhw3JZ1vVzuZcPAIx+0/i8nuoJG95/epAJwxhdZMVccB0
PgU9HCq/PfPrHHoyhSWX7e3tshJVzKBbs1CQ8g3Dcub6Q2smzjQ/XzcQmRDBZ8TE7iZaczy/+iOG
KZw+rNwGG/PXpfBbdCWYiONKc1qQqh+BIcKh2ft9d+AkW8lJNoIiU0bwG+FSKiDAQouGmkDg/FSx
Z6b/vz8/fjFCwV+AI73McwM+tsoaXx9OIJ4C1vt5wI6TblmH68e2eXsJVSloa0GIJlaKurhT9bQG
5hQZX2vjtgkNJ6K7LpYks5vHthIj2EDZ1kE0ctb11nwywh1ougjdXddEJkIIHJXdpOGyYJ2ENn4T
7MzMrwOJiM2gsdJC+PiLvmAyIsJ4FVEuyvCCl4Y75h/T/B8pMMi2E1+JEoygwcBMS5Uw8t9AUn2A
brrap84xHI6Sqtz/ARoY1d7FibxfY9QPs5WjlrPoGBpjmm+VyqkuviaUE52ZI4iMB8mW5+aFXYkU
+u7hECC/5SNBVuF39WuVnnPj3s58VXtpULJOiCQOS+zDFAKI2fRjjXHq0K8gJ+nDk6pXFySgx78y
Q7HqkhZVX00j3rpN3x8srKVPefQ4YFn2upjtULU6Pp6prVx3MGoV0Ctg7sZna3aDPYenJLfYvuCT
uiB+lLwT+K/7zb2uxPHTXYkrNTaQLKt1rx4n/YLJj+B+1vPFl2jFh4yviRH8hD7mhc2aFLja6vO8
NLtZ24XlB8pKB8USR0dDLtFurOTjdbEy0xBcx1BSA8MmgN3sly7bR2H8FBWltkeJhEigN/nff00/
wYNUoW7VVYeAO1b3aetrysGy9pGMB1nip0zBeaDihurYEqEM1yenNgr8srAewtE4ZcQ+BiZ7vX58
W+AFa+8hojEOyZAOPUhs0N0w9vUtAWmcowA3ZnL7s/kASAYXycuuk23eS9QUN9IXiw5TPCIWZ/2h
Uo5ER3Fhce3mlsBpXVdR8t1EvjD0wXRa5DHKxLGLxiCyTy1wLPPTdSkyhYT0E+hnXV6D3Q9ADPQ8
G2hGdGYB9Iy2otiMJMzJp6mTXDnJxbYEPzLk6WixCrayhF9UdpvMH67rJItk4nzfOBJFM+McoO9K
d8lGAnS3xR+a/rIwhgHeOXNGQLM5QPI4J6TZkb5w57B0wCAjGa+RaSr4li42wjyLAb3CbHqY7Mjt
Cu3xurIyM+EfeOUls2EhyWiiNpSGxW4Gyzk1bkz93lKpxB5lugh+RBtLmhctigusPXPOU1ktjf/3
v/spgxlgwlNx1IIlViaWnDoenOPedMP6uzl8S4bHMfhWkGOqS5zitjLvwkQTZHbehwpm5OvyRVFO
XWdKTuttyv6aOjwArL5Lju1OmgbAcpt2o98DkHZv3i4Hw6t8clJeWm/0GqcDZoaauCHoUGQrIf8R
rN81FExvMNJer2PkHuxi7c1dfcleJxehzU38cCd7omx1nOCO36UJVpjTIjG7ZQKwxMu/i5/pnj0l
T4FHHvV9fo9RJD8lEjciMxjBIFmcmEoKunJPMWIscxd+GO7D9C6cXgfjng2B5IvyD3btgwoRDgPD
ht6G9tt0QKY+m+GPWIaWsH2Xf56iyOZU2j2r9A7lcRpc8upsLx9AZ1dOEo8hMw2xddEOdsImiiDW
7eJbDuiiHdNj5cDhe7Eny+K2eoJr02DarxfBmKOlHQmKNfxZEbn6IfHSi+nbe+K/VV2PMgwIiV0w
wZH0hd2Mi4riVwrgQeCOe2VeeFU7nbB08GqUWEkGDNt1J7zZ2FjZPxP9SaNrHWn4/L+Zmv6MtXUw
r1u200Xdgz3N1CGl/lVTAPhv5TF7jJTs0zCMMngDwm3wio0ywelQM2qtMsGl1zGfCmiDm2xnKQ65
MY79pyIDSo/msK/hjt1WHwhAab0/OgXbVqkJfCrM0f36qe0obnMrXEKfWuWhqYv7JAPOTKbf2OiZ
mkuOGfvFB2nOcaxRYGgWGffy9v15ly+YWoU95yIqsOE5xOfKxoaE8sMIv1SWpLKwbWDvYgQDMxOW
NswEvSAtHyaA2jTAqRjZfdWemypy+ki2Vr8drN7lCcbVTBGdsbCI+e0Wg7jYUVu6UfLpZCcnGE5Y
JlHfoMfkNTb2s700/pB3BzuTVMC3Xei7IkJMaoMOCaaCJUKlt4F01zs6Wi9h8CwxQ37+v9+CdzFC
MErbCr36yogAVqveRC27a3XDGdLQM8porzeTg82jB2Y85b31OdLA6VoxZ9HJy/U/Q3akQnjCEo2m
q/MIxPvAZi6xzeloVWZ86Ghk7LJGJRK1ZYcrxCert+HnBrg9fbQOoEW9BYrQBbAdErUkYn4r9RMK
KkNe84rxMh57/C+Y/Cr1rx8eN+krn1Cs8PdxalqNrYZ+X++08nPCZCAtMjUEV2EYadHkAQ19s7oL
4srr2h1QkyVayIQIjmKKSsNQqtrAgmnixN1dRZ6T/OvfnRQ/yVWeOYZ5VOUVnJGavqT2nsqG7mQ6
8J+vfn9dKbVud1jXo8XFju7wugCwsPN3Ogh+obCS1JxK+G2rf4zTz4ssPMt0EBxCTXKzZ8aE2dTx
NQKjcv/A7MN1Ff7jzfnT6bw1vVfn1NQJdn151tF4gzf7rRt+jveZEz//C5KnPl6XJ1NJuO0JmE5y
m6L3ENXjkbIOY7Ehnw9YZJAGEjcmbhNHNu3KtCUYI01stzZqJy3bs5VVbmfJ2EUlOokLL4TFNApA
O+CBOPpop5/ybDqFiQzHQyZFuPlTY6I1xMm55qi/a6fANe32wQJN5F99IE24+02vlktZwB4yIwLC
X3M7B8oFuZlEDDfdK45SBHclrdI2aQkGbJaWo1sOoe0DrF13DALsPb0hD31mhX8y9UJ+mrq4K5Hq
Sa1EGaYagvZcGHdjcWdNkijzH/W9dxmCS9BIZ5EMfS+vnp3qjCb5KfEsrwudCRPM+X3nxl6GmrPs
ISszDsFTDGbT0tJE3DENALqhARvA6BviXrcNSXQTScCsZaYKCSf47Kw6Gb3lTlax/zsRgn+YrbQN
sFuA8sP4Mg9um0pm5SUqiMsRWtFi5adFWNDm02z/KMZWckYyCxAXgpk5dVHe4jGhPoBd0839RXWU
1lF8AAj65EfhgxH40fykP18/OIkFiDiuVpyrZlrg4HpySYFUZAEWd5At6P7HE/yneYvFrkIH/qLR
ABcCBAbO4kVu7WIJ3zf31C+ktaDNb4XBbIqFZwyiGYIt0NkElWyG6UEtH3eDtgDXt/Wun9q2Qu8y
xG6ebSTqYHGmqu7b4C2e/XXoHMszL4btcMSTRQZNuG0eK4HCW5PZc7hoAIrzAcB4H7n9fjob7nIA
NVsJ7jziJw/DRbmXDZBtWsdKqhA80qEJEzoGGI/7X3d8twsmKxlC5NDrzgboBMaRRle5AxAtaBSc
4dDkAMYJ71VvYU62Z4skjmzbCFaQdBP5m00Fx5enqIqrHZi264XdmAaav1MuuVkyEcKDyIjrZawx
l+QtBgxkCHw7l3XLN5MV7V0LwdJJowUNKZHV92x0yFwcmxT0JJ1dO0ovWz7ejLzvssRiXQxmp5hQ
3vy37ZugbVwsw9+XS3bOzMo1iSppJWyXWCmw2ohhGxiu56a5SjAzGlUD7SAv+G6ABDMErjWH9G0O
Q77vqWuhfgeMPSkAyvbNXskVInHZJ0tm9dhS5DjQ5SOfJRuc7Ieyz3wrdGRLz29DM78lNCtxgiFG
SVjUeg3oePpk341AisX8GqftCgAcS/B/bUf9SIAmWLj0KPFh/GJdEy0YKJ45o65QYDJHoU++aS5n
M1DcJPBNOGaO7xb4fylRsNcyx+a1TtGbVfdkh4txAD5jcQiBq1n48yF8HWQjS9uFyvfjFZ/vRl5E
QKLATBvfmE9BaVK62pGHnXgXSVKEt9915TzFR3yQ5qbe4CXvUfuDipVdQ3nsuh8lBr7YcEmxkp1g
2vIP8KD56sn/vSZv5ry6JiZSqTkwUW5mNrs3emBHzb1kjGQzCKxECA66WEKlHAfslauA/1k6/WvT
0X/mIPtLMdyfrjQxmpTNUcEZ4An9Fg7jcB5Tqvv5nElnICSWLw7l6XEWkmDkc8oXgiail+0Qvumh
OxhO9bJMntU5i6yVvv1iptRgpmGqqiGOrcxG0wHPBvGgP42+BoD5/Dt9jM/5UfWaPcgATcn8yuZn
A+ILsQ2C+rS4fNB0AzY2ClhG2Zzb/qEhFzX6A+wcIGn+lCFer5FMIWWAQQWswWUwJ8dY3EhtXGo4
3XwM/4BU8xdpQg6ECdhRa2JIs2JXMR562QDsW7L72w1eqSOkOypLkziZ+FInvEWCNKt1S9d6no7q
98gz/gn+AY2Up2E8bDxUe/1YuM0XTAK55pE9UOdH5scYH5VNO23G+NXfJNy+fKxia7DxN03gJyo7
8jWo+pfBUN3RoDL/LDEZcS4WiPV9Wbd4xM8nzhtOnOIpPOm3/S5/Bj+0W/jjAV9XEhQ286SVgvyP
Wt17e4iXcOIebHTBHg6y8tI1POueT+Jx0kr7Uyl5z/O4du0rCxEeF7RiUYETLcnR6DEpW8xozjx2
zW3GEgddf0+i4aa7WWkoxPgiU3prAZS4V/rsgVMtBEcSOgvKZfURrJwfZDCMshMVAnvUhRiOGHGi
BFuP5nPU/Mk0wUofIYxXxpyOcwJ9kvYYlx9a+/n6gW2mmu+/X6zBFdqMknuADxTZeFUFjWPUDyP9
tnS7yny5Lkpi8WINzgysSSsnPD5CrT23VntXsshd6lr2ApbJET3LUs4WqaGSyRTQO05n0pcoL8pI
u/nJXzFtsQqX9bZmJym+DAeBa7GNOu44t61s8VWmDTfA1ZVNVSztVRHE6MuNSRenpB9a1KqufxqJ
FYtlN9r10aRZM5JF7DNW2TkKZMm3xBGI0HxsSckQ8ejVLxeWv45l71AKMLaDtdwP0gqPTB/BCywp
KFdYCxOY2VOTHXpZiWr7KbG6NsK1H+1Z6coaX6X10y/6rtgZn9gnlJC+LS5AtR3tJvdmR/lnlu2f
bj+ZVoIFfzBXmh4V4Ztgssux9TV2XofVNmM3H1juxK9/ZRhiLc6qs0jLCQ6yir4s3XdT/Xj990us
W6zETcXQt3mG7Z7KylxS9i/MWg4DwLAlBi6TI/iEpu+iJm+gx1j4NmgZWPlxUo7XdZFkD2LhrerS
KS+NCcsHymfLmN1uOZb1IUglR7b99nk3ASp4BIsuo7b0uEod2kHpIT4Fu3lH/WrfHq4rtL1NuZLE
T3Xle9RaLxebpwvR0drbO/01/Q5pXnBG7dddfLBd3Xf74JHeBzKWPKloIXFYkgLbUXP4L35z/Tj7
zY4zOMankfPLYSHQq/bqGfy6d7KXs8xUBN8RUoUugE2DX2++9lGPecGjFkjSou238upkBf8Bnla6
9DPs8d9vSJzQbw463srN5S8DCBU8xpi1dU0S6JMvD3F8j7cJk3ZZJWcmFqwiq9Sn2ICMPjvS5euQ
P5lmI7nCEp8ujpaRN7h/ZUAnl5g7uwUgH/hPJAbP3cCVmC4OlAH0saxzE5+lAWc9J62zQ4fedj5Y
Hw7Bo6wfsP1MfbcCcZysw7ayFvAokh27Y6MBYrC6CXbLCUUo/kpVFOcPOOTXzzpxmGzM8//x50rk
oxpLYjeWLXzJQpQ4KdYuRdfgGUU9FfPz2OPFzh97Hnf8Lad4RDIwJXG6TPATemkaU6viiyUYtTVj
Nx0rJ02+RMPsS2xDZuOiXyj7tkkwXAy13uhcTvpj/Y0dJ3fymzdISHJfSWtqMoMU/ARJqjmOePrf
+rMP3Dhf8UkOfNd/IU8C6QNRJk9wFnZfYMxPQ5Oy24W3MZbYQW9wHj1e/5WjUPITu3LbRAKPTqe1
XSs4US0xnNo6jxiWisCFnQyOMiuS7/eWj1+TJlQ02DQoicU3e2dXeUpvq10C9OF9erY86xipb2fK
1cy+81I3WvcYt3O6vSlJEratyKQ20Q2dEfFyVEZTTxM1KPgVd+qQuAo5xNMscZUyIcKlKKZpKuPY
fBNSoTpqjgdGJQ/T/0hD3jUR7kM6grSrB24TcKbKvWoWg0OUehePhhuA6qXp9YttlW5ktRjvMf6k
fsneZQvXYlEXPVb4KZZA3MR8Rdl+LKXs0dsB512IcBeMKlzqZoAQDfgr9JhLhwkln0m0/5wqJooV
ENByIlEfVJg+H+PvvfCY3fJp+mwvm6OViRQugWH3S9KEsAww530PQvY9qsZdHcoQbCRHp3M3s0oc
tUgxi67Cza7042Q8E0CSSrwx/8K/3+afH0cXSnVlaU4K44Ultp88A+yhcBpYRQArVPSa/CAn1Rsu
qpd69jF9vS56O+K8SxbS79QAUoTC8NVU+9UYfdIreJM7aS9b0pJ9Kv7z1RlWaU/SkltHRl/6CNWl
7DavZEmVTIjgKdC6R7d7gpCJPrLwexl/mJun6+f1H/nA+4EJjiJLqyjPenyq/jR4dNe6CYi8wzPY
csERLesMbcYUXcX6N4dbBRDar6emhAZJ+k7HAhg13DjtfbXZF8HnbvySBLKqybZmK2GCKQw6zNxe
EJ3nU7A3b0pXARJGekSlEdsOVJLpcHfzm8WvhAn2UIJZvqkaCEusuyzfxdpdkzwv/ZcuOtrDh7D/
fv2zbVrGSpxgGcqgdYAVQQtlmp/m6GUgl0qGI7npJVYiBMPIpyHVU0zKAhTxzgYSRRW8XNdh+5m1
kiDEiVljGulHBUtySETNw3TINCApzF7m28c6l4T2TZe0EibEiyrrK3NukWBEJnNn9TCDyGCi5yqo
gZb8g8SSN6TkA4mV20WnfTJkeCEnqDs1I9bA8tKhQ7aXnOFmRf1dLbFsW4LLiIzcyHmds9+Hp6By
sGv2g+P8zQfjlsmSUJliYvBYxsg2Swisq+FGnaODZQ9eRWX9NIn1ifXbCmQQhqLhczHzxkw/qkSG
v/sf1gf0SptZhq2JJHhznNQk4FEwOQb7apfvgwMoQhwEJSn0yXY2pv+UJeYSihkumAaHNsW5AcxK
vu9O9n66hJ4UqH7bHt4lCSlEVLB2SbF06gWX9pbe6AegIrqtZ++HW/b6/0GeYA4R1RWk0pDX2E58
O/v0TA/KLdaxLTe95wjylv9HFv+uoRBDkrSeTI03EKKjcscn6MITfQzBOzR77VOxrw/X5W3au0EI
1ZmhAqZZcIM6NY1m4m5wYphaACZam4ECqO1218VsRyuD6SZhFLj14upyOxlmU/Mpn4yCkBQ3Gd+t
/mg9EZcDdspOcVurd2lC/LAGgPFgf8DwzPY4aYdQ85ri8bpGmyKgDaPU0jRT9ExFaJFOnxLdI1b2
T13k1i40FMvRSJ651yVt+oqVJMEGJ0AyAmwGjNYAinbSfHKzWMZdtD2EtZIhWF2cAkUJeE06XgNk
Vy5gU8/7u7h2Oid746trLrMBeqHektiFTDf+81WeGcVD1WmKgbragvpJi5zKK/TW/KMwslKPf8y1
mD4z9FzDMglXL8B7fx9y3Zgz6Dvilmjz68VfaiaY4Kho5dxSjJ7Q6mMRXWxZesH/+98yspVKwsUN
lcXILRW/X2XNbjJGZ8Fktx7QFz3OJZVJ2UcSEhlzTvNSKTFD2ZBHpT2b8bfrBr59lZiFYr5uAD9O
yF2ywUwjuwdnRtZNN2M2HSxauHjmeNfFbPsgFFBBhqAhLIpEFebczZ2Np7s3nrQTrw3aj+jEYHm8
2483suGDbaXehQmHliZTVmoNh54Cqim5IemhYJKkXCZCODdiW0kVgpbbm+PjVJ+s8SmgkvCw/el/
aiFyVEwLVgrNBcCI1pA7drfrFoltcTP93YzfBQgBvcDINlFaTuqnYiA4mdwx6g66iq5iZt/Ghinx
pZIjE4krI3UgQcGHWzUrcce0dMrgTpeRcG6X1t8NTeStVELVKIegYV6cObOrg6I6dweHPS0nnv2D
gEzi3zZ9gWVhehYOkuEO/erepr5Sm4yAC0EfEqsGiG5UfiFWZwITX9WMp2HMU4l32zzHlUQhJlGM
Iy6pXQOILmSOTdyuLN1UBvu5eY4UkLrUVm2GcTrBwFWTgMEywcwseFRjhzfgbHcCzTcvev9vdvq3
tKJgr7PwD/4ldnnCpAOjE+BpvGS6UaZzM/u5IRke3bL3tQjh4MDcE1RDiJoHHu9eFVZHMJB6uhG6
YRo4vS4lzVQ37tdanhDYWcPSVmmgkmke1LlywtkFxKSTDk/pAODg77WaOJ01OdddLf8w4q1eSxXC
utKzPLZHSLWSI+lvs9yf6b7oNEcrB9ewc5/Sp+sSZZ+O/3wV4Umlo7adQeIS7QsdkKB0P7eGRK0t
b7hWS4jpNEiSvMBgs0eVD1OZOEUmQzqQqSFEdXNUk0KbIEFJznXy0qQHKoOYkokQAlNM6jrvBwYR
eENVvWO1x3T8fv1rbN9cijALGkJCkfH/+jnqBtBYCq/P24fg0hzbfb63ngOM3b414o61pByx+QLF
ItBPecKXUbpF64Fn/nZzuwY1j2gfxzcTin164hr5Yx/dpKEMv2ATlmItVfha1qAUusoL2spBO5U3
HLIre2YYJo12wTNuGaAaJr/0YlCpw1/JujlSpYUvOVlj3yItwy0zbsHx5M1V7M49o05Zs0+EqefG
1PdLM3jGpH+VfGAeUn674asDF1wzNQoWzgEOvNsVRz7hnwUuu1MBw1vsM10StTeXojBRbWqGZenE
FAurY4kHljLiUVwjf9fPVHPAau03N/plcbES9aLsO0DkuEzS6dkcBFnLFfxYGAdzowIc7W1SgniZ
N93opWfgwmBodfRCIMskkwNitUPxjf4jOWIeCn4/4nelhTtkorU8zHxMo/UnD/BRfvhB90Elfmj2
/wv+4c0PylRiaODkA1CVmEMEjBA8Mnm9aDnztjnZWwBWyU7xTlrF2QxKK1lc85WztuyxIjR4k8Vr
Afm+3eknDssrvSKbZ7iSJIS/VI1mtnCPPaJLo6KJjbrDhXnqju+h6JJ8fDM8rIQJ1mKOWAFhKqWe
gfWC+ilXZZdu03WvBAgWYYBepaj4N+IVZd7KqO4i71t47nw+/KnfzzeyvcBtR74SKThW0mIWapgg
cthx/Ov+Yieu7Q8uv3Ew/ewiaxJuTjfSlUTBqc7DZCqqCYnqQ/yy7IjHEcaSO+sfPuKaevMNd6nK
n+2DUZQ4bIxRaBZosn41yhRwEAm4nnjhLXycjuGpAqvy6KF05I4H2UTq5lt0Je23kmkXGoOVQRpH
Mmdu4QWf4L8c9KV246ts+3vbMH+qpgt3u4zB0l7kENbP7Yfc6LEKI1sp4Hbwm7Myma6B/8JE0VAQ
QaqSDW2GQikDnMJi2K9xYtyGQHYkDFHwumeUyRLcRx/MVZ3yIblh0PxpyjE2PmOU6FhLR8s2D840
OdOGSbTfyNn6qs874NwCUQwtjql2B2TQ13XZNgTUQ01QrWD2TVxQxcp8P2dKzGB28WMF0DIgUtwZ
DnGB9Lknn65L2zy5lTAhY8DWR2tGNGHeMjhGTh1z+tzNiZv03t/JEe7SOONMsWDJ8MqpHRUk2wsQ
D5/YxCSJwdZrihGbACIe+726mGbOc14t5oKl9jE/tdPoDSWmoYq9FjtJXEnWrLbObi2L/3wVtLQ6
5K4DH2qygHdBnQx0gJkTSm1uy8kzDVRTGCUEI5joh0AbVMVKCASCMH9Kp4fQzhyq1JKD21zGXkkR
/U9ilGEbNtidn3bNkTh56timE15it3jhe+36UUl8Wa9h8wTfNRPdkD5VOQVACQDf851JP8/sNWpS
R2Oy5QjJCYoDIKaC3h1GyYDZuziT0TtR48zJn+CgMDw4KCO6Zqhi4yTL+8ie2yTwYuNjbJ/VZgSy
vLQuz/MT0a2upQgXtm/6dlmy2EJWNr7kfngipqtDKxQtMyxpKYPby6b8N09vpZhwd2eVsWTsgSMz
hruCdBgE9ZuW/YnbWykmNpAH8MQpZW+Bk3CX3BdefVHcb0sDSHb1kLmyWddNN/GuktirMbWxhitv
sdhKzfZrE1ejy2p19NN56ZyJFbNrAYB7d90HSs5RE6JUGuGVnSpRjF7hdBsoxb2tPxRUOhm6lbev
D1LIcDVWJMASMixvwRDSMABIJj0y9Mm7u6yYHNXwZ7Rx7PEQRhL9tg/VoKZKNIOhLParP2Szrhdj
V0Z+YX81dOKMxleQ7kbGYZSta26fJOjB0BxQ+WzNr5Joauij3YLxYNLAKaofWPzZSh6vfy1+kX67
aDhHpiG3JIj1goxcm4qeMVg9mmz1XLm68ZDPPwp1r5f7qZfE4U2NwKQGSGAG1myx4zGwKii7ZgFx
oZY6mInzbYBf2IV/XafNGQBQ5ALOGnvjJnKMX5WC2UcznTTQkrmjjw18D0j9bzv4xV4GMrCVKa1F
CY5KMe1BiaMu8HJ6EwaPWSfzGJvBY6WL4Ja6ugBlDfe3mt66mXoGL6vXlLdzH8lC49brdKWK2PNQ
1GFKpxlkmZrx2mHbTWsPimm66bLLl8diaF3TPA61ZKJ10yLe1fstf1aI2dA51r0JV3axTCfPx6M5
1PvrJsFP6TczX4kRnVJSqNEwjZGfoedVaM6iPrdoGw67uEAxI/hEM9k6vOS7ib2QNtXpPJXY7lsm
2+vYQZm+BgX65MOP65rJ5HADXaVnKd75WmDrpkcy+6Tak2Nbt3Z1Y3R/AveyNg/+JVeCFjKBUD0b
0BLrKi/pdX/s/qCOsJbAVV1JIOmokToqA2/sy/spUHdjW/yluQmeoWElBT93pnhTBwwZihFS+oPK
eIc33zZrRQSnUI+pOrMAUwVsz7ArBq5mTkvXoxMBWrriu+yZK7tDgosw8SZsKmNk3tx1jjnPjlqG
bqs3kseNxNWJkFCRRtKastDy6mzc0ZiWzmzIivQy120K8ajRQrvr1SX2OQcT8HAulqfe6cCWVg/S
fTfJuYl0Lno+BeVQVZZXmBnCkLFvjGe1nY/XL+hmvgCQLpQXDTTfbSGKl3RWKLyMgZHBzmnm1JmD
wl3SDi2pG5J/uS5ss26FiSaMWKIepgEZ49c7hJd22lslQt+sO8m5OjKgqLtH1AoYdvHD0Ul3slW3
TQe0kii41tm0tBibnrpnBnvwrTtheqvMp16TTShuP91WgoSDbAc9AgY+Uue2AXpFeMAiLiiNUtd4
sh/4EsmfoQeuD1PwrW0KeB3sI4CLYbScUr3JTDfTqCzu8gP6LTaZqonmq8GQ7AmOddaT1iKLZngD
oNbKW3oYblK37HmBHz1zaW1/M8yvxAleduzNrAHwNJD+WHTLNPOTYuTeQrQbugQ77BQmWCPpPy6Z
fhpC2TfcdCEr2YL7ZfOQzpEKD1/WN0t1Hw676+a/eaNXv19wvKZh0ZAmQPKJwwuJd0Z1iW2JiG0P
tZIheNssGioS8MDe8O7ImTiJZ9+i63rupLvAEnV+87it1oTFUgee0u41y19m7Cv+pTqiw51hj3bW
ApiziHGrND8DMldWenTP+y2DbBZJppHgLPTEKqMKFSVvaWwv7nInG7Ub3Y4kfVFuw1eulAhFlCQ0
qFINlRDd/myy6iYPPizpdEywWXrd4GSCBA8xUYDC6jXWzzH96czZS11YrpWcbUXWHpAdHP/5Kjfq
IyR6od4AYLIADc6MWoFqeEo0HP5OH67vSoyF9W87C3JQ+XYojhapjfH2epjobjaXEOGYVYpsZkKm
meATRjAHB3gFUNT9btIKC3rqozHLELEkjscUHcOAtq3ZohOAINVa+zCXjLfI7EBwCmNWjFpCEHbL
5dhUxwZlt6n8oUlhHSWHJdJkaYtlpWUKE8iyEnU3HVJugvDTdSPYzl9RDjB0iyImiaAKamto5Ziy
yO+89AumGAASpYcOgUsgH+SIhNs6vUsT7lCvDErUK4Aa7WfTVfDcHJYPpJ69v1RKuEF63CQtWzBO
zPe+lTsGsrvpsfqiOVg9vZMlRf9xhCYKpBbRENWFPKxm81RP4EzDEwC4jrsIi68HvrU8H1MAHTfx
/rp222f4Lk7wq7TqJzoVaB7G6kPbP+Z57gTm43UZUp2EBAxetVBICYKeFoxiXWS5NehsVFo959Fw
qtXO7ebxMKjDpQ/orqHqx0KVBfjt6IuJWdC/A//WFlEzjZzFZYWE2lcBInxKbxJPcZfBM/fWIZXS
IG3e6pUwwRuOtaqX0wCTGZbZbSkoWGbVVapqx5TGv364mw5qJUrwgjrVrTBQFtsjc/9pMosD9pif
r4vYfhvYBFNJSF+wrCd8vxAwUHHV8FoLetrqB+y1u9/Ub+bb4ypzR1ls3LYXzBMS09B1XRUB+krF
RmmHP4NRxPc1H0in/yiP7a733pAd/uyCv4t7Gxtaxa6GhctgKIOB1vKy04AgnO/Jg73n0OIYW5F8
r03TWAkT7vdbF7sNE8sbulMeo5qu3cUGSsKyhtWmXazkCBc7rRB2FQWzznqBjPZ1sWTLqJvPKl3F
rpltgMIXrexfQ74d66UWhKgyc7wZPtE0ON2pPPJVaExqSrzw1rGthQk3Kk7sWp1z1BiLyXYy9Vs/
gHg+uqXpV4mt8/MXM0CdcGhIWJ7FxLGehCm9XoTz//gJ+81PBHxhKjuoB1kBZtMrraUJXynPpzBU
6yn2uaVjXmqXuyOQ9hAw1cMk26Hb8vVrYcI1XhqiW3mC0NLkH5pop4QP6SJz9dzdXDs+bparu0Tm
FFBrhRn5DH0Ap3UwAXZMvMALzxxrS3O6S3/UnFjqcbfMfa2baIzL2INLHEXGVhmZWy0ajFCppaVu
/j2uqSeYoRa18b9Yz3PmAZPRX14jDzjjxrcZUy+VK80GZGoJ3r0cs4yFNXJc40EFDPG/92y8X9z2
iN7fId5J52xkEoWEd6jimpmtwlsgHFSndhOAGbqNhiTk3xbqrJ/a/0PadTXXjTPLX8QqMJOvDCcp
WtHWC8u2bOac+etvw7ufDgVhib3aF7+46oyGGAyAmZ5uYcYXhSZzDQ6Sup9GFb2/WWoaXBOW69xu
R1chyoORdpEXWoO51+yh2DUEUIJuLjWnsIbM1xJrcMbQlhx76HUnmkoh3zbdFh/XHAPqpq5ohsXi
C4qkGAqjwGmUHcFA7dQubAceOY67CFcHuxMiq/h76M0gCzVI53opwy6DysXUOnbSekHzGgOuo1nN
bUMCEXUBXdEN/1iUwSyNHahqAZsMUk8d93l0LMbAkYbvRP0ey98/lV/PzjEZr9T1fiFWifgy3e6y
hpqH5HbELY//5h7GvUnoGF/6e+3YTmgwS3ofR7nlGS+zSwei031mOp3/FyZUeHhwN4+iKKjXmgpu
XkwW6ro67DMJbE0UPTn7srMEnpk7GGVx2tjJbylZTSvqJHKvZ8CRvVllklJfV7mWSNNfVuPD7INL
wbeJi2KcawAfUIsEN7m7dWWQyUqGYY3IgrS/rIVOHv7qyDHJRKA17ojl2i0mE6WdDnzZ0NLH5Px7
wmBvYznGbbhX9yBQjHGWZCcJODNnO0C5Fw2Ao4iO5rVssxEjyU05pCp4T5X8dQYyQL+1mzuLCLBR
/MBcmaGRtDonw9SCFh2dNp9dWpJukWglNziY+wLUgCK0Pz8szz4xYVlKhZ1qI54jxgT8kGZXOxKY
Aug334YtU1AeIRD6fO+QFshNaqOf6EFr9oRBzpvEjrztpeHmReVsgkkdc6lYbRr0sV9oP2VIYHeR
Q+qLuc388DPjWvrKFHNVCtImm9NiwotnbJwpkD09tUBAVYgQytzciyE0E4QrqJiwuAZrWYi9mIHt
laN9DEHCLwMM8F1Jc6dQvvWfKkHrKmoLFKOPEGc2LgHgcyrS9t3ltq3/5SOYn5dW1pgNrCbTGIda
h1fwLkO15JielMSZvoA40QXh6oVy6A/bAcLdu5qCkQc6sorp2PcxGAR91FQ2kFjWfGVlR2ImPtG/
x7hRb9vhBiJIgwBwtWyovTKx3sV4EEcqbmWV8dg2PwLlqsu/xvIlVXDatsTNtBpOL0xyQOlDYe5F
vZyFhk3q2E+rn0n3NRlmJ2sEuUhgg2WNrUu5CgIVQ4Nhs2ttf8E7WFSk4H+wNzdY4li0tdH7iKAd
ZwyXsX0XJB3653fxtLPy5VMxcDbFJIkiH/W4b/DFCGpNhfI0gm+lBCR0Fl2b+MF2NsQE2zTLUheR
yvSibnLKxto3OeZXwytjEIF2RZaYs6IlkoGLaR35Zn3VIlfo5DiQyhlE49HcFH4ONpU5JjIzlq2y
QddSHW6Jcj+XqSCaudluZYA6ujr0JEsyQKGJz1Sm6ZOVzaewzo7GVHtFN+wbPfNiqGr/pw2kMhkv
LcqgRUUaNLjpMwnvp2ZXyz//mwkmzSVkJAXILEEsoN8HTXORzxfSrAnGvkWblEkEtVqW4Qysn9cE
39uwc2IEuPWZ8r1+Xh+WGFZLJj1MQBkDQtUFb7/WnQ7akc5YQFJ9J7qUCKKanR3O6qYY5BH7p4/n
Z702r+qydfspBiBTCOwTfD2WKRaldrkNaxwMYfo6zulLVhNPV4Yv/ykQWILYpQ2HuAwbyAaNTm88
qpDIrO63TfALRqslYnKBqUpzqY4jsHZfUKv05YN6F/2eQe70L2Au/ArfyhiTEAbMdpcJwX4l++gB
xB8QVesTx7xS7wwHMlN+dJJ6f9tBUVQwKSIaCKjgJbQoF6l3EgVze91dZl/mo4g4WnAkaUxiAPc3
6cuFQLtSAUPWeCqqX20EaaJhcg0RgbQgsWpMhjCHyIr1lnaVIz9Xr0kjiAquL7jzQOdVxcCnzfgy
mkFMWqnCbEKdg67FTCpQNdCx1hDXfTPPHya1yD8T7CubjE9LbdpT3Ru2hyu5Ew7fLHy8JDxuRwN3
nlRfWWHSHnDM/aIOvYbSfHQrY6RT8u3v4J2tfZy1CoaFC8gkztGuRoKaRNc87rK9GceM5/vjatSL
qVPnLPCasXbkqXekzwxAnt2z2WYf1fdLSh0dzAHX4STxSktUN+f7YBgK7qlACrEYoQhXUktvwbqU
pq9LBqS2pQgOdZEFZscuWQ1trwVivRh6dCr52KCFuB0F3OxtqBSFq1saYb/SpKFJXtgNgDNqd8ya
CcJ60qEoLW/bDNeRlRnm5mhWCVSTKyBXVEt7avrwSV5EWqYiT9T3EZVrFqYAchMwpqR5kTAih/m2
l7IRtWa4SXTlCfV0fc/KVSLlEpB1k2Rd581wKkLpJdfGQ22GgnzNP5BWtqjLK1vo1fVTPhW0eRbe
0aHrKQFkNbihgylCxmvR92NiTZmyYm6UFBeUSDrkhrLTjGXfl/1+OxL43w/8exichwgmS6MCzcgo
DhsgtTL9l6Qe1HqXhV9V6XXbCv99bLyZYVFaJDPNMNRGOrjbAf4IWZrA679J4CRd/O4LdPj+m1ss
YiuDfFA8ph14AOp611mH2UYfAXDmqhSkBP4ynR1jdhJpNDAtFInhFRB9gH5HMADVQkRSsyIrzGaK
SFcsTYlLXTDeYHAtt+9UEcSIy6Ogr5aI2UmYrV7wKMfMzniqn0aMw2c761tziF3NhgYXncAPvfy5
2QkigxYQPpTkV2aZTdXag95JMwQo/4AVyNXfYIV/2YSky7FljdlVuao3pCpluoWTB3MXnqY7kAY5
lKyhuBJVNPhRb2JwTJUJGBRZhYtWNmPdzBGFGm6wU45Jbohs+9BEyUEPAWXnz3Fgovj5P4vssyap
UAMIC9QNwRKf/y4otBkIhr53lBsq5ymG//LDZmWRKRAZkg7haAPjvOq9dqp2OHcJaDiuR3DndS64
uqZ96rUX042IQ42buFZ2mY1Xp1kuyQHsjjoQi1ZVRxC/jR5HtSJuFpmi9/yfou6HyFnZY7ZglSxg
Zypxf8H90sjdGlO4kWvIxfBSYooqxoD5pO2rKjNeIxIb+6CZpdspj5U7LRvl+9wMu2vVxhkVLEX0
alXJ/NzpXflLSbvqYKtxdWUldXwpYforceQ6EVEO/hkp3Pr7me2tQwQSZJFI9Lqz7NDcg8Ss1jjW
SXPHq+UihsI8HStPb5fZoSJ/yYuYMZWbxVafkNnqYde3c2xMeNBNfk38sXwcmsftdMI3oVrEJqZt
yyz0qYyDaprLAOIQ5i5W73rVN2LBa4Bb2THPJpgUAnnEgagBqm5y1l8ng1sPshf1t9WyL5PEzUWB
J/KIefD0UVBBZg8Pnkw1FqeTIWOL+Z8bomC+9799O+aZU8+9jEZRGPvdZO4Tu3e7vLsGFlnw0KGB
9jEQz9+Peed0KI9mONBQTIzxjKruZVV0pHCTvGkqGC9CaRxqDO/vaZCoDqfaRnGiC3063ZHvw/2g
O40PCqJ/QSjLz0Rnc8zOKqa2tMfM1D0jPQbJzzZ6UoqvCjTPPrM8ZzPM7omlMQyLIpU8uyxuIw37
VpF/AsLmb5vht+tWX4+JbzzUYnSLTBSwHymvC0h/drarU7Yq3RVPxvCj4ewVG94QyUlaBWDdtnrq
y7t8+LrtDn/7nH+fCeoM/ZM51MAhCfH6EVTrmT+I4k1kggnook/ztss14PWlwV+K4UGJbN/Ul09M
/qF59r+oZmHNUTaD6YoUkT9H6C5lvT/03cP2x+Kyhq1tMId5bppDGJWg9BwkCZPh0g91UMDTgbHW
ZNzZSbOzukx2sr6+sC2Be4KvaDHnuZ5gqHVpJqiMWBkY7ozvCcm8IBPyRnLvm6vPyCQHQy+DuGtA
1WF32S5q88d2NlHxWFxwTbi9bbr5MgBfn33L4ntTFdVN/+FKeF5FJlmE5ZQZSbPQKg9lDMef4JHb
v6jKmr15a75ur6joq9L/Xz1Zh8UqpizIgCWcb9X2KBGMKpinbRuCLWyxCQMUkk2uYotVIGkwuydh
QhcZYHLEUJJRsVMMJkflNwXaBUH0bdsD+gMfj6TzojBJopAsW+1bQLLy5FWpITsD5W/dUSErOP/Y
tsRHeqzCj0kWAWYnoyX/A2BRf2pXHRSm+/3wHO/Ri/xL6xgKpyJSNUEU2Ex1D/wWE0pOSOl5OcZQ
XFost4PsqVvqsyw4pf6Qc3z4lpjQs2RKx2CxvY44BvnlkqGQTmW6AGcGWVYJ5FPgRc/dMyTVwVUP
OMtL9MUs3OBOtL25nq6sM1mkHNu2siZMg8nxgki/nKvErXsRho8bkHBNhoY7xYAwi6ihFRpFMwV2
ScRpUwhJBe1+O1D4jryZYIHaoaXmkmrheTM3nSOnLqEzh58ZNaRL9Lcffwpeq+wQZNVQF3MAI1W+
V1T5OknV/+gHuyDDoNtDQ0kFgis1e6jtR0xRbn8q7v3LMnVUJwBbxPH1PseVNukMDJlFviRdJWBH
aPpXCWJt3eRt2+Gv+tkOkyWkVFFKK0NvGv8MPpHD3B+Sz+jOYj73zRkmtPI2nBe7HnEMSqHbjPtg
NE6BKqLW50fXmxX2LmEYuOvXQIR5kv49BzORKRdOIyeCDyaywtwmjLhu8zTFPXySOs8Id3mcuJX6
sL0q/Krs+Yt9uDj0UFSeRhSQQCe8oxNLnUMx7CU0HUV5lH78D7kNYzXoO2mUdpo6vNov9lw2cRhY
gMdOF3VyG8w3aXsbR6Y7dnhKox6wEBFGjxt0K5PM4VoFaHVAG0PCg/ZC0q9KU9Bs526e1e8zmycH
EXjdVdD4qMCHUE3RCUyHT2oA3ddkEvBK8FdqZYvdQLYSdguK9X+V+v6aN8BcEtn9m3kD+odvrRWz
kSp1MSKjxpRmMXRHtZF/AKD1te818M1Z1UupyYJgF9hjkcykbgne5Qj23KycuQUKVl8OwY/QSCFr
ci+IeZo1N5xjccxJl/ZBUEOtgAr44P5wiC8pISumDTA495mxWtC+/i/qWco028iBFNcC4MCDez0/
pACCC/YwXfgtd5g7eZaWdk8SK/CS6FoGEWCsHCrlm11+L+RjoYrKsoItpdP/X+1iKxmm0qR5vGx+
WmHiLPFvwfKILDB5Qk9GLZsXFYLbN9Ze8fMv8eNyt+wn3H1yj/ywvenbtkVupl0tEZMlgjyyCjXA
QDU4A4bEdlRy1LPQ+29GmFSRgn0wDWW09m3tl9kojpLtKnTAto0I8pHO5Ai1rqtMNUvJM4CjnJPZ
SbrGnc3fpBO8N/lrZFoGHeoC6QFzONk1ig4EYESvsdIfQZ4/tZkp6hdzX3tg4zD/kMaCxJP5ZBSj
KekzktDcP2ojJCDRgkpwMQbXlhw6abvvo5/mAvUPwOfLX3UvCEReWKzNMx+z0uxxUnILcMd08bNh
8YfqFgx3grjgnYprK0ymJd1Ua0ELCZgu0UA2rkqKF9RN6IAaGFS8HZ7ZpE0br+/63LUm8zO3DCyi
DDSIjIFNdhDBAPu3kk8tqsqWFxa506JmJX2KbHFthdlh9kSCLqBki1QSNUdJUVFqB+oM+8ChuIx2
eBLig7iVuLVNJnomM59GrctAnIB34l890+RZ3S8+2keeSJ9SaI0NFj2oJxvSc5iGQt8IiLjSzV31
qj5m8E/abW9z3u5bu8bETCbLRTZRhSKUDgZ3UdXGUYtQ9Bjlxr8s0+AEJgQ46feZXlKbIsp1lOpr
jTgR2VXB4MqGIJHwDn6IpL0Zoa6ujhM1QGWi0mYk+ya5TZfwCld2UHaEl8k07MOx2W9/OZFP9P9X
5qbQjEK5AsMUqZar2o52etQe+zkQvOO5hYq1W0zA1ynmUMe6RH8N/IB/hYNxlELH9Cu/HpxyR/vB
li1I/9y4WH1MJuRLzZKGukSRM8seBnJYYsFiib4eE+RRtvRtEAGJubQQ4PkhZ74iP35mgXSiQTJP
t3V2OkQasgjaqxSRov8yoN+dzZ5c9ILl4eZc+WyEeVZbEqlNg1ZZtP1wjE/NIT1Sal5JgJfnL8fZ
DLOBkrBExo1zyZOqYx1cWemX7W8l+n1m77TzoMRmCnmKQTMap470y8oSyZFyoZ0YcX5bEGbHjHMB
WiwZoGVtX15TYF38aDxkEGnQwJObIpUOokeb0CSzedTWCPqiU03cz1MMBiOdFl60ywcfqu4AG8wF
GMBcW7BYNHbZW/TaT2bvSKBtBjEgOtTAvuy6QvpRBAkKYMZ938Vfq0VzchKJzkX+fjp/W2Y/NXo4
J0aKSlhVn6buMe+dVv1M42vtF3NWLFacYP4J9wut7Z+LudglhhpCP0UW1LH/YdUsiEkBqmHikf8+
tfZZDPLGosRk7qm7DL6UdxhSck0/uI9ah5KnSZ5oBJn/+d4ssoVZqY7LpB0TjDvE5FsBjhRXC8zv
chWLelQKjbiPwXG2xFx3QylNynIGBnjYzf6iuUnhjk/DMfPaq/iRyqQqu+GLdrG404lql1Bnqy/V
lVEApSLympu8QL4Hrh9ZNVCxe/+dK71oM0NDC4ZY9/HoVwWI2VsQct82/VNMoHxV+9tphvuZVwaZ
KK1bpbKtbgAfd/89LjNnyFtHm562jXC/8MoIEz1Ls7QJcjLAun3jyhEI+kEDlWaJNwYisnSBPywL
bRZMbT2OgG9mmfxsqdNFE7UXRTzvtj2i6/AhZs4esbNfJVCqVgF4DZam8AzzNgfQpisvDHC8SA/b
prgHgaKr0CO2TA0x8T4k8sGqiiyeA2+oAK7RoSjoD+n0mQoufvvNCl3C1d2p65SgiFSgoxpU0wtl
ABxQkINFfjChLWWVXUi0i2nO2t4Y5W+A9+iCs59bR1u7wYTzOLaZtKRI9LozeGBOhXCN6WPUEPyf
IhylyB8mqHUgRrVSQ4fAMEs/79p9MoiygcAEO5MnzVLRVyFRvRQKxgBUR9Lv7dji75a3VWcn8qYp
WLrJRrGsHR7t8XevvuaxSKpDZIO5j2lxRuIgKjGWALiJ/VSRgxoLpo75+eXsBnMXK8JINuwBnUN9
qY+jYQI7Y+9ipTxmHeb+PvPJLNMCDzkmz9npUgz2z/oQY9nHKf3dyPF1FGhfusH0t83wE8zZDA2N
1X40R4jUWimenHI9OkNYOr12l+im24NnKcsXgVPc1iQkrN68YpNMOCh4wwPd0Kj5lRmON6GSEqfU
7+ZAd2Rwu+PkcTtVdnoSHpUUwNAxPIahCb3RzgPp2tVgzadZax5A7ps6lXFX9bEg5fIrRqu/kUlR
9ZDHy9KBy2jCOU2uahdl12/TSaLcXV62F7Yy+Wfx+ZuwCStuzGiQUP8np/ggX9jII8YOLGHH7ZXm
b/KzGTZlVXWmJzUeyXgy3UB9+7CAZHzbhPDTMblKHaqZzAugFRFYak7FLjjajYt0FezyI4W+RrWT
DYII5u/7v/1SCTs3E05aOU8GcguZOqfPv5stqpV2KrDCdw34fAUyhTruTMztbemHtpUg8eXT6lOB
nB+f0BK+ab+O0KAih2L8zDN8ZY9JZ000Vm0bVejUdJehdGjiw/Za0eX+cLNY/T6Ty5TKSPRmgaqz
HY+vvdr97EfrJTBnVwU7NwJFdtMRshHbRrkJdGWUyTb6FJsgEe4NT7O6YBdEluEURJ7uSTVWrlZo
1vO2PW5srOzR/19lt7EsVLusgNxM0kuZZE5sH6vgddsG/82yMsLkiygNbUwtYmCo9kc/Bht44llH
BZOs9XG4Ag/lUdQ9EXnFJAxlbpvOLjGXEkZXevWcLDd29HPbKW6yWPnEJAvwQFXNKFsQEG7vx/iy
lTtBJAj3E5MqlGlOxpJieMl8KJ8kJ4JeHijOA7/9OvgyaElE7Gf8r6YbGLBAvwE01u9jYYgJyYsK
V7ZWulUazVHCC0nIa0535cdd9WaEvUkZXVCa+ohdS++FMyY4MJ67046YN/DTeyFfF805W9aYnCTJ
dtHqM0bo+wZDmEYsYz5SqTsMuJPnMU/CywDqOafUbHKnzibDmbrxy6zVoeDE5H9Z9L4U3VKA+2bi
cdDbEJO0OdBTy1U4XSlN6XSf6koZVGn6byNMRIIsSypJhtaXYmUXaaeBuUTtnMoaDkqc1d52+HM9
0hQdYpsIF42dY4zzJFnyOKSEP8VdWTdf7TSJ0NYQTaXz3xErQ0zuqO25SiGLjKAEFtFw6z3QC61X
HukG6E3BnuNualD7G1DUJJrF8uWORTrVdUynMzv75xIuj1WnCwo4/A93NkH/hFXCTWK1SXCNAx+8
vNeXxNHlvR2LJmVFRuj/r4y0Zj3Hk5mhSBQ/Z/pNMoC/RtTf555Umo35T1TWVIWdArVDM50BebS9
wvitgDhTqyHOPShOIgmuZXxnzoZoRlk5M+R1UY0hdi4wboe0eqnBi1Ysn1qWsxHmsM/UoFGVqoZo
ndGC/+xXvxTH2BJVxLmuYM/gQWpaMrQk3rtSWBArLKU4AFFN7kj1zs4OeVAKgpjfFTlbYecYyzRH
bp9sdFR/y8mL/lX7o69AbsbmMGROBJVBCJCKSXa5mwfimWDpRAYCO85752p1GeYB1UlP1RY/6BJ/
DlNBKHBjbmWCSQaJXVoRFF3BmKmkXjDNu4bYrlln16A1Etz+uKYMVdY0sBND6IoJiA7CjEQeGtMj
Buiem8S3ImlfjfaNmcoCbCD3orkyxaQELV0IEOsysIFp7+gqGHwjjBl8y6ZDjBrAXCzedu7mB8jK
ILtSSZqDIQWEhskxPKiH4NYEmWUL+Wsoi2DkL7jG01ZF7VUESeWG/8ous3xyKiWVmSm219vtdaYN
pyWZfEmVBEtHT9MPh74BznM6YojkxBz6fTJP1mCj+zjGoIcMpyPUF9yunB/yBJcOMxxEG45Ck7cM
MhkKctCWigk62/sjFY+edHPRgNJQTKgl8owJSjUa8q5baFDm82MlJXtlaly7mrwOtUhS6qLBdf7N
nQKIDRUAEY0FEaOJq0laqUC6e/SqY7Ur9+noRouXur0XOLrb7ZdkL4LXcMPkbPQDrNjAwQKqh8hX
9dixtOdYf1Xyr4I9wN3fKyNMkBRRlKkSxRS2J7t3gn21g7I2li7y5hvNSR8ylDJiT3Qh5bsG4m4F
ZGWyycKA6yVs5HCAbgpJMKxEHhN1V6qxu+2byAjNN6sDMx60UO7xkvQxwtgEuzj022C3bYIbiAAk
WZZio8LOgkxrW6bXixk9UfnVMi6sNt+l8lMQOGUtCbzhmsJWhrIh7KGw8N6bMc+sQU5AgDslllOR
S4tc5BOk8+SvnZB6lXuErWwxmTheWk2BLAwGvWr1as6GW7UUlRO5i2OZILQGUR3u5MwVICxVOYrS
PPINyLvZu77bq51gcQQmWJSnZXbgAlWI5Skhhj17o5r2DZFejCaT/O0w4G4iG/UeNGAIKj507VaR
ZsxlNdkaBuOqzg3yX028q7Wfev24bYX/BliZYQLaHoxBSjO8GSMgSWOH8mCFx/roQoVXcMHgBsDK
ErM6udIMfT1n4BfA0djdQP9q2xXu0px/n1WNlXoypVYXBt6ES2ytZXt1jO4W6Ih9xoxGB1wMSD6z
cLNo0ue0M/PAs5LnIXkAV5k7d6L6O/9bmfSAxaCs+gG41DYaJD9wGGl9CyiMdiChud/2gy7sh4MV
AxP/M8Hsx2lpCwOHEjr3gdYazozOXOxE+pTfZYEp426EhvF9WSvtDepjGJHbti5ykC7mKrqrqLUm
ewJib7LGfTSaTlF/aquuHKQbbGWiGJYMijap5QXKCQoVLrAJs/A8oEG79RWZXRroalWj5ot58yJ9
UpfE3GGA8hUEkLjiVahbDZCp8FJdIV63CD/iP2ze8xoym7eponEqOlA+02ZB7pf7uPMmzPEXkH9O
Om97ybjDoTjV8ZCTZdkyWWBTagBTAk5GHOv94xhcL+otMa6D6HaSbgf1IJU/68H4RJiYeAJDtAUK
taicvV/DZq7Acy/pUIgJZzDM3UR4DG97xcsaKwssAkNu6nKW+96E2q7fJCd5cisieIPwYp2KicgK
AR4MJZD3TkSBbUOAFI/sGewm/TWEkLdd4P4+ZImhoKOqqsX2zgcQz4JGPQQWTLvuJF9pBY1H0e8z
G2kcjaExWjxppPlaLqFgk4qyAXcRVh4wu0hCu7EbhtnyANy9lXpjh7z7bZa6L9sfSmSG2S62Vcpj
TPmu+1naF0u/q4zpOMSfuSOaMqXPJ6AhA1Pd+/W2JHmpNQPzaIb1Nan3kfySTILkzQXrrm3QNVsl
N9PAG7peesqDrp1o/Tp+Sd3am3fWjjy3h+3vxruKrI0xyTpshmqQshYn63jb5bET1y+BBl6g5Ou2
HX6gnT8cE2goFJQRiuQgRGy/psWNZgn2OvfJZVIGTNvGeKrOttGywMiCKgabWvW16F3jpB9CXzed
uHdLxZFdxSGH0FNft73ir5UCjRW6+0GizOx/W+9rc0JJ1GtCj7iKm16EPiWQ+ZdCK9yveDbHdgH6
pCdmG6JXKFs3+bwvAkE64EbD6veZ113QABU6ygHCG9Rd6hHi9d3oN9ndp76aBhIXG+1wjHYyEQ7J
+iTIUWkrc+VuxvW3H3+ZRu3KyXy56L+nodwXinmZluSub8q7Ko3vt/+CP+cZe7ZjJvztL2DSRWv1
sWE04KHNM0f5rbmWn32d3epIRZOG0Bl3yUHyARTYlZfxLR29Et2Yuflq9QcwgTOB6TCOdIRrkPlV
sMOE+Ke4K84+ooH9/iu3IAFMWypMO0q3mnxRy549CbIu/Uz//BlVtphdSJidiBY8mc3QcprBDXtQ
My6O3F2PgI9nueC0/fMw+mgPhVIIoClooDDZCizIRSRNeNF0Xv0ke6k/EQwROcuz7beettMuxkN7
CCU38j9TgTCVs2Umf9VzNNpyAIqlWe99vVgO81K7sy6SpOB2L9d2mK2hR+pMcpRnvexydptjsSvd
dD/fZOj5Zr59K8KAccNQlS1DtUw8CVTGrWCeI7miL/fRvicZREUqh6QP25uNm7RUTHDjQUUU3DDf
x+EwKDoBlXngzcv3SLpFj0WQ+0UGlPcG5DQcQKUpW5iQW3wpMPahrQhGafnf6ewDc+6rlRHr1YAH
6DI9D+apDToni163vxOXbg2V17cPRf1cHfzdVFhakuJyQfbVUXms9/NtcIz3YHibd/ITujdIUxH0
jL5t26Uh9WFTrcwym6oa9SmU6Ku36GqUmP20/yKPiO/GQZ9y25RopZhwGypSz1aNOl5dXdvlqTeO
27/PLdGbEP82ZdM2IfXHbJ+xBiBXoVDozlPQKNy1e1w8ryBN6xkR9HKSg/Yje/wMAGBtlDlMFKnW
42JCTXSBmltWTQ60L7IsE0Q592xeucacGIVsTlOaFEjnenCdjoUTyctDo+i/9Nx42P6M3Ig4m2KZ
BmO7s8ls1ng4dV+16kUqkfUu9WKnj/ttQ3yfdPAnmlgxUHq9j/ihUVNJBmYfdPC2u4yRMy6gr6sO
vYgTnu/R2RATeHmRa4sVqoDSoKcbhCAqPZJ8N44nYLm3XeLvYu1siv4pq12s6KmuN5aBy83sWNBW
S3YFauTzq4EhbulKdinTlvQqGuQWfUkmBmPTClOtRe5oTON2bhY/XgY3BVwZo7yl4PbETYYrD5lI
RMXDajHVByKWZDqM2rCrzP6oB6JkwS2BmCBjQI1A00GcwSTdHDTgRTBRUNde3dF8GA4HzRl87TI6
JZPgpc136myMSb6NJKtZP6NHSubCk4h0F6KVlxqBIANyzaB+jfQk25rCNtlKYod2qCHZKkHlZPU+
sB4D9bsgBOmB9yGjr4wwB2JO8rCUZkCgkNDnt1fJ33QMn+N5o6Jy//OJWadOD+wqSkESlSOrm9d9
JVga/itrZYBZm3wEmX6pZhQUT9zglO26H4N9QedaMlTD2kRwqxWtEf3/1Q5uUrXPlRQV2jbN3FlW
UMC8SzoRNp67Y1dOMSlJiUJLhtoUcEdpfKNIzZMu5SfMQp2atH3aDgiRKSYlVZlCqhgDLF6AWZLM
GHyQkqbOUEQviiwCAPAf4ngPU5yGqhhs7xPCh4aUpaBgkC6mXQfx7MTL3eCS0kNJEKNNhXzQ/xAe
bxbZxuc8omtUWFBY60/GPr6QD+HeuPlr0ikUqhrys5KBYXR6YbbRk3wfHbmmZF0dURUE5Y/yH33w
awqU/8CGu7P87ZXjnlsrY0yQGHJVtmmOIU2j/kXIKYyOZSs7JjlCgUZwv6Cb6EPSWJligqRNuiQw
BiQ80GccFBPzjJKImkhkgjmk1HhOm6UDWkjKzS92nV9CklLgBT/8Vm4wh1OfxFEbtGgULjcXxbG9
S08ooZ+qzCFeAnWFzy2QQenVcVHBzNv7aACPUESMEJj+eF5+xCNRHSlXw99xnHbHRIpkd1aHUYR2
5kc81BD+Z5VJiKoZVR14FG1PuvjrlVgRp7gY6AbbW7nzGWSBuTLHhLwSB9kwSCiuLn3tlBHVbZKc
LBPxidGl+RiBZ6+YYFdiJbNqGZf3KvhudLdT5NWjhrLC04hZV0DkdPXb9u6if/dHgzYd5bYoWQjz
Mp1sMBXUOcb6dOkl0h4j+zmffm+b4If82QRzFBszMdoO4mceUIVmfh3ZT9u//w+hcDbABGDbd1E2
UVrP+cvYAJChARcMwGzoUU5XsUDxP6S/sz0m9KRebUD5lfzhdK+O+uX/j9Nd9PmYyOuUPlHyFvyr
VIn0D+fgNwBZk+flC5WYhGZKvxM9h2mUbQUFE4UQM9djpUClOok0J0ExUGp/l/Zj2ETu9tKJfGMS
bqAvxoQGPSC6XbxT6sklRnLYNiEKcCbhFkWGydgQb8bC7hy1OnT57PT68b8ZYTJuQ8Yw79GLhoLc
kTQ3UeE1yv1/MsF28rIxTo22QkukwXS4NP1c7OcYZLXbRkRbyWbSgZzIs1VEIxV6LB6gYo4J8QGz
6Ci95bvQE+lmcJffVIkNJLiiaSyipZulpbSgP+TFyUmXH3r9Zdsd7tqff5+FswydNARSj5fGrEL7
TD8EVgceu09VJVZWmG/WmV3VBwOGYiV9wOht6XZaeV13V3koImHj7ksQvxumLqNLzYIzMFRux3ID
9kQi+UR6nZSHRr4P6v1nvtrZCrP7Y1xsJW2ecbszb/TBKar7UoRmppvuQ4JZOcLse1DUdUqmAS2v
ljeq9hJUuZM3xzB41SNQsCzE3/aIG2cYvVZxFzEpVw7+nNVrJjGWdpQjqotpeUv3KxhE5VduoK0M
MEdcnWPyUgsJ1dt8MqCWa5vPSS9CZ4u8YI65rM9HdVYwjBfXF1l32QrfmPQHPqzKygv6B6w+k2WY
8hygyY9hSQsvTOmuIGCVt27QOvTmAxjfg+/b68KN55VB+llXBm19zMfcpiIXqnabkdYp5mSP6o3X
tiKdAZEpJqhTOwk6EKUAyTKVV+rc3edSkKDXD1LisrnadksUDUx0T4MB+lFKAGEOF8tyQRLiyKJL
D3faF/RubzHNnGuKgg5JBOoTMF40UCV3uxvZaUtX3eW4/YT7jupcQPDi/0i7jiXJbWX7RYygBckt
bVW17x6/QYwTvff8+ncweppiYyjiRmszWiiisxJIZCbTnBNEL9rX4QVIZaKdcNGJcjFvqiIlXyUN
bXP5frFn0JNczOWkDaIZ6V1fcVWUb/iuyjqi2AYsINsCHEA9nNWBXrLqi75qrlaaDrapPxzfH/vl
B++A36hPLMOu8g79SCp1pyKt3iNK3VRSHapJdRMZ+akppYspWadjsbtmg6aeaeiagkVu7kAXjIm0
awvynjZ57rAe2pLRaQ1bEOIFUvg8wlKTCTxfyId6WXGHTr2dUnAl2iIMj11ndVWGTySyOo9buwS7
pbz4ivJezp+OD2s/CWe8XooOgnfCo6xIQxylpoUCnxoyFgfg4l6qs+pgi9wV7YTu6WJhWQlbXeAQ
BL33azeFyU7SahO2u1fzx2zn9zV26gXasADBm9xWBOd6S0up1CnBAuVwQW81yC4SsOlAMuSnPliC
vWNpey/XAh46+AplfPHxExu6PhpFNcv4olhP6/hDBssLVQAvLUpX9kxtI4d/ub1kLjRKAQ/ZK6M3
5YNjlyAPN+LgWJ3dpHUrhwvvc0HGGrxIf2O50Uvp0XN7an1Gdjt8e0vNciuMC/VKtRgJZqI1z24N
Z84equSmsDKnjEQrL7uMmZaCBTlMMFiYT2XHu4mOsxK1q1yh3y6dQK/lDWH3M3MBcxUmLgZaveTM
tuOXk/Ru/Hx8oCw+/WGMG8HMfjaCm6VFzW8GDnRRYJsnfRiSkHQPq3UTt4IEfbdZaWGbAXPgqOSA
I/G1KA0wb5VsAfXjF5IYQy+LPXo7P0fn1WX4ZQm+DB1Z8Np+Gd6fCl6lcq+NlqSauxGdovhWD5Wg
OKWBWTgg83LLh87HUT8zzLneMcP2WUf607t12MgOQ62QHTUoPMkTDaHtn/n1J3GXXeRdpwGWAChu
JajNmkDJ7mxA41f12apfjq939/lvzpy73rKM9Ah9dmxgqH8VZiCZSFSiYOpEKAu7KoHOHJAOxMbn
BBfPgBOY0WGkIHSanxbABK7Gl0x/bsAEbGpleKzTrou+yuIXF1uSzCk1oNOkWy/pYN3M3VtyfGsj
gvMyGpkqVYlQmlub6UNk5b7UkTDOQKN8rMqu18SqN4tsGkIOO9bN69PB6UOLpEMrSX43yD5Rftq6
QMSuBWxE8Llj3w1TbXWS1wDQu7OjM5nWT0obfciKxj3WZv9irtpwRkBKtGTzqTe81BxcM+ucOc6C
YxGCA/ujVZ/MiTqZMaYc2vQOzdIbmkhPMlUEGYdIDHf/c2r3S48CuGeQk5xhqfM+Gt8A34l9P1tH
SQSIjny3N2ooaaaIjdtHgdSqTqyeRuuv49PaHa+yYFiYHyOAW+Lbr3VnlEaUA8tpckeQbTkFOAX0
2hndybP/YqP12I44Frl7chuJ6muL1rpsHJYZvcuMgqksxnyVVLmz/u5Yyu5kHNg+sB0ta7YCrITX
YiQzbaZKAQye/qQEVYRlHxQW5c/YFXU117pJAul2vC8zx/beQstiYTOPVWUwAfjHbl5kofdbTtQr
tM/jQBwwHDvzeD7Wb/cUN0K4R5tM6yBLCSIEqfpbc8w/KA25U6pGVM7addsbOdwx0hW7xEbfUw+a
gnf8JbPOmHEABYUjxbr3n3TiiTq6ouhiidaS10pA1gA0Glanz7ohxrdmJvZHxEcOZREb/2BL4bVt
gJs7LtMW3g4g6H3lLD7jKrW8Rgr+t432/UO8yuNjLNYkCnVFhqFnP5Sov9PN9UntYy+iOZiBREDo
u9IAxauqNpEJZr5eayfVPQVLfGsAun72ZI1hsLReXLato2brM4k7Qdq2a4obeczpb0JUqverMRK0
c+L4ZlHBuEk/AdY+PLaN/dxwI4W7M7AOqoVZAhVAirzlA/Z/ANhtAZwRXXTAlYaay/IwVbSssRsb
N1K5mxtazDjK2mJ4TZe4ppT4iGCuqb9oQmyjfUmYmwf9Ft4b33rTtAnLVZRG+IKtb1VfOSloWwaS
m2CCzlFcK4gviSe3bvVRcLD75nIVzPljqU361soheAwAu+5mT+MNCN+rkLG1LanzfXVJgPPVPUsX
3OkuTasFhRnBDMOy4JwL2sFRpaQ2KJkuY+XIvnE7vKfn/AFrmeHgLV57Kd08lJ3kkQTg13Wi4C2F
ic0v4HsCZtHGc6QCtqo372h7KWxR+333cQBCgMDPEFnji/Sy1sVzY4ASKqvq+36ijAiheKzJ8IYq
Iz4Kf8vhDFVpYnOYmEueCzg0UCx08VfVFKEK7hopplhkFfvaoCHiXEvVjlFZGZgl6Ab1ks0xsGxL
E0QPoAIHbasgUdidXICL/i2NcyxxIVmJGgMwGByFYPDN/OznAMrs7K72kx/re8lTDEF+untbpgrC
W6yXmQrfGui1omGQhPjWJUE53/YkMCfB7JZIBPfcOqsFI10R4TlReunkpMBwLHHQLRRtZu1XDDbK
cJcFuMt5GiU9AvUL2uAFwFvIY3sCWuuX1V3vVzCBV0EeEh9cZaKrEynJ3ZxillKkGkCe79I7NcO8
k+KgFyO4rF1j3OjHfsQ27gzWUGfAlfJW8m2Y7vruMaIPmqgruVdwxkrOb5PgHpZeNsuqmxgnoNqn
bvbHJXNkrIXpkatVOci3F4HVi7Ri7nqj1ZIlRWlXGCfobEyek2BsMiebP5lCKjFmaH8kQSZ27TGl
gyIzX2CehqQy4DbwllHjYM1d61zfTIEeFAEgkp6Powy78ANhfJ25Xm01kWhieqYK8pePefTj+O+z
SHH097nPsTZTbHPWG6BhNYGKZuUkncESUZenRP0wR+9G0XDsvlXYBIRkQJLAuu7rW0q1RtNjBRxE
QxY5jVw6APb1xzxxMMM1YUPeElFUiARy+X4h63GJjUHda5tTQhZXsW8YhtDkN1nvNyLeDWX/PK/6
cZHZSnoF695Yfx6D6qv0YgTKiZ6V56RypJ/FWfMLEM6xCq6DedCTqKi6W823zN/SechvVY+jsYUD
8brYZYgq+Pq4X77PPhuWFO0q7L43oEzpxAQKncovFJd5ldOqRxe9bk5TBCQo80a2Py9a6x1b6G6a
tZHD+5FKVhvJoEgEAMXd6l8rKZzoCwEz0jB8PBa16303ojjjnJKhi/Skw/zJdCHxh2V9od1f/00E
Z456vBp0Zki6dud30o8C9XXRJrlIC84EK500EqVwhNlEA+zQSSUJVUmwQCcQwjclljwDw0yB5Hau
Fyl3y5zaj+tE55/TYvXfj89s1wder4VvJPZLCypNlPk8DeSJTY99Nr0WrKuK1OGSi6VTp6Epwe2r
AIarX6ZTO6seqdbTsSb7D3SjCpda6IqeFnQC+nAPPKeiRv2rzrCzGodqhanSuv9uYOU4lcafdT49
1csoAJ4XvFmNnfQmRlKFjrZuYi5JL+872bULCZ+C97YkuDDRabL/vxGzJEo2rj247gt1cGpa+KVt
OZqQsEFkF5xnwIxKIRkVSnBV9r1VzoWI/E2kBucOokmVailC6MiUKmya7M6I9FCtY0Fi+y9GQXRL
RYEfgyGcUSjZvExSBoxUIpn4Bmn6C6K+U0lV2JOv4GTuHbJEiIxzUPb1x6oQNRh3hyAwtvr7B3Bm
0Rv1So2OfQMFNMz8FRvLANNwLAdLb2cMsfmMNUi/z8/Vi37/4/hJ7AbMjWzOVhJixs1cwiFO1ieJ
Vp5RYrVuIS4pjWdlLTBvRj+0hQjQYz+oXDXmTEcerHUBrBr2QEz6Us1WENHqliwmaHgs9AIlbGUe
q7m7zLU9Y86Y1LnEN9LKpmvRxAVZluIpTuyxGVsbxLAhY/VuwyiwBR6HxZM/8rvN8XLxZrUA/JIk
iNIY26LqqVI+m2rvUOWFLACfAQnksZqic+Viz1oaRRRrEjZAQdUQpejzfyQZgIyzh6wUaLbvy/65
QsIvpUt5JUdpx4ZF63dmf6Oqt1Z/V6cCV3Z8foRfOU4zNWlklj7qxc9Jv5QZcafmqaEfSPYePGTB
8fHtezRgCWBIDJMrhPMEoyKNqlyuWPLLbXewsCEc94IPiv0buorg3nq35FiAiiFCVZ/k6qsNKJv0
KSfBHAtNngXNP23vKop72rPRVERhDfDyk34B+P3PyE/CEpwtAM8GHL2oCi7SjHvTS9xXIIHCkl/a
2U6dYZemS7+2o504aRk9FlTzjy9rPzxc1eNetN4Z1hSjPAhedOvSjfjoBEmhqS8CMfsNGdT6/jEK
/gkbSWOA4JGhuEw+Q3GRvive8DP6+b1KfhVx+6c6tFJX+DWxh6oJfqvfgrnHbGt5vZI6AlIBWlzK
bXLRz4wjob0TQVgIzJ5vO0/ETleisKnC6Gku76vq/J9uyuQ+ctN5rvMmwrBJmd82Pcg8Eo9GIsId
gTmY7DVskh6Q+UZNrki6hxzrwUoHv46pX5TEfYMuNkaodIB+gzKWu5RETYYZHh1f6mUEZoL0IQfG
qj6L4Bz2p4GucvgE387rktAuxVxi0J6n93EwtzczmptzuJwsMBSLrG3XnW/kcXckTWpXjzmmw9r6
rkYkzGd3WF7MvhOc366tYfQbbVsgbREeMUZVJwk9BAxr1FOY2o95Kypcswv4w+ttBHDPVamtqVMG
tAX0EDuLoe23vh6oJxGMiEgMZwfAk9O6rsG3anoez01IzkbIvOqbBmp+awNgt9dWDRDTNqcdEqVI
+7x0htvYXzPVle13iv3z2LD30+CNKN4CqjpKVLvFZ54zAWq+c5KLCq3+F8Kq3be6EcW9VakhWDbo
IcqUu2AZulMiEyATiDBYRGK4cF7MfaOkNe5IisI1eYiRQGtnwantRr2NKlw8N+vKoroOVWiGBTdn
TJ3Wo0+6q6ATVX4rJjTB2i6I3NotXdE23/FbMnnQhaoEUj+2AABOXCdOlGPJQYQkLTpBLqYrckWR
3EI7A+US8xYs2OtbGkAMO5UABgiDSfzs3II+FkWPCQ5B/2HriddqT0QTtUP39NgK4W4pL+1UGRMI
KZp7ufya0/slEvUO9ixhK4P9hk0AIpSWyZCDi9dsosqbYnK7GNnLMkjuTOzvhXAmSSSPu5uKNAbA
dCFP6hqn7Funkz80OgC/6xNtRRiPogPkki1MhSgRmZAzNtkliU92ehLWbvci0Pb8OMfdA7hh7gx2
R+Y9moFuUX5alQ9N8gYAIFs2ZWAY6cC34L8oZKuOh7aHUwDoKHp/nhT/HKbvAq+wl3pvhXAOLtF0
bawiCJkuky/72ELx429/9yhyd/18LG3PDdhAykP7XcHuPD+hOGc0sS0J06eldDc1nzArcfz3d+/+
+vf/SA/7bJ30ZtC9QT7Heelq5J6IUAV3e6YbJfgcMSLxaCwLhNAviyv7ZRAHmEkE3k9g/YJZp/4q
GFMTHBufMPbaStHPRDFuVqO/bGlxG00RiNhtR2y14iKQMShJtc7gAEVZEesQTuPGD4Vb3yhPcYB/
QylMUdwBlcMzeRaVHoRHyjm91czNQpUhvPcmMMfkXhw7JHVsF3wOfgoiZ8f+nHw8tpXdvHWrMecF
c60D+lUPoWwuj4FGRJf69L06V17yIlrZ3ysObGVxHrAGcFSylpAVqaFivQN6+kkClcyY3KiWWwgJ
3kQGw/lASgoJi0wsa+nmL2M7uKMG5t3j8xO9Nc4JmpkJuIoOKinqt0gJqPHcCYOhSA8uddXipRvo
iqfWW62bYd5qIbKg0C1Qg5+Ik7tVj4wBaoz2BRtGaZk6USGYHBHcPj94lNqz2ZIpNr3KqJ1Jvmvt
d2ggua16o2jvWlEmJHpNFufSq7RW+278ZdiTr7sYOMp80IZgFds3Lpq/nPL5IiIL3w2JV89rce5D
NlN1UFsMkpD+q90Bvfmj1aAtER7b3G5tdPOOLM5RqAqG7oAy9bejUDw4KQ/WkaeuWmOZYPYxwuvr
kYPkeRGEFpG74MeMlGaJNKn6dapKoMNH0dSpAQgkhflFAz6Ae6wqe6L8x+FWU85jyFGfV33BxBnk
dqwaNOeKGAh5WdjU0Y1FJzM4Fsje0p8CQVQO6FjAnPNj8Gk6t11hIzbHSh4MpHoyF+S3pQy40sxw
VB1rMLN1kotOIHf/AV7lcn5k7UhMFoLPeVkHccmi3/a69tEsE8E73zfQqxjOlRSZos0NsxwbkBVD
4mJGzE2yL1EkSHF2Yc0xEfrPOfLT8bSnZks16JOeVRdAypckXALGgSr64BYcHD9X3mEEaF56CWvw
eu6ABc2J5mCtRPNa+3ZogqCALZag6fT6W0GZCyoXJvLDfsaex19yljlpHjtGhqWoSTSZs6/SVRhn
9ItpzX1i4kXrOkYRpdKV6Og2sgh6ft8WrmK48KgqtO8rFo1nE4tkNDBWjMevX+ZeiBDNXO2fj+oq
iTPuZZLjWS2gkIFKxd+8kLEnn9mmnORpohxOJI2z8RJ8WyVwMXQQ8CkBuio+PrkaNOWYz6e+kNV1
t95sg+wFDMhAWwd9xWvbmDKjaImM0d3lMkxeixpWDLohhs7SfcrvVSbZ1U/iasKumWzk8gFOsRvQ
3aBVZSa3JjbLrcWpRZtyu6mHCnQl7ARhzYBfblATfbFaBbpN4+0QfZXUl2N3K/j7PIBYMelklTN0
vhVT/lHqwBjURFPqu2Z+VeFXGW3zmT9Oo2l3IybC6uKzPTpyZwbr7MRUVGjejRwbOdx1rF2fSaaN
2E+zj4t01syfg5p6nfWNqGBOAto1ppCd49Pb97KawlZP2Dg3vwFiYLNFyicC0xtjbC5mCvDeCiV1
5VmtQMuM3tFi1mZQaFLhdUrRYs5JNQVXuLvZY29+BPe6G9NUhwV7KliAYa97wkD3JDkL5rlZgXW4
mSeR2ruWv5HIvfDYkvqh7tFkHAP1Yt2hmxRmjWM8AzIo/1Dfq6f4ffKAEYDj096NAVepfI5sGgsl
6sy6/vp3NTlJOQiXvq7r7C5m5B+LEijIp8oqiSNba23qDWV/KojlWuMcznPuHYvZfX0bjTiTlau5
qpQBLRhd+0yiy0Q+/Le/z6XDdkHArWdZ8MH0RafPBhFMIe0+7c3vZ/ptnnalTVUWD/AeURFGzb0y
dE6XPk/Z07Eau5V2G5RB2BWWCVH4RZesI6PVZ1ns59LFGj6P1R2hP5Tsow0sxzQ7S9LZ1P1FVMbZ
naveiuXU67tkmSygEPwKZCuaFmV5Vn/ozi8kW6/7KH1mRNTKQxnqz8ca79qfjgwYxJg6sNe5BwaO
rNxSCkjOqO0TMDkUmBUw2jE8FrP/NXGVw29FGFU7pyqQYT1W8WCuQzklITrszngPtuizQBrrvfyR
hmykcYGatpVp1i0GkVmnabijXu/E9zr2XUR2KTg+g3tXVgE49lhLMIIJ5L5sumtV2cm7N+U5G3W4
1xVHfdYkCbq0nd/fapirlvz5WQtXXz0132qBq9j38htpnDFONrUWMyd/G6NyWwbzSXKNL8QxL30Y
eYYm8La7b3sjj53x5m0bvaoVrYnB4LV5AnCJ02S36/xJFgH07H9Lb+Sw37GRk7edVYKmnrUfhw8q
MKNzGWNcRbjeWy9sIym+zCa2U0XtW3ZcR7bIJd9tRBJiyGxIQTnXxo2uC6rmu8UWRggNpwWsjV9J
61atdCy1QdMif00rLFmluB/NYEDpS/+ltazmpcPQq0ulIhJUefYVuwrmsoF6bONeiix0Je3hvW1I
oaFW744fskgE553k1BrK2MbTimflDBgLpzK14FjE/gv+rcWvCcDN8SXdWKTZBOvr0uFdIct+1pXv
SikTTAXvamIoDOFTVgCFyRn5UuUgTSjwlWxg6kaygKEk5YJpyV1NDCCDwwYM0+Y3qTJUwKxVhYtV
uneFkTpU9fNOYGwiGUzNzWnRYkC2kmPgGOAL2CEZnYEu+HAVHNbuZiYw+36rwp0WzkqNJwzYewx7
JwezYufWD+Sx8bQL/a65Kape9o832MFGJOcdaFZoBViPEKASW/lMsHz3uK7S6vRRWgvU2z9Exgei
6Jhk41fCaDSmQ22jvdGUN8bynNG7oReFDBYS/vA6sDVTV1QNlFDcyxmqNYviAePUwHmyAF8Eb4e9
dW91h1vVq11pckQl//24cRXJL+SYAELsc/1XiJ89yakDtlene9W5CZKA3osKhvspxUYeF+STTlsT
7e+UovqqA2TA8LULY6FqXckTSdv9JNgI4wL9nMZprmNlxutB9bpqhUNawPHfmMmp0d+w/AwK1n+u
jh96jiaASfYDRNXJV4vc1sM37S2LEFsR3DMeqZXokwpvtALITflaRKgqC6LDblTfaME94bLt57lM
oUVWp45lPoL90E8AlV+LIF5/PZcDU7e5lwveu7iLZUhiU4D9J3IpTjlA6gAs+lG7s5+iW+Jobo5R
oyyovkWBKAXcjb8bRbn4vuSGtYD5Gp+oRusPienoU+xVOrYxlc4jtYzPhfz9sa8Smj4Xers4LUx8
wTCVDYw85kjRVA0tWZbkqqc+9Y7lMXM4OmHOmeikGDFYB9+4JtUtdrhcUpcCh3Us4o9pqlmSsP8B
ljevKdaPmTo8jvMo+Ibcdbu/L8rkxwvgdG2lYE9YXz+b1FFl7EmJkkx2Ev9+UqbMuYm6mgDdh+1O
L7XHZ2kArBZNb/FR+TA2071JjEtN1cDKZOFm7rG/N2XuE8GQqqRBbZJZhP0ATivg6tJ3WjjdtnCH
pdsIQtj+dRm/CoVApuWXFZVVmqxugpEvfZCnilMpq3tsc/v+4yqBM/G5Q6+1LnCSBSaoJnCQTclN
BaDgOFcF1v0vr+kqijNvDBuodpohZWZlZOImPujOcnCg/CpqnWSBGQqOjt9EHPtFjxJw2nt1fdcq
77XJ/08Hx5M06g2G2OGO2GDDRa+e7fKSxffK8ulYyv5j+n1mhDN03ZaGtJKghZaqQSlnyNBVb6KD
wAr239NVDGfWKp5SNALa2UubO11+v9AJ67Af1q72lvZOKj/kq0Av0e2w/79JcItGmtfcwOnlcSSB
FqyS/KqaX44Pbz+ZuGrFDncjxJ5LObJ6aKWm7YsKXmPTHr9MsfRuavNLpRkC3yq6Ky5AxrJVmiWz
OKP1tHl1m+V7kYoqZ+zC//R8V524MDg2Wjs1CoSwkXgVTfjGpeco7G5Ln21IHR+g6JY450CWwZIJ
s/EpBZxJk3t2JKQ5EynEeYU+JmUNJC2Ei3D2SOLWmVt+S9zBQzKxeNKZipAw9q0ClThQdWFnk18b
ruq8sKQWpbjBxNa3NmOt3R5jp+rbi9VhuSZbveNT3LeLq0DOLppKKoH1DQ1T+qCjwNm1d1H8+VjG
vhu/yuDMQgIbiVyZkAFYrtPQz+d1VVOnK1vggmGk9FjYvllchfFmoZfofBSYYM/a93QAL7rAyEXK
cCaBCvSUmwMqY2CrdvochVIDMC8GNhNH5eexKoK74ZcMTE3Cji3mJD1CLWew85dBnn0yvgU6xMbX
4f/b3B8LxGpDBzPBiVHrflXfl/W98RZYsa0ILlLAhiMgSePQovzDQFonRYOsLr4eH9e/fHxeFeEC
RdouaYW9DCxJeEownvOg/SafQenIPgfvcjf7dixPdD3MEjcefDEA2lEtMOu8Bl9Wmngkj1ysSf83
g9bYz9iIsS3sC5esLxBnesCapmkkGjESvBmenTTOVpnCCjSvNs7qEiTdWzJF07CAl4cGkMKnIylA
xfKUZYqVFgzSWRExeu7+/s3f58wr0Qur7MD9gBsAgSuK48mH46veTw83EjjTkhpzUKsMkU0Po5Nh
ORgZdvvCGReHBIzxPhSRF+yXvzYSOesalybL5AI6sfIXxkNfKDZSH5dAc5tAPuUuRqN/VIJ72rXo
jUzO1OZ8mZaGOWop8vvhMU3eNbpo1n+/vbYRwkUcgEj1kkqR+FRY+ihyO7Rz9VR3/cUel9ppgBBL
tNRdxj52ezUNrWkS+IndfHLzA7hwNCKZbKUYPyADrGHcf+3Vp0vx3apOZSRqa4gMkwtGgCJdFNAt
IVgkP7Q8BH3jsV2KLowLRnVnJXEJ4DePApXftqZPaQw6Im0VVKNEd8bPmJdJIU00gx69N3o6JryK
n6ZfnVHNeRD5CoFK/KR5HalaOTDzWMHyppxkclqM0/Gp7Q9SgKIDZQpbJSACfu1Sl4RORtphXSLr
Es+ovoDnrcn/otMzBajUWtzoMXXL/i1l86tQPprb9Tp1dMZ00jDb515r3q194Ru6KUj0d/OTjRjl
tW5WEactQH3gC8tHKz/p8ZfEPsWi/bp9w/59ghrncSeGjrr04EvoyHKRtPpGUkU4XCIRnMvNFbts
IwUiLGO9T2jpVwbxjw1hVwRwJbDFS7Aqz2870niRuizFlcym7trAjC0S2X2LCKKohg3abxjb6+vo
9KhbtSpDfl0Npzkt/kqlRNDz2dfiKoJzqCkpyy5PIKI0C8esblagAR4rsfsmrasEzmNq6iA3+pyy
oWPrXJgAl0uXyjUX+S3sM8BO/X1anL/MLK2WFAmqaNnktPIl0QSPUHRW3MvHRkk7M7hoQLygBRfF
XmKKApxABO8r62Fp25WA7M6M1FNHw2EpwuPr2H3ilm0QxVZ0hfA7eZINJDdNh4TExhJOS5unRctu
DHlqXa0ugmNh+5P1G2lM303+ibnDUjJi9g7l0H5gQ+CRD/gF4IeaDlCIwyoAE+KbGuYbodyz0QCP
1ygl89DG5GjlzwiLTcd6iQ6RezX10sxzM0CC0ryzm7Cqn4jsNVSQUe1HThtU8yamM2WZLzhXSaXG
ateyzTwUXeI7M32w4sdCbp1GCgmw8aqLOZ3W7vOxdrsvdiOW888Yc1CxAd+xCBd0yfchwRqi4Cnt
f25tZHAOeqroDOAxyABem3WnX3S/CtuT/JJ+kAMDZAYiSLV/OUv4B9vSDGz3c25I1WK1wqobq28r
geybp+K9/MCykPruLYyVoBP4LYpzRIoyqMU6QVRnFO5ctT4+xG8zJRI8LvaL/yiYbcRw7mgspMis
8hp1YOM5VnOnAxNPX30v9K+pkJ/sX+7rt078kP6a9mPXGdDJeEieMRZ7k37MndnH8nNYAeRY9IT3
TfAqjktE+nWuZfAZsfWv0pH0L0NcuMMqGmsXSeEMPTXBj16ZCOFlZ4JRt3HXvg+bSPeP39OuU79e
lM7Zuj1JE4kTnJ25fFyzTy0Y5I4F7LgjXZYxwGMAUx4tFabnxsvKSibX6oLTGpTPs/Yei2aelD/i
PwK3t6MI5BCMBJiYd9F59P84m9SyzhHKLe2lX3xZEXxc7dyHLgOhnoF/mgpm5Dk9xladrAqxKR4a
Rx3eVdFXcBC/4aw2Mrg7n2N8pSYrIpLUXnLyUx6w1QLsOyURfb7tffZDG1AOa6amyCo/EB/pNhYz
gHoIjzN6w33qxV55UzqKy3A+RKDRe/5tK40fj58TbSoqsNajyGBdMB30IrnSByNk8GJCSOK9sP5K
GHdRHUArFcOCMGRZJ+VGugciELhoOs9yVE8+pa7y4/jWhOpx12ZJJGnrDBJ7lOeIy9DT5AcpLC9R
YAoWn/Z83Svt+Pea6xQTvJjeNpzRWwEmNoOZAQpatlN5daiVbvbxWL3dB3w1lV/nvXnAGLyr5c7C
fOZSkTsZQ7Ryr9+li6tpIqaw/Sf22yh/VY42ktplJT0Q3WEmmeIvi+UUUnapTVUQm/YVwmbcr60u
wAW+fslzrnR2nuMIB+2TlYRt/bhijkhY55L/DIG4qasYLtLWhjTJtEqYHTK8YMaJxLBa1Js3fLK+
EsTF2tlO2nLKIcgwv0v0MZ/PxwawN1u6FcBvDMRpXVpSDAGdj2QIRZLaeJhSb3TVT4xGoAyLB2sE
CPKyeMeS9w3i9xHy+wNTF1ETbCDwh33j5PppBZB0Ugic7m7gwOQg8ObBCAmO09fmoCOaL0OOfFmf
qxCe6iG2Z0GyLBLBLHJj2LYCtr0aNU+viDJXszI/Ks3w+KhEIjijjgeppqUNEUtBnd5sTkNaC0Ts
+57NSXEWPWRTpipMDYINGZYUZ678MMCvVh52ClwRL4xQHmfYaMFT3Swhj95hSddPH/pT9an3qcOw
gagbfTs+wl1ru6rHT/EvkzE2toGMqxuKcyxl/jRM5wqDzcdiRGoZXIAq1VoHYDPUSjCH4UUn7WZ2
MjfOAeq2eLkfecKNARYUuGxcR5D/x8T5Qf7BMGq7yJCDsaBhJI7iRH59w5A+k8//ywDN3i7hK4Fc
lJIKnZqNBRVZw4rdXPFVC8oAhK5Yi+huq0fVAZXQhGB8fLaiK2SvZPPQ1k7NpYpArtrdzvqDaoWR
KShKiURw7mIe19XuJ1gJeCxvTUBeLrJ2KVfhTolIDuczlKKjNGNfUGzZlO39D4M3f7S8zpt9egMa
vSB/T99Q1Ht1b5wXUZY5XhobSa61hpnpj8bH4/v5F9vXQCKN6jSjA319QTklgLascXrp2Qimu+4n
KV3rNrnVLuN9fMnTUIS2sp/pqleJnEksXVXIAMVhpkhD3QcQa+olLuNHTC8qdUVhn53Qn0/tKo4z
jzTr49lYIC7Wf8wgf7SfgaEOkKynBGO1//EwORNJZL1tTAmy2GhXcpNjDjq5S0LE5aAKJMmhvkAg
S2SPlOPMo21LUxoLCMTb9TEG46w3EhiF2E5yEoj6JbtpGngkDJOoRCN88G8xZFvnJWxxWE/9DHKC
uXQS+bnRROOF+y/tKohL3xvZbAdthqC6fpCGyBn722LqRJe1H6CvUjjLX7JZa5IaUgj41Qo/f4g9
8sPwBw/h2k2/dB9F4VOkFmf4c1aUqkRRER60p0a7l7MvpgjwW6QTZ+z1rNcRMfDNTc0F/IHJjaWr
AncrsgLOxmW7q1N0AZACKrdz94KCvZsm56UUJTcsd/nDtDUdHGAGFvxRRHjtmKYUIM35PCEoGzdW
/aiiY5qjGxCpTp1/U0Q0grt3o2FfxkAfzDL5hZmipgRYDxhRN4Zwkr6r+qmlp+PHKhLBHVxZZ8Aa
0aEQ6ALPfdP79gpWCjIG/00Md251QmgTGdCkAnsfFtA+Net0zuU3Rd3NgXGpZ1fgQ2rFTK4XLV9A
iF2158wQlX33TeB6KVy6Gaegmhsw94LYVD6m5/lWqTFobHnJreVE7vSynPBV6jUoWoi2S3bfka4D
pkXHYpDB78zMyRSnhCFmJfp4SurosawWwT3tLRLArk3bxMIMtnH5nZl1yG1pHBRod7sGRjDcxZ4N
wJ31ZPsjSI4ICqZV0J2rBxA83hjnN3Qkt+L5/ZkVAG75tEC8ND72kl+ngu7w/kfqVT+eMn3sSmrI
YBhFjWn6oHidS1Mv/9b6DMZNu7BB8aQEF7KI7miv5f5KMS569JlljUoBuZMru5jNerB9I4xv2lBU
Rdt90BsFuQBSybShEdtTUMt7Ojwkum+LvvR3RRighP8/0q5sOW4c2X4RI0hwf+Vai1SyJNuy/MLo
tt3cF3Anv/4eeLpdNEwXbsgxMz0PHaFTCSQSyUTmOej8hKQ03/iuLWkR6ZS1KMzkSEor1BI5JK3+
fDtm7Lr7BoY7zNIMZXNwQSAlk+/oEuQiheo9YQPI2l/t4E6yiiyzGlcsVXU3e4m7fKgklxHv46vn
ewYNxhbU5rRLYsItprP+9bZ9+znnFZ/vgjc0sB6xW+b7e46GnnszxvzK4JGgD62nVnC095PqDRz3
QSm3CQikWDMOc8EYeSDGF/sX9BzlR4wT+oXm4DPitomCLeQ75NdMyWowiONDwboo4z/aJOiBFngi
z4i/KLTBFChMqtKnxqocdX0Y5jdoRW/dxGBGbr4W804fk2FAk5FF4pMl472oTwOZijix9ivSm/1h
xm5wMnO2KdTz2P4gbf5ov0SeibRZcVHHAEWvfDBEjy6i7eEu/wFlEzOB6oynzx/1PnYUiwocYD/u
bYziLv5asQa8HGGHsmN7VA9grjjSIzmIhxNFtnDRwiQKmgJY3JsXtMqYyv2kxYKqOluOX5K/jS1c
vJgnOndGBQgJbTJFW4Ttkp9oqh8VyPTcPjj7jm1hmB3Tm2jP4aJ4VyeN3q+Y/LExxqdd9OZSVAJr
RBCcW49y03Z6j+iz5oMnD/k9qM8PZdH7ty1hG/zrol0t4bw6X2uMZGFOwSuke02/mImK9CV2dLha
P7y/jbW7QZDeU0yonuJ/XISrig7CvTZFT8P40tjhNGduvraOKs2Cz7RdZ0NHg40JQ3zE810NskLT
siAzvtKUUB5fFeXTbUP2K2MbAC5dqA0yrjrL/LUwOhVe/mGZ3PKTGcYuK8Sh+xX/jNzkuIraQna3
awPMOV5fdFPRRgAua9SshlRyYl2zfWWiJhj0dLxkK4Pm3rZ2d9s2mJwnSmaXGyllGbVNHq1ixGhB
e5pr/TyWRAC1H2Q3WLw7WkVcJBN2bgys0/Ih9uPQDM17OWB8aRlWVHrLMdsAMuM3UT3WYqlc2Ayf
rU4vhBR39ZIFudIKPkt2PdKCN6oYmjahXPAzTDVJNlmHAV8+I8rF9KUuXm9v0m64sODrYHHWNbzT
/wwgR9lIMhli78UEiSBpmX3VQkwn/Yc/w+HWa9Azva3RIOdR+k9hW54SP0Bmx3sDCFpfGYUd/o/v
AiAjAnkU2Ynf5oEmPSdV7rayqMq8uyUbEM6ty7xV22HO0ZbR+VNzpyiH20bsJ3QbAG5L1iorG5sN
2hI05ec+/WDpbo/8cfG0uzYsXCpqafkNImazTEVGQwDfBjIPRlxIDcSihtYpP6K3D+R/tmt/Tv5S
XPa6I2x52l/DKyC/hlnUppibif3hZIT0krixbxxNt/O6O1RmfUyy+7cXla3ZL9cVBN7/s5Bb07pA
hUdP8IydyZcRbqGPT4skavMUgXA+juqvJg8Qk/eqRHYnsAI3kDqthO0bu3HVRjeNKpt4seS7N/Aw
1sTREEte01bhmpCjUaZnCWJyzrSKahO/cY0fYHzzBgSrhrWYM/PfFvnOnV+qw+zf1YFX3evH27u0
7xZXMO6iLyRL76NFj32lPbb9u5m85SX2unLfv9w2QTupNXscFYhkjpnuVot819jj420TBJvzfT03
EEXS0XrIsF5JKTt4lfOz+WGyDtVQhLeB9j8zN8ZwZ2iRJBK3GSIq+65ID6Cn9cez6ZvQTuk/iMrx
op3hzo+kqGOczBBrsrIpcQ2l8s101ATp1/4tvjGJO0DqQKnesN6M7Ji9S/BwclAO7Xn6krz04Liw
XhAXnm6v4v6RvXoc9x1DkzGxEfwMb8zWI6Gam1tS6XSL6BtDtH7cZ0zSz2Wn61CtrMrMl0q1cnST
FoIsSGQMlyysudzh4qBgEZ4R4SJHUxKna96SkVz3iCeV0kq1bQqDZVoIOFbW3ZGV/CEEFwaIrjRU
SuHZBqrx82nqRTfsbnPOxgYuDVclKBbSDFd4Hj1Dt9UpwIydPGkjviuWxFmib6v+KS+oYHtEJ5ao
P+da+hgN4EdAeJNDFNfQQYHiq1se0VQMVp83tVNtbOTCw6A3vZGP0OFTGPXci9wdF1FQ2P2o2EBw
QaFNK1pFEubqkmT621Dr+2jV70EZ85XOyZ0+ih7FBWeIcNEhK6gx1G1jeAMxg1QD9Y0xCzxDEL0J
Fw661prqOpZ1D1/RnqzT1Bmn5tKbfdj3pWgofs8edF/aGpi4kZjwnWhKV3bIxnrdm5XpkGvzGU20
oiLXrs9tQbjAQyVTarUCCqR90NzpQXqKwyGYMOj//2GS2gtAWzAuACmGKS1Z20KMsewg6eZECWgI
TUHI3vM6RQbDmC4TzVD4jq0l7ddlznFJ0CbBDQug5EGzjnqcQIRIEpzZPYdQoNqDHlkb7L/8dY5r
W+ulLJE8oyscNVv8ZPnKJP5WRfiev+8OVyjuwFYRGBlQuom/Kz6Sj83DfGgPXaC0DlN6qEL92EyC
C3f3WQhMsBDBQsmDYIb554jUqaMFTi6kxcoDoy5VD+l95THSb/US+7kfea3pjGiXYI1+S+d2L6Pp
376Ad9tntz+Bi8WJjekoDMVBChjl6+ikHvJQDTERfhJzje+u8MZaLv6aILqv7RTaHVr8mLeTY0ZC
Lutdf9lAcJvYGaVNFYKR88ltjvmBaQGCofU0TQ568wLGumM3TvOtFCS2uwdPMQyMreBIEJ7qtkQx
VkvQtu6l+XGInpouMOjz7Y0SQPD9cWuTyavECCgkfey9NlbhHKqsuqSkusAn9vfphzV8i5zVphKE
YmCNpLr2lDkVxt9vG7MfFq8LxvfE1cRolAK9AN+TZ9ZfVd7HYfF97EvyRJQuoqXj/E4pC2VZdNhj
t7qjQ3y31QP0qgls2ne966pxrqckeltCSAJP/tHzYvr5Gkjxq7y+QdcB5ZUrDDN284GzqpkyxTOM
IaDbTmpfby9arbwl7G5AmK0bkDjD+Go6MH+mvZPXq5MZj0u3uLXaegJP2MsFt/ZwV34qy1NBKkBN
rumwkYEYGh/soL5FXPWnleOu4tagIyUqkBiN0Io3arARHExXP0G37/yW9+KtWdxV3BbqkOYGwNT6
VYrOSfsl1wU0iOxP8DWVDQT/zklHc66ljtlzYm9AxlENk0Mp1EZhy3ILhrujJGg1tiUeBjxQ0Hox
Ve+kvH5uVLyhRalXzcljOiyj4CwJTiz/wFmkutLmEUwj1jNRqWNJJzUTPHKKYhD/ytkTOxkJCwvq
w+CjOwefutnLeGJ8zU04iOZ3d9Om65HinzsrVfvXJNt+kOPnLA4N6Ws2qg6mtwSrJ9oxLkRkSddU
KgjZvbhxC3Nx+jJ3l/agZe9H+9xK/whO8O5m4bEG2ukKJt755q1cAb8derfgINrQgdR2PFSYHunN
5Di1xntStG436l63ZC/aSI/NqH0aZ1BZIuVok/GoJyK6kd0yhrL5QdxBN/qiyEnVAdM3TozCMvL0
y3hi7/+xl4SJL/rW270wN4DcYcdX+ByB25xRHUWnsajAgBsnpSBS7jrQFYT/8F8w3ddlBUDaSnZz
fX4gJfG6qL9fLQi9S+TL7W3ddaINHHfsjRzfexELYEr90MafpcV2O+XOziDPCG26cRIEsz1iGvAJ
//AiQn6+ctaqo6QzoHs+ueSkfJ3c/GIzmt8QehzzyXpY7jD2frhto8Bz+YLAUElVD2pm3D2KfdCa
Cg6pHfI482/D7EeajW1carAqWD07BU4PhQLtI7qjjsrTCI01zBiDeCm8DSfwRp7sbY0tspQj0PBW
20lPdS/IREV/n0sO9CjLbGWBI0qtZ9hPMn25/fuFy8VOwib70ElUE5N5OpshZN9DCUQWWFKgncEm
LAiWQjQuWkTa1NpJC7QeLeqGS/HBYN21vhQS0CGZXwW2sVzzl9t04wpcqDC1FRXWqklQgzIf2PNS
8mAclYsa0qN2iJ8VUWMeOzY38Hh6mIK0o9lmKouF0PcGxyDMW4dgCFg0LJaTsEt9Nw2+GsjTvkGq
FvPGNrzvvxFJavnjCxuSrD7ia8UpZrA61IdcJDG/24IIQnK01TIRIwj9/uw1TSeTYeqQf49BfBg+
DyF1Qe1a/R3ddWj9Kj1cggkqpqXzlleTLTB3Hoy6kTSoXmIQoGnOpLO9TKqD226zH6iutnEnQhus
lmQmcjCpO4zDO9wyiega39+3KwR3DOq5AM9MjuWbzePaQOhJdxSQPMyi75ffBPorEHcCKgwjtz14
czwDc2XxmYb5fR2OkWuiUdQI6EOKJ31HFZy7/dvsByjfADtTtaQoXSImoqfSXNaDFTXgChyWQ2pA
x8uWXiGjIYhjghXle2J70DKhsxh+YZfR6zRqz4ZOfGRQPmk1UZ2ROcCvxxzc1rJlmBAXZGFnEzLR
w1yo04TdK1Wom5gRfcpJ4naGecjTJIVsQymiz913ySsiuyU2iOoCYXeFfYf28V+2NTgmzR0oQwqi
swiFO9R0kqemRMOBNxnQM8g9s4DK7xvkd5F6XE3hD3CpjUm5AGSFoOAgO3kUTrKoPCCyhDvCY6bN
pBuwQya9r4zSWeNHar++JUxcDeHOsL7m+ajOMERZXvpIcjKdOkt//DMQ7vymZjpHTY0APxSHHlUU
Wz6oYHj9IxD+21bpJPgvCxJxlGOyviu/0HaS0LMnklHffWDfbD7f3EbWqJ0WVuxiFyQIEYM8VC6z
a4GBsUGzh0j7dtcNQJ+PkSp0gKJ98udj01ZZntM41r1sXpKAGOOXyhhrxzZy0dzpbpq2QWKZweaA
jk0q2bWBvMYYdVcf6BOdkvQt27TB4MKOXkRgBoyAUSvzcdCf5Uk+VI1oRExkCRdqulbparxIMglu
L5oatM6JEES7woUZW2/GYR6BUGOJUt32eoSapTncduo9LTYNXSM/Np8LNDONyFp0oDbqvdmbLhgY
RKNPhzmQNCzvqhcl/J++6KT4g/B5Yzfx3GBz8ScnJSOWhYktsMvO0Q8tnhvcJZDCNmwsX38VZdai
ReWikVTlemynQFwWv+4hpRhKIo5hkWdwsYiuJMYrFU7TqElfjaRxQZYlCkW7V+t14fgMWjZkJbGY
GevybVLOavdXCW1z4x1olF2Bf7Aj+cstvoHiggOuqGxWF0Cx3JlNeKZ+EsTfvSI5iT5+99dOtdBC
pOgquqF/jg+9pQ+JLsMZWYVGNkqQpepPAoP2XeAHBp92WbIkrfMwg9mN4uOqCRLPvCQvI2quU7B4
IJlzMW///jboPiaUIzDZhxkIfoxGGaC3JLPP38wqAmqjgG2CiHNdIFt1G2h/Aa9AnH/PulE2ZQug
PkrdNlHCSpXf0InBSIL+s4XbIz2xVHALIr7S2bfi2i/SKLhtxP79d4Xgb1qjHddl1ACRQAsLIpsn
NXaMO/3ehK5yFaqvVBSJ9s/TD5v4CzdRLXVeWNElluJQVrozaZa/VFP+TI3cm7OlEZ2q/ch3BWSn
bnMRakWFeU+WsFj39oMeQAGzd8hXC40m4PCuveWgp+HtRRV4Bl9ZTnJcWXOCNZ3qMGkUVxtm788Q
2C/Y2JTldmeg1xYlEkN3ShCFj5r+FiM0SEVpGAHHszh3Jy5Dk5OoR2xdi8bV6zVUC/l424pdV9hA
cPdhZ845pS0Lrb3UOJOWhWCbPGQa6rbjeNerjaAasrsvGzz2ezarhhwLTafomPF6+U5HwANd/G2D
RABcSFjUYijBfqV7em+5pb1+ngb5y20Itia/3BGaBs5zTGJYeJj/2YZI0bLVUNAJmHeFO+u1G6/Z
Ix1HcP6+hThH2UBxTtZKdITec4nmPA0p/rEV0Z/vr9bVFM7D9FqJWqWGvKSJTzp9OdWt4Fl+f61M
A40v6FgBsenPa6UNhtk2a4e1WtMgiYc7ifbBSGRvHkUqyCIoLshUyEu7Kc5Tv8ue0YrlRNZfRuYb
88vt3d9fsqtF3O6PSUxiBXmVnyoHOtyP8qfbf3+/OsOIAkFfrGnoZ/h5yczeSIlhoOEGg7y++VA+
KQ7rRwH//eAqruxlvnnUvdugu0ZB+MayDN1SCc+X3PSljRosArRSN+5QdndTTj/chthNCjYQ3MGk
oE7qepoY3toc0/SdNV6Eehf7nTTf5yKZ8CLYBX5eukmdK8h4xIguQX/H2gvV+/oIUQqQMwkb+Hdf
zTdYXOTslVWr04UmviLPzlL704fJNjHV1nkaPQ+95kgNRuej4eMblhG0hRgtw3/wMvmzidpQ5os2
LronQQZFa1HKisqLVg2Cq4ftxi8xDqNmtgETLbCf/QwTK41q1VhgDFBeel0+dXgrpF2fOPqsvRiR
fMmUOhY44e4BNjDqQ3RdRQ2Nc3wtreq5sovUb5IndQr0MTuN1Kkl6t9ewl0cE+5h6cREQxt3B2X4
/DMMKcMny7RWzmpK0zmeWxP1z6xEfbqIIlGLBfuLv6zmBpHzfU3t8tRIMGKEFiIot6ZHux6DollD
izaH0moE7+q7R20Dxy3kUE5a2fYFfCS6V6fYIcWTCfH5P1pFnnS2s3IFBRTYlOm+kd132nNVJY5h
Bbdh9rPjqzE876hlD/NUrsCRT2btaC60H8P4g/ZsOYpr/lWF5E3Z8QaQu0fA9D7rcQ73GOI1SM3o
TMkQpHi9L8s8LApNQPCyG3o3cNyBTurJyrIEm0Xl45BeKtGzrujvs3+/ybh0U5YSqmP9Kq136Bha
UJ26vUX7CLixNB2Uqjo/QCfFaBSv1BQWVLNyqod2cJIuGgTrtO/UEEUCiYeuWPxkW5pFo9ZGrNCQ
nOf2mawfU5Gv7QeGKwS3VHEl2WpqAiJHX62ZNs6MrCiXnxmt/O0l2w8IVyTuoqpqbZh09KthvF+J
3LFviNND8NbpM8ylapo2OGreik7s/j5dQZn5G09QrHQyTB2gRgpxjP5LKiZ5Ys76a6C7QnChVa7j
RAOFlO4l2YexeF/l98nyTzd3hwbKsDR6nw136pgfctBRmH9hdlQQk/ZzJ9AJ/eckXKDNFptIRAd+
58+QMwEjmB1AQKU/t77igmkANeXGT6gjmogUeQ4XcSPJ6pS+xhGAAzkR4Mf33fIiL4KR298Ewx/2
8UykmVbNpI+wheMnlKf8LjSOPbj60R79vZtdNBYpMItvjh5qPYsSm3nMcozwMlgPjlwEfdQKIsgu
Dr6k8H6KUQDCx/h5aHMlYhFkMc6Vfp+axwY8BKLBNIXtwi/euYHhInupLhE4UBEKB7QfLn7nKgf7
KUsc1FssyVkyJw6Ti+4aZ3Rz9m4a2CJl5v0EdfMLuGC/mDq18hJ3SzmsuROrOmQ9cg8yJm5RR+/I
LIdKNjy00nKhOT2vwyJIfXZDwAafi3Bq16HZM8cKTN3qUBPziyp5uR3aRBBcaItILq85ZfeNNXtE
Wo9a3R5uQ+xeBRsruEDGcvzahjSzl62XodUwYHHfS8fbGPstbBsQLpRNROqKPgdIUpups2rzP5bx
bUQYq2RyV+Z57thWAxWj/JiP61k1JJcYaWgq+XFO5tfbP0a0plxYk+0+q00L52McJHdRXlL9822A
/QOo4w0WDHCWwQ/UNnYTpU3aIN2XesduW9x+j00G5nVLRDCxv3eWpVkqpHlsfuQnBvNcFrPJNmW8
rE04V345/PMWY64Q3GpVZE6lZoYx2frcF/cQK3BRyHJVORbk2fsBxcaKoeFO1lV+EEemzdLkEXzE
+DwHatAExcN4VkEF7c6n3J3RXoYh29iNnqTX9l7UZLZ/GWzQuWNQ9gkj8i7ZZacE85GGCno6He1L
hKK+/DI43VtYdZQNIHckonrO+zoGoLmanpIpB4mmghtu1z02ENzedVkvqateAaLRRxcFts9LPJlO
ndQCj9+9CzZA7N9vkqEMBa8pJiyGHMFAfOgPE57h3tjfeIXhZ0asjlSDXsEevXxcpMduCnpb4O67
wWEDwX2qS90IXagMu1LP95odttJbou3m73O3ptRPCrJ5/P1+Pcsg1dLWcyekohI5M98+U7WWWUoN
9qOjKRj2A0V918bnLo6dNvskG6FKHjLDdpJpdcj8qRsFdeldOqeNb+v8zaioMRl7WKnmd0tcuGr1
EZPk8n01n3r1xTIPvS36btr3dd0ksgq6OfP7kmxccOkISNFJjehhaO/aRXPBNnfOI9HI/y7lDpqa
FN1QFYzxWVzSQZXIohnTUx4Ro6KPuS+5hje7k5czuokjKNkuSZh6opx437wrLLeima12mFcFQVbU
tZ/Shob2mN3RjAjc8zeec8Vhv2OzjFXcmDUaslj7yIL2kfWQeMrTF0ZwXD9Ervr+9uUihOOibkZo
FxWM+e17J7FbBdSVLqbPJgTpQ+Ibojtm95Nqs3tc0F3moZoliJaja8B02EcNdbOHNNRDpPwOOSei
LnAWLn5Jkjd4XAQGQVNm1piVgH2ySyB2EJ/IkT1FpoGobfM39+d167ggvKLjI6fMM7OjFRrfGIGz
5VmvvaM+SowRKoz8hMkYuXEg4ihk23TDTP5dvNQWOSmRDnmN0dJHWkafSR8/9FlsBuA+ELIfs1W7
BccFabtRhlIF7z1mrOqPSgA5DJ/4hVe6UdB57GujPhJHO4vZ40TAXPSOULQFhRLsXNT3c3aYLVym
dutEw6WUL6Wp+ILjIXAf/nEsQQ1Fqwq4D+PkUO/yUxrOp+RAQav6pkeLq6faXIDpId27ZhSm5c3T
1B0T0XiSIIDZXGDpjEGdiAVT0GdwbpQy7C3jQGLRS4IIhgsoeZGpTEUFKwbRnH5yI/AUJIugMrKf
7vw4afwDT9ZFktQxSWstZBO5ks8mjMtA1PHGgtEtN+eCx9ouvRnhuoNIVBJo1HRH0n+y1/y1am1o
K6GVUFA5YHt8C5CLIJHVWeWI69Uj5LVV/jK6F4E/3144RWbPQNvbRWtBIp5992cjXEGm2uRujfXT
nFemp9QFA5gEiLP8XR9EIWp/LuKHg0MX62fsYlQ7aYZ1HjHb5YxSIXmQVql3hyjDm+AwNs4IviBP
jafaq/De4S5FTL2kKD/VdZUdBSuxt7dEhtwpOMKhpcFPWC+NhGeFCBcRu/gSVlvDk3Ht6X8zCuXO
W6HKYL10f5uTO4um9Hezsw02n0areWcVRYbW3VirHBMzt5qOTjN1uuRR8rcB/TmSjk/l3B/jqBTY
vXdRbKG5TUhbXalsDJd7ZRMv96ZWN6c16qELbxvEm6xRRGEjwuMCttms6qSmwKt6pJ5LfNap9C1b
bd+YVkFQ2C1HbW3jMkNFhriV2mNLjfpcWne9eaT6vTK907R36/wB1Vs1P2SQJxd40l7E28LygVut
zQZaeSxji8L12D/3sqN+n8bqL+O95Nnv7VdRKVOEyQVzU9Iz8CNiWWn1pW1e7PILaQSxQrRzXCCP
SpQ1jBoQfT06MZ65Fw2CukSZjuMwebfXUGQOO6ybsFSskDmd2DgKRLUd8D465dqhaCP4KtqLrtuN
4sL5WMqkXwagdNDoyQ+1aH56d2JoC8CF7w7ty1I2wRMY9QU62Q3X7p049yJPc9qPKqjDHPTAxd85
QW8voMA0vunOLiE4qpYwTZefZf0p7Z5v//3d+uHGNL7zRa2QYc5sEmBwB796T3wMQ53bv3tHwYxN
9rkQdpP+JkgaMoHwtQ4mE94nYnAsDBm+TOxc9g15+tSXhr8M0aksqkOikkDr9FPbYQStT+oPt83d
98crNucpSG7rQu2Ri4Gr0yHNB7v5OohozX/jLVcQzluIqihjp7JPry/kJPv2Sx52HyR3ZPz2l8lr
nT6cXkTp2b6j/ADlh36rJEtjlXGpd/J9st7Z49PtlftNEL4CcBdMZ0LnCJVZlprFB2gwP8oYFrj/
Xx+68IlTsE/8jG+syelKWTqTtZ+01E1BVgxCGEGAF4Fw14opt9WqUlgkq++RRzhpe8rnL4JlY/cg
n/kRtMD86+2E7dsmAlJ1NMDwDRAWOiAw6KQn6/uQKvhuzyISyH0nALOMBiUlqJ8yizdga0+7hdhY
NnutvbyPw7yo/NsG7d8eVwju9rDbaFwlFaEwsb4Z0SEisRPPiVOIYvr+5lxxuChBpXgFbwULucWz
AjH2aX5OZeGIIdviX3fnisLFAzKj2ytlVQuK2rSGmdfMKz/EYfyeFafbb6KOc9H+cJFBpVMakRrh
x1q7g9zh0xqjFbf3RwDBFwzWYWoo5KuxP3geqeIgi7/eBhBsDD+sOKNeppEcNnTWpTbekfWdHv+h
DVxuKVmpQrUOX0tpVoYg2jrMfR/8mRXc2c9tFTP9ELH3xrpx1OHdon1ZF0EryPeYe8O7+C//xjRa
Qy2/exc4tf0pZImkgan+LGjPFAJxrTOD/Tp/JYcqFGWSu59lYEP7LxjwdYFRMxJaldio1tMYuYUX
HeM7zWGiY9NZpGIltJWLC1AhsSimTf83kcLER+kHM3bKU42hJdOtU0zJZafClZ/A+eymaN933rCh
IJOWZYLmHl3n8BXIdqkRwadX3x+W9nMRP665qGmbxZxf9nODwcWk1Bz1YTaBUbWPmfU5ppPTKmGe
vY7C98fdY7yB4gJTobZKpeXodM0GX0Y/Q6eJPuBECFwsimutHYceiV8TBVF3WlLBRApb8BuLxWeu
VT/EnVnBgn6ZMY4OnWAfcm19YC1gA1JGeRac6H1/vy4Zn8mCL4FO5cAAv8/MUVQ/emc9dcfYTU7l
y213E6wezzsU005PRsY7hAezNjpXhmieWWgOF6GSuTCsgdUSCrz8tbkbeeoFzIYnxW9Dc3Ls97cN
2g3rm9VjBm9Sh6mKZKVnU8dLZIHYyLZzT1rHJpDjjoa3oQTHiG9/TlOrn+URULbxue/DxDrJaLTO
X803iT6RjVFcUEhA9DCoMZC0EIRheHH5wqSdZSE9zP5X1AaIiwyK2tRp87/N6o+N5TDKMGxZ5Yz/
MMWIJjSetLeoLm+N40JEDTZIY0hhXIUrrO0SVzNSxxwFd7HIL7gw0fRLlcQWUHLt0RoeE/McDaIX
xt2nv40pJle9NNDBYsYWYlHXYp5RDdIzdZNnbXK194XDOFDXD4zYUvLyt/DXbZG5r5qaDpKuMbJE
k8xO1+luTT4uyZ2UiIQvBOtocjmNpidl1XwPGM09GLo9qh/kSfSxwX7trzHXUKG8gs5TqLf+fIh1
XBmNyqaTx0AJCERUm84lx8FLDsWjqru3j/F+gL+CcRZZU9E0eY7JMtSdqYuX8dhfQZ9xaozikk+a
qPluP+Je4bh4qM8TZlrY+D2tniP6WRFSyf0m4l4RuBBI6z6f5wmrx96EWFcmrV2Wp0lhGdiZJ/pi
F60f85hNxJUimpnUZjNtpuKZE3hUNRnCANN5TmPvLVuFLiZMmyjoA+IO8QJFWC1izw9qLjtLerD6
92BLcNI3cU5C6Ok/IP7rg2p4O9EbZLxSbrEZvSo94oBJx8TqROMR+wfqCsX5ekGVKs5Ywbtrvkj5
Qyu/mu2H28u2+4i+NYdz8S7NpjKKgdEzOi54hISRV4816bZ405Y8UVYhBOScHKW+MTNZyZm5ICOk
+1dRBG84ThvGz4uoV2rfCa+ryPl8PqwSMhlYmKb5x7HSj7I5ps6g9/4wR8fbyynaMc7hVxTTs4GV
Dqr8Q5d+pMPJst6/AQKTOTJ0u3QM8nH3sCFneVtmCBJNguH7O7wki52CLckvQXaDwd271aRgEpXd
uzlqeccSnFXLq507g43kjA0JJ+H8kP592y4RJneAW8M0s8KEXRrklr0uzmfIBSpvKh9dLeNTdnzd
NHo+I4O2p+dJv/Ta6x9ZwWfow6rPUSbB2UxF8UaaeqtoimT/AG1M4E6srCwrqRssFGs2xCvogw2p
ALQ4Tl7v0twtQin4M5u4E4siVbQ0LbxhsMugssip0BvvNsR+xXxjFPOOzU1hSUMyNiWMiu6ZTmZ6
Ui9LANaZe5ED7F+BGyTuiMbaqsm1AWvmkbp1l2OXTDAq5UE05sSNFxJGo9JDEkM/LdMcyikJ834U
2Muc+cYBM1jM2pi7aslYaYyfDfe9U2NMZzGOdWc5Q3LKlPf1gDkuRQDJVvAWJBc3YoLPekzh4WNr
8Ov0XT19E2whc4NbAFzQkG1ppU2OLaQsw/3+hIRSowsaOPTwufMlDUTphfAocDHDxHj5ovaAxEs3
+rE61zad3DUcy1Hd+iEO3nZ5XZ2Hz+LnhNSYH/wXcEXBKQU7Ejr47LB/rNzkm8hbd+8TzBhj8Byk
JHjy/9lPssgcNCOG/FY9YMw51/1ywfCdXfi3927fN64wnDtC7RCcjzlg1ukdWc61aJxr/+NxYwfn
fGa1rFKxLmyjRm++q0CtYeJzHwMDd7IHucFQ9K2/f8CuFnHO2IxJ0TYSLCqO4DcP83AKkkMbinhj
9p+MNoZxHohR7ZjiZZYFY0aYmQVT5TI9VcVPTlTUx7mbyVzBePYdNbIkKqN3yDOlYKifonVwZ4pu
6VKUTLPt+PUo/1g9nrdSKhZL1S2sXj/Poa0Mx8kk3jJHpzbpLr1aPd52v9/E5Csed6VFEU0SPIcB
L2BiNOuhOlQ4xKyuEHuiqvGua6ggB8R/CT4huesMOlh13bEXCtaApZxtf0VXHHjbjgKjdndrg8MO
3SbGY4x5IhETDmb3NARIUJ1+JZln+4xQTfYG4uZe5UpfJ1HCux8WNRnS6rKsQYCBO239iDJhHbMH
krvqOL5nrAVoMz71H9mCSsIF3Z31I5qKeXHbtEC6yEWpljRUHxhnoPF58Fdvfl7/zhQ3fWREp2zw
QmkCcCgIzdwtBWxguahVSkpREZaXTK4SgBw3GA/0E6v9R08iyb79ALbB4pY0pRh1ktiF3flqwFqb
5cnNXqT+YoM1jHjknOLytl5vu9Bu9MeDM5rFoWxk82P4ZWTpXaFhhtJcu5DY7TttyC6pJPfOH+Hw
t9o4aHJBdHymL/ojkQ7x8F6XbEH6IbDF5L5lU3BJznkGW6yxBA/jgwphT9GL1/4LzXXB+AqUZDVt
Cxko9jFLPk/+fMcYfpsDywwSEHeMbnYZPDssQW3niBt8d2/RDToXWCSjUMspx2xYDin5rqwDOxeV
KkUQXExJ4wrBK8EqErBZanFoV6KZ+/0bbWMFd5jLSptIxpyhxWAm645eI7d3Rt8+ZadZVGAT2cMd
YVnLWpoxBkjMDhieXM9ygCgzeX/m39zhjeyc6mqK4VkorXTuUlc5om+PV/26EZzY3btls3hc2pHP
CVO6gAPCET/2oLNYstq31eYUVzHaCNUgyyYnptrH2wbu3tf4IjFM1EQ1VeUMlJukTcsFw6xL9Akz
dlH2sZTCWkmdWjMFseI3Z+yKxZkoj9DzLmZ4uYUvNeJGhjvcz84w+pQ6qav8H2nftVw3znT7RKwi
mHnLtIOyLMcblmR7GMCcyac/C5r5vCmIP3FGU1PlG9WwdwONRqPDWgdwybuAjf00X6c+gS8GmIdg
O0Xask1YXax2rChREeIXlLXtdlbs9e3kAlzh26CXj2m0CMRt2+gfhXl4jdFuR41asB6S3dXqF0OE
grp9t1x2j5+5Tuo2rgFMjLGuXvlVZv2JmFlgxKE3ld113hMXTa4oJDWHxFDP3aId7WU4DHZxLefD
y74hbdvvRVcuEKu1dBhB5Pn3LB7BLB4rJjUH0bNmO0JZqcy7yk7NuiJhBnvI/6qQYUIt6VCnGKCv
TwMjpfD39do0GQM946C0MQEdyTk10nVa2KtI+0zhj0Q+RwCf1oo7NX4whYnoTXPBg00FTBwhACZ7
a51hVhp2zXDVzOHQavfhIIx72Ca8i85XEtgvWNl/OdZlRgmc5jT2h6o1z0NFbvS5fwYbHdoQFLAs
LjcZ6QJMfbmS9SvuGsFokkhHfjnBkWbkrIwQ0rO1fFPnp/3tYv//nobctTBlczlSFd8vep/mj0oe
aPLnfRHbFnHZJs5lRg0dSD7hVI9V5LdKdyjm7CwPc+caxrPdifprNw/Was84r6kr4D0ELiubr9KD
ImBDrlrQHESTyKKN4VxjYs6zaTLUj5JCmTul/r6/aoLv86gXSo4iTlLj+11zHMbfcf24/33BxvMw
F+juK9OFoYb0QAwzHmjv96qgaUMkgnNxwNPqrI6dniwLFvowmV6ZCY7HtgjcxUDsAlEi79AbywZe
hIEJ2rp5WRCtg7FpFD0vX/lY3p+RixBOD0wMLIPcMQCJ15SK7ZXH6E676f9i75M0MHOEN07yJIMw
pHhpfGSoDmYKuomPbNjlV3DerqxTsM8jMeXFwN3UI8kZyXRFDBFa9LbdXcSwv69cXhsBtdS0sKIz
bVlQc086ET4iO4F768k2dSXCrmuqWuzqM6bP5fRgWZlvhE45ts5kR05CBWa47X8uGnEubo5HDNBM
0CgqzWOkZbFfEQTz4FScT5GFsefUKkRTJptOCNPNhABkDC91zjvQfl7CcMFktRR7o3YbkS+ajdBN
6ZzCwd2YJ7Wzbx2b23YR+Jr1X61pYkvykCSYuZfLQzY9th8CvELOGv+ZmgK2Lc6L91FUV0OKTRtH
NN6F4cmsNQFu5nav+0oG77rTUq/BOALDkIxbLR+v2p4epQRPI/13mRheFtpuYsexUzXptVEYV1LU
HxINx66mxzGsgE6iiobtNj2MaRELw+qGpvNwF20B5vhXyDcQwh37tM6cclo8Q5FE/YDMDN+dipUg
3kzxosk6BmCn54FCgjx35SBPP3IWVkK4XdRJbWnGa9QZWQREvb279IAltorfc1meC9zGArvc1MpC
owByKiA9fg1PV3Y5LzQdIqD9enRqbzXrfqER5nAJcFctb/8EbG7UShLvuJZkSYoFqbFpuS2XwZEx
d5lozx8RArg3HSlUUM9xuZVBBvy63SK46Oh1iOSX5mvxv7/4DUXWTUNnaUUw2731joCN1pMy1U1P
Nw6djQUTGdqGP3wjgLeBoqBNqpXUz+ybugZ8YQsGHL13MR1RpsH+em3lm98I4450T4BVrrSjAZxv
0MV59WG5ZbPfqkuDDw1HvxHGeV2jgNsFq7PhSbXtwIu9GCT8ua/QhpVdRKA/mGsuq4Egbk22jrBP
l107yXxcAMeFDIJ12zg2b8RwdkZzLUMrNjCQq8b+nEb0Wq1Dx04BuIChyH2NtvrlDHStGaqBpQEy
B7dqS2UROZwa6kfPjNCzAzeScT/fk7OO9lD5mLrxdX2kgSiA3lzJi1i+xDLRqOvHBGK79JpYQTf9
sNIHgWrbMgwZShmyBjLvt2cJVKGyPTWa6U29g5EMHy1YrTvITuck6CF37DMgCH+HwLMWxGrbZk/+
J/jdBHVtJy2wulITefrZbdjw+eNy2/mzZx0BCX3YV3PTWFbCOGPJi3ExyhFkl3QC/NPs9HLjZOOV
DVzXfUFbGUuYykUtLhKO+iKytYWaOM2selQeiiv9DIjB/48U7/9hlhdZXLxrWIBPGSnQeKvMLa6l
IwPmGA8pcKaixCmu8lPlTz7xK+Bl7Gu5tZw66/lhUOc6ON3eGk3aW5GVmqrp9VrlLuS2Hm7kKQ16
5BP3BW1Zp04AUcNwwlWTDy1miuZKZamoXxpX4/CwZJ/qWHDfb3V7GGsZTNnV/bssWp5Mkoa4UOmd
SLuVO0C1fZerU9b/VlEfiLXaUWdVYP8izbgrRkXxEuU4CZlLa/ZnBGZtDAaEwhIsoFA77nYBesDc
VhQ+hDGX9LftoTuyEmP2IKo+ixTibIIWEbHA72p64WQf59Tyxlh6mAoRh+xGFL/eLX7kv5+1KiMg
jPMKIz7lLb0dMhGFw6Z1X4yOZ1mPpKRSlhaQ5AN49oDp7g1JrDhVjHzWqH8k1FhZH8+3jhpNmKGg
jWWTmhPR5dt+QACdRsSTBgJ6bzoIkIO290nH3A5aQ5AU5JyGTpKpTDU8FcLhubUkr+/8IRG1UG3v
0kUIF2madprpdgrPFOuKk9iPtSXIamzv0UUA03J1aKVWnlljMeKYQqHg2MC1LyGbOtkBpnIFc2Ui
ZTgHYbRSPS09Vkwvb7rxizIILqftHQFYIEPZlzU+Ys7NPq7lBgFTF4UutVOfAiyDSpPA42zeuIBI
/iOHu5qS1kBLKNABvP48BawRRXLle3qSvdyLPJE7YP6Le6vhnF6EcWaWTNOkVzYAHWM7d2yJBGWW
PleLfbKq/mD38n9cQ87g8qFNyBjDLZAWkIuldVi0BZ1l+peP3EcXrTizy+a875vCBPXKDLS7Q6w+
DL3AsoXbxJlbjwxPBNhN6v/dUslw2cLr5MRweUJfEXiD7ftBwfiCxmDgLB5gLy4GXaJyYyBzJ7to
QTk2KLOATeIsCma3KkuGvpLEbZGOC86IQBD7D/8s49CyRieTWaD5OtZ+NZfe8mt/wzbNcCWU27BS
6ge1Q4nJm/K7XH9ass5v6WcbyCKkEmBUbtWR3ijIbZylZZI61CA16bzhtQFw6Jw0YGh65rkMQF9Z
H/eV23RMK+WY8isnqAAxuQYGLPXt5kCqTwRzi/sCNj3TSgAXPEiTTXPSUgP8FeBpn2PPyrsfS9KI
PJNIES52ADyFjXk4mEb+Fxud7Q+SCdDl9tvSsGkkXzqVL72ociWQyTdf94SWdaPKCCQiOaA16NwI
9faXT2QRfAO2aoLYVqWgBEKipTixrjxWXLT9bHakB/jdQOR1t5XSVZDqID+ivNbLVxYhKdOCvCZI
pWn8iUZXZiGycXZHvHPrykUA95AaJkMqkhDBMgONjF16jj3bVR+YcxqPtkDatjbMNaF2oes8vEIz
jkkpWQU8oJU5Hahs++yzYIdEIrgzmxioxZpwi/84JcBF+OYjeI9c+0d5KoPiJpYEZ2rbvysXrbhT
O6sU4yGgx8PDd/AYyOw84rVtOPS+9JJABBQpUpA7wkkUkkyCB/TM8G5eIjfRSsHpFUngDu9SlQvG
c8GpxJh6XbAxDB6dDRFUItuI94b3Z9X4SSeNdrZtTQAYnsG0XTfDuWqLuyGNH1MzEyFRbV8aF1mc
kcuxPS5Jh/TfQq+TrPVBXOhk0o9RutKmx30D3Fw8kBKBxU1XVZu/fu0h6YepYp4vSZ1h8ugHILzx
QgfDFmO1QbM4p0ucUXvKR3AP5Ir0edSjm6nKD1pMA0utRMWJbWUuspjzWHmfPC/UCZlfw7uhzugr
LkGb6XA0PPNgBUnQCsRtXk4rzbgIk3Z5nIyyhKtdOhPtxg79svm0vzubhrASwRReKSSNndSTRja9
un+e+8dZ/TVVXxX53pK+7QvaXjlbRvFEhu/mBwYVpKcMA5BrmDf6mhnf2unXf/r+u9NTaFLYVrjs
LOVQ9qdYEyyU4PfzICXlsjQaoHAQRbbS7JlpaAPgQCv9fS02t4P1EIPrBf/onC9bMolGGZAAPFxD
bpu/9OFfFcjNrapyOrv+iFtbCePcGkJVOcVkJbqPzAlzgCN1ZtId9xV6PX3vvNpFCB+ExNOoxgAd
YNE3mxnJ/dRDfuYqPySH+qfyxOoAOjqzDRP4A9pD5QH9Z/8XbB6i1Q/g3IOSVaAS7PC2HcBQ0i6p
O4KNdR4MgZhN770Sw3mGWNLHRU5wVik5zICz0i1vSK9G3RRsmkiO+vbAAvM5M/oZT+lZ+yYv/mQs
jlr+LipB2LBp7hogL9FEg2tC4aIGMAKVdQweSE9pf2jyvTkJ3MG2GpfvcyFCYWVUJRWOU9w+heon
gPOAWvukV4VgW/4P+7NV4G0rCoIsbr1UsF4XgKFg4dzkGS6GyGUf4ZavPGVB6LXfO7Rq6G720F8x
gsH+mAkU3erWN3TcTCg72ygX8hGy3cp9bE3EQCt7c1JqJ/aW/DUaAvm1q3jUSw/Safj+AaPXDQXd
qSbGmPhyjjwYVdiWSPCZjZfHv9rOL5XnfRFbhXoo9kcGX7vpqCFnBbhgX9/VCQDccs2xTmGg/jAP
KkCzcZKTl+Igmg1gXumdQ1mJ5c5zG5VhpEWDiQ2NXocQ/gb0/dA7YyWGO89ItejIu0LMTG9pfNB7
gWPcdEur73N2KUdGkRLGD5oy0uPsJeljj5ofwIjAHtmGCehhDSNt3DFTx8EaIxn3SVV7GpjeE68M
BUHK5kleibDeOqTKKBZgj6l4AdbSObIUrx8j5PrT52YELZ7A5rbuRwPQ0xa6PTFOxE9jq204YWQU
/RENOL0Nf4IJtIfhaGLIZ/YStwcYb47hlw8AbiM4YSEsOswMg/eGbFwDhZrZBLXPjTk8q/njvl5b
3tZQwXvKOoU0m3dSSh3TKE+xTVHb/27j8Lav248UgdYy2G9YRXp6SKxqknBxjAQw6G05v+hk/gKA
EjAS266Za25hA8cBXWxjTU77+m0Z+1o2+/tKdqjGUZXVSMEZRWV8MaMw9VMrGX4MVRh9IJW9FsVd
XEoSwin1NeLA9FR3pVOVopENkTLcmTInxUrLFFdXpWkBtZbPSQ5gj1YS2MRW5z+M7mIU3MHqWhDh
Nejzw8XBkBtQmve10+K0QBS0kXGbPcYPIHl1IDvZQX/a37HNxM5aOhccVos8llqFsGk8d9cLElbL
0fJqz3Ci790BIICCsGZ3UVH04FoqKoxaoSUFvQ40mRxZ/0rheUknrBWKxHCXh6ngtTgZOMjSUTlr
DHaXJavQBdVV7hjQ+8wfj8lfnSryW8rGpfVnNVlN5+0BSI1BSRVwwXvpde8nRyCJuXWBTWS5v/mY
iTIwIjW5y6Uf52Wxciv1pTBzClo7S/c4j7/2TWTTaeGRIqN2jT5/fgyxnaS+kcArh3gm0MJfLVo3
9wVs5pGQb0ZHr6HCMfKUv7Yq9VJeTxhXAjDBwQzKw5z6iasvR9VN/cIVGeHWVbaWx7nIKRzssmOt
h6rmWmHsLD+KyckjQWy2FcCspbDNWznDiKCru8wRkRrqdNe11qmdSCC1y8koaj8c6xskOsDTZ82/
/+Nycq5xbMrGKGcl9RvvbyKO7qq46vwYfT22twgQtEVryXlJXamnoQnxHjdpMHRXLZWcqnKnNhc4
DqGRcG5SMa2+RYif+n9jLLVueRMdNIc1YNv3IibRzYO1skjOK9ZmaedAdmC5pvmnQfBIV0t9OpZS
s3wgPlxZCT8G1SSZaSQDumwi7Wlprkj2aVG/CgxCsEd847zddSh9sGhqdOMn5Uvil7+Tw/iNEYZS
b7xCRwDwx0WzQZsPorVmnC9kheC2VJGQrmc3OzH4EXLUgCzWHY1Pk4U4jsGyiRrnN7uW1lI5l2gZ
UW2Agw/eKvqBqo87ya7cAujubCSBVj1M8ME0/ZQIW6aFgjmnEnVkJqWMrpHaX0B/0x5C1WEIaox0
TYigJrBPvpsoNQtU8ZsIs52WddU37a+6K27Aby/gkNuODlCvME0DbSQKT9BRpwVIIVD/xmDsVXWq
gsgfnKHB/HmteI1DUW3/SKEOkTeyYnjPEBRR33pNowbtup1oqa/Hj5P5HQRlbfIkOA/sG/zTci2D
cyVSq3ZhBeDAP/Xb6tPwYvp4mLlA45wD1uQGqqTRFYJmbd6lK+04vzLXmd13ZERHaRUFctP7uV35
+9ptmoYBbg602BiWwQ/KTYmC1ogkM1Be8EtylYLA5QMArUjiXkRwpg5SARUzlLhgRvkhk25yZXQs
4FglooGfTb+FlI6pqopqolb31haKRqJmuCxIHsWDE0qto9QYyDu3sep9YM1WgjiFykrr4PGJ6an9
uTYGTPo5ZWoIbrDNvV8JYRu3igf6LA+rKMLURgYyuvGcZA/7SohWi/199f1yytrOkjCGUupXuXpO
S8ufhuvFEtWUNg1spQd3QpeqKuc8ZnKs1M1S25mlO0WkzKbnQTbDtkBRpivAf36rTSbloMBWC6Rz
g+JkBvUhQu/irXrDYCHkY/y5+0gsvRbI2cDQ5Fpdt3A8dnSlmM+d6Vrpt/0d2mwcWcvgTEDXqhkz
SAg8O28JFMAn9DcpABTaYHFDB1DiwrrzVgxqYuKCAL/RRmc09w5KkQfPMLmIPIo13I2x8aT3o2Po
86d8nvxJy65onN1k4XLaV3TL1NdiuavfBEqKZPe4+on5QvsHqxR8f8sE19/njEPJ2nTE3/GKVM/L
+FPT3ESUz2V3AH9HrEVw5hASO64IQbUxVn/NdVBT2QNZg9ult7THPJnIpW6GD2t5nGlMyZLmM42R
hzyH5+qTBBBgBrjV3stHUbPN5uoRDWCeoMxCJzJ3gMPGILNVwyg6CZrkXjxRp8yDfRPYXL+VEO6O
rSNplomEawiNVC9TDbZxKTzmwDOo2uSbmTbeUolSuSK9uMtVb+FK6gLJ8ChSHpd0dktAe0bj5O9r
9l4MRu9QMsGYmI1ZVP5M1bkuWXOLO9xe2kAKXya6eIMmworaeO+8FcOdIUub1ElVa5YWCg+Fl4Bn
kF4z0k/5iJk8QfOcSCfuQKmDCq9UTalvFQfZuNYaL+4EiUmRCO5ASTTrlWqAT7Ci04zkSOJ1/z69
+nbJ2E9Y3YA0TEg7mL2B4mJQN8elFHTxvI8b336fu2GpLKltPeMJ2laJE2PbtQWUrH3oZnJ3WAZT
cIREK8adU0NPwy6zQJ8rWc9h9ZnID53+9b/ZMndK0dE6zwV751qT5QDwzImnp5p++29CuHPZgwJV
D2sZueD5vkVrZvOYiYAfRaeFL1L1NBwLqcBpYd1cxpfkDMY8FQiCgCxE4k3WDvsqCeVxF2tjZkoV
2gWGjYLZzzEc0/c3A4Y4y+/sUWTH/7r48sbyVM4Z2FMRjtKMSLib4lMao10NYIWJ9Ss150/7mgmM
js/FqV0Sg4sRHKBZVJyW8quc3yTzKEjebwRCb/XhnIHc6XIdkg7v10N1/UpqfNXIjo2HZQ9yk8KP
J0fUPiZSjHMOTVmmMtqqDaR0MB+m5o6eKRjPtp399Xsf+rzVjPMRZt9oiZzA2MP0ROgNXQQ+SKQG
5xR6vZ3ytIAblftnKzEdK/thKwIbYL/xbezzVgfOK8gdijaViexCm5IUTSkL8L6jHECZkVvrTezu
r5jwLHH+IdWtMMdEP6uch68whdFnkzr5yQrmo3bbiPheBDvEZ9zUcgCwy4RxvUI6dyRzqkhUvhSs
H59va3IKuK8oMT07yp1kepSkwqk7QD4ms8APbUuyEd9beB8DyvTtjdfNCWbKKlSXzTl56GXA95sY
8yZVfzdG2e/9fWKW9d4qLrI4lxfXLeaJhhZjjlrQTk/EANXe/SjdYMrb25e0beMXSZy3C9tEUZIS
FQeLEsUBuTsaMhXLIbUkcKvbpnARxIU9fanlpfYqqCFHJGK9vBTNxG9bt65gHgG1E+1dKTuRQJNY
DmPqZ6clcSQQfIAQ4HYArrT6LOYn3jSIlTTu6GIytk60GY2LduQX/VWn3UzZKdUFSf/NdVtJ4U7s
qFoRZgnR5IeGxST+PFNBKmMjdwwPdBHAd5MNwC7omwiF5IE4w8/ixBgpIt94SmyHXs8By6lG3iTQ
iv3qdwa+EsoZeCmhNSALEW+lJzY+0h3piaF0/ftnylvdOOuOOjvS5mxilWvLIzk9d1nvzlQTXBQC
SzA4257MEKS+o5T6tYVcRl2VP8zFfqxofqw7SUSxsZGueasUs5hV6B2H/bjkBG1xrIhtuIkfetYv
DQAoDI4p/iyandz0ELoNn4dGDYx6c8pFcm/MHYMCspqgTUy3kX+E9b9v9WM6XYRwOoVZLFtaiFBI
k28S+3rSejfJnwpF5CK2d+oihym7WrswmjFRNiGWBBGQQ7Tnfjwv3U97EgRdIjHs7ysxuklVxQLH
tAeTU5JfldK4k0nA4/uy770374nVsnERyjTMU6Msje4lFP0Ly6PWgYZzLm6W7NigL25fmMgQOH+n
tUQfzAZPskydnAHgk63+VVJm/79J4fxdPaVWDW5BtCr0X3uSgIS7O1bRr/8gBCgC3F1upHPUSQO7
9YzRpx2wg4biSCURdMq27/7H2iCG83Ikt6JWnfBIHrNzkT7U9GlfjY1OzNWxgQDOv1kyaFzCGBHw
/wq1qaengPalbndObtiTzD5nPpvTnL9a/vJJOAjIBLz34xcNOedQVmPamQV+gN25LKAsXQriJIc8
yEHmxz+EhU72vT15nJ9YjHiK2gQOvQF9nIybakILjQnGeEb/k95IAscu2kDOXcwtIKziBv1cRpgp
R2L0HZguE1E79cY4JbbRBLQjsJB0Q+ZbCiupaPUiRZpLTwCgJcmmA5MNpGpyTKO6luPlFlADD5Ni
3xGl1wTHeiMd+lY6d66rqqiRg0PzFbq7bnMfgx6fGPtA6iSe8bhvsOxT77ZvpSh3uEkrZ42C8j5C
psPY3cmJHmTRjYkRxByYCak8uPvyth+/AJRFBc0CjB3PUgEuB9LYM3CFjAdAATvNqT90V+HRfpi9
1In94rPp7UvcdJIrgZxH1oETUqA1HxWbFs2hDQIdN8/kKHJm4LX/2pe1aZ0rWdzGNemSL0mKKpeh
fi8JTl32si9g27+sJHD7VZRGqeoxJJC7JTADkB741r12Au+bN38nh/hR/wffnt6VX9NrEWKIQMF3
qN5qtChV3OLG6WvgykkngNEc9lXcFGHLBquBW4b6DlbVaPp80mRYJMZh0fp9GmzruC9i0yRWIrhg
wAQ73yLXJXzWrFcObcnsVm1aOFlPG8HluXm+bJYoR0FalfnXMLDWJjtLZzxJ6hsr/rlEh2GcnQhT
Gl38qZWJQNxmmLMSx26HVZhTp3jdyyH6lOUFUZuPYXpnUL/TUhTybm0SK0GCFFsHQD+PkTeMHc2k
AhGvAoKFWaEgb4y9f79JaxHcWaL5NJNKZ9gTeHVnI0is57A99d1w+ogc0wIKItqoMLD5dsmoJE1D
LCGaXhTQrT6Oqpf+VxG8veXNXE0tsm9L26Epx6oZIJ1de40kZ4JH/ZZpa/JFG87b9SqaE4wYeA0F
LqojGi3Ux8zQJD/rxo841rUoboPGWBuHkSLU7cbSq9Ur0qKr+9/3IWOGlgA8S9dkAiQKLpyRwopG
RoNKZJlT8zrSBvMnUfK7uVIUgR1sPrvXopjNr86OFBUZjAEvHha6LV7r1r9Rdjd99ca8+buFdQEs
qqhrdnPDVgpy5idby0LDARewGQ0hxrf0+mBaoeqil0sUq20e2pUozgyHql36UmbTgym5yor+s6bK
ouZjkTqc/RWjattFagOcxLpNykc7S5zaEs07iYRwloe0lVFOBii2wCKcK0pgD5lXEtHOiJaLu2oz
SqVKsZFszhMVrUrmS5NMIhkbiLtv7PvdpD8amOWxQFOEfDAO2s3yzbz7B7rcHcHgFYzgM4LfOFQv
IGV2U3DKJMQVkbEJ1pMv6laGTo2471Nfbl86+i2X70thUovdPHyguTpdCnczyWiJwKBOwwDV4ieW
YUoO5AHHyi18ScgRuhllrqVxbmPqy3xSJpR0k8zJn5MjRUlMve2/o1H8i3TOzuNV8nX/GiHMHN4r
qJkyHg66ZvHwP3WtT1kqoQin9o75U3G7+wXVMYZEED4NIPMa75bMmwOWVOuPsujFsm2sF+nc8qox
yUMF4YzXN4+NcdDbl331Nr+PIOa1Gw3zfdy5toBjtBQUnel6d1DofZyK4HLYy/vd8q0EcGd6kuaw
DmOAoORWF9Dc/BFJ8V2i6veRFLmSkhKHLvptu6B5qK/OgG129hXcipzQFaLhXWXKYKLiLEaXyrKJ
QwtFRjo41RhY7eAU8k0odF6bghhGDxoyNAPgHm+vmYqYhVZnAGOpEp+op3G8GiaX2I/76myfgJUY
Th8zLKhU9sAsSU/tccBYKEafguSz8okNkXWufBTdLswC3m3gSiCzoNX12Q5G2mblgtrfcqNRLzMl
kBc9yyHiN2GfM/vx72UBvgRNXRYQDDnXDMUUNZcR5qbX7BVUHwBrEzkaPGR8JR9DtxUdr23l/gjk
S00JIDdyw8CgUJyCEHCAktlzg46BtOg8Nf1IDAcL/Ec7fgo/rdSyDVGk880sfeoq8gxy28+J2n/Z
N5FNr78SwxniFDZZllvgHewJhtMJ8pRxc69Goitu03Oo6BVSiY1RXb7hqtPqNM3BOOxp6WlQT71x
2Fdj+zxdvs85jqSspiySS4wBjVd98lfTL04PhshQ9B4R6cHZ3NTSWMsLPfUVaXhIOuoqtejpuzEN
h2jgslZ85UcvallPOwY0dEOAuI8JKkBvMGgeuMVD+tKiPaA/ZWcdM3F26iBhvr+U2xbxZyn5Ke6w
0c1aJ2huhaN06sF0OgW+sBUhzWxm19ZqcpbXG8sQ2TPmI5Me5BUycSxNvjOI1LllJaVuYVafB1N9
zor0MNmlt6/kpr2gvV4FKBS6+vnUXoY5TYzsIEKd82NmF07cTX5Un6Ip/8gxXgniDLOPZFCKxwjt
yuUmR11ovk9FPndzw1YiOJs0pxE02xkGCouc0mNaRbdhhCfl0HWyu79q7Me+87h/JIGB8K13bxJK
2sVCIbejSiDnrd9p4IKRJcdYpk9K27lzJuK92iyraSuZXLJ+KhU9DxvItGMHDJ8ANgCF0egojV98
mb3SG49lHOyrub+gKp++N3NVi9IWzf1SGJ/bQXO0UGM5LsFqbvqSlWbc5ZyVSTNlMdLLchoflDwM
xlAVFLyEq8d+w+o+LuyI9mTsUj8und6vkGeNPeM0NW7na0HxYHuiCHj/YL1L3JWSacowQ3SFIR9k
5cO5HbNrnVB/mETMN6L1Yz9lpRtJ+nLGMDJyNhO90tP0k12JkvCbNz68BMD8cUca/OBnPepjI2EO
wuvVwRmtW5teN8MvahlBNrYCc9hAgGZIYRdhnD4o5mZSVuDGl449AJdi9+9/kR6XnWl2WSnlb9zI
D/UDrSWzZVitpG12VirX4BJIxu/hHCzzt/0Dtb1TF804J5hGXazPLQImYwzdxi7vc1N9+m8iOCdY
qpktzxWYSYf0e2sdw1Tw/e2X3WV3+KR3aRqNLsUgMxnP2Wn20W8PaBXGhyOhqJefjKACQXrpVeCV
FQ2EbSelVrI5HziDGFfJayRZp6A5hQ8KeGy1e4wb6bfqwXIMNInR1jUFGm97wT+bxlNedko2KKWJ
x15IR+IUi+LnS1E46qQIXikiQZwfjKYlbQE5Aeug9oMUEVBZIMlhiM7yphggasgYSrcVFPXeGnmm
NHUiS8hUUr10cg1l/77wO1lEKLTpAFdi2FlYnaXUQtugasMrWekxl75YYeIs2sO8iKhV2Xfe3cUr
OUzdlZxBBvFjlMHg++oKxTtnxoDB/pHadkgrEZxDApS6OaGhhWGgyi7jJE9rvzbArt059U82TQ0w
+kf0gLeLMHcjWkXOI8mT3oSFiVUk+hKE1nyrDyPwyECppXykWqKttOSc02LUari06Hxbyh/TkrlK
+T2JK2eMyUcC65UgzkUtcRWNSQHa5mE41MVzantkEJzZzfvqIoJv7OyMaorqCDk8K/vdqX/ZyRNR
nkjziG7IfdsQWB9f0crtrNGKDMXpti5dI5adVPqyL2H7fbDShXsfzCEwlwq2Lwzs3gzY9MccwM0K
u9G2g6SVJM4zLG1hdk34aucMfiQLrHvle4c+bJamM++FOG1C1TgfQZPQ1OJSY5x9w6mS3NztHFuH
I68O1uztr+P2TgETDEwwKD3KnHJ2P4YNYYw0dq+YjpqnlT/ggS7oyNg+rxcpnEZ2IyehpMIeiBRY
8znubsfhUKif9nVhJ+S9z7tI4XzelFt0sieEY+D4fCwq4kxteGI1W7qo9+lkuuNYP+aWCNJYtISc
HwQEb9FrZYQHuTV61O7PzYe6mBnc0v92ifN3VFZIljdoWrXmOXMG8NB62kBLx5CA2CLFvWgAbrMn
dy2Q83pDqc1KrFUY5HntVqT+5ACdixk9a1dEq8v+zm07pot+nO9TykWNOwVMtISmXqI+mXjzU312
R7S5Z4XI5gV28nr+VnfjLGeqAvI0jMKQCqX2CVSc3TUml75H5FMiK1fdPF/Nmn3Y13E7wPij42tD
z0pq16llo5U4A1KkHOqw8+oFjC2ViMBIpBznF5VqmclgIgs5WBhvzu3zENLTOPXALwSxIJHPGM07
DWhU2tdOcAj4GiyhalhUC+ZVFqu1AintiU/iMRZ4fYEfeU1or9ZwnvVeMkK0lozIiifj6NVG7JpA
CS7D3N9X6P/wwpf94rxJIUtxQ0M0ybXkOCZ3yTAj1x/gZBzUxR2lh5hetUR0ELbfEeh7Mg1bB1ei
wZ2EsptGKcvR46h/Wu6HwDgDWOVY1o7lNf7iV1f0FJ0YLEl+Z5+IoL17e3X/yH73hqnMuBp0HPqI
3OnFdz0sUZd9ScdBcNq3T8JFDvdeIRm6NsqxSf3FBthlbl+n/YsUWQ/7GyiSwh2EieadMaGtyzfa
5yLxNNRqaC1IoGyumAleS8UGPxKKem+j7FCbVaUgaK5VtNaVuyBJM6cpU6f/9/PcePyjAU3DBAvS
XXzD07SA+Bwk8jD84lYDuJ96I2vH/fXa9MErEUzX1dnS0yHTc4Yenli3Kbiwpy/yfK9osdPlz/uS
tlftogy3ahoQf4feRBg628tvJZucbF5ckHKfYtP+j0px95jUJz2oimIkgYxnHbMRGbKRUpg7UxSE
08u+WpsGt1pA7uhqeleTiKDt1EJGXEWtCZB1d2kuGtNjP/ldlHMRw99ek2SqiWYB1y9VrxX7i5wu
6FC/zrvvifXQq73olccO4ztxlqoBZVJXGM3EW7MYOjspx5F1Q6PjRUORofk6nVmyCRwAgs3aXMCV
KO7EJvY0qDUlYPdenhb6rdWv5/9H2nU1140zy1/EKpJgfGU6QdmSnF5YtndNMOf462/De9eiIOxB
ffLWvrlKcwAOBoOZnm4QaL7jI+1scPmuauTa6BK0L+quCagaZUp61AyZFXH+tDPDJbxzY3bQaEfw
McGOjjdDYJeeDb6CLRwOxY0scMs2jv377ujqoEZvWwJ4GoXEymSNnlvfxjJ2eZkRLj6USppRkjVW
UBtIBde4+BuQEF/JiCRPEtDpItbt9o4LD0XiNk7XrsAnHoZfFf1/SmlsYsYM1c+xp3v5I5H1tYQJ
zM4qFylKvPPXGfTPUI9pDui936ybI7MhDHw7G1yEsPJBpxvrDHdJdY9Hgz8bZail9GnutuCyn8s8
kBdPK6w101sXka8bCRSEwzr7mKyPzvA0uE8txeDR9JddHmaUbGgfXbYt8RReVK2JJ2TXEAkMIazg
W0kTOKoWdItMB0oMX3jZTpOLF47ZTZC5RbxgSuQ2gDRo/tx1n1LfPnS3nZ89KH9dXpi40upYDlIz
3YLuCvcB88WZq7oH5w49bRGjz6ZBemCOOXjkoBzqqB88GYRS7Ji/bfLxXi3VcSx6gP86y7rq4/Kv
NCslqZLMBBfj00zp+xWCz+BRqLxqCRZQPl7eObFLvCyC+1TdREidsJEMd259i+hRQq/G9X3n68UK
F9yNMss0pYyNAMILQUO/oLUVFOSQZ7I+/3/EqBdLbEd3Eddtx3JqKxQgyd16WCJG+k2ONEhuCFjo
D3qUhY/z4BkfLu+iMH4w4WiQqLvgsOYio5O0ht4MGGY26r8XDGaTKgHPHJhCni7bEX6tnR0uFnbJ
tsztDDvAPHsagDKVfaXmMjQX+xpvMoudFe4wLSiuZ1Ycu4FxGK51II+ShzjoQDtwgGbl1wSQYYkT
CjOnF4MO358GpajZMgoMstxaiT+VJ7vUgmWYAqX7aPWDhDJGeKp25rhTBQAXmTKmOlWqfmE91DLa
WYk3ONyZiu3KStYEbZ/Ozrxujj1tPRn9MXFlSgviu2S3Eu5cUd2mec20repwBOqZtbWsU3qtRlUI
HhkJJEL88N5Z484WxqZLe52hxakf4kMTlYft0J4YBadszpg52AUH5DWnajS3kkrHiEeSH8cEr7YK
AGvTa5tjMUaWHqzTe0ZjQBT87wF22CfdhY1a022bLmAp6XPbKzFplP64fHJZBLi0JC5CLMk2Lpi7
QKF1bP2qekj01XfqKJk/VXoWXLYlLozvVsOFCT2PNTJXSYwPVSMYReTonIwn8qB+JkyI2E8+XTYo
DkvgOQTbJsF8E/v33e7RtDGqLsmB9bCLyF7KQ56qfgdd08tmxOf2xQz3kbTRUsYyAVWEVegoRn5f
h5+XDYjWYWqqqzqgO3ABTny9Dn3sm3VbMQ7pFuCJgESAGqXq85/Z4BaRbMnSJytqLIN7t0xR5j7m
5uGyCWFY2K+DczYQdU4AyiIATT9Wn+kPKGH2aY4YdLS7kcGYhLmXCeQbALGaZUNC6/WuLXXqNmj5
ZKF2x7TU8lAFTUQTWidmMfOyB+t79vcm1S4X3VKmZttoDEOGyOWhuBA62sjCCnIA35/HQ3JWQgNY
7TGYT+oRqNkvlzdVCO/b2+OWWQJ4ZvQLEGHk0fGHoDsB4ueXB/fZeXJvGZxAPZXXExiA1iN56qbw
snnhmd6b54KvrXdgObPR7GqClUKrvQxptH5RT/MP9uavbt6T0mDwDTLqJgR2wLj3+qsOWrnpXcGe
RChX56bzV6KbxyTursrtPTnozhSPz222uBuQTAOx0H4v5tRT24eYnC7vnyh2mMQAiwgAM4wT+PVy
lGpONhKj7d46sd/MybWadcfLJoSTvyb+szEriETQ5mwQCqXEbcYjpCzjUEviq2qMT50KPfhtfi6y
/mQ5GCtda5TxqHJqZirbSHau+UvGdkwbGsaG61g6F79iF70hfaaoE5tXsX5OstzDTGEwtqGpyugL
hA5pOzh3EO8B0MrljC3xPCpzi0smO80hCbZjR47FFRuSTzDsnNyt9TtqujbknkzojwCQzH9Ck0Lh
bBoJmEeGcxF/6UxoUWr3ht5JrplfWilvthGegglnVjrmpYlomsbQQOmMYIisA8t1wJLmT1f6/eSD
CeDawLlfrlKc9cTvDvHtEoLQLACz4ZFKMnG2hRd+CE8Nl1eT0lcrpmknClB092m2Mm8rZJGFpaOX
rHBuW9BknQYohQAuon02gFGa7y1P8wefMdXIBAxE59DBfLCqE1d3MKrx+hxOUO3AAwotPtC6hh2l
p8nRJQsS7dreBHfDuu3qVnVLkKaqx3E+gEPdlLEuC1ehEXB9Ewwzm3wziBidO88KMuEyvWmdOy37
KAkl7Dfy38R5McB3fLTOBr0t05XoojFcwyoA2S5mxRvqKf7kLz/heUgfpYQCv1z7kl3OF2K6gILe
aI2g+bEwml+vuqv97krxfyxAEvW+Bkijh7wiHHG3M3WXNOg/qR+Mg/YRkPaDrMQi3gbL1lSCBOMt
pfoymSWt0XNO+r+X3DlWILki7vJhNgfJoReFTgg2aQxR5Ohv8K+FatmdRhU3WLvvqYsR+QLPNjDu
m8PZzt7x/tzb4h10VWkCmXkHOexDXn7ZmufL3iP0zt1auPRvcHS9qSfLDdrh+1Aknv6/q37aUJrC
sBx2CskX33qg81QUW4/3WV1dddndut7Gsje6MIfd2+Ae0dng1IWjoSYAnlJcL1lEg+ITE1LTQSK7
yApUogrE3hqX3NEuNVFsq42A5o2P7fOm/rtj3nQl9Vp6O72H7nVvjn3B3YPJVqt5bNsOMO6Uekl2
T22ZDIh0/7hAO5OqG7MUK0JU/0XYDRmhD0ZgnjGyeS8jdhGe051DcB49qnZcNw2ez51VRPDqhTqR
Op5p/vGyZwuTDgaHMtH2cm2gbl5vXJEUZmxqvRuMBh6a4FfXw/bg+m3h9/bpH9Kz7HDZpnBtLyb5
Mm9iZLR0SjiiM9qeYfmr+3eq3tqqtDUlDEE7Q1zs7do+7boaAJG8QG+qv+1vSsR64570qLwRBPzs
qB/tIP6bSlYo9hUCyTqcaGK+IYQwKpq2CsFEA/GgOQIEOyayfePEYHt5ZEoyceH1vDPGFSfmwVnN
2UTFeSE/uvy6LRNfk75JxXv5siLOT/QGmlB1VjHU9y8I7Kk6/aNppT8BqIH8VDlAKuNKdl9J1sYX
Mkvkp5bWoR43qlXQ9xW0GCB9Vv647JHC+P6yg/yw8tAnsz5PZho2zimrj2UVXf77ks3j65dp49rr
2gxpmNUE7yUI7JDCH7ajDaE6fUolxV9DlH9COetf73O42GvMwMgXkPkNOjLS2y5tUNoGgtkvZwIF
EEOlnxkZ0RG4wfqbrrXt/dDV1d229pZfu9kGcS9X9VLb1G7ruFEeMeanXW/9WmaeSS0w5s6J6Uyo
wXb1IRviBcRIOsYZ+rGvQ8ees6d0G7r7bS0M38i7+eigUBcqfbFdLY5Gvw1L1YXLbKJqp/XWVRuP
PxOjKcMuVdowXUeA/aDJpZ9aTcuPZMvS2wo8TEFVpdp73pf7jeJuDWvr0yIbXSfI1ig+YCQoqo4G
6uTh4NNQ5spCJ2MchTrIsQxM0byOtAaedlAW0d1gttC6Vp8wZXfZy4RxFV8FQ8CAVUEv57WBfBhi
dRhRNKTuN8u9TlvTV9svqStTxxB6s4vZd9sGEwmISF7bgTYL2nQQHQKnWhM2+rOqz75Rjp45P1FD
AtQSphE7W3zS4oKMpqGJG6iQxJ7GGyO5GzPFI0jCQOgySbt34rVB3oVALwcwJC7MbU1u2XldxMGm
Wd5kHKFY0Zr3Fvm7aWW0HeJLwv1ti3+S2Es3ZRkEBALqHKqTESa51+KdT/EYwDURpIG038A84M1j
ZGeR+3KF5Y7VAlX2ALOlTMKJRsapss6Dh5F7X/eGxXNkI4TSVXJfEALtRqkUYDhTz/HPMoxPFKwT
v+jb8sD9IjtkwpIRCvWoNVgW3jg8Tq031sqgJswxAmmKmWE9wyS8+8Ag5Z2szSa6nfbGuJu364hp
ZMrgBGoSldOTSsNGkZWgZDY4jyw0ED1oJXXBLXWzQC47nvxsfA9OcbcQflwiw7RxD1wiPlIff4i1
/AOph9wDxEsSooTd5L0hzgOnXBsScMoj4qYYwwQTycOghSiFYqKBJWRI3qHUrlxXN7IyiSg4guMM
ia5FDLCPsW3ePRDQJie01HAFu1r8SXX7sJ4g/23heJNVskhRoN+bYj9lZ6oqiFO5FuraClHPIAr5
Rurq++VQLzPBwtjOxELaAYyqkG3JlqtaOU5qePnvy3aLc+za6k062Ai7Y48MFsLzmTc3T/EqaYDK
lsH5Npjly852cX6UPH5yi9E5uUpNJRMZEiP8cyMdFojBVClIo2kaGnF81AYpvYgo49p9ch7xvm6g
ZDFTXBvrOb01fr2g9LvyBCIJKEDIXhfiiPDblX9F3N3HTwqXpj0F43acb8gic9xV80NVWU9/5AO/
Xo47M0pcV85IMKW1zZpvu4Xn1FXgKMRzbFnGKlsR+4Q7UySZNXwYFKKN8t4EopQ+gcH3z1bDnf+8
0EZ1hepVMGTfEgpO1upjOZyqiUhySsnJ+RUAd0vZRsSfoXXdwFR/Gsqjqn0acKkPsje0zKm5AOCO
WpPk7FZQ6Wl0Dsp7WN33Ds0FgHaxFeiooKLWZF8H9dsmEysQ/37XcDRLtSGdxOWq6gKyNVpjGMta
EwXPLn08rKsxS7LH/8gGXsxwjjVVjH64axjwpr0d0bXVHpi8WonkStbeY7GKz61cdDj+XRHnYHRW
nQoDvHGQO49JEW7OTzDY+Ul9R5OTuz1baMNd9mjhoQEcX7NNyE/pBreFYJ8oY+imOAE7l0l6vc5R
DUDYnxnhNtB0u3hxVKRT4O30FvdLByzx6sR/aIXbu3gtgY9yGiMg+kdKb835q+F8vbwQ4bnc7RZ3
KYP/rEuUGTeaUX5UWupDk8yDHgOkm2Q+J0qy3Z0l7mhulbms04zCN6OANiDsB2W1CTko4yw2jsWz
+Yebxx3VxaFK6mptGuoDUfyuWdYftmFA8sFNnMfLmyhM5vdr4y7sMVv1NsnzGNm1FqGqFVnES/3N
tzAq556WL+8yBxF1giYw8nnO3LY21FUGG/PBd2PYnchR/zLBWn/q/DySPh3EH+63NT5RABlquygJ
5uL1ryvIwsvQqqPi03ZYwDgB4YLE32TvB7FTvljksuHGVRYV8FsUyZ3nvPyR1I03JJ87KhuRF71q
IfD37z7yGcPcYbTBcqc0HJMoXe9avB8U7Wxa1+0k6cSIg9KLJS4o0bqgHTXRw97am6b4PJNrMj1c
9gqZCS4krS517SQGy086Pg+Ol1bPThq9x4SLZjwYkdAb546wsW59phoYPHEgGa1n3ckF1eVayVoy
7Je+uTK0FzPcyZ3mvrPirgfx3XY72t/G9tPlZYjd6+Xvc8fHWl1AkTe0rcwNZ7XxqvW7Xf1FZbXh
X8CgN+vQCXALJtgk3qDVphyq5VkJAr8Zte74bF61X+uD4UOu+et2dAEgqm7H+xJ4a9+47m7qiJ5l
Z1foEzqEiDE6ZmvAGLxOIPVmjBeS4VnZ5qc6t8FH96BCouPydgqNAJhhuZCiBbKE8wrQSBWZBUIG
PIqa8dDngO1QmzhXfVHM73FA0D2rJtAS5hvc3OpoSo2EwsDs83NDnkHV7hnvAdVCMOW3DeY9u0wV
COsY4y2oRy72sbPOLaKb6YSkV9+Tp5hsZhBnSX2DeyLVrCzaiNa+bX9fytazssy3qQy5KzxLL1Z4
yJOVErumsYGaN/Shq3IKizaVPCSFUxiuaWgGMDMMEsSdp8FtylkHdSsAaxpk3Yto+JQfcv+fQR16
dm6lPUfhlfRikWfAy6dpcicHBTv9gTE7bsANLB/0O3bhNgd6MJ8ue7jwntiZ4+4jDWAro0nRSVLX
8Vs10U8ZG1FrpsNYZT6lqiRVEn+z3/tpsVf1zgOLJF5B9IT+XOVuUV0bZ2OVkUcKsZS7b8ZLHxVG
0ZG5BcAf9UDTo3+VIVNZ3g7q3RzEHpi674HfDS9vo/jZYSIvNzFFaKs8bMxRm3HaRgTe6noJqK95
NNDR/NNChqO8bEsYlHamuFMMJcMErOMYz3Cnw6r+7dZ+CeWbP7PBBT5qzeoEgAJmf8j11DyaIGCs
JMsQu8LLjnFXIfQxzB7RFZxE1uJ32hiOUyVBu4mT191Wccc3nqcaXDa2ERSnHngsnN/0AHoJy6PH
PCo1X1ZylHwaHmxWbbQjCcCTQVwcna7x1RSO3kouJY3tzJvL92VVhDuzdGmssnFR3vpnarUI4vvU
J9ftofnUhcoB6jqAOEV6kJ3fgwBFa+ZfL+eFSJPYQLbcoNRhmJrXG9eNInvisi9yaW38tW6Uw1BN
XRpW9Juyph7ZCs9cnhsHuPjDop8n9+dlTxfCIfZrYn66C0kb6ac+yVEw6EMSlcfxJn+eEm8G3xyA
iZnfX8leb2KLYKNgyGBAvfmuXVHkHbg/MdHa4kll+OYVbcBwat3p0XBQ7m3Fk7mlMMhDEgElb8ew
dZ7+S0lIpS4KAINb2XglJjKhy45+kNL6aOO+J3LsbHHbiYH0Pm0N4Ob14rFLvrjzM5U9B1iAe+Mj
OxPsFO6+2MTIVNKycwJruE7K76REdK+CCoN3l11DZof9+87OlmkJ1ZckRYbU+nP2dZ5QsbY9KKhL
9kwYCncL4qLtaowYN2lKlChXDd8o/6Ip1Xsu3p0JLtqi3FJYeo15tKZpDqaeXQ9DLju7YsfeGeHC
7dzRTO8Gm4bref4Zn7Vj6beBe7NGI57vaSRjwZa4Nd/Cqt2tjkmKl2fS3TZj7VUxJiXqwi/V20Kq
6iozxgXdJU7ypVLqNLQGM2wxd5kc9QH8lPbj5gSX/U4Y31+28RfYY+d3tEX3O6GjE6x9lM/nCmqh
veFhZsAvUfIZZTS9Eu/jq4p1M8WNveDEqlr8OS7sh67RJSsS3ou7FbGfsFuROhuamqSMf5Ccy+lL
l3yeZTLj4rsepVioluF+sniMwjyu7uhujhMkc9CcWAqWRZvtzVrAyMzU4yyLqsJ9A/m6TVQCJDYP
HCB9amXVqDNep8Yrau042eXxsieIT9SLDR4wUI4mKRsLzENdwAgqCqhdYSbbX3w9KqMkkglrit87
O3uclzsglZ/musPr4wAJmBOJcrTv1cf8l0UD1KK+7BALXWNnkXsRLBCHr+ocKVM6XcfJ4CkY+7Uy
Wc4kDOU7K1xakW46JWaOugux6U9zwAeD2E3QTsvNMHWSiYNfVcM399POGOftY69DanxDGGTsfckV
05I1D1poXMleAv/hHjDlQrUG9zp3caDdkHXQf6HhFCVHNmMMtGPi/fjnsQgiMxl1mvhjvdjjbhFq
mRUFyAt8TdmXbBo9g15DzFaS38qMcLfI5LRpC+Q1oN3dHA16eQA/6mlJ9D8zw98eOV3HeN1QIaWz
twzPy+LR9zWJnd/7xYO808IeU3XqYrw/6F8GlCEHj6LI7Gl+HaxHVzZSIYqBgJqBwMEBhz3eoZw/
xIVpZsuG4aV0xnBdCdHkCqo5H/C++qYH3Y314XJ4EkRAzLah+uZakDUAs9HrsB4XmHtxY9ST8vXB
cTAlm7yjAEdU4NpUDcorOvBnry0k5Zz2NUZIgox+rYxDkl83tQzcJljFKxucU1daWWuzij4Rsb5P
2eetkaSRAn9+9fc5f061eAJYl5EMEa0D3ArUGv30BHCopBAveDrhJmJYL6ANWRH79V7NbmksbQk7
JL6LlXtT/btwy5PmfO7iD1N5TjdJcUwQU/f2eBIWawOyX1s3N8ic02LYnmV+j2OPSg+qKMq9MsRf
SmORtc6I3Idej2F7q3m1j2c8SmLEZ21dWWVZdAm+ssddSfY0jcgwegeU03gRYkZUzTyLelbQAida
R9WhP69ucPkoiS4N4NZRZAQOF+eJR/CaNSC8QxxDn3mFJmgVgVPJGEGpVITFsyxzEe/ozhh3cPUJ
tNOQ40P3lYTWAVXG4zqFKcr2iQFcdx5U0sqI0Dl3Ftkh2WWAHZhLZ43gLbWek2N5no7k4J4hXStJ
mIRn2cYrV7UtA3007snm9v0ytTrKB71hRkla32+lepJ8KbENhoTF/4bL62dodjFaJMFS3EfXs3zV
8pGUYe/ITyuiYRymj7JrV2jRMTC0iY4ogKrcATBnB5BrAwWDSbtdl8dVNoskPMm7v885fG676axg
dgxNSTB5JV+67Liqt0YjG8AWRsKdHS4L04xxy+ccZ2fJnh3lVNRXJJGU/GQmOM9WiFm69VIADGrU
Xrwc+irxifMO9U8oA758EM6b1XRIZ8d2aDjbV/F0Ven/O0ru1d/n3HjY1npxVuRZDfk5LHfVEl72
YdkH565Vkta1PtvAk1Vmvnh4YQSZMhs+NMh8JVWDy8Zkn4S7X0HtmJZFZQG1Au0SDLR6eR6RaZRY
YT+ZS7qxZY6qQ2UWAHVen2WqdbL2W4OgXTm+um5eMwGEFd8rxPBsGRZLGM12xrgDOShuZzqtjQpU
aZ5j49HtbHCO3fT5NVHQ7prO0zsUVInqQiMDEcBGEY+73AH2wMAbyEMCe7lXdK/XHs134OX2JvjB
myLbcuBYTQyKLqgdWz8na4jM6VupF95lhxBfP6Dk1h026q+r3CEtMzPPGwcPJGR0R3rfREiMz9k3
zTcxhJFJ2TWEDrgzx51WTaN5RRQNCGTiTfYjab2F/O/lNezdy4q4A+uUZQ/lVLyb5/bKIX915NPl
LZMtgTuwLthhEqsnaZgvXwj5nC5Rlsh0ysR5z24R3EGNi1yboA6I+d1z8aRDuRHjot8X/8utdvMI
dvbw8pLYR35zYHfWOI821xjCtlhVEKfltTZOV3NLJO8TYZh7McHDe8oaD9ZiyfDhM8zGRIuG4UN6
6GzZdSBzaB4MbKfJvG0EhhhIymLyKL4KqU3LMyLoDN5KyzTsQub3TkMmgGcXyHnfzM4v2+yMW9XG
QQzezXMVgYnwfgNCCgnxqQrnYztG//vH2hnk61AzbXK1J2gTd1XzmNPthBgliQqij7U3wcXUMsaI
B175bmCN/fVmzaG+9l7dk3BRdEkKJzPFtneXjJpmYTpZpzHhZognYfoGc26r+kPeqhMd2/2auIRn
IK3VDR3CAokj6IV7mnvtJLKOi+jVT/ZWuHDaVcpW1haqQIwqkjEMAIITgqvxUBzX4zukcmEMQRta
MhA05F/kfULKgg4VzlTzYNDUW/XrUgbiFX8fxyKYx7LVN0QC+rjNjZoCWKu1N6AL8iuj9I3iYSw0
SQ1IlDSgJ/bbEPshO0dY0iUrtDrHYkZM+k+onvUrxhz7DJJnUPBceqmcEfPiNydX01VbNyDbafEo
6JRMg7HpC8YSDisKrNuxWYPFR7XmvB5bmRaACJXA+Lt/W+M8I10mp+hU1LjUc2RGrb953ZGBEgCl
lBwpoafvLLF/3+1kW2bbTJYM7ZEV0KLDWjWePr5jMOrVcrjPtVVAY3f2REPARLWoJjHErvJi8YcK
r+XLAU/ogujOIsvXISrMV+6cGjJ4kzqnYYopRCBkIt2C1ml7JsY7Hiwobv02xMWiHsTnZaKtGOVO
KrTUr6hmeINUUIYFmrdu92KFC0SGNddjayLjghz5HLLhdBoNV80R9aFwepZT1Ijd4cUe53hAwqwE
wvUOJMn0qKv6R4K6VPIeOCUc4sUM53VZa5Zbk4K/rFdDWjyCLuqyF8iWwTlc1+T1YDv46ep6hKRv
V3+MZTAYlua8+TJQhwFjiktQt+WuvbzIUs1IbMKIQlH2GVAYocdOWhgRrmRnhnMznfSJXY51HJTj
9zb7qGSf9LmXnBlRRgfI3++lcE6mUPCCpUUVB47beJv2FMsUCcTxbGeBc6u6GbrKzlFy3DCArG8H
l/6g6UHdGm9Rv2w08RT7od7AuW9Kaquy7eMcbQNV2ZJ1DfBQ2uIl+pWyMS7hh8veJow5u9Vx3qYN
5tw3mwb9SPWTWhRenN0N7ccUHZ3LdsSLsVC8AqgRFxGXeS91Ybs5OM7Cgl47+qNShorl/pkNvjhc
OZurFXOJ8bjMPZh1faR09rPaktT7xKfn91J4Nm7DzW01GYCcGHpoelbjYcsmv6SKH1vqjd5qfg5h
mMaVjThLdpAn5260Eg/ldbDB+ByV6eAViEDr+odbyB2nIXYWrTeAY0ygc9yVN6Bx8jZHUsSXrYQ7
UQsjMwFoww4KtTpn7uQX25dGSyTHR5hngW3u/z3O5I7PwkIcyI4w7aceLXJDnXOsKn4y39fLhz/y
bZM7QzXiXJouJoVM77WWPjVbGK8SE+IwBwUbFVBP0+JB4a7RNFMb4/ik84eq/27IMPzC16RGXgxw
7/ByXiw1NmEgAYnNT9YMYArYyamtPfcA7u93oVcxOP9ikYsIc04WaqyA86sTsBPm9S/A7BS4eEHk
kax4Jgxz4IZ1LcDfgKvnnAETMObSAKkRtHXqZZo3z4eSHEj7ruvIsAwCdgwIr/PsG1vVFziomACu
urOCWzWRxVHxw2tngTs8iT0ZvWoAnWE996tfneyIcZgWePQjx5YzuYlG6cHh9rIibudUspaDMhDW
7m9OaKO0vhlpeOuhOTVH+mcLYqjNgyLlGxSeXtZ4sH7VvHlsc6l3bq4QFw5fPo4t9KeN22y4VvOH
qZYxZAjD0c4Ud3wrSJPnsTu7gV2sbdCpdAog3bJ4pq3KJD6FbrgzxZXU1EwblNYFxNnsz4p56Gpw
caTBOsgeLcJwsbPDneZ07kwkRqgBlBPx9NL4XMTj/z7pSDBV+/sDcccXWOB1alQc3w3Yd68eCGiX
9e6ECZ0y7DUi06aQfCQe5dxaeIgpOHRI7lWvNm9V7WcfR++I4y9L4ltew2zqy0xRDZqSbyAY8oYB
JBXfLtsQn9+dEf31o7UGadfUbuDwaEH9rvu/yIj99R7EFDi9UioW9tfeZPo7a9x93nXlsNYW+CgY
YwDKq0fnCfEdDJDWUQlksCrp2rjYhJcyWkgNfKI/OzesRkij5mh/nSEbn75rkHLvgTwlqebYA8AA
UIhOP0I75Buel3jPYgKWlfSnr2kkG5ORHCrCxwk1RnnKArCGxKdR/1sf/77sGmIXZxkLwITGG2Kl
2c5y3US7PnCbI0hEfad/TBpZw0Wkh4dde7HCfSM7ybKksvEoK65R7gyLSO28IVIR1UE37utP1o/s
5xBC7uXrfHxXFrOzzXZgV7CJt3xrRwe+v6WDfaeX1pfcyWWNZdEszqsVct/JduqkqWZWgT9pEWMf
0srTnAWTr0aMcGtLjpmf/2xkJVHZ5+Ni+6Qo+mLUOfKZ3BvonV55pi5JaWUmuLC+pICzmqwOOi6n
eVXCCs2lIkn9P/NDLrInGo0zG9Q2kJ8uwrL6RJviGU8dSQ1KnHH+dgbUdl87w1wNfQWybQC3MSYP
rvvSrz6BNw56qBiTCWgoO77ijOJfx8dcwmt76kanvs9QsVYpdB+b6tpZp5sWz7i1URoPtVcp07Y4
+L5Y5EL9Ns2WWRYpeJvOJkCtFJBW9W45/8M1X8oANrL1caHeaUx37CZMKKBbG7c+beYwYfRHiQL+
cu9PXORNM7WbMQ22baYDhubBdxMNqPEbWi4SR/yP++RlA7l4YUwqKIjWjOlR/SP6xgSBxojNrIxX
siaDJG6gp//aQcZqg2T4CoYDKzsy2rIkzH0z9zYmzne9BkwwJQlkxXnhpYJaL9BDTP6Kzzm2zFB6
O1PBCUm/JemV2h8ufynxMdsZ4JywAeYUQrWo9WWn5kSC+tAOASSpQ+Oant3r7U47XTYodMOdPc4N
zdI2mi3DrRyvKFc1UCrPdK/rb+n8Da2p9/jhzhh3ma1kM4ealZgrE6Taph6OI4Uw2yBDV7Mf/SaN
2tnhHLGq1ql3NoPgJFs/12fnZN+0J8ZIsYUlQLWrrBMg8wrOFVVjLvOsQg9FSZ8t9WcpuyNZCL+0
HvYRdxcxLee+AIEke9QBsnt2IPlh4FC9q0FjE1cDYM11dR61NhZb1xK2DCuJrMny0VhNDBmmmu3F
27W8GOEuRTcBqEgHxUGg1CBttL2tOtfq7VRVwWXHFn8TGxwhLsblLYvzga7pQTYOQpbAcG+r7YNV
SZxMfHBe/j73ze0lHfsEJO5BN5NgjStgIhX6vFX5fbuop1rLJesRv+wh/PPvgjgnaGijUsNCnjT9
2NiceWB8ywI38+cvFgHMFfapp38v/PTT5Y2ULZT7YJhmVqfSQAN0Mf8yys0ryc94bjxVuXKzPrxs
S3yFOCB/0qDxBqpGLhzFo+IkA2jmwvhGi5jaBQonXn8NEmFPXrRgLvDGFXfGmAvtjlU7T5BhnkFZ
SsmHdvPi5GP7rvtiZ4LzwtKs7XgB01Wgj3fOEBbLQbJhLA26tAbODcuim7UiQ7NYQdXv/8tysYqy
nIOynAz2LDxTu9VwLpiNxjxqM8bARkz5pMXkuTKeJKGz7Sxwzrbma4ubV7HBvXtb0tXr3dyfcDMp
GEss3L8lm8cu00ubx6XOw9QkTj8jrlbX7OlRH9STg/co5Jt8QNZl6ZEw8qFXjEYQBBDeMOQOOtkq
tcetRPHQ2U71Ycw8wBXMGxsk2RCTCdwnNgKJJohkmcLrY2eYyymm2S7cScMyGfTIjsxr9Ku7O5Yv
Lf6KBN65omeC8bcilPMbyxbNHWinWca8nXDl227skYb6sXY/a89JKwmP4rP8srncWW6msl0ypbWD
sbqahitD++hkT5f3UbYU7iy3hhbX5Qz6lYVY3jLegk/Wa7TKg6qS7IsJHROX8K+5GfsNEd5gdLOt
ZoBKbKPnQAMwecA7IexC+sGEFo6s2i481jtr3N45hWMU+Qq2fzIYX3plODbWe7phTCpDBes9xtB4
rMTQpEpXYu43aJPFG0GHO7mPLXm+/IFEwWNvhPNzpbZmZZ7Q+oUyTTAbDAlZfxjHMsjz9ACE/N1l
c8LLam+P821qt81imAUaSVF3zS6r3O+jGrz3jN9TFj5EH2lvjPtI/ZqkjpsiMgKClKOoHm8yPjBh
6xyPQ8cgoIKDyhz35KbgdSmXArT6unpmmq7p2YAQUvr/HCXvuUz21rivZdYmEqXEoiGZfN24X9cf
lz+PeMNeVsN9HaXILdri8g2KqvU0s/GJIQs6Qjjsfg3cR7GyrUq2ooYHgNXP+VieaQDpqhDqKZ+B
oAqUYPjyZ4viYlCjLoWSFg0Ntfhh7G7UQpLVimLcfkHs33cp0QAi+VlpXNCoxdBvQ2msHMNFfaad
bKLuPw7Py+fhconO2kpzIyhs9mF6uwUV0Eao7dyZ5+Y8H+vj5W371XDlb/r9uri8Yikd4vYjriEX
Q1rnMly+5w/QugF8ELLVaIidy0gJyk/ZjaykL7p794a5FMPAtJFdTnjmMhx7fxiOM/p++lGGlBaH
vt+7+UtVcffdkFW0roMuUliRjx29NxbFWyCvDvauFp2yy5sptgVdHVxPQCTxE6RZVpCibzf7/0i7
rh27cSX4RQKUKImvSidMDh57/CI4rJVz1tffoveuj8zRiosxFvtkYPo02WxS3dVV6IqdtBZ1Fjra
gLw0ULDIh+/7trYP8cUWt29Lrs4pFHYiL69Cn0jdNVhtRJXNrctWBaPiP/5wW5SmVl0kC+RIO5eJ
mIC15kN80O3yVPqSmIpeYI0foQBx1yAHA16BTMZTdfpDfSNB5sv6VJzFl8bWq0hVQH0H/LeqvOHg
G7O6aKIME4NJljzGAI8aUnxfy1TwXmG78OZ0rcxwWYOC7b5YWqRyc/wYhq9a/MVMP42LTTDpYtJP
+yEh8olLHL0e0kWy9MiTong+N830SS5LlMZahOK+pc3gW7nFB5/a6HKjFhjSD/WbIhudhVqnfROb
Z2llgos9YNnpCHQxBgWDsx59C9JjGMt2q2WYsXvPfXgxxcOtSk2X+gEzj+4UyeTazBTlkdRCFgXB
7vBoK0BhmlQNTegnGeN92y83JFxku2+Mh/2FE9nhXg/IClQhIyDZo3qOx9ek/TZ2goGd7ffQasW4
F0RX5WUyUHzulj9mj4l+q5JtejJav9lki8ZSRQ6xYFxlcKVohmyKkRfi6jadD1R5iCUBVJUF09tj
ShSioByG5M35M3WR2UdhDlAfkCHtIT28H0cK2M4vM5wnVWlOUSnjU6yl93HxNcG4ayl4pmyfzIsJ
tpirxeqDeJqIgneXVnwi3WMWC87K9utk5QOX0SKQmiYaPMHrZMTWx54l2azrr3jNQRkdw9uP5s1n
18ocl9Mw6waa4Xwhbrkcg1yyA0BoWgwIBaG7b+hfYvqyclxOi7s5qDQTdKXBWEvuMOLxHVZy7kST
ptpJneDDQoLYBkhDynNkGgmQsyVoLzpZ9GLZ7HSsw4RLfUlu9oqRmQTlENNm2pvs+ykHc412nk8Y
ShGgGAUhw7+QsnjIMeyNWz7QRttqT6aQl05kgft8kvIlnpqkQsx0jxG5mURMP4Ig4ZW4ZRL2YZyB
ISmZSjfrnLgGhiJ8mEWYl+1M9CtEVC5NhJk8giBTxaOhvSkxF51ADhVQAMHlKjpiKlvO1Rkulagy
5ARsWQzZwPgFUkc5ILn+/HoWYV1EPnEJo6r1uVUCFV0HcpQ001bkO1kSNUBFRrikoeeamcRNjSGr
prsuGul7oyfnaux/7J/h7TiziAUBbGrJ/DhAH9fTElooyDftMZg1pzVEPZp/2ZuLCe52HZUpTTCT
BlzxC+iJjplv1ofOzjHKBaX54a9OJCggcokLOapYaWgSsHcr9WtvvqitCEcjMsAF2yjXLbSMSmDF
9O6qycxHhU7H/W3Z3v3LmnEhFsh62KaRbLqK4RXWq9k/lrJoLHo7BVxscBG2QCwuC9EhckEK7xf5
M5sESgCAnBWRpc23gqpCP9pQMGPHDwCADItUSxZi/tGqb00tO5ZBcd9oQ2HnynhUxvBp6V6krDy9
YxEvZvlHqpVUIOwbJ91NSXokVeFM+uglqeAEbWIHoKj+j3f8KxWvh7oqVZlN1BiWY6LynzrRDwNq
DExsucSAbHGgz/uubR+qlVHuUIV6NUWqjPuhA1Gb4sYoQoSgqQEtiO7XT13p79vbjMeVOf5MLVoz
BaUUegkF00Gf27J5M8+ls29l8wNmZYU7WNYU4+uryCU31S1MTs+23JS2nvn9dN+KuMk3D/HKFnfC
ekVVqzEDXjFpy0/5HH1pA2FZaqufto4M7oRBBVtO4hAMB63Xxbbph2cLg0qVYx5AeHKsEm9/+YRB
wb38GimFwDPULBCJxJ8/lIchcaTPDHPU3YTuKBr33F5CAn5hXB9QpeHMkYkkS0giqOxqZzLfhbrg
/G6/6tSLAe59SRcz7yKGlyVPxmF6bh1WEUWSMnCyGkfcw912CIxIkAJRtDec+HkltbXSaHh0maVN
SvWz3sQiEL/IBhcTRQRJDjNE3M3Ka0u+SorgpP5LEFyc4HYln9OgaCmgTOSp9xiysztOZ3KY3Rwl
ZFEjYTsvXIxxOxQFqJSYITFdUKxH4ze1v4WY6n5Ui0xwT/uplK2krMGwY1lPaqQ6YXbdQG1534ho
1XhyfyjcBH0YoQ7JRB3lxQZa2qWdPzmWrWICZo4F/R51MzdAuNkAnNICQIZ74FdlNYZqNTEKh9kD
+AvfLJFrAYnxEzd98/pKHPWqOOjH0F1EyumbS6pR3EngrMJ/3JJK2TimI8HlYTSqY/2kXlFBYyqi
Q98M9YsZfk1BRU2sUUoxzTq9RtprGr7ub5rADcot4RjTBbRYqA0URX6sg+xMCkB+FVNwokRucFet
XE6JPGM2C59Kldeo2UNVN+/KdKul4u7X0AyjPOoAZGLhl3voNh4qTOYuDmOSFcNwRCvHXF59Llkl
ZBF6jX2/Rk/qIB+KOrcbgIr394elsjclIsx8apTRCBmEy0Rxq5YScDGmm5qt00fnEdXIQrkZRWdp
05uVHS4JyX0F1WMdrUY9hZRk77XQ92pLQYbYjIKVEe7MGPpsdkESSe40fdSG+9j48UeLxetwkCo2
tVGD7lVTzo2d0R54FWk0UEvBOEAbqKKhmu3L9eKQwZ0eowOddAiaaa/6xHoHuZfddVfxdQm4K6R7
D9Lzvn9bEj6QcgSbFIHwHnmjWNEOWTSS5v+AXtWBoJxHEkf/nqBVt9wuDpsUka8Kp75ivU7J78+B
aEJvu2C1+g0sYldxbxbQ6tNq2cCX23SrxJYTqNB3Jkt1XZf4JB3ar+OUAO/ReHKjOFY2zYIX7nYU
XRaBOxKqGuZUCVPAPlTdbzvtKsz7w/5Cb2L71gvNHQd81xF9iCIdsySuouW2NeQg4T+Gxd0MWTP6
XBLIat/W0eNgPic5mPfwHZ7dQ8PwD33lTkyqJ4EULvB1aZ+z7rExBCX17fRCiQIkiK69lTVI66or
EiSxOT2l7edc/6b3V+2UCg7+dna5mOFy5RQVAeYOUYhpwRo2p1CtP9BMBPrd9IUpgYFyFg9pgzMS
z5SmwEWabpkfm9mFArM83BdEsCObrqyssH9fhT/NFikySsBMAYvzY+IEnebQdvQEAbj5tFmZ4U5Z
m0ejleix7g7gM61QjLOe02vzoHnz0RId6W2XqIWRKRWTUzzMGBzsVVIVCLJEbrxkAGyiKGxKReVS
dmbeXGXkYubNmSI00yVNcwctttXge4OiktZ8BZW4Haj4PyKCqNt+kBpwCgsJelaDsxhZMahmDDTz
5ofg8z8jCchHk0eA6xPhZ7Zvg5U57rDGebwYs5pIUPq1id1/kWyIddwlXwF1Mc8lErImeoT+i0nD
gNojgMhgE/89GhWomlsl7j1POlqH/rZ1gEVyMnv50dj/5eNuM1LwDPnHHHfEchqY8kShM2qE+YHN
HpVJfF5S4u9Hv8gM+/fVGQsVdWzmBtonfX9NgdOgH8b66c9McOdLHUqI8xr4wqtkw+7LqylMXfLX
vo3t+DNl7A34iDSMkf7uRz1oSaJB/AAFJv3MCkzZ4nY2+UkWIwfvoeXX1JU57pGdRVVR1UMsgXxi
PCQ09bQ8dc1xEFyOm/fvygwXc1SSGpqlmLMEJZZTaYCPJvUHwcptpj9ENE4T4BJvdBpoEcl5OSyo
WoCOPz7W0AT+lp/YiO87ZLqxaL8s8Sx5fa7I7RjiasqVz2HwIzZi8HaIqlibV5NpUBB9Uya+yD1Z
wiy31CRA93Kh57wAM1Flp9p1QAQz5ZvnZmWGy3emMY6t1heGS3Ll41KiQy41N2Goeu/anYs7XKID
Q1oxFTT7ST2hn+nV/6knZD87ykdhWt2OhV/WeNJ/ZQROKMTVge86ptSbudar8bR4HSg1lPc8hyy8
hNCRBx0/P8KmL2VSFDE+6ivzR6kRu2j+UtQrM/i+v4CbJ2hlhguHXpFn3YzR0CODfNWm5kOqK6I9
2rxtVza4WFiKOckKfdL+v2q1Q2M7Bod3DDjk7DYe+sr2eIow62OLZixEprnwqDuSW33QghOpAmIr
0xxlSV25bN2oUk4DtNxGNXrYX9HNA3bxlmcNpRBRTXqMzrlx/kOK/R7kHvQUasd9K4J94/G4hSon
TRpBcHbpJx+8u77WiPAA245olokXOXI5zzWYzPE85TMisCR+lz4H0eeU3CWlIL9uJgrrYoU5urpg
lz6Rw4wa4EIKcnuJDM8aFZuapQDJJ3KG/YyVmS6gWjJ2TC6wDEE6MTsJviyCBWT5KKrvb832Z+nK
JfZbVraynpRBVBQ6YHzVSXHJV3qbXTWgd0+8WdS83o4DaAhhlwyi8+D5Rap6C6NfFNT7xUsgL1dt
9Q55MVAtX0xwd3kz0XyWIgzZpMpprgGDDCt3f8U2Y4DKJioJVNYsXrU76ONGpxpIDKVmvgV1x9de
VZx+rETZYPuNejHEn81ZL1VMMeLy63+C2DN/OMqnGgpPspv7mHE4/ZFf/CGVdVqBkw3XxdxdN0Zh
q9QvRPV0oU/c9tRqS/IkQgRIx8FlikuJmzvza+tKB8BGfSrAygj26ufPWQd3WfdxOLMl7K/jKLGj
5JwkgrtPZIPLCeMyz8FioT0pWSnwgRN4VWNXSURht438XoUDlxQyLUgkmiHDkbvRm67Hx7+XLrxm
2iDGN9Ah+7Fr3bai8sBPQNGb78+VYS5DmGpV9V2AwNDsyZ9QrmsP01V/SNAxCFpXR6+ZkTGhEj7a
oZ/ekXfFJQR+qGzo6hudHyle2jiCFpqr1qVTxYZXmeCujWpvP/zZ2+Gtlxcz3L2fJqzJXpVo2NdX
knZKsmM+vurdQ5SLFnTzmqcXS9w1r0TDkhcWPneVkdp5+D2tH+rKT3R/yrxkbEUJnv25Hcd4nHaj
lsmomgt70DDwJ9h474ePwff4PAED2nn0B2b13B7cycFj966iz8VVHuGThzVmfUJwX+TKjaF+nOX7
If+yv2+bdwo1DQXfB5aMfu3v91caSmUw0DFwVVaF6ateOrWyOQtaZps38soKdwaMtlu6VipMVxrC
J5oTlHnIQzpjUCDV/X2HtsID6ji6Bdkv6EDx4jiqPum0zyB5PC43Q/kJXSZbnX1JvRurk1pLovBg
GZcPj7U5Ln2V3RJorYVaT/iSvlSn/sD63GmPWg+AeeJaz9ZCrs1x2zU3PTHiQsa0ObX1s+YWd8NH
01HOrEUM7UJMfzf/ge2C/dW3TppUVSkAAwYPAsosQ2lkGTDbgN5a0mPRXaeimb1NgiO8bP6xwSN+
5DnBGF2OD+IKbA3xY39bof+NgiD7dIgyOz6pfum3ilM47ZNYc0jgIQ8EWrQgVuIxIO68nGvyNe/t
IBC1obZS5NpD7vKeDBDjhzraRDHUuDNFv53M6iYeJ7/U+/OgFYf9g7D5WFjb4wommSo3Rlig1tR9
A+Pgc+TUTuACWhdh2JcFpyU4C1upZG2POwp1hWnVoZI0t+/QywV3BJ6SgsMt2iYu/HGPRR2R0cmj
S+2gXmg3gewkIgUNkSNctpoUTSJWgeZ3D1Eo+lqLUOvCneE+xNVeURIJbSRXeRqdv0k7QSV/O/oo
L2Bj3vWRst4Z7nKu5na2Qhl103QA949eXaWTelwsMHZGw21Z5jdUH2xdw4ifIh+WvngRRKK8nz8I
d2VP7Qjq8hH9Q0UrnmdCPSP42lSTK6GfUWbgtINUct2CNNLqH/dNb93eK8/51uwAzopSatBjYGN3
hc8YUxhltmhyerPkurbDikmrl3I3xxNKesiQTHyV6SqEqZ1C0Vj2Cy/6LHrTCQLU4DJJZspxpbYz
65wkdtUYtpaLauGb7+W1R1z2wIxd3wcyTnPrmd8Mp7+Rchu0QM1V64b3GjBc8pENOEMLofL290xw
yPmGWldM6C/MmD0t0OAOoCvkGqMgj4gWkMsjMRQCh7THgVBDyCyGL5omMMBSxJsbU1GAkqEaNKb4
KYM+T7sJlLLIhcWhiK9IBdLk52o67a/UphuYvWRqVgq689wexTSERi00UD1dRdFBkzHrKQIKbj6n
VibYT1gF9lR3pSSPKWsuQSM5qT2ttpw8MSM7g9xq0MXQ7a5DwXNR5Be3PUMXV21iYuBq6T4lw/cs
EhGtbqaFlVds+1ZejVlWl0TFq+3vtJAeehAp5UKli81+PsCIvzaIS/RmMtYztJjgyF3nMnTQdKXk
dv0BBAF4rAEm5uMl8AHqY/txsR19F7NcvgfT+aDhVUpcvUlsCfMNQeNN4cNARSPAmxsFaRcIuqLx
rfJ0v6ZRTenUthifLpYTaL0wq5YLYnw7tULuAIqQqi5THuyyTOUk56rCJGuCh+BQuNldirHcwSMv
ud8f91duM/fAEehBgghD4/lq+2BRGzLgpqogsdEEh24+FVUs2J5N2Lm2ssLdFmXXxZYVYwpBe8oY
F0t1T47DRxX0ZN3L/C2DiNZ/YHllyeBNSloZ5S6NZMzrudbgGhtlU9zClx6ro2EvTuiUT9AH/8OV
5HLTMM7JmOaR5arZbRcH9tICQCZ6cm4+qVc+cdlJzwfLNIfedKPo0RpjB009mxgVCOwWe4gFlarN
U7UyxmWlRiIBnWONug1JbpLOuFGM1EsTsOUIxdxFYcjlp15NlKGOO8O1skH1BsCC7L4vhiNIBExB
8277fOmYkgVbOIjqeYK0tmgLI4wxavE31dbE2EtccmYDEKGQN3GTKUNbWeM8o8vUjAuj/pOOxs/T
DCgZhESd6dxeG37jjEfyvH+kt7ft4h+XgzsTpal5UcAGQ64y6TVqVCiA3Km5SCBqc8+ISlBnA3sx
UE2/3ymy0UdGU4JFrKehM2gvoHyHPKK/78xmwl0Z4QK+MLUhDbIwcFNpvJ9V6Wbq3sOrDkzHLz+4
MDfTdNH1pkVFI3nSjU/ZMNvQENx3YzvoVka4MCgLNabNCJ6K0VF80Bm707E66rZ0QOfOFSkubmaJ
lTEuAgKSlHRRieZ2JD0sYYJZpuI11LuzVqheMH3f900UB9zlW3c6iOlbS3PT5EelsGk5L4di+L4R
4QKyF87qBVMvdBxkAk6P5a732BS3eSufevfnqMBJ1HjaPrWXFeR74WVSJSBZgE9su7rn3MtvrO8x
ED/1KffTJ3TzhN+sgmXkm11GhwqCXnYMipGdulP42NqZO1w1xxbqyapd/AfxApFJ7oa0WpUqVQQq
mmK6kqBINqWn3Hre37jtWKS6oRKDtfG4fYuHIuwUGeKswPEd+uU+kD+G5TkdPsyxInhmsFzw5sIn
v0zxEBPQzcjm0EK14CdP2XyStZd9X/4lLC4WuHeMqpnKBH1EoLcPSWCjs+FogZt8ZY8zVM9o/ZN6
1xBNDAuW0OS2qZQLeemrgbgKaYAYB0dVkCVuqYZ3kpyDOFkTnLXtsLh4ySX2IW8gdszqaPrkNYFv
QiUoO+yvpGir2L+vTrM8D0u2IOQ9o7By16ii4Doh+uLtWxE5wv59ZQUMFmkEKovYa5Qf9eJBhM8N
ekFMsMS9F3RcYrdGEDcaM0SCjAUVRk0CVjU4WzRyNHN5z3tsFd9cWlfwfa1IuozBGwrAvWHez5l1
tMzQr9L0HTwT2soUl9PTSW8UlcCrfsztmD4qonqBKAC4tLAQ3cqUBpQcRgkYQR9fGZ3oQS44Nnwj
yyBxKxlSELh6fArlAc3cU4ZamHRdjaJKtyDQ+L5V2ig6NK5wu5vVQ42auv6oBoJDKVgwi0sCtNdV
aWxANTRYJzW9rTTBjm9/ul+2nO8jjWqvg6IpwKMBI4Xo2hbAA7aH4Fn6bN6ypi0axokdRrYIdyY4
QBaXCuY5HIwCXxduEZyVjNpLHUNsPXVG0UkVrSCXDcoo66cwQQUW8h8+nuROQOmfnVCLSwZjCXm1
pkPVQbPu5PEYyR+qzg+ogM5GdA1ZXCJoTKntpmHEjDrY9xbM4YWktiVMm2oztinxYsmZlk+ijRJG
CJcU4rkcG61ECAKwl4GQu0Xvb7DlEEzFCj6qZb90Izt0RUztmwFiYPIP+uoy47T+PYuXSSNnVQOt
t9Yqvagu7kg++oN2Y5jCc7zt4soW5+LUEpPmXYABTt1qwxOVu+IU58VsHoIhXa5pQKLUKWPw3Dot
pvlip9arSAFhYGNg8m0aph+Z1gN23xtjfizDYTiSlnEUjCgcib6/NuN59Vu5FEqr1qDGCK2wMgC2
Okfz6UBSkHW94w69WOFfwllYKnNgASAVQTsyLNyiC2xzet43Ilp3/vGbkMEw4gmMY0xBwTqz1l3k
AuTgInu7mCx08m+xT14FVtlD5s3dvfKNy6nDDFHOhA3jtV72DGZxPw/PcQ89ucHL72UAOl5EHxaC
PdO5pxUhiqrRvMERgpMAbpaP+y4JzorO7K9ePNlCorADo4hLrZuouZOhCxGGV+b86T1mwIAI0lTL
AKz7dzO9FmlFUAz4GEu+BDrYPsOnfLxW6nd9mqMw+Y8dzp0EJYWgZtoncfKkQmR4xujdKKqNb17e
KyPcvVB0SRgnIQTjpxnUDY9ZOdtKeNpfsO0OqKlBrQNfQkym7vcV09RgTjsTmp9m47ERxvGGgbkr
ctYOut8czMQTpevNUAD/PzSaMfsg87hDK+zqLJkh5A4e6udcIg9Sodz2kv4ia8bHfe82V/Biikce
WsHQlkUMhv6guxsLx9BPee/vmxB4w6MNhyFULVBVaq5qgP+XqrHpp2p3W1ZG7NCh+rFvbfOYrhzi
EkNErbEcLQCQJfXaTB6oSFn054q8yTxA7ACERDBExwMNdZTO8gg6K1A70fweUxfLoT6pduyKOqdb
j2CQTxPDgHKRBbnH3+MuD+JCmiXQUphK/RDV6M+17XEg5T1aWn7ZyF/3F25rm9bmuIWz5lEJ6yEw
XRkVcNJ5QHK7gxk4E5TI9y1tbdHaEnegpibuFrWnGr67bpTuloSCgNv8+4oiy4AQ6obB8w5kelQ3
UwJZVuip41n/lKbvmTnVwYevWYpuQaeKe9eE85h3MWv6dYN0jbL6KTBib3+Rtg7m2gT3nAkXBqOX
MKiiQSIyUcejPNd+oSXuvpnttbp4wr1EgtCgVV6AnHmW7sv4UGUCNzaz58oPHtUgRdbQURVLpdxZ
h/pRsRmHv/yUn6Cgh9aRiKJPsGx8B66c6qJOW+QzLb8xgs8hZD2Lxv6jNeMhDQ3SpRaZgKnO8uDE
I0Qc3yN+tV407oQMwbSA3X4EiC0+YR6YZD9y9cOfOcECY/XcCMemaWaw2nuS8sLw0qkl+irdQtIA
+grOHpAcoYXItmplYcqpDiJaFIoWU01sjDe/4CMktYt2fk609lGFoKxef0uD3tFLIaR+Ow4uxlm2
WxufFKPXMDDlljJosml6AkHXDUjKnvdXcTNprnzkEkG9JJAF6oBxlNXRPJg6ka5A+lM6hPRgdUFV
WBB6m1AXQKM1ZDe0l9H2/d2vfom6wQBLvGfd5LdNA6K7wk8P5Gb00+fJSan9t8on/S4/7nu6WcVf
W+YCpsrRwlFUVJzHc/6C+sINuQ189RtjF80OogmFze/ktTU+eNQ4qMsA1vTqJ+pMejRvlVtyEzwx
phyM0J3EtA3shuNv9rVNLmZGkIwaAQUwSjpOn9jCNl+rY3zSITaC+qAnWM/N0FntJBc6QCMMscxk
g/QHgB4zm/UM8sNy0O+hcQIGy1vLLw7tR1GzYvNgYNaW0VPIssInyKWyhsKYQKWUSZ2t5+Fj0fwg
mogjehM2gOfrLzNsrVfnry50Y5BpAZ4R0H5o/uSzvg+09Q5NY0/OeM3Y6ox3UDjpqgUMC8YTofHE
3WWStUDG2cRXdV59WYbenpO7SnoPwfbKCI+6AICkKrKmNDA8UN4HAQRiNJGs/HZk/PKDF+wbJn2y
5gxNgyxLezsk3aEdjNIu6na2Jat+z2vssmoat1OzlCdBNGPQrZU8tXstBsGn+uYzFmqpisWUnC2e
OkGOClC9lxZ1ezAYkODZCD8Yzedpymxpquz9Q7UZ3Ctb3KNJbktlrHv0g7PuU0FB8U89qROkfBZF
b7LEygYXZTM1G6oAh+B248dG86yit0e0Z9PC6aTrrhu9iL6HzE3/ZZLyOqbyJNFCX1Bikc0rEtyH
5PAny4YK2O+HdcAfb/MehaKy/aabkz1lV1SkArK/NVTmwgzvQDktZlYKVF7r8TkMbgoiOP/sBvr3
ncHE3u9uBFKXBKRn2ja6Fww3o1Dokq3DngHuCrQiLa+VDuDf9OVv+t/5nhyIw3AAomrT9nLh00LD
QDxReaRLbLah1hqgu46zc5x8M6v7Xvmwv+ubaUa7mOCuu74Y0yyfMGWmjqDhqK+BCLHj+UnRP+7b
2f4EWBnibrox7K1QzwABHp3B1WtHd1IvcK34oBzYjHpfnUUFlO3nw8oklwjMFqNsbQaiZhUsOtD+
Bc/eKxPTDEDpmD5rTieGVW/nORSXwaNCULZhO7q68WgVE0Md8SU1gY4mu2acDMpRcpZH1oEJ7Nxd
POiOCMkZFObK26C82OW2UZu1uG9KEzTBauKphmQnYe6Xpv7S9LW/GPR+qbovibZARkZpbdmgPgUS
ewwze1jmb5NMT2nc3ydyd9CCXJD7t0/k5bdxOz/NUd0Coy+BbWy0J2iYNhhx2o8ukQlupyGiljdD
i/mETpswM1A4VlcIRku3D8rFCy7jK00WNHUNBuOEZjUARvON1C3e1DdPcyZUdmFJamc7+aK9lqmY
gWxQv9IP3cns8Lk8YC4cDaIFGFyZdfFUkdDZ9mNN++UgX8JfMhXTszXwj6MjO4xKhHr0Y+iFpc/M
Mp3O5kM0CL4PtzPcxSh3IcxqF80tRNpdA/ST0UugO1X/hya4C6GdIXE7TyCXUbv6mKfDsSDhg56K
wJb/kuAurnD3Qpq0VregKOAWn3pvuGaTl9CIIk412+ahhHpv1bn7US80yWWbiQSjGWtgcpz8+guU
l/02PKsKwCxsQHdCoh080ZS6IMHpXKKpsmyqE4oJ6zzTbKt+CVE16OSDWYf2VPWewMHtu/ayplzq
WIJszAwU39w4coxzfWbnIOjQqeyc94mEgqOAAknI2DH5BxAIv3Kap3ij1rS8lcl8L6mjIE9tJpGV
CS7ce10h7RjhuyEsbzvZDyCHV+S3gQiCvnmqVma4kDfDVO3HGGxXtKmRPgAA1qRnISZS5AwX8KUh
YwRxGFCFWFIvHEqXlIVDSnqoFOm4Hwib+X3lEBfoFOSIgTGEmAnvrvXxbEYCAg7R3+eiOgS7n6y2
2Po4uI2rB+1Pfz8fx93cNJg8QYUo+l5Qr4kFiALRVnD3X6O1kOZKoBJhlpWtdKd2KO2q0NHdFgy6
iAxxt2Aq0aiYZTAJ62noL3L4Uka9bVqpO1gi+srNAVtdxytKoYqGphZnC8/htgOZP+6Gm/ZF8ws/
cuNDVB7VU+uyJ1zxOfD60IY0ui+dRKor25Wui3UejDjmY9jmIyZh1IfqFDEOBMz19p/KEyMsVR/3
43t7WX+5anLfXj0Aj21IQBSVt5ldYRxgQAVPtxvI4O0b2s4MF0NcAkqzuOhSAx9gVOotezLS2m4V
NTiRSHlf0X+1glwW0kHynNW9CQxuY49ec58+NL3ff5t9AoiLFTiZ875P/5VJLiVB94gqBVNL6duv
JXkKCkSJsKrM4u7N42xlhEtGDTAbYxGBdS/WQzcb9JOq9R/7HHXCyHAbUwNudXFi8QNj8zJc2eWS
VKxKOR27THKJvfiSHTm47E/mofCArDjth8nm58TKFJevpE5pykyqULjTviWpr5Sdl85+UX+p6Ze6
EXH4iIKSy15ZrISk7PGdhmHbrveq4jskGfYd2n4qrTziksnYEqo0DZLJTzlLp/5gPZOHwWN86+ZJ
OorUM7cvlF/njMcu1gMUb8cZLknWAJYYc3bJSAKBU4J141GLehM24CEClVPRfIqjM81vExGhziZd
1CoJ87DFrG6i2GyQ8Mmd6jBYT+gF1/lJddM7YTF882152SMewYjOMzRbErzUWy85TW7kZJh/zg+K
zahnrMJu3cJmHOVG8a7nhQV+PKBhQCbFBUejJAjqAixFZfKxkJ/fhf0Ewcc/f5//nGuqrs5RlqJu
tfwV1q+6+bAf3ZuBQNBf0ywU9BWZy0hjYnZlTjBx2KixnQU+uEqGWlBXE9ngsg/K/DQ3dCBLZwYs
D6dTnEHwY+zdfVe2e1srX7jUU+tFmwNQilHx6/gR/GQf05vlcbgyPSb5rl5XTnVDXXpdf9y3K3KP
y0F1Ei2SauTEHZS/rKqwy+BmnAQlBJENLswkU9FLqWfESsmHeoF4dHib4wL+I0d4LI/a9B349mng
0jC3lbn3gwx7JmKs28xvl13i4TyQ1kstpcgst8A8t18UdX3WKiILfNl+hK3MqL+X0wzJModaxodM
V7uzozrpVejlzjKApgBcEL6IFYFtwJubfWWOe7E0gTmjVwROqOzExEygvX6AGrYvUszcfO2tzPCv
FGI1RafgKNX1Vwo4XFxed1ls0yASHKZNKi99ZYlLDEEcGbWupOAT/0kJOt5YBwYMLzGUzGh/kgYk
u9LBAgt+cCtfyaZo/zbfESv7XNIYyrSeVIIFNZ+sc+GmE9hxItnu7L8Rx82H5AZQe0zdiAlyRIvM
5RGQd2iNYmKYqFdeMZpvR9Fd0twGILrbP2/bpVf080HfBJ1i8Bf/HqOaLHWjQvFtl5yqZ6igepJj
XU8BuDT+rppFXn9EFeiQOWrjCGyzv/02YC+2uUjCUF0R6yjvQopy9FSvBtx/vp+cAgxt1SG5mR/3
7W2fj4s5LpxMNa4saBiHHrU+yOXjNKbu1JnofP2Yy1NLrnrrdd/gdgl/tbhcAJXjGGrjCHbW0WFI
ecVm9XT9ZNjtte5Du+Fe9AgRuciFjRpMZYaeeYQXiHWGntGVBhZq9ShKAdtXwWUluesmqPOizgYE
jUm8EIxzyez03Y/9xWM/dS84mKurXkQPgkepDKFwVie6kweyXRvfugbkVOShCAUFlO134mWj+Afv
PCgtyVgpkonKFG59kx6yKyYQ1xyIJjpy27fPr9XjH76y3jS6AWQe5icUX7nOUBkYgcBCVpleWDYJ
XUt01LbTycWk+vtiVnEaqRB7lFw9ORr0eoioA0WNPqIC37Yz5sUOl03yvK3QJgfnViB5ZhK5WQlJ
NaieqQ3krz91rejDSOQXl0GqKjH7qYgxm4hxDCcv09Y2irDxdaPI7TEx1ON+UIrscSmktHAdhBoG
08binkgOXDwZgE8E1N+38y+Zg+IxDKVRtDW4kkqWoHYj9QkLyBnsEZi3dOTXDp0MhCSYAqgrGtvf
DsqLQS5CRjMY1HhgBlM0bJobM+oEsbG9dhcLfGxEehjPOURIevM+KxtbwxJG56zJ3P21247Bix0u
JlD2ltIpwESXCVXlttVt83+kXVeP3Diz/UUCJFLxVanDTHuy04vgqJyzfv099O66ZY6u+GEMLLAP
A6uaZCUWq84Bo+BEfaMD6FZ/0OL3+/JEO8fpRKCXeJTUR8Cxq0cVuzYWuiBQinaO/X3lCqcJ3TTS
hDhJ4+Iwp3i3G+dTNWWPePD6S1FcANHDBDyjYAh2lQGw8n49niTtYy+qw4q2jIsfhty05WTguqI3
Lw3wXoLoef9MNjvcwbb423646BHVRFWjCfcwkg1PiByNJt9mlJ7qKT5NcXFcGtMfreCHGfWCa9J2
3PotmQdWzKcuVJoYNcpGjexx+DREoY/CxkQtu4u/7S9zMw5jtJ21qDL2TG6VRqqG0hSii7fP2htL
LjobUxYPRlp++Ss5/K0sCIo6kYMOuENN4RjKQ5W/bwqBjE2d0DVM22BcAO3onObNQbjMWsFItgKA
rp+i+Pv+GkTf53QurKwGN0tMLZoIEm1kOJGQsHL7OK5L4I4jC4fcSpcB4K7hJU1u0u68JII6xqZz
u+4Sn6iUSysbAXtV0GrLp3Nk69bw0C30NC4PikIcyRD1P2znRiuRXCiqa0lTmwljahpxutt/aCBU
4liH/4kGQnBMfMXOWgJJGTq4hglsjv4C3KQyPeQADKtqVFByhCfctt7UqbRaIheajBHdkD0F2Vmd
HSRigAPsMAoBa7Z9kg58YWoQywTT359ufNYCmmYgufD0fLaD4iUd7obgW2IeDdADT9YHaR7sPBC8
rW26I+Dygu9Jpgb9VVlexY4QAZANb+N+B3QhMLilDm38VD2lonx9O2VZSWInu5Ikp+FQKzq68Xvd
1Q+GD0QbrzuatyWAzL9Ih+bACl/7Nr2tmyuZ/Jb2s0qWDiW98az4qlceurNxYDiJ/wOUEsuAXl1I
DMxrAkkELopP2+d6UFBkgxMkh+AQOdXTLxKmzGZIdpljCNzVpi9ZSePysaAEbXqiYuaE1ICxm2p7
Ahe8NQoeREVSOMVvtTJJJRlT93L5rS0lW5o/x28i4FZXS+EUowzVFgR3DWh2wfJD/dZZjs2xs8vT
dJiPb4FdUFGqJqBsYGx3nA/ujUaL83IEd9Uyu+gLxiz8c97Xtmp1ztg87OvftnH9FsbH+nBCRysK
icBDoz8xbW1n3a2OlkA0OGWj6Iq6rX5XWZwb7qg2KMOM8qt8UM/pcbnpbEYVh/dcOERRHWEz47zu
osZp31xUQ11nMSitLP3B6iQfY3wvLZXASJr92N/DTRU0qQJ+X6IRZDJ/uo2mKVGWD9AkQ4pDnIBq
qryJVdH9l536K9tdCeGCf1cORTCmjPsOPH56bn2pEtNrdNOV6uxihalvZqozjZqgeUskllPGGJnY
aNWh5JYTxkaTJPo+laFXy0BLHypbqkYbb763QZB83N/T7cqziYgGFBVwIZhs01e+2OylRZ8YECbr
hmNAQfUFuC3o5CIoOgk7VbeP8CqNu58QQ1nqdES/X1TarM6tO/RD+mNAr2pyzB4Bmfs/FEg384TV
Cjm1AUXAbGbJpLm1LN3EimzPOXkS7CLzfq+15rouTmvSX0CcWY7bPmABGLGbkTiWw15yOqf5EXi5
IFZvP/OuFsXpi5aNSWOUCGfyQ3b6Z9rkm/RSoEkEw7n+m7KeqzSLDb+tlCQt45hGIdo29KC257m3
y9pyW1EX3KZyoN8fWPZIexQeNBfsMwGgcpnfij/IxeSE4SEDXojgqJj3e3VUKylcjMGooWFlTApT
eNXBiOZDdSxPrLtAFaTgogVxtlUXTRapMUZ0rOrUtplbTbIdtKJ5iU3XsVoQZ1NyWehmohVQhSz5
YSQaqgstWLvdZo57p0wmjM2ZunoI6lQE7LGthSvRnGklA60WTDeiL9M4MTrN8gAE896RWrACWAck
O+gGd/bPb9OaVyI5S+vqUrdG5M0uAB8wjmr4VRs+7osQHRtnW5hGIoigs+mmAGQyS+u2Hya7zSYB
vue2GKrqGgA+DY2feA9JR/u2wwUtBjNtaRF/rJtbTZi4bQZo6yqGC9C60bYGIB0wwZN3tV0PeXzo
Q6s6pFTpHTDCiYp32wekY65GI6hJ8vPoSSG3ROrwlGmGvlZQH3MX/lvO57cE3htptVKWcYuNo+1R
U+8Keu4zQTjeTNfAMvnvIiwuhQosJRrngBiuYX3tJ8ljQb/LopPcgdGJBM/7CxJsmcUfkZ5MaNhA
9bvR0ttcXvxW/rEvYVsJruvhsvdgkNq8K3W8yBsnffloRR+AHLKQD/tStjX6KoWtcxUmwrEG1RDS
bbePz339uZE9GZBC+zK22/dXR8N+xEpISbSwyWWcvnwIHhjxz9A66Q8LMwOoM3gzAP4dPGod9qWK
TojzsRg0Caae0W7HtLQbQu26E+wd81t8WNJkRgWqAqOW8CALSyd1QVwDZy4C+U4mp7ZMbmtQoqV+
GR2qRGSlWwoBTA/DgGMApDY/2NmhObvNWrzL6dmxGt8nFfAjYvBgBaKK9JZOrAVxliTHGWk6BYMP
eXlTx6k9hX7YC9DMtvfuuhjOfpq2TmYaYu/QD+6MwewteuSo/ewFvemowXQO5/DLvkKIlsUb1KSm
g2qYkackt8FwHEBpND78nQjOmkhPIoO2C5pagnvVuO+LFyqJwB221cBAPRg6J1v8gD0tmkQaZeQM
pjScE7I4Og1u5Bkzf4uIR2h7x66iuOWUUtEUGUU3qTa1tqp7tEN4EE1tiISwv6+cAwaHuwBPtKrb
V+a5NvpLpeq3MrWe9o9GtG2cO4AvSCxjwZuBiVeWBs167ZeB+nn2NuO57hkLU6vljNqY6xMAbwFm
/mEJelspYrsLREqweQfU5KsYLqdqOqNCyygQmDT0L7M7YJge8HyOAHuGRz0Ooi7+zVNSgDCF5whc
PPmpfG0yy6orAL8c0UcNgy7he0mU5m85bG0lgnMJtJDSESM7eO6dGXjC4NSzCLRVJIJzAUYLppdQ
wwt2DWSKmGbnJZIEYWcrtV+vgrMZuc1keZjQFfKrmfcAkD50MTUHUZPGtgKsdoszmx7uszCYnM4d
3O6EgdUTIGyA9FT6oa8IvLVo3zjjGWJzLpcMKCKYwnbUyrxL+vb7vn0KF8QZDqmHpQbfNesHY/fx
zJcc+X45M/gOy5UF17xNb4AKoqlQDPzj6vqnlaLZtp5zYOe7UnDOhvsMzwJVddOkofumVf0WxAdt
RLIhsfIJ0Kp1/BOQF0elUXygSd9Zo/nU5b1HxtChlAAXdXxaaOeV6SfBT9iCuWHV0n/XyqM1yBbG
NcMGt2dW2ka5+bgcrIN6FLe1bfuIqyDOgIdFkYexRC6pRrNdTYtn0pclpQID27zBrtfDGTGSVXUy
JA34ZrflF81XjqDAiuzGWxzZBdTLRaT8omVxFp3A8fUS+vVcGXlXF9por0FPsyhHZr/6VTK5OiXO
nrOlS6OKwDWFX2YP4+4O6wmJvgR2Y6cu3mWf97VCYACUs+i4C6JenXFWVTU4WSZfxp7etIVl92X+
uC9KeGC8ZWdhXPcBBg7mwwKYFeWYO5r3z+Bu7kquCEBm891orSBcbOxaij5tHfWGwc91W/PRg4Ua
ae8wV2JI9psKe2t5nDNR9TTv+gB8h6Nj4u0IyPqdHTujrzjEVY/ZQdTqyBRuR1X4lv00aMKqQnOu
ZxV3VoTLtL9/YAKF59uTirgOZqVNkJubg90G743xti5E/b/s0PcWwTkLtdDlTOpxPSuW2EYpzC3H
yk3z9JIOkkPiRvAWJlIKHiQzHrNingkOqTJCW+9SsCxpJ0ntj12Ylna6JH6GltFy1E7wyO/bSDvu
b6rwB3BuJKJjiXcy9GBNPrsCL0cZAHMYF2ZgUYNo/Fp0hJw3KfTMGuIGd0XanFA6VyM8UgieZ7c9
iKEpBrAkACfJWXWahkQKA8DMGPV0KfGWWUjFE6XzTWyKoAZFojiDjsqlloIQQRRvKyTS7ar/GYGA
OcPtd/+Qti3ruibOksMaA9gpmlW8hN5azW0hennbPpb/vg+ItD/TDqnADdRS2TRZIttF+oLRSqfI
TvuL+H8yqasU7v4eFDSWEgLynDyzZYdFyPhA7hYHzcJ4aBA9EO3vGeg2/lwTiFNmq8pk6i70hzaf
+kEU70UCuHjftmNmFXKMm9slv+nc+j1DJS8PqWPAljyGXhCJRIrOibNVtOfHTRsh5LMGTRUe3fyE
qQQ/doxLdARlhRPeaSJoqM0qGazpX4NCc9ufGwmCyKldGuSk3UcdKNWAaPhEgWE3aHZ+qv3xmBp2
cRA1WeybFu4TfwpVUgwX6SZAyRv9fdkvXrzk/lwkz41OvH213DxGFCw0ygpmKKH/KanPy6YoFAV3
rzKyI/UUiSC3Nw9tJYBbSkWyINQUkIsXzSns7uL2VKoCxRCJ4Hze2Kgk0bOGIS0/V4oXzx8yTXDV
2s6WgKsMskv0dJk89VVTS11WWwAjatx/dK8Nj0GMETPFMf35ZjbsIRDEpu2juYrk1H3pSDQnGXrW
8/kumlM7zwR1sU0tW62JO3tLCqcsthh0OKoH821b9F6te1IpItgULYRTAVqHcdu3eGJtRgDrouO/
S98SIVYr4TSASnqeZxLe3tsh9Wi0+HW9uG8xFPR8auhGUgiP9VHKsqRlFci7o/oymreJIkiFtg/j
+n3OYevx0uTTAioRMnbEBvzD3bhkt4VSPJnJIohF2wZzlcX57ry0Bj3vkRyMcu0lLXjVgU+vl4u/
v2WbYqhCdBDHmCBV5+J2NZpLaEwMJHhaAA5n2WF7p6tvSqquUnjYhSbBiCuYUsBnCcLR/mcg/0xi
Ijh8pj+v0uKVDC52G0UbV3O2AOIzqX0ClFQ1BAFjgResd/MgcDUsbdqTxSmCEkVJLZfosmgG7Z0a
hG6uB8+5DlqycQRaB7DJatE74HZuggcMtDpRAnRYzn6mkTaTWqJdbH7Q7v5j60aIm0DWXR3e8vKs
raRxiWNXam1f4mkY2FueJj90/ae36N11NZzeISktAhqiLmbVHw1AsBLLnkxRrXdbJX4L4a97ZCrz
MGAv9pL6daaHPAReXHOk2f2cvsUzXLeLv/iFkSxrVjUZrmm+M+lNWGGqOf+sZMKq2KYLWgniNA9v
9aqWlSjGt97FspFg+bkTXsDN4/TgwAMmkC/ShG0Pcd1EzhEBX7yG70DzKgLdZQ5L9PGBhqNMn/YV
YvuWt1oZF0oBjEr7RcJTJyvLoorpAhf4QtBEiuksQQ1ze0mo6jHmBzwHsr+vXhqSqAcUMAOsLPpz
jUeaRr+XwW26v6DNiAoU+f+EcBE1UgCQHSiYLdO090ZxUxgCHyT6PucPwrEKw6BC6lEbfibdt6Jb
6ub38WShW4B3ZT0bf25SrEyVLucofk7tsaCnKRV0dW0ewur73P7EbakD6QLk10T9mBuyE1HNr0WD
cKJFcJvUzHlcA9EKgUc6m9K3Vhe0tWya42oRnJvU04TmqYTANpDaaY3iAqaiS99kPtqTH/f1SbRf
nMdsFvBDJAy9pdZMu0/f9VFhDyKlEgjh5yhkvF8F1Qi3TBLrIOf9qTTSk1Uqgq7dzfh53Ta+Zzxa
hjJRzDFwdem20O7K5RIYlt3O71T1Vu1FuM6bYWAljfOZ2bKM8tyiYEbAiqWl6bFDt+vcA0pT6n2r
VY9vOSi0N2ggM6YyHwum0lDw4DPDrdSXCsMh03wwrEjgXdhpv8pA1KsQfk2JVJaVhjw9nqbYrrTq
U2CR1A/i+NvYNvJTq+ihWxVad0yTReB5tvfzKpuLCH0zpaES4U5iooUrd4JkOBfW7LThjTl+29/L
7axntU5m4CtXnUZKSeow2saKAFa8uy9PtK2c07PmLg2mAIlddGpOxnG6UQ7lM0C6Bb5v+6qqmgAm
xEUVbxecMed0wHWridRfUKBSANIhw6GH8FnxyE0Q2tq9iK5tc8oG9I3/SeRn1RTcwMsGgChe545g
6k3PzXH0VT87G6f9Ldx2IVdBXB4OmMBoiiP4dbXzc3B7glB2TkTNmCIhnPpHhlRNcUgxKamEKNDK
XttWtjGLKFREYjhNT4apwXgs+KHkLLLNyenGz6YsULlta7ruF6fhnVwMxJJjWHJ7m+UvVPtcK+9J
/AXvdAKfsZ1irXSA0+5G03KKlmA0zwKs+Sz/IrsC7Mr/NrIm2jsuvpd1ZpTLgPtY00wH2ZiOKtG9
OKDevrptW+x1+7gI39VFLCdQbpeog02mx5geaPJUF49T7KAL0FZTUWInOjAu5rfJXBVlAPcnA94F
8K+k+Aoyb6mldimq/G2nF9fFcW4ijJusV8sSdAF5WGJwXxoPY28+WFmOt1v8RaCKIifxC3lm5W0l
q0fo0hEp2UhSeMMGkmZf95OzqE4sUA6+Hbgepm6sux5vSrPppKNxQ9LcUUcRuahAOQjnJkai9EqU
ojBMDmxsYDj+w+smapgUHBPh3EQDLkyrKtGIRdXHiL5ISuVPfe7MtSiTEQnifEWbhUmXRCaQZpf0
3pSKD4MWPQRR/rAQXUSEJToi9veVLtSFklQtQxkqrLvOuIz0RyICaN0kmFwFJcL5iGBSSJokSJVY
y0/mpg/DjQowd1axJbZ8ZM2txmlIBH5QtDLOZWhBA7ceYCJzNCzPMGO3QYq2FKK7uuiwOD8RpeYU
yrOuuWV9O0il3SUfSmo39SiwWnbor1PB306C78iZ0AFYgUwOQ1zDISUf+vH7vofdBG9bnRLfiUNC
UFxLavgvgJYzHcdDhB6j5aA99t+Ad2w3OKfs0IveDLazJE3DdC648pAmcSo4L7jijqWKe/rkZyfD
Z60ddLq1nN5VHJBZNGKo/03dWInkNFJesniJdEY+Ojua3ZymUwvO08FWPqN/BeBuPt6walvkQERS
OY1M53QGdzByAGO8WZQvheSp9dP+KW66Qg2MXRaGPzEDyvmoUgOHgBpiyppNUNFjeqCH/vTW7rqV
HM5FgTFvkpUROUbjJs/EW8CTMDnxM4iIwaMoqk1tqv5KGKcg0WgSJYmgmXky2X2s3CThW7DstZUI
TiHCIpSlht3wMZYuTx/j3pPSReCQth8wdUANaZgZYOStf/paa5LNRpaSwC0+kjPx5h+J2x3n+zq2
DacD7ntzAH+n7OxrxCYUM4grfkvltC4rE73G5Acuqi79KHsFbFo9qZJdHP9xwD14LRpHPiYH+UH4
aLt5dCvhnHfUK2myygpZVEQ9BZSBjaAys53srgTwuVPZ6L1pYHVgczguseaPPZ7w9fGiV5ZHjBEN
HpEDbMCflTJ6ejW8yWte5fODO3W4BCpVYdMS6Kq83AteBrf+wsYlcwc9TuahBGgyAz4NRc9g22nc
SjR3BRuTrAI4BcaUo4A4qPK/z+fc0zo01Ct6/M2yPqp6cqsDfRHj/ILix7bPXsnmUq7YiFAGWyyY
pJT6S6ADSzlNbVPpvvSdBUat5qST4hJYeJLP22Mv/wAP69fG7EW1f6Y/r6KiDvVGoz8YfvmBd1Pu
k5ZGYCJt4s+S+VVOb8BXaI/ZHS3v00pQz9r03xgFQrHUUMCHxVlSrFTaVLI+Nq35qMX+1Dzmw1tq
1isRnL2QmAKMn4GJp/JBJuckBl2J6LF5O9KvhHA2o0RSQRKKTUOD6E34LrvvkTMHaBNl+IdgInRD
p/tcHGqB0rDteX1Wv7ePv3bIY1OgFoxqiES8NG+9aj4H0b2FOgV9C4EsTum/k+IvHrq0DAoBPpk3
LPchfYpFS9kEjlwL4PQ/acZGyRcMlZQ/m1vTaT20kXmR3yF5UBxQywFmeXRLF4mtu+/OBTrIX0KS
3FDmcEaflzTeBONzOT8REWjKts++bh77++pKsODJQU0xkuZ11tHSzlr1ZX8Jou9z4XycQTgC2Gog
UU5PUfqR1i9/930uzOZ1UktRgUfNMT8u80m3Pu1/X3QEnBuIkqE2G2SQHtjLa7A1BbNWOxbBxLJd
Kig2iwI406U9u+F8wjyEdTvM2C/pyJBlGFCoaito5k79+E20ZWvF5nxDJ6M7oE9lHE70Mk2JHaS3
g+H91QbyNw3wQkgk65A8Zs0pqs9z/NmKv/2dCC42AmsokWMD8UmVbqPMKcPvfSJQg013ZmgWMfF0
ZlJ+tD9vZk3tjA55Ff1R4oap9k5Svwuz58V63F/MpsGsJHEGWeltFtAAkur0CGqCggjq1KLvcwYZ
6WaJCgDoKvPqUQZwsiWK0psWs1oAZ5Fz0OphOaIONAwT+oqply2lPSiTIMAwQ3hlKOiZAKsQzA0g
OH86rsrEecxzhXKTRO2AHCLyUmKiQ3rMl3d0FIxTs9/8SphJTDC767om8zPhEYnG2gDejtsX3kIy
ezZ/hsvtFIrMf/NwrnL4BDOs9KQpRhy+SvxBPuvCDJbtys5C+LnwLM+DSe4gIH3f4Bocn4cjmz0o
HsmxFxyQaC1c1Ay7fuwTUOa6cZfOTqe3o13GdBA4zE1tW+0Y/VMNdMxizYCqghRyzubAm8K7phPV
zQTHb3E2aUSjNU46E5KfzR6w2OpznXyMNHff9LcT7dVieNucSZUtNeTUP9nsxHypUagATtBsZ+86
FGQUEcvMphGtBHK2Gi0mYAgi2Cp4K/WxtPVsscfokPY/l/woxW/Jd02dUN1UZUBwc7E0bo1qxs0M
0sZHM77Jxpe0Fnmf7TuiacEjoLoEcmFuD4NUUwOT1YfxTFudtNvIzZ1O/h8x/LYV4yqM378+aoch
g7BRBlJtfgK6hwP8UpsaonVt6/lVErd3NGzxOC1BUjDe1YudW490svfVTySCKcsqFTTluSzA/glK
TOOl0I5yDaTm5C2henU6XMYhteUcLQimrqnnpQ823p9aYfV2SiXLe8Nq0DUsm4CekBV+Mnwc5CpJ
LKh2WYIEK15uDUzqykHzc1/Mtr6t5HC+IULbKGl+mdDsMQgZXK50zHNZh9KfO/tNN4KVNE671XjC
UHKKVQVFYCfApjStY0pEkx+bmoCKogosO5SS+PnmVDbzXh/xZI6mt8PcZ3da0Z6pJAtSEZEYLkI0
FIOzVYhURFmGu9owj7OpHdVEfRYcEfvOq6C3Wg4XI6YlKq2wgt/pzz3eydtD4NJ36YlhbEon0Qmx
894TxulDgTyBtAytK8I8WvhpqP391Yg2jdcAQLt3SNyh19lhqA7ohm1EDJmbXm21X5xX6zIKLooG
Ikj7Vc/AitRUztR+SaJYELw3w89KEOfURkVLIon13JrzqSg/T+i214enorxhLbh5KpC2XQpZieMc
HImLPIoT6BtDozd/ZN/Tc3ACtmBso3LoNZfyxDhbC0cWDmEyDdtTCs7tzV01DVoKDfwHpA5jkZGN
sGT3LjD6bmI/EuSrAiXkm7MzNQWGUQh5KamcLg+PpVY//pUe8kx4lSqHEqbGYVT5WUMZDrN8av/j
LTIsy5QNinsqf3ccJaKhFIg+VVN5kBaMYlR3ciLyDmzvX5/NVQh3kYhGVFIzI2ZdNNEzSFduZTBQ
szGn6QgUdXC0zt9Gtz2Zx9gX9gxte6arbM4DVoGsGwVaa7zOj54ZlW/2YfSJDw5fD02m7v5ubsLW
6ki8wBCAySPCDyliVCed6xHPvxVajdlUVe2Y9/KJ8WyDqvUYu6I4srW1a4GcwcVtnM9Shrcc+Rwf
47MOEjzFi86ip7YtbV+L4a0rGhV0hUaMK/EuAdBI9bK/cfvfp/ygolLldQDnJ7l9+JFqN7N+2P/+
lr+9/n7Kz7hIqRJOkoFtioKLGbzPc9PRqtsZNYa/k8NpmzI1FtDuYrzjEfVFzlO77fOXIUQ740IE
ojafv9ZrYh5xlUwSOi1Gm0r0X1aHzO8+ZKAyMpz4xFCEk0P4FAmOSbSN7BhXIrG8Uk9LlJyVyW/V
2ssy4IQHvt6IEmUWlniPsV4bF4Iza2rTCiRQoIeVbaXXfV0F603od2PqVCLc4s2GirU0Pho3tQES
bFQEk1vFb+6VY1e65nPrA1vL1c7snX4ObQzGiGgyRNvJBWctkiMF01EYvQvOfXQyzdJVUfOYQpGq
MFXY207eSygIjwFo1FHyHDDlpzuJm14sr/LKU+lWl7fExvV+ct5imXDLYQBmbjtWd5JV2UAseMNF
dyWCb8ycpqxnUyq4g9azM4egvjU/kELwGsq0bGfbfl1MVuoedFnbWXOCLE3y2uAxVx0aCGL8Zquu
LuumhoI2pSh9/WlSi0LqWZtDBh4BXl9qx2fJsTp/ckybEXJGoimOzQrIWiCn7AQ4rZUyQdnHs3lA
icCXvLGy6WG8bZzZjl5ESi4UyGl5VCeFPpUKq7enXyQbvSGH7hiPjnVR8UQvdcL+hu2YeN1STtuT
NJq6bAQ11+Czia/hGJ+AeYsH+X1fLzw6Ts3rdikJpjOBi/HE+EDbi/EOQ+KH6h2xo7MhgD/YvAWv
zo1PODutzmnCnvtYgstifeDi8nugiPYi2AC2Qa/1/vcGvko8+5IivU0MPIqVgDzvnUD5nmVPnfRI
yXlSBY3x2wqCQX50cADVF9nTnyYAvoQ6NQ0aovlF8RmeSXAPHBB4X6YfmZN/2D+3TateieMsLi9o
loRLCNeR3eogkUpbYLSJWq03E5qVEM7KcOuvFNLhTXjOTory3JrP+4sQfZ8zqraqg0AN8SJb9dmE
m0Ei2VUiaaLAsVXM1lfL4ExJz6k2Uw153y+6jvqMjt3/Sn1iyknRwXD2ZOpdaZphioOp8mO/NJfW
MD/PqSy4uQnE8PONYxSaYzYgbzLpp6H9mVrHYP66fzoiEdyFZxmT2IomoNcZQf6uqorbJLOcILbc
fTHbSgACEFVHFU7ls9oqrSVKwA3v1uqHVsb77Gn/+5v5CSMY+ff7XDabNHjzH2aMObfafChiPF/q
5fDQg3Akj4jAC2w6baABo3hgmAaE/ukEUAodmxytFC5Avagdjl/NEW+yDUBb62Wxkw4IisZsh3Hu
76+RffeVr1vJ5TTcnCJqAG8cj1zBZZ4GewwTO9cfrfECAEd7X9amWqxkcQpu6SQnWQbPM9b34fjQ
NWimOO6LECyHV+4FQ2JyBXI0b8jkl0bBxXNubCAsnbqAXID2IYhKmxp4XRE/tVVXdbNMM8AjjGXw
8rHw5lE0g7OphCsRnBIqRiWXxmCi2qclNrUKWwreGc1N0QqSvW05eDUhmob/ZE4BwY9SNDWaQbw6
ANQ7SfzcbEp70fGmFipvMVxylcUpXda1VporteR2/aFOvqXSp30tYP/+tVJfv88pWjbOQF6xTEyh
Lh26cPOqcjD5BrbgWgmcJcuhePMU2XRqRc51O5hfl8Yn5nLSdN2EiUi3AtEgEN+B03OUP9WWLX2u
MWudXXRvf63bNZeVRM7Z0qU0F9qn4EhzJ1d1Kj/0QtUG0txPxt4j29klUQXnJ5TJKSU4nhEVYzbB
iqwd1ym/Ubz6ErnkpB2oMz4lZ6M/7a9z23n8PtNfG7+6jFSRpbVWYgHTxHpI5tmeKRq/qCjgM83Y
0ZxfC19JGXUrJYP+K3cGWq0XnoubCf3jw013DEEQEzqNk7zEX1sUz0S4hwID/FXvWImWwyIjZQ1D
bwHXrdaM+1C9qZaHqiUCryWSxP6+kgT6GE3pC2Q1cmi6ckv9uiofjfJrUrQvf3donFNB608mqQFu
+JWKKqcUHDorcBKqCALL9oIM4HTjGkmRK/+5ILlBSgPnhYtqdS/FodPKg9ORz8okipbbSngVxOLB
aueaIKlJA8I9d2hr1wIYdK31Byt4ywuPTq5i2M9YicGL49RbBZ5iE7M7tvXgqHF/2D+Z7ch1FcHp
QLu06DeIsGXhUjlVl6Av9OO+BNFecWc/JNGs9S0kYLA9mb/r6S0dH/ZFbNcAVxvFBxLZKFS5gIz0
Z3Gigz2/lAdGKmOWdvhs2qVLjuGbetrWp8NFl6lWCTFmC7OXs1PoyqFYbE0XNR8Jdo+fqZfo2Bsj
Wxm1OnuaJ08rv/e1CD37/3Hkv9WAn6nv9CAdZdbcyLiaI0e5CX8MH+TTjCeC3I0mO3DMVmCs23WD
66HxrIQgWpDbdsDSmEzpQ3iubgwwazMq3uxFZErbDv26QM419OEQF20PYYZ1HgfXjG6sDo0uzX1u
eDoBJAIVxEam1q8jyFUg5yIm00wxWwqBs1rZU/+eVseAaHaZAVeulvx9AxBYMU9NFYS5WkozHIWS
lv6QN180gz7ti/h/MprrgjhPETdA8E6Yp2CFl8XFZFPt/QNwqGLG0wzBPSyIwqJVcZ6DaEqtzwmU
Us7dPPzeST/2lyQIFybnNYxBp0UeMJ3IBzvOh2NR3bclJs5NSaDropVwrsIEIEafgUHFzZLbUf1g
9oL+BoGy8d18eRMbocYAlyxDd9DSeUlC4g2R5A9F47d6LgvWs51Y/9YFvrmvzqBnMth63JlcDPVz
N3sTguCgXoL6GXikbylyXx0FT/qiDUFU9RGibTVk57IxKmcpF08C2qFA4UTL4pyEDNI6i6KD3V3k
8UuVdh4lvR9l6rEkpV8WJqZOws77KyXkO/40U1+KhI2I9Y3xrujmY6WOT1mTumMQvuyLEmihxWLN
Kp2YkziWMNOMKyRydOuTkgnOSfR9zkOoJA2hf0nstZ2Mm7Dpk14TeCGRCM4lNFW1FIUMR6eNP7ry
xrJ+7m+RSAM4l4BBkmxeJmyRboGXC001s2FH2n1qNE4RXKrK3xcnSlwszjEMcTLmWg7D1S+9p/mp
x9AgdYx6AC7iS8hI6U9sOFHEUrcd76mMcU4gsRAwRP6pCnrdZmM3Qa566E6ZmxVoEhls/WlxGC2e
/MFyu0/7S908uZVE8qfE0MzIUhnY2aIFydtTIqLT3k4nVgI44y0AoJYUPZZUl/ETeDrckn5MNcO1
SvQEK6MPoH5ArI6HwAhOTS+5BhJGgVsU/ga2CSsL6+ciIDqrorGRdPxvONaJDdRCMC3NqQPyZVFl
mpnsqyxjtWjOpKdBBkoB0JPdgX4LYsiy7spGMJ8mOjnOrPWFgPKihQwyXdrZl6THfc3YDF6rNXA2
XY/RjGIUvt8Yj+aUOHFzqedHff6g1ILalmi3OOtepBq0N2y3+ubdrDqpebeIJkTYZuwdCGfQYzPV
o4lED28p93Pnd61uS8rnpRcU77efwa6bxrPkWgATJXEIOS2qwWg0nI6pg3bgCWjTzWES5S/sV++s
SuPchaxnWq70qEnIZ81XbixPQ3tN6ovQf0T2w1PkWuNY6RE6rQHW3pyGCHQM3RH82r2b3jdO7Opv
Aa4FhN9/bvDVsE2m5oqyQF4aSIkdZrWbG71AvQXmo3E+IR6LrhoMyOhUR+4fatH9WrhpnA9IDFIE
2i84owuj6WS8tCmAx6VDdh5vRA2GAhPSOGdAx4yEcoaGg8o6NuoBTGKT9X7fH4g2jPMHUpGb2Wyx
dhCMvgXt+H+kfdly3DjT7BMxggsIkrfcetMuWbJ8w7DHNvd959OfhP9v3ByYQ5zQ+NYRnSqgqlgA
qjLtWtQNt42AAWqZGEQGif4/03Re9NYUDqgiaBh7sfag5aKA2c5pvxH46188peiTzm5uqumu6i+F
fit1n8zG7eKPyNNR7YrEhWapzuEy5UAKl/tUu2TJozXcaIXgqlCwYr98cPVhk1o1VcoC3fRtfpwC
ULX93N/zzbprZQX38Y4qU55kdoBNo8does1BYzbHN03pNcF3TRd+p9nP/ZnProvGxWQTDckU/XKA
1O5wXS7Z5WPgzu+Nl75AzeZW1CMhcgcuREnw9yaNceqSNnNpN58VvXrFSPhT1vaCKnk7SK/mcUFq
qYXemwp2K5fIOaDJQW3iG6hJC0o69jN7q8gF6hQFGglNbBrJD4qe2U34XoaXRBVNXv1Lhrvaw323
1UUe0ioGUOspvgaNqno64zbMkTCu5El40zvue6PI27n80EMyvcuZe8x9g5PGeMSwrODELnB4fmpd
nQM9B/Uc1m4519OXenyvWr/SD017M6uW85/s4ScY1SgOkoSxWYztqxx9XUJBhSjaIJ4qq16keYwq
LBh7B4qc6n44Vhj3Y6poSY3Lw31zBH7HD6vLQ0x0hVGPaNOdJTnlgnaM9NKJzoKCKFK5JLEoA7hM
dRhVLX4+vEcdpGpe9i3Zrqt+OzY/QqYrAVSFRnhBmXsQKpPLr41ykqLETrRjG7vCrjeR13GJQWoH
sGGaGINI4XJtYevGS169G+ShbY+1JXDx7X7Sa1JXufyQxzRYKgn7VGa21UFXELxwoBS5lGh8Sx21
ORY/J0910e0uiF/RzrFlWH2tetOKy97AzkX5e2LcTnHljWjj2t87EQiXJIJFDrMAHYTuRP4ivVsH
X3IRMbgAgp9KCNOEYuALdhD1kY4vof7aiL5MgljiVeois/sfjU+afS813abaazy/0ioSxKwgpWrc
8V9dAmmILPjCQLxuCG1Df9vfDsEnltfvkIbRmrIZAIsqn0Fj6SYZnqND6vVaep8FH+E6XpVdfLPe
3DbSUuNly+37pyEZ7Vy6h5Cc6D5B5ADs/1eOLEk1TsZojP11nzB+CtBJbFuzOzjJXYmJMty4D4UT
+qIEu72WhmFQzOUxoUYOtm7nKNCRlgbpFi3Mh7B+wdyhUxifRio4yG773xWKC9Uqh9462MVwLRQX
tyauPfOavg7W9NL0pr/vIduLeYXiA7aV8GZrskt4NX6CV1xIAKEfJRKw+QsWj3+xi+iipMOvl6b2
rENkbaIv8AzId54jFH77Jm0/ykDO+X87xb/bjZYiSTNbPqbeSVnPKAYOeyaBZ+d+4Am7b1mY/lny
XfG4MC7QNAMSnF94s6ffTK1jORmG2nSnSm3Jrd8E9rHTyx6e9k9P7DOtA9Ux8FaNl5hFZaSz1UGU
0X+dyvbQWBJbhRsIF+UpHYEmnzGJcEgP+Q0TkZWET8fb2fC6jFxc11qONmCKxK71l2k5KqIHcYGr
85RwWQSJ4ohdK48Y4Nae4t5uVYGbiyC4HJEk+gIlbERTEJ9jCVy29E5Jvgm2X7ROXHboJi0eScDW
yYLeMnH6L4sdgKcgUDD2XHhlYYuf9f/lau26OVyeaMxxMjtWlJGD5o9Py3EeHQnzon+p0DyzRGcN
Qbrgn+4UC3zAVIOJE/EK40shXaLkVtcfPiLTBfHNvzMF/2SnNVAwz3NYNdb1cVK6I1OcCQoRfRzb
kZ0Q4t/qZG0ZzNiCOSM4ZXVdv9EyI4V0lnlelNyWolNAqMATRUmQH8A3dZK1NWFVtIV3XCvzlCZy
MafnDoH6mDYFSJbNE1hCjwV0/6wk8Eu5uAQtOe17qyAi+Je8wVDKsGGtGpH2ai5o4re0QzYKiRc3
UyJRVEUlKkQgeV7TRQnRtC3j7bXE28Ks34HdIBwOsXbXpg+F9aBHz330FCYirSfm9X9s7AqWOzrM
E5hWE5Xg6zmgnG9nNNnk8QEj1bddG4ORojhmneliuEfw1d4OxxUwl2iyKIWOCAOOc4+A3xJV3bcG
ggE3ipc8isrh7ZPsCo3LOE27zKTAoqPLYemd9LhcqEufjQiastUhcFrByXnTZ1ZwXK5RojjP62UE
Z/agOBOGj83WvGtpIKgTNpPMFYZ/LZg7U+1xVMHmzQ/wDGXwQ6RstT224+t+EDA32HET/qUgaKLG
KAogqaS0i/5hKF7T4H4JRCP2m3lmZRFXiIC9iGRmBBw8J5b1F7W6G8Njor2X+r1svO/btPkVWmFx
RchkxsuUZsCCPCnV7kgouFwVOR3/RFDmJsmyAE6nHsyDZMu36Dd962w2lajKtoguadvnCOisNEvX
MWPwzyqnHo1CK3SMS4TDkzFOjkHsXu/t/TXbftmG3uTfKGxRV7VUPmfmQoZA+90uFHpktItvvYYH
0dEtvPEISfYxFOBu79UVlhm/gqU0APELVDDdIv+cY6IpeRTYte3gVwD2/yuAtB8rxj5L0ZM54YP9
M8e9SW5aXhRabh3JN3op+WUN9knlOZaWU00kf0xDZ1ji+6lOfZXGx/2/SGQxlx+jJh3Sgk2/FNLo
aEZ9KLIP9Vyv9pJLilpQKKE6GqiLk1M9nhL5FH5E9wanzd/uwiXC0ChlEMHAilqPn7O4snUlfq7w
PLO/WILd469dZwz51MUMmKYuLnPYJ3aTyT/kLL9tddHYkCDO+FtXPDFYSSgxrOG5Ur71UmtbsnCm
WbD9/NUr3rh6jdTYGynwgy+TS8G1ELkQue5siYDfoXMgkCe4zPmXb/Lv3eJvYAfMpFtFCtDaY4PU
rROelSeWrsQEI9t1xxWKyyMq5hrSqAfUeG5O/cE8VV5xB1EdQRSJHIPLG8iDraLFeOHOwkMXGE5T
Zo5V3pTVIPDA7U/x1R4ufzRjpivJBHvUyVOyG6l6U/P7erjQ8m3f1bfL4mtI8devSVh1KuvSA5Mk
eEYKPwALuZdhxJnRItDcju9F90YiX+TyhBSapJUW2Ea6T1Z+C1WE/5bdebUCdNdEM4hecVjKtBFz
OxHI6+ahOAhWjhUPfxYxv/eIv3eNK2Vo+gUrNzqjJ9ktJj/yWwh0nDWvOJCnfTRBmuBvYBdCq8Vk
+ZsOtZcbz5ECnsQ2E4WsyCb2/6vvlt5pQzapE5t3L07pJTynTvu5PIVOCuFH7bRv078kCFM2iUYt
gtaqf6JN89i3IWuEWv5SfPqjPiQt9I/AQQRK+G+VaA5pO6auaJxtUOGQxpZ1sxXpUzw+9lJuJ0xq
sneqSeAb27t1heKKJ4OGYzuzNjZteKNJaCfpm2n+tb96LEz+dL8rBpfyyjavupoCw5IGVzeoXUqn
uq7suHshVWUnooaL7W5AcgXkkl9EjDGIf1EbO4NbvVR+IB1BZYdLI5tNOo2yrZauqELcTBZQuWOT
7qBY5znWKUbk0npBVT1CUlU6D53gWmAzo+uocVUoYIFLlzNqJjEm6ssGx3GZ2mZ1aacDlUqnrAVH
uG07rjhcQs8MqdEXUgMnqZw8o8dRbwROt31AWNnCAmAVvFFT62kVwpYJ76uZgr4oyesre/SjY3FO
3UlEpSyyiUvkYS23i6TDpmzpfQls1LJoNFy0O1y9pye6ZpUJOFt7iBLng+zLRHvU6+94ehc0/W0m
B4qBMKJqJniVuVTUWhkNg7zC/tSPtfGuR15IVd+SwZ+ZWYIqYjM7rLC4RLT0QZfmEdZNSgdf76Eg
bw1u1MwCl9uGMdlANrsF4kmCpyAjwcioaEvlHhP2bt2/hR+iZqT0Nwh/MWllQ28kGUD64T4dXhbT
DSoRv9Gmn60wuL0xlHpMlAQYMnnvpNo2zcLez6Wb5eMKgduRTNEsM5CAUPXHLPushrdS8zbqnk4O
RY0XINFNi2Br+LvIONGaLNHh17PkYQ6jny6pITiCiiDYoq6SQaWlTZ4VSAap/AKUGky6WizwsO2M
s1o39kesQIi2FHVqYd0oxgPtWZXvM121wRlyNNThKNXQ3qbVQ231TknnJ9lYoNg4eft7t/kdXP0N
XGaVQkXurRB/g2J+SyXFsVAfqW7Zv2TK0SSKIMluZiSwe2sgIqWot7gci0P0FMbjwA5SNk67tmoc
h/GRiMryTZdfwXCptesNo2sNwJg0cPSJ3KXaKMhC29/zFQaXXKu+HYqB0Z1qtTs7zQn0RngYJDpU
ONCOfKh7W/x4tm0X7pNUhcqgSuEcpk4xs1Kwz6BZVN3JjCGBNQTQA9p3iU3fNyywo0MaG7M4XPkV
pUlYaHKPujKKjnRMb+c0uoRDKnB/EQwXYonayEMxwfOkSX6Jy/QlLNuDKpwR3FozECSCZdcEC4HB
S4nHaRMn8oIWkr7/otUPgUhyY8uM9e9zAaRFU9QRxhCrEPIzDkOvCst3Y1FFx7Kt0FnjcKEDOo9J
a3q0KWTKTV/+0LTMDozRiUSSf6L14mLHaEc9qJsRJWNw12n3ofK0712bgbM2hAucpRrzeAmxYEx5
JQOtN72VQdeFSeLyhRzjwVen19AVTW9untRXsHy38DLURda0iNeGxInX9+ilNMp5siNFXmx0Exh2
Leu1nc9K7Y5GndpxWn6leZe5ZkWhUqr0k7+/EoKV/nW+W6X/Li3HWa2xEFIKbm5yzoaXfYBNqZu1
zdyHeSiSJSkmIMznLnMuix8fzdJZ7MWOD707eaUfEE/H6SP2RT3sm8Yhf1Aw7Kh49+OSSBqEkhm0
cNdm8XX6aJC3fdtEv8/+f7V4Kp4/B02FackSnLI+9Csqojza9tSVDVy6jbvIggAlMNgjdZ95oRe8
QCXXlX391cDTOOlsoTSYyC4unYxmN0sla2qvw+kmhCiaXk+v+0u3eXGAJ4nfe8Olkjks5L5i+uer
ho//keqLmba2isM1GJdPpjyVk5QZVIKZmZaf5u44Ssdmglqu4kntUekFZ1LRCnL5JZ0rUNKwfoZu
fFCtQygJWi43E/519fjeo0LRhqaDcJBraeOJVN39kKn3eloKSKo28/0Khivbe6OmZcQkAqq0wExs
bUu1X1KvDUW322wD+JuQ1QbxFAG4/yCV1QJIj78OErConTVvdfBVrY610rn7zicyi8sLczRGqc4I
z63le4TbUemrpj8s6gemZNc2cdmBxNUwNAxFWR7G4YWK7iNEVnCZYYz7YtDYKIXcGF7J+ol1+S5u
MIVoisgpBO7MtxnFkyHlrQZ3i+sHAyRbcxALtkSEwKUDs+7HlKgsYNDBMb5KleCLL1osLgOEsxWQ
jgUkrv17qF0okW6H9EdV996+b4kM4SLfmJI20VhkNoly10tgaKLqB4rWlWPxB/Zc7foqYc2iObWO
eaZcYss4WE16/E+W8I1E3QSRRhoDpuoeo/7JEA0TCHIY30FUBUNjUVYUZ80xSO8i61kTXQ0yr9lJ
K/wpIoswNFt3aBgKJlBhl8M9quQbDK97rVKfzToW9Lhu7z01Zc0kFKU2ly6VYumLZmEnS1V6CuTA
Hqb4tL8p2358heCqqa7qCtAo41xk6ZmXF6ipKPSAA/VNn0t/H2p7f65QXJYszS5V0QPKDhXoqr/I
5kGdBA0RogVj/78qoFJZNuRZA0QRHNLwxxiI7p5Fy8XlyCkhQVimAAiDZ9rfh6iklelTkIvIHURr
xf6OlSHQIxz1keEUdHG06EWvQ1fTPvRBuW4IlyNpZ1VdpANkqhUnos9q+L6/46LV4pKkxK64qQWA
OfqcpiBxLw+N8lLFjcCzNrddhYixZSpMqYDLkWgS0mU643gXxjF0h45FIcj2AgD+nGUpkRmHFgCW
JPdb9KaEtSVIwpup5WoDf3DKTHkstQEQke7kg3aEtlpZ3urqnTz2guXabLEBUfDf6/XrDm/lXbmx
yFIVAIuNxSkvneXjviWSHMOR/RiiM50zNodevxU9824fPlbAXArIBqXJ5ejX4SM86vSQuOYI+ggm
YVF+b9Fx4EqGUKJ0c/N0CORquon5Lv4efzbCMUkrfHcGvf0MPbGLRdpv+46+Ga4rCC6L1lpaZBlC
1i2Lxh1Cyc3K0rGW1vkIDNEttF+ZUOzm/DzAOb4zWNFB1PnQ6sF5qpRDvYgKwW1r8NWBIr2K9y8u
L+QEjcw61GDcvClwZdC3Hl7OT0GG8bJ9ezbzAz5sePbEMLXKX/2hMzSaCRs3zabQlhV0tNtT5Rci
uqZNeygk6A1iWHjJ4byu7qaiS2lL3SA7y9bPvsHn+tNHLLlCcB+eWYurVoPam9tU8dlqwlOnYVSN
ED+ozdd9qO3oXZnDzF1F76ips14WYMvp/pIbX/vMJvcj/5cGX/JTzRzVL/3xIpIYFi0i28sVqhU2
lUJTgr2imZO20OyZHucqE6WmbZe4LiTne6QwtQLa3bEX4FVHjx4mze6aY2b5eQou3vJLl9a2sfhd
Y6ty5yw53jLvdZI7dfMiWGYWs3/Ueqtl5j5eRCuWYQ4jaDaDUmJ5waioF55MG41RXyRXdLP0L5uK
oEaLMDofeD2zsEqnCg8MuId5tJ7Ns340TyleT98DH6O9tmpLDxqatnNBAG5OWhrorf4blktcIFiU
rGWKoEsLOp/0VUZHVuLHhxjqcE7lWYfp0FZuKFQY2EzJK1guIiMmNKUmVeyNQe6TufG0VGDZtrte
DeMCsm76NrIGBElSoIcydjH665SmAGTzm70yg4vEsrHKMaMDdYvhkoyvY4+ZOv0vuZ5saqnuvj+K
DOLij9CeFHqOnVLye02/V5Wfky64nRHtChd7adz3KdGQJ8fppHSx3Zad4AO2XQCsVowLqigpu86S
oCOUnKabyEnPZHTUl96dXdWufmSflHdhZLGf/DOOr57AfTQB2NWdAlYQ61nxK3/0oDThBK5yB05l
5dE4zKf5SO+ym/oiurARbBmvONHSJMtjJts1U1sLUqQ0F+MOAr/YTJiGYkA8WjV0jW85K4doiDBb
R9y2e6pUr2nPzRSjCXYR+Pr21q2AuMNolJmlHndJgN62+G72IJv0SfLmB+tWOpRu6iY/LMFhbvMp
2VghcskpyaIhnANU241fnUAfgltq0Ac5iZ26hSP0E+YHf/jJCo3LSZJaL3OYL6FHb+mhvZtfcy94
IA/FhXW7YWTE6y+V09jgczssgsDbdNEVNJesUuCGakWJK1HJMUPzrJWVk9DhbKCKKIfyvqL66QPp
ZAXJpa4szkatp5ALyDTVHueXIXjoje/7GJv5ZIXBpazGtDoSNi2CHa/JxU2qfd3//c34MnRV0SHd
gI8ml6+kLJfjmDUTW+3nKTp0/adgFOyMCILLV/OMO75eNnHwK+7lvrRTUIwlL/tmbD9drOzgMhTt
p75rNNBpj4ZDz2ix9MCpZ/yaVf3g08VvMHQC/bOOq7qBSDWFWEybvHXpyyR7RvK+pOdufjIywyHS
533r9lfQ4DU2dKkal6BCiyVGHIz+tZuO0Ueo04yVSVyeaOq+DgN1IG4tSxdpCe4hkn6fhqgR+3YR
5dtte6C0A4kNtCDyelP4RFZqm+E7jDsHe7KOJZncWRaVL7/mCf7IRqYKaWANxTDhWQksvTQlo4HI
Cr0dwDIEUv5H/ZK43RG6ai5mix8Lx3Blu3LaY3H40C3XCpzLR+DJbytJzdFekHc3kCw/mgO5x4io
t4TBj3332C58V1hsvVfnCr2FUBJ4TNm4TwL1Y0+7JH7wXX2B4oYjQ1JrPFpHEY3X9pdlBcplpjqb
Y00aIMzS+cHt/8ntBsf8hg09gN/R3Tdx02NMiGJoEJNhQs//tDBalqwIWO85lR4C5BBSvg/mR8S3
jRUIFwO51Y2jFJc4s0/6Pa7BvNZYHgdCRblKZAz3lVTbqlRQBGjQf2citWyyInJTZ3Csr9bt4uE9
2VXeP7B+Fi6rdBWdLjqvbGOErZHg2u+/6oobFu5U0BVJGFHvP7dIbUuD9qHEhoheKvlTnd6EnSoo
oDY/8isMzucCI6/b3Ayhq1EZ94th3tC66Ry0GpzzUHqDpNaTnAlejTc3awXJfyBJZcwyBaQ1PdDQ
z6YnRTRly1IBn6dMmaIbUqE62qu4b5ecamZqVTF1+zI6hH3t62MlODRsVbgrCP7yNZy1ApwH+Dym
uB8acQklxW+dckqi7/t+JsLh4rRRMjUYM6zWrEAzo7HrVLbL4U4yXvdxNg/da4O4WE20FBJ7TBQs
uG1OraMccy9x40MXOYNH/OiMaWEvqm1Rhbt1Wl3DcqEbNnK/zBPsM9PjbJUQBfhm9HfQtXEqdC3u
27jleWss5jarrC4rlSRHrKRp50+4AeutT1Iv4hIXuN6vL8sKA94I2u0EGFP7CFuqcP6IEQrEbvFP
0w1+YL4xu2KM8wAP4gjawE8Vtwz8D6zTCoL55MqGotQ6rS2xJzFhFVjQPqoivg0WgX9E6AqCSwLm
UtBQzpHb8qZ3yPDURy3OGI4EjoHioBdfc9HA/6afrQC5mlmiUJ7tQyzbUNxLVW1bCZ6wsoOVPeXK
t/3l2zyU4s3HNDXkIJXw40JlF7XxYuEGpnMHd3EVezmil6SESibm/Bvcm8X3MzkIQLcNvIJy8Wup
VlPh5hodq5/6xi6/EkexgxP5XswOJqJvqM+qFlyb+SKpps2oWlnLRXBa9sskmQAGCxuRj6bK2FNc
gXWbYbUC4UJXDTQ11hRc0TBmoDy04yMbnlTvyWcLUr7VrfUuehbaTLwrRO7rayQxiFNmaKiTQwCu
N6o3dqg9RKLOwe1AuG4bF2tLOpfo2UDlnpziIzSKj4yLuBEOhIo2iYs3C5RhgayV1C1ViDtndjw9
9/GH8utqybgYC6G6pxWMMZ9kod1Onqn86DKRn4s8gfu2Zx3NFMxhsQVj+qxQugW56uBNT0yjq3HQ
wlV/yytv3/82lw+lsmLh/QljgBwoCQpNkif4uIoPE7vKUvKfEflAu5t5BeFpLRKSZ7mpoVruIvUk
z18xfvpkWKVoAVki+CP1rmC4iqKX6qIdsjr2qs9N6xWnyseDJyTUvdG1foo9b/NYszaLS0xGlM9j
yDiWO3f0VFxzhucGbJraufbHYylYw82oXRnHJaM6H0xKGTEfXbwiT51eu6nJ53z+a98fNrm11kZx
+agYQ5QoRRhBbQf3L6OfyyezfrLSRzpd6v6WSl+L6WUfc9PxV6bxCSnrpCZUGupmBiic0GQ9+EaE
tst9FNECcvkoKCKtCFknrmo+t9p70+bQvvgELV9/H4clnD0vZP+/qjEkTBB0MaOKGcPbSLpp0Ha5
VCAJGX5qhkh5RxC9OpeXrCJYaitCjl2ql5k8h6S1IVNh7xu0/dVHXYYKz8SlNz+h2SrKFPc6JLiZ
AJSFGZUI5bPhwTdeElu2Q3/4UL5dIXJ7ZSRtZQTgRnOVoLMz6ZKAKZ+Y7/t2bZ0QUcj8NovbqK7N
JsQTrubM8LMpX/CmbMcFVHhuWutQ66HALTa3aoXGbRXe4CyaZjjJa+a5qJ/l+lyKbjY34wgt2Sq1
dJwOeZZ8I5CaoFEX4s5VfsqW6VTKgbe/ZttWXCG47ACtVj0IFLwkkir2K9mf5OGoJIJb4O3EujKE
/RWrEMrnYZqiDGrRLLFOeAuO3O6c41VAteejJkIT2cQ52zSDtbpPMsPFiaay7BLaKlDNSnzLyZtj
CD1SqIL8fz2BsO/RH5liZSbngHWF4ZEEC+nJg0vO8i3evJ1lcBlponwUXYttXnGaKzTOAelYmgpl
5Ny1p57ls/waOfmXyCXvy12Oy7/69H+Li3YoPPd8qOZcgXNlRiiXcZQaSFSx/pJIFUg1anvKvpWi
6+/N+82VlZS7bx9rNU31XMbD/gGPWB5k5yW7+Za9gavBoX79XDkyxvm+/6eo+KObQB2acmY8FNH8
rC2prc+eCuKOfZB/iQpDpqql4YqaJ3NJTVJpTY6omCxb87Vj5FaX4Ni7qAfO0YfauExoSf+NxkV6
W6pJUjO+mkirL1M7H/VM1Ee4HXhXCC7MLUj8KuhLx4HfzKGGZpx1q0LThYjCfTstXmG4+O7bWcL3
GJZoWucNoXwbxdJhf29EEFwkyyyzJ1YZe3PauRlaaaZFcLfI/sg/c8XVCC56UypXMcojzCpZpzR4
1dPFnYKbJP0Io8B627lAXYoSFBNhGaDHYrLz1LRVEjv7iyUwhX9CByVcUFtJR10dIhXFQE5So91E
cenIiWhiT7AvPGcL7mrHtCGsR721cFXRmaYT51Lu7hu0iQKNEsvE05FK+T7BXApKcBbLIboBPhvV
m6UJSv/NOLn+Pj8wkE1xOJMMT+X6cCkkF0wCdpF927dBhMGdnZqxiMERGRruKL32inTKIa9IAkGD
vQiEOzAFSa/V6B6OPbXXPIOOd3P1uQs1QTBuo2DmmJiGqch8P+U8xZoFIQgJ8f69bx4gMeagufIj
y3XF4MIREpvB2GsBOiRIYtPlc6+8htbjf8PgQhF0LLGkl6gYM+ncaV8s01tkfx9iMxTxAvO/peK/
lqpadaWaTwTMq4mt1q9wtINRhhhJFEk2bsfIFYnzryVtpwShp7lRLB8GmTwsJBKEybYxBr5Zpq6g
PYf5xapq1EjfSMSEsLpcBLYc09ekb5w86P1g0WrBx3jbx65Y7G9ZYc1ZZEzhL6w4uJm6R9Ocb+JR
9MrIPht/JH1yReE+K1przrRLCnQqYLhm+Lk0uHnqz/X4ClVrgUOLoDiHnqKoKiMQAaBDvLeb4jYe
3vrhro1vlOH4EZ+7GsW5dUcTQ5+LDM8xyTM+AEYfeBOUi7tYdBDfLpiuy8d/aLoiw/RjCofIcK3l
Vw/6MfFzFNkZeC01r7qNRcz1mx6IWzSZQvsMLWLcHQ2SaFZJAfYrnL4o9f2SzxD6O1WTYHZBBMNi
beV8VitjsHMGTIAyHicT8kVfjkP/vr9PbMf/cD6wVmH4mrEX/8HhloDuOo+BMs3wg9tKuijlX3V7
CtP7TiRbtRlOVyx+p4ohMqCgkFNXmrvcDiBN6zT9RJzICkXPm5vtP2iy/9suviYoIjJXVQr/Q/tP
d1Of2akL7T+ybx6hlCcIq820twLjvnh0UurAimBYj1aL5E1tBTNFmwtHia7L4PNQwIbyT1eYCrXs
+gw9pH0W+lKgeeFceXGuCMzYXrQVDpfvQOBr1m3AelVHHed++W4I01dSD3dFE93lyniezfCTIk/P
4TCg8XIUmCnE5zLhHI+dSSLUjIxYKwYrnimdGq/5yqjeUxEdx2Z8rYzlcmGMpgW8OAFM6c9ZN4Gj
7i99eVT1XlAIizaPy4RRD9rwJMC9Zwuh7iG2yXxp+1jwpdr0wKsxfFesGal1ZkwxhrWaH3q9tLYc
CZ+GBYYY3Me9V8HUoKTwDokcI/kR9bYiesUXmcEFUphFszmVNV4eidMknzNRY5To97nULSlBVFsK
GnnAV6Q0bwH59IFsutoGhr/K2WPTWZqkY68jNbLD9AAB6WR6UKvaXYbcGT9ChW2u4Li8EFpWUkQx
4CDUeorr2m8C1d+3aLNioJjwwbMDsSjfMtcmaV+GEr4PmvI9no+dmtlRflJZffJzH2nzS7RC4tZO
nZQ57giSaFpENq0LzOzdNvEbBlKgP1NaxofC8moYv3adHqeZAcNI58fNl769tfKv+xZte9sVgkun
VS3hPSfFo2XQ586MqgQPl/sImyFpKERVwQ2HBkwuJPOsMdOZIF4i+QFHeU9K39JA9Hi9mShXIFxQ
lkkkd0uJN/G+1l4y9H6W2dDYWR0drDalAou2wUzVwmw2ZVXdPyMoKErVjEpc41RTe2hmBbVC+kMO
e9uU0h8fWbwrFPcBKJO5gQYRoKbAxzGFLv5cPe9DbL+zmcjwMjpnNBxT/2kOlcOwxewcnqOW3O7A
FRSQ1u3DgzbcJkFlB11k68lNIjrnb67iCpbzPC3qorlmd27EkjxpyO08+1wH3yAaLNiuTQdcAXHb
BSKtJWB9Pi7YbyAWNdyVs4XB5F4wtbAZSTjvUapTgtFGLm9jjF4d0xrspGV2LrqHehC8Dmybcf19
LvfUZddg8g2/b813ieYN85c59vddQQTBecIUS2FpGoDIQXRILbtOCohR1e4+yvbN+GqluJ3HaIc+
ahYmCkcHbA2nGTI9eOPIbY31F3jRuXkUz9mJTOOcQO2KVFkIMAsFDb9KbdiDop8ng4q6PUVuwEVs
LtOiGAasYZr8aAbraM6J4AJ22xSTqcJrSNw8OYSZG1SigwUEizV3xpa4uXP7wGpeMbh82ix1a6Ss
dbn6zFSUCpwjbVAd+YoXfxbTa20X1Ss4LnZqxmYW64CTdRudkYf0tkic0V+87lDLwn7I7S26GsdF
UmgsRtVJQDPMb2byRRWF0a+C448D68ocLo5ApaNgag8AbMw+vcSe6aiH0VsgwAezwJjMWjQYI2/s
9K7ssnNf6zOeRfUogTkuuQsx6xS75pMg8LZT7tVwLvC0VB4LlPr/1yaioIe78IfjENrUPhTAnKHH
9n0RvaALfYkLva5K1NRq0Ra4lMkTTctbpdL8MNHAUxc7S6I4jRzZWWs4UZn6eG0/4BMgSGxCB+Oi
Evxqkhaho8BtXLCPeJlrhHZxnBxGbL9Igg+O0GLuOJVpVpCNbJ3b8+TreCCrFKe4MLTMazGDKCgT
2QLuuNsfTU3zImlLh4Qg1aPdkBKUHokjg+pZeyL0sO9DgtjRuWqOtjWNFQrTkgEzDYcyFVzMi9ZO
5zKPalVK0bE3stHBWZQ9f7vDhbiQivDnD822m9dA5fsUAk3KpgVfPAjbZDYaCMDwYkeFcIJSkLF5
tZ44J3JQMpUDpg7QnQo3Te3mEjvSY+3Xp9yN3cwp/trfqE2nsECVjg+tgokX3gcNc1LVEA3GJL5d
9HM6XbTpTOXDKBrt3UwqVyC+S1/XoPcZ5ejGrjAFbcS1W2flpR4se5Cax32bNo9flk4MQkz0lfAq
o6HaDenAtFgyaXHkaLYTYnpWX72XMxp+LajrJKXgvkcEySWOIKFZr7AP4dKdJ+kU5ic63Sn1W6P7
JmjV9+1je/JHIK/s4/ZMQbObpbNqPxvvaBQ7OqMwO8iTM+aLrefPZh+c9hE3PfOKyNP/QQuG6jkz
b/x/pF3Xcty6sv0iVpFgxCvTJI2yLNsvLMveJgnmHL7+LnqfbVEw7+Cc2a921bQabHQ3Oqw1n816
l7NjLeoZbg9trWRwLiPsgoRG7X+sf/G9kZs56gOBMwx9RaCQ4Hvx+H+kLax+RF3fxS6bryQpEExa
z6gyv0fACULmsFq0riwSySUvdRcbubLws+javqdwW0FkS8VjoIC8KntKahFUhuibcekLSeTaCEOs
plZmupP0T40+70ZNcNU2/fzqo3EpjBQDIrZdAmZC7uLqIcre/p3hcalIEVZjRpfvNNW+UWY2Craz
EGZGdFJc5iFRWUqnJdELaXHqSgD0sgCv26tG0VZnxfkImeWNUi8GDiR/MNjZZvsjFxnZ9u7QSgjn
GwaliWt9ualkV3mz//dctnFfvppfsWUBskF2TJ1ONOojMAO+4T8VAKGyFi6lEkga5SsLryoKv6vF
YwN2shmoMXZ80TsK7X6a7HYWrQttpxQrGVxKgcoQy/olpWhqWzvG+/wpXnau2K3iLVQ2IvSH7YD4
O0rxvTc5pbUOela8orPmMAF/Ph2HnRTLt6mafP7fbxFmYYHVBIwhGXMfH0s3ahm0dbtQmI/aW209
DeWdclVJnS4NHU3VwYKucJdIzuYhUHtM66HvAwq7AQXjEvDj8xWJ5VoMd4maQU8MAIihHJSwyY6j
fBcq4acrjmulCndciEJhhv1mzF8ljTPlb/pouLMmyBg23xpUwdKqoeLvVfikcppl0I/Ji7l5ql8d
wcxYuO1PvABABaXn/hUqga/GIMQEztkfGGeammT6UkWj5bmL9mFwJK1gmmErk1wocf4RwV0favRR
Ppk4tVYO7W76Aqx7JwhPBfkLq/KCp8wmsDn2qIDaQoiG4+OsjcRlndQtsklt1xNshSde5E6D3Xxf
Xk/avlOcSqDeZn6yFslZHpgt2SAVEJnfBLswsxfmg+F+dBSne0Za6aYvooXMLa9KsRQOUARqgjqC
C64FK2KWKAwtpBEUkGbT2YUsiZhSNj/bSggXYc2O9nHZQkifhU6jHKZetqvq0OWFDXqCy1a45fLW
CnFfbepKmGYJWV1n2laITd3gpptvw/yaNYO1IO5b9RiZS4wAW8fpGHlloPpTzzyTEkEWuZU4gIQM
TQsFHW3Ab330qxg7k+NkhphR/27JzDWAlNEJXrqbRgCfiskw8Dqb/FQDCUZlNDrMhFjhQ568hr3A
M2xmDPRdAD/KoJRyOmgGBCRGm/pDzdBxlasisks5fixii9qd0t7MA+1stUyBiSQlmYOtm9Q2FmyY
WNUGfE8tPY+Zrjpqng+CU972lKu/kDtmrVNRhivRTsMARAmKuf8MQCxj52K6kc37sBLGubGJxrSV
MzTTcumuj8PdkBiACo48hBt3Rt3xihuxksY9Cro4jepmhGqyGbp6EDqZfmfRtzISAYZsm+pvM1IX
M1u1cw2tx6DscoZ5wfZ5OTjAFLJTrLVd1kckhnNZXUnrOKtgTGSkXsv610IJbyItFwRPkRjOaRXh
kOaVjI+Ulardg9spC3Wn60WbvIK7x3fwhqwAYMe8aJN7rXaurvKHq6/PuakMvImgBMVHYaCyD8k5
M29aVNBV/V8eF5fQmClsOpCWC4Q9G00evDKz/CG6hsJw5Uk0bpWhUzDDWiyuqgZqmnZfSl4ft4IL
s/3lERE1maooV3EhJIiUNMcCOS5MQWw17XbUGB1qRAKvKBLDfZkQz5mpXybW1MysbUxO1ncYwq/9
cMqkqz7Ou0bcxxmHPk70HhpNxqup1a4WPJvl5F6+l9te7R8heAN8vP4abWIpm5frT+7BOW8CJXMo
z1b2uS1FxGgiUZy3BrVcImU1RMkZvtCYf2ZhvUuo4iD+emMm4tf99bDgq2EUHEd/WwQIoj6qZqTj
qPUq5PVAgVtW/PsEe63yvWbLfuVjt8wPHeM07FsRq8NlG1FkzndLg6UyokAwi3eNtGsyP0wE5ZXN
hGmlG+e1pVmKiiyEGUaNDozPLr+p8qy3K7291dLxXxniHw1+zbKoXsaY8dDNO71H1H9Sr0o2dVnT
ZdkwZbClf/xW0VgEo2wiYcri2o7jfauifaV8isYv2ZgITH7z86xkcTGimo0WuSaSzTmUbGvubwht
7CGngnfB5ifS1aU7ADpabHJ9VCmvpELvFvNDN8Vug2dN+UuKz0TU8NjW5l0MZwl5YxldvsRvczQ8
oC/4XaE6eVQLHlbLz/xxmVba8B+oj5VY1zFrGhMsUKnlSzF3L5ddkUgT7rvE2dDXsQURWN05pgFx
wrhx9DzzLosRacIFiq6Yk9zqcGBpPgCWfThJvfl6WcR2Yro6LS5KSFXIsnBeJnMdtCNvkiMAL1W7
A3kq2bcifu/NARzsyP62NC5QYC6XtHIAaQsWb4WGF8VGc7SvdyLsx83Ji5UkPpBbzDImzYSkpTEd
Z3buR751I/8VPUHVz8Rvd+lwZrvLpyn4YPy8gqFaQ5EW+GCWgYr8uRJhwQjsTuPihJz3rRUux5dG
O0l5wYxUKqIB2Ax9719I43wBMjl1TEAL65LoSPKjAmAHVgG4/L4xRRB822FvJYtzCFIU9I2S4bg0
LMDYqlvsihyzEIFr3IwOWlyoIhkvnUd1MRLqclIXnASPexTO3WhVDKIbz9otETcGcEUBWmfMAhdu
dBQSUWx+OkxLgZfRAM4bn4e3E81rGqCVEWZPY3Aak1ezuWJahq5EcFc5aNShIT1EJCGwf/PbZrjH
MILAu27GipUQ7gbXgTlnTIIQU1JtXYvACoTiFf1Rpc+X79K2r3iXxN9gFCusKgEeIEoSh1p+U8c3
nR6G+FOm/ZSB7xBNp6ISbRVufiVTQSuQIsE0+Mm2mAAwJVw6vOZYenPenpIxP/WqfI1jX4nhDD9p
41ZhS21Hy36WpHBIK9pi2vREKwmLoqu3Mt4YYTOEkBCBKnECSeEkixhotwuYgAyTFeQM2MLksuQ5
0KdOBuvALxdrwJnP5IU689Hw611EfBmAwgLj2+xv0JVIzgGW1qBb9fI8W4CbNCd1Ncn+VS/NfKDJ
iWx90xeupHG+cAqNSmYtfGHVvBixl1JHwtJFs9dM/7Ktb5vd+0ly9hCyWCpGBYLy6C0x9mp5qqXH
yyK2A/1KGc4iIiPL87CGjGRwS8D0BIcck4FgUujuE98SGLhQGpchSdKcVlYFaSVglDB8FT2pmT3q
mL8absh+KlyBdsvj7w9/vtJu+ZQrewc3qAXIWhiGHlrf0rZ5bYvms0LoTRYzJzY0ZyhbLw+Nr7Ve
NvZl4aKvx/ndoTCrXll0zahjoRVuhk+0FZRQRTI4twuOBmzALWWcWSIONjmN5I7FoiH8baeBFTp4
VdNEdeLjIapzXPQTwyBN1vp5fTLIyzUH9fv3+fmZQdXTShnw+w0791oD1CFf0/+lEr8sc2UJTSsN
lEQQMjavxHzThMs9m58CFMumCixVnBNnamALZPVIIUBNCjsFZqLa2JEpGIHe/BQrIZxNmS2LdWlC
IOqTO10+1/01r/LV73OfupmLOWwC/L4yn/QQCBD9qWpqTMD/vPzJBXrwUzfdqARlxhCHqm7CC1Zx
lEpUFxJ8Dx4fMdBCQIsnEGER4DHdBu2OiZgQt9wZeiTAf0VvHbeD72B0ncIoON2XuDN5/QEU6wwT
rfJngOudLRF31YZCmqyiXYYMZ2Eu48JO1hWJUqPE4GFKJIoxvCp7WU9FoXT5Fc5jfpCyfLnVPYmi
vtWbMrHc9ru1U9zqYd6rt+3PwZ0OCehQDEFlZsMQPohblF6Jy6Iw1NFFxhQM2PjsbGDWUZHSShBI
l2txSSku7MjhlMxKj1YjIc+1eWyD1wGd4gb9iEOtTYIjXH7skjDOEUyZygol60xXIcTGtp8997Nt
aPtRSIe0ZFKXJHHeIJTQKa67/k/Qov9mfVakFucaQrOXDdbGlkuNl1Kx5dR8DYyvBLBql13D9qV6
t3M+wc/apK9mEG78DcVEf/XEgua/hGLa1AoAPgQsCrKBy4wjXtlfXVSwCz0O3Lh2GvlbXdy1ZugV
Sfm/JwNADXmXw2WoqlywRMNQpzukr9FULDHO6K9A7f0ghPMQE8bug3RsMHejl4YTBMZzgQEzR20H
Ecnw5rVdqcN5CdKlVSohP/WSOa+9nlTklKWJqM65mNQf9r2SwjkHq9RbpTaDyGOHcJ8cl6KQhkeE
qDyzbXErOZx7yBcAi07LqKulxnnqrO+hUT5XoJUPtf6Y6tGxLKxTqM1uYZLJLspkd9nkNz27hrUp
U1U1DSv+H41QmuUiLTNg8pflc0N8Vd5hW/SyiG0dUZzG7ICMBIUvNOTGYuj1hq/4bwDOFhf3x4db
CeMckxw2VlvXyIXSZs+aV7UFJbTsKOQ8mfFeoNhycy7J4vxS3MQ0tVoTPF4oDR2Azr+rwiMQEV3V
MSy73oneMJum/64b754KJQ30QOupW2ZY0hott8xlwcfatIel6I4IAZhH/gXdR50kZaRDpFcfKbEz
85MualdsPZkx2vwug3NIY2nMtTTD5nR78BQ3delj7Cz8GplPD6KZZJFCnIFHjZUExVAHbtvs4yBx
DOOcqq+XDWHTWawU4lxSM0tlHxdm5Gm7cJ/7yU7ZaT7Zi5pyIlWW/18FjDJKhygr88CV9Me4vVPk
cy58k4tkcP4omWS57QbgBIx+sDOcaic9Vk7kUif+xcKX+ZJki8ZrNwOhYRJTBaGWRvnnywC0nrjt
cGUVEtqD/qoVD2N67IXjrpuuYSWHcw1WLLVVo+D8Ov2zCmSrXD9m0ycVoDrk6bJBbFUKYeLvKnGe
ISsBbdWOxHTRXUB4sr5HcXiWDGMfa9GPua39KO9Ke0yyfaCYArckUJN/4EwpnVOTWaprqjfL438I
AUkmxX4+yY6ui56Fmx/PBMMzBSo1YghnlJqRDUGe55YbFt0BrFm7OUm+k1o/ZPF1mcxKFmeclZWB
mgwxzG31R1pGDsZ6W4x8C77d4hH+8OorKcv5rq5ZXoV5ktYdCOSc9KD4qpvfLWQr6c//bKwNzmWB
m159JY8zyyaf51kpEB7LubaN8FM4+pcFbDvclQTOGhNLkopp7MGT6o7Fr7lO65BhrnOhNNpF6DAI
jnBTI8xEK5BJLI2fjK4we6F2WggUjeRYx3ediCqXbAbedwH80t2oKHUDOoCFFS8/SJ2j3BRf+wPD
7OiC4IMFTo+4xXO673y01Rx5nzoiSMHtpGb1J3DZuxkZc1lFMyh/MGic7ec9UdGrUZzgNO0LUUHh
1yTxHza5ksaFTJkZXahVU+QtC6xGamMn+EH/TLzYk7x88pYlhBokStlrcCsd8UYX4oBuXvPVH8CF
UVRiAHg4F6abA5sg+4wilCN3x2AUjVSL5HChNGixXd0nUeCqxfNQ/2Bj6GaqJ2R/2wxzK3U4rzVY
QwDzIZarNtRNp/kUhuWTqdSiAUGhmXAua2SlpXWGZKJMA7BWN/ITkLv+Ah4b9o1osk5oJpzrwtpr
NaQM8DXRIT/Md9KNbucHzavOwZdqsMO/Fnq7ysdU9U45/zdYxtvHik1+FWMoBmAfPrrOmOqDBuRp
AAmOz1TBNHJvEzNwBe5s00HDrfwjhXOYpqWSlEhZ4Jbf89hm96VfvSC/C22WggikcOXWFr7TNqr5
GER5l8m50BJzAvk8WqisWKh9tq9GAGFpruxmgOVVKf6NGY7OeneKx6+X9d32pr9F/0J0XsUjNkYG
BOEpigpSHDy2V6Vf76rxWwxKBs7LqjQQ72jmG3FzpGP7tSWt5OT6FSOm62P85dhXuihdF5dzgxSs
jV8GwynlB3USwOIJbJDHRw76ClUwNsSeqfxV05dMjpxaVNQTyeC81AyYREq7KgAH5g5TzCT9ooQC
NbZTSECXAk2WyLpicXeps8qUlXoeefIx3Et2DFKJBQJCO5mHy/a1nR6sJHH3CWxic7XslbtSmHp6
rzltc6PGjtZgnbI498Mhot9MdpvvekPUFN529+9Kctdqgoy0qAvN7YPUb43ZrqTwJKMuaobK42U1
BaL4bbpZBvhWHTZAndXCr72knwxl9g2lBmpRs7ssavk0f0br31rxe3WKlZo6ApnpVuTzQWo7v8mf
qyD2m1CQaG3qRBWVaHQZEeZ324GO35hhXURePHmldZaK4zh8G6Ivl9URSeGCZY7ZgDbB9qFXTIUd
zHcF0ADoG9BwBNps3qqVNsvfsXIOYUxmZk2weEM5jvoB9Kj5KHgbbfrSlQjuUo1ZrmmdHKDcFvaH
0WruO6yxXD6trdUPNCrfPwp3nbSBsAzzpShQAgTrEOxYbAc7gGLt8teG2pJuT27olE4opLMXfSfu
MilE14Y8wzraCAB6C1CQ9liUzNYwc2oF+v/erltryWMGD8GgS0aTY3c0KR0rAoBIF/tGbidxKbhN
ArX4fSBTLqIqg4fypOFUFK9mb6coX6OKLfhuAvMzuBxb06q8Tows8pS7Djw+9f2yi0ZKW991hyWl
Dt1yd8X28odT5NNqmTDZAsSqG43RDZ3KczINByVIvcu6iY6Qi1fGOKYmeJFir28rO9RtUPhhZv3U
D4JPJTrC5f9XNxi+HKusCa6XrD1EyYM83xaW6HG5nVK/3y9jUXYlREoGVdEADYeUur1R3XGvo8d1
pzgFEH5qVeCTRCfHOYzCNHO0B2vTJfUnED25ijEfWynz60iUYm65JhRdQacHbh2Mo3Jnx2bGslJm
aEdGsnpY6rD3zdx2gmC/pc9aCnd4QZ+iG8kAhE6zeKcU7JRaiqdYg9vP5tNlo9uiGtHWsrizs6Y2
aeaEAh3d7n/RBGaJDfaoXeqHXvlGAb+E+f6n7pD44Z36pRVhH4kOlPPDqPzmfYLNKU/XcX3BGsNe
LisoOkvO32YFk5uaZcj/2zcrup0kVLQZWPSYiIFwU5ABdHYZfTpK+HmCrgiSClaIrQuM/oHYSQsB
YUPOdTI6lzXaur/KShDnApOybSUlt4DQN99lUuRg3WwEzcBlIZvfZSWE83mdpbQoHMFJlGBBMr/k
s6jhudgVn36tteC8XVH0FCMxJZh8yk95/aqopWPOn6XGy0RUS9vnZWAKQ0OCbvCFrqYAlmva4iWa
FbfD+JBFj2y8Is4C1vAfEXypywqyucnUFKWu4q82GWwrLcBPdW6v6uivBXEFrVQx67hbCMsa3V44
c8KvqI5g8OqQe+WuF/nVbSN4V4uzNKxnxnKg4+1U1vWxDHpH1pOrjPldBGdn8SQTkzGTulb8ynIn
jm/1TPRIW/7MP03tXQZnahVKO20BiF1vfiJH029eMqe1ldpWQZ8kxlEUHRoXInTWNVRiVuQFQbUb
aXOKld69fDk3o+vaDLgAUeRWqvcDvOYCl7XMs/an+Ibu2l3oT1dkC2tRXHyQwcoydiq8pkHpeWim
4xArjV0z619eIS4QdGma0KpH8TS3Xnri9NarNvuxiN5e4At0LhoAa1ltCTgpftF+W25KXyVN4Dm3
48Bva+Nz7ppKU0UXYgHSv3SAVOqbR6txm140Prr8qResms+4m6kNKSbY8OCj6a5Sd3ql2G12U6bW
sVR3WvS1Fz2aBIfH595KkCUT1VAmNfGYLY1P3VAAklQrryilrSzO4FyCrMjtWKNS59Zp6bR58cTU
4OXfXSCDcwmFOtYsTnrTrUP3H2IBk6Lw+t9MO4jObfn/VS4810aEi4PooOUYjj111bMSCp7MWzsx
2vrQOI/QopcZGVqyUBNjHwvt+sjPMRIDugTwPee32p66yiE6XtPtXovlvEORVGUXd6jXqPFXkr4p
wetYCOa9NhMFQEhjWcAwNID1fTw9NWQ5FusR5Ibyfmz/SrVvcvpI86dsnL3LVrHpuVeSuDPUrQZl
yRlky8GM+tM9Zd8v//6mHax+nzusoZZJFCOeuipNnTHOziYLD3k3CdTYdAwrMZwntUaQ6s0h0JXS
2S+j+6zcdUC+yp2yB1asfhhlwRqoSC3Op1pKnBAKlhPXSCLb1B8L8po2oh7N9rcx8fIC4h5Q1Tin
YEpxv8xoYsdL6YEKa4Wa3WjTJLhGm74blDAGUL41cHRw6dVYV9qQVFrgskGxjbIHLClzOiMC1Me3
y7awHcJXorjcKs2tVhmHNva6ybF2w65wJMdCQEf1uN71IsDVzUu0ksYdn5TpoT4wA4+T6YsS/JCt
Uwue20FpnawTZSeb9mChYmIQy6QaT7EW5FWTphPAVgclc4jcnTAh7arxLPALmxbxLoYvFdPYqIvR
ACMnaYADqRR2JJx13tYExgZkfmVZbvjoehTWjuOsYt5Tf0KHzsn9eU8dddd+Ch3UBnPheqFIHndz
607Wup7EkovHpK2MX63kJilF2fDmuQESDbxHqr4gVn1Uqs7DUWFDF2DOYPLa3gHSKhgdffn7/FN1
urvEb15FSKubeq1EcnpZShj0Soh5tTx8NI2jZN1Os3v5Pom04pxQq42SFkZ45lNrN5HXrn66/Pub
nuFdBR4qKOpqORh7CVyLWVI72qwelbRyrKm6NYdEsMSxHMcfmd1KFueFajmLClKBUZlR/XUOqS/F
7RkrZb4yVo9FM54io/h5Wb3t/GElk3NHZpfOoIHoUanzyXEETqOdeJKT/Joow0KenfmTqztizKGt
hWtst/42R35rIapmAihohm70AzAbvcxbBkR6pz2RJ31n+Av0byfaB9z0hliUwAAl2tCUT50zDSua
iQluw0ghdsqaO4YhrLI6N9je7K554QJ+UNMBR2+oWAX5eN/MQQsylmByqKL3hX5rBf4oSsy3jB8T
6hYwhsEeovMjp1mvVa0aKBhtpElfALOlGCOQ6bYSPQjMZOspvZbEmaZqoZoWZai0KomffVsWoJlv
3soVhiXMn9ig2V2Wt+U4CED8iUlNlVKeeGMAO6AUY2P4F+chwHv0dLKNTnDdtuDtgKX3LoXL+6Kh
G40MTTo3OKtPBFzE2HK8n0qsMDizo3jyXnoWvaq33MlaJOeESTnqKEmNuou969c4wMZOOibMmRTl
Nq0m1bt8jFsrtx805BxwkDZNCgZf6R/IcCD4ZbulbBTYxI6O1f6yPNFn40w+aYIwiaUI+Lu082qz
3Yd5/NopqQh7VSCHXwyUE53GjYKaQVAVujdTYE4ipzGVQ8NYKqpUbwtDARHEG1jl4ofwKyOd+5KQ
2BsJwFSIZmdAFS40wQ1bjob3/UDW+i1lueqrt6I1t3lAwTYOAG/fzB4m+pT1pVN238rsieUpYFZE
lV6RXsv/ryRG2PbushLWn8XHvvuLBTeaKnjR/z/2964Vd8PCMGtZQPrIw2yj296re+ugY/qaebW9
TMRd49/Xh8jdrtowixgNVYqBBRT6CmDakiOJ7ovuNc4F32srlKxFcTeraQPslc+o9qlx+qTPuc/k
8lGXJW+QDU9rRRsv257+/SC5mxUNU6iOC9owScCoNYcHi8Tu5cu7lX2sNOInk7Vu0gD8hsH/OD8N
+m1uPrRIrlmNd9Azi35cFibQh2+aWBi6i9JSxdBr0HtAwrkpdUngjDYzjLVCXGqTabSmWOs23WXw
v49s5pqmPb6RH4AM+dwika/ezMHuRLvlgntlcU8uBeiJoZYh7lvEsjXjs2R14IjxL5/f5ljQWrnl
gFe3t1bMNNAsNARAo9Eedb/Zxbus3U3+UtzuE68TneamwQO2wVQsA7tCJmeBMQZqp27EaTLViXqb
9RhVbpzQ076AJkWzpdqOEDQd3Un81CkE0jfP9F04b5vtAPrOaED3v67BXLizRr8W7exuWuRKBJfh
mHNtVXqCRL9FMozhyVc5qQRL+ZvBfyWCM8jENPssMEwYpHwX97ITWSg5GaZdmvnusnlsSsJymoxc
F3sb/Nx/oo8RqVN08RqSnrKqvIsCcmdF8ad4rkQNvU2/sZLF+XgjbEp5ivTI642EuMGQHQBP4afp
+FCVwa5qvs199fOyepvmsBLJ+flMKYcGzGUwB/pt1vdqfi/1giqDSMSi9fp+ySqYVEss607BfTfs
q/jGTK5YcSaajtkwmJOs/BpVWonQh6FNqj613Ej90RvoTwqMYDv6aoBnoCbFeCzvZDER3qhNglmn
4KX9RWkU+fVbAG6f2cvc+uWqpH0ljjNvPZbSUh4JkBRaAB8iX4qZTaloQW3znq6kcO7VMqWitLDP
5faD5itGeUirKzhfNQzt/T43zrdK2P4ZWkPS3Mgs9hRgYOjqdHZZMUEtUKTKYoMrA5CsuAJdHhrU
dL4PyWt1BR3aBz24mznqUdiEKcCdiv4lyY+V1th697+DSH2QwV3FWaNDgHVz8JP1Eh0dy2yqn1Y8
h7FjJcogonTf9jXvX4a7lWzOTbMLi8DVSeQY5aPal25oJHYa72tUho1U4LG3vcC7PC7oTVlYDJNq
qK4sn8NSdsv+MS4q57I3E5gBX9A0C3Mw9DYEcFUpP3VW/0kJRODgIhFccIulsScApFDdnt3M2Tlo
Hi6rIDgnyl39qgqkKq3AIWh1tV8b1dlspMSmQiCszfHN1dXkGSRSNhZZks5YoXnSv/duC2iNv9q9
6QzfDTu5T73Y706imbbNYIqKqQ4iUAs8ApyJJ6oE3AudaG5mVfZckK+Kovu0C17mzhS0VJaf+uMV
uBLF2Tf6xxIwHJHmR2NVgUpAq05WyVS3szLcLZm+1VUlYqHdtI2VTM7GpUqRKGZLFiZtajzM8zgT
u47lROS4BcfIb0oUFsOOhg6cCFISu7GsW9AAHsOE2IWRCm7Utpm868T3c4BqJxOrpNhFdGUn3s+g
msNxusYzThGVD9k2fHkvgizZvAQ66uumqaDEzjcs4xIT0hOASlwsn9lpadg9uyeR6Hmx/bnepXBO
HYDTgKxlCw6L6rH2cY4FWcm2Cb7/PmftLI9zrF5R6gYmYH6S+zL7MdLbRPapsIyz/YhZnRhn7nqI
CUTUMC00r5dVzmJn3ANMVLOxo+9N+5p5V3iplTjO0tMqrJKwb7H3S/dy9IOVt6rQ04p04r15EAdB
zyosBJXfg7MS2/UTNs4fps6Z3NaJfUtg6gJz4LcZtEhPsTtBqFtHjzo5GL3g97df0ahfE9WwDHC3
qB+TlC6Y4BZTjbrt3zvn59CLz8U5dtKFldMtHSrZhcANLh/iDze4krkovU6M6MSIWWJtWes7J29v
K/YStfeJyty6PIW09MdB1B1b1LgkcrncK5GsJHWjo8jmdUftmO3jY+R+bz4vL9rWibwrOL40kH7r
MEZDllXeP40GyZNCKiw3LhubYUS6Kj+3/fMV5r4SwgXljlZVRcYp9kL2VM221H6qRKFx29pXMjjr
0AYmj7HaLkgs7FnzmI+xxF14rzoJ+jciW990sCthnFmA/UAFYYdqurFyTM2vGgAJivTzvzs0zg6C
nI2drjfokjZu1N72s6cxQbK0/S5b6cG5cLUHWFsJnjoX06ILlhZ9K3blHoXlDOWTyEvPImBK0cFx
Pn0cpiJuU/j0LrhtsYppZL5lCqxtOfw/L9C7SXO+PJtL9MAqLA/2cufLMjqIc7a7/G02Z9bX14Zz
4COIajupBb/N4ICv/JPxMwJXMCo2dvoNDeBb7YD5N+AAmV+a/XASFZdFts63gvOQFWgBAEikdtGR
8lN/tGVmq7uFizk9K4LulOCbqVzKXpQS5jYipNSIkG4Tts8V0+yIiOoc25+NUgo0tQU+jjtSiYTU
ChSU9cDWhbIvVqBV0Qrjtia/RfARMSpbOa0Cg7oUVXmpa+xWA55/JFpQ29TEVFHvMmTTlP8Y8UzC
AXRsGpqh1knFepXRixj5ti/uuwh+xDNK6yEwA6BbmaNv7TQv9DIHXZroG/EZkkpxQ2MzZ14J5IzA
bJseuJIIvvOkuFHyVkypK2W9JzUiaCHB6fEznhgpJf3cNiDeijyrfzbo8+W7uxnSV5pwgWIwk5aq
WPfF8nt96EBjXnvA29tdZWsrMYuaqzCegzdNNeqUuixKj2raSq5Eleec1F8uq7PtDFaCuDiB4cQG
qNaoES2uqMZE/rjPTwv/Ru4Nb6LAJ/o4XMAwMzAgGKFpuXLzaLA34Va2UBsuQATJFOpdH+Ft9rC4
NmUfnvWHGdEIUGeu7l4+u01/sDo6LlLgG4VppgMHwWrjfd/MrlwSzypNQbQQWRzn2WpSawR3FRtG
wS4Jj4Z5CPozwH2I7GbDzQgqtmvUQpKMDTHMYvDUdUM/G4ZZqnBzw2suFXZPnhsRPOr20b3L4Awh
JoxUagFc0Vx5jeLKjluA0uii/GT5AH+EcvNdCmcNWJCWNGyrgs5mZ+0YQGtvRley9VOBuaBQcTt/
9FqH4faG16V4K9GcbbC8kEIiAxBM0rwpNm0ynqaGCL7U9nV614+zDNKV5ZB1WH0z5Qj4Ihg4Z4JH
tOA78alC1qRKbbEkQGn/LapVO9HvZKzf/iuD4zOErK/SoNbR7TbpETcoKM7psP93IrgnRMNCNZYJ
oHyI9jnVv3bhoyza0hJ8DH4ObJBojmUGjHOmZmMXzeANRARbI/oay5+wCgpWPlp1QwCdGEtYXKev
RbmnRip6QW77m99WpS5/xUoK8MOACFlHyyT+ApxXOdJj4nQvzEV5w7Vs2S384dXCw2jYX9V5eb81
KucWujJUtGW9BWClzG6CAo+X79UgGosVHSPnFiYr6KSmwNMoM4BTZd4ADcAxoyvYzjQQtv7jRlXO
A5gjkwG/BkjeavxSxPdz/b1SRJQ/m/AdayGcB6iIzOYehOiudVb8YRcc9HNxIHbiRoIGwnYC91sb
fkKvbIoElXANhFl6aNOsje0+YJ+09kmKmexcvqyCm8SjQyoAUNSlfMD8tV4ihpdz5fVZQ9zLUran
5t4/EE8qA0yxmNAC2xIFELp3SoCZMgYENjT6DNuygSobosxlCqSKdOPSx4Qlamo1cESZ0vtZd5p6
0YSNwLq15S9YXd8xmJqIBQjfc/Pcmqo/FpI9CydQ/58nxLtBcF5ilMMumyR1QaNMiR3uAQ3uzjvl
yG7/3koUPf2363erz8X5BqzCM+xr/XJLig9UPi98SM7jCXD0u8nNPfnVepy/XDYR0VFyjkIvGMBL
ZZR1jdEdlcIxx302ijCNRRbB+Ymgqv+PtOtakltHll/ECIAkaF5p240fSSO9MOQOvQE9+fU3qb1n
pxfiNjZ0nieiawAWqgqFykyIhqeYSJ3YmaUPzR9orlzHIRE9PJKkTWOOxuoyr6iEWw3Sen06SPxa
dppEBHHF6rSkOfqOeDcDMW3rYJTHnQ/LY7847G72p9c8kKWLbWt+q+8sohGQ0jC8cguHKSlHc0JC
3CDYsYMvdaijCTIf7HPcp3e5nTsRdKxvu8RuHLwyKZyuJbZbgyh4tTC7xum7v/T8SxJ9HBNJ00S2
MuF0razDA6GBzlqlfVejezPSHT7epcVFGwG/k2T8XTe3cP+GoDmE5sVpcjtVaM1GArqa9WHJQo52
ZJ9/u71vu15+ZUMowMYhjWe2tQqX5tvINL9W13+4CsEZomlarYYw01ub18FcXDoVjt3/SUS4Wob4
+YtOSexNA8OMgVkdFz/q5lMeq5Kbi2y3hM/fsqKNixUcO1HVHBNOj9OaSZ4mttj1+9l5/+hCOJ2n
0kQExw2srckJoKpM57XTsswdlfbY9Jg5/WcOIMRScJkVqV5lkQcFskPclwddOn+wiwFRr76OEErL
lOVVmW1UaeEa6K7mMRthiB4UlxzT1ltd4rWufVQ/yQLRLhju2rJQh0VKDHI1cBNtlP79hdxtMtfr
6NVH60AOshri16vKjW9nkv9M8R1eXViSAv4BofeNPxkvWT8B1/Y3EUPdMUOQE54NfyMo3cbj5UXM
fhD8t++YQjdPo2VqYGgT+1zFzqoeK4b2x8UgstQo8VFTCBrpwLndFGjFYzxuwLXTtO+0+COdo6Bf
Ptx2T0kMFIfjk6heEkCqt5ozsOKfpXZplZ+3TUgOtSnEjk6voZNYA8Ko2Qed303a4fbvy5aw/f2q
8FvHOinNFLMCbUxfYxa90k4/sHyUxNn9yu/9lJlC5MC8/WpGCtN+IbUTt7tLPOa35006sw0NAOqP
t9e1X/ldGRRChzrwZTQmvFf03ujpLsqK8/AT/NrBlDoxGGlxe3skMtI72dcSYknVRlrVQkkTErTk
kMbmEwGg4fbCdj+YTQxKddS1lqiHbU5A0aQRhpmMsXSU+UeGGRJm/sn855URYR1TYbRR0qwAsNLL
mrtj92jJEJm74eDKhBD8DPQlelYjKWJM78HkmreOyuoMnHzg5Sybvrm9abaohm1TyH8lxvxLOgBK
x1H8UZEN5+2GnX+vxxYlU6aJI8KV4PaM++cmCsDt76m15Y7Q3R7a8LYP7J+mK2NCjOtMsyjKAbOt
Y1C9qj4Hqol9sZ800OFgZvcko4LbP0xX9oQyaWU6HLoFOmJTdKJe7hN/06NVjzNGBIbH7DQcZI/r
sk8mBL4U2IW6qkC50drHKA0H87CYkoJJ9smE2AeRxpnXNUYE0GzheZBXwZB1Xl2Bhk6GVdzP9RBj
tDQMjG6vjf8ZZ+1BA0N80aOrfIpXpwnK0P4AYNPsM/QLpMD3/RGwK3PC7jXTqgIBwre34snH+8Jp
g9qX7hqu0DAsvQUlTePKRsD2H1KurAob2nWD0agpXqitu9nbXqfxoBr2qC025S/ZgPe+g7zvqJBR
9NjmVofxHC9Wsg90iQwc6/YOIKg/IcEHlcO/P52QSYBgodOoQv127o4DPdeGZIh4LxJqkKDZ1G4B
zhUjh1bxYWkqCsmU/inqdNfMDd+orMNEZVu2e9++NiXEjXSlM+ZL4YXFEoye6iZQFHegj6A4/9IQ
Yh8wyyIJVrLlCZ6v2qlmNnHNPFbflbOXAV8KQueMf7kdE/fc4XppgsdDYRz04oAReln+IW6+NgtO
WfTzn9kQ/JsA2VTOMSazzPmR5J/mDiPlskixF5Su1yG4NUkNo5r1CFBI62uleZMdO23EHSX3gZKU
XK/2P83GzquBY0QTQdqr0gPjESPND5hHtd0l+lEUp3r6eHvXdrMVWNf/NiPePIqRdFXWVZg87F0j
LFenc9dvuOo8a62zoHqBCgL/dNvm/i6+mxQuGxk43Kp0xpfSWvDS6TCpBm02hJNy0icZllRmTDhV
fT0U+qKV4JsFvYgLiQ6vq3VAJtLUm6Ixdzqtl2SufWd/X55wpozSKJJRB41Kl0VOtzpa9DZGL7e3
cK+Wvf5qwoGaQOLWWAxog5zf69oPmkp6CbI1CIdpmRW7y7fLU2+NDxjrxbgthugWGWGYzIxwntRK
gfLysgAMlp+M9ExMYFrC2zu1Wx5db9XmIFeXqFjt7QojRmBxu/CvuluiOIq8eQMGrm7kTC+pl32Q
tbZln0co0bt+mpIULXtgzj6rcdjbklMr+32xPo/VnICuB8ohGCWZvxtUxm20WxJd7ZoIa9RmW4nH
BG9dG0K1m53Ea741vhICx9B4Msqu3TbPtTUhIhTRlFpRDF78+KNxagIwVp414gI1A0JEjCZ7UMF0
wAJzaGQI+v0ga5qgBdYxmyVKzA0z8jkuH4Drk7Bbnwb2zYhCtrxJfHBr34jtHQ2jX3+bEfwhakZt
jEwAEY2nrfaiB/2Roe6Sc/JvP3TLkOAYDFnPzlsUebn+Vq0vihYk1lNCTScxuJMNn2+vS7J74hPi
rMZxATZG7N7w3Ix/VSD01nzSyi6I+yH837snvh7OGctVkLqBGY88mrrmLODlXbuHqXyabO/2ivYP
1rspIVvodV3RNuoB0yfZl1SNv+mt4t42IflEupAeTJD1xAaIqL18/hKtLu8nECtc4vkTZLdjiILc
trYbYUEbtomkgWxCpCtpdWWK86jXvaH5bhrh1DJHZZKX5P1gcWVECOMGyQq7VjBBlx3HS4XrU3/6
l7IQiI2Pt9ez63JXpoRonqhJpAPAi7l3cpiWYzcd0uwL+xMtEO3KinBeU9JrncIxcsjHry0GpoYo
XOY/aONc2xCOKlSwrFIZOCDXrEEVcpqUECI4kiJy99Z3ZUXkI0mjAeABHSvpCrSxzQCSPp5ZeQDj
+9VT7MkS3345+b5zv1zlKttqeT9HNEJngITKA/ErL/+pPXfB5LUOf1G8+tttd5C496/lX5mjCjy+
5NBjmrL6zoq7R6Lmp8Xgr//MjHBmNcVIGE8X5sWZCx5BTdOc1JKxXEhc+9f98GotrC+Ipqhg697k
kbsc/OaqCpGR5TL2f4Lv3sjuDVBNaaYu9sZrZYIAW7zJp8xnm3xo9T8pT69+fwuzV0vpqpTwpAYR
7P8sTbdVBL8luisLQoFKStAwNSYmt60WjBLVDCrJbLuYu1aRBr0eQ1JidCGAjlEg6sZKI5mi2+3h
XO+gEPLywjR5reBjgbLOXeDnqd/2zrPSOelxhIpcclJex8mRNQn2feT9wwnhb1oivYtrIBULyIAv
3wmN4YwBM2UpdzcPXm2vEACbVCuXVYEdvQ9I1YDIUGZh/+S+r0QIf4Xdx2pjApJfgYm4/rAsl1aW
+/YXAeyprW6Tr+I40DCQMV04xTuaYjtDMt6vxippbGz/5e9u+G5CCAwVlFXNfCjAMBFss+OK3wX8
2Icyjuj9z/5uRjhP1OiyxK7BwqjrtWPwD+qIwc1kAcOPbBpi/7O8WxLO1VgRDtZrNKF6O8yVn5Z5
0GfZOLJs04Sz0xa11cYtGuR4km74MTbP7UbMBZbE/mlQv3LJXfa/5MD3NQmHRl0WjDbRAhrjaX8w
TLq4dTm6A7UcRVH/sivjDlJOngaBtJIMubPas99WuSFLxZsv/OYrKsAqAGRTXSWCxxNd6W27hgrp
BikFX/lDbWBqWXdsSD+g4av2jlTRYNdv3k2K2Z/xOV+HFlT2cfQpn78N2ehO9Psfwk+AFfx7bWLa
n8cmSiodtCfrg4nmCujq0F12KdrYwB3UnvzBetdPrwwKhXqjdnNda7kCWkiIuSgr1E/qoIhloA3Z
BgrnGyIW3EZsibyFhHMJ1rPpo213bmev/9A7xOyfr8TMtBST30b8qYhoOGrdp3XpX5qudyfNqlyu
q8fS1D8MoC8wEvupH7m78kVSy++ezat9Fc6/QQbWdSmYzlM9sPQ8qDPzfrKY7dsasrk5XhpOLvMs
I4iW7bMQEmi/ZG3ZEc1TQNBQzw4jD3H+svDwD+q4q9UJkYBjqj7SK3jNur609LVLMbsi2UCZYwqZ
M1+0abBRhPha9doPflP90C2Jr+zmtatVCIGk4mTs0mkDxqmG3/XLVzXWP97eKImJX3DHqwIur1g7
gQXN9HLjvESZb+qdd9uCZJ9EnHFX2AuYwkA3afTWuRztS96TE00UWfDfLRTfN0tUjmy0mRPFbrcM
HR/YYQOK0DA5lEEcyGCYsk0TgkXcm2pFEtzoorwNe4wBDx39h7u2/QtX32UlPCoUBRPOWjRceFN9
03P05y0ZwnO3R3G1aUIUyKKYWi0a5x5dE6erL3XymNL7cX7DRTgeJb4mOfuqcPYb7FIxKvCEunyB
PKqfVx8y/hiB2uqfeZxw+Ht9Rc1hARdH+GPZde5SH0sq06fZfuRGkleF4x8ziiSfFYpnDNOlU6pD
W8auXdgnNhnEqXNFNtUi+1RCMChSxZyUHgz+LWl9rT+P6KLm/ZmVBxvA9+T7P9pDET0ExmlU9FMK
cri6ubc6a3VIu84A8Nsy6iFJIhIhRCsv26rZnqujO+sEOfDz9ghaYJbh9oIk30sT6ogxr5t6mmyg
utqIOF1M/bllZ0wgPxbzelevMieUxAhx1GAhaMYUBogCxiiwmrsh/5PHp/eTqwkBwqpr3oEpE6MM
hDiDobuZDUoZYgW3t22/z4PnaPDJUKZCtvs/A5EGnjN7NpBJ7QMGcwPD3cTui08F5gkwuf9N9k69
ny3ezQnHKpq7gnc6RibiloEcniD5rbR/rEkby1a2ffHfT/C7KeFAVfk8k0XHGO328jFXDjSa6tPo
8gvxMl8Z/ZL6t/dSsjbxqWVq2hYsfLgXZKrq6JaXK9Sb0Oa+bWX/FvT+xUTKvZRZSlkP4DXdpOBX
vEJADE7B9WPDBSdfZB9sP6hjYgKknKBS14Wgbte2Wa8Dhu1i+xNP7hi7w+3AGWTivLt7p4HKHNB6
tLJ+uelVPmz6jmR6jni00ONcHvXukMtO1O5KrkwIJ4qpY2ZNS46rzcIDgPOeZl76Shwh8jWfb3+j
3WB0ZWpb7dVq9CxRC8Z65jVNVC5OVZgUMqKDqV4iJWkvCunYK07CLAnqMrPCt2rIFKH27phHUbtU
vHJnQ/FG5DDQ1B94xCQhV7ahQujoq6LsIwJdhD4OQcHs8uazwe4m+vX2Zu4mkKvNFEJGquBmqDaG
iXSfO2N/1y9fgGjxQe7AFsyYqpdkkhxk2cKEyKGSpAGgiRieMp4nfg/Epat2k2MOsi77bhJBG2F7
TzQwaLrVvFd+YnNTyzMbRxnbN2NFGToZdvlHRL7alRkhN2ZlzqYmxoeaTpOvONohOo54Nq+c5aIe
ZG/AuydZRzKh4APV0R75zzWV5ZrX6jRikGv5ORqvvAqqXnZxktkQ9k3raFUWKejyLKN+VLv4qQSK
BdWZ8ScefrUWYeNYFDVsLQB3rOLpOWfUmXTDMbLuElf05baXy5Yk3DlIZleowACIb+Ow6CFiEqyy
CYpdb7tajRAAi0mJxsVKwfynap65qmdFayXtdNkqtr9fObTZ2rMJFVuo5fZBppVONXolnt1ub9Vu
mNMZs8DAArJ8kQQvVrS+tvUOPFpr84xmTjhUxIl5HOI5xLWGIbhtbjcaXJnb/n61pryn0WTqWJNp
P9D6GJdfp+jrSmXcMvtb974qIZoSayApJo43nz7D3ZyYeJpM/k5mQwillcJnZFncMRiYhdZn2l+k
iqiy3RJip1VDwrGpIaY1NL1nKp8xou3043NmUYkXSAyJlD+Tlen6SDZwpkmChKZ3sa2HTO3cqYgl
YWB/rOXdBUQGvDrXGiWpVFDjP7E33YeskY3mAwhMQgKxActpgeWZPk2mIyMl33d1m6gAUqrg/BSi
wjL3Y9qwRfeaInuschImtfVx0VHRLsmLQnLJK8j+bUB/tyeECNNaY83CgMu/poXc+Amys5hw2bBK
+UvkT5JLzn5EejcnhItmLOtKXS0GWELvp+bop0TKurfv8+82hOPb6/VCVgUFQ/5xDcbIqbzY31pH
LJy87nH6pTwkK5plNoWzPI6kzrQesnX9Eqhj5I71T8qZ+ydx6X1hwmGmpZU0WgTU9TQrDle42w2H
JLofClty0va9Ao8dDJgOBiSqkG6Hpuh0EzA6gB7igwmOFgXMjMub5USQ2EiDWYKw3b/hXNkT0m5k
GzHXDYDoigsNdNAe9U7rkyAGsYVcGO2/WGOWjasihJtEerJChUo5+DQRSFzi9kdUlsl2n3rNj5s+
Dwjub3+2Xd9AmP9/c2Lc0u1SGcmsaR6vM4fpx0IF59ooaV7vHiwGDQUCNk3QCgsOqC6txssFpF4L
3hl18pdmSL7R/ireDQjOV6w9dHc6SGtx0/ZxsQlGUh0MXko2C9K2yK6/3eKvViLkE2oPJiEJKNes
0vzItOFgcfO1tdQDmNiOBZsWp0xx2SnaR2Y2xzhRj+3cVk5vmmHUpnfMjtxE7X+OgNXPi/Kt0moC
xcXoS15iyk0bbdAjjtXznFBvHqhHtOY1bvPCbflnrQBKvaA+5+sZqKO/lIJ4IJaCTA7QqiB1bWwQ
EFoMjzr247LOr1E9lQ7Y6S991+B1rnxYLBKkeeOTpsC88nJmPQmzNHlYlwrYvAEz06Ro8LCweKau
uLTooWbYHhSWxg4v888x4w9LnX9YhuLDZHePFYvvsmm9j/L1CEqe5wGJ1iF6eW8l+gfVUgJDYafM
iE/dspQOq6LQ6ro7NapNt9HVcDKVFkxyAKZorcfm7JwM5aGv56BQa1y5jXuDtj5LAIDEv5vg1jp1
kWMW9BmPrU+cDS6K7m8U6KSJlM5s2gGPcpds22tODw3+8abuAz0bYofka4D67DRBpzEqBpB4jD9G
FRynQNCBvepcYQTZ4OQ4ZlPQz/RCF3Rn7Lm6b7AaxzKjM7W7o1kvoL3LyEedWZqjVVW4moZLGn6q
k+mE4f7XlhIf+n+PkMN4HlNyUZXuoBs/li4N1lgtnHrmDpk0CBuZ5VmPqh8j5l+tbPqW19WLVlMX
MJanNNF/MmNYwjkCXZdqJcHQNwHjutO042tmtBebLketzFJn4Ytn1MVrlmH2ruovxUQDkpl3ZCVO
pRYBdKbdvLAOZlM+GVF0BE3AI0cDsl8Mw2ls6i7ZcF/HTdB03Tlf80uk5s/KCJBhXRyVDAOzEXmZ
7SIYa/2+6/jBVkCvMlG3MJLXWB+8NdVfSJKitzSnbjbwZzUrQxO7OK48AMr5bJEMwOrirQG4RSVV
5+Sr+UimwYVklk9SDIsZ3d2YQ/oYp3YleBlUULOojccz8tcMTaiqM8Kx1IPeJl9UE+6cImcq3WMx
DR+g1u1HNF4cCHC1bsQpNiEOlb6cgGkouJNEpZ90pUPNJqBj5ahpHJjR5HPd+tpl1eykY3IsrPHQ
Dn3Y09VJaT05XZY+9vB9Z7Gyl2nKYmea6xB+7ir552GNX3qTHeN2DigZ3GSiD0lLz7pevNhac6m1
u2VEVTaaft7Wn2KclLTvvWbpwcn3NlncTXn81ozQDGHU7WL1zagzt4jH2cGsh0t7ds+15X4s6T2P
xmfQG33jmhKoE+I/dqsqjLupSJ9AXfeRssnRzeQnHb6VeXVRwBNjsNQlmXFvDgNYkbZuC7g6oyH/
zFr9CYXNlzobLlXCLuBwuONL/o33+eLkc+wvhflsrOCj7vldESl+Q62XKM2PnUY+pllytIYiSMbx
ksf0vu3yCoGif5sNvrUhDnNT/Bwa4sDdX6sODCiT8Wpb9KzW4NVTC8sts+rNaIljL8MLXc2f8NcR
LeSPOIs+4K4+X5PMo4C95EPm1womwmn/IWVmUEfaW58Cp5Q2lgtyp5feIo9Nyl9IPj50htk6Zq26
jak/LmV6KVvIAVZFYCbWhav8KeV4hOln06+jZnHGYdkeHJ/6NrkfOD0vEEpy0sG4pxkNbZ6fmj4+
rxk7D6T+mc3pCm0fy5nW3udLHBpG5nIGmhBTIw7j5ueZJIeqVb26sf3IIhhkSvrOma1hcWwD8QfX
f6IUnyKWfQdbgrtCSTwvN3mA7KkdQSBVUNUxouHLAMqYobKcsZ5DWrb3XdG+2AqiHYvTU7OWntrQ
Y8/6cxINB8wqPxg6PU31dGHG3Lh63sRea4H2arHTI6QiIhCNKoNTT3ly7E30OdRxHhyFFtRh4DoE
sW++OrptrKFqr6qbVYnpt/k8hdZqxIcckkPOZKXmI1qfpd+pSf85rcYjxFpbv1Ga0W84SxxqtN1R
n/TsmFJ9cgq+GgjQJUNww1MUtK1Lr68nxcmKMXMZw7Gtwep/GuzJDIoBau1FwRvH0FowQ2UFGGDU
qPHnLCGemS6xszTGqYZKmz/PSEE6WT8rWmp80aapdQgflUPaY1ICl63apUZ9jw4clPEMd4LQ63nJ
NUznpWnpgoL1XNqFb9fQaNLZglmYLj4VRudWea8i3WWORVpPpSpgkdVw6qG6nVrWXZzOIFuKe2eu
F0jtLkHSVqdlzU5NizqsaPPnQcuPax2jpVAFhVV4qVY9dUgn/WSBTQRfYKYfSl37OLSWN9IoiJSs
cWyFOBNjIS8Vvyq57g56GirKeuEGezSb/n5V8KxH8kuHkmKd07e5QMQxFa8zLdtJi/mLQoyvujae
NnisO5tA0gO81bcxFrSRKK+LYy4DkiTDv2+CSJ6fiFYcwD/jEAv1Qzx4vFm9Vm/P1Izv6pb/ULuK
g5eBHKo++rCM66HQktEDP4VHl+KpRLCYujlMs/EZj7YYjMbUIxj4K9uF4PZfupLhR63AXHjq2A00
fFWwYCNONNF4KMcsrKl+KNX5UMffeFMDMVCF9dweKpyEqFRe8lYJ6rGAZB1UGDp+VJbJifBBchKf
yNS4NWGBocce4sFracVBYnRnVlde3zceVDuP81qkzqAWH1M9HyGGUj6YVhr25fJphFKOUyDZ2GUR
plV7WAl126Vw8Ox3XBjiPUQ2y7wOc7XI3ZyY980anejSn6uBPygqwMAK8Gk9Moa9nDoj9cgC1sfV
dCuCk1GPP+tR+w4U6l1la5+A2S9hqZocmq6fp2I8l31T+ar1jerLU5FUn2tlAfMF3l1MVroGSx4U
qw77vmeoqoyTlSSvKU+ccoU+NXjEGrsJy9K+g5Tkj3i10O8FPzZl0BdbgXXVSnchNDCb6K62rDCK
EL8XdDQr9WFQeIiQ8wRd7zkw4/GutexgrZiT1WlIALXPZuryRHEG3frLyIpHlXcOWX/qUx1aln6n
GsMz5Lr8emL8nmkKbldDtnqlPZw0ozjnUdw5o5aFW7BTh+RSk9Tpk/EAHh2/jBDGY00BsxJ9yynz
85F/pck3FAqocrUD5fZzBg9UqsVVokZ1QAeGCp28qauMsW+3Q2FA18WyTIYutnA3ZOpcjYMK9qCp
Vk9Dh8tMpg1+H6dBmlWXvuWSPun+ZfTKoHA5xFiO3UF5DNSuX0YPkKawxCRIfimPG9wa1wTJLXu7
yPx2/7gyJ3Rgaq7FelwCWFSkl165U+Z7HXPKmNPV2u+rLmmf7va0kNIAg4a2uakKlx0TNCdNPESQ
bp0L3/q62D+zIrsouMfdvoPuY+neDYnP//NgxUpXJKlvfFnc+FAFiVd9mg/tmTyQ2tH86ZDcGTKQ
oGR14iSANSLMD4RjdavipsPg6hj7rjCiyrKPkvXt4rSu1ic4yVAbNroimuUpvUaOdckVJzetCOJK
s+qqtFVAnZup/kTjr1Y0mk7UxjJh3N0r+NW/IDgOLbt+NJoCNuNvECbvu6+317h78K5+f7N/1Zbu
lWkmpY0s2iKdO4VNn/hcolhAPRcX9kPT5X/SUzCN7V0HqpBE5ERprZxUlg0qW9odVeV7jIvV7RXt
9hSuDAg9BXCscKsGiNqzmQ91SGfQfANU7reN0O0M/Xagr6wIZwyUlUqdD6BE6bldPdcJYJBZhgHX
al1r7sTGXP61pG2tQRRk1VMnyljNnFIh5clsGwToXFsyy19LMjtFneECaScE/ak4eSrLFgLjUKQ6
UT2CYuXtf3zfn/7efiqyq5gMLBqmjiH4qKdqQIsWF9yWahIw0/4ZfbcihPNkm6JZIHGLomm477Xz
qlZunC148JIN2e333UwbIwUmJEp0Y3OHKwcuQJGsriveVZgz+avXgepkPIMwOayD5WBJIuvu7lmQ
H1BNk4BkQjiNZmJz6FIia+id6fStiZuG9wff58qCcB4Zz+ty2SYt2fhXW/hElxy/3UR09fvCdvVs
JaptAagC0kG6PncqcxQO9uo4hAaUqcvkPfeBMVf2Nk+5+jxL2eiJWgPLkR3R9D3Qc+xruCw8TkF2
3/vUBdXwQXtMZdpTUrtC61Jfu5VDB2qTXyPuejFwS3fWDeVthjxIQatShfn/MPO5X1dcrVeIPna5
cnTyMHBVvVVH20F34JvxQwfdLPHWO/ncu8whhTA0jyYDJwkHk1HZOWb/USrfKzGgi+/wSa2DmwGF
GYg3K3AzTKnsBW7/BL9vmYjnbZN0zpsW6LPk0vntcQOMDp9bf/ULPw5kgFHZBxJRQGWmrDzlFqCo
jnoq73UfNwqMPS0b01juxd6fcCNtciXUMnVdU0XGmB6lbbaA3dTryWNM3lYN92JJVNrNeFcmhDIl
MpTZnMFb6dclDSMzOTdsOHa6TKRz3xXeVyIEv3qsTK1eAQKLG7fUH6ny43bo2y8nr9ax/QNXsaLK
oJiK7pLuLaa7SVtlQXvIFSd5wY38ZD9tSniJ7mivErPb9vyWyvEAxnQMp1EmMqt0prFCLwek6+hd
gH2u8BLPeKShGvRhdM8Pt63tbuK7MZFfpS7rVV1LHNh5SHC3m11muLct7JcmVyaE5FukdtxHFLOY
6cfF1YLKs0ItKDy0szI3+ThdMO0UsiMPwO/uyEaRdtPLlW3BFRfW8y4Gqsmr19ltFUXxTUVDh60d
prDErJUx1P4gZQSgMrOia/aFMvJYiX30zhNA4p62gcbuQ+Kpj/FldmffBBeBs3ilp/yREATeBv52
H5H1cWqssaAakIvFFCrLM5/uh0riNPtB68qGkLWzkRFSpPGGp2o2RlDgqR4U1zB+cbpVUCBMaHDb
i3ZjypVFIW9HnY0xj56CUsRq8CwB8prOTWUSZrLDICRpLQE+HC0eTBYqJ1YdqCZBe8h+f3Obq4Bi
dEpkFgMO29q+6fTH8mdjz1e7JKTfeIxZSTQwXmQNOZXpm57YJ/B9u3G7/kgpRrCm2c3QaUoa/Udb
TGhGW35LSsm3kixTnBiuyjnnbEOBkKUO5zl5gnSkJMXITAgxRW3ydOxbiCc3lP5MrOSgqs3xtsft
h//3zbSE2KEii7XJMmAzL/XXwd8Y5xMv+TR9BzeKC6WIsAjJs8SmJPZbQuBICIsZuNM3m1vsp04W
KJjryI/KaQuSt63tRylQdxE8UNtA2v+nOw414EDrjDlNPLgdUbU51Vx/bFs0X2fuW13roMOQOLdt
7t7vcX//26ZwBMa8j/plBpKuYMc0eevoU6M+D3w4KVHh3za1X8hd2RJOw5T3a4vgrqGQK143WmY0
rZ8Gj/rqoQplF7/9hQFvYECf0EKz6z83k1e0snWLYKI8r+8oU3CbyY42U7aWNVrdneTb7cfDd3PC
PlYsz801XjDeUZ+r+kSxIOVwe/+2kPp7HfJuQti+KqF2kiGceCZrn009c3sVREu18nPkfzRdu4E1
/rV5IhC40+ay5UMU+4r1MMyuWl4sXbIayYaJEGDSFk1uLQNUFudz1G1vj1+G5fvtHdv1OB3TRIZq
aLj9i8QVZlHpUd6RjXZh8FV3ClM/OsYhTpcv5wDfi4HXxra/X2UT2+ZrmkFGHvw81rOZ6S9s1n7c
XpDMxLapVyZI12LgYsA8DJSn3Zkvx6iyPtw2sedl16sQEnteTqPG8bgAdoxzwt+MOFi11alkwOFf
31f0Zp1otg0tXo0R8VaHew8DhRdIjCbT7S/2eSNMH03XDov/gTB9f1HvxoTUwba5R7yAgSul05yp
fiq1pwGaP2Mvof/cra2vVyXkC87QdAY1O8AK3r/uCjUafE6OUP6pP+EgBcwtThCiO06HfnKgcXT7
4/2XXQWrFcZVIEwnkgZMANFwTNBEGzUtHi3yMD7ilQzzc5Ury1Z7Bxh4nb9N/RYjen2uaVOglNef
WBc7LHkxNEk3at/f320IZUWc2AsxFRDjaU3mAsHg0PhPEqCOZjOmvMHDbYrItLpbyy7DMIqn8sdU
vze7oNTDMb5LK0mG+AVJ+M3jrywJKQKsZBMGDlfoaW9zr/ebtNb0AZOHv26Utsue8Mh8T4v/7zPI
Xpi27PC7dV0jBlgXyP+Rdl3NddtM9BdxhgT7K+stkmyrWJZfOC4JC9g7+eu/QyWxKAi5+CJPHvIg
D/cusFgstpyjaIzriPNs7CRz2eh6+mMXpuEUAMk3FPWk8l0uoG4sQ8Ohttk+x3ExsaAbJ6J6t7gt
JFlHcje7q//8tvIF9s41kBdpbJvjOs9SblMM6QKUw9dQd/aaMH2wv5nhdNUDJSMuHaGGXMPfyWSM
ck6TDqBi1kaPVoM/d/m85ZTTcPmCZL+vBRgV90QVO9Gq2owDi5HgNlOMhXjZlRXqV/FpdGbX+kFw
smNPFDqJFGScmLLEBrr4UE4fQXNbqI2jGl9GUVM2Lz7DGN4/dmJvO7u7ygDgKsdyRjHvAGZGkAa0
PXoe5bBqa2e0o/CynXDNBB3FMiGaSQDO/FqYNssknyLUAMfkTPLVIaYIjYu7ZjsJjDqdXqTFOuGN
JUluo94sRphHgohJpMT2E3YrpuvVIHcNRPQdwBnr2UE73uVlEinB3P0DwKIUdYGEuMSTuHUyI5CE
E+jPF8MbT7RbKiYyj3SjbWcTUqq4P+Q1OsqBCZ+uxlmqtBP6FU5t94AA9BNoJgTXIzcM2ElmPHCd
xpVabSsYrcthkIaTUQ+YAF1coFcJSDK2T11SkgnWC0kdpZ7A4pqq99b8PhoeR/uOWp907SmpH35n
3whbtLNoXqHZBsIKzOed15XUft4qfwKaKfYvS7psg2+y1cj0g0kuW3VPWjOgXo4YgtHlSDRUfdkO
icx4OzKp66BnGO4bynDOJiddbigaaS+rIhLC+gQ1UrQ5hpC4/GjQH40UJJGgzCkSwTiFMoqjejax
L32uO53+HTnkahbR/fGNGn0cuG3RzsF2c/TGXGX1AshGtD2gtc08amZ1lVXVdWcZ3uUl4/pszBT8
LYrt51BsoFRlBUQ1gMMuyu5ujBewbZmxO6PhIbOExLB8c3sRyFy1MkFnuLHBi83pUyKDWFWwQSKF
GEOrjKoolBrf19bD2PauWc8eWc5kxihSLkq8cyMwA2BesmJY6LphXAJy3LjzZghrZ8lbMvSnuVJj
OFS/tfvCndWnmX6/vF9c+/slEc3qr28MozWyxabwdyZ6BS3aYS4cbaNGKUj+cS1wJ4bZpSY2wC/Y
QjGjOmuD7JpNMEkgaxKhiYjkMLslrYC9r7Vt5rf+1NRXeWI77XSdiVZNJIZxDEDcLRILPcQerW7y
BRwOSuqSJXKQEHEu749IEuMfRqMd0GMISbNtofEzO8RG8r2wEdU1aK+9LEtkC9vfd9GDJVez0lvY
JHm41bKzHT0aumCuj3takWzTgEdMdKTdXotISFzYZj/DbWNEJbVvFRGfAl+HFwHbeu50SPTatAYT
08vmbIZzbntKDUqFaTQFkRZfjk3Q16jgGcMSIBeRasDrYDJ/VT9L66dm8LPMv7wd/K1/EcGoIusq
WeoBImTzvC4/yFg783xdGURwy3FLQ+hw+6ULE22hRxoFtgWCNhyPjTsLDaXtYfpSOgYKmOiC1cLL
mokWjwmy4iYrLHNbPJpnpmNPdpgkyQ3R0Hx9WRD/UbRTjXGoEZ3LvrRXeO9P1ikHQLaDaYn74qo7
9tdS5oj8Aj+5YhJUgWWUITS2VF+bRZWqGexbJ0hZNactZaWR55TVxtV0WTvuMu6EMc5OXRO9TwoI
WwcFcwQqMNWcRBYB2oukML5u7YpWq2ucqHFN0VIc+8rs9JkI4IDrGHa6MH5OUtXFbrZQa4zCPr5e
x/ec1933Ny13fgFz7PawUKxVhhKrDkBJ6XNm3/7efjAHttGKuLWTbT/KD1J1VGBo8x+XRfCXyVB0
TYbXARoxo0YPemN9gIhkas5KHJ/zwhScGf5+/xLBthcoq1yZ6Ywjo6PeqVDdiVsN4yMiVEOBJiw/
ZF3WFuI2aGKVHyUraCNBxME/+uaLHszpyNNmIpEBAf2X0UsPeSC59Zkeh+PGdilqWhAtGntIFHRu
0hiLZkSdnxhKmGPscDbap8vb/4zZ+ebNiFIVMWRkInUWfN+es7yr8AdPRxNcit6w1C/cH30Rzq4W
bP0YGHx4vCyTew3tRDJWjQ5+Cz3amErO5uwAQCFXKVFiHGsliHoRlhl/03bCmKsotqxCK6xyG7iW
Tybqfxu8QXOlgsFREiaxuCaIJKSBHOQGd8FsGlqclkZPE9PD/OkaPcYinKftx77drJfvMz4tanMU
FAsNUFJr51J06ktZoFZ+NvZOlcWCRgVuNmGnDOPgJHlcDMxg655FTm15AIuzO5aHCSMycXKeMMp0
2Sr4a4fcrWnrNjjumIB+pStQ++oU0wjTWe0w+iLw13xLABKuYduyiR5vxtMpXWrMyaxogIMrr+LD
EPYHcre6WwNO6oluUm6vJ6bf/pHG9j+QLAaN54iizBy0VwSUPlVonpMArhxJcONLFUhP1o0IRpp7
snZCmTWUhwjRnVyjxXlG4b4JNMCiZ/G1WQqesDw56O4hAKlBWIK6z+tLQ8Kot1KmIKzSI/labekP
1eiD0V68fKCCK5AbAOmyimFEC81w5nOsubtn06Gu0nzAmWJrdtaBBqJt43ndvTD2gEWpNOGmjP04
ulntp2T9Opff/rud6zBA07SIBVRDZo/Q1Qeyvh6tWXL7tVgDJfn8e99nbqmI6L1hb4jyydL6Y1+e
RrkQxPf87X9RgXVzGKdOFjR3eIqUu2m5XmVRcyC2gQFH4ROS5xb2y8XsyITO8zRNMQuixZ/sCEPV
g6gYx32t7EUw1tyoiWzEEXaknANyAhuqW7nqfGW7aBNx4WTFBSuRUtsC72w63vBXrRJKKdZ8Vy/K
BzNPBXvEvdj3WjEXX13MWjVvo6jW7KD8Rh8ULw9AyoD5gMBU7/8/xBGRYsw7bKBtJwMiCbtluyQ9
m5ogdPgXb/BieowT18GUhilgaAVvUB/1q8Qr3FR/fg7RQFR1E9g5W+jLUOYryx7aWGhkV7Rjr0Wu
1fsrEdVJueWJ3WaxKEyJ1qSdlW79mkt5u6jlw0QzELl0J4rpZYckgLLQ1NAsaesvRi4wFV5UsRfO
eIwUmO5ZjNjZS4bTAgCodkwxnZw7Uh2QKBVcw1xhYLxRVAvPWU1jNlC1OzWSOoQwqa6d8kb+qWW6
G+mWu5jzF83OaXjZHXL38EWezqYjpzj6q4hpgq7GacZkdLtsaB1llnvPriURSjzfm+wEMv5d6pdk
KFXk1zbMHUTUmJYNlCEggzP6qlt4seXkpn9ZSe61tZPJ7GDXGsU6IOPhA3xANU+jfdNOx8siuCd7
J4Lx+SuR2sIaStAL2f4037Txz8vf56ugbtBBpkEAJvvaJZrGPKVVjTsFI6IlvY5wrEXztXwVXkQw
zqlK7KID6gqKFtIjLT8oseAc8Z2TYqqWjoeUgnjltQ4pBeI9un7+bi/6K1fzd3uROFfD1YYg54kQ
E2RwLHJVk/RJAyYE5DdotSGkXDe0FZxVkQjGrIZK6uyo0jD7sA3kt/WHlUbe5W3nuoOdFoxZqYUq
dxLatTCIn37vTTW0UhnY9GaAF+uVNorGRbjeYCdu03h38WpWPmdSqaKUaI0YfQENwuyYwPlPHT2y
4ty1ra7/cVlDvlUQ7BJwUIEAzDanLCpgRnQVVpE2D0N6iMZPURHo/We83eLeU5K7BepXquC8cs/T
xqpmG5qOCUTmPPVGi8H7xURQE/uTGiCRMIoy49zFRPBvoIkJo5+EMXcjHvNRmWrkQ1DGJLcqyhWt
ZSERJsJZ5+vyImj7IbtdS6upbEFGDiPp+jDu/lwr6TT0s3N5o7bjzz6u9Z06zIoVUkRlvN/hHkzj
YJRtmC6IZsG47chRcaR6+20WFxv51rGTyjglm6y0pQmkJjXyx7eDhndH70xDhkgjXJdQya7j+aaZ
fl5WVrSkzDUcA8qSlirEAlh2Wp2+elQyQf5AIIIt3JoUlVSaQUQ7hnR4ajA9l368rAX3Tb/bM3bu
PoPz0EgFGWPQHw03/7BMbvdjCdpnVMdadM9yHeLLZrFI/KQuxzRSIE5OTtpwbJNMYIMic2CHeWtr
XpEHAZBJ50fheoxPVHdnV3GzswRIOMGFJVKH8YZzZA/phHKwl6CsldTjeVSTu8s7xPcRFkjpAXSn
qGwTlNlStSwU9CB0feGs/am0B6czHvLk8bKcf1m4F0GMLllvxMuylRq7BB2AQ5h47QHArDMGNqWj
qFmNH+Qhgv1HLcb11VOtUmVDwcSTMT+CsvI/PxlFC8n4QLMCmhCeCbgp+tbN2vKrLveBheKJrAsS
FCJJjB+Uy6YbW5TxPdtEXyg50eZbpgIIthDl07dI+K3DfVlExvX1amGMtISgrJCAfQaYNaX8VFfa
NZ2VpymafdmqvGlMr4eMHKtG9i+bDN8/vYhnXOBY1nFmxhDf2KCOWssrOy7CcRDVofgP8V+2gjb3
17eXUrbq0kiwTCDeee196dWAQnetK6I4g6dhfjT7QxFVerm6gcFNNVESt1GzeC1Tiu1YVtsS73A0
SJObRHYjcJ69Y/12MpjoEDBQclxvriqvAclxN/Unu/j+HhEaEulIulmIZRg1pqVdOhMRBqWZA+Qi
z8ZQdGm9xxC0X1LYi0oqZtIs6xbHANB5AEZZ/TmPBeEY91DtZDAbQrKhK2mxHSrgATtrO9ouQJlt
n6gaDUcJeEe/tXLsTWVXQJZrLeikLoYKkN5mdgq0TwQKKbvgsijuLQLcCdQCwMaJ99vrTQJpRzEs
GuwbcBjODOi/rKUCEXx/u5PBuoq01+u0en5UA+otPTQhyQAC6GGEduMGKUM0f+Tju+ziRTHG+lq0
vGrjBuKjtn47+NV437cP71g7A3n0bWzCttnqKzUBF9iNFC9GrQSO5h3YmASGwN2dFwls8XUYI22i
MiSQ8lzN16R5uqwB19Psvs8YdgzekRqYjojA1gBoKEBGCxWA1L5HiI5OQ9XCf+yQolala55ncDVI
EPwoq/F2xKyQHTffLovhHlLjRQxjZVFiJ3bb49AQe/DoGN9HtR0MhnruO0Nw+fGX7UUUY1tzl7Vp
V0CUFBUOqIDVmDiq6EXD1wftmZi+MA0Mm7w+mclEytIsMyzbDOIj+4kmDxZQLwdNsD3cUXfdeBG0
/ZDdA60v5Dhp0cKBnFd5RJ4ZOOTRfRnEvu12yKHrrnwGyroHcP6fl3eMv4wvghnf09h1PFo6BEfa
XSnfL+OfUiTw3NxK3l45xiooOuYyuYGMbHAnDPQNYQX4OReQn633F4V86hETLQCiYhT/6L4ox9pI
gvb+SINgKb5K9BMAhQT7tq3OmwDsZdvYaSqjSYlSbwKGiB56fcK0ODBhtCLUayMoJkPgxbn6mOiX
VFRVQcKZyfXko4xakQ5XgVJOjDKyHYlKOVyFdhK2X7CzQ7WqQaZsw9lhxDjIo+S+j4cwJckRwJkh
gJ4Fk3dc67Mwr7qdMBlzXK/FmVqcLoWCKEs3P2w4tMqd8AhzRaC/GoVPU9ORF30tol7nCY26CmKT
iiwOslfRKR+rBB18xigo6m7m9MYakC1StgEZ1FsZcwMQZFOuCdqyWlJ4+FcHoxs9S/lQGNrXNlGP
McBK82QWrCH/4YaJTM1WCEFzP7OIEwBBAfSOrprsuHqKA462IHWLI/Hah/dMGOs7UcxJrqy5miIg
y3oAeEUeLg7Lvjk0qnV/2SlxrXAnhllIukHUYywbblfzFTQ/K2ZgW2d9CmtRMYXn4A2MkVq6bOP/
bMJZU4Dr1CybdRDQVK/ADq814H2MYSN1gqlI7j7tZTE+Pks6Y10X8ndy+z/OzvLMfi+MMQpLqvOE
NBCW299a8+s0B2rx+fIu8bzRXgRjDPai4gFaQUQ8HwAZXiRPl7/P3xsDk19AVgCAKOPtoqpPpyo2
MB8jpb0PWrvInVD694tB/WiWcyfI5XBTYYb8Io/xfXVXRQBch7w29mSXuBSoZoXbxN7/N93MfdYa
GCvQATqnYmqf8UzD2jeyrsvw5uHsGW4T0vE6RclcBSCyA9R4N3KjPri8pryTtZdJXnvDArNUEVFw
sqj8qUsXACs/4mTJdWjUh8uSuAaomDLS9SAwQ0HntaQpinoyNOgeRfq8jrb0eRUJlOGKIPL2ZDJ0
uL7t77vLKpL6dipyKIM1hAiq/L6IzUZ3IrrerCqqweF18gdzss8auGhGBOnvWKudIsxaEWmVRrpA
yrDorh5TsEMOjjoO3mUx3AO7E8McWL0brBX5SjS/5fUJ8O3HpRJNO4q2hPHcCgCyk2nCXYRdr/IQ
u17m4WUtuKV+vJf+2XY22zBnZUvBBYTGTmV243m6jqnh6OOEDsi+8Mdu/YgMx7XWkyAbqQiHlOuU
VDDXWWg9AqoYs1VNH2cN3ej/5lbB5GvQr/IV4Pn6tRIYN/+60DRdMdDnJFts3/o6qHHXK+i2G4PR
k/3OjY7ynRRu8HnvKXUZO1GMV8gQSw5ko0oBegwOUoG9E51VvnfdyWC8uWwO6opKgwREz+R+8Uu8
cTALGzvqyQhoIp735m7UTh7jzdtZi/LWBA0gaBXWL/WW0A6y7/VjflZDOyyC+oEcclcXHDG+U9+J
ZXxSRtHRDi+7jZln9/2xOXV/bJRSGvLo2Yq574QKVeUe651IxkeRmZa5DHoGb01uSfpRFlF5Ci2R
sfkKo6lxFgFcUR497SRfbxMU6/h/Xovbx9ggem+LjJNS5T7JpS0ZJgH/vzzJMyhdMhesMWktCW58
rrPaLRzjrIhRG2veocNUT2/T+KcmfxzEvXHbRy7owz4Ri9JYo3FaAGyNOge90QNgA0dPtk+PRjC6
k2fcbVAf5DCAwfl2EGgoMI3nnd1dX32uqsWiABFoTCQpAHUFeGbMWtR4zD9q6DomJjKuGBF4fUmq
ugQ4TMBqe5lMDlRrA5UABivr6Wc61T8ve3/+nv2SxWbjYkwQJHOcAaiivB9kn5CfmiW4jbn5CqAc
b6j1eDcCVPq1PtqcSjahgIpoPcD7A2RRAan7HzRsPBIYQeaXf2Sn4VHkOrh7tZPKGD7YUnRryNCm
WxthQQNZBMvHRbnZq8Vskw5CCLnGRJe/VUY3JBPNpf56AOXCIfsz+7y6G2Nb/Qf6hGNHVCHg+8UX
7VjEWVWNlqKL4KQ6n96oXhViKCoKej+5fQY6DNU70VuVm/Le6fumH96uytTs0NM1BmowhKCVOFC3
RrLwg+Iqfh2W70l37wUy16hKSilpUiBwKGR86rvep3P/FUkPQVvAZghvPMpuKZmbtB3HdmwMLCVt
fxSq7kTjmWqKExmg+k7BsgOqrctnTnQgtM10d25kjIqBxhPmW0a0945X7ZUe4LUSYi3Nm9m1P6ku
ceo/xkngvfgXz05T5jJt20yxDAXUmuhV1U6/2sHkwELRT5Qs5OZg99vH3KPqUEqDmeZwLbE3evX9
fCxOVHNQXXJHX/ZogNDr4/h5A6gR9clyvdpOUcbjAJUhSjpMmHkj2FdyEIyYqx7Eqai/juuod2IY
FzOU6WykA7gaAZ/pkem6QCdVemUsROBB+RaqWYBtwRiuzabNs9U0yzGLIScOlf5PdQxncIsQOb6x
pdZJaPfjsoHyl+9FHrNzurIRxAPQAoxv3c8OjFtSnH5QddF8HH/5XsQwu7QszVQuyOKASSh2yuJT
l3zUEkzMz6K0skgfZp/ADp8QMwJksgJK0lEDFeFTJgnWjH+4DNzWGPkGZCDrHgHaP8YFAUxrrczB
rCthP07ntl1nh8wIS5ooc2bNuDZj02mBijM365d37Np24AhIKMFZwNxHRmSXiQWCGg8MWGkKsiXf
ygQ5N+6OvYhgg68szcwktkdE48YXMgAtuf8iKXe5LNDkX9bylypsnKWh+xyVzhW9JKcUAKdpiDlt
Z2MIPYvYWUQaMXfMlJB1liyEkz0QuvQ7QCf5miRtzB4C58sNR0yg0mg6ZnSROn/t82t0hsXFilvG
nAIrVh3SiMJv/qrtRDDHdpDiUV3k6O+E6C/3vqXbxN2+3DO1E8YcXjWymqjIJWQri9qj5YNl/plJ
70GnQQLx16IxB9eChHKRG80r8tghqy9JIGIbg3ecG1PXNBltqUC/U1/vTF+sRSEnQE+LUzB43kbR
NTAZBR6cv/svMpgbv53kYRyL2PSUOAeV43DoCk1QLeGLQIyN3J2Mxg4m/bnq1dSUpY0NafFWzqzA
oCJij3+xsBcZzGmplay0u+wfC3uVchcPu/At7EUYsy8rmbWuKiFskT7HmZ/213orqPVsRvom9EMu
FRRQQOwnbKmnlaWiGLeAqKlNt5h6r53A0jiod4mp/RxS/fGypXGdzU4cY85VSqOOasgLTWbnmWZ0
nXeLNwJ5W5VF7PP8B8JOFnMbAFhj7doFzx+zdDq/yE86Hl7jQe+czrP6kwoaB0lI4yBYz2fwx11g
C0ahVF82CvW1AAWa4S46wGnIfR3ft6LBK551bIcWLRwwdp0tdco5mcocjdHe1D7gdndUG+xuIlQp
zpkCBAmKjyhmKSZggF+7hmEgUiFJGABp9d7D4z9stfK/X6mvRDB+tCpmcFRLZQZu4uaaDD/Kok8d
a1FPSp09XDY/HvbmK1mM/ZVJTUligGZGd6rcAXnEZ+ukHjDYguZUDBd+ie/VcCMU2Uol+Un0gOTs
2NYZjS4yTFmZb2bRJXOcy2qJUr/Oct+sIi9Zn4DYcrysJHfLdlIYTxtZqpnMNNe9JOqcEvwK81AL
rvLnShLjNl5psmm6M/MC7f7DipbG54kqTOIZbn03pk9gkQAry+iCoRPIWY50lA7j9FTebmgMwtcV
dzV1ohJTtYmGuffXvyGqBrOWUdLza/uZ6sCYXMxSgrhnCKaPGOzCg7x6BOPo5dXlFQt0nAbbBjAD
UVWbUT1GQZ6i9wlBZmx8bQriWRFIYlNQj+ZW4zSL8WW2wcxbma1rZaIrjnf/vJLOnMcWLGx1t7So
fUn2wVy62wKzQGWyHorO+pHbDegvZVeq2qMxtFfp3C8C9bmLvtOeOax1k2WSnrfY+CU9r0aO0ZLp
07u6y9BeCj4c0K2jo5sdIrCMiKYoV2AaF8DCvT18mPTxCIAKwVHhZXReyWGu88Zq8TBqIyBIfehB
77gxE+bf46utCTjzu0fpvwdar8QxF3oK7t9srUGPoA61P/VXiVRhoOTTZQvl3LGvhDDnH7yeY25I
8DKTca6WT+kcqmXiNGg3vSyH52f2e8QchLnGE9DKG+CcV9KVLgNRbh4EiSnObfpKFcbaTdJ3wM80
MH5YPvUg/TbhuaMaJ093rP7nZXWEtsCYth2riZ2nkuVpo2eEZpCB4Kc3nSZzsm+oKAWo7YhEbn3m
rBvdLyFzHVnLiIb3CrNvtnoLglajy50GyNbU+i6pX628cmLUAsfPAkV5Z3gvlXGcFmiis3bGGe58
JTCALpP+AXRXRXbAhP1h9Ykjg93WW0UYUwK7ZBO2M7WKRGlByImaYCYHbdk6AAUra1FnqkgO8wyA
M5KatkPxIO1/aEXhdNE3E/rlIsQN7k0AfCaM2dkYMH3TZV0mPbL6JjjyNiht9UxDekwObWgLg0r+
SXsRxJhJXvY1huBMG3zW8pECVjFTv1y2Ca5JKNDFssHJbrGQfWoSkXRsIsubzYd2+lOvFmdSHi7L
4O7LTsb2913MgHnBxQZBNXq3s6tiPqZ95kbGV0WEDsmrCwO16kUX5hwD+r4ykgxPZjxmrjamx/mg
32BiEE3p8jkRBK/crdkJY7ZmjlYUWLYGykX9YlefU1l04T6/wN74iJ0E5rQmRdN3k1RvVpZ9xHxR
KDmdWzzk39vvFK28deMSLznZuisiPBOoxhbGLLCdxVJeRJ4m3aZJWBr//bm+3ycWHIwiVIrrOAVX
kFm5c6Z86+tJxL8qsGuTud8H8K+usz0CFcc6ZMviNLrfl6LBDoFhs020NdqFaSEBDHmez0nxlJip
KwPsJ61LQdgt0mbbsf0JGtSiH3pghGb0q27em0UYj6LxzS0EuWBu5vYbdjJixZI6Sm30hYMnVUkd
4q8oVS4fV7c6qr4GjPvwt9yCybiFIYZva+Y086300RzdRGvdxfisK4JQQuQW2OfyRHpVjRE1P996
pUdPcAt+7iA36Kd3ItQn0U4xbmFY1grNNmbq6/YHpT7Vywcq2qntE5c2ivELVmstBR1126N1/SgP
9hXQsq9UDKuQVEXj0lQEGW7x39orFkELrbqjCbRsXOF6NHiFZn+xzHg4pnZuumgNbQURpmAV2YRe
OzVROTQ2qnXaGdRlDu3PzZD+phDGRcSzBAzzOUVT6HSLZ4fbzOc+rfzLCyfShAn81XnoaUpRf1nX
qwGgKr1f6atAEdFNYbHuoatV00Za2ou+zp4eJK56thHFFkDXmzzZG740x8JbDoUsECy4KNiW56SV
62xK4DLU5NxPaAEFyfXl5RNJYHyEOqVqPlHYei5hUs/8lFo/LgsQ7Q8TM+SNNSpgAdQ9U3WbTnPS
zhuE05m8jOT+xrMYr6BIZjoWgwZm1M+D3910IcJS6vY6hk7Xb5kDEmJPE92AgsuJhbpYM6rTOscN
iNx+UeQOumiB86M6QyMqrgvWkIVmArUGKdueZr5ePylz78nlpxgPtd/aKBaVKa2SvDVkVKua9Fqj
oIya0OCsi1g8eP0J+51ieVb0epSyesATiQBSuPRKyync9qxePy7B4rXg/It8+2chuKJEC8g4ic5U
+0aZIHTVJHfuJ5esH5NF1IzEP0saZlcAUIMMFmPqlp0byUhwD5bDSc5yjEyJ3DY3SQUBaAu3MCeC
xPHrGKLHiE+aTlmECFwJALaENzt6ZNCHjpQcCNEvWwT3HgRsFaD7wGr0ZhCxTqPRVgqkIofieSz9
gao9MMFqdJWMGxtBNy/eEsttcFksP12wk8sc5jEe+tXcCKO2118e0HCr0pIPq2uglaQA+qd/WSDX
OnbymPselKBVZ2lx5K3p1Wh/KqVHqxGEYnwH9SLjzRN9gNVIUvVXjNR9MoP1QMPUVU6y1xx7F3eH
CLyba407iYypICdgt2qv2J5ZHcbiXEZ/XF41vi0S01YswKVt7F6vbdEiSTdRybDeYFXmwKp8VywL
TA2gYm6ApuxLoJznuMrzNvLs/GkugiUbD7P0cdFFxCj8YHYnaFvWXZQuIzs61Q3QPsur/GMdjIfe
yT8/h7Je7oqylnxT30lj1jCn5oL8h5L6SeqgdwNkXtItGt/+XAIp3PIdyvHypm2m/Ca03cljrnvS
Uk1X8w5p0kk9oSfoUbKzoKDLdV/Z7rpk6MSRvXY1RUeaa4zq895tCE1sA4uWArYBqEq2J4dt5Sy+
4WaBNYemXx3T2uk3dOKH6vtlXbnHeieTvN7JVCuWQZ+3GLc2bhHAeeWKcfpRSt5zuezkMJcLsjsV
LRW4q4GEenWqy3Asby+rwl8+ixAQbGImnC3IlNMU01KSNC9NbJfGvUviWaDFvxj+Lxls/41MtY5Q
RdI9qk9eE9toLRrvItt0yFgGaxmHWlRdgd3RdEBQc5XGkRvXhuCNzNVTUwwDFAAEJXPmBjXK3O4X
DGx6SnqVtXfrewhyYX0YIATJPWZCNOZqoUDTHJYcBMDyqTPwAs+C/mCaGOTSgjY0dfcdsCGv5DFX
i9qXlMYdMt+SHR2MIr6Xl+ZJrsf7y/bBNfUXtXQGdUWNzLqhCm4wK0+cqXnICSjY7afLQrjx7k4I
c6GMgHbpq42AbUkf5dVvLdVXqzsUXAVhh0gOc24jPYlM8ONhj/T+u9wa900D5nN99E1dNPjGf9jt
dGLOLsAi+txEJ4G3nPojuKe94Ta7M283iyhvkLJ3VVC765MjnEYXSt6Owu6eGSSctzHWkucOb/p5
9pJnlkqjdHtHD9sbdOluxIOf3lMp350AnblxmkylstX3lmdiRmNsRldWpOsspwKL5N9su5Vlbpqp
J2qpTuVWx954OHOUfOKHHpyKG39jHtoCeZtneHOx7cQxnkOa5B5nrdK9pXik8Z9EuZPoXScHUVT4
l4+B6KwxLoT0fZYaChprivlDtgZL86UV5Ru4gfdOGcZrgCx1BviaCvo33W/as4SebbVxckDXmdNh
Ve5+SyGDcR5AMawiqsEiSBs02U1W/LRUIUAzVyVdsU3ZwEOCsDTvKdzEDBpRHDSYw/xl4yZXCkcJ
60P5uN5K19V9FUyHafbto4hcgutPdqKZk9ZSmo4WxneRRJH8ce4cJD2um6H0NWI/Xl7K7VNvrHAn
ijlckT7VcZuig2GjkacdHIpw/pR/T+9kMAcr7VM0Ytp15Kl3W2G9C1FGuJ8COGR3OQux3zZne0kj
5lxNijl0dkW2d4uKvFf5oXBNP/u8XZfRjYgsTqgbc7aQ6bKLtFcTX51HwDHo8+CZY3aLLFiJhuPR
MZLZcioDW7c29TleVXKlRyjBk6nrBKdCZDXMGexlwA0o2pj6Hb6fV58H9UaLnEpUuuP6rZfdZFM7
FqkHJa8n2yva72lPHXS70vrDFH1VheOwXMe1E8Xc3ylguIC+1MNFTt/UFeBf0TcZhZv3nAC0FhiG
DDg2FleDyAiU4x6j5M3wVUHTYzEJSU623/nWJH+JYIOdRa/mGG3Qf787/2Mr8r+Y5Is0ZtUqa6jS
ZGhhB/7kj0cTNOrU1b/aYRUs30XFDb7/eBHGhD7VEJeD2SA8HYr6rFEd8yWZd3mD+Ab3IoKJeIoK
DBa9hVT2tGRHrcVI74hZx2m5ssblnCyiPhORRtvfd2GOncapNZbw+yuGF6qbXjTnIVKH8bh1p49D
DQA4z+xQm0mKesC0R/6xScxQlWc3mt9BmP7cZvi3geuM+12NJbNmiuiUJn/kYJof/ry8P/zACX2M
/whgPG4WD8j5jzhBW/ZruC6ubde4s13og1DUuom+XZbH93Mv4hiXq42SPc5GB3sgmqNpj1pnOzK6
d4V68W+SF0GMQ12tSkGCAbTlMmiXcG1Jrt2BnWFjpJGOwIUMf0svNqqpgdEQAUQK7bW4htvxY9Qi
UW+EpBfBMAksnEWfzGVQ3xhby2lZoagra5HkkRWUUpfVEUlhPMO0lnJG7CT1UaZzQbTtgO/29yQw
jkFCom/ogZbkkeJu1c9EO1z+vsK/fywLKO6WAm4/xrAnI5lWacUjdat/owksMDKnjNzUdtIjwcDe
dGgzlPb9XvBu3Qzr7X3xIpexcBi3aTQ60tjK8Fhp+oMmD+hza496NTq6tpyGefT6wSbeZX256hoE
F5GuoxjA1u5oLsVWS3XQE8mBFn+uAI0kasjZVuyNZjsRjC9qadtMxda1oNcfpBrHarqqZKQ14nPZ
toL8ENcAd7KY3UORAJMs9ZD6VfMAiXJx/L3lYnapjHRStOlqed3Yh1Sq3b6wTlT5eVkKP2m9U4Px
QlqVZbrZK5bX5F59/As2qM49Ofh/ktb84OFFGhvdoQKetnOOKcTem711ewQH2rH1SVAFw/l9yeSd
NCZUiUgVNzQe4MpBxkFARJr6KIOO8jOmdunHH4YkuLycAhtni3krqGipmeChWkg38/9Iu44muXFm
+YsYQdCCV7o202OlGZkLQ5bee/76l5j9nprCUMSGdi97UETXFFhVAApZmdljWN/3IhED9t13Ypzn
1CZqizuVZWIyHDPTefnUzqFjNU+mYUvW9yB5v+/Q9u67WkOWBqvzSlO0S05SKH+A6OnCIPeY8z0a
Ed6Royd2Q5Vad9/idg7rAHdAUw5HZu4AEwN9gdnpGlWxOdYAl4DwdbzB4VYTblQiS1y1UEPZWsYq
oW4zBMewkX5GpuyErJ8r6Ze8q5/2HduOjatjXMEI+2WaoZIQeZF0qxTvVbBJih7u/pDNVxtc0ShD
S8/VSqauNWpeWERnqZccFN5DAvaMYbZOJeAzWjq7mqx87vPO2XdRtKJcMWknAsHsGJe3dHweg6eo
BFPh0Sq+aIKl3NzBoGrxvxjhzzJ6WEjQFppY13o4FWhZ49h0aQ6i1uDWVP2resb/2+EKSDksXRgn
OKxPPvEhD+YUnzI3cE1Ps+vLdE6eOid2o9vxL9sMJg4GBjssgfr297SLk6WMWrwp4H1oAY1Hfahu
epfa/064cjMyr8b4qmzU2dwtE7o0idz0d6SKvqSjUd0NUisart8+86xMcSuqkzjK9eh/Z575RUOP
N7tndKpM5kC7tO/Espwi77iTYhD0Q01yQASiVn4JY/klCSfGzHjcj31WCN/U5ZVn3HFx0ORpUCqo
L1rKZGchyLCHUnAi3S7GKxtcMQ6XIjUSoC3cxjceWasrcjEe7k/O4nUOw/Tsu/QHewYGsdF81anO
lZPCIl1s4CXUlSK7OGleWwOcYlwCAoiz4VeH5NCJNDC2v9bVJBf4ABFpmEYH7m8JUjtIHtKFuHM/
CDzb/li/rPAFZJCULqUq7pRtdJvTn0ucCj7VZiU0rwa4OM9qfRomNQZkIwidufbb5jOICGxz8Yrh
0/5XEvnCx3dcLvoy48ZP5AdaPfYikabNCzEGP3VcVDTtDVNhLcV5YfYYXNJhQxkHP9GryzjpD2FY
Cz7LHwLuaovbkjt9qNWxmgFmteVzcMATkB+cej98YDN+lSOC1G+fR1e+cXuyUUMpKVVwBy8uxK/8
CeCGydHPUHJ3C0fUOxYtJJdNlpzTNmRva3JypphfTD8G1r3SC8cGtwPiuohcCqmkWhplwfU+uQAo
7sfH/HFJnCgCry5By0QObf1B1KjbTttfNnlew0UqSRYyXsNEMaxjniv1+5RiDqyqQTKyH+/bh5zr
R+Mn9sZkiJsuAHt6amYuXmv8UDG9mtbeTPWf3QjuYEP63JbaJc1Dv4IAgsA+S6i3lf7qK5dwaU3b
RB0szc1O/3sztzydvZASrznkUOsRGBStLbezpEofSFFEMbplWTdBmh+SKf2phyIkIgu/PbdYWK1O
+skU0ZYMaBCFGMkpx0smgwX8Zp4Gx5qey/rDf1xF5vXKXBlko9ZY6Bv+bxUxG3bAKi54D/1XqyjI
CpUrLXLUWPJsBniKWjxj/hhVX/6jQ1wtkWncWVE749nw0FzAeQmSqfl7CyAF42o0v+9bE9QSlasl
baxkat+ih2NVeWHH0uCHSXNShrCx5W7y9o2Jlo4rKIYejU3GChdR3Cz9mEUCZ0Rl+A0YEE2wPkcL
+J9YYFK1wDeG7gSAY+r/bUYBxWlpqkUVaFP9HnvJoNEkLdLYW8wv6YJ5xC+YYdhfs22fVjbYoq7i
ezC0pSgXzKyODvGJizZv6aPv4QVAd1U/wsXdt7f5jVbmuHSimNYxlRAFeFxkDK9+04gIP7lZH1YW
uAQKdDlblgEakCUobshzZt53bWgH1XspfemNUBBz2zeFlTkunZI6JLo0v448qn7qZe9wkW0ddB+8
Ht1x9SF4Uj/9FTppZZPLqryAGlBKMTQ9Spcu8HXzrskE0h+iVeRyqUyZwBxt0YnSMb6gP0nNTdKc
aaWDLOtJFqFO2Fd/U9MpEAYyMAZgieeOoR3AyvM8EZzb6odQre0Qw3WdSABEZITbD8eqzbulMCyX
ohWfz/S+XgqHdKEACycywyVtHwYlGNAXzVX17sag0TmNAbnDNryfSJuVdbVkXN5OUaSngYQYqKfA
leaeOlPcfqsW4xx19LBvi33svc/DXF7VCFNJQAgQ4T4X6d48Puah4kiGnQzv2+a2zjEobb3sG2RJ
s2eQy2FTStpK7tiwmEIcpDOuJqov5dFJH6WzRUWPkdtF6Rp+XA7PE2jnkgJrWdT1KQm726p73ndI
ZIHLWIhwWFHaUAsAzdsukGwjENWE7ePmKiC4jM1LXR7B/4GXpsYPDrkXespD1djZF8yvH83Tf/KH
n4SNgjla0taIvaGx7sJ68sdFxPQpiAF+GHYBBAc8z/CnKMt7nPgOEjUuVWv4ejyBKkaE9BeZ46pD
kiztWLcqRQyUdqfdZ8VPw/QbPOFKgrUTFAgeEk8ViO1NKfAcY0crO5npzz7TX7RKqDa5XcN/hbXJ
lQhApsKGYBoE2K0Brxit0/8IDSd8zm7M2xESCLlvjbaR27S1Q1eE3hJ5ydcMYg50CVDSLXoaFd2e
qtTrzEDwuvWHqAcK3cCGZKm8+J7VKNMMwmQ0x0PwZv8DKrEsTOZSDDOIGk3bPv0yxt8es1pSknk0
AVrQ+oNRm2crUwBMF7Wnt0v71Qy3G06FUnTgjYwBnK1PKgSCoCZxSsniQp5PQHa2WZewbLKiAuP3
hmpf1QtryKGdAeDKTzXxq1kEidw+X64scJXP6qTM0kuGCmbIbajf4swM5DbDk/49cntljyuDczRB
g7leAPPMre8JWmfRQG7iqf2bJP5lBpw8v2+JTQVdh45NuCuhdDfnQPzG5BAMy+Ev6uzKDBcKpUpK
K4FsrNs3X4vmnRo+7v/+ZkSDnVSlCpS/ZZ7loiggHhd0OL3qoe6YY3Oouu8geRJ0BranqFZmuP0c
YuZNLQ1o0IIF1WXjb0riqneZvTjFU4MhEvPUiWSDtw/mK5vcpm50Q19UhhR54cvip8fpAmpSx/Ii
xocFfggv9yVh0dtOp+tycsFOgNGqqgnPBha63NpnEv7VaPbKKS66xyZuQEeAl56InvPgx2Q5JFLt
/ZgQOMHv7XljJZk2mpYbZ8ek/JYuX/d/f7N7qoPEytQwF6NpvHz0Yo5G09foZhoYX8LwFOOYSp3l
sbyoZwUc0KL3sa0gX9vj9sEgasJyCSgFzUr8RW7okzJFfoh53H2/RGbYv69OySOZMWTTS6YbLp+X
uLYb2elEAyOb5XTtC5dJaTkM8hIBK8Ce+nIv8q27dnSGs+wrGGTPJkH9EfnEJRFpLbWRYnQ8gl55
HqrmzlqsE60jQUhshZwOGmsiKxpR3uiw9EOq65TdkYCeP9OmucMolaAGbW2qEHqCvCtmfMkbAYXG
0KqmSFCw0wL4lLp3IpIB9lVodiiNgsvzpjsEZG0KZiwx78utmkKruBsanPDiDBvr0yBUYN90ZmWA
qzPTHJFZXnDHDM3EUYwHo60B/rs3Y8Hn3zxe4av88oSrN9MSEWMA1BAw8tmLnPJcPpve8pNBGpVc
UHfYqvCXvpUtvrvWlLFuZRSgG9NsbbxH2eYMHMBlmR4b5d1+qm6n0dUvfq7R6Pol0HUA1ovSnlzN
IXboGZWtHgx/eg6FdFWbabQyp/xeGqS5CjujwKhGuNxqvRuTyDaDp32ftoNOpQRTvZju5cd6M72Q
xxblFkyuqi0rkGsKz/sWNrdUEHD/MsEVHxo1mtbrDbBeoEmzbnDGchZIGt8DBOP17j80AIomiEGR
X1wymU2sEhCMU9eYPS16GVRRLIgMcMnEkPzaQiBRUzZ2D9kOyZ4hv9Mds5e5BJKBDbmKLkd/iL/r
SnJ5pRrSpKQLVlJ/10A2afoQvWqDsMfD7Fb0MLOdWL+M8ROidQeZ+kyaqLsonasZYEH0psLv00ss
nBfaDvSrKe68mszyhBsFHhfaxl/miz49NUJ4wXbxA7wA8p5s4lT9PZnMZLGmgAAGUpL3c9DYRvxZ
6c+WJDprbVLj6uRqiAXOakOX4gSyqQYMRZfwLv36DzrPcMoUwRH4mq28n33ZhfCCV7rhO0lABrZ9
TFqZ584TYdbjigG61ddsUwFCBMrmYWCgQLzfFULqxe1Pd/WWS+7CnEc5aQAUVabSDsgPjOjnwPju
l5DNXFOwDcuEMHU5Lj6GTlcHDYIBXldqT53cuG0inFnfdGRlgyu2g6JGJcjHMIWXOc3ptRH2SS9d
piyUvIxu6CReUjriyVCRXS4u+6Bvk14jEZA1jvLIcCjLsfiKQLlfDuF7XHedwvmb92xQu/9aTy5E
4yYDUDVEZ1ZqP+pp4ajVTUv+ZrB3bYQLRFWTon5uA9MtFRnEIaduVnFfc/u0dvajY5NkZm2Ji8Fx
iRUp1DLtdfi09vqjdGwumodOyFN2U3+ECo4XnUtRD0kUlNwOEyUpSEct5DkTMYrA25y41YfB0Wzi
hE733H+tjwI/WQi+OeqsPhu35ZRtIUtyiqvC4MsO0x0Evvih8thwkuSWH/atbdbLlTFur8kja4ym
Du5lRAHG/DFaMqfuI1dtRCTYggzgJ7yaLAKxkqTgTULJOqdpKssNqAX6mUQ4lyr4ZjpXSMJ8ANkI
wfgLQADdt+pUQcd9sKHpNVd278t+ieEUKiotIv+4ymJBQDSN+hScZeXg51J5Xqh1LAoiOmexSrET
HrwqLwFVpxyynhkxD8WJjVxkg2/iiFUBDQ6SfjHmR+QZV0fSuAt1YFU1dy6a1s8TTbKzCj0ZuZxE
3c3NCfpVkvPIaaXpSkkZcf3XbrWz5rQH3V98zSkAsm8yiNVTu/Cy1I4edcHL3PZt5poJ/AyYBsX4
KhwtEzvq5DISiUC1B6e9MBWZXsTCtL1/Q3PDxGGcEEBkfz8+gLszg5RyAvYvm/nHJunxMoz4VB8n
r8DYzCRSht086K0scoXMbMvIkmgN8SRzdPpiuTMC6RsUzZ0okW+AdXraLyzb6wnxVFwJgObERfd3
D6OhwsB7CKJAdjTCA4O9fGiO5al0q2dR630z3wHtA7gTbCoGDzQOszwKRisL3KH8pA8vWS6IDVZx
36ScQUAAZkLoGCDS311plyUYB0YoTKfPgKvM1mTX+X2RnUso9RHzZX/lNtNtZY0ryXFR5WNqYVoA
EkBPZpnfgsz9Sa+69/tmNuPhaoaHj+KUHJXLgO7uQn5SAOuo4lvp6MvLhwH+/TdbXEGumjHAVQ2U
h9J0U4dn9a7S/aB/WATfafsOuvKJq8GlqSeaGqO/P+o2UUFLrvuxF7gtuD4aR9ftARDj1LVcw9v3
bzMAQZdlqbhDI0jYJ11dBiapjSS9Y4Df9oRTsq2rtWAFRRa4egF9jz4dCgBY0XeNY0wKlsLHGPYR
3kb51QmuQMRQAptIGrErRXdhCpEmRizs6I5p/YHkaX/Fti+5qyXjcqoJ22yKa7D3MSoRFHpn+DrY
GEk4aUfJNQQ9t+2z48oal1Ny2UzR1MAaa06orvyi36go7J96nzi6kzxCdlY+Bk9Y2H032e/+eU0p
/xJEqi43W4hAQIu7vemN8pxWsV3mYB+Y6+WmiD/KleWZJBLNr27WEKqDaB31V8Ur7+8B2bdZuugS
BCGq+pgNsw2Uc2uKiJw3Y3JlhP37b1HfzHJqARnRTs+Z5o9UcNQROcFl1aDOUlh2YEBv8vggk8o1
O+2SF8H7/W+0HYorP7jcquUmbIIG1an4lpzYabF0JCfHxLSvO6kvUmIVrRqXZkqQQmmyxIm7np9H
5fvUCLHFmydEy1AogegMZHO41JqrvrP0CO+2E7Ae5rE8WHfQ+Z6c7uWV+Og0iR6FNj/UyiCXXWZs
Fa02F4arW4MnadWtEmYXKVUPf/Ohrnb4JrBmxXGhZCEA4ezyXuA7VV+/QYL+O4RzD6JZmO2wWFnj
Ni0tLEBQGEC7cG5sht7Ln7WHDOczCeLlrWyLGnHbm9fKHrd5FQu+mUXRt2/c2Wv8f3hg0uc5QVmk
EKlW7NzXRS+hgk+ncYUiHpRyjjucCsH9qSh3dQcGUAGMQGSCKxNl3NQ9bkdsc9R8uStsuZePdBTx
6W7m1Wr5uGqREInE9RiAwyE+BrJiJ9rs7MefyBGuTpBcp1GpgrE3iWRvLj50CrUpFfkhjDuuQIxT
14C8FM9qnZveMZKt4Tg+MAx2d8gc8mnfJ/Zjbzao1apxtUI2RgkqcxooyqGU2Jc/lQ7z86ruFNPJ
MEWFli3QnjGuTmRzPWQKlC4hwWbr74xz5Ue+/oSZA6f/BEisz8hgqwNkuPZ93Ppuhqy+VkM0hvme
cNTqOc1aREZU32fT01C4IRW4JjLBxXiRmp0cJ1niGeQTzRZ7pM9mPwj82IyMtSNciE+DJIcRG+WU
DxV6l8vRQh+qPLFbv/hZautjMdAHAOY6ICB8NzaxJiqrFi49fZ/ZBoTXzdrR1fNYiu78IkNc3SsH
qIB0WgIdygXKg4Xby4MTphiUgqb2fiBslYi1S1yx08ZBzuQalQjUxzW9J8nL/u9vKbzrawNcGFBz
IGNlgVdoPLPmcnRv3cdHwKS91h881pmvP4J90AE5ihuIzu8sU/nkWtvmgiPum6CbAuiPVLXpUsnL
urupBiFUBzLu4Ry2gsao6Kuxf18d/rpyGWdrbBn79jdLfU664YNOpYd2Fr20iPziymGjF6NW4Xjm
xpp+mzfkUM/RkcrvQMHgp7XqQl9NNPi4nc3X0OeKYjyFIMXQcwCrwsel/5GOh3h52g+Vrbq7/lpc
KTSVuOgZcYCbB8PnKiptZbBSey5avzWoh4bRad/eZjtmZZBvvxqzPqUy2jRuMynfi3k81vF0TPBC
thTjXUqCD2NdH4o6vpBu+qDl6bd9+4Il5VuyY0VmKbYYYLdTvK7BRbyNjzSIj/tmBMGic7VE1qKg
iQJcxGuN5nbdVbdmMLmBOpTOnFmBDV6sF5oEj/tWBXWFb3VROhMzbnHbQsu5jV/U8Mf+7wtyTefK
SoxrVi0BjufG7SWEpiiQ2yAk7iBPsG9n8wi6DhKuhlQTNGCHDrmmHSCjbbe1rSV2h4HSBZPtib08
V07w1IiUzjaXD/rj2JshDqa8bnurUlKhi2ZRGVYVcijo+1EW5Npm7K1+nyv785I3fW5g1jLqjG9w
f3nUYkgxTmU3ihpQLL7eFOGVKf5LjcliRMgib+ghl8reHcA768UXhsBKziI6rM0uMmQDfq0c972a
kKR9nLIusoouK1pCDTrysqY+RFL+lGd4DQ4jR4/nY5MvmT1bYFupu+kul3RPEDmsXu05zm0HgzTT
MVrwDRv3tZ1j14fm2Nd2S/zaHd3mTrZjPA/aVmKHnV0cRKAJUQxxu8RU6jV07Fh/LLhLgFzIp0CQ
HJsVe7XW/KYQa1ndMDFK8FY+puDXQ2vns6qXL1W12AaUzf7itrH+ttwOUSgRndSZycTkn6h07K3M
DnWBHNtmYbn6xMsvD0nbkw7YOlePIGxhp1nv1PM7OaoEayf4Ogp3lVbiqsmGBfABNb+XpaemEhxG
RImgsLxclZAgq2K9rHEaQY8XrEyRUzshAEipM4PjobkVJZ6goihcRSniqm67CQ2P0qiOaTMcsm70
w1r6KMgqeTOr8KBhqqbJDuK/uzUYYznqqQxcYoWp1S7+WBTARINsP8olf5ybD5GUnQ3sa4ssi3r2
2z5ebXMZXVbKRLsQx/JKqU+TXj2CFc1dqC44mGyH4NUMl7htlmeBMkOz1FjwJFVJ4IOCLqq60Icl
EAHaN08HkLX4/+XkUrieSxoVIfZRCQ2jQXPqoHRUze5igM3Ly9IKWzosDt5WxatBLoe7QMeggQR4
2nIf3w0BlAhDj77vznVsox4zIoNF1IvbPuhdneQPelZXDWiF4DFMGm4yhL7RO1V1WsbEVu8M/WSA
q0HCIVoVGd6uj7985U94eR+UiTpCRzTTfxiJdLCyxYeajFPVvZcEIm2/7YpytcYlfBtlatWkFO/E
0eSl4ICeJJEJQQLwp7rArLNai7CXQ9jRocNgt6rkpIbo3iZaN+7IQOgUJl2F1kFKHoE+XqbvWvle
SfzaEk0BihziqkkYSr2qFiVAoMspa9+V5jGfXv6mYoEQGP8BHQdRkt8rlqzgbAHuG1SNriru0OUL
D4Waf4mlebk3SfKjzqX+1EX9p7HSZ6/sE9FBYFNmFsA/BZMolqXJPFlxbIQFxGcR/8mJ8Wql0DdX
/MZOztFB4Ovmel4t8Zmm4i3HKHU8mA0fX7ecA/DWqfOt9ZVvYLlCcpPKXj7tG90sYaoMcBywjcDD
8+USQ0tyZ8C7cqoPc0N9I7B8M84Pqa4AsVD7iqb+zdsjJuhk01Q0AGd40stR0xpNzlNktol3kWQ4
t6Eq2MA303llgtts9FKTpkyDFkrQxT6VlEOiDILzlMgEt3JVvyilXmDQI8hC9Ocg8w1h5f2PsxkQ
Ky+4/SWC3mhb44nYHaBnSiQ01An4Qd/tG9mOgOvX4PYUPRkDy5BBBTZ0N0r/Ps0OBk0d1cK4+ngr
ByK+rs39+eoTz6sGVk19yRVwMsTyIZjek4TY3XAhYD7dd0uwdrxS3aIlWquVoDaJpcsy+mkI2vTp
+74NkS/cppFHEOQsc+iHG+ZdDHj1GHhz8mRgY963s1nSVRNoeAWEBeg7/14ETSXrl5FiFDSHUrQ9
J6YjD9PXucdYThse5kioeLK9eFeD3B6SlU0+BwHeFDGJgZcxJlIueemZHYC1b9i8jtVt+mHfx+21
vJpkf9LqxD21mV7lQRF7TVmDOqM8qgZ0IFWKk5QiYoN6vR+8OUetFpQrD1GYqFEhATEYv9BDDVld
W8f1WnuejhDg+VSDT0P1+kv7Df8HgDf0dXffWdEH5WrHoqrzBOYw6Kt0Z9yuFSBBq3dzfrGIqEUt
+pJcCZlIHGsjZMfdSXuiGHMZsp/LXw3xGavl5EoISIQWM2GDgop8W6SPuSm4Vgqc4KFF6ZL3Qx+C
7EmSbpestuX2iEASJJkgAHlakAC40a6eADUeksquhtkzjdxt1Y5Z9PY/P1uPnfAzuLpRV4naSz0Y
3cYUci2pHt3EeusU0qdZa99XefoBhCjHaDGO+2Y3PdRkS7MIZObBZvF7ivU0kNAzRYrFRtF47Shn
aKfEqp3mHeZilUgkRCmyx7mJBaU99FYxPxpf0tCn9GVJEYGwuO/XZnis/OLKYzKkmMKWFezE5SEd
3hHLK/q/6chiepQCgAhUII8IzNWyLpSaCX1Ej4N6X8qJwIfN08TVAL8taouyTFqMrR4sBriD6Jci
KwRFZ3uZfvnA74j6rAwRiXB57GQfVxCPjn4Ng3/zLa5GuG/eDqAFMRqcYWPQTaTRWc9mW1lmwWq9
tnDfZNBqubhPDlhZWlhaSF16K/9kVLDGyZTPkzO7JXSjOumw75Xo67B/X21OYxmajbVgP1yUyJ7a
n/osMLBZEVb+sG+3MiDrRQxacwhuTOl9C7Sc9TAVJ7V2pukSNsBQyILzsXABuR0wliJIe8ivXLrG
gQmN4pney/H0yybkRX2Lze1u5R233YXUTI16AL/TgA7uYHgRht9merDihzr7C3CIsTLF73dVQJOQ
ojdv0oMEQi7pITA/7QfDdnNwZYPb7rIEKosJAY+p8Xlwiase0x+pY31GVxq3wv6DaPX289biMX+t
lcnmGAO2NlT34Iox6LMa/Nx3SWSC2xkmbWw1K2JYbgkMLd1FAolZKn3ZN7K9Hfx/abBkrjRM0sBU
G0cAaPFKiAY/sA0OzX5YEnH2DW23rH59IEvmqsMoR3kZVlCp0A5gcroH6/d5vjeBEQEfsAjwIlo6
rjSks2JmhgStgGB5NEI/qd6Fk/8f/eGqA4FsnSrhsQn+JN+Z3Cx4JQaQ5inQLF/+205kyVxlmHBj
L2sLlWGW7rrqhU6CUcPX3vnb2m1iXp2APFfhD1qdXBRWmINxJjupvn7T3srP8dn8yIYzMBd9kh+q
o2ZPngLZ6rP8XsbjjkgHcPtdUrv+CVwoSqO55EsBhdvoFBxUl3xovg6YJug86VCcKwcTe4FXCk5f
23vI1SYXlCVEshXSU1C1yY1dK9XH0hApy/2hql9tcMFIurkoVAh1gzOyCmxGsNgdwRn5D3/oMjrC
5th2Tl8NcpE5jJlaFxa2++ySvV8u5Cb4Po72/NB5TLInduld+c54EgK/NtdSJwrY7jF/biicWS1O
5VClEGBINI8BbCGN7JInze57cKWyPUxMMbU5SWSA+Z4pEMtANnDfrzV6EvapAhgdmyDyxpce1EI2
nrLP1MWgLMZy21PmSZ+Ez9nbX3VlmfuqaRoBCxsYrJy9ftX/MYH++qqiDWfzo67scas7TWNEphDX
ubr/ovSlPaTnFsSPhaCsbX/E64JyhSacIOMXm3hi1aZPSf9kUME+LXKDO3WkWRhlhF13Or1MbSvt
MPbVdIpfWWpr13OsCM5wbFne1LXVsnFHj2bWAxD7QRR8yaUTCXyTDGfICAlWTeQVd/jojEBJ4xAK
zNAsVaQfihzZUvAi4Q1PsOmweP6jO3jTZW+JqyOpKg81NZhYavVt9HTfvFmOJliyvcmR/fSjfCOa
Lt7etf9//WCQO4RUeT10UJEH5IUcx+i9Mdl4EfWz5RImaH//IMliz8slkUVwkd3vxh6vf3eUzh3M
6rjbLeFT0R6y+pshIqLdLx6wwRWP2kI3uk7RZo9OkBdzxsNwE97mukNPA5AwmBjxotpWnqyj8rT/
GXeTDIa52hERuhTBhP7PkPll/pSKlHd2wxG/z9WKSEefIamQxJCwtof6bOYnbfwwie5H2zv2KjjY
37GKRqala0QGuB6yS3gs3OmmhTh8cxNLmENYHMXFTCXxFMGYj2jxuApCQGShINcojkIPlnmXl6f9
jyNaPK5iFCYg5qGUA+VrZIdMMg9yXX420sKm1eTum2I/9TabKYF8kKGCfY1LLk2f65LGFdDs3ZfS
ctT5az44lX7bRwe9EJzwNpcNc40ywSiqIVvcsoXQo6zHtETPcXjo8Wk6wWfZXLbV73PLtozm0BEw
NLp59qPpbaM3fTK5Sd86+2u2vfGuDHG1VjVAfQTJGeDLzxpEdeJz6tACAWeB0606gMly396+X0im
32NcAVe6GYHGzdOHA7q2NpV/TnPiGMnHfTvbT5q//MJX+t2QxO7I+oydioZpbuOZzk7KMrOjQj/g
+DM5SfM8WHLmDAsgq1rwTWB+Pz5Aw8WZV9NlSjSomtPPoyd7ULuJ7PIWg70+8YrH5AYUfYLo3+QE
NFYec/U36M3YQIViZEKyQ1wCLv9T4JLPcBjMkJWTlkfRg8bmtrIyyVZhVbGg6rdYSwiEqtRFbim1
BznQnDhvPMFqstV6k9krO1wFNhqThAT8UoAqUSiEeCiOx7kDA0lx197TxBGuJVurPYNcKVaCEaQt
6LO42qPZnJqTesyd5gj2QWBImW675KoCGKQoMbiCoukdLowaYPDmXLqq0Thx0dyAbdbNrU5QuwQ5
T2SuuFS5VVlplYLj1SU+e/gK3OCiwrHmgPcNQSUTWuMqjGlAuU6V0Kn4XfDhX8tmbK8k1VTDorqm
8RScZmNMlWyC82TSJrym3HRl4yzmTRce96NyO8WvdrgYkQLDVDDhHnmS+tSOXiNKrk26JEzm/3KE
DwmpazJ9gYE89/LRHdz6LogcpovkMRKe1FHeaff97OelzXApp+QonUTMKtsZfv0buFABo7LZTzKm
w7PhLiqhj0NsYxTNDmx3G1eeciECorUslTPgDIznzmVvsYzbYbCL2Z5dSK35wjs9q/5v8/uXWzwl
JyZOiqlk5NRgOe4uFrSsJacOXevwb1iO2RrtGeO2ooRmJekznB/HgB4Sy7TjIXywksU1AiBukuhz
skwf9mPzD0l3dZDbfzLoAqjKAk4QOkDeU/NKJ3cy7LOAWL9muSWoKZtxYhJqKpZuKZQfnh5BBBFC
kgdnr8k6aeHPUO0viZqI9rjNjWBlhttwknaWaC9BFxxDx5hMQOnqjiA/7jHp1xxSzMTZf7OOK4Pc
ziO1RAtbGRc2BIppL+4/Qqn/OlQ2a8rKHFdT8rLW9UlBygfxBzO9WLNo/ny7qKwscEXFGLNcS0kF
bdQzPSAuDsp3aJO4ZAHLD5NjzQ6qvXyXD7OTOaIg2c5zU1dlaqkqUfhDGZh9iF62hBEYNBdGoI7z
mfRUeaAX8pvaNj5Ez/vfjxWON6m3MsilwRDoVTX2IyZ4lEs7HfPgPKuj3UfPdAAyJ4HQwt+wCBgr
i9wpbMww1s20xN3JfE70zwG5TEKCxe0suC4jlwWgeGuCEFRJuCgStOnKA46wPptpBDezS539Jdwu
JSuPuBRoqjws9PjN/v2vBZuEBrkkKCdNL6YZdwQrxTD+qzrbWUt9iFWzSVdnftp3cLt0XVeTy4ih
DWpIfiAj1EL5Psij9phGCYguBrwP7FvapNRYBwe3m2pjSAxzhqkWtJjobTnAUwPe3HZu67YX1cm8
6kCwA/r7dtmC7WUBt72qhJgSRlFxFxpwnmyB3jZHKBW7EgaX9y0J1pJnxsyzSKMlI60p5g/D4EvQ
MtFiwfPndo389b1ee2yrS0eiK3XRJkC/0/az2T4EnWiaXOQEVzSCXCPGnKH9qKTkCJbjm4Gkfgnx
lP+2VlylMHpDXgoLN2+qPCqpZNfDXS16RWCxu/PlX++Mq7XKE5WmcgrYiJIltiFlboqZGym+KYPc
Nf+KsmgV3q8NrpU1vHzXFmYVoSSnpB/mKrdzXXLjEBw1cX+GuKdgAQVh/ZptK3NGXFWJYYGQHg9C
TtHeTtjBJvBS1gJOlT8UJFByaegsWXiQwSqvDVlhlnRMrmfWwa7egxsk+aop7DDFCAb7YyXCYvyh
UFwt8iEYZBCNjjEayWZzQDfmJG4w2kNuB4Ut3eLhEEKV+sOY25II8rsZ/IxnW6ZUZuRMv/tKUzOW
aQEcA00/RMqXuarsUigHLDLC1cE+SXqMnjE+l+S0KM+NfB+JiNY3d/6VH1zNmzFVoU4Ql3Oz5Wdl
frKsT8rkF+OTbhaOVNwEgGfsp/NmNF4N8kQrlQJB0VrGrqUVh3a6x/5lDwUeYURD5Jvlb2WHC0Z5
LEkdvsq+mrdSeYfhpn0/BN9G40JvSmi4RKOBhrBcuCWaBIqR+RWgv//NDFf98MZTgZselUnqTmkp
ubhYksQUVAiRL2wtV4kbNM0wJiHAy0106Oj7vL6thCBs0fdgf8PKBpAEaPNNYBUm3amZvlZC6J/I
AAu8lQEMGAx5aUyA4kTZEWJubrdQQexukzCsgorL+iSg4KWsO8ajk530exCDO/FZeyjcxB9s+cS4
yIdbjNM9WsK+pShvuFoA2hlSy2zGQG6+5hbmkp6X8iY3BDVcFAlcOQjUUNaD/yPtupbj1rXlF7GK
meArw3CCRtkKfmFt2VvMOfPrb8PnHA8F00Rd6VlVWgNwobGwQjdVGsq1xpqa4uT7qic25uu2V3MW
w463YPIJCSkZVMnxcCtkUC6cj32EKSiVEwNxlsMOjhHf98Uqj9C8PpHgqfFN+Q4vAtULypTwRlnW
X20X52AJAgatjSM5B7d//8OwyLHxBNvPQded/5O7uReec94jdf3CXVhkwGHws6SV/II4IQbxcOEW
dlBZxQ/dSq/JKT9z36WrM6NE02njq6orbIWvANmNWVOSmL4HXb002I2PuQOt85IhhgpueawyTAUM
qlv5ZLftMetf8mKaOd3xlGVjnPmhW9evpv5II2YdyqdfM8Icb03K2kxSUP5N25ex/aZiqLhzv2aC
OcYNIpYykFt0qSj3GoiDjSeFN127XtNZfCb2EMtg5tZ7JLVQRncSUb+S8vgdB84xtSa1fGXKLRPT
MIKUPEtTxZuo4Hwp9m2TSnHX9vRiFMGKqfShByqrWJc+MwdwWSP7usm12qiiAHBoNIYzChCGLOaT
mvQcAFkHqt9u9+sELi6VFnkRuQvpQE/yvZzfuvG6GrzSfN92ilUrpqwSxJKyIrJ8SLnR+sosIs4T
ApTlf7boKm52QZFw3Hu99EUTj6ph6BLa5JkrcurnNEwR7FGqyuGaClMh3Xmq3V+E4+fAUTg4v+YL
hghVEOT4Ic7ADpl34M6FCinyxyR9r7v3SIutoeex+Kzt3tII/fviG4k1xkKR/zedoriWikOiWC25
HoX99jdaBdulGQYc/EzLp7jHoBAGodwcOTFIt8iH7ICq4feQz7/BWxUDFKVSILlTok2EgKQShE8j
iFnfwucR7WUtEljx+VdX3Y7X8LX+xaD0RXQDLbiECZtVuVOrCdOMjlCRvTwYR6Mqd1KgHLZ3c3Xs
yoDi7v/sMOGzVEmtkXb4aPGhPYB1cRfscWG6tHsOnGN2a5mTk56yQ45Z1/FVGiyZAyDr+3v5Aczd
GZeCX4wRiHWILtp+uDfVY1vGVll/217pWli6XCgTW8+lX0FVEfpPkla6eq0c9YgHUtTz2OzF0gT9
posDEHcmHjttgDynfxyFzDHHqygCMXb5RmTOKVjdNUn5paGhYUiYQZAGvYfSnIF5O1YST5/RgyMF
6MPqj2hK//mJjZMVTCNr8BKFnXTExZT1nYYcf2OUGE5CSxG3nrb6bcALRFQN2IRs+8eNG9XAMDIT
GuTRu3YT3FM5Jv+gPkrff+X4nfxfXsF8dfsuBtnRHtKkStCgNuQY9RENTJUMyel5lw1P21u3Gooa
CzvMKR6lvpKLrCZO8t+8iNJa4a7R9x3kV1NQwLfDJx4OS4vMeR6aRPaNFriB0KkYH6u8t6rkbntZ
nM/Ftt2WQd3LUYXrS+qFgziOoYXmdM5xXcU/haqBA/zQOMSgvChoQUVoR0Mhe8LcWuXo+uI/2+tY
Pa8LGwy094IaxZmAPHNXPMnadQBqaKjUWm11qpORd+fTT/0HOCyMMT4uY0JGAM5BKuuGMgk0aDc0
bfRkX8V3POqav7jd781jhzPBEtWZQQCmpuR9OtKSBG4vZ7oZjyOGaPl0x1x7rJvLfpHEPs0lnWkr
ZWhL+3qfXFEnpx3nvNO72pZqXPaSHdaUWh/EhA0KSmOQWUN83STH0bzt0remnmxluFKNzlKCH+HI
u5XXceOyscxlpYcRosYeKVy9vdLq58m8AVlOH3EmwTi+r7NXlRZAJGkEwYbgj64ujoOVF7OrJPnb
l/yf7TxRRqhqpzPsVH1tV2a4Q8LGnF+09Bltdhz/5+0c/fvibmzUJDBlARMmYpjEDijoR8itjYqt
JMkr9Ne4b691jLp8KQY/Gi0iSA2W4AE4Gzf1ofFQM75vnAC5IdoQ5X+qMXXpkwyYgBZ78H2CO0yd
DFsypX2j8LCd/osNCNEZCAnHce7NAVRRAal1l8jaHdHw4E+6Wt/pmvBuEH3YT8XEo9Zf9UdVpO8V
aARLLN6nZU+ErMMtVoHcOfZkJbbCkBcErILxwgjj9JpWq2UloITQyMdaOUjDbPvxbvRBdsfp8OJZ
ostduOI0y2YpyBOmfqSfbZpbZfQoqveyGlgdb7CKt3OM15t1P1fliHaM1mwtPbmewUtSpt72MV49
WoudY1xdDtUwKAv09g5VZOviIai+kaTx2lbknOHVM7UwxLi4n4XlqJRYjRrcKdmECiDvCcnbL8bD
xyBXQMoKjpggbPddnbRIss9Hv49etrds/Qb5vRSZ7ettzTAdpe5/DVX/kY2PtC/IxqOXCEOPuLMk
nQ3WBz/uajFGgTbXs38qTRAtwcDcoyxwejLXHHthh83mthOSGvEAFd1wbt1ORbkvSB5kJfeySDmJ
acfxuzV3ICbkjTQE7kRhg+hShKS4Bj1QUOjWXmv6V12WfNEEE1hUEZ5spBfxOPRRPRSsUuNli9cO
DyR6MfgoQ6EJbLwfwQA9dVLUaei4GeIwcOQhU9yhU17KvJ4cCK1Wh0843tIegwi+0GOuvChjkLgM
bnPfeImnWv5Nc4iPvKTPapVkaYsBhgwTxA2aSsFZ64Ix8UpH60a/b9CEJtg9WBOhpecihPIoszgv
UFrN0ixtM1hRytogBlMDVRTwCklEPgZGv5/1YYf852mYQf9t6ic0nR90s7GSSr0WNZ4wy/qnJbqK
nJeMyUTGeeIsJFroy1h+sm/798APkVWwa4XXcbRmB6PTIlEgLQY1Dga05kFsir4LMd/egWEwr2wx
FE+Uyhe81nfb7rOGjwtT7JEjZpmJswnCxrQ3wRFSITrUT6psPnzNDLNzodH3QWnASRPZvK8zZSel
2EV9+rZthrNxJvNWnbQhIhBbQBoUDSt9LO8r9F4kZeUYIY8Dg2eKCdwDGWOkeUGBpHqfwFozJ/tg
fJqHztleEu8DMVGMVPZhm0UB0nZT60rKeyWRg8RLZa0b0TREkZBKJ+zbGNNPeYK+vdid+wcQW5Hh
BWmtz6zjYoI5vkVRaukAPVO3mzorSp9QUbMylUtGvXZjQan690qYo9NKae7n0IRHlF4eolNzV9nZ
eVIsf5ddlVZgy6fxDJAqLV4T3aphFU2dOK4yri66xYsYUEqN3DckMDKW0j0Y1nzz3I932fi94xVy
14AQamWGZqATRwdZIgvC6lQIiUlLn9AclBygQ783bOg10SbSYa90nBtmxTk+2GO+HJnDdpYpa82I
ML0KIXEf95Y8/dj2j5W7/4MV5sPlaImhaizQ92x2qnI9+0/b/5+3bWx7yggBNFGmijK0RELr+joy
/Xc9KAjEfewpP7fNrbiDjvZeEbN4iihpIvORAhGUlVMtgOlMRqtvMoDD+kUg14Z4kyScfDfdf+YR
98EU831GXW+KfACvRyZBZrk4RRCHSsJ7Dd29dXeV9hknaF9Bvg/2mC8VmVOumQUe+Y0y7YjYnfpR
s2VBt/tI+P/nLZam2IqjIqhVlMhIcVXSq6yjb6+x1IH3RFjzvMWnYguOZgsVqj4LY1eonb65lfrH
bVdY3y9InRLE6yaktT4iAwhMiQElZ/R69YKFhqwdAfHTdG4VXuS56uJIb/62RFe6wKA2Q/JxRAMG
XLx6MnbBcb4ebR+MKPGRL/D6F2sG3gcEPNOgFf1ojahtaUIhB8Iydx1mxxtPfW3B1X6WbMWNdj2P
WXdtOhjOcLHHXO5Cbxp9rTd4jIDPwz9XT7LdWOmNequcZdMarlI3/5en5Lx+jC82mW+nhQ2Cp6mI
XTl9Vot/zPJ51nZpbYt65Gx7yRrK4s2AiI/Sj2Gg9uNujr0piA2VQ8srecQlOU+u3Be6l5adyjnA
a9ViXZYJhneRDSdo6vxoy4RCTzGoE5Wnpu3z8x6EHq+qZXgKFbqMrc4CNdD28lY3UkGmR9dNVYfi
6keTedvNI7rdwNSZGvtUKJ2+k2/yMHlqEsU245BXEV891CgtGVTaVUNI89Ee0SfMYGDWFQqGt+10
iGTeW2AtRa2j9I02UV2VFU2jx35x2MYCDESyCthoX8orY1c/RP/+mL2qsARP3qf/Zs/bG7i+oIs5
5kIJh6gqOhmnzfRbizSd01Uhxy94JpiLpJAnozFB3Au1F3IfjuKhLg2OG/BMMJ4ntXoU+Q36Ebv8
p9H+FHkDBpz/z9YpzKrUE/Bo4Z0hxHetgkiTaP//etjyu7ND9o0am+JAOh0d5ao3VunTSCav7OL3
7e8trV7rF/9iSxKdNodxU0E4brApAVljt6KVoA06+ZbZ871OT6tbnlXQ4OQWb+iRt40M7Bm6Csbm
Gs5WhAM0fov3VCX/bK9vFe8Wy6M/YXF8qqKqoxlcYY7YX+XlaNXRSwz63m0ja23kHz4WAwNN1fRj
1saAHfFs1A6aOkEihPNToZ+ze5RC278Bk5DHvx15y2PQoYiNeAblNvTJwnMVPY3tFSk5iLB+AS+2
kIGEUtfikGRo2iOjS0fZYtTkdHLWztoxw0MgTXbbu8nzCgYf6krpmigDRVGcfFfU72bKSaOv7hl0
4wgKA2BoYdMeJqmi2KAdKvNQgNrvdU58CwOin1jExQib8JCDvCJhjIRHJh5G42HgDecoNOz5Ixxf
GGDColKA4gvRMyiAHgdXcsobiKudVFfah45h6zfgd7PynzRzltmK1z/1yJaloCemhc1UhUBoeFV/
a/ZfWzRz+xaiHIDpJ8fjNL7yxdMkcjaV8+XYes7QF5jbVFAbU6bKEUzxYS4rN9QiDvTSQ7O1tQxm
NG1T+KGER5UsXNVzZEFt1RLEvdbyeJFWPX3xDRnYiJQi66cC745eceriWuHVY9eDh4UBBh76WJAz
yQhiF3ymqN0rbxkaozQvv9bsErxmMyePv3qXLMwxSNEIeV9OBKFzi9mdaNdl750cWXqKxmzfyn3e
i4pnjgEKkDb69aAVYBdUXtPpngSIJG4DMlqib5lQjNt27nUcXKyOCSriLOm6akB6FOIXgzt4/i2Y
OhMruB09Oi7Je5TK28tT2FLPpLWT0rbQDWp/yVZhVP8hxuS11xcW2Mec4EgOIESAgNUvjc2d9g6R
JMd89emnvWmes7ft9W8fPmQbPt6kaaCaWSsgUEBb0E4pulc5q3aSmnIO3/aZQAvSRzOYWOoGNGXg
KTSZV0UIZ5X11+2VcL6kwjJogbeaCFWAuEM9j7vsHvRPTlugWzC+jvfxsf7MNL0u//YcdFp8XFMa
R3OUtHBUOo5Kc0LG9XQzgaEmPPp28MXvxIAKCc0ulycQQc3yW+IbTmPehUR2t7eQnuS/QyQ0Pz6u
CHW6eDI79ICDR1aIXsP4Ju9+EvEHIQbntcA7BQymqPEsEYWq1wairQh3eG05neYi5HksTMFKW/N+
e2XrATFozSWdSsvqbJJaiUdpUvHScxT0O6lgyIhDtOpS4or4LQfXMNTyxH3UoLoPAUdn2/j6zXOx
zSBaOKtJPsx0gBgU53m7w5t8FkKrJhVnV9cP88UQg2VdKmRSrVLVRvmxSN+K8aQNd9trWXeR3ybY
N5IAouZYjzHqlJVPTZg5c/5zyh6N4rlqn7ctrScaLp+MfSuVgpKLQoyITrOKJ+0l2kPg7+Tv5mNw
SymZhANPXoe3NgaktCozKoViYdFhNFR2ioBYQdQdAuVbHnGl5ekz6M/DdtlJ9pkkVWjeJfhYOpD9
XkYiRY6d+XraFY+FQ9Dp7PAo8tZB+GKRAax5jvxQNmt0mmTDj7ICL2St8qqPHBdkm7j8VCzMuKJM
Jgoq1kpzT4ZxJ/TdZ3K7ui6bOqomUFxi8UPph8nPJ8TD9b2heVAhSnQOGK6uZGGCObVjXPR90SKn
FotOKraQy4WIj3zYdnJ5FRsWVpgjmxkZmrQVjPz/Lxwgt80uDC1y7h3RTdzMm8FaK+9GL30yPQ3E
tcYBneka3IPXfL+9YOT3PqJ/kM9NCDJXpD8MEL3rIHmXMhfjmfvtJa964e8Va2zEkVUYkR0VdIMG
3X2m71Nlt/3/t3dUY0ONKJmUXsnQ+WY2phUOXlV/R9+EDJm/bTurV9hiHcz51aeiqEUB7W8DrjLD
Nf18PiHcy3SrEsT5pzKVxq1EhmSyNW2en7aN874Vc5S1zhgI+JAgfjo8TC2Uy5udBB7ebSO8L0V/
xCLLYjQVqecCwxjahOgbHAvJ/P/nPQI58/+OscYGHFPcCo3eohWpDzBqEQrnRKr3YTw/fG0hDFr0
mPJUmx4u1/Vg7sjAB2oGnDoa74MwaCGnJKs0UwcB3HijQBxL7iFa9fi1ZTBY0SVGImJzkDz0nwP5
eZY5oLp6/12+Blswqxq11RQfAyOyeDQbSIolViFeh+bN0HPOKMez2KoZhh2KWctQTg2bc5nfSjHn
ePBWwtzkeYVmvSxExFWH92KnWlmcWlqkW7NSWe1n6IGXXvzrvb44J35vmjFYQpDwzH9mwrtsfBPK
b1/69CwTCcTqilQoMIAdTU44/qhqbofyajiy+PjMYS/mdhxNnFBH9DpQbiauHzv5s+JJdm0VD6bG
ZYbn+QDF8cWuZcGgitWQ+U6WnwRyZwichOB6yW+xIubUo5iZJ0X/X4VeGUM8pmj1IQZeIvABd1ej
F9/pyJtwsiW/Tskfcd3CLIMEk6mEY1ihWJX05hv4Wq+mAiLjWelNreHgHeeE5vRsKKXTxbyQhXMl
/erAW2ypMiVk7Hxw+4Skqg5NVef/qGPsf5eNQdpPzWxel+B1feoF3YzsbQddT0pdls0KO+stbgp1
Ruei6lGCxcJD/KecdUuy6VyimoH7k2OS40BsQ11jjLJfznSjq6c2OwX+10CKrTpKZeNLqkKbcoLI
i2QQR0bxfnvXODjFqjq3kiqYBVUN6qtau4lSRbbSyu8t89+gtYUeQ3Tb9tYajZdQJdM9XXjIlClj
QnQM6tG6kIrRmHlf7mkxKNrx0sbrT+6FRzCIordKWao1zh/NxwxPqp24wj2SlV5iG+cwskWnPudu
5MRe+7q9zPVzAM1lWRV1gtf+x1UadROC2BS+GKJ7DzfZKP0jgf47e22TF3/88TVjDI4pAYg/slRC
L1/aQiMVuJnsxv5Ka2/m+ikcHret0Z/+J7pclsaAWoIuS7FPQTiugtNcvRVBDq9znIT+4C0TDIAh
2ZuHQYAevsR4KbRnQ8W84Pgea5WzvRSeHTacAVAqaYYHsFxfCfVjJ7xLhmjX3DCWs2UsWymRlAkP
Dlw0jfwalLk1KKAN5V02NKLY2DSW5KpUK0PrFCgdB6BS8HR7PJVvwZW4w6DyKdp9KqOk//YCg4lv
Urw4GjM2KVXYMc4qzL/sdLJPMTG4/YnWS6ALQzRqWOBFriqmXlJSeNVrr0C4ByruwKXqItBLvQ1P
VPkSikafAvbL6hiQEmT0YCY+Ej8y2O+kRIf+YBA+b6+M43wGAxGzIcZmOeHlIZAUDd+TI3U/1fkh
b3hTKusQf1kMAw/Z0CqBkqIdO4rb27DzbypR3RWCelAj1W3NnBN+8Mwx+JCrWS53ETTRFaO7JUa5
90X9XIEjr9HMb0FUutvbSD/FltszWBGg0D+AVh+j0hgzn+4HkffK/ktccdk/BiWUUe4HJcAjVPV6
kJ6mjhlY+am3BS/bGa+lxztaf4nffhskTBpEkyOlCht0gRQqscTCLhKwS+LNgEZ3SzNzC6rBNkGv
WtP6vNPGQSqWZWEaR7lVe6yVfOsdZQeC1zusttkZd4PjWzVKQNBn5WXsOCeBMFgiknSUsxblXbCM
uyQgZ78rbQwxHBVh4twsq+uDRDvm9sGOJ7M0x62gpyKJNLA7kLcp8dL2jSuTuOr/CxMMdph5r6ai
j6xMLt8HceOQ7B9Sn83pZWil3bbvr0m2QPb9shwGQ/xarKQMivAIpgZXsKDPekV7qtOdYJuiSxnh
UxdEg4bLJeCmPvjHsVtYZkClGdOclBIdR88lN80nu+2a76WgeaNPjj3GZxtDO8UJ2eU6j2l/PYRc
2GYQxo/FqhYT2J6OtP+PCiLTxGRp8/tgeB+TQZeoAJtPKHaRW6A5WQs86HyBST21zPR+Dg7bX3MV
yRbLYnAmMyJBFegsRqBfB8VN2b1+6f+zHeS6GvrhZOYq2B0eq+GYps72/1+NeS+/n22obQYJqlwi
xCRqNbrLmgLd4vFDVLQvg/BW0FGClidXtwocC4sMcJRipmllBc6qSS+bW33sSxDxjsJ0P86i/zpG
g/S5HuWFSSYciUifkWQClyxYGB6ifQomgd5u3/8z188DxvWbYGGNwRIpjVQt1PA686toh2FCSSJW
lgeW0pwgYGOTHvyU82gZAq8FYj3sWlhmkEVrNF0LAtxBPSic890IGppz1veWTonjqPBh7sXKw0ye
Suk0critOCCtMtgykljNBA3J0lZtLCM9G2ik6gxOGZHnOwyIVJkQZ72PWn0c/pOZtQWSfyvDpJX5
c/tU0FO7AZQqgyBhL3RdWqFhC/HrITlGHpVzSbhvXd6eMeARCZLfIC7A4UvGo9hIx1FG5GoKnDO+
3uJw8Qt2pLZWTWWOJA20Bb2TH4xdjEhc/pm+0/I1n0iD+vfG5rE0ieiyG6d8LjFJaJSneM4treLN
8nMQniVHbIIuEIya4EAXha1DZkQ7Tz+1OUAj+7dtT+B8IpY3qK8mNW9SPJlm9T1p0D437knCBSje
ltG/L95LxjhnYyYD5VsHjQ1XoHtEhiXxlDvJjvflnXnLC1d5BumyFwbnwCSBj7E+THfO88kswhGT
NGP39LXNYzChnDTTjBC5OWG2y8PXsbiWuXv3K/e05W4MJvT53CbyDOfWv6vHENki2uUIgvd98TRi
aKPcZZ5yxkjKi3DM//F/FLvplH7jXWq8/WQAoxCiccxG3DCRttOUvc87wjyHZ5Ciq5uk7hMkI3yM
3onHEDzYPnRBm9FK/f32R1tPgF/Qgu3VCMRATIfaBEvhg3pU3ehOu5euw2sqGGEXznRqeRnZ9ZSf
gQEUFaP2Gsg5GG/UjBrzXKiCDXZW2bUzOlQ4XEKnoB06iV39kDSaEXlWTzm3nvCXS/NinIlHlGwe
hVlBYEpHG6EVDJMSREdAO3RF2eNqb2jRIdu+JNxwfB1bLpaZsGQYk9QE7zfEZg8Y8HGiI3JaP7Xv
dICKys0PJ/Fez53tr7vuqBeb9O+Lg18XSkiQxtedxGx3tdFeiaWw+5oJBluqUdNUWUbFYhDdwrxR
Ik6u4i/X2WUNDKyAA6Id5AIDHRUYAcCeiHHUwM1P0w539A2Phor3kRh4kcGZPkwqOpeqCEJF+nia
p2nXjSonE8j7LgyA1PE4QvQJ3b9teRd310HKeUP/5f112TQGQYLKMCRxQqYxPqS3NDbsbd3KbsFR
aHNT+PTI/AnJv22xFeE+lMM0bZGirV965z9UjOM9WAVczDs6vLkRnjv8WvnSpSs6gG/gQUGDNcnK
c6sunHIPaghbtqa39Ise8ev3LOyNhjopOaWBTofiRkvj0zSHqK5O7vYx4n0xtj5chB36QmIdqo3o
MDZ26Q34ETGBIzvxkSeRy/E+tk5cNuGQGniXOZ0pI0iEcPnccxyQOvCWTzCoQCvrMXhKiBMZeAMl
gSOEmp1UaHkdXibFRTHc4ezf+p158UIGJqpA6CijGw3imyfJSVxyAE+ScW2e4+fezW5FiNzLmSUJ
Fq8liredDGaogdlKMv1ybXyVGkdV5ezl6soA05IsG7posHP/edlUc5rCA8cCjzuiNXaXhy9yCeUD
KUrsusAg5/Zm8iwye9kVNYQ/KpR0KvEgGq4gFlY6uAp553y0VbRdrIzdOaH2e1/AzjUgM0zcPous
SD1sr4Vng4HaXEwMpYFspxPUb3N3EmvJmoZ/v2aDQVtxAslUhRFfR81uQcythI98Yu5VlL3sFYuy
RWakiB7QsRY8tU4LcrjE83fkZnYzB014nOIKxwFYkM2A56Y4IaempN+HqXPi4EWsT0Jwl6JHZnvv
Vk1hbF3FfLdpimyNZZL9MM9m1FhG03xG/7MNRjDLr7OdLMY70de5tYLVjVwYZJwbFNegFihi08nQ
gnA9eKAQfCvBkWwLR6rNyevJX7+wFvYYJ6/rdtCyDOGu8jDZlI05rz2ozDROdRjPQuzxLiz6+/+A
3oU9xuHHXurGsEWjkZifmoFYZfekT/+OPN7x1XO1MMP4fIo520qbgErxEDxIfQxi1cwTmpQX/q2i
68UOW2mJtKQuUDhXHelm3kGQMPs1hBhdNRDNwJ1f24JD3G2XXF+aIYOyASQohB2U9/tQkoKOpuyN
BzPeDZ0ryJ9IbaElWTRlkAfLeAZ9DMwLqHjVg5nghUcesvzYKT9GcopyDvatFh8UySCgQESTg/jr
74vgJRwx7NL1NDn5PbmP8T7u6OgSXh6tlb9Hj+Zkget0F5+1n9s7uHaol3YZH+wBE/OsojsgH2qr
bI++me2F+kEqZjvVw922sTUPUWRJBtOAhMEvdhA/9At5Ljs9dEfypo7XScnZRd7/ZwAjmytwGWgY
eJGH4B6N8+40jDkHBXk2GJDo1c6ohhaDtnLhQWhW6Pfbe7T6zF9uEvNFSCAqOSQwMJwcWfMuv/0l
d4W4Wb9Cz3N2kKgq3mBJnK1bLcwuzTIoAap2TSjEnBLfjw7qMlANSOxy3ziCV3vdifc6WPW7iyuw
o7dhm2dZCq0EZ5JeurSzkHivjIc69bSQ84JbwwhIJ6G3y9QpER+TxMiFGAUMsJm7A9REEu168I8G
bxiVZ4PeZIvT2+QBGNrkEkTI0YF05zT3UKzb9otVExhpIgYouVSNHauNBjGq9ACckgnIXMAjhA2T
am7qY60SCTL231ao9y8WUhVEDlvQvznVQI6lmt4Fie+qLdqsY31XJOmpMtJ9PJsy6uXCz+0Vrt6/
IONWwKQBPVSTnRDCFGxR9xX4j8n5P0qe4i2lrAls0Zr2vEzr2uW7NMZ8skDGrJ8RV5hLNURLjUFS
SO6IfjMihtpe1vqHI4ZmYpYdnC7MwSoTXwvGCF0ABpn3aazo1mhMaPxVeMjEMaTQb7v4drFqNtVA
idPj7ErSH41kH0XDZ9APHD//XcyvgfeFjaYQDX/AGKVjBLdhHlpG8val3VKYz6J1oDNVQa3oaA1S
Brrk+hnxBD3+zK2+WAeT4itnTP03WgCGMdFr56sIfUKBdNtlM+fjr8Lcwg5znvQgIr7s47aYzYPg
W6rg9dBtrWyuUN16ALGwRL1j8WXSUFOaGIyUyA6Hj7Jt7OXj7JS7wgvffOnX/HEMPk7x7TMhGJ4E
vz2CuXMrko0+COHxKtC9tntqRVcfv+gTzJWrmshNQyUcsVDzkqo3qfQ6aN+33Y73nZhLt9PiWtIa
5NbHCdOjyPvGN12Xu43g6Mbrtqn1m3axYwwgjCTEXKePAfwKNH326Oi2sqcj/zlBD20GulTeICT9
8ew7QwEJLcQ6DYKhFWb/0l4hZZVQLp/wWy4+E//flM7I+jd1cis28mcgYmGN2coiKMu5S8CybBhH
3d9N/b+c/aNn5s/lULpDyg0ssu3A/kTqQG7wTJuO1b52zB+YMEYbY/ncvWSP6ELmvtN4BhkXL/ph
yHQFhdN59vfTpLtFqz1wFkUBZ2tRzDfKgjQfpRq3ROMqOx1VxhwD78+qNThg9vHIfcmbd1+9/8Ct
ohuUFgtjlx/xQkprM5yCOHKremeW+wRCyES7bwIeNf/qrbSwwyCgEseUuwh2BtOdsvtOcVryxNk8
ein8uXmXtTDYFwd1AL0rSKH5hk1fTuFOufb3qdU/ge7O5aXReSti3KEvjRzEIx1x8nIyQstPddKg
kWRIREcliR7ut1fHM8d4BsaKiyEuwSEzNp44vdTSi1p62yZWU9rK4iMxZ9Y0RALieuiPUu6D+RBA
vsgZbRS5T8LB+Ay7naLLmqgYIvRX2KpiCq6IYkxp10M4ggLEM2pgX3G/vaTVM7swQl1mcR32Uq2P
TY8+XTEqr1TwDBeEE0KsDrQv18GcoDQtK4R1SN/Q4QstsnInfYjOid10Nq1wZKFVPPNmvledYbEs
5jTJjamW0GiH1FpzpUq7FHR9XAqVVSha2GBOk1wmJpF1rIt2K9HRn+AsPGHIElSO0564Tca5MNbj
/oVB5kCNUmEGnQgRtObYok9Wt+MbKbMi8OWnrvzMq6ms378Lc+yByhSpiMBX6YRXcA1bcRCWv83e
4IhO7ObfeA8N+u/+AKeFOeZslVIw9yPtAu5yT62avUrOdQ/e68xKYl64yfN6JrSo2jqONQVg25GH
qP5OfA5Q0N+6sRY2ta2JpSiNeBs4beAJJ6VCU7UVGU9DdlWMnAO8ej9dto1NbIu5MiEHjWp1gupJ
bBzDLnN18qjqj18CCrZqOKiILE0f0YScHLRpHxWH7f/PObFstTBqQinpkgbzROE5jh/F7ljFnCWs
w/dirxhUgGDwDOJ5SLL/p3M5d8Z9foIauzPteXmb9fTUwhaDDmndzLFSVaoj5Fb2Xh4UcBxV/Z6e
1tYOXltKbOT0nJiZ49e/ekUWaD5GY9xqA14ASq9bgfmtk1N7+zPxLDCgkPiCoE8l5mWVqna1MPPa
PPnMRb7YOQYIkl5R27CiWo/JUZY0SwBVZPHta8tgACATokA2m0x3NIj1iFHnYAqcU+T8C1wjAwW9
TxXt8owNxfCrok7gba1Dhw4bNHmgmdYb3RzjQzy0Xv8uv42x015TUddD0GHTRMU/irFqlZPPIbP6
y/G52GAyhKFGykLVKdTUO/VIHZpchbgO0IUJCU4OhPIWxAQmTa/4o9Fi97QJWXbMoCicfOdf7rfL
cpi4JEv6GiEWQBpcFVRxEzcN7ayO7MnYTw4GUfmSafRH/3kvXEzSRS/OZ9NMYogMMsrDUE2NX6Rn
wS7d4iBe1bb8LHNuhnVEvRhjECgTtTk2cwiPZNJNq3eWEJxLNN5tH6Rfs7pbS2KDkkwTJKQFkU9B
Fn6+6nc9CFwaW7gnh9nLPPVAy4IxEpNIhV6BXd3u9uWnsm36ZaUMKMnm2CRE8VFRG3aNcQjqh+1F
8naSQSSM1ULCOW8xPlxnVqA8l+mzrNbO14wwcCGEURTkA05wPF2XIKs1z/lnmrSUyz6xlUdfRcte
FyPBAd0Ku5nbU9G1HJDgHFt2lksQjEYvAgn0MKZpTdJ021bS0/ZG0Y3Y8Dh2cmv2RTLUU4w0V/yt
6KBVguRQlNsZpCp02a50V9Y/94T57WCEgYpew+O1LlEb0c/Zk/lDciJAOTI33zUvA21V6fE41NfX
aCqGpqtEAiX3R6DIirITtQT9zYJsyiBmlDAyoAxvSlKABCmWxX2bp5PVg9nqLuwHHqn1X66ui3nG
4UttLmqQTqO9OkBDt2wnp19NyYFjeun+/0i7ruW6dWX5RaxiANMr0wpaCpZky/YLy3IgmHP8+tvw
PseLhrmJc2W/umqNAAx6hoOZbvltbwzG1Rzn+p1EQ1leQClYSaYj6/GhsDDvEYGvu8vfdMt+meLn
kQoSp3U2sQzJuC/Ix6oL4kTUDr8NF1cbfJw05L6oVLxMyvbD1HpG+6mv33TNria46LjkJa3sCM/g
aVRi6u0AgXtn/5Ztf1dcLXAuH5PF6OsBxbxJuu+h0NN0AZ0+KtGPfTOiveIiYoLxsEGW0AyRqYaT
kheThg5UlAVRSmSF/f8q7o5kUKEAg/5AqmJWK3Fb8k2eF4GRLaUvQ7u6MT9CZOd6qsUDa4G4LZ6J
q4O9OH6fIMS/1HhYANPiTfKeBCi0Qf1LOBsvQAzCIQbOaraKBCPr8pnpSqQYVadHcY33X7Kmq1/w
0JAsy4gGp9hXeocR8ZoBOjBONvQvMZs83YoXth1RrgY5cCCkwndngg+pUTnE+eKYmJva90GBBX68
KJzw9k3ZUHxZ3ZkpdaLs498Z4AChjGk99SXKhhVq4tLBEOUnmwsw8Xav4OUeLWece5ul1aArJ4bk
S3UXgthZa0VvpiILXJZnVE1BDdajnFZ3RvzaLIId2o44qyVw7kv0rEjaLsLQxv3gDacsgKA6df4j
E+ua3/YPZNuLV+Y4L45pj4FaCBF6XWCc68+oiF/qrwMIxTs3vs8gFi9wse0i6Mog58VTSqMpavGM
TjLfHtwMU2yZNzmF7Jh+opwZPIivznYR4mqVr0MVelhZnQUqf6UoO7+TybNJGtWx5/wHKAwyZ1Ek
lJbLuUKrhH0ftXoX6AtuQI32q4NSR4tv9IvsW6HVnQQnwHz+jyxu9adxd6INKdrQDVQXGQNk9Qml
9Gd0v/nFrXrzpk/JlSkuWBa6nk4NwS4Mhl+UH4riy/5aNqPL6ve5UAkt0XzMS5P6lYVAfJSS4yBa
wmY0Xplg93MVwOpIiyOD6SHls30Maebadmb7fSMFaLrTRYGMbcje2XB4okwlqRcUNRBLWsPRkO1i
gtREZZuAgBaiqb3odoicgYOXFF2dRIpQSmezU4uHz8e76ILCHFhWRJm1aCc5oAlze6ziHm9grfyp
hvBX1TsY93Rk0Mn8nVdwEGO2ehYmGgoY6nJqo6eoeZ4GwSUSOR4HKvkAOdU4QVyB+lEtQ0XvfUne
/9UqeH4zq8hTI6pQls2s98sYjErkdG96g7o6N995plGad0slg0SI0NuQqO80Kh32l7Fdu1rZ4DBg
WNKRjmjXhocNngoGsOhc3DAGsOIgaiP4F6xHdw+aPXQLVBm/X1YJn7110tpo38zw4iVjwEsPlKOE
1oVKOSh+GuCj6lGwvm1XuNrkAEKyB/BfSOgJS/L+NomobzbTuZA0ENsvp8L+rOndQwKBibyUb+rY
CuJm8qaucxlbbF8ujQBCmHP/iSA2GE8w9siezX/fAtrbVKcNEu4sKe6Kjr4QhbhGZ57VOfPbjp6K
XjTi8S8x/WqT24KKVJRmCTCyR1q6ePiEpOA5H86GM3yRHfVVRHm4veVXe+z/V5icg+NWgfKK7pnL
HSEvdnKaWkG7zc8AvbePHDBqGJNJYg167IbpRcmHHpSKauZM5UNhXbracGzyRPBCvO9MooVxENnb
A1ph8o6xbkYna6JHkCsFS2gH+2bYeeytjQPIgnZa0pYASE2joHOT7qZ+FtDTityQA0hK7SghdMKk
ZWGMDtHGR1KA/F6SPhrRcgpb4yFpp+f9Zf1L0vXLL/jPCWpjzqhPED1ZkReka173Sgewb3a+vkCw
JvZCd5Z9kVasYDd51oJKabVRkTrM2KEFRkvp2V7ko2BlIhsciBaSYUbKjC696ivrmoOQQOEgY/eV
Axvry58iLE1gkv3kjpPw/AW5NhcS4g/a5gINCqTloTtGh+iEVB3tPpPm7Jtjnv2HNTTVogUMo9wy
PyehzukihSq1wLb1frKOGrri6UvXe6LZvs0bdrXD5+WdnhZdZ6UWRNuhcmIh/UCbcq8IVrOZ6qys
cCn20IU1DQcMcen46Wn62k33XXqCPrbAjmg17AxXQBhBisySKqQhGBYrF6dVniRRMiVaChdPMlXp
SV/grcY2jsNSO2b9WmafayJygE0PX20Z+//VUkLQmfdShSJ8b9zY00XVRVdoM9NdGWB7uTIgqaPU
YG6BvQDFjxXGmDPTGb+yDo7xSDtv351Fu8b+f2UsjyLLHFTsmoyW/nA6Kk3sjrGXi+obIgfgAoZO
Rjvu04x4YVg7o/GggAZ8NASxULQYLlw0EikKfMvCBZb4Fn2gtup1SnXsyCQ4I9FquKCRoed+6ibE
Jam9nbMcilk3tb4I7swmbQNTZME/xdQ0k9szc9CbqoZGCqLE5EU37UG6q734MCFJPHa+GnTu/KIo
QpLJ7ULLyi63jYseyaE+YLbIugVnvxnUB4w0n2I2PtCAy0wE4NubeV0mt5llO46gY0Sz/ZLKzhjf
5NVzNAb7bi5aE/+u1Q2kSueqtsANMJzQKHeX626BXZw9dq2U8bBvbxskfq2Jf+NqJYh+1lCL8FI9
DGjbB6U6vskHryY4SLWMFo1lFJSBmX6pUdGrlMpRTcG+saP+M9pdjXCgOtBcT1B3pb6Stm45fUwk
P50PXXJKlTtDpFMlcASLQ9ZM01i1x6I+hO8OKS39NDKDrhPxjoruFT87R3otkaQCLyOJeUKScmF6
WJaHfuRAu4XC2Nfmg+LLRyE9oMgnOKid6DjgQxCpEVNKN9wWvbURXggNKNsyqcz6aJ7+zgk5/Mia
3oz6GNxbbXoqzUthCsZURefF4YRkESphLPCvJ8BXGMiLVw6S2WnDPAJpj0vAvpGj2+m8oLufjWC8
KUG+Ah8/STcb9dTFE55UK/tZxktu/ndX1uayLST8ptSbKgqamnGeqHRRFc2TZMnfP/ftc7FtW2Ea
UZhw+z2mm30R1SPaVrw4P4bh5JTaD6qImt7/BVGvVjh3DklK8OejIFfquWvl5zz5LPfe0n/QSnQ8
S36T3Bnzba2+iwfRXAT76T9R6Wqac2ytbToKjfTYHxRnoZWrhONBKhU/Qc1ufyu3v66tqynOxye8
Bi9TiWQsOTUn7TgcpzOEqJ3Y0wWXVXRoXBTMQwyNDmCw85rkswLSK2OwHbwICXIK9is7O8d/eBbZ
OKpThbhUXKKjcuyOY0AC9SiqRYucg//UlHo8JMQS6nXJqYfSAZhfQccHAc6f5eFldEXcDUKDXDSs
ykUlY4+3ghFjQPUdGp+93B0fzEPhyy+is2L+tbeLXFQsJbMe8AGPRlSiO0n11JBTWKEL0YDuZyao
T2z6ha0R1QQxvwwl+98vM/IWW7UqlJDisHJS0wiGxYkgwbbv55s3amWFC71ljOGWXkE9J8mngyb1
F90ua0eTPzdiXVH2F/+xeytbHDxNda3lVosu7iFIwDZ4yYLcNf3uBxP2HJ8kcYFg84NqZZBDqkXK
w0jVI3DVeObXn7y8QfqM4W+0773ND1e2OGiqpCmr+qaxvFF3+tkt0NQb+6i4xCfWAym/iG6ayD04
fAKdtFJrMYYzIFl9q2Yg/qmaJ61LH/f9Y9PjV8vi0MnqlKQddBlDnmiIMQ51PRxocqL6S9OLhnw3
06SrKf45gUxRbYcd3COvvnf6x7AS9MUIlsI/JYwQYbetElUw1AnS7C6eh8DWztRoHBOdYvvbJjgd
Xiilq9GpPKuS5ln1q9S8yPGFWILlbGezq/3iACKdMQQ50gL6nUX8Ms/lwU5osEiKa+vfFmtyRylz
6hmMqHJ7NvOXUqrfS1PupmV8l/T1sYt79+8WzWGJPmC+XrWRRZn0Misf0BU0mR/2TQjgSuUgJFZi
DIJAVcyLpLuwxEdxdayV554I6gnCveWQo2ptiD9pBF8kruxWD+RsuAytUrejLrQVMZokv4Tu9Gl/
dSKv4TEki8fEDnXiUXly0K/vhjR0+1hU+9uOmShCGxoIRCw0Ef4eWvA2WMj2hEudZw597lhHxW0Y
6Jhn9XC9fdH0zvayrua4EC3Txa6SybS8Jeyc2fahv+QM+sv+3m2jx9UIdxsUtOlIaQr9NL3WL7bU
nJJcKOjE/lA+gBFw/ILAXsH0FuHAcDKVFJcJRFHygZxVvz6wFu38pLnpz8r9/oK2dm1ljM/YqkFG
ZyfoofwkHe81o7+PRtMrlkzAbb3p6ms7vDPMRgtWMhToGm926zvw492E3pI78n3vMUdPC0d9zA4i
sNi6yWuznFO0LYRl5QpsaJlZ+GlhHRvMjaQJzA3+/kZuecbaEucZ4RQbg1bhS7LR6U+N9lLEPCSy
wAEfGEXoBCZN2zOid9F0mES0UCJXYP+/qtXa8aRCq0ED/UXxaRpmR+q9LhaMPIhscIgnV21RGyoe
BIblpu0Ttx8O6Wy/IUKsj4IDODlpCdqzkW3KeVIdk5G2DrFR55ySWFT4E50Jlx+Vcb+oOUFfPu6R
W2vDJdTyN4hDrlfDwUGY5ylJmdypXtmOOjrUAJ7mleKkE0rDjej9QXBjeO5iAxT4UDtH7Xn61o+n
PL4ZIK2BwZT927KVJa0WxRPIaI2VoV6lESgN5W5GPy863vFaPw0Th76lR2Vti8OAPkyj2SzRDDE2
X5vkXqoSZ7I/7K9HtGvc7TftyFxUCnIuy3pSDB/sPIexSt3MFHWKbvYYrFfDoUC/DDkZalTP0cEA
Uj/GPgbmseGcfWATQ+IOPsGN5TkcFmWi8zCynoY6daQ4MCLQD4QCHxcZ4WAhsWIrTbvQ9EZsX3O2
osIhg6CcKLiqBocKMUnVQolZrbm5ncen3hBkyqLf56CgG4wlUikujkGeF/pS26IeNdGd4YCgjImd
JAT4X+JTnUyHzgrd0Hin1h8KIjgPgTvzs3wp+NlQgUDTR591Tq8N34eBBmFiKk5j6Ie/ujq8gJuR
2lXUhAicM4hWyjR1ls50u9wX87WxE9hJrHjxNkypFNAxYS9B9/Z9h3Kb9RB+o6+xL7ltsLjltwSF
N+Oufh0SAdyJbi3fkFXI4zKRBTUC/SmhfgOqUep9VRXHcMADq7nlm0i3VzBhcjAxaBr68SVWa67P
Q/demRwKBb79kxN4PE8zSqukG+sQPO8quDfV+FWvgn0Dwm3jcEGeJaOjFnChCawDS4X1CD00znKY
gwiNLJibGYRU+lvEauud43CiSztNT0I8wEupNjoxaNWckISfFQ3Fo7S6HbOuOYZpbjtG2JZOEy6J
AEg2P5yIAm5JvMoSNIJwwUSt9KZUTVRRpeNwAdH4K96yUZw7sYaTOXeMx/1dZrjxx7VYmeNcBcLz
ek/TKEENOjwrx+b4v0m1bGLKygyXXup2FhrKCJX7EoFEHv00fsjrdw152l/NZihZmeFcRs8mGUxe
4CbOssBM7uXmRNO3JLEKgdaCJlsyqBh/T5RjDaQbDdh8QRV2T2VwDeEdWwCK26u4muBylgVpZWxW
mJMkfffaJNRDk2fjyEn3hvIvGh9/LYVzNaMqhxl6BvhGR7W+fVgWX6Mf3nIgVxOce6GVpSFShmKK
lfvUOKvmsW8E4WoTiFar4FwrDIvFnAgeN+J2uaRZesyiUMRxLLLB+VVJYj1MSwgnFWhlCqcGV9Lb
3yiRBQ54pkFWO7mA+mZsFMc2Q/MXqOT/zgSXo0yJ0c04DST3yod8BKxMgiRr0281PCXYiq7IusZd
jUROpYzKuOTJEkCRiVincBSwGmxu08oEdzWmhSo91VDAVWRMyCeLKykCd9pk6CMrE9ytKKquaNNE
ArHrxfhsHYi/yA4ITZAeuIMPPch3/alxZwd9o8/757Md8FaW2eJX3+C5Dr76esF9jD9UoLUuJ6c7
NrrTwep8ag7hnSVsAxIdGXd5FjQsL9XP0bAp+GcoSHKNk40xt1vjHlRCP+mg39KUs95h7jaRvqLg
WgQdNBOL7sh7Ix2cWhKlXaKl8TcKDOGT3MLd+4Q6ifRxye+sahJkQSIj3J2qUrWXLIqSYEVRyEoX
J1FkJ84UV+AaIr/n0/82mjByjvmBTs5aPITTcxllR2mWbiJr8gpbvwlHxemTxo/TxJVG/bVuVL9Y
phdDf8sM8+r4+BnmTFaNPsPToWfMR2W+mMvtkAguoWBbeVlFK1kwW5TimtP+rGe1Oy93EnkL5d16
HRyWlKqtd0uCb4+y+JGpsUuMA1UFCYng3PhBhIbg0QTEoujVUnsHNH4XPUsFqLv5YXNFDcKhhtxU
8TJ3MDFiJF9pPIgiBYpMnEi/V+VPE/2674qio2H/vwKpzizQwZdFhtdYr03XOhroshSRhsF2xRhB
W1Nk2wLzIWdljtJBQikPtAMX9ay646H9bt/liZ9hJpOBUkUcNXLGG1sQX7bRf2WYwybTMJeiaXHR
pGPy3D0owQLlE+rZrnwiTwg3jYOX1qP2SWiYhZU/EvGVYQ6u5Diec8XMmPhkdCy85YZ2TnQhjgJq
ZcSbVyq9BbpWBjnoqqNCy8BEijs2PQ3a/YQPAJGQC9usP9akQxbdllVZxWz6775CRsUa7B4DIpp+
sBrIeH6NIY/dfn+DR16t8PWKLtG70KAQd8urSx7fhaGTiLQZtkPzygaX2gxELkYLIi5+47H+utg3
H8mpcxaXHqtDf0xf9pfEDntn4/hiRdGg3GtVPZ7EwfiSFo8gb9NsP2ad+pmot124NuaZqxs9m02S
QdYebQWuiodqtOROjnVh6teyl0ILRdThsokgq73kAAvsKfLU5tDM7dEvq50k8PoJRaIFnsdXJ9CF
pNWZBs9jQzD6BTUXNO10poOqC5sVwQ2unOQwH8nj/sFtf76vFsfhhzqCYalJUGZq/cI+xEf2gPdV
Q4j8OTGSipTgRevkUGMoc4OJhkCMZ3gcpQjsQLajY/x+aSt3f2WiU+PggpClyLMQ4rgQujrFRvOO
hJZvaJrgm3RzfImsNpDDjC6XuyEZUExnHKcQVQisT9kNa7gy3TkYT/QsfRvf9CBxtck3cEfNaHYp
+6pIyxuzu2vm12a+zyVP6UQ9PILz4p/F1ckumqXqQCpdldRr5MRXxtxHBA+KFE3w+0cmMsYlOBM8
kZCY4l0iVh1wJzq0vcuNL4pIUVDgGjw9UR+ZTVmU0KszO/R1Gb0757LTTCISg61cCsz8eH/XiY0H
cg6nUlLrcZ1qqODOxSnsorvcjvz9HdtaydoEB00GdDsx1gg6GCv5kOQH03Aa+/u+iU2EWNtgf8MK
bolRKXI4WaCcOWG6XfXROnb81b6Yg8xXcHE3KdLWBjlIMk2DNHMNdVztHgQBbn0giF9W4pRu/R0N
IGzeY/bQbXIzO9kxDcbjIjnho/qGutn6r+CQqpTTiE4qiO81871af26bk6yLsEPkIRxGqUbakFH6
2QUPdTU0x+F+sSAdOlaQelGAdhrRi+lmwrheF4dXQ9fOCrFGVtwHCRLjvrG8/GMpOcXLAGpmGdyE
82uLTp5ahFq7zgotQ1bLXjmSpCyxHdczchEAo/w9lJ0pE4QzkQku7VkMNZ3lzgCRbAc6tcwfag1G
Dvs3YvfUsA4OpuSmrY22Q+vBoj+a2sdhfLf/+1sw+OuE8PscbsRWr6tjAtZDuUQhhf4YpUOUfJEW
0UUT2eHAIyqUAT0u4CroZ8nR9c8xYnHffyx1UV+LaMM4BLHMrK2iXtW92a6dXk4v3RIJbus+SmHT
ONCAnLbVRkwljBygEfb/b7IWbR4HD11bt3FIIChCDfl5MUEXSZVDPqBj1xb13Yu2j0OJKjTjaMHd
8QjIRcZL2jzt+9vPJwA+e187HAcJZbFYhZqjjie/Uz7OfvUtA+Ohoz6AQyow3QyfdBH47u1T+tRi
8BIJtrf/Bwj2kh/vlUJDN8cOWrVxGTv59EzsL1ERFJPg3v6Lj5iQ0dRVDYGZQ4exqrulLFAKYJ+s
4PA5pxlEcUevAKuF9qw/v2VVV2scTCR6UtOYcc5RLXKKKHInFV/H2Ytk1YKIuSmojbHIXwvjEGMo
+hIyzA1KKu7oE5dpSxeLF6EFQnYbSCXnJx3C1sVBl5zRCkrT2V/ptoNezbP/XwG7klZTaKosjEHB
vg+iQVBdE/0+hx9FOpvgwsjArTcVvjR158aUBb6xHTiuS+DgI4IMoDb1+AyyYtcwLhZ68d/STbY+
JA4xYnnIynqAihz6rd+FZfe57qkv9U0n8IbN3VJlXUczJkRZeGEotdMnE+/cGFNd7pfha6m+f8Np
X3+f14MicdWaY4sn59m4GSD4Iq6mbeLBygJ3TxNpmaOZraCjj7S8HY33sZ04iyhZYBv+B+ytzHAX
1GB9VlOIt76hPba65abS1y58sKbvJCz9/T1jEL1nirugRa9LUVphIovlJb26OFkbDORgJj8M5bsh
v+U+rhbG3UeTDjO1FmRBSnxJmqclE6xmcxBMXxlgt2l14cO6n7q6QvfyKIGvMQMHwId+jkvHNkr5
izFl2V0DscYD6lyT0+S17A52kVHBKpmRvT3lrmzdVNXUxHiRaYvxrkzRAtraKLGmqQAaBPeJ55at
Z0tVuxp0DVVKj3ph3BZZf9p3D9FSuAi/lGpdW4mpgYf+RrOcoXmMROwx20F+dWZckDeWBbvVKQTy
RpAVQR+Plzyp39v3oVfcTODZb2OMtJdecbArpwJr1QHdc4/7y9yskq/8hn+JAdETrVQdf0PnFapj
nYsgQue7W/ywD90hCvIb1WNyrqJEV7C9/OtMiYeZ2QqBJ5UKCiuKz4IuOce9KfqcE9nhACVU9apM
BgQR80l2Qct2KEvXeDAu+m3vhQ6jSjQ7TxE8pwjAkn+xiezRJp0FHR8pvE2GY6X6ZXjMQ4GHCi4B
/2iT0QJ0rTk8dJheZmtywln0/ClaB9vcFab0Y65PcohBAr2S/awHrNiKo+p4ykiL474fis6JQw60
LLWtUhtoWaprd0mLS90Mn8xQFbF6iezwET+2u1RvgBwZ5CWW7MccBmn+l+GecNiRFWW/oJ/lJ+H1
uenwnqaLCuCbDG3re8thx5DU9RITfCCM7jw7WpD6pdu89J+ikxqUQftC371lPmZlkZ/0mCQpzwv2
aqeZszPSc8xez1oBsm8nABpe7gmUqGRewK4uUNgyGMldUt+G0yNJvyo66ktgblaf9j1uk08PHx2/
THGn1GpLHsaxBHGvS/HQgpVJvWfi1Uy6XVS4Yj/1Z1y8muIOazF1hZoaQLZUZFD0XrTkVrb9BcIG
teTVom4mwcoUvqozd1k99LqMIQkwTi0njNzZLgbtPOs4H8O3DEtct1HhNb6GhlAzNkFQZoBpfbbT
s5xpXlsRgWNso91/t1DhKzzqpIx1Io2GFxc+xIRdMzEFSbpw27iMMFR6tcTwOaLwafRZsyj5pIAe
X/PpeRJ1iW5D63U5XD5YJJEW5Qky9jA5F2FgTqlHlVMki05nk9F7fTwchutqqBWVDYKA8kf7AdoC
78Ize8cyI6fxJ3/6wZr+JY/egMTrQdSks/11/+uKoany9wBijolpKAoEIlvfaFCnRv9tc0NQTVV8
9CJpp7dlFddd5dC9KkivRBp467JC9msJj3a9dZ70UtBgK/JFDjlGayQl8mjDK4xXYIiTl8d9bNrG
C0juyIQQg/CjBmEWD6NJMOWU0YOcQ/QyO7fhcaLnRfnWdoI63bYrXo1xq6FUH9ARh6JIqZ47+1Nb
R4eKgnGytAQzfNvbdjXEoWA7NfWYpTGG+LPyYkraa2UpgnxPsBb+Hb8cqyjMJWRetfw5H1u3t49m
fzKrL/vns51F/FoJP3JQAtCrUkf3GdUeTeoNpuSkrSA+CXaLf7+nNuhedQsaIXP2A0IGTtS/pYQD
2ob/OBk/UgBKLx2zOWhINcllaB+78fnvNoktcJU9zvKEQjaBTkVZHerc+KD3UWAtooZRwVXhX+lD
S5m0kQnbaMlF0Q8KPinmNHdp9qrR95lIdGs7PbnuGQdoktEMcRHhK7tu6uMgBxN9Ju1p1h7z+E1P
M6vj4bAMdN9hr3eo0FPtYmv3pXSrxAIPEN0W7uanYz0YVYUqdjm/N8If/VB6kX6ZSpHOpMgOd/E7
OdEmLSeWF3WXfj7Yxqe0O1maYBpecCn5F/guVmyDGgg2JFcOZdP7erxAv1cSpAmCxfDP79bUaHUb
oURV9aMjW/GR9K+Q6nywSCmwJFoQ9+1qDIsVp31ke7VWOlF6qIpveSrA5H/5jvjl0fzDOzRE6qwG
d/k/jzSSc//bW/L/QoXD3hT/TIavFjlcKJOirewRGiO6M3jxMT5XYDZToUAkUu/dRFBMWOCxXQF9
AK97TOR0UeDdmDyc3ul6QDTR3rGE8I+VrAxwK6mhupdkIzQ4GQHiP/J4tqv7jDEtB++7ctoH1E3P
W5njUrmuLMlIM0BdOB/xpRz3t5MepL2geLG9a4gKyNtUTeXz+aoZy6yVagMkY7dReldUbwEdMDr8
9/c5r9bkJSP5AjUosuDTzgnDuTZczCiHN3qcWh+pngjZgzYv0sokO8dVJDLbtJutBUuS5to1psEd
qodEKJAh2jjOG1qpC8sW/U2ePT6l/Tt1CPaPf/v3TVOzNMNQQEr++yrCakhBoQJ3TpV34GdbRLnT
ZtsUdLr+a4BPnpocFdt+wSeW8T58X5yInwRq4hBnDsz3EAX2UQ/0RD2rP6lQ/rxDV6P8w4KSJzKk
WRj+sF4t5an38ztUm/AcmHmlyyYruyN5GnwrQOe9+jz5uis7kiciNRHsLp9uVWZnK2FP0b9FJ982
pndWabzbP8Dtb7HVBnN+mEjJWEuIuShGjj4j1Z8uhRee1FP2Grv6uThLXvmCfXbF5CbbH7cr25x3
IliRUqeQv2G2WYMmfc1PMroYY8/yBevcBqrrmXJAFXZyNUzQ/cacLLpBPfQiB5EzQSZGP6BF3kmf
ZU8s6yQ6QPZHrS75rFW60jJh81B/Ueqv+Siqhm5/za62kMvIzFiOqNYj65+glg31QVD4TuDWdcCw
DZmqTsRgKFoQl51FbRODaAoCr8lMHUl6UMIfgnNid2vv7nGIQusSY6iEvRlhYPpio0USYgOm+78p
5G2D8C+n4NMzWynUNCwq5LPm+yw+SEblWPFbIJIwTkkNRQAQv/7uA20Z63YysokgqywCuqT1HfqS
NYGVzZWsrHAHQzAaYynqAMUlrT+NdffYKcM5zuzn/eMRmeFOpzYiY1EnVswwQGpBAcbkg6lqb0ky
r4vh33/KcCmT3kKpoSMfCtp+1JUocoxSWf7SDofzhKlqtqzaapvvSXqQrBf9LSIs+mopXGYBLeQ5
rg3W85CdbPumVV73D2Szy31tgMPvXsHotqJCU/KfAuFyVExneZwDRsc7o6HkIJJE3kbt1ZI41B6j
ui5GHd/QI2RYmOZLdh9eWPd5ei/KlgXuxrOyNko8p+3AaNGmh/onBX4tIqDY/thYLYfD6Cbv+qFe
ICspHc0nFhZsTKN7rYegfjACCD4I+5iEZ8ZBQmmkhgGqLPqzi1/xkiA/RLe113usBJm5cuTsO4lo
GzlwmKdOozEB3Ymi+5KGIcjoTLtP+zbYb/yB2ygMKjJapiyNF8tTol6TMhWPmlMc61+mtpDcsS37
YxLLozNJ0eAUeRkeOlv7tm+Ync+fhi2ZgGLJNAy+ZFRCBjDDfJHuqal8V+nmRS7bQxIpPtFVQY11
ex+vpjjPxxuGmSpyjmlF4zHTb5Xwsgg+dLbjObmaYH/CKmOAskBRq8WAZpNoQI2VGGnlxHJSOn2b
YDLHTluwp3ZkvDVAZeyoi9l60QSeLsdI6szFZmS5ACRF+8vdjyjX9VlJQIiRjiqorZ7HNPEa1H8h
YLN/kKLd5W7FSCha5HvgSog+0zCWvagYHDsUzZyyQ9rzF+4ySA24raplhgZwHiTVC8YWBLdNtGFc
jEzrMmzKMKQ+1E5U8DINAwaQbOJO1VtG3fSrs/DpC15bpbQfgP258kzNQ6OC0d4STA4KVsOXluxB
n5Ouw7BFsyz3xkgcAvLPPpIf6yoSOMB2ZEFfBzpl8DEp8w0YXd2YNRlnDFADBP0iGI7gYOk/Mq73
7LtIsW7T3VbGuMicSz0Nw4UxwxkzKuXWAc/j7pKIenY23W1lhovPmaVr+ZAyYdex9qoi+1CMIpXP
zSPC7IhiqZquEV5ep6/VPtI11GBUormjWTuZ+twnn5be9vdv6DY6XS3xHbhjqGQzTcHgITMFQ8Wr
D/HBNPGOywIXZjxEwXn7jH6t7KfDrNDQoGlBm5yV67vXFnoNinZuk+e/XBTnCFlktcBNJt/+2+DK
P9H4fxhcES2K8whFsrKpjkF3PEtaG2hVbB0G0tNDVdm16EYxzPwD7FYHxkWsJR/MeuyQfi5f23Pn
NaBfqN3yoJ6mR/2d9TVC2SL2Mnd+3N9T0RLZ/6/ODaQfc4uPbZRtrSMtjqN5VIggUgqc/mcP2cqE
ZuuTsSQQvpis1pGpGjRT6EvSh6yoBCVVkSUuLg02mQtTQ/YUq89RqoEiqXM1Cp5l0eC+8HpxocmO
JSVsFRBqMeEGNmOZvaAhCF31kJA5iFpnhNa4OFWMA53SSv01CvH/LbILnIInqQZP/7yglweiez1S
UOvdGA9ONL2p3fPq8TyPUTXXma5JEHJoNAjujs8pOoJa+XXfv7dB/Rcu8RzVFngIJPKTFq9oHdX+
IolGHUR7xWFElC9pZKvo1iqL77ril9aXPhG4tcgEBw0EpZxGwnSmP2lfTNstW7RRi/iFtsu3q9Pg
gEAqOr0voXkCGvl/5sub0IvdEKN5GqAneYdPHftBFNnZNdkBPZVd6BU0zFav0DhEZC9azBHFH8fh
titepD52qPJJosJROXYYe/Y4gBg7zPfMA0A2OcVHRghdHMNn3R+DyS896ZQk/r73bffHrnaVwwkj
nao+7KFKaoIbxV+86qIH2k16a11QmPbNH5ghuY2F7bEip+fwwsBX5KxrPbioKaaljfwJZbrY2V+a
AGv5oQEtrIeqSOH3RecPQ+RkzU2YBVY7un9nh6v8qPhkshsDmfNs5pcmsV6HwfiytEmDwdjq474t
wUXTuPxi6SwpNFPoeoDyTx7ezcTVC0GSLjgajYcLLZ5VJh/iRdk5I7dlJ3gfE/0+hxWVAWYUswM1
jm2nXjkObtoIfFq0Sez/V3d2mdSwKmeQc5KsdazoLCFGRNqX/ZP4lw+MX7itcciwmJXdZ5ZG/eKi
BP0B0n0H+xC5lRshCdq3Jci8+LIvDaGxGUOExKu0R2Vwax2aqHhw+D/Srms5bl3ZfhGrGECQfGWY
pCxZcnhh2fI2c878+rugfY6HgrEH52o/TxV7AHQ3Gh3WqvatDMRDdjicN4iaTjHDDsV/pb7R4ORm
WdOMOFKgmuWowDxRNT4NR9Bgq4w5wPXfImQW9jsBRrv/jpD/l3K8cEkbgdw5zY2WVl2LJWWApPPI
qd5V+wYXSIzKhuYxyEjzaydr1BNfVhupvB/Pxi5SYa7w4yBF3c1X4bWaun3kjt4clKC8o4GG8XKZ
XOF1tRHLnd8yRXFia0iw0Hq9adLqflraIMvTvR2G9xRjCBOdJC5J6GY3IjlXPsIfLbUKZIOYvKbh
ru9H384/mcPXyzYgOUa+OzvLndYJR0AYpsljtNyrisQtiROp53XwlEla0RXWvCBb1gF+tkQi1QmU
74Bydqejegg9gNZfXpDQS1Hg1bFat41Z2PdeKiVmUfUOiAWq/rulnEgBwNZG4gn/YVFnIZyzVcOw
6Kq6RtK7dBfPetX8zot3+Q8ble59tVN8Imm2/Af7PkvknC8GTiMnmivchnu6Z4RxhacfM1RiW2Bv
2xLHKNa9szDOtruEGJ2mNKFfJ98jW/EzG+2KV9UkCyWEZ2XpwNlCNG4iVn5/Vq2iUqNv0LVfZUdS
Fe6y3uda9JHFnIXwGj6bSgKqJCzGXOpAXQqvVePWG9Xuxu5CGYWb8ErZCOODFuTOLStHCbsYEtzC
Qdc2bk39dfw0NB95HGxEcTFLCY5bwLmgA0I1iFsov/AsdWfp7ok9rmWypJWFDpI3EIrNra+bKwoh
NeDLw2f1lN//DftO3Oa6PnQ+2RU+87mXTVhc79nI5Nxtp89tvbR497BWL0xfAYqn/lznvrn/m9dU
KeUuXqjzG5mcLqpjWawscQe+odotmztd6dwu/zZbkjhQIod/YltDB/64Eg63V9ugWqK9MUxPqaKC
Y639yBVyXhL/zh4tdSmjGO/ssDOulXzYj3NyFWaLFzUyvZetilfGComDscRU7BD91WBwRL+bzIMZ
y8bTxQ7jtzK+4c1slDHvFTyJddZ7bPzU51NXf9JlPFpiEbZjqaqpo+2X/b4RQRK1mdPaMfy88Y3+
LyvyVkXm98Te3DoL4RxsldVNlI4gt1pLcNYvBNOuI40Cc/2uV9Ox1FXPqSdvWBXfCbuDmsdXXRL7
l62MKfQfT2LbAaC3YxkWfPD7hdqKNlhjA+Qpsme48CM4E0EBKeVMFGqGQ8HZ6TDeTJ7TCh5qadQW
L328e6rhrle/5+ZT0jxdXoxYimPapu2wY+NufbqSRpt6lGvN8JS2p9V4MJabeny4LEX4qqcqJaZl
Ex17xzkJ5DG10Knw9u2RxQ8Ya1ZYetYtuApQF3YeQld39UPkRx8ZA9/I5d/cKonXZGTJrNQ5tv19
O3+6vDCR0m+/z11bS1uXZUEr9AvoZtAix52HqldW2eGyGFGwuRXDeQm8FuaoAB67X47VQU8XXMcy
hmrhfbWVwWlC5IwKQE9xA7Nuq+Ubcj17YBe2weo1nxjBafVDO+qPl9clfLRuhXLxYLEOC1VMw35D
jluP0eltcg6AWlfKUTo5J9J1Cnt1QIKIWjo/ppehuWsqB2TuUaO4ybr2yjbj4zj+qAtbpu+icGYr
itOL3KqBC6pWIOO+jh5Xv/Sj02q5y026A+uQb4NBgh76mzTzpR0sskVyqpJFSZeZKTSSoV6yDhbg
hk1u/tno3NmzXTRzHljv95jsJUfJPsy7xe2SOf1pzW7USfbxlLvwLbEVyOlONIOOaKUl/PADenXQ
waoExk10/M+wm6dKXhKyjeXuN02dKIDDkCdS6PNYfKGa7jrRKaeSMEdo6lBP4P1QQlQ+3WUPtVnn
LeYH7T7xcAe4xHYlJyUaCKAbEdzGqWq3FmkJ3CayZyR/4w/jkbwi8XDTyMIOIUrGVhS3aaoRG/pI
EJAuzW1D70H06tX0hhZ3aXVo5l07PZvOh0pNW6HsJDeRSNbqKwI4pJD/HhMod6ytObtGmyUDOTpe
3k3ZeXGJlbUbm7y0FtRkqk9VcmgHKa6y7Li4eCPMqVnGeEMG2TB4q32wmxCw5Z+M7i979Ei8t8od
dEWiJMKLDQDAKsbSbJ3wUwnZOjVLOAA8tzboa4ZUdZSqwTT/dXnzhDa1kcI5q0LPOm00G/SrkNfG
zrxIi9zK/FZHr5fliH3FRhDnnFJLsTXQhKPr0p9+sbnYwltv8//UH9ubj7Dw0o04zsKUPOz13kgx
T9rFnjXj1TXcDs7sXV6V8JLZSOGMKwcYRVdR0M6sZFndfhoDJy+vq8S6Av/XsTUtWUqKadofLn4j
kDMsfZ2ztnTwpO13rDRDvcVjON8rcir9Kb8FKSTKQv9LN73QyABGjRyApqsWP4phjnkaKRGoIJck
+RHPUwCIakn/mzgUOcvgpzHyRivWOjExZDw1RzpPFSrvn2imw+SQS0RWoh6np6LVrjprKV0Ajsj6
3cUm93uR/JCrNQ6lbq0Axyr6F9Vu8VInQKEh/mWlkUnhTC6u+9ZYDEyD0fp1WpegDTuvaT7CN0A3
m8nZW6SkHdoK0LoPWhw3U2qQBKLz9EMcL1sxnJ0RqxmU2kKwk5uvA6AbUfaX+EGJ5vHjrvnQ5Rg9
T4mvVZ3XdlWQFqMkuBdH3pvN4sxq1JLK1hMUkpWrNffS0V0CTFIjWvNHzygA2u8tPkPJkGUrZarA
XV0YA1rqsiXI+JLRrcMdsXOX0A9k27ZHxN1etT45iGfQklgvL0M+uGOzC6ePNLtvhXDPy9qps4Uo
eCvb9Es+7koYqJnJLmLxZfXbPvmOxChZLdI1wO1W7Mc6Lf0uTvyJ9EGXyDKvkoPh+xLzJTfjKsP8
XFkpgWo3/mg4hzKUwSrIXJ7N+YJp1kBOX5kWXl/JY72bD71bXDdH3a09Q9LSJMTc3RwRP/fqtNmw
YDCZ4V5NAcps3npwbuNdgaE3x0PR9b7fp98MxZVVoIQpo61gzkeAlivWaYeSA/k2o/GoflLAC0Ff
DY/hcEgbj9jD7s8r8qwk7Gg3sSfQN4p6qVRWhY0O3UOM956x14LhDqiokutf4ppszm0MxTw3qgMy
+djZ184ns378VzeFzbkHO68IKvuxjWn1b1Os+xSkh5psHEZ6PJx/GJVsxSDJyijVS9Zi4of3Dsiz
JxA2KUfZpJzYhC3w9KHC5Wh84boxYy0mSNX4oJh1iX7ThDe6cuw0yVNRHJidxXBrMtU17hJGYKt2
j0ry1apuDWu3Ni+rI7uexJ7iLIlzfEapT5E9AXm/b6xoF4fID3YlaQ8gtg6/XFaHfzip37L4yaXa
yVMyjJ3lj9muAAq613nzIdrbsKpPACM/DIfLAiVr4zum7crMU51hZUdA6aNfkJ9yGxnnPdufP831
vCbOA84RwTSWgonykBreOJXHuVDukzS/BZDdDLa1MgD29XFWKv/y2iQawiPW9XY7NWTBdGgDPibr
MDd7PfKS7i6NPl8WJNR4TKyoDijeLJMfXZlbdVLxkIM/WpqjOnUHlGcweVBm/ljPkyRYYnr9x25u
hHEeCbO2+awAE9oHY29TPKbDwVENd4m+DeWL8qFpSrqRxvmnprdVkFrNSF27UwAQdy889qfqyKrI
iiQpI9tFzqBzdUXy2sSFvICVIZvAirPMrto9ESkEoFAxNoviDJqqXT2WFWYd56X3Ov0Ggz9uiAd/
PQ2uMynBZe0QXiFnaXzP+xKNaQo2X0ijvV9EyQk0lh+J/zYiuEyo3Tu5Go2oltBiBTzQ6pGWVXUv
r0PoKjZCODNuTKouGQFw4rS6YW57ieYuqWy4RiaEe9OsS26VoQoghSVuXUrLfTq0XlOOkjMRFnE3
ev32+yaESBIyA14fcppfjPshR26z2WOOM8fQHpt8VEovkXgJ2dLY7xuRTRv3qDV1KGOY/TOoPF7i
fjnNgD64fEziKwSjwsQEy4xp8/NsU9zOuR0hpAAoLr2x9xYAyPPPjeF210aQ7ExJ0Cle1lkcU//N
srRaSdK+QL7CDHO3tW7a4iqtJFsnNqGzDG7rSvCgGeOK5j5cwKh/K8lpHkeJ+5HJ4PxqqjVWWqlo
L9bUJ6Wer0HoJitYMAv503Wfl8E50wxjyLkSZqwQswQYe0XfgBkM6FNgQ5vmz8t6IHZyZ2GcOy1t
msZaDeiAUUWvQGKBduk6T7LdMF012vNlWTId4BxqS0rFjCwDNy2asc1bO9zNH5lPhz7/V6v5h+E0
RKs9AdbNB4vtr7ykwRInv1pMU1xeyT9YD/KxGpimic4HRFQfqqnvMDFUtG59NPwocG7VEvUkBZnt
CYynwb8UyLnVsosiNRnxdMJ0HEoF2sF6tDx48evey3b/WhrnX7OsXhlGKCb+cnf2zR1LK073zOeR
K4BmSF5P4pSwcd5N3jlgiqfWY5ToQKK3BwPxjvUSIP18/QZJOrnDQVZBEpvxWSLnKlZw67VhjEQ+
0cL1ttPaBTXwousj//K5iVX+LIdzF04xG1k2J0DLGw5N/xV9aFb8elmEuKC/2T3OX4DtK58cE92J
k2c/LCBciAwAWTtBdr34qWtlQI1B0Xgne82LPcd5aZznCJfMNicL2cs1PNUZWsTWXR3ftfNXR8aC
LQ75zpI4v6E4k42yCx7ylXlFtWMSWV447NdERgwjPCyi2prFQCxQz3x/R8XoEkOTx4r8mLrLybSb
jIAm3U5yXEL3fpbCB3qktTKlMPAi7Xf2AxvkaA/REUDgmL5KpEkQ4TNgI4wL+Yp6BBMNoOF8XWnc
pngawX9Yp0/h2rpadpUmEl2U7OCb29zc8q02dWhMRHHAaE7LvMODMZEh/MpEcK4ptep5TjN4eK1W
T0nzmMzjdZLIXJJMCu+R2iycmgKvDFtvvnSheb3O/WNEZI10Ys9HiG4apomHocXZbrmsKSmthBXD
/h5cKvbkvvHpG6wOppNlyIpCo93I44x2LhIlTLUQF1bzYwEYRPWkktuoMbx0kcCRinfQoqyXCW0e
fDM/qokhG880/THRdzbKJ0l4XTuZ5OqQSeH9a5xqcRHP6CNB5VX7K9Pc2Hm8bLDCq4KcF8IdUU70
Yp56FfxX2dOiPc36xxzCWQB3JlOldWWdoELJun2AZb4fTI8+OXtEFl5+Y5eSK0kcu2wWxLk5pWya
Jo0gL/ulnxS384rMNXV0wioPbOShHY+XN1Cc2z4L5LuXq5aaXTFTy89bjAZ3ewukrJ6h7pEg8JeD
MwSX5Ql1wtQ0HRaFzsC3Gs/GCWkh8O2cGckxAxwgXfcc2d9nIgnS2R79EaNvZHB6F40gr9A75HLI
PjoYh2xvAMRFDuwlXgqeaBq2j+Jmen8jNcSy1iQGqFOhVa6ltV7cX6/600f2y3IciwAMgfAd7F2S
1UDEaNEY0u9I9FINrr78+FcieA1waDoUClKugam/dEnuZmZgK1/+nQxurzrbYAxExPCz7joJX2b1
ppD11Qq9J87CMBDy64gT3h+HtRS2VqqgqFvb0tMa3KFo9ijVox01fpNpEkMVHv5GGucXkqYHaWzb
A3GGwEbz3nVAmEXQN35538TloI0czh9gnKDM8rViaX/0g96wklASpD65H68yL31hdGv9X+GjLH4U
mtBZLN9EPoUjpgxGJIpY65N2SPZ9wJ64Mmwntkt/WColNnUMjGhofC+0MzaZoo3UADTyX/2Eob/8
cZz9Aa3IYXfKUlne9R928yyP8wx2l1XgwTJRcHggrZscqofYB4oj+lsWP0ncPlCBmRWfyG0n65oQ
NidtVsppZ2JPFh0MjNdUpPDoWB2jCctDfLRHQ8WvuvpR6uZRVaYvYOuV9c6LAxnKAJkMS3PQ3c6Z
htpa+lLolr94zh3rspx7dDqOYF6IPPoj2jk/L2st28Y/j/Usj93aGyevW2qUJA1M0Yq+U/o0J0eM
sbnjIIlixF1zm3UxI93IUWJFye0cxAj5sT9mwfh2kso+Pcn0VGwO5wVxekON1jbmmLIbhTERjYfk
qOz7fSdpHGL7cmnfOCVRaJhERogGh6q5X4v9NO3+3blwTqueHBpNBtjkdQMU3uRAx9pVnCdlHiVu
S+wdz/vFea0hTPVKHZAvr9PrdfiVVXf5h14z57OnzOA2Z0+VZFImUIf55nQ1t/sJmcu1+0hOfiOD
u7VMWpFlKfFAIyC4tdKbqfOr4iOMG3QjRH+/kLBLY3Rioss0ncEwbSf+YADww7rvh0lyZ4lvyN+n
Qjk30JvVkNoVon5SGjsra46T3ZfuaFTBmHT3dWTsL6ubRJ0p5waMZrTVrGNaQG9yJVhl3NwSq6Sc
+Rf9CiQiFRP1jTHdR0vvhmn3OiT1XaE7XlJMR8uZD0NRf728LHHIvDkx3hvUqhWDWMbw6YPqEU87
0PtpR3bl6WMT5Fvl4DxCQXKt7HUM+JFuvJqLdDeqRulO/XyDHv1TY+Sy5KnQci0AlWp4FVqYqHmv
jZWGbgZTmeJgqICIZd9FWaDkEjcnvo82QjiVBz65WtthFwf6nuENA1P5BJ90xLzVUb8KH2X45LI1
cXo/lzSK8hhrooX5QJPletZ1fxkziXkJ1X2zKk7dHcDoNFM4WH7Y7oq8cOMw+ohb3UjgFL5NirRX
QsP0y/Zu1XKwVt8B9ksiROglNkI47c5UYNS1NibtGnS7qWDZTaZgLgGgUxqA/nu5bEuyPeP0W01p
YgJ/Br0LYXXf2eFVhJG0fyeCu/TUdV1UO0UtTXNe07YEZVIvuSaEnLp0s2XcdReGaq0tGSrs6XE8
kpOOAB0R7LV1Veyr0uuDNSh2duG2BMly69Pl5QlDaPB0AcAYPBLI5rw32GEAivyUo4nf7q7nMWjs
e70c3Nx50sdf8yiJuMSW9FuYw126TVE2djSgj1Sv76n+ZNGraJJohLise16Qw3mgplhKo5yBZJe9
jL52Xe4KQFru2DBwfMh2U++iwVT23BG7dMummqEjHYaZkve7uNLGWgwTFZwKtWRwa352VK+owPdM
dyCJ0YLLZybUehuojRhJ1zSDHyYswGs+2ECc8aflbpkeqljiYJmJ/hFHgiTBtDQgJGv8FCG1oy4t
mgz8nRjmT/1yPWrGZ0CkXV6FeNMc3BKGRnWQ33GbNtYLXYoCSAjp9Ywpas1l79LsSHfyIU+hU9qI
4ox4acYMNLI5qsdg0kIott62gAKM6TPyI26p65IDEur5RhxnVDrepE5ezUBgrYBZG7dBEd067SSR
Ik72/RZj8oN2aTqQ2RnQWKyOeJrpXnYVBYUXdr61XwBeIWu6FKrdRhxnWU5s1cbaMk9Y3KTFcR0q
mUawm/RPxfuvRiDD996Msmw024hlLydP262foiCqvNE1vmnIxniMOl0LD5eV8C0TcUkkd7nHxWKb
6oTRmC4I9wXw8qLG7b6g5FUE0QkIh3uG6c8aWPMg8VET/hAAq6XqlCLjqBo6P4g29nEEckjQT5Yx
uibWfRfdj5aMflKkkFsh7Gg3r51sVfNsHJGjG81XMgWF4ngF+Uj9YSuE/YmNECXJ1DFTwOwV0dQz
ph1rQze7Ryvx9ERya8nWwwUZdm92TuXA305NFthV7OaVEbT2l8vKIZPCOSjFTEtSkh671gMz9Eq3
98UiaTlhnoBXv+2ecY4JKc3RSpYJCCNdFqB7YgAy8oDHHAg7+ukKbaZGLuuvF96QlgqUbU21CXoc
ODtOCZ69w2AbqEkgY++VTySYf6DBFDY23wy2+z+glbNP/rFMXCSYBjaA/8Q3BE9mp2qlMwC8oo19
RQHPapLcrU5Rg3LXfIqX8WoB4c9MyucE8N/N2H4ko4CZpt9/gNtnrLgfpxSoCab5GBuHrj0oqaQL
SniUGxGc00/zVZ8A48KeCZG72o6Xmi+Wsa/ASAlC8kRvA2vwLyuoyCODGkEHoayJvDXfqaIpphWt
OV7IhrOn9DqUzVcLv886yGwbtIwmX+db8tBqFFoBTNT4uVZQTon2i1VxI4Cz49wCxA06oojPXnLR
lXawjxYQlPdjwKpV8Y39OMvGv4TRNgOUAJsqy+S+vS43bsqww6YFcTxjJ7f3uDLf+HiS/XjCRDOm
FYGBDZSE+Ft3yCXuRHhfbyWz7d5InpSkmapiJZgZnwJC3WGvBKOHaxS8Wn5WurLxSFHUY4GQGcUl
XUelljP0ojCzbtEQx6nKNc2O7fJK8sd2+m72MoB3oackhu1Qy6EGYrn3KyvsfJhMUO4FRhssxs7M
gzrfX9Z1iYg/ykxVUUx2q7HkZrzPVuwcJuom0khUUqjy55XwcGBl2i5hkRqWX89P5fAcy9qvxN+3
DAPVy7ex3/c7pS1rGGf2avtxpD+MRuQRmhwu75QofLfIWQTn6+ymzjChgJLsPJwW51ejnGYNE5WS
8xCG71sx3JmvYKiMFNR5EDlpO+TQdx0qWG8cuOpBk2U5hY1QG2l8RSnJ814D1jC867f8OPustB2m
KDWHMVrJ9DeePXAXBDKcB7EJ/d5LPp9lAgm4SZcG4d+aunk5A3JpHzmPS4nmYBr6lw9O7CDOJ8dj
AptaO5DBqv4e3soOWQA4zh54Egy93pmkw2KyxXGxr9M4SmHVqLMocHbNZ63KTlpxCvvpkKjfJUuT
6L3Oft/4PjuOLTNDccJ3Diy413ztEPuAgDzOnr6ju+UgmyUQ+4vzybHfNwKXftTtrsaY7+zU+7S3
jsm04EoOJZU5mRjuBsuAAqLTBEeW126BzImWBbT/6/LmSQxaZ+e4WQoF+k0XT+Blnqz+hzb/VZa2
7up265Gi+3ZZlOyYON/Rl90clUoJWGBDd1VAK+tU4jdkG8a5jcxsq6lyMP+dkVOO7KOVHEJNom0S
GTwcUbKGTkZ7jJDO1adBvauBDDDLGP6EMkwMySM0An4IX3vOwNqeglDS8lHLB7OKG2qJ2xgSjyA8
jo0QTrvGqrOatAFCfRLlu2HMAyvOgssnLlsHp1xVkpUY+beQkxt/pPbqrvVVPtfeZSFMbf6I/zfr
4NQqSsa+TkewsbbhXTw2XqYeqKEHS8TSZEddfb4sTrwmoqsEWVXb4gvWmZEUVTJkir90uTtke025
7mV8n8KjsW0T6DEmBSsG5zxjh2hjhXc9INJIYBWT5pbLGEv2TXwjbKSwf7Exfb0dRqufFhQF1P0M
VtkiiHeJN9l7hgsup1MUbZxNDJOoqmHhBLiIsdd6w6QNlDqqyM85Uepdt+oPVjqNEi8gcmlbQVym
xwEKQ4tyCvritOvO2GEU0CXDfvlQNWIrhzslpXFKfdDR6xlNeehNevNJ6WlyyrL+STeHwk2avH/6
/yvfViR3ZGPVT+niML7uKliRQUo8p5D4N2HstZXBznGjFmU7pl0FdmDcCP9/hkPmAXjj3QrjnJAS
T2HitC26cuny0M0a5i9IUJDsqcu+I9cuGepl/v+SNM4fha0xZXGBcWvWfdfts30bdEhmyt5GwsSf
TahjIQGiEbSyvt/CXCFOaeZ4T8SYS+jcu2aPhaHuknnWTbdjXMcteGFfYApPsoly8Yb+Fs2XQXor
NXWFQQ4XFMUJBbH59Zp+SgHdEYcytk2R590sky+HlNo06FUESLtuvQnjm3UFLoB2Tewf6fhV72U5
fbH/OK+MM2uDAI+tY4nvIZxcc901mu5iLuKygcm2j7fpbInNokeW2MnSQ1mtJaBkFn8u9NwNl8/x
KispyRbFGXRmZstS5ejeScguMT5ZReIWr5eXxD7xp9Kf942z56xCYUxpMYs4ta/m9E0fJEYlvEe2
asDZsDWrepN2b5n18Y3SO93RY+OrOzbGS2XShMth5FsMnxRtY5wN9wCm1MHqjRfo3eKFKIhVnn1f
9m7jr17rdgBpUH5e3kDhfbKRyAUYPY27zNIwsNKGp7xr3ZVcqUbkDqZsjkSofEBKJJYDZAM09793
G7TUk7IGaK0/FnfV6qpj7Q116dL6OCe6d3lRQtvdyOIOLbaHqJuQ1wGrSul27bcMQK909jA72tp4
y9gvl8WJT83SbVQUkSnly4oAj4kymmAUJ8wOsfbcFV8uf198a5lnAewPbG4tByhPeYqao99Gfn/d
nBgvbxNBCW1UZmXVKiHcj72Rxp3UCKIgBbADmHOzPYbFH/ug5HzObnJMFbvNsT1lfrFKGU6EKc2t
WO7QpiZsUz3ChCd75mLCE7o/V5goDWYwAFS76TCmgbTvX6z+553lDG6MyGz3A17yLWb5jPxomoWX
94u/SgmmhM5ws6ucoWFemoRaikrFpH0t7OvF/m6kEj2U6gl3NRcDuswMC4iTTV4cMTH97JjV05Tr
u8V57aoYABLpXjO+AEfpZ0kaWRGSxbh/+GJMfmqOo1LMgHIxsKrUhaO1IAMtLSCHV/l+uVWmq1DZ
11PsLnbvju1tCG6Zy8YhND5KNBPJdhX0ANyaq7XN+jACtNKo+6D7c2dDujCJCP5VnKtKlsCloXt5
314j2e7CKwP6yr6z3cjLfAzaS/yX2ATPizK4rdS0fNKIis4pRvNbPRKvvauenaDz8++s8zzb5ZUn
tXvx+f3eSZ4rp5g10hr0rfd8CdbjeqgRHCC1z7Bu496/fGxCF71ZIReLtDRVgU8FVPakWNy0Omb1
S61VXpmDp6W+tQxTpp0sgvpTO8+r43zopGoIfhJECt3islaTKnO11IsXZAlXYAIWwLw1Jcco0xvO
kaIbMu+nHgPDZaqrbh9XsxuvSrW7vJNiq99sJec4G1vvoqoGQlF53R5r8BmbN84elZgA6L6SFQk7
CO2NLM5fYv4vbjO9B5AZeHsOjDOgPtDei47qDvRNnnPsZQlsod8E+CWaaogDngLOvqch7vRoAsFX
kR9G58paPWv6QCrSRmCCnIduAHiZW9RM51RPR8CMjXl1ytbBXwf7Ki4y2UEJ9WEjh7sC+rIuaqOr
rDeIMcVF+I3XRfLSfEE0iZmvMXysx0CGaSHev/PiuP2LYyfX8wJF67bcWROmDb2i+XxZA9n+/GFa
53XxwEv6qk1kLAH/sIRPQ18jNLlOsoehPxmyKTax/m1EcY4xp7rVqlMd+uMrJqvvWesTRvauy9xV
/TSI/I9MBmxUg3DvsqHqCaAnelS1jBcNvqlUDv9u7zg/uFBDSUsUHP2uN9y6vYvr29D5mauHhloS
FyhRP8J5QIJeLkoopeDSPA3RqSkl+s006ZIacO4u07VemYCpAoLa8ZicrDc4mPgkS0CIn2S2/Yaz
in5FHjIKwMndAkJLA4Eiq30XAYNPJpgNrfzpc7y/fD5i8zkL45xraFT17BAYaom5xrXKd/qS7pRV
xr8t3DtHQ9sK+lkNVLKwt5sIP18nAx0gM/GHqvXquvC0sitQQ1gfw/LbPKKfta1cvAw7//LyZHI5
ndBzMteThuU16kM0B41RuUsGxMhvmv1Q9JNLFRlvtvi62iyVU5OmI0um6eiG08FXckCb6bPiFQOK
WXkw/JBljMSvio007vy0xc70bsTk2fpaBfNu9rODcQBgyO3yquznG3kmWOyiNhK52yQmmd3rcR0H
xpP9zGBQUj971r+WrZt96h9AqvN8+QjF9rARyF0rqhUVmp4hWMwHD0xcmJKaH1DBwY7ah0T6PBR6
EQclCYyNmhr6oN5r6jIvDlUbRPlIDbqaOt+Rav5AKwEm5H+L4JyuTbs5HNk4lmHt8+WKgExWsmXC
UHcjgTe3Kbd0E4wzrAGUnJwr9qBeRzyoczyoZQ5L6EI2wjgb6w1kqJQMy2nW/BGsD/7qdFeoIUt6
xIVDlttt4wxrtuxqjU3c9MOpPIK4bK8HqBX3bnlIXwBrtkMdHs05y6OM8lWmEZyJ5SRZ+kjDqGwx
FW433GWVtL9VtoWcTeWRSYoxggh9PwQ1ciCdi5Rz7PYupkerY++1N9PhQ5HT5tw4u3KAOac3HXA7
pua+LFuPKlczbWWqKFqaA0Y7B23puGb4DqB11eKoq1oUqp5DE6OxxcN4YLQzi98iG4e3SbFLn2UP
THYk/FWNliN0qqMBzoLw90bcFsY8mygm+3RVj6BC9zBQ/5k4xhWZc0mAI9KOjSgetlxXl4QoM14n
Jl4L1ssUf71sy5Kl8KjkVFemIVtBNVfGzxUiwm4GN9sDmCQlB8VO+8KWWZxTUum0JJmCsmUTNp1f
g0bIr2mN/pYxPwDC9xlRgvMEUpVmd3l9ouB6u3+cq7JLWmbFij4JUtzXnd+N+bG1b5Ep8/BekqxR
eHeBIAsxiAqFBKXde70IY22daBSD2H3Xo8M19tHMHThA8Gp0l7WR17LJcOHpbQRyNmYZYayTEBM8
E4LrOPpW0MdoBbDp+PMDu7iRwyl83+bW0FaYwK3B4EDaHyGaBw0kvRPqhqMkiy+06LMs/jmkWLaZ
jym4zKL8OGZfOvtkyl6sQqPCrKBqqcQgKBS8P6eO5KDfskERWCqnPgV6kbTZWSaBHdwmIG1qnVrq
zGZM1NldNOomlcQxCA3Kskz8fby78ezmJWBQpiIwqCJJ/BXDoxH4XbPnFolJu7pLGsW7rALiFZ3l
sd83K8pjSoa8Q28D0fZLct+akmMXhdLAKvq9Hu5M1LBAo1SBwCgqgeii3K3p3drmLu0PA8j5llvV
lF34zOX84ZI2Erkzmow1zDQbNfp5cOkJ76C9/elVuZmBbVbvZelB2fZxroHOLUCrh9n2h+VUK19C
W/YwEAiwUFF2AE9jAn6T7z0Zoy5ucEcS31p385S6rSkDUxZFSIAYNnQCQQSVGm4NcR8nU0dQqJm8
+qieWJkBY7aPPeoaw3WHKxeNkSCNl22dwMm9E8s5OUfRnBaZC6Qeo9hzyhsSF96o3VmymRxRr+c7
QZyXa1qNVnYOQfTGeao/xV7jYfx7X37Wf6Yvk6/76sFIXa3+wLWxlcsDTJpaOSvOiEKvcjUErGRU
eck+PACDGzSigEYMLluybJ18f3aeaKDp1UElvt7ZN4iahiKw94ynOvGM3HdMt15cllOTv+4Et/G7
lXJRQJ7NBibCGUsACMpyY9qjP+uxKhaP6uaurxPJS0goziQYkKQ63lr8pB/NuxAVbhWoTWboFvGD
Zas7GF9G90a6Sk5RcG3B8NDwrpvoIkSD/3v/2JrVpOspm9SyXtv1aEWtu8SfJCfHnDrnsrZC+Giw
sbtKGSakxOedtmOk0bG5H77mGPhk6WPWyi9jLxEa33lZfHyo60OHNkSCdtau8evUdNfI7L00affa
EMuaRiR7yAeJhaqvfV0gt1E4t1lnu3q8V6KXy3so8pObc+LvzaGP6rZSgIXcUXJXRVNgmVKAF9kx
sf+wuSvNhZpAWwb8wds8IWaBGVhPdP3f5h7r5+UlCbeNavT/SPuy3rhxputfJEA7pVtt3e327jiO
cyNkmWiXKIlaf/175PmeaYVWxA8OMMBcBHA1qWIVWXXqHKh84tr5bpQPNd3UUmOAECz6I0LrR7Ko
o3YiybCtyhPeOhcz3KrmQY2UTEIxNz0tvILakUSO8vAviXDSCq4bm363MrasebWFet2NZdclIKoC
iDZSTjmJ/EbTnTIiAkubDrGytPySlSVKoMIyqNi9UkeBuoyOdi3S99yMQysTXOIMa5ZAbBZXWqsj
bkRuLdY7g3rdll/n/nXfF7bKWb99JS5blvmMop21ZEuMRyyXmjZFCaP1lkHW4Ug/0F/6zRwX9tSQ
2gnyJiK6/qOv/QrQ7fQDKqxrG/yLAE0z4LvGRdaj+idSW6ewjinGqAUbJ/ADvjJX9qQkAyIcVHmc
6lvnLyjA/py49Ff6bfIQ8x4+UNnCulBD0HHr1YAH/N3zoIY2J1MFdVQCquCgAfWtM6vaE3omk+Cx
sB0hLpa4vNsQEoV9hhK8wvDwVRPX0n8pqeoJtnAz7q0WtPz76ii1kmr0rYSLjHpQi0P6SccNankA
9+V5wQ2Lq6lbVFrYwjewlwLkBJ8xhrrXKGt7AFC06C7tmK/S3GXJ+BSVw8myksOotGcShoe5rv39
1W4f6otpbrHmZFpWH7PQS80fTZW5LSLTNOtuWlxJg+iOuP0BL8a42JsavZnZpZL4c/8E4lPNvi/+
1gQXcXNDHuUQWBO/YmUS5LL1HCFRukrYvexv3B8SyWUxXMQFF4IGGiwMik0hht9pEAcK1OOUN57z
xNMFD0vR1nHBV9KpqSSsAPbP7q6TEkm5l+5aTLHsr2o7YV0WxcVdYoY9TWtI4qXxs9KNTgY1PCO7
UUdRHt5cD97JGCQFMR+0bX4/ZHMnW4aiIjPO9QPrP8dGMKjP+2vZdO2VCW4tg2z1Efq2tpeR1iXg
T4wfsTonS4DhFZjajLorU1z+GCYKGjcZ+ARbio4jGR8oUwT4hG1/u9jg2bFlicDZCAAKi6J7czee
5SxYhm6rIAeeSxQENx1hZY2L6ikWYvQxRYfnMNVu+6j+o37OPcmn6As68e0AYonIHb53wrHbZave
PQ5WhrkgH2t9WNMKCMD/Idiz00IiIcpaovVxcS/RiqzOGlDhdvlnCH6A+vshiu5nTcRhLPCMt9bk
KpmEHUYfjRqIV0CAbvqYfCZxL/AM0VKWo7YyYVUZ00qTgDMqe9GkczOo3pj5LBPVZgTn6e1BvrIT
luA+0AYJl6RYdntyJc3PWf0M4URXC0VC3aJt48IDqSapGig+D7W/oknnDEK+DZEFLjrQ0pTLNCW6
V7P6QKr6qIfl034A2r7FrnyZCwu6VOUKiwGiRRS1S6c8QWDtaH3KJ7c6TSd6ENVEBGvix3w1Oa37
Cgpb3pimR51K3tCSx/01CZzt3YxTQ4wRdy7L07ra1bryINXWp3bM7rqZiDq02znCWuiJtSVFcGd0
jMPM7FqcnZwZR2Baz0CdXRlCmbPlS7+POBczy66u/NoeO7tPJ6hZ9fZzTOpDll9NwKuya2ret7rm
72/gFqwTUfpijjuuXdH1I8T3Er9RPMB9ypMR1IDQya9m7JgRMP6zDxBT8IFGJsQbVBXzluD/fsd2
YXQRUxJ09zw5O6rhT2RBKhK42vb3lQ0udk9Rhp3UMABnfjUc66o9JM9LAXDw8iPo2Q77G7k1g/Tb
ijj3qGjX94qFpMuCyV2EntMAb/lOdwo3flGfel9PUE6SPANkZhp1ct0R1XQ3HXS1Xs5z0nlu4LrA
r6bDgDrZj0i605FL9tcpMsL5C0M3tq4TPIVHFntaaTsd6Q6se923shk6VktZzv3qECiQHY9rHGG/
KyMP8rc2+PL+zgIX0mmFJoUxR+gddNeW/Y8kxJ5vnuPVEriIPk7gc2lCPERr+9aIblv9ZWbPVjs4
cQul3VB0g92MhCtzXHCfE02fqIbymA2oQxmVPsmekvAhLlp/f+MEhnjujpyW1JwarKuE9LESHYaS
+EodO3oioFIU+ADP3hEVJaVGAkBADVSFNd8q4T/7KxEZ4OIDAaanpdoisxd+zltQXH3Z//uCo8J3
j0jYa5NqI9/28outURciWjYRncftAH758AZ36jEdHzFIk2ASABoRqm8eVBccUMfMza6Lk+IOT+XN
XwYag4sBoT1nhV2Dq66cb+PoWjG/yB8Aua6jqcEFgNJKUzYYCwgwKw7qEsN7WeDIos/PRYBkzjKV
GqhN9cYjS5/y4bT/+TcPCoBn4MiSifWOm8iKpLhpYwWNEunOzr6k0509+0b0AZZeYthLuWsROnhH
DBRHSmhSFRXkclSdvA/B7PQYYyx6fzHbRaGVGe6wFBEahqqEp3gr94BgZvdTrN1EA6OYlDC+yJUB
XW96Mq3JmfRUcHPd/FIr21xqLfq5gqwCAJO2nTtV/LMpXvZXt3lSVwa4M1TLKUltBhUkLW8P1H7W
Y/WErLNvZGsVpgxWVhmCJ6Aa4CK0LU+tRSIIHMSYGutLxQsV0TTtFlgGM9D/2eCDs65Jrdz24NCV
5UN50kE+K7mW6oKHS73r/UUJ07S9/WVtufnaJPc0j+farurUNMB6B+peEp36md6kjGUO0buv+7Y2
r3RrY5wX1kmoarM1AccCQtjoqBzV1/ZVhxSm6sVXQiSQ0BznePo8gMSnwFz5IsCuu6UXvhI/x8Bh
7uf/iKLqZgt5vTjOC8c5SZOhwBvQvGmuZXfyuwPQTugJQX39qVKdpWCeBJGoK7Tl/GuzXDRXs05O
RnPBghZn1h/S8n5IBD4iMsFF86bU8zmhgIFS+cc4f2/YV0OUzEUmuGjOmjFpmwkvQbAEmankxDQA
TP8Dl8b1VvF3ur6YTNLj0qgY9j0UekHFrj3vu/h2lABdh6mqtg4Y0u83Xyvqy6FZBM0I+RrN58gU
BPLtfbr8fW4JZoPXcd2gbUbayLXauzqVHVVK/P1V/CEQXcxwwS4fQKRU5zOG4F0zBp1t7EZXkhse
jQnzicszSCQEJ9g3vtjQ5xaYmxqog+uWq8a3RKT/sPxg/lluyv8tiK80YD5VbwqMpoPXOzx0h39l
P4qACC4NW8MBiOAXO1yEKy0GgXVoM0Ax2W0Q4hZeQQdsErmTftMxj2B70qf9b7UdwC8WuSCnpZSg
bQ8pCGrWzwOr7mNpuI3NDizEpBNN621/JhB1qOpCkMszLXVSJ/dGB0ZvJQ9G4+s4vO4vZtO9MemL
iTkDHAl8wzEvWtug4zI8PT8V9ZduvhbSDG9ehYBTVlCegFTRu/HevJmTQjcBwmap7EqD4jKmuJlZ
OlpR3IKx/MhSiNxN5CZivbe/vM2MtLLNz/3WCa07w4Qbsh/paZmsWEhORgO5YWkFijDZW7u5tsbl
9jCcdduOAVGtZTepSyfWryomqqttkXiStRXO5aHCNLaSjUtLg/46+WIfGfy+DABXcTuvPsl389Xs
5z5KJ4LDtuX5a8Oc52dmmnRRqQP583OsjkPSO6wOQhK5+x9ty+fXZpZ/XxUzsj6O8zaOoOpi3tTF
nWWIYFJLTuBj09rA8hlXBtTUkGsK+SNw0Himfe60V7WAiFX+2EEYYn8tIo/gMrmJq0JOFfg+IanT
2dlZ1r8Z0RTsWxEtiEuCDaMVk0qobc7tVdyeZXDuUtv0JggnpIrAlmhFXEIsG61Swxl1O2lGYSYi
sj+l0DuB/N5hf1EiQ0uGWX0lg1G7iQpE9qaRTknXO5acv7aD6AIhcGoe2KGOeUVyG3gvIwOw0/LN
WEYF5VVuqQDrK1gPH2plAB51uTctzG7eTPHnKDrH0c/9LROcnHejrqo0FkNioandXWtQDtMFAeAP
4XQBeWmKBt4oztH6aG77sltetT56yjpo4tVPpqO4hls8SUI+kc0dwzSVqqggslN5kaLczCISdiAI
TzX6k/VNMOTFrWnPH/kwKzPcGaXROJvUQs1kYEET244xHC2jEwSCzSO6MsLtHFCFRQsG5BBcx796
IG1C5EIigdT/ShHDiJZA/C7ArYxxZxRUVBByn9Gej68bzFkpTvEcHTJg/0LnDVf+ad/tNo/Qyhx3
Uusx7yazQQsmVxMHPD1yE7pWablKLCqmCjyCx552ytTnwNskPgF/QQWRoCIr3MgWhLhle3a2j8eb
0joNE0PBZZwafjNe6daXfJjdpPNtdtMPAu/bRAaAG/5/Xs7DhxSS2KTFzvmsxiAjxKtRgzDK/08d
C8Gn4pty6M6rI0MR1+s706116ZgR241z2Ykgc77vFdvBYrUwLo+nJsb9oDOOc4Uh76UagCrrAW2c
Q+lLJ1EBdLOuu97GxXVW6YJkUGXDQw1v5h81hGiWWo6ZgpvKkT6PbvgDo7u48CWK4K6y+XBbm102
fGU2neWR9TrUWTWn95Z3WwkevcKlPjlgukwocyg6AFwYMYdmwDAgUDFq/svMf+QmFDFFnG8i9+ei
h0qoZJYUfWgyJAcD83FsUoIsjM69phyUub3NwlSIfBQ5JhdDVC1scxtFU6+eXOaNXuySl/443INT
/S7HEELuT2dxF1KwnfzUQ2VAf2Ie0AVKZQx0hJIm+SiYnftJRJUsWB4/7lAoZW1oNXonKe3dGVza
TfpCe4BJRcOom1eAJTXjtWioMo/nTONKMtMSIwCMtne4Pt1nmEHdP9jbqexignt/dHPWy2FTSl42
Vw64eaPqS6rlTtw/yoqoWr9pCxTDIM2TbfkddUwPPkW9qVBRlKfsXqHkZjQHpzAUn5lZ0Fnjw/7S
Nj/TxRyfX6IiKtE4wdLSLA0Mlrvgk3fm6SB9QHydQJ7gf+viU8ykR0mkZ7jcJuqnarofzQ/FpZUB
7iMxqe1mo3mjYvt/pIdeqDnF4Npf31g2jopooFG0d8ulZBUJaW8D+bWUY/EOwaimK02nSvleTJnA
/bbzymppXF6RVD3vFYaPND2UqrM86iU8fcfYRcH3NgtEsBzRurjEkhl6P0BeHG3POtDCQywzRzfv
Kk10t968tK2WtfyO1f6lUBAybBmTbfOPwY9f2zfUcvyZHIp7TGAFIl3ezdC3MsdlErAnhK0JrgEv
S2+i7lNVBoaQqnczGOlExUygsQwkc1tHaxthNWVv2r8H3Z2el9QICtGFdC11Eo+8iiowm/VAaCX8
Z5LbRamnStjrPbimGuKH6ezXRvNQqJJjoJWsz7Zvz1Lu2rSCKFkdtDKUSDsMu8ktNJZrWeCq265z
+THcHsdSrrMkBJx57m8jJfU08wy8n5u1v/bD1naJbbVqLmX3NmAGVg+NK/VgLiLL5y4gV8sOi2A7
oi/KpWmIqlhjGWJyiUxBoZxlJpDf+8Ph/m/L3la6OgVUNnI1kwDK0QkGPEH5XTr14CzaGlBrfxAL
u20fg4s9rmSXFFpr1RM6ZGmX+0Y/HDOZ+obxAVU8xPuLGS4cgxeoRdcAkstRfV/gr6NlpIS5v+8G
m2sxUAwH/5CMkUMuAhuAf9uTmRlekf3TJZ+LoXbKRsSIt5mRV0a46BvaasuyqTO8bj4UpEFKIecQ
OP0yD6xZP+6vaPMArYxxAWSCZgWzSqRJ1TiDUjwGzbExqUAvdt6+oW2/W1ni4oY+ROM0ZWC+anD5
zI6tOzPHhkJRfaoDECiJmpeiT8VHhpaM1lyi/VYtivK/CAq24c/9JYlMcDGB0Vmf00aGCYyBRvb0
pMWjU8D//s4MFxHsPDVicPWi2tg9R9FTZt+Q6vGvTPC3dL1qqDJnaJcb2qKwpIw+oEH7JpZf+e7J
f/n87+7nfZJLmQLIhH5gp+wqOQxBCh4hUdLdDJ8rM1wYUM26zboRVSB5LJyKTACuCz7H9oN0ZYIL
Ar2cDuncoXr+LwK/em6O/dV4ZePVPR3DbyIpEEE4sLhwAHk2FaWEOsRFFqWl8axn51xGuIYOXFsI
SiXbtjC8bQMghIYY52ppG0HxIgaUbsifQhugkMx2DeJL4Vcw9Lv7DrF5esxlLE7GM8rgeQbYbIdl
2aIFn6ivqepXyEOZ/gHEHiEQmdUhFg45Wy4IVCCLMyQVj5sJIkCx6mKsWhDWNlexssDFgDlT7XAo
QOs4mF9oU2D86IkWkcDItsutrHDfxbBBpqfIuPZnTbBUXkBZ4HalS3KvgwiwfOycD02YrraOb1+r
pdYYHcXD3YTcWuJMfuzOR7NcuAPkoP0knjgR7CTfzwYNvlKbIVgr58azqg4YgDtVE8B1NqPDZR95
CSwVtOsjlKp1L5KJY+ihm2TNRxKqhdu4/EYz9q6frMyFUY3QKZVG5talp0BjMFN+xY2A9WA7n64M
cfm0VtgI5XC8P/tgeX8u2i3qPfW76yqIApGQ9+bGgeMTapA6qEf4j5MUHdVCbcK7s3pVrTvdEtzj
RX+fC9skSVM6JkDKzKZPwWsiyaKe5+ZFZ7UCLmrb+khIjyEJcIh2j3kLQuWqUb5FOkEozUcRja1o
Pcu/ry7ZZdupDeiH4MxVcqAKvTUGkWThHxzg8k2WA7WyMRp5zEgJYA6V6QFf7rq0lZu2ml0ZlwVn
qOQgjEDTa9iPeUQPvdb6gx2agg+3xLd3aX21rZwX9pCWr7ocGlJSkXqN3nj66FTh1WT65pA4pPT3
k4ZoX7mAbls0m4ylEVKGd3QG3Bsdin0Lwm3lInoxYbS5w+n2KslwejCooj0e9JT6DUlPeR8d6y5/
bWKQxLf12ZDGcztJj4LfsLyJ9naVi/cQRSVGOkc6zvZCwlAf5N4fXoGeBl6S9ad9a5snw1YsTDIv
tA+8Vo2WRkOrMTzo5RJE39Qj/eiidxayX/t2thsIF0O8Mo3VT63SJ9Cwjb4pASDh0FnMvcgPA9Bw
qihYUBfP6Y/cMlY2udenQoGogE1Mnra1Mxm2k8y3pghXv+mVKyNc9CryBIPnSWl5MoPkWH8/TN8F
W7f8hXcOsbLARS8ZcGoQIqFEhrbwmzzl/AJRWdc+IDnfmAL3W7xrzxgXvNKkGIyCQiSpy2igOWnn
yLMzok8wVk7dkXOb6cH++kQbyIWyJB9r1WzxWEP7MYWdSD+GRh++7FvZvGGsNpGLVdZQzK2eggOk
Hk9DlLg5kBW9LnC47UrRygoXohorCuuRgr2nIwx0lTFU79p0sJ0MVZax6CZfatsEqHFF/myrrH4s
m9E47C90u+O5+g1cDDNMqdbIMrL31vH8l7oVzD4fpm4lZGWMC1ZqWcUsYZBlUqSbIf6cot1pf95f
0PJl/uyRqNHi31epTmmnapo13H8N+27oMLhS3UvxFUMnfN/OvofYfG/HhOS1Tiu09RGqnJi8Ztm1
lIla7NvODuUiqPzI0PjhHERPuzCqW4TBVn2Nwxf5I/BpXGT/+/vcx1dVE9W2HN3FpL5N+lOevySZ
4J34Bwe72OC+uVzXLaau8EEW/hnVzwP9NT93Xnykh1E0V739Uf6zZXIf3wh12ygnSAEbQAabtTND
WU8ICN9M+3hKKwQki1A85/WJsgqjJGbYAMfo9d7sLc2B/mz48eNCqKMK2Cq2XGBtjIuwYQ20tazF
gI9Yx5p8nkRiA6K/z8VTgO+iutLABMOKIDYfaPOBd9T693ORtDRHScsG3PpM9bUYznnu7Z/DTf9a
G+DOiB23sVTFwIxl0xtrY/YsaxBBxVxFBe7BTHRL2Jx0wFeXodkOeSXCC+QYDdVqYHrAQ35KjtYi
1heEnxLgecD2EnxDL+Vr6EaCpL51dcb7DX1XU9N0nQdf0VKZ0rwB8niKI6eunqUycqouMLJrXXns
u0+CLd06Rmtz3DczmlqJ4xo4CvmQX0ePdjC/SLfh9XS/FK7Km/xBOomI5UUmua9oFCQnrF9oP3rD
GaPBCc0WWrm1IOUuf4bPDpZiQzwUwkoQGOMuR0Wfzz1bYDASuNDBX3ospxQKj5iG6HV2V1tM0MPe
TPFrg9zx1ckIIsCkwPjXE2Yb3fkcYrJR9VKhjMPmOV6tjDvHegEUcmxilMlMn7R5copKsJTtL3TZ
Os4pEmPMJpaguDiWdyBQdmQThSUiMLJJKbreL84PqGkyDQSNmhfdNteKV12NR8PP/sHzBuqbdaAf
80N1zoUKUery4fccg8uEUQ3SvJhhph8th4VK8Y3wfTzGbur1322X+cO1fUNvGycFllsK8DDxRJF+
O5KtPiGXKTVISUZSCEGRFixIOHRHFoFJ1bhCof1I0w/cX1YbzUNtddbEZTRho6l1bLS7pg0y0cfc
uopZyyyQZRhIvDwD5jCDmCg0gQKLze9DcaWGYyCHgdLJgkO9nZAvhnikSJVq9TyM04KElWzMEYOF
xAeR/eDJHnUBWvcF8XHTWVb2uJeiMYSSDSzMv4opursQe0s+UA94ZC0VNREaYfPkrcypv19pCyvO
8RjQgQGTNKeewOytYRy/T+0v++sS2eGDY4Lue5kBIWAx4oRNc+ot4yEZZpE4q7oZhVcL4oJiNUoQ
AjKlGEMTC04P1JGOfiDXJtiYWgdKN4Bd2u5IXeOguct5a4+qpxykQ+pA5PK4v+jNuLn6LcumrN4L
dYfXfrEocKnoZVI5d/K5EBw1oX9yoXMYyUTAlI360M3gq752zhU3ue48eitjRY3u7S9JcO74dkkS
9jPTdSAdMGUE8ZvazasDiyovnyfBSRB9SC5qWklk5xFEkDzwv9/adaE5pMDQbtdcq4oZYEhQpE4o
clEuRBatoneJLUMCOmfQsyzBBYqx2smJZYMG+7u42UlZhS++01kXRTq1XY1Bya8USnCAiXsSCXqX
HCYPIKDYmUUAu+XXv0tCF1/kG59DM6ajSXCVjTTZI2HpU7CqV0r6opL4VJnPlVncKkr1aX+hghNg
ceGl0+LOMIYy9nvyWJandHr9u7/PhZVcHaeZZtAkKLNvun3Vyh9KZattWxa4OsKkUWPdanB3zCzq
IhG41Xxuu8/7q9j2PNuESg8GIN5JORiTkfa0QXBUs6te/1rOvqYL2sUiE9xpkoZxrAoV3fsebAhZ
/8Kmm6zIBMly+8he1sGdoNLWzFFP4NWD/skmD6kmO3V8YEnmpLFgy7YvNBBjUZamLbiIuTwJ1D66
kVO1UBNAmqo9sCONkSX1oAgQbx/3P9Bm1FsZ49x4apshmpZ5v8rsQRTduQMAndaItsokiK+b32ll
iXNo8ELFBZ7MOhq5mHDvA3CY+G1qC7LG5rFcWeG8GmRgdYVhWwCIogczNF0CzNr+jm3nJYhAWros
A0bFTxAlSTY2TSIZ3nQVHgoQr4TH2Q2dBlqXpSsacl68lw9uKJPhzrlIOuMl8vspVak+VuUI2k3D
Sh1NP6G/lo/XVA0SGQYVkRLK5strbW/xl1VUgEZjjtngQvfs5LrOD6WkBdl0bw2f4/xKi35Y1lEq
RINFW99sbZN7vcySSq20hI6IlsqqGw2NeR2lRXbY/25bnr62wsUJzUgtw2L50ki7a+wHlJAdO7lJ
xh/7ZoQ7yIWKfI4zDMkZYEavat+KRmiW5MGk6XeSNRztpvCHSvHGePYrnf7lTvJXeq1JSZQlVPcM
csz1u3gUlCW3zvBqD3nMN+BeedXnPchf26X8PrlDCEqOQQhl2wq3aztcVCKdoktEW9Tr7uYAqpR+
AvVhxYn8UnaGV+3rIj/cP2dPuqg5KVogF6SYrUuhlOJBO0XqlRLZV1JRnKhdfYCSYb0+LkrlYTfV
hGX4Tkr5WHfyiS3iEaohSiVL5XYnehAuegx4+vzL6xw1DYhao/hFa4t7K+oSYNtTRHkbSOKJ1GgL
Gm3vDlLRBPvHQXC2CRdP8DTPwCmQSsCKpl9qMj2EWXnaN7GZMNe7ycUPRTM6SIHjIatSd1GgiQOd
OtQfffooRtFsXnBxVwajD1oAoDTgXIQCmBIzFi117Lx/g+2kmJcaNOB7NVf7ZzpKH9rCi0HOWQi+
ipK2BMPk1uAmYDrthOOCy1d47ycXE5yfMKu2R22CfJk9NY7cQhgmPbfaz0IXlLVFdjhvIHoPtbIK
T1iLsR91/c1Mh5+sAhV9aAhO2GaWXn8mzinkabCU1h4BV56c8CsFM1KEYkNa+L2vetlHBCnRbLrs
IJddpCqRwcdtYcQihU46YdddpB73/Xw7Nl1McInFlGZG8rQE3wkLIJ3nJYozpcJpwCW07rgCX+Gy
2MQ0U8JhSk9a7JEgumKO3DnFqfLo6Ejex1LWf6viZ8pnY0zkjkB5sDDPrIsdtfiyv23bEehigMsl
UHev7LZb3geab8w3JBG8P7ZzFZRqFFuFEBrf0jS6CjgS8Hx7A6HOQL+N/Q8gJR0guECX7e6vZdsF
Lra4tWhmxVhe54kfJ5IvjS9SWx10+SPAN1u+WOEinNWWcqNQyAAP7tKpUxy0uY/EX4aukiD+0JXi
YoyLbpaaKuAloolvo30P+aIoou4kIhzZ9oGLES6+zagGgAMeN8yOSZBlgpxlI//lOrjQNsWNmlYq
mk1tZHyzh8xLpeLJHjRBEPhDsrsshYtraj6hWNTj4/SBBuWw7jn00ET9pvjNQRNVVrbD9cUWF9RK
nMcokaFQGEuZYxWZozMW5O09WJ4F4Vp0iLjY1kt6pspNrkNOVT7OJfmnAmAJAsZH6Hm7FJCi/XP0
Bqd8H+X+W9nbJX71zCkxL5PHnQaI+QOmjbzqYLqLTm3+3X7Uvep68nq0JTWfHoz7BiCqKxEPjWC9
b195ZV8p8rCUJkALJ/2q6D6RvHSn6tM0JU4ZfwQquTrOb5lyZavTBrRjrRwSh9rNojip9CKkueB4
vV2ZVhayOE2iUFtI87JvRv2ZUkFEEvghz2E/FZ2eYD4v9uP86ySVrlw+h8CPjKWo5iwyxMWJrGRp
1zHEidC6HcYjRDTBzn5jluzv4jjPZF9qkxS2zRL0+oNR+bYZmJW/7+J/eIdeXJwLFCSKpFRBYc4b
p9JysrkDszLJUf0dAijIulObnBM5P04xyZ0mnEUtye17xMU8FztkDazEUwPaoOkwB8kxW27lP2tP
DdDruZMEDrLpgAomEHAHky3C98wampol6SEWMdfqgYXzjzycBa+MzdR7McE/rS2FSpIGwJGXZC9q
/1BXd1QksbLpfSsTXOEvseok0ugIn4szDxPqbpXpUIUcyqvOVATfR7BjPGUHZo/LPLQjyYtpdp5V
8zqfRa940Y5x1wgwLM1xXsHJo/QpZl86iAdCrH3fyzfj6GrLlmWuIo+u1mmltfgqxmxeETv83gzj
Vdmqz5aZuZBY+Px35rj4oKaLnJppQua5jNxZ/96WrzM9F9B8HgWWto/vamWLs6xWVvWDgsosrnpp
VEJ9YnZC+ZRWz0PiltHrmNhupsZObAj2U+QWXNDIW9OApkIHsr72S9a1bm0QgYVNkLK9WhgXGEor
Y1NaoMI4XUHr3odQyEtyEx0WrXHV0Vx2gJrRt/3PJjpY3O0itDIS1R0qtkqXYCRFySuH5eqX2p5K
B11GocLC4tnvbheXJfI9sLjWJL0DFhyFqz5xZi9DkThGx8DLPi1UmNldwgS7KvhufA8MA+Hm3GQN
yt6JFRiE3oeRaDJAcJz5htfQShr6lugUEBIfzApCrlEPURFdcBMU+YfFhQ01zWaFsBEQiy/Mo59a
p3btRxu8gJMn3cx+45YHUZFddNj4EcBa0UKlX9imaBxCmlapb9g4+j0rg6SqrrByj0T0oa+sgzn/
2vfNzW1VbRCGEyLLGNf7/ZxHumm1Bgt1L9c+6/bPGTJ2ieC2uxkkLyb4y64tp4lWS5j9qfLiSx1H
cJIJU47ld1NKjyNA2x9xxpU9Lo9FGXCFbGGKSaZPdfPA1Ke/2jL+QqvRYaQtpHO8hj3h9hQNh7z/
tG9i8zytlsA54djOVYzOHCIGMKRdk3tTbgm+iuDD85dagloOKM4jrCJ8Vs3mSqqdomOC07QZ+Vbr
4BKWPqkIffBur+rSn2ZZXE3JeFbz/FqKReINIlPLv68SljUVoVr3uG9W0rXUO61cO6ruRrFg4nS7
/rpaEpeiMjnLQR+FyS/ljgJvBjNm6oUB+7VcLfvKBQGx6FmwSclhr2xyOUtXNJYnAGd4hgMoCjoR
2gyKs/nRuOl9DRG9/Cevgn0PFLkHFxe0tO5aY5hMD+2xq6IBVmr4HmtEULza/Ggaeq8a/gMZIreZ
cWhGdiKjETGP1nU/ZVcmg+jkWJ61TKQft7mglSluD/MMgk0TzSWvj0NXyT+1PciwRAoM2+WRlRVu
22YzNTRjRqyjELo9yTexh5HKCb0A5n6w6Hsxxuf5iJVxNQwQYhilqzm70YTEeurWRWJlgIukcmpa
Ta7mSwcsu13uSv0xfmmh8FgEZuF8qBS7srb8mtUJNskAPvoU0o5t395OWXGsrZ/7Tr19kFYm+LgK
cT2WzEC1SEf5ChxBLmQrnxYMoA4eLsynla4IIr1h0lIBD9UMMIoo79v1dtmYjRSipbfwItzQEw3C
E3OMw/hNBYxMRI+wePHvV7/frXFe3swxy6ME6E1prDGpRj2td7Puhs6lI2Fww9IFL9+NPoelQnAd
EhP4P1CjfISndpYnMQwyD5IPQFXC7CE6VCdQFHqinPU+Lf5ujIvxQ6pHZdXBWEaJiwx2KLRUEN+3
NnC9Hi4iTXaSs+TNhNXFB8uILQcEdyYYrw2QgPb24GR0mo5VBNicwDnfn7ZlddAQtixZ0Q1+QqXM
O60d3oZCf/QeO7UHkCCe1R9vuDVhw+h95P3d2LLVq8NWh9NMGiPWPaL8gsTWoqHi5BmmNDXB42cj
Yf5uifOQukxyNdYw6zrfJbda0B4qN3PJVxMM4oUX+yJemG0fwW1WhxioavPwpZJA+DYHfAZSpPRU
EdUBGZ0gN4pMcIGqkJu0rzUcaY1YjccSWXERc2qBP7xPWMu+XRbCxSptLC09zxZwe3wemOVUwyGs
Y3ff6URGODeQwUY+aRKMJCbY+m7T7JSWj/sm/uAAl4VwDqBJilQwA19kYTFdSnHha/gTUGE3Pupn
23CFwz5LWuKD4HrnuDBRpGY2lSUM9j/mgATaS+YC9m0clunqWvH3lyfaQS5gQB6pR4kbxrqmcWcz
f2CMuE2Sft43s1wc9tbEBfYhbDo2ym9pJDoaR3ZcoNXq8UMRdimPyESHgBQ/J6WR0hxYjQdn2Z9r
7bqSBOxkm0fn8vd5NQFVk6S6sRDBZRtMVADq5m5f1+Nhf7O2s9LKDHdxkUKqmAw9AY88/S8rmfeo
ZTrFPTuIFDS21wTpB5MAHG3ygDwtKRjNqlT3itkf6VOkPgtWs+limE78nwH+2zcSUUkKA+rNiK5b
d0hrn0AQ3Yek/XUR5NOVHDni4SSRWe4uK3dWBpR9gtKAfNvL36vwGxUWjrZsINsZYCcgsonc93sa
Mllt2VDbA2FLGwxgw4+Hb7pQ6nbTHSzZ0mzZhDaawtfnzT5XiwyIrv8j7cqa48Z57S9SlSRKovSq
rRe37Ti24zgvqqza912//h567sRqtqb5Tea5q4QGCQIgCJzj0nvgKHvlDgHo1tp1yPhC0GMKtusy
jlsq3vsJmL3RdGzyIHK1SnBSB+C7NRg3otoPWme+3hA/BmitnvvLMep9c45OVtHtIsTF6+IvV9RS
DWroOMCU8bqw31eBPRi6Ns3IpLsdwOuUAdjlRWzHSSQQw9zauT86F8P72BENXIU2okIxmqkdN+WH
KRnwAFffz2rmxZ0mONKXh+xcHudmq7jVtVaFWoUWHJrcAlJWK8plmbFd6gRWNqLpChCnOWNUR11p
2gIyJqDYe9RPj2ykpVVcMqO9Ftfs2+Df881DLcykKjqxLOXCMuEFiVKZWMYajGlJfmtaz3gYyzNB
VrtpFBZVVIKWMUPlTdIEooMJKBMdd9HO6cFgXg7lgWgiDLgto6CqoqAAggu9yRPOtRSJ3jzMumvl
sp1rjzIIO2l5o40/1VZQvtqyh5UonnduCMlEu2LBIQtuc/VxFMFoMvvlbWH9fS6CELUCc5DJVGkV
u6CnMgZgSmmTSVSt3NqatSAumcTwQG4AlV93pfhrm0n2olSA///XYRfNQUCS0yim9xSQT5w7BUoG
vbFG7H9PnoAqPCf+daezvfHv3+e8gRlLwJhs8H1SPqST28c/oupTkn5Oo1mQsF7mQeeacH4g1quo
zvSBgfN1BwVw+PEh2st7UYPERtJ6LoeLuanSmY1WQaPuM0DGa8DSJ273Le4d7TMeiZwEoNai5vdt
k3tfRC7eqoD61Xq2ScXwqA/2oHyNyptBhD8r0oxH6TFSs5NTA2KMh9FT3GVfKM78Gh5GIM1Vu7l0
rafrxrFt4b/1srijJA2dEdRA3XeLXPb6rNuZ1XKoNbq/Lmbj5eZsyyzuJNURwQs9i3wL4Inv31Ct
vbFwqv3kKBiQKO8xBr+r/9vJ4i/t6DAI2rKAcpb10JuHUpj8XV5mzrVijnAVz+VFq7uIGXztzWBo
BErfjXL3FzWC0Oi3MpeVm7A4N1GZfW41AWQx1A/U3xzzUIC//K1pwiWv1/dLZBacz9CSWEeXLLZL
AwhlNXwI4wJsWIIwIXBMfG4e56UWA5gAx7hOtaMmSabXV6l2mDM0lZqjEr/KgPzdXddsYy79fM84
51H2nZUszCjwgngI72avBRBW/XOyIyfzc8fy2F0U6Pv74DH4CxersEXnfHN5AXdhAPgf7HS8YcoG
4IGMEY/OcR3baojBxya1axoL/PFmHF6J4cxzzqpEAQks7H+4i8gRZC/X11L0fc4kOzM36nzA95t2
nw9Pcvp0/fubBrL6/5wVhiUFV2gRgsVcPlXDT0LuY82R0psYJLbXJbFNv8goVpK4yJXFuZmTgpGF
AgBzCsHQbbS2lirPGJv52hD91yIaeReZAGeGVUaMRlOgG5FeO6O3W+KpsyVQSySEi1pgRcwCaYRa
aNz4SJL+VAXjh5Ga/vXV23gjx5n6vXwmDxGVZ1VlFh3kYERgBgK+Me/6/kkDZna4X6STnnpq//O6
zOuq4Zp67npTvSnNpmJHSLnV4m/LAviMh+sitqPxSi0uaJmA3cz1FjLUL6MT7PAeAYD/5SPZsetp
LCz7Xjd3UybnKkUxaDNKdlx14+OQ7DviDfqxbx6sXITqdP3gIvqfS6KDQSlYAwCBlAPVjiKWEBEf
3AbuyLlNsA1cxcYpy9HmRyGDITVHHaBaWkcbMGfRugztvnzU/MSr8EIbCIuMItvg/IZV5AvV3/xS
fSgthxafrMG7bhuiFeQchlZL7WKZsHhZap2+Hr1llAWniv3Lf/ZJKJGcL6CsT1rUsefKOvvVZndV
/NJUd0kpulhv5hUrI+d8xKhXJFIt7FP8i3X05x46QoHS547w6vafFOTOzIJvOBmmZBlR/jPcwmiA
AOw3S2Vf3xrB7vP90yRcaNibUCjMd2Z8VOCPRlHmJ5LBeYbG7Ft5NqBFRUO7ywFZVso2afL/ZgJv
Dmp1hkIDoEvyDFWaFqCJTq9EdpLt6lbw0r/peMBCTzDogPsnX1huAaHda5Klu4Fs3tRq9KNdolOh
hrfGsrjVMAvGITbPzrs4vs5cGACc0DOIS8PFMYr2BIJgQf4qEsFFhyYaUtoDpw/TCf4Ue339dN3G
Ns/mSgVu/yM6tqjwmahGte4wzgcLV/f4+2zlAjezLQfNFzIKNpeMlEYTaYWVAJ0DAOo2TR1p0WxM
W4eJQJ/N/Ed/l8P5miTMdC3HSDteHA1M3hsu8M5haq6Fty0pv6nlx+vrt4H5BjewEsh5nTmvEqKX
KBGNzuSauftX4Vd6VnLvJPt4GLSzHSq0opLe5rn9LfYCyzJutEADwz1qLXNpm4lk1/IMZFpR3Whb
PeD5Aq/bogQQc+e+mxRLZjWsAkZr188i3DT6XX5rPRe2/tCfhsaeMGn4hxnESiw7Fit/Uc14NdJj
iMXJ8pb+Bucq7A55VdmFCMxl02JWothKr0RZpFSKNkNpbMgSYNWC8q34MI23MTxGbu0LXeCitg60
qeG2oqmAibzACCxkUnRpjgtpr+yC5LskfRIYpEAA75TMMAVj/AQByn1uG2zyx6c5JoUNW/usut3u
QdR8IhLIuais1IHjaOAe2qY3jbpXAVV/XaUtW18tGeF8lJ5rQaCG0Gi2wCcRAXj3Q/nvwZdxgdUQ
NmQFcGQyf4VvTCJNAKTEqnWPbDprfLquw8YiEaJgnNo0FEVF5frcyqKpkGILfwDxdVfTUyTcdhkf
4JIsQoih4klBx2F9GwZbmfFAg7GPanbFlB4CZKWWdJDJzzq5N5PPYXKSq6OeiFizN47OmUxuYxIl
qyV5jFkvFfG0Ee8XYfIwqPoRpPFLXr4GpagTaMMUziRyy5iZJZinUHJASvRLjytb6Xo8g4uaZDaC
1ZkUtpmrtcxIFUdmg7VM1BNNn9QgtjvjRRGi+rF/e23PONczmpoeGgq0qZO9dgRsKGbsU8luQ693
2awjBpkE6cTm+mkEc6+Y4QVpCpftR3FbdICoQ5e0gV7sezTzpZF/3dK3KqRAIn2XwYXgksZ1CEpw
4Gfo9uwYv1hzu3lodDv+qWHEmkH84Kok8kIizbg4jGu7Xo06NEv12u671yQGRmLvXNdNIIQHEZYI
kOcVdsXQGl9WbsbZn/6gFLVevYvOonHQwozdNvu6s/vetOv8+Q+U0A2TyID1Qd2OWym8TIJ+fEFq
JEW7mHxULM+IBQWHzXV6F8HHoALMK32lYxrTwtydath9rdmjaAJl06WuhHBxB3hYcmbqKZqHySdp
eWhSQaTeVMKQVRQ3KXw2HxIKoIVYcso6RbvcbmR/RBf2HAhOi0gId1jyEqmsIufIU3EFC/wUuKb/
VQS338OSm01rYTMMUD+Nc+IsgInsq89/YFW/Vwt00uc+s06bMaMWdkOn93hXKqpHsO9cF7G54SsR
3IZrZpaFU4i1CufGSZTkGBuhd13EZkRbieAi2kj6vKI19tyIG9eoarfPrH1bLJ/zvLuZR/qlocHu
usjrFkD4YlmRRjAsA1pNJLFr/a43nmuRCWx0jKM5eKUXF9FGNNpPeYvdGanTnWq0HEjOQBnzA7DW
Rc2RIo3Y76vwGc90IrSFRgGQVvWys1EdWaTSvb5uImtgQXwlJZQL3FzZxHdEU3vOvCIPBPYmXDUu
WiYmTr+uQYSuYtX+IkDQ1LdVEzNcCqVxrgDjSyj3WVi2tz36S9r/79H/IG2jVAKLIFRWVZDiXmCu
5YZWpxVBYWEku5IArM46lKHqFss+nHdq5suqL9PdEv/I46fJutfRkkASN5YPgagZensj3/8Jt5GV
3usxupV115wOXf04guriuqVsVfXPdOX2cdE7OVAiFCCTA3uwHfbsHbqxVfGDvkgXbg+HuEwG9N+g
0L5rTnCEaESWnBns6LI/u9VRfFH+B6t5Xz3Ou8dzK5cNq0ElPYhY+x1mWc3TcpQelttip34UrCTz
fxcZ67vV8APiBdpVFsyHo47nzl7AKGz3aBi8Z7Ma0U/hxOJmfrySxjn8QC1iPUuwb43LCIxib0kc
Df2VbIhW3meOcAZq23P9Xkx+YNzquibT2etZ1wBF4qkCv73oIridHq+U4q4wYYexUimEDEbCo3qx
Zx7bXbrTbBKhgwBErW7oKqIbjUgxZrcrZ2kOtYz6JLPLws0C9EP7SfzpP9oG5/ZR+8wDDETi6fHL
4AKueacmNuuGVZz6gzjIbL1prQ81D7q2oIO4HAeIi04dxJG95AARDeg3ruazq5Mqgs0THTV+jkxK
eqVRUfF9Q6Up3HoXLS5ydFc+qXsQDl1fToEnoZwnAfha3GeATnerUrHLdLgr6+X1ughBCKCc6wAE
ksTaWVHbi4zA66nxXQHvrD9Rknp6C/Y3I+yNX9dlihaRHycbzFltkh5C2WuaWtuJP0ow/tFtP8w3
VBY0zghU5EfGK9nqUj2HtL49VWZua9Ezw0tOb1vRY81G+y9LsX77Dn50PIlHJek1nGsy3dHis67e
d0pqt+rLkt0t0j7I0RPiTfGxFpWuhEvKeZSAjkpuMTeZnd6IJGyMip5mEONWu2h3ffu28+N3JTk/
0uplbwYNROWTZwSnbn6czDtggzl0vF9CUeFPuKacS9HK2RxHFOxQy+w9BhNsusvH0UcJwQ19kW4b
Q3RsB0HKjek2TEfxte6laqvYevP+mDJjgAZRZJMc0KZ2+AQkU3fca8DjEbnmbRN9l8ot6SynVQFk
IVZhBwbyrsx2bbCX6fdO2l/fu3/wmO+SuNWMmjqrwh6SKnf4THyGISk1juVkdn3IPAuDe39SLlkt
KJfZ1XodzUYFgcb0PBonojzEdSNI7piTusxI3pViy7uKbI01JdqQQkYaq/YsfVaanVF9kbWPJLvt
ws9VIuj1Yot0IY8CtFoDFB6rop3LI4XZFyDpQ28D7CIqa7uqvqujQMi24VN8XWboRRdYP7mWBUHd
wfAHjGIko63sTVcKQXFo2qAi2Am12mpyIOim/lsgn9hJQZSOEztpFB08us2qkcD91u+yT/oxPijw
nID+BDDFDk60FDhpZdOrrIRzazrLZqRqM4SnNvneLo7uK/sBuUPvZ1/L78Y9G6lqb9gYBRU0DTAL
vNzNd7VZvruyHsw2ZAmdKKuH+oOGWcjJ8rQ/eKs7W1vOPydtqRuBDBNFaaReWGmETIJTsJktYBpR
MxRNJuiLP9cjNMMi7nrUXGVq7DGcu59l0W14e6neRXAJSbT0Wh6XEcptY+m2xTez0ffKZIdKJvAa
2354pQyXl0hVUehSi7K4hvjpEfOwuOyiUeV262rmgTipK4boFKincfUrYBPXoaZD6GABdsgckAZN
n1rzdo5E02/b8RptMAgziqaAuPx8s3QriCpzRlnhT4oxm+FlJYzzwYD1qGjaQ1iKCR2inZL+Qyj7
mvG8VF8F8YUd04vDhNFiBeKodTGS1OS9akzMQjCS9He5pA5dVmQSFzA2/fBKGBc2Kahv+pJlIkXo
oXC6GOLC6T9s1LtC3EYNeT2XHSv3/1FFRrR83E7NIHKzCHvBu5SW+n/QuEuIZWJUDVPKeHDgVKvj
aOpnFcWmufmoFcgAzOeu+vgnBrESwmlUdmVFVQ1C/qR+tmnoK2GcC4y6yahRvoWwBNDORfBA5+4B
WFhOrGWOocgiNKpt61gJ5ByiSdv/r9ddavff94vziUbeJiFVmHb/c3l960RpbESSgtqGoInq3C2R
Wk/U0UCNOJk/GOn3Dm2NgSDcbuU1qDYCSobipoQJMW6T1CwqcbEEfo5uA2bKyVyTIM4vTnsAJJoz
izBtNsLimThui/SeZnJtQRwdX9TiSRv8f2vhmL9E4zsaOZA8UZXPBmuQPS5ZO+Oh6xGUvDb4Hl/j
XX6YD92zCHTjQhdOFJeqaLnagDsDqHVJfbukT3knaGa72H7u+9z2d50SjIOE78vKXgt+hcOODrIg
Tbnc/zchyFLgckD9xs/IWgFsA08pCO07XECO5W58jT7JPvGkw/K4/NsHvHNhfE6LIbVJk8wQV5v6
NusPM7FH67vAANiqn8U8TgaXusaNnkxhCtbI5KD4FhChdoE7Jrau2+2h2SmDEHni0u1wEjk7qKMp
xMw5oL47vzrk+wmpHu4Fs5uBYVb8mL9ldaDEpAYiOkbd+UfQpsvrWreA4Vt7Ye2wsXC0KDjz93A3
OdKuOEqu6PXoMv2DgmuR3KGVVGkmgwGRnTt61Y8IdV/WrL7g7iM/Ad/ogwjK4SJyMIF4HMPgIt7D
L55C4lorZd1khB9L6gM42Ja6HxUCh9JktmX8gVGuhXExsZMCgJWlk+HSufEWpXO1VnKb5F9XFTid
OEcbkhwUxQGYAaZMt4e2s8Oit/vmgJZy2wKu4fVjIFpBbstGZSnlFs34rrk8DflNloKVRXXM4RNp
B5EL2fJT6wXkI6FcdqkCxg2vjZwB2JoKyl3yK95ZvNatPqkoDcnfRL5XoB/vSZRCUQqqwW3NmeIZ
eehKAP4LUhUwXyqaGxSRjszX8l5lpSNPQWOVWi/LA7xK682e4SR+ftvcDEc0Gfvy3vj4J45yLY5z
KTQ2CzRNj0ih08dYu9Fm1LUrETUWM+xLnSguoIiTl4WTqpBDlU4QYiSBrQ2VU2fK8zJ0thktn66b
46bTAtTD36I4fepqsfTJQItTWP7Siq+KiLZu2wTfv8+FyjRpp7AgAZKxbrTzovOn6Ne8iBJMkRSm
5ao2odDEUEnAGrVUECeGod1OqdPr//rW9uYp3pVhf2MlRotpTPXARJvLm63FniHZ6j1rQJP3nYhX
TGQEnPcr5NIEZA6BTlH4XZWq/RLIX5reRDeVyANevvpyinEuMLHaCV3ScBSZDE6P+GtVHqr5W16/
WjkCdPQjGV+M7nDd8jYTHNSQf5se5wmjuspK0sFTFCcGAjLtDdB/Kw5I+9x+LwpclxVdTkXOF1oV
AfPyjPSTPZBGTopAqb6yF1L2BEZeRfVckXZvS76ylURR+saYsH2YaS3tPnyKl3QnTZYvEdWpyAKs
5uFrbUlOR5c70wj9JYif/2SFKbHYpA9gVvgrhJ4qWtn2JXWD58EN92QfubFT/XoDMBMmI5v2iuZ3
HQ3ilqnyxC0KSYvZNHOkd53yIwKQ0ENrhdYDkH80W68r4giUY+Zx4SRX8jjPVYLnEa9jFRYY0wTB
sQUeQPocH4e38qvsRh9DR7ZjN3AaES7Aps9cSeZ8WmmEUTSghcvNuqcUffaxLrqMbVsPA67HcoLl
j0cBzrM4oEnPrGdGq0LusSak7pjMNipEXuiLhua3HcC7PN5a6zntE0AaZV5ymE54OzpkuGkm+wbg
29e3bdtKfiv2lrKvjkVWh40ET42LRhi/5KGxYFIvbewyUj4DqyYTSGMO+dJG3qXxNgJWja6NsFNt
+zHV7+bifpkF89CXYx/MsayWjrMGlQZoyG8w7pqdjCPQffbjLvbUAqm45ExH64E4SLPAUCyaRtz2
aCvBXNBrpApgxB2S/8ncmdYniqy1CHonnL20RJUqb51Ff7FGV08fJNMp1VJ0AjfPAUBywEyOK73F
v7sXVkdorOEFXN1Vh+ZD6sWarYR2sUdEZJAck01fVdHR2NxStGODQVZhV2P2+8qA2i5gsLHAWB3a
29AK7Zh4WfDrupFuKIYLN8Z4GKSzqfGQTdpESGjoqCDF2Us/3qCqef37GzqcfZ8L7Zo6RGM96cgj
DD8aIjuQXGn+fF3GlnmcCeFieixLXaVMwJPWdowtMT+C3PKU3aEHw20cyQ2/XZe3cbAhDmkWVgxT
a/yLsJoTLTNJkXkyiN2drEvR1KINhi3XFapWSSFM/C9qwBhrWgvkzH8yurwiI0oWg89mWFsnPC7A
4fhfMEU27jRnojibG6LcqNI3SuFZ39dkuSsUayfFsiMZuI1GRvTj+lr+w969LyZnIKaeK1mULOxk
oZvrZ4Zhh+JG340nFZ7SDl0ROYxo8zhb6SmmhlRwCrpdKB3KBbBK5fSl6gloYvTH67qJRHFZX2Zk
5dhUI/jd6s4ew8ccw2Nzs0tpYV8XtH3I3teQS/iU0RjjGe3CrhEMTqQ6i1XaoLT+T0L4p7CG5o1q
Zj28UVWVJTrTURxyG2nsTxEqJZ+uC7t8/D03eT7FGrURbKSShW1y60/kXvEBC/kYH3Pgt05O/sF6
g9BTX8SgyZsOkRJFJvD0KDhxa1k11CpnMqbesvyQ2hMgcASbpbAvcJFa198l8GWDKK1LCVwtqVdZ
dnNiJWLqg2DMdDV78JSd7GcYn2x+ganNtw7/GpeDretKOFeZ7IxuCuJxodi/6gh0JDsY8095rR2u
79+mRa7EcNkIAeWCTgeK90XcquSwvKnq1o4zKqhOX7ZNcupwGclsFlVRsfYq4yG30ZfpKPvQzp14
J39nRLkMVVt5va7a5qleqcY54wJ1QbOdYCDWfNeDxjhqqN2QXYj3nuuCRGvIuWIAjowjQd+w28kY
U8e1KSmVfZmIyKEvCeG4NWQKr9IMMi+GbBaoKLQe/U5O+V30ypqAUqd2AVZ0nx7oUXcqPHnbOG1e
7AvvjxvXG1gD6HUs5DnAK+dccrQkUlYWeGRHl4l8x9o2u/scHdLqffICMjo3dMhRditEctGs3eYS
m0TDi7tu4o2LM580J+NUN2gxkRr0at7PyQmkxNd3cfu4r2Tw9pKlgyllyLBar/2kuO1ts59e4qPk
oPXpgbGnA54/sttv5JDtLNHL2ubSroRzNmSl0dS0Km4F0Yl+Xu6zQ7ynN7UTuNlNfEgP/SH7ynhl
Yld0zRKtLGdUXR8vST0ZqP12sZfKg9/QypEt0xWsLnMkF850pSBnOxUx00jTKLryDiYQbMrdYDce
3YXoBgmFhK1bd0cdaNG/7YWL6JMWVImE6UwkmsmHHHWcZYex1ps/jEIrQVwUwnuAOs8D9i2V2oc4
Cn/Qngpuc5t+DIcNBw5djYDIPj/2haKnUx1bcC+tZVv55zj5kscfhlHgLjctcCWGWzJFrTI51kxw
XVm3dfFoTEepyhxZ35XK0ZAF5rBpdSth3LKha66ZogHRLW5P/ej1oWlXuehatp2yvkvhm5Wnoci0
RUFHS/h1cFlXmgn6bbtObOmLtat9PLj1vsDM2WZcmPlKJBe2a1KPoRnD8Mxb6Xt4M+4SF4zwAOQD
8ba+C2wdeE1LYoe+aLpue0UpZtQJBsjhJs+tpAfcrRWkETK9/qh3z1rllvnhunIiEZyrUCy8MI8G
Ynhl4Qn7HqhhNqmer8tgG8+vH7BkdIYrbsoXg/ZSFyZDGKLIxPrL2WAFaxcWM6RvqWKACBk9DDKa
hS8ayzGrNemDiiHabldJN3J5W0iigQORDC61UpNFqudBSb2y+BWksVPOL8MsfE/bunIaKKZamAJT
6MXrZ6A0U21mdeqNzl9dz8PLAlyw0pdcTRQht3z4WhZnALmhJyj+l6knP7DrbeaWTvhz9KO9sQ9d
UXV8y+2thXFur87zWk4ZpTww4OWfFPfMyAtngUqbe7RaPc7p1UWj6wHrVcyt3k3yL11sOC2IhK8b
9dabOIpD75vEubsao4hhlkKXOLNZ53aY2lFnDw4KYW/xD+OPt0RwWjfXz7BwQWKoqhftfGrY6mkV
EIqWoz1JdLuGj9XAyBPUhkC9zUVcSeISJ7BOAQXeQl6q5r/M8Gik4NwTkZ2JZLDfV7kv2D9HMEM1
qGhqkT02pa31x74S1AG2nDeYMX8vGWffKln6ZakQlTK9u4mD4a6JMntclNfBILuxFM0IbWYpa3mc
iQOmogq6GWdXNt2kBPKnAXClsrHl8nMff+ljtBI+4A74B9eVtVTO5ht1UHMgSaQe1T2zv23Qmk4E
DfCiheTsXdb1CXdnWESsJCY6pqeTKtV3ozT5VZTdVvL0TXDAWHvvRdh43zk+0sdKX0UUaawrh/VT
3wRfUj3zQ1r4FcZr7Eip7g0jP0iK4iqxiAZVoCwfS0xlyg1QniOzjfM2svNIIfeZGedeEA7a10aK
sjs9k0qBypvHGz144HugpnHxtFXpDXqetZkCv45+NsrmS2nOlds0+WOQ1AKLYQf4YnVXstTzwzfh
Ej0WEaLlkpRHOi93Td5613dQFcngbniGpkZgi8XtC0O+gx1+rG3LzjFcyeqMuOF+LsC7CpYJu7hj
D7JO/wGzDB8Vgc/cdtQrTTlXtoB+GiwqOJGDP4LT0w8+dDaIv3zjO8PgTX20ogoU33RsK4mcY4uB
t9aVrK5fl3ep8cFUT1IiKAhuLy1YLYB0Br4J/uHOiDR5ljPQXBf0e97JdthFAgPZ9mT0twj+rY72
jL8j7NDV02d22N5VRuxY5V2j7abqzmxqW8aTggUEjutWs1lWQnfb36rxT3ejKre9njK4lXC220Xa
jdLwINfLTSpJN6XRHOIGcvvkGJVoWSUBSMYH01Ek9Bslw8uEmC34R9vb+f6HuKNCrKQf5EROvVDZ
xenOBHuHCPFs81qzVpo7KnmoFFaVI2np0DYwYVKXVST71/ygeBgZfNafri/ytqd5V4k7E8ooZ0u8
xNSlYCh2cr1wpdasnBlYpkpcudeFba8fUlmTqkCl5i+7gSqFodHjyjZ2H5dyH08vciaoRW7W0Qz6
LoMLgL1idu1g4Y4WUKc4aM6407/hmnY7HXHtsOmRce4NaEf7a1jLvBN5me3z+C6fi47LGNZ61jL5
6U0e3HciLl3BGvLBcA6T2YgjHEaipo5S5ugJICdtUAVuRSSGu+pWQd6MgPNC6Tj7oBK37LxK+vGf
rIEfyg2GJYyqDqF1mrLO1ZtecSK0Ut2iPtUKXP9mFH83Cp7SOaBqEnQ6Fq0E03dyV5qHBLPA9b4V
VYsFu8/zOLfAFczlGLfoqdZfpVm+m4GTeH3ZmAFfxGsAROmg8kDnFV8LqOYeeOVaQ92lqOyueWmU
yJGlR/Te7Gj1s6cP18VtvgGBoEYDdRI6ezDMeZ4fFFMbNnGAZ93k0B2Qd30Jb9HxuAdb603y8tfQ
Y+rHsS/9METgIOysXKr6Lpqt9upeEBlaFOVZmnp/1wsIUPP/sF6w0pCdhZUYXAszJWBuPS3LXbJE
u4IWbhfMj9dXcvNIrcTwFxC5KlUZOJ4uLQana/TH1FhcEnYCpp/tsLmSw108hqFXE1XDRadzB5fE
duUPN9m31pd9Vo+VDrUf+sIxURb6rm0V53YD4FYVeT+wrljwXN3Uu+BD6ozf2VxqcsT7/PWlvByJ
xWvJ2ig5L4smlKIkJEFK4oEP2csAzxff6jdox3XTXe9PXnRT32fotvv43wSr3Cgi1ePRKmbW5HDL
uvrIPnmUPs4Ahxrt+Z7uiDfvNXSDUjt7VgTd6dupwfvG8jCSSzOPc1uiAS2J7cHt1L8QSlz5Hni2
y1fVlg6iYLZtshaGqTHojMlBLgrIS2yNUmuwomB4k8zVa190v4Yl/XJ9VTeTEDbfj6xAMTAVdH4A
2zlYgqWGe14GwAd0lkcq1TP1eDc1s39d1LblWMgQTN3SNfPtoWh12Bdi5a0GLlcX90VnpNG+jYNT
nkceiXXfql7psmR2HKF9fERVikQMbczXp3kfTZrddcMuQgVplEVI9pte/f1v8XZl5rI2xSluYTXp
voEHyJWTwg1Uc7e0impbM7XzcBEY81awQjesAoo44B5ZF/YkLV2vlxoQdcAeLR+LcX99rbesZ/19
Ll22UhRIowXWU2PGYbBeQ4wkq/XLdSFbtrMWwoWnMBxVKUXlFA8oR6I5y1TYJq6YIv6srQZJfS2H
i0V6DXCBhZqJl5wYpSgc3InsTNxbE0ZzLPBvop3hIpK85AXIQjCzERmL32nVXdX2f5ASIZijiY7R
Sho82mhaoxavDwlaEHTZr7onvKfZRXw/WS+tCBh28+K9lsUFhxSNHAVaVKiLe5oMCqPKz5/L0VHu
8hN7eI2+hO4sKtBvtUnqa6GcU9FrKzTrPmO18/guO1n37MlB8gwAcIWnHhTmQDh/FCVn22byvqw8
Cmmo9Fauyai/FZ+DN67v/LaU8BgafAcd9mEShIRNO1lJ4/xzsOhLTVs4s7b7SOdvmizwEJshZ7WI
BneElwmeeEry1DO+0DdCrcjXPfXRuFd91hYsKmtveoyVPtxhxhW0ayYUOlw18Ir5NCi7JhQ8uIpE
cOe40fuUEUmid7Rs3KqqnDRVDzERkeIw6+LzofXCcSdYTTVLLaiE7n9lXmygaDiBNLto8ijtZiaH
EtOH1jLfRH377bo/3LrqrAVzWWZVNApG5XCuZxkIwuNs9XuNYjglxWv2Tptr4xEwho0gqm464dW+
cSknSvYBOqvhr+r+OTXBXtl7weJL8yDwi1ubh/YUmbGaWprMJwphNYakMgOM9I50JxnZPo5KausD
hkiur+Km4SM/YOiLYMzU3tKIVZqABpk46WvC4O0mN94bTnSPKS/AS4borg5AtvtHmr3L41xkQhcD
maWKii/d5+SR6n43CDz+lrNYq8Q5xGlUlapKUCmk041ankYRMM7m9zE9bJi6KVt4qz7P4tBHMZaq
xHLyIKnuI5lEL1obRJ+u78yGCeAJ2ZCRLGoyhRGcS7FKNZ7xBI/bTQ5kK/1+KY6TImrl3DhEEGJh
ahyP7Qbu2udCpAkz/V2ILH9J0NHsxANRMS2E4finto1aydZVI2xtNTKjVmAHG4t4Jpk7vrVSECmp
itSrtRszuCUiiCTR97mTGsatMSsK6jr50DiNPnppqAmcgUgEZ8p9WYEYosTbJLCND4uk38hdIVil
reNpyBh5xpXERALDt4zB0pIYv6OIc7+4Enq+bSTqLiPV025qvI6LjqdQIFN65Q/kAThBQ49cmU3i
jR8Tv9sHLrAL0GmCBunAEwGeXTIIEhUaGkTTFLQUy3zrbatEObr1oGF2CHaKWxyGQ+SUzwU6TgBF
veuOFIMejTPvO0e+STDCRkahU9oIYmf/gYv+CTisx0iO/qq/5MduPx3bg3wj6lLbSprO5JDzxQ0y
MCLIJXL4yZfoXkdynTuYPW0xVMtYEmURPPGWD4EH10CGDCiji2utiRFeKksjrCc9keCzBdRS+nTd
TW0dgrUIbulIqsvmOGBy08weR+tIon9/twJZxbsK3JLNfd00wYhSeq8+kfkUlq91L3jn3dyWtQzO
5oclQBOP3qKh/S2TjR+A4vmkPxi+CnxXIR4IcwtcxnSmEedzu2m0Ml1B+/wQoI8CULml9r0Lborm
U5PeLa0I7kK0QZyjlToaKlGIR2Xd/NpUL3LsXTeArULDmT6cp621Tqn6qcMBzhztwfAGoPJSH5Cy
brCXnrXDspNu24O6F6EHsT9+bR0596sAs9yMKgu0d0ZsJ/phaj8EKUD3qCBFEsnh0okEYpK2pdgv
Kbfl1h7BT5dNXjz+uL6QW7F4ZYUWF/ArKhO5KIzEo9XT/5F2Xb2R48z2FwlQoCjxVaGD2+1sT3gR
Jq1E5Zx+/T3y7jeWObpNrBcDeB4a6GqSxapihXOq8UmvUTTWzuUYu4MMdFWiEyJPMdzMTFiJS5Vq
D71+Zcn6XLbepGudEAmKdcsC4o0exL6mOeNOdbOHyK3c/qDjEbwMQFJ0w1WH+FxJrIXkrEQq2CAo
WZf3eI1Q8NRZaeXkSrwn7FB26v7yaUlMKxNsRssjrc4WU1721W4u0cAweGSWqMTmcpYKook0MMy3
cLXqmFr5RDtgf5HPtXJLR9Vvsqc4+vGBtazECDcJl7dUe9tEgmfCHHN/nvRfiSUdhd9UupUU4R6N
g9am9Zj8DaRdfpkxPlG4y1sjvgEXRI3ZCVmrn0SimGvkRNGCDAUILw2tXdwmbhhb/758SLW3RYmp
xbCbWTtxuD/V7o5wJA4x1QeU6z/9pxPSBS8713UU62oPeHqgOrUurQ7DByp671YiOFqtVzgZC8Rh
tfZXUXybx+fLS5Do8mvrzCqwpOidUnWClIep8NapSAV/kX0u1HTXUZlP2rycq1NZPl/JGs0gK1FX
iX2zORoYlFWJm0uJp2QLWj5fCbGrWV2yjshdluV+CMi+yC1/MOunIKIyyIrtEGW1IsESKEMRzcOA
SK6Cf1X9HP1EzOfX4CsHIrCyu3xUmxEKyOEscwm8kIF4v7JyHqkSNnrsZwyUorqugrxQ5W6osas2
H48acA5DPZQI3byshGLqWaO2purCmRHVVOK6QAtRTV6C6S6cZcMpyx35I15YCRDOK+4mGgx5BgVE
UUlxqBv6C3GAhS7j6SAL9Tc1cCVMOK8o1AfeNdBAloChsK+9iphumssmEJbffGlNguVWjCilyYKF
wYif8y9J8MDU+4596D6ZKjQCWKHMEN1qFBPKy46g14OEezWwjrPagfggkFV0N48Ig5CA1NBM4N4K
aV7aBkUXmtXCY7m0gTdusWd+6zTXOXDFZFq+eUQrYYJNJS3L2kFD15Ua1McOpcbAGm/6Pt1fvkyb
R7QSI9hVUmUKZRbylLSrgCdsFYYzJkF7qM0KgMYTHdzL8jbv0Ure8vnKLEWsQaNMBs0r5x1DO25v
mM5lCYvu/qF0KwnCTW3RS5XpOYn9UQVXRIA2w/RxVk/G8MyS75dFyTZPuLNzVlOrrCEKCD15c0VA
gF59V2rZ2Ilsz4TbqlSGHcMoIQCy900PqnVJb4lM1YRrOlT5aPBsaS0ZP9UdRkbpg9X818sjWu2R
daNZYLow/dxNTnksd6HP3CH0R8DGR1IMQIkWiHPFM7NqINM0qEdazyV55vXnfkav1tFKZd0xMkmC
VVA16FmywBkBku+vpq9PU6wc7NK+DtTrSrd3l1VOclYi/Yod96wiIzqb9OKvsJxcYFgb0vz+pod9
u0JiWk9lfWXUER7lfdhft1n/lMU+B/Wr1U5OGzZX1dh6l5e1HUGsRAp2IctYACwvDOCl1+BFWeDc
9sRJjsq+xtyyInG2siMTTEQ6jbbdKIgTouQ2aGyH69dp8JIAR72VVAZlkgQL0Y2dmQXR8kTSLF+v
7pT+R0kBVZR9KTvJFm5ZCSDuAxqFLhC1tnDBitROFDWtbK+MVaeLVY+PXGJat5rQ6EqGmASwaFtP
tMI0Qxi5ZN/ioKIdvVoez9ZNeoq+2detP/vtvXJkT5cVZGsj15KFW1Zbs4JSEG6ZphQHs0eUmRA3
oFHsaP2wV3MuObite7aWJ7hfiop13jQEMyP4dnVAZuVTqT1eXpNMhuB72RhqpKlJBF5YG61EVdHt
7Si40yal+vdWw2Jo6QGmMEo1ptisGEVpZoVWGHgVJy4lj7VOwNKx/9fLeSdE0HU9ScFHbSIM6xn3
2tw66+y7YXSSJqUNNX8nZVGUdQDRUmUiKBV6Ke8d+HovLbV/X5t+J0Lwh0am5jGp0eBVaaB0qEen
1Z+0VPI0X3ZDCFPeCRGu68iVtA0Lg/tNfhrpV9a+mADNkfZubrUhruWYQt4u4pMdGokWvc4uNjfk
atgjbHVny20+L6g500H7WcuivOXHX1icKdxWuw1424ewRUryxUxzF9TO34qqeKhnegR1655EXe19
IGJ+t1Lhyi4zwU3AYGstlh6qqnRT8ITqOpfY2S0jCDkLeD+lls1e22xWGoguGpIaFN0eo205VT+n
12ByBKAHiR9Mayidfuj5viz7zqkS9AaHE6lPHZvj/aCNjReGcNkqKXdRpB+DsNkpmKLKQaZ2+TJu
n8DbjxRcnA0mM9JPAKVZzLR2Svba1dKzax4vi9m+jW9ihDs/A/A10xIN7EMxsHNt9WEoZNngDSv5
bruFCx83NDXNrot8jZ3HeBeyb6aM9kcmQrjwejACdD1uAk/RfwbagaaAEMykczTLTfvzUrztlXDj
+6rlpZnNNlJMhjOb1zQB0Zyxr/OXgfut9VKzW0IlNvk19faHUBTYVEC4axZw2AVzaSs57yzs3vxD
26Gb80yviNu4wTHGYLH6JT2BdfG6uV5akqfDcJDXQTb3dvUDhFvJhimslAHtDijy6QmYF4fHos0k
d3LTmK6EiJ60yUG6VQ4MSTvTibpfLT8XgeLEMq60rTDVQhuuBRw6dFagJf79dlaBwS3ARaOFLvDJ
FfGDo6m6SBaye80tdjm6UmUh1/b+/ZYo2m/WA6Q3Z3aEyUdn/GHfa7uFdiv0uQtKiqRz/34+yZCR
ZAsVLbg6ltSae+RDl+517Tq97Q+tY+11L/ajq+5w2YpsO6m3bTUFJVGIwgPbrCPAUPZH7WAeolt+
Vo/0sffbmwXrBg+OQiJUtrGCznR6aIS8gM4k5Y0OyO9c+dSUMuqtxXL8cf0W+IMFHQ8cSoLxGgww
CA4jAi+avgzTDamAHZdcJ+2Vwq9AUiS57ZtLWkkT7Bhr0K6gtib3q/hTMhxm+2YqPmLwVyKEC6Ab
fUpQQEBisjo2Mfin4i+XdUGyBrEqElRlUfYx5oKCNLobSusxHDUnSnOJxdh0XG/rECsjxsCicm6o
4Q0dPSuJdRO0HxjZt9hKhKDUPU/yuY/rAAPaBy0IPTzOHM16+ch2gWxtQWhTLZGRhCsTenwGzLlN
pnJKwto1GvuE4uzuv4lZtnMV8/QYtphKMtlex4e9hkJSkyZnzHNJskTLdfjjuqCh0F66C8GlIHir
2cpB06t03O+0q0ndI3qy2pdIdYNPl5ez6S9WcoSjGfo84mAsgXULyr0eAjOCw6IGzDUxznFZ1LYl
XckS7Exl6XUEztAALUvBPvfmg3nTX3Ue3ZX7eC/rRN68PSthwjnlU9xXWgD/FI7qTk1QvbRMZywz
iTpIF7X8jpU+cMwZtSS38HQFSUnjVmfzhqObe8HeN+4yyVNJtqjlNFfCOiUyOh1Bkxd1V7VxyAEL
2P375/7SxPhb8QQ7XbWWBoYGbnph/wBuxKm+GmSjCzKdE4xzHwc0nwOEevaU7Jju1EXkplbp6B8Y
j363FsFEB7kWkK4JiReNpyo6cMxEZcO/prozAJP7tmGG8KycDZXGFvINHmGfFH1B9CSY9rjqwx+X
r8/yYy9YBEOwCFbborhowSJELQOsiht2kQOCQI3fWtlPRamcRAYwK9E2Q7ANY5Hog6pCIi32ZuEz
ujM6//KiJKogYuaC4Hew5pADLloDJrvqUr33S/VQ9C//TY5gDZqWlpNW0sgHUoAeAFfPqtyx3Bn2
uLss6P+xB3gRL9iB+Cfcn9gETCigPBHnfF0yDMGx2ttfgDlvo5dmOsyme1neZlhF3sQJd6kKjcku
K9hU0J87wCa1o6+B/pKxXZHfaJUkW7zs0p8q+CZMuE8N1ZQhDAAfM1qHkdy2skzQtor//n5xVmUm
URMARzPyeZn8NXdDtu+NdDqHfVN4rLO/pOGceEUVFLvA1mRANZLFiTXNvDDDKm1sAwhQKFo891yW
M96+Tm+rE64TpsFBvNkhEREU31p2iocveizJdchECB62qLOkC4IeNsJ4gGFV2pdKVoKTKTgVrlKo
zn2jlwqwIwGtaAFaUXG7HQZNX6GlpHO12wbibdOWFa88HkZA2yKf4fHsr8Yu9/hXCoDFeEe+gB4b
5bLpmp6Gkya7VTJdWH7VSuoQAhc9NvBUr3vtUY8mH7xuEoskOyrBTiQYb0UKJA+80DKOZjWCKbU6
MMa8y/ZBJkawD6SJh5H2luHF9dmwd0ZxZ7eStlzZZglWIRonM8EUcOAVzS4mt7opCYUl3y8WMKe0
z4hRIUQ16jR3GgVpaI4GQokhlSiayKJk28Wg2FaEuGdQHAZIOxDOm8hPhhIbunkgwExEdUpFt7zY
ohHGWlurCR74pfmiRF86vXaMSlIZ2FzLSsayoyv1bRU9K0gNiOAeXXzTVPkok17ZM0g6clbL4Jpk
C1o+XwmrUkrjKOyY19mQd59OHuOSsHfTL2C4AJBbNqZgRDaCJmxZ39pLeegVprE/JACfkcMubPrS
lRjh1uNRGekFAbHCQHcF+Vw2hzD+WYdfKp56LJfms5aA7Q9vuhInWACrBBJTaac2wDvnHfGrPYkd
o3Gy4xIoEJkh2Jp5BZ3D2yYKlkBvjaEIqBn5ZoixhvhJB6Hm0niQ/qUyZ/B0j+9kVCdb7cXvZAqm
IbCaEIgwgeGxCL1cFPFQGmEwBhWX68qzr619fbNQD8meSdv6/3uposVAz28B/EM8MJThNEWfLDAt
xrNjGrsP2Na3HRVNRjciV1nU2FGu7kvjugyfVUv5iFlayRCChjawWZC26PaMBzI6Fe/3vADst1r7
+lBJqn1bM0Xr4xK7HQLA9td6AEtOzmShXXCz0cm/L5hk9bdFKbUP8Ai9EygYqiyx7Q6o6aDHG4wj
QpdnDVzalw9pCyzsnQzBPkV1k6IgxozXdkLtml+F5yV7m97LJqS2DeGb1gnmo1NanSkZPIhdAxyr
qv1OpaGjzvFH/OFKJQS7UY8qoHUqWPZqLh8wkeioQSBJAixfccE0ibw2ZTnX0RxNzJuacke05t4q
bcdulS+j3T/2lnK8fEabHn61IsFMxEFOkIcakOk0i10ygv9ALWRqsIS+F5b0B0xVGWPkP8PbovFH
LzyBLMXn+4WYdBkcH6QkkK9YcJfkCc/1tgFMLu8Ke+E3L4/m9cJf9cpvPh3LvYwGdVGtS8IEK5FO
Yd0MAwajojQ6xDw75+w06eZBjWV89BIlF4Gr8kID82usovvEan01yP3Zmh+VdP78nzRChK3i2hCE
dQ4Lrob1kvkMBok+SEIKW7AKQ5SU2dwj36mjKpzv7OOwWzh4ZbNPsu0SbMKsmk2vW8DGmiiykNn8
SFh4W6eaJECSWW5bsAlGHKKLuV2S+K62Sw4LzWmCltxlPrzfl2dDYh8kkZItxBJKlAGPLSxMryCq
03cnknZODPCt7jwX+0aWL5SFLmJDVx1FVjCZcLRG59A9/QtpVrc9mOdhN6YO8ka70Eslfnf7mftm
k8QGL4XMNdrB4QtrD5g3mIGJbtsT8dhCr/RLdn8laiLOeYGuoAOtMipwNA2ceqC3Rhc7scIkSi+x
s+K011QFdcla0/DG+Fta/jR6SfpBummLEV69BUgDyqEaAAboXbTvdV87ZK76MzmqqJWGtzKeXdmm
CcFDPxCzHHs0JxXF5AT8BWBFTo+RlcuWSHa1mGApmpbVAS3xgq7BMP03g7Di/n21Cg91bskeylYl
WIzBpLXSxyn6JO2btt5nylfpg10mQjAWdEoSU+PIEmnNJ8P4HCY7PfpQ7nh1fQQLkY3NXHcR3G01
PBdooI+BMxLI8KJksR0TAofcmsq4qgFSQbPIKfhhtHMHbUrOqO9A3WINxwptHLIWwuUE/l9nq6mq
kPAvQ3MuLJohSlavOJirI0t3jWRwYxk0wsUoDIKEEKLUOULiEUnr2fjFkeBXzMixyGeTV04zyYYF
Lu8lpAkxhAKqVG3UmsjPr4ubbt8ftH2H7FruyqALLqofBAlGwg7JyMo8tz2tPcWM7mcQ7hqydqzL
pghSBOuQdCOGZOIYXYV+cqMjZZi5AyYXMdO6cBXXssGvzUVhlPa1/MwMXdBEED8kMTcaZF4BEsfn
g8bxmA9luNXbnvBNjFhsyksVCHEaYv94oez5bny3wU58poCRVe7bhdfqHMsiZ8nKxLoToCdtY5jQ
Z8+rm558RctzmX6/bGM3g7HVqgTVq/TcSIoINcdlVcYJrn2PMPZK5jA23d9KjKB4akr7LDaR3wkN
EOHpP+dQEjTItkrQObXOp6zgQ+R3w3wuOuajv/5YmNqvy9slE7N8vvKyemSoHEld7hu1X6V7gr/B
RyKF1VYJXojzMu17E9HPWJ3n+rrUJd+/3Tq6EiD4IDXvwFERY7LdPvMb3R2PM55koIRyuVv7eD5/
tfYooZ9GxLPH/7Z7gmdKS5UohYkXTG0PJ6s0H4fGONVZ/HxZzHbcsFqhYBFCLegBZYPGAPNxYaBb
2Dn7wwIJo3vVo9yqbnqlN3EiDBHIvelAIygFeEc9vd015velpm4RSTy0Gfqv5AhOiVt6yCmoi/2x
GJ64ZSOxVxWHChNmXXpb12yn6IrktbHpB1ciBfMAfFOlyFKTeOU4HKM49PpxvtKUzm1S676rG0n2
/LUV7Q8HD3ZdjJAAAAFDf+/v12xoE5qmAfzR+Nqu8PMjRdu2U7gZXLy7oCIYbp84igf6Tplv3DZR
b6IF5YwstdQbgpdOlt6hKc6WgSdvm4637xeUMpq7GuTkwBaponPHX6z42Jiy7dvMa//ePmBCv98+
VVPiKM7QCd16yDIjrw0qaGQQX5Y+n1EGvLSt9v9bkCXGSCPPg7bSAYtW1HNxCrsYs5oaupb7rDWc
PohlgG+XD8gSo6SpnYe6Rx+T38TnsnzJoi+XzcblAwKUyPvNS6OsM0IwpvgjcDLBwqkASQnz5E4x
tVJAyu179bZ3grsy7Tw1hrjEyOFjsJ++cj8D+WDwpN33PkiWPhegLAtflFP26fISZUcmuK8+UQO7
45hbma3RQyDt0Fj1s/7ElUJiq2SSls9XjpIHA+q4FqKlEM+DST3wInfM7FcgZdrdDp5XOi+YjDCn
CTjR8LIurxc00f4Q/jOwZ0m8l2xJgoFozRQl6QKjHUS/n1FQ0W2/Rcv6mO0vH9J2/LxakWApcrD3
xkMOXDb1Kjyku/G7CRZtUEhpfvCde1F/uCxvQ+9BHAX4+IU1REO36PujyqIB819ZjuT5CNIoNjqa
SYBqnEo0QiZGUPmpr+1IrypcXzV3OvYyB49cVuHd8JDvliLodxIAzyQZEQUm7bcpjJzSftIBDWii
bT2abhT67wvK78QJSq5kpK+Q2waHBXsMqO3aWemy/Pny8Wyo3Tshgn6DRGBANx0SzL0Oqqg09HS7
usumAGN6aiGJomWyBBVXW2uq0xDz0YNa+aQD7KCe7sy4cOMpkFS8ZOogKHlkpFGt6VPkt30Ki6vt
06Teg87Cv7x7l8WghP1euUszzLpiAEFVlBdOjh5BWoUu62TsfBu+aXVI4MB5L2aa2riccjRKpHbo
pDbzY/UDKG/vRAih2GRzc6a9TbwBENdeM6Evec6t7jxlSSmJ+mSbJliEgGclzWyMXhetBUAgl833
/SzrZtq+q+DztkEAA3RDYcvCKLQy9AlHPjKj1G21IHCmIVCdqBytHQmb3C1J+asYW9lLfvus3gQL
G1n1vaJQMpkeY+1BZ6Nfhfr9Za3bKkHhsN5kCDuoZqmugrOceiOeHOHgUPWo53fF9JR2ASa9Hwrj
58RvrFRmZBdjIMTP7+QKRrZn8cjR5wZn2KDwEWX+oP+aomujuabjj8tr3FYSxJiAcAGAvph26QNU
vpIJCUCLAr94aB6TyPjJGqOW2KRNOaZK0LODXjRbfBKkZYbi4ZgSj8YEKKX1vjPNT9UQSElkNxVy
JUgwfn0C0MFizIg3XQ0+WTrd7ljo5J/yV2YTzPhexV+tI33GQIvE48uWKNhC045oMxglMlgDHO8L
75z8A2PeAGj83y4y0Q6iqhezjOHRXyRXRpa7drcPh0bi4rdGqN5JEe50BlBUJWVzBFa13ku/VLbL
D38DeE6aN7uqB05HMFd9ZPss4CXrIKYBFY5w2SJTy/OWodUliAJf4RGQp4k/BbLBpk3naNu6QQ10
FzNxfj0gNq81c3mbBoOjgOdDi5QdcDcR3n5I5zErb+H5xMBsL6wI7gSoIR1MVIW5bHLs9WMcPl6+
vlv5zAWa+bcMwVREmD9pzaXKRvZR6y/npLhJ6vLj4Cl/tfvcrT59IP/zTuRyD1aPgn6ujCJM7cCz
C21f2vQ2TdAERSvJ0jav02plQlg211nXaUPB/XCgx9Z4UTpwlVZPkv3bUgdQrsLy6ToGsMWhpxHI
CUY9J4FnPOpXIO/xtAO5q2uHXk+72kEH8F3nRNdU0vG5NUsL6K83scKxIdHUlGxA6W1K0dWFZvBD
Wy6sN7vRqU+tw5Dj4jv7oQd7IvpGdhhAdz/ApfvuJwjHaNc5pzk3GYbJ/urJbWyelFDy1lpWIfqx
9SqFI6xgotTK1IgXxJYTFXtMfElslUyCEFZXdg4mjKHFYFzP02NnUWMXBWl2uKwlW/54vQ7Bp9g8
n3lhgwopZJpjdQ0aThOn6A5q+pmw0b0sTLYkwY30AIEqWkMNvLy+irS9qTxc/n6JxoszAn1E+hZI
2xgiS+crNRmfFcPytSy8tsrk6bKorTfwWsfE6FAfdGMMY3h98zbYl7vg+KN3+d1C2CfP30r2TSS2
UDpSMmPAqzE0zkS900KJEmx+P8DaFuoAatpiDwWdCbg/S0q8IscIxddeGvVtGbwFDe4fAWLDRLNg
hzc5PBNlNwW5Sa0Tlw0qS9YgtkmYQVQ1Wl1jcEzBPF9RuFQGwry9CJhtEIiqRBend9o4naeQ48Q1
oB7k+sEYXSOSARVvBuZAEP4tRbiQvCKJCiIC8ordTsHZNR7SE1rOveRRBvC0VYaw17KE+5iX+dCm
VsL9YXJT7th7gpF524sGj53VnenKu3439xCvKUMHMaLKxFROxQswBgAaxKvVmyDLnHA+ESJJMm9q
wkrG8vnKiZsELWg0Q5hc5DEeFsUBy5RcmO3bv5IheBi1rDJAKMI4N5Oju/M1MIliB48pl01O+Dn0
ZJjIW0lEGxi1vzdO8DeTXkxzqyBdOY5aeyBxqDt60SFQMQEg2hSabxnRzzGqQAVWzJbDQiPeXbZ4
29vKCLXBwsUww/Z+W8chLcyGp5Y3pvaRWxpaDj7Qy49FvokQHr4WiytAneMO6/sajXf9odtVx3Yv
q/Vu+ryVGCF4RYpKjdu8VDwMYuzrNvhrVHWfTvWBJyXgI5RO0oG3qfQo+yOHSYCIKT5Em9qe8q6Y
UN8DftXw0scguZElKyQyxOL/3EaTxkqAs7Q2dxvrp8nOuYxmddM26Sp8wULnCaZjQeuHCdSatW0x
j9nV1ZCDslC3Q5Riuyq6qfIGxATpYzHPjk3Ux7ngLrUT/98r4foXCNeAxbzpTTz1vWk4qOyqDH/+
t+8Xgi6zUdF+EmSAZAq/NNaxorJz2rQc6xUI9r2sjFEL9VxBN+bg99Dy9jDdUkfZL52KH0AFsnVY
eEMjSE/g//d3VmsKbuCZBkCC4FrpaeIk5rWeSTMTW3HXWoxgcbVO08eisoiXz2ijGc4NS50uuE3w
2Lh8PFtavhYkKKChgPR06JH+xcN2Vq/N2fKDgEsM3bYQ01gw/DBoRwUdi7TJmBIeIPFrKG4AVLuu
vCfzj8sr2cxE6HiU/U+KoGl1WFW6Pqrs1c9XDwspaALGihF8zwEeZ+qBgc9Hsn3b5/QmU9A9tey4
QjLIJIl2a9kA4qSWUxvJY2HX3uX1yTZRCC0qW2stRUUrQFG6Q/Hc1m6mPV8WseWQVjsoTvI0kzE3
dhEiXrFHL9HC26mW5QM2Nwwg40AMAWAyiAff3x/wAehRbCJT2TTXtbobAItaW58jXfbW24zEdIMB
mFlfAJoNQRsG7BQpBtQIyZnudZe61Z7ezfvWH46ZB8pG//LWbVvylTxBExTCQVEfpJgwZenXUDHd
YqRuWpV+l+lHWrS/MJh1thq+S8jsl5UMd20zt6NjMBa2WsUfkbOKYyyFpSMusumAEhcNMKnthPcJ
egHS2UUX9V55KmWbvKmSJpDQmaYaSNMKezwraVbzlmIWtZ6e08h0ihCoVGMradLdtvArOcLezjPg
oSPgQgDmnd1OgHkfT/Sp9tmeHrAuSYVv8xJYYAbCgow/2SWYEvdGQTjxxmA3TonDAlkXhUyCsBxi
GjwBfo7hJcOzEp8T83BZFzfv2GoFgqVIgr7CRGrK/Tx8YPbBIp0TKJ4ySMp5EjEiYlI369XYd3iC
Jmal7yxamLsy1J/UckR+1IaVv7yqTWV7W5WI0ROVQZ+CKR7ixuq25O0pzVqv7chH6jj6So4QMs98
rgMVCGwecFLa6+X9Fj6bXwcvf6j3Mqsh20IhmpgUbBMSjeBK047oOXYtlOO1aV/1k2Tzts3halWL
Tq6ecHPD+zIFvKhHzxaoUPOd4ttPpt95GOjAQ1g2ibPcfDGZt95EwcxPVZzFfYRX6VDf1SpxDMvY
lYVv9fckSyR6uG0eVmtbdnm1NiUNWj1TSnDZWu4CjlfsC+LpTxSZ0XYfWI5sfkRyf3XB7FnBoOW0
BHZ9alexUwwZgAuKh8va/kpEfWkHBSOB12aW5RMyVMsgRHgzeuOxPf49Q0yd+Ca7a7zBa19hIGRa
ub0+C9yHeDgyTZzW6ijUMLF7PMXtu1G5o/aTZG3bV/lNgHBgyCmxhM5IaI+78lg4GGDxMncyX/vF
yS7ZmV+iX7Jev+2r9iZTOLSYpyyxCHJNXXwwFS8wkHGyTpiXlt20xT78eXBvgoSDm+a66vVRIXBW
7SsnCRj7npCvx+Cj4kkJ6WXSBFufFnqfx0tPxfL4YTtwoIAdsELhrXvSD7JpGYliiEnHRAmrLLLw
0irDcF+PwaHk/Qde9mgD/Z/uiUlHqkRVjX5rACm0md/rDInHYcdQEbisgrKVLNu6MhlsKlVzGlDP
qLLem8fiHNSjJI6QKJz4UuxDMvRFjM2KrWOTXcVmCjisU5vLGKRkcpalrpaSddk01PEIy55HD1be
3w8pOjLZaLnWJGsAkG2bYNatKmoKPYJlINWNXj7neik5l61OdXt9/oJpMIdmtoJisT0g2ozQUX1a
OoHVY3ju3dkN0a4+uyaIL3GDo91lnZBYJbHrgFbt3KkNpkcRxjtAm3RpcMtC2YtxO1C3wWCsMh3A
iWIRkViwDkmK3BU59x6Q+XYxIk13Gfu3HdChnyMi7XPeXNlKpKgifawWCHZRWhui0VV5CdJQMnt4
jX8k8rTRU6iDCACPEcEaGRoQzPusgGdkxyL+webneLim0mhmez2/xYh2KNDjlscTbLmidDvQkx8n
rh9LQ8ZitljqPyz522pEW2TmapTREHQNmvHTnmNXYZVT0WMXfuHs2BuSMu+yN39IYypDtYjooJcS
HFTbxxq6Wlv+CruyWPFuFx3kM9Lb0dJKjuCfuqBSKEiAiafOlfKotOAs6qM+9Lsq/VVlWQnkuUZ1
axbbLkFyyA1pxx08brkXFrYMcWrzJFc/RlAYK6+j0gS9kqfkhhsNo2/O9q4auWRvZYsW65ijVRRj
EXLQRoMrzteutUO4tztHLZxlWrY8y0IoyWGKqf2Y9hiyMpB3XzB0jEP7D4aOLO++aY8ZQdrBRjfd
H+xgSZKFidmMABBHFcEmIKnmsv7x7cTGSoZgkRWjAEt2FClebbj5nQHe4z5EP5vTHTFm7BXfLxvh
bQewEidcA7trupSqeKgQZG1AfHwNjupDswcD43P0vfm8ZHVnH6EUEiyS0EO2mcLFyDWmGkaJUaW4
vSLkTpdBGG/rOli8VKQWQBe2fL5y1PEcVRNLcFg0/mQ2Ot7Ix06XdQNuCQH2rw6KAIochqh42miN
MU1ggTvMsxiPoOCuh4+8kNcyhOBprmhkd1Fke/rkLk/J7Flxs87F0XipNG7fOhXwX2P2Ay88UDEK
FoK2YRa2GhZkqjfREDtjLAugFo0SDe+S6DFsS0NWX/T7A+cKmxJ4E3Q2+ml/SuwEnHTMJfV+KPeX
1Xv7eN5kCTo2D40NlpVE8ZJ83+UPg31I++MHRCytAagrmvDDopoVmIvkFWgiSPWDGsxRtHPV/bws
YzOd8MpG948QwSgAvbEhAx6PCNPA9sNP4VXrhMfg8fVJuutOsn6/LVe8lidYhanOgXu2QASCcfjA
1GGpIgxe0Y0e0OpGx6bsivDwAwbBQGeChmANoNAiXOrUJBVV2hQDptmhno5Uldi6TdXWwWCPKjQF
IKWg2h06ONBcg7zFOF8vZHsyqMAtJ2S8fb+YzueakkRFi3ZdTb1jSeQgOVeXhyw4N0rpq/OPMTIl
IfRy7H9cpZVEoaKtBGWpKTqzvFyZnK69neY7vbnn6efL6rctxjSQmkBUCxb395aU5iryf8Ap9Lp5
2kW2fVVlujMX5bexH2WIFJs3Vn+TJdzYqlcnVikqsGynp0A96e3nqJP1wWz6WENHqElMk8DWCQvC
bGzfglAbAfo5v2v24VXi/pjd+ia//0jEsJYkLIdHelAoA1oY24w5bRE6ZStbzeZdXS1GUGs9aCKq
N6iEpIDhnVX1pgMrb9b3N1OJgQwrTNwppLIO/+1j+r2Dr90eK+eqzVMKvhsY8X7QHWrEDlE8Vg/e
ZcXbgtizV9v3epArMaCixZiCHYR+u5uRbOkQlyT72AtQaVxepqFb3FqxI4uSN9+Ma7GCxwVy6cBb
1H4QFIWHhfzMOGih0+0o8Hh0h99m4KJ1Ly91+469baiQmqZRYtcaKEfgqVBpDG5AJweyndbjiSyx
v+1M3hTmdfWrTS3mMA9mFTmsGuuom/xXSUefKWhaKY1Tyic3HqdDVIHiraldwBfc5gXz9VmRHK5s
xYLjLAgN0qYGA0SRFW7Sfs1A5WSrd0r27fLObpv9t51dfsdquRVQw8xIQSHDtntwXirHKJRCA21e
B9h+NMfrS8ApnF6VgnuHUKRRir8Wytglb5xdFS4w2I7UQSbqlVc8dC4vbGuU2zZWUpeVr1YWdLwu
kMAB4tHnwTe87D709S/azei2L/Eh8axjfB34fCfLx28anJVY4eDCIJ5j3i0tcHHjdiiBapT+UPh4
UyoAdvo/0r6ruXFd6fYXsYqZxCujZEvOM57xC2vvCSSYc/r1d8HfOWMa5hbu8X6VqtRqoBM6rK4w
3qvms6Albrd9bMsrd4sqNUc1l5EcyO3RH3r7qgJsqhPZxc2SNXeD3lzHhX7qLJgJUzQrsPuc3RLn
/IWV6rPRyBh/6FEcUHC9idc+K6EUjuc4WAWjYbvyqgM7VweOrvlhiR9wKgHlb00RptD6+0rGZk7b
FoAs7orrhgR3mE2iGqkRA3dTUm666KB1QZ3+EAiniA3uzGYAJ0vaCtNt3LbHzC/OTUjDrHJGX/NT
v3SNo/LzMkn2i3w0pGNAxURjFzRR5hxhlpTdOoyL7mmGejdaqr8A3d9QMvQ19stLOg3fLtPb4xBJ
N6xXZxCceP29Vz/M+S5j3sOOJpMaLGt5XBRRzXdX8rY0uPhhiBsy1DIGLeDKpdv5lF0VyF0WyWsd
EUlZgRfaVbMtPe4Mu44AqTKihgf8wMMiRa6+Kl5q0nNBqlOvtIFUZU/mbGFlgi4I//d5RZCJANPE
gfLTP5Klkyhr1xglOCUggeLEQEwxzqyBcjpox8uXt+d99A0xTgVsgyBaV7FQp6HHdg0qzKHpSTiI
kty7Mrkhw8lIC7iDuGVwAKNeh/VYYsMoMsFZVQRVNtzTaPlyma3diAke6HWUDxti+UeUjoxHLdsm
ZgYf6QNSjV76E2t2Ac9pufVf/W/rynCxfiu8THXvMHFtSKRaaK7EeCSnCRKp0S25vkISywkQTrvn
YSzdSQTcI6LDeR4DSi8PQBP0ZPV7gx4mlNndGgAI2Sdgv234ckxdKvjRD5OXukpK2qkzwCPMhUGv
DXLvLiLw3j0rvCHCd7zmejmYShURT0keSHlWqe4o/Scs/ZYG90JcJzwIiIGyNtLNh5jM4UB0V+oq
QYy1y4qCmJI93jFszF2MnNuKtcQLChEWNtgb690q1a6mxoLOJBEZXmmzNtfsHkFyt+IxOlTAzPGK
WhEYwT27jvzDH2Y4nZ3UojGIgeSHXj2UZtBEAkO3J8Xb3+dsuoRmPdrmWIZAzEOaBnn+q+hdQh4u
6+Q+FyYW9MgYGMWr/b1OdniNFZ0C7Bi5HK/gp7xJrwVp/v3reCPBqX2lZuXSqggE5VwJyfKrVeN7
izb+ZUZEVNj3myh3lmYrHi30PcnKfFtYUZCm4+qg+irwCHthLaZW/hwYJ1wAflY7lYHfFHUeB2lp
YW1XpQMaaa7qwMT7yDFHU3bLlAoq17s5+C1lTuC0ThmXgmaJLz0yrPwqjADM7wDh4FFyDd++VVwV
WzvtzkGtshU+B5kJ4MMm7Lm1dBWTvfoHIMZIrXsiWUhb1Zona2dDeVgGvzJ9q/9lyOc0vW9jLN8x
RJ3QjKlLZLk3tmV3hoESnOENk+H3dh3E+ejTMruZAMmWVekseC3tipGqoSFaVjFhzGfnSlp3E3an
g179oyqvssV020+NiaEB9g8RztxODV5k0Yg+clVhuKPUMcopsAtB4LnPioklTACyxGOTk5elw2j0
6wMs64IhvW66YylCrNm9HVQ1/kuCs1H6ZBX62iPhXJfocekAuZwGbZx5+WR75pgI7mY39MO+1T/k
uLDT7JWky3Kkk+T7wUfKBYPS+s/5avWLQDqKQj8BbzyYHBk7ahcKiDUkdqMuWEzJW9Dwr2iTk4jQ
33ezLRvWdE4kZn2dFLUeYVa+zh5TbuKOV6ZTOwaaychRlEcSyIb+Qa1Q6lppjDXKy82SpE5eX1uW
wGCJaHCuJekaCuB/PHy0yUBVIFIWVxuswi+TahX4YuHxcT7GAtiA1a5I2ne+hp0NsQ93r90YwE9k
OZV1comAuV3v/CaK/CukVqtVmRfUXzurPdZsi2s6BgVFd5RGBMGZkDnO5aQ5zatKgmsDYjF1yqEM
tZS49TijFXCyHVUHzO9au1iFcLOOhmeubVjO5CBjWcZlH7sbLGyY5iyKmaMRh1Sz7U3F80yU+2bO
v1ymIJIZzqBQYmW9ugI2RZ5esDB+zjJ30ARR6K4H33DBWRE6VUqhUywrLEwN/Y3jt0Y3v5sAEzY7
5Ydef5Mb4eDQvu9+o8nvbY5ai0pTAmgvtjBM99eD5KpPPVvcfAbEl6f5y3Vz0MPlMH+/fKAim8mv
bp5QEexyFFi9MVACep0HqABc24+siSW6Ean8bmJgY8b41c1weTFVMF2IDosoHELJ7zDZ2LqLI8KA
E1hnvl+rqzLMxciIvuXskFmSs5q3PcYCFKAP18IVLQKpNDjrkq6trk5WA7Dw6vtYAZpDcWj9ePmi
dvEktkfH/sQmgMVco2kOwysMiBZotpN+twZX9nOvCtHlFB3kgPzOW3gD+sj6w4GJCMRvR2TXBCpu
cLZGn+a6AtYxslWNicWa8YJNcyQRIUXvWk8NiEWEWCji8pW1oumlsUnQ+qZFxzp9yss72bhVrE8F
j1gyhjQNGgg+4NFIM6FqO6O/CIX3ILcx/22XXpYarooigkpqwYttV0w25DgxyVY5XamGRLvUnMf0
W0a9lAqyvvskTILMJRBpbD5MWEoM7A0FEG6RW5P7U2P/tYiirN270WXNYKM2iPY58yhhIEHWCsZF
/FCRE6V3efVIyuCyuO/KmW6pKrF19Fzy/jOjOiZS0G/sWdJ1xCCcBcHvvt3bEOAEGatArYHUCN+i
c3ZjBesBAD7o5RxgjZCv8S5zw87kwysFeMkAlVCwRomvlQECbh1qhe0CqeVv2aJjQrg6jdLgz+Pq
ax2Mfpn6JNHCy2R3hyvJhi5nM8a4WmxtQMt+/Nfi6y69ik4FUHld0jldMPpsQdw6X4mCx927AzIw
FtgT1TJtLlbtqTJIA+7Vqy3lVNH4qcjJk4AzFoB+PNE3GlyACpDMJFIYlFTvjZ6OwbniV+/kToUs
L/WaZwG1XZnfcMSFqlIrNe2sIUXB+ptfhxJTB6NSjcfOsAgoMujyjYF1JKK4dV9w3thkR70x+qnc
DhoaLRlhhP3YRpf9MhHx+yhgY6NodDsEiGP95VABF0MWGvvdSGjDNic+up6XkhRFplcPV7Fxk+oH
DVNpi947/QRQQ4Ht2k06Y6T+j9xwKjnHhA6qjBm+yZXd/tieFE/BJrwYN2s/RnjptNjvcBQVK3Yj
BQOTrei7M024nPdHPA29pNi6hXkPkh1m6TwDRDiSrpAiciZFwOKueX6jxYd5BJdJ9BlAIxi/dErt
pVbuO1tgOXfbUlD4+C9DfEQXQVSpZAO/Vb6KQt3V/ma7AhTffhZvANrVC1NGF7oFTAdM7b4/O4qN
TYXZolRL28ypzcpt8hFbAx7WVlC43b0kE3klAmlXMY3+npDVJVRu2LAYEM2j9E4DPEs1OLAYTml8
5o42pDgpRHzaG2sHTM0sv64MrH3EtiGrETiEXUGwkB1G0KYQoPm+5yfrK31pbHgfovymPUYltF9d
2gieY/uSgMZ0E/P1igI4vPdUYhltZJ2GoUhmJNcT62hmyz3kUxuK4m0hLc5SAYmvkyWKEqMMe3yF
jB+KReuIXVD5IQtElaL9J++GM04e1G6YIeJou6e/UdLsRydxYSoC6vbrUQ0KIKuJ0j3s/39wOATz
75hLtwHZwyR0Y4kTasUY0UFveKr+1ptvwrBqPyDZEOCetrMWRZHUoiIhlc4c9Mfpy3gdBb2v/NZc
MfaLiB1Oc5uRlNGgY/7IUBOH2rNTdIIHy66I/+EH22XeH9iYKUpptDBDJPki00fFGNw1FsEr7Bqg
DRFOj6QZs8W6jaFprSNfLD3yiu4LWeznDquJBTEAU5Z/FgC07b/nJ1+wF6XW8cirWmdufTM0AuCA
ennkxppbnCRMrYra/vbGSVGMVFlKXTV11Ebf06TGUpEE2A+eWrstViw0yFxZ7vy35cMlOslzdmJg
43XYS0DrbP735wprf5AtZt0Vg290ReduDSA8lk3tA2p/XeJQUYUmaifE2BLh8+lzYY1Z2rEuIExV
IcIpgybEiL1PfAOdeYvXA6sleEQhxb18nTvS+Y4uJzgLrGWM9QFsZ+x1KX0vuwwaIDjAHeF8R4OT
GKDJ5SvGSTAUUa5uGn/V5M6f1hvMqwmY2VHmd4Q4MYkTa9TMFIvE1vQk05uq/oTsE4wnGAqzfpiC
4IzfEEt6FClI2+TEMRTsF9R9AMx5XewlX1kIXIfCtcjMPHDqxmBiUSKF7FsflkWlOoCpqgyOPj2u
XuesB/24BBooiZrU9yRhQ4ivn49yvSyxsgJRzAxn9YDArI8e/ndhQzOyjLZ0xYQiccen1S3K2h1a
DNrMdvJC+13PGobS6nzyLxPa84tkS4lzIkM9zZoho3I0jOriy1NyZ2iAul9+zU0TrGOLXe3ms9oM
yBDnvZuPpHUwZejnk/L98j/Zk/3tH+H8y5I32WRI2Cg8xteGjtxb6dTEjwwRjtTu7f052g+LVAp7
UBaU/ExgmAV2+SRl/jw8XWZFcKgWjxmvV/KiG40U+8otxpoeWCMMDemJbQDp/z+SBXt9w7hEUwck
EsNK49sghrQZ5FhGBxN25x3wXi/C+m/1OODBHruFRybHuKN/X+Zxz4IAmA1DvBgCtT40TY2zZNIe
W+c8rXiJTbS6paJDZMbugz4TuDFAHqpYVMTZKFvP0YJtoPufLQxKfqzX9cEKYd9drBy5FQ3y7bOD
/i+gcCCU5zMQpWKSJc86rE/p/aE8CZcq7kodeft9zrJHySRbmKM1vDF5yEjiVXLQjSKQ7j0mMLCF
5gpMs6hAm3vv/GUSSTGQXPEQGb0seiiFZWYBAf41WmhDL6cNinxdtRyIVnqFuhwvy9WeGdjwwL9F
ayMzq7ygiNNl2bOsr3aVOHNET1X3fJmQiBfuRrpWzuyVlX4V5c6cA1m0K3HvxreMcOK7dgN6k/TY
AjD6dKLT6KrZ5CVme3+Zjb2MHdnSYXxunhl2uSgZIOTgjYLiRvfnQ3tMYG8AXn3GVkb3FZZdOL25
p5tbooz5DVGdVDVGXwF+0flROAOvpAiH71o4HBkWn3Bb7P5VYcOHhVcUBqc5amWlovV9QGpXH78g
pgiKbvQunyLTDN7WoLPcQuKYaJrMD2XbUTNg/2gsYfCCoguAAj9MD+SD6BW6KxMIijCnZrK0BMeI
qknDHNsWCmaJbR7mIY++2FInXattPwrkgkUIHzmyTeTDWQ6Eh6XozLEbolSKsCpicuv2Npl/GN3J
jlcn/gyiM5ZzvtHiRLCQ5iVWqwiYql9Mdn6YE619/YcG/Ab6qTh8S4w7w4FE8HYZrqoxv0X5jzry
zVU44bAr3/A7WAagvM5cv5fvSumkRs1QjB+u9Cty3QCbQrkx7me/QqJAhDW5677RxQo1xhnCg3MP
3wW9a/JEcVes3ns9ZDk51XMkx05cAekSC1vOfTbbAUYg9S9Gq67fV7nNj21dSyjkLS11M0AT1o5p
FNHTZb3Ye2xpbBzAtJEM+tBfGcd5jhWIOIdEtm7rrvmbkulajVCHLfLYafUOK+8Wwdtk9w2rK/or
+j62ghBOnIYOxQ+dHYfyqNzqVwzkDoM6YXOVBhjDcJRwXvzJa4IyLESPvD3vsyXNCRfwnuxClQi0
BpDoQVdKX+MEa11mO/s55ZIo+N4zB0DKhEXDZCg2oHBPyi7RpUlfcbowFWEDyEdzxXMin79dvkQR
Gc7TAbU3UzH8HHmkm5zYvJPr2pFzgb0REeHdXZH0kjSClwhtEPXLmvm5LHgd/4NgvJ0XJxhLVFc0
R3nBYyjHBR6USmAhpYKeAG/GdEcdMmSVCEDyifMZy729Kk4wFi1L8Oxk5rQixNfn8ZedzqNbYG21
QPz3XBGmSdBLz8BuP6QNbWDjKw27LRbL06s4XAK241H0iN3LHiK4fqPDPfziQelHlTmI1rNDBpdO
zyrgdPWgDQGgKkiR7+oVaiUYkSG6jvD0vT1dO8wVzRPra5f+olPkmsAOHJPzJCrS7tkrLHf4Q4f9
j01copVGN6024pIMu0WbzsnKvyoUwVTLwf7WCXm4y5q152R1GxgMrxkvoFm9J9fEqbE0PfCwGys5
W9PNawmorIJ4uiq0w2VaTLh5hw7fgOge8AXwFFxw30hKpAOiWvJKTfI0Gf18/WeyQjrRDIwy2djA
wUdBA8kHtWkBZaVPX+bxZzH/vszCno1AMgMrzxU0/3+ARDK0ZTXWIZc8qgKu1DovJaLiXNhYvOe8
t2Q4M6HRGA+5FOALWFKOJd6o1GdujFxQ+YCdjuLKwl7eaUuOk22q1kmurKkERNbRG4/0Cs1zaBOs
xcldZkN5EdhS4qR7lYfRaBYwptx2XxVvOM8H5eU15+lWjwAgE1iivd4rrPJ8uy8uCwVEjiwhBeiN
gXlVBqAWsqGo2PtMTmZLiLNFS67JdGSE6uxF1oJufl5EIzwi2ePUZwV6swVALiACy09a8QQAJnec
BD5wz8pt2ODRh3o5WdpOBY3FXDwqLSEpviVW/VxOoqWEAm74yKGkSTdRC5rU5iZK/A0Gf6flZFnL
98sau2d0thxxoYOcT1Ot9uBojs7jcJfLAkzP3d+3sBeEvbmQSOJupV41e6p6GDWjPc71lUkERnP3
Rt5+n0cQi80VSPoZdDOtgWqUvFR650QFoCibL5cPavdCNoQ4TwAUw8JomXVWi9+m9NUoEbybx8s0
duMfY0OEuw3FXDEhH4HI+KP3Vm9+akK7xrRif2D7sxUXs2KH7EnzUUHztCcB8V0ztyHOBXjQHuTe
axAHwE6GxU11SLXqK1VGR8Xy8GQiBF59vbYMyGKheALquzZ9Q50J0saxp7qZZxnFRWq39IZtNLO9
8Sq6jRxUbj1R85XoMtn3G2KtSiJ11UCsML9N2U1Ezq0lCIgEgk84Uw5siUgDPioUa6ahqZbHThYF
knvdMejq+KNcfBGhNyrN7tAm7NnnCVvgWA+QccP2UfeYA2AAW+j2rEPR4e0Glga6UhCsAAjwA8Dd
asbymOaF5OWVo6B1Hqk8DBjeDNA6JASWw2I5l4Vj/yzfCHLeo5xbDIvMINixR3EGSBDRyuvdF/qW
J85OJWkaZUsEe9ujVYEN4hehDGReehe7bG2V7Yr6nvdF8A9PvCvBcB2qLHhyelhn6nVD5+t6F1iJ
5l8+OhEZzmxNUkct7BKVvDUePFvB3cyOBriKy1R26yGb4+PXcA3GPI1Lj8CShUj0IOVPCZCA9Sfd
Mb+VvtFh+eZligKR4PtYyl6ODML4KvujpJ2JaO5036+8XQ9njipSoxQJMGqvAbSO0V9beTgA4yv9
eZkN0fWw7zeGqI4XHbP9kIJ8bo5GLN1iI87ZkheBF957xmyvhzNGiZV2Kk1wPWVVHLQyf0Te6bjk
10USn7VVlPXYgw+BXXo7PC6sXJKyyLqiYsqEwg56E+Ur9Joic42avt+hL0L11Gs85gWyLlJik7MT
89jQvLdxacgrBeht9avGyUL7FmiUqJIB91K4fEokhpzZaLJM0voOFFO995e+CfXMFgTpAhJ8O4SS
yXGkxCAhp/SMbOCtbNB/SYIzElGXjfqqQwoNFYuYnmaRMonMg8XFNcRYJatm2jr/GL0ZXWfxr/Ve
Oq/ItmJUzRNBXQq0igfNyVZDX80U5HpdiVwtopljtsCDLBFfiSyfwFBYnKHoAFe1Gj2jBSBjF08b
lGbis/4VWSu3+caQpGIDPlHUNiqSCs5wZIvW630MjZ6T6TYuuzurJYIIRuTnLc5qjBKWyOTs1qQD
mx5uwgxZfyNkFedY+BYVMcTZjG4q13rJYDO06raZDr3yiZG4rVGyOOMwxVWcUgJuorMd5rUDrJ1g
GjBJld1VQfKSu6L2QOH5ccZBAnIFEsBQqyUcYQjLADOGz2uIjYVoD5eeLnsS9vc/pA5sFctl2YzM
BwRZ0mu2JC8QCDLdJM09WR8oDeUpVApv7UqB1O9e1oYYJxkko1OalSDWKOEyHatI4N13a55Imv/h
hpOGpS1IP+sgoIdMpZTrwp2Bo4ION2yA8uSD5aUn+38HHUCinjUjEAtr1vmCWpZWg1bZeApnHVrM
qj4JsWXZba3REJzernnaEGKnu3H6FjNPSwJCPTK/43lQgQC3/H1ZHJhsfRSHN2Z4+1Bh513KsiF1
G7ta64/mVZvcqOrPenqKldK1RIjh+9K+4YqTCTVWlzxpIe2JdbCx9jUJyE3m9os/+9KVOCu3L4Jv
DHISMi3joik5Uy56TORTan+7fID7PmvDD2cvUq3qx0rBCbIBj1xztEOLVmkAJCluekDPjVdOAjf8
D1L/xhNnMIi+0F7pXkn2p/y0Bqo7hWzwMz7RCADX7HEles3t243/0sTc/3th7Ev5PxHoNBW3OYDE
lS55qBPqxmN/LDCFPcypQNH247Q/R4vte+9pNtTWU4pCj5e1Djvd+akLs/Po0ApZjtWfbjMhtNxl
ndP5Vt0OoEyVsbAXv/YUJ7/UBauIxfCfl4USE3HvGZuGWsfGx9cLbI/s+rC96xYvIcQBkaOcaSD9
vCylIoLs+40pafOskbE6GmnC9hhVJ005XP59pkX/bEZ0fhmZ3vSZkcRgaEhaRzdutD7QkztMjy8i
DN3dOGojE5z5GMfIjicDlCge+NnyV67e5/K93gs8i0gOOLNh5JFSlgPIpH3j9M1VYS8OSpmXT00o
4JztKHWL5naCaxkiu3GKDCZwyA/qSP5Wmu9y03i2NR/mVX8oky4oMxLKQ3tIVcWRR8kWeBuBYUbB
8b2MAODQlmMClvsOCBil17gYoAplxbOuqgAeVqTdgiN+LTpsZbJdNLO2QA/j461noXt7dMqD6TRH
MKhc2U4TTNepJGBToAmvwygbqnEV6VafwabM9XSc8tRZe+vfcqa+P8khitpYYTKaHin6j9GT3vzK
QjaNPyfu5MXu/Avnuf5LzjijotFZ78YFnJXrtRSfDVHlW3RynA3pl5UaHctsL6Q+JXPsKZ0oUykS
Cfb95nJkE/PwwP1GNDI91nPjYLbVM4Sbp9lBXDBWr+nSDRVAy+RkMXE9bFYGGJQYFL/WHXKPoJE6
vTsdsBPjsqKL+OKsyZyNUZvVuBpbuafz93IpMOUvyN2IaHC2JKNyRybGVa5Yt5iM9xVde6ZYJfsZ
VjBbD4RELHDnM3hLW2H8ZwUrKX0hY2iZT0Yj0J99QXsjwQlyAXAjJS9Aoh2Jo5o+KX//Ox44SR5t
s9Iblo2ZzNrt0CgtI1arHy4T2benmNgmKrAX9A+LDKJlMKIlQZNK4y8uG8FleJLqnRECGjcQDYyI
qPGzCBWmUoD0A2rRefFf6tsRQejgyafHVAi2KKTFxWXAfJwqswCtFLVnbLl6KIPoWB6k9DD72FAn
DMr2JgQxzvHnKDXOoNoAJug1Cy0qc5Dc1ag/x0cSGq7siAFIdx9EG1Kc8MWTJFtjBVL5qT0ah/5a
C60r9TAIAqZ917+hw8lgZRSTTSfQGYPXZFBQ+GzxlXVmT9fxbH0XFvF3DcSGIvt+Y/bsuU+pNoCi
GspXGnWqhzxIPOtGPs4tXBNaIpBdBiruZTXYVeYNVS5ei7ooq0t4RE9Xz4Dwd+RBhCqxX97akOCs
K9XHLi6ZoqHN46Y/1rZTuKMzuvQpcqR7xWepQ3Kwni4ztv/w25DlDG46FEQpWqYFp/JID+uBrS0z
nRmjFmxdmegBJjpILjyrizwyRwpyrdo/1gtxl+YT6JZbNeNxyYq2aPOlBImchM3wXTX8LLu/fGoC
LniUEb2z7QzzHKgzraaL8XBfakh4mYRItXgEsipDL8vEToolhaYzxURgCYsxeWwrOL3N3fjvyxR3
3yTENNG2gJHLDwtllA5InnoNpmj1ozaoM5O73rqX6l+XyfyD3X2jw0mcahSdIcfs8G7l3/1ROdie
9WX6tgLOOn4UyZuQGidwWdLbORANWK1OvWqPWo1RAvNn+ZsVjDMSiN4D7M9/iMr+HCKyk+/NkzKX
nU1GkMtQF6R+m52W7nY0jkDEdMrxu+AomU24RI1zYYM6TdPYQUYa9I6qPr2afMwKIrtAT4PHdpSj
mKvf4PHvXia8b4T/e4UYznnPZZ5n0wx0PPit9EjSWzN7aSyBigkuzuCzC4DHzQcZ68G9njj0L9Yg
m32pDQdvj+WkHognEv99nX7jiX2/cSxykkfAKgZP8vAyVLeK9JlwbSMZnOMqW71dDIqO4pagGzF2
JPklE8VPonvh3FQ3yEWF/TmQBxXZYzTt5GvnGHMq8IbCu+F8lQQLQowRdJYrG9PK8ZXuYU4f1Z/M
m4RrRERMcfYiWdEU1s44uKHoHLKeSFO5pSpoxhbdPmcmTGQiaB2BI2yjM9bjYAgeHP/gZ/+IF58n
UKMMXmN9tUOya16ZgLKJjnFoOoo73Ir7oS8bc4NPEKCDpNYpSuxep95b0281+YuWt50m6lURGKBX
QdkoTTQQahkVa5OnGZAeT8vyBSi87qg9dZ/BRINffztBLqYFSp9u2DFo6UrpJNZL3lsO9nQuwi1h
zEZfsKqvnnnD1FTrY9vaODskPg4lMpo/sqMZZLefSkVsGOItwrI2cYTRci9ZS1cen5NW8AQVCh1n
D6ixFsnMphgmPN1GlndG/mYJpFB2ittJjNYk8H6vrRKbk7O1wqhxR2gbDIev86lAE8Scuub3EWti
/2MeDq9rED00zV92SQIFfgWY3JAeR3VVFha9xABfia5IKjAQ//B6exM/zkIYZaPUJuONNf1YAdQX
eUUrZOBTzeFf8aJyQUSq5ehaUUCqt37KJBNnWQSHxTf6t422pF0EAgCHbKSHfBE4b4H1eYVy3FzG
UmpJqbHnkj2+aGZI0oOcho0ugJgVuSGVswi5YdGxZjZVv7dDCm+HInftm+iAIV/F+3pEEqDyEYJt
xlY1MXJhfxxeYh+b4CHWxhdxbzwTJt4EmdjCAMwTAEt92IaI+Vc697ONGSc5cy0ld1T6XCXnaJkd
Mv9tLr+U+jNN61uSnK1Q0EKerAZmxfroHNcP7fyipJlzWbD3XPmWBh83JMVsp6+vP7P3K/skLYMz
lAKoLBERPl4Yl3oydJydutxO7V2sJy6x/MuM7CnQlhHeGEhrTYYYNOwsPvWxdgaAhsCg7enQhgTf
CZVgGWaXjBiuHal2sOoFO7d0dxCZTREV7gXRWxYe4hoYqc2fLN2uvaiRkwmzG4Lz4luiMOpjWD0B
mSzt72a2zYh+JqW7PS/OGJhFDtyIHiTm7r5M79f6Di1DAvkVnRZnAfK+jzQ5AY2pKI5FT1yjGJ7H
e7ObvcvyJZBhi32/MaCrBmaKAoSqFpnJuvTm6S95+vrviDBuN0SU1cZ6dQVEupq61vyCLgonS0Tz
S6Kr53R+0UjUWymoZAt1G7NzSlHzueiwOIXXpmJdMgxSY+70wa7cCZPGtH2+fFaim+cUnpgZkBkj
cFEn672xfF1JypZDOhIWFl+mJDgvm3P+mIoYGmA5RJ6VYOZvPK/DJ/I8G0XhsUGyuqe0m5lhiR8G
LH+r5oBg7mIUBQGCa7G5JMFCaGY0JujQNXdIHjlx9zyKhmhFRDitL5Yem6EsEJnnwMyOa3U1NYJe
OiagH30xUIMwvwo8Vx6DDOi0Rb5QNkS9Hg16TYveG7pfdYLcffP78t3vS9kbKc6+qF1E7Jj5xxTL
U07ZmGEpqJneYckCRGEBlNxlcvui9kaOHe7GAKAFsUjVGZwZ2s/VOjef6v0ygZT836PjLIyeDHGS
MAsjozxt1b3bT9opV0eBqxTxwZmYSi2mTGM31GYl9GU6tXMR/Luj4mzMIkmN1bGbqa3peZ6WUOna
T5EwiWbagO7AnAt3GzPpVJN1n5DWPtakCLRF/pckOJVsAQAb1yaK34n9a5meoaACB7kbtyqyhj03
mIj9sBsar82VDK/l2yPL7MYAHsHLORDhAu5e+BsZPjbqIqSQWzY5mkWoxxi5S4xCoPXsQj9o/YYE
dxt2Q7FWRweJss4DOPivJUGwr0aB3VSHWcX+Sru8+4SMKRg80y1dwwo4Th3rpMdORjbdFy/5zTAb
3w3TPl4msWsuNyR4haxTg+oGBADs3VkGtlnZANbKRLnU3cPTZGKjxck2FYtTSHvWMXeddWiymApn
HoOx+iFl5xIYG010nNPSu8wV+9cf7mpDjlPOoc+lroga9OBI7VOCMYhKbQ9K3vuNLsJz2j3ADSku
DsCyCJJVSYsucTJ6cS0HlflTxjz+ZYZ2X7Ym21wK6FpV/7C8dMjryJrsEcmGR5PtTg77Q/Vt8LDI
x8NnAqEQUuOkYhwLm641qGE9S33U/Qipocr7v/7j6edyEBVJ9g/xjTtOPDCO2IzxCnp2/GzT0F6v
e0OgS7vls+0JcjIRZ7NGkg40On88rd9YY1Z7jQfhf0Dk6l+ibN7uePmWIicaRt2Xs5VMEPorLaiD
IlwxXo4tFOIRfWZ7Psr7n/Pjccuqpa7lBjV+z7xf/ASTPyPA+62w9LNH0ZTRvmpZtgnsIFMlrxnG
TYgAJVrGRpkZposU2FV+HZuK202ZC8Qs/7LQ70oF6zABQiSwNvm4NKWrpNtrj5kIQiRn7NL+MJnj
4ihS0QSXSe36jw0pzg+mttJSa2Sk0CxOVdmP8lTAzW7UuCHBBaYpmVNFSQfcUXyW41+ZdENWDOak
MZLjj5e52U3zvvbm/OfkGLubS8rTNMF4IGhFZytxmAbPB6C6eKvhwEB5y0F0VbvNCluK7C43FGV5
kdcmA8V4cfRQv1pPJXJvWMOyhhqkvvTlV2BDUWJUSJezVGacdFVXg64c6qF5FV2henysHzNQrdC4
4DHzmH6R/qW4cPZqsdcV4KUQF7mLg14bvjTD9Nen7hArWAAaqhGTBztsJXStShbslX6eMQyvODVW
JrqZ22GVDfnaiscHmQB+MCIINf5DkDciRK3MTDbYFRYY12GrFaTCaTSHpU8ZsIgxuaJk076j2dDk
gipgQi1mQRiTyKBmlpsGxGcpVJo6tuyI69S7KVvgX/5hklP03NLmYS3AZHQ2fzO1KA8LNkZYXz/X
2bIlxSn8OtutmjKFx2YOR9b8XhGUEJn/uHRhnJb3qpkuI4UptpXFa+r+YGXDqRrvifalRQfgOsZ+
vlrPl+Vy31K+HSCn6LPU9QUpcWOyOR6UrH1sIlHX/T+YrzcanFLn8yxJloWT05ySOizaQcltDdcr
NWDwsiKXtjuwu70pTp0lpPEkAxVfSKHqmu4YRGHiGtf/hz6jYN6vv8Eqke+iVpR9//bGJheRAMep
ymymcPMS1MuDPISJ9pmC35Y1LgYZzCFRBwmsdb76W/5qQsMMQHdQ+IHse3dLjqJIXyAf/GA/Gaeq
XtCP5w3GTaT7qSiOE/0+ZzEMWY+aTkGok5nfJ+kFwL2CUHuXAFCpsb0DuyiwpeG9J8vMPKotA7N3
S/lb0QtnWX9e1qDda98Q4KRbnau50Cs8Tgoz+paUWUgG+zpJxt+XyYj44IR6nXq1zwfwkQFNKXpI
ZhFoxD4BHLisAxrOMriDilZayCobM7ak5VsfqV/6MTtc5mH/qN5IcEc1JmkkDRPe3DN9MOnXtPqV
RKIU/r5LMN6I/D/Srmw5bh3GfpGqRO161daL7faaOMmLytlEUfu+fP0ceeamZVq3Odd57qqGAIIA
CQLncIaiSaTbNW6M3khqp6SyE/WF0+c3ubarpcfMjIIoxKDMj1ouBa62fP67AL6SzAUAVVFCNJLi
fs+Mwc1yNH60sqd30aFSJoEo0WJxcSAxDYw1LJhhRjzsk3AM9LQXpCOBCH7nyxlRmmGZctA6RFFD
9gvQlF32h20RqLoaYIpXCf9M3ZM5HqwOLjep9515UKlg2ED0/9zpANiHWcOWvV8X6qA6UqypYLQq
9SYVLMeysu9X/qwIdzYYTT2k8jJBHEPmTW/ZMSCn75nTprXHrLHzLtttceFL4ha9V6fzKkKZp10Q
DgxTdidA5RCAKTmhdWy/Xha0fR4HgQ+KFEDH0XjAq9mYdZUZCG4lCHZGj752NVHQdOAZ2aliTDAr
jrwX10c2DXqWywNhaZJdmHaCMoyhO3OwCAYE34ISjc10vbC6WXv7fgFXh3s+XNZ5M0itRHMZqSrU
XO5MqKzNhyn8NaExV0R2vBkoViI4v7Q6u4oiBu1y6zAYd/HS2Y6+NxHmvUgTzivRt28PigVNFJBX
sXI/aQ+GKYgSIg/h0W+nhBq0i6FL/aX3JKfbjd9jH28pd2WLCffssAB0UstPvl9epW0H0VUAggKl
3uKxH5lkFZFZ4SA0Z66tfYoScGeQezWbAnPYJaJmVZG05ffVhgspmWWd4IJo5b8Leqit3Gnzu7n+
qdS7NhN1amxub+OsGxfc615jzbBcR6U0d2LjuSafJPuRNZ1jkFYQubbraGdhfJifWTyZeoQDHkaX
fyejlwDE1XaVyssObYMGY1D/Rc6HjsorodweU7UGSLQArQaCz9cxJY4i35mZKCgvZnoXJVdCuF1m
DLUGhFBoVqeZG9s0UDPJV6cuAPHmvsHdSpsrd6wHQXDerhOu5HLbrgvbWbND7Ah2qE7dzUJOVz3J
Dlgb95f3wHYY+eMnBpcGJHBw1/kIK1pts7cUoAKZQ+T0RXwjk+HxsqztWHKWtfy+2gFaT9DbHMMn
TcL8rEcjyVfJ/gg4EChE/9nUBnc+BBRbJmUjhLRm7iuhFISSIVidxSaXnII7HRJFHdMejIheTWUA
7TaHckp3l00lWhY+WOgmI1mLZaFq8qi1yJNAcnIKnZziSQQtskWajA7Ts8m4WJE1yJJxs6zLQqqm
Bv2ttltQ7JYMHV7HmON9HScJcEU0nMkbd/+PvrllI723qWVaGl6CLYWnCbCSylLrCLDCrSeDsJk4
4Z3hGbiS5n4UGIIr8LYjnoVxPqLqE00BwomKT/+pYndjCaQ+wb7aLlgYZxmck2SSVpOcQiHl3rhf
aLypZ/2c70fQdRXB9Cx67RSpxDlMMwK5dpygUq/9bqR9XfyuRd2t225/1ohzEyNtNGqG0IiaP6z8
gbEvl31++9Z1Nhk/2NmwmpGhWQQcrKP2K/KT3QLyOb5o30Xm2o7rf3RRueSR90lvxw2ONbRQ/GR8
stTJLVhQog6vfxvlXWUHf6kcl0lIq1ggcVv8YTfijKNeUZx+h8A+ynuRckJDctkDl8hKy5bNtLQh
S6B9XDDVs8MCEyTKH/+S+8+W5BJI3LNwCBNYElAKD+ERoyTP1sH8ZgH5Mv5SulFQfKTJGuQM/4QK
lUsjaqh2SQLiM6DFT4CEBqyYjyY+HeOP9W4SlaNf+6gvBCaVixWYfZzacFk3/bH31CC5yp7ZIdpn
4JSHe06ovUu79DgeQYDqsKMIzUQURnhSOaVhYSZZEC+1rgVGOQBmyaClBq/hvvcBLroTjetuHxzP
1uUCSU2Vgk4K1jOX++8qs108w7qdBtRCFbhZwrac7XL/ajW5qMIqsLFNMRQcjuVhGRPCkO7rHAAm
/TzR4UAQJfmxz1qtU5uAQ8Qb2odR+USVe9X+LNjogjDJz332WmE2WQIZ2m7wVbhndgOylhaBLHRU
uChgMzPBAVwkkostwxxiomuJzLKl3zK7uQon7emyWoubX9gGGhdSbDLEtCoWy02SM0Sxp9PaqebP
7UdQYFe7W+PiyTBqQzlI8L8qzQN4fgDQM0/X4sNlfbb9DvjbiqyigQIj928Po2TKlhom5PSvAIzZ
McOTtWNQJ7w1gumqbT2BwM1FWgnkFEsxaAN+JAhs0D+x4Omy28ydH5a3u9oxnkNff7oscXPJVgK5
OFla3VzlA5asTa419hhWnwxyTRVBJ/1mJl1J4eJjNLIEtDaQskTFZXio9oFm+iEaKYxz/lku7jhl
lZ2RKjouRNTSXECdObS0vByUqJdtth1vV3K48JdSYFcWizozwL1ZprbLodsJi/ooV1bAKnoYjTow
pMorMvXL3OquFo1OOmj3gg/ZPBCvPoSLi3kz4KpUwV20Xbhr3OQeDZJ3qbPwKeLdNXcvi9sMjH+k
ofP37W7oZqZE+hL1SfzAcAFsybdGNHgq2HLvmhcrKzKZPC22TV3r2O1Q4cHoMWbNZr/fRbkjivab
qWylFBcWtZr2MtOWDWB9X2ZD0/Ck9PdleNI1Ifnr5d2Nfta3BkzKcTDSdgknAXAtv4aDLz3YbhED
bmK67m5b3UtdEYmWSOby++o+XbFqtE0Z+tUmyCjlz10i6G987xUgmQNNAUb9DQPwj9ymy1WVYm4T
/L9ZBNT5ofxCkzrQw//e0wgxBgifUB+WQerJ7bkQfSJpNvXMN4EqPe+pCF1vSw3cK61lTEpFmzF3
2Dd1LTNaBWWATLsfE3ArJp+L7L/nExDUrIRwziZ1Be3BJG9gjHJ4BRVLPtX7xlOCFB1XojOwSCPO
22ZShnJZQSPc3I+RmXzJJ8U1Q0Wg1LYYNEaoKJBaQLd/62CG0YRyYwzQSdkN7BRFiVMKHyLep6nF
cH+E8D0mRthQmuiN6aklO9k9XvflGm/SNN2r1X8vq7yVxXmCztRw7LrKAKTuzUxfeqnwWftdBRjM
5XD6fme+lcM5A2Wl3OU9BeBWRp2qe5rV4O8EcA4gpaluqR1WJtOeie0OtuCSJVh5nQstAK5P674N
Da8D7xgDJ3P9o+xEqOgiKy0fsYpfRO6ImVuoBdbRTopv2Sh4V1jc8+2Z9e0qcEcTuSuS0o7AKK2Y
1a6SZDcqVV9qLF/rx0CZkl2vAN17Fk0abFy/38rlwqbU2nIbaQr0ItU96VQXg1pfxia6Ykl6V+eA
W2jNwtFjYNB2rRNLjYgUdwM29e0XcBF1KImktGUMIlb0UOGkSR3rrnWsx9ld+CgS0AjqP4UVr+WM
cMncXLSYm16JQk0GCtchv8vR2zoepZ1xJe7YEvgN/9xQAwDOymzQzAItuLSe5k6Q9gQRiWcaUsZc
T0ArbHoyYbu6Gh8tZb4tVHayiPX78j5eFuKCzXiMuU6aDDwwYwsQdXAV1XKj+CRNR6W+nTJXMf77
qxD8AtTmuO7osgEy3rc7zmrrPrVZhoRenKziGoRnOZ7Y4gkdyLoIpHFTtZUszgcnPbSbFlDRHs2B
ZGLHNMgt6XMc0z2dY9doAD6fiRivNj1jJZNzQTQng7lu6piPbjFHtf2oF0FwbQbGswR+7N4oZ7x0
2Tir5PkT8AH9JvpUmql/2Su2I8hKCpenxkkFB0ZY6a+EiOp3ij57w9GPC9+j/XRZlsBk/Bh+nNHa
LGA2TymGO8korppZEr2iiWRw2aqOVaYmIby8N5TbQR2djkmCOX/RuiyfsMolkRwxMPCU2LNUuYpY
/nOg06nUjf/en/NmB/HvFOnAMqVsSgNyQDmtpk5MflvR1aCmgiPEtkIasXXUJ0CfvPy+UmhORpo3
OqIpoHr2NqvuCqLvySRKViIxXI7shoEaUzronoGTSlO8UOVrWD9edjGRDC7qdF2bD2R5hquAGicd
6uJK1gVdOpupXj9biws2Okm0MLQhQkGGTb9l1adK+5HYh6r/FaXX5fTlskbbDn0Wx8WZApP8UdsS
3SPKT/AKFNLL5f/fjp1//p9vXZmmOVemrNY99Ay6MrqzMsCo0pe6eLGqG60VzMEItLG5aJMUtlZI
NlwtRzNYOcYoMTPvskLbJ5LzAtncidgIZ80C6g8WaGcd1Sv2mKKjGwBkqlsF8pV5GO/CB9H9X+B3
fIlPnVpzMDvoNWXgEwgrV1Ov8/Rjwe28VlzkmS2qabVVmAtmV0p1oA4R57LxROvDhQISWmM21qru
WfSYNg/dB5AXlqB2VoELAhLA7UMJVNieokfujEYKgG4/XNZBtBZcDOjDMA9TqoHMujlYNZ54+xO1
f12WsXluM8C/hslSBWC0XJqpsmKKmxIwxzW665nsKfnkkTYIs0oQm5ePfXdqWwniltzs8tiORtvw
MDqIiqCRdo5s7SrFN0YRGspGJwjWZiWLW/wuymYTWcfwWOeGryQSyGkY2pF27S6TBZ628Zr3Vhrn
CXWckDxmBdIbmJjJXt3jGf4uv7Ie2WkBMVJzVxVlVJExOc9QR0nHHJTBfKUsn6Wh/Nb2HQqt6UuE
WXaSCWLdph+uzMklCpJrIZYu1T0zSr3Yqo/VnGOWUYTMKRLDJQhDrcOK5A3z43JXMuKk5cM0/rjs
7tsyTFu14eyA/+EMB5AJSWoiU/fmugW+Ow6is4q6eDd9KHYbZ0GczcIuHzDnZQK/D0NA7W15wNl6
T70wyCcUb4drBfTjFfEva7cZ9FZCOQuqoJ8Gh9TE/Fb9lQOTTtysvlGPXpz9j178PdJQo96Q6hIi
vhg7PWhAsFn68o8ZMLp43xJYUbBa/KUy7qRunOiIZFQP14DWCDLTCHLTFuxggdn4C6VJqVwkGm54
kbrL5rtcVEvdjLEmCLl1gnrwO1IlCwl1KhIVhSepdLL0Kuz2ah+7ygcY2LA4K0FcJGrbYpJMmSBh
KKcqXTrwf152sI2nnrcSuP2j5QRTI4DH9+zcmY7GsTjSIG0d9Z4+0xOoZXZEF+SNTR9Y6cRtJMUk
ZaW2iK4p0x7Khh5rKfyWadHny5pt+sBKDLd1khwQBFoS656U30oWGuAEdbXtjXMWwDfqzMQcm7aC
E/RfwC+fH8qg2KXPr5OkFpAc/nun55uF4pt1KEinckagT9dc1wVzCfCOivAj0XSlk8Ldt8ZUJSxE
xLbykzIcTAxwSh8pqq5EqG9FFIWckKHAOU6q0Zij+jmzgskS0X5sdKy8NdfiHqubY8RsM6pMhLWl
+2ch3EHP+1fV6yrHuJvuzNPSiqAFzC/B9+MlcSAC/hW6x7INVh9gK+1ca4qu40l4+lzdsyBjnvRr
CmQP3yQ5mu39lb/zLTpzXyp9YUQ60KOeNHuXi6AItvcTRr8IMUz9HQ3akLQ9iXMk2oEdzLl1DAxp
X9ZgO6qeJXBLVs9JoTY1NhSr7sfyYJaPTbczxlggZjv+nMVwC4O3D1bquqGDUWg3j3RHk9OQi0Yn
RdbiAjcwG4zQHqDLZJ8qKXKI8XzZWBvjAouDn9XgAneX00rVVax3G8wB8Yoj8+zSt1DUdNSb7FCj
4zz9VA9uTD4Uvy1FQ6MGUiDfLF3LY9FoIxy7TtCEZdveVJHJrRpV1Cyy7Q9nQdxCWXXYUbUdEfGq
XwzsMFIboF/VM9s2uGxLkSBusVI7oTJtDLzzNNdKdUprPCNaflHWH/K8s0LckpHBBl18U+jeyAqH
6t8k62SEgjCwMbO7+MVZCJde87jOhjG1NQ9jAOkdPUwuBsjR15O4QwCCkNvOow+KV34SoXpsejwG
Qy2VEF15R38iszY1O6LisJ+3ewBEOzURvfdtH1bOMviUW09Sb7MUVQZ6sG/jfRoURaCe5tMU6GgC
1AqvEoXxZUneXXJXErmqkK7H6ajnLap2CbvKKSgmRt1pInC2dfGNHeVfL3vilhFR67QwXYurzLth
nCijjTSOCfokGi+0MSEjumduBb+1AM47+nbuUORAEVoxmqMs927bhNdGIuqk2VyptRzu9DXYQGxO
UHn2aq9bkPbd5qb41O8rL7qrAuV79v2y3baWaSWOv8TErDOHqo0NL5IGPHl8ZcR0WmC89L/6UtDq
tVmLWMviXMIieOIrMzwrtgPxbLAV6KZ8rQI/NWTxYzZ1+7ls7sa+/qYoquDMuRWo1qKVt2eK3urw
SkUztCLEw6nvnkElWziy8iCPTPD6J3BEnkcdgzdVUkUohoE82xlrvLsIC3oiZZZPWB2QmEmkSWMo
TFLrtu7dIR9dOX6oPwCli36a854yuDSS9gO17XA0PPg+MDXjtnxU2zLxS6WM/MtuuHnoW8viMokV
SqaRtJOG/pf4JPsJ5vfyZ+NW2qFF+UrU/7JZpwJ3sYJZfgChvBsX0afBZCjv4RCbun3pGLt4H/sx
iAVtB6cAOViIaSIhMc32up2lcjoa8zRPig57jlH0o5jrCJ2wYxzk+fCbyBXbXzbpEpD4ALzWkcuZ
KFBBzULDjcRWs32W5j8WwG+vnIarvC4jlxSF7cyF+emyWJGSXJxUiZTTvFsqCPSmtL2+OlZp0NJf
l6Vsh62zKbkoOU7GkGEGZ9kC1Qkdvnbj0bEbDujKzXBknEWNnQJj8vlTksJhGg30ZChmW7l9Ozp9
JblNb97adP46A7Mzn/TdZR0FluTvrXJVN5Es1VhA6zoGeWe1G2I85OLKfFnO5nOxbcgmwQCpqr3r
Zc7GuehZh3ajPsifMD27L/3sGuSSDvWVB4GszfC4ksXFLj0xsriZ8cS+FANVL71TwQYVPk0/W38Z
020atxBkuCVKvdsHK4nL76to2cVhM5LMwvWO2PsoaW+VbtypMxVsN5Fi3OauEsJQc0JLVV3dhOEP
xXq6bLlNb1ipwW1nO9d0OafM9LpeQpz6QluA5gF6hVQidxAZjNvBk5bi+q8nzG/80VsmEOoreQBL
2DKBgFrtzcwcuhNdYbcTwEo/bkf3VVFEkiFpXiLfLNh21OudofOX+RiMCogR7i5r+a5lOcOd3CrV
AS/Xan1g4x1egK80ScTrvnz1vzvfu55lZcjLutUmHZ1UatDt+n12DWaMvQheUaSM8tbHpTwxW0vH
/WiWMGlDmFPL/X4KRdps+6BGtIUzACB6XAWq77RynnsUVQ2lavzO6lCbqcBmnY6J5cYpgLc/4vNn
eVywiHVbnkFSwPwii53YRN/8oWbPhsh6m8kETxD/qMVFCKKYZhmXKDkY0yGprhKj8rrpsZEL10gE
JQCRBbkoYZACaKgJimtNFTnJ3tDl215t3DmcD39nOi5ckFLBE1KM5JEn3+j0M253SXtgw9fLUv5l
155Nx8WKuEpJ2+Xh4t/LUFt8X35XMIDVHLJb+6sIcGEzxCJLETRKawD+5XSiSsuqZKrQGDkMDmY9
Do0sGh/aVmglg1Oo0CJJlkzJ9oC9XIIQLPIllxaekaLmqewjD4S0l0246RErgVzcq5U40YwSh0K1
+ZIrrVNKhZOQB1uOBK63GSP+CDL5GY0hGqwUR030V+rlrgKrUVRI97KSCfLU9gV2JYe75bGcTEMq
I7BO9vCpY6FTxEPsZKF8o5njTyUBAEJvP1I27ZKixhCYwRwcGr+SQaUCjbeP+atP4cKiSSu76pdT
Yt6rRx0ljk63XkqbeNbYP0Rm47F5uq0M6Wc2ay+p2V93Uus18ezIw+xfXuZt3zXBWqZaILnlEd7r
OCa5SRHKqpw6kfKrFgHyiAQsv6+OObqk2XoSN3hUqe+N+E4hD5cV2PbTswJckJRNoBjhyoIas/Kb
ke/FcKykT9IgaMQSacHFRxpqvZ0rHbJy7hPyEqND7u/U4GLI3NHOTlrUibT8qgL8lpxkGEo4mLao
yWN7u53txQUSvAyaJekRrAop/VIXw1XL2HXbiHCpNw1mEXTXqDqyMo/obldp37a1rnmhlYWuWVnP
6sg+FOVXQrh9lGl5IbejooEDEvgKfu5JD9oBROC7whueP/LSba+EcYeMac4ShaITypuUY4tKMhos
RukjfbhrIdxuybVsLvMxAhdfEyTy7zoC3d/zZU/bdICVHtyGMYoxnHR11LxyPsU0AVQVThWCTSmS
wW0XaaQGmerZ8MLwmemZgz5PJmq92tz4Kz24HaOB/mpqLDRix13pxakv6feRNTldITixbL7LrNeE
2zF2bIWJvDzZJ7UD1Hh/PFRudsNuWyBP174cVHe1y+6poDIoMiGXfyM1K2xlSA0vNq4klOtIuqei
g4vAhK+F0VVs7sd5zPQpxKGCqfO+taL0qxmP6j4FVqc7dx/p7FkZ8vW+vxJndz0zuoai2Em03B1m
9mImzRiEuJ7s/srHX09TK0njnJd6bUMSZfaJVZjbzYybRIv/zs1fjxwrMV2T6CRPsZVm65BZ10P5
FFqCGLftBhY6oVRZIzo/q8jStFJrJcS4fXOt2V+y8mmoBZXh7eOIdZbBOTja5FmpzTW643q8PWrH
5IrdxrssAaHcFNB9fYPjpQiLcjs/nGVy7k0JYP6rIcfLedl4lfRt7r9fdoFt3/4jgMdEKDtQbjVS
DmfTH2v2qM9+3DzMw/1lKYLleYeKUCdDhwIxDq+kcivaualeOMycRCfGJZO9u6+fl4hnxJ6avBpN
GU09gCID7H21UwaHnHRQMJY7A8itAsdeYuclcVyuU1KSGBZwvz0y2p9bu92HY/g5qwyX6LJLw0Iw
5SBwBh4cocALlpzRAkMB/byvB8uz+1QQxUUaLQu52qqWiZGAZmSY1agMX6nLwOy0UzRafiMD1H/K
BAYU+QWXAOOqn8GnjPHouDiR7pdBv8nkI6MUtg3gXg2FANvmOVMA9zQBXRcJEJ1XFY3dMHEzYU/w
9rVpJYXTJJoidCQv+0jbFThlqUHmh1+Ng/oN+DA+5vxEyDRLsHnneit5XFoHWV5u5w3Op7qGcpF+
GzUPrHMY8c1pdJPw6QP7dyWNC336KCV6nSL0jfVThWoinTw6iZ5oN3wP3dsqztymgmdg/o4VgZIF
4/yI4QOZT0Xce0ydHEktv8elElBZE/RjbUS+N+K4M6RhxWEcmxL6lMLUSazrampd1UCzRe9cNt62
Xvh0vIdiyF3mBMWVlTV1grexNs/d1p7dObc+4c00IKC8qnVZNHq31Qnx2gb/j0BuE0ewL6lqTfNy
iV5Lfe2XEt2ZYXanx9FNZ49BiQHoWBr2eUnuUy32iqh1tczaJ0Z7NOsY9xyEtLT+QHQmMqbwbROF
MUALcMnMJrjqDDl4NBpw0dvB8khoPNU+MNx36S/RQOpGaFkL4xMbVVUMt4GtDTfFk5m4YfFUSH+p
EJ/WZCKPWTzA0K2XvWj+vB/uFrbu1l1KTaIdL1JoyX2r0FzbRWfSpNU8HUhb4UNsHQpNEP23zvBE
BlSvuTT4wn24qJIwdJrbI4zWevat4koO2eNZFRQTP4DVMQIKUEF3VSS5haiJb3OPrARzAQZDh9o8
pBh5GoboaCYv7RR+z9PYU5UZtQRDtHBLYuai5xs9OU/EiGxRxmOHa/dNfahvCzdzWwcgm4cMIGmR
Jxq83QjWa3E8YWNmp62iyrhAlIoXRb8obCpr+0L7NulBKjprbdVA30jjKnhdR+ye2ni0GIPJX/D9
QbpCHgjmR+W9qjrJ8+XwtumXNpriUNRFw4HGZb5WCSmTtRj4HZZjyvZzPe7Tkny6LORflDpL4TxT
q9u+rDIcTBo/3GU+DUz92Lujr/qAXfNkZf+X8jiHLMfSRj8XPKTx64MWuZGv3WU7zUPRJLCAgCnY
edtGtIgG+4Hf7zWkrza3GqktsW099o3+xbB/T+0xj34JVNpKeKi+65j10oC4wgOhZF0YT7nRIr+6
vUfQmpSPn3sFzFDR9fyKudZZTjZ+pppTCVLtlnZryVzoGtWZ6BWglbxQuqukHzluT4bghrHpIGsZ
y5ZfWbCv57YCKtkSugZfcxOfedbd63p5EhPCD2/Fq7U0Lqc3c9+PSRJaaNl9Mhv0nOY/+/FTUxwG
+eXysm3aDjdawNurBjoMue0FHq8uLwrD9jLkMcsh7SeW7C6L2LadYiMlK4BoN/ixZq0uNZbGpual
h8ZwFH8h3dFNt/MWUMWMuKLmwsU6fPhFo+QfeZxOmZ5FlZJo1E+b1o0UxW9SSwDyuhVy1yK4eFGa
gH5HZcP2YnStuejdPVVGDr4kwCk68QDCQV2pv+Soi/kCWy7R9Z1uqm5jatsEGdq7R9a2tkDMh9aZ
ZZfN12XQ75fx/eyu3X0kaLwul0oWHniDy2JNhHYk1cabQdNdd8XotipgylpBrtxcq8Un/lcIT6QZ
ElLIedRYHtXcxvxcRV8vG2zTv1f/z2Wr0AYKCu6zGrCOcf4eqFMzw4lGUSFlq3pDVsYyuRgE+jpc
I8IIEfZG/YE8DAy+oN1jCPnLODnJT8WZ9h9AJXgjkgtJVWRVdm/auKc3eNO50sqnmA2Cy4VQLy4S
pVrUdnqM9WEHOQXY63CDVrgdSb1luno8yXsbA7ECoaI1W35fxdo5tXu7sUIMaBoYrTY/1/VpFmGf
bmYrPBPjyc0E8Q5/G2yaJtf7BsaruhdJR8kDhH+zH1WPl91v2SPvtutKDGe+qlHKaghp7KfTYzze
DvFRa7OgijKHtrsxuS6k2rssUaQYZ7yo6OMOM7Zo9lCvh+YbyGycjJ4S9W/lcEE2bMOmkoG1ibrH
cxfrgWz4jJoupkYF3iBSiAu1aixJrC9RRZamIFdsV7ZeiHllZK3/d4bjjmRNTop4pAARyArrGLb6
jar1bqiFDktlwRptpndEPAUkQJaq8DUjqU9yJjem5ZH5brSfit6LyTUweXJdRC4lksStUjuOViFJ
aewXQ+F3qZ8OP8G/6wJU2aHZR44SK624hWpZgQGgdrK9wgpPljZ8ltIkKDJRdhepxK1TXBYZaTXV
9nIGvCnN3FWJBfR6goirRg+6TgWny2WLvtvCK7W4NFhYicxqABji6fygREdmBpf9TvD//POPbtmE
SiHeaBU5O9Zpf5XFucC1RSK4JGiXzWQuDb0eKY8seQRumWCPbt7scXjUMfyuKASVqLchO6TlSBM5
tz1pnx/6pzzor4D7lLeAJl4waFtX/h49aqYjcobN+LqSy2mWdyYwBCXUk4Dq6/TmD4Pt9DoOFH1n
Rp/14qSbAlNue99ZUeWtollbNhorIHA0EyepgJxSPI1E9mZ2yhsRYsISq9+73lkYl+ELkpEKvO+h
l+Z2vAu77jo3ssSRJ5UdLjvhFoTKcvr/s4CLC61ybmPOUlWHcBF5lx9AP+aX1Cl+6ZjnZCegj7ud
4ueu6DFfZMxF/5VQSkw1nia0W1gtBDaZV8jFjWRo96FW+ywSHZ5F5uSCoVFFRhfRHk7a3NPph659
rebvl+24QXexzGmd7cgFQXtW1JiUKHGlC2KxGx3pl9Rr9/1RvhvA+9kudDUYjtWBk4fvuBquPjDP
jElSFfzt6IHDcyVn01hXjYlM6JRVKWAJf01AK8maQXBq38zJKyGcJS2J0L6KsAsyZu6VWftGqHU/
Wbj3NyK+gU1RJqBVNZuYyJfcHqgAzNyXBC8frKYeAGNdXIq+4ET30BuJINJvXupWorg9oBp2o+Wl
jMJ21OZOVpajY5XWLzpFgW6Bjrysf+hRvL/sMZtOaaqoWyPQq5j8fLsHzJAVsYGeRoxejM6IQxTG
aNSvl2WQzTC5EsJpltdpERJzCZPAj104G5jXX5G9dIp+jfk+dnvfeu1f1FsP6HO26Oll+xaxks85
5VyrlZT3qGTXqM0XDrh+g9Czrs2bNkJ+iO9AHG45H5icJIggfyzLOWlf4q0kbtGXZNvfKzV2pv/O
eIm9vhLA7fUpa3AQ0YbYH8OjJu1TES/tZtpe/T930ukyDVRNQxp6o70rkxua/He4mjffv3jNKvxK
UR6XxoBQUWFbRUZ0ijH3SVJRb+C2GiZBTdBA1eJd1V8rC9uM0U2lTjhMq7syF3XJbu+hswTeUECS
tqMaXbJmn84BmveJn5Z5H/RDIuqo2w5HZ1GczWRtthc2VTDItYrbzfdKhkuC9T3tBWFha+yGEEs2
wEOv2jLRuC0zpiUtrJQsI2+y2x/YrQQ0c3NnBZOQZmUL1OGNLG6nsHwmxjhnGl6Xp8/L6xmIETAF
LLkPpnvd/jauW98AkBq9GfamKDZsrt1KT24TzSkQmiwDmIcAKsTcMV6Xp9LXhVQgIjGci9RZrZKo
zyyMuZvI/9RJMIBpfmC0/o0hOe+Q0EwTTzV2bGSEqAqiMDynTtu/VKjhXg7pAn14YGtFJhWgxw3N
i+TwQQ4BVJDoO2b/rRjufF2Evdb3BVJirN1n9TcyvGSgFrysynZ9+OwCOnemZmY0afKIWoxVBflB
86tdeaVIDiDQFojfyLN/CgRupsOVQC7nTnMxkqXTa8EQQR9P6qnXqVc/660TLc+R2iMBlHG7i4s9
SOHBLC1QeDMgrsQvv6/iLtXsXs7iPvZZ92jVYMf9KtBvceZ394aVAC52RHXUKeFs2Z55a36xMn+B
n5Lc/Gr6Ie1y/4V9zp5eD6Ku4V+WvBkdV4K5QKKNIM+gETBYMvMqziUnLm/SJHGIqNQgksMFDYyv
4K0/jm3PKE5xcjfKTxG5U0IR47TQM7moMfYRUCutOPaVnXZc+IPyq+UF/vWZOhC9wG81+ayjh85F
j7FkaVfHry9oReUqfhpYwEGzvw3eAhiV34iuCgI/5Kf7pUFt+8HEK5MxHib9YewEzbMi8/GwZN0c
RuClgfmSz71nBvNefUjBWRG5/Y76HwDkXFuPBycbsqwup2g5BJhHOf8EtrrW/n3ZvUUG4+JGPhcl
1evJwpTldT8fjE7wqiQ0GBcZEJikXlZgMOCDl0C+Aqw1sB2szhn91i13f+tx/Ax/OPZUqlp4gBIS
XHIYMRyA1kUnWR8cqZ8ApSsxj5L+qihC9aqM6X2DDHdbMZ3tSJPUD5ftu2zb93EL/O7osUSPFn8X
Us1ymOJhgTCbo0edpcDq0JlT0fq7bOW3RZkI5kn+ZcedBXL2HjBd1XZ4s/Si6v8uRtH9cs6y6f+Q
dmXNcdtK9xexigTB7ZXLcGY02iVb9gvLcSzuK7j/+u/Q914PA9PEV0qqUnlQhT0NNLqBXs5xUJsE
d7Noxbct6CqQ88xyEqRz0OCmNccgz/VbEZrUtmMEfBE1AEZumpxCRpKwUU5QhjLk1knZ16ryi7mz
w+bz/k794Xp6FcQp0gxTAJwHCDJvUQ9Hb1JxBIeHk7ofQuTHwb6K4oJKNdRMmmeMjGlj5CoD2JpD
0VNx+bW/G95VBBdPcmYURgDiMS9PZssZy3A85XWb26AoEVXDRaK4kCJlCQuKEkcujcwvaazfpXnn
zl3m7m/QtqFdNeJiiWZQVkcaErKpcsvMT4b89q++z4NIWxYmiutxqavSH5N5T5LD/ve3UwYWGHvQ
SyJrhKeHqWdwMEcxwR2msMH5gGth6feBAwwO/UIRgwuv8KdIIHVzc65C+Vt1ZY0TpQ1DFTcJD2Of
wxEtECCGI1BuCRS/2dtKDnetTiI20bCQDFe5T991ZFujQ/XXZ7n7OTQlfRGFxu3s7koed8MOSFIa
c2RFHv3au+kTWtfRktbb+YUd0JLqt07kfehysRLJxcpsbBK5ihArE/YYN4Pd9SLAue1ouRLBObue
SgFavKGV+qzALM7FAayuTghgAq90pYfA29+1zSO1ErcYz+raXmuNnAUVqnZmPHo0Lh6MyhKI2A5I
FmiKdQMpXJ1Hme4llkxAq0JAviXn5sT8EgBjxteFGblFOBJt0h+W8CqPW8K6iwarbfPYU+8N9Hl7
xFOOhldi7sghAXAVRPh92wfsKo9bQ0kHHVOgWcCpGL52xJ9lw+7Sl/19+oPruArhAsaMI6ymKkrT
6nMHtizmj/aP4eGi+ZObH3DNcffliXTiggderkVWarB0mj/Us82UZ5BQ7ItYfvHv/uKqERc0OpVm
qlbkljsOzQ9ZBuRFEeXvHaisgil835e1nQ1a2SAXOqI+UMxxQPvUknlKmW2AwwXU3c0JlJkLGa56
Rzo4jfFVA900saWTJPDColPA4+mozdCWYQOrTDM78BVXsZPn3Imd/DR+C1FBEdHSbt9mrirzYDrN
CKyeVDOBaOMnD6o74jZTgtG4cQpHdOQE1qJyrjiOrMSkKfL92dTYEzom+sZ8jlQqglPbDjG/TIZv
cGkTIyiTIjBAfYtGMRchBmUoUGQgxGRgPVcFueTNq/tqBTlHUlZ5IQGCRnOtuDnHY+wCrus4z0jm
qN0jlRJRxXn53s6J4HmaM9D6FRMGclxMTh5ZmR/kOfy2fxBEIjg3UhI2VSRs0CIkVy+KGb2QXDRR
JhLBuQ7U6qS4mNG5XbJDWFxm0UiXyNg4vxGrXak1CVLvVXNbtve1+h4qglUSnh3OXVRSXFEj7dAW
1udAfSm9miTvUjzdlHl5CELL1uZXRQZeIaiDa0tUiRRoyM9hjHRKCEBTMDxL9GMOJoN+SM6xbggc
sLKs1I69Ue7GZpGRNoXaIiHzdfJbN56dBYYu96d7q8GDUT4s1d3QQYPhIMzPb3dXXA8XP3eIYZNW
D7GVmAsFXOB/7ovylx7wt4/Rp/I0+tIJJBGP8V/7B2BbZxwiYoDX0uJZgjSlbNIox6sIRR0/GeIX
WW8eTDrf6Hrkql3oRai9CRZ6+0RcZXKHjqR5X5UIbG5R9o40zmfFGo/7am2bzFUEd+hqqqtz0WAq
0DAzO6E/wBziaKEghon04E6emqbyFE5N4HZoe1fITVG+7mshEsAdOyZHGrUa+HeT9rYxFnYggrwV
SOCfeFHcdRK4GdDyHtLboMSwR9l7+0r8IdL/2gueHShr20LKchL9hBOHl3WRqL6jwBAvH9h97Ira
hbZARhXFusrjoi9ax0ifRwDwUdEMp0qlW3ajk4cd2Ht00GkAABEwCdHsZPjvvqqi1eTeQ8DQm3tZ
B6wzxb0mrpnfhIXAsP9wm79qt/yG1QsFXdykzyY98hpXetYOKPA7s19fFlpGcSpLcIys5e9rYeNY
ZGYAouwsmCq/HchXq61AKNWpiWDptu8WV7U4n6CyBPAyZoZxquw9lu50E8TO0YUFt7KoXVe4gpxv
sORpDNMQowpLez11CjdyrSd26C4lHg7Gy75JLL/795hy1YvzEXJRh7I1oc9ZNY+RlNta/pbOYK6a
v+/LEZke5yqQ1e3DpsbDNVNfjcKv+sf97y///x/1IDKPHVVNZqAEPWIjXei3jpIXntip9T+AxaGg
rkmIqZtEVjXO4Ia0Y1qhYASnGeoDgOWcqEaGPKncfW02bWAthzO3VkHzb96hIZP6VWArgDhsjyRE
w/syrjIPHxpXWcvjbE7rhgDTwk3sRSS0tfozDV73Ndra/7UAzs5IpmdakyPgpWpPPT0rGhec8h9J
ba+lcFaW6iRmlGEyBfP86Pw8MCHI9padrSTw9arIqiJMEqEdciGeTc+WNxwW2DVRx5nIAPiyVd6D
+AiU3kCiPtST3Sx1GFd7IvfVNxWjt6Lc82a6Yq0WF5NyhaYhhmCWkR7lQL3MHe3wFSSmtmmHTnI2
HmpBnNjyO2uBXCgK8qYZa2s23aY9E9xkY+umyIZDLyLE3ooQazmLXa4iBIYQGFXqCs945YxhQGn8
q+hNQWwQyeCcAjPlIVJAeeIy9kmr0N4mYahXlD/dCkBrRTiPUOpqVRE5iT2A09eKZhvJcUIZIult
Yd57OYu8L12L4pxBr1hpULYAUssBjj+T5yG6LcCeOyWFPxZeBICJfd8gWj/ON+SSFU/paGIUoT6p
ldvSt1ITlIFFIjjH0IZAi60WKrE4eFAaPwy/6ebhX2nBt5+nQdXRgM3oO0CkBihLCTpsVQR9K9DD
4J6ATI/lKcl65APQIBmWmjNWN1MX/DuD5gfJNG1gWdQoyz2R2ePQxnZbGyfQeIsg6DaLAitTMzg3
MM3q0BY01d2ywWiwo3egfEP2vCxCx4xaep7lIe6dpGq1J8yOqq4CLJrGLqPIfMm6SqPIPab6fZKO
1YsUs2KwzRToOF/2d1YQuwzOh4CQowupVCPoN6qDjtzLqBqCtl/B6TY4F6JHIHYecsV0i96pk+eu
u28HyZ8BM2yq7r42m8mS9ZpznmTQw9jAqAKuYqfxwvz8thxs+W2pZgEuQ8QIJlo7zpdU4RAFA8MD
riz8NHgyEkHOT/R9znegCJ1XGcG9Mqnuu+E5FWFsCOKUwTmOopnYMOiYPSThaGMQ1W763M51b2yo
4NAJTIBHUMC9hbE4JSjtEORwKtkZGg+c4lJ1N1Wjt28D224Ec/hU1zQAJXNuxMpTKVbj0XRHvbox
y8iTTPAKBJmgl2RbjLmM7hILwAjcraJjctyCuBhWPV/GOkcMtpkuYo4RCeFcSM9mPehSFTTslh/U
hR33Pv0AXh2u/VdFOA+QESZNMcA6vN4qj1FeOWHT3AZWfdrflj8czaucRdfVbQWNqAEIDo3Ik/3q
Z7UZYDX+z04vYQOgaNk4L8DgJ1nBlvH+ZvRLPABnS7lpis4TqLRt1leVOAeQzqzRmp9lX38p+oKD
0NVP+W11s2CtqN7slYfiVb4TPdT+EFmucjnHAAweQ8bkcOxNS1fNWw6wBOupfjNt1UEBDtmIzM8/
7+u67SuuIjlfMeaVtoRnnCpZ7Q9qrKHRDPRZaD1ndkNwDPbF/eHS/j95OGX/tJY6w6O3qtA59POR
WNt//feVODve0qz3/3gmCkVyjiOXmKlnMdpk6W11if5mDrp8Ekdyassmb0uOp/gRyILr4baLv6rJ
eZFgNtQwz37mAH29eNWTl/11XLbl9+vu9fucA4nVqsbYKOJhLpvNU4CuMG8sm8Tuk1Q/xJGmusDc
i09yG2U2eL70933xIvWWv6/OfNqje7pRMLKajrWXqfKlC0XQQ/tnHSQa/xRR4N4CvkwJYBRdfYqS
4jSE5aFKdYH7EonhXIoOuCWJLKlF1G49lE9PzMwO3SxqcBeJ4TwKZbJJSkwsebUcHLoxO2VzfxMC
An1/X0RiOAeSZ1VsJgCs9srasKWO2EUa2lUs6iDZFINxPVXXkU+iPMmxHKL5dSoQ9qX2TQUiSWbd
lFSEl7YphGCCi2qY9waf0z8NoCtVZWSSrLlyNHtG3nhBltyZZS84SSIx3EktAyCt5gr46bT5ue46
d5xe8GgUuAOREO64UsPI9axBPRF9Dq30Vna2Wrzub/129oUSii3RTTR/cZ6cyVbIJAMwlMmpB8Yv
KDHbIwbFMIHS+IZ4BnVTpas4/ukIXkwZzVE49hXysMq3IXdUUalmMzatRHAWMM+JPGUawGJYHtkY
JozabzE7xpoIQXZbFQyMYzJTsRSNk9MUsz4ZNVtmTwHDfch9bQKoq/3wefQKTzq5veHhlba/XZse
lF5lcmbXZ8zQWI6yBsClwLsoMZFSSyD9LUIA+mvBDtIwALoovXLRlpVLYyZhpKYcXsvkgfaoPn6O
sudEPUXa85AC6FVj/keUusrknGnQSHFtjQoyFtLgSjryPknm7YtYHOWeWpwj1foACEEmutUHffos
x3NxryVz8iBreeQAYra9D0Cy+y/V4ryq3OZ5rEUg/iR4cTAKKo7eeN5Xa7Ogh2bNX9vFnV5qYHw7
AsYOgM2Ug44rinkKARizjJgCw9ifRBW9bfv7JY9HT0iGhmZzlcM82iem4sKni0jPN0+vRjC9iGXB
g40zQLTkN3maQUI320YVOTqAPOVQs6tAxEixqctKEmd2kUJmPQsw09WrbhKfqkEQIkTf52wu7scO
LA3w3pKau5qs3hqFKjCx7UvqSgfOxnQijcDewtPGBKb9Oz1XmPpIWjt/k36OsWTn8CC6+m+6vZVI
zuTSLs/CzEKaWUbRtkDM68E1a9WHfcsWSOFTBIUc6JE1LLfv9rUKDnr9hlTzvgiBpfEIero6zHLX
4jVdRdEPK2Gya0bUSxvjfugSJhC2/d69LpvJeW6w8LXSlGGnFibvGT125a0GHH0wh/uRwCo2107H
8O9yDbJAIvdPH96nZt+DIA8RAhA+5pdEPjJhG9KmDENVTYzQEx35gn/KCGsdDCcWcCKDr9UpAkBf
7UfuoNrVu3n/n25x/S4S0aGLhHJrSFk5apkFyFklTjsw84L7fABw8TwKTu5yMn+LFivluHuXObUs
jIoaA5Et2M6My0TQnhvZVgKsAlmQDhXptHiRVcAF0XFMWlKDK5f80IcXgHLaYywidBMJWf6+EiJn
mFIZCfCl5+lGm1JbtyY7U0Wue/mpvy2bCdwGQCxRzJBwUhDE5UQd0Bw2YsBT9kcRq9/mtqy+zzls
aYzDnGm4J7C59BNz0OwsLP9WxtyzUD0sSTgLDu2mh1gJXH7Qatl6da6yaKZoXeqfR/1JkV8LvQKI
tajUsbjMvYXjvDirEuC/V+hL/F9FPz5Fx9YXVVq31THwqpeJYWkaZ9a13o5lHKMbR1J1u6/cQGG2
Vvr6B9gRIeMqhzNpintOlS98LmF6VDRfz56C9ELKz/vue9OmV1I4awPVeZYmBcZ6M1Cntt0nqv5V
onS3L2TbpK+qcCbXYvapHKMIWPNSaLf6gXWf9gWItOBNLK2lnizNAm3wmONCVSR/I/AJtBBtPGdf
RmKgn9GSUBkuHhh5TMsLyELsWoSgLVos7mZQdJXFUhWPE93Ich+lChDDDZYhyLRve4FfW8K3JRRF
I8d5DJLsND9rLU7k/dgxO1LutcA67G+OYN34zgSWMCDkRHCbQfCgouGPap+K6BwwQWFHYAP8KG2d
yVOqBDj+U/1gyKndN5PdB3/v6yLYHB7JlM2hlSQLJky7DHpGGWYwvX0JotVafsHKWxZ1Glilhjp6
KlUgl39HIsbJxheZfcQAwPygA30fqKx8RWc2AYRvxIBON0PdDmJHVXPgIHqZ6RMRVsLmoq1EcReO
xurNqGEgbowlT4rvh1DAAbJ9K7RwJizL0HS8eP65ZnXT9KiBwb/8BHJ7iM/tDXmRNFtFAqEXpZO2
CwVXaXyLqZozYCIN4GToD+Ex9QD+dXdqbmbf8BWgiafMEY2WbJrESiB3SxzQW4ESPhg2CzLaUvpS
xhczvRiBCDdDJIfbpyiSx8jqgMDApIeiPObKpZm9Pv70AQNfacPFz7JFf38VWshTyKcovTfLwjZ1
P0IDxL6cTQ+3ksMdJLMGuEjTgsezpm8pkB0G2RnlVyl/7ifm7IsSLRwXRAtqzbVpgZGopZEt0SNR
iJ3JXjmLbqDbecaVUssvWXkHRFGjaZUaFRxMMM9u54ePC0w/+DM+UWFP2fa5/XWseHLSPgDhTVjA
7pKauW3ODoqSH/ZXbtNpr/ThYirw0wpJihSwvQ2ZbZDS7sNDJsoyb14MV0I49xAxFgZVAAYkolDD
UUHL7GOOP31o0ia5GDLa/hRVlW5jisEmYkj0X+mo8lW3gLJuHCy8TeYWAAXxIZgjZ6Qi0NStlVyA
yoFlr5hocOevQHGldfMIc4+VR7lzpYrYxBCBwGydqbUQbrsybW5Ia2QQwjI0N7g0rkFfVdhT81mW
3vZNY2vXVIBJLZjhqHXyMA8A3JJzIA8ErjHoqVsZSehM8wQs7NSqnHoGQACK7C7pSIXG91HkPTZj
ylo8d9IaIDzGqYlZLcu8LYJvSnrT18ci9Ov4kxaaNkntoalPk6gkttnsv5bL7eOcxq02zCWauc3P
8ujWWu4Qyyvld7N2liFvtfD7TEQhum0817Xm9pUqnaoFEwJoE2lO3Kjg4SjdsBAN0m45FBWHzDQM
XUdunHf9BZAfcRZwEtjZol9VIsgCbIbmtQDO58+EzGGxkIZrkV2ciAMsSy8/l47phqWdn0Ind6Ov
Iq22TWWlFuf+SdSj1FsuW+aMrmQzu74tjgZAi+KDiDViMwCsNeTMsqqqqZGWssx0Xvpux2Nvo9KM
/oQIUKeiFtJNs1gpxtkiSVTW0Bm8pUZzHpR707hPyw/0Wa714SwvKGKw4KGZzWXKmYyggbrT+w/4
37UIzv0XRUSHvMCS9elFad9bzNDEgreHwLD5gT48oIH1kiAtGSi3lJ3H4bTvC5dV4FMbKxX4Qb5w
NkqpWPBRtVlxI5PZpGkcVh+k9tssyQ8zfd6XJ9KHuwkaklHrNUHRJR1B3z1E/qDUoku7wLh4jNSI
YAwnWYpJFsbAbus7YM4eqs/KXYsWn+a9OzWvyauo8CKSyfkHU5qizsQsv5t1httPs1ePBV49H6mT
rbeLcwhsVFPKLPi5Sn7IqWJPwdkazxV7ikLRjOdmRL4e0d+Yhgp5kvolTFVZArB5yyFAJV4wK4tp
AhjI5O4bhmgBOY+QDYFkqBiwc+uyepzr+K4Hk0g11R9pclivIOcW8knHK2HKsVFaeyNF0qVRojuG
ycp9dRZvuXeuONcQpHECoggNA+DVS5TV9jBUdm9dRiv9wAthpQ+P0ULiLFL7HmNAfa46Zu5OkuI0
PSCyBtFbRLBDfD19tDLg9FlAzU3b+AAqTkcewASNssz+ym2O96414lxES5s6l2ILBazHzlMPywTV
dB/fLmAmzNXfSnc60rv2y75UkXLcBWLo8zwDcy6KwepNAOqaITmQSBE8HEVCOCcR9V1jhS3ihUEH
5rXWNJ9HY+zQa57VolVcvrVjgPx4GE5PTwMJgWNw4rvAZ86cOtEhdWbtJ+RBWzpiJ7gY9e8yKbg3
MemsgCEZf1+9ISer09HrGADMAU9xWx/SVxY3iZvX8Ust40oR659Q03NHLfq+v3t/uChdJXM2gyRN
WvQKrvRp0mt2Y1XUUYsIsKZErZ7jZP4aakT2KRga56rFMGNVhQ7mCqi3/ztEC8BZUZXBmbQZxlWo
v4BMpv5/RrJEBcTtvb1qy9lRQQczGFMUEIfqR9hh3rkSVfI2GxdUdC78bysXU15tZdVkUdku9V0p
fJKSp1l/kWe/Yg9mb4+d19afJq2xk9kOst4rP9JwshbOXUWb0BjnJkGiOpjuSTbbiXD8ePvac1WP
izYJIDOjeUKppWKJV6n3lHkEk+kjObfyS5OHgtMo2jA+6MgY2WDA+XOlCHl95TkcP3ITBZGdpemm
AfoeLtwkpJIAw1wAu1ryWInUw3EQgYFtP4GuMviraK3PXWzOGPsCKjqGgZcXkJbbFpxyfprcBYCs
Pgbf9g/U9qN1JZRzKSHL2zGOkXuPTs0JSSlPclTfOouLb5tbtBLEeZDSqMyiX8pVlR6j9ALgivQj
2M7qSgTnHWin1rRXkQUt4te6/xJNXmYIngubEUbV0Bym64qOIsw/jy1IDfN0XhKtMyhEmxQLpkeO
FIgaUjdvNysxnCZqGcRdZmJWCi2LTtumzgCk6tLSvUkVtdhuu3YV8I2GjiFnkIX+UyU08sbxPAFP
ajCc9mLd4DLq9IYD3J6jfBTBEW36hZUwzvNIlFosLyogxEyTY2Wzj3sIpCleWk8OENa8VhoFN8VN
LBU0avxSkPNFpRwrTSqj8sO86KH2QGgCqLMCQ7b0BGd7pqfWS1/Qh/JDO+0frk1joURBZ6mMNhT+
nZREUhooSAq5pEoPuWScJiN2wpmIFFzO6G/XgpUcLlzlalk0xgKs24Rue6nPyw7WoSsfwIF8EO2g
SCnOXCy1k+eUjLHH4s8m0jJKiLye9+8WjrOSSW5HNTfRYpUPgFrKp77wmkQyMCM1iqDOtm/Dq8Xj
rKOVm2boaliHFaExaWFy7l5Lp70ByM5b5fUecVM3+/GxVUQLAlr8lpwhF08Y7esZ9QDUCtnfcf8l
Qw59EiKdb2/VLyF8s+Io9V03FghaQ/go64VTo42HiJ6xIiFcAKHmRMigA2AsjJXpVgE40oUlpmp3
AajcP2IWV30451sOOUBMDTzONcy8VM/z6BjRp30R2/cyepXBed6xwz/mwqMun4uHzEUnUnNTZ47h
YxzUAfVqfVOJEtaLhf1+fK8iueMrl7JR0wbw8LMW20l9NpO/5PKUx0+6iC7oJ/Hu76JASa9pIM1S
+K41eda7lqBPAEzR4wXtsgA1YN9z3/Doz+l/0EZ+Nr3aM/4WrOqyM3tyuZ0b40iZdRNyraPuL09O
40lDj728ACS6qsDtbt406FVJbgsNWdKM2cIrSYqfQuA454LE5/Z+Xb/P7ZfKBjmkEyYqh5DZSqj5
XSI/Ktn8N5ExpAzgtv3F2z5gV3HL31cvhVRNa9bPSKgYKIjL7YWiNzM0RTFkWZS9HeJcbl/m+ZzO
gAJv3hJMISI+Bq6FqyDJQEu9ALaKcu8itTi/m3VmQ4cKB61pvTj+LhNHyZ/2V25xons6ca8Czcin
iVkY5UyK8lBjxrZBp5RlmecyCW/n2rpQqz2EluL/O7Gcbw9nKWxoBLfLCkCg3PfTJ70rbRb5svyj
yM5xJVrK7dICQIuX2SLZ1PjMEfAdwf4eXiFkskPs/1sIGdxOf8njjjMdQr3NZSRj1cgrs9wmaEDa
X8NN61hJ4M4waNowFBFgEDCWLtX8VJp+LRr33r74rmRw53gKuzjOSgCPFpeFgib34wtQOG1M/Lqi
csz2224lizvEE/xfX7Z4N8SZ3eV2gxdefmccwjNoC4fQNR71A7DMb0UjGJuuaiWWO9Vx2OtRT/AM
70HCKb0XVWpnAxhAStsUwbeJdow7z5Km9Ga8TOZ0wWem1jarvvSiA7383N8O9Eod7kDD9nPg5BTo
4xt1X6t7TwdJtFnX9hiI2pL/YB0akO3R46ZbP++NK7cbyHk0VSWeRbhU0/N/nkU/L9X/n2fR9uJd
hXGLVxJgvuQEcKZVqr2EMcrVhoq0U/sR+Bo88n4pxS2gYlVKq81YQD1868vskCTA0CTH/bO7GX9X
Qnj/l8y1ZABi1u2qp6r81CUfSvNeBfxEFF5tDQUfVkwLjDjmI/ol0mCI7Zl2s5fK3Yey/5oFUixq
mBrhL0xhlrZzmKIsbc0PhXbbWw9l5DNRw8T29l+lcP4Uo910ojrwZOrhW9P+SLJjXwgSPdtH5yqC
c6hRVbWqRVGtVYD8hqei3L+AOtIue0GCRCSHc6pjRakkjxkI1q1vQeqNFthXUrfRBTXIzdC+2hfO
n4K/Ue+mDr47OcVH5UhPEyZJ0oMoESzaGM5/1mAY0kMK6Ko6ucUb2yamXbUfwSBVV7pwh1+qorFX
a6BBJ/LBaG7a4ctHzuN167lDnzSd3ioTGobn5syql8AUfH87yFy/z513vCiyho4ALu6SEwtPmSXZ
VX4zx7doDXL3Vdl+nl3Xiu/gzMuaJUEJdmTtfqHSSg5GaI+gi3UBxORKJ6t3REmcTYPWiYFZZqT9
0J71z+t33dO0k/sST6bqLzW4DSNQDNPvgfG4r9mmpV3F8GVGq61VSRon5C5bdL+WoN/RqE3kVnCv
2vTNKzH8a11KkAxL8JgA+FDaP9L6874a2xu0EsC5MnTZy5WGJni3UlzTX9pchsRmNVLYP2FBH9QH
SdA6tAkgD+6C/+0QP9bBgqGtomZAi4VNztVD4WYR+u7t8pGVTjfgDTO5JShP8Giyi0ekxZ6iRxEP
zvbuoYNPo0QnMt+Snc111UpyEbhF58vdrTa4lSiNub1zVxHcwuaAqRyiAiIUDBex0VNzEde0SAku
RFhdmqeE4hwT5az0P3Ltqf4IuA7QD36tExcdChaaQDrEwyHSwSWg5F+KeTo2TSEaKBKpsvx9dUMo
GisvG0xQegrS9EDasQv0IZjpYd/YRVK46KDJoRmkUg/+KPJjCH9ktLQNIanZtv+5LhkXHUJcdUfS
6CCtVnTJnrF4p1ntNVfqmi8BRhpc2SoYOm9r85QU5FMLdE+3DJLcxeOWAYhd6R3GkvdIjjrbmKpG
4JFFa8AFF2NQmqKiQFSRunG2rZy86hpJ7E6uBReY7SfUynY4R8yyAZn2AJpXofcfzzKCDv22AZ8w
2EMOxO1fQ1dEtrF89LcXx1UoTw2R6WhZiCbJdDEEYRtWetYAyg8QyFeJzB7VC0/v8O8k4gLYftFj
hNRSMOQhq/woYaKXQOpdahbyGUBkilv7sW8YzuhEx8rPFUfUHrxtZVd5nCmbcd1ZVVUGLsYx0YGM
R3fWf27KCuFIet8/NSJRnEGToFapnKARSU4DO46P4zCfmyi26SQqbW1eTFaLyNmmpPYSWuHQ85yn
7zHgDYvwmMkX0Bz7Qkrgbes0VAwWqoaKqX3OeRbGaAVJBwiZ1gVBGZCcZQctEsf4dlDswma9vUDu
DaKmru1wuxLLOdS2YktnnIbJydv5sLREAP/AD0+YKgB4cOF/ZJ4F+v3SkvOrlVa3eKkAwWaaa7+3
hruxdyvauWyKPnIfWkniDJKRIZvNGA0noI224/HUj5KtGYJXxKbzWgnhTLEL8rBvLSB9k+Rc1V44
3ZWiFlahYXBGiAbQGg19yGRlJ+ttASgofUxu2cDdvsgHQDvYxaswH7h5xFZ6ca4yJLiNBxSGD2iy
w3A3H+Uv+W1vz4+qD4CR80Iyi7qyiL9BZIz8ZKKF+0mCBngY49f428KPlbgpirxe6y1Q1oM9igpC
Aj35+USqKV2WNMDQ0wrZrohqZ+RFTg7V8KHuU8MyLQuNcyA64C5fUZobUkIipO9K85CDh6uNIiev
R0EwXU7rb9FmJYZzIkxpojRekNPD8Zinh6T/su96t+39qgbnLbRaLfRExu1fGanXt4FXWqYnlbW/
L2YTlUNd6cG5CVaGUsLQVeK2b/rkyJ9yjPVlN/R78r7QvyWe/FkSnORt20NjDtLSloZ4yZk8KRJV
HUMF09CqMzkzMhvnzDVPsVMUvuKAfvhjhfCrRN7a0yIcaqVdOriC3C5ne5AwPiCKy9v9OSsp3INN
n6shrAbkurLLiAmF9NzclBcKbCrRO3c74bmSxNs4y+pKI7nuJtp8EyjVeR7nm1CVT0wCQrjaeqWG
B5bRP8WE+VoRirJ623ee1Q/grF/PW5ReaRSgTwOFeBcTuqPd272Tv9SHAZD4tsBKN73HSh53GmTS
o59QA4ZdFzmBv5AiBi+QeNPcVN7gfjsrP8KDiAtcJJM7GWMrm3PUo+lbIt/L/Bi178P4LIxrotOg
Lz9j9f6pQL/Qqgpe4cyT7gmwSVBvBdYBitig5kjswNFf9xdz86q1WksukoL0VWlaA5Ny5YRGJe3Z
0L8MxNEJs8G4Iti4TS9m6ga6rwC1QQi3hnMZZqGSodKgGVkIGW2MQVHg8JisJQKHLBLFreMMwqwk
bdHckE7q39OcXqLkLQ1qkelv+v2VRtzqhUARokHRodaQV14aS/cARYgEq0a2Te+6bNxFpMmtWU5H
XBWZF/jjScGk2B3oTaU3HDRvwog3QFoXzKwQnFb24mHA2mZXfq04qBiZB1H5TbS0nMMeyrAOk3Cp
5dDgYLL5rWTmscnY933DFGjNP+AUic6kAXS0OzShjW5c21Q/5fSbga7efUHbF73rJvKkfqkhka4O
QEzGPNmZXeYED8WhBGAqtctTfWhegztRdBCsIU/uFypNV2QMqLDgKgltQ+4OhiEf0jAVIA78wZ/8
sh1+/I8Es16WKW7jyvdldi18BDK29CnD9LJ5qG7BqpkLknoizTjfnMYxUeIYqZWCfg8H2VaVRyMR
mIZIxvL3lZPMNUyug9LKdKvunAahHaLnlojmMxcz/u1Kt7IKzoOkRhnFRQVnlaFQEZ9DYA0QtxJC
Xv0heF53iHMhQOqgDL1RwLwq7P5QnXIP8xw+sHqXDrbKF/Wvbfv7qzjOmQSYLmR1jYYepEAUoOZm
fjLfJyhehD8Ex2qJ+nsLyPkJQC2pJfKJFjIh7QnIDZ9Nd/bLi+IQzKkoD7LA1AWumG/CTgwJKOYR
skzhdDSTy6z8O8Pm5wGpZEq0npHGneoKdWtrzA7l1GV2aI7GQbB0ZGvpLJnIBqGYz7W4C1UK5rFA
13FqQVGMhnIAXjj6KTyRQ+ZJLn0SSNv0tCtp3JE1lLIdRxktDtNj605e8qV2Enc07PSEvbJrXFqX
d+ckusZtnuKVWO4Ul+E0akZpqW6gVU5ldI7KvveawCq2hRiyYSmWbKiEM0K8Mcdu0nE3RnrM0Zr+
7yAOfZIPAuPYND6g5/9XDB+ssnHuaFsAOCrp/UmubVOI57SlCDKKAAlTdIphY85NWAnylTMjFPON
SCL2iWMG59D8um8KW5ZAsUwApwJ9FuWjBQNlRzfhiebm00k1HhmadivlVFDi7cvZDLlUoUQDRI2F
Fg1uW+qm0o08Rm6lA6jghfi9CyBaF0C0nvGYvYcPspseRCBiW3u0kmnI/4wahUwzyWC4Wo/dOUrP
UnjcV0r0fe7BBwQpcwIdPK4R3atWHlvp8/73NyPFWoHFa6zCnmIEqYyScPR/pH1Zc9y40uwvYgQJ
7q9cu1tq7ZItvzC8DRdw38lffxM+90zTEE/jC3se5sURnSqwUCgUqjL95BixB7qbxjPDyMnQ+FQK
68q7HadbNC4GgT9OXkqKzpbJXQPp8B+B7MRrlGB9zL4qLuN/VI8UJ/zLdTtF68j+fWPmLEF20yzQ
U7GYspPUeJKo/+hLgTEa3KUqKr7cXgI/fjdR1l5o27lTt0/an9w+NOUCwB2ykrlYcjOAhlGZbuqi
cfTozhIx4u/u1Q0Gt4UwgDySpkbdWlrIoS7SIwR4XotZ8ps2+oOS7sYc/miVR7parQ5q5bZwE0V1
CNR+MLV7/bPvBriLPfz5agxGFJcLztfCGI6Rlnw3ivbBpL2AJ3ov/9nawm2iOusj20Kfu2eT4VWS
UFO1ej/Tp4BU0A8vIUP8d2Zx2yjuOhplYNDyWuUpBp2UGvbk+Q8gCA4Fw7YQU3l9pqnprYhE6BXE
9FRO3NYMyvx4HWLX2cC+KKNGpxOD/zhDohs12ozB0py1rjG1QVzFXjn13xciej/Y/UAbKO4DGaNc
lREWzUMUCPX+WCmKI6GDR85ereXp78ziPk5hTeUUEajKVspJt4MKNc9Mek6G2v07HC6koUW8keYK
jUJpeVMU39LloQmoUPZQ9JHYDtsEzibuErxl6WgDMDDKbBZOsuqBOdAnSdTEtbtXQUqEkTxiQ9OE
iz1SpBhxM0Oroh0T2QUddXpI1uyd5l0VXF859kv8JUK7IPGTMDqUo7MJREWe3jWoApQgi7Kdufwx
pF+X8R9qPJUiHo492/ACA00BvHcjPeVWkWgzSLwTFcpbMSR+G9VJjMDqf143SwTCPuXmU2mDFGeR
zXKF1PhCSxoocn2rJZl3HWbvKN3awh10hlRNEQbNcRlPiD/myk8d9UVBgBNhcGddl+nyAooUpHLN
2yqfUl1wWIuWivM1NENgQs6gEhs30Erwf/r2JJqhYH8j72WMNRn9wsQwVf6+lUJQNbEwbghmcLeG
jOd8GKDa5y6VI92NTusrrnGYDlJghMMh/vQn3+iCzcWG2bQ722LaSw0JbeUVJa7rv78XFba2cf6s
2dlgKlYCLWm0lkSYZ0hMPGLCNGv6fh1pN6vfQnFenXZkjhITc9CQ1/SV0cHV7qj75TcNxApVAHKK
T/G9qEF/3z0uy8e5eCMNEh0oznOzeNTzUAZrXiO4Fe0m3lu7OBc32fsUZstA34wCbOIqB+vBuIU3
BuQmO6+CPtzd5xywRGCqVzc1TeGvrFIBWtClhKQgk5buX4ov/SF/G47lF9TN/yQ+XKA+XFvlkr1c
Yqh3kM9T2oMUX/TQu1uANNGKr6EJG+psPKWcSvtiUmbQKA2tMyxOFEIkN7BehkCdvNilXuyJ9IX3
P5cu21DSQV/MB8ozLUullNhd4he0dezaeO6p0jmyLh2pugaaQW9iglKoQo+DWvtdAkWnwhLshd2o
uPkbuF2tVOUy5UkDxqP1u23eJCL2q1233/w+t6tJUkmmlSjQw1IeGZVJ9GWdBVm/cB257Uww+aJn
7crcfsQLpuGiJn5n+tURRDOf/qQuiYGNfz8at4/ttCdtMdamB50lF2djQOvEUXst1KzkmKoiKizR
+nFbejZTw8qWWPc046a3AmU96qKC4e4L8NYk7uQiUDex6wUyHXo8OP2iQ+wNfJ6VdrBTND7UuRvT
3pnNJVCI5F8PxQLz+BtbXs7KqJIenen6E56g0azmjMvnv8Pg6h1FJA/ZmGASOjF+QmvBnU3dkQ2B
E7LP/uFk1jUNE5ioeX0gzpmVVAIzhKR6bfqFDk9VcjAT21XaN7n750/MuSBx945aGdeMEjTSVVV9
10Xtz5TUt1FZCK4C+1/mAqP+nvkppE5yu1JML6oqV55f0tivZtGzpAiEiz4TuvrtVOtTX+uDIc1c
VXNqNDn83YKxP2KTw7Z1V69xhsZ3MoPSKAtHOFmzCm5o/yMIXdaLC0KagjlQ2kP9tPPpHevBSt3e
t6G3uaAmLXqW2z+tNu7GRaEikbukMlDHrXCDUhzjNN6DpclNJ3dh47TLcfkW+X+3jFwkmuTJnOIU
Z3Ba3amy7cigAGzmt+sg+0nFxjAuFimWFY9VbJh4jCEuxi9Qa4V0+NEKxHyZAufjr2yKMWV5WWEj
NUUITispexYyg7CP/jEqYK7LADeHbvNSeZjqkJUpx71Gg06Uhr6IOj9MwwPuCYLdKgLigkKZgZt7
hmyul1lHa3xZfjQEwzIv1z/Ofq5wsYYLCRHRDVOqVowd12iIoO25lkQsSHvXaFO/QHABIdXrwm7M
CeeBOblGHKMd6E2WbuJW8qKxc4b53hC1CYis4sKDNcwU4gAGGKDBH+csar04rbSK1In2ne1iGBce
4mK0yrmA/Kda3vfEJ9NzvoTXP48IgosJlmrVMQh4kMp1+ntUJ5YbK1XuRHX/J82KpoGMHwPaJl5f
OKTWLJuqqVfQc84PBki55ydFJMTMfuLDztlAcNHGQhNhq2MgDqQfj/MQkP6Q1c/y6EidaDhud9k2
SFzESdEVolUUxjTljb56svUPZOIFR9Cuj10w+DQn09aGJA0y/Uj/vPapM4mOH4ERfN0TgpxUrdLO
8KxW/ix15yZDn0FMosN1F9sNMxs7uDBjDnXdFinsmOavowzx4yw+ddYIFrE2uI4kWjEu1uiZMUUq
RTk6mU5xLjkFmIavI+zy8my8WGN/wiYvkGJTJpGMWNOjlR41tOUL4ybDCK4fOcV3y2mdAre++f06
rOhLsX/foM6jrY0ptCq8nN6W9g3NHFBH/B0EF2tSaGSvSoy9Y8XB0GDYT3MUWghcWmQHFwOkteiX
tBvw7FZb6NF4oiZ1ddu/bonIC7go0NTQuqIJyo+1JDlmGeadJjBjP+HYuDS3/ddVkQY7x2L9CTmZ
wB5+BjOOF22JW9QIC91agnae0ScZZX9C87pxbJ6sY5SKsiQE9DRVS566LL3J++qHYdufrn8cgQfo
XDBIynytjBF3N6BAHgGcnX4h24LERgTCxYFITmR76kvLU82wBSnTcigywXYRHDU6FwdiYjUJkVjD
jLKEWVl4/WQiibLOeGACmZqo8UzkA8ziTQDoJ7leQZ5uePP6RkHpSltD4NOiNeP2v12RyJqsAQ/T
ynIjR91LY7d+aWb+9e+/fwm5bB1ebbrphwqC07DExjAx+sFw51HAapa/sYoZcZKTlIbXIUVrx8WD
1EpNgxSQLjXJW1w/DiKBJZErcMFgzkEsPTPByr7QHI3ejeYLSV+l5VHV/qgefFk8vrk/okMz6ism
aEg0O2X+T1N7/aoKdo/AHn58RYqWKO1qUIx0ekCGOJyi0s+yH1Y3BFEtkggSHai8ylaVWqaaqLgC
j9/jOzWQX5vz9EpxEa4qJ4LgUvwOcuubQjRxLjKSCxG6uWBeo0KnoGKsQWIcTet9xJFX6p9SQ9jj
zJpvruSlBhcsJiNfVbNrURe7n2/L2/LI+nAb13hgfbi1b5+XYLiFvPvjgDFKUe1RtOP4InU71QNE
0TXTm++ZxI96iCQn8b4XFfpk2QSUIhpwFIQSvs1fkSZEE0QoLyaDQ41DQ1/NVvBsIcJg33cTELtq
badUgXyJZX3KMARCUqcQFkxETsJFjqQpO9NIcDnqTr0337Lm1TTE+Ad1lRBEpH53W2EExLwVjQ3t
NsVvDmO+g2yIellq9Zip0qZfiRvf1Lf4cF72LINdYr6Rvk4Bm6QEBdBd86A/jqfVjZwqyM/00/XY
uctisPlL+L6yBqwWup2ABZC9eqWHfHTyB9azmR4aEAH3aF4/g+PiPS2d/3QQi7xXELz5YkgRpSSe
WTLXSrE/r26Wat51E0UIXEaSIxlZCwW5dW/4RnHfibgn2MHJb34LzLyQvdLA08GHU7saLWlUO9Nb
1c4x1FOdrgcy/Zz+6ATfAnGGjJ1dzCTBI8PQd7e1Pn4tJiNQzVrUO76b/VqQnYKWrK2hvZHbezWa
UVWbrIm/nNh7MgaUguyOOJgZdUWff28HbqG4HQhpPrmLJ2IgvcoDapagQx1CEIUdNKP1LLv+dt0X
2FH94VttLOOOchU8120rQ0IEJfsjNZpwAYmHs9LyQObGtZTUJWl7sopFdAzuOeHFTpOX9OqqheRz
jRMC0kyKep8qIqG365aBZPP3eGnUVqUaFW4s1Xqv6KhW9Z9VjOFmUH5ZKw8viJOoz3svQm9N4twx
Z3T1dWSCmxyDviQw5Vdcm53r32sfAxzGpgXKaZk/2gyCyGBUKwo+/beCKI7WH+zy9TrG/qcxLJTC
NAh3823DpK8kQ6PIuWS5duQoVKu/BGB/wOYoa3W5VBYdak9JdK9pD5pIzXL/018MYIu4+X09S8A6
grZr0CLq3gB56TE52+at1d5I9nktn8pIVLliu/LjNrogcneJ0Uh7WwEbmm+0t0OZOUX9YFanFQyD
Hdh3benp+hfa94ILHBePQI/UVcMEA2tT7pyCyl9UtZICUP+JCowiw7hwFEu4JSPd17yZ3mvRD7QL
JuiFN/H4qRwbUh+v27V7cqBV67+ex0WjLlkhn2EhEU979UDRrq6S2LX0YLSi8DrSfpj9F4kvNVZK
Y5qmhZa3Klv9bHybq7doeKDWayHS7t19N4Z293+N4ouOugpiFkmrcYUZTWde6O1q/rByvN2Yc+NF
hh5mZhX5qkU/9d3P61YKdrLGRaR1pGXX2mi+xDhN42PkRXHaONIF16fdRqGthdzVojTmXAYRICN2
j0L9kAUQstHdEXOMkWMdytfcHYNWxNa8m6htUbkoMnaWPrGuCbQnzZ4ZoI3nlB/VgPqNW38aXcWt
Pq+u6q5ftJvhphd1wogciIsxEWb4DUkH+XCJiWwjt1ocMK1LwYUZrb1b1frz9U8pXGQuxJQ55Jmn
aEigFlR8jU5dGHkGmG1d7ZlNDbRuep+coY4pQGUe8iGwabKqoBcZkhv8KWr2aTwNLY7p/LN1Lu40
n4IvKoAyRVi9gxhBsCt3A7eGHn68bdmYjOH2f1V0ctKuBbRZQ8Ym2B6K4/9lSG83fF5g+BS/y5Zy
aDrUF23k8uVXYwgLQ9SDuBvKNhhc+jEuDa5RNUby2DWiDybfDFSMzC335T+r299lp+5gnUUzMSLD
uP1O5bXNbR2DCmBl9JdeDmZlOHbq+iLwCrahP3rFv9+Jb1EHBVRHkwV8Lev9L7YbPED3B3LEhJlP
DniDFAQYkVncTtdi/GfIIDItiRd195DS1URcqSII9u+blMFoqTbgGRq6mgTvHMRw8ow60ZoLLBF5
BbeJm4n2g92hj0yre0emg0vL1zq7ydXPgi+0u2+Z2oVu6Baya24nWdaYJ4tus5FDJYgw4Ai2vWB0
0ewV1NJbHIieiX4x631wiQsg3yYQl3ldVx22rn6fv0wnxpGh3+beeED1IA01hxU7UT84qotTPGR+
HDSip5bdVGXzF3A7blFJJmVthDu6dRw6cD2pd1N/WpFIyHerLpx52/2UGzhurxHDUrvOpJoHDboF
I1tHEzQ7xVlGp3ENHkyVcZ2A71A8YrwbJDfAbHNuXLVsClmiKyNLChk9PLoywuYInSDBDOTujtjA
cJsuSSYLrcWASZa7ZoYSt+qSeBHsB/Yj17yG23Z9tUS44KsqJJcPErqJdUHRTLRW3H5Tbautq4lt
gzV7U2npLt1n9nQhLWFltx4ocoME7UHXN59o5VjqsPlAQxHNOWEabUNXe6odxoMWxLXggBGtHJeY
QxNzzOw1w1GZHMCeT+3360aIfp8LIAqaV1pZhnsr7SeMVMlUIN6wv0imJaML0ICMHvflx0GKiCHh
DaGh45eiGPymoM+V3B2vm7ErOoSx/39xOA+o+9gs8xxdm9lRCRLXPKCq8lPOHO1lClQXrUbheJYP
2Vl5EE0j7a/gBZlzgzmaFKsGn7WXg8ysoaY/WPnhunW7SejGOM4JNGOS2EdiQqyBmj9GLxW9bbU7
VbCIIks4X5B6UBL1WY+7dNaSsNSNyK2aKhYkfwIU/tUXINRaC3ypEp8n1m4rUTDYT6Evy8W/+FaL
0S2jneDF11/ANKR4wzm7hzg4hKcUV8dQSPIoKmyLjOJOiVHSJF0aOxhlTG62TmczLgSRYO8gsuVf
FUjWacSXW5GGjQNtieTRpvHlsnVJPp6GOrrp5VwwbblnzRaKs2YupcxKYgZlflqhgCIKOruEZVsA
7mxDm32iTykAWg8z0W7xmHhr4QyBFuQn26tuaCDk6BPZxP59E63jQjXqWlEkEHsZi2MG6yEO87cS
OjyyV54k7/HH9T3LNgt/5G1N5AIfimtx2pnAy47xgfFE0qPskYPoKrXrFQrBqAYxDILRt9/Ngpgc
qPI0VfJK9OxMkPmj9aE1biJN4BK7tXH7AsQPnaSpVWAN8cnQiRiOx9zDXPFBB7lKL1TR2HePDRaX
4pVdNcs5pCfgHt2bFPRee0R6d5Z/dN7qj49ikbW9nHJrHOfwqK61Y1pgFcchJMajYvjJ+E8rfW7L
53URjUzvVoq2aLz3W208jTnQrDPLn8t7804Nk0P+KHIO4UfjnB5CdXZfFhoWcnD1AEmk2x6Me0bU
0IZ/DcZ5/BqBqauuAdb4xqOOQo1+F78sXuFhDwjyyd3+8u0Scsd9G9vy2sfAss6LC5pZrwrrG/1M
giqQPFUw27UbOjbuyJ3wShXHHa3xvZJxDqaqPRLaBNejxe6ZtTWIO+L1bE4xNQuM7Mg6ve2VaQpK
zne8ZLuFN6L1JtCPqiBG7d7mtqhc9EhKYxwj5omTO/iQXv8GstTTFGaB7U4BdKjC6ZBDKQ93Orau
ynvtXTd7N0heVpYvz5qL2kk48bDvxvx9Ti23WsEIaOunvk2DOjHdXJmPkyQJ6GVEO5Cv1Q4tZp8p
5ndgt+yymmIcgqzPF1/idrtANivMl2blLtLlSoKF/XfLnwM2iKh/K85QGnWSp+UexErsuVvUBLLb
GrGF5ULMrDRlH1e/3AksuHjeV9E8fhxP9CU/LIfuxhKNleyeQ5ZmqLKpGBbhu5/mwUzbRsZxF0Gz
YwEHYVIXD9WAUkSkCxKhvSsFBs7+heK2CviHZlolgCKWK1EXsjqxqAluP75sMLiNsUxNOVf9KqGu
ogaMqlItHJM6xq/OnekA+qPrG2E/UluWbIAOAv8jXPCc0nYmawuj5iB/KSDjEAX6SWf0kcIy2244
20BxsTOr8tm2I0AVo/EidbgjNZEgW9j/RBdruIipJdqSTzEg8Cx2mqT1mA3oMJFkEQutCIdzhRhU
KgjNwBm/t0xFj1XLo2AJZA/inmzUt7oHcZDAuH1XvxjH+UY9mWQeKwSPss8OpEcmRDEmPUlu29p/
aSCfdVX5YEqpDQMTtFcx+4pQKRy8Ndb+7GpBEejv9atIXeN/eP+/FvLUil2koTgvyVhWBKzCz4L8
m3zMUdtjVfq5FB3mLJ37kCpfHJKnVdQVEIkS5vvlLUuVUcB0mM68doiFo2K7B84GiouLBVSfzIHd
bCrTelAzZXHG9HOsk5+9oj+ttvY2ppgO/yMdMHsDy7bk5vKh5kmsVszCUfunaEtQ8UzOpAmKYPtp
8waFiyFlVGKucwFK10Jad/Y6J8e1t3eStxU6BsRJA1HFXhBKVC6UDKPdaZKN5VxJ3qNaP60exIRF
Hdx75Y/t6nHRZNaj1l5HuKORJE5hp8E6DXdl0o2OTtLamSkVvYftxhVb0fECgFk1sJD//r2qWM5V
KxpxAZ7HZ7N5L2Pja2LJh+tBX4TCeUVCI4mmGlBU5dZMQokmzkJf/g6D84k6Yk84wyJ5Zkd8XSr8
Am3c6zD5fwfDOUIWYUpNryfAGHU4mdahUxo3GobgOgyL5x8ixea7cJ5QQVy5LCVYQ5Lx2NE+TJPs
LZ9zlxJyn6YTrm25dx1yf1dtMLkzpjMKpSstYE5uCp2HW8XJAk110MVL7g3HCMYQ3QUiQXplN1Bt
ULlDpgMnZqFVs+Tpz8YJooE/x2PpDYOXW072bTzNfhOUaCvv3OGhdctXOXaum33VN3Voovy+A9Yi
R1uVAqslKFeB2+ucWoaT5iKBi/2jxtZs6MWr4LPmq1pyNeuZkiDRmk5g5WSvwbY/P0bP9qkHIXIl
eOzYv2Zt4LiL/mjOaVFBMRb9p6PX3Y1ofZ0P690QDOhh6N3xp1ge+X840MVELpikbVFMeorwtTwO
PiTB/Y5RMripiwZGDI39H67H+x/vgsgFFsuoiZmv+HhjcRsN50q5I8rrdf9gP/FxJ14g2J+wOdGS
qZJJQQCRFg9adNJF0gnCVeMiSgmuartaAEBC+oQO4cB40KkzuzLK+dTLfkbu+nzdpP1b4cY5uOjS
jRX0kTU4h3xiArURuFubI+NpzASPIvth7LJ4XEihZZ+OcwaPUCNUlyrQmGWQ00RbIdTPFXILzVCn
mpbjdfN2T9GNdVxEkYvGnhMdCyp3/bu1mEFHCp8MWUAXtPBq1rfrcAIf5JsvSqOIJShco94aYfay
Ghx9PbQi1q/9e+7FKL6LGl0QnTGWQJm/18cEowfjJ/nZQMUic6iXPIqqyCKjuPAxp5FkZAxOskNa
PkHARoZc1PWFE3k+33UhU4lGNAfIVENaoz3K59xLPHC0YTrqaAQVhvPFBTUWhK7sZ5MLGUstJ+XA
Uv7hFJ2jcAhnR3KVL60/3EIzPlAEzij8cFz8UMumSYoMRqJXN7A/qV580o7fR191h5JJ9LiCRRXZ
x4WTvJu63JSBt4QGmo4aXBR1f3RRq/AysDOL2rvZz11bTi6U4IVr0EgFuLp5mRoQt08DJqjQAzKI
DGMudw2JiyUYo86lie0z6TCCBrpEJVR7T10zLP3ki8gs4WfjgsioJmm35HAT68vgy756KFzTZfpX
KBa6iS/E21lHAvpkohmgHEc9hnMTBTqT6xIDrwfnuTN7iTuWDhtMnp9yzGng9DQCJiDeiSrMImDO
X1q1VWVNwrIqshni+dWptZe1p3jcFWx3ERDnKQaKBmOqw8KptA9Q9Ha7GE1+tHaGxhQcOztn9m+L
ybnKqOVDYnTs4xWx06Tfa1NQV90FUAjGJ3QZD1J8F+FA1tjs8eTvETMKKkVyk7kPrm/knVMMv6tD
+FOzFHQ9cQ6IoX55KVLkxcUa9r3trHKES5PsdmXQ0u/XsfbN+ReLP8KmyZjLlt025qXw6hyDSbGo
AL6Xc2zt4Q8wJa7ruiK4OE0q/UdOHqcK7yfT4hl5lDlzb97GDQ3p0Id1sgjqqCLzuMPMrizalqAe
9qSlC9cRHOVZH/7dCrKovMkS67IGXfyvrzVSJ4kNp0tErUV7jNe/rSAzc4OxymZSjQVWUD5Fp9Jb
D2yKS/LLm+Wz4raO8Q0StIXzeN2wvYvEb6hcYIryxQYLPlCb3MtAa4TAW4J0aHof3fZtGZzo3mLU
iYINtpN//IbKRaWONBPeovDJBgnhF73lMyWOVa+CzyaC4WKSTpoF6T2MG7L+QFNMQYGUCgTMgr0s
ckAuHtljm8yTDGtM/UmLf8T6V8FH2jkbf1suLljMnTkMEWgMcehboY4nf/Vphnhp7KIxUXjkC6yx
uBuzFnf/rU00N0v6VEuH69aIfp97FE9jS4pkEx+FGjeN9GOdX67//t7ZjtWC5p6s6bpiq9xXt1BL
KaOlQyhCo33/MoTjQb6HasGxdcEAeSc6YfftucBxXz8b7HHWEsC1WuxkGkbDnv/SIO7zL1rZtsUM
BKbHUUMfY/zGyqHRPWsIqyxH9E6899i3XUH+OVMqMio1VvsfQOOrLTuay9SebJCfTV76jrMKzfTn
/v3vDOWfM0nWGQvqoaxfwgpZTaMKrVvI2MLTjRvxZWE3ZYHQBBjFQbUMpZPfIy7V4ziZGla3RF8G
oU5VfFXLsIgb77pdu2Fog8NFu5iSRs8H4FigouhH8M9A2Lwpcv86zF7vIDTEL/Zwjo9xiNQaLOD8
hyg286yvjVu4w/vgybgdTAfWxAASrlfRFtirfv2GzO0BaSwjzPkBOc0d7aT5udd/S13DsVBcRN1h
+JMQsjGU2xC9JcfdSBFC0j72CU3BZpgIKmxsrbjryNaiX/nO5jTOwFnZrgxCSckx1yBzVkZfJjL9
kAftlpqp4NsJXOTXs+oGDqQ7a2ygPdKrlMXTF8UpDCNIbVOQpO/GqsvC/fqOG5imJdWgrIDRkscl
+962f6Cx99uycYmSWpDKapkLkvlrN75Y5T0YpgVG7BUWfgNhVm6sKGI9USP2qsEyJftT7I9OleFN
O31Q/OVgesmxEjUi7H8f3TKIJhP053J2VXlFMGaPa5Q6LK4yggM0P0DdQ2DZfkC6oHCGzbnZ2KkB
FGwlR+8+V73sLJnlGIrA3X7500f3viAxe7dL2BW5Gq2/7qOjRyA7HZ/IkREEsKaK62FpfyddoLjo
N9uDBHZdGKUnYRTfG1i7BjFdlpxcTAjBvsMHu1SIUICYUdY1fo5EUmKLLhpz8DA+UAjO0dB0yTPq
MWiKsX+Ieqb3XfGCx4eJDvx/hakCD/JpyVFbHD3IQW6p3HWfjfvqKJ3E/Wm7e3gDyeVP8WrIk8qy
zcZ8GOmBiPgg9/OnDQDLRje+ocojVH4i2DSclsVhL9mYj/yhhNKZPdRbT40gmu8vIl4noR4CGgei
ceEcmhGpAppNVhxhGug57j5UA4eH5pin8VyejdgRMoewVfrgKBdMvnub2qjG2BIwWRsoo+5Yb+SH
4jjeJSdRjXD3g+lQGJaRjOoG4WJHQ6pRLnDf8a0y7NKHTJjwsg/ywZYNABc2jFYqzdROYr/8rIM0
tgxiPz4nb0wm/M/YagjE8/41hwsdrWwReV2ZOefRSw/roT/ofuexJO3XU5coVO1u6Q0eFz+QuOWW
GYOomD112U7i5oGBwmAKqeZjiaQmEZ1h+98LffeGwtQYLM7AeihTq2eAXdY6lOq+mot6TNlPfPxi
FwjOplYdtCbtMpAv68HUv9PRFVK0i6zgksElrSTa2rBCwQEytQ/1WvzZl7lYwWV9fU7mKdZhRX5r
f9eD9DQ6qTu3v1iLaJC7ouGE/UABOtr/fhk+UMzFKtcJjX0tND+bz6OnB+hI95YfU4AbSY1LiWhC
dT8YXiBt7jaMmVi9oexLkTMJf5GpQB3c9NnLdX4Qi4ML8bjonqdjXU4Z8KYTvQPHH15MvmvOnCOP
lp3YEw14shW74og2F+sTaCVHeQMv0UI2o90epoDNxAqXcdfhDVxOiAJNCVXnYmDVgCEBxKVIpxtc
7TQ/88pvyX1mwleYtnTqMYUTYdcZ+zgfrNugcoExnutaTleJNSPHhyHsD0MghQhSwmen3WXcAHEh
o8vyjEQRzGMzjgC6mQDUQq7leiq1fzHf4HBxQ1rGTpEoDBpOa9DdFXeM8Qocxwj4FRJgcAiA7ioJ
qbA4uRuEN8BcNBmVWtayEQbWaOysvsbob7A8+ZkeVde6EW+D3eC1geMii7ZOPavb4dEVRfi5WoN+
lD3BWopckgsmE+RiZHkARh8wtXPVqx4zL6qd740KJggF+aJ0myrudVQBKM8PaNBGVaIEoEv1YOXf
qvVhjkXkLvu38cvq8b0o2tDrGAQBiBwaJ2Q2hx4jSXKgu0ypUXj3382kNmhcCGlUs5HpArTu9B+V
xvQ1el683hW/RgrcwvgQRaxCblqkHpR+SpbMaej7330eLmAsY6oqcQpbLOnZVj9r7Zn2/1yHYK57
JSbxL4GqXiVGWbFQMQ44sYzJ6+36ZlkIKJ8o5Pko3j0T7eU66P7JuflIXODQSJ4VCghVkO6y+17i
Fl+syTFeeoyY4oV1OeBpAcO5AlSRa3BRQypppdQFljODiHWJHk4wfZ+Zqm8dCmuWu0nwxkIuZEyx
pZLKwLr2gX3PHsbld6YzrroajmlRv+j+Mb1B44LHXJuxolSwjA1eMLLIDNQBEG1jUlPe9En47C/w
fP4JL5E6EHOPwFPv5VP3poCL0ss828//KW6hp5W6bSjqEdkvJ15s5J/0bPYy2nfA7L362PjQ1MKQ
I+v6wv5z5WNxO3n0R+/SZ/143W8EQdLkIoo19YZCWZDs6atC7jX7uKaCooQoRn4o6KhNmyuJzWql
SjA+M5kNkC+ApDG6ARmxCE1kERdXMqupyWjDOVllFjNs4y3zGIrxmUJFmbR8yn07c4RdB4I9YbI/
a3OTny2MKtQg2UZTov6Z+OtBf6LocZA9tieEaIIcweRiTDOvqG+DgcuLXnOkBb+yPMsDuwS7iuqu
mH5HtKpceEntaJBRBkQlZEwPLVFfp7U9kUZEjy8KniYXWlR1LWRTZv6I+sTqsfrEiDsv+Nfd1tFu
7KOovXN/t6ugQlHQu23+GnfbfLdJX8BgT3DONfNRL8OmCa9vsP3yn3EB4HYYbm66okQAQIaALd2E
5EEPZbwOpJ4wdLHP/vHAu2Bxh7ZeJouyWsDSzskSnJlfxP7xZ1045Hvz2Q6bQFykYOH3Gia338wy
VWR9YZgoA3YhDVs/ORTi26EIh9tgaxt3qJYBB+W/6Lz4dcAmfBMv/0Tev7N8vMV0XOVp32xPFJ73
nf+yrNxuG6IYmaQNaLN6aUhgqP4YBwI32b8/XTC4DTbGfS+XIzBaK0zno1Y/F9qpiJGkgJ8QpfBg
mv+5DimyittqEsRcEZWBGJU/0trtUACXqIhqUwTCHd6jqgyyyczSVvUYjbrbGK3TDUSwfIJdzM88
oRY4yj2r++XFi4Xbtfzt+lqJfp8rFeA+TeW5xu/LSw2C0Oq5K+bnv4Pg4kRBrVghLM1J29sYfCSY
W7kO8D8SqX9djCfvxBhTRboUtUvdmfzmLnHTU3ruf3EVs44X0W1FtGZcYFgSgx0ZWLMG11brmCd/
0ot0CawqFxASWeqMXoc5UgSPOnfJu2C92Ip/iGwm6q8gUyWgoeG2ZCGNkJ+aDZZJGCd2FiEA+OTe
RlnDfBCxZO1NbxAcbf+icdtximgzQxr9/+ct9+mNfjP2jnKIvPWODVYzCc3lm/7ah/ax/oPhpd/A
uW1ayGWcjLqOm1KROAakY/P4MTX+pJfwYiF/IZfroZKTFCC19TQlXztd8Pv7DVYbAG6XJgaOP73C
ErZee6u5yzkHH7MEtsneN5FwGkFywt3rupfs0ZNvl47n7Dcrw4gJWzrpULyByOVs+bU3evGTAo8B
f3+YorOsC0Z/OloOASNj9rb6yEGFp9R+xWpjPnf6q3pfL33/y3zGZ1QGxMeznA/KVCgcq+74CFH6
UHSB2M/uN6jcNs/AIqrlFKjqM7u2NG76qD4tmMUsH1NhTNmPYRs0btPnnTRFaCVll8EJ71dlkHjI
OA6zK4VFUIb2y/WvK8Tjjv5ZU2i1Wv+PtCtpjhtnlr+IEdyXK9cmW61dtuwLQ7Ln477v/PUv0R67
OTDdmKc5+eAIZRdYSBQKVVnnNR0Qj5J5euG9bmPIJp45+fcPRRob8yjKkTHttRtbmBeuhzk/jfxB
GA/XTdql5Q0ExTN6HBrGYABCUR7z6pMQfYSWN3+fohLO0DS5JP7QJ7K5qqewZB0sZBGu8DJ9Qa+F
vFAw3gqLtOhPxQKN03AJDIxtnLLyFrO1rOsLtn8nuVhEX87HOBMnaQReegMZm5vlNgmExxAJ7tmJ
j72Xn+TH64jkE1wzkBxMmztJOs2lqJUAzA3VScKDNP6vltHGZHBmhEkVkvbpOt5+RfHGQoo5oBy1
rEtLvhmat2uX3LiIbuC/yGCS/XLNNIot1LJEO4wK7+ttwZ2+khrY1E1OmdXZA94180NfWSV77Mdu
dmxjIEUbXS8npTKfaYO3RKszk6A+QBjt38h3MMIG+m5u5EqhS5D2sgXB5O5k60cSJxrO/Q6197H8
2MY2ijOmBSNgQ7KhWyypiid93a+RhlZNUkIA9Tr/urOQ/XvtC1L8kZRoCOATshvw0CMdkvN9j116
wTrMNYpHWl5oR4FEX8ZBeyKSApCzLI/i8xrcQtPYQ//4/XXDWPucrsbllkqJUOZKzpb2Bk6C8e/F
Czk90T/ocH7+wHqq270cXb6cTsUrxZrWrQytaDvOvqbiW50F4Udk07bhiU5xiVRFTZ7GKL7AkKTx
tXhbbcGMgvRzJDvq0+wQdYaKVfrGOjV1ik9WuZMqecRKkl0uWwmmdVoGghAByqfZXfPeMJJ+jDNN
p1gly8dkTCvg5XhYSjAK3mAw8j6AZKjQEkaqSKT4I+8wAAzXZTh986yMLi8zGHjfEy5/nwozUl36
W71sxDSNEFSfppbKqp3/A81fUCimkKpFUnNMaoODq17vC0fltvDTA89+g97n2wsSRRJdl6E70CAd
SngDIWFTFPA+7xJvY5U07UcDFyiKJ1Zej2ItxaeJ0TTKV+gKeGnL2ORSrx+eP8QQv7DoNEMhVE1Z
kY7HyQofQq90mxNnfStumhtS7pvYxvfrgAy3oEVVCi6OhkEFXgh5PuVeTx7jiiEXs0/nF5MofuAm
XU/GBMtX3vTIp6m+5JFKOhbV/eGacMGhKSGda93ggNPiciS5pR3fyX5vNv7sJS6r52V/u2qoH+UF
XkYp2D8DqEbXuLKDzIidj7OHAZ7uXI/+9U+zv24XCPITNjFar0E+eGklvC4HZN36A9bNEw8aA2Y/
XrrAUMSjVnGnphosMUAMefs0GUGYu9r0cN0aFgzFPwsf12XWA6YznkYyL9Yr0TvZVs51mH1/vlhD
EdBqiHoxE5hJeU7lEycc+pLB1CwIinmWtItlyQCELqCBPE1qfxJCDxLuX66bsjdjAgfrxRbiIBsH
kPl45EYBQL0rYtJ6CdnJ2oVmbBD64Q1idg9Dfa0cc0pQ47McWfVZ190PLZr/RJ+VOE+7Ge4ng8hJ
1p2oH/2LKhiyU36P9n5aie30T5xUSOVJzYBD7ttLYg0oUE2s5bVVTRCeq94yuxsJ4VxDpAipWYc1
hsgfKiogfUFeFEJbeExQ/IKqrCOrOPAPUebFPoopMj6X+TIGWv+tTszQMxJUPeKOjxt+/JaNZv+G
vBtzmMUf2PACS7FHqQixGIfnZSUDEMkDc+LxfuWPXolamOuu+odw7IJGkcg6zFpsLHDVlGjnkkcT
5Va/6ez87XxFeGHlMq/Tr8hTbDL3ixjlaIW2B/GUh8eM/8Yw6DpdYRv+0ysrqJUMcUm+2jm+rO+4
1wF5tsoihcyzUyROhtOY/0/UIvI0tahRMrZE8TVVQoSY7jxCoYL5ELQfOl0+FsUrWjO31dQBJfbJ
rWfGXVwJflQkMiuzGetIl9T3aA0txAFYpJZOfmmwufXn6X5FxSWqHgLs70ftuTowvt4ud+m8Lmlo
zxcVumYq6ZcwFFpcSUSvuk1vuKcKLxKkljp2+0N+5AWz/h/RDy0zczqw0Hd9cwNO0UsxpBmGlwC8
a247zlVYrxL7jLIBoBgF6VAFY6lR/kN8szPdIliPxq1qj0hR5k5yNx1Vhl/us8kGkmITkctjDDwi
NjkLhsnk0OzNP2sPMSL73GIJwO6zyQaNZpO5XLVlBhopEm/vMYIQMzxQzvFKaktzi3kg7B5BGzyK
TQw1lMaUJAL6V+5JR+VsciqPKw68+BGCVp72/B/dkyKXZombbM5QrkLqjYbb6hN5+hnf1ef1Fl12
kF9KndETwDC5hyFuDHCWe1IcIyZhm+M+g+a09FD6pI4kOnFv/F2RmLg+QaCmtJhVAyxMinGMRGiF
ivSEkNMBGXwPWpFohT8HFBiv7nywj/fySekMboTMziSfM6qV7A565me84V1fSYZRdNJ2VhKtwsA4
iD40n4bypZ8ZETODxOjCqajWMW+xxKKhmhvSN+Mh8UUo0TPvTbsUvVkqik6kMJX0ZSQ4p8EhNfix
XR+MwlzPbyz8QcLEHNTtsnJhLFiyvJvotuUwja5OAMujEv+soFI1purzvvKw2KKp9qbhS/e5xwod
WLgUuTRyH+Vrgs3XL24TYYDhBF36yNTVj519m4WlaEXUskHMNViY+70Pfc3kqzyZKTJUkUkk6vlD
05urYmlfFrR/O9edk1jxW4y7waYoRlD0dlxqOGclHLTivjWchKV4zDoU6EqqppzGLhRIctHXUXe0
HspjZ5NRS5kbsSuPWNuN4pCeM6RK0ICGRJxXhOkDv86WghGNc1qeal5wS319U7XKEjAoKDGgEKXy
D8aA44Ktj8LwITqPq4Ra0+WYIIMMNXI0dneakQ2fTNnvbFIrjUPKG/8KI7P4fP2rsk5GOp+blnIr
TxJciuQ4SKWqcIyC9iCjUrV0oNTJSn0x3IjO7fat3MkDwVP7tynzqwgCxprFMIoFQhFQr6ZiUtTY
kbInuctL6pbv5bEhrzUOf9AfjfvuwEoTMBeSYp+wT5Y0xGBKRIiri3d0N3lB/TSCDBLSxC8iQyKF
4bx0FxrUHSuMugXcIKqfOsGwR1Fk3cFYGBTd1JLW6gWJ0fKb5tPiKKUJsVN7fRhw6zTRzpeZSFkw
aIa5jhTP8HI9oRIdoDLeLTmzQdcFxs87pPk45MHgrBan/Qzzhdh0KnzpYyUPox6AaveJRxkJX9yF
/E1Rn8rCzDTOLPIgqXyGh5KQ/Qqb6hT3DErbSCMJ6dOb2SXl6LrdB3jcswoba8rYD4xzn25S64a1
mucc1C3miyfpxm0cjfcQnvJbSbB4QeIwFtmIzVJVv/w3Mw0qFbO0UKNrF5g5oSGJDKMR/RlidLxN
gkLmqyKDROluNSMrlqpRYOf42n6TPVKMS+Qteb9z41sZRVBkfh0LlcE1dN52klat11cwd7WUpppY
TfEl6lnXTxYIRS5t1nR92MOyLliCGaVO95Ck8zoXB/9yN+CIqDD4zfqve9EgP2sTUZVckfM86YLm
juFXNajROWxYoYhXMdkVcU9jkdp+TwEu2OirVXTeoMf8YCJfXoykD2V0R1u2yIiO5K8mmP4KbcOC
FnxAkj+VFoQOy9b9Ff6FTD+TGHL503e652n2ZvGhT78xdsM+n14wqN1g1COf8SmOJaI3LzvK5wLT
XPqArCYeo18iZqfEfnnVZT1pyXm9XHlBJA1LhQnNnEAwlc+p/Zh5mHn7MDrkNJQmU2Tc7ffp5mIm
dfoueplImYxuBlJdjYFG3hpwXhqwIgnWalJ7AiULhViSpsqi/itKv87Zh05YTeOhiy7AFamDaBbF
UpFIyc4cN0edb/yQFxlvwORo+f0UuEBQR88oL8Kip3gDTnArV5dAatxqrqxxfOOL2lJalnL+bp5O
v+BRp07F98uc5+c3brK9Oiu+6wMew4TQRMAwbb+H4BcW6lH/yR2VHGpjXgJrdpfcrILKy8Ab3XhW
/NEZ34p8iz8vpESn/AthzCB8AbAoeh7nv3QjKJcg7IPkI5L5yKL+XEKJJwf7hhKzquykMUSeeJGe
E+lzKz8vHcOY/aKODQa1gUooDMwy+UwD3rxFCyWDNpzioFkKcjjjiV32zPxY1F4aEHJNGkHkg+hY
upk3Wovb+byZ2MzMPvnw174Vdah0ug5NNvLaZXCnNTys2dvSf9E6f5Ceis5pxqMkDjaDeVmYVCQ7
GGuSpDLsk735htiHlldbdtljZve57+IeFGk00MyBEBCMG90fT6yZf47/PYZB+/HjBYdijjkuG35u
QE4yZMNJ9RuPxq0Qe0s8st1j/2y8gFG0MUjNhHcEgAnrikGzqNLiJ7OoY/+6Ufvh2y8YOrMvNaMc
T+QjLRO6TetD03xNmi+T+HIdZr9q/bK9zpthu4W1MOcU8gqqfp1dIlSvfY6C8pibnyHL3DsiSj5a
L0eg+MH8zcVCijzEDAOdclKtJZmdg04na43Nwas8A09AgDVx0/jCbkPaI0do1aoYO2CoMmYg/5Oy
uGgsy2FMQzvHKEjxaYIeuiylZgr5klj/fH1x91xlg0V/w1LLMoybWdF0MqlelXX32gqpHnFmnGQs
GCqSkvNaqxu5iZ0wfBqMT3LyEnOzed2Uva28NYX6WHEBIeFIl9FAwd9D3ssyxsDQRatd71Q8lCeV
tRg6g6cIzdLUuIWkiL/RyzprOwHdLu2J1++q9P8/0omoFv/0hPPBs/F8To34ONS02DHkRz53qnQ1
U+NYlowdxvo65P83MLKRS3GJPnl7WBOIJai6peNQRmECw5zdfOHWHorWF00T9YnH1GXZW5zYko4c
D+FLHVWkrRcjhcVIiLDsosgdzJeXuqpAUG45SlJuhd1BmllTgJhGUdTOi0LdakhJOJCo/6oH9V12
qo9zoAUp5sUyiwkY5HAmy8236rh8iuUCg96WQHXkAOmOQLCTQPxOHqVJ4rU1K5fdDbzH9Zsvd65U
2cByrdDyrYjNFUt/CemdUn0WBw9SM4w9vL+YEhploaylkBlH/3TFYcyEqhAgA6mYpIga/WNfUf1G
lKHaEyvk3XWPCxatGbZy0SxFLbBSuTdL1BBImZmlDx9gpQ0IxXx1n6oaOmbQnHhuXe2hyKPC21nX
4d0YFIv2c+EUiv3msArzFbNHndGNDtDiQ71HEpRoWlns7q62JugoXjdsl/s2gBT3hb0hGV08QEmp
v+H5o5QxLiSsr0PwNx4XSZoUd3WHdsvsiyHdDcPrOPD/0d0Uivk0Ie6kUgKIcFf7shPfaU52I6EU
IrMNm3UBZjm3QtGfGsaZ0Q74RqTQabpFZdqhd/Jb2c3syP4Q+UkYyW0oqEXTz/rkm/XTU6NTjAnf
p8kP6/wdg1TEkSlNs3vmbkAo7lOVsa8RBxKLyAU1trpP2aOCdvrIKSzJw+1RvRORAkqehsMHxsKL
wgabogq5yqRFDGFgJNwJmKuoNpn1ERf/tYQ06anizyXkJPkkiYgnZp4B8QefuGBQ/LDwc5bH9URE
10p4YOOtj7kpoJVOPOAZ3rlu0G6+brNmIsUSkd7kqzLie42uGsiotNO+nSsPDlNtxhAlww1reCdV
B+x67X2+uBhK8UUrr6pWR/hcqlR+H+v6GCUJg2tZEBRlVGoRqxlm3tut7g8FZy6D+DHCuFhBEUaS
ITjnZbKrHDI0S8Von8ISbrVzqpr1MM+yh+KLupmGVlEBltWPWX3Xd6x4bO+avXUHKkAycsOY+AHu
wAfJQXvnUNumedKnOGAlEcRdU6DMrUPCXZLQPflPNlfVsS+WqIX0gC0H7esPNZHCqgId1SBEFS9B
C60SGKfZKZ3kKbonr+OsI+sszflbvL75FdSCKsm6IMeFX6FiPLeAAbrcsYfgPum9LpzQF6CbMWIF
0Ott480sOo+5ZXUW7g6GgDTqr6WgFn2Zaj2ujAY73jBzX7rrR9NwoRJ132M0rHLKb1NMlMHYmv7E
8qd9stlAU3Sd452uK/Oz/cI3kuuFPpqMzEr4Gln8gVWBwPrmFEEbfMFziwZDhfZhHN76mdEFuvv0
uFlJ+p1sFjFfI5oAIJ/mb9EjiXrQqmt1KEgLzi/HDPrcPe0uy0e/jjV4xI2kBctH2JPU48yBiHGw
zHZnxsLR72JVNqmNnAJnTTBWUbCl2Yz6m7p/DssvQ/5ex3ddd1qTzxo6Xtr3Wv4IjcoqBubIuoaZ
NhRT80qRZDmHoChLlSDJNbNYY8bNbH8lLxBkBTbBidBMdTkTGhX/rmwSvMb/oE6lsDGFoh0e08OU
ToYprRt+xTtcdFCOIbgmvMtu0jdSqfEvhkORI/t3lrkYR7HMIuh5avBklyV1bIo5pHT1wdfE0tGW
NajCzBPn+quSr2ZkGAGuw0+MU56c4td+AMUwmbpofZ4jziQDJsjYmf5dxmB3IiqBOPP7f0SjSKXS
iyrhyCBt0iagHGN7NPUnUm/QYgCWzMq1s2yjSGVR+aEeyZyA9Eb3yAt1Zq2eBrGj2kpcJlcTV7+y
krScRB0ZoZaqxH/svjqPARXPMnSqS6qc2CfU/jXu4rC/1S3LRViH5P4rmRjPljwiInyBqpjf2Oor
Wj2C0mIdivtk88tbaW0JeVlWeST3hFS+SdDAOUFD8LqHEH+/togUn6SR0vV6Bpt6LcF2cOXZgwRo
1zHcnmUIxSl1ODd1PeBbNULlCHXu6n3mXbfkDyfOZbEoPpETXqv5M4ZT+jORGTdDuz10kOOUUHfN
PLDJTr22dBSVpHgPq1LiDupXFUxZ2vNhfhzN5kQK9tNDa6H0zmMX9RAzrsFSBKLnC48SSTAYp/yV
6rf14veC+x+XkqINvtS7Yo1gGlEK0gMSSYd2fUSuR3KWd1be7Pxyfs0kije62shzjRxqLR44B6vH
HPLk0J1KWzgS6ZTlhRwLg7060oNgKedjQfDbV4xXMW9JipK8CrF+1B/isV/uRNcoz2KeGAqhlx7F
fLJFOjHyY3fTmi0SNqymesb+oKuVOUEq4o7wtNCFXtiJnmgwH0wY/kpXLMsRF6YpWWXey97ER9K3
ON7lthaZCQb/rDq6s0XUEv0LWTqGy9ICkBLHcauiwZ2i/yW35BxKIJrf2ej/dFan9zCOkan4wAhi
6NmkLSQEq+J8FPlhIEClgPTHpQHTS1imUaRTTkpYoOKNaIjn/uKo1nyAWK5sFn6LB0RMy3FQlsbg
bBbT0QoTWlNP9USMK1+j2/q+CkhGB6+wOAXvcbR7rMsCcy9QnFPVar/oKgB7lxzsuBD5g63/y0sY
IZff2EARUSkiS7Iu0uV8RrUieZRykh3zvZPyaFVTquc8Wb+vqGUK18YW24xxW9n9ihdI+rLCaUrB
K32ronp5cYtSc5qEt9LMYdDqbny0gaHySWGqaKU2rjKK6lUsY+PF7znoCxV8KMlmZTT3bSLjtmRe
h6QK9c2GCsHfqIeSPcwnMYJPDl6diAxXZIFQB4UWjZwx9nrkLGKQpFDKaO6U8K/ry7bLW3hv+GkI
dTqsKuR3umaR7SbSbUEuuGNSq9a01O9KV5pdlsWs42//O/1CpCPLMU8GIcEobiQfBJeHRA0q5iD8
hv4OJ3KZasokxPrd3y9olFcoVY0wlltIjJ4ccEsuTe2xDPGKTcLY1mox+F39mCdeMMkKbO54Ucrr
sZAm8TnbTWpioKlsSifRLWHhRyRWhcsHpKXEVS2aOcgmYHdlvtxVJocB5tddhOGGKhVelrq8omsq
TRw+/WwomjkPj33y/TrG7hG9sYL8hs2SFZOcF2WzKDaP13Gdt1Xh7TrA7pG1AaDiyUaS1xJFeIo9
rWYhPClTZM5iYjeDM2NQbZGbSswU5mdhUiRh8M2cNoWM/RtoN42Tjpg+CGkGN+dNzWkdol8sWPHt
j7kRzPsiC51iD0VS4gU7G4dnbeknGfr5RJkGmU4HHcoAR8obAcLsYRoHU0KZ5TIUqwy6ka8o54yd
mr9vypex9OLx4foH3T82MYNaVSRIxvAitbpDOeiVIPA/7/okA6bdYrgTpOowHv2egba/mhc0ajUr
dUmVUVQIWoEP5yynKBBSqz7UKPhH4tat3msMscSiWnHAuqnuL+cFnFrOjGvVYg4H1V5Gu+8tDeni
yGcYuE/LvzDosuK0zKdujFCoQmiZ6BsScXTtRNpqw1vFvo62e+qguAMl+wr+oUvRValeuA7vqPag
HrPstDSuMj+GzcPKMosFRHFXqLdzYiDhZsuV+CKHGEtdh7FZ8/Xz3LwVvPTpv9lF0ZjU12o551xo
88bgSNVrmgW8npg1hkhmrCcMcnL9drJt1pBiNCnVBq1Kw9jhR8jaKzckTF0xWMrDQD/mA8IuP2/A
qM02C2FXt2Kk2VzsjcZRi79fX7hdD9/8fWp79b1oVJ2BGLGPj6P82vFooXn5bxDUJuKNlkvmGUdM
KKHgZs1MrUogZPTtOsr1hZLpYuK60YXJ0BBP8XmQG7Ut54J9HYEsxW/fXeMFDdtHxgaiogteXtQ1
iXGqrEMgzoOZxMECLY1Y6axOeuErVhJr16INHomwNkdzV8lT1Ic4R5LhvTWe+Ma5bg/r75P/3/x9
A7L+S1wVWDFO9TNt8ARICl2H2PWujQnk/zcQi4zqrjERFQwp+BLikanj79uENVlztzRZ2KBQG1Jd
IQDN851qT5rV3xhHhJbWqEHfbvExuIOxartKCFs0akfiKW1YC3TvI4wmLdIdiiqUW83BEJ7CJ09A
yvfkiVVZscumGwupXZrri9SGTZw483IvcEGWfhOl+4R7mcWn6x+M5RPUXh3VvtcKCadtjq7a5DbJ
nq//fYZD0HOhkZWVWr5pVFtNDtXwnORWMvzvOgTLHWTq5jE0slyta6IRd5AD/kT4Ge5geIufucz6
ht0H7cunkSlWGHJO5oTmfOf4McxQ9ZVz7oeVmd1/0N4gUXww6coEOUBVRuE4mUVWnWZXcn/UBv8Q
Ci5uejO2ZcmUHsibdunVCt5DhNK6vsAMHpQp3ujnhOcVCLk7U97VXizKud/wPSQV4uzESaNoGlLY
mtNcxIyTl+GcMsUmdSfKi5Sj9nXk9VH3icjRN1Vdx/xw3UCWk1J8ghRpAemwTLUNDeN4RLMSFFMy
GDzC2NIyRSNQLMzjcFFVu+Gflf5ZGYqjNqAQevpWrd+u28OiLJmij1YiYw957OoR0yVy3IpJ8juB
hHa//C39gR5r1tRe1teiqGRGqTIni5FsL3EammvZqn7S6i3DJxjfiq6olJaYn6Qapi3KaGJU1L0C
+aJ07D4xlnA3Sr9sPoUiFRnNDeE4gPXTmwmCFbkrPU73PWaCgPB91rQfxtLRlZVrj0i2llEiH9bH
WH+uyo8VvWoSKv1FTdNlunNtTUatUuYMZ/9Db/8Y0Fsf1Luz3qPLai7ebadA2PQLjfK/pRurpclQ
7d04q0vEkeF7fveId7kvmvVjfmPsrG89niAUVhKFbNbfo7YLNuWGSj6sfdhNsl2G8o08o9kw1Q/x
2NpplrnXnWTfF39CKXQIWgyhjjOaxOr1Q1o+5PzLhDLf6xi7veiXtcRE4H+GVG3frWuXCwqUnnQ3
m1onHGdf0wcv4uInPhZvopTzu3Kx1rBeGOAsA6mzLh5nQx0MYOetn1WPU+t3A+O1fd/1L2tIHXKy
VCfdmqeKnSzJjaLyfjLVjIEK1z1C4clP2ASlfDROZVgIsh1CmVhv0aaEY3L53iSVzfhW+6RxMYas
5wZJTZImKbUQlRBfo9Vq/dLlHNmPC3u6IXXzrNCUZRj5/w3cmDSwSpTwrg4lnYzDRhsFP1pqJ9dG
RjUN6zPRp9c8zaKUk1hkhlZV2h+g8O9cX719CI2XFYySUnWVgihD3HuXEiQo818UrjKrgVHuvV/5
gFarnwgULfGdJvEdhjzhWFxdTB92jMf0KbbXx97pnue/Qkz3YWygP8SmF0iKjRJ90gddBKQimKiv
cscjGq5I8V0F2UlW9mq/+PBiIP3Yi0o4I5FSoJGryuyi3veZqB34tTsfhNsFI49F+7YMFA8jJCEg
Mx2Y0fFurmTzCyi26sd0yrUFv4AMEi2c4tS5qCJArXtkM1+C99np19rSL8FhpaadiPlxTv2NSGxW
ARnJVx7ao/pEVOMhI/rOenFg+Cj9BFzo4dhEmaHYaRio1WPcsrKf+wxysYn8gM2WXo2EK40VNumn
/mbyQlRsqub4CfMvEdkzV3AXTYd+mCBitotIj1KKpbnUkwyZXTRk49E3RdNoe+DviAxA7c2se8Ru
BLxBo2zrYq6Ksw4b3FALUykhPGnF6NKSP6laydp3LMsoJtYxujSeFWBNFlEmJWKoSNrdSgHR2mO9
DO064sYwiofTKk0w9whgRX07StCVrX2hZrQ37nreBoNiR20cUfFHFm+GPnd8p+Tv19mXZQPFjUWX
x8lA/n6S+p0I0TLHWLzrEPtkuLGBIkNSO5/HA/I2fEAiav0erfiTC6USeznkCuPWylgwOvOgT62K
BlCkotbC5WpvVBiBy+7hq2sYTI7oTDBUypgkTzBzmkNXRToptiFFEAFXV6supcNSqQxb9k+uCxhN
7HOzqvMaAkx+wMPEMxkFylnx5xqvS5LVPZUea3bL/ur9so6u5OkKETlolD47UxysixMxh1ztk8EF
gGzgDdE19aDHeTH/qEuSbqBuhhRH7LY4H1sH5ayW+pkr8cLDOqGIH/92PdisJBVvVmvXJZUEwxKj
Nptwelmi5SZSW3tVRCucYjNUJNbti7jCNUyK+DSpMOKhJK7ikwRO5pGh8myVa9Y3ozgvE6K+n3TA
8FmPGYgHOWLdrfZLdjarRzHdGi3QuyRMR1TUuofKK5EBfSp8oqLUICa0ZonF5Ix9plHEJ85GmUsl
cRQEbRJkPevP1Yt6b/Dn0gLBiYPqXcFAO8b23r93bUylCBG6Bq1eSjBVLzuTa0SzVwpzwaPkcJdW
kamhnYmX3lqtZRnM8haaWEp+KIzo7zXG5DNI9IhOjrLM9ZGI784emcnevBOZWlaxDQOalhzkszyL
cR0jzTokR6D7GTLcUMQ4MA4CxiakFQY1jOmrQ6g2O0ZpLlb3NnlE8zoNrdAvD6RCssfrco8CsOh/
rFK3/XPuF+/QYoNZK8idqsCdoAJfJbd8YRks12HsQ3psTBRWPa+Sk6FvTvl8J0Ws5WPZQPFJp0V5
1vT4TES6GPvQHJDzHk6kvFQ10XHwIPYma91YrkGRS5KrYcSRAyH1FTdDOkfyiOBXzIgRWKZRBDP3
dSMKMWBm2cmS7xoqYAZGOoD1eShC0foBamIZIKLqcVGcnPX397OvF+ag1QND9EgnPTnayC1MO6Ru
gyEuaIEi2v+QzyQTVlJvZHHz7oFqyAjkBaJGxNMfqCdF3BySAaUGEZFVdJZcMuVxsTItNXt9ZIQk
u7S8gaM+lMgVWaLleByN+MPCPTYNOgi60b1OFCwQ6lMleLFMYAacjlcOMqe8QCvFq7rU6frh5TrU
fpWLoamqwBuyxtNXu3IZUdtf4y5ENtX0huvJofu2ore9sPlj9ZmBtm/ZBY3awtqMq/pEbl55Yuqe
4SaZ2atB5BkPpL5X+pI8FU/CPVSDGZ+NaSblJgUKJ7Kp/NtMon5w1pk0fwyRYxL9bjpgs6iUl6yF
NOsFMTP162dS6YJRFNA/LR9FZqX7LnNsoChfwfxSbcwWkCJpMkm9gb/Va+/6V9tljg0EFRKIQtZ1
kgEINbIM/k2smWc/iXp/ixQ3CNTZP0q1hIJXIHCHH6W1/BcijhlBA/RfjBNkoNHHfdpoepMReyZ0
qspWTurl5PPEPRKcrl+ur95+8Hgxjj71iyKX6oHssCE4Dykh7Y3Fq+D1zo+pp6zu/V2pQ2EDSOzf
3DGktef0kYRwItrGqq/VCfbh3bIkIxNRkho/RK4YmVAYYY6O2z0tN8jULYOL6ryIK5hKJlKQsUqk
bh9jDBkOuX8v3OBQNNLIeq+2KXCIVDPZzfkdmTRD9piASbkIyhk51LMgwRUPpbus+V7F0FKCSIY0
yE6FJlFTdsjbovGmeaIdO8NRCgafZKxya2T40N4mJ8OwDI1Hc7MsU+uatdyQVBoOBKX38TYnd4cl
YTww7jZPbzGoNRUmPYeCq0hScNI3PageCk/+jpS0o6KUmUzvGU8cUYtmRXV7XLnFpZg5aoVOWATg
EumO4ZFI0sn4juubyNS1YC0jRctpKpZ5kwEqi1xFH0wuPzYN64jbC/K39lCEXCvKKCPvSO6K7WiO
3/N7zswcEqQuryLmE93OaHyCCMq9yJyHtHe6ioIuaip0AyH4RGWhdaFUp5F0bfPFE94pjOIkVMe6
eP8AoW1hKH6ZQoydmXnAzO7UWDJaq9Bn/6LfTdDeTb9GNquYc+/82eJR3m+ocd+Naw35sfBOaN9L
gbG5d+lkC0C5vh4No7hGAKhfl/PzVezykqknNpl5SbJ0imSWrKHtu+fCFpVyfEVKyrFCXh0tahOG
YZOyadXvTVLjQrqJWRXGrFWknL8ojToSUsCJ+q2S3nHRw3W32N1cG+ej/F6MRilWMvz9/LWZnHC5
55lqoCwIKhDpNbU3QgUQ7bcpNyHRb+Z3HPIh4Z3+9ON5nd2KJu7y08YuKjaplXKC4DQBxUSgBUkB
MjIkO+JN2Ewc8nCQWPod8lo5rqCF3bKlJRi7mm5vytRen+sZP0DqMc2DKE+L9wVuVqoZurkZfuMh
Q8Vu+2OsNa3IMI1iuKQLUOURgzmTo9J8KnKGy+xeGUVR0ATREEiPCbW2Kw7yKa1agDzEN51T+8iF
olmncxMv8ttPErJcrF7NXbsukHQhTTPGclUlgEy7xm3G3JNqdOkkiXN9N+xFQhvL6DqaOdGlmiMw
S9DCKtQE+WTAJPOmQbiPjku2OBQXD0KIPKEMnBY12iJIpLJ0vw90jCUoA7Q7+dfN2i1x2eJRXBxq
k8SrDfCGgEw4Q5v2sbCyh9hVn0eLzEzMyPOqy5ulxyoO3b3DbbEpmuarsCmjviMxGCTFYOsIEf0a
UXSONk3hC8NSwlfXVpY40iaKriK+6/QMloqn/rVzWl9zO6vwFtxMZic8FDdE0gmqs6wELMtBKZ5O
BbVuU4Kr5zaGQyK9hdo5e3LF+9ZJH1vEl9y98swwdpfkNruCIm890mvUCAD0x1mkHcmEdSmQnPwr
y2V346MNFEXijQBZ1LYAsUCpyuyzZyW8F9Gn1wVS5iXrh2KVDRrNMHweFzVRR6pgGnnsLb6qeFwe
bNFtg9r7UDvgxkfp5sNMWedYIf39i/cjmfxDrv+c3IWkADOvwdj/tKpFHPbtUBfAIy8T6TMJxjKr
dcRXSCFay4FV4rZ7Fl2Wk5a04ONJXLoacF33OGKIe9pYEn8YEsG87pC7wcoGh6IZFeMWIEdCPlt+
CHWMAGLcdvY3N6SNdR33KfQ6/HNzd4lUN5VYImtovNfr+9S+S3iMTxrkKpuRcRTs23LBohx+0uRK
7rIKDt86zezK7dP1tfoDL14AKB+HVFNvcHFBeLG/IfN2Qnv4Innxobgz2LPFGEt3vilveLFsjEXR
9JxUE02fslsR2vmNhdD1uT+SexvnhZ9ry/jCLPLZK0AnWd6/P9k5TtvgynIRNV0B3PZ1RVtvEahB
dsuZpY28lD22Jn+n4R6ePVU26fNlvZ/uR+sb+N8O2kkt6xVfkTss1uLgRQ7ydLKvOERBNXFjRrZ+
/xS4WEttACESZUXLAfd/pF1Xc9xIr/1FrGIOrwzDCRoFW8l+Ydlemzln/vp7IH/r4ba5077aF+9W
qUoQmsBpNMLBbN3r8s4075bQuW43ZBa/X3AXEcx1KtdLoYgaDpRKG/mx22swGT4VB8f8ZeYeFZQy
C4cGrlZVd1aZ2k3w47oePPuXmRtTEGph1EYoIt3JR/OYHi3PjOzBE93Ey848COR9GQY6JFk30mmE
PoaW2POEJTBgouKuzdy+kC8fhwENSWhUBCD4/rQFrfdzf/EpplP3fE577vkx+BGrY2zmIfBjdIIH
Yl6c9tUL2ABAvCNy6WI2s5MrP2bnQMuoByaX0KwGyTJxVU+xnX0jb7KwaSEr/QQcLf9dS4VOfIUf
udpEsdFBbn+UXqnM2+2DXfG8eDmK+Dwj4Rg9O0NXZUKqFyC184T5pkv3Q8xrmOOgIdvCFoqFko8z
rJDoYeN9jBqK5itoX+MB3zZKmJqpmpolK2ziM4gjfQoU5EaSQ7in5Bw1cbyvjCHLFzGMD6e5Xkl9
hAPTNQx/fhLTz7HBeW1uO+5FBOO4Qh5rVlhAkwVbi8fnoHlYhv27oOgig3FbsazAnKtChn6mpzoF
Y/3O8n8ytvH6GLeN7CKM8dtyKtTM7CBs0MXbVn/GSgUOs8p28uPyWdjcA6ABsZOAz5I+xy/Fa4FH
UIZuSW0f7dRH7eFtD4tTHrABD5Rt78z8rcQzPivqatnlIjQsJR8NKMJ0uP69tsPZXyfI0kEKhWAV
yoDf3xj+GNwbeLhas82NNjfJgVfW/ds4ei8UDShPkBu7ITaqFA3CREyCXAcWAYk78QbETaiT8FGP
470Wc8dnulnPQwCYoCUsLVqwqCCDDVv+9XPkiWHu+KxX0iXSoB+9QmjPFdY77/kU/ZujgetzZFDC
wEY7VUMeE5Hu5Kb77qa4jyjn8ZTtojsduQAqXFcP6W7c66fMbw9Y2Q0W2v+mLIMjqqEKYkpQlYDs
RZO/DM1DBq7Q2pfK+2o+JwKPC3zzdBVN1XRT1C2QhzI3V4cIZ2kTOl2qqglej4VE+c7gOMMmPq7E
MBFugEdRbMkxnEF8mYp9gX4Xg7shmyeEiWsHI8xLNYMu3Y42Vfwcz5P2ljc41oOEykjl82g0eSIZ
H0gbESQ9BUQKeW3H1o9YeMgmXjC9icWrw2M8YMSe87SycHiWAra9UnBTbeQ42WYNUl7JYKwf8zxN
JZVvZ0cLaqfDtBu+6Q/KDh0G34NDsNN8UbbnV+ojq554Zs/TkDH7SZ/LeJagYTjeNeJez97z4llp
x1yd8/y3dhEaQ/SjIfpmwbHw7Uh3JYM8bRUDjoaVNVFHJ+jSZtrWCRLbwg2NuZQd6uG8I9u8Xi7i
2FC3UlvLagocWT88FdmHcrrtlMIWBI5hbJduV3IYgAgC3JMFWfjoYB4OZZHYE24N0Rac5MUA9WK0
H56i71BQ/HAdCjmuxYa5s9qPmRZAQT17KSTDnotzZn2/LuNt0+Vv79SVdgxktMYUJIMOIQT65jPG
y5Dmwic8RbvuvtqlKUYcmr32mbLPJsoiOwQKhwEc9baGPPjwofCXhJOe2s4GKNjPJhumaKgsy11X
Y9JSG7BxEfwYnWtlSEhQ2qWz5fFEjf3JA++K3ZwioEe/rqKyS/1u/7TdMmkaTP7glUssfio2gosH
CrxoxIhHUbhptytRDNAYQRCLZZjiiabOboFVmVHqYvJy4tGM8+QwkBIPY5dqBr7sWHzUK9Utu8ht
m9QZo8y7bkSb4LXSiAEXjAC3WSJAowa8XEq4s3iE/5t39EoAgyxNkRggQYUAFTU66vAhoqjO593R
25HkRc5vkCLEVWtUsAIsdfTlp+oxPiGa9Acn+VIeAjvz5K8SXrR/QFvJ+Vjs+7lPa7EsU0jWz/mt
8a16m8aQ71GrO3SZTY1FmGbhU3TSl/nN+1cKM1FJP5eCKlU42FHd/eQYaxIHxV9H7O3S/9lXN7s1
gtr2ZLYcP+eYDfvKHoXQimODHKFE4/SpEF+vm+Umfq6UI/nr+6i3+kGSCbj73JOGY6H1nh5wrgee
EgxwyNY4YwkZlBi02I7R+SXy+lW379WVHgxg1CjKdUEN2xheMZ/gSPvg3nLGneS1d1h9xvkohArX
LIJBjQktxpGlQJ82dtQucRB5OUue7UYrcJPJeFdzyEo3BjqaPs66rIFu2U1zmG/Dz7GvSiggSR5W
IzqVW3znlai3b5eVSAZMoqG3rHmGhg2gPhrt1plO5iNqLTNxSvqYYOXVkThnyk6NdfWU1WINQ9Rk
2Rb6o7Wck+BULXd5zUkpcKxRZWIVM5vaxQggqdQ1Jza/9MaH6z7FE8AARjZU+ixbECBH0/2cxk+a
xZvo5Nk724+nmMmQYxqBQhJ0AzrK3jxUWAgmY39w8sSbDeAgIMtDAy6uuNAiCFuahzmKbSyRPwRN
u5MlbwTyqlLKcTCuegxizPUgp2EA+xudCQ8NDOGc3h5ofrkTDryWAt73YrAj1HDzdyWE6bF5CqfI
U/KBY3PbXQuqJYuiISJyYvMvtWA0WdG+VchGdK2JPpGBFBgRD/3lQfH7CvOYo1t4uMFGW3i8bpDb
XS4r6XQCK5Q3pz5KqgrSq2/Sq/VqYAIfPROOdU5mu3imfEzwgYsh5Ee/o+RFZeYbllY7NqNCZYq7
5i0TqZwV/+daDl6rxLaBXkQxX7Bo4sqIcxI16Y4SPo8qJi/E/aAcpOxHXvJ2h20/d1bnyVwAeZtL
1TS9fc0ArMh2+yPcS6fuNHwN0VS9eMPD8Bxiyxc3BN821YuizFUwgNp60FGHRAlhbOwOxxqjaU88
yKi2Gkd93z3x4j2eROYmKEw5ChsqnsXzY2ztq+HAsU36Bf9uJjrL5QIKkqlq6Sznh7bB0qQeVGK5
Fx9TX/J7vGfUj21ii69E+KZyjXQ7/Pn7PHWW4yXLraKPFQgfxxo9lupeEbCIHfUSjpIE+deUZK4E
SzBEwUTvEIJzavgv7rr9crR8DTFr4fDalHgnyjxXQ/AzYs0mlPq5lvI/pVx/OYHOsrsYOtZ5TiJ0
orrMz8yugN1yPK4VjrPpv81XiUKThlTutLCgGQ9wFdX+/Jx7pR872TNx/EpI/kde+ZXz0bbfGxfj
YFAlEaellmeco5na4hH/VDeLK9kLqN+E1q5fZcT/GMCNHngVr38Jvy6SGXzR+iTJzAaSm9fqhtZR
UQtWeBBfCT7RaelxNOW5AQMrSyMqlfgTz0a86waXWAJ+aun2bv2IQX7X+IsjdDviuyjJIMuMd4ch
C4gqKGUPLskz+tN3BhIpOXjtaeMttfJZo229qzPyYrjsXmw9y4S86HG6yQE9tBi2pYlKfjb7X/Il
vxR8+/nq1lWNGPQBZD802PY2I/Ix9IM7rEDZ83bwceILbB355w2vzZ2YVuQkxU2KEdTGDfwRU/2x
gz5rp7bQi0AL6eO7zJEOvCQjz1zffr5SdJQi0ZJKCO/QoEwJdcHLXuiFTC8U6ROPC2ZzQhy7T/8X
TOlv3fQreeFgVEKf4mCtIhlR5inq5VtvBojcUiXLvFGMtNA2oyV5bopKre1OrtMjgvHmB8eEOQjx
Fnet/pBJ6iVToL6F5Q5tVTPIz8ltOjt8lD63u8UxjhQDzB+ui928kjVZVzBZB6Y3tuNumPo2lSlp
FUsHPYzsJedyn20qBtIvQ0ZLtKW8ZURXiqlTj37zAr7ZfZsdNNnurdtiLzRYxzV44wEg78wIGQ0O
19UmDF2ksqmlOSiKqFQRiMfzuUnPWv9hAZXt9cPbRJ2VDOb1J81oBa8zyJjDh0U4qfL3KsauxvQZ
JSH3uqjtV8xKFuOUedcoehu8IdzoDQdKk82fWvBX09JcXpDPOzzm1i8MS1gSCcLabpc2ql3PpyyM
HY5K27b3yzAU+vnKMMpwCfSqw/FhyVIJegQJ/QXTh/7b4GE3OdZ6Js7y13WRHFNUSO+VRFmSZ7GI
IDEX93VS2638WMahG/EG7LZRZfW16A9ZCSqKETtxdAgi1ldstLjTbsfXaF/5ocixQa5hMPf7hDWz
yWBClPKReAR6v/lKk4P9Da48/qwimdlvwedKMeZ27zWzUCt63xbIH6FWjYZuDauwTRQq0p3C5Q0h
Q7smjrnXxyYTUMQFKBIHquSC+g/cEqqd3YYOCDR83jAYxz7YxJFVV8mU6si2LNVoD8MuNn9Igadz
l7psRtWXU2TTRphxWJKCvplmW3dpAnYr0QMd0A6bk07KOQucFh3dJRYzNE8ar9dq8ym9ks0ASaGM
s4m69c+cuwJGkuy0OLSGsXJ4sjgwwiaWyq5J65maXLsRpJd2a+7HgpMM4WAIm05SjFFVGh0ixiIC
g+xfovThOmTwdGAgQ8BWkjKhQsEYHpb+eTE9ef56XcT2q2T1SRi0yEDhJqUJzIH6rEZfuKX8FA0N
gd0V46pECj2Mdu1xgx+ON7N0xnkUgGkwh2DzLIGWZ0EPIb2AyBZAb8HDe57lMdihzn2CJkIcpY7n
D9INAra9jQ6aW+nlM+8D0bt+rjzbYMAj11pZbuh6FgY/MA55xbE9HvSy01exqphRq70dn+nLlGdw
xLscZczEs7Bv8bo2XGlMtJHgU+kqnq9e/Iy0341kA4RfoufRpc5ggcdEwrvCWDrjpo4KVSDPSo1T
Md/kxZ2c3U7gBwEBH/7NXxfDcjkqbsO9pWFJmKxg7pe9y2pNxrB/93fwj6VkO5pI1G1i2iocVHs4
AjdNRMc2LzRaIf7VGe/OqzxrZxOLzeUzUTUUuwRbOqvc7pFAxRg8CoAhz9k3dVyJZJx97vshCFKI
TJ/pbQwd3Xx0Ko/4GsW98Ff6wtFx08lXAplDDcHWEGD9AeW/JbSJxF78vTjBzani44vcI+WJY7x8
TEBxGJK4v1+qCXY4hb50NHfznkfauO0UK+UYH69GTYzzFNKsj6Mn3cRH9ZPUOB1QkzY5ThPHCTdv
g4s4lsLPmtrAaEKIU5B4U+600VP6w/XvxRPBuHmoKlk9G7CPSGseTbF4MMPkvrcqThywGeqsNKHP
uIpQhSEc5cKCq+W536enPsKsduG3lmD/N3XIHVZyLKFdTIVObDbcNnmeoju0rnNulm0v1hVT1AwJ
fBKMjEVS6lGRqSF1/lgG3+Ppx3UdtrMv+kUA/QErJWSttppgwKymJt+MwutcO0Oie1hNbguY9RX2
feEW062CC40jeBssLoIZfEoiGV07IcYLZX8EgT2YF+6DR3r1ZV70OfB4jf7bkYhumZKOBk3ZZHPY
uTXqakp70BPwrVJyNALrKv0Lj6IBij3Ir9zC4YYGmwMAK7mMNU5GsUiJTAeM9NZ6AIB7i26f6EVD
xlbkQhuiibbbtmAbjhzlJT/rbuOZ6PmoPoe7/F3oaygy8WFjLJxlGO0iM2wNg3jkwIsgPdZnzIU6
hh9/AnXNkdfBtt1UeZHG4pMgD2FXN2Aty26qQ462qvGT6apYF5F9lT9qx87PzmDrw4poR7H7E6+X
gaD9t9faSjoDXapsLmVVQXo/eRYyIarc2gmwZb5bkvsQ7+3r3rGJlCtxjNH0pS6OUo+jjZaPCfoB
zeBOG7jv601wWUlhDKbv5tQsREgZnfrZPDYf2/OCArLmF7eS15s2f5v85utwJZFBGyPtxHZMFnr0
dmCf/8k7xG9z3x6HWMlhwEXLcM2ILT5XdJBeaXYp9tRPWPJ1R5WJaR/cFHvjTEwU8r57wOpP6/H6
99u+vFd/ABMK6WO3WGmKP4DGfjSs0QuPDV734k52i/d1/K6EMWFQLsYtUj4Qpop37XhqKk7CkWf8
TNzTN9Vi5Al+fyaYnmhmN+Eke6XS7kKtdJIGRa2OWzvevMRXOjHRT1HLU1mSw83H0dOxHibZGbfR
neFVVDK2mzNecWfuq5HjdyzjWBDiIlZGeITo9z+oY4SYjI0PFboEZ9RWMab4ncdpun0DXzRlyYCi
rBnzAmtI8VIlpr3gvvK65z+crdu8jFayWFwJy67tyP+I9wts//tvvUvkZv3+uv1z/JylGA1MCZ1D
WBfnDWa4Q0OH0xYgyjEXx0pFR8oWP2rqvVrxdrtud3Cs9GPwJVEjUxbCN7czfdpfCRaWB6LqaQ8G
hrv+hOZ/02QQTsiqikKDxdZdW0zaCzURj7ax1NtYdCK61jJKdt5qnXP9VLfVW8liUCXq9QqrSBBA
t5VDnTHKfrqhHR7BztDs6Ti7tGCOV7fa/JYroQy6CJbSJ5lKD0nYTAGbqbz6wO+Y3byMTN2ydBWB
Lv75ZyAaBnI39zSRV8+9Y4r5JyM1v3HOjyeDMf8swKY3I4CM0RGdcLF737pdHjA/S2x7ROrrcsNO
nkjmjk2tOO8KFUNI0cHC7UMck4Y3gpuE1k7nH0EXynE9+hy/RSqrc2RcIG56cNCBwdgTsGlUW5Sz
AV4gScxu2hCDvKoRvSdUWcljrlrTmrFJnkbKgj4/VG18mxjNbullzh20faWv5DC2XyYaGNBp0H7Y
DSBPAI2gL2FzWPiA/zsse8PLD9mHzilSG2uGnwqfG8hv+8HFQBk/QKO9Fej12x9Ak97DqbtBjgMP
iGZPRdzolAJG6fmCJgCXY7jbIHORzdzARo2tQ9GEQ1bBFCnZimiX5U6uAGw/yTetxB1zO/yIpnmO
ZLLPa+bE3MPAvU6oG2jduNRTknrEI4QqzJGuDevwvqzH5TOzicdEqdOsoVlZ5ePP3r/Ut75QxyY1
V/BaGv8FUH+dK8v+tMxNF9cZHqGjgym3zK52UWRnDdXkEWRUTnALYlOH259GWHblUNkEpD5E1RgZ
OFTNXna0/SM8yrigFPBT8LbecaxWY/FHWSIhKXGexHKTo12MujjU/bv631afjUGdZTIG08wgpoQD
ltJ9V33hGCJh87UzY3BGG9vUnEnCjIiaArPoowVKOcsf/MLnNYpwUFtjwAZ7M+TGpDngQgDv0a2g
cMijeF+FxZK6LVJrgAEkh+yeNi5IfnXLv1O3M92rz8LghmBmjR6m0MMU98WAxrABuzJQFu7E17wy
vTg4jYsnF7xAhXd8DGhok6haSkVQGd5o811XPnGMgXPJsexNC/bhKmIEvbrX0RNs44WuAQGrHkLf
OlOjbraPXQmjZR+uC+bgMNtTEkWzIutEQDl1WbwfuxncwBJ4zINeHjiYzxNF/rBKzJXFVEVxDVG6
/JimvjB/ls3ddW04n0lnsAErl9JE7hEqlMGLVU52GX+6LoCnA/0BKx16y5iEni4PEBTaUTodQyv6
blkxp1rFswb6M9Zioro1LLLypllc00gfUFp/SeTgtq01G4TinAhrm4b04lU6gw4Au1lUQqhFTLjd
I8G3eq/ahi89N6gvhq743+BCZ+BiKiNNGxMoqPrmscXQGg2Wy/8VxHUGLbDhUxFkuiuW7LFID8Lw
cN0ctnOwq4NjcCGQGkOKyH0winlHrX4In+4ku8Z+bOpqlN3kaJ5o+8B1uRz7YFOHQR6Ct5iIADLt
mylVtjQtzmh9VvXPWs4JU7eb/C4qsouJgsIc9YxskV6f6ncw9LyxbWmOui+x2ou3mXWbpWclj4GJ
JGn+96SRL5uXbmWv9kf09uN2LDzF9Pir2TjQwW4jSFsxKnUi5NCqg6W9FvHz9U/Gi8wMBjqCLBCj
gViAOrdBP/HbqDR2zRgeUf2qN5Fn3PNmq7aTdpaoKqDPMRVRZMyzrFCDllsoBX4lnzJO6Xf9UfOp
nCgbtvAe9LUUUzcVXZYUg5EGSuER7NNA31o+Gv1tl7xnTv/y+9lc1lCqQVVKOME2xf7VL9niteNf
nK+0+TpYyWAe7Z3cB4GQoOOG3iXElkIN7uYNsYokRyuxuRz9mzfKSiBj7lPRtPJICDJjT3B9C3FP
+kGs7MYjQMzOyv0fvOHpl/4Weq6EMvekJRYdphLwpayPIkCLHpwCpiaj/XTme9b27bKSxli+pC+m
LmaQ1nrIfBIHjW95oT85KnhMMwe7HTmGsgmPK4HM9TmkgxVWSNBhLau569vOLRNzN1XBQyCrH4SE
13a0fQus5DHXZ1TWs4WV5viG2AE6e2AjQKI19tIn9VC/hpgMijCfbNxrvL6PTcxayWVuUakTtWSk
oDsL7vLhIAcch/4X/Pjl0exiHaGQR0zk4SApLiB+RzAtUMMiBaTmBx5POFccAyAYbIy6WHszFGUn
nkFn4soHBQtaIC20uXlqjuuxFFPTZCzVJJF2x+KgP7d+CP6+9pNqS05/KHdjB1oOXkKeJ5PBlySY
qrylGZ1JdjLjcWntUv383zDsN26pJs4D4c0cH3pvuFH2tOtrOFpnvIzAjvy+XM7FDNkZx7gz1Egq
3jCzOWQuWiM9Wv6J3g6i5dR3A0obseRxtOQYP0swJTVNKkQUirfYwmwTHTQ6ktFKq+Pz/WFTHAc2
LQZXQEEjzRpxWrWe7iP16UZ3FAxRTDK+8I6Vpx8LKkEtyppKHXjinRzfVCmnqYQHy2wDVymK2rDo
bwco7WQQIhKhaXOa4QCWP34UXG4LF8/4mXC8bMVembHLD8tEjkJzSvSTynvP8k6NgRCjKRdLpJGU
VvSGMbax2c++bnjXJajs3OLQ5rVVk4QsvA3HxxjrWK4L2G4M+OVP4Aj+5+tvScPCLIinsnPjW/2B
BtBQ2op2mMNoUdzK7NoNblpXctB6f9d//Y+4qIrkBqvXp4zrWtUN6iac0eExuRIgJPUHw+m8Bjmd
wilPIZ9PmrT695hEFZmYpNcyGfRcOFfiHc1ptcex/t9SG17mm/cJ6ecrBeNSTpUugqho+QvjwkrD
QeDr8YfKVtDCTI710cIBNuPLMOxT6aD2D0X+I5M5FzRPEIMRhZXpraFCkUYERUOLPsi0sCUd8zoo
Oc0zryHnuv+qIhNvlFLTL7UIvYbirp4OhnWfDBx6bE4spYoMRgiSVQd9BZWo50fGhg1XfaSd8THY
pNQd7ZuIvlf+uA9frnsdBw5V9q2EWZMYVTwohwVx1NdU+1OJ2ctgR1vc8fT8njmtwXF1QqMrNv+W
7VwZ4lzHVTPI8PTFam2rlJxMfBoGV6zOoxDvpPg8BjxSEc43ZIcTQzMYp8yESGsv+9mjgS7a3BHv
mxcDdJDlfYm1Z+nX60fLcbe3sG+lpRrk6mRa+KRifqtIjyrSttcFbHccXBCTHUS08OwEbwQkUHOK
dEOBI8ZJDwmGeHj02DxlWOyQgjJWO4gquoOq3OoS57B4JsHEGKraTLJCqvz/hrg5yPGWhVl9E9OS
mjQaYQamMdqT/DQKT116azRew5tK50T16pvHr0Q1bVVXBYXZxKKGuSBPSxzaIUP1Nk2weeBOmHfN
pxgAqat4AGsY2UJz23ZgzDlZ8bnuv183Od4l/TaYu9JqELpoysioK7cHFUvu1eeiI/q7DxSGCn7r
xvc12EC1w/iQnN9XVbxY/NuftxKvyVVvdVSQaF5lDKIoLvYReXGPBSEySKV5+UY6sytn+lbKXkkT
W9OQwTkKDy7uw+qDZdwa0V4PvguTm+Vcpk6ZI41+vpKmp3mpTCSNxoojhzo0gp1uy7vMsw688T+O
uchM2CGFMVqSKZUq9BmKY5jnCQJHy3oM/3+6bjLbmdTVN2OgI+qbXlFJL8qk6k5GwPvpm27TWl/t
nhfGcTycZe1L9b+BZJ4/L8K+aB9U5Zuh3CnZN45evO/FRCFpb6ZdTs/2n1MErbPsTdzX1BoYHXlq
cfBXZmIQAZGppCi4puP8a5Tt+/SVow198Gu2zuBHpeR4OxNnzs99i4kbuCOeRKadgFfYcnkzJpz7
mJ24DrOxNgtKxVXCl9Z40jsvMHYclTihNTtfXRpzKXd/3ykoLXrFyfhMJPvzHrHidWEcqGDJ+oom
HMyW9JHTlzaWnbn6rJmelX0QZbcpFvu6tO168MWnWB7QQNd1OdZgDsHZPObH+Ewk8fXdH7S9c6z8
t8GFGVRsIAD6eTHTsuI6cdsdjcVHx67j91lxAgF24hptVplcxQCm2us9SjaUfnEqVVvz+hLWGDqi
jezwITqU+wI94tfPlWOV7PC10P+dfJisI5YlDV2EijAvAbF9ooaC+oSCkS6VCXVqPdLKDF1IYKdS
H1Bb8lCfcLLIyQ9/cof9C/xexDEwlZvYHrlMEEdpaNqMuexzJ/Sxsghp6NBVOHAv89RjkGqq5rJQ
5zd5pFzsWR5oA22sDsQgb/O2oBbUkS9E45rY2OK657X4b0PlRWEGyeqqa/WIKnfB+FkrUqcuOVi5
ZSX4epKhyyj5qGyjb1r2ZWrKmM8os5dqwLNJ8KSm4Lg4Twgd8yoaCAtrlpsBQsbwwcIwo3AWp/fU
ONeK0J2wktG16pwtCmR0O2pfMkDwi9FCtLdbIJ6jaQWOe23GxGuBTCjQ6HnZVyYEig/xbXMAcPnG
Z6ye9Yjmh8ukxDtCxtF0MbHyWoW0xgWBL9HW+1jb4WneuKNZmu6cPemcAv/mk2ytIeNtnQy62MKA
zGEnOrTaJbmTbg1kSvnTApuetpbFeJrW95FeTpA1Os0NqMnJpbobUDU/NPtJw6ImjG0iKI9lm1LD
RFU1c9O1//JJDVDwyBp4mdmNks1o9ktFbaMNWgHAo4RkavES39COQBNDqhyv2CwnK+IvcWxboVwr
mN2kRj+i/JnQL5p97QybEu6iK6I1xV4U+9RwIom3aJgNjtZSmdSkrgaDmOpvBeXJLU8TmB5yWJIF
PhDjlkIlC+SC6qvi5fT0cTVQxvCSULyDZnsNFd1UZ4X6qpOb9pmYSJKvkj+6Cia54zvey2fz1lAk
SVRNWZEULIb7JzRMOVrf1R62ld3EH5q/MtiSCkpqMHzT6u34jteot9n/sBbIoPYk97Il5xivI0r1
7K/uhuqz076zlYccPMvLWT2hIuxdv+8346i1VIpGVgioJrqWTzm5a55hud5eSJ+0+NG0zvL8oYx7
22y/luPEMeKtWHEllH3EtmFWjUYDoXqODcuybY23gvyp60Ynkc5W8Hxdx62Aai2Nsd0s7FNNHSEt
OUw3RJQdH+abP+BqpAvpNx+5WMwbWq2OshJEYehzTOtmBxNjPrEng8vsS+fRkLOUeFwk2BqBWevF
XF5oWhEblQZeiY+Ptqk1b7QQf7DylacZe2uZIbiGYpygMH5Uh5vI3NXpS27cmJObS+BTaPyp34/T
R3HmXNDkZNeOlLnAUkGXMxDPomoa3gZ4RNTleQ72oepUYGC+biXb8LL6fMzFlQSKGqP/jsJE+aiB
Z1NGOyaadChdlT3VX6+L4xklAy91P1VV2UOaeaYNK+l53BW3f2CUvBNkUEW1wrIeSny61gt8DcSs
rVPdqXjXFs/ELUjba4i7/V3tLWvjZHBFFPW0S2rIVf30A+U8kCQrkGv+2UPQ70Usy+GxKGyGO5cv
yD53x0yIRoVgRageZ0x/YsdG93D9s/FEMFgiJm0woBqC6dnwAR0YtiQ9BCrvKb19x68UIX9cIYkw
ghetkN4OL7s/E5cg5qPs9NxSTeJV3ocfeUVnnvWzr9xhltIg6AFeFRgozTcGys6eM0SmZB7ca2fr
ibIyD/aROxjTVKcJxCl3FXiVho8lmq3a3YTSH20uQ3qYqyHB4RUsYZ+2prEE0Vi9+beCLBx4dFzx
XvHHGxHjEcl55FgKL4BQGDyJU1NBnz9UHJ0FzUGCTWQwFUg9MLWAm5xLoU2m97t+KiJQWdQkjV2b
18zzlBjjEHsipgqO1ilxBSd4oyH4g71Ym98PvX6aLoGCAOHRPy20iOvWUuNEc1uttKNYt0XuRAtP
BOMEOvZDmkuoGi7N66AHyS2/m9NRcPJXrB2EjaSRbQQfrrs3fZPfznClFnOlSvkgFm21oDMNhBEG
GNftwgqcNI3cakhersvi6Uc/Xzl5g+0dLajuLLesv3XZ69RwXmI8XZi7MzDn2VBCUXOl8UVr0dot
/xDnk9Jxh+/pQ1w7NMbQ6zLRlalXDHeyMATU3Kf4SGbspofyLyyY23Wjff3gNq+01Udirs5BSycl
zjUFvUWiW/XZLi/l3aQq+FYjhrnfQ5AGA/9l6swNOkR5PSVCjZYwtEVgY6Uri42t1CqnQMszB+bC
LPQqzkQ5AhOE+hq3pT2EnNmCzQr7ShH2ehSFWNUqaYi8AI9EIFLqKfBdxKm0BzV5XpzwU30zu/Ke
N0O9rZpqWOBuRF6WXV2kBt2YdDq8ylJD+XsWtPIPK8TDy71uF9sG/0sM29YnJ3pQd9iD6iYVUqSV
cJeARsNs4xe90jnBIkcji4G/Voiixkhmy0Wftd2q4XlpefbA04aBv3muimAOW90VREm0w6h9Tgrj
ZhFiX5F6leNSm1VNRb6cHQN8wdDLatCYkRfdCB/l5841egdkaZ7pBnsiZpaOilf8gFmKbuNb3LGQ
zbBqJZ7Oe4WFSzEO2GIqKG603JIz918y3v71zTfnSgQDh1PVmfrYBJE3KTeD8iWIT4v4KQ0/W/o+
Hf66bok8WQwiVnKN/S3xjGKYdS/lmOSVvSrYRX1g9+LiasruujieqTCAWPd6OJqdhrQLUvYynklz
G7kDitDVxHGx7TBxdYoMGGJTuk6LpyKM0C+78rbHSuPoB72RiPqNx/TJswoGEnUzVKs00wH045Oe
3GrSp1J+un502/mPXwoZbFdfIXc6xkqV2GtqbV8ay5eh6M5hFfhDmT9m5mj3c3uQ5upFDzTvuuzr
6hlsu18dCWqbpLASFM1GZTfpbpH5/00EAyL5qBitRDhVZ+0pmcNnsLA5ZaVzDJCnCYMeUzZ0QTpb
imvmp7j06myxFRD0XdflupUb7PqBsQ1CYZJTdPhonohSWFWltpB9TUJeJL3tvSa2vkpohQVd2T/B
KM70ZFDFzHQN8Uc6H/vqvi6/LEguW8khTiKOS22rdZHGeFSRNchA6kbsFfP9KHjWkjlzWNjAw3fd
WRdBjDeFZhb0pZWqbqR+GZTjoHLKettG8Ov3s5OscWlppRaqlhsnuq004b6fkAHXpHeZ9EUMc/UK
7ZBFslzprtUejepFM9yZ1yvH04TxmtCECYRCZ7oaqnRZbyvKLhgXzufgCWF8ZpZHMVVaVXcVbHVR
/Sz/qPbP7/GYy1Ext2rdaHI914HlpiU4vhpfSFu7ms6WzsnSkeX8/gC4yCFVV7d3Yw2SZtUy5Kjl
s2B0d5WBWhp2HuoqOl6s0p4U7S5fsqfr6m12biryRS651kou9gOO4FzElS7sy8wun7N7ahmaPiQN
yvNE1Kkk9rtyTCuZDDiYZWPo9SxFXiLXp6VvbezZdtDm6HF0Ixv77UwVSdfRbasqKtvFI4k9troH
uGitfXFDm6O6k+oKZ4TnKBnzciObtrgSxhxkOOTamAeS5bbSPgZzbX+aNc7rgyeCOTfJQmfy0CyR
pwXIvOjBs1Cau0FNHq6f2yaarjRh0DROQYnbYH8jtqS2rpENd6YWnIKm8ml9NudC4qnEAOooh5MZ
1mrshfJZMx7D5VaMeW9djj7smw3Lg4VOleDCctm4CphZLNDw634XhhyD4yjDtu/MS5CUUayhxBXu
ZL05muOuL1KOERDgXDFqtmknrWNdlZU49pbgaMa37bi7/vW3o7nL52ezmGpu5WKtluC7/zmU7av3
b1OvZ155kHdcDLQO7RxmC96V7jTUdgEYqPHfRuJ9/u0K90oh+jtWEDeAtSaxTJxYcqA5HdHRH2j3
0oCq4L7bd6DElF35hEHwI9aiuOJXi88IzkEiNo+JJsk8V0okJoZvxUH1UkRdGJYrnqN9vkOBm9fh
yjtZBijK/yPty3rkxnmuf5EBy5Yt+9ZLbd3V6S3pZG6MrLblfV9+/Xeced4pj9pT+lDBAJmLBsyi
RFIURZ5jjWmszChjptqPYfhYx7bbapJay/bJsVpWIUwUc9MHEY2pt7yK1Jjbx00mQUeQ9T17NO9a
kLZL11GmlxAtlHiabK2PKNKVl4o/RkXsULTOXHeAZXGuOJjIjWAZoWblCYQ0lpfkh1ZzY+TiWf5U
ycqzksAkgpwpZq6qNQ5fL45TV0krl4ahS+t7lsoIXCRBgy72uXKBketmPLbI+0ln+bORe8yUnX8y
EUIuRkY70YYJBal23vX1XWnekhpfzE0kQEimmI8mgwuF9MUqUE2ZSifViGTzJRYmttUFhq3pg62i
6jDQE2/REz4BXSuXwbJtL5aBuxFKdISJU5/dhCKbmSLba62jpr2Z9ct1G95W4/J9IbTaRmKaFQhF
/Iacu+6sJfeGLGGVqbD8hJVJsWTE82vcIbnigx+3tjfx3L+uxeYlUr9osfjPSoSdWnldZsgT6+Se
64ljRqVXki8caH09ALqM43VxMo2EqMnstp2VsQ08xoGR3HVf7az5cYsIy9BNEJqqREQMKvU6SjLd
tL1BLx5Klp6rSTbPs63FRYTg6l06A647XwhZ5wcluyuHmzbl8n3Bz2MbtK+j3tse4C8Hr7JULxmr
1K3QxzBYw9dBY/tysr5eX7fth0D9InXRemUKI+jL2jBYKvv7/h5P4TutBdyzAWpUDcjLDhjaZPgA
22W6lUjBwI2otQ1WIKHXUMdywFV6QFTzOy97XdicZcnQds/fSpxg7CQdtLgxJ0AT7yd/Rk9aOXkL
ugm/U45R611fz+W3vz/jLsspmHqXhHSygOTtsbBxTSVxCVKEuivd62KkayjkCC0126nG1IFnaC5z
cKE9oLHALSfMN+h+IgUnldm+mB/wAKOx+RIw2KGgb4UpGbDcPrD/WTYROijMSl0DeWfghcXjVH6t
7dE1wfdjZBJz39SDEpsR28YjtDjXYGlp1BQ8D7y2eVrq+NJ39SUIvNv/iwDxSmR1RsDnkUZ+hYvk
fpmPVkG94JSfZn884/FHZgebkXwlTyg42RZPcquAPBMw/66W2rUTgp/dCRJU2/mg6Tseq5mjREry
SNS5OthTUznj3Hy09IA46pQWXhXEiWN0WeYOtCqdhYLPr7pMkf3W5bdcWxshgA5KmurBBEdcRu6W
ht/gaJz/ZqmSJYCbbkgNlCdsE/+JhXMjAgv4wEPLq5Rw34UoTnSgDgkyScjezGhXYoTVTwBvlJLQ
Yl7QlydL+aUCECSoJ1dDbUfXbkGr11fShPXTLD5YqdIjUZvyQzj3EbJo7pFsbG7bqcvy6djJ1aHQ
RwNTgYiAnYoA0QQr9mwfLcsjGsHBtS6Rtr1XlkV1m+ogkhRiS0NrVWkDlXkx7fy6JcdeCV2ltSV7
tR0y8Qb0PzlijCkt3RqLPo/Q8qKCxz363WSDNqIdWiDPNyXtK2GCZZhdrTJlLhCfURQBxKXfKfHh
+hkgWTcmmMNY9rWe25Xp0c708CDrxY3tpUUjWTeZGMEW0tAGIc+MIg/AF91y+FTXraOEL9d12b7z
rtZLSEOCojKVeMxQgfuQH/+GrGvful36AO4AECTI8Z8Wq3oXjAxNY7ZNmG6KDVfhzM0qKpnpdVp8
aIzQJ7mBqGmNTtsUYO/TG8ccg31DZ0mZaTNmrAQL6QgrwPKhKDUaUsIHk7cOYU9t/iNPOrfRZOyH
m3u3kiVkI7Ou8yY1M8XDsLNTNy8sbZxk+CXZu8UCri2lkIvMA/o2KqoujhU/pI8UI0z8bcmwQjf4
Bn5oSbzYTllXWgkBQ88GW2/pDA7qyDUc86SeCyAbhgrmDOy9hel6mTNvZicXgWLhAnQM8axFjHmg
O3LC8TnhuWfVrwOXobhsom8jBv6fVYqFi0Dt0POeIkbxe+2U/xiA59M4zbm/g5d7A9AozYPxpOw1
R8EUQ/5ROsWw2bW9ki/ElIlqRTQOhukF6lPF7nj3EEWmn6de33lxhPd780liPMsXrxiPyPCYBCwx
FBA6YaxadZeBQuSx/rxfAL6nwy1j1evlFaJMhrbmrB+R/vVVtNPoo1qjmS64L/ofEq0kjidWO6o4
ZNmopxEaVvOj4mD4+G3ijnkf/WL734zbP4Yn2YyGTKYQWDJ1nvQhb/H2iKa2Nn3iKSLnTfWVlYEI
EcXQ+j4bTap79vhS2eeQ7yQrJ/M1IZhQVOr4WAe6ZzjD5ACZ7ysGEx3b1ffgFzOd/KvmdbkDxmfZ
g4kkLr+blIpTrhgljtPB2NExcULt1I6/TDPyxjmThTCJ1YtzUnZHx9aO0VKU82elPE/6IWpKpzX3
df9JIa9Gwx1OfLu4Y4qsjLFtJqA5MwCnAdJyITMZkjwuswQOR9CHjq6c+cxHX7KJyzfeO/VFhhBG
lKFpgVuKTH/qPfM0HwFA4QYg7ABetDw6b+cOxkXacj6tstWw19XQRoeHV+qu8l09z4dpAA30tCP+
WPyvR/ympHUlU4wkUz2Pg93i6aN/aZS3iAdOZDjXl1G2U8vfV3pRfaxjpaHoTDRiJw2/oLKVjbKi
/La/XRZPiBqDHdNeDyrDm3LNTfpzCzXw3J9HmgT+cntuwLCJQSzTUFGL+7c6XQWCGm3EZak7UUwg
NeeFSdIIHf2ZOvzrgv6ayJmwNtfQ1AyLIb23mC7Eq6BBopCoONBCJHX0nKenaPp8fZu2n8FWMoSQ
ZVdzPeghQtZSYEoeVIxYqehfTX5a9+whKTD8uFDiKIBGCxztDkBl37Tn6z9BpqWwtBbllpZbSuRb
gImajchBjrQzOtkObkati6JiHjS0dttUZhYAXuVL0H7T52+F/ZwGX2x9F7P7IfKx1k4z3UXWp+v6
bSbrK8FCzEpZqioFR/Ps3FR3md64WVB8AnHNVw7UHiBk+cU4FY5hEdks4PalcSVZiGQ06bQyKQ3c
SwC/tbCazQCda0EwhlP8Tpp+bTrjSpoQydShnIu8QvP4QrQanM5HDAnvmG/e/z3oxY7TQVYp2XbL
lUwhkjGzSYCEYP6tYf6oA9GB/jCe+VsP0hNzN92V3EM54/qGLh99d0CshAqhDQ8cSWsSgvqMZvVI
M/n3RtWCw3Uh216BBwHdIhojIuCdiblAyyrQpMysE8kOBYACFUmit5k0mBcRQvSMyNinJYNHJGaD
MZNxGL2wnlMnGbXJ0YqKuINpSWcaZIoJQQ33kZnPBtNRQLf2qpv5+Uv0IXMrsIxZTutqb8PbLHkk
XGLY+w27KCrEuMCIFLPUTbxzMsVVOO56KN1r7DhMPymgzSpbckveNpCLPCGiZVwLuY5qrZ9ax2R4
LZgsli2udEWh380aq8OVta2qZQw9EuXnyV0It6zHioNYs7iPkKOk5773r1vjtkb2QhON84+KSOs1
jcrMVmGN8dy4ffsRz3y76xK2jfEiQXCqkamKiuPO8iZM2ZdxCxJNDOJnlg+QBTdCg/J1cdt5l3mR
Jxi/XgZ0jILS8syPrVceO3Bt/6Q/xhNKujjtZNgNm+vHNAtvQ6aqW+LVGPPERlVO+tIi/5PwFyZ7
ftuMvavvC5E+ikmSZSme2e2l/Wd206V9pKN47dtfX7dNV1oJEoJ8rWlgXlpaVpS6coLZtYLvDT9q
8SM1nqfk9bqw7bmalbRlWVd2XsWJmbOosD07cjCmvF+AXswv3T7bfx92VQz8stZNPqTnmxJkZuo6
qmsUT7KCA/NqSOw5MGIfeDp3uJuCqG+MHPyUW9yKgXqdMdVCO7QQC4dYH2bFSCxPt1/D8pzxmxoX
VgKEyEdL3da4hmfZqrK8Ofmot4lXMFkavv1KiVlFJMYWseBU/96nqKtG1lQaUrjfI9cAmgWmueXU
D9muOVy3iU1PskBGbZu4wQA/4t+iVL1Q03lE6YPmLyqNHUM2qCgTINhcCRDsJkNdx+sb9JI06vRS
q63Ei2QyhPUCilBTJ3GMfhJwLFVeVtxyAK0WSQhukZKXWTzraBhXT1nycVYkv387eq4ECIbLSj5m
NsWT6oKkNcQuf10Kp8A7/V7+fWFQ36RP4ZuH3kqmYMtKalUxwaSdtxTbQHGDyXcAhxy/F8dxHz3J
7EyqohAD2p7rEUugIiCjUbp5xJSsy/zaD74vLKGZF972Tn1RUMTusNveTAsNjto131L0Pse39byu
JAhXkbzL61wxbcNTg0cjfUIDLyBLnSwIvD9y0t+XzlXcJn1Dp8Hu0PVs7LTuqaaSAdztm81KESEK
aFVYj4TAgbQzuF+QAGVAcouPo5/6sZRZUeKtmhARhrYFwUDDMbVSH+r2MU1kPZOLt7xL51baCOGg
mbqUWBHmR9T9tAdReorZUVzB98FBVRBIYX0PhRd/qM839TatBAtxoktiJQ8UzBfrwcc2fWknSZzY
TEtW3xfCRI6euabJGnBOZHe94tH4e88/GzFzr5ubbP2EyJANKH7yEbkjG3do9ED3Z4GBWGduVKeP
f/yZLCEs1ENiDalWm14SjV4+sUNWR04y627OFTcdgo83iEMLADNMzTZAA/Tv445G2pjOM/roGOu9
RntpzQ8WaX0GiNg5kezW9jG+EiYYem1asdXSEYick7Pg642HAZxUqBcAYuyn7F1qWah3Rr8SJhg9
jnEW9hVSqhQYOwSFCQOkk+pBdmwsn7kmRjDxCEMLDc/wimgnmcvoUZ+pFwySMZ3NCLHSRbDzTh15
GA5z7DPzG1NfUYC/bgXSnREsnFtcsXJzxNSwmVfO0PNT2GuWM0XFfVqmoFcxBicPQUUSgVKg14Ad
ZMs63zadbKWjYPjtOAVxzy3qVTF1g9A1hh91NjlmeD8wSfoi2TNx3BxcyKYV4DLlFUN4inpAIXX6
KdRnX7Kqy63oim2Is+agIaWhGaD/aOnpmYGD0R8WDqWlqyfdy6i8li26Jky4olWKXpZqQPBEU8XR
V2qk6uB3/Zj9iFPdfLRDNr3EtAGAwKBGqWzCU7J5YmexDbRQU+ljA6lM8UipfUCN9a62UXIpmg98
lHV2SfxBJJLpRwC6D+1yHR1Addz3R6NLDtc3TyZCCB9RnCYYBeex3yWfMAmZVG9/9n0hbqSAoejR
mIumPrt3yjbfJTw5XhchM3MhamQVxyIl6Buc5/vJfg7zz1xWRZQZnRA3ZmWqeBwjyFrJ7NflQem5
U7HE4RVm5r8olqTQtq0RerMJqhwUBK7wgVXex2Yt1FNQi/ukeDL4ByvYjbKJ/G1L/keE+PhYj/AZ
o4KIkL8AAIDbP03zjmBUbKx2t2zPRZKQLKdpiEu/AiCeto2Te6XW4qOFPk9XCYJWEt8l6ybiLzIL
xXMUO1D8Kp55+9M09iN6ea6rI1s4IZNo5jHRYxUlKD1bWH65yqyHua0r20VXqZY7TVqRwsksDeMz
1yXLtBPSCprRqJkCjBMnrfWWoniJrOwJLJ+SqqhMzPL3lfHVrT5a1oAXx2LSPJafQ2Nw9fD1ui7b
YediFEJYUOq2GVW+NBdmJ4D1qdnTn31fiAlWUBQGt2De5Zy4rC0xKC3pVt6+O9kXFYSYoPCBaoGF
KZAOHG1sl6JBEqQbKNeMD3JWetl6CRFBCVjDqgRQU1HPn2mrfsnmm7rWL/qI0/G9MdhsjnBtDqYT
StMFcZRChpi8XQ1YCRGCAR/Uvk1S6LFwSpoAcSvO2gDODfus7A3w+cLWbipCrkQKCUNUcGIofKl3
TOPeZM2HAJ0BtTVLTiFJXBAJnvMgK4yJRYFnWfcziRxUPIIBQ1TFY2wySSTY7n5b6SSEApOMRCmC
huGNUAPU0w5ASca+GpwFNdlwGxVVFUuG+SeJC6YQF3RWUW5AF9TGMdupt44R1Y4ZfLnuuIshv0/v
/vEqke85mWN11oiNZ+T9Uo9YoFAXLk5ZWUqmjBAf8JMIdAGyCRsfjd5JuldddlAsIeyaJkJ8wOBV
PowDDKLPMOSGxiUdALlA1dNk44eySCQ2VZAm73k5otE9/jXvfvfNfrQ8XgNAcwF2laKbSWKR2ENd
xGY/1RPu0qX+SYseqOzasj0jfbFuJgSJRlVoXnLgmQH4eI9SmzsrauIkbelHSLcXs0fK9EKU2Tcs
WWPptmHgQYvhGUF7RwkUZoVZB+pIvbL1i567VDkHROa/26ZxESKYBsDoWEYIhsDb6REBN+mQGpNj
SyQFsa2NAgugbukGrI2JeIukjGYlbFDjnyMwpXP6NJWyfsPNgL6WIRzk4UgVqobIjPk9+azv4LF3
SxURLc14AtQitG3LLkWbwW8tUvBda4hIMqkBEkqM6jvlPBheNUTMt7Uh8Muhb/cF4PDuW7P+qwdA
P2CLct0Pa7g56HBBlpz0v67HrC2bWf8gYTuLQGmKrASkQ5sPxzQZfoLYGq8dzfOfiRFygKRkAAhV
cM+p50c+/gyn3TxKou/WIbbSRKwYROGQVDRFU0FKfjHlZJIPU/otsjK3kFEObdsmmjJsQ6PoBxPS
6J4ESVDUGKRsrLuKf5sN2ZPdf5jJRYJwRsY0sgOToHvA6Jxgn+/w7ICGltKvjhWo+po7w7u+PTKN
hPMxnJRqmpdaeqrHTjP6hmFJjv1tO7toJPgarWll04wZmDSaDm1S4jm1AMAU2V1XZPmMeHBhku+f
rRH8ywaCVVMw9J8v483jazk9M/PO6FRJtVmmjeA16ajWRdFhvWj2WM1OQ15uOoLXmgge0+SGPXGG
QcxxuEumj2Xw2hY/zenn9fWSbLyYOMcBXnKtAeBoRac/1EqXOOgqkbzUbNIbrFQRZ5szNQ+A64Pu
vh6ZnUM0vOOP3tJAqYOyxXwNCzxvEBAsjGf+QPxyr7wu1xBZLi0xDVPIpc3czOtoTsF8aTdPGZqp
DGa/koHmbpjJOl9lsoQIYc+1PqUtMsGq2Ef2lzb/FZcnatxwUVyvqxAlckZTMwAtnw/oMSe1/Ty7
KWr/401i2jxzbbRDDSFVz79UwSc9R7PrbQf9RcaylKsrO69yLUn1DmVJMMRVpPqRxvm3W4wcvmJQ
22LGOzjlsin6IAwwoMcB3lwUz22dSFZq248uIgTjYnmXWU2I2YUciPBe33f0XOuDdfgzRQSz4oZi
9DVBdNOSA+2f2C1IGpSopk0oVLFEivM21CxrWiYZO+UNoMkq+zZ0v66rsBk5VyIEFcqSdlTtFFRo
uhIAnrbTKIBDDSrvupjN/ViJEVyDd0PQJJgw9ZVQo24VavM5nCtN8kixme2vF2zRdmW8KDZpjaki
Gdb25TE7jHdkz585EM/Z8c/0EbwktXmYYiYTE1z6cGqXgl0d7q+L2HxgWisjnJ1V2xpWpALwbcIg
4X7psGp2w3dkwk65v+WqspYlHKBdoWGkMdaYl6n7DCDghs4cRR8lx7TMCoQzVJnSKCMxsu2MTIc5
03ddpEgMbfnEu4TjH0PD29i/LSDEBcuImwUDtAJZKd4KxorfmTQ8zniCm4PpjkzRwaprSSSQbJYt
TsGMehBodY0i4Xs8evUge6e97rS2SF2eYGiqM3sMi0T6M9KdIPxUyfhWlg2/to5CXCBZg4evAuOs
dZr7vQqqHCV9yHKwAYUmdTolvzfsfPwjr7JF0NNEpY1lZxZaxmt3GD+PibS8ITMPIUAQOvYtWdrv
J1AoUxdAkXhgnM7Lvz3YOhq0qwD6ea8fwxdpM/72rlG0joNhGxiHgvXHJnBR6h5dbINbfCK7EixL
4Wn4MroZUA4PxgnErPv2loldSv4RKiaU09BOAQHcu6cEyn1dovy+wGRpkhNdopqYUZIR7PBKCXws
m6VurDxX5eDMtuSo2q4PrHQRDvUk0OymBEgTcMyW+U6Qnf0ITwCp+GD8GsAs+Jp56U9ZhUCmmeAH
GHfuw7Eafrua3jtj8SZ1NalewuHYE1XJAtAXeOaT/SF6XEjZg1djXxzBcQZ22XIvo8rbjsMXoxC8
QK3Ttuq1CvXl6YNVfBylZNhbY79rqxOOR6MYtbpd3Cy/X+o4y8m1cHm2+1vA9teChDMyzLXMnHrM
S/TNIYzvY0VS9lp+6PsweFkp4VzUaElay0D7TWn6VZZ7VZQ7KvDfQF/gXD/uf2OcXhMlhAei9wgb
vFw6H4K94hiH8Dk5LLAS6HKkTrJP7zpMfLUuymMIF5qT5I55l+zkHLASkxdrsunShW8sUdhGVaht
nIw4sWygWSZDKMtmmW1kKjXRMlze2+me1vt+kCSDm7PvK9sQ8Sy0zDKrYdFDPcUH9iHBci7tqeGZ
PNtnAhiI3sVI5+9Zuulb8SZrLpGYDhMiB0HHWxCwEBOxw0tVgEqPqq6BuSubSLIq2VoK4aMsogE9
W8jdxvaFtZ9IdW9YP68b53+kN//4AVt+wyqxrqpIb+YYiTVhR/SjOWFxSoHxb5xybc+LI2auQrtz
KXu9LlemmhBHygVpuefIqpDoKM1njqnYSlbc204JLqoJIYQEg9FNKN577VB5Q5j5epnu85wDBRtt
i022U7v2yAMZA/fy2SvuzoTIElilmmvdDIQV+2h35zHYqQD4MRgqcSCxvb6M/3EvuugoxJbSLPKa
hgsMxNHYZSfrqOCNNPFyVwaIINkwS0i/jZCXYbPAlQUhKkth99RMlZuk5OW6QjIxQvgAaVHOm0zB
m6V6sOu7SD0YsaRvRnYqW0K20QQtbY0AT69gddbcmeWxo+ZduAs623TiuKcO3jAHDxGmP7DMSt+q
njJHra3GbSs80wKBpbzrLVWG2iSJK2L7acXNPuYZRv25cmqSx8zgDivBfiFZ4s1BH5i9YWLcRtUw
W/lvly/rtDPtCMgM0wmttOqnxq1c25+fOs/4q/6kemA78kxAw910FcV8D1DBbIr/6f+Wq9Ukmyb0
iOK8BZ0Sz85VhqpkLHtt2jShlRghasajQcECo5lez6z7sjCfet28p9okCy8yOcIy4p1lHkDUR72E
cTdGW59dgi2qzrzrHrH9RLHSRwyVdJyQ1CUYpDypp78fz+ixPZET3WmH1JVFZrJ5QdQoELZ04Efq
YsrfhDVP7AzzRel9Dcj2zJ9Oozce45Pttw79HLqpP/9arETWPbz5RE1XkgXH7PSwzMOpjv32c+8t
fcrxXvswYxZ+mRKUVakXM3gXplfCBGtUgpmW1UJb0tkvUVE7k/rt+sZt28dlHQU7nFM2DVmI0rSV
pOdWARV3pX5UWxlYnkyMYIYJzatZpyUavuxHM9zF9jORtQFuTn6vN0YwQS0gSsZ0G4CjZ3oqd/Ff
dekn1IkBNW0/6XhIoM+JsU8kC/gfln9ZQeEAL9TZtHLgM3rZL0B2u9M5PtFjHAOILXsEQfOdJnk/
2Ty5NWYxoiM+MhHzsUrzZiYTBtzb4YWV6P2/S+M3Xj62wEq8bhvbxvePJBH80eixYxVjaLpuvjfa
T4NLzrhto7h8XzhGSRbYaajhtUlvzpTgpbF/aKNP13XYjhMXGYK3hkGmxfUCpDsDaNywA6efPhQo
7BjkiXaf6/z5urj/iA4XeYLDopidjhN4dEGkSHZx7eaAzKSoS7jDfbunpS8rEGwexxdr0AX/VdVR
51OMQZeE/IVh6b0V0SctN1+avJU1bcrMQfDhQh0SxQ6QxY1A5EjMwAkNWVP6dqK/UkfwYRvwbm3Q
oF8GOLDtfXVaeDVb1V2QdpJbQ/llswTXDRrMXxvmcmi5g78geEZevCd7bZf64U6Gtb9piToG5cGi
YuMuLSwf53Ot4BBGJzTiU/EXMVFC+jyqPs87Nxp697ohbtoFntHAA2hCoC7YYVibTJ9bADaqSnLA
UMhuTMGdkPwI+et1QZtOTMHcRDSiYh5JyO1TqgdJqGTUS9lPouizM1v6I9frW2IF6FYR9iww54nA
NxlT2ARfNj3e6M9mRk9arZ5JWkpaYbe1uYgRrkUgQW31KgiBr6MdLPaBmudBO1xfsM2dWWkiLFiI
4kacGJj6CKrZbY3oNawTFxvpo5Hduy5q02Mvot4B3EzB2IwspRizy3dUt45MTY/XRWx77EqGEMQb
lrdtYA6BFx2tvYaR3+kxA61w4oWeLPVaVuZdMoTXSFVXESLwKPnv1LzqtDxBw3jgmbF+bw/2XZQd
c4P4sdU4YxU5aWV+6nsZl6FMqmASHQnnQZlw4el3IPQGo72OqTQ5rvem5a2UE8yiaM1SBwENqrD2
W9dQZ1QP6iw5nTbt4SJDnJSoqrEN0wn2oCSBW4AArYm5xLo3s5OVCMEcEk4zDNdBhGUDFmTsj1oT
+Er2mvXmyYySl+vWJ1k0cUoiGQtiGa2KeZkg83Lto6mHTp51kli6beMMSCfUZgZQXQWlmphOTZP8
ZjDRTpNfojOw27Wf2r2cuWQzOqxEifmKXqAeZFQKkIRCL0N/jE1eiXU317L+9c2lWwkSDogsDEyV
dg0gy9TxpexinEnFB5BLS+xhOz1eyVlsclW6K+Jej0mT4rr03TrjVdwP/cTV/xpPo4/XPF/G5SVT
a/n7SlxFrZFyoMx5aIp2uu6LWT1R2Z1JtkfL31cySEviFqBF1OvVwlOBFjbZkxvE9Hm0uX+DgTPg
Jqg2tcEZK0YFvTVys0OKHMRvwbQfKIC4pSDvy1a/i6sXIWJYIMGEriEDw+aV33vBHiX/HQdCtuGz
PQiPpLANm1FoJU7wprQ1FVupcurFxd2ghE5ffb2+aNv1xpUEwYlA90fqfqmdqadgnwGX/fvoslO7
v6kNYyVH8CEVnNhgmwDGZhydQ3KfS6mTZDsjOE89ZCNejCfwFOAVwdg1bujTo3o0AXNT7ECIfMv5
sNJHcB7SoBygmChtRA3mfubcU2TVw+2y5kqE4DsctCNJMSNdXNIF4nXn4DH+mN81eFvCjPJuaJ35
yx9ag5A2tHEZ07KfqKez+Kmspr8Iq/0hb/x+mF9HAmqGOfoU9OP9OPSS6LfkBu88y9IsaoIOCCwu
gmgk4GNgt6CFL0j/YET9Hk3sLk+MF6OebOCjxhMG33pJgWDTv1ZClx+1Ck98YFVNEuwisnY30UfP
lhanN+1yJUIISwyUsE2Cq5OXAEawPzblDiCK30p/8vDKOrq5S2QjXZt5xUWiiITSRyHjuFoxb2ZH
EvuVcqD692DejfZPiblIdHvXHpi1YdIN8Ln28+Cnj3h99OcMWNyWo7v9U3wTxgtYZ//PRkRkFNoP
JCkzyEvnTyme4KX0B4vXXjHC3/24K3sYzQnsvTlmapJml9AHhZxi6/X6oi37fU2EEKeqiXPMoCCk
R0Bu6PbmsfaB6n0TcsN6qYT4lM2AxkXjEd7KlB0pT1w7AWL1uiayxRLiE1q1crUyCOrlJHdY/5MO
QK/kxLsuReKimhAXkp5PWZ6DhCBM3vTpezTeEsgtE9SpFuhCbHFcBiRukVIRPP5GpC7Cw2RMZMK0
kWr+uK7HdjhfCRKWa04oqG7QYv/38QSELP3wCLyE5NFw28It9zmX9goun3xvaxfdhLULeFKQOc0M
LwnNXyrJn3rcm0Fo78XEKtzr+slkCaE0HGgUaiXetpv6Wwf6qETZ5+WPTimc63K2a9erdRQCqtKX
6IgZcW1ST7+n3kD1Tg5j5oRH6AbkeOXVPhqSzdsE+qUXoeKITB/V6hSDGMfLUiCTG7v5jjg1OmYS
n+9IiAnM2S9Pw92wa08LhFexQ1JwC4bI+jcIyaDWxLndDejMrWZ+GsbqxU7JvgMsRRI3H+Z5fLu+
0NvuDb4kgCerGCZbgv8qFhrMCjsSIVBxjWCQOv1o9jVqmTIC3u3T6iJm8f+VmDEecQJbBcBZAMnS
9m5nvTWqHyT5Phx3f6aREBONdELrQwlMAgwTgq4RScihJN3PlveVJJnZrm1bF60EZ0+HRiEdSEZQ
CcEUklftVXi5M3gL+zM/xzIIhG3nu4gTHL0L2ZyFoDn3qjR0tNDVSnWXAsTGBLvJn62h4OYN6hRx
VxgLs03u2NS1ieVE0c/rQraXz9YJKggo/zIxsWgZSdG8itriUm0mwF62wJjtpiD5KHZB6MheBjbP
mJU44RI0V3aqBAS3Orv5rPHC6ZKn6wotq/IuEK8ECL40loSRsLQMr0vvRuDThz+t9Ah0TCP9MZqR
xMy3+wFW0gSX6tFnlA4MtfoKObOX/6hSZ/SaB3IA54z2YfDi3s1TADznT6GnSo7T/9g60wChJwpK
qiWE53Qk2UxjHei6c+Og/fkzqoLebPwVzW5nqB/MusK8CiT39T3n8Y6aYCC7vtibgQsAl//7BWKs
BiC6lQ45+kzbxngoyyl36WDsud28XpezvakXOUI8TiNj1g0VkBkqvYujwJ8ay0nb2Iu6nzRz6zmU
nLAyvQQr5XZh9SUCsBcpqVuMfs1nz+bfryu1JcQAhaqGVgENlGNCJMHQbNyV9kA9rUndrnieOXW7
1JZs0WaZcC1GCCNt3UwG1VDq+t2Er6KtW3Hn/jdNxG1N+Gthgkm2id6bE8ERY1Sfo/ZzkPZuf4vR
rWSI3dtFOjflZFKEEM3RkfQkAe5e367vzVaUX8sQDU5tch2DESCuApcBOBKrrHPM+m2OtBssbS1I
sLTOipvWapBiTfxQgZ0TpTR7/Hxdma2Yu5YhhES6vPENDU7INHcbxICOyhrqt5dLp6bGTJNYYlsU
s4ZwsOCj3lDcx+mJ2r9C5QObZG65lcCA1OIfMcvPWCUwucmqimPc2av1T3P/WBaKa5VPZXefB+P+
+prJRAnOyQcjYjXN0YurFyXAA9QYlGXGK+E4ji36mle6DMZpe5cuygl+Ovd9GTVGAgYL+zhPH2ZZ
1Uf2fcE1UzuqyRSCgyRtMWtUmwWIofO/rq/a8g3x8F1tkNiboTZ6qBaAxfMMwFDr4zMd/ERTdmoJ
DJXpwRxi9AgW3nWZEr10wVWjmquBpXcod+IeZJft9yHUZTchiX3rgpfWdZjwscfeqJieLPkuN+5K
di7LW+pJ6/UTPDVNzCxKlwvX0Dyr7K7tAt/AqxvV7tXy7c+WbVnWlS/NQc3rQYNKwP7n6ZnfQpy4
VmU5/VbfN62KNWNQAmqStU6a7/6/2pRley8EBDJlKQBzIiTjYRg6xmRhhsk0Y0nTvGz3hVjQjGlR
t0vhfgZ6ktLWDqMne/j6/0i7rl65eWT5iwRIJJVeFSadnG2/CI7KOevX39K3ux6ZhzvcewwDBoyB
p4dkd5NsVlclgyR6xKMxLPT/giNC40GeOlG0CG3AkZ/TqzncZ4mkb0N44MA7NeAeGqSaeXRisvRL
GtbY1BZWeomh3LZJ4cDiywc8a2OGCxYwvNCcjDbec818z/DgVaKT4bKJdcbf5ZmNCS5OJtbZCR6I
0NKamgdiLp/0cXSHtt+NEHxwjEr2pCI8ausaBf29YZkom3PJs13Y2GQ0RYl3hpY24FMeyOFOy2nx
c09O5Cwe3m9rfBqNozFsYh0EsEMATFjlZ6iChNdl/VzIJEFllrjkOXdqCxGVEJTHGkr/0UQ/MaZC
upXVICdbXJyBJSsnjKXzRPKZNAxYN1EQrXlA1g0aFJHjmzzf97V/2UGED7ybBeORRiMzplwb0VWb
XK8AkPKLqu1Sd32iyvy1VcNbFOeySXF0mUQ1cASC6PU61ZuE1xpJxtZ33n9IavC47NGa7hpQ8182
I57AsxnumJCpJEQ3QYItArucPYOSrPo8h6rbNzJ+LeGDpa6dTXFOr4TGiGyKJ6rsGADzFnmmnx+J
Nx8+QhZ2NkT5/uTGGJOEWKigG9mxrXUH5akQPVaXJ+7y+lC+GVlTiiFcgOj3jPwboffg3LHDWHKa
F4fTf2YMgKA/fUCP7awMlfWMZeSAvkbHvtOuSd/cRHZ8jc6rt8tDEm4YvxeIqlwaHMtUj0DmRUFf
/yktHw32+nffz50ReqAVsIfj+zX1cUZBKJbg2sR3U0QMWgpWyPw79GEVRmk0D4FXXK9P4tMhvi6c
2UscQFgkrJvCudqYWuNqE55dHneRbeBo1fWnLLpTKsmuJ3Svzfdz4Y8c2mr5mCHhJMpdGaVuH8TP
xiIT0BTvRBs7XPxXWpKGVhyEkHsYPA1c0FrnmLf9bvbKnQrR6OfLLiD0aAKJd8tQbeimrMPeTFui
aU0OUiTbK4xvXfrSaeOO2S9BlzutLjn+iGfwbIpboShh6ZxVyAJq9zhGFBvQVQ6pu8vjEbvB2Qi3
TFpu6bTNcjxD53boWKX5NcslxyyZCW6FqKGnQ1hBORkoidkBJGf0USLL/csDkc0Wl5wZg/pZOCUm
qNkyLw0ih2A3NZTQu2zmv4To7wnj0Zp2QaM4h0QTyODQgtsDaVghQF/bY/kUemBpvmxunZt3B7uz
u/H6U2ShQR40AMYX5sEKfsUjKKC1B828CrJnTbqXSuaQcel6jlHapOqiQ2canBi6emsUiWex6u8c
gldfpnldKJ2Ohs0giE+RWjpmPkuWSRKmbPXJTZji4tMndMCZm4bNw5QUe9LM+8FQv9hjcK2VpQT3
LHwZRKHlP2mBF1IK01Avahx4ICA8ePGhfxm+kc9R6Q0QJNf8xEerX/kt/dBVf2OVzxBWWIcBGXAg
aY6VeWKhZKHW/3/J+7jkoBalFaozIHRqeav3lTON340BpA2JrF4mczwuRQAgWgRVieexqgVY4LSk
T8N4uBxJQhMU2HdVhxwH7iycR+jKFMWtyrzQKP0UeE3DzveqGkoUJSRm+L54kLbnXRnCDMQC9pYV
74Z6/MnU4u3yaIR54TwanrF0rINq0oscTTnFFzI+mP3rQB+0AXe95G40ZU1bwgy+scblhZJOgAMG
JvwsyZ6GyHLzSaZnK97HKeDta4rBfZzztaVPqsROsbHWIPk9rTfK6luZOMqXyYeKyV79CLuwvrHH
uVyaFjMegCyIRGOHZWXu2P3iUCK7nggT0cYM53ZsGYdmoT3YuUBenDR+rHwxyNOi3YFDTbJXiF3v
9wzyO9PYqgtImtHUVDXLYUk1vwcpA1mq42XXE6JJNjPH70kKrlu1CoVHKA/HhwwSlsrXpHXnu+gx
g5wybpI/LNW/bFM8NNMiZH3V0nldPxiMpsoCE2kJXVPTSNwWcIdCErrirZ3+tvLP/W+zaVA1MVpT
R12LgAo6Pw2H9HpxG0d18JwpyaziiDqb4uoMab3kQVZDxZLWN1r6i5YvlydMfFfdjIUL2cwM1NAw
Eih5pPEbNr/8usv1bmenbeRGjOSu0Wlf+7w3dm1DNNeOrUW2J64m3u0em5/A3caUhtYQaQG/C7vp
/e6oHcIXw6GnAGKx/wNJr3Cv2ljjdnzLLOxBK9Fq3HntawPaJNTa7jNoILFd4kN2x1VxiZJxbAmX
EYwJOrqdIPXN03eoTWKzEacZT2PjN0vv91lYfmTf2pjgxjUOc5SQOoaeyXKE8oyOhsFAegsQZqmN
kTX+Np6vZ61WVRAT9lL1OdMBgblttNIdlcwpYlmfhnDrArQC3XU6IWC8/tPWOCoAvuZ4N4iHuj0m
+QDuUKUb0V1HUNYj+fiqqHno9B34ky8HhXiUZ8tcTNi9NZdWBDEmtrhK9WlU/bac9pQ59SxDxYi3
s80oOee3Zm2Y7RId2yN059eGK8XV9hBDciEP6MnYEMRuaGlUReFAxcX0zykth9hSOrzRe4MRuYrS
XmdskiQscUJhv23wyXExoPGbT6iz5ahPJpn6ixkjhAjbY4U2QqctM4ex4R4kcPs6zyWpRBjbuqav
6qE2oE3c2WAwWULMQNO9WXtQWuIYWu6R8TVTZRMp3Gc2hrhDgW12JdqfsIVG/aELrmh0VGTKPsK1
whYGgXATf/ibwmjV6kBK4HxD1e/6H5YpI+UTT9bZwPr5JpaZsjSdooBLAvCWlypZXlJKPoGDOBll
Pe4yS9yyKGmW1MTAUCbiot6zT43UIc2brsvkDlf/fbeTbOaMWxa1K9SsVNGUawRvgXE/oeBSgMDZ
eOzNr+ngEuxilzOFzCAfUF2tWWm0kswfB2xczUHfU7CYyOq84ixxHhjf02MGYws1PYCzWn/2l+cW
gFL9YWWbqlz1TUaDJh6UhQMiHrx0HLH/dIy6Vmmto5UVg+rQIpmCcSE6dHtZ/6c4hs5muA2LBV0P
2tP5H6GnVnkzWryjyKiaxUF0tsHtVxOx+rqbgS4ukpehf7FlsunCMQC4sbaBawxwsj+nipZzXkYU
zK2U/ojYIbd/0krWRS+zwe1Gc2BUAa4gkV9NhV+CXNfuUMRMiHfZlcVmdKqp0KEERwnnynO9tlgZ
AJnXWefh0nGCIo1Dss6/bEa4q+Pq9m8zvCdPrfJvatM81nxNvR2TJ+ivJV2yX+gXaUlRfFTfmOMW
qCU6elsCTB7Zr0W46fC9Qy/DP3Xy/eWBiWN0Y4pbpzHuF0ZXwu7wK90xNz4Z96mr7/vj8BJ6suQt
dOyNsXcxautj1K6ki8OLpTwUMqlQ8ffDrw1irCBFLmWX1gwxlZXy2tTv5vyrhXPX5ekSu9vZAJeq
i8WYx7TU8URSNb6ekS8aSFaSCNK4l+0I9x7Ucf4zEM6tgz4aQY220sjYtbMMzgLN5Z61Dh0eLhuS
DIhvaRrjwI7xLIzeTvWkWn6i7stRstvITHDOvNjzpDcZso2ao+CR3HXFK9jl/m4YnBcbNCurDLzX
HmnGX8li3+t09sx4+fl3Zjj/bYPWqGwN0LoitpyqnryEPtRyApL11747EJxXn1d2tmhRW/MEZAhE
l310trmL6kDF1wHJ4A4MMtYHevXWouG/nY2H81mzsmQda0FMbn9ryOcskgBq/kuOORtYvX1zZiuW
rDXDBuOxZpyfDe1k9d0u1a5qY6dG09Hse6eq9npxpMmRsPBwedEkSYHvcyqtKaxaVPg8kG1P9lXQ
f+yRbjOBXFYwB1qSeIT3rSJb5ndzV+8BCFfAqwYm5fnQmf7fjYjLDmUMVZ4YmdSv7Bcc6J14kg1J
ErM8JCVVi9lWRmDNlenXUhuOaviNLSsvyIxwiYFVEcuTCEmuTd5U212yCNdi2cVOEks8AmWukioH
hyFQVo3T+yh8PeT7eHTb74Nv7KITXoAur41wUOirQDGPEfRorJ9vfB0E/808NUgRtj74RRMeEr1y
49zwL5sROjWICWFHM0yd7yGK6iZSuxSPTG3Xfx2UwR9qJInLNsRDOdtYf8NmKFkdZnmhFyDEZzOK
GNW9vSinoiWSwqRsKNyMxZkeF3EDKYzR2PXD2yQjR5N9P5d90qrrWb+AmLuyXoLhwc5l6U0VpevN
WnCnjnYE1WWPa71nFD90JYWY36EtP7do5Qnsl9y+L7MnO5GJy4uT6sYql3Q0zQ6WorHRJHEqH/sU
sjX0dnJHL/w8PhX7Rf/IyWdjjss5aaUSMuEM7rWtdiiy6Fgvtat2snrgOlfvtr6zGR7tb0NMvKiD
GVRpw1NJ9wsUyYaxd2bmWpMtGZK41G/aqs40/IWujD8dvLcbq6c27sHRcXYhj+glXgep7Xa31sWH
G8WT0W+Jy0wbi1xI9Wyo+6FEpyGAmbY72Ev0UKOH/VjPiuGGbYTa8TK8KDE69Icyj11GG+37R6L6
PGgu3BI1o23BwBexBEPohGGW+GapfaoiHP8uWxLyY+oWCENUDQ0aaAP+c37HOVfmSQN9avgKDd8V
vWLsVR//9KGteK2vxB4HE1hxkKLLruni8Djb5nuVRi0PrWEoGWoP7KT6sY+C+fO/GDisW5nXSq1x
WxnNgU/tA4yU7WffcLWreD/fgVkbL0bJXn++PK/CGNkMjTvslmgTDNQURNSNsuuW68JcHL2+au0v
6ThLtgDhPWRjiosQk3YhXNDGfaeIT1aj7kLQHcxB5IaqKdkGxLGxscXFxsASwOdm3ETnhrhEv1VQ
/codw/7ZN5+ipHZKBYHxenkqpQvHRYOVNmoXFqtazkMFXui1GEYfRo+ikD0eZESq65e9S26bEXI7
kUKgQzHkDDtdNN7mYT+6WV/njhr1MrZrmSVuS5ozA7jRqTK8rI1fWNkcLWreja0swmVmuD1IYU1q
phPYGJv2oI3f+94vVNkBbnWx95OG7GwAxU4Mvm8umsMgShvLRseq6gL2n+3K2jF9OruWo3rGAe8r
1LvsFeIAO5vkhjVSWgPnoOH5kkLKI0wdsPCNxLMVPE6FjX/ZmHgOz8a4JGkqNBq7HEDVrE5ulGg5
hNHXTrZQ4q3O+m2F31fDZpyGNkPhYt5b+3xxCi/wUjc8WnjXLpGGbU/G/b+G64V149sPoiyYq3TJ
wR1uPJbDYcxkaFLhsWszJC4N5gqKQCyE5vm/6AqWq+aw4pXjuw/dUzaGuCQYK/kwLRPw+U0POcAx
eBhb+skOZSq2EkcwuPxXKwtYBwnMlOlRA+nH9BSHMryGzMb6+eZIH1V4muwsiE6DwXeXpepN02m+
vpiSoBWvPRixibYycvIVBc2acjYEuDBWQKxTq95HRXO8HDbinelsgsulKou1qDToqjv3VBFnUZ+y
LnM1GcRbPGFnM1wiTfAWV6kLEqmWJR5qTE4c4KEa74KXRyObMC7jWJ0eGoPW6F6jJwcrIUcrk6Hp
NNmMcYkG3eN5EA0KwJbDnnQ/rdwLyLFM92mzM5KnJfbH/qEs3KH4FRjXxli4fX+lR5Jak3A+bWLa
loqIoja/bOPYs6CF5EOiXRvzXcXuSlsG+pXZ4NaMLn0+1TVDAxf5SbrKHbTjIMN/i7YIvEWvNwdL
I0B1/RlIBjpDtSwFbiEht6NyNJg79K9F5kOuQ3IEE7nG1hI3Y8sSm1kBiknP6HZKHe/SYfEvO5+w
e2ZrgpswM+izPusALqn90S8fV5UDxZ0ezf0KTWukYvGyEXHOvpBumRc86ntmThOnDm3iqaZiSUJK
eLTbjorz97mNW31ZUPnR75Yd88u96afHlUArRQ+XjOhC5HMbYzwwcpqSFgrVBe416jEBB2h/CmSc
vZJp40GRdt8nDcCfIMbT+4fYtG6kyruyQfA7ahtkaVQA1ZGw73qMx4CHSIYME6/KyhpP7ZUXiu/L
iViWkKqnFg4iy26tlMIN3PxI3cSXyzgJo3RjjBtQ2HY0SQMYG6vXNjoE2LOT8pXQr0m2SMJUeMLC
EfX3wLhTQqNP6KkIVBvENMUzAXuRvTjJHcgXbuvr1eeC3BlkzJxCl9jYXD/fbOdmgQ0YTU6mF2ZX
I+BZpeROtoYIf4bbjonLcoW1EEhqAHmjJDRymnIG0HMIn0KSgAxnpsRL8xrksNPRyqU9mEJn3IyN
y3u9aRqkmEDCpH0P9vMXc5fhyNo5YeMVXwMHfZg7Yjoy1TbZhHKZsB9MdGOCGhTPYbFrKuHbrKsf
2Z62k8qlv7xfFgAH19Kt+QRCpqr4wWTK5jK/51JfY0Zz2YN6x2u7zmmqG1b9MoNrZqGfQ3qDFt3P
NsPhkVPAXSQpmN0iv/yV3oIeFMR76rH81KG8np1QavnA0XJrjqu02Oj3Ltqqxt0MIM8KonBa5l7e
DiWT908G2wRVQnqSQPsT+8YSTacuTYEzViqSgKNrVOObNs3NX7a1mJIyssTfefxKYAGyOq/PpEH+
w+oe1QIqWL3EhrDGsp09LmEYOe1ZrONotIJkxpsS+7xx1x7zu0jSfycbDZc5WNNZ5jKiz8ZQ/KgH
NXp4HKX6OzLX41IE9ne1SKj6L+kE9bVAYbE7TA8rl1V4px5kl2hJcuDRBXE/o0Omx+WpYz/ixnJ6
YPkvu976gy/k238KqhvXm3pg9uMIRERDYSkHpUhQSlwlVaapzK6yrshk/iAzyCUKo+htMuMc+097
oeJEUGVVXXO3HFAaTtGy7evYuYrSlV2pJVPJww6CuJqXbG1gMpTa6w3IU+etf3kuhWEMFCKe4oCq
B9Hen3sjHVlHjbbBobaF3GCUg5lA7yHNanbpNdoC1T34+ebd39nkplPTwcWc2OgwU9LmmdWYOEtV
HtU0OE1N9hmigfvL9oSNWcZ5kHzytWKCYzsIflB3jh81LwWx+eA0h+Gkn8DzC0C4nCpWqCm5tcll
YIOiqh5Bp9hbhfQQcw9YvgT6pqk7Xc33+h4iM0DAt1fqgeSOea0cZZUlITxq+wu4Yx0D5YuuJWhs
CSp3pWdYS1lm5bJd7oU7mWax0FU3U8yd69qoJ4BnQostqScLd+R42hnMkt3OhflyY4VLzAWoOrq0
BUhBy+6UKXVG1ZvHQJJeZEa4pIzX3GiyU4N6prWvkrule2npR3rdtmvD5eTZrJa6qwLqBWg4Mprb
TNfdQMr3sK7wu0S5ma41+DeJUg+UqUaD6EpVGuwZ5GGT3Ypi1fz6To5aE04bZUAYmiau+zz+fGi7
OO0mAOv/9wObxAQfx4tqAUgK3RmvQ3e//QgMltJJdmShH59H8U9QbaZMqxC1cQTgqtGgb6S9G0tJ
QVZogKl47MMsoTLCrUkx6ZVVBED5EBr6s7p4zdRIDn/CadqY4HK6XQZ2oQ94sLWb5CY1pqtRbVAA
rHxJWl2/5517bexweTzLx7lPtPVdw1sfhped6mvOcgCq+Ca+ntD02t02bv5kH2UIfYlhHmcKJBaJ
hxH5XFPG+VAqE/Wt3P5RhmYLLvyHUu9An212stYR8byapglSBhNKTVxKD/I0gtoRiLy69AtTImcO
TjOVYRrXSXs/qWcjXNaurSnOcZv6976xS/f9LjrkUtS5bCxcvi6L1IiZrSBfD089Hn7Z949dr6A1
pdoG0/C0zblHniVGzYYJJbkUlKmJo00LOgQeKZ6XR1nFXhhVZ1u8RzQlwMCKgVnrU7wlT/MurWrJ
hUe8n25scMvfdLkWFBQNCO85I/8HwTPhqX1jjfMD8KQAQzuCwU1p/OpIfIgR4Crvg+Axwhae+BWe
946XA1roExuTnE/0KM1Vc4NjboHDgvZzmZxYphUrNsEMBrwUulP4y0ENdriRhDoDNBR8pXdz7I3p
RzK4jsK5plsW+vHWn7DJ4Fa8BGU8AdIwQ62tsOdHpqWR5IggdrezDW77Nuw47uIcWi9Jd2LsnpSS
lRDXmjeD4HYJxeobVq/8za2vf1pxGclT5FmRM7ntsXhQvGmUjEhqkds0qDGoIaqAeEA+hV9X9SzY
e9b29gPYvMAmTiUjXAfwLs1tBsglhzZLS1JFeK+ui9CpVAXNp04HesfAPOQfgwobZ2s8zKWz+0kf
O9w4Gm/ymNu6JNlXfjc7k1+CuqksDpcjSfiKtDXI5Yopq1qrCZFercrVdpoXnkAvOlzFaw135YhH
Q2rj4lNJjhKH12+/tLmksWgGOLh61B/b+U5hh7p4yaefl4cmM8ElCTXvVZqYWeQba4gpysOsAXWm
1s+XzYgLxZslW0NwE8am0UfWYuNhPJqeFuofRhfoymu2t9Kfpg2SH5ICJh8Cc2t1h6iXbfX/Jdmf
Z5LLIj2NG41kiHDrZvIUJ/OAHroFzQ8kkmVpV1zs3wyVyyZTb2nVslRrgWZFfq3aluS+8u19h8vp
R4SDVi62Va8bJMvvILFkmGgTIhTYEuxmJT9UWexdXjthdtyY4JauD2szwd1X90Jt9gdj9Jgmk1sS
euHGBLc8edQMeR2g+liNezN67mzX6n5dHoX4Br+xwS9LmzeZleK4t0JqlE+5H+20VebBhkpVcdVd
QfzgWkcQt1fZzTh79r3stUw2j9wmkHaLzYocPyDMI6doiMOyh8tjFEfZZoxc1ge00uxsHW6+jpG4
LRR0QHXfVCAF1Nw1NfamE75dNipbOy71z2oBf1h1pQKwYZgg7ULhwOmbbHfZjDiscOzUVxY1HGu4
HDzjopVoYx/5fbTCVlH/KL6ZGBjZJVfVPvAvmxNuaBtrXOotks62yzk1wI6eemP4bGov5fI20u80
+37ZknRgXApuKhq0QZHiVf04++NtBo3D5TH6auzSXf8tlayW0AlR5COrFgKKhJwTJmxGuXWEBmqS
7UiI5rrg8+XhyAxwLhhXRm2ikTP2+/QtQ3ND2Usax2UGOH9L4eJpXED2NJ2/Tg1gajJ1BaFDW3hU
xu0P3sa3gXTLqOnlAEhSW12lQeF2oJFG153khLbOw7sT08YK584kjTI1GWngqSn2QuMpLa9LdYJk
yXUMVdpI9mgqHJQNFQdKTOho8i/QbTzYBiB+6NConyecyEh4pTOJb60Z9N2QNja4mNEiJWLFVONG
Fdy3lavX+9Y+WbLOOnG8bMxw8aKDVVgfIrxIjKf1MX05pO6yn3eqB+XbnSxpi+YN0i2QgNTACoub
75/nljmKLKZX68Gh2dXhKZ+uzFHyHiEzwU1bmXZ1BSYrQALa2g27Yd/GuZOro+QiJcpo25Fw01aY
4USGLsEGZ6hOapruYqD3bDJvmJ5VzmjaT///RLC1t8bx5sRXLsoY1r2CDkjtxmR7o5CMR+gHKLqB
qFiD2LbKVyizdF56JQFT/nTXQTyzxxWH4Zyln+AJUsVy4SIRip1HtTWQPHB50+oDEkwmGghm+3pJ
F29qvsTz4l6eMuGtzdxY4ZJnPhvKpM14VoYu1BCDqMUpb+kh8L4Xs5N8LWKXSHlpRel0a5JLp2qm
TSrtIZ0R561jhK9URjQmygobA9aKaN34QRqBfDBMISxf1UdieUm5eF37jdmWJ5m8NU749LM1xIXq
iBds0L3DwVfWUNwKnQTYiWWPh1E8CMkkmST+YHFBG+v63Per/FrSPZR96bTNQ1l1f+kPFhezVZz0
zAZhpAfh+hNz9UN4sl39wcSQQH8kxXNJfMHiQ1ab49QCwNSr2ielDZ1G+0ij4HaN1mndOENnjtaE
y7vtzUP53Uy61GnDEoR31d86A3fazyGxtowWZq4/5a/xIT0pLvuRHtP7DOg+GTxjjZFLnsclh8pO
BpCugrqC7cGJdWX7I4q8zV5GmSJbHi47aHk2RpEymh7R33AOHuzXyxEk3CHO2YfvXIqKEBhFghzX
VQ9j9agOD0DQO0t2T2KZGq0wfBhd35VW4hK+qkfCvJ5iDXdkPbwPxlOnfolk7IPC0TCTaSspgo6D
3J+uBiZFswioqXtju7jE7o65jQJ/aftVbOyjqJcNSZjnNva44JkHbON5jEQ6kB/RuEunxlEg3ier
RYln7jwsLoKmehjGgq5t18mB0TcjWZxu7CXhI/S0zVi46ElCJNJJx/NvkIMR+wfNJJ4mvKiaGwNc
xKCiQadFhYZSMu+i8u5f6uS2C90JPbg3voN9F8xuMrIcYRXIhIiYTiw0JIEG5k+XWFhX2lqJMh5f
8rcOqVRdVrhQG2PcDmEnBlPyBWTZxWj45kR2PVl2oyLriRabQZ+hBbULAmGNP8cUNrpWBQEKeKxO
rtWyudGMyk2H4flybhBdV0AwZBJmgVZe5e+NURjkbdCADNfu3+LiNi+8oseTmXqbKwcogF42Jgyl
jTEu0TEztlkVgAO3SGZ3GFPUP2915ecSy/SCxJN3HhU3eUHK+oFV4NUK0v1oP8bUoWDMvjwY4eZw
HgzfhDQW4GfU+3ndHEI8pir++gK4dkheNiMZCt95BC6LqierFo0+46FHd6zOdkoZxFJ8QDXw/Kda
KrUZ3+MylV3YVyoLAZq39vS63itucVDvei9CS5p1K5P/E+YhvC7ZBl5QTZNXiwkSZsd2FOFGGTUe
mAef1Umq7yfUNzQ3RtYfsTmTgJ5OXwCNCn3lQE7GS3Ed3zJXc8ob4zg99Bk67gKnv6v2ssgVermB
eSQgIDXw50+7ndEs9hKsBMlmDqmO/Gin+ncL7/r2kMngt+KJPNvikhExO1UjBTLfmNmubVpeXspE
+GQmuP1WS9txzoIGUn/6LuifzY80n5ib6eKWSR96te1LVOTA9IgC19GM9pkK5GPTuIRJ7pbCYNrY
Wj/fuEQB1tG+tHASaptXgzxl/WM7/Lwcr7LVXz/fmJjHOsMTN55OFav+1qqWt1iQCkWpfUezSXKP
kNnidtu8tdRusiLDq6fKA1nHLlqM3ThTt207GeBBNnVc7raZUq18nKYHjL5Lo+RA+uG6Gqfvl6dP
ZobL3MZsh1kJeWNwH8WOUthX+qK6rC92l81InJrvcEn7RQ3VIQJ8Y9kVyqco+3b5+yUrw7e3xOBT
ze0eYiosa/ZlGVVuwNK7YmInulBZEpDMmcklgYJFJUHrKCoyaezabH7R5sSNy/7l8pjEhZlz9PAM
uqEWTmUbrwVUX3VXfKb52O4MB0jFne3JCCtlg+LSwqiqiaqFWKGiP+jkWGWnsf95eUAyE+vnm1AF
L6FZMwXYDQYO26x9083cNQ1J14nM07h8ENodznc0BlqDvg7Fq8IkPYj/ZZv7vQXwFayA2HXZr3AQ
sp/sO23Hvq6E7LGr2s7ooW2hdpcGujQdnsBkwGfhVczUGNii8O6AN2tuAgutbRoFVzG9/KzWZHa1
SL3Oo+FHFtEbxaYPl9dLeFY9m+ML+LZGOkYZBIsz85se7admT6xfVlM56gx9F++yMeG6bYxxu7hR
NIEysBHOQZ9VdM1TkGBdtiA+dG1McHE7WmFq0zmBifUE6WrfbCyTA3l6tzmlhRO4nQzP+g/08l1F
wwSHCZiV15Y1bsdgs6ml6oz7eb/QazOewEGwuLVuenN0O6XpvuiHp6pQXmkmQzuK5/Nsmds/1FEj
gzoA+qVnyqHQoweNzB/Z3TeD49wR80C1eg01uzmo7ReKMmtCZeWAy+NAefpPn9d6gOUyY2ReRa7L
lUMheb7sFsKs9HsUAKD+aaAAb0hKjRi14vmlQrE4Lh8aGVGibBCc502o0vV5uoT+ZOwHNLQssUwb
WGwB7LUqMJgamC7+HMWyRF0eNsitU+vn0Y+gefvILJ2/n0ur5RLlcTMAmR03QEElZFc2n5VKRssg
GwUXLhOljTrH2ISI7UfJU/8hCgMTdPT/mSYuKkrdXIYkxvU7BFe8lSzXQaU6SfuxyDib4SJD65o0
hMoAcJdIaFmcHNb3ditpDpcXRVyIOQ+HP1ZlZt21IRpTvdF0u2v7atXrHkzX3mcoxMhuxuuPfp/L
fg+KP2OpYRuQNphCv7he+yasY7+rj9lJhvsRx+PZDB8rCg7wpqEwz2ygV0ac2j5SKZBJ4mj80Qpb
zUSqGuFShPuAjE7QfKQba+Np5voLNoedbqwIy1G19Zh9b3Y+geqWMT/15UcePTcewMW93XZ1q3Y4
I8Zq4bR94qbBSwVbEkdbL52X1p4LfwO07MqkIgt33vqAsmKxbFc9TmvbzK6/ksEgZcvD5YGkpyMe
hgKImtbPdfiYf0QT1gTWAArk2JgNXvEzM6rQCjPUQwxgYM3BKUjm2OVbn+9q9K5dnjth2GxscY7Q
G3Ndor0h9EvtoSFPAwFFy1UN1ux5dgb1GCpScj/h7G0scj6RW3Ne08BcA3XyWie7W3tc1gUDTPYa
5gtH9qIijNmNRc49umjleoxgkdbHcoA82pUmOx+uS/7OAzcmOJewGeRgmxbTODRHlt5a+eco8xjc
T0bHJl4vnWATJajO8eeBSYGkk5XaIbpc1zqjdfzXI5Qsm4oXyUK3l24zg/KaW0xrJpx3MZ4o22nG
KZv8y24nXpLf389vDUuWd8Gio8LYmlcDPSbpMRsk5z/xkpxNcCenCpjXIF+HUOuqk7f3w/BassQp
1ENVF97fDYfbFcqkqptshq2x29WZ4oTUH0MZW4p46c8D4kpvgdVWekDIuvTBnh4UvwJxereXvZ9I
lp7fGiYlDMYkxNIsBPqiA1yahPvL0yU+GVjnoXA5YKlpobTr2ujO6APB6EJiaG+ixy06/aUnm1zw
m2VURpEOU113asyHTEarIESNm5uxcKFvaCO129WVV0BCeGWcqLe8DQeCAwhEk9z2TjmSN1kPupB/
cmuVOyqOfZDa+Wq1uNbuxl/EpweGjgPF7SCc1J3A5gQC6kO5kzfJyuJqddPN0aHN+7yEqhIK6eaR
GW9JfJVhk7DVeGcMMhHNdXHep9XffsKjSrQ20eIqw+IVXYmeGtyCanaqAvuQjtrxsk/KTHHpgrFO
t1euKr9V94x+NthbHnyhSysp0spcn4eUmCya9DJGGyEaXegOxZmdBs3b/BnXfOlrkbhGB7FboNcM
CF3xuLaFgaZmYFirEQ0NzX0KptDkrfVwP9oFpiNrZNCEGWpjjkuDWqHHWZoaa4YCGMOPIkffrYcx
68eyXyG8BM+90cF4y/bkRpWdZIQLaOs6AectgZoFFxHG1DG9LiAjm6PBoBvcjCVuDu7G4PGyowjz
I7SMdMCTDY3xh/OMsNiKlgj1M9AmkkOXSkp4su9fP9/EV0EtbFt5iEbQ8o6mnyLt09/9fi731gtR
4iDG0b9vHyeWO4EuaZYVV7I2M8SlXC0CCxKjeGrLjgaO4+UX0Jl4nd9fhy57Gx1ZF7uQKQCsa79X
hMvANcuVIGqxIq1Pd5FLr6ICx0qoHKJTaL5GDrwLQkdWaRWdYCxIQdl4K4e0FR9atjGjAN4ACN/X
GXlg8zRPLmQw7fsqiqX75f+Rdl3NkeO89hepSlTWq1Int3OYmRfVpFXOWb/+Hvq7O5ZpbnPL61dX
CQ0QBEEQOIfnE1thzMaa1nDSDFylX8+Y8ld7k2K24IfyOB9nl3aQ6/NR1BrPtaolA+PYQgJoYSD0
vR/Wgz0rrW3RzWzazuwZbnUXHS0v3Fejg860+97FySZwfrpJ2YC/EcoOi0dIsdvOgNCm/TFGz1J1
THq/C+8V7IWpEMViarZL0piYv+RJ001U2uROPjCcg5q4Ju4h8b56mPbC04y/in8s+hqtNzt7DCVF
L0OIq8392J1W27+8s7kbD71WwAbVVBNwssxGIIk+WlMMzNg5KK4JgANqKxjd1a2xXsDBecIF/LJE
vkZvApmYi1+A25xMSWm6epforT+YdXBZBF8popiyjIFkzWZp11QjJeloAESWklHSO0/h6vdIb5zV
p+mNCMiYl94A9vCPOCZ4xfVqZktNH4XV2u3UHdGArp++KI0fAahZoBvvwNwKYxYMjEtJVvZ4w6CT
PKvXuRZGyYgT+e1pxrpRLDB7F70SYIq6Gf/BrmjBwu7G/MPr/zfeaBdLoVgKiiYoZAUr3u8qNzmb
/oz6nHEaTqL8iusqODD/Fkf/vxGXTPPa2iWONVO5si1MpQjwE0TfZ441ELEoNfhl8fpUq14zyDsj
a54uL5dIBOMa7VQqozViSiC3D/H4W0f79mUB3HzN2hiJ8Qc5tbSyWmhuPTiyXwaSn76g893Nbvtd
vhNNCXGD7UYas3vDEptALoDMSgAH54yadN/N67cSrRZ2rTv5DCyNat1dVpHa6EPI3chkThWc1XUO
8CA85PZhdI7a8CkEQrQLktbR0auyuL8sjpuSWoqNWRjFwuMD24JqL31dzciM0SHcXqleGTu4QAQJ
0MG+z254s/qtm91QglmKrzOKOLX4C6pidyFAaaCnZO7sxZp2U23gYaL/QtnlG3D3jcfBW/1/8wDL
39Ibacwea8a+zMYJgwXqzdSjDE7nwX8WiWNi5gxPvv+Cu5f+/g/LqWIiFXywloqy1PtdXXYykeYR
3fjaTjuuHqVebr7Qa2/pJ54tHEDnXnutjTx6om+iyKDNld3Q5LvzSQCrHnIPCF6ohIQ3moNpCt8K
FmDbe+VPgR+JFGUWMq9nm6QJBCtnY2cdMVfq9SfritwpQb8rXU10m+GnXxtNmbVcrWTWJSpQu0sf
ZT8avfgm2U3gXSi/zefsFuhlgQgFjvsgvDUvE0SLBK++UozltOZ9Owdl53WIDLJ0nY0Hu+kdC3CV
1So64elXLzkRE1fnXLLWMsQbZ3wggQ3cVCk8TbdLEDrxqf+9FE56tL18+lSw3ViYCbamVOvyCmYL
T9vVB9nHtPge/aFf4j2mxW9F9IDcxgzQXhqgTTYNwIYz0sBpVXWahPMPUN7KXfO8ehgDu5Pc7HCF
fuj8md6Oa3dyRCkaN+Bu5DJBXs5WJULOCT8i53LGjTwxQDtzGGPBDuEejhs5TGAvJy1NahtyluY5
LnaT6n9mB74JYDtsU2ms8opgQ9RfwI9wpG0tP/tj8hrZxM0sXJ/cSGMCmxphsmSoJdxh5eXKqPqX
bM5Og2E9X9ZKsDoGE89Gg+SrHsNq3XpYrCtbfU6Hp74Q9YRxO/EpVqBtEAXVfLbFdu7XVpo0AFgt
GKbexe6Pda9fl6ajHVqfPpK5qyTaXtyIuRHJBDCUo7JhQPkVNd7RM4Py4UCLk6v7VfHaJxEfL9f7
dNVWcU8FPALbZZv3sTEOBMLmoXg2luUBKJ0CB+Qu1UYEs1SmnEtjT9CuTqbMLRvPqCcvsw929Ouy
S/BPcUNTNLzu0NYc6pqbM65PtKSXR4LKgjnPP+Ikq76uWRsf0qbLFdBFpWXmtFJhXqOxNN0B3jz5
3WlzidH/PJZu8ryIzpoyAXHoP/4uaqDN77LTfNakDpXLPuhfEVnI3r7PMJtvOcpVLYRS596NTII/
AN+aCvvSNepVpsgxqkh4meyNo2mfk6pwytHw7CrAA1hfiHh9+dmaqQHfzdZkOhr+XsMoTwzYHhp2
6KBGAq6fIj85G7GDlgW/NVzR2wT/vH0TyD6D1Uke1/ICgZO7Bsk+OSqHJTACsTH56cRGEhvPrGSy
5fRVUnZND7vxlN1VqMtpNxSyxL6N8NTsCTyGuys3QpktMxFtsdcMS0gLc8U+9dLO/Tl4+X0Lmuzc
RYFFaFHuLt2IZPK01YhmjNfikWz8gkcyr9oVxwLjC/NddpB2yr58Cv1pLzpjhdalhthsjSELSWPU
UFTZ4T0L7zDFOTnOJ3Kv7swjMG5/dz/kb5eNK7ItEyXasI2KwYSihv7YazeTKeoOFAlgtvtQyE00
JxCQKOcE3lELSRhpyvMh79usFZMS4ebZtP0Kn1y0BZCHticboa8NoaNpj9JcBP/NYEwipEx6oaQx
3dxSvCcl8bXOFtQg+CHrT/ww2fihVEWOZhRa+I725ASAFmxmMfm8YGXYVzErNyK70iCmqU9jflaW
58uWErkzi5lYmyqAQRcIQFgaXBQi0J+hpM7wtbjq0FNVPg17STiWLJTKRIsZbVXGkmIT9cHkrx5u
6ZoznFPP8sgO3I8uxogb4gr3Lv3sBy+0CGU7wbygKrMbqSzSaR1RW1fOvUchZ+LAeqz91W/+xeMp
/dglYcymWkypLTMdJWC7qzK30vrQbVEQckyix55gFfmKoYNDt9ArgsbL90GpXSu1BQY2oHp2y1+U
/8300xwJmOylfuQJX2G4+Z71Jo567SYGljUOZOAeYTfjJgVUUQmv+hXQi/WdFoyZoz+Ln6JfWSw/
mhP1HYLiA3Il5lQzM6lLAToQofzQH8y9/aN5Io4CLvGAIi+WnQsU3S8q6qeAzDyrhmv9AB1dfCd8
K+FGMnjP37+DcV3c04fMpO/UY2AciZeAl1ED4JSsOtr/A40P++khClQBSg4/Y9kIZtZ4UpIQj54w
QAs6bcpCGQfKIXk96kLf3gs8iht4NtKYJR5i1HrQhAKOy3OUuNEJCaDfRV550tB00Dq4wD41QsBa
uoYf1tgmpmLiacMEcu17v+rlpbSiBt3JuZQ7kv07lVaHLIdFv2mU2bOKs9l7BdkZ4af2z5tg9i2q
zki3TONEs5fZo4tq34f7AUMU7S53RTOQ3MBg40VZRbsk3k2Ys7CVFIlOY0Z+Vp2s5cu67gddkDHw
A+xGBnMCNotWjl2Gi4V8tCvHDvBQ6un3leS0/uIpKAA7ZPoXRUKu12zEMgsIEiQJYFEQS6SzbN00
i2Cmhp9Fvwlgz0MShlKiSrAdfUUZD+mD6S+B6uPZ1xdsAMEqsQej3sh92cdQRSIOJUPNMDLxDRUy
jBbfEF922t/WC8hwRIm0wIJsz4ia1aRaCBRMO9VVyy4oB12QHfEjycaITCTplmbBDDZU6/xwV4BS
KqFvQZOnI1W37gHfcdmU9KD7uKv/+DsLQrLkmok0BuKi6tSbxzn9YqzXuZC6SCSGLujmUJJ6Eq3g
uYn8gnxdzQKEfQ95iruOIPET+QVzrEeTVCiYdsLZZ3mWfLInr/jMIAhaHP4OEBYTIJSlUevKoAZL
GhcsOI/DGLt2bz5cXhcaAy6tCxMj5qJOQWMHTUJLRq9kFxQL8cfJyBzgMO2NpritZEvke6JVYiJE
EdsroHYQ4rVd2DoU6nV+GXbYZbLbeLNf+u3sTC/Ki+gNVLBsHxBm06iSc33BeaYcdfI9U68mjNhc
Nqhg79pMigJcpBC0gNCtiIIovdU7QVQXfZ9JPeJGsZW6hF8o3XMKBBfDFnVsvzKWfPQJdAKjtIYe
MvYFfimjfEzAqI1K3hq84k0e7WBGgxclp8BZ5epu90Av9MNRPNfBX6M34czWGiZ0AAIOBX5PFk8e
E6/W5qdBKvzPLNObGGZ7lZaCPDzDYT9pj/Z0FenfL3//Hw6pNwHMxrLXce10C3rIx2RffaMzmdaN
EaTfRDR0/M30JojZTKTK2oHYVND4VJlBYdjOug5OJK/uZZVeH/dYv6Bk6yYxZUCgsKehPKrdqIa4
YNDyjuHmN/HvGqQCNFmijylm5CyA+31qDuNOfqkzJ/JE3fA859/+Asb5GysNl/k1vK/JaSr7Q72K
7ociEcy5OMvouMawFBxjjVenmDXNVXUhLTPPy7eK0F+xOaeaNIrUjPZ2L1XiGGnrDiNx1ETE/8V9
hdrKob9jI6ewpHnKOmgT6aDJslZHWu66OPw9ms1uKgevmDCTAQayrn2IW2NnAya3kRy1VEHnjTWV
H+K8f7zsRry70/YnMRscgDZaI9ODbem+D/HglebVqF5Z8j1JBKc0t7K+FcVucqlWC4XWzMJzuFsP
iQ8MFdSvq8cInOj/oqIh8h1mz9doaKgXC/LqysEMz3owX1KvAI6l9XNFPyze+5aTKFfkZvlbJT/u
/7A2qFAUsX39CtjAkyO5uVPmKNRLx/iYu2vtdALbClRlj9Ku7asFZFSo1oPeJ6n1w2rr3mVH4aao
QPmyZRONHOi7ZDSbjEKTV8rAMhzrQ1w7lBKKfKOgx9OvUtw8zVfpjziWniKi71d2jYIG7TWwTyo2
Ph6I1XNy6K6MoJA96aAL7vMikUyykILMobdDaFhmcaCPiV9bSiCwIg1YH6P2m1pMzJRLNYqGDJf4
19vSVeGnHtCQot3qrsi0ll7cn8u7wW/WjW2CyXFhytsZhiyvwl0ZoC6+aw497hViVlSRAen/N/Gt
jkpVGWIop3W/tOE8m6IhHJEAJoDazWBPJYEutGPhfulAmd61ZNpdXiR+THxbIyYmGp2l9gUFYJrS
1pmACTDMDxI2cBce41Q0nP0PYfFNGhMW67ghMbis6OuFDRKW/XpSbpWDMjjSner3T1LqiMZX6E69
5INMYFRTe+7RqwUrWqHTVH6bPOsaouRdm4ACocO4x/Nlg/LP1zcVmdAB9K+lG2hFOzTmg5TYQa52
d+3cCcQIvIPtUeiQQ/aEhowhPZPQtzrB7Uz0fSY+YEglzZGiIxMH8wZRb1RTFSR1gpVhGxKIBHJV
Q8XKGOGVntTu/EsiD3r9dSjvSbr6mmZ84n60CQ4Gk1+BXyjsUwkhj4RPknWtW4LqkGArGUxEMGpp
mQe6YSc8nhP1O6qJbjK6kn5tjZrAeNxuw60yTHSItFZKUY+nR0Z8q7ll0F5NOwNFNTTzJm62o6M3
xj55yH8rL59pgdjKZmLGMPfFmDdQtLK/9MnXRhFR7HGvMIBVUdEWoyugKGbALsLMkHOzwxkvHxc/
xsze/3jplJPoFZfr5htBjJurdQL89xyCkvxX2f0VgSn5cjjgevlGAHMGduHw/9kKfTdQT/1+oSQh
Qj34GctGDuPcZg2MzdfKJJ5gMIEVu+vJuE1cWp1sz5+BJtguD+PpRC2zZZphtVHBRL+ME31d9nHY
CGwnWhzGx1t0DC89zfSm4oFkX2QRV43QaIwj11mrdRPtf6EJbAd2i6N5nbmDR9zxTvkhquly48Nm
iZjDL1nGvFhl3IjsLgIykjpmh1jSfcnSjuXUf480e95fdj6+AVHjt4HkiaFCxoBr1OepTsvV9J4n
l49a+3BZAP9AJ28SGAuOc1fPBfUE+UjLNdMTLdSk3yneKihv3fXrZXncw3UjjjFhagFI77U83aB1
JZQcuT3OIJ24LIS/Tm86MSlDouahSlbotJTLz0LVnTg59+38TIb7NBOVvIQWZPIFuxrGLAQqHJLk
2Vu+Jz5tvl2CBG236V3ufqZmY79ZkL09tUO6RGED5YYBt7TkVsPcaUnORSl6TRMsFVuNnOxCW4Gd
i/dC8tIl12X5QJryv60Uy2dVp6CHsGgJOTFlYIy/5Ou3uPAXAHMJ1eFfdjeGYwKsmo8dhZjGOh1l
vHHnAWr85Lo9mT5uaQdlP72IyVVENmTirDItibmoyCUtw7pNV/2g9iBKjGXtE+ApNrEVohuYfQIf
zvu7jAaeUQm4Y0jLwX9i163T5g/zWAlWix9ugdFNqS9USvH3XgzuZioe7tFX22MOCMPcgXldfaFQ
rwoa6SMRzBnXeJphyqoKQgfQzr6XlpfN2JqjgcwfmGZ1fZQATWnIwn5XapsPF4yNGCZalJoZrv0C
MYAwAJUzHRozffp6q7qFV+6EjfM0YfggD5wk6EAFi4jB9mwOS76kiYa+DtoZScufxS46q+h8ABji
QQQ5wLUh0GEUdIXohsG+iLeAO9fUIkJvw5jf66UUzEV6ZVciPFF+fdcCHq8ugx0Ywt6vVYTJ+wEQ
+5qnDk6VO20woC0ndinhQuwmqP6jS+YIzJYbcpR21knc38H3TZADy6aMMVuNrfgABmcx8hrVVjMd
3QGROL0FGAWmh+IpduI2dxY7SKTDKh+0yXYvHzjcY/pNNlv+6eJIRSc/CNF6LfPmZNjp0fpwWQR3
ITcimK1napU+pkD793Prh11hkvhci8o9Ii2o424KIhYUmJVlBqRYlT5kyVqf0rVJBFAronViQ1WR
aGZq2Cvay49z5YAdAegkQwDCDGBgo6NAVOMUKcVE4EyuJBtD34ZnyLVTF8fB+kxGYwM9XsFot2G9
3vM2VlPnMGm0BBXMNXzEMINSuJhWEwVevhZ/hLDXqSrCuFiRYVqLPBgFHt2HXegpB8BsB0Pi1Ne0
PCy6I/Id7k0k43BhGM8ywOVVL520ICvUXasiKUx1/7Jf80AuVFnWX+d1US1g/SGq25X0NlRLD/UB
MNt77ZZOLo1nccWP5rJM5IUoXKox94x++dcgtlmqDiOMKAkDGqRNlUOeq548NZ429+6sEdGKcU4V
wOKjURA2Amc6i8IPBjwTqJIgTFAfaIcnPVUAaXi3Him3bxSIXre4qr2JY7NCYxmTfEih2rjeYoLH
qcvbJftWr5Eg0tHD8IMJCVAzFAuFdcyNv48RxUC6wdIm7N4M579CvLla79UlOjQKfD+16dXo/rKH
cHwflnwTyZzPw9iAfKLCEWbaOzy35pEgsoq+z+TvIzylBV5r7JfFYwykJPnL5d/PuyBsFWArfXKm
gNamBdrIHCw+7TMnqbv8yvEWQfwUxObO0gpWiZfrQiQIICygTeBAZI7jvK6KBXULjMklDq4J0zMB
w6nkLuCuQ1cnivdH/Vk8E8i5d72TytwlAVWeY9B5BptGdz8av3SrdBpdctfsuu8EwCH8RXtTkPXD
PCRGLEPBWUXR+dAnz5cXjRP93qnCOJ3ZDFavlfg+hjmDLEp38xh6ZiZqkxSpwfje0mjtkIfwvSma
djPKcKolwjYTaMJiH8dx3mTTjEUB/5ozZzcqeVwmkYvTw+BjWPizHCpzWODzk5LVMFfvmT+7awrS
pxzSa/IdYX33n1ZGZbKUSlJKpRihT24dFil2AFyfpwJoEcGysKiKBWgqMYugG3id/F7nO1US6PAP
IeHNXvQHbE4iKY36fklxuNJ+0fBI22PaPaZLAXzU70zMuggCgmBnqkw8SEK7axQVRlvHl8kIeiA2
KsZTXnpdLyrSi/yNCQJmYkg4EYFIKVWR2wHA3kktDOVqkiDvEq0REwGGtcK1LYRKHe7y2RfDerzs
Z/wT9W2JmAjQ16ndKjNcOp1LN69Xz5xMN40ORf3y3wQxMWBImwXtgBCULE9FWTjZetUXD6otOEa5
64LRe9whcBXE5fO9y1HsHsVegd7brrdqpzh2f5V8goNBpfPKqoxHd8DKMGGgSRbgHNUIZ2ufH0cD
eCRdeCqnTyCCvxPDhAB9ktdiVEcEfzNzSPRV7u4uLwk/Kd0owhhrHJS4W1UYq/OTElNauKS4XaBo
Pp3RUT4zTPhOITYcADuujGwoNAb9Qd8DcQJNGEtgH3EjEjZC8YPPRjkmGICO15RS3Ip984He0seb
CgUI+cHelX70oOw/FbA34piAMHRa0g4JlGv7xqtD+TrTyoO05oLHO75/v/keEw90uVbTZYaYNRoc
IlduASRkyQgEniESw4QFOyyBcwvuen8cnPwg/0VnSXLPOiRXy5f62fiC9iBxewl1tw/H68aEbIiw
Q1IoMXSb3PIA1HKnc2MvOlM81+ZG8kQABNzQ+iaOHTUdgGo0pzIcpK2+VtmPqX+4bETR95kwIVld
0450dxX5yTD3vfnfXIGlNQFOUjquFcwVFaFjGusRGZbXjZmg6CpSgwkS4ECsRmJDjUyuvXpEGU/v
Dv/NUmxgIHUyGys00cObqT5XIvhogTebbChYpL6L6ffRFezMBqBtwszpG0Hf8et144P/4nghsgFm
R+PDfHZdliGJQEWWHqSH9mC4qJb8pFeTxQl3NdAZbF/+ZQ2OvgAOJnVGjEKtixO5iiN5ItAursqb
38IcHpEeNaOKthxvKL0CZZspDbSq8C6vG/8A2UhhfANE8atp5UAzL9J833XWD7kxnSwd3LLqfxbo
ntT0ZFcas6uEeecsUy44wbjZy0Y+4zjt0IeJ1KCWp0n+nN2l1ezU8+OYrc5lRUXWZBwIdOWUMx2g
RWpqfSFZeYhNsI8ow2eue8AW1AxDBY4iO22vdHavt30PYLcJoAp9e9MlsmA388B5VUAo/C2DjXpN
msVROYFRgbKIj69oQbbvAAMDbDg6mj6Xvag2Sc+Kj9viTSITB5PYthKjBAtO2x3XUXVrdDSRr2p5
H07EKaX95aX6B598E8d4vpKWZhFngKtrFbfoI6fGnpdXB5jaY9W6c2a4Uvqwag9gRxBtB/rpS5oy
26GZ50FZ2tdmF9nFG4uL49lVzxQrIQpEHWN83wdnnWLIBthrmUwgz6KwHIDsCiK1fZ7ZTqMQZ7Vu
1UYEosh3/jdBTC6A/q1BNwodt147vEsmcPTZ2XQ1NYPoJYzvKG+CmPNfrkw9BPQFOEuOauWt1513
3U9OtIqWiUaFD8uEZyLgj+GGILNjwKUqTVKcoTYfLc4MPOpnSnuYoiGgBX3k4GhfgIEmBBHn56Mb
qUysAgyN2cgKLkDSfg10YDoZB+VRQwcyxuT2ubvcX94HXCUtjKfgGRMoS2xPxRI3ZdyEYDKqrQzH
zHkRjTdz3QKLhVFqUEUC8hVW3lzulSlSWynrgf9lnOKhc2TQTIhuWlyjETwi4kZHMAfKFmJJX+ek
7SCk98rDeBh+S4AjLQ6KV++0k7h0zjPaVhzj6n2srLNiUXFp+DxN83mZ193ldeGZbSuCMZtBZj2X
a4iIAFpTabYDEkytFCGICRRhi7EgFklXMkNKiXsw+HPPqqqLnrhogGG3EUCliQ2qaYxAsVftdk7D
LA47XEV+jt70fbpeBhRf45d+cdJ7rBCamdvJtTHlLqrz8G34JpnZSnNvRcU84hlgjfTCk4codQcF
k5JLRoSYATRmX9KS/paNm1t2PxmdAi3BllV9pw/nmAX5iZcUOvcs70Of1IJkgzeSQtG6/xiWuUrG
SzMphEBkeJ78/lHfS9eUcFZ7sM/EjdzxKfL0Q3kWPdmLrMocKD2ojiUwbMMzZZQEsyp16mo5FOko
yHJEcphNhpg1RWUEOXh6O/Zzf4zAQoz6rX95o4nck9loA9DrF92AmInsWuuuUh517SY0f6BhXbBg
3M2GDWDZlqmCoYZJcLoWdJY1pqB9ozKcwph3eJoT2Iz+2A9euBFBM4+NF3ZTFCv6CGU6bXDWovAG
2/ZNgt6KdfQ0MjtmXB7r8jMlKLq1/9aMSWjCpC1XicZDOQoy6VhXgjoD33KUTxngZ7rM9m3YVZWU
SYG7ZdV9RzuboygizB6uFwAj+f8lvHbwbgwnJVq1rjqufqqM+mao+paVOlHyNc5+2Il72eO4jr2R
xfiBmXXrPGII2Q/TB1I6CXluau+yCG52SzGf/9aHcYRKqYdGn2ExbJ2D/kXz5333NQW8v4tXcyEg
JC/H3Epj1n+2x7RSaQky/NZfTfcD2iZ7JzlQTK7Fy+loTBGIT2HumhlAiAW4Beq17BTl2OjpNK5y
7DfLYa2cVn+ekxurO4br82VrctV7xbU2MB+mvAbijXNY+jjYSw71SAaSmp20/CDlLsGI5n8TwwS8
NJHCgg7h+PLyNMo/YvRBNacuE2FnczfTRhsm4BnxrKUgF0XNLroyNN9KBDGI19OCBh+KOv5qLrY9
w66btSBUjzEAeBmYM9bI6X7qxxwAYn1QiryP6wYbccx2qhskYFYJcXMHAPAiOiSt8Vc7m/uEFOdI
FsrjXT8IeGJfISHBTs7Ik+S2XdFVhYKx/WRIu7G5q6ZzVV4V1s9ZTG5KRwM+RPSNNGYjE2VtpI5A
Ox0gLuZ0K0VfNeOvbBqdYgmIZTug+m6r+8ueyI1QG6HMfs6trBlzqmKkdtcdAe+cpFToHtN//Dc5
1FU3G0vLcyKFdGMBA9oZzbtVK9wyEQVDrsNvtKHabqT0oyGnkgIpmnqKkntd9PrOw1bG5enNI2j8
2AiYCwUlNBr+xiDaT/fTjMksF20N8m3nyQFq4JnTAbX2pbuBRT0puGxEkXp0f2yk98Xa6J0ED5lk
2yftTy3SBCmSyB2YwGRZdaPlDfSLI3hD5C7RachtQfTjq0EvbyiKWgZ7TWhKECL0wNn1GxX9b08l
PPwzdnoTwDhbKWmZTuhTeZHs5/ClSR4vf59vpbfvM242DvE8Niu+b/S9k4+hQ6prQI4LkgfuWWS9
SWF8DcyTmSSbeI3Q7fOs+IP9lwxO7FIQAPhSTNymdd0GRgHjU3pkkDjL4VNdejDqwknK70V3XicR
qRPfZm9yGM9qGjk0K1gOYDat15LFxcDZt6GVf15eGpE6zJFXKUmFQRbkp3F2r6+528e/emWXyU+X
xfADgY2yPpB0VfRoMS6Q6xlJBsoJq99Q2pc8GGUHnAoAk8/c3rduaD9DEjvq1/goqp7ySyAb2Yxj
jJK5DGEFx6CULP+Dcev3ui8HAJRHK7XoMsMDRlaBsvtHV8ZF+srqkoq6CGWiowwcfegNX5cvk6fi
nNdvieoUglF5rrdsRDLeEifz0oQLVGyaJeiM8c6u7T3a7QT9LkJTsu5idkPS0sdTIMiPjnWMUaCl
sCPm4tpHmkGLrtS88cetMdm2JKLLcR/a0Cw8z2gRp13wnTs1Tuh1k6PuaBKtvEhXqk8PEOC6C/yW
m2S8GZZtWALPX9ja9H41tgvaw+e2d0DO3Tqxbi3OpKqF30er5dQqHpGjMF6PrWYK1pa7RTc/QXl/
ill90c6Thp8wlamjtT+L7NQClCdc/xLoyj1nNoKY3KaURy2pQPaDwzrcTdfk1GFS6b44ULBDrXeM
6+GoCKIpPyPeyGSOHn2OunKlCQJOzfpAgQMkl1xrD3KgeOImb5EpmSgkjYrSyTQSdOCMLpOvxXCu
84daERWgRJZkIo4uZ5LWEGrJ1leR5acClxCFGPbpQusXkqU0JYgPNapq93QfSm54lVSoqslX5THf
rQIcCW5yv1kpJsSkmRIToBmh0qArXoGXICczTSceSVCXigsPBdCL9gloBBCdgPIJr8Go+WiM7xf5
GrYjCuheKh0N4ykSQYzw4qaq4LUQjeVUDhOqo6KQOqmssIvDXSgdrPZuiD9z6dvKYAwnTeZMpMQw
vKq7WosgTm8S7X5er6uwdJvoykxfKu0bYOZLsHJf3tEi7ZhoreQRAJbNFPhx1jBfAcb+e98Q/Xat
q88AuVOSGJ0qis7514Njk2o3vba2od0D0hwTXwYmeeaT5NY+ORK8BAGFWRQ36MKwl7+tPDZuwKKr
jMkzTzkvrvwXPRhCT723HtoX7UARaVW3d6cfaylIMrkn4FYwE0KAvoPBXjgUGD7SW+KVQfK0fO28
CXOw5V0jCzsyuWu4MSwTStrJAGJMmljeWqVeKSneilpVg2eBy67Ci4wqvbjjpUszLIuJ/XJtNNHY
Qi196rwoI24cfpON/qyNmqDphttzvhXFLJ0GUNZYI5bp0XRMcmI3/Gpf267xUAHHnZ7n036qd5fV
41vxTT1m1eRei3QriUxPDq9n+V7RY2eaBYrxZWAKVdOwAz5ACcXhuCDT1ACsUgNRzvAVdXL7QtB9
IBDCTpDVyaqYZga/T+fVSzp0HKBbO68zQbDnb68/uuhMJaeZI7nGvKXhydVJ6Ssn09xEvS7D5zj9
cXlleEelqr5JYiN8Z+dWopUmGBhuJu12KO4uf/+1pvYhUsCfNBmMk2DxYEI86tetqs1Ylhjd/060
19zhiTI8TZKDnMbpn4kL7lrgV8svAM72pMfL8rlHtbqRz4R/a+iHOpaxsyiX83wwV29OXXKHYxoy
y8pdTGfA6/Vlqdz12whlIn9rj2h5xkuLZ7bHrg+WRHEJ8PCt86SagkOGu4Bvotia5pjIfdO12Fr1
cDTs46AdLqvCj7gbAYwvTnZiFTkNTRS7QcPV0Uhfu20oUXnkNXsRWTk3J92smMK4pE3qTJoqeAxF
swp3uK0+ZLveUY8aKEkM0ZWKu6M36jGRV+/AZ1PGtumNYK/wZD87RoNnu5iAxUul7Cg/cl8MIyda
NPr/zXEtT0a9EIkYXlh0Tm49SiLUon9we4rpomL++wMiBZiS63ntYUTgr8KEoK9wtRr9eobzP6oO
/RB+FzgK766GafM/ItmjsrTruOoM01ttdCvH7VOqFc8gPwSG8pR+1Qrw2o7qcYKrViX5LRDOXUa8
gGiWikBjsrXvTJWWOIuQqaIT/J7CzeKeeqbVDfVudVvHONmSkBxbJJNx1GRp1xR0F7lfmgqwKyZH
IbcpCt+XVeOmBhvNGAc15brt2wX7zyDtYe7MzqnxJuhjzDh1umnIvMviuDd+FSODgCbH+CDC9nvf
TJI4qQz0TiNgKsfhmlKuhLfybXjbHymtzOS1jgL6tijQPWGHPY2LHw4LG61gmNG1bTTMvJetRVEy
yiu8FqNihzzoT/qOJrCiVnfe9qN5FiGgOQS/OKPi2MT9YmHne705XA2Weatl805gRt5uQNeSrJlA
DzA/DLFOXdmkqFyY3nKM9nTCPtsNgbTLj6J4yfPCrSDGC43Eiro078CNjQaPeFycsnazTNArw7fY
mzaMxYZ1neRyHSwvby13bZpjnZT7yxbj6gEoYpAVIk9AE/L7tZckK65xUpteuc7OrH9PJrx3t8Lq
IDUH62LaRgxjLuBi4PJewb0BL0L5eXfzfnR+rqifiUcquFaDQrqum4ROjrxXKazHoc8LpfDtZblq
I9A3TItou3Jl6MQE1gzYSFWb/n9zlHSyNi3tBD9T7pRzeVUf6gC1CDyh0ubsvxZP24smznkBCaL+
SGS0yvoK9MZZYnpofXCS+tR3nWOoV4bwuVYkiDlQDBBHx0ZdmZTotUItdwa8q1Q4HeYjwaNMW+iK
gwFy0E+Foa2GTBiKLClOhpjGBzSmkOhbbaPTDci9pTwDp111E2nBo6Dg/sLLGbdCmUQVgwn5bKRw
li66kUbMjqDfQ2l2qw5oJNFRTffSh02wWUImP12HOW4Seh+jd8BkT/YW2iL+R1MmgjDjqwUyWVPH
o+/HWTM02CltjyJIXqVnTDMFST4fzT65/z/SvmtJbpxp9okYQW9uaduMt5JuGLK0oPdPfxKjb9UU
hkv8Z1a3E+oigKpCoUxmHk/3Aim+fcCLaBdxjHnDD/cdibGLQ3hLyiut+dZxcau29dJEj7tqySYS
V3+bnNblhm5FGBRX5M4Jx+y6FIeXFKwpkVU8fmQ5F1HMcoYSUDFNHyO612e7nQ759DCHz/syti5d
FdB/6IHV0fzF4vdEaqWXZQsZ6XAihgVY40CScsc0j/ocemV8BbjIfYmbrn4lkVH1QiRjCUhcGLYU
uWk/On0i+/0ych7rm71GqoEYxlAAZf5uniWs83TuysFwM+N/NFCqO0sAbCQ+Xi6cpPCmoq+EMUfV
tEVhqEOIdnZMBQyT36NarAl+1J8xZWLvb+DmGwmUhjKQfBTNfNc7X6jtvJgynu0jHi00vkD+7dgc
DIRL8uuHIoyVMOa4xmkci0TWiCdmh7ST7bL3wuEHZ0WbLsmk+EeKaAFMirlVhliR6qmcDZdyixZ3
7TNqhCgvYbjolRf+barfShRzr+TTApapajTcGkhiA/hlxq8k5fXdbjoJU5c0ibJov+vRH0prrLO0
RspLrT+hKfUUm51hKxn6L2qTyzK/vaSLNCYKCLNWmsGiYLjGY3JDYUyab0JrI2ZHKlb1pwCEL6HD
u7F4Qpkjq4qybotyQSAQzgGC3WOWg92jMTlP9M0IZ7WTzHHV+ZyEVWMAby6809LaTqaXfd3jHRVz
3WeGmuuyDH3AJAJwsPr8RayGOzESezubWpnnlTYdxWo9jDkNE+qpuWQSTwWzZHU33Grn2B/s+Zbq
e+k2QelW19Ydtw6/bWEXHWEu/X5SZLPooCO0lIv44ieFPwT3+H3EnUzlaMY7+iY1U6dwwo5mzfe5
H+xRvBsUXrvgtnu/bCTbZpn1ROtNolInKDrJgQ7bGh59MVYBL4rZXpClIbOA0WWg6v195ccFsWYM
DJmuQkInxFD02A7OmBLOM2vz8Y1JlD9yGDteMgmzFdnbqzG8p4mb9jp7Ls5K8FZZXALRNw/AqHcx
lBk+8EqMvEUy9ixP5aikHVzw0AHI1LCX4crgYmRtG9tlhYw1y1YmGpPYGW6UTrZpXMnyL005tdHn
fZveTFuud5Ix6lyJtUqXieECe4S80PHV0sHx3ZTgbfBr8PHy7Iu3MMasi35RclmANxSbH7J8Nto7
vfgSjTzyoU3vYenoaZfB0IKa6d+a2ISpQMfZdFfpJLubfxko2GhXZvTcj7/2t3BTHVaSmAUtUWVJ
aSUAD0ksbk0pOZnGGAjtRwAvUBn6syDGLbWYcFvmEuFnr0WOIXq1+U0VO/f/fy0aACoVSdJkHZml
v3dtwHQ24BwRsvflnSR/1bSzkn/bF/HWic8+qtYyGNstEqkdQatC0OdEOetwB5/pkyo98eKXrQtx
LYix01YwsnissGNCfU2EB1l62F/J1sGvf58xUdB0dxJRgcVXNyDKbhJwSWQ90vBm5uwL4i2E0WW9
yYrIiEME5xhqOJVNNnthkY8feG2sl8Po8VhYupBMCMxLkNb3sR01Jy1+2V8Jb8sYJQ7TuJvSrIHx
j8TWh2sJ0+JR87ovhP7IjoKxpZ5Q7fXK0gYaONAQj2LPt0d+dnTzcbHaMDaXPpWJUVrg1XljIFWd
MagxBRxeGQEgzp952STOzrHVngU9Lbok9MTLyedI+qSPr2Z53N83ngjG+AVB03IhhvGr+p3Vv8zk
vuKd/5bzX28ZY/tJsagtcFWRhcsf87Cw2ywD2hFy9g0Pt2n7dCRRFjFihxIwC6BaY6R0Fhvc0rVH
61Wopda25SiBFZR+8qh+IPjWLtLYgrcWm7G29PRWSw5K4488ps9NF7D6fSaX0gKRLMpnCauZvpD6
Stdb3lN5W4Ki00FpFXiSjJMZSZSaZo0VqIHiL8fmUUud6Ho6hd8jJ0O/haNGtu7taxxPJuNyJIMC
s2jIQiWZcl2PyknJ52BfBP3sd85AuiyL8ThyLUfRTItpyfQlqq9CUUA3EwrOcWTHZefvC+Osh/U8
Qyi1ptVX8DzFjSk8qLymlE0LvSyG9TiKVEl5YyBLg7xJptmTdSdFh/+2BPnvCCDrwkEtFTiBpvPi
9txpHzKUP+fxxmu9ysM3GXh4Y4ItKsuvqnpIes4RbG4RsLooH4gkvhtWniR5NIF1prvm3H+1ZnQ1
mqOXFTzYlTdzeKdXKzlUFVbrUNQsKVSCuJmOjNSn7Evyc74j1zRB3LvJ5wYcTxO6hmrbeNo/oE0X
uhJMN2AlOAE2tRC2qP1h4FsIn+rYtLv4+8AbX99eoAqgct3U8UBgwc8AO2EsM7BL8GqcXCV3xq+t
s9j63ffJkZwsQcKkugGg+DPvfbB5gCu5jAKGopbIagu5seJa+n2MJ6txv7+Fm1V/bSWDuenGuVu0
iq6NMv52d20QLzi37Jg/yIf8p/gwAv+dI5J+9jt9WYlk9KVHe6VmlKWJ64hSxBfIQ5pXqk1vo/HA
y7FuNq+tF8goiS5kuZqVKPOjdo1KUAYURoClK7l61Ag6pfPOW9oGefje7dUY85CVJ3amN4CmGgy4
T0gYcG4X3qFSpV4pLUGf/0Q0bHjWXk3hscQM/zjK/1EIc4PlwNGz1KwhXiaFfivGB2tOAzR8cm6U
TSevomkTCUvMgcvMjZISsSP6QGjpZHEIgpfYar19beGIYKcJrNyyiES7N1sDqa45c6SYE+xvXouX
RbC1mShRWqWi5SY6/p+Kr7p6o3XgxrC8XOF4/O2z/7NfLMLpVNaVYaU1wuTisyIBJzg7jePL/oZt
5ri01XoYi06jIVT0EjdjHx/NsbIBEGobGQr8g1PNT6Q/mrHb5yhHxrwaw/ZO0k4MU5I1jDL/rdpi
K6alPKHV0QxHu+ptOUxBtXYUil9DygMe2vT9qGf8I4uJl9oumnsrwSqJJd6ri+iNWebO1vIA2iiO
Cm4mhkBw+0cWq+YzetHlkr5u0c9Gx4OSk/WA7ii7POYYw7J5r/XtgP2PQMwD/72Ry2g1lTQh8qBO
uQCutKjY02nyZBczJXYqcLzF/l4aLIhbkREwv+KedQuConnR+VaR+2Np2pPYc9KVmyqC8pOoIydK
+4X+XhmGS7VRwIweuAxDf1LFk6TgOSob3lCJj6khcN5xPHHUIFfOFpBHUjiBqcMVMh9POiefbhPx
VSGf8/Hzvtm9dWa8u9UoIynSvQbeWYySqH2IeW2apaS5HIL5DsnORq+J7famvk8mB6MXFP1uRH2q
wlDtsfBIbFtH6Seg/wqn/Lb/Ods6e/kcFgQCfR/o8rBQ7jNgh+gnojD16h1mnnRbxeRej9ZZjkQZ
e7mzAW9+abXXZaUXQkbwLKcdAqpT+eHR8FSbDu1Zn3lwONtxy2p99GtW0gipLAwHIe0NWMPBXdwy
snvaxaJ56MU0ndRTwVzv8MRuWspKKuNbF3UR2mSBYeb101wKdlOcVdGVgaC1v5k8OYyZdIUkTUmG
aoieTWjZAzuOOt8MUeaogsSLAHnnxtgIJBha1kBT5qD3okPhLmfi1MA4KP0ikDht6txzoytfnZsk
t12oSkit0VyESlzDT10zdQdbfFzQojMPTvolEznbuXnvro6NuZiMJss6TGTQlMF1K9+0o28Kn/ZP
jN43e9rP3EeqkGlmP6JxoBFKRxEKWxaOZDzX+uuiV45edZxLibckxt2UhpAbJM0QtViPZgYkyMjm
Nv1sxl6XbWPf8CX6qsulR8JA03/meuULRf8R/7ySwORyqq43QaNFdS9PgFgYKO1VQTonLTE5z5sM
5a2G8RiYGVSHqcYtPjWHVn2tDc7Vtp3Nx8QCZv7BQ6KwdRYtN/VhWHADpEV5QqtUkHbkZQ6rWyM2
T0mXB4BlfJ5F0xFIftjXvs17DlBx6G+TVcNQGRsWdC3qOxp5pXr6ZQ7JKwjbHavQvBzsrS1pOOI2
ETWxzD/yGCuOpGKRk3kmGJgWHdmJHYB1YbK+tifaRPh7UsJCA2tni5wQetuBrEQztpxXeVmXGd5z
cgCvbwPoHgg9A5rtft9rZ16Jk7e1jGGHyA9W2oCBQylpnzRNCjpzsNM2vBWLFK192Zf9k9zUUkQR
ACwFw4zElp0wO0aSYUAsVs03Ue1Py3/8feZmEZQusRRiILfZDuGzWsXKq9RqD/uL2N6zyyIYddSX
TAjHCWHXiJmdfvIIeVDwuKoxsily/OB2rLzaMEYV8TCNI4PW6dSg/Vr502HBpE5l046IyOVN6Wx6
3ZUwRvnwrM7aEFkidy5/tNpNpX8qa16zB/V5726SlQxG4YZqaBV1gAzjMb2LzstBuWlehJNs86er
ecthLpExtbSmTdEOsRRfmuacorlp4T0KtyPRy3rYW2TBlB0SqRKKzo6MBurYASfGsTnrtuS0d1VQ
83zTZjyDJB3I4tCjaLLVDgMkoWhrwiQcRfuVveQ02K2PShRS94XDjXo3I7WLNLbaMUbiKCK6+B31
9jcVQeAbnZqD/JTniH1LXwZg2C2Qcji9v28J7ndqshLMXJ2RWBZEjBEAq4F5KtzEi86tA8TrY+uA
/NfO0fFcH4V7dD3b6f34OvAejZuOyrI0TALCBb4DEqsajJ9WKWwcCNSBPBRuXFa8YHHTFFYyGFPo
EmWxhGUiHug2XaU5KdIA2m7FTuPA0tRDScxjJ0l2TDK302WOZ+EtkDEOoyfLYM2IfprwPp6eJ95T
mPP7rF0MZOzLOkYBUOlOonqXZJwx9k3jvmweWyFR8RwVzNrCCxDNgwL0sv2lRf6+o6d78F4J/yjB
u1KsjtyiJUEJaH258LvDCAptfn2Zt1XMs8vsJBMdwChjK7Er9C/p8Hl/GbytovJXjxJdsMIhUvEo
ycXvaXafKW6RfAQpURfBdaqCoQXNTPQbVjJwEpOJoVLdtTpv6m7KOJASjr1sLWMtgrkK6z4WzYEO
JiZq6MsRyexG1I81WJk576nNS3ctibkHeysaVCVe4NNPJqa96kB6oKxngAdzioBXBtm8QdbSGDeA
nvqsKhBeu+J9h9blwg9ds7K70+QIAfHDm/J1Xx22fPpaHmP5UoO3oqYh5Iuzqz56jIzaVcZvmsFr
+OWcF0vt13fRmHY01gNviiuZ/lR9L7rn/bXwZDDXBBral8aUcD+JiQV44rA1buWiuW+JzIPZ50li
3lcFUjJKPyMjq813RvgkhXcl74m1FVeuDobFVcusEiztOR3vibLPUaEfFn25qmXjNhdB+Yxs40di
CcxLmJQ8QAJBAbN7BaDwpCKUdZQ2FR+X7GlMXdUdPDpiqAl2wlG87S28iGO20ADJbTcnOCxAlUVF
b4eyrZGv+wqx5UvXS2J86Twu4ZhYeAank+oBYfckdQpv23gyGH86L4Y6FjNk5MfkoJ2nb7E7EYQk
uj27xJ1fl9TlZeZ4W0f/vnKvSqV1rSYR0w3n4Vo3Wzeru2PdD5ws56YYYLPjmY/pOTCA/i0GECZd
3oY5XoPRFzzDHQU+VuHN724+r/WLFNYxTACsSoiO++iMRNLkk8WukCYjeG7a3vfkKbkrXYSVvL6q
TetaSWWUfcqVUBFbRJTGnD6AwOJTV6TnTBSvBZQEWikJ9hXxrb+BDR50zNNKYCizlHfAfH2pZKlG
y/dykNwswJirAxGDesfkvmsdybDnu85rj9UJWcjUHo+ZH5l2b9jpM093tqKY9Ycw98uQF5GUokMW
UUx3zE5JgH6Pg8ily9re38t6Gd0pzb4wch37K2KEX2hjHOfjNJpuJF5nEe9u2b6iL7vLwuF3Y5xp
iYJnUOtJQK4tg1i0OxTA3ckr/fy5tdz949y2jD+rY5sk9CGyUkvAs7UCGoI0/ZxH6UaqeTrKk8J4
yCoujGSOaaIrv6oLUDgehPDnf1sI4yArrdfGHtyrbqn5U/rUFF7+EeZODLNR6ltgPr/DVpQjubY0
AzkLcwZy49lYnNb4vL8KeVPbVjKYYNDKiJXmo4Zs5JGWY/ogdjpfD+SA3AAaBhjaqZ9cd3b1qzxq
aNOcXdmWz4unHvJA5uTs3p4y7yx99S30W1fOWZD1RCCY9ARAwAjOvXCGP5PO5BktwsVZB3SccMrv
hc81SC4aR3Cj8CO6uZLPGLgAiurUShSEJj064GsMBCkE71Ue/P6mH1mJYQxcH7ocqH9waJqAVDY5
kPwLEZ2pfiytWxCUazEPZXuz1r9SpHfdEZQtsRUQMOBd8QbG52s3TYQiY/ip42IgbNreZXlso4Sh
muMsVgm0dqm9uO8/m5kYRELHyWxwFJdtkojU3iwiCv+DAZqTWU4PcqFdNXMJAFL9GEWpt28omwll
4AdoFijC0bPABpUKKNhFAfP9GPmUkwC0Qq0b1ihjin2WOxLIROwcDgGVtwG0zqmcOaQf84OaAwZo
nmopSIzuRlVJzMsDUlf23mgu38UEUWk/LCAdomd7bWIWZTlnzugrJ9qCyi9sbp/tRRj9+8pCtagt
k8UEaFnZPqiT06qp3ZWcg+XuNOOSVIySlRj+Q8bjFrU/pz611wIqxMJ1fSS+fOaD5myWZNZnyzie
WgSrY7HgTVLoIEjrl8JywH44uPGipd5QCig59n3uYh74mpjtEJBIanirpmHT3jkyzmecInRc6HB+
atAcBVs6JNf5S3ukpyg/7Osy7xQZB4RR7CEdAC/i6l3u6OJZSiY74hHQUb379/WYbHOKtLRTPQ4Y
bLNAnxvRAYaBN7HEOTeT7UgZ57BvIqUw31BdaiQ0LW/EYAyuSs7N8C86CSJ1Xab8M2zYMlRyCXZu
BBQyUI8wdZ142bV5BT4fHXms+kBJsbLX/VPaDs3ki0wmiBmLSq6LEB6O4mPFTuGXQXd4a4B043te
xPQvl+9FGhPPCGVO8j58u3z1Ex2Vpi2X5p3U2apiV54JNkbip+fGQZL6R3HNbcCkzUrv9eUin/Fj
Wh4pGUC40YB5yu8KfzgAOiW7k7koYNvKf5HDuLDOAKtAMqCxUh20n0plenOUPPcGL4+3nY1SDAAi
4q2kyDojR0+ajCRym3vao3pSHXKKThmoBMsBmfbMBToB58m52cGqrwQybrOsra7RRAickISwTNC2
daKdn0c3uxuCGQeXIOCweZaxuZ0rqYzrBMnk0qZLjlyLgnaQ0rBJVZw7Ifc4xsCTw7jHwjTGIQ9T
3Lf3ohMdKDpoA1jh+Fa6QVvN8EJTLTyb4Mlk/GTfGQ0R6Ox72frNdNVrXqsc99e1KUJFaQTgqiL+
MVZX6ECmmooK/UmidSSTaat1/wh4tU/7YrZTBSs5jHUp0xxZLVi70b3TXGWH5qgcskC9VY+RJzjT
SQjgwSSHZ9SbMdpKKl39KlyQSJhXkonuk8EonsxoPghJ/jKlY6AUuq9EqCjuL3MzI7uSx5jA2BUN
SP9QK1EX6xCS0SE5OSRVfrJGXoaHJ4rR+6k20jDRG0C0yVcAYXBAcmVP6mmIDJ5dUxV45xhXi2I0
PwvNIZ8ETMtSnEnJzTGX4xA6cty6NK8tRNwx0G2lBLwYBoEVoGYxeq8v4lQOMt6dHRAZ8zm0yXLT
VTzm2H/RyT9iWL5VkuhhqxgLEEIfR08PZi8Dyj2YrVO3OStfdMumRcnuWY/9fS3Z1sqLXCaBZbRq
F2YUrqBIVbtu1bPVmo9jIrkpYOZj0+TZ3vYBXuQx9/iQKlGvL7jZ0qMZZIfkBLiO4jA4Fn1PHxIg
aXAKPNvvPYoP9/sAWRrPASyeQhUmALYAFVZ5T9EKtYD2BYsHHtD29j2HQT7DFAHQaLDIen2TW8uY
zbTATHPfIN3SnAXQiPTwKgfITLyJ6+2LjmKSqSJyIxhZ+turhFre5wagmt3kF8UQrH9qnnkXugY2
FAT2sS0f7nn1+02VWYlkHIs0z3nZlijyZpZ00kMhUMAvn6hpZEvLYOsjb42bFkj7piwLvBoqe4BF
lGppbyAHaFX3aXXsyh9zxXk4UiN+51ZWIpgbIal0MewHJP7SYxi0wXCgIIJ8pDreSpjDwuO0rVUR
Rt51YNExawc1eqeWG47np1/7bjXIhZsa9gyYwIxNm6XaJEMKMdlSGUepqWN3iAi3oLnp9VdiGFPu
pCxL5bBHYw+alxeXziSNpdPAmOUSzOWZK7jWU/6TRyjLE8tECWY6T+C9JGDEGNvITnPzplo0NCjG
pzkGbOe+e9x+d6wWyWhGUdORxragnTg0JQju5EPsUoQQSquic5J+/yJNNWWJNoIBLOxva86LMS2a
BtLm0/jS0qj1TLGFRnAdRFz4mG01+SOMbXcnUWOlBDgO7qB5BhB/YoUHzc+TwCiinJFUHDEi6A5I
mNbnJuMiMm1eJxgw/N+GvW3oKqiqFisZE23Ivc43A9lbALFnLGinRNoJ14n1o+U4Ct6KGOUDiFsX
1hVWlMz37fQo8CqNPA14e3uvFgT+o7hLI3gi4SD5aPT2wys6MfnWJeDwQsRNf7TaPcYfWaA/16we
aftCuVr6H73qFMPTvgFtW+vlgJjLArgjHSkqrAferpOeu/pbn3/S9c/7UnjHwgSgg6iURjEA6dls
O1sqXkaTc+6bF8Rqp5i4UyN9NVkqlvEPKMT/rWlnE5kI6IB/9JlxAOLciUs5wwHohrP45EZyawfd
jG7ug56esoC3x9Tr/cWpf3zweroIZ7urDFWfhtEcMR+mPhnjj1aVgbXMawflKATbHlAPs1ERCZPP
YrnoB1k1iSNm5rkWixoFqp6b7qe30PvL8M+Osu1W0VRriqDiTd562qcxIIFyXdh44tkYCzvw8g4c
PWTH0wdBUoXCQu40Ff10usqrr/t6zjFYmcpfeYexGQern6GGhES2MfwSp9d+4ATMvDUwTmFodHmK
VMSwqRU7BpncQcg51sRbBuMUrKoNhQgpNk/tvy7R50J+EsKH/Z3iqRnjEQzwfFtqDY9Q5b45fs7k
R7U7kapz9sXwVsL4hQrjvMLcQYwiNXbXCV9H8I0mWs9ZzfaZmBiTwyg9GvmZ1bQ14ALMGG7Bykpf
X1qcC28cgieCWUkaTsOgmS3y4KYzgT+BhLzu139xbpdVMM7NQHtOC0r237FUdpi98oE+cMOj4FAy
m/EqcspHjIbZgvuxm+6PaBYqT1mWvsgVPHOVxc+1a6n1s4VzRttXxEUEE+yoMRCxZELhjOsnUgjI
FJ+U4WWurjPFEwBUE5fBvu5t0g3q+kUidX1rb5AuY1Il02+MBZmi8d/QCcLO7rzwUF5h9tvHAE0Q
OtJxX/Kmrhig98UEu0gBov8WnGWykAJnE0Vb+dvcVDbpX/YFbJrVSgDjICqpFGpMP+ReP8FZJ3aG
dtxasveFbL/WV1IYq0rUfACbHYy3cae3ZNL0TblpXdPWnPSkR7bmcgTSH3x3F60EMjbWtkYjyx2u
B5CVOAoYpNA4k3mmi/KzeaujnFc4wlX3nRR2/JFBKzSa/Dkyxva00MpDglrOW3sZ7dfJUfGWPPGg
cXRjuzoEGGoZPXmqprzt+korE21um56+z36TZLUBpgle6VSr5PSY/e5frR/727qtjReB9O8rgWAN
LORY7HQ3kr7k85eRV7zbVsbL7zPang5F00YztD3q0kBInzoRI+Y8dtrN+wrkt7pmSsgysiibOYkw
1jcgTDEH1TWU3iFT6SayNwhcaKvN9Zgy8kVAG5YxM/X3fpF4yarKGmgsq/jy5ESlU14nDrmSHNHt
glwHqRjYtHmPQY7Yd1MfemdqxFh0VwK5DeAi8/RTMfU8E9t8EF4Wx3I6pWRMkzqFnouYzNX8zBte
wwOqhm58kA+Wu3ze1z3eohgXPCejGmJYBy6YPJro/IsfLOHXvgjqFN45jdWKmCdnOshEVUJAHAPO
2S5k07Z6cAtPXwBFVY7Ab1h4j+pNe0IvFTA3TAMg78xFVidlGA8pyiOFWDz00vBgSpK/v6bNbQP1
CBwOza2wLBTiJGddj5eAC/omW5X9OJFty+R0EWxu3EoIczYCJi71LEEaDMVUv8RFIiZOLDWAXNf9
fHaBhPGhC2UlkTmqKInEJKN44cIBVZDwWj1hsMmznF7wRV9z+GioW/toSGjAMUAbqYoseoipdXEp
9TLaT9HuCYxHOyd3gs7ri+RJYa4touTgaLZwWgkJvW7MTm2sOXPPQ6DeOq/1Yhi/1EVCbJVtgpda
WTpG/0nUG7sNT23opqkMJrvv+zq45XExWIJhN/Soy0jW/+0Gk7CIp5CmcsZKu1XS7DxMP9vK8iIy
ciRtJnXWopgbqpyAN5ZW8Lh4XDum4bSKawyPADK1h+a+kp8T7VtIpsMYnTUeejjdNNZ7rEXTs11d
jpi4bqwlGgHLKSe+lIjnrpFtosEzWo3dN3piG0Lv6ZNx2N/dLSeylkt3fyXX0HsyW0kDuc3VVL+M
IYcHYFMnV6fHxG4KGgeFeMJzJS6uY+FTVV0Z1Zf9JfAUhFH7NO7Dpl5APJUr+lnp05NSx8cymj0Q
tX1g7swA4pYGZgNQG7Lvu7Ht1aZWkEqX1ehLmf/ozfh5TrhFRurx3inDSgyzIkWxGrTuIFIaT8mN
7EkHy2t94Vr7P40gbWrAShhjzsQCK88ix+h5qp46/SmXORqwqdmX32efdB16neSwxGLyY3TITlmw
nGj/ETeepX5gZ9PYyAxcsrUgZxFy8oEe9F8BLURJiA/md8UhbuKazr7WbSr2alnMrVUB/1FRCkQU
RXGrCY5IrorpI7a5EsF6PqAoSYKCLrTSuInDR8J7CW89c1babDLubhm7OB1TZKnCRfMt/bspg7hN
k51ueA55fKSbbW+GBoIxeHEEE+xbdBqMuDSB2et2xa2E+o8qnaPytoxPePLb8XhoGrfSHj9yRheZ
rHPDK18wRtxUQOwEUmf9LCxPWmp4/00K4+IsMqH/e0RCQQ8fKwMJBf26qjk+btNIdQx9axIK5MAg
+9tNhxhRKRvaVld09/V4nnmkD5vavPp9RpvBzNHopgBtThoxtvVmeO4j0dF6wrGa7StWNywR8A9A
UmMfNUVoxVIt4oqdMS8PvF4/vs2c+fvvqJ93qfKksW8ZwFxPOl6E2Rt2M+0NpGg80RXgGMHnzmsc
egu433mgy9rYN41QZ/WsCjns6Yt6Pbiyo3rKmWLtR15U24OD2RHvjd31RvXVg3D3keQZuhn+2VuN
OcTYsnJt0CtQdA4o9UbVKQo7T837YF/fN/MxazmMXypU1WqrER5dDbRPyZmyaQIuFO8b2iQocOuf
3FNk/FRjdl0nTxYaCzqHMrpFnhHZDZDFb9ujfI5cHsDYtrFd9pEayyomyvoceUBAr3u69FlOz2H2
/B83kPVLFVjAOg0vHh0dgZTacUIDvPSFPn4bsMhqP/blbRv3ZT2Mg1KnvB4Bd4S2r16zl0Z2NP2u
Iw8fEGIAoEcB37TxjmJV1PRmDil0dQdurqTIbTOFqU2/9qVsHs1KCrNzYqGKdWZmUHHBX9BqP3Mq
HvT/vzPh1e8zW9VmppalE3pYhKSwC+uc6HeyfFd1H4kjV2KYAE/UiN6XGvzSYnwrqteiv4oUTvCw
eegrEUxYV4dik5oFsmESsHULpfnV6YBKlTSOM6AbsrNh7DhnZmikjkYk7AkaLtrXUMR0KvjEstEu
wNS9f/g8WcwlCOqFDICmJS7B1kTvymLLop9krVOjXNTxgi+eMMaZTqGSFVKEpH3WxA+T0Aa1qAdg
wPPyaP68SJG3v7bN40KaRaW4+WBpY3xqD4x0suQFkpfm9DAu99ESPmq56u5LoXr17rRWUqh5rTxb
JNWdLkRJ7rWy4Xfi96QXD6VkHAxdc4ZI9tOIR8i9aVAriXTdK4mmGtZoP8IE0pANtpXeRhJSBOYp
KjmGu/nKWMlhHEMOsHuhpSOBkhk+Lnl5GOQFGAf6gznNwKdcHuJ8cgUt/o/HRrVotbylR0F7oYA8
lXUN5lyzrgHfEH8oaFotjnEXU5GabRMjtZjNNm0gHw71aC/3v2f1gdkdcQyNp4yM7yCFbpRRgUe7
VR/m8ajqB5XnNzh68W66L0QAYRDY8oB+VqXELI9+rVV3ucBxgxyNZwf71NEowHQz5Z4yd5/mGhPJ
rebPsnTVyP3RqMWrUqqO+0a2HR+ZoIwGVCq9Dpnti+SursqBXlKH4dP/MD2eDG8C95x+jr0PhX0X
cawLHoeuhDicFpJUCiBR6+7T1HO7CKm/e+86/iyKTQUvRkcQgiFnKn0HLbwXu82hOE+O7HdB+43X
n7GtHRdhjPPFiFSdqx1qEEYBmnb5UwEi59Y8Vlw68c14YrV3jNsNcynusxCVPk12W9BhWU/7usBb
CONwi1GzqjEDbmKYzA/6NHvxEF9XOXGHQeak0XmiGE+LPooqDgEJj7eG9jMsDM9c5kNZI3OYKKW7
v6xtB3E5H/otK7c3z4oIumNkDcMymPtDbLnkI0MmqLP9Y0RsyrxIhrjV8jz3luQqy28AuYLO0f1V
8A6fcau9SFIzVPCOaUB6stSKraDctS+Ct1GMK2iXprLkuH5LrwqtbKuDZEeRwjmObSf3z17B6/x9
HFWzhEIY0ePIMH+GKlp7ise7pC8cJf+eyV/317S9bSYyERYqSqrG3Hk19GtIc8DBRmHlyIV4MoqE
o8vb23YRwZyMOZZA+EoxExOr02NpAgBWMEXQbPC4kLY37iKHOZ4BPdm6NCAOV7tWtDO9u+6F5VgW
lt/IySHTujtB+rS/e/9yO/yRyYJXmLKeDmZV4ZQ8M+gXNCo33xLkBpI77bmCL+UlKrf9wkUeEzUX
RjmLY470lNhcdZWd5IJt1U6afOesa/OCsCRLk4FPZ6Hb5W8lTHJtJmgh/c2iTUd+hkN1aEEv3AWW
a31EQVbCGAdExqZV+zzE8A0JKi0YpNMwBfsL2ty3lQhGzUdMv+kAAaRdlqLdojhY1EEfPg8Aud0X
tGlPK0GMss8doGmkJUb9Qr2S+q9KwdmrTY4XpIr/nAyj5cQ0YrR4x7R/JrvJf0h27YTANUPSurLl
W92ePM2BeVmu3nCWRvfoXdBwkcxGeXKRopPmDTZYCIzSHdW7KkbbWEFsEvH6FniyGD036iabEjrm
oFm3hpTZce/n0nWmPpsKRzM2vdNqVUx0Epa9XKo1nDrRYsXpsuFlCSfjHPdJ4u2rBkcHFSY8UcTQ
MtoeGNi5lh8aNTumGgHeoXU/WcP9viiOFir076srPcykvp87K/Nk5dTPNxMPIWHT1a42jXEPYR8P
VjUj4E+k+0ae7RBDIVIfWHnmKH3iAPKTo3tUq/d0j3ERvY65E0HEpYhC+7EuFi9chhNgihwjVx0E
7baoLLezWnM6uLb3ESOIgIVFnv4d5EafmK2s4Mji9mDItxJvH7fvDwpL+T8BzEF14lDNc4c3fOPS
STK0zbr61eAsmKT4f6R9V3PcONP1L2IVExhumSZoRlmytDcsy95lzpm//j3QPmtREHbwfd47V6nK
PQ00upsdzpH3uSvCbeM3bjbymIuL2nypYxtNlHhcTrlRfFNVlLKLOQoGJQ0io9g1oONxAELlloC4
v2yV/Kf2oSxziZXWYZ0zAyemro9/NLYeO6vVB+pqBP9NDuPsrXoaklyHsVjqazTvzbJzkuQ/ymD8
/NpM7Sgv9IWVrWcVHunKoNF+ZyoI5VcLrRUAPxAW9MEkZVNoCZLaal17BxnOd2z6CdzSv9jEhxDG
Axqgp7fyGjvS61rqz6Vkl5FTZtGc4j1bAAGtsi71jXLOYyeWevVM1mrwQVYyiT5L6f1/feQfP4Rx
kD3B1opZ40zLzjesU2w+ZmQfpgLfyLfCDynMkwPhn9bmETLeuAebV9Ed5ax9iipRY4UXwbCQqmKt
HmuwNks5tWLuuo1bJAJZr64Ovo32ZALrdSk/17r0ZMsiqADuMrOFyjydVZdBccVY/brWrdoXqBx0
fn8CoyVWYSPfeFUPnTd5mqu/NaDJEKVuXAe2lcq8gzbWxkorEKiVh6YNsmvdhxt5QsvKelBfEE+F
dOU8I9kKZPKfblVQDG/o1AZW0LsEtHa5k05Yo3q67ES4I7UfgjT2O4zIU12vI4Z4ypc5aK6Hc3GO
zgCmo3DV67l2owDL2gKZvLTbksHhDNxGfK2wkB1tPNjmSHCHwHQ1jgMWZ+zOGV4NcM4Nt7i9R4E8
mkaxL24rjx72Jk8YJileOwmHadxR7L153x+7E92aRjwQ6MZLGbaiGPPsSjnspX7KfSXLT+OklU7e
t6Cnac/1AhJeMuxXXfIE+vGN5eM8GetU+qpY6O77O3KBvFuD4dnA8sO4lzWv9xU3daqH4U2+F4gV
HStjo60+Yca9gulQ1GHVj44WZRgG148YOUqgIQthMDZZqxQSIoQZHlXrJC1YYARGiT0ITIXnNTfX
Z1KVN5ZiDotZpjk2yJTmEXArzkBuSCwYLuL2hrdC6PPYCFlI3cxaiesiTnlAx93NveKc7BbA7hUP
IofJd9C/bIMdRYzqQS+zCUPLXQjedL+U8R09XiddtwsHwXaX6PCYkBNPZt3FLXq2JDup8Feq7K39
62Wj48qgbHYWEgbAuDDBs1jtqFRocbJo8ntLDl1E7D9rTURjIRLDqFKXgOrCMAjq011zzuPmWiVr
kLYiCmB+XNmoQ3/HxhQMpcoGpYcntM7GjgQKdozDfb8PH/RA3sdn0XINF7DinQzwf8fHeMIpnYxI
VvBkw7OBAWJ4QhDZEZBZ1C4RWAMXPgINIFlGgx1IASxomKTHsSLR8VB1F3UOmB/86Cm5ozv8gByh
MELrq3RrCJwS11FshDJvK5FLqShLlPxt6U6WD+bws1ces1hghVwQr61ujBmWJqYdhwhmKO/KAzll
R2OngIgQVFMRDjS/bkF71p1kj/pCLXUWUbdLpCZjn1MGONlJQ6c371+yCSyBdemsxXWoiaoh/2Kh
H7fIWGgKkECQF+EWKTjaGlC6xTSwDvMdhSkA2eLvdIbwCYqJc7okALbkzy8iCSdTiRoT8swlMLoY
iO/PJtABL7sRej5fMoIPKWw8IaQMtW7GSFde3YTFKZuCy/8/1+uqKnJiTJ2D3I9JA6pZyUKs3SBe
5ambFaqnLftcegh107Hnw2VZXFvYyGKi/7qiaaLoNOUontZxcBRt1xpPSvQbnQdMU/5SibkY7MwB
Y0rDka3AeUKOc5P2ze53NAEEL9YZNY2wgDPz2JTq+I4n3wJmpjVQNkodUC4Nk2h1mwt2jbL1L1H0
UDeOdyCjlFk0oaeUnrGrXdHmYLUbMHb3BpxRjIa58R6gT96wn29qgOy0bnzUW0EqwA0zm1/BmMka
phPoetEk72X93HfjDQBBSieadAH4B99EPrRlTISMcpwlC9InOwZVtv1mr3eT3oPbXvDRyY8vG4UY
I4mKXovGCA29MehPNL4QH/AcdAZcCDDBf2K/dHr/3t/e4BKqRWQN6FhP35DRhPVtr5pOa1ZOP4o2
6Phe8EOvd723wqIaX2MLvGD0fQRHYrPLdglABvNrCp4heSIYJP5X2UYeE8a0RtJ1fQAWWfZM5a17
42cmObejm19D4YMUxKl3+e0JVWRCmqqChiweUCGmLyIF1F/vgJsPWE/qCWTqLiANRU0EgfW/H8Lm
UNN4HKYQqNh+iX3Eyba9yJyuorYXGL9IDP37RkxrAOXJjjHi2qOvHGu128ovuSFoWHADyubCGH+S
yPNq5RR9tRly14yS2yKvHv7jDTHeotAw+G6XmNGQ7ygzKLjhvRBE7ZTFoQnEMxoilRingXCaFc0E
gxilY4zAheVi57JGopthvIU9FYU80uLRsJ4V/Xuj/SWLvkn4ng8sP5ZBsfDZzx8tms3I1BAcq2W5
Ao6tp4Y4N3u9tpImuKwNt8JoaSgj6oZO6c6+vKASu4a05GahRYqWdmk99tPsxsNtl8rO0j7EYEyo
olpwilwVN2LpPW7s21DDqVMJxtXwD7+3UG0wo8yp2nWP0VPBWxLJYt6SPRYo9o3oiOjqq2XFgQ66
35R8syVRgOaaxkYp+kM2Spl6Kdd9DaX64ob2kKbIg6f4jyfHPKjMSNZh7tGyn5f4Oewk+LwyMMPw
WldForiPaaMP85hqEJXEEZb1vEY9h+utIpoZE50X85SaapiTyIjg5JInqwGwQfU8Dr8zzLoxcHY1
YSo7MM/RjsNUxw6A0py2y506vlvsb2Ok/bfLYTcTxrQhmUoQcpOldMbO02Mwdk9Pkv7t8rPl5hEf
N8NuIGSYRDGGGjMA5QqmW4rB3PfXq1670hK6aWsK0mhuZ3t7iIyXGLMyb/sFUa/3QEYwOoo3nkDy
7Jj30WkJZK88ZregsT9a95f1FFgIYdxE0xQxSTqcZ9d0V3ZlBDXBWJeVCVJagYcgjIco2iRKLEw9
+9kQHVHoOkkxuD+n3K1GEXijSBTjI2Qy2HMso6s4SafBAkCs6ahTsMY/Lh+cSAzjJerESFTw62Z+
gRHn9NkwnsbpRgHm2GUx9IV++STd2CHjIRoLjV9NRenRCqXnJozPQEDMHVNbjssKjg6t35eZ4WSK
CNGRn/htBDOuQ+3taQjt9yGYEvxQyp7cy8Oh9WefYjVMoSuJRgS4Tw6gohSRwgLHA3uio97mhoZR
SRm4626Td62rr3WD2Jjpx8nMMdwRC2d9uB54I5Q5X8laSt2SkQZSAp7Sq2/mq/YbyEBPIRDX5z+H
q+jt8oXyD3YjkTnYTon0NG6woNb5i6/7uQcWB/UweFRg+2R7IiB7gYbs1qq1mJNdomoFXKr7cTrF
oy5wyXwBgBqyiAYE9HeFN0F56sI566oUxTVg8XfHovl2+cS4/z/2lDWsFJgYRGDsYsHQjxRP2DFS
sW2bHFRdsMLCRYkCrBAqxxrRUMtgbmTCuvpcxBidpYibkvJefo/RKQHXlZt3LjmbLZJpWOM7BKcp
ytS4LvhDPDv1nJA+msMWW9+Wsqvlp7J17ULwHcJ1VhsRTAOjjUKsgOTgXaur5TQlf9V5nDh5h3pG
YwlOk3tbJuZdAScqo3HPePolrippaTBk0UvFXW+H16nReb9hEBsRjIc31ahOqqwBNllO3DJPbuOl
/35ZBP+VWlhf0QEISEx2+GBBl7KxepDjrfV00Cbzqlm1k6kPd5JpR66q13QgAbm8tssq0CSH4Ws8
JSkgdtPg8i/hBgCbNrUVU5YttisKhrsinuhaEqU9y/9H3iqmPROJYc501qy2qCwZbyDtj9PU78Cz
gwGqdG/Ga9CX1l1hNHfTUgvyAm5Jw8aUgIkZRKJrbEm0nTSprwzUD0uUqwF3awfJEeN8N6jyBtji
cdDv2F0+UKFIxuUXcholJtapveR5DcpbbS+5TeqkbxT31giywEpdYVOU+ig2jG/VZFyMZEpkKEaM
YOa2Iz3I6O7Zb+O+e11eaURN98UBYOROhB0SgXPmJpYbyTozUT1kC4pvLUGRb2/sUpeWcQo/Qj2z
/Da6YJkD05yKUxZ9EvKcmq2owDmRNRssKowbGOxcrZIJdBiJdLJVRyOJK+Ui+Buer7HfP+BBrwXg
WCZptqZYlrBRhM029VzUTwp2NS/bCu9VbAXQH7AJbcSoZ2slaOhoxpvcXRW2qyS2Y/eTGxk/m/RG
xrrPZYncNrANjDvKdYX1Y9bx6PK0AmYED6LFECv6YxRgWHdIC4g4BAYhbwn3njbi1M8a0un0QpVQ
a87BTK5/U+0MWzd//UedmHvKpxBfTbhBr5ufltQGJtItWVMn6l5SK9ANw5Gj77F8pavPYSYYYuTr
p8vERnNYw2TQZ/1AEjGQxoR+c9q/DLESaEtuOHVYirwK94WbvwSxA8KAoLBSvUYxnb4w+yo7pq8N
On8G5e3DqIX6YgRV7ITXou0SbqRCJesfDdm9sCWNDS3RoaG8yx8Xvwxiz3al73RSZzwPV5XAYwsO
VGMMRmrlKizfh/6l23V81qtXq364bC/cZ73RiDGXJsmUvxmy5750lbV+TJv58bIIblVue2rMy84R
8KKGIoMaxeyjQnJYyyRyOik5go7iGd9XwTisL2Ea+6hurZ5AOs23voQDuEcNCM4ALmTbmZi+ABBU
hwdRNp1nziPIbcKgWWd8eAwqCK6IIzXKPhsmFyVMf2kN9/IPoCHugny20RkjB+4aE3W0WTnJyUMx
jc48/zEPp6R/6G1RW5ovTTcoQouCFJs+nY0XteVIKtYO4wz9ghmgtnnuYnlnjQg+RApUu8UJxPvL
CnJfo/0hkonxdrbkIT5gMdslm76NYsAy2U6yxntiLljFEUL2UKtnDhSfdFgW0eBjLBR6P6s4ZEZY
DznKN5M7Ay6jc6OjDQDKCmFdOlQC5ThPEHMTCtjNVczoAVDrs7B+GQpVG1CgbKb4uqp1d56txrHM
RZDK82Y10HDXwNaFwSQ0+xmtsi7rbRMJqF84FFpT80AF6CrXHdDAge9wxoj22+Vr42q2Ecg4F9VQ
5EqlKH1p9mTMLxIWhOOfl0XQh/3lpnBsABTAN+UXwpS6ycsOAJumV5uZN1rGriXV42URXC02Ihjj
s/K+XPUS0Asm+TGZp7A+L0R0NTRtY9UAFR7yBALwpC/onanaAZXCwBfdcqS4LMVu3Q3vw4uiSTFO
CoS2xYcg5kpio1fb0sCHUGh5Wf00gKGxzJ/l4mDM3pCfR03QS+Ad3lYe4/wVo7TjcQLXS5iO3hwW
BwCQe1NsCMIYL8/6pBe1k41TmnDtfSjBtnuvPGB+BdtrGTBJzZ3qFQ/m4bJF8IL0J2lU6420Fatr
XRhDq8off7xn4MfCne90p7wmLj45/Mvy6NfaJetgvuaUIo1I3IIetZfOFb5Xi9KTU+BZkKfLcniP
aXtZrCcKW3PI9LLwk7VyDHwgg//nsgSRJsxbylK5UTMU+b1GWYJQGbx4kH52EXHDOhXl3pyg8emS
mFxx6auynEeYRDnp/nJtzdiWszrQb41uVYo2XXkZyFYaW/YZstaKiIqqU7ccYvsJwKrVsnr1Purd
AphKczAkIqcheFvs5vuUhV1FjAhOo3UwIh9IvnJv3Cq7xevd1e/BoqmfRe183mj+Jz0ZB1L2aZbn
jQWfDnreI/jUb5S32CteDAc4S8bJcBR33NmvlhB7UGCc7NehDWKscSEhBXeK9vpR89IAEwXZ5Go7
y5G9DB7GrUU4syK/YjN+Re5CWq2Bv9SX8WzJLzOSDmMY3NJQb8xVPmkEvfky8XJp3MVKjauYvctP
hqs3EJ2JZqNo+gXacWiiOLd6VO6XYZxUr66lUHUpi4zo85vv1TaSmMcp9XmrpXlX+PnJ2ukY9aas
rLlTnegcZ3r+jUq2TqGq/1GMeZ9jY69gMzSQ1LUAvniwRTULwcGxlXIQK6w1kiBQeGqnzngqpufL
F8N9frZMVGIDCxvzf5+DQIedQVOfUIqRQNmglc+VfSirUnD7XCe2EUKV3EQacHKXpCY4JLUEFETh
pGVQjz8sPC87FfEr8AZedWUjjGq8ETZ1mS4tKYwd8J73Zu7KbrafryiumX6wblAffVaDzlNcGlNt
1NgEnzF837KRz8Q5y2yrpdUhv/PbQ3L9PobqAV0cm5i7KaENFYyYaZMrEsy7SSwSYk5QQR7+hTUL
TkVVgC+Y+an+bJRPQ/Ooi4om3LNF0QIfeIAhM74wcChrntVmh+36yQ138nHxNS/xpXvtqoB6Hcp2
vbtcpc7f0DnVt8umyo1OqHyhGQfkF+VLftkrC4C6OziRHrOBtbnuezBwV7l5LXVgzJjS+0Yb/a5W
T9m8ClIzngVvRTMBox7pEjlK894wV36jTMjSUZ9drOlgltO5tRURLQMvxd0KZN5lmvUaQLKw6Bqm
ezm9akBYKlXOkpys5YFQcM9WkNRwzWdzuMwbjdEkIdWCeUiNzJ6u2X8u0uBKnWiogOfPtnoxr3Oo
4kojdB1faQ9Kic3h4LKRUPfOZpnb/595fZphAmy3pyN0mgIi8xdN2anpbiWyi2lmPYoFno1XuEdB
9MMmqeFsvE1ZTRbqldBH3qWHtHBJ0O0kPzooR+mP6QRExV26u6yhyBSZAGeDq6wmJRAn7DB1yJA4
TZ3CsR465U6uRemnyCqY8LbYU6eMJTy3bgSG/WepHROz/G+WxyadcV4vWZqioG1AgwE4ZvOBSIJD
E+jBZpmSBM5hJcOhVfKNVL9hBGhRBO05kQjGRehjl2RViYEzW/+ZKt8BY94qAi8keDxs9hgNjSQn
Nh3dXKVdjwyqDkXoCyIR9O8be86SLJK0AiLk8WYBKHYiUEFgvTbz/utsXDGZj1FNIj0l4+syPcTK
vllQeCeC8SWBB7UZT7CmRpMaIFMFe3yyb87tnrbvAAEjUIg3SK6jOQKOUQD20Hrb5xMztbQbYx0p
vXZj7WyAjZpP9PuBorWKpg64JvYhip1qS0MZS3FNgdG8enFQJ14qzZ2lPy/7F64FbIQwBTZtsqfa
TGABq1E4mX0PhBHvsgRujr45MnaQbVHkyZQVOM3GRz0FMw3Rsb3qHaxk+okXBaJFHZFGTCxdi3Jp
Iyzqee3c3jedeq2vz5c1Ekmgf9+8GlWryz4fVgRPZUbjaDhkVXz4byKYhyNXVmhLHWZ1TfsGEc0c
BOMY3Ie5uXbmuZTWHHUaTe0W+WaSX1L9nPWKY0/nrioE9y8yY/pTNqdVx/Eyaw2csVrmboTduj4J
rPz/v8m2fZaECZNyIwOmT0HGlkSA5Bmt0ckz1R3DqBGEL5EDIIwDiOcyGsoZxQR1R6nH3jcV3eS2
B9awaGdbcHIG0ziPi1aW5BKAHRZd0rqaleM8C9zmvzxO2iAH0hQgupjbSTAzXrckoSUKECM9gUv+
m3Y2FPQNqmC6Wl8nWfDFxFfqQyB7U5WCDGAFuGhjzpGT5T/jPryXVs3/nQf0IYa5JjWz5waLdJmv
kPsoOpDx/vL/L1CD5Q1NJ51Udacg3li1oxUvmaygkCLiraLP8Et+a/7S4h0lffN2rJSM+lgiBGRl
WFyv61uXf7cjeQSZlLCWIpLFZDRhm+ZyM1BZHdoqyxHv1JHUI7YhRU+IeuBLWjEeOkytBQsjyNqV
G+NYYrk49qoXShjfoxCd70QUdNyPhM0hMu7arBvbXCwUcOUGq/nTbMe7zCiWfTpEQP/vShMQ21YV
jK1uBr9hJBhZsm06hqYQRlEVR1jlA4bfS3sfTambFEFWijqp/Ce8kcLoFyaD3eQKwhF5GD0kPwAj
6zDUYzl0VxsVEUF7hFtfxKTiL63o09gY5TRKWq3YiE3ajbH7W178jewUP/Ps29+qc7zvdgJWRfnC
mjW2WryaJSW0Ii9Ece3yua0Ft8Q1/I0IxvC1hkSSiqKf1xp+SzmsxtJts9s+LAU+iVsssjeSGHvo
Zlm16x5NbzrqSwdvo6MWuja2OjHYeaQ7nRTfb369bIX/cmF05ffvM2QMBCR7eqZ3JvFqAHFQ1sfE
Dw/RbkKG3J5FH6zUsX553BsdGetIUQuT6nBCYeowHhTAFi6B6rU74QwdvZVLcuitbqwwn7tEitWQ
ePHB2mX79ar2swMlDc+8SDijxE2XNkoxUXKZU2VYLPRTlfBoZD8y/VbXEscOn5NQtMvCf84oIckm
QGjgNhhZ8zxhvw1/9bo+uQpBqkpiM6gK5SqJ8r2ZEPCDzUBtx91l4Xd9XY+lZh/WRASrz7eaze9g
AnWp5VNm0vVEygFEISDaK0rC/dsMQLoNUlUMo9imhZby59s0BwD+ZejygrfuLl7fVu24itiRqZV/
MZiNCMZgsB60WOFoE2+pf0bJkynqePLLpRsBzMW1UWGpS4EPD/kovWAI6rVz532xo7S09lP7TA8u
u5n2gLI7iVm4/+W6Pk6Qua5k1UyrMHvArxKHjulK4OAb3eJgHvEkhO1d7mDG9sKY/Cqz+zlcLJxm
C3XXANVKgCX7pr/k7uhHwNqZrsTFMGoFF66QnXCz9LwfOsrBi2aeb4bdPone0Pv1LvtLgaGw42xV
N+djYiFqR9Z6LSvSoZVFSTCPxnhr7+wM25JF/VoZSLutpxGTzt+TPfbf99jGxGbNnXpDjv2CWWDt
/2mJmxvvPuyUhaoZOklJYg2yW/ustTtNH7CV58oiBkDRMdK/bxz0BIwVaU10dEag4Vwm9yj77S/f
FP9jbKMK4zbWrpFy0sIK5SMJqrvY+3tvpnWKG0OQ9ohsj3EfSSh10rQi6wG5ehw+ZvXNKqJYEolg
HIiRzmmXSYB6IBP2pi0sVrXrOeqF9GG0pvP1GcHRYsMJk39sYVECWUCTKXhG6p21Wz2Eag/wMMoR
Schd+jsf5lTS/2QxVhClFWljCtMSln8BPqIENp5yf9kK+Ib2IYIxgiRGDq8QjDHEZv+XnFv6vgmH
endZCP9uPoQw11+D+qlXShN1MikApLXV+usksGaOHgTNXcqIqBMsMjGluEVROiUloENuVXvEvk82
j1jLborqx2VVeKHikyAm4ZWlqVAaU6W8YSamMDIAz1mPOkDu6HqnJoBbEmnF5LzrqKsgQdYRHdYp
sLD8o1m5qIjBuZxPCjFGVnY6agoEU/hjoAWdm/gx5h/1yYl2ndcd6iMA9R6IaGmKk+h+EsqYnTEO
aZl0+DKp5b/SeBfHxJtVzSm1xz/NxmmKLrh8bXx5WAVSAN2jmewceZlilVmVLPLO/YjRXOTv8V68
hkOdDOMcoNYvMWyMHTM1nwD0QteOp29jKGF11fq+xKsTFcVe6hIh6CJNTL4KtCiAD/gMv/D5Svlk
AEvyvcssuxQ403C7swF8nc7VrsO9eVfd5ncFPv0kRzmIkjZOLIS2H8LZrClcZXVpURsIh8Ix9YPe
KU6mOckguDy+hX7IYdIlinOzlGAEAk7gee7/GsJAVgXu47KIL8QFWULGel1RZ42mwV2W7n7OiV/2
IrbxyyemsBO52LmrYq2CJkZIHC19qqI/a2kA36Qg3v6Ll/rnyIBb8Tl/aGa7JTHY4/zlSD+Wq13m
DgGGI9958URlBr6X+hDGeCk7WSNQMcMlJuFyrLtq1y2iGXRezrexNUVmvNRSDcnQ2/jGIc7ojQfg
lT3E8FXAs8nfat+8MwL1yr61rhvFFa1oXH5jCrsL1aUkSfoJ8wU4U0cOr6U5dbTuhMXCLh+dJHu8
7Kp4KFafVKVGtMn9zCRRyrTAgtt0NI7NH9Vu3IeTEz7CM3vGYS6Q5tJNt3ZXogWkSE79VPWOdvid
pTdUjVB5sw1dtjAa//l32K0yt3oNToo5WPz5sO6jXaZjx8JBlfuooVRg32aWE7rhUyeyKO472Yhm
bjskfVJ3ObZQO3k8YmPeXcmAmN65togzlfct9klLNhJpoWJJMSq3KmBkFa/6o3iiNSU5yDHaK+8t
f9qLgKBE2jEXTPJMiVYJNbPYXA6KrrrgIACOURWsVS7IvHj7g5/UY9JiFZDRKSkl4hln0I45ZI/1
kC51EoC6hk7hAZHCTQ/VlfibmhsKN1fIBAcjzfU1tCBYUiKQLASp5OfzqZ2e2iq4/GC4vnsjiQkP
S4FcTwGmt2dkh0S7Lnp/Tp4vixDcGLuFqaMfFvctHV1cz6N1XOXvffYtS0WTTAJN2DWUVUE9PbEX
eG3b1TDmajnaJDAIkQgmMKD5OoP0EV9itvpnEpnuqLxU+n+UwTiOuqjsGDB94ERpfkjlPrWvx99Y
ENqatc44CKkel7mTATbRE3AqrIBGkOrnoVYfZq3eG5LuXr5/0anRv29cMqn0RVULmiMPu06eHFn2
4vnlsgzezB5ByZJuPWF9FFnqZyFtW1eTEiLETRjEjK40kK0D9PFazFBOD+dL0ogdMYqXAElsQNPb
JVnMCGMYahRYMWCLRNGa+/Y1FfTwBKmUweJzhfhEIsCqRYGmUvwUXAzzZPlJMf3MgUFuWINgMJ4b
oDWMWKIJq9ky+2wkNSkqjdaD6onyCfl2lAYoMVjrW19jBV0XfJXzOhFY6P+Qx7yh1Zz7PtHpRaF4
B5xYX7oGwhAyERDY0DG2cpceo0C9F9gH99o2YplnZTS6Ki8RmgPxoT+BOeQJ0OMuYIWDdXE0DNEs
V4soDnPtfiOSeWZlj0eI2VY0gu1dakkOIFUbXfQRw6v9fjpP5nUpJnL7XkXNsK6c8lHzKlTM6Yeo
5IaBciTn4hFTsm7up3+ku84XjY2LrIeJxsBqJrlCaIQ0QJjZS/Vdrg8gdm78rJZ9fTW/K6EIFog3
C/lJZeatN2Aq0ZoSgEpjDibpYYeN/r3xGh3Np9yRUEpI0IbcX7Yf/qP8sFp6DhsfVtrdUI0xhp4l
+2AqsbNMfjz8rDtUMXpRiVZkN0xIxopjFqUzSou69qiYrxjwm5qHy+rwP3E+bJOd8LIntLD095aE
Kw1OeMyO5L55oWBb+j56EA1G8VBmtjfGIpelq9Gblg6VJhd5Ih595Ge76keBbyvzSUEPcnYVl7i1
a0WObfiXlRWcJzsFhipCG0ozPE6Z/aFkjdNHL5XoQLkydNXQTV1DFc1k7ixeAZliSOgJGp3mW8Aw
q3TVCSMRJgM3lfoQ82VLA3kh2G/RoauAxEPGaw0ggK10XYAj5vKZcd3lRhBbESzNrm9k+C5jtDzV
HL22FnkufnaNS6c1JRtDCoxLtrSeSFKJM9PPAM2THFBAPxkeUMJtJw56J3nvqcpOdBNPv5ORGBrA
SVUUPL+wnAPaJZeA4YM8Lkkfw3W6J6uEr9Lcu3yIfEdl4pkpCsAsQO/x2WtMJT5Fkwlldf1cHvJX
kEaiNYYey93k0c3HaS/62uaa4UYgE1w1rE6D7hCZHbF2xHqty50xCrJ5kQjm1sgaLTB/emvz4KTq
9zz8Zk+Plw9OJIOJnLNcKHEnSYaXoma1nAz5L20RFVFFMujfNx69ycosKesM0bmxg8LQXDmuH5ol
EeQ73MBhAr3ovd/xhWYTlNzLgnUR7Fcse1u9zU2gubVOVr9EhWhAkPtmN6KYGNVKkZp1OqZxzCzo
jXM0CGIg1/ls/n/Gx5nYCYoigjLwMDxV8QPBbm04XM/D4fLlC9RgZw+tcO3jaUA7uRruIxWMMf7l
/59/8b9uhG12JDKAYbUIoVyz4sM061dAPb/Th0bQGhCclsE8xVYbO/DctEBPt0ntGnGr+11av2DD
W/Lb0JQEEZ0e/pfPko/LMZhnOdSYKVvAdunNzRwQKfKlft7NSM6CmSy7orMPkjr5UZhGAl/KrwFt
JDOPNc6yDpNS8XsL5EXzyiD1yrewxCakESx76TRdGb4oHRMdLvN4QzNPdAIKLm8s73q5chcsQeDL
0pzuLtuKSA79+8ZJjLUKJDcC3ebytViOJWgv0+gQSwKTF5kkk9C2pC3kzACKbD337pj9QZqHmgwC
uxd4IoNxD4mmA7ka63Zetw5urixOPL6p+E7uMkeJEkH+wJslIvLGKhhnoWOTrW0qfFaOqH+WmPvK
duv937XXeodp7LfLF0V//Bfzt2Qd2RcGeb7Q1kZSOYxhB4Ow0r1ufLPHwakw3ak8qdVLIlws4N7X
RhpjFvpUgQ98wlePZh1W7PuaQag+XVaIe1sbEYxJaE2+LmMIZz53x0R/IPo5J1eRdCMrIshxletw
N6IYw5CBbDemBSL6+wLLHykKuRG+Fz0MEAXVYXq0HAUDRNKBPKbHxPtOjqVf7opvl/UVHSljL0qv
zHPR4jO2KkDaOFaONnyXW9HyIT8j+9CV7THmphWTulYyfzpG16qvYQC4BPidcTM+Iyp7oa/8vKyX
4HDZkR4ZwIhdV6EYn8bRWcuVvbYI5/ZoGnnB+NmRnqxYSm0u8NZmKTIda84PkSGd1AqYHrYStAt4
amxM5YbkzpytfRSLOJYFd8f2Ovqs0coMJMtYF8Ke8/KjWh5USbD+JDpH+veNJ7amvNTargOHbmnt
8whU9UUtyG/4amiorSkYQQEVzmcRgLoy6yGDg5zJPZmfdf0ve/wdR299iKA/YaOFXA3NCOQVOA5j
dTtb91egIGiaaCxBpAnjn2qjDC05hpjEul7rvTzPTjH+BjoJuOo/dGE9lJa2xdQB278OnQzpeWo/
JPC6sgj1XKQM455UU7Xy0IAypYF9ip9NvItEzpYfrTa6MN6HLOowmzR8NKB0IkHiV65SoCgJqoJ9
6tugnBTER757B34UwVchWJ2YL8MhCqfaxkeDN7T3BSbZW4iVRjeqDims4rIL4iYx4Hn4RxaTiSZq
JtXlCozicrnqtMjVw/vaHp0yNgWpIFeQLQPUDYCU6hfm06HUY6XpkPIq2inMcmdq9oq6m1dRysn1
BR9yWCeuWG231sOMWsGoXw264dqxIfAF/ALZRgZzQWa5qPJc2amvPCxueygB61B+GwDLmu8T4eIg
vyi+kcZckRzqY01SzMnru+m5j2md4D5zi9Pi5VfmbjrUZ3Kw7sPvlw1DdI7MN0NnL1WzNHjBer4n
6VkWccLxhiRh378M4gsbeWTHpkwDA13xWjIn8ZNdvjiDRzFSplpg5/wq40Yc9SQb71rJJbFmi3qk
Hwtx6gNQWXz7WgW7NkYMwz3AXr0FkLotthEiT1TjFB0m43Pl2baikU5pyvX10uzNSRA6+P8/MGBM
gMoqX1h+Y1tbG6WesAgATkzloRD5wPeNri9ZhP0hgPGzIPvo8zlDY4viiZTevM9vMSjiSa70vEZo
zwCzyAez0223V53Yr95EGeC/PLmPH8A44S5NehAL4BFYZyWg4K+A+sDYDR2WEPNJUW3+XdsvJL+2
Vo9JM+I4iXWDsZS2QYhU/lKUg6wfFOXh8kPjOUbMK8nEsi0DSOvMQ7MTO9WtEqOos/TYgu2m6o7a
/DoPoo4TN45tBVEj2ryAwSbrnLU6eae91TGK2Ljjlemv7uJVXnLTCLwkzya34tgHFzVxo8l15q//
R9qXNMetK83+IkZwAEFwy6m7pW6NljxsGJYHzvPMX/+S/uJeURAv8SwvTpyFI1QNoFAoVmVlmpeh
v0iJwOeXE+cPaf33uTulQ3yWahqQAyYA+I4uKZpH1P7az+TmU5MWQMImPuDqk08rJ6rV3tk/NtHy
uAynNapKmkO8Z5PpSsVdJKrWipbH3biGjo3OJqpDTuqeNdMxV7vnWP9a6/IZWIYDQXFfgnbW/qK2
HH+9p9wty80aHLYxXITonh/8UtTvYeA15gUUnuAh9/aNCVbIQz+CoBhyFfwhLjn4hxxMjY3XnDJP
RDG4+NmOn/A9bLTjp2VY1XCkAbrxDONsqX5m6F4IVrPc0z073DOdpGY+Zw2m6DIWgd7bwNylo5NS
uoWE7KxBrIOUuT11cnDMiaKe/NEnV/pQTtd5UlCr1tjkQnY7vFSZmb4McnQ39W3vGbRUKRLn2Hyp
ArCehJ063up1GoG0tcitbmato9MkOpRl1V8UNZcPTVJBkXye3CHX5NTyVQOKeKbZWWCsl44GWE5u
ployjpJeSCiOmf2XsSqQ2yZmZKnz3FkyNBYtZernc5MZaFMVoQ/CPyn61nUZhAlnEvw01Sz7pPW+
ZoczTSC3XszXEY1hyGgbt8Rwqc0g5XGjFtn3YMQvi/SosiuVBq4sqTeZBIqCAUIBVlhK2JBYw6d2
bI6Hyh+ABByA4TTRhPnSlj3UcAxDvcrrASJdZVIcoi5VY0tRk/hkgvvwkxJJujUiW3lsmxaAi0rt
0HjtAwyng1fymphddR3mUW6bXQhVhBpfu2k5tLfTPPyMfa2fraYt5M8xdhG7IYVuS9h8YUMNcty+
aA/7biLyRi7aF6WUoR+Ia12bGOB5KionE6IoBKGJh/BQ1tMx6oCVpj00k+pTuVRdZ0fqHdUrvPBX
a0eOqOi6ia1chQ7ChXvdkEN9MqoEtKGgjv0Eom83u2B+Q81tlFCs8DgeIie+AL/aHXPMQ/7/6ECK
Npd7EhQ9YAOEwnXweX7pxkvclU4SDYKvs81MEjBZYoJzSQaAk8v+6WTmE1kad7WDHbVDvKPFgdjo
4jiGvYyVJl7gLDSKCDUC29sLfDXNxRiw7qj4ekdiQqf0uglmEJCpnxLJF7xt28/AqxnOScu0JTqC
FrI91rmy/rnNr/TyeYpuaf+5oKJv+K3P3fV+Lu68ykuarImhNgKc6KTJVt9LzpRqtp/fVuF3tf78
kev3ujLOS0mGYAEShtgNx89V9r2tWlsiIjX07Yzu1QjnhhOo2cxZxf2b08Ji0XjSAsnWoOfVkFYw
xiJyCC4LoUU0+/6i+qbNGKtv0wPTGy9rqeCpFpnhkpFuqGnTdqh+Jc250K6r8UYTEc+LTHCph5En
QTY1aOsqLWZhR/PBrOlFoo3AATZjI8jWKYX2h/ZOadrvtTKaG6gRSOF5yh9T8gHRJx3ch/81wG8V
slK9m/GhEk83hKFu3D5+wIVXBriNmlMto5GMQJvlh2a8as2bQhPA/jYd+NUEn5kNtDL6tlv6hcg9
0shRh9oKlUunHfeXsnnzV3a4SKrUmlImC5pRliZgOXKMc+vSOQqbZ9ZAfLbq/m3rCB8+iwSIE1nH
rJIERSsjxOBXZneTiFpq05VXy+LCZ6/7JomNDL329ghmCAzumMbz/s6JTHAxM6IdBEkm1CQNObHV
OLmh+X1uMMH5bFoBpxhVISOjg6bhbWSumDoDhYqXrpDVGnTMDXHj2DBOQwC1nv0Fbd5LA1pO6NKB
e56vefaFkoddA0o2PzlKSWhV5Nu+gc3ujrKywB1+WsmzyRpQsbU/JlvzOsgBy7nNzgsSWLYkJ3zS
PwlMLgf97pOALeJUGiguwAT1dv/CGEEtalDiCht3kTbKrkKvvA6f5R+Q7INAuqjMtFklAb5ZUahB
Vfyf87zQT0AJniOI6lbnzk5oz5bvYFgNAy1A+7j7y9tEl66tcU5oDKo6YgACTWPwhiCc2pNbPaTQ
5mRfgycNUxBINE/SYTwgFbqrBD2fLd9cG+d8M65mfErVJXWyOL10s/Q796VPQzkK3GbLL9dmuLfc
nKZSMRoNX3UqSjPzYzx/2d9F0To4H9HmVq9IjVjr0xh6qk9qhJyhEMF/hJ7BPUuMlFmUMLwavZd+
WsbWdBfcOHbhyBbScnt/TVvvx3rTuCcqSMJ4RkICEhTygyL8yX16GlJot4S6wAc3cYKaSaH4YYBW
9R0dr1RDdyQMtcUHwRhrQzRS8fw7yU4t8gOwLUv9nNvAVZOL9nN/jdvn9mqYCyeo/lekRyBziFy5
QWO6hVo4Ics/tJWvZrgbXZJ8ZuAtR/UifKrU6wL8Lj6zahGuauslXm8jd5XjhE1TS+CFCvnJzGei
3oTyAhKTqKjLLtq35d9X2T6oSOZoxneVM/eqF7ag+Ndqj+T9p387Hu7estCPTHMpdoIW05qNT7Fy
78eCNEm0adzVVQJTHgZ00l2M/XQW9L2v47g+jJCAHaL6RMNR4AuirePusJqZKHA0YHJp4toZgsbO
It8OmS4gYdy+va8ux93ecg4KCC4tt1d7CVoISvR3AdhhTMnZP6LNgvTK6XjOXTKiCgVtiSUmxXey
W9kLVr+9ohj5bw8Ae38kLBFZg3AlZYS8IxUcwO8nd3isl5aWitRcSRur627MWKiwsFx+/uHHbWGL
diNTDcZ5hkHA+zoNEHZaZmrbU34LGa2r/6NjzYWcU1vntTbGuYURzynFY7g8Ue3DmI/oemb3YzGe
+7gQAFaXMLC3Ls41+iwtZ61GTT/PgtajaR4f0XcSMfEJFsT7RTAMXdYGCBHEryxddcwGTD4N82Qm
CBKbr+Jq63gMdqwrM2Vqv7S1/MOigwEAlXzbuws4MZEx2L/v8VsXeG2OezPkOi4LkDHojjFdm+Ax
7OUT9FStfSPLGeyc0TsalTJMikCHESpfQiD5JLA/tCjlVqdKuTOz1FJTEQeEwC14cMwo15WeT/DA
sby07D4SEd9vvvLrjeMeDX0sEzlWYUBRrP6PDrGbXPmO+qie6Cmy/cfwIbZq+0Ncp/raMPeMQMA5
rWtg6p1pPo7F0ZxP4XTYP69Np0AhAhMHi1QhT6YppbNad394YsY2tAFAS35pajHaOroWH/G/lSnO
/0ZJH7SmRsAdiYvRXos0x2L4tb+cTV9Y2eASFl8PhswwF9pCH1X4H7MvghZtX9qVheUXrDKImIxG
n2DU09FvF9pmYBF/GW54s4hJytfFy/5yRKfDeV7bj70WKvjGyeaLpDqRAXCZbAoe9s2At1oR52WQ
9yba1MJIkB2ggFNiCLq2E9Hw8OYYLFmZ4V4lqhTlVC9l3Ty9TcHSLwe2qXa2Tj83w7luTlHzqI+9
YG3C4+Kep6o2OxQYJmRiXo8MHXDfyjKRn1cnej0IVThF7se9UB2EIzqmYSvbILfijNpt+uOfPIIH
GNWkHTJTAoFYRhrpHBjlfC0ppWThuooGrQTO9w4fCi1moyrh6YVCHEZUDxmMM6Yiun3REfEY0cyk
FdJYPOvBd3alWLFD7jBzdZEONTpFIualzbRv5YY84GGs5NY3Wxn3F8lRcYOPtsfymljMUv9Qcmpf
989rs/CztsfFC7Xy6ZDUiOHdVX4ubjSnsjFfGFv59eBNZ/Wo34moTUXnxgUNU+sg7TVOIDUIvuRg
rzZf6PghL1wEaHSwfzHG+bmRlnJj+KjII4W2Wv0k96Y1inram+uA/LD8h/jrHefnZEZaTKKlfpWj
0DymXh51n6Aw/5EXcGWGixBJoRVjqKEm33ToNhPViF051idvjGuRHsMS4vjkCMOmmJzHUKEh89um
1aTxKwlI8rS8J+p9Hd/244tR/oAkoCDube3dyhKfxKZziXZkjQqtb96FNfhdHijz9j1769lYm+DK
5+jJkNBfmHv87DpubaUkp2o4lP0H+KL1tR0ubUCs84d0kamd59ZWk2s50+wqElxT0X5pb1/1aY5G
nWaop0TKMVAfs+Q8glBlf8NENrhI0CpBGWYl+g1qA96w775id93zvonN6LberOU3rLKTZi6qQjOw
WSW6w9ASdApwCcgnguhWOMNREvjA9pIoLDITVPk8LS8tqjDrYwX5SSF9UxW0bKbmSkp0QZ9x+968
muGuaB8TIEEWNrRApQc5sic/sVmRX7dB9g2B6CMPn45v5/+siotuejACbc/QDWBD4XaAJRvMdAHO
cPYPa/sCgWkS7Nea9m4wqJFJrvRDAQZq9kSj2EqkB31qrTnKj/uGtrISgF3/a2j5ISuniLsWZG7L
DapGeqKdllhmIOKb3HzF10a49C5WoVygTTR21cMiSbzw10t2/CwdMi/wRNwOmysCwYmO+WVgIPhH
nGWDJIWNHoMn7NB2N5lIQmvTr1d/n7uqc4cCa1FgMSw6keRFbV1JJMe0+Oy7t2Blgrupbd6qulrj
4z+B7I9RH2ryzfTv2vheDWR7/NcN41yAJSH4e330to3Q0ZvfKSDw+z4m2jHu+GVJNzGDG+uOIt+h
LyzNt2nwETde7RgXBTJd69iUQ11CM3505X1n3u8vYfM+rv4+d+3lQQVMegASpKoLO+2uWXOb17Wt
K6KPEsFe8Q3uEjp9+gQCc2eeHqH64Az0kpofkC0DX+p/rwgPPJz9RiP10v2bs0uJIRE2P/jNr/0d
20xu10a4txnUWQg6A3KA1mt+t+fguHD3MWd8qCD84WlueSCTIGqKNo97qZMul/sSED1nRquK0JtE
mu2CnPYXJogvPIYtadUB+sq4/31+6f3PUijInwWuxsPVFNTdmrGt0DeKTnPmpUpqt8yhTKQrt/lw
rpyAu/YoxZHcLwkARwnGFqefqO+Am8PzzQSAx0KQc25yOa69gYsBpFWiKcnHZVSEgbrIye5jxzSs
4ioMLcnOjygHLnxGPhiVhhPmsf4tPhAuPuh+y0rW4VGgemXl7e9Bnt19t9gchlmvkAsRUtZRMnU1
4DWnhVNXe5Fs5YYivZrt7hRfpbZxRr592LeqClyeZ8SJmFHNQYJEgRxAYu8Ergr4fPGU2eWR3eXX
Wmb19oKjr+3ppTlK14GHsZxDeAF76/4vEf0QLuXPlDaZad3rjq9CfM80oL8dgwusEFxxwe3jWXHw
OZbItIYf1Y3p1Z3iSVRU5BdFLl6FRh/GHmZK2PjCDgZEtxf+k8YJb8Az+mF06Mp19GXRqyRMnxnr
IgasHBmLw9AGh66VnNxvBM4iOqLl31dm8qlP0lhDeESr7qYPKm9MmkuG4vG/eQIXWKoqLUgXgzWJ
jbdVAvzf16ETJP2CGMl/W+haI2dqjthFpqsq+Kmzz4HxTZlFniDaMC5qpBB2irUWjtCB+D16LuIn
vRKgOEQmuKgBeqHJn8IORy9hkAFNZxkqqU06CDApgg3j2UmGWS8AoEfnlMzmkZY3iR+hNtO5JPb2
D19wP3m0lFakiVFI+NozpsZKGFhHO1GZfXvLNBPoL6hEvUM5mw1hZu6jjp8HLzp2LB1fVASC/XVs
DgGCGua/Vrj0JWN93AQKJuCT59FZxrrK6+gTKvng32WCx3F7QQbKRxQfLGD1fnsvQ0Ac4lQDp0+g
jk+hkR57fT7LyiQws+0D/zVjyG/NBLGmxdOEwlwcZfbILImUdqW7heiTcrvQoL0a4p4CrY07kKuo
2CrlUJ8ML3VA2bw88u3v0LRrqz7Qh/3T2va6V4vcYVGFdoSkCqpzutd3d8kgiDf/wxteDWhv964z
plpXgwozpwfzS+bGnty5mCy0NXc6TqHI95af+/7779Ua9x7MjRz7IcUX2WAHD8Qub5cHHaojxGsP
FaYbBY4h8D9j+ffVu9D7VZxMLAVLYBOMlzJV58oyRjN+kNIyja39o9rE5ukr71jcdGWtrivSVr4M
wZsr4zx60bG8zc+9o3uplxyCc+fJKLYb96DXO5cHEQ5RtFQuDY0iiEiNHWCIZjg4WTU4VRE7svIR
xt31GrmHA6T4YxpnKLHq8RMLfvQp8k4BUZPwlnFRg43UzMs0QICaLP/QHYoD+xkcRlv1AG70Ek/E
o7X85h2n5En8Gj2qG9XEd0kcyc9yFtyNemWTaPoigz17BmAvqJx9V1kOY88iF0cCcKJjXAtvoyL5
7tR4FRutsAYOIjnnIu1ogWMwLoJoMpvaxkzw1IPwLPZI8NCo7r8th48h0lTlcw/fgyCgZZJfqFlb
YRPZQXmbdL/2bQkCIuMiiN7orRQnme4AJp+FiVUXooEfkf/xEGxiDEoRBMgmF3JMCnwji28WHsTZ
JaGlgkA9FhG2CE1yoSNN0xz6IUj7IDq4kBuEDnM6/O93bi2TwuZJSJ29/VUHKnyqUdA9okX9Nlop
WWd28fKytBhY86/y09KkQ/NWglbYosCpPI035UEV9QM2XX9llgsgml4xVpVgD8EUZhdfTxSlOd8N
lBfU2T8S/VemuDhSpJFCaYhzlP27qnhI6Aso+QRBf9MdX23wVa2gambIASH1SEPtSzTSK0hdCZYh
2DG+ppWpvTSlC+l9UL0QiGRrhhWkva1EtpnmgsC0iVcA+uY/XsGPa2DmIEhiDeUEFW1HWUKjjsTn
vHxO6wfqjRcp/pk29Hn/Sm9GqJVNLnyMczNPuY76QlbeZNqNzE5GJJAQ2TSBGSFMAOsmwIhcwI1q
pkbUGPCBCDCvVI/OWNxRUxWc1OZDYoDnTgMIWWV/IFWrBKAB+bKOFBSFwSx2Sm10pcS8VmLt0wiR
jbT+rkbj7w9sHTrR1FDREwAL+ttLrCtZjuk99PWThaVL0jDuZo9RJFjXdnh6NcM3VqekqycapUtE
7FzMTCMm+nfRQQcXRGCHILLeX9W2PRNfQJoKHA44ud8uC+9H5jcFYhPpnRy0IZXtnzrNCr9LhwCk
xGJVz03/MCF9vZDfKsDRvzUYhFI16iGQHj4bT6MGehRaR1ZKh6f9lW15CACqkB9X4PBgDXlrpzD9
hZUYbfesV35HhvYp0TonU2Jq+Wn7mxVfNF+k6721tJVJHjtDMznAf4hQIWldyC5hZlxxykDk+yIz
3A3rpohRfUTyWxeanY8Ya2+RaxuCz5X3sRA6qJoMf18Iit+1Xk0Nw9zAKkDZKKwtNbkpgWPpfxTz
OUq+7J/U+8D+1hL3TrGwKNmcwpKqoFQdjE5m/v3I71sTnDNIShgQJaoxSIossPZiP/XmtHZD0v2c
88hWSfewv6aNduUbi++KJRja6I0a96pxwzvVrQ5ybFVfWjeGepj5UyRiKNhCvmISyppEixx5dUkw
ivsjDERfXO997u1yuNQ2GSWIFwRS7Or1GB0wzlpihg07lzTlXxez3lri4oNuDHPb6wiAUvx1yju3
qFs7F/JoidazbOjq/dBp2eXdgDuksIOkFMB93Mqi6WXBDaLLb1jZMAczU7oe0oJl+ZX2X2P5qSyu
m/HZNH/9o7NxOW0XtHmUFn8krqvn4NgcwsfEJrfNqQmt/AOf+m9PiHsyJqpMbaiO+PjuztJwNttz
LZINXn7w26+2tya4kNDVZhz4iKZOlUOazkB/pybyNyZFqAJlok6m6PJwwQHwM7xVGq5qhvpBeqHF
af94BL7G18yaOamydiGhU8wXyegsWn3K+78HZL3ZMYN/FFrwBAUxQ71M1U6xBBEMJXfqOnD21yLY
K4OPA1Lb4b1F66Qro/aC8lJ+ZcTD3w/kv10MFwOKrJwIcHNISgrMygJLYNTPTfV5fymiEG1wMaAq
lUbLY3y01A607sBwwU7yiUJGY0GUZILiuWjjuGDAWJNF2ojMW80TJ6TT7aRmgjdHEG8MLgoMSld3
JagNHbXUzukEOavZcEkwOcALOhq0zPf3T3BHDS4M9G0CTE6PEjom9Y3iamhjW4/vglDISCLaOi4Y
hDJEMOcJsbr4zaDGcJ4dqAlcSY1VQPsE1Cv1wTiJjku0OC4mhLWOL0F0CZ3ZJLaqddddDVF4EAud
c1Xprf2d3EjC3/j7u7KYH0zJUGKF5ZfJXupwkms0VgPhdwK5PtMRjW4LVse4YCEBLoY7jKKYWX8Z
gke8Hk5fnutA9DUjODm+ICaV7azEM76Z/Ca5YxUk4wrtcX/vtoMrwfcLCObMdyC3yh/rIGhwr5SC
PBQ++1JFpjtEIhDv9t16NcPdLXMYKRR8IXcsyb/M1u3Czq7zm4S6qiJCB25v2qsp7l4lcZCGYG2J
XW1GCTGxfCoa4Ns+fgOaVwwMsorJxSJFmWOCNhL6haYP2RnDauTfSv9CZyFiQ2SJ2zZadJM26vgI
G65qSE/px8itPxeSxZwIlS/qkesI2s6W/nPfKba38HWB3BZmaq2OsgKzsRIfi0A++dnfgyuXK/tq
ggtKmJdXC+SpC9nGlRkPFkqIM71Gf9TeX8q2f7/a4QJRopVxWgZo66eTb9jVNA4OqVjv+n4/e/um
lp/8LukCOZuhM0LpO2LeSZ9TMMyDBVPKoW3ClLuuMp1cjy7GFJzMYnTlwhA8WRs9MWzjyiaXT6SV
JIMzDNBR8KLZgJ1Y6S05QW/WCe9FqsNCW1xWoeSlMakGolFXeyVow/qjLJ1qd5HNkrCh7v5ubohD
vF3a4qSr9D9IWAkAw7RUfTEleweakYv/qYXI0zcZWGl0CH7Wg0X/uvr21ih3tYfICEB2oiKn0d0h
Vu02i6w51QWesumUq1PjrnWe1akULQ16ik5HOVAL0dlt2uQjvk8YSjiGSbR3vK9KnsQpG9Gd8qmn
ZaemddkkcMDNuA6pWoYyIkONmtuvUFdLBpIejG/5qU3m3CrlB0CzbSrXVhkd911ic9tWxrhtw5Rn
B11FdPQUwP/756m9mv3f+yY2qspwgJUNLvRNfQGZTpBUQ40LneWU3UiocTQG+PHm/hf1y6cpr67y
xj/0mjCPWX7/uwBCFQZQxVIn5TEIkp76gPGDfqyMBjW0iCKZKYCuWfbUhHP8axhiKMgK1rukKjs2
+Y+repD9WK4w9S71SyU9sgz5qm+9IT+HRWCFJpCJL9S8tKLsd/vr4XWx/AdXU/dh1JmYGQjP7F7z
NGjDt6WdnDRXPlbXIg0AoTkuUBrqOKhzgYsNRQMMObup1wRH9VPrLhmiPl6JmtybT+hqeVywzANg
ZsA3BAxOddWXd9rw961nOOrKABceW6XoR4jnAJ++tJ5Lb7ymd91X42HwBkytGbr9ryvirnoq10zv
RwCxGATkQpCNTqIZhc37vVoSd78NUO+xIphjd5S8WXXl6tscCtVlRA7PXfAcxQTdKDFJZEz5HZT3
HhTSPWlxiypTcR1n5KiWpLBDkp6lJrXVSah6JFoll/mocWW0Q4Aqd6n90v0XlkOmtRSEZZH3cVlP
o0OXpVMZwUDOrcIek+Hv8V9vvI//4urQ86AE0z7gsP2p+s9NP1jsAxPJb41wn1mkDmldDRjIkkYA
hqfhAG47F5W6c+qH36ZW+SGV1WMs62BSk0W4h/8RMJjxp+msYXLmbfqhB0qoVu3ysnmKt6CNxvEc
2T2YuRJPMtzi7wFAy2L/a+/Pw7RKd6IeNRvgLDCilch2I2XHcuosyQwEHB3bb8yrGW5P1VgLqh4q
hm5b3ObpfZz9LLX7MZEE78q2A76a4cNt2uezOqE25LfRkaqYKG9nQaq2nY+udowLsWPfoknOsGOt
M7iKA+A1BDqtDjS26jGTBQvaTHRWxrhwK0N/xexbfFXG6nmYD7nR2SoE1uPg3vcjb/9R3o4Qr5vH
RdolRJk0QRzsxtLR9douYtkefBF6RGSGC7cItAZRwB3tBrJvQzfguiaFGyr5/b+thgu46A9VSW0u
QDojvZ3TANFdsfwyFzyIIsfmwipLImpKS988lUMMaBm1XbHsmMzV1zY3hLpJi/++T5tej4iLDqwc
IlInqOH3kMD9xg6LXkQLiRTLvJ/O9UGE+xL5+h9A3yo6mEXLmn4RPG0dw4qOylGyW2vyFEzwiBjR
N6D3byIRTzkSabmmt12F6vGlS634J0b+PeZIv2a7faZe5ph3vuBDRXC5VC5aFKExtKGODgLYIzX9
NMe3avhctffJNAmu8Xap8PUe/yGqXm3koNDeLKMSzZdFThjicrQ/GXbnLIMv8os22PPXffffrAqs
DHKBwzRAnDmUOSrIKC9bXVRNVj9NHuSAj1qTfVGM/E4xFcEyNy+DoSomtGMV6H5woZGag1In6Gk6
g3Tu8y9yg3mU4CylojC/7SuGTsGZwfSlEvH2lQTD41AaSgGO1kPvTG7mJsSqj81CJQ6C6/ggH0Vp
6PbSINUCfAxj9M8Brw6wM8DRTBZhB4h5RewsFZ/b7lwFfz92gEtgvJrhjo02/lSbA+pGPZ0PkmZ+
9mntjlXrfcA7Vma4UC9NZZL3HeqiYVBW0ARsoLcuTw/4LNOsFLxGNlPwzRcT+V/Xt2zzahshFlAW
AIGBByrSwXYL9tanyejwsHXjLEoWRUfGvQC0y+IRJGToRlY/qPbYhHddezLY879tJfcA0Lhuw3rp
p5Qavp3r54TdzcHXdo68prVj0czIdiBZnRz3AoClXy4iBoB9nngRtYhtHJcRJSDEW/QgbiF4I3wF
NpOqV5P8I5BXbRZQE1oVrX+p409lJaD2235lVga42xyBZWGelplUiDScVDxpcgwWraWcKB8Lxd0/
L9FquKAvq8PQE71AJpo0tzI4cFuZOP9mgg+DKdgPxhkQwbFOMW+TjoEXy5roU0G0kOXfV1ep9kNZ
6gK0UCSzPhTAsjedf9pfyLa3oTsDQSwwgZl8sxDUTL1BKx0aly49TC61C9t3tAdiLbXQ8Cr8yFfC
yhx3l/Q+C7qGDoCrVPEngNwvBZ0+yUn9EzggAU5qMwtdmeLukWKiCmTKKPMmIQS7X8r0mBdP/7Z7
/NdqT9o8iyaEht4rng2vOkQXbbaI1bugDTwadyJ1tM185nVNfH8QgPxSotBVdnGYlsRUmzgji+2o
Du1eVMET7B/fI4TWa9x1yoIX9Z9iSFF19NnMvu9v4KaHr9bD3yMWkFid4A4luCn04QnkDoKEZTNL
Yibg3QQiVwb/qhetX/pjCV0+pbkyQFQTXdNBXmqRWnbDWpE60/aevVrjbmwFgITBFpr/NCztLki8
JP6WGZG7v2ubz56JBiGIV4gKDOXbuNATWocM9FJOihE8AzTDTXMVSjcqEbWJtw2ZSDJRVGTvwLyB
7gfxUAHtM0h3QUcgnXM9FF+l4u9H+5ETIaX8jx0uKhT6rFR4x/Fdmt91MuRvngdRW3DzZFYmuGgQ
lSoG4nEiLuicD3pGEeCS7ijH/ef9s9m6oZqsKQv+WUcKzqUkcjNNUPdB9XkYvoFDgEXXhfGkdef0
75mG0VpfGeL2bEArnWDWCVXTXjtVdef24acQfG37y9naNtBWATGuQaMAvBJvXc1UJrmNQlTx1fpF
Lr2uKC2tEGQHW0EAeFbwCGnYNZP/LCQpDak2YRhzatpDIxXnwlcFUWCz6AZQM6S40a1S34HE29Lv
DBBAL5P0RQMhP+XYo6QjZUBvx+708pFviZW5d2BxmsgR9I9RM/AL2/BfIvNByqCuK5o62ty612Xx
RLIjvt5rDZp97lx3V0Y43IyhyANEJrhsqpMKLRnNGp/QOqaZ8i9l/pHjX62Bc7HSyJW4UfBOT8Vd
nt8Ns8CFtxcAUuRlPgCuzN1IVMTDfmR4x+KxPoPS9Zwnk7d/S7bipIbe2n9McHcxI1ltMgkl3XDI
ATyR7jJ4WkyZm+qiceLN1ajLzVeh9IOO4tsLCZG3HjcSn49TlVjQ7rY7iKbtr0ZkYlntKu0sJE3X
Sg39GPA4z8mjJP3c//ub3/baag3ciShQkAOKFFmTCgU+DJfdSm55vRRYF6rq7DG+1ILzWYI7X1Rb
G+TOpx2UsWswZuGw9NQpjVOo57j6XBWXATyQBDOHgQgbtxk3V0vknpukYqg8SXDqtL/J5aekPYaJ
CC0ksMFPNeg0lZJiRMEijZ/S7nclXeV/rxKxzJ+AJBhRGcUefibEn8eGBTNBNybqvYpodmt0Jwli
hvsesb2SVzOLR648LvW7NO07vP9J8dIml7z1dCKqXG0M+y1rMZRlvgUkjDwUP6vGagyzBpf0tJBu
F5eutHAsTm/RW1CoWImTXtSbVsSLvaHbBrsakf/Mu6jv1FgoUfweP4mgwho8hF8b0M1PuV05vZta
2k2GvnT0SB60x9SWIQT8gY3FODYkp5ZhGx5F0cZ6Y5AJ4wcFaA6QW1f1saQiDZ1NaAMWaCrQtsJQ
Ck/KNrOJtCwG72g9kwsLuoM/fVUG7SRHht1T7UDL+mJA3duX5Mf99W0G3pVlznEgeBkP2owrQIrn
MXJI0NlReJPpgtGH7fRhZYeLupgVMIeoRVVerugBhDwPgK1ELjHau8aoLEqNwGriSbKp0d33JrXz
drayUXSam2Fs9Su4wBzklZmWeYP6+WGZJUgOgze76lE0erZs2rtouTLDhWcymlCqWzZVnyerlm3d
/7V/aku43TPAhWMo28g+uOJRacVobdZ/1cbJqkCMmnVWr3m9JJKp3gwvqwVxwbgHTXLWp5hc0edH
Vc0vEcazZL/+sr+qTVzZ6hrwc7A+awY1G0CNk3/JT7OjH4N7yZ4PEPq2VTxtoNYWi7Qvn3o7W8mX
ycOwT7SpgEs0k72Ii/snXcbwsnnQ7fZJ1CwS7CPhUkE0x5letegVDXJh+eNTK+fOIMKWbVakNMhx
gfuVKgbldS41krOelfAOdgkP6XmJ1YGb2ZCANQ+FEzyKekTbq3q1x60K9ZQU87J4fExN8nxVdiMd
k26FSFFn+1a9muHS3JDETTsHOKmEfp5QxhVVqbeXAUCeImPrTB7jVUVF0UEBELCdDkrN3xv9QVM/
lBkuoL//s8FjuiIw/tXdQsw897bMfg2yCGItWASP3UL6XiRQkMXZ998JqLIacjaLzt2/qCIj3IEr
CMwDxeC/G0WpHRbUo3praTQ77pvZfpteN4s7cCMIAhkCg+iCjy+Jr1ymXrtVIJUp6dHzv1niXsFc
pmOMaifmMEBaANnxOXeJ+r3On/bN/I8A97qiZWNXaVqmZb0/mag+LsJrOWRLoktSWXNgQfQcQ9CF
FzwGii0L4Bii4+JevU5W+zGqMfsPKSo98pSmsQb97wnukKTpigqYsQxIK88EMaZqBSVs9Azq/moI
7yYdQhU/9rdv0x9WJrhXTwsDjQxjBrdLj2VDDqVsyzGUAOeXfTub+7Wyw712g6b9P9KuazluXdl+
EatIggF8ZZikMJYcJOuF5bDNDOb49XdB51wPDdGDOtoPfnKVehrobjQ7rKUXaATj+dY6xW0ny3bj
Ra08G1Ou7nVRmwnJRZT44umhGbdljZlWHQkJp1KvgvrYyQcHJEcnvnI0q7ElTPAZYr1MvuZrbvIC
wwP32XN5295qgGkqO7f4XgbX1ZOcpPjedV1SVxbBd6pi1B4rxxu0joOIkcfrYvjFv3nDV6coBIpm
jEfHzjEl65RnFeDjen4aylMKLFqaftKad42YrGxdxDgdE2u2gKgPbFD7mAPBCyuJQe745IWPfRRn
WTq52fxby+PHvAob41LFKt4NTDgdh9sKVrLs9Z3pcQZA2Vu++ciujlKIFYZZZQrmSbFfQr/r1UP7
v2/48zCBJQzdofiWVAVVDDqRJR6Q4rXdo0K/YmJwlJHTbqtwESGo4EzVWIR8PJCpT3b/055l84Db
znQRIKT3CVOxCtgiiusLhr+y74Nz31vHpnck3sP/zluzvsgR4p1R2Zj1sTF7k5aRF2FJZUIDc3wC
H6ORWd51F9r21IssIeY1CgjT6YQ+kl2c+8kn813xnqbL6urFMUqri3tqLyjpptljVr8U+cCJLzI1
l6giObZXb1p5y2zNZNEomr49ptkie2dM9k0GxJYOYJt1K8lRtosiF4N+/fBdSXPSahijDElK+Lm4
aYFrogfVOfarJxCVVLNbojoxH4zIHR+uX5jEysW2XFZaKnAQQY6CZtYptKMbgKRKDlJiE69VyJVq
bR01A8swDm1pGTjcRtBCAc8kqvqv11WRyeH/v5JjxErU11gpCsbpxQz9Ljmqsg//7Yrp6pqEoAA6
znFoRuTFfCJVcZlf/6M8Am7bq4/tR+fYfpe97LL7EYJEZtvpVFWh4QOsNIz+MdT3FP1XCgnBAfkq
NZUeb54W32jmM2GSxrLsUoSAkLVFr+gtUOnj8clpGncMT5r2fP3iXxtTVyKcODYDqHCjYXPMu/9k
N95x8DCQnAFfizxWAJDkC9B66rVITXajH3l8YViXzFNsV6YuByk2z6q6KJKqQuRbar8CflnqD4fW
9HhtE5Am6QNVJW4liU/iSOVcT0PdRsiUSffUhz/jyTdBm+Ls4/B/xxX747EVJyprMKQPeoesbzYp
NkVrJfEmbC3vr9+ixFJ07gkr97VGlivhgg6naR3maBc5sZtItxok7iR2bZK+tM0wQ01DHc+p/anH
/N2/00IIEFjCxwxPyj+cs8gNR4CU3ZFYErO3T4qqWOdGZ1sVR4XCVsc034BGWtedyql0LaN1dUye
XNfkL0/SRYwQGoYlY6zgjDz0MzsqHE3+FAX5d+1+AnFXEIJvkd1lnTtIwvhfYuxFrhAysDuJXvcI
c+OknDYWokNwpatu7ZsnEuQnxZ++Lp0vUXbbMH4LFQeIQGyqZZmNfRqORoQAcmd80D92AScVTB9y
TzvKnhKZQF5QXJl7j6JbyzRoqZSZB6Q0I5YNgG7nlxeVhPIKSQs0iTjXVWwF7ehVv6wPiix9kF0W
JX+qgYm1ClO0Nujp7sZg+NTulXvAo8avsAz2sQYSvuxF3K5LItL81/xF1M2wq5a0SlDAy48OpjLr
vXOPPY35bLhAjg+UoyKrU21elaWZmLzAeASIg//UcWqNItUL2Iadlbsu0T4Ohez5kIkQ7qrXlWSK
OixCsSjeJQVqn4pst3b7qlZqCFc1qnQpSNfxz7/kUL+oGd4oUFOd1R35Zt1Ez8qRtpK6xGakWonk
aq+MHIPc9WjVGIYZ5wdif52qD00uY8XefnlXQviPWAnJOwPJJZ+cVA7dK+PWchMe1Y/O3jokZ3K8
HihkGgnxXR20rlA7xfCZ/ajon2v2tYkaWeTlt/0mn1lpJCR9iqL0ttWq+PREi8ar0ooFFPOGu2oq
Py6hgnwmcahbsIRhM7TIqddaGEMchmLas4iPk1/XeTOQrH6O8BA01lwgBcW6SFl3rr5UblgfnOGO
Tu/AyyErOULgj3LWpDODE4TpIVO+MEzIL/05kaJ7SO5QZPMoEoPSdAEMEC0CRc1cDQAOvSwflBya
KQQNkMuEk5YgsY5vlx8DsO3bl+VA/dpx7TsVVZfMb5/YZ1lNgR/RFcsRiTvGhehAHTIMjFf9f2eS
rz/LSkn8xq+JEUJJmRjZqOpoZ4/ZxzDaTVHlauxGYZ03hbetVe2uG6DswoQwUqFU7BQEXV9W3YXl
rpjvaxn+oey6hCBC56hOYxMfj1162427WCPunDwa0qqCJNCb/HesglVIlHkZixyYUFX/aE2qvo8L
5rwnlb440ptJK7sCJFiUAIlVP+rjyVLunPjLv7sSISaQsB7ThYOHopXLypNqJi6R8jXKDksICEua
TRlhKFjSDmtcnX5vx8M7lgpXMUdEoawmtZ/mfkmCovpQWXdRPbpZ+KAl368f17YmlFOJ21hpElN2
Swuz1lR4zqJEN8xojyNTJZe+3RXCpKuhU5ND1QombKZ1jeFaTFizW203Pqb4PHDrPSgNUD0ybvEp
hQc+kPFPbiq2EirYs9rbrZK1ADrp1SOZHo3m4/WD23T91d8XnkKNkv/21ZX0s4WJVDMF0bIsTeF/
5E04WwkRjBlztVkIonfMzdAzdW6bqnE7dLdC47NJZsnjvhloVrIEmx7DpshmO8aIdfUha4CxUFeu
EX9qTYk5bB+cqQOcUUeV/PXrbh1ogDfOqnhAq4bdRMuJjb2rp9JZru3rv0gRrkcJUxPsLT3/VrNO
FqjnkrvlBmXLwDpr2I8qNE82d/kXM7+IFC6LaNgD1nW07yJmGd7SFFg6i0CqiepOHgICJ/dqpn2Z
UB/xFqs4lhTkjnZzbMI5cWPdunWyJvXfY6SXnyTcaR2nBGTMEbaQyE8aeVjmc00ZgO223fyWIda4
lqLPKgXkX/5CgjR+JOMu1w+68u1faSJWsaZmACQTWvH+rN8V/VeLHqdwkqST2wk7oMn/a5pi5YqR
eVg6DTFj9NSTGjAf/cqb7BYbpTvHl/FuSvxALF5ZiqmVTY+7ycp7gPzY6oOjHK4f2vaX1Uoh7iUr
X1Pngsyq3qMlcUv33afai9E0cu3M1c9DwAv39F5K0SbTi///SqY+JPiYS8EERwl4hpzFHfv+pjBk
Zie9LCHAd+mY10uI1jJvSlj42h4O7LB44IZHFVWTrIpJwokuhJNFYXmrALA+GJ3xgeXpsSPS8oFM
hhA/8rCaO7OMQyw0s1uyw5CkH3cu2OAwGhZ52bm/cd5TY1+ZhxAebMUcc8VAeZpGde+P4J09AqCj
C65bocQgxCnkeE7UsDdyZLD0YOtn09wlMiyw7aOjwK+lqqph7+lPm3NKy1ZGi2HrrSrPesU+zVI0
P5kI/mm8Muuqn0pTqRDmrPxj34ee1puSB1gmQfh2oUOX2nGGVKxuqh24Hu6rlEje3u1YfTkn/hNW
SkzYBUGHEh0vzfoHAxOunTxZ9ssMjtHrV/4X57wIEoKAWbQxJqwxYgLMq1eAFKfANg24kvfdPvJL
SRK7bWEXaUIoyJqsNqcSd9M6wYIciVj3IZFM+MpkCBGg1clQ1QO6Ghmhrj4eqBp7nb67fm78j7zN
9y6KCCGg0pIoZGXo+HMETIj6dsCoNOZSMfT6wVD9fydLcP5ymrXKJsgtJ8K8EWsoavSd7CfbxWTD
v1NLXHbqnbiyTZUjWxvBYCHl28X9Y1N9llXoJXckLjuBOK2YQHwACEUjdNXqMVM6f55/XD83iZs6
QiBg9YiHbcIHZgSyzuGmk+UFEh8VNypMbUGyk8PQzKJySyw6dAnIjL+/g+0FzTP7t605Qiwo6zGJ
rBjNGpse6rxw08bLO9kokexG+P+vAg5Isw2zM7BXowON+WUuxuKpIFrz3Q5DXbZRIzs4/v8rWY4y
T+nS452heQfcLqyjKOF+Aa+9/DHYFEV1DUvx2HmxDNF3VCPOkwHFEqIQ8HecdJxf6ZxZ9Ou6rfG/
8yYeXOSIBUHMkpspqfAVM/SnxHxSwtulu4mBgaqfSPilHwxZ3OZvzDWBwkPKWD7VYD7Csn/lpAdD
Qcs2TaHjRKbsvkuTfocBxXE/OwwzlmwMrHjeZ0t2zq3+k11miySB3fS1lf6Cr6maAzC5DuU8wIgH
U+HcJEYlqYduhtyVCH4iK6up+y5ULIKYMWkAkG/8mH6NdLYv48BIesnzu0GDDZ9bCRN8jjZdVtgN
PjCmXXQY76KTiXD7Nf6eHSmQwyLf/DB9rfBAakfzeN2SNh1xJVlwRIUolIQVUj2b3g2gih5fol5S
JZeJEPzPKqMhzDgsJEExtPdpfShJcF2L7bxipYbwCpOOzVlFUXAF+dBuzNzpQB5bn4I8XPsHyP+S
vEJmfuJzDLy6hihwv250/CQyd2Mv40t4nR5463EAFLJsw6aqSIfFKMb+E2syMCFroFBRnbEj9Ck7
gswJnJiAi9i3/vSlOsVB5Du3aJBhIhIopRI/226p08uvEDWdlRZDmBmmm32+cFnyPEAdMV4aYEEL
X4rFx151EQdaW9pW346lF9FCLO0VdBeBkZoEEaZ84n2ThG7SYPL+fN10tu/ytxixTKHN9TITXg/U
tb1aveTG07/7+0LkjJJljtuCD5baxhNNZq9T43c52EUFIRq2JdOcMMYkT5/+Gmd4mHLWQiaJUdyD
3toj9oZ1gHhZROR1jMGTRnML8bCruxe1iVwzWQ7ZoAcWJk4BVupePzZuWNfECUHDwGSzFcV4tEHd
2yrPg/o4z88pGDKn/AAaRP+6tO339KKcED5sndUsNyGNd5pbONeIgWZ5F2p7o5Ne5AjuFOe9Elc6
nlEepmiDYYCYD37h9Aa4EyDSg/BReeCTKokPRt93DTmvxAsuNdil2vXYevTraseWu1pG+/WXMPxb
PzGhj7A9kM82alea45q77FR4VZD+WjwOPRX5xuP1W9t23Ys0wbXGMKnVwo5Mf1Ej9QDsQ/VrOkSJ
pOGy/XxdpAjeZYXOopomAjGWvCrn01Bg+iVmkgdMpoqQbehFQ0ihtOhOtSed3FMZ3INMCS5/lc2A
dNGiywLDU+q7ePhZFrtJtka2ffngHcST5ZgGUKH+lAEKWyfsZ+gA8LbA8Fov3nWHKsDuHch3FEmJ
alOhlTBBoaKPiMP4vL5NvxOLARH/2Gqfr9vXZshbyeC/YXVoM+B26Vyg8FJ231T1zrEzr4qIn3Wa
W0b+dVkyfYR4txjAZKQ5KlV9Q9xxcZl+yNtMElS3J5FWGglxbmSFkpcRgnhmUXcGF6riDEHXgLu+
id3WindFGvqGGt31NXXTUP+eZKlHh1DyOzaf9tXPEMKgAsxuZ9TxqTymmJw8L/P3BcjuTEpxt+lV
KzlCvBujipg9UVCjL7AurNVubj5dvzaJJmI3dtJnwF02aD+woRzdoW8O+QQimbAcHmYnldi8RB0R
hyCvYt2gBVr+ZvyYdx/YIol0sr8vRLrQ1merD1Gc07MvPTZopQD7m1+Rl/uwhAjR2UWYkAitRGv2
sPaFcS7Ol5zPLmdFSgPFJ5LyvOx6uMYrD65Lhy5pg4lCq7ddMA27BN5FC29OS/+6IUj8V8RLKBwa
p1bGh5vr53pxu+7bIvVeFb/2TU60Oj4hRqgZtYCAF4V+fjvdFsGE4Go9627lyZY7ZIYghAm8RnZk
UBjCUB3U/mCNP68f1vZi10oTIQCModpaKPUACGHfHdu77qDchW6ExS7UgN+THDsmdbDjA3ZasUGo
a4CPDHtAnhUxhgxI9TzFi68X8fG6Stv3fxEj+I4aT3ltJihoJVES0Eg7tYD4zEYiqUrIxAgeZNtV
ZqZNgYy76zyTgFKh29XlEFxXZvvhuygjuM0UZp2jWGjFJzmrd5NC+2PCDBsrwrS5darwe2oCo8i7
LnS7T766Ka77yllVMkxTUeAbvv01I38ACsKpc+Mvg+1Zrzzu48F4TN6VEjsOAVQZIL4MkQM668F9
AlYdjIO0PwjQ40zJ5+X2hf3++2JGDNCNdsw7YLKi5eomuvJxXGpv6DEVcv30XnvQb4PDRZCQDC+M
LVk3AW0LPcjdGCQH1cMOr8cnZrF6CtSF2/ArChbuCFzpxos+Eqw1yTpVf0kBLz9C8IJCKfNCmRY+
zdccc794oX783dwbHP6+9UxJzN2O7hdpojOg81YVIcacO+wT9PUjIGs8qz61+fP1s5XdoeAOg6Fo
3VBhH7HWHtI+BvDIPpON6W5XWi6GKDK4WaSa4iZFHWLYFd90Lwe3MEo91m2OG4sRH2e/9JOPskrW
1ocvEBQ5NZxmYXNKiPQa7TqDljq/sO6oHboDWjCgM5Y9KFsBZS1GiPc0NPKS6SmAkPsKGW7m62N+
W/WGmzXjsZ603fUL26ynruUJiR9pM9UgvJ/ZBmTXPgKz7/BYj170mXPUhW6HUpn1CGBrMMtfl7xl
KivBYj6oxgqZwnREZqvvy5S4RfxNM2UTWZLTFPNAoG32WcQYSjHxI11OZfSolseI3bL8+7/TRnDn
bEiSGWvRGBMKz2WMqaTWU1RZe2YzaKB1wDnMAAOliytOdqZbHN4fIfI0You03mPo+Ie518C6FHqy
/Y/tC7oIE3KotkyZEfFx+BCQkVrf78uRPWZzL7HArdC01knwq2kZCg1UZ0jVrccKS8sa5g5yB4BI
74HANACcRXXDUlWAFP75aIYpSE2dBWFfoWcA/Lm1Lelvb2qyEiAcGAUnUa3lMDYln/5ZMuXHOC9+
oU63lRZJciiZKOHQhpmEzMywwEyj3TBlu3wKkvJD0sqwdjfTz/WhCeFI79qldHS+HxAwQB9hzP3W
3qt+5ke+LKvZtLfV8QmRiNlqrakLCuihdaM0xr7VO3eZI0nuJDk5EV4HL4ejTy1cKKt+jNnRGI5h
Urokk36C8CxCzDJWJyfC7GAWVKlHAyURlrxE8ZFvPPT2LU2PTnszsdSNiyd7HLwklwEIbZYu1pKF
WGQtExZHCnzLj7QMpjFHFa4p3NyomduZvY+5aAZkKeVGoSqibn9GQdxtZ2OnDY0EVoY/99fOQEg7
CkrGlPRokGt5v7fa7JworYwTjFvgNRlCymEusZPFr5MrS+8ye7+Yd4v1dTGPVqW6Gj6frwd6mUpC
FInstOzUsMAiS4aCe+xPhWwlTXp/QhxpAS0zEAeBN0m6BzVaHpfSdEMH9eGuBPAYto1n2/aWbAmK
CRsT2pNB9d5NqIx9VaaqEGRUxWkXvYFD6vPZLGnQh9S/fpjbD9rF520hvIxzUU5qizKHkQdF7s5B
7KU7JWitAwCkscwto0GVxBhbiDHxUBSaFpecIXTym7rwO2yOoxX/ntzGBFAjHmqVox39+dSoSppr
yoTvM0aCcvho1MGSP14/us3LATMuliUBywNY5z9FVDMCTDfiBZhnpPJmeaoSKe3iVgizbAxocChP
/Q0nbtlnQ6UWuJ02cbyoiD1Hn/3W0tyYml6q9bts1g9LSE/a8jmJ+0HiapvWsZYvBDJqIOF2mI7Z
26OO9k/uKwVaqm6LbWFrF5/qKrh+plvWsZYnnunS5k4xJhhRZT+A/+6a7ZdSl20Abl3cWgj//9W3
e5cRe6p7mCBd9jR/ZNJ+4NYLh044MOuB7qc6umB8mZZkszEgoQJ1izu0D3Eags31rnjfaf2WIw6l
tmVhKboCC1RykDFgl9xKmUtCZ3f9UjYnsFf6EOFzPU5zu1dnTAqNHgZojqCG/0yPwMn304Oy1w/O
UbZot/WirAUKZqeZGIMdK3CepUZ3SjgMX1m6WL65N4flNA76ARNhMmyBrQ8Vy7YtDHLpAAJ2hFib
OMxRmgJNjQV0A2P5qNfHHOCPIGfuvl4/z237u0gSQm7t9DPQB5Glmpm6a7LugxJnsivjjiK+yWtt
BBM0UMcZG6c1gCXGju1jfUf9DEfom3trx1fu7U/Xdbp+ekTl5eCVT/VmlpLYQfG6VA9KF3us/1V1
O+jG4lISlK4fHxGRMztS0UihaGMk1Q1A7BTny3VVtmPQ/18PUQXj6yOH1qqOGFRp4Ye2IwclMQ6d
0rjXxWzHVqqpeD5ASPOG+3lI5ziedSSJfLx4Af/idMB6J6i/uv14I9sk21RqJYyHrNX9zFbNmG0B
1DQj+8o45+ShkVE6yUQIDmQNGatUDP4iLwOSkn6jgftblS1ebRZeQZX9+9QE58nmAuwpQL72u93g
M8flcLCczKdJsYpXDBiiarzKkxH6bGaEa7GCP+GTljQ6MAwATcTZgnPfSF39Az6PvPjQfc49YBBe
N49NK7/oKX4lVWpH1CiHno1TepOOWcmulRi6zALFDyRE9H5ipDZ8ZEc7/Qs50A/aA31mp8pz/PJw
XSHZEdqCX5HStuYoAhiW6f5nnD78Cjz8AIPofrFL7xZJO01ijiKHH0jhSA55aHI1RzJ8KZ3jJON0
2H4YV5fEL3HlVTGmOTOt4xwCR+2H6llfgGUWYHZwX9XYdil8Jt0Nl2nF/38lESS3U6XVneGX+RNN
vxP1XL5nD2Vl6rYQKpTOcCxVwaC7jVVQwvxB9v7xP/DmbaKGqYGkUbOAGv+nDpqBNQf2WqnTfxTZ
F7W8S/Of1ihr3L9i1V2TI9xOn6ZhkmA/yK90uCequV7WLF49x9/KcHxEXu0Z9XwLzlOvHNhOYu3c
mq8JFy4qbGk2Wymgxbi16xgwibJ94gEWgZzKHdsPiaR1KDtU4dawdzlULYO8OZrcNvk10sG3yG0j
LehuFqSs1fUJcT7qQjV1elTxGuLn4Aos6u8t2c1h7FJlH1XnsDgX47MdS/z5L/HDdrB+jf1rUDX9
aTa5YoUJ/jm+chN9q47VLvYztItS3nRAu0GKOr4dgS/yhHjVVxNdOj7l0ih3WXtqDUlA3Hbly98X
3MAi5ZwqPfYaLRPWkaTu5GBWMBwX5l+3xW3TuAgS/GCJGpJRHQc3Gs+WfioKxe2zFxb9c13MX56T
ixzB5IkWLsDiHTjKk7ZbfE4B0TzhcTkOe3ZnSQpbstMT7D2JgdyHoXqcXl0GBmvuUqXZJYkhGWOR
iRGMvQ8jcGANMAJljv25GwNOtRcWMvaeTTGORig1QNthi7DmSk9mAmBzRAs16d1qzB/b4nPHKilN
x6YtXASJaYVd9lNsc2zz0auxknXMUesx76JgcIEFfeR7p+k+Oct2NCXqiYlGDZTZYpkwcKJGjesM
P6sud+3op8T+Nr95VroJDqv2TuXUDAl1g7qrZ+7A8qx6NUEXTfXZa4Omln2obqejK5mCE1eVho2E
dsHU1kv2n+pZcQLd85E9pV/IyT6xIH6QJaObgWklU/DnqJjNiL7e4XKe0lOS7iQHuVl1Wgng17lK
MhKt63prxJ7FfKL7cZ/uctV9xWsDXfYiA4eT2YbgyEa9tEaWIE+r05Ni6i7pFdeJZQSJ26/WSifB
kbtxUcxoxAfquNinZMBOkBlnRy1PvRoI/HVi/8Roirtkqm8bw8FhTLZFtp2OrH6B8OVC7aJWDQPz
Bjlqaa2r3UT7eUeCOGglqQBX5U3qASJI3QCVkaaJKO/mEOJEkfsETvI5ne4V41yjZjc5z/nwnokU
ayVK0MnsqzlJJr6sGGbHMsz8OrRdiTVum/tFHeHTy8qKwsh7qKOeOrz608Go3OPyMO84ra5auPGd
bFZDIlEEfJ/KIetrAvtPe921q51uSPqU2zb/WyUR867GbKu1EE6WFDUf4GvHpXC8PpEBiGwH+4sY
ISDOml3HNgA9wKKGKd2CsjmopzL3mBY+R33fP0huiv+9K4ZnCMGwBfV2VCxgoAFSVuI2tXEEZM49
Kro7G+2RQh+8yBghPfdjLdsXkeoXWnuU/Ijt4HVRWoiOE016/HVUdzFb9Dp42O7y+wg1gciXoh3I
ZAmBkkZlDVqoMQkmQOPOd+muukl/FUfsRpyM9yDSrlzNEOLk2GfaoBu8p1j8M3U3oE11bfVT5wQ2
6KAkZ7j9kgLaRgUTvGOKAPBL39uV7bRY4d4XXzjnAecPa39Yrr5rvFnKSb/tbxdxgmrEbsOc9Rjh
VIDqkYVfnFrWovxL+L+IEMJ/lZDOHiKMX4140nR00aub8AxACl+RWoVMGyEmMgvI5jWQcH3H/jwn
QIlSPl2/HpkAISBGuaYvI1gpfKPq3Hz8Jx5ySczdik+2iiErC9u5WK8WHBlUpfY0DBhJUrJP6rh3
ChQBZO+hTAbXcpVkZIlN02rMMB0aFZ6+ALrDcHx1nmXxYOs1tDVdVQ0gNaGsL9x80ipjlOaV4w/g
Yz8NvhrYh2LPbrSH4ja/H3dTwKeSmSdNDfk1iNFwLViwA1tZKtKTEoKxJ9t62YuR+mF0sI63wE4K
UBy6U47RR6tws49R5tXvSALW0gUjSeYaKMZgI/aL9rFbnjIFA2TK4IWUuT2T1bK3LHIlTMT3tZs0
K2f+YGpKE/SD44esCf53o1+L4KF4ZS7TaCtFw3d/+3YXOr/MWDYNJ9NBeCybtgQLPRC3/CK566az
MX65rsDWY7xWQPCppWlS9Asjx0+r/pAw0JpaOq4k3+umrMG5+SW+liX4lpqqpNBKXD6nHuVcJN0J
AyeuztkfpZhhsoMTHkFW6lEcc15EgqWzlE4fzEVGsrEZKy4+TIUHgplj1U6pQn3N+GHWJ3zmu5oM
dVOmhhAnsD8PKgpShH7SfCmUzNMc2eDKZgUL5DmoXWGFDUw+wklx7g7Shg2e8Nels36PqdmjHdgg
fMsfop0sAm1Hvos44dQASEfDcMDFqMWHpTyNaelO7U4bP5m2DHVs+4IuooTD6zsWK21hO75V/jMo
JT7gRi8nMgpOmRQhokbYPae5hlX2xBy1fVNiSh3VlDlgOv1+3Vn/4kGUYuoC8Kf261Wuwg1hTJ9H
PJDAsaJ7PnWHCO1jcBVrH4ovu6jtl+IiTHDXLHOUJFSxKJHXz+Be6uzEj5PGVczKbZ1dzIBhWL5j
fQo4ib/1E0xxoBoq8CBJ9SNwBZMf3bvW2dYCBONrpthKsgohqBsVjyqGB0Qe//olbZvDRQfB6IDE
OyV1DiBnnVBQGapBbyUnzZEF7s1p97Uqgtm1BZsNrSoN1JXSTwSUcDH6f4iprnKn7/AJj0ZP5Ksy
XohNo8CuK7aAKKGqCAfWT1XWLiG+EdsqAjRvv2+WDsBD/WM5xn7R5DtsCh1yKmubbQaNlVjhGYwj
O8piFOD9xcpcRohb1ZZbRJgvGQGj+R5gYBDV/1ZSeBTjMsuBUIJHt4KVtHV+1NhT0eBrwyh/XTeW
7eC7EiU4GZZDDZYNuEUOtceJDxRv/ND6zOXL82HwHkzatWaCg9EqDItaR74y2n5nPxipZFdnO0Jh
LMzAlx4fVhASvMzBAB0mFOBgPt3z8YHS43jz/9lglm18cBN/k8sSJNCqppoE671/Zl+FExfZWGGi
Cd/3P2nNfmpF+IwBu8M4Tt6UTA9aGO4lF7bp3iuZQgQxk95sswUVuzYYfMNj4EfNO3d6Mj4kqJW4
zqn0x0PGDtfFbqYBK6lCUJmzfjDLCt2twr6v1Luiefp3f18IJoBCokVrsdCPorvcPqUyrgN+Ktdu
SjCLPjFGQ1E0cGGnRwsDnT2m6Eb1Pm1HSfTdNAkTtOmgjaXkDWm6NfQpbXI8WpmhPrRh64HfHDN7
9Y6W1NXi7hZTGpJXedMiViIFF2ZxpkYtHBljuHvdeJhR+AAhufeOC1oJEUw9rVUt0U0MRYzxndJ9
ofq3f/f3BbN2zLJnjMCs52K5azDM5o6z+eO6jE0jWOkgGPEEQo2xi/D9rjfficLc1Ai9Sj01NJYY
waa3UNXWOas9OvmCoAF1xWFyYAR9pQVjVh6bJpM45CYOCUCFfssQPIYlmJCfC8br5vmH+cEG7tTk
A7nrsxIo38JzfggPvY8P6l1/I6OR2bJximgH3nrQLb7BkenquZrHjFKfFV/7xe0XrM23mEpNAdFq
PkXpsrt+b5tBneoAlbaJrSO0C94bGuHitLYdB6Y7e/V9vy/20ZFvgdXnSJp2brkTOm86yD0Ny3yz
T2ckczyQ2Kb4PripKpelD5qMW2DLPtYihLtL7TzUlHzGjFubfZ4j7Smdor3kzLiNiRFvLUM4s6GI
o9mJUBitf1W3nJeB2kH8ND//h5qhec5Q5+MZmixr3zw+0yIaBlk4k7eQu/RmpSdjXRi+WhcuM0+F
vU9R7pNot3GCmuOoGrVMHfvGYimOWmo4Vijk+M2PaPSXHScy7W6sn7Pm5l+Gb42nSHGCNxSDSNB+
UoyhogYsHGg5V8vg0MnxzXDHwEIbg8RjeZboxfNI4dbWQl67ZasPLOCFaECy4tQAIxjd+n0UgGHZ
OI+li66AzzxdMi+wYSV/yBPrRwpziMl3pxP7OYs/lv3gVkrt2vHHGkMz15WTHOCrl690I02vI/vD
neX2kbDj3O2BXHJdxLZZ/L4j8ftUnw2lMG3g10zNeKOyyuulwegVbeDaFfHfsFKj7ywjzYYmDvS9
9QCSFc/61u5bd/I5UHV3sD37RT/2WNGuO2/4B3CDkhLmho4o22I6Fp8bmvqmctsNZTOMcxP6JR2D
2YhvMEcvuakNq/hDhBCf+qwNFwWMp76ix6DY2KXzi1HcjgoIISUf3FtfkX+IErwKmzxDtWgO8cnH
7N4+N8cWwb39ah0jMAUPv6xdsUv8Utag3Wp8rMWKpdkpGZ1ycpIk6FWs2JvjzggrF3C8u1Av961D
j9qAXl09RjfZYAZKbv/vhvqHfMHvsmXsDTWrURouKs+ixYGSSDKjs5Ht/CFC+GSdMdicDAb6IaFV
uZGDiqf6tYs8OsvSAZkgIeIbfWgsWqjYvuPMbkN1D/AwXjLFECqrbchECb6nVWyyQwPH1qp3XXUE
RZpfYy9hjt+xQ/LH4fFYtnLymEUhrAEFlIkeuvS5JG6qf7weq7aymj9kcGVXMvJprkZqIdYb++SQ
vWRB6GsvJPY4J0G0s2UcxtyThLgFcfgiQcsHpHJimbVqW1LENOUDA7x3me3Jng829Yfram1EeYix
0SElDrXflAjTtAJPXlEhBJcp9r8ad6pjd6jescn2hxjREtJ5DEtDIb6l3GbGR+qcJ9le9l9i00UV
wQhmRh09rnP6Wkvgw6qpbxlo+dbEzV0OTDqeOdzNFP7LIxQMA0XIuFA49fxkdM8WGL32bVm2XsK6
VmKDssviD8HKBFU22KBNn0BCQxQvN4t9T5fd0Ms+imVihPckZFWI+Vg8WW3jDeSczhghkaDqbD9Z
l7sS3pEK88oqXmWObhy6qfZ/pH3Zctw40+wTMYIgSIK85dKbJMvax75h2LKH+77z6f+EvjluDsRp
nJCuFaFqEIVEoZZMNJ1Zt3NzY1Q7EOC4H3BxPmuB9x0CQTEHWZDY6PWCMi/p7vL5IVH3mWxqZKuD
jmeV/tgQ0DuvEJcZEZL6fAyGi9yk5bXyO0SRlLi8rZdg0II5tulfXtrmZ1yZFbC8HeN2zpY+8hf6
TNkNHV775YEmP2MZXec2+q0sCQc46TElmJdL5NfIY6k+DtdOcee3RJ0iFWTh/+wd9q2MCSd5GaO8
ZA2WNYXjrR6yuzqQTaZso8XKhnBqYzKXdVCqvIxV4mF1IIfmpXPYHdvTmxHp8MSJHzJXxosvW5lw
ggfEMEXaG8ybIVpRlzdoO5O8tWQWhMOrYKJfZyFStkt7rIvcsWxpwxD/F5e2Rzi8SdKqujIjpFZP
iLp0DNSGfngz/Vy+tJ6yr3eoz+6V6+SU3cgCwc1L8bxpIreTomSjvZhwjOwY7Okh3Td+e9QOH6ii
rk+zqF6QzHox2SkUa6sKynJgtFMcM8qlpBjbq8GGWEhd6O+S32OtshYyKnx2jifzl53qY04PjyBH
e+y97F5zZgfV7y9IWHvpz8vIsYnx5I9tkc8edKIDuGHUyGfVYwfiPFO/LgbJxbg1WYTveDYihM3N
2GV6FRP0Fe9VHzNub56iH43v7TXvZetf7MfPrUqAYTYEEBtWEnBgsddceyH2lwpH4HM2BMyN+r4p
6YT4OVFLj9mpH43pSz5Yf3/ODD/nq7s+mYnWKEaOkHaqnblqbsrQ2I8ULb+fsyNgrU2mkgUGhCAH
BRMvLyx0x/z4ERPMZDoF5RDIkv69FMtOBrVt59iPtN9l7ujar1rWJLqNemcTAuplJgUdYItMAlU8
q3yqcxkbyvZ5ORsQMM9U9cJuq8LyKGheMIjqdOwhi14uf6jt6/yPEZEZvYnMztBtCJcW2m+lfUnr
71Z+Oy47Q6klMRG/3d5D+NmScDKHxW6CLmDUW6o7FhxDu3AX+6+xlzjxNsKdzQjncSoCJbMymEmO
wxvZGSeZSk4yvJZsjijgFmhkLkqGpvRy6B2VVE5SBEe9YxI//o8g6Lwc4UwOdqvi9sFy/tf6ghq6
1121O16tLPYy9RmpNeFk6uDKSnurZkBPMLK7y4tpuJ3DU1XQD/zeyPJ9kiOkCQERCaJl0RMDRyjX
yDHrLW0/tF30eNnFZVYELGDllJjagomnTkk9uzcrD3oAUlZE2UES4GDJ8d5c1CrAU3Dw0sUhIL6d
Dtqv/JqT+lV73kVWuehau7+8ujcou3SuBJhAti8vFALDjZf/MHqnORa74Ft4oz9mTviofCcuZJ0f
2p8yDT7JCRBJNGq0ii9KBl+hOiYafzQQa5epLcn8USTQ0Kw8SBD7gdLSIzv+xumujJvOh+b4PnAn
yaCkbEECcrR11/ZRTKlnFN/q8ZFZD7Ysey/BQLH0oS55mZYaitjGQJxKzxzdvgGVvjNMkqypbC0C
bKiD1U+mBn3ixPh5aw/fP8BFhjDrDyxRASgU3RhmlbMTMgriO7PWoYQU0m/FeB/kk3fZwzfPr0YI
UTVbJ+96KCIQn2VZSSOfWD9rDAxkEozd/Far/y+gUAwqqiXX+9jXJr8Jdlrj18Huc0sQICi01L5S
q455aZU4uR06TSYp08g+kgA/cRROROHZAKu4Gssnmkr+/+a1uvpIAspE1CZpMAaRb5HhwUQ9XBui
+2YG23I6MqdUl1OQQrQw7T+UxjsbFt9f1WzQMSswKGjV2uLEtnVTm8N9JRPb2oaalR0hPDGyrtGQ
rUTTkQdyrRiPc8Wl+xEjubzNyf0Qeq7MCWBTZSmoWAoc0Ijel5gxYs+17NEs8WtRSy5pyEAKC0wY
KrmJGx0Mc24lrbPKjAhAkwUzqNdDjXlDeTdioDj+rlvO5cMjcT2RNDcvDGuGlhzejUHrqF3gl4iF
7UlFfjUfTl2mOFTDJdc0kjLa9s262iMBGNpy0goagJilP2XH6qj5/b7VHetYe5ytN98ZJxTIUXz6
gOQJHi1/AE9kVCJWbmV9CB2PSJ12Wpc/9YsiiRokcGELcGEYxgyeDwxghXnrxOyZUgni8W/zLipZ
rUHAixnkjUYZG2jIqKd90SMksisnL4t9RmVka9suCGoDUzMxRC/yybE4qHDV4Sip3Y8cmjdz4Viy
7ratIVTsydmI4Oe2kY9NStEzSxZleNYNZT5NJkbaCZteGA3SmyJrYiddoNoaLO1fTb5Q7/Ix2Aww
V7+Af4bV67xgU9UqLLa82P5iTcca3QV2/suyDnr8AZ2Dfy1WcPyQJB0b2wwF5L7ymvJY9Lqn0IfL
69n2kPMXFe7E1A7SYuFd9lkwogw0n5IqyJ1pBh92FUvcfRtCzrYEd09RfbS1wYSs3z48pCfbRzkX
dOWyOqdsiwSnTynCx3rAFjXDQ4nsLspAVRc6wfB7kLVlbCe6zu4gklATM2bqaMLrIS3fNzvebF+6
ipuPjoHk6KN94lq7sivlP27JPx9SZKUecqNKCwosnk/IhuKB0+56KFTztGH8kUahtRuawh2JRqEp
UztMpA4Eb6ecesVi7MwukeD8Nn4wG6zUOmH2WzvH6mBFk112rWHzduN9mJ+i9EbvDpd9fRtuzyaE
lRSFTayGi65ggtlhQbK3KiYpb/3H1pxtCElCAFTLcsNEPQhTebisUBAaDzYXXqmP4Ika/Q+lQLSz
QQESDQ3crSEY5716OkzVS4/50EyWNNr8cJBsIFz20dTEvr6B9qWeay3zGugxmRjoAAHw5a3Z6m/X
1LMJMcCM4zICAQvez8MueyRgX8mfgl9kz2vs2e/k9AEe13+ZE+LMGS1xURpaUIdj2T4b2TGdzNe5
LmSTu5tevVqW4HJsYI0+KigoGFq/jyPFbarmgY2q7PPx3/vuol/ZEdxOpZMaJHXD0GUaH8C0/hud
FpjTdK1dfBvTj5yjlTHB5cDqmgcpb4vUMDznaBi0Vpa4/eyShJt2qrMKMwJIHnMBPxRJDtXs8apq
cqUc69mT+B/fiHcfkJN6IVpCs5YIqSynrR2BRBONisZb8ibfk3vzQdlnfriTVW83L92VMcErFEvB
dIwyYrSN1ft2eTS06a4lL2Ype7Rvut/KkOAWhT3oeq63gTdSDYm3ZF+NsUv1SeIQW03OmrqyI3iE
ldRkmocUXedvo4EAiRMkp3amhyAJmzZ6oVvcxR7/lrI2O9kSBTcxO3upJjTMeEoDre4lOM1QOksH
9ZfEQfgS3jmIAdCA4LMFuWkhUIpaFmfDiApT+Hfv31SP/T7yAogCLU7yHB0gU+ItUm2NzVO9sikE
TLNKtUTB9Irf+u0zH+NT0U1N3OYUe0x2AGS2hKiJhRpmO8DM49moR3L2oTjZG/7gQxX5ZZYdt82P
yam2iMVbnEQGEfCR68RYdN0j8XSTs37ft/ResmGbJ3plQzhkSd8xpQrRRxXPDh8j5gNGheGotyqo
V+YDup4vG9xyRKKqIKwxbQzIihNNVhDreT0gXK/ZX5p1nVW/Q/aBfOLKhFi7XQo8FgcFbUBm7dKI
gq12F4PJ/fI6tsLntRHhaiT60rZLN0V+FKv7WL2Khz0W6xjK9WKWu8u2Nh90a2PCJvVTn+oZhjk9
23yey2vDutWyqzEs3dg8ZMNPBtbmnsi60rfgd21UQEVr1s3c1BtkfYp4b+UYUEiPlfqktYpkyk3i
EgY/BquYFjzQNuoCoO1Y6jtdezCGpyR+vvwFOQSIsLReiwB/VlwEc53iKaD19aFVkp06ML8fldEh
YXYXkPTnwIgsqpG5CP/Aq3VVNC7Coc4jv7L3z6RwItUxrSdFlTwJtlBivTYBcnVa06zIMNPeolcs
Buef+XD548n2R8BXS4eCFqhBABHqXZ6dDBCSYPrrso3NFmaiUoP3vPEJRAFYCQgT+hnNln/iGA0v
tn/iGJQ5LlvbXtEfY+8Kyejeq0jDq2zM3Clx6CJde0s7WaPg9s6czQgYMaQmWbKAiyvX5GAH4Utf
Nh86O2cTAjJkYzGA/5TgPZgYRygHPS809Fgli2U3G/hW2yOWkMGTQEiS4Y7FyP8x/TLeczKk1Me0
5s8WGcah4FVD//IubQPQeW0CLky0W/qxQSeJNd0a6n0yDF6N+RGtlDGb/Ae+ni0J8LCgmpYvKBQg
UxAeqtt0/4rZrxMYrY6fW5GACLRpWabUgNR8WBwt7LwOpHtNbb8WKMJeNiVzcQEVlIROs6KUDAXC
3muNOuTZHU+f6dPn7AjgoA692gQZOlUH6zSWBRI6V1BW+eRiBHCgYzchnYLAOSaHLE3dPLtL7N+f
WohYImaFhsE8htbDIUcHbNr4hVk+I+33/bIZCSaIVeKlUiOQMgFMMSfiKrS6Ifqw/5wJARNGpSlZ
AXlMDNi7y3Rvy7p5Ja4lFoa7tJgVtYQY56Lfh+O3WjOdOPlIx9IKcKhw+AmpCUQOUbHXkgcdlIbo
GpA41WbJZG2Cr3N1P/dpUC/NNGM08qT66EM4pvcYhANlAN4PhjP4ygn1z8jBVK2s5Vp221EBCOI0
UrogBRComHo/qTdcd3gZPHufHdLdR3Jf63UKUJA1szlb6PH2ZgL2/Lpy9chTOklKT+bXAg4wmwVl
NwNCmyQ3/c5auBZFI0ux8Z/6Po77A9RUAALIn9As1lDBM4IoduDo+2nWvYkqDwlElJswkFSSJasS
SSINowhTsuAokcHV8mtzeL58VLePEpcuMnVMs4iUCzikoBtuU8UbTCwnvekZtCA1Q+Lp26s4WxG8
rYYY26J2BmjCyDFevhay0RLZKgQHG5qqNPsEEwQGe2LsLjKv8lJyc25mjMmbyNP/vpTgXxqz4rop
IQjS+sG+dasHYAJXZuCtSvkD+QBhrbY2JzgaH5Rgmo25nzZ4GLubNtwbVOJbkq8m5nJDVhpBFVoQ
YTCvIvNmju5bXRIdbuaLV8sQO7UzMtJ+SNIALIKueRqRjGF+Ge+jzAElilvu7OMySm4fqU3h+pkn
OPqwQAKCM4TnfnwKPOsalUbIaee3gf8BLoz1TomdA70S9F01wjEapFqXuL9mMV6SAYZJ816yNL7p
79CHgL8XGl3UYmLxdhxHA0JkA6/MWad2PxyWE5dGMiS+vukYKzPC1VcorWYoJo92ltBDO8l+qFEt
C3T/MvbwU39pNfxnrK4/RbUyEyviPH7G3RTQHZgmB0czgi96aUqyJZsItFqSgECxQgfWIa2MUN7N
uq/j8PvyWmSfTECgpaRlFJiIFowF0iMJdCCL1OvHQbIzsk8mgNBcdr1a6jBDjcZP0uW+bhAtGNU+
zhXJvOv2MVp9MgGBZsMKqZ7Ar3li33SnQ5+AgAOIZzmFX+zJL1OWbpR8RLFKG3TauEQJnuD//20+
Ej8Q6wdVRJYWhD+KV0MLZrnVTUnqT/bVxDKsHVkR6ZJcAfhM3vALz24fGmYl5hvBA7uzv8pK2xKP
MIUkWajOXVvlqMcGUQ8a+sFXI6eYiLtA5eGyi3PfunBcTQEVoOCTzFaGTg02FP6sHCx2HIZ9YoFI
PTMdQxbkb4eoZ/8TdXy7oic0LJBFtcCqjAlbFYQbGdyPM26ki7R+LvMMASF6Lc5HNcIAXVEOMd74
aNTt6VJKEHw7jFitSgAKZTbavOmVELWCyQtOqQ8Qv+djWfku9DCFeHnPZIsS8MIkmdLWNpA8YpGD
2uYRcbEEkmSHVoCJltKc5RnupAYqLWn23Het24eR/6mFiIoSOtPSAhkS2yPtiJ7QX2otO7iSgySq
R7QsagOb4lORB+MWqVhw6Z6GA4Pe0oPpzGALYafMT37HL5cXxvf7wqkS9ap69AUXQwZ+l6p5tKyb
HrwXxnUU/Z3qEs+T7JNI8RIZhRJSBZocTP1igZdEyQ6TtMFR9hEFjJhqGvRhDV6/GvFeZcXeQHNn
7h7Rz/s5z2Z8uevgIVBntc1rvJaroxp0TorWocs7I/tgAiAYS5x1/YhWh6B9runopEbq6PHj54wI
cECraDLIPDEvtB/66mnqf6jWt8smtq8kyL1oBijUVEMMUO2kT9TCxFu/9skrGDhOufs6/kVOqscH
F2UtG5uQs7ImuIDRTih/5R1GO4z52KFBbQnnnWRFXOfx3aGhRDUJImHLFm9xhWopSwrMxMUT+8Jq
0MIp8aKh3cViTpMk1Ks683tTmsquCtIfqjLKhCi3E7arXyC8MeyoDrqQgfvMzna5EkIpN3Js+HoJ
zg5q3xfZcW4mJ/2ApINGVmaF235RCsPQlgHtN3PtFMNTp5+0QFLO2USklQ1hA3WSGhiTqRiya62j
RN2NEd60yejE1MO8wUfi8pUx4Rgv9QL+8DFRPEh7H9OO+TSrJM9c2XqEcwxSBrqMOkyoTTz6dqkd
siSJEJOxyAVxTHIiXR55Eg/lG3HJQ4VzndZjsHS84RAMu4XuF0e2S7zcnakTmAdk2fzxUPoSm5vg
iyq9jTlOMIaIgsBhDY4d0maxP2Tu9FenOYuH4VcQbECTVbWdNMabmwdPobd8YBgITNP/z7KYuh5a
olVQ0oWUCf2dBd9qMGd/LOm7siHUsliXM0oHzF6a0Y0Wf5nbY2R8chnCoc6TOGubGpwk6ZL6ikp2
rTX4s1ZJMpWbFwtlNgjx0Ixjii0qUzSEbcoqBfnJ36y9aqpf0SyJZjZBeGVCiPtIg/bGUEcwo3fX
1fSsLs8SX+Of4r1/n9cgRH3TrAbDVIIvZnRVl4t2LwfFf82PNYbNZI3Cb7W9/zaGNOK/7/okUtAd
T/EuTJ+DvYlA0+WNIhHCZZfc64666yCxET78QCL9dvB5Qi72ZEpwfEGXfoPgftByso0isUI/OXJS
LevImQ3kdD+XNw668v9eag/m8SyuagXg21yDMedQ6rJ2pcvux1ThDoHsUJRAqg+yG/FTqvxtL3fL
kEtgffvx9scBmSpcIiyxBlvRo3/qC/bVP/UFdZcdVKmyi2xvhEsk6aKABCEe9bFW+5PVOmb9Y2qu
zFB1M63CxVW7iilJj8hsCreKrXV6lgQzxCmPnJsk3fPJaa5rd/mgyTZLuEegrq12RYHqZqZre1Ux
X6j1FzW0189ZEeAC1LARLXXoDjfTFYNAVL/sEgjNXTYic20BMqLZLuIWQRmYLG13DqB4SdrDZRPb
r+uz272FbatXQV3iSCu8iSOeQX4S7HM/OKoPduapO8Ot9h/qxkMn2T9Qzt6OwcrekqV0MWK8QrIe
mFTsQt92h8id/M6Nd1JrEmd4W/3K2tR1wEaCMXre+6D5xUPkmZ5x/9p7Onj96pfoTqbvsl2iXC1Q
AIsWY3EM2VjdS65VV3EKr75JT2nt6Md+F/5CyO2EOwTB3+i3yzvJPe4C3L4NdKyWymIQXOkKnMWu
D3p2sOlRY8cu+pblDxW4EC4bk3jmW+/Jylg1EzNR0QGO5O3XGcSJ9qduY6gR/xvUqyQuO6siOhj9
brM5daL85+UFyOD2bRtXK6ALEmVamZ6blz7dhL32egEuNETUc0BZ6I8nKHr7QD9UrMHL5CZ+4cpu
f5nTC7ChLGEHWqEBTTjUcId+2Rsd9Zuy9SWfcNPjdND5GMBPiBry37H6hHbcGDk0rrj2uuou17Ff
Pllf9eN0FRy6t5hC+5l3nJTA1e4vm95c4cqy4B6QzevUIYcGQ14+5MHvVv/bDmOJi8tsCPfIkIyK
2bUJ6K1BQRq1L3NLnAXv1ssr2cbf1VIEz0hyMlGyQGmBl96m43KIiMueDLgGNNC+wfxle5sHd2VO
8I3EYGM2aTCnBeQUYpoQz8nPfTixAF8ois1CG25Bwi+UHonytR1/XV6FZG/ELut8zFuiVgjWE3Sy
Kcc+9uJ+9zkT2r+dG6myBMooOETZ8KWPvw7sq0klrxrJXoiyjIq9xKYZYYtDUL/WU+gytCxcXsW2
CSiOEkgngMtPiMGVwY4m8ESDe0BLdznNQWQrCbe2QeBsQfhOWmYGNZTqUMLTX/u88qLodul31ltm
m3rDcHd5Qds7fzZH/70tU6/b0DZHujRVHmg9oX3Bq2JZXoAf7XdXKVeq/Oer8a+6AjYDmo6LOaOJ
X+t2ocp2SnnVtg8meMSTVOJmHKkumeLrXZnS9G4xWwXhUDRNDtMTqDA7WlXvpNP6m56Aci2Yw23b
hkLSvw2xvlXbuCwjPxl0HxI1p5bImj8lJsSKQxCbaaKq4PtNlM5Rg9e8l+TZZAYEb2bjXNI6yzk3
ee7kbe1Q5XDZvWQWBG9mYaI3nQYLQUN91qb+HEkAf9OBz/sgFhWqPsynIAM6BqEbdN/UZZdFr5cX
sZ1qXdngq1w5VY30nIL3KuSJTNNJp6MKvZGFR1ETyBNHzVGGK6XdTVTGKCb7eoIzk7ztobGGmcDF
Mk91pdzOcyE5L7LPx8/Temm0gAxOnIDpZKDXw6xclZnlBEkrMSNbiXD5m5EKVdLFBsxUV0S7bZuX
y1sk+//Crd/orC+1nhcYms4xx7+s1rtsgB/nd7iycgHhuEP6fAAGo3ZlTmhFMMpT0KueMVHwCGQ3
w9K6Fpm+6otM4GS7cnK2K9Ka20XfRl2BWaEM5OU/TLf8Hp4qv8o983byuTDQQCUHimzeQCuTAiqE
IMluVZ5YYw/hIb6vdosXueNTvo/d8JHejTEUFstdpYMoOZcA0iZ6r0wLcLGwPCyrGaZzY7w2Jnaf
d1rq5CnbL3ohScpLPN8Sbr4qs9gCGjPEo315m4T1VyMyTmlpPV12HJkZ7rmrA9YSViIRz99F802o
vCzp31UmAVmpk/DfsLKhtuDqpAyXHhpb1Ttzz7UzLK+Efoxro6pf7GdJkLJ5oa/2SUSNpdbUidom
v9BbpXWy8ma2frTlTVSN/ue+n4AclKlpY8QtRICT5qGN40NQ5wNkSGQDZpv7xHWTUdMD0apIAa1Y
nV6wAq1gVvFslW423UMd4fJSNkFqZULwblLbg9llUALGgPyXJDFO1vLrsoVtT1iZEJy6wQgZg36Z
7tW+uZ9wbiFBfmse+XyKfq0eZMkZ2UcTnDuPWKL3Cch2K9M3mnvSgrlT0r8p+2iCb1d5E5gt3vpo
abu2hkc9/eT/F1xZTyK0PuhgMq8U5a7J1Ouo6yQmtieHVrsi+DCrlZ70KtZAMC+bgYUjesEgHLmu
3cizvCRwB7c8QjxAhuSybyfcin1qD4lNFzA+RP/UK3IXVeJ9Bn3zwpenBzcvydU6hUuyM7q60WZE
e5XdOVbwpZ9/xmPlatH3JQwdNfvWBJIcuMzhxQ5ivY1oECggg1uQM9Z39TOvBJV7EwKLXwdwgclH
CTax77xIsZ94KPrAZKgSehomZPYg7vvWplHjl3VfOz1Y1m6DmH5oMGdlU0COQbcCqDC1oNSbstMU
Ey8L0WaX9pKvKTnO79o0JsuoR4v3DoMRvDRsp5uObfIBhWtMc/9BWlsADXMKhqLgbRlDlxlPpZrZ
+0AFGf5lKJStRcCNXserdmwiBLb2VzPcxfY9kXFmSdzdFqCjprQ3ofyFEue++0Nd2+xlJYXNoGj1
vQT0mHua0cJSQadDrkvILaA30ATLxUf4ndbbIoBFa6itBR1b1HnixA2VCIXbm9Q6BoqMV192gASU
qPIkHwdzDDxbnRy9UZzF+E6M0qmHybFlKhKX3cB4V7gtKNJOJXgW1fJLGx4C68egPXzE02ydURUa
tpqY+Y76sShAc4KUg8r2LCudos198J65l81su8HZjLA/ddMEZRU1GNhNlsIZ4mRxIhZ4ecGHaztd
1haz/eHO5oRdKsOWkkjFi62jX8vk61LFUFeUTbj9B3z/sSJOIaeV+U90rH2nxGmuddAg2e7E3OiZ
t6jEu1ISK0uWJZJHtVnJwlgDxJnmVVKeBvVIZWIv2ylo67woAa1jLcraSkFxIrru/eaY+ow5IGS7
4R222ZNMsla2IiHkU6OiSPQaPf+B+VfGwCfMrmypyrXMiIDZVjdgPljDkoj9I0IjtH3T15IoaTtY
OX81/hNWj5iCjKPSDaBAMIIfgX3qZdeO5PyI5NVRWGs57TW899CeZKNypL2MBKMEVSQ5qNv4dl6I
gNcgWVaQs4nRftjqfjQXbkNiL1BuqH2lZt8vg8ImrRxZ+ZqACqOt53neAHy6Xa9cF0d0A6DJa/lS
oOkr92cQmMgjIJkzCNAw2kmrmQYkz1OMhk7q4pda47TVJAlfJRsmtnQ1ShENCidhixvmzOWVDj7A
JGqcudU+aUnIeNAYHXoYPwcolF9oNLtdqDmZfoWBIE+yXfzov0sjnbeLCtBg1l2fjQm2y0535in3
o53tshtWvdXrsbz9ZXuSnRLHlNO6qBgIPSNQyzG3bmpH6e9z6cDJZi/salECOAShhfjUwqKCKNxB
QdvtrM4xBpB9UGc0XrsaBIvskdr+5cVJAEMsl/apmqEtBeTcyoQG2GejkSSINi8n/S27TywVTXLC
QdaWdFK1HK0cuJr6fG/dLWCbS7Bjino3+PxkyTqXt/ZrbVE4zXWeg2RYsQNvChN8wqb+mi1a4bSl
IimVba8N7X8aI4ZuvNeOU6p6IXXKPIb+6xns93iL7tAbOhIvutecxg2+GLLM4ubqVjb5gV8h/Nzo
oWqlINCIl+9V8dz2vql+wCegUPtnWcKWFeC0qUJMKHrm6BVq6oyLbJ5lC5XWFoQtyoqwsqEcizdu
dF8FOytr91RHwzWR3CJb3r22I4BsXxDUMovZwGS3Z9n3JRZz+fhIFiJSRLG2rAemxqj3pZZjs+eu
fdGVxiU5kxiSbLshoGsIzpRqspTAiwZzcipz9KMcPXHt3EjQbjPwWn0zQ0BXq8iMbOnSyB92yeCw
XbaD0B56k1SvcZsbGbjKPqAQeBktnKsLZgQU7eNoZ35uf0+RpTdCScgqO6siOVRm9eCZG9EcNOxm
rhx3so5cLGJxua5Cf6C/LjuGxPMMvp+rY7pMdtbOYYq579J0WDfvejWWwI/MJQQkGCbk9osWMatZ
/+ySXU9QVpMOfvPdFu/atTcIWBBlmtUqGrLi6l47sV29j/fxcfBDl2tJf0AkGx07f4DHEGBB7TGs
arboP1fKvyob6KAPboV74/LW8P9yaUkCKKjIhmesw1FKp8oLwKdlpl9oPjtG99MKMyeTuZ7EFcRx
WHC8DtqioR5D2+RAUxADJcXr5SVtFldXX06cpIkXPYfKWIzh9bB1TaQDwvgKH48EV41xRZLX0bgP
pFxOHHMufEhxRhZdQmRZSmQq38hH/tcc3NYe21sgH5F2TUq2TZyQzUkRE1QxQl85zC7dFd50Ra+a
q+xWcSe3htCZ6ijfqqfxIBPDk5wzcWA2M4u2zQu8edLuXgEBJRnul0QSJm3a0KH1YUPwQ3unnVkq
9hx3JqdWMZ1o+LWErtk/S3xk8yivbAjAripzUZUlGsbjCFzJ1Kv3CgQEXHRF4IGTP8iQXbYkAdnn
eM7CyELSaMjJCwl71QEH12EKK0mOcvN4oTJHDZWZ4FQQjnPdMxaoBsGylOeoTp2ZypruNu+oswXx
klcHrS6JClii9hPIIJy4vkM8WYSyO37bDiMMc8W29U6/zRhHlAP7yPDCaDCcKJi+91WeAt6nl3KS
hi7bN6J+NiegrZ4UpVrYuKLUk+7WzmPshJOjuPVretQ8lLmIf9kBtx3ibE/YqIGmIy06vHCU5pTN
tRuHvYeX6KeMvMuFqSFyEQ1GClvaqM6Cyb0+Xup9gMTFR2LL8+cTk2A9Wt/1wDINr5p+025XfUQs
RV/9f+G4RlXdZSRH7IqWj4PdRic1iI5lkH5uV96GdlaBSkfUnMRxiJkBLX/KJ0T8WnU/JJnka8m8
TePHeGVnGnRlsIIC0vKGU5ROdazeuuw1SEL9PXr8HSi7MST+pvG/ryy2oRmmdoNuk9kYDnnbOtZE
ru0o3l32uM3C5Hqj+LFe2YkhETQnI84R61x0C3iYtvyZoCRpF964W/zcK0DH7MpiJQlYaEJgBiCH
4HKDNBxriVOgo76HwvxrYd9fXh3/N+/u+JUXCiBRKRqNFAJp+bh8Jer1Qn7Mtu1auhuZMmIK2X4J
+NAwOlqRhZpgkH0xISc69d8z+nJ5OZupvtVmifkwZe7RuwB9JTwD6C5y+6f4hnzhjeGh292AevxL
I3MPfs9d+IIiUV+zKNECXmk+Yjf6+G5ueEr3ujOjeFy5o3SISuIXYnIMbLsds1pEgkOoO8Tw0ZTu
dvQx135KvuRWwko3VPBXccHvdwpluWnmnd2gcNeG2ddMMe6qzvpeUsurSPmElONLaIw7aymR4FQk
YPKG4u++6cq2cOTGudYmZttc79L4S/M5hRIB9XnhlfvBAdvr3/x9Eu7YY/Y9cyvv8so3/XRlXDh5
XVbocTgjHpyS9j5qIT+iVr5RxB9I5a+/r3DyEtIpYxYqeBkPe9ZcGaZkSnbTUVbLEI9bNZSKRfAN
p9C41nXFmePeMYlyqGIZ295miHY2JfYXlE1QKyBLQQ+u4U/xI5VVXSU7InYTGJEeDfk8I/W7fK3K
71OiuzmVzb3JjAj3MaWBEUZQd/IKsAJNgfFrshPP4ISol91rG6JWX4sDyuo+aVWj1EBTGmLyDT1o
J7Qf7cC75nTgkYT6l68cjccPWdRVnjVlkMESLNJywkwBWFO88QRJnWcUYTFt3u/mv3h3pIoHlSID
xW3nO1sUooFo6jPbqJFiNB74dN/yCuXVPWTGG4eTtGivfL4dLGwSl9/2w7NVvsWrLztGlYURpAzc
QNEClsTWqVLZW2HbS84mBGSaQpA11xMvJYWj10IysGkbD49+7/KWbV7LxtmMgEFJ0FaqhXlGb0m/
G0xzO/C0LLYPYVmHouXksjHZmgQkKo04KsmCh2NAHi0lctj4VHeSB/B22nG1IgGOinruElqBt2m+
4+IL5AUqPg6KVA3S6PJME//J7y+QP99PzMkkdCClbQRcKMbIwTpr8CDxoR8twxn1+a4w2y9makoa
c7fdj+nMshmh7zSXoI7G8pRTm6pt5upQXcTzROIXm+fKVG2i2zrG30TpoKIpWFZAYti3Rj/GVmV5
6RrRLyskEkPb8fzZkojpTZ+PVtvg3cDVxTKP/LQew+vWW1xOR2N/K2WP400nXNkTEuANVB0xGYOV
dfG1Ee8MjTl1L6thbnshxlEs0NFotvruzVAXSUcrWAluyK7aTYfX/k3xMPZCabZze6/OtgSoaEr1
/1j7sh27dWTZLxKgiaT0KmlNNdvloewXwcM2NY/U+PUn5NPbpWKpxXvK96EbGzCwojKZTFLJzAgW
zyPCIc5PEHqytNIL3UtjK5LeZqivTJJTRVSVlbZwklf4Dx8DhAam6UEN24O7wh+q6atmO7WvV8Vl
P2tsn2MrYCltdGMWhmPHYB9YQi9z7C0nmYZ6U9xAqw3PCcjwqo9mlU+lLGI4UehkIEnDZGntje10
IF1/sJj9jXP6bt++zd3MDBO7jKJXUe7zy3nOR2ZBMaNvSs+tpsvIGgXEZsyvIJY/YXVeCXPsIktw
jKXH6D6tgiK7puDp27dDBbL8+wpk1LqE2cvztl7r33qDH20reT90KsE5lbukaNdcjYIGSkN+rxaG
0Ok2qpWzv8sV7FVWX/lLCvVuLjHJ3yOr98fhgP7OIKmC2A8fqztxcgdver/vue0v/xWeFOE2R1Li
Fdgxav1EcVGrffsEaqLj0pAwTXcLoUl8VJWjtzPvClWKcasMOSQmEBXtYcBLFt7nyhtXh/7YeCgO
/L6sDpam2Mv7iweG6Zcx4uCyZuschjIQ25VonxsyR3EB2Ny5f6yy5aHQlk1mZC+xbpPQbxjo5rIv
MYm9wfq2v2qb+XAFtATRKt7NBjX4ygFQbHyp6kDo7zGsHY53uXY/m6qJp22rbEocB0JWr3TOjNBJ
TLOGKlKaMIxRTrFn2WXlWaCT6rI52LdMBSZZ5mgd1JxdgNn6O7v9MeI23aSgj0pUz/fbKePZKul7
QZ8jxow2RMtk/lDPXms8Wm/pW7LZM4SU+urRiMLajpH63CT1TKhgdz2eIGn9kEKLYt9vm+Y4BgHb
loP5WpnIibYhH2sN0d1mzDedX870qNHitA+yuYVWIFKuAOtQXM8mQGYTb878VNuNoiqyufwrBCkv
1EXXDRDhwlfw9NkxHsvyPs9um7eQbNiQEcOZB3kd1Ldfbp8mNPHm9/thW4/uwOf5LkIf6L6rNmkw
1hiLpastGoPgQI9FglM8mPw50Lz4ityBfeCgn1V94cuR8OrIWJkjHRlhRstONFwLNAaxDhtdQu/n
rvOb4oqoWlq3w+zZc1IEjOZQ8diG3EWRVh6q7Xhu+cXf1PC39p0UBW0y5cMQLyJLVu/V1Z2Bz9xi
vGnq4/4imZuH7bPn5MFqkK2AtaFHXXPRwDS88lReQYLQR1feMbtnd7G/dHfNvuVz4aNqEdDcsxRX
299d4TurJ5O9jrS0ExtzvUFRtcey1RzfbT9aBNztpDiaWfu9FlVg9ukZPQznrhGPmqCeRttDl7ZB
hmycDfwSg7jQ23eOYqllNtjMKVNMs+PFsDSvBOaGLHokkK7eB9ne7zhXTLx9QgNPysJzbwwNjdBe
GaW63wnHI/ptB+phThSNJpupC+qBSMcgZ3HlKf0oLlIBaYYYbNGD13c4mlXz55umPCPIsWQYHTVH
OwI7R5h5TnxrsptZQBMqVB0rWwtDUNREa60O0j5byl5CY2UK/pT4gEG41gQZLL2wQvEgrcKQsldo
jjjxJxxdc3fSrEvuXCJbcVna/E5d2yGlrdQdh34ygdH/mH6zalPiW623MLToXhp5VHW4qIySkpfW
pCzMFnlHUmWHFHrsVnTJ+Zf9iFaBSLmLiRkDGQwgfL4dhZ9M3y1V1VsBIb/lJ7mZRLPAMSys/n2d
jZd+QO9mqJKc3WzIWS2Q3K+XaXkJglcskGEU18PUXnGjfO+K5ijC6oa54DGrR89pcrBiRaojeutM
W2NL98CYt7QpU9QgMw1MoflNVR9S8x9iP471oDiqN90JnRxq4rJmur+/VVYn9WzQwa4pVqzLjAOx
PglkB1PrFShbCQjVrD8oy7+vUMa8r+bYhkFx/iuyvnbmYT/uttLP+vcXK1e/X1dDOPUDft+umDfU
OBZ0GzTr+KwnihNLhSTlhsgabbtfXm17y/RYZ5/qML0iQ4avHfZ+36hls8hnI7Fc1zYtUP69Ehlp
YscROrdxiWrrYzPF3KMmws82f00uajFO+IGQ9gC5pU/7uJshscKVFivVNBwhBLgiDx+TXvNYPV/R
vlZk2c0gX8FIaxYmfd3rHWCIjY/EOfPc/GsK4p2Y/RwmBZbKldKqJSnvCc1JdKDNN8NqT5gIPrDK
QcNZLzw0gQfhlB2iQaU/u/WlCs4BizmWwSwMxb0MS3z42HPVYWAj76ybqeLnaYwexGw/tAaoiLk4
66mq1L99sKwwpdyBQlCVCgJM7WxgUOloHyAYonnRL7BNvdPPb2kSW5so3WGaqMlnjaBe55RlXx4L
4epgogWJwFdqj/bn/cjcTCO4wxhLpkKFXLKtK+zebIiOgmR9bOvbMVbU9zcjf/X7kjHcAl+vXVmQ
9YFFzIOeQlt7RudwzS/rmaoq4pu5ZAUnbbQiClMIdZrwnfuUp9rR5ODp792LZqkGAlSGSXuND3Md
uRocR4aHOXyarIMtVAL0Kgxpj7l8bJPOBIZecE8bPvXDt75TPKlvn8orl0nXJkx/dzTGSOYBAu2+
KMXFHFvfioeTmWVfh6E6aN0Pze2ebFod92NvsxpOVtDSBSpm6dC38+LDzF8a0PnVoHn/9P7yhdR/
LTDwrCoUqjwq3aYq3hutMBEfXXNniV/W9IEzRYF6f0e9GgwezNblbAkMkz7o+THqz/te2w9xIhcF
yyhibpFivQr6PeYfWn6V29hM+ve/g5ESw6R3vSvoYkZXBTlFPxVUqgdQztqKL6nNQ+tPEBBdyhCY
2o/MVgdQrNUe6Z4yk3sxuRuL0re0yt+3ajuXEzxi6SYkwx0iRTujYBON7OUkPnYH/QCV3avse3Mw
j0i0J+PLPtqmacSiDjUtVNHklzOeOGXNTDwzpVPhiUFcab11QZ0/KG3znyJlWfAWvN91XGMZlJRc
aaDPaWgsVLtMcp3Ep7E8l8l3U7+b89nbR9rOGuQZSkq0acu1qhgwclWM/NEa7shcvnMzft3P9mc+
2OBKKx86Tq7jginiZTP+V8hS4q0FOgeKEUYazqnXrkWIuXh+tJSdx5s3jRWOlHytKqvqKMSzZxlf
Yvsdb7/O9EM0fOP0FFdvadElKzApLLXO1qYyWeqUziUrz2FxX4wKpt7N1LeCkJItb1mZhQYgBrv3
evcDTXUPWr/7cbEd8c9hIeVX3LhJGLYAaWoC0pJbq7zKnQzDmtwbVTWF7ePjj0VUfoHpUZxJ6ghg
/Q/nFJ/JNaRX/dbyuqchaLwcrKzjWyYNn9cJnE4vr5+8qpqqQF38QChGVu5Je0NHxcV6P+6oTJOf
Q4xXxBogNIjyCNyv8TT9TaShd1c7H/ZXa/OoWjlQyhfWMNszahhIvfMtcT8wXXG32I8GDCK89NZY
t53TJvj9wTqGluOnXXYQw8FqDI/Tt/Ser5dGygstrxPWL6FnWBinFej9ad50H1v5S0oJZo4Za/DL
4HaJeWSNf2fJcNSzj3+3KFIqoLYROUMJO0Zx7sk1ectYzdpPUh5oxjlDzR2/z4yfTvUwjUkQ9qqG
vc0gpjohjuHgnJVnryyjxdvOiE8mAy+W7a8u/FplwhvF3RxfQlUYb4bZCky6qkRUWLxt8SnqjkeC
V9LYQHylR7CMeON43l+dzSy6wpK2jNNGrGoWwyx6O+uHiB15pNg1Kghp17hm0htgJ8CuzK9MEJO5
95WjOm+270ErO6Tdwko+jWaOq8nSqpQeyts59CGG+nv4HCT07OffuU3aORU+ljRj4VmoWeLHNkj2
aeIxVSFz82qwMkraOrykZUJSGBU36W1qap7GbR+vjAHRh7dc7VZQ0i6y6jmZdQMf6SZKZFPb3kWm
CExrbrwBc0p2Nir4OFQbSjpYxyltJ0uDA8mY3PKwAz1n9yXuXLSzO35nacc+K0PFJW/zeHi2UX6B
mIXpRv3SjNWVD0XyFKrUuDbfNMkKQDpNq3LKunDZTP+/lNrXYFKWEKSx4mxElpjEx86+dox/RHba
j3JF/MmUwZlm5b0hYM8AQc84+9Gg0kdYARFRVUvtNtJS6jOobr3Sw5qrNrXMGCdRS6/T/qYTUN3C
YDqom/Yt2k6tf3Dk0RDdFGlhLo1yjlX5jXVTaddG+091CMmvfaDtWHsGkkIB7KyNo80wyK21Y1mJ
SxmpCFNVEFIAcJ5G3Cawxa1tw4+GfPAzaik+MLeT97Md0vkgMorR5gQgtGxAeF4dzAlSvHX7+Hfu
WmxdVeezua7TolpgRl0EdleEntOqvhhUiy+dEVmPml2Dfu1DPhZePWPy6N4B/cFcnISKzlsFtcT7
yh7WdW6R6ficnMPw0E+fwKBlzeBBTlCNUtyvt1do0ZGDrBvo1aVMGrLcTEMXTdVxpX01ZggXd+PN
PHSX/RXah3kl7OXGbWm3Cco0Ir8p9ch3bS80VOVOFYi0axLUOZhoUDsJO7QcgUUN6oaHbnAVQf1f
bgv/+uyVdJcoRIS3IOBgNOGWn9uTdqA31jsNTGqQN1Rk0U2jGNpoqAEhBF3upqk1WqZmgxrdZHxo
xNnMOnSFqF7XVSBSwJlOX3FhoC6N9yCvQCMuqVIvDD+8IQhWpixhvwrr2KJRmmcIAgLesQL9NHfk
LTTGZAUhXUSachorvjxpmcaH6X+nvXMlN822t7BlljF855WADNVIm4wUw0Qk+jhDmT28bczjW1z1
DCEtSJjpZW1ybMsu+elAZzly66Bo33K1XsL4P3ZI64FR8oq4NuyIy+tyuK3m+1r1LrZ5yqwgpPVw
J/RF9x0gGucc0assU7Q5bC8FYxbUfCAQK1cgYpbF9rD8flQ+odkwu49Uzc+bPO2EPUNIB6XT1UNf
2djtg19+sk/NpTjmp/rUnyEA5rNT45nedGOeh2vV/O52RWeFLJ2eQ6/TuomwX57SxnPvNY/649m8
gPnk4J7KYFJOhqq8KZ2jU8FB8D8B0ObHmn50a2+OfuwH9ubRtrJp+RNWOYA0oPDplxzQidmr9YNm
nUjysUwTKLCoPru3g+955aRNRDODTSnHypXWaRiu+15Re1X9vrR/ooELswjx+zpvwODzKRwUWWDz
M2flLGn3OFZstdCxwu4JLZQLrsR0U+CE7r2Ym0EcKj6qts+1FZx0FxirccqcJa8ZWnpfFW7ktcL2
Zp14eZRdCwQhzr2b0Yovg97f5Enr91x8348PhU9/V9pX8YEXbeHoDhJfxN7H5ZdBSUmzbNdXTQ/P
Rv7+ClsBNBUtusxaMlIwHEw8eaQn/TL62glyuUfjLdeeFZiUO0y76+JpGVnTqx9m/6XFZ36WKBpG
VB6TskSe5qkdLlFehJfU/mm3ihS7rPqewxb8lcNoNNnRMC82tD/HxvGcKPZyCxQGc+fVZuyBFLzr
0uDvwkBKEzl6bqe4Xc4/3KnmWzNVbF1FppOF+vg4u05YIg0N7DHkv0h9TJ23QDiGwRZCHYg4SLtJ
Gyqn1gXuVD1ekYvhye7tW1d/2vfTdtHgGUWuSlizYCCowoVnxbA091DBzMCwpOrF2EzeKzDpgt3p
YI6F2jDKfcWHOfQicerByI7P7GL6O+fJ7bEh60dcR4EUGr3HhxtkV6tUnQ+b6XVljrRzjLzJ2vb3
ZbGyPFakJyhBo7+UXLeiu0pM7dJWKqmhzbhbQUqbqXNQGIs6BEWTgu/toLu/7EFllgpD2jvQ/TPa
3ALGzGzfNL90EcdE+ue/DDzpcCXGjDHp9N/A02//o/vrnv5fqL02c9zKbdJJ27uuNlY1qlVs6o7j
AHW+iH7aN2j5e1+luRWEdNZmHKoK4BMGBBP4vL8PExCjJT5RsdmrVkdKC2kYujlnWB2rwbF+ZNmh
DhXXhk0Zbbw1/Jt6ZDUjfWyLLBewhYQgvRjoIZ2zk12XftrblzR1/TYiPukSPzSd67hr/SbRvLR1
30NmBD3J0yFxi3PmDke71tGEgtFWcNKJMQzasT6Unf53m13WhMmGuB7d3416Ijlw64cDcndan/5q
fR3pKE54biVViRBC7hrKB7Tj0Wbybcfbh1ElZFnvKLQq0+XLp/TrKq5aD1sRTI6UTgzezGWYAKws
Uy+bb8Ys8izu75ukApHyyZSXFm2Xds3Ieu9ChU18Uqr8bV89HRs1Dh0FXGJJu68sWG7UqA+A+av3
dGj2JLx6dNkvqxowsGH7fQntWYd782x7TZvdUmc67Fu5fbY9/wXSvhzb0rCjCU8YyUQP0/iumr8b
5cERiJHmcR9qO5v9gZKVRuNk7HqHIxSL/jqzSg+FXkUUKoyRhUa1LEZrDwGCi3aDZvo89Lec3oTD
5zFS2LIdHM+2SNtK14d6grAP3GZDLI2Nnjl+1lV7d3OMljyHhyw5WpFKgGMb9syPoLGwr6wAHHG+
dTffMeJhrGXh8lFO36tMkzZXMyBfQBUJmwskPobwBLtWdm2oQkHaW1VdTmj7g2FEj722t65Tvbrs
R9u2GQ5mWUCtbbi6BNGOVYTXZ6xQ64Z3+hj7Y5zhfVOlm7Gd+EArAUYgAorKV889ZZ13TgWc/sjP
7BxeuuEEtocD3mLOY3d+g1ErMGlt2CxCqCfCb0aY3/Ew9zWHfzXaQrGPtgNvhSM5z5xoCNo0GFVA
lfJi4mU4C3CM+vp9XXrtzW+146BToG5eRVagy7+vvriqSDTJgGGng13/0DGCRDEJ0DWPPHm378TN
4FvhSLcqq+yi2a4Q4LnZHkSi3ZT9rDh1N4NvBSHldVrmoOXMcUDV7kNJ7liGcQbFbUdlhZS4C7BR
a1mIUIj6KEgE/1UY1dO+oxRWyPcpPltdSugSBVoOpduTK35qhuISpDBDvgQxPRG5PaDOX+HVHJ87
ShkllRFSph76uHWKAn7qHXZJoahZsEvJ3/RE6tquwVzTRrOL9E01MJenMfrMD539VOZXeXnTRoUX
igOJFaG1ecatkKQUQFjVteGEOa06hpA7vTbNxyFMQU55RXNFClVBSVlgijEnk+gwqknENXrq82CO
02/FqD+BbAOX6VFRctlOAM9OlBKA5hpR1S+T4F1vB057NCrrwMMTrRQu3A6JZ5zF7lWiGRvWzmEC
HNB3ezShd1na+VquOr5VMFISCHUadsUydu7iEQBjARVIZkaVCp8KREoDY1f3edNhjcAa9pDmzC9C
+93c24rcvL1N/7hMng5EHWzUrR62CP1nXn2t0eeyn2tUAFKNpZ+sIu4ijAUW9NYdAqJS6lL9vpQG
WqMxzNaGn/C27JkkOdSQbds3YZN/BC9H/yYBmS3OmCqjApsfvoHeVZfhrvwYGb5ugNCSHvFokXjo
tX1TpXUFuZi9CmXEWGtmOkI5rB7S9HuuP0RKoUdFiMmM/Tn4aMI6Agad7zFT5rvzO6tgh33nqdZH
2vs0NkfLXsZCp7T8gWmnS2+pCEdVdkjbnle5wUG9ja2iQX8wFxfSFZ6ZMkXWVMFI274YkSjxPoeb
OsuDsXswEuNEdZUahcpf0r6nZdREZoZFaZjpcS282GF93l+SbUMw2G45roPeBQki7zNOLRABHnpO
Lo473Th26/FpVnxnb1vyB0Z++sijksbTMtvsDmXA7NYvmAJhyxB0aYNdzmEmsWSlnUU/z9CXvvo4
e3Tsu9Z+n6hmO7eOrjWEtOgR08uhIy5uY07qlc6NWT9x7cTfcqSsYaQlYUUxlTpFCIuC9L4LWo4B
lTRnLlQjMgqXyVe/XnPyym1gTy7ec3LXhleuqk9TBSFlfJbGc2SxxWUDWFluc5p6MVXsxa3YWvlL
rn7Nk8U0zDBHBzCYHFALewCZp4ptYtsOTEkvX+pgTFv+fZWCW1IRs7Ow33ny2GqfOxJ6mur4VWFI
2RFT3iELGTDKovOJWX9NstTjbfZtf8dvu+vZFClDzs5kmu3CAFVCKENEqDcxQ/HxpbJE2igJ6aJx
mJG34r7zdHFk6I6kqmqkCkTaJlGIp4Z2uUwkxRFSUCWQpu/7rtre8Et7kmPqpiHP98dt2keFhqxV
iQaD/ZD0bm7ccfSEpbgUb9vyDLSs2Sq8Zi2pHbKIAyT9o1V+IWXk27qiG27TGAP0thajYHqSlSJi
Q8OfTmBMVmJMrbJ9UYuvpTE9Uj1RvLZvmvMMJV8ki6bmzegAqu6rD8L+mJH4TJ3+sL86S6DKrxro
sfzXIJlkIhkcE0pTCABCP2X6Byc6gWv8CBINr9PEaR9LZZF0s8yEhvftAVi9wZ4mqmFULP6Ytf/s
o2xuzZVF0gdmP072xBemB4P9cMfsXZLXj/sIy6bY85kUaHEUhx1KFrhR1HnjxaXlJQl01+f+aS67
jy0jH+dIf8QM/JtYrdartXh4FeLZWA0oNCAmDFzOIX9n+0k9HrSMBB1CJZgLaA+RSvfNdjwNo/mQ
uKXi80axAYiUX5uQp1Oy3D7J9JAXgXDCgJvUZ5aKyl8VmFKGrbSwYXUDU/U49Jr8pkNHi2HcE3I9
CVU1fDNkTHOh10PgEEdyK42Tjk4VSvugY78XxAmmXgv2Y2bTbysIyW9tmDnzyJZSWp5guJWXQcK7
Y5YYQRGp3pBVWJLrQrfX42kZRGgKx6ftMSouuYCAnaqxZHMfrGySTqgoSrI5bOG22ZiPQ8KvaIiO
Gb0NnKzyRVbfRyHxWG6/YTKTLncIAwy7lit/PPYFGlFrkEj/HyYTNjPVCkLa4dxkjqhmHO+Nk3t1
SkvPSLiXh4lqqbaBXJMxiiKtJfNzEGpp9bCMdIQ0x7s1CGeb7JuYuzfQSlDzGUbKvHFYl7EDpq9D
MxaXVO89O3HObREpgnxZ8FeJ0YKUpYXrnY7VeZmeuFlYRrkQLEOqzB+au//tRWMC3fZgrGxVDTSb
U9Vw2794rwik27HR7GVgMozIu2RCC1oSBXlNzt1wr2fNddWIo0lNr6dclQc3F24FLd3JaVrqrbGw
PHNaZD9Tp7MuBZvim4Gq+H42k5MFYluMBep4nZF28zSg00kkyLiFe5Xi4TvvVOlv25ZnBGkfk2pC
632B88xC6UVH/3hJzrOpODRVIFJsFFrdsrqFGXUSemi/t8KnPvw7DCpxzDYo9c/FcjhZbRRkxbHn
aPF3nvYzucIQeVZzJlOB/vLl9EcbfJ/9ytEa5Kj4t7Z30p8lkXXxYm0mFPy8KPAW18U8eWXxmM5t
EA031sT9GROB+0ZtHhnPQSYr45HMckojRMID9UJQhPeRuJ4q99g4ivuzynlSYg2HDKfwUlxMQFtR
2N/s+mzln/Zt2bw5rGxZ/obVJam2zChHbzy4WBk50mo4g/nrBPGmk1MIEEjW5eXv8KSjHTHXsbAF
Hs0zqPdS4dF5OJGMeLVjj4Fo4jctlot7Cg5BcKZJBg7pNIncwNWIFtepqXumOEZuF0yqh7PNxVq6
/3EpAvWHzI/RjC7ICRY+5Xk86uRdaHwexKiwZTO7rTCkgJibOLLTBnnUyCZ/7N0TGVT6UyozJHdV
ZP5PsXlJb0TrvWq8KNPb5gZa2SEFgVOCh2qecClx5kuYW4dC3FJoa5AuDvajTWWNdBxUBXiGCwKg
WvuUgCW8PBHx5e8gpPOA6pB/qDH0fuh10GnlV2J4F9H8/Hcg0nkw2pUxsIUvpLb6W2YYR+rwc+26
p7+BwXzUy2QwTuC4DGvAoFLuTeI45Ry0PMe/A5EuA2kxum3uokBnjkvLntmoW/Y2uyfwWvqfzejI
PBdabrRmspDfa3pgX/1pp8R8ydXbdO/WYNI3dJvgISNzAWZDnKuOdRQ3R4+z/LDvt/3Njw6Ul4uT
cxFpwkWgGThKi4ZftNJVHDibh8HKbfLm1yeGUxaWlM5jTT+z+ij0Q5acaaoo1+0nAOjUv7TFCaM8
caCviJ6t8SbJL0bf+eEEUiaD/GVISxkA8qeW6JedAwLoIEu+oMPb5+wvQeQcMMQQ2oyxNG3Pg0av
vaTnV33ypgeH1fJIWYALBx89HWyxxTHJJu/NY5+raJbfTWIr68p8eW2EYhaUmn+2vD/rVfcmj1EM
+RLLxLeplASmKv8PykxuMtxxcf4zTEPs75jt7P8MYr6MMi0rhFmVWBa8yQ7Gr9jw4uotl2j7GULa
+yzJM7vU4a2+PoNp1E8K1GrtXpEyt7f+M4q09dF3nCxTPLgIut9C/ROIMPcdtQTOq0/RlRXSvnfo
v6sx6Tywsvk4OuFNRmN/cAd0MLSHJJ1uu/n7PuqGVQ6+fPF+5toQT5LLw3XU0LnXWRhQ+10/3+dv
oPN0cN9jlEBUClS50tZ32Wg2TpJqAYrDPmNXU/owosytxaZXONehMgtsfWG/AJTSQEVF0uULYFUY
njFc0eynGTMPbVpD+jEef6Lg7rmm6mtkq9v3BayUFqJmtIrBAiwxhd+5T22Ze6T9Vc8PZnlp4nu3
OGlpCmLic9WpXpAWk6TIWWPLzbfTkE8ztSDQNy9aR+Kfuhu8pAELMgtEfG2oSDCWJduDk9JGaje5
kzSAm4q7rvHb26H8yOZ7qtKC3MgcL8ySMoelFT0xGFyaG6ehu7f4baqa5VVBSJlDQLKs5z1MoeNH
hipFmr6fnC/7O0yFIeWNOkmIgUY4jNGHAvzKH8159Kzi/T7I1mXrhbOk7MGjImb54iyeXMLTcOIH
AfqdYPxl+eKkaoPYShqrTW1LNwcBxlKt4YtJJHQ7H7cVZ/YNM0tV22oz1MBbj6dX0P07cgMuMtZc
ujzRgjgRwVCC8xiTHfZ0FRrUI83o7ztxc6VWaNJK4TXQBb0H0CaG7tsSwsbsqUlVDHMbeR4D9s82
SSvVVqUzWW2sBX39QfSX2nhHSe1p9XXfHsPiBtPlioPlN4fLqw27QpSWS2MsDkkCu5IxCvDW7OHl
3GNDd+T6PRSOxXgNPaBsemwSB4nZ9ezR72wX/bmok48LwWl3jBzdj9Mvti680qgO0aQfB5yydTx4
ZnLFygsxQB3zM4lTcIn82F+WrY5leAyauxZEjG3TltaFNtzUkhDh9pR7i5pwESRB7ucnG0ob7Ko4
FKf08z7kZoCvEKU1MjM0Y5htoQVgyOX0oRGf9n9/O9KeLZJWxAyzBA0++H0MimN+qXO/zfPTPsTW
qL1jo2vBQW0brw5y78Kc9k7r2MBgkSee7KsKCl3HSKChCKqq3/BChQqTYgNtuo1ahBqgQzVeqSPr
vZ2mZY8kVOQfXH4rXIXbNg86CkYXhld595VkK2TuaRxXCIQcg199niMk7woL+rARlAQxNpHGk8Ki
rbkztH48Q0qxl8Uk7WyWaQEaWL2uxv/iBs8e84Frub/0ZLLmUXdB3qzhttHepGGLDRLf2u05Exz/
eccnEUxW4Cbfu/Y77b5rRexHoar6utGfSHCJoyaDW9CoLD8xVU7csgKPC0H4UQTtp0UHLjrGvgne
5UD4GAEM9sPr9VK/xJP8wkneOn1bQ0Io/dhWtyZREHlshO9LAGkLjjzrNEOrsNaTv4wppO9CSIjN
HtSKbgqQ0rTX1UlFHq0yStqWlW61AgpciN/RPph962eTSlLk9Ym2mIV7xXIfXh7QXn4OCdLHuG9j
nWhoX9Gu9Ns6/Mpr92j14gaq44oOk22LnuGkZRoYzSIrFggLcsyaz9T+th8Gr3fkS3OkVUKjTDvV
XbsoSV2S4c4u6kNFvvZoMHCI5Vnlx304lTnSAhlzZ2aUwxzH+OKEX5lqGnzjqHlpz7J8q0p8ig8Y
FqYAGK4g4MnPEHoKxHkeD5kHzvJDdSI/3cA57Fv1Xzbv8yotXl6hZk3kGngkxsUjC4qLfShP9hfc
4WPf8Qx/vkVHyGkfcVmWlzcCmOmikIM3OhfU3NLXSh1OcW5nJTbXfF9MP4vmB8kUH5bbG/gZQ37q
LHOnAYcZMBYCSvCLxQcnaAMQkQ7HKaiP+WPm98qJrc0AWYFK3yaVTlkK+V+kh0P9jfr5uygIi6PA
4hmH5tSA/lIppqY0VPpOoZjzjKIJmNGlulDu5+mdBh4d+4ljhm+kvq57+IJ3FCfTEuo7Syg/dZAp
IkPUIT86BcSpnQ9N+4uPxxwCO/uhovKolEG01tCMvsE1IoZOb1y3J1AwKuJfBbFE6yr8wxhPyEMI
iIlh2TIeiIooIDa+j5aIhyTl8iVh6UTaYiklBndi5N02c0/d+A/4RfxSTF4I/YN+Lj4YXfXF4cW7
enBPNGrf7ztxe7Ge0aX91jAXmgEu0As3fmiyGV8vE7HP1SLxWDbKZ7DXnxhkIVbTIYJjMwh/SA7t
MifUtBodQRYLHyCPfVvRJkBX0qew0b2+MIMJakXpML0hVNawUnYOO9rQakYas5uja30btA/7Xlz+
bDnk178vJecwKtEV3eH3a+tLge+UgjyaQkE9o3KdFCd2ns9oSoHrkgs5WmdxHo7RWS0Bs1EverlE
UkTkTl5wZ1mi4Qrcv+xYn+Ycd5vZJ/7wqH4e2aD8eoEn83zOAipPzgTfJaU3+aZvBfN1d0ohYl76
EJ3PD9opP/IA11buq04blbGWlJVjqjudpndLVp4Oxofl6218D76vY/rYKRVAtrLJKkosKR3bfY6J
jGEJfuiLd9MV6p6KOFfaI13ihj5HH5kDZ2rn9K6/xFcgdLlhJ45SC6bGFYleEfWWlICneo76wgbY
mBxLAdFDI/Ui/nN/a/0Xk/CVCOks3X39cp7ZSRHTERfFW3pVHPlX1y9AsX8xg+o0Dl55VuAtLnq9
l5/xJKtMwjVMMw04Vj714GY8gnHS7z28p3SB5edB9TFUnABbKdjRnwGlnFgldYZRcgDWld76Xc++
2uk4HmgX1de5Y/7fB2yW/fYMJ+VCPYMCvSDwZ2H/4uZxqj+k5LLvQ5VFUjqsrUZzXAGIsf5itd/Q
OcbJVZYqrorKyJAyYqsVTZU2ExwH5W3zgAGCUw8FBvuYH91ANfO2IW760m9SXmRTRC17gFEi4O9B
8+8vJDz5RyAe3dPy3ZecTC/G/+/78jc71n+PR+SPl3cQMpVTOjDgGvf1J7bkyDFYdF175hXnLoAs
Hi6QqYeKjWIVl1XaA5Zyo12SsZ4NxGVi/dQxJlOmZ3v8xyg+5ELRUrm4bg9JSozdyGy7WFy7MD62
p/RknWbch1Wu3M5X+KaADh+YE+RXxdkh/0Pade3YjeTQLxKgHF6VdUPndocXwVE5Z339nuqecctl
za1Zz8MCCxhzT1NFslgMh0WkTPBXFf+az6k5aqMp5QXDB7NQKGFaTtSmhFwpY/kSF89d86CkjO+1
+yxDWfynJJSbjwth6uQUj9s4aE+ys/qZNR5Uc0JCJbMjW7EZOkj+5t8P6AOP8olokM9CLsWXU28F
Fxf0G14VREArPdb7gfzYJTDKH7bY/6zIIQmIQUImFN+zgjH9/w+O40McygVKwgpmDRmfL3wtEUwR
TuGWvP5WJ3WmL6yEFPO0KHcInmQ50wvApafqk+SWLmLdzIu8+dAE6+PwJDEiRaZ8lGNU9EqVhALH
FZ90D1lpN3WHF/FZsTI3tFiOcd94Pz4m5RdTBdWVVsVxpUEfIHDzslMTpIeYdWjEz11QC5p8jwMn
eF8RnZe94mrwCi8KmkD2IztnhDUMgegt1hWfpxlWtr6nB/4OtBH4BgyjYjgKmnZP5gejUwwI1NvV
JxJng4zpRn9ZI5OsoVPd2sMKRomByjAuum6V5iMYjgloo7qV9igUdwypiG5dOibKVcjKWMnDQqwX
6yrXIDtMWCOUOIWlnxZXtBVPfyZOKrR0FhsG63tSfqMSWh0ZUmh9qzpD6Fel22kuQ7r94PCnsmuU
51iEBEsvMHxlz27oCQ9oUbXFIDdjZHGsEtw7GYtmneU86DHiRBU0MSEZuKY1o6vsDhZ2FoPoVJzm
T5Vdn7n/KiLlPFZxSIaM2FmamOJBwG5aHF/vq/cD6qlOYYOtmHWdMa4XjXIhhVCniHbJlQk2o9Ke
j5y1XKPtC1nN0BpfGGdI4pYLGkpPGU85eEwK7c2+42+DNx5bRzpIlnqEyAxXspu13VzUNNGMLNVx
J7Y4vexHb8ffYqtBdRB0f58bWzVXfM3EZXHYMzGpACSLl7SRMnKAp/yhPr2/YHRYg508CA7vN0cM
4siMdP4/hKk/LYOm4tOirB2nGl9Vua8D2VKOsx1bKPXY6xUxDtVXPtUe62olinHpKClnE8Xrmgk9
QFF49xS/8GonuWF3FbBgKM8yTGmBugv0M0YHQ+2O/uqRq6fzGZpJvMclcSjvUi+5PM8JEgStLbi1
GxVmB+rz9JMy2bILtkboZ/Rp8llayoKl4hMhETMUmCBe0VpNBdZk8UZZ8Lyeby/Lx3DQOuVZCmhm
LXcwBqE7aLKfibGpSE+XMXYfLQJoDUltWVXohI6sZVmNRnuEdoJvlAfs4ja74iFpztnEok3e1YoN
FGVnCpdwhkTum36BXee8rceqqYdiMCuGn/Plp6SRMTj7/3NX4R26gaVif7ls1WyV8SzLi1elycyS
NYq4e0wbAMqoeKmWC7kkaSotMMYrCaSJA6vDd7c0sZWCMikuq7HZWoQUk7U+L28LeAUsX7V4V3IS
hHSiz0qz7CcaN3JR1tXo66RGISCHw/ADPuqWbBeIXdBm3IDnFtR5+We8OvGEZ91vrA9K2ZdSSyLm
HqEoU+o3uRfpjwZric1uFUEXNUVAgwMWlNME2EtmzK20oEA8um1QOLNfcKZxnp3KnXxmqXj/9D7Q
6Fg8xVKOpCQ1i/ZreE5Wi3fKt6J+LxzQ3If8S+iIjAtm9yNuIKlshNaCFCEqAdmvCFydur6qJ8Yw
7E6HJkxrg0FZNKhg6kLk8RGr3M8zjL0Nn436UDXX/NiZWNeTr97CWrm3G5BvMClzno26VucYmO0i
erqxBrLBjAh246sNBmXRkzItQqgCgxQ8S7t41W9qf7ZEN0eziMW6lFknRZn2oja5HA9AC4e7VvZC
/mZgrW9jQVCmrOv6X9q+JImZxF+r2NN61kpj1slQZtuqc9REHOKopO5Pq6z6atMw4kMWBHUjojcZ
rPUaOfzhOe2OPWt8j/X75Arb1C8lTg9VQ8bvj+250h8r3b1827LcDh1Lyxy4PeIeAGiCdNaH9Yjb
DxvU29saG9QvY+1GKR9KTIfSjagl/ES+VdR+SdvbKDyPU2qurCU3+3neDQ7lBBS5qLlaAg5pVyXF
KK4zJeygqZ9abIIRbS5QHkY3fY2+XJZv/1tKvCGTHjI0U1L6ttSFqqOM/fbSa5FJCe3aH57/XZPU
fri+AaM0T8l4Xc8kgI2u7pFnSXgY0JobfS99uHM7Gszam45/5ok2sJRCNgPqvdEMWFJvw4ZC7E1u
j/OB83ovsivWF931ex9odPu5xEnLqAm4MzoUCGQrc+oOdLKqSSqKyb3xjXGAu15pA0ddUXOXL0ZJ
WnSaHwsuxEEFWOnzLn8arclWXVC7282fJQg2qJS+DljIh42MEFIxR5vUJXK38nQb7bCBcF58Vrpv
/3m5waMuLBWz+nr5rjnzaXZnW0T+WbX7Q/SQnUanwTL7ejIvf1rWlyV+buPHyrUR8nmF2sSNbi0K
589r68bcFFyG2TdBWRDRqYgXBFgxfsVBA0nOY4kRsf3hc43VU5kFMtXDcI26DsP17yd2NljUuS1Y
GCtq4Uou5eEzidi+ztAS45Ca/4Zfez+22cBRx9aFWbcK76IlvnTscf9PNkkHsMpGu356A0SdlYge
pxmcPbg22y+gU+WkV6W/k/4s4N3AUFGGkpd1yGFJCm6e0U5fMmf0BY/zpmvEHayj2lW/DRYVbnRj
K4s9Oar1enTFg2ghs3Gv3pR+Y+vI4oRPf4wpq4YgoLkSle9fVVHvJQFMSMJ7prF9IZnGRIHvmp0Z
6RRSeQkJPTJL1F2Xiebsv2Dp+b5h5LuCk95gBRft7K7mrKnV2JNNegxlw75scfvK8gFHGVwEmspV
6QEXRud0wcJKd5oOXMeg/yIq91teZSMUZWqKiL32/AIUeQ0S+SqNGX5jN+mw+X3KtsZmSaZpIlKU
Uf4J+2pv1GQ6oR1cu+ravPykc8MssE6K/OgloSg7axo1HusZoJPV5WbiN3BW812OvkzUg8/sXCbr
I1IG11RFNAwqDG4Ka6tqx6u6F+4uawMJOi6JRNmZjM2Ya1GKaE3grtfGm0O/Hj2Zf14K3tSl3ryM
RizoEhoVb2VCEVXLBDT+kPjZQQ0UT3X5I6vqzFJxKtIS23lOI5Dd2TWmn9KHRbdibTUXkfHt9tMb
GyWkHEYj9ZxYZBBndAVXtpbH5BC+gJ3IJIlmyRHd3irPUhC5zOowQ0KR6lBIUG3E8DEkHA1TRb1R
MFPUVFNb60ziq7Awwutwg/7RO/NDYJrvaU7mNi5FCJynvNc03YkPZ4xjDYyp9/2AZ4NDeQ8JLclY
U0Ks+5w0Fjqvfc6Jznwg3qefNKhMfDBqkzVr/w/hwU/P+Fs7/pgoq0g844QhAzJZVKhoh5PNJuhu
Cju8W/6j/oiUP0kyTlazGJ9T9lD0ST6JB1KvSO3+KD5oXvOAAhBi2PI2vGLerwxXRneFtkrehFgg
iThdMVO0KtcoWKuBfuq+4sF1ig+qc9ny9+/zj29L+ZmJa9Vm5oEngk9GzD+P4lllTggy3ItIuRcM
xoOChVwKeEfibZWh3M95aGph1MX33bIuiCBK4sEsQ8HwSzQag46sps7d5Pq9rDKSYvvG/fH7tPsC
Y305VOjNUcLVL1Px1tAXq5tyJwbTwOVj2RVFETB8wis4HHouLJPKlZcF3DBh83XVXxqmiySW+pvH
3wBQ5x4myCFMxBWH59Ar0DBWoBt+QAz3b0ZR95/YGzTqZNSlwKpGcmHKnn5YSxMjNXoAJbg1PGRI
LDjiQAtasEF4/+0zUieGEVF0mirAzWvDnNfXUVbMywj7d81GNOquqYdRXFIJEIM1OMmd6DSPxW1h
iYGhmCC6N3mfczF/aSbM/oW3y+TCGdJUrtqs1U1qAJo8d6s7/nv8XDSm8kQWXzyMqB8MD7zZPmqf
WiuJTV53mQ83hhbRNK9lHWELSgQtUtCLRx7c2etoNtgCWSLuYtUO9tNRH59aIX/N5umb9FInFMQo
ULVwkGd39cmSOquwymNnc97ojVfNdXnmHuqUccoMc6QH99KlW9ApBeSovheka36IWSEs60tSV46Q
SoqSLkCQrrFF05F8pC0iJNtirNMc/JXVFrXrkTefkopgY3GKc6yLI1cqSQfldnQQX6RTcjCsKJid
Keg9AyvlMxsXA6srkPUxKdczK0OfpsT16PnREG4RCDJMcv9bYmjK4EVMsL3FExs9iZe1KuIF13fn
SG5yJC0b8r36VozRrzhGTLQvzQcYdXBSstaDlstwMfOxS49ix3Bh+x1sygcAdVSjyEd9XgKgc9qg
OqSu4fBBdkILthMfaubacZY81OmIhSTruYqPR54CuR2+wJd9I4N1cB+3odU5GmuDyn4JbSMhdTt0
otCHkvwWbvUBbqJzcdCDEMnX8XOKGuTwFH6+rCE7Mgq8YBigPNFEFevJfnUkUSJLkt7GkVMjed48
h/nz5d/fyzD9AkDdO7oh11JVAyANREu2kBQMNI9kmJhTiTu6/gsSdf2A6E6XhA5IvKd7mksMWPLI
lAPaUZnjbHu6uEWjaxx5p07S2hC5KjPLTdIBEgbTTRvjsiEdWKz7eyc6/QWPyolkhtxrKAJGTjZh
QRAXnqs5dsFU5P/JeYkS2B01GZ0SdLglSZMUh2sSOYl45DBD3rZPIwiqwE4W9p+K5jaeAoHZHb33
rhF4cBVh7l+CKtJN2KAOEtOsKSInfFws0u2NOciTjHU1q9NbiMxYd8zu19zgEV3a+MVkzJcoLYC3
ftWt3iY1/9nnS6tzjXN0I0E9F3QZB5e/7U7QjKydQD4r2OVkg7K1gjfWIolzKCiCPknHMXZfCjR2
qplhXkYiv0SFQ0CSDV6QFJlHx8uv4kl8KlcZX0FZ5se4u1qTx0Y4ylJkKgOLpnffEDZYlJfUBBU9
50UTOfIZMxB+50Xfe3Sdo95vT8w08q672oBRn3DKog4kwBCsjrE89jVKXy5/OHHXiWwAKHcVzZGS
rDmk0c/GdeWsruJO58QXzNjOPPWE4UtHcBY7NYkT6x8Ndlc9S0TKjalVk8QGmtwdxUyuxDfykP6Y
eD2WbC52eUDwzIiAdm3hQ+Tf2jaiOlrhpWHxua+QJFToySOLAXnfwjcolP9KhDZZCmRCnfkrb713
HyZWgtIQefVgJZV9+SAZX5FuoxakGstXDQi1qndadm+w3DE5hQsWRndM51ma9pmMUyLNE2Q4ZXJl
t/X+KwwRc+OnyrxPYF4QQ5O/xZwfCbdtNplL/lnkXkYMvJUDi/+O9eEo17H06JPriWBd7hnlkWc1
aew91ba+iW6WRkuhOKsGFKFBK7hw6gPVSl05qLzkRFpC+efQRE4Sy2Tn6+ie6fiJml06N8qBpGmz
5sUM8dRbEo4Quw5PCmy5/bMbe6PxlCsJ51CYIuihM4FBdj5J/PXIs3qkWbZLOYt4GAVdQkOKw/nE
VQm+dhXeDJOVkASGK/qJnWCa/0/C1O0Z0sGPxMf6ICv4ivmpDHgnc6JD+ZSciNdPneWoX7Gmf1ju
g+7zyAQ97GUeH7Nzsqv3ObvirR2cNAYaAct97KVpfpGQChCkNsuBBglJQkG0OnS7G4VZfhFuRwcT
xyZ3s9Zm7rFaIRjWR/dLl204YlUjYAtlsau2c9Qs8i57RtaFTW8sFw0s/kglYAyKWaMrMHIMZ7mW
PB61ADZHzV5W6JcvSTmUeOUireeIGVjpw4ohxfS6eNSeMi/BPEv7GefnqneVuzyxHgTEvi6Yuk4F
JkKn9dKcQk5ZTq0+vB6bp1h+SOuDHn0SMsYlupeR+UVMyrEYiaYLCa5SiCm4GQIG4UtxNhzZ5G4j
izfxZj3yvhGw8k4shaGczFq0RpOJRE/lO3EMVladYz9m/RlJ0swrei+uWIUIsdaiVp+UsgQpSiX8
iA0uww7Jjtk6xjg0moVFxC7UKdNxO8heH+RucQYPkMtZX9Xr0h8d3m6t/DHBe2BipWIYghpUfBKK
ZStXJGAQQKhRv665k3RuwbEcNiO+NCi/0iVDOM86zis8k2b+2e/Nzq4CLOREfom1xXqvc2WrlDTp
itGNi9KQ8IGMXTV32UG3pVftljy/J5YmsvyKQcUqMZ+he00HmOiRwevMCe3lZXC7QDwatnjH8GKk
fHjBug3KrYw1nyUKONShKPkNFlH4MkbxtUN++IPOlV++IeVGwH0Htt4MJ5YJ56YN9P5a0G1RYvGH
MQJK+nGogLhx1TgofufEN9LXxYmt7rHyxBv5YXSwLBAlxdpTnfDuX7yGGU7EoJwIL6rVKhkQMR6s
xdIPmo8pdoe/D6+TYHVGL3GZ9ysjDjOowKWq53bpyKODxM8gwPfng4BrtUXkx0qWX46RDHpUfm2F
OWkG4iLr2xDBOgZMmDQsxLv/szbi3Y1/38TpyTT30kR0f1iDon3ksQwqy5+zIjHl//iSQmL3V6yU
pIJWEgq1KOoTPUkO+ROZi8OQt3vLMmvW1yNV2o1k2pDGfE4CoVJKzHr9qrW5ucyshRtvhetLH5By
Hg1eU31ChBJf89NgjTYRbEVVPXULS7UXV3CUV84Jfey+Mkl+pnpSHi67lH0r0LF4EFuHDKTAfpWU
j+sujYUWKhkXgdwu52JldSy+1ax/F/MDgxKzD+tsEg1gkM5oyS6uSJNt8ih9Kbw4RHemijd+hXRl
7q2qFTrdAf/XqfEYYgXU+wr78YdQ7nPO6njCAxJGEd1l/GAa7QwO5tbG6sikub/8Yfev1g8syoNK
ea1KatIhNMo7s+x/qKciOy2sh+U/hOwfMFQENhaLog05YERPAh1Bes3hGTSiR+jUI8kgmunr8KX4
UjmXhdtPcGO45m+1oZxnrikdsolEugTLwksFoZJA0rS50ppZq3zPvkiGW6ZmqU2sO4OlsZQTFaci
mgYRRkOud9IeAWYkU67RXzM7IM3yuQf1kSEtA5Juno57eRAM9Q0yuVPQC0jK5b3fuaiKmOPdcmRl
p/YabXD//vy+dPctCA5bpPWhqeJtGSzOdF6Pmbeib6IKQrNxCdcVK1G7H8rogkao1wQNW3t/dQVL
qebVusLp9bZigO1H8DlLOkcPXVDYscOaYdh/Im3gKI/eVxhCk0jQ22PCE4QJJ9n7az73wfgcf4Zn
B9UVeu+/s9JLu6e5AaZcnlRURRXzAJ4GKE77rLGmIfdPb4NAOTwJzWd4bAJhdm2QXEBdUlvQTMJw
KKLLBjWt0KmY3e+73m2DSnm3bOD5lieoZHRc8sNgtTGKFpuqnSONGprTPRcU17nHHJMnJ/Wbf98A
U65uSoopyycozuzGN6R9O0GruOGl5vucLsMYyfFcQqM8XpZWTVOJRG9cJUcPGgYX7cQrj8Z5sacH
9mA10y4oXyfOTTYU6tt3JVMFpY37466GgJULcrGHy+LtXhubb0l5t1ar1KogRQylQzsM6Fnr9ibS
vej/X1+vCJid/dvY6eZmIenWIiM1hbW+1oVTxVop8Q82oKBbGwNEikFPYQrygOHjGl8tP5GGhszh
Qqv6Tpymdui95Fq5yaCUrHtp37Z/otJp/Uxs8kqN4TfrZ7Tmas+i06HTqPsqfy1OzYk8AVneZPcJ
o38gUl5TLxs9QhUP9a1DeBD81u+d2E8PLJi9IjkO7AOHcpdFpw1cmJCKEy56A3Mts2bK1wgRQbZR
euLdes2C3PuWAkg4RUzS6lizTUm2jG2UljXKhV3m1+kD/yfs0ejo/wCgRMLrj1fLEKVB2Utv8P6z
G0+14x8Z9h+iSxdZuc7sGKmIPR+5haR8fxqHcz50kKnCJHAr61Y0S1damGdW3vQ3aTa/XDZn4nNp
Z7XFo26CSo+Q+iBWgO0mqezFpZ0nDJF2LW2LQfl9UU0VVS1gyp0z23OArO2hsKQrMtRauZFLXpfM
+ISlG5TLTzF0JE4Rse7EJBxsZCYj/Pa1OsluBCJz7Mb5k1TjVkrK7Q+q0c0xySGN7nh6Y063lbsC
+VTyNkJy2qmuI1d6uHx8u1a3RaV8fyrlYgKHjDjsTNpvCid2MysMyJulvAJ1MLP2RX7wksJQ/r8q
jcmYK3xYsbkyMCMfRWZWnrjFWdDat/Q/GPLtXd0b+ejMo4wZF0lVYIISljastmBGh8TLUeclToVF
t8j6mnS6sdIqbkzBPId0sYZ+TJszO0v4YlyVRzKBlaVm/50VZjIUlU49lkWoDrIESKyQMUUpNhuJ
RZK1G8luPyLlVGa967uJ1BbSIPJr0OCv/oJx3Lvh6+L2V2SETbP1R+3EHkTZu3y2yJR7iYZiVtIM
2jK6Pbo5CFsg56UHVlFhtxC1xaFcTJnPFTc0wGkxY7aCzQZ01v3xjbHbCo+J2zwx9HIvyNsCUv6l
6WWkcTGVgvfP4JBnAcmH1M4A8pf2XyxK2I3xtniUdxGzNAzDFHhqeIris1Q+C8N3wzgMzeNcYDnH
dRad0upYDIXNkJRh8HQakkPEoucVlAfDeyckt+zuKoOXQVuOctVh1kyxajhw9cvwpWJdHCztoXwN
Xp81lhHB+CekntoHbP/FPYhBGb92eJfgckF5i8Qh0VsjYHqDy3ejSKcoF0mtY+xveX+vdMh7CacO
1whndV9JMy+2qvZnVqlxtzjwcdAi/cjtdWPIkhYHTXJRokMcXnQi/cqlx6Tp24vlt1hUfNMmzaQk
xDoJFroAg/I+vSf5GWxeJrmZxTe+1WemsV52eSJPuSNZzqe1Q/ry7ViFk+Rrd1hQnDyIkBKMSZ6e
mczMNguTckRGOMVxT85SuddMMi1ZndsntN3ixYtWl9fSY5H3XdZdkac8kpyEvIp5QgipKlYalw6I
1q/DFd3gQnw/l6WJdYZOCk5B87K97vZKbQ+V8kzY0pfOJenkGN0VFxjytp+Mk3oruWApABfdBPoc
tKi0vnSLdJRZxKYRCKxY6PKtLfKUt8rHFCtKcgjY/CDekSRq1iv1mnB2RtesXPg/xJeGSPbEi7JC
N0fWqphUQ54SiUFUcM3jSTUek0C9iQISecnHFC9V6/Jn/ocb5wOU+szRLMb5aKAjU0FgIrkooNsF
RvllhCaVnd2zGCj31ekDjvqidStI5ZJBxvyNUT7xFE9Glo0Vjey7vA8YKpyMsJcWI4IZNHNqzKyq
zTpyBZXRkc48MMqvN3OZ1lwJYfhb3VvtHNyTq8/fxNfKG2uHvoJ8gVV1ZUhGz6Lk8jgWTQzMOL3T
JH/mz2L2cFkn9t3pz49HD5ussaS200D0MH9UwFlchI8Fd6rbx8sw+67sA4by2kqjz83UAmYOvRkF
F4m1L48lB+WfOSMNc52Daut5c1I5w07k9iSKupXL5afLsuyWB4jZ/mW7CuWXZ3yzqiGqQKgBZHT0
cIO5uoRhNXxoFVMfTPARutm1kDqXkVlfkejLpoImY2t5iX5BPHzDzu6r0A85iSEcS+XId95AzMus
ryoHiFJXfKxYsxSQ6fWG/u2yJCwYyjVgkqTJRg3Hlekd+sN5rxWQS+IE/zLM7gcTyDQCr6oilrD+
Ko2YakaI8j5e8d2rxDmL8Hj59/e9wgaAUoUyjxU17AgAGGCEE9YHOPUTKWEob506pHGZFQHtetUN
JKUEfRj1akUg+QNi+HPvF4Hk/Ivnya5FbXAoTcC+OSwXDoETPg54xZKbOHFmE/3DNWgilAOZhtBe
CtYlxYKlNCPThXkdSKClzK46+2AwNlXhTlmeL58cSzOoS6NTw7oxGui51oNbX2setNgILkPsv8w3
X5C6MsoWm/y6Fl/wjbwKcTgeeJylgA22dBa/95YjK2QkH+e3RMcHIj0p3/BDkyTkKqzS+yX3e/2Q
cN+F+us414xYgnFM9HA8eOxGPoqBpLTDeVjU0ixzCbDl81znjPBw11lspKIuD1Uq5WHqoRLdEHt9
rDrtmtitobPOazcC3OBQ3iI0wPCsjJCJPzRgAM88zZpRi1RdUlxijbixtIOehy8XQ2nT+u1Fgc7X
WzKsQugisadywKxK8fIvii67H1KXkfBWBLCX0gXQVK3Aw7pyZLJ0fa6RdXiDtDNL72HSYHDwJp8l
56672mBSh8fNbcOjc5OMqUe+gJktksrPXFYQuKuPGxjq7PR6ivUiwoXCNWe1Ec2ujs1IRbdYwxxT
IT/1m5FtoCifXxWixE9rRJ6CYCB/IC37xnmy8T6x2sfSYjnEXU+l66Kuo3dS42miHqNWcjmroJUy
JhTTY64yiC/3X+8fAHTVasBOU4VrAFCe0J5sJmjt+/q+/oZ1SAxR3v6STXBRKpmwNAac7qDLN2Cu
Pk6VwPAV+8HZRhpK3/o+itWFON3lILj659SWsU4QMy9NoPsl2t7aA8mkDwx3uG9ZPw+JDjTyWBUx
vwzUOrH1MDHT7CiLjCaNN5/6u+J9gFCKl6WzLLUl0YTbFe/kEhXA0SY02I3VPykZ1nOgVQN9rbHT
I1+JP4Qh5H60s/m2VOjRyTkHS8b5kVb25TOhLyR16XpB5j40yfqHuDGZgxb79vYhNhWI9HqkLSLR
mgmbachDWcAeeyz5JlmQ9RHD3S+X7+19j/WBR0UgHBbiiEmOz5wGCQZyoDxvHotVCWR+TSoESYxW
5xWiM50TegPKTO0NqfgYVvtDxwbF2MnPzBPcu+JUTUQjis7jCqB7Q7l8AjlihlJuhgWAGDRNvo+F
WT0vruouvnKDUcXL33LXuWwBKSHlLi7LjNSO31lKSN+dYIHCAbbIcpR7NriFIue68S6pqvRJQwbu
ei1YVWcuvlfMpus9XfzA+K0DVFjaMK4NguGuLnTR0650TJeqJrnTDJu1jXs3hb7Fo8rFoVJiLzv3
hqd7pECdWa1DFuOQTj7WB9xzz1swynUKhYp+Mw0dWf00e2nRO9zauwx92P+AKjq7NHQwiPQ8aR9H
YsLVpMftL46ExEGeDdWxJsAWPpdJc7QXEauYAv4bj3IeXCWGkVYBjzRDCyiGT2AFFRzSB6rl711D
VpzamL85MHPx+9/zA5tyJHMWh7UwvMmq34YZRmRIm37tqA/Y9va+04v7dvn7siApc0N2oCrqjoib
H1U9GGcGW8++jX2IRNnYjEXbad/g9+fIG8bbWfRqVumdAUF3m+QRGIsL0nyp61dVnqOX9JNuMKo0
LAzKrKKoR41WAAZEOWgl59eJ9kOoP18+jN1W5I3y0aOj8TgtldIDJg1muzMHq/pEYmDtivDI5P5N
fD9N5nRTBKQuNDyJ/L8ZUN+1AF3CNi9NlFAQomRtEdlpS8rjjzjJWPHi5w/v+3L42tRRcHTIkGQM
5TyAO8S5/AF2E86qgYZWVSX7WOmCwqQMWY+ZB5Llzu5Ku7xHh6fZPfeOjIlC7UVjJGn3bu4tHGXs
eTULrUpGmMieNzLJIXgdSFf+ZI5jC0PZtSGAux206nhrdAejP8r9i7q4tcRq8SZ/LR3ubWEoW+Yi
vhoKBdLwIv4XJ9aEsftykk0lF23GQe3GBZuDouxaW3Mli3uIJAhwUxK68TgsVDIeQfBP2lQZ5rer
kh9o9IsjilH6iGdIlmt3+vRSdaPZN5+79DaW7y8LtmvoGyRK+YcpAbdeC7lkkIaMftL5I5Mpdh9D
BYUZ+rkULFn+Ne7QmqGNNR13NJlWqm86q0IpR7mqC1PxUr8CM2HLmYt3WbB95fgAJRfBJthpZS4P
oxKupeXcBSxzq3arG9dtxCrNsYQj/77BkeS61nsyFjwubj5/m9N7WWT1euyb7YcslNka46hhQSMw
9OlVnk0t+6JId1KmOvX8Guq3ycJQP5ZMlP22s7ZIiwA8VQst2cgscVRsRc+sy0fEgqHtV9KKVaoR
+gqCYGtRY1fjFHBzxIDZvfKNj69Hma4BhkoOcSlcRPo06T8U1rqWPU1D2kFE2gijLL9xVk9DM8dt
D2PV58SKmsnW29t4OCuJxhBkd/B1i0TFn1jdU/EdGRDiPTSR8051kHhTRseCOVWmcRBBGU8672rM
tKh3//9ZbaEpG57RqjksxNc2s6Pps5XJvtQWDAH3TmoLQtms1qzFIpNuu7TvrbC8XeWny1Ls3rdb
BMpaGzC1zIYGBFWzwlsy3B5j43Q4go2mCtRjcs9KOP8DInYhyeiHFH+jka674a/5/fWaVM3RLoXt
caSTb3UIwwiTC3bvotL4n3j01SG3TR7FhNOkt3mwLpT2+KTa712Zk8/qj9w/sA8w6vbIwWhVziNu
j3I5JqOjswIJ1u9TCs9VelJNZDgEjwSbq5eA11n1vN2k0faDUZodDfU4p0Tp6mcyCtchWWTctffF
d+kutFPsnFixmcggMwyP+SvKpgyV3BVRkEALJuvoi6cTY9LUKwsuEYgovkTCqV4Z9+Cek9VEWeJ5
mTRSvPmUzf2kRVHXD6GMe7AaXamYX8eptcVB/3TZslgwlC/HZnWjXVfAFMtgJQVvJ6tij53h/DeY
33w5utZiMvjF1Wc5781MicyC2SK+K4wkIweEoSQN7OS/3umZqEWg1wNKejJiE+y/mC5J4WmD984i
BMxgb2B6ChYqpexqNEqrwgOVP6BUbjUg1dRMEdQXyFvyNvYEvCzHJbRYHmP3+sIQpqaAuZAwv/4q
bN5wpVqTRu5ytNrlZoq/KeJDxFz5S8yIDta1DQwVwywVX2F/BDqY4oBMZmBGyDacCKlDw8MOWZdF
rrZrVhs4KoSZ+ahRWyJVorizfC02jHc++e9/EweXnqwZEt6OdKVoFMSoN+BqnTU0+VgzlTowci/v
vvVrZ1/W+d08qLbBohQDBbdqCFfkd1tsPW3tEux+ZGqhfooS0LbhpXjMz8zcDNHxSwJSbjFHCXFY
CCgZlCMP4rJHnEEyvSBsY06R7d5aGxHJcW68VK9I45CSCiZJYZOOkTDQnM4mC7JK9szhri5u0CiV
n8oV1xZpE1k0q69MwpQSBt1ktjV4UiRruF98lj7uxwEbTEr/JTQqVVFBDvHrYhVXE2j3MvSc9s77
C5KVWdi16g0cpf91p0rDSD5oZBhOFjXmOg2POS8FWpp8Yegn8e2XVIXy/XInN53+VqhtzfdNgorT
X+eYWeADQiRC+gPJFiVEO4yexF2XiSXsumQIooAL7le1UcQYT4gFTkXuvihgrm3zp7pjVJX2Hl/a
BwYdUKnKPIHGChhRk5hth7HxRXGKKHT5QbQqrnawUtPSJeYuPIZsdC2wGBNBlBN4sOlQoF0G3eic
Bf6sW4i5uIQWT/0SOsI3xlnum8bPL/qWb98YIifLshByQCVtl5jsdtPejLDV9Y1p0zMepP8KSPmZ
juN6oyNts5O1/CCb7XWbv37fWkAGOVnVduJIftNVA6PGho7nmkaTsHK8uHBYYoY3J2jBJ48XH//k
A24AKGPQ+4mLlvdkh+CC2xhd9ZhtOZIZpdYzXlicyrtasoGjLKBspLkY3/LZ82A2wmhJRmolw4/L
UjFQaBKyaNJGfSFJjhbbmATJLFCUKFjNnLuVaVynf58NPfqXy0s1GgUe6tOhDd6JUZYXnjC2n5sg
Rxe5FAj3zGGr3Zt8g0rdrmXba9H4d3YKTDAoGWvu6htO65C4S/MIayJ7iIahiDT9WDoXGHvHax4z
gaKthaq9FrP5306N/AkbW84WskW2xqk1qa+Bamm5CVkUhizFIP++gejwuBhDAa+XROBtrgPBRrKe
Mim5uyzJ7g2zOSPq8uzStJRjEZKU4WpWUW0ra6DqL6lhhZxshgpjXdHubNVWE6nbE4OGfYnJAnw5
pwwIbSLZqJ39j7Tvam6b+b3+RJxhL7csoiTLlnvi3HDSzN47P/171nl+sbJhiPef3GUmM4KxiwVA
lHO80gGEbA0WdtA/ifiYDpGVk11vyh45BxIBE1icF+g6OuIbun147Do7w7655Qg6AKzYPkUoeQMF
N7+eolycMudLwhRkylUPyVog7MRR9IvI2A0xID2E9m4WjV3YKM6A0eFRG45igLn4BHNEw+BtXzbx
MvjtwBjoHWMx4s+Q9ZukO9Xj8/bvrw6WXdwuvxBYa9WQpg1uF2DL7OMu2SE/ml+MFFUZATuIqdt+
oNhzV/v8l0I5N6PlxaJbPZxbV7vq0boC7JPTMtKCDAk1+S25mrS8XyWPRpbrLSqVDMlDBbau7AB5
8P4Hvq3g9IptXLO0bGLobh69TErdH+d29GYRtUTB/VnxUwFyycHdvj/igfBwZIlem1rHTjIqH2d9
sJW5c+PYK7HPXRNxj1KF8zvibBZmpDFVhF083ukdUWinfp/zM5WQTv0yMT+j7ErrG3jLiRBACeCd
iVn+Z3VZ5OsirFxWCAnrRekLU+O8Rq+CrzyIcR2yD5BZNz3mT4CSckNshUpOtLfuFKxJZ35KjT1t
q2byi3yiaU1hyeJ2LXgxmtQUFyX1+1wRqNWC2CiBRuAp2qekcA2LiGnboRMo5b+GTrnC5Oei4/fT
bG9gmclUnfDf8jaTX8pTNDnumgwyJuvcm15VfKuqp+3XSKnBjvEiAxjbqSxNNr+kpiFo6g8VmDsK
Y7ctZPvJY+rrVyFNEg9TwEKCAYw30fowlIc+SRxhLuw0osh1qIvnHr1QiIDdZMFfsIJDPYX3AtZw
t/WhDo17961aAk4mYYc2PvVFbnfhnf6vd889/TooLT1l9tt39T5t4qshTyO7j6mdG0oX7v036aD9
AKVX6ru8w5hvfR/gG/WfDoz/CBeUOi6CEgaQLQ+LILvJfNehL7kthF3sn78NTf6Lu1QFcVlmCIlA
g5bKsxNpvtg8amj5bwsiLIz/yO7qLJAbFp07+bkWX+vs/05JJr3nGibfU2hytYonNoQ3jJqbg9Mz
LCP331Tgnn2qYAdqYlQEWXaXxp4sH7Z/nwgr5ltR9MKvNFIgaSnLIszrH5ANGQgyMB6jHoq9dof5
f3f8gD1XjEDttyVTl8M9/77M635iWbDS7YPxSiwIzYj3wjdkZnnQ05ZNLCbCUZyOYXoqKRFEJm++
fd9cHJ6+6BVyc8iw9myHgcG+64JtAMlAccKvMz6kt8/szWK3ng7nBGQ1q+SZTUaypX7WVs2fUudr
eSjdvyz6/Uw4TH6HJ9RD1exYUpYIT9aYun3sVrFK2DfxCWjyPSA1j/6TwgZZZQ/VTD/ElDwo5BJb
dXs32WefDFe+pjna190QGFM0VKhM6bfNZ6DgClGDipg138SpXwmnxXTrgjDz9a6C9S6Gs3M9USMj
LiAmOUWPsyfh0lDjvM4/qsBt03fql3BH0T7+wS7fZXJxTw6NNotZLTV+NoG7J+1z4BKYD+A2xq6c
QBKUUifJhUCw2cqGzFRspaMie0qOq5O9PiIqxOse410rzvilzhQagUHg1cZOzT5LrfpX8eKnAH7N
WdFHEMExePUGka9v7aUka2+EDvyasylOddsxNBlAKy27yPmSnVOMHTefsWvPsGT+Lnt/V4nLfsfG
zICmiTMr1atUvFkGyrzZof/ukd4F8HXlWJyGRmdnBhgMhtw0lyfppmgdZQFoJ7Nw1G5qW71RUdy+
Fx5rCuV8PWd9/wPYiV/4YJCHJLHJxoI6TCWmyk7M7wXZb+Zz+XeML8b7W9a4/LgQeyWpBpxmgxmG
7lCjuSR/k8+MQEfcB95EtF0oY+Fch9hjSEdlWJY9WDXF4FOUedvxZD1Gvp8d5yemNMUYIQMCx/Be
nx0k7WOR+tsi/lAFepfBOQfFjMWkHpiMrxjSxuQ5/rXPNSc8oeSL9VPh1FMmIa0bpWVaoAoBwhWf
mKEvUAt6jNDFUGQxRIrtGcErr8OnYGew72TwduY7IAjeCicqrVk/0nfRnDkq6bQoc4QIPWFRubiX
gpuImi7+w5G+y+DMUJEXA5waOFJ5cKsTdv8A7QWur5eksSVfO84Heq3xDyHlXSZni0kF6DI1h17B
U8244XqcqOrGp/JUHmQ3JeHUqXPkTDNIBkmX2WBBM5knSSucYrEOmkrlH29ZzO/+610vzjzx8Sbn
EvviYfh6rPjMqC5UnzXlpr3msT71+DW5mV12qjO16UIZKhfS2jqwYqlnN2k5pfQI7nlbHD4syaNR
P2ehjHl4ohL2hwzyp758VldFcdmVb5Pwy86av4TCbQ3GhvEhU/dR8a0Q93rzQW7340AN8K47s3fB
XJ1nsQStbTsctLns03Af1bttR0MYzBu0z0UcyOJu7hYNzlJr9oJ2LOvrqiDKCcRtva1ZXIgQrFYt
cjYmV/bY44wxB7rclyoALcXPxXQ9qx9VjEn9m1acOxkK2VQElpKg82/3Gea3AfhSkWnJegb3fjmc
RzFTJbBM1h3OTvlnBT1wYC8e4+v5PH9UGYeOI40ACqPK5+uh+10q51OUUJIE0FfhPMVPan/Ou2PR
3hi5W/QiUXIgzZ5zJ9UwgKWRjVozcgb5ia0VTBhCEV4ZgCa57MWyqg2nInNOBUsFBjBs4Cx7s7wP
e8nWywdzAS1jCgC/PvEHHZjGnWZHQ+AkcWCH/XzYthvqQjnH0rTIMVM2nlpiz0w1rqywc2fpVm3/
KkX5eYWK+Gv2ZUlTNFWMEUwvb0xpFw7E/BfxqhXOa4SNOdSKBD0s4c5MXTN/0cV/e2IKlyLH5tDq
ZgAVqgm4z11jqzXgFq3a3b4RKoLyZAymGEiDasBBLWeWKUv7CvPkCihekntGpxTcALSWEElYgcJ5
j6WY6kVlLCgaeKcXV3GzwFYBYAkuta+iguxce5aRt4ZftuVSl8Z5EzFC2c1g60+9dpVpfpPsi79Z
OzGsd7vjXEfYll1RsonodnpUxcQdxOsoPNSG4m2r8odhiXdBnOOIiwJwTmwnpNvJxwRo/RKGdeKn
8BrDSWgRi1fZ8e/wti614/xH2MatVTN3bLZfsuxab2sMqDb/aPecizDCRdF65qQk+bQsJ6VunHqk
mt1E1OfJFYpESVKR1S8jtXSlYT5gZ4yowhLWxo+I5uYSKwnLuNvwukSRfw4O2ugTZsCcwIZHVzkn
kReqqg3ssMxrtv+cX2dXhS05HaAGCof6aKcSfJX7qI7Ksihkht+unLFINR0kTGsByLK3zQc2lyAc
QIFIHSN1U5yv6JW8HZoBN9UKt5NR2PX4SpwhdVGcW0h7yegVttsyHjPQFyyH4DCPdu2+Ye2DhiJ2
M5LUmpLJ+YlZlZPCfJtcnNx8eKwAeDR829ZrfbPh3RepnIvIBysqJnZbDWrA4nHG0LXoGA/l5wGs
z6BR7cGHlt3Ip1y2QcrpByRLPWkvnL/QEssqpxHWGSThh2UCqEFm3syd5Q7Zsust8dA0jaMFyUE1
zV3WG06rRn4UD+4YWUTA/kND4afDVDm3Mo9LIjVssrE/ip/0a8xrX01Xy133pbpSAf0uuuVOdhuS
ZpIKr3zxLsLM+zyz/ZIOtRnpVPsdNtzfqJWcekfTfRGhlS/k5bUemUOGI9dzz1Q02xA0O+ixFytS
67drJoyWMhicTBBgm/y4niw0AYYAgSg0SacUqO/VdR3vtk14NT02RayIg85OUkDk/WsaVwrArYNG
iAXnAuTv970f7UJ/zJz6UO8ijxy+WnM2F/L4ywpqWdZnJq8F5iibm2GcO9YTQ2+RwRtYXFOfGmvX
dSmQyyMLSZ7S2MQhzumS2sqyAAbdLPJDurTnLhRC6hWsX9rPA9W4eFE2Wm/NGeRlpc3Gy1AMctO7
wB0c4Tr8VngM+4eCfGZ+ho9RlzpyUUMELSlWF3GofSQco7za1Vbu9nPqRknr6BF1pKsvzpQwRmoB
QUPS+Q6bBJcXipMluPmrelS99A55pjc5SoZaNojb/gqF9FIe5+XUdNCFfIY8vXptg/us8GdxJpKi
VcOUFF3RDNmET+diFKipJam0gKklJNopEdJrZRi9v3lsFzK4mBRgdlMaTchggOCo8WDpI7gN/eSm
8CqfopxZNcQLYVxwspJCETMGEiaX3/LMl4ELuoyP/6gRdzOAV6kkTYOQbtd7iH874UY/sbWSzrdc
lcIJW33LFypxzioNl1TEkgc6atjQEYAAhcLdGy+RdW1i3bMDcQNNPLoqVAbdJwqCqqJq3DlOwVR0
OsOsX8LcrvrITq3PAnib88/bZ7l6X8DEkyRFEhWTX+JPNDES4hJxBTnFXlaNXSUXe2PO/G0xq+pc
iGHv4KKUFZlmKE1vpGfVa5jdmP1+WQ5lIxFfoOwqfnNJF2K456QHSdCaC7T5wSmvH0YAPNHBf+3Q
LM2wVB2LdRJWJ37VZq5nwLZqfeQtcmurqNLK2Ys6yoRvoKRwPn0JBqnTAP3oaeV1Xt8Ewl1H0bSt
ufBLRTgXrsRyIhjZEHnNyHpm3bS4sn4alfSMKfO/KQVfCuNsQOz7DmADEKZiojD3Sj+TPNYkZoPP
mC7LqERmNcu4FMhZw2BOZmcpOMAf1O7xEYQEu3knuilyfwpijLotzstqvdlJitJFnlVeK4IjdN/m
5X77EVG3xfmEQK4luZohIq872zSu1LBFC9xuxOci3m+LorThPGxRggQoL3BXBlg053a+joXZxqTe
P4rhXGvXTEijDWiUtR/l4TGMPocx0cVfndC+sAI+90OS3pRyCCuY53ovCcOtZCIfippHoX1NS8tL
4s86BsO0wXSLUD9sn+Na0gLSBAAxqyJK5xY/4mikodj2g8QWrwK/2C1XwM05GE7vsoVLobKpfiC7
GM4D/iKPM0Md+1HDaEKeibW2Mujc3BRtycxegxkdpQ6UWBlF3L6Sw/wikjNLUahqLRMhcjSuTH1f
US1d6vc5W6yqUc3MFr+faF6RtIABIhu4zM9tnRpnh32POf5ag4jasx4Y+KHpaviYGwErmWOAhSy4
EPL4uUdFrmVJnyFPOZs+Q3NY0PsLHxkDAqMgptp+ayWDyyviRyAXo5etKZIxlPw67ZJbIFb0bxRN
KlARSsdyoudoxvhE92y8JjaD2KM6Piuu65c/gItlkRkvac/uMJXOSfOQicA3y/D12mqOri5E4CQM
5u1NXiQboi7KfczegGXt2mmXk8uA7K/9zVxUYMJg1VAXf8MTVoJpHI0UAqSz8cDgJNnSbzM7gp95
2Hn/i8ApixfiuMMr+iXEVjPEVZY9H2EwWG3B0hDKKQA+TXfUjvFa3JSBWQYMLuASAN2Ji5tCoBQV
/hzB/dGjBlrmMfR1lB8lLz9TmFjr0gC1q4MMRMa8P5dMqYUyp4Kood0X2Zqd3LKJDd0dNJttUNOF
lJXIJksX4rjDTLJlrCZdh7jxYbbuUzlxx4yaiFuzwEshXF6VhmY9IkMUAJfhm8JdklLQ4Gt9gl/U
YH/BhY3LVpQKgQEJyWn0GCBn+F3aB64UYiSDUUaWWOrHZrZ8T8Qz6vg429ASwwT2DeQyHEsGNpec
g8oOHlU0lkRXRp/dzp6o7d7VKHp5nlxUE2etx3ovpLK8PvUCrAnYzQfx/INabsJHWWUTiq58seCA
ddijKiPN5ylHzXBu0VUy2CMQX60IoEw11sHt9it7CMJre8Ype8YLSVbG7I/3LRdyeRhIAAcGwPKD
ff546SXGU9nGKkCGQWr+d0/9XUuDe3z1UiqZFqLGodkz20q0E7d0Qp/h4lYkZd/6q/h5pDwsZDkU
WhS1EFbLxyw+19T6xR9cybsA7tn1ejVrjYQ7GzP3B5ofpnp11/o0eO1jTmKvU/pwbzAC3Zo19xCn
z+dcuUkojB/q97m3loag90lE/H46ZHY+fsgUIrIQNm5wzyrrzHRRIzj6qn4x2odIi51sSO1s7t1/
e038fr6JMGNZHVSJDjOgQCJHsqMdplcmEezO46kEX4h2iF+Nb/8ol8sdGa2LkU6Q+4Y17feflb3g
yY8Tuu6oC7R4wqHbXlHEcGu8XpfOw+DyybkKm7YbcbCqbx5Z2e0aY/r79gnE6wDPEK7VnXLUHBXi
Kx9Fb68mLnbdS/98CPxi/5IYkjEytYNmJ+UfJclPguftoyVsh28TLMISRXWPx9xpX/LKSfXIDeer
ELO323LWJvYvz9JkDvMi0o3RNGFP6O0KEW+QKWMT/VhdiR/Nbwy36T8G++tptCkQhrU+1y+iOX8S
qqGBKXCIHmenfQaBsBPt5tvU73sky4Kf7wyBJisjXr3J/v9CX33WULJoYDvzcfSGQ+YK9+W1eNCB
nKxhZrt6kqmhr3U9ZdSyLEXFZgJfBOzDWI+FEnfJYHrAheBk5+AAbFIcL+DsPEDNU336N5aP38Lc
hUhOy7wSzVpboGVwreyqXflUHOKrmnGP7H/sxCvH7qa7Nm9Yn7awZze4Eg5UX2j1qC/+CM7BqrVa
Z+C/Edyw7h5Dw7oRijJ2tu139Z1cyOB8bNAKnYmxS8GdVC9OviXx4xR9HIO/YeeQkav/vEPuK7zN
J7EbsLKAOxzc7FZ3sDt734HhLtqjxfVApmSrecqFPM6zLpGVCoMIvVA7+TFmbd1IfvbMvkkij0pU
qJviHKoUyoWKXVGEWvmlzl+E4f8+1HF5erzDDEajC6sR2qTmA6p3Qf1RD9xtQ1jbzPlFBp9rCQJI
7BXIYDgo6mewpoGElmWTmlMeJCfHsZEejLgl3nnOUW9g3flNpn6MvoL30MlsIK/43Z1woEqgax/5
iOOGqmG20foNMTUvQkmMZzRKROUoD16snNLqFNaPUkshilKSuJigWWMtLi0kTfNNFZ0jw1/UK0HD
5w/lqP7gG9+V4mJAPwyNmHcQhd3Rz9Ju9IMX1R28JnPZ1bHatVbsCEtZt/Z3mez/L0IAwxQTsUbM
mGlG8Momu8kGQomvuovD0pbyAwX4uf6BpSgSwJwBEvUbnKkhBCUSTUVwh11+I052epegpBHsxV2F
sPcgHCiAqNUbfBfIV8Dm1hTKFmjOrpRfL+IumJwCI+B99tIbj9unuZoLXUjinp01l6jumZBkWhhr
Ew8K6k1WeLctZN1MLqRwFllj52lOY0jRHqpDeZ/vMWHgi990O38Mnfo8fvmbdriMjsL/royvcqWz
svRzBokC8GrgURiJVvYhju3ggUGbCi+UROogOatspiyL6gU2oleZk3VXQnMqcwKiZ9XyL5TiIrIh
WikbK0DiXMjusFSHoIs/bl8VC0y/ZR4XIriAnCzZOEgpRATDJw0furM/YuXcms/dfGtmRPeBOjMu
KgtGv5QaM/OyPXUtCk5gOUupFJkSwoViQ1Tbou9wMVXkpdWnEXO2HREf1z+tL06NC8BKJWCsLYIi
ykMPCl0FhGbGU+9iYXsXuhRK5boV6BjxAIWlrvFfiyLAWSYhRbmnyesnVe/caIn221awfmbvIrgz
y2axjLMcqT04/FzNCk5Lg8nHRfO3xawHfeVdDnduwxBhpz7AuTHquWQAD0WLSbEUgEvoAUkem+YN
yHknQjk+m4mrAWviCZTr5sZuR6/Iwcw1HbZVo4RwfrVU4j5LB2gWSbdA4VeKq3iM7G0Zf4hLP4+P
z19CVUm6WEI1LDuxDUhktd7wQbphn33KE4jAifWCP7jxd3lctLfKuppbZnlT7QZ3gh2BKjr9XnxI
ZlvEHGEN2GCH6o2srQ/Ck78L5RxrnqdT14tQcvmKXbfJldyiuA4OWBk5Dp7mDNcMN1Ee7ObYpHZw
T/YXVj9RLuSzm75INyytjodshvz4GcMtp94P74ov4sMIOkbGABm6DIm2pUbW1jOAd605PxwNpphH
AqTWxehLNTpty7wPm8hB9uMZ2rLv5Um0l1bZDYZ4FgpwT7fPYHG8ypf0mJihs8ifRjJLp6yac9hR
PvVKrbFqQwF3elZrb+iJh0MdN+d6hA57aRK77gYto6h2lWFxmuEe3ALbj4fwoibnepI2UY2WFYFM
Jd0lYXiVFj3h3ojT4jHdBrCtGVMIVcxJOk6C5s2qAp6E9mFbE+LEeGQ3LVbHXmAGKgu1PcmdHSXX
jejXlLem5HBJXBYv/1UL6+Y5no/VfBa1vUKt9RGGz4O4DXKsxF2Ge1E77LY+zGnklMZnrWucuCRM
gLofzrOYcmTlYoCDS5YHfXjRgbi5fN2+G0oE+/8L59ECkriKWT8tSF8brMBr/eeoJBYhqTBgcb5C
tDBYXwiINeOREY4ve/S5lvvpzvCxEQFYv5TqmLO38XuS+NM58XyBkWWAMXCEVuIxOEr7Zv9G3XRF
FaCow+NcAb6WWVOUmYLyqOmPcrZTly/b98N+YksTzgvUSa5OZQ9N6u6kdjeigSmX0BHiu0y5sxRq
5mpbIRSgf7WGRAmbOGJpVdfcqcmXBUWN5J8MTuf7xR16SNJSQaEw/143nwYgL6j77TNb767+jIiY
F/hVjSg1/7v+0Vl2rJim7CO32c+3X+ed4JfY5bdeKM5D6ui41AOJYiWNFo4uF27b6ajoV+mwI/Ta
NgZd5PxBJsltn4HnHp/5s1d1KC7Hd2BA0M+So+i2fsVGP4TT5KGEdxd428Ip/dj/XziKTipHKWb6
gePB0vxFugsU4t7kbQeO0YxfZcyZoiUiS3wTLPxEjnDGoO5VeR9cW7bqZO5by0nEUChWYJ3g3B/K
c/gRhJxHg6yFbQdfXeTyCKXN5Klhz64ChYrpB1SoIlwiOC1+VTWu5giAYBAQm455PKde/B20dmDw
uXUYAQ3FlrztEHUekr3otcwodZbtp59UcLLpgAjplau2rOyofG1BDNLk7j8ZDF8iaoQ0B/4ONLQ6
r8Oqi7mcRpUIkH/4rv2fo8cY9K/HqM+WPJsthPwP4aqebOvGcCy/3nWlQzl86tre/p6LV9CqswXS
GJyjeDd6mPzaBehbhbaQAv2dMWlXT4lKnCOpI+dZoiVTwfmIj5raMz8xKA3zVj20bnwrYjGK0pB4
5m9fWBcKFlM5L2AjRAI9Pi3adaZ/LJLnbcMgPqr1t/+/kJEDJSwRQN7tqte6L3qjXztJ5Q5XSAwz
tIpKt6zYVwvZJ1t1L6ooor6NmXyLh/DKqiKrzRqFFvW69apH1WffarH3tnO3HFGEZpRCZN2Nkso5
tbwz88aqmNQytMv01rSOZewBTIf62F5NTC/U43xW1ElhV5YQJB7jfYIvbDRbq73k54f+q3TEJ6hb
+AGI0nfkPORqXLqQzDmzXE7FUQBOtRudCnzkn6f9MNiMSyP8Pt8mz2ApuJ1qIEKE55xIj9bGgxnF
xM875fKjQoyUJY/flGa7MbUTYPRz3ikeEO4OhN2uOlFYjmnJkoFiGvcQe0wamb0CWS22VlQkFYps
6056jNxuH54Y/UMH/Jd4xAhm4cx/NeUqXYjnor/ShkCn79kpH9BWcPJ9EdlYE3OWY7QPv45XVMF4
3XDf1eUifqKFejBJkCcEofgxm5JFseuk9cV2bO8qU4sCwoJXg+6FgtxLSXIpjIGphqIell6rh1l5
2r5A6v64ByKN7YDGF35fPDKUO/2g+QomOP7KhV6owb0Gs0CjsxchphOezOTGrM55/LKtydraLMz+
/W6YqhcuVEv1XsNaGjNFhkOks2jkpUe0nK70B90Ov2lODCjOvxpMeRfLwwGNvQEcANZDSIPEUSMA
Lxr3U/o3XwgXQriYHgSFAUpFdk3V9zm9kdHPysB3sn2Cb6Aqv31YXUiRfz3BuKm0UAUJ5Y+hCU+6
Eh4YFru0Hzr0l/CuWWAYnMELHXkvuEcpszFK8bK8sE9WYEsRUX417l78OZxv6cahmgzWgKqrb8Hk
d+1JHIhNOEoE5z8kcS6LmfUZ0nGxU+E5HiRboQrz68H9QhHOa8SL/p+JJAdp19x2t5nLepEzUG1s
/aNsi3aiO9bj9m2u50gXUjnXkZZZHHXMMBPwmCm7wg1uVVfy64O+//9gqmK2sWU7nCMJNGPSRPb6
9E/q8W2uKLIrb/44u6ETeRHhttY/Zy+U4xxKZaiyZpow1RatmwlfCV9SD7H1ut9Zfu6mLzl2DkKQ
VxL2sl5Nv5DLORmAQbbYbISaKpD4FrfYlX7qAIUG39CyHYF4myrbUG6Nxwcy62yUxAASm53pGzvp
6i1DwyTM1+x5Qi29ua6+0/sVlKI8bJDRWJrSADnLVe9Mv3ph2+XLjXpWkDSxKezsiVqmI54iDyKk
VFIcKzNee5ecguGgCruaKoKs52Q/IwSPH6QGqSgAJQCtF/FWyrGEqtgzgAe66Qu2BI2Rgsxa3VG5
iEg8eJCUqWgEMO/SehEqLlhS9gFwDDqN8rvl9Ds2+jBc43H46S4E9YBx2PYAlD9XOL8Txp2mtsxY
2ZcguOrsUbVRKWPwGpUJgODqAxvCYxwxjTPu+1sGU5Dvimtzh5Wdh/LDX6BxXkZohfNIwBKXYnNi
NhWDUW5JdkomEjGDOewNN6RwbiivgIbes6buqF9NtW+V/vaZUr/P+Z3Q6mW5Z/lSq4ZOVmCymEKp
Zx5kSwPOwyQClupzDUaaHMI9Y75X/Le5TMI4iLfAwwppuWyZsc5ivfAwR9+618978J+U0pft8yJe
Nb9XLNTlPCxsNMHMH7BruVgPpfWyLYI4MB5YqJYqtenYx2SqFHbZ34W6W014W+p3QYhtFdWIXKVS
JSqk8/hCtdYU2TAwoa/hvXJmsyrAivaNBUg1o2uB8xoJEhkLWMazYRsqs86LFFdso9yMVUgNX5ev
P0YUY1980O7yg+ShI0YY+3ob9z3a8dWBUu9mU2Zfdz34Eh1mjvoRk621HbkG2v1p7uD7zu/3jDmx
v6K6yMRbUzl3YaAgWI+sNjGL+774vIRkL555g63z5LwFaiIDppEgwXiY3Hgv7ePr0WehTqzs+NCe
9F1+Fr4FYO4lptkp1Tg3IjRRsyDXxrOIEnvG9+NI9JfY2WxpxnmRUhDBpsLsUxy+aNKTNWPffq+2
OvHJsP68dUvWJAsrPvzIfBUFc9lqGNE15hs1/ZKU/jRRXfV1o3+XwX2VNF0RYhQYMlQfWewu92XF
HivUhVHUR1mh/6Io7rZH+UPy8y6S+/KQB6sGyA1mTCcBO86AP/b0F/m2/po+aj4AqJz4rN5vi1x3
Yu8SuZc91bXaA6qRef0GmFe5L8Hry/t+vy1mvVirvsvhUgIZa809cIMwpHg2PqJLexccYqd4Lm7Y
NlZ4pjwWpRb3hPsoioauZneXfe/kJ1E6KMp5Go61+jVorvW8JG5u3ezf1eMetBHlfakye1Tre60A
G2J5Lwm5LZCekTJK7gFXpiHp9YK2zI+6V+ssYAiorlpAseU7M7epeuK6w3hXjHvPehwtlSVDMUys
2Vb31LcHwjKIp8wPPixKOPUjs0DrwfT15xpzSR17ZM8/MkTWR6OqadQ746cgOrRDMp1tK4j+jLRU
d2p/+KK7wQMDsQJx+Qtlj5T9W5wzaSVN7QVmkNinC3zsxTuRO6uojxY1svHkiKsjZVIny3mTycjl
Mn1zkj1gv1Wv/C44qh1/zzENVWKMbV/57ZewdbYvdD3B+2kxFudR+m4ei8SEpst8k1unuB9so9yn
KMlOr7lBxWryYHnHMjS1LrAHMR9ZZ7IA7TczoHEnedVd4VCHuh6537XjHEvXWIERskmgTNbtZdnN
41Wg3Kjyq0VhxVO3x7mUTliKcjLhMSM58xTU+IxwBJF64W1fF/kWOI9Sj1WUoZvMStmBX97DPN3B
7nf1iX1wN35Iwrv8IYd9P0POpyyF0HZhDwtpG9gl4Gt6t/tieSNKKFj6f4g+Mdhq6qN0+zgNfpzC
yqwqTtg4RaG4WjGBjh7EndQu+ba3NPiBCquYgJQ+QDMz79wUxdIyI/IrSgLnR6y8VrSY7eX2wqkr
9wo1wUgdE+czQBEeSwEbLZCax6QEj/1+SZ8Ji2NF499zxP/dP2aqf/2aGDGgWWoq84Xgb433xfmN
4+ac7Oc9hThGqcP+/+LDZVEWHeR+UCdFGyM9z8FRT14IdZi5bqnDuQSp19o8FKBO8DRnNiNS6U6S
W52BaXGf2SN6qC04QHbxqT3IWM0lpFMGwbkJsy6lAtCQLEvNb1gHbNhP9/0bgFvo6l50pDwgpS7n
L8DNpSUSGwwZds2hx5qh4jO0uHa/rRh1c+zPuLi5UtRmQWK7qnN43VRHZbmWxrt/EsFPRRiClSzA
AoXnw2JVejfLr11NLGEQWvAzEbNmtnHABhST+iUBNK8OmmTzZVuNPxTcf74nfhACk/9Gmibw4Pkr
+1hmyLXKJ2Dkezl2wamEkNKIcxBJ3Y9JkENYGX1sgIMezXt9+rKtEWHTbyHr4u6HIpPyOsDFGG3o
YNfd7uqnf5PAtLyQYGAqDZgiCK6D6gzgYpwUapOEiKtIy38VkddCWKsam96Y7e5rgG1cwEbuQR0Q
H+LHCvMp0VEmPuaIZAib6b/KNBLFkHv97W0GfuRkwIYDwPq+3TF0Dwz7/t1nnQZULnyEa6LIo88m
pSoJCgP2ZM5AAuQFA9QJTsUMvGDFS+6Skcgu2an95mzfBfIQZDkW+tSYba+21ZVe7/LRK6VngdrI
XzXACylc2zM3AOYwD5AiCeF5FPqd1lAN9vUs6EIGF8nBoCgJGGGCDGBXxXZrgxr+e//SgvC68SSn
sYFUifkQb9vw14c0LsRy7zefElMMGwED4He9F2NDPHgsnhUHW250osdU2LosLtCHlVWJOdst7cAw
prOpQdOW7tn8b+MDVJ6KTOvNuQvd+FedF6aURNAtOVgflTPmTV9atnXiTPdagznFzNOeab4jyli4
h250RSYbAYzFku4n8dwMVIhnf/bWMXKvOszKVASXGOMEZMeI7gImFFMnixwdRISMgUJI7MAiXtq6
A7s4TS7Qz5URmLUJA/0fvxJaOA0IKNh3eed0T8YLla1RJ8nFfF3D56re4iQbay9Wj2ZKjCiyv3jj
IHVupNpaavSm2aeO0h8N60rPHrTpa2Q+tINul9S0OHFrOudDDCkBfZoBY0yXsxSfNe1j1VORnz3W
LYU4HxLIWQqqOchQzgyqes682jfu8SE1uljfTnfZd5Ga3KPOkPMfsaIVYilBZJN+rgzDMTWwr0R2
KxwTVfTEkdoaJ2xC53xI3eSDmTPQh9ZwcuEwWc+EQ6QEcE5DNPtWkMFxhYG5+GZiMFw75YbxH4Li
zn2rBrnbEimBnL+IlbaS+hwnKGqareTHcPi+LYA9ky2r4PxFIxvAPJahUd/JjgL27zJ+GjEhJ7kT
wiXKkgG1GE6pxLkKIc0iEV9ASAOSHk2o4qT0JeEFicDPg4jNmVTraQHfEEmIJElma6GGtbLRkQ0i
Z2fHs3F8PGyYFYozhgIgSVNPQQf4q+TbNPoZQHZjohuznrm/u1geMywemlivS4iSfYZ9mPvBzgSQ
fgMg/ZAMj8Ql8Zhh4rTIasiSmkn9HA5+PhIvifp9zjN0slinImteVMtNrt82CuG9CYdqMPkXOXsO
6DozYPGo0r9KCerEGBnoTHv77VBCOG8wxXkiNwI7JLk/oSHuCl0Ro+ymUQM9RG7EA4bJQZHrKrNn
DTDoxS0a7h8AaCXZ+UHxCr+juvv/j7TrWJJbR4JfxAga0F1p24030ujCGDl67/n1m+i3q+aDqMbG
6CBdJoLVAApVhTKZXFVjjIJUxrkoybiiFG2QJimGXehPtuxlwN3gQefydpGxB6RIdTlQsTiQmIg9
6L/sTuDYA154wgKDdVVQiBl1RLQSopy3UL9tcqtzBX/yKUtDx3t88DaRnQYH3QTQLzqsa37owE0K
nAhH25tfaJ88wmf3uiryQnW2yBlrcyKIFBdIgYoYmJ1DE6QFnmYw1vJkce4uOxwuDbFqVipE4VmV
1F9jldsxzZPAWIeFSGjVo6auc3SLToO3AG52vhlP1MkWmCFy50fO/nGiIxb+C26wCnqKEtRhAL0E
JIpPi2XTDN9ulBbQsLyW+wThLZOxH0EXIlanEVm2x/j3ZAV7pEgAtIYp+8Efd4ndR/bA1UveSpmQ
om3qiRjUtI92c0J3oBPs5X0LX0I5e0JP/kvjZTDGpMJ0ryal9H6fUs2iDQyaQ+4mdJ+cAeF5OSfu
TWDsiTwnhpTShx15oIiHGbCXlFvVB2TvHa82uA04ePHJ7Kx3Uy1BkEnQGulO8iR0aFBQ2NRtnlvg
O2uVpYE4t7ilhOy504L7qqgtXu6TE+uwJdHWJKFYB1iu3H1LdNmVlB9Zof/Qcy6iOyfWYQuhvajK
yijiIJuxOQEdeZdE+X6pltqaQyBbFYLbhfJxCXQ7WJodWCeOgD1y07I7FprhmTLGHvq6R9sKzw9v
p7Iux8AWTIc8HOXGwC+L9sUzHZ9JbeHMMkRxvfsjzwByPBY7SR5nU6HN1B3r5q7t98pyEHXvuj3a
3mvQkOiSYgDSi4btq/hFJlOCw8So1ZiafiJi1Eqs/Gn5bDSGE3NJdbcN0S9p7HhAn5vyVNOpSbVX
0U4Cmohifrq+oO02LfUig3ni9m2sm6KJFdFcEkgqT9WAEmxtR0/kO0rMe9VGYftz6TQ35p5X+N0+
sIts5uk7AWw1zmhmvQfMPLgDtdZdyvfrC+ScGMsaXIRGMiS0aUVRXcm4mYy9MIDJT0fH4u66pD9E
Fpfl0ONcKYcZLGk7Uazi6a5Huy4GC/fGabIpUgr6ERyOtG1/cZHGeClByaMkoKoo3/RoEaazWsb9
ABx5jPyh+Mrl8PpDsvMikHFQwiSHZjrgtMTDeTTs5qwmXodwd3qn8zGFzWv65W4p46RMsfzv3PBo
G/5yqtEqk/otAOeIVzxwG/R5W8q4qDiOkhCE9hgizhCtga2VkkPlfj1amgSGCu1r4A5vnGPcfkNc
dpWxKEmeN5NO7zgtpCZvtGl3QHqufG5s8chzSn+wyL+ksQMBJJH0IZwgjd52GSM4GCYpPmVANgVv
WGPlHq9kzztBdhYAMKLJKFLoiNGWPEKBjlPbABFbvSfHXrS414Laq99f/pcVMjal7vM0TgjOMG8A
xKk4QWIhn2WmgP6kQXfFjdt4AqlSrW496HYzvZtxLRro5eiT+jYz3tTgPlP3rfYjJXeL4RcVxw/9
4eV0WSZja6Z0TvJ4wTKNL4OT37a4/fpjX1lyb5V4fQp7yjZtcXSVcz8UxuQs00BSQrkJms+Up6M+
LDv0zUgWuaMwp/OxUe2/lMjYnFysFDVN/ns7zmRtX35QFFdKiz7vePxP2/MyF2fITgAkmAkNOuoM
c+Tl/dJFpRfFN9pxNbhF5Q7gLFfs5WXe8Vo2OJ5eYSxPHkh531MkinJ6XgxgBvGyVPQD164FY2ZC
klWB2UJLxya24hFTriGglBfhserG52nKduk44glXP1Tt4tb1bAdp4wJo2u2T5m6UW6cbIkxcm5Ys
V5yXCGft7DRB05i6ImVY+1wjrZmduo6DOsgTwIQ4C5YiSJQuYZoBL1WC9qit/euKSvXwyvaycwQl
2MkiDMgjykAZsJwflPCmqlIrh4m9LugPz6hfF58dHkjUpQ9L6qPC1/SWuC36AZNPRWZFu8ZXufeP
t3X072vj1o8SmVOcTefUrxWeTyC5/R6fRLCG5V6/+z+ajDn+kB0bkEkgZQs1bK0reeopxmQe2Sev
8yn3TIdbCeFEoISxL3Mh6zFQUqAaqH0kd1KVWLHEiUD/UNK8HBkTxMgGWYxSgJDG6THnDhC9e4oq
nnjqI+CVf4Y2OcbOwgssOH6JMCalA6FstkS48cRv9sMT6H9gxmC/XpPDh8aYQdmJGX5gbussbWdE
0A1YUVjCVNwlpjeBpn3mdfJvG7CLDOakVKWiyLXoJ4l/UsTN9r/Q7NQ6Y3BGv6HZGdkqI4vfiL59
CS6imfMbRQHom7TkKLQPhr4veYPE1Pb+bjwu32dOqjfbMOkoKjXt3wdV7V7xR6g7NxTbdt8XOYwP
SKWqSpbinEsb3cjufYp/Xew0S7GrQ+HzfNr23foljs2A5ERahIA2RxhtZqdtYJPez0ZuXolzOmz6
o44w6B1EePXPB/WOjipjxOhRfibo2lPs6Qd/XZzjYrMawkCGmojQxMHr9squ26kIR6D4HJfCWxcT
V8a12Y5DATGZfpcoDxkPRW7bZV2OhzHtsgIC0oZOBXTl+C1r5l3avugBKNSnhBN88FbChI3q3DQg
gIIlMvPnsfkcAFPoulPk2AYWD6/VxKhN6JRPX9wnsTvIL3m/16STNthZXXCE/SH0vmwcYw6mPBma
foa0GByQboaXN7pFRQshlQpSitDWjskPnpbzdI4xEWBMqBtCwZ8o1EZ6iP3R6/fijsfUwtMJxkJI
wK6sZ0pDUSaDOydkR5ToWBTSA9FFTtR3/cxAdMZEFkowNxndxSl8z+sjEdBmWz4qoh9o/ii9XFeQ
6xposD3diHF70ivQwNKUMsccAkCfL2q6/zspNLRZBUtaLc6GSRMkS3g766d2/nH9+394S/9P88BK
/28B0djXXU6b7mukP+jTxItfMt0ivVXvczSK8CohvG1jTEQ7m6k+0KdtULcWQI1J3/EeeNvh3mVJ
jG0wJIxYDSaWdFZsvDys6Kv+Be1zaK4sXqrO4WwhvZx/9rXga//3FlYaApghg7egJdvFyV3KmI2x
VN+0q9wtgIpQetlNqVp/FyMBCPbfgmekIcO8wl7mcWNlCsIVPLjq+TtnfbxrxRiKpiyEsqd9+Sqo
NMvb6g0ALLvgpN4sAF+gtmnege7V7Xczx11tExP9CgINFhIvX4B926WQnJww1eyMP7odYNxKWwJW
ZOj3DvHAX+gArER75AGkUyX57VDBOykCJURU1DOWwuriVcrSxX0JdnClvMvbu7r36/SBs7Gb4bSm
q5CiEMlgS0qtoKtSGaCBz7jRgFFS2ynwQuJ7OkXKzdJtXoqLLDZyIhLQH9I+Ap8HOnLB/3OHDGSK
R1fpzLshsZRnztp48ujaV/s3y1kkpyHkJfvggeLJRp9oV6LkyrvQ49GibB/Wr41kw6cwraWp0JPQ
DWvFUhXUxVVEofNnzpp4Yhhb2Q6zEsR1DPYVYJAsTurSUr+pWw2gcg902MG8L0pUrDliOWrCTs61
8ySrgYStpN18kkP5ZMU33U9Ab8zT+m2IkJWa0C1YH9swlqq2QFbtjq7uDWeuKorYFvp6aLXfKF0V
xbIpj4VLcctVjt6QzWt3OUnGlo5lssh1StVUc4XiNlN58PP0jH6/1xcBrM2sl0yYG5whxTk+s3rC
nNxKB0pylt+ZDlAw//L4GPNpCOHcLyKUs8hQcNDhF6rj3CP793+VcHj3jgm3wjBKCj2GNKE4k0aB
2N4e75H8R9VN5pZHt5P/v/TFZEMukJrFGgK60J0fyAEdUWeSFKcf7RhJTVs/yLuYx/J0/RaabOCl
pEKsSAVEipmbxt/64iZVONm9TY++WhXd5NUtMMecZLUAJSmrYwjghfFdlnbGoIDFkcekzN1Bxqik
RWeiHx4HZrzMtnYAgpMNpmOMnpx7sEJP4USUXIH0Cq4WNzeiruU6vWKSRZmOYZoluwRXIswzxdqj
0+K8VfLOjDErwQIiuHCATHXy+tnX4lNY8bI5mzcb9DU6hjgNUVaZm22Q1iBdlYLDWUAkS1sD5tES
XpWH6BZUq8BI4L2mt2PnlUTmZktqZepBD4l4tZU/aWUoPEyhFSrAtoV5vPtQvIdGCoOY4JDCcM2/
T07SJUzZZQXkaZ/C+nOYenIkcczV5kkZhqRqhq6DpYrZxVjJQqmXEZMAzDwzBSsUTwrhGWH6EPvN
CK+EMBtXAj5AlGMIGaJbPTrWoTWmX1vxp9zdEbmxxPCmLjr3uh3mLYwxjHLZ1eJIh06a6VNR7jLz
KdA4KrjpvH4tS2KNYRENipgsEBGIN4Lx3Occ53h9CRJr+cIwkcWRsr9l6mNUHcLuMHBzojwZjOlb
ojIXhwoy2p/hKyUsBk4Y+rgiJ/lKKV1lJEQx2cd5uG8XyVY7xxhBPY8GMRsglVQoWf/Dktx8BUCZ
g/zyYS7RvSl7CRpgUc65rha8M2OsYd+quYT+ZwzlttFeUNBeXYvedRHbXQ6r1dE9X1ncsZPR5WhC
xpCYt0FQu6qqvJK486fGsMVQ9oCLeOr1whYy0+nI7AUi2S8ToisiPc9TsOP8ns2AcvV7mCALfAih
iMEk2qZHkUklCzbzOHqgseTOIdNP/fmmS+wTdVpEYNzRGaVJ6XdK0B7zuHCRnfZEI3Q5y6KqeU0W
Y1VmMS7EtIasfwaT1OOwK3bUjXZ+YZdfr0vj3RPGnARNWEiE6k05vFTxW2DeGNPrdRHb/uVyTuwg
chbotSSokJHtu33td5/mEa3Zgk926BhF9ewv78K5TrjS007vAxFxD57b0tdedmTeRDLdkysHdF7v
6vukjgHHF+P7ZiG6SW26WYjGV7F06inamXJl0apgJZQcs8w5qnNAtBLbknGU6hRipcAD4VDe7Zbq
y/Wj4olgrAgwhSIwreGkRNVbgqNc7+Xp23UR2yW/lTbQ37BaRjoNYPSllJWdMznI2LoIFH3MTjqa
g6FuJGK6L6E3vXGkci4VO648y2os4liweU9oIsYYlIDk4PcWQALVoRU/hiu0WiQTfpiZMssFff8l
4W0kPugZ59ryVJCxEVW2pCLgGAH3cQp3lGJv9IjHLzlzvArb05kmwywaI84qHF9a/cUcXM6xcEw4
28YZa0MvxToEVO0h0VyCbDeaZsz6ua0qENnfhuSmihrLnCvrumSOprN5sTDuF7mlB6RqL6PwOgGn
eOFB3PAc5rkXe6XqUmMiUU0NEfFnNwBxg13e9sCqn3RLA+zTofSKl+SGh+/Ms7dsX2cTpwXwmOgt
/iIjw0OfRuKb1gOkA2hkHq+1mCuOMRrZOHcAvUTeWHkaMDUClDXbeFYf0AaBqREuIMjm8+hys2TG
fNR1PaJPBQcH79j7FFzdcMLSqhsnvcdMqGNiSI+jK5xbcOaSWR1jKurwyRP2E17ZSurUItHfqiNj
L4BRlEsDPTLVOGQSeLFco+KVAnnR6RnXdrWOSJBKsaGWN4st2vuPR1fkFC3walWwS9P4AiBo89fm
AdGj/3fXjQkzwmYQxbzHTajL16qz5fxtFOzrIugWXfHKbP/mMAu1CEANxN6mmzZfAiBYly9acWdK
T9cFcWJBtm1zVPBiMqg6zIZhDXAf2mwlzfch7Dkr4tgoFrqZIhmInYBNm0tX0R7iyDfGb9fXsinC
lFRg3KmSSDTmNi1dPQRZhQyR3uzy+SCju7fOi4+sYyWEidMTMknGFENIrt4u875Et4/5eH0d26Z2
JYO5QG3XjaacnfOhwUP3nB+mI7lPPkn+6DTWeNcACk7myZS3NM5URRmI6MQwWNzros56sZlwPhoa
TQP/DC95q93JHjV8vMoH9ei/qTeo0jWimwYyGkzSxJj7Wq5j2L2BPA7T/YIk5YCJyv45bEF3yetu
24wvVtLo0lemYuyMSAoV6HgwKrUj9F1s6UL5dRBjNNFmk2Fr0oh8Ry7bwAT+zDnLzZu8Eq78W7gk
BJJSNVhq5wyO6Q2nCJUy85bsKdlKRSG1MZdk8mET6XevbTHjyBopjfXIgFxyMx8UgMsEexB3ALhN
9gwP2QL3+jp5e8zcva4xNLETsceyT2M4cAMB7Z5Ps7RdC1ltJ3P99DZt1UbEsvASn+CgKy9BrI1o
joIqC7Zp0x53CQ3gyr4FUnn0wG0838yTrX4BczmNsI5EQvNkwtJ8KkJSWF0qdLYO3GVLaU0dQy4B
YP4lQcTbRiicxejJh2zQ5fowATMxwI4e0BplPqNkeJgR95sc7Lpt/7paJuPkCKIEEWytePt9Dm8X
JzyCwPlT6JegApyB5BxjhJZWm7gh0WYQfZHLvq8jPK1J0uGAm1B6RmxSWuoYWHMEWvlY+CkF8fdG
a267hriAG961NQ8ddjM+WslnTFPU6JEYpdhbHXNE5WGZHq5flO22opUAxhqlApmUkcZ80lPnNGgs
ixwBPRA7Wu5KrPwps0deuYu3JsYGgapUV8oWIvv0W9d5dfehVOFqTYyxScY4FgG0iQgZDa9udaK0
F+jc3M1vtTN6sa/e5PvqUeRmsraMqwwOK0XTiaaYbB9/UesgrwX2s9ssr3UIqYDcrOLP1Sw6RVZy
TBw1YaxFXQtjbp0mT3ETKhDW6k9d7zbFd5NY15VjWwRN8sMpyorIWNEmaImiUGcRqSBiABlYFz40
PA3cCvlk8SKEMaHo4JWSSaVhUq4/BJH4akYKulQmH02jr3+3HsZWmkaip5oBUeaMka4itc3skyY+
/p0Q5lyyMkS1jkZLpDYOyrj4U2I+KKD+vS5m8+Ku942xiFmh6ZNIGxoGb5AtE+0TulufhNvYFlRL
86JDe2x4rzX623/XuV9nxVrDZSGN0lRQCGBKWWR8WIRPk+j21S4vjjlvjnf7Nl2EMabPbCSjMFJa
pg7D722s7cZi3Mm9SCzMODvotvt8fUc52s6mHicAkMS1goMrpQdBcuvYT1v/ugje/jGWr87zYqo0
LIkUr6JyEKrTjPdiYsZWjsqxHvOepbwlMYYwGomkqrQtpKufDfW+lyNLlD5ELLHSxPP7YRXQDoMk
GEqCjRvRHa+Cb0FxyhsoIgDhyz3YLe1Ks3mZEd7KGKthLGkNHH/INFIdmazewqRRaJnGtLt+Yhzr
dI5LVmuLjEQMJPqIk6J3Mt4oJqihhFeV98baconrLaSKsxKj5uE8EBmK0S93Ih6KURhzbPlmTV+W
ZEjRTCJqOqN7cSz0aBOllejXAcQRtU8wdDLarYOSPsh0hLcsca7v3ebQ0Foko37CmPStNmBV2tLb
WV74eiOcljw4LXJpy2ZiybH6PBmyW0zaPSEm57ZtZs/W8ln/FcdJ2WaQH4HEjI7xpYdgT6dRpFeZ
2zjPlcao5NhqWquMkDY/LB5g2m8wImKLn+nmxg6vM3tTL1enybiyWglyTW9wmmK2Qx+rhaZmKzJP
jUlcziFu3jTJRL8EWh11wjZYNq0AHAdDotl9csD0JfigwkNqS77ul87iilbk8h41HJGsm0nDLA/6
ACJzvbK6xMvQOK2Mb9cXtr2Dv9bFVrIGAyNmUgE2IWQ3LEF8Rz+w1VSeEL5el8NbDBNg52E3NHJH
5QgHtbvvBNfgYnHQb/zmly9nxJavmnAiSaxhw8bD4IAryxuO0yOxKAkTzo3XmsFbEXOtG+RHlCzF
iih8UrpTPZqdwbTz9DgDOr/x084qfnxkRgC0nv9TQ9bJzHMjtH0LoYL+DSlIs32Xsv2oy/b10/rD
Lb7IYW5xF3RCqQ6QQwnIzqO/h24HcAOkR+YjL3W7WbBbr4q5xuFSi2k0gvOmBXLD0NllaXd7aaei
gHa2y8qLVNrGUZRsXpjKXSjjcoC+oSeEig5ndAGC4sEWgJJogarDL6E1vK7KzdBndX5MuKqYed4m
9Br0iHrAv+PHurAb8/mmayTA/7SnRBo/5n9+nSVbAcNDTRD1DDKb8BgJO2FsrSw8huV7SHDXQ69f
OidvH/Ih4jhbjm1hK2CGMmXxDMg0ZFu+NfGbMrzkS2tJhXddWal2XLn2bA1MVVLE//Ta9/1j1N8o
mDuSX+IAEeXCo+agd/qaKCZ6EMQ26yp6/ZbBH4KjyYNN3n7OXPRDZoxKordSGp5vwoHeBcWJDwhQ
gL9rj050rIAswgsheYdEzdwq5iozQdDzEEvKxMo1pv4pmHVgn6aOGCecKJK3e4xRySSlXxLqa4r4
ZervDd5UE8ciy4wZyYQlrxZqtAb1sY5fNeKS5um6rv0hfrxcJsZeJOjjDUfKzSr7k2l1p94fdvJ3
HQGk7PX3/wfSDO98GItRl8rQSBUEEj8hdnMeeANHt5X8bGOrsCiV1jBZpsObS+BsJlvs6lUgkY4N
NlMjh3qpLGO874ef13eToxC/1bmMpJ9ICRkyCB/05zB7vv59nnVn61vhIqhTgYfZ2bFowK9BXZxY
GmXuuSm/Ct51cZyjYqs1baaJS5BjOSM6t4QfgAiy59hdutm9Loe3bfTvqyvbT51CtBhyuvF+Vh9b
3sDe5jpkExhbqqaAII6xckahVwVkoLtJ+07SzNKAca7cqTUvm01V9zdrupLDrIMA4xZJUEJPRypB
Ul3c0QRlDQ+M6awzW/Xb9Fq4xY34RdjzJmG2dWMlnTV8QZl3CWXmpnieBe4VHcge79uT4cWewgmz
t+3GShrd89WZSWFKgoXyz4+2+k101V2YWoILZBzDWtwO4Lh2yxn8PTcNXNtexhymAyapFoLtHe1q
DywM5dS/S9jg0i66M8oY2g1sxV9sI0ZXQ1xgjlG2Ygd5fNAEC7zD3gzOVxvAGM5SU6S6o5yQ4fvo
oveLNlXsgzvKYFv4vNlJnmYxRnPRs1Zs6E0k6N8ovNTv0bOJCi3HoW3WhOXLotjQqsx1LesoXkbj
VDGomITcNo8pmnHP1lmypy+xBA4C3stwsw60lsskBdUFjamEeqHGmbwJbFMPiUfRBPITxRMAFcG+
3+O9/aHxsbVc5hUnNmOUyBNUqmkeRvKkjO8SDy+GuzbG+lT9GJdIIVCrMLoBRv1ya6wtTbBMe0YL
2pBay0/ZaV6Et+QL9yWyaVpXB8qYJEHsC7UHRO35ziSKkwA+EfQHrTM74kkIbQnPSS6uNMfesg1H
6SKVc5dCi8gkP2uBfC+IsgcsNLcKW06HJ1djGTtU6YPQtQV213ihw7fDfeI1nVW/hBgSVWy0m1R+
cMu7jpuxxGpXGUvU5nNWSNShzNX31Dj1xVuXf/2AT1yJYMxLoS+pUFD7mqGHpTiJLS/w49gvmTEp
bRx3I0mgGQLwTHUvPqhucBeAPILyK2b29dXwjomNvuJGCiJCn07iYXbxXnNKglcAeQ73lBYmOmj0
dnPnJznnxMZjIRDi5xpNnwAcasDA9UzHGbVTbPfocHnPwVLMS6LQU7niotj4bK4NuVMraP6svJnV
S5S+ZID3VeV9XLXAROUoP+eesfGZ0RlmX2ZYnjKNVkb2o3Ifit81LlQzTw5rRBRtKvUGcmLRTqNv
qmkHya7n1nc5GskCwlUg9W1nGsCg9OWYspV5BnLZ6HtfXNzj6MAbed1WSkVGKxJQ2kR0SP47humn
wNTGCJ3nUWn1brdv7gAA5EoPMhC8aX8HOktu0o/c65VMugmruKlJpMZAFI83YybuUBN1kpi3rs3j
WolgHA5wkbMmIliWkgn7quluyj47FTEocFpeA8eme1mJYjQjDMqgMRusxhz8qtgp9ct1u7EZ96y+
z8S0SQnYmoLiPfaGoydOND2pzSfdsHvFMvtHpfSuizunoH+7vyt5dGvXp6MUxZK1kKei83g5URpu
yrPc3XAjLXoI1yQxLiQuzHmOO0iavPxWcujAk+7Kd2CLBxUSOrWer69s0xKuFsa4EyPUlFQ9gy0a
L536XgpI5kY/rsvYfoGshDAuZaxKlCbpacn+cJ5TwOD6o+RTImIo49t1aRzVY2ENJiFUxTGC6unp
ixAc1fDT9e/zrAMLBaXq6HfvCqzGfJoBcJV4+pHCYpqYuFAPAXJXqHTxPNb21dVkTURvqSmz7Gnj
ME6ZPFM3abq58VAE+1pWLaARWdcXt60Ov+SwpGlalpqFPEJOpr0H7VsSPwU9rzS5fXcvMhjrKo59
LiQEMpK96tFmvXRP3ywfqiAoFzGMQQ2zeGo1msLUAYann8bmRcr9KOc0H20/PldiGKM6mqIsSArE
tG7+LruZh27S5Vx9TJxJwhP/HzjP0kv3tDSo+iKlCnqhA2gfij5VhRBRQTuEyIKH9GkQ693QozO8
AbJw7EjLGzE4L8FNBQH8iSQrsq4bbAhfi0rfqxMSTbr0I+rsJAMERO1eV8LNG6yLGpqQ6FgzG4HW
c6N2WQeMl7J+nQHYrcY8FdxcxUUCG3WqwrQ0KYWF0pt9Ljym4m0acLIS2xnulQxGzc06zGYtgYzl
Tr/T9w0m0NNd7Gr3HTzIgVpz3qOOtypG42tTCApBg8RBvAWPWCXcG/3P60ezLQLou5osQwfYWfBU
q1QjNIG2N8uHVvLKzJNCTvC6ffoXEYxHqudqVMMGMzClPItWOUT1fsiy5vHvFsK4pLKVNWmmPBFF
dZektVUZ9wmPeGYz6EcJ/Z/NUtjh70A3CyGnrCxjHjtxn+Ff4U76YI8SckHipyVLPxSnrEQySiep
UaQnlG6DRg8FaKLA5OmALPvAhXnc9EgrSYyymdqUBSalTBkf1LtqD3Ar5C72y1Gwu0NUI0hOvfJr
DfHW3xycwqKTzZMqSQadGA2m5DCN4zFeWo/oBQfvg3d2VEtXAV+qdosWUASvofNJetTib3r8oE/2
JMRWV3FyhpsecbWX9NathfVSIcUF1iQewuOyw/zI/owEs7++dbwjo39fidFkvdFCylyRzA1AwZ6J
CbDW+pDwnjLb8d5qPUwMm9UlYLroiFIFNk8Kf1bbuT3fiV6BhB3Pz3OlMQYDK+oDg5LYUYCiYZ85
06fgpPj6YbhBRp3j73lHxdgNWZUHko/Yw1oHC4Iiu2TS/CZSD6Sr/boXaWvf+GRGmnP97LazhZc9
ZZtk6qksjFzAKovP8sPg1Lc0WSLcZl/FO90Vvxmf6cSevje4cOzUZPz2IFkJZkxKXCPUIJidQvBe
7c/FAxgVDTn0zucaFc6tOx/1SkMleRq1Jsfuohvjs2iDk3AXgmDRqdzkVnsCVSUiqPFrYJs7HpDK
dvPaaplMHFepMah86B3M9vGueqKVx8ku97SzlnB8z7bGArsOfVRIL4hsfqaKWyVsB2o7CQACy+Cl
iYVdmxelFU+AHda1b0NYv2RKdqy7wVML+KZI5ijU5iwLcGMUtHkRjEKxU1B6RyKxokyMjTP/RE+G
IznpFzJa4L445DZd/YxsmLwzfdVWStvkspZRK/CbYq1+AONBlKQJdElAt6pcHyNgp6luKPzEiyMW
So7P2DR8K0nM2U4jmBoxrInuUbN90ErDycPkfZKSr+IgfL9+T3mLYvxGpPadMUVoIFWF0ka7khzu
9PkrNAEtezyU9k0CqvURMn5jiZpJVAccYXTKTqVLJ+fmm1Dc/8PsHsCNBJKl+t27NFvFbWgDLsX+
UGfiam8Zp9KPwUzqEac4TWBmaR8GIfe6yZl6jvPapBBaL5ZxKt0wzqJKB+gbZ/mmHTQfwx7WYiWe
6YpPClqPzyGHE7m8Aio9smt6yvgXZTQDaUBTumsosy922V43q911reGJYL3KJM1qTRu3h/o5UY/K
6F7//mbYfjkk1nkIDS4AxmzRmZskpyzI9wPmYBuMkVwXw1kG22Mp6Ei9oIEUaXXyQ2p8reRdZN46
GJPR10FhyiluFxGRA/HG6bZXOUfxB+P8yy6yTQGZmY3SQHEUwAXog1FtZ+wD8KzLwISIfvAKnBzL
dH5ErhxeZkyVqNA58tBM7KbchSoIetBDn3/M5VxWRXd2JWiQNVNfqLGlTQAUqFJ41BzMLAI5JvN5
gHLbeqADbhmxONFZBt6+IIXWEggjFbHTIXO7mDfQvb1xv0Sw1LtZWQxa3aIhupN/hm3jtFOzC+LK
GsaH6zq9rXIXQUz4E9b1AnxItHln2iNSBbUSWTPei9eFbDeGGhcpjGKr6ZzrC52XpYDB3fP4Stzw
0AGOdXLRJXr+PznwyBt4S2PcYlx3GGbPcZuiQbLmUrCQY7SG8Mf1tXGUgSXjDYtF0DWqedlQuG0+
7IxUsf9OBKPc6azqrUpb8WUiO0Oh39ZE8q+L2PbrlwNi3FyppUGmUvzHTrwXw8/BdNBgfEbdMbqA
owybqm0iwaYhQlQkdqwwEhdT0kNY0WAUrEzXrH5IgDPxaRo+QJMsrwQxji2M45TkM6Jtg3zWaqs0
3iftIyezEsE4tkgYOgA2Yy0GSH60TrK07vn6wWzvFtEwsqhpEkoV/zZskhFFmE6DBVWS7CkX+mM6
BW+G3nu6HrnXRW3qgHkRxehAN3UAbaVoFTKwW/dFC9JWYBMqVkzy2GuqAfDeoKLg5RHp1f8t/FhJ
ZeMeQxKjcaG3dE8BaKZdBY5Yw1JRjwfQNee8Ntu3FBGYNngQKCiAMuZOkcBwPzQobmT9Gdtp2JWJ
1X4uLIqJlNmNxyt4bZmHtUDG8km5YkhdCYF18CkNvxe85jve9xkjl0XTGOaUyaiLeqCYqbaZclIC
m0/z9RLoT1j5VnSeFcmcAnSddjLPQCvUvdoX7KL3WgdUOOhiSGzFCnKLjyS8pf1r0Yz2i7opqMi1
IMncW/JhcgSreJphNY69M7mBBb6IM4XZRyrJa7HsTeg1EGqHEJsEZWbLTf3WqJNdDJgUqrjAVpsn
KKmyQSlCgWjKnKAxmzogV2Cm+oN2yN34iwJA1RvzZfY0QEmEQBzjQr1vbutKJHOiWi1lsgE8RMec
ZT+oO5uY0Q60C4cp5wUym6VlZSWLOcKoiht5MSGLchOoR9qFpfoAXjxysyubGynLgKhBv6uBAbt/
62k+D8s/ZBidHr6louGkseALU+MuxiO63e5ENdsVpD5lSb5PMvFnZyB3nIon0oScIHtzfxUZphQ1
JAXYlv/+JWlrVkprVBQS4KlAW0oY3Mj6m8Yz2HTrWNOprMQwx5ikqbSg7QZIFdWtrj2PuVeqnGrF
9kpUU1R0MAKY7OhHFXTARp1bvErrGzQK6lPhjcVzXH/sFqiKaKDWiJhAYwzzEChkQkGBBvAYbgQp
h/bW7GjHEiWkEo/GIw9ybVNbVgIZwzzNcdOGXQ3Y3+BJyG/DkJP03iyQKSsBjBLUOfjKCrFEzPsk
HxL0JWMkyS2/jV59ovVg3cl5rnTLga8lMvqQm0SYJgMSxwM1lsEhPyR36jHBlRs9rbeLx9Sp0NLB
46jafFOuBTN3XJ7jUVQDCA7fQa+8iw+xne7zZ+rDQ4dXIaFh229av9pXxjiPQpsncg9NMdKfsrjL
lU9t905y0VHMJ6Ou7etBEU9NmPCk0qN0IjqWlnWfs+XrwIOb3LzDq9UwQaoUKEutSfi+VOO5qr2F
xZsw5pxF8IQwljE0wiJByxwWId32klc3N3XPGaPcFqEBFkY1YSnYonZiyEUn0+uUY+w/VAG0nhCr
CXgQAJsvSUU1TVVVNVMkbIVWkUGHXv2HtS9bkhtHsv2VsX5nX5IgCWJsuh9IBmPJRXsueqGppBT3
feff3Mf7HfNjc6CqUjCRnEAp65aVlZkqlXHCAXeHw+F+fMj4uIYFxHS8Rru4p7mTMmcEdw762Xf1
b/biTDLevR814C/17ows7BRC8y4oEsxH4R4q/aKiL5UPD9IVx/YWtA9zaoDYZx/na91J3r2mvWst
t7CFUdKT2OLTWVRMO0xdTCFwJnrVSYnKt/X9TylN8VF3qBvSdx3Wd3mDDuLqON/k+8DX35Rfkzte
GWi9l2VTtu35jCh4/tRox3jikhn0dq6eRla71lGtK6es7mfjcNmcN8+zn+oDQrbnJ3Ov6KVm6RDP
tFDz230ekg81eVoiGbWIbBlF59+ysLNr4ITRDcv2uqyGZPsisxJE8PX2EA0hy7BqPXqkebsNJrZd
tX5+nFF/E+1kbR9b5m0gkjEsxohhMkGefjazcOJwxnIwukfMhDNlGfCtrVlDCBK1mO2UGyGWbADt
et9gNJCOCbq5zFFtBqRrHC7q6joTLgXn++cqsDQOzWsn0L/V9b5PT3PrWiz17Plr0N1d1jtunqLz
WIMKh1Y+67puGVwfKuKnDB2HDAVSenWDJBU4zT63YeWxoHl3GXVLC9eowuE117Sc0gmoabs4TLkP
s9G5jCDbNMEpkkFJKyUFwkQPy4hGRhXj0Cs8C0XeZaDNssS1LIIDTGwWagPftuXr4qchZkclnvZe
f1N86XYabqHzob16Te/kGdMSneFkGkMdFcCM53e0jNxperTIIlnCTVNeowgOMAQt1tiPQOGNMst1
imG9g6Mel5Oyx4AlL7+/vJKXlcISXaAStWpnNoAbp2Rv16hZDZtXxBtriQRvERURuCgwV2OnfdTz
5E5JNR812O8vy7HpkixUyBjUBvGPmEdM0t5UNT57Qombu6wJDsVoeFavSWTZ1HALXJoqNSljYgKu
LGoL5KqAYdNV0t2O1c2o79pEYqkyFME/xIGaa/0PVl+jdcLo0JcfmXZT0d3lNdt0Q5QQQ6co28LT
+HPf1xlTphYlhJlPnJiBk4FHGKolq9TbhsHt17YoWE9FkpUxT5Y5YUhYJ2DhyarP8bLDGBfHZp2j
15U76fsseLos2ZZ/gFi2aRCDoLVNHHmtLprVFmaHiiY0YxLt25wcCZoli27w2sxwW/Z9yc1ToRzH
9F4lx5pcR5ni1JrEujZExxdAx62GC5GNAFVYYcxgVzFyFmUH+l1tvquC3mHRG9JTJ5zuFBY6NDte
lpw7ceFoWSOKNc2psQx1hxdcrwb5VklOuUpcotTgfN3brYwKYsN5EAMdxXhPI4j1RaNTM7Bxljla
YkrlbW99Ml9xK3/2+cJ5olIkG/QCn5+NauB2TWK7WbQQiRls3SKewQi7FIHpsikqwHRfLTy4a/4N
pzodHOXL/AaEId5BTgCwYeGApLqlI82nvmAfTGI2tTlvGYmnI1rZnWTGDMIu9kZd1nS2vUdnJMGX
hFar1EkHJLW+0+PEAX+f5MjacL0EZm0xG3zGsHHBv1dhgSeBHh1LYePrk9uPlUPkI4L1DcW2DO4+
4ODVF1fKCUPsW31Ave+YDVd2qu3j7KkM7/FUsisxCcSwnyr0czbjby3awOryFTd/FA/9hBeLqIc5
rmIVRcfeVCSeamdOpUgy61vLuEYQvHGd5FEehUBQtWOQX4e53xCJO9qEMDFpU6NEs2yRtZt2jdnC
M8I5gJKm8Cu8dhDZZOptDJNomENmmphf/9zlZUlW65Q3jMzase4eteXEul9/yiMW8qh/QnCVX8Xs
cZCG1OQzdK2lcJbue4Zu8OnjZT+6VSIHqlPcbYhp4BwRD0fVTlLMJoDdBFWConzQTk6PNNO8hOSO
1jyxsvDS6E3ITjQiEoPaPL0ogWPAYyJuWGL6ZMQYn6ib8QpGE9BW07ts8uf4zWAd2Bg5ZMIggWxw
2uHGIl+75QTKbQfvPLURS4KdrfmzhBIc3BhcRC1V1BeEWhHnJYbNmZiqoVYYDsW8KkFP+qK5QDXC
uzFNnWHQvQJ8nD1FS9XoLtF9Gd2CxKqp/Uz5enlftk7U9VcS3FnaNLoa8xlgE/grOtWf54O+fDT0
byEoGRGU20T2Qv2DnUc8UteQ/MhdqVuppqkZzHjTV/p7FE56XcucAFMsp9A1mq9zzNy8XBxtQYar
3U9m4mYzrj7lvR3tTfIwTLue+lOTOqPxqVM/KuNjr3zVFdnTypafp2geRpGliRpH0e6YmaZdPSHK
SufPkXJdyKL4rcCCGjYaRBljmiaWuejgPWEhr0ZqOob5sp87FKgOaCyfvnSxjHVzy4essMR6lyRK
GovwkpqlKK3HNKLWu5CUmRNkrWx3t5ftp1hU8LpBl07WbALKDh8s46tZSO4lW/c5POoSQnXkl1RN
fMqgfTgYA6+htj61O5ui8DTzAtTbGvTIJ2eAB1Di5LdCC5t3E+EfZtliThS8iYEFticAMnVyUURW
+N0wvbG0FHSGeSk5tbbUYo0mhGh6mRhlYuJYjgnqlJdTTWu/N3L0I3pmN+wvG//WKwqiTWIhlNYx
lFp0SHY99xg2DutX2W2fd86cdQdCxn1W5F6Ng7luIreINVcbKhcxiNsWYCbDdMpYYzLfuBWPrL+K
4IjwOBWjMAJfpYixrmN+IO19be9b481k+o3dusrQ+IQ+LOW7APyBkoXYREfYiAOWajpKz577JDwc
IyVeQasqgur05hqkTo5huQMepLP6U9/aLoaNOT37LRowL3mWvWZtwhtgW1XRsUYxJPw5vF21VYum
Il66HuWuvqv3tqdMjnYyUXaLt/9XVKUSRH0/8YTFXowYtcY6dDoHhZlle6UpG4+5rVorCK7oKy+v
a3Fss5GbzQ1ve+6O7T7d79RjDwqwDu8IsmLILR+HeyHCMAx9A3OtcOlAWw9tWx7PmvWDWZ1M9eNY
Su6C2zKdMcRKWDPNFqMkkKmO3OorHwob79JPxYxCjcApfdVLpRUum3HTSi6xLLaKlngJY8g1Rbem
8X4JR4e1HnKsbqU5enTHgtprwH6XywbEvVxQS8MYeROHE24IIDN4voGV1ahWgOLsXUs/wOdZiE0C
/7LZySCEwNNK5yAhtI92Gf1UD16Tts706/HzczEE09KXNi6MaIh2Yb43NLAWvBtiyTP+yzPvOYRg
TfWAK3WlA4LR41TdR+Mvx+fPP18wpcaoK2KXWKbIxOufzTytCpzG1HeXd4MfLc/jsucwwtHTM1D3
tgNgjPRDN31PwHSpW/dmO7qZPTqt0UrMSbb7gsVmFu7SWodl022QUZrES0l6nS+yiOTlifpMLIsP
RVk5oqRjdq61gIn1wRlRqqjVvtb5keG3Mn3eKObiWAhMcF7ovEHnOVYaVkZR0BlLeBPcmMZuuDYP
5d54rL+iEemhRCtSeRw/4A4kOT23l/KMK2xdTPUytnXY6jh9CvqPjXIb0neXtUMqm7BdddOk9cJl
y5GqR4MoCsW88il/h5m63vA9vWb7BFkxRz5hnJvPS738KZxIH5ZZpWnl4QT1Lx/75tMUl14bDo6V
yAqpt+0Ys2nQnGyh+FxwFcGS2WVGu2iXGLU/qvEpjIy7y6u4vVFnCMFV5HPajpTBxob62KZHPb8m
ln8ZYuPE4Ep4xhCUMOurWTe4u1AHzzgxVKgoblt7dG8fUinJmkwgQfPI0JnZxN0rK8HO/i5JP8Qy
9uFNCGRZ8DyAq9KLei9zVkcj1gBhLXgFi5y8+djW969ZNHw2Mm+4m74oxVKrtqkaov6xaOoNX7QF
hEH7DIsmy+BvS3QG4+HgyiVFM2gfEAVGu9lC71GvgJBIqY5q2L5KFVZSCWd4RI0yx23jmSpAKtXP
8C4hi8A2zcfEDA60dFJLFxkkzFmrlCzXIwSs7KuCdwIzGWR1Itsr9xND5GehY6kj5wYMUny0Qp92
dxqRLBo3wRfu5iyGyNASzvY46yFBpQuY5Fl+06sI/PtdKRsjLFkuJihBr7EgDxWIgiLO/cLIgcXU
eZVWn5dL2P+ZQJai1VCxoP50BYH6Y//lWr3teFYrxyVeqbXRT/Goj0D74Xj+v9jQWTSuKSuwqaow
uEIBWKQ/lblT5E+KbKSRTBP4z1cQYYvs8RBhh5buoUxvzTj1AhQMa9Jt4kfnJZUTPPa8oAE9XiDL
0i2zO3Q3+TJ+0kbM9sAoqDdppQe7geSoyQquFmRY3R5vAuC68xdWO6HSjjezaX/H6Pnp9Kkpmvyq
LWcZfbjM8AQ/b6rL3EcMniQi75nuKN1dLSs9lEEIAYbedcvU8B1Fx6QTjtdlsjjFLImlJUr6glej
aZqiTQnM29gTH2UVh2rGvGvNTa6UYz17lw3wskgoen+uQTybRNkCDaK0c7TycV5s15Q5rI20Mg78
n3ZHxJqDJphjLWIQqUj1HdFa+ybWSLGbg6pyHcxsi7zMxncIriakgdwwwiS1Jr7X1dzLNb9b0K/t
ajQpHTQaf3uF/GB7UamKW7llCopN6tSwUg2h26J0nhH6WtR5Uvk3F3kFIqimGtRxClotOGw0SuNQ
YMboxZkk/N0GMS0DDwgoKBWpi7pcwdO+ypWzA8Fj+aiCOASFqxKHvelxrDOK4HHmruxJG8DKzKr2
Cvs4JsSpUubGpcQMZEDCxjCS5WaUYM3G5RGpaLy+PZZx4tLx/WUF2Chehm6uJBI2h8amBWZxANEW
3S2TF18lvu3p9WH2QU+7lxVyyrZJ8CGo2WdzRrkuZGrkDJbiztoMJ6l+vyzX5uF9Fkt8vsQ9AaMo
eLhYocwNqZFw8i8DSAQRSUaDkWooroAgyfyW9rc029ey2ypf+henzkoGIQAxy57pUQmVtmj6Vsfh
7bTzFy2yF5cu7G2tVVcxUr5/TywhILHy0cxSFWKRNtuVxSkidCeN4DaP05VgQhzSoiqKTSPfnDk5
WFng9Pb9ZO0KzONq2TEJDVdtZF2kEoMSaUZplRKdhMAkerVnVXSMQgWk1o36EITG39QN/l1WcUnT
902Yp1jEpqt2mLSoBSD8WSQcRjKBBA+RkmSYWQ+BMHHxtssSt0/Mo5G0u0GzB4nbk1mT4CQWvL4R
swZWO2dX0zA6Vdx/vKx42+f+SikEzxAEXT6kPIB5TXAq0UBDyDkNjVkabQLTqrsvqP+D/jWqjwV1
KrJv1I+klDwgSDZLfFzXe7vK2oybcnFlkAejvlqyxX1dvva8hobgMRRKg6LkKaAsI27MrlgDKgBZ
1C3xfIbgImicxEGZ8rXLrJs8CFw7Mx8LlKRcVgiJzhmCk9ALLVUodxKJNn3A8/HBLLXdZYhtnbMt
3cRQchv2L4jSYmTTmJtIy60yMX/5+r25biswQaAFhSg2z8X8iDV166GuAzeWHUvc6l+cGSsQ/iVW
rkcjHdqJI7ieSAl2Gv3cxnvMXndGXApkerC5QSsowctRpba7JYaysbA6BNr8FnPQfckGcYW9JI7g
5NqiNzJO5bfram8GY1R6hRYbnvf5axmSTTNdiST4OTsPw6KZoQ9B834mp3RpvU7dGb2MdkumCoKv
S1DPYdAYuwTupnynTZjyVHZG5eYLkcSREiTR0WXBoEVNxHOzf/lauOlLz4sm+rYmGQytMbBHdecr
+UFvUeXq66lTpq2XTz5eR7zLWrEZF60ABS9noCs5sUMAqjT3Se5G3R6EN6Ahdjut8JpsfxlOouei
v5um2iDzArgZxF5OkTxWUZRKnJ1smwTfMNY0j0jGMZT7QZs9YoDC79erTBDqr9ZN9A0gcx8S7u34
ZTfDiyHqeiLzb0oieAW0co86maDaQ+oH000SoHL8b+q04BQi087sHgVKv5BjlO254Ah0DEXU0h4Q
qT59movOn0l6vKxWsi0XfEAVFeUctTxINFNnHm+GPHa08DXhvM0wJNZGpZQl5jeWVK16EuGpgTS7
JvBphqSpxEdvL9UZQrDGIdWKdmoBEU/EmRv9egoGyd1+28OcIYRj2oqtaMLoTf5CWEWunqdOMI37
XkvcKRlRfNGEkVO0M9qmgsPlTdp2NWdkwS5jfeqKZQByyO5n1HzTD6p6s6CbfiwPQ/blMti2RpzB
BPu07LRQjRgrSYPPpHzM28iLTEn50vYJd8YQzNNQhzTu+Iu+gYAtbiKPEL9EwnQefp2FGd6GgeFG
pTY69cT6uck0k7EP4G3S/CqLmIsbeCQ9CjaV7wwiFs4NWYACBX68NZXTNO/N7vHylmwu1+rzhfzg
nGcD6zAuaDeWX5FUKlSwcSooNfp4GWZz51cwgg1RHNOhTQFj1bqLQuUEibJ+kWy9DESwohHsLxqo
5n8lFNiGwAWEFxLbqAF8Hn2ydsk6xp9MYuuekIcw9Rtde80Bw84YgmuuaRvafcOTqdXiGeBhRHoC
l23Job8liaHiHx39QhZKTJ9LQsp8mBbFwmN6w9PpQfi6dDrI3NEuw5ur8Kr5HKIhZUImFRecv+6b
t6U4Q4juyzLKoOJXtRxkU2xwSAAqqFfoLl5ybGpgUgvo6QUTYfFCmJljpTJGHbWq3rSRfdMqlEn2
neuOeBVY4wg2MmVVM6I5F1FfXbrDTN/Wy3DbZtkJLUDvqTJ/+HWTNDRQ4aMKHG/bYrlajo4CI1Io
TLJFAQWK3wsyHMa6lBwwm1KdYcSKtW40FZQnASbHTNYrnQbXbZWqLnqaYpRNl8XbOaT158uibTm1
lWg/bsWrO+JQT2EQEYakP0VLWpgq1sGy0nHXh1W6L9RAdojKZBR2bgiS3lBsG07UTA8U9ZtDMXn5
WLtqe+qkjy1c317oCThUDIv3GqFl4rlZzaEZsdwInj2p4sL416orNp92jBWa4I3CAvVYJkdT98Wx
eCy8yC/uM4xg7A4tL07YhR8sDA0Zr2TMWtubeBZTCB+JNUQL0wG8kE8KoeAWRmHuh6EovMvKwl3E
heW0hUxZ0C+mOQ7ACfrGr9P2twpjhS5DbPSjWdpqEcWJTAZeVNIYo8J+55YInfiABjEvuDYczbV8
BaN4EjQ4W5LzcKPr5DmsoJd92BGtJD9gx53maU5+k3noetjV2LnSD94nJ9mubZvCz12zBZ9foSU9
aLi6jEbrNtEthgk75fwNzRNExhUi2zj+85WVF7qVFyoMfbfUNwFNMTxJ9iy+FRyvt004I2tFZVUS
K0gApZFnpxSqeFKVb9F0VEp2PVm/zLHCt4tq6L5UeaerADcVeWokzMSrQfMQtL463A+df1kTt43q
DMF/vlqzJFCNfulwlg3mb3n5pLXfsxwNyeb+MszmsbySRHBR42DGRmjiKOu16qS05U4t3xiDRL1l
IIJnakajmo0QsijBXuu/acEHcJVLzmQZhuCEohHJn3gGhlFdz8lvgb7LpfTemxigf0S5H7UsJhLE
dWafKWzGCUmayZnD0u/TdyaV5U23UTDNwzBBZYPK0Oc7j7uWHqsMt/Euv27x0IoAPAllBiMDERxO
CB7o3x/XrOx7kTi6/s2SjXja1GD9LIfgYDSz74uqRFDZBSdF/Y2RwC01h/S/PrwZxohOOcYrz20q
Fp8v1IoCylVYSdU7sqjXrfbr7KLPIQQHhmCvtPoG9p631Rfk7492kUkKwzdXayUF37CVvaczoWO6
AKLBeJhBpYcoT5xZtZymlp2jG4z8EMeCalno5wF7k2D0Q5fMQY4bN0iAg3e57SLdW9/xUweUL451
3T5kX9Jj+BEVEm9mj88ulpX/bWmficJnXMuAT16Q2Vl6g0co5LRy9SNeW0N6F4z+rzu2NYSg4Lra
WXMR4DrexQNq050Az5Hl9Otd+JaGpgeGEkawDLykvrBmq4sUgk4kVlK3KPMPOgl+uyzJBk/OcxDB
feIWm0fBAJB2xyk/wftzpHuyq6STzLa2ZS2N4EP1sQddiAYgs3hTZncNTdzKbiSOekvRVyDiM0Cn
luaYaQakiQMH5FkxetaV4pYku8vLtikMqI1/aLqOr/3coEBYENK01cFPlodIxwejp9vhdZOwhx84
/+fr9J/hU/n29wC0/fd/4c9fy2pu4jDqhD/++yb+2pRt+b37L/5rP//a81/695vqqfjQNU9P3c2X
Svybz34Rn/8Hvvel+/LsD7sCPZ3zu/6pmd8/tX3W/QDBN+V/86/+8D+efnzKR7B4/esfX8u+6Pin
hXFZ/OOPHx2//esfYPBcLTn//D9+ePslx+99GP77/30rm3b57/8bvvi1py9th08w/qmhkotiv2Hp
KIbCB45P/Cea+k9m2py4APS/aKazoCZF2XTRv/5hsX+qPEtHVdwMNcy0ws62Zc9/ZJr/RAqE4V8T
13ywsBn/+FP8Zxt13rj/KPr8bRkXXYvfhgas7hMEgZuFAmSG3gv0YYBf4LmGgFIIU7MCdd5ZAdtp
ZnBTDZjqOVKJJxKi3xcwwnk+DVW40MCake++JukpWN6vVv0PsdZiyD5f8HTGYpKprpN5p0aHLL0p
wbVyGUC2ToIljWDeaYZynHcxSvKWPHe10To29ZfLKDIxhDO2M1o6EXPAcGYt9S0NTaWBJNaVIXA5
10dsHLTwCtO8o00HjuSkNr2Qga7wshzbq4XkE4rbwcoh9smOSlDTiWI7MA7HaRVLu1LVIHnXGNKS
7W15zkjc067kyQd90Lt4mXd5OjmTrR362JIwmW4KA9JgRlGXgMpMYcmKvMjsZsKSmQM6oWJrp4/E
i3rZXVQs/fvdRlY4gihjWXd9kBbYfGsKT7Rdqp2aD+QYWFZ8LJAUcxSafE0GYvpp1mMcc62PDoYn
Wzt1lhXIyGQWoqN5HPouw4R1vLx/btA+PNsnvC5ItGRz71YCC2d6EKap1VAsbLL4hnIMFMnGyT5f
OMonHWPROgqbNfT91F4HMq5IySKJycIxpkMWmdA9FXQmOnrCb1pZPlIigpgbDFpzQNVsNe/SEdO5
htKjoYzTX+eu68URcN6GH3q5MiG6THYedLiSTD7xGebQW6520O84TQC5rT3NVT16Mt5gJouDeT+3
lVu4keQJWSam4F2rbg6WcMJXaDAsryzfa7Es4pIh8J+vhCQJBmHUMTxrhomQxttW/3TZ43HjvLSI
gpNQMdurayt8voGuB8MqnTB8yhN+GEnyCNzyLgEJXmKK1bbMNCwV0wLbKZUoQq2K6ZmVcahizTP6
6G9KJriCFEMYiYFavF2hT8D7rqmPQ3DodFmrErfGS4IJ3kDNWNirS4eTqUaSLO1u4mj+FOcKWF7Y
LcnaE0qIPYyA8C5v3KZiGBqo9EyVR2OCk0i0qrX1kk0IgL6PrTfICik3ncT580UnkehNEucalk8z
GCYEByVI4Ka3WaJ27mVBtoEwkVgzbPzHFkIgU7fmZVrgspMcnQtFdGzGcq+bv9iF/Psphe72P2EE
U0XGlJVjb8y7UjO/oMx/OBQsq90pVGqJUxDLAf+AQssSQlPQl4gZxrLqtcAsTcz9Pgb7ykcq/2Ce
wh803rJRHNtacIYSrKqd8b6URlg8dX5Tlp/YLMlsbFqtcf58wYhqVB6HnWkhTEH9WvC9NphTxp/D
AcyhtuzJRSaLYEhNWmX2kANL0506BzVZJXOm4jPL7zuDjm08MOJF7kUS0DBzLVqmlB8Z/R3x6n1z
QNUMupBOlmc4oxcdohPoUcar/vSqQ3cFzaVfOXJr6tiC0lOs5MJnb1St+j6cTbIr8iE6vsKiwOxt
MAPUiRiJ8RyqqNCzYFEoRZjaflh1ftGSXTmm3mUYkSbjj9U84wgb1mt6H+gjTKp66Lz8tt9zytXp
tNxO7rLDk5Uvmyiy6SpWggk+LzQytKSGdEY3y16r7pfQV9jTZaE2z8MzhNh4ihaWqQ86ghM9it+F
WrtLA/V9T+PbJFok71UyKOFuqU5JkKICAVdYu7wi9melSksHCb+HqC1k1Q4yLMHJWvVYkkQBlq61
t3MKFvK4eWjK0CsXXRK9bm8SU21k1GwKJXyufTVZcN8c4f3M4mYuQzddbmIpSQH/vi8OXQzU+ANE
pOvMbCuZlRogfFIdeEnd5WpyuhN/b0N7n0Si7RvOCk3YKUUxgzAiNoKkvVk6mGK95zM1yHdQ1GNY
psynb/rcFZqwV0nbLvakAa1Tsh7Xl7Dasb7VvCoNe9+es+oeKeBXmZaFqQOUgEIbpv1818D+20Yt
gS2P+hS5mV4WexTjPc1VJWv/3HTzKyThyErbhATGhK2zeyNwxnS+oXSUJRDFR9nffdMKRfCBFok6
M+UKghS5dSo80OG/xQOmR/bxx/G6ccvICT0ZZ+i2oqxQBY/Y2bmt2doPtaQO+OTBr70cwn15nRzm
g/GaiHoFJhiaGfZVOGEo6A51hEPqRhMonroEiWzFoen0mijtDCb6RdPW6dhpcL1D8w4T1hyrvW/i
V9nZCkSws6DoUXQxAaTzF5/PnwRn+J7ecKvO9op/2dOLDHOiioiN+R3IlHVtBprZufb+B8fTjda4
6mPsLqgXUA/hIjkxJaov8v+DgNFIYwOISJ0r1Yelf7wskuzz+c9XMQbeUeF3W3gOs/KW7kkhsmNE
HN/xx5oxFGSio1rHy9xzhA5l2dqyINdjfsAIymN6mvxgb39JIifwpnczqLHsq2xxdA89Xgf529Pm
MYYc8p/wgpeaTJIvSgkvlY9f8uRkp1fTXDg5lfTEbR5hKxjBRYGjKEBbV4PsRV95oR66NOi/WWoq
e4GSiSM4qaLHJChVhTjT/DYzDyxc/OlzTmVEzdtqcV41wSsl3YxKAX0ETHUgysNCZMX6MjkET6Q1
IF1tc8iBcV1ukT7MJeg6PzVSglcJjkjxNPctOvsSBv+AOUJJZnpqVX9Q8+hqIur+silJVECkn6xK
K+ti7hwQirGk9cPuKrZt7zKIZGMs4aTXlhLDaUPIY2ep00ctuowDyQVOBiFce4uuM8shAsRUFDuF
tpi/J0sAy5aKf4WV1zGXeBgiiqWKMTcauQrH6ungKhaTZQpksgjWr/Ug46IB3FuSZk9Vh0GTlv71
8o5sn+BgtcELu0HR7iCocm6zJa6VCXenu+Bzcyz8fJ9djZmr7HOfebKZX5sSndHEU3Uc8nksKY7w
Dgw6tCv8KKoktwyxKu53l00ZBfc3SG5R/fJ8e5a4yIo+RaIouEEAuyv31nWGKy5ey24mzA2O/Rk9
v6GTXL9KL1bAgttJrTLoogVup8CsBzMM3qmscS1dlQi4qX4rGGHHwmAZ4lJBomosbrPWy9R3mD5z
WSs2/c4ZQvQ76FsG2VsDSVC72A0+nh7BXLobk4fLMNsRic2n+WIAGJguBAVn8AZV00D51HcdP113
4HvECztmL7q6px7YN10SQm7q3wqQC74yXdrYAwvARYOoDs+nhjLjobOm+mtiRzymUZCnY6SEGPY0
YDztzQ7Lt1StOxWaawS9XwTaR8nycU1+cSlc4XBpV9LYSLIaQYG8R3YMD7WL/p6ucvhsMxSsgb6B
l8NUn5anrHbMR/39ZfBNLVxhC1tXKHVaLD0i/zlSv0whHV2DtbUzW4ZsDN22i1pBCZsWVChmGivc
5YuZjU5Xgkg7LDvOYxs/Zhao+ZBg/x4zbTw0NC32UxJrhxi8LW6WLOQ1lsHQ38BQxqUz8ZgcSxC2
WVmEgKzEENsuPEYgQATpeRr7r1jfFZBwVCqVwcK44nurnPAs21W33XC4DLG9sCsM4aycjL7QSv4u
NoLAREdSAYO8D9Qtj6XPjpEkwOBu6YWyrsAEZY2mIa7CErbOSOzk7Z1ivKn175zvOnozVx+HV/mw
FZ6ooLYS2EGTYAG16UlpO9c0y6s4Nu/GfJH1bElXUlBRNPLlZh7A4q2bfmf6LQYd68f0qHq5F3uy
gjS+UpdWUjjg+rnvpqyHauT0Vu9OxS8WDP9+gK5WTjjHjGG2VbWAWiAnEhbXmCupxRJlkIkgnGEx
05PJ0gERGU9D81s3/73PF/vbdHOazJTaSK3bxyUBe6Okppov8YUtENngQxRTGKh3xOlhjbtIrR2d
lOh30h+HdLldMvLhsqVuOtvzjlDBGcytMeh2D7hYP6n0To+8KZacjDIIwReEXVl1AwWEUbvp8K7F
KE4mS3fwz7i0aoILMJsRbbUWdoWPLLP47MEDeZ851o8x6vS4SDZpOxJcLZvgApKIlJU2UFw3cDJ6
k9fekkPgsdZhn5TPfAZ5tU/cxgPf/d/bLsEbTFYd0qria4lSzu6GPXWWJAaU6R//+erkrwu8efzY
Ld30s348dJj1MQTMs5MPNJRVq0s8NxX8gdaPBbMqLKMyfADpS4uu4VY5suUwRF+Z/jGUTqnc9g7o
iQMlOepuxbEmdB6qAAo/Yd5Ye5ce4h+lvs3OejN6qpfsFE92Nm0r/09AkfUqiSxapiDU2s3gT0ZH
L9FPIEJ+lVZYGKrDB7a8KGReELfgqoUDsK6vaPLQ5QdaSTrUthfuDCHuVNqZYIXuEXgq6BA7Vovk
cr29TufPF922xYY6qRGJpRr5BiKOfZ8ZPsFQ9Mv2s63df8JQsdaxsbu2UDKkVxTMDEDtFNFs3w4c
1UDrtTruL4Ntnd2UT9ZCxyq4kalY3x2VXdCDTgR30q/ZsTmSQ3eocmdydX/Y421FEnRtLOEzNMGV
p3PDOpD+QNW0U6V9KkyfyVz51lvAMwzBl6t4Jc8JAQbpXONEMVm7u7KvS4woCA7lUXfAMOGWu8vL
uKF6wCQMBfK4cqtiHiHpmZqpM16aWe/OxbVuSooMNnRi/fli5oDQeGzNgqL8A9f3pak8ajk2icE6
+bUw7i/Lwv2zcE49wxLS8lPQlpqSoZhr6MmbKkt2ZRbfz1hMJZGNr91Wh5/L9iInb9ZpZtXIvKKy
dwIxfdufau3Ta8ShhDEd710o0Xh+WHR1GxM05EPllNAlJmbWqbumMRx18S8D/S+Kd0YS/M+k1+Ac
amN+wBPfchN/+C0oXP52WDm6M93EXs+nbF9G3daMM6jglNDuMJCZOz3FGnVfDWPMucb/9FMlKdDs
3mPQawC2m8ug2yryE1TMkGBAbt/T0Zx2Q2jy1pce2YoaE1ZK/W0wDb9IpcMjcijkGU1QyBEl6ZVi
twhnc7bLCuPYxdnDZYG2FfEMIfglc7QUm2ZQxEV3c5a6WnUdl7J6FMlWWYJjIks0xsQEiKknD2Uw
ncoq2A9MdaNZPwyJxGVs1Ws8WzYh3mThMDdhgmUb/PBQnurPpcvvZa1nO8RF3qD/TTteXsWtjBZa
AVSU+4MVDSOI+DKvAjOdNmVqqPqEK3V6+/sIJ+NYHCaX/Q9pX7Yct85z+0Sq0izqVqJa3e15SJzk
RpXE2ZrnWU9/FpP6tmW2fvHE+y4VVzUEEgRAEFjrzFh54494qpU4ZqYrccvcAe00iND+W7xidZ1y
KDwlPsbCacJNe18J4nyIucxtLLNSU5orqWv2qeosQbi4gAHIqZlUomRpM5ys5HGeJG3IMlQgBPaS
0T6Eo0JjfREc4U1jXIng/EYdBJIV5DUsfjC+aslyn9TFtzSSPBC/fhvL1N83DfZzF0HlTRyfY5bl
YIf2gJdEaXhRAYSVhjcmmPnA2DfgTufPViHwi1vXn7Ut8lCrSdxlYycjjI3niUpO6w8v89f5lYFC
A0T5avhauJk7PuyrKToBGudIUjlTYkOGntpdcVI95QgGwsJNr0ED58pOeIe6q0Ai836XKwtyYhBc
IX3jy63SpJlTYcM2k2umJ5uBt27Hgw7WNEtwvje9pP4mivMoOqhILC2CcvZyq8A9jr2fIEHdV2jb
9t+EcD4EPMUmZnaZKzYzRpFafU+yUmD8mzJwvUJbIGgrbf6KJbWzKqkB0rWmBbUPyLw/slBvv89b
e1t14bywR5gmXh5QiDuFEgG/YejtL9V28o5uYMVQgF1t8gMs9dDoRk/6yZOOHQh5CxqeyavulKfM
Kz6JCm+bHmMljPO2UjxXdlbBuS/RY53eJ92vpXgl2QN6ugUmsH12TZ0A4wYEMeCxfe/Y7VydVRXk
v55lKoFjaSFFu8t1zdgnEqV7CIsKeF69F2ukcEnxZUK5zpXm1k3MU2eRo2oOj7n6l0B4f9KQ1Udx
R7tugee3oJwKAJSh9cKysN1kaPFyIw823d/YTfvE1JwKSHJdxjjee/0jvY3bMZUmT++ux+phEDGV
bPUsAz5IwaiQbWPkj4dcStLC0hsrmDCIBg435dhchaf81J5YwTYQWOmmMhaIr8HkDIn8YFKcGYER
h7i7dOG9VN42og5E0e9zdlnlkpmnERL8xZB1R7W16TRnpX34wJaAmx18sxj2JzzuEjqHjNCAq/UK
4DxYXw3t5b/9PtNylcvMk2QrU40a+tB4jF8vyEX3k80kBrykIFrHwCYoCt5LyLqh06QcN4Vk6s+9
kb8E4VVBxpMaZ4IdF0ni0hctKe1xtvG62FTGglkF4OBZ99ZsW54p2aKBjE23ZIPgEdxIMqCcuHhh
KHWh1CPMK01eQPXkRCCQsseDXD+D8EXgmDYVW8lif19tUg9E5iJqsYT90Dtx6Ch55w7llSFsjdu0
6ZUgbq8WIMp2hY0LlhUcUkKt2HbQl9QkYPENQap2RfLDLD9jVpHUoKe7K0XESWzRLpKKlXxuB6Mi
itCXqrIXBMdsgERUHrNOVCgWrSbn5dQ4rcYRPXmeOaBDs7HcNEufg16iUi1C7RGsJ99ADISBqlAK
iCqtyjUN6cXK2k/7B3jbDm0Vg8o4YPIFFkhWjkGcayjRaF9gGvLYUyX4kse01UTDQNu78yaKi0SW
Xctqw4YLDLWIDlNoWA4873JTy7lJ97XaWjjkFqDfRN8Ko8p9b/HJIhtFga5dz6gxNngA0Pn+72+p
AlAGwFuAnu2SXWohRqIl6jx5SUvL7muXnrTy78vC1krERe2sruSxHRBMi/DakLxK9JC8ZcaIoCBZ
wVw6AFO5JdIwWNQbPTa+Xm5mNA8CF3NZXLsS3Wg2lwojHqDtBEwZgun7rQB5b572EfRYxoEa6E5c
osSJWhHpII9h8TvPUVZyuLMfo0w/VwOrNWr2jzqMMcY7nuzol1UCsScwr+LQPiIXxKW7+MhOrSRz
K1kNdjuOFdK+1sLk8i2xBAX8rSP6ptkFikAQTkUGTpnJm5JPmGCmffCtN+7szq+F0zL7m2XwGewC
vK7SVpEuKPGnrPaG/FcrqgmLRHBeIMqLeKhL7JNh3yXkuVAf2vlx/3Rumva/G2LIXMXKrDDBDTBK
tmCFo3alY+gDumyutfAvoaw5o0Oi9t64I0OVjSFtJ4+Q3svK9JzZxmEJ+uO+QpvubKUQW9NVAI9b
XF/bGWISrfF10DbNrfUf14zLEWaw6xYZABJA1ORN+qmKnwv7evivinDOIB60oBwnHZU2ewRLiH7U
WyHj5OZiAT7LwKAmiA74S0I1JkWJcdDJ055mN/B73widqKT9QT5gzocmv+qr4uf+/mzatIknQtzM
rUsA1TIpgNwDmhePqOdWerWWY2qIKCI2b5dgmP9XCLdDcVbBjQ+IOdkJxUJPerRd7Ua+j8Bg1DKK
AC966DFYISpsbDvWlVxuz7Sxkhq8tSFTdVg3vYKnNsPXD2hs9z6yihYwFdDYegmu2mbRaITzhLLA
LN20eXPQ5+Fxzm2BO90sdmG08F85nAfSl1q32gQKtZ6CB4/aX9BgEBwmd7zu/P7Kfv5vanHeqEhI
CWxVPIyn2VEPY1fRnzr1aV/GZkkFoHGAImKUvxeQbqQm82jOiLKq5XZf9LOGmkr2whLUU/coZrba
NoqVPG4Nw6IdZ20JcVcy63vJAIhFVT5qVvNlhgEOQ3M7DqAXbodTmv392ANgT9405ZZzUtIkiyZE
Qz3SjyScz3aTuWks6hnctpKVHM61D0YTDxbLv5Q7lMwbMMZHh86JbtFiAMoCdKEQV7CHm45rJZHz
8pY0JHGbQbPwc3zL+tEArOos5wqNtTN60iRhT9rWoMy7teRcypSDloOMKNjPZ+WAno2zeda95NAc
G9wEDtGxcSXaHmdH8tVj4In6vTbDNCGYylLw9nIxg2lIQ2PruoznuEaicuv0We8pQ4Y3itf9ld1M
oN4E8dcoA+URjLvjWtrnrzNY35oCFLe5o0Q3sRAnlCV7/BVUsVUZKMoEVIM86TYJ9TpsTYTqtrgH
I59alqc0P0TltSUdYrtwgL23r9y2oa4kcolvG1mJKc8Dc2e4KD4qx4j+jGNncfVD47dXiqBBa3PX
2Is0cBdNGRnQ+1wE7OUGACugYGw8GeXkDPpJyq46IqrbbsbUlRzONmupsEgawEtP8fVQOFV7G4oQ
/LZVQW0JU2L2Ja5j2ipx3NtQZbZfagwXNKOb2DQTDbxta/ImhvMkXVBZWlwiAEzBOVK9EN2fqbdv
BFsiGOUF0M5ATH3RvK4NPWxgQm4wzLf69CVbIOsDOaiqqjbAL1AruOjv0lMj7UIZ+6Ep99Z0F02C
NyhmpvzBwfOrihsiru0gWXtvV4AKiZKyQw4Vj3dq9qNQj2rySWoHh6iU1IJ4ubleK2HclrAXqRFT
qbj8FpE/TeURvUtH8B8LUo0tA1vrxD5jlbdP0HSZWfW17L8vFY2Gz1V5RXrBiRQpw5+U0orAJgj7
GpvoMZ2mn23dn6vOetm3sc2X+bU2XCJo5I3cjgH8dXZqTad1fkzAiZzc8D6+H/yUYvBIYHIixTjP
lqoLGN56KFYnk4P2XVcfayeyIrqv2JYY0B6oaCZDlQLF8ve7BDIq8G7FrPNqqK8U83MzDU+BbYnC
+9aL51oMt3xKT+yuG8rFs+5U13RbP77JrzGxRVHaE1zmmPnyZwmlHTTjwZDR9HghyggXOcigkayD
L6Lw5UCojkgGtzkToAwLJA9sjqU71b59KyeOsqAFD7dUByyDV8arLAvWcHOnVnpxlZaaKEtDIrz+
Z6Zk0inKKyoX2eRIUZMd9o1CoB7fKxTrahEsFdoZde2sJE959HX/9wWq8F01FsmaYpTjBTWWyu2H
56KKnMaonX0pWw5oZQgm03LlgNQlK5WQRAvY8RKH6NVBTciVVGXPZvEBID9rLYopvBIV6aTOEytZ
vBJ4Lmr60ofAqpEV+t8U4s6q2QBpE1MCixfn+V0Y5F+BLPMypPJ9HhVf9kVtvjYCLxlZDqC48fzE
WVvGRm1KBfMOweToSIyjg/E439XXMqiCRU+b2xv1ryy+2jvIQVmWMU6sWbKR0aUBmEBtvHaSOTh9
nQti7bZxv0njHqpN2bYVUsLjZdZRj+/LSuC4Rdpwt0OAyldpwEaGs+WQBmB2Ivck80sRDTZzY5du
7k0NLmVog6jHRZSgsWMkp7iNMNFRND+i2X6ck8UNYv3zvkVwZxazY4CpxBAZq08AdVbljC827HRu
x6midVmdRkV9CcbkvutSgfcWieG8d7nkSWOaQ0Xn9ledLk6S3xtB/Xeu9EIXzn2nHTreqgkQDBr5
XlbXWfGKC/z+crHzsdqeCxHc+QG/e1iGGfRITsahOKR+40l+44tqioLl4rtWchgYaQbsStUjEiSK
YzS9U3XC7g7u0PDq8J1ZUTEOA0GaStPP8aNGiwMuP5LXnU1clc0DRuEkKgLZ4Wt+FzK5g5TFUy9N
EWRqT3HmzACJSa/QL0LJyXYj4rYlruaNH9Ilcfb3TqQsd7TSrlMypJIV7bP7uPctW3CURL/P/r6K
FslUywxVqqL6oCO1u02kUKCByCzY31cSSAjmemPRF1rZhyE5o3N0igSJt0gJzh+EiRWODRlh4MGC
otdnu2y9/7YNnCsIlG6Q+gDbYLQvY3rdJs/7v89O+c4R1TgvEE4xkKN1tg2yL6eNQ8LYyRS/nc7D
cN1lfzljfWHOnEcIUQqKVD2saT/2zqxpbleCGaIzBVsv2BceAH4u4lZqWmhVN6+x9JigfLC/bHy5
lVeE5wGr7HKWMjz6Ue2OseloR1Thn+0bhr9Q+OWLQJpIH/W9KVuLLOnxgAtkmDm5AwY44CM8B18t
z/jWX6Pu/037ui+RGe6OWfAssBHRxx5s8RUdk5M5PTf6t6X5adiiGPS7GLYnhym+OqMLLpNLbWGj
Rld2l+vYKzH1bjnBoafpK16JvZDax+Im8FLBkm6GJtRLUCu3bbBDcOcqkjG/MTMLSfCWouAam58Y
doEpOL58be6PnazkcOerUZWhk0YT5/dudmUP0BnUduUnICWgz9Wmf4mUcCGOP18R+o3KBhE3nY7G
eC0Lgdo3DeNNn98F5dWGgewjVeVZXWjfxm5CzlpXYhr4ShGxg24fsJUgLkPNta7u7DiZqY7ZbA3Z
w3Cln5J/tDNAm86tKFaI1OIOGGYagUk2SjNdWiBCmodgVg+19VNv//nAuVppxUXVrilgDOOC9wMJ
bxbmE0rgzqRcEen7vhz+6sIbgsodLCtRzVjPYXe6Hx6BUPaQuvb3/MSeLYpRkEmKFo8LtFlJqqwL
sVVGcwbtYmNZ7tJfW8hNBEqxXbjwFqvVYx+yMr6gAWijgVcn2qBpOL1imBnJj+nMMiD7XhXZhNAE
OR/R10OslzqL7tfED6+WK7y3Pli+gTdkNPb6+8ptBuKVbpyjGOyMjABp7qkqjw04UVQH/IFAjGq9
PO8Xauhp6KA8JZDKtmZvRTl/kWYWSmzMz1uh30avfX/ODUFzzKan1dDjLaMDX0Oz0ftNy5uhz2wV
q8gssfVTX8PbMd4ljvvrt+1pV3I442iDOa/7HH2b5rfeW67BgkGbo+IvbnoPQJW/J7JhV8GVOM44
9N4yNQNCadWeZfmYIJ8ZOsFLJ//I+ucUr4RwRhHNXWCGOrI/CegbU3pXzU91cU1CN1kWpygeDaV0
yvF1fyU3j/NKKGcTGL3SlpmlnGk5Zw4xa4ou/pNWT/fG1AvABTYTmzdZ/NVNH+J2NiXIUkb5HCj9
NWkHQQgWieACSbHYdr6kKtZwOQzqsdKf9pdLYN/85Eyr92lbMPuWzyyTiH0DDI7pQTTDIlKDixxK
YahtZ8PetKYGDL16bdZ/CzXJm5vGvmHlX2176iw5wW7YTwuNcMtMiVf90G6q2v2NC/6kCd8uN9XS
MXenaniEQ3fLe5F5XFcYGOgqCrN2Jwz8tX5Ai6N+b92gqx9YZvbr/nZteryVQC7Sl/NiVU0EHc3l
bulvK/VrNnzdF8GOPu9UwRSHgUI03Bs2P5pey4VmduY00TFSHds+NcEVmtyA8+o2kujpYmv98OBn
K2jiZFUpzg2patWEup3NdAhuSgLWAtE05qYyKwGcC5rrugDHVVtR8glVnC/WIT9Px1GnuHv4yCYw
XO3k9/8/vQmbKcxaNc4P9WUetLJcVrSj7IoVe2biWO6EV21MiAnH0bZyi5U0vtwvqYaWxijr4SYy
UN2NgKpETpZr+YUXH/6yrfv3QVsL46y+t8dFq9q6okF0smpgYsm6ICcT2MUFZqM9wmKXcqaNbvup
irfUsBFEp0sRJk4swAzRZociOz/Elc9TrM7xMtEyzhMvyMPUlaRA9OKzUQF7L4aL6z2mdScJw7LY
GOWgA35mDM8SktkW1CksnbVey9adc0d0dbs0fCZXtwEzrWoKnj3fe6a4Qre82aUVzdovlvEgdaeu
TB0t+qVEP/f9xUai+V4UW+mV35Vt8H+AVgC1tuh3n1HpElp+MdFmlByhIBWIY1/+3j+9F8dnZDYw
AmdQS9BwdggQhdH99pzqjuWNpcOwrwrfKATmeOl134vkNjEaQnPI1H5iRCroyyZ3JGypVE7P+6pt
m+TbnvHecCyyLksCgJ4H50I79sKesMvciOkB345+EdMG89/7nQoSU21tcAbR4aAcGDPDODrpL9sr
rvITqHVwNR1GTMsqr/t6/R8W8iaXi1ptrOodmXA7YEDybEA9rR2dMrST/BDeiepNv3PySwt5E8fZ
fqAVmtouMMj/QczFmHz+VJ7LX7qG4szwAgwZGgAcQr7KFzrSBv+MKblVCrcTFaK3TeftW9ierw6H
ScaiIC2+JWq/KPq3kJwa6XF/ebeP+psI7kDEU6z1C9F6mgVqclzSRXeB6V8cwE3/EKW57nST/peN
43Aq7y2JOxHBAA4Z0uP9OqjuGy3yu+5gDflhX7GN+hqkILNCYgUgkQv6nVBBNl8bwF1JTipiWkan
Y38THYCsqr5G/5Qn8I2f2gRse+4g2rfNo/Im+vfdZrVvi9XJIU498mJJO5mAdLQT5VZpwkOWF4KE
SySKO5VkKeLJmhBO4yxxSvXFrG8mq0Fj2pNgOTf9y0on7hiqaR4GBd42KWscTn7G59TXnfxU3qsO
89OhsEFz41b7bgN//321ijVJjdCSUKdc7jCedUzPuau/Kg+Y0QJLPCYGRQ9Om6cNHMeg4gMrxgUp
ECjjwrCOw4qW9SOw3/v6WATCwsrmeVsJ4Wy/DJNUV3KEdDb8Lfuz212rHu4Y34LX4qg0gPlQryMv
uJWFLfQsW71wbCvJXIDAMFSU4uD9qSrKXu6FuLIFtLyRkFh2FiBGMK3ohgfjPvyxbzubprOSzOXR
RawV8pDARkl/nXS3gSL4/e0QsRLApctdMTddZym4dSBPakH/kdDcNcBKgILmnahaJdCGb6iN1N5K
DKvAA4t5UIyzSR72V2vTDA3AUmHEDhD+fHmeSE1RV73V07a4srKbfLrSRaWvTRVYWQow/bJ5wemt
ddrQBKnU0yGR3YEE7pQIXgf5frk/Pn4lgn3C6vBKGvgXoxLel11sU2+6Cnw8AByC6+xzexpuSOKK
6JtESnGRjAyD3DYhIllp1Oj9Yp3rtr+/NRv3MriklVbc6a0MovSVXLF72UBZLsLSAUZ+UfiaaAU3
PftKFndeFdCeWVqOKGncLQfGSx37CcZdxoPxMMIFRufE792/f0R5ryB3VMHLmaL5GMbdTC+a/MMk
gnRDtEncScWdiqhdht/Pq1tTqQH6LHqe3Dw+b8vGX2bNRlb7JosxNJBErr5k140R0rGfT/umsOnH
V2K4uGuHbWxiYGGiOqY6W40hHiet6uJ5d5i/7IsSrBl/ny3MNCeAIkaPR9NhgOaLZKrevgTRmnE5
b1hZaVnOIUwaKXV4ntJzF//8byI4fyDLozaS1p6oSW41xTWmu0o0QiU4MPylfJoaTBoNJqDbugcb
sw1q8B0Yt0MoAhXZDjcWhuuAKYECAN8bFxlRW8XsWh5/ZidTAX+Q8cAQuhIvFrfBMEu6iNtv0vju
uMlu0iBT4KwZP70CmqTgfvpNoyUm3FFZErcni7PqKJoHdVTzCS/P5Ib4CgUYkuLWt8VBuk3dEVMx
w3ly0bqAd6Di1/TLpvlfV8XhgFbasi9cxY3QQJ9ZF8Pr2Xp9Am2iM9Q63TfFzURoJYKz9q5FNbmI
UAOY8hvQdjldhxscuRuHLyExKeu635e3HTVWAjnbj+Zlri0F5RSG6oa86zzlTuXNB1bCqUQvkptn
eSWM/X21gMocB3JFYJyqXHvtWLlzMNBMG9x9pUSLyEVCBW9AuLrFWES1dTL5Xh6/dsqnNMydNvoc
StJ/XUMuGiZLUmqTCrv4c5tjRGGdY/ny9Xz8y877P6nLagW5GGiGZlA2CxPVYYbWlqgCFEorVQVm
KDQLLhZOGvr2Ig0VG5ZMMIY8JElH+QAISF+E4botizHRGmjzNy4GWMjSmMjA4eELII5FqCTmbnG0
fJXOxw/lx2+i+HetJAqiRZ+jgcpz7IXE8KNchLWyaeNgS7IVtPhrF8DEioSirDzK8PTzbW259vit
EtGqikRwRoC+w6WVU6WnMrnFaF6lPBBRnXozhVhpwe1/PoPcrB2akS65KwFwpAsMZ0y+STHGSrLO
+8B5/VeYxSMUox85qssQxiYnp1m/CZZvUeEP2l1WvUYfCsQrWVwUWQat7ZWOvecDW6+Hf5Xq2yY1
tFNSjeHXsFALQdDYvG0oeG6y8JimA/mEW0oNVENtMJolHtqTe9mLvfpT7mrfJjyAo1DnJL9EPVTM
ZfOBEq3QACnBLU2R+bcns58lq0+1ki7NQzIVTlOI7usiCZwBolKkGuBbZhKex7Jy5vDrvkVsWfha
BW7NOksvg9ksR5qXt1P8rM8Hkp/+kwg+FzeAsYKCYjnRfPoUBr/kwU9ED44CLfhHVAkYQbo5ViM1
U7+Pr+LMLUWIGiIRXEqiq0phZYk60EpVnY44wTQ5hmgeWCSES0qqsM+nCTjy1CanVHvpMLUyPO/v
xmZBTTFNRQeeDaDd+HaUmtiNGQ1IfPQbNQI6BGhSAS9b/tQd8nPx1KPo3X5bpzd5XI5Qk6UmVYVI
0Jtosg8KrFp0GwGQf1+vTTHYZRnDEDoqlOzvq4xHlvo8swkAdlRFd7T5qRsNIFMLHoM3jyOe+zB7
z5pfeCS2JiN6kk1qSUnwuQPzqgjNeDNCg1/dxnipDD/GjxbrXaNJU4KAozzp5/4huFdutQfbh/s6
ah+pT69lcRsDNsCxmOIEfUlG7hJcw2t0kI2dN/wlvP/vVGotiMvarKUI7MCCBbTKzRhfJ5FgxnRz
V1aLxjlJTZutOppzZKG4iGl3nfGyb1qi3+d8JGAeJzL32Uj1rAR1YufYrS5QgYcg59eIv9/JVjnA
2SN2md/0s/m5dssb29Wd4TOaaX73nkgn0TPo1k15tS02F6CjAawL0oL9j7LBTZLnsm3dLgNI6Of9
5dv2OG/7w4PFl9UQR3GMTKAFRrHT3i7H3K1pfAqfoyNKDQdRGw/bj4uwvJLHeVFihk1jxTFa03Er
6Ze7Wq4c4CC5cRDQalAOpe0XtojJeNP/rIQyI1r5nxzV/FSqBrC1tI+1Qef8zhiP+wspsEObd3GT
EQLJskP1JOtoluUtOiSlTHTHYoFsb/V4t2C0U9gQVmlgb/G9Px1TN/mn8zDCTYsbkRFudjesrZBz
DvWQpUYxqT0NPxcYkmKQH2rlhKOb/VM4issYhYnX/CwSur+YIuvnnEagVzMBMmVPTeVZiX6UY0RV
1bVEo1lC4+ech5LGQTXnc4871+h1pwpElZ0Tn+J7hsQUHoTruW8kKKO8t8Mxb3LA/uGw6TdA312+
LLSgLMDb32eFDp5KK1+EEyvQ8aIpIMIzWthUiFrJSTuMABOSXMubMBbG+lz7K/Vxf+v2j5opc6lY
2itqCMR4IHN3P03tZdJKZ+5EFZTt28S/BxqDEu8XMpm7LDRDdGy03nCdY/SVXI/x1eCyaJzS6Fei
02wUHD7R5rG/r5xI2ybxrIIUAknmr7H+Mn6kLP522MyLJGlMNOTi2cCmI8zwp6x6ci8ildvcHfT9
aaDtkBHXuLCi6GEfDA2eiNX0WIIqIfSTUkAjtb03KxmcBehpM2mNhogcfOpoeGT0WEVJuxCz93+i
pX1ffcjBr2Ry9mBodqsWIQ5y0H/Po5Met64Vvn7AslcyuP0v81SvbNwpadJGXm5iAkN3k/Lpvwnh
wkhNyhpjw/JA4+pzrb+Q6UmbBOmMyAa4GDLJSmMCRx2pJUDgNQxshQe7Mtx9PTYPy2qxuMihmQmG
wjLcyEB07uY5GIJCVRBxN4v8ykoGFyUiYIpFMcZeUbTtTq0bf2MQDw+Dp7FH8idh2VakEhcscqI3
JMZYHe1axZmM3klEsLCCneHrcpPZ2rlU6ygG54clvqsl01Ga0dvfGdH55AeFSVgogdzn6IvK3PA7
8QGp9SS5oMi1wV8XOP2TuKlPpBjnEjJAPKumZMC1VdUBfcfuMJZ+YIrmNzfThtXtmTM60iH2tGBo
oUYoe4aJ8Can1xZQP9pYBPu9bXwrWZzx2UslJVkQsQgku6w0HJwqULKoB5YUierd21fPlTTO9nQj
0SVVHgYanVhPZHgOWGkYOCYh7QVh7v/QzEaQwEXasnjqC6XNkwkQ4+XvVg1QAWIokDz3oL7AdUDY
8M625CKhNd+EcU616rN00BWcYRnY30DezdMftn0fzAdb8gV2z4xsTxQz0lX8LlkPnaZFsPsvsxse
i0NAsxfYvMf00h/3pbHt3xPGOdmllKc6K0MEwZspelyaK7VDFVd19RzU15oucIUiaZzhA3NEL0PT
LikgvJr0pgPiTd4eO60Gh3DghPPPfeWEJsIZPyJfmNh6x/JY+0479JiKaEGp5zNCIolqgj6LTe+x
shHO+CV0yBBbgXaWcq0Mt6b+U/lbhpk/V3zLBAnBb7R7Hm66nNo0iKseCKJo59fd1Iton+D9Ckh1
jLp4POrWQbCIm97qTSTv7ZUEE4MkQD6RlY4KgMP6H/NcHCbcv4PBtW7UL91j5fcvIiTqzTC2Esul
gOFk51rboqhcz8GhRDOO3qaCYv/mhq1EcO5eN2IL0CcsUx4irzTQQVfHxyWYRCvIsrqLQ7aSw/6+
OtFLHOqW1qAuo/q4ZWB8+RQdFr8+/R4H+tgzP/Bz/2cj/ABSlCkWqUZ0L7Cp7PYm9aUbXIYZARGt
BSvITHpPM85X1aaVEMlmtgH0qvjMxrbMQyUcSxSZIPv7agGLRqutdkG2WSXGaUyTzyS3rwmJTqnV
BIK4IpLF+Sh51lOgwCYT0Gn8IrEdHSY4kwdLEt3qRYI450TaNDaiEl3wlX0zEzTbf2lUXxdln9s2
DjxDsJFZKuFx49FzHbQNC1wZEAFUA2TAliuT3Nt3Er8vZJeG8CaGU2aSu4CMOV6xRteyHQOdLClw
1Z3ixzw6sYvw4pCjfJW46k3lh4d/ALRS0f1P2PQXwKlW0X6qKBjiem8jIxjIsy5pByqFjy0YHufx
176Azf1aCeCMMJhJSbIhHqk6hHRIS0cj8UHLY6fvBXzUm8nGShJngpKtR2EhS7A7jIil4zEpJHfI
/Tg9tLGIbG7TPlayuI2r1WjphgoJgB6/xNF56j+p+ml/4UQ7w8XF2AKYgg4CbDo0qEZ8whDp/u8L
VOAJz4u8iquG4EGlXb7FRe8oyk0LIuP/JoQLR8ZcLhJ4UUYqVaYX99o5iZ6rJfrANJgCgh4QDbGh
KX5cqon0oSrxvk5l5RQPN0kmyojYZ16c05UAtlcrTzqoxlKkSVLjOqAc0OePUdub6Hv7nN/1P0Rd
8Nvp10oYdyQLXc/HqNLZ0DoQkXH3KF3jMT8pXnkH5i73Ixv0tnTc8ZyLEqRZXVzTBU/cgXWfKAUt
otd9IZvxbqURdzJbGwUjlCRqOhuF7loDiak9DMuxrCXrWMe56SzETB3TCotrXeuGT/vit194AJ4G
+DQgPVv8MzgGfZm1W6z/q/eAG3KNjkFP/lpTy8fYlNdGiPGiHozNS50qg4vNRBDR0KLw3mbisu7m
aYHNNMheMme8DR/aBA99bGT1ML+Ugpxi6zivxXEbqQdlXndSgK54+VulPHap6TTJZ8FCbqVkayHc
RoZDZBtyl0MnOtEF7ddd66Z4KyNOc1tiYFrY6inSivOz1tAorWzjZFfgUak+KeWVlQvuclt+dq0T
52cBsrHUM8HCQcqifC80UWVZoAM/jNSB+8UsmhpQBlXodvHyWZmVu1wC+opgd9QNL7XS5LdFrryU
lC2Jia4VNiE0Ue36T9Gi8Vh7fBg5IgNnBsX7xLU09jUraZ3Zl0BekQDfsQD3IvrHtrrrABOIkVn4
+4oxq9qTxF0EBjUMwIeXyDSYyMOk6GBsbu+lMW2dCHCsTqGRD4XeN6fIWV0121VgATmbxoTW3V0X
Pu0rtP1qs3KInM3lbaGPgNdgOxX4ADs4kJN2w46ReZiPmas978vbskAFg3hINNlwFT85apN5MpdR
A4SXdKsON7r+WA1CgJwt37AWwtlDmmlRINdpTcHcQ8Hn7ebnhIafYpBA4ArXOSLQ0i2rWMvjrKIJ
244EQEiljfFD0z4b5Qn9Gy4xIkdLRQOTymYEW60glwCYcRFmJAT01PKzOrH2TXI/g6LWT93OC5zG
QSkXrQKyk91gGnwRhM+tk7bWlG3v6qRVczlV1dDIlMgFNcrKN+2ldLoMfNty+BEXvxbGPmYlrNHC
yVi6osaVBKhoFK/4tSO5rNW38LKH8SgqWGynO4jLGOQHiASaSTmB+C8rMwuUde9Y8bP2q6PmM+pf
hmkpkrZ9Ev4Vxie9mqGPiSnJC40Nww1U66DOGrU0yfvIgfs34eBZgCa1W5IpgAMpiP086OTZGNDp
S0Bxty9n2zLe5HCOihiTmjQNAlc5g2sKkcvK6YgLZD6K7vfbLusth9K4bcqSySzKGj4kOUXXGN//
/fKnPcan7BGPsgfR6d6KysqbOB5FUYmA5tAbqUzr8W5p79EAKlg6kQDuZrJk1pgbCQSUtuQ1luan
eFnc3x2RCM4jamkR5nmMiSQJEwCVqV51tnzcF7E5ZL1eJ84LBtaozgna+6h0Nbr2T+NQHZCV/bBd
+N3YGanm9k8xhoNF6eb2O9Nqg5jyKz+B3vJE0qbfIewPj9E4+eDjcNHgTNFdUTiYbRScKtF6cn5w
wSRO0E0ymovk+3h8IMrj/mJuO4d/T5POub46mKsxMnBq+6qjxri4hLyWoYh7VSSFy6FbjGjonYm8
iYSIGzrObGdSUix0X5nN+8faMjjfsADcCohoWK3/4ShETwFYyDDdcPORiYO1KM43kFJJ8pKF/rI3
bydD88rQEFUSBK6On/qNE1VRZoLzqso3Uuyb0uOkfq0DwaoJTMzgvAKYghprMmHVg/bZ6m7RLivY
FcHuG5xPiBvp/5F2XTt249ryiwQoh1dl7djR3e0XwWGsnLO+/hZ7znHLtGbzXM/DAAMY2KtJLRYX
V6iCWIaMiLlrTbRMjmZuR47mdHbxJDjRnYIYgvvDot/HYVUolBhJWDiSl0GPBzDp9JJCXOn6lTQJ
aXdM/ub90OznQVLILm+wgSu4dVU0cCVG3WAR4WT5MsqaFVePlf52e0NZ+0n+fWMqk+Syn1aCsSDt
6kMrSd/GvrBuG2H5HgUMSRHOvB4halBE5XFsJksSSx8pBbDUJa+3TbEckEIHiNxUYaEvq72Ih4Xz
uZl1YRAHox9Tm7OqULDA6UINvR7kQkgqq7RTVy3fJ5EEB4NcvTkzqnus9VDQkEcIXssSaFeX2pE0
hsphzzpTeza2L1HK3YSxnrhKRRSEHFLncK/IKVnJc1ugJWn9wXn5IbJ5VuTFskn5XV00OjQXEQ7p
1TGZD3XOWBStjvZestwuivI5jA80caaDIn+yBqcxz6pl4lsF6VWB/OKEGsEPcrk3Lu9HoT38SXQk
gp1AFnVdxrwCBRhcWYtxLuJYgS7DFNIzKIsZZ2q3+3RrgvpqhQTCUT5F5tEQzPQprczsIluCSfin
itc1tsQrVPZOmcvKW+whxtYu9eWiaFTKxQDEl+Fh1A7cfGVWIlgmqG/X6c0YCzKcg5fxeCq/84pn
KK15Gyl2H07bhVBQQSjQIl7GQngP7JLBeswswdO8v0lEmFlp1poo3KhEFcxd839SfyQrnX2WU1sZ
3PHAuxJIJxXhqNkzixtv/5x9OCKFH2JcQ1WjHPD2HSsLlBYHpWbxfeymhzcbqVN9u40wc3PPwxP5
1iSN0Lnbfp2/FtZy7X+ADsYsMwywseam9u7IrVEq0oAOtQCFR2QFMd0E9tbQzJb7VXOH9KFemM0I
e6C/NUZFHbyQ5JwmwCH/S2eoaWaPpEUXVNfpuDIwn7mhFHro85ClVQFzrWs8gnfNTR5k8D/pb4aV
ndovMaavmcxy/wCYPz1Fp/CkrnRp7jFjC8AU3PVJedU/gXLqmPYmdxasFm/UwRcsqEOh0HBMmGxJ
ezHCdospWJErxDwY+8b3VI6S+KAurjzcJ0vHOvWMA0HrhRXovogqhZz6w2oLJtgIOBPMAAMuO0Ig
lDodj2FIBliTw00HDdvFUVCjK1E8zQ1eRlz9NrYvmGq0kunYoXxSrTZfP95GNtYSKagRhmKBOgzc
J0Vypl/GYIYc720TO+zGaF7/uODogdWi4Wp9ISdC9vogv/Y+EVIhpC4sVhwGbtLTRXm75s2swC/S
wZNTbxUOdcoo/TD2i54mWlVVG/oYX2fUprNRhWYthIyu4n20wtgdhEw18MtSaKUuCN9Sop1h5KWj
N7KJyp01qk9tcyLjpbc/zv6WfRij0EoLs3JQV+DxLAoXOYbKdFZfDIk1hrLv1B9mKJRSwlIQ+toA
/3N6mvKjiAKDJl8j/SpEP1ou9P7doshH3DxUkmboZZCV8pjtCXguiPrAYE577ToC5GwxZyCBx4en
Lst0hqykRHB3uSe9+Wg3+6pciDTI+IXoWYSOujLgaPdTfVika1uYLNT0NEFld1iu2uhy1becRZDI
WBRd1ZobzJxWA17MHOjwnUotF3PhpYrh4LvOsFkI5XPSmhjqPOLJqhZ/lepZ70LL6B+Mws7j73L4
etsX9tFnY41yvY6r+jXncVeNbo25pNnv3AHy36XFCttY34fyumxC5UyK4BF62nprhD4YY5ACbh5K
+/aSWIbIv2/cG1K9oLhIcISi4mUYzuL8aDC5+3ZBaLNrVFhdh0Kex+SYDmn6uCAJZESchf+3E3l2
FKX5l0uiLj0ZLLXToOHpyq3fM/ml7QpTTO//3bZRV50MWtpqblD8EJrMsAo57R1xakK/CVuWGuP+
F8LQOa9DOxmt379+oV5RQD44A8IhWXaRYuHSjfwBwTVrtnn/K33YoZZUd/XYjBwerrzeWYLqKdIZ
NBRQ5/R6ifFI3n8CCR+2KMBTu3YRlQTBULeYGBLxtIvweXBVM/azKzROXm5/rH0k+mmNfid0q1zM
Ig9rcq67vQzqm541P8v4SDp1z2ZNG019g0TdlF84uTAX4SENf9xexj+gz8c6KKzrFFHQQcoGKn+o
YihQ7B7NLOBtmck/QLb/t7Dx4/PoFMwVSa2ARxGusEbiKWmyiyA1yF1ojdmNqdtPYMHJQU4/cKwJ
QtY2UrDXCEqb1zoRPV7dtWwszjgBx29vI8sG+fcN4o1LVUsZhzYtni/NXnT6dbZaieFyLCMU5K1C
K2V9itBOa5+a6WnSHgb5D5rnQMzwX1zQKVzgoqrDCDw+UjK9NSDGlhmvQZYTUHigKAvozJsSHOpc
rrqxEpUeJylFMBuLCNFotTq1aaqZrdYmplrGPGNgcZdSbbs+CiPCYpCjhIOKYfue+y7d8kRCo+gz
d4FekIPBF5sLFEeIzN7hbfUFDNqsJAbjK9JvgLJdOKEZ8AYY+9ck+qsZPFFgtSgQT7hx1uhHQIlm
0SYRcdNPa+rptWIq2VulQrWvivx/5fg0p8DS12mkFcAoMTukyhdF5k1U9RmBJWs5FHTEmILvIy1b
bA0t5GZBhozbOetNRU0lNHj0rIZeBrYbFGLUVZdoHanKCbgZ2ymxlVJghJgsExRgdFrW65jzAihF
3iAe1+JffhcaK/Am6PkY11OVBbPyuWquTcYgYdm7cJESBu0i+LxFdItTh3nki7Xl0TSOyQXFzZzi
OXxqbNKbyvu4rVhchAL5OcqpfzFHnV05FCtREDUMZYKseTnMdnhIIMAwH+QnOVA8HCiHSGTE55mV
8dhLJ21N/9YzOkal2mswTS7JyYsfMX4a3SsPEkZQ0fFj8V9za7KSx8iWTNljKcXsVW9/MU8FAk0G
aVKpkdFlORl2U58y9PEtnzV09Wl+kaUmwg9TEBtz4VhPur3w4BfTVHggLbmutBNWPuQ/uPogTF4/
eTOaZJvYE8bjVD/Ff9ApAZOGBLF4TRV4mhhJ7Jp+FGcJZK6Quh58A+2KtzFrr13hFwv04UBn5Jqm
2M84aAPNX83QlkHlS0ZicyjJRDYrkts57b8YpK7VKEqSRJrAGFLlgSYc1DJgrIj8wO9n42PPqKOo
5vHS1lVCOLd5SxNM4aoelOPs9778XY4cwRqCHkMjHLLyty2zVkYdyoo3mrVK8bHG0ROWhzX5fvv3
Wd+KHp1bZlDdyzOPld3HT6TRqECfXRb0YD4lmhOl1TESaDv38/Zb0TPT4bjglgS7lJ1IigMJBm/t
BGcteff2wvbR7OcXk6iDNWh5XKWNgmGIUjcFeUIPACZH3kTOSWonnhhYzVoUdYPKszGXq2CAXg4M
uc2LUTo19HVvr+gfAPpjScRXNkEwr8d8vfIwQlS268cwaP3+xXBILjr0R2f2Ft/43v3AeWZ54V5L
5i8fjbpOy0YaOFCFYxed/iQUVufpNsisCwuqltYMmoDK1bwhSB356+SzPIZx+CQKTgzMVXcYOAJP
r/SwFjxY6Uozzx4jNTF77q/bm/zuFzdOOt1NmAt5OvZkpYaP54wNZUbki2Qnt9UUVYDIz0FsA0Fw
K/GqcwYtge6kWL03fcU1AUEdK7TEF0ROos+UPWQgAS3gnLUqD/05/GGk5DI/1bFXOLPf2NJhlA5E
kMawWVNL/3AxfngchT4N7iaxI+DQ23UggmlyTDGAQJ78qIR31u2tZyyQ7kKs8wnsZjJGylYjEBOv
GVkJDMYhpfPqM+rqRdMAxMMMAuviYhJOe30yB0yKvHJnyJpa+WxGLmuAnbUwCorA1qcLSKpiTKAK
LV4YH3iB1UlMjsANr6VlnLuiHBcZgrP2VDzmRWOi/6OYvtcRA1RZO0ghUM5zXTn3Ohj556M+oAN7
dTCLzMI5Apa3FkOBjcZNUpeuwDnOHxwipRzNZntMTugucZLSHHxW4navsXMLb3QzIjckk7IU2D5B
MOtAstMr0W/WVhBXV0HuLGg1h7QoAheWZdaGUoGLLqlF1c3Y0KTqzAWkDatamVP7+O9OFhW9RPUs
z2UFB1SF+7n1pPzl9u//w0vlJ07IFE5kUw3/E8n+XQdnhiQrZ+VHyUO/r5u4rLZyxnGimxM1MH/1
oi7iOMn9UYtaZ4EuHGNB5A++4YJ0a2K8TmhY5rEgHu8gTNGhPOoaFgbLbMmrzdSHDB64LuCJZm2x
hq73Kvpbb6TbFjM+TPpcgPG/OfDVw+Sl9myWx8YuIRU3XIsrs8OYcebopsWlFKpSawG+dYVWSQPD
0bFb+2mOQq1ixSDp5p5ub/HeOPYvq6SwZAmLDKIDWGV0mcH76XSO9Gq4zbn2hQNRfoR68FMWGF56
xGZbEAZhpMoYR0+hUGYs02xatRSB75C4Ri6/adFqyXPh3V7nXuvVL+ukohfUb6sZdTUSta2JWd/l
dmxn1jLAl5ABMyE4AGG3wWTx+LLOJE3azHONEMoL3kSKCbLYd02w2I68xUVe8MCKTlhnkkKYZYz0
REZF3J6isziCg3pmjjwxrjiFwpi26RqO43DswfERop8X/RiEbKl2uldC95e5AoQaEibRIMNN6NTE
JMly33QZ3rKgoORU0PpG96HBeBOxXmE0sXOkNQ34KEUI3lirO3ySEdllVv1Ds6SDAk1r/WL4DLdk
HPjfdFayJRYXA9spDObgJL7yMvr8nXQP6XgLQlL//g2hkr9o83wZ13Ft1P79+SK4+l+Q2zCT+/G4
AEMd3TQOrRUfWiR7Fr99RgjNWC/DQ1UKbtq2hk+meA+i+fFvZcXoUPdozJLN9NKa9YH3jafbNhmX
CE33kM3yOA8JXKfMETYvz1r5SZKepPJ7juKFFvAq4xHKujhUCmqKLpHitcQpHN3kAoIktIEhi3ZR
oHyQ2eQ/SDcybkrG20ylApgpbAajSeFG04rWqOwSg/kWFVY+cxe80m7vJ+NJr1IgA7WrwhhI/K5V
T3p+yLo7Eury+ZUoWfc6s+eTZY9CHD2qo14RILQ21FY64ooiDKOQWgMJGhiazjPSWZiQ8FOvtkpP
YzjPP+REf8ZU9PRcufR9qylwWP7QIh2LqXbZaizhWDUmOvuC2enuan+1arNx0W3ywIqy/iEz+WGf
SopmYjvpWofMk5Tg+TvKjtGjF7/sbUzBuXN9CFf+oDWZP1QsJnXGUdWo91K25AMmufCd6+R5AGuU
wbHGglgWKCha27ZPhJjcyZh0b/CkmFnJGsZtpZG/YAN2bZVnWamB066NH7jeF4uHCM2m8/+/o2Eb
W2hUDIPZFkVMQpw+LjxHaOkWTzrr7cAAMY3CFIgH6elAUJs/kGbdzGud2G891ggi6wlGd0zUEuKx
sUYA2jnFFwFkvurbcO55iBVXpxm5rbWCWqNxMphPMJYvUKjCt1KSREs52+L6WcQkA4skkvX7FIrk
XaRWqMGittHcGcaR1z7fRkXGB6IbJfhwNEQVA5ZgT0rNUUNdd7pX8qBF10SvQVDKjVjtW4yQiO6b
6LBZi9gig9vwUMxVglBOHd5giiCxFkbBAKSWDGEMsXEk5758QRrgHgTn3Vv1rAato78SOZ/oZfKr
YwHaFkZExrjX6G6KGoHmIuhwx1AuQLrqt/IZp8AcDH9pHm9/QIaD0L3UnETCWg7XDN8gnRL1KDll
wW0TrNQxrbcgdnInFMb7k1KFXu5puJQYhUs8/lG5gH3faS8peraJGJPGqsfvDTNvQYpuok6qQk3j
DLbVM+EqqN0wSL+OINyCjvYVFIeMtbIelnSPRZeBQKDAuOz7wwepvtUtPvWnGgmdwopjUISjslEh
5iQd+YSafPGYfwLrk1KYMtZzzcU5lswdF6v5Am5yFzp2LhhOL4UDzrYXcIC+gmr+U2G3Z2QR/PfQ
zLn90VnHlJyvzRWkDmXW1jlJOxbLvRFDvDUaLd0oGe7LeuDSDRdR0k9SbKBMPbuSu5wTpz3mxwhR
ikM+Mm/nh/yvRTOTl9vLYz1w6SaMIczQH5b/RweXxEaRI9/VzoTezsjlGcljxmbSfRhQMZGiXIVT
xf0U9GTyoJOdsmQ9yxiOQxPGDsbShXULx0ni+1y6DvNftzdtr0Fnexjp1osqn4UuMjrCtRvfJX5p
d+fxiGQPXkKo4ihnzWtNaFw/p1Z8IpS4zVdWrZb53chWb/ySU1Kw2mfYSiREXNEC42mQnAjbPCGP
ZSVYGXGYQYUvSoL8yxIilhzq7315L6CSbzSXkHtl7CuJGG8kDGkOQ8gYS1oY4r7INCBa49Soe1ce
gpcDiib+aJGxLcEK/erU2eiwQDJ5eWFW6cjs1K0/goIduZ3FqIjwcdOguUgoTkse5/Xn0mIRG7NO
AwUt0VAqyTDiZcvnkxcK8VEYI0evWYI3ty9hgdZ4wCBEVoUDwtvQqJ5GEeOJHLKCenfNu9lSdcwt
3v6KjCBUoLl70GkVGjO5JsnoVoy5OxH/gX+GjI2DbKH/IkHzdPJZva77R4IIugmabEBLjnjX5kik
Yy1ooNokoY70bYVkYeq2L3ygeZIjvqSsNMGum2ysERDaWJMqY17jGPVU7dq+N8T3UFhdzxzz8O26
ycYQddLB9FklckKSA/W3fn1Y9C/D9InxyYir/ebzGxvUAR8WXQLbJrau4c+l3Jp8/DKhf0h8qZBD
0mdXiAIOYao4nyftW6m0dqR72XRpm6DSffx1Vh5zjNiR+TmppEgrxPGqjO9utLrTJXGMi2pDUAGE
8InL4rdlbTJ16MNWqVErw1yQ2iQWwixTSnu7YrY8kp+5tc/UkYcaGL+qIkm+dPMLFOJOfDI/G0N9
GpLeWReMHfazc/vb7h7/n59Wpo9/OCp51q244Psc5FahYs+LdBCKGKiTgm4FvVL/zh6V8RDGMun5
AfZUWTe59bkXD5Vyt6RuwWzt272WNkuj3jbCRGgpOjzaik9awB3jJwI061G/U5/Gg/wqWSOO4x+h
9sYohTKKYUQDeiLxbhtXUwJrUZOWZsNiCNgNYTZWKHQRpDzuiwnXu9S9dtB2YZ2u/fh+Y4BCFYkv
+jmMcLrkz9o18kEP+sl4LZzknrMgTY2iIxgfgyY1FW85od34zwpHG/sU4pRGKan9gG/Hc5cVCci+
+yKHLAi5DWsyT0HIIC4CV7XYRcIcoUKUWgJbcXoN7fXSgePcJbzckEq7m98iZoH1NqLIPIUoejJN
nKjBdl7fl5ObxZmpMfvO9g83WMjQrow2RJolPtW1XJsFlN/W6+zyTuGIjnSsCCGzCm1x0BtBhqu2
8rPBaFHfL7UYPw3TDW95VIGZmeT+WrS5rgGhhBGD2K6d4YQygMXZ6DC6jSt7J0LiVdmAYqMi6nQd
oNazsOIGLLXXA60MQta04+6StgYojxyaSsilNcI9axGm0NhqvPlYoFNnhUzQ7NXM4u3ex9sapLwz
qSBrO5Dc8Ki0T4qKrHgc+8soOKVcn1CaZ1wE4h5cbu1RHjmMfJVXCY4cKpqHPEVJjBNMY9Wtrkys
SA/BhZTYQhubRiwccPUGagdCzny6CDMPKjiwfceN2XLDQxdWlpYif1Rl5iTqLl8XPikiiNH0IIft
QUg6RiP63kHe/unUvSmI06iB+hn9ZMrXufNENDSXb53kqdpVGa9a8um2r+2d3Y05umogjeEiKBWy
manGWUV9buvEHHXWGSI3IR0MbK1QN2VsDPKwrAi6lkPoacfUnVJTvA62hNb0ljVftBuVb61Rl2WU
zkWik8tSWS/oEjO56KIWX6Tsrku8XA3C9poWPt+6EUpe0UNZW3Eo2Xp+6v9g9lve/iHUBcoNggJ2
8wUBQn2nls/19Hb74+0GjlsD1N3Z8JwhSKTbN09MCYRB4WTVR9J1Eprj59KrXm7bYwATXT5QhCzs
+RpQWMbeOJ3W6en27zN8n64doOKbc3mC3ycqD9mh9YtABAU0q17EdBAKjpqi75Ihx4OGtDoseLgJ
L/1RtcPH6iRYpQN2egtTA8yJO9b2Uai0FoKm1dBjtqP1TU5Pa8TiPdpNrW39gQIPDtQeXWHgnOnQ
f+N/kBdpMtjclyQAsccR+RnX8NNnVpy4W0femKVLCphsX2tIA+N5Pzt/v4T72IyvEFd8nl7HTzjn
luiz2p52C55bqxSoJLVYN1wO55/us0+CG/mq1waqRRpujdVUHIgFo8OjCprvrVVaHAPTGFeMToFM
hje4pBIRqlLtzDV5m6tLrT3yLK4n1hGnCwtKY8RxDWZFu37FlBV0R9GUczY+i25Pisj27QPIuA3o
0gL42WUx5NG/261nRffVDsOgLOmE3Sbh7Xcjf8QmnYBJk3adFzjpWlyN0SuTa18/pYrPy161emW7
HmXtR6PWwe21sT4Y+feN2UgbGl0n4JXkkZkJn6VQt7WwcOde8m9b2q2ebFdI4QuviosajpDIFOGR
8kH8srpEIie2VTRwJU8cupEO0NywE5fZt8LAGJ3CGHDfSVzFY3N7+aSkTyvK4bcXt28ASSdBFQxB
lKg7bSmSIe0j1Hc7DHY1Xsj6TGRvfg8VPn6f2N98pga8mOU4qPg2RvQ2Fv2llyVLEHRT675jhM66
vZp9h/+wRvniBNH3Avx0CH+qay46lXiqY4Y3/EMw+mGDcjyNG7nZUDR4A/rqvD4xORMJOxSXlquE
rknIypwJM6sC6cQFDaLdN8yfoKWKMCyzstusj0c55oQLnEsbRHvK+i3h3YX1lv8HtPpYK+V++bIO
0VzVeFVEmAAonNRuX0I3/9SdeJv3WXD1Pnp2y1mo+04oISzXjvh8tWFWqqld59HU79EbCmVF0eIg
BQIF95P+uFqEjU/5wSNMWsziifBX639Q8ZH4n0unxxE6bckLKVGQfJYlzCPMwbhOp2JgbfF+jPRh
hrr1chmTh7wObxpdiGXgkS95/0t/xa6nCBLovRVDNH6TLm5ivc75EavJ1c+CiKHwP+imlTa/T12f
igit2lHBl1vS2CyMTyt/TZKFcbr3gXhjhQKrOlYTqdPeN2t10W92jBz1TXEbj/SBEtJ01SQjhuJX
hVXF3r1tNpYpGBuySAJntYo6Et/4yZJ7XDPasxDZYMT4cRvD9sPZjS0KxOY54+NBxqkmggXSq7w4
4UHwOQdzuHgKYOqpLmzZzSABwup62IXPjWUK2jpOm/iWQJvcu3z5JQO/f8qUGdlPV2ysUKiltnOu
xIOO8PKdVY27Lo7kGw/c85KgvZ20gTJJcvdD2o1NCsgKPld0joS0RK4jrk3VShuHUO2XZlYATdCE
6lWjywJo1oZSgCZJddn0KfCz404ZJrXar4PAuMAZJt77+DYXbIS0bgbBJ6wK89qT0yx30R+lXDen
m6aFgj64mhbk3PEQV5RO0hGUyrjyOCv+AR4HJCMx52HnKOHykCwYmLpJDPB6v6U2SzRGXk9KcvgK
7VVrvlb5PePEMU73ewvLxkDZclotSgUJ8AZntSVb+prhrsustkWulQhxVsfynvVuZX05ClO6WoD6
ZwifbLi7de5MQ8OmDqxGzt0LRlB1XlLATWfQkg/oUYiTokSA18SojqGNbo29RHxEr5GQPk0J1ITW
L4ztJHfWb9f4h0k6CSVXlZwnIorhsjefikPv5ya0MV3RN+yccSXs7+HP1WnU9ZlkyKwuEUxV4d26
fFOGh3Z0GMvZd78PG9TdlqRGLupk7na9qh4J9jCkUtn8Hcmvcof4gKB/YT79WUapq24d+znlQ1zY
oie4kyc6mdP7xpfOnh2IFf9l2MXL7WWydpLyxqESwLMMdWFbTh/r1knUr9Hk/jsT5E/YHDMunbpV
D9E4KIePvHrX1p9EKf8jOPz4WNQVpqMpCAErHKIVvhkKJPBeq5rVGc76NtQFVreh2OopLrDV8Jbw
R8hcBMsAdVuhPqckY4ONUqLByZXaHbWWEd7utuXh0fdfXNCoq2nt8lCTSyxCeCTzQaol+OGbdCaa
7+vz/yDRRk7JDVCgk0ogxJ8nTsUd0qE5htwf1TnBQ4k0xtR/MduJGd5M96gWdUgG+IDo+akMeBye
+DqaUSDbsqlBWbn0wAzD6qtgIC2dQkrlPF/lEjZBjZ4HkQ+VUd7K/Pw6+tEzYQAevySFNZ3Ia4Xd
6cRaMQUYachVeR4hahz5O3WtzbV/WKWJcbr2H4QfXkNnlBYjAQ1AhKu4dwVXdCAg9CI+kbRu7eVW
yCTg3V2UiOY6A8xG0JqkTlqIgQ9+4WEuPUGe0WmswtPAoaaBGWa1llPzGF2ZseJuMLCxSR2+SU35
ZKrxGWtZd0QkddOpdWXRTsuH23C4y6ogbSxRR1CsutwA0y9SR158pyLFmz6RmZ3KmwtziMCY0gWq
j4a1YPESZmi6HxJLmgx2e97Qkav+FY27jBd7YyU9CLkZPZBCemGJIOcilDu9tdhoA2QmJPf9Z2OU
2lylSCsu7nCXSldMLZjtox4QWa/Y79AKzExk72LOxhq1wQt4/fk4hbUZCTvVqkgimdBlAHK8+Dwx
wkiRHLHfIO7DHA1xsj60EKVHra+3V9Bw56caX25wpi8kP8Q5q7d8wxT7ZxlcGWQaawCLQugwfIr1
N1ABkR5KtVLI6NOZrL/V1zPVMqwOuXPFqkrTsFmDSrtHdLNo8g02lzoPcVE+VNELOLf3Q/aNsHLw
41+3V7V7JDc2KGwbarVW+AZJxIifrXpFYllp72uMRHGG+O22KZaH0gjHVWvY4LQQ9oHkQXMrL39R
TeOd6R8NF/Zta7sX/WZhZHM3myfPQyFxZAhZg4ZPJYxWgR7tf2eCCog6MU+kWSG18/LCZZB09G//
/n5SZrMGCkea2MjViBiQvfFbCg6hDkTp+l39GLs94v76MrmcBxpKNg38PoBuTFNoIidLLEUgpEVM
ET8hrPxCmsCXtxrvjRIZobfyXVM+sUvIpDvN19sLZzklBS5VV2XqsCJI06TYzMGPop7E7LnPGJk1
Fk7/1l8/p12bNkAVkg4q/BUw3XBmjsdHF6SHFMyri68yYIRxqOneeqlJIBeCwrutLJdIOg7xw9Cz
WpyIX9xAS7qlXm9zXkuJiv3slq8lsLJAOJGd+SCH/iGhYwGjjsvOme9GaR8+Q/fajkjlKakEd02D
PkDzmDe5EDnFFOdt72DhCN1pnwxhqfcCcHHsHS709fJBrI6plFhtdKpGPxysbsQ78i9JjBihPQNU
DApUohFKcS2PjeVXVMfqa879AVuzjGDsv6ED3VWfKWqX5BreirOemW0VxONzp7HCacb5MihcAVdz
DgY7bKB+JrPMsgDxAMEH3xVIAaGALKIpIrIw0czYPeaHo0CllmUQMvZwEDJ3Vj2U7uhrZ6RJzPoe
zyIGOrMOGgUi6gTCI0GXdTuJ6mOSyh6XDS9ymTJA+rZLQOro13tGU6tm7EgLWlN290NSuEYrMxqd
9tO6P51CpJvnMynsMpHgFHotXmULcleIeaY3kiWJ8KQsz3/Cq/ThhYijf11UyUft3L3zghmjk4qD
U04sMTKGM0DE4lcbsdiGUrKiyty2vu4ZmF2La8w16SYGEi4tiBluo8ZtdxB58h038UA0cH3W6cNs
R4sjZ141HY2I8Z1uHyuRlkqvtAlzIhzuzCl7XNfMVoR7IQ/4mPVUJMfkn+Edo1i/LkUpMnU0UFCw
S+HTnLrzEhjoquYwMRqfc4GlL8FaFQUWnTzoQw0dWLvWMttIDVPUglFy85i1ffttKhs3p+Ah5wap
XHg82mJcWQLmu83mHAbSw/g1sVSzCqAq6CtBesHzySobc2TNru/3W2z+AAoyFLGfQLaEc0a6nZD2
t7KDHBBaFwQDrEtsN5P7YYsuLpTo+W/rhbxoXPlQIxjmgyqABC3yF6zHGsP16RoDFIsXie8J3E+h
G/YlfAVJFJ1FYcZwlPcDvzlhShOl4UiYPOXscRD8LgLnVvupYXF/7K4G3TXo11Mw00NXFIaG4xd5
hj8K7b06YZAoPy0Zq/SzXyncWKHgolKLVBBrnLHW5q3moUN+CRqXoa0hrRZHKIwXdyK0SAzmtbV7
n2wMk+VvdnEMRT3vC4CIphX33Jwfa11i3Iz774qNDRpA+DDk0SROfE95JTrn6XcV4X3vl/7k8sHo
5A+5k39m38msxVFYorbxGk8xGtGy5ToYp0L9fhvk9y+VzcooCEnzIs3R0ExoFccWil0kCp2hJOwI
TuoonMkqAe2/kzYGKciIOyEPuRC3WIi5QwfsCoHhJp9HaGw8EvpO0pSZPRHunck3fPWBsVyyX7/d
BB/W3xF14yw9l01tQvok1+uCpIQAfjg5yA6gd/DnxbxE39HPjUAOKjC3DTO+4/sgycZuC1YEodIB
XoMWoSs8P8pqa982sR/0bNZGxSAqRBa4ZBpJusW4ct8ma7SHC8mk8d+5FhpXmZswyenIb97aTyom
EeZBqzIyG5KeBFC1rX5+VFE4V/6ntPJ+nWCzQrLLm12UxEpAgQ0daJ0zoTZK6r7GRbYJ80x9WHzW
7Dzro1HIUtaGPsoEWZCFvRfiC/gyPzG+2e6ltlkRBSzFXKMFk6xIuoZe/zj7gxtfSL4TGQrG453l
+hSUlFGKzBghuWu60o+mH9qYO2k2mKk6P6f68Hp7Zbsh12ZhFK6sedcLqCoDV1a8Ofnvq8A5UbY8
y6oY1NPyJK1M/ye+dssXKWTJRsUYuAq+aDw2X6BT6VTPBboqJNAi2oLTegJLl1xkLJKe3+lKGWOB
5FpIA/1HhwuB4KfiKugFip6rc/ScWKQ9bDwnrhTEfgUKa+2tBpl1DjFuVv6OBeU0m3XZrIYmkhb3
zknvkmPmhG/i99kyQFXKyTZLTpUF5DSr9RKJxTqmZPGnERdH5sxgpi/MMCDlJSK8OD+T+bfOz0w0
jLOK0uRj3vjYdK+oqLV8WU3wL2z9ITv8nTohBFi33ZgBARKNOMYipAuhMeNGb2pfO+H59u/vkiCA
t++/wZlEYcxUpE2hZ/+JoDlTc5+gYexlfnmF7OkdISNAP8u1+6pbqttiIuyPHv0b+xQAlWHaCWE1
IW0JqrROmK4V3x/4qLJvr5MVHtLVs7pVFoEntLY9bnzBxuG0SBEU5Kwu4igTWY1XCdMRhvRvDVNA
xKVt1YXkVJAiRI/9G5zFITeVOJnL3WB3ge6DTpdNMki+3C0PpeAoRdOJriV4P7fqsxR5IPkyO9YD
jOGedGPoUhttVE94QazyaRQOef0nkwiypmHEEj1XIl26Xlq+KNe1RQ4AvcXrfJLK3Jpj0KDxrEfz
7u2kyOgQEzWD59/9Z3O1l1FUNlmO8li1nuvlRei8uH3khue8ZNIv7t65G1OUR4iTUk7pimudFMUG
bzwqToOnMon7WD13+5i8sUU5gSHmS5fOeKG3KMORbq7IyZ41RzpIDkZZ/wyTFdJHIWK6U6K5lSAh
FmsCueMRzdvCqbhgXNcaj82ZA9/HCM2j3BePChYaMZnFd919Y5oCkrExhlbP0F6oNt+SNIXe4Jch
ZD3MyY/8dqY2RqgYBmw0S6LGgGN1DjgxSA0rad2WpaCwe61vrFAOMs/xmvcRAon/I+26luPWle0X
sYoBYHglOZygLNmW7ReW5cCcwfj1d0H7HA8FcQ/usav8pjJ7ADS6Gx3WymdkWqvPWYMXrXOn26c6
2yVM1lkgW5SgI4WhNbRmODRzuiN14TrVD4bQnf5Jss0Ep7sGAh/0XguhujOqetgrsBVpPR4bRq9m
q7hNK3oVO9PhsrXfdM5QNMsBI6lmi3i/ulLoytLPGGAqazdpbpV5Bpr4VWKigPOpLu5VWef6pvKt
BAon1qaJWRB7Qf3GaAEDVwdMX9zeMiXOZNNIrcQIJ6UzgMDkJtaVKc+RfW+HB8V5yse7sZRs4PZL
5yxJhPpFM6bTDCMWhOQrRyaKvTbzkMLmnRgm8ExdxZc9UbdlOuhvAe6LhiSpEIrodW+adceN/Tc2
uPoO0yP7znDH78217iO/HLmRbBx989xWIgWjkagzniSlwqf7PnbDcWYgFnu+rIsyEYLJKJ1imtvI
wTSAs9zm6rLXsuK4qLJ2da5h7yzTaiWCBjaAOkJvMJ9OCW/UODCI6dHkIV3aYMhv7eH73y1KUMQ2
dfS5sUPkvJoHzfiaJb6TSNL/m3f4vCCxcVZHVm2ewCWDAHs4Nnt2oHsTtUmpy+LlngsbJ3bNEi2N
SJ5iKYa9HxNMU19p9CaqrvIaENrzUxQ+GHHi/dX2vUN1ZWbpVA3Uzmw+6cqvbnmm9cfLIjYjs9X2
CdZ2zq08JBpETEb6yLps13YyLvNNa7QSwX/CKmSqkNU17Daa/UH/pQ2xa7LdTNBrujf1b5cXI9MF
wTLYYz6Olf6qC2ip2HPg1e74/wBe3fSEqxUJ5sDKurGdY1igQXnlR452DuZ8p8M/TUPmE38MRU+N
zNjKlieYiM4uwc6Uciv0gPsLIpboAWw7u+rmPzQLu2UXecMevRueDDFp22wAFdV0wJRsi4XKBs5T
G/gtU03Vs61rg5bukN619iG2U4/qQ3D5JLfV8ixPyBE2C6FKr6OJsbJRo9TU60yTkvfJZAiqX02F
TsKqgep/t/edq95EJ07NNAfxI/A+McAg9VybWUi8HP67i8JNsCfVXAYVElmwBJrPY3pg06DNvwrs
R1k/yva1OwsTLgOrmBqWFo5MQwKtLksv7x+j6lBqDzN7vnxa277rLEq4D6SPRi3KcFqkyb25eImm
57h9/DsZgvIbicboHKP3ekqI29ufSP2hMyTGcPv1vzogwTuWFljWSIsDGj1733Ru9a3YLYfEM3Jf
/w74M4wro2X32x/mb1aCBUdZRY2idwyd3kV+KsnnInv4q90Ti5JNZ6bRqJu2P4da50djjowjaQeP
D2rsLovaTLgB80NzVEs1iPYav63sfUpzm3R1MvvRJ9VbXltlwWcb++VL57jLrfq9wkbOh7lwx5O8
V2nzKUs4ibhJiUkMsYSRJVlqayMcNU++c7oqkrrJnu1q9B5EQfIiWe3WnSbUMi2bOERTxTdE1qt2
a1g8oOrBg8THfTNveewDNahAsCFLnm7ZrLU0QUHrpV1Sq8MtmM1g7O6cSuJBt27y+vuCHs5K1ylt
jgtAlegwldneKYDETmWBzWaD3kqO+G4ww85OHO7KrCfzQUWr0rhvbmy/xLhVYD3QU7mbD0T2gJUs
TmQMiaO6zExuprRu8NBU7Tmz4hYslPjprehgvTauMSv9bwai5ymfEplj4g0Yq9XG74R8p1kvCQ8l
yiCygxROFSt1hE2skvxenc1b1WFPl9VbJkLwWBMYbrupwlrG7mUqP4V0f/n7sr3iR7baqyWkFIRG
sHuYQXKTnHhK8oE5z6pmSvbqX8zC73sqEn3QtrCjKoU7NB+0oDhMB4rpZ2C1eCreqNJ82lbubq0D
greyclKRvsE96k+8pVxzgYZ6a+zTgy59mWxqtalpGiGYVQRP+tstVFUl7MwRWlBYvmV+TZvbWpP0
nW5Ff2QlQvDvZa5gGL9BBB+DdzrJXcf8GS+71Ol9tT5EMl+1fVQrccLmVTAMmB7EUfWn6JG/761d
dEQpHIcln+nY1MCVMMGiLkWVOayAsCI9sfbDHNmuSbxEVqPdrHqv91CwrCMrWVYo0Ij0aN6MgGbg
VWHk9vvA2Ydu9yRXwq3nAlcJ2yQaNYFV8lYx6qhyuqzF3U0xWJWdnN2Irl35a2gTXHItR7B35TzX
SWxh7JLccLx2TAIf9I+p7w5u2rpu5+vcE34od87R/Kj4scSCbFqo1SqFKD4z6iGl/KYZWv6jHvW7
sFIlIjYxpSgmqnB+1HBsIuykHbNaYzOy4wPg2jEGHxi3BVLVnU+RH0euwUuvS48eL5vGrYVR4Cpi
isuiiC2Ee93YLNWrCs1dTVPsx94JWFLsLovY0v21COFejwZzYDqI7cf0V5jcO/TKWoAVKMnQyBYi
XGenmBetL9DXNYIASLkvpKPomwJ0QHRojmOpqkilWIcYaQHQHEIwUCm2uadj7K1CNKFNO3qj4C1e
3miSJoUto0vPIqnQHFwYtpH3JWozKibE2wzI/dHnkkqEbB7PSoigdhruL604gL4VozegODT9F/Tm
7GxNNhG+vYGObSCnipsslmNKrazposILt5rld13jJ7as62F7w84iBFVLdCcq+wZGoqicuzhPd/2Y
f9eRO7us0ZtiDEM3kRpGSkIsHlB1rNRpQYiXR1e28ZzTANg47mUZW3aVrmTw3VzFLAbNuyqPsFtk
/0+W6f9nVzcPZSWGL3UlJut1OqBxA0sxv0bhvkofLi+DXzsxoblehnAicz2MSc8f1E5cul2DCZIK
6N/NhyTZp5MsIJLtmWADLJaTpHawZ3zIlyfs+Z79PxifubW/tCjBm1u0s5JmhBy8xrLbzu28GAPh
rokZ5uET9fQrWeOFbBf5wlenlNd5GXd82nbStNizLLYDhRBmuCqySxbnsdZkONgStRBfTrE6hI5Z
VrCmy10Sn8ZIYnQ2yysrvRDDhqHUdMzqYwvZd7IP9/1+coHFfm260y6+ygLZBsrWI0QPw7IsxWxj
A8f+sUju0/nDZTXfNKLnayQ+kpayH2w141FQiPaNrnWVuvWm0l/KQmIXNrNH653jS13pAm1UZupp
wdN74Mr+pe7oS5S5yk7b62gamQ9oP+f9hndE4mBlSxQsBVPSKjE5FIuiBCq5bYfZncBw19qSBcqO
SrAYTKX6THVohlr9KnO0iRjfLp/VZii53kHBTBAHk8CMgynl18CxBPcRN7DDAYPdsZ8Htt8F4JuF
3eifjWOKbrU/Sa+s5Yvmw+gStVNgc8tcdU0tccM/IpxcixAMhr3Ucd8buL/h18lPDp2X33X7ysu8
AV3F2ed/2BEvb6vEKYolsrwsQyXJQowJoHAPPjiWu92fJOxXyxLLY6k5K01FEEpmprULF+XeiHTJ
dJtEzcVqWF45lHbc72bssS0+zuG3NAatiYwyU7ZbwoOCjaQYC156KLqPxPmR5j4dZO5wkymSAllO
pTbqSFRMUmqDGcULD+6TBJCmw62SZ16XByO7r8C1Qe+iOTAqmYHaXtlZqGBqq2VoQFnNgX+AWTIA
sSDfj0UjicA2HSJRNaLZpqnZtqDffV9YbaFxI6gzb9G8CPzJSYqLlLhW8XJZsTczBXgf/VeYOOeL
0VCVaQm6sRiA6WlgHKxHdpo8tLDe9QdL0mS2uX0rYUI4Xpp13w4xVpbFo9fEh8iGnc0lqRaZEOGM
kjDWl2yEELX4qTFg31de2n29vG0yGYKGV0VVxyzGrqnWfZs+ERW+MZb4CunRCM6wszDKOyjQcB1B
ROlrV4pHd+p3De/l0JMxd296ptXR8BWvPG/YIQmANka0JuVPpX1ry9KUr5NU7+LKlQDB9fUZQ8Fj
goD4etwpoJVNffte22f3bC+DONsOwFayBCdoDXbezdarEyyB+gMSx8kdv/wDR1EinvBlg1eSK+sI
Xi8Li5qGMQQy8qOKP9DiR7t8nesDkyHty45JtA2ATg9nCtM6TyDBLTl0WxH8jW6jQ/OtJugxzVXH
AsLAYBBQ7ipeNY1HK5S9Mzd90e8zcsR6OFOLtmIc8EbVATBZBxYNvazxqfN4eTmbhZKzhXPEgV1d
r6K0AlnR67gaQX+VcmcBvNN6LK84pniBotP+jzJPq8UJ9sEsOzNvFiyOdvM1GezHwpYylfJz+PcL
5YhTu3qigE+C4xMu7KTo3zM9aMsvS5X4E0Di7Jtofs4GWS/+ZbvniGO8TtmRZsw59G/fuHN2uwwf
NVMSi19WcUcc4TWxLgAH8j758EsJgKdpf1khZN8XjMNSM5JbvcI7qnb2cDXKGv0ldtsRmWysGsFp
zZDr5MQoPD6NTiXACOlp2o8HWQ/G5ljBWr0Fi2BAC+eZIz6op+FacZuvcVAGhdceGAqBaCC8D584
Cg+P+KlfXn8yZJ3pEp0QC+OjORWLVeF+mdqeLJ8X46ROkriBm88Lqv7qW1bOCba8sfUFR7bUN2n1
We0PtHiY1FPUDu4AuubLCiJbkBBApJbZ9naLixWq81W/6M9Fb98ABFjSpbuthxjURd1bVXWx7M3S
0HKAfMiDoWPTHdhwvLyM7QiZnAUITgkys0Wd4ZQ4yHOPXi4NxIz6QT5E/S8af5Yk6GCm17Wlc/4X
PnnBGeunQ3s1YB4JwPxe83x5XdvH81uYmL4BLKzdKQzHU9MKNPFjQLXFrQwZbOR2yeK8fWIWJxmG
CAqA85l617ludmggfK04cTYs9V75ae0p5r1ksYtsdYLyLRSNEMxEMY0p7UFzKDqopxOtwTZweRcl
2icmdTrM8gMKB+/0OOs8QgCDRlrJO0Ymgv99dWupFjuZzqOwIdKDxFJ3bdrJdHzbMpyVgW/nSoZa
KwMocrGMKYjvDT8BurJ6HDFoxPOVqEMG8yHe58fxWdqJxl34e5t0lizEsw4p46RfsLrRK68RY3Jm
64/1gcPug/zlRZZX+Zcw5ixPcFthTpSGOHh6Rqge33FA2ORr5iUePWXXi6cC2W3Es+CykkiFCiYk
s/LYSVtoY4dRKoy0HPIg9OMXAl5JXggdD0rtSl/2XMUv7axgTRagIo9hjwvOudKcoPHigN72AYdE
Rme6TJxES8XUzmixlC0JpE21cxowGjco5e7yNm6Hur+PTszs6EpTWDYH9bf066zt3bI6WZnuklIW
U8tMvpjgSYt0TiLOnEAxZFwHyi2HGkdXsvSJxbXtwhlZQoCrGG3XTQkUo4rUaxu0NWY238ZR4g/x
uCcgYbm8g+/FcTpVDIuZILIjKEu9veZL0Wtjr6JdGImrRK9dynRv0vdWeuvYPy+Lem+A34oSDHBX
abRtQ4SfTXlr2e7cqW7Yy6zve414K0TYPitOmW0aOthZu+GJ9PEPE03d5KPePV9ejGzfBBNMkJyq
FhBHgizqYCTfoipwJlenjwuVBO2yXeN/X9nhaCQWI9bCfLMLkuhQqodKxk4pEyEY3Lyk2ZLYJfWj
4Tpjd5X5OGQvl7drW4TB+RJBh6yLmBFkbkolybPeN9PTPJ+M+rtOJCnY7RM5ixA0WSsq2qQc1nso
bC9pmt0SJ1/TUneZTo9RKnMb24p2Fidoc9+oHcjIE9jSxozcsmTFvkfC9zTZMZB0M7bIcr8bsSBX
7bNEQbWLLs/top7xtAZQ0H/oU/bMHYP+yCGKLh/Ye+P9Vpig351dxUAgtnpfr5465rgalbJ/8N/7
1tK9FSFo9mDTyh6dtAcgXHGr3gAM2LO88XP8yFupck82XSRTQUHLWdObEQmROViaxms7oB6Nn9Nx
3l3et41s3NtVcTVd3deK1F1S6VjVEhUexcxoz+9spBzs6INDQs+2F7ervufFQSJYtp1CRFGVS67U
ug1a80AFKgyo5R7IMcFToQHqIufMuyxPtp1CLKGii1TFeA6mwVnikb5ytf6jKR1W3ahbvtlOER7C
Im2/dHYIpb9LvtVH86E9dnvAYBAfreL3DQi7kMb3qjuDStYnuQAiEgRoU7KkG9HggvLRw6I0hzCS
9W5JTIiI/mAsaa0XLYxibbKrMCz3Udx9G5oCJM6yJ6tsNVx5Vlpp5pGCcg8qex0FLCFAHnNJaf79
c+HtOQn2gipI3JPE7H1LDacTUfo+97LZ6GyXGYx+QPiHQou9VPMtMjid6V5Wxu3lmZj+sTVDoyI4
Z55Vfek4Y+87/T6KDk3zP2cU+OrO3xdMFe1yxTQSnNRkRO6S/2wziZffVoWzAME4xZOGbmO7Qwfw
lHiz/mvSr0b64tQyJyLbKME6td1QT8rIEO6RJzQaqIXEbWw74fM6BCPUO0oL8voYBwHosrCmjzGI
SYYckhKMgYexxNpuG6GzOMEItWPXKAXFtnEcOFdjYNQu9SMr/iAl/Fa9BQVgSRcCmE1hqBgN18gC
7pd9cySH0pOZ1e0N/O3kDUER+jbVnDHEPQr1U6Hsi7p3TfrSzalb6Zbk1mxUc96uStAGNJ2XY7/A
KgzBcB17gHgG3xe6fu3PLTABHT+SYV1tn9d5de/Uoyq6xYKP6tX6cciXX2ldFb5ld49/Yg/OcgS9
qEwnbqYaeuHQO9vZj7KOaf7/L4QuImZIBXLRKuF613QWqsgPln7UJrDG/Bic+yz7GpPny+vZ6NB+
c1Jil2+XoXswdCBweTL3NChO4Oj2mJtdV0dOsSVvPZfoIRHC2y4a2s5ecJH5CuPl19IFdH402ex1
quSwNoay3i5OcE4sVWOg5yTDK+IG8YAb7RWYowPIGzL8PzngbA1oYPsZE9pfmPNJBmi3bXt/KwsR
XFdpKqQkGZ5yY/edZJM3Nl9I99OU0Y5KdF/sma7aMOqyWIEPsY9ad9XOu4LeXVaTbet+XolgPBYd
Vaswpggo7AFxGSZHI5l9kokQTEYfUVNvB+QLclbv27Ha15MuqUnIzkMwEoZRFGFdxIDvqBAylN9m
497Aa6q3pFadK/H7a/zbfYi9xYnTd9E85QAw2gGx4VAH0QPPrmMGMKgbV8blsL2uszThdGYAsBcz
4da2PejRs81CL07Q207dP9GCsxzhiOKwTlhVQJ/D7DiRmzH5cvn7/xKTnwUIB6SgLpbkPYxRf1rA
6wwyHiCUhsCHBvMe2AE4jncKbG3rf6+HcTtxlitYdbUCBZA9QvcW65BFvyrtfrYeLq9NckZi044V
dYNjcMNeLMel+UJjUH9k+0Fv/u6MRED+0BmJbqhwhDV7VrujdO5g+5r+3ioRjD+fh0VR5hhtl914
pRTg07Q1iRrIRAhWOzS1WV3iBc/3JT1mLUo2iQxV4PJpmGLDxDKjX9kZEXXFSp77bb0UrlVb9c5Y
rGLXkrL3L5/+ton+766ZYufEWBkkzxJEx139Y7K+WNrDEv68LGIj8b9WYlNsmhgLw0iqBk+J9Nh+
iD3nJfYdT/m4nJQ9uxkP86G7on+5LOGkWqe0UUaGUk+ABxlunOyUy2C0ZTvHlWX1vizilkRzDjJ7
lRluq+aeVZzS5fPlvbuscabYI2HVc4YcDnJStAiW+WjIZlo2kvxvz0aw0OAFNGcAQIO46Zgc+Fwk
n0vjiC2yxvLteM5UDZ1YNuZBxFmQas6Z1mY4Ej611ZzSYLiqr4prIPqCq0n54viTJDTYPKCVQOGA
JltbpsZA60Rh1p7DxkMThm7jyKa2trdwJYf/jpUijDAG+VAM1G/Afmloy5VJTpH6jREtSMBXxIrw
ZibRNyB1XNaNzXjVxDyuin/2u8n6EciISrmgiDeb9xAZDrarZtTrIur2juQ+berhShYPK1ZrVHqW
JWUCP6SpoVs29/U4SNzDtpVYiRCubFyEaNA1MDlo3ZFfI5rLQXY137dAn9MPWejq162nXslyvtuO
fSVVUJIG2PBlV3UIUQEdY3r1XXnf7c0jOJo+9dfVPUf3I4+g6JCc3fY7dCVXUBoNDO9TvvAOxmO4
f8U8jwMAW1DA73O8czpKIbS3r8NZXYSbPtt9PmuhDktvAoRBcVwbmAKlKotYtjXF0hwcFjFNseHY
pGnOFAUxf1m1p3ZUjyy2Jcr4L5v3W4YYsjhVmjesRhDb7KLbEfC53T7Z65o7ByoQx/6k1RhG0jzL
E+oss46EbA5ad58034r6Q0WPffLh8mWWbJsYvbCmYJPeo9LhKF/jBOzO5f/cZfx2DcL1KiK7HjsF
WeV5SHbDFH1K7edulGEgbivZeaf4Mld2Yiyiis61ity1sdw1oROog33d1FL4r23bd5YjXJ8ysTo9
qeB8W39GRzZ8V34Hk4F5lDFxjZtoz2HHzJf0p7SLQXZQ4jVSl3o284o/oMgJNQcwhWU39GbxWld3
05Mcy3+7CLbSPuFxYyhpbwHpkTeHaIG6y32rcGvwxPMehsjX/6icvBInPHXA59gqnZYNfmKqyO9k
buqgdo0Jvr/UeOFp005mSHGIvZ9r9215X/YS978ZSVug3NQt1abvkGCmUuljRUMfWQQuyrbSPCu9
mekhtGS4H/yHvntSrwQJG6brlrmEDhwXH0DVDuzAySAzIFhfthDbAZQFElHbtDH8LiJLWLYz0FxD
GG1jEqv9ABbRIPpofyCg9quCCgRuH2XKvnmbVxIFXc+afImrtoCuO09T+9Si+1NWpdm25SsZgnbr
it7OfY1nYevzVn7OM1kA6lZ54GQOSSB7wsmWJBxWrQ9DqeIp75tF7IbzKbWfilDyopbJEDRbseZZ
wdQSUqU5w1TeJ9YfYvIk0QZur99r3W9tEKuEypAih5ig6Go+cFyl4lR4M0V+lE/koZnqeRklAZpk
VWJ1EJRidWXXHUWeII69wVgiNwmHyO+GRjatIhMlRJtMr7WYDRFCweiRQu/KH6a0a2bTjp/1TkSC
n1DLNfMRnkrrPphd40a2DHV423CvRAjOEECOTdprOKIh6L7VqKAkqPVXR7x2UGhQAolCcM29pBB8
U1euN4dbimzaYEhzdmdUwwcGY2SOLnPjHFEl8+qvauw6N6ELVCdp88S2tT2ro2AqpiHp57BBiKQ6
97Xqszlzh/xU2RKnIdMMwVpECZqDYxtvHmP6Mdp3GCbJxu+XN3JbhEUR8QGmxRLZFdHmXJoRw4uA
LSQwhts0Y4fOlpiIbe07CxFUozP1sZvwPgVr6vd2+B5HEvMg+76gDHE+M9CJIVM1dTfE/lh1//Nc
HKJJ6/z7heO2daZZBJP1vtH6CtPd1nyIYlmr46ZjtVWQO5sGb9cTwu6MElKWMSIRIyvvwXm50wno
u2pylWpzEBr01BvFx7EsJHX9bUe7kiuYn5jqWWgj6nqdueDAnkkGFDniRvfUa73+pdzLRsY3dW4l
kRv71d0lDY1IZSG5N+sfsjpQ88pVVMmRbbBR4cxWQgSdU+Jsrpqu5uZIfRw9AliW6KTdJje83GTt
eNSiXzm+uv+jAopN8PRElsSmuuAPAXKMpGk0DL6j/UqBKWf875A2fGW/BYi+sMxZloExFHHKYLi0
Bfi0KXk9bZq3lQRBFe1y6ZcmRCSkKekVsraurmVPhBmeTY3dZfuzacdXogTtI1PYa6yA9rElDZia
+cD9OyR56Ld2dezt9FAoMpHbQZht2RomRyy82QWzilfbaC2k4VmQcddeG/5yyDz1STuFLmD/A+kb
Y9s1rgQKYVgXZXFhxbAfo7cEfI5uuSJHIFGWO+Uos1WbZwdocrT6AoIGCE5vL1edKTNlHR4avY4i
MqwUs36xuL0jML+Xj27zGq8kCVbR0mfLsGNcY9WsrhJq7omuvbC59v5OjHBao2OkpJjR+oOq2gxk
8vC+jSXdP9srIaaN9lUMxovRkaGQqkgzPJ7a7C427ljrFVouCSi3z+UsQ7BHixrmuqUhp8iUu6Kn
3qSVflI0bp/JhuBfe23fxUbOWZSgAn2tzGOmohESlEJAt+w8RduRI6aso/3k8W66Iig/2l63Uw6g
HEo/yiygbDsFxYgJDduxQO47Yb03zg8TK1zb/HZZLbYT0atVCnqhEAzmj2mK/j1GfTPL7icn8ZDf
DGIbbKLNUTdurTnxJqOWWEfZ8oTbnOXTrNozTpI2nxX70ChfGxmu3LZTXi1OcCJjWpE8LtCdkV5P
KCAUO0A47sJjffjn/Ts/x5Lmaol6ig0v5WLa05xPvR/pkV8AniZ0TsR5aRdZxnQzzDmvTGx0URmL
1dBG/mCZ4hnoZXG1A7aa5YYjS3dxo3+vrbba5bOC6elci35d1hqZdMHdVENCraXFOwh4Oegfx+vb
To6U9a6SHDkTi+YAsm2edpelbjq51ZqFgMfoE2NU+goDMrQ5qc1A0SSskasOGY5fg9YwfwrZPo+n
VHKoEk0VG1+ytmhUJYMfn5tPZX6TKKdC1tsjE8H/vorlhqEZl47hrgPOz50Sv9B1N2SS/eNX+YJB
I4JBmVqrCulIej/RPhTxwcDzeDG/aOW+mjKJU+Nm+JIowapYPZiBmgpWpbB9vflKFYkCyvZLMB5q
N1iowCChOtgvZX87aQ/j8v2ytslEiLaD9mB7VXDqY1U+qboV2L36KXZiSYS9fSgIooB56IChXAgS
y1Rv7dBBij1sr7X5qc7uSP/B6TA7bS0S37kdsTlnWeK1LawsrEFSgrRZuAfMdWDMaA9HBRCze2Hk
9q60is+/+F4PzhKFK9uHHTMzPrvASZv59Co6dRUAJVl7Y4cypyzdua12Z3FCdNCbSeY0BNnOwtmR
+LvTEckWGts26CxBuKg1yctIR4bGjz41n+hde8xc62k8dbmrXPHZY31HkdJFRmPX3sV4AMafdEyD
Akg8sN0esWr4pOzDoDp2wfyZIxeXe1n+dfOUqapRahLLUA1TUFwlQatZzJ/Z6n72hmvApwcZ5kJn
0LLWX0tPKm9Lg1fyxPnFjDhp1M8q89nn8VN5PQMXdzlqV+2hAT0C2DCLI69yqC+JjF1t67TXgoWr
UyGeDbPChuBol1YPlfnzsgXYXhi/lkDUtC2RRzAsktpqJowu9elT5vg5OZbZZ5I+OsXjZUEbk95A
kXo1AP9IEsxZV2WVYbYw//oexHc+2hxQq6ld7dbat24TqM/W0figWq52vCx4y8at5QqqwqIy6tIK
flwPUx9YqadwdIKQSttyt3fSJjr+qRYQ9t+6N1MJVRhrZOAAeLHPf/B8veIBVOpHH6Dq53EKWjT5
7Zisc/EVg0u0P2h2+y1YcHl6Eg8xOj2Zb02BRvdp9KNLJrc0cqA+qW7W/iSRhWd55Dnqs47utU5B
2QdDl9U8utG4eHbzhaFjnkUIOgh1rUiGor+tw+cfyHdu5fgbSpbatlBaUJhtoIK/tLsyySWhtkyI
oF4xhgp6NqPTsYh/Vp1vyTCB/sXknFch6FGDSVwrHRFnd+Ar553Jaebx+XdeZAL3oHwunJ/bhXN9
fdWstg14YXVfjIAI0jGqcaBxYlzPuhEdG7McgEGPu3P5okh2UMT/AL4EnUkJeRMtXC3bm7Gk8LiZ
3Fhp6uvfVyvKmdnMCw8yexDX/AczMfMoBcM1OHXllLpbnnktT/DMRGntpCPoGeReq39MdvY98fNv
6Jlxk9hVJXM7m+N+a3F8g1fLG9IpNimfnx6BfhQdjIN5P+AR3dzLwcylWylYG2oZS2VzddcfXvtu
T7Y/PdA9WMn9ci/rKtg0oQApVuFpwYIpPsQ0i01zF8EJ2Rbmdcvimjq7MJX1wW7q+0oKP83V9nVV
BFjmDKG7mh+i/AVV6XwaML8vyeBsX+SVHEErmqgsUpNf5PiIKhrmJyZgvrUAXAWxcxL0z7LpYNnu
CWrB+kzJ7QFtcJb2sxuPraG60nZI2d4J6mCU9ZKEQH4D3FJ+corlsHTjLeJSfy41/7KZ2BaFUMFE
qR3T24Id1PRUbUY+hZnqIDe6crrmtMzOTtGeLsvZvk7ab0Gi/au1UVMsB9Pu6qm8/wdZpzmiSAcn
Ku1242HUO1ur65qlGxqaSS3BRVVlVU12iGkJbimIV/p2ilYSbtpHUEVLFrZpllbCBFc11iDBLspw
QFLZZ0fNTf2js8tAaC6vPm6F8ohpfq9LOCwrz4skDiOQUgxomG7Nxptnwxvr8EpT271qzvdJy2R2
cFNDzkJtAduu17WmThbMrY2e6r1ybZZu6HPu9uS+OBoeeI78yJe9wzav2UqqECnHLDSYmfe41j0Q
9ezYnRm5aaNsd/n0Nr3kSoxgpapUy3sNkJE+IfENUcg1yqDu34kQDBTCyDSP8gl9M+nJrK4rdrj8
/W3nsVqDYJF0kzVlTRASZ584gEl8l3gQg/5KtAMfpdV+/nMv3C1xsgYg9P1CqhTVyjvGA/87Z8dO
8TPwCH0DBreRcaPLFIGr58qPmMZiGFXPFWG57ed9VN1lRLKDMhGCuWh7dBgvLepqjvWRIK/QntJ6
f/mQ+M28tGuCkQD4A+ZfFANnpGTP2ljs66W8GjIgzi3mfoyaHXiJvSa3MonyyS6vYDFCa9SQozMH
33RAKI++2xwdVH10narDX9pBsVvVtKLYrhbgs9A7TlfS/eQzQ/qd6XJLOMvUQrIwccyGRZXWtgpv
A4luCFB7GhMQQfuYaJIN5Gd/4eDEhtU+BvnloCqDP6tqEsSOhgjXqS03q53GHZrMuB2MNg4ua8tm
kzh45HSdgFfeQXTzVun1CWh6fTrwURLVU3fZzkrx+Jy87hheJX6+5zghsvrhZukBlC+oXmsqGLBf
X6arm5bXZqwPWQ5buB93CxrTjZfQZ26euxwMMf8a7v5kdGEtUbC+ahe2ddihPqkP3xTw9yi5W/zJ
cOZahrCVOea+mlAngx93h7K7UpaDKpsZ3o5BVzsnWOC00JZsqPmY6/fZ4+QF2c0QucpHwGnv4lPo
RS8S/dh0WyuB3KKtjio1iG2oOnwyfSpfqS2QmyA+8YedsWOgYgXGiqy2J4k9xH6hOAT5TIYBUb8Y
e3cY9ouJJCG7IsPzgon5epLcu+148ezV3gE/kNoZW273y+v8Az0MV8xlu+Kee7X+7+y/I+xmTJIY
FIRwoIrWHyagIpoGeLHQaH/51CRuxhE8WV2HxTI5mN8tAXrX3zY9vGeX+38nRPBlijGjsGXhEqvh
rYJTSfPjkMi8ymYJdhWIitjNiaOkNSn6wQ9ZdGyXIZhxqZxSDzITUJZadxpbekNL+2QOo6T6IDP8
gkeLgeYcOfqCJFx9k1iBQq4S7V4pJRb4sra/m09sKzJFMd9G9GS5sXMXEduzos+FeZ+wUxXWEnGS
GO7dfKIJlEKHWoiq+IuF04cqj86u3fFHrHIvy6FuWo/fV+vdoGJpFGPZZ9D3JXlk2YPyf6R9147d
ONPtEwlQIiXdKu3UvTs73Qhue0Y5Zz39WWzjTKtpjfh/HsDwTQOqTbJYVaywFnna18HNaaN39UA3
1Efz1JfdGJcUoQAj01Cd5n68TVwdEHQPCjKnwJ9Am6Z8EUNsbLuw1co4QzzPTTpbKozGlLHKhqO5
9QtM443ykFzRrXkLRg9BpVUokjMeStUUAywxmgLgk+fvOmpU8leKHNj0OL9NGOqiIbVtO0IwDAc6
QvM3irYu0YGMO0ajW1XPUXWcpjtTxBciEsGZqrYzAXtGFCBWpp9bALaS3CnLRmAPt2/y+zo4U9XJ
jVFoPfrHNbOzVS/s7nL10yR6vm4r+7sULvJWI6ATWuxmDT49s6imfJE8+cSQTkNHv0QPIpI2kUDO
QPVoElGbCqG+NKonmiX3uiELcBQEx8PzwAXyYlWjjk7DRb5vtavV3UhUIEJwODx6pJXMlhQzDUjl
xje68RKagH1CpEvq2RWYC2YOfo+x/zkion40F7SI+0ZTTCSSz/ScfGFoA4NDDqzKMrv6UVRy3ewQ
Rb/X/79AfHQdxHFAJwsqUc6OfAacL8Zm7fyWXNGuNPqKkxxTV3IZ+kp0FuamRGfHmSjA9xs1KjrQ
+rvZAyCtJxl28zpK9nIwDmyuT5rQmar83N9jkVT291XAGE49pk4z5Dnm8XsGpqYwdDUx+8a20gBW
X1cx86m9xckrKWlNa5rUaHehaKr5tFi2Blz18Bz4PXjJ7vsfo28gp10dRPgb/xKPvAvmNrXVe0pI
BGhVEoCBL0caODGOcZeldoUJ0GBUQWdZ3IQRMLbF1GVMPX9X33fh3N5KQaepYTsi+g/B/c3AlkrH
ApcrmJWGa3X4owS0+i6Os82YNlzmaUC+sdGrQyIZjiJXZ5OE/r7GbDYToon5n8PkzLMiY1Q5KskA
xxY9M/LYOLR1gA+GXnEJjvM9tY0DOgrd8mkCJ5bwkm5nTN7F/2a3w6SHM0cpO3PNA9yqm962t5Gr
XPvKnpwaPbSVE/rUC0F4LpriZ/qyd6ScDY+lobOg3gj/iq9D5ZZEcB0F33/b+9VFkXIrzxSMFQFK
0gw8DeXOlymoY0Fssill9UrkNAWpnjKcZMAzR8uYXdolBDccOoQFbvxfor1/TorPG5DBlDKlRjgZ
fpLP/SdWKu+ObIBTuqqYMEdp+lk2bTGQlcDaqJzbCIKpN+QUlrToDLeJKnvQTFufL1QEHfMv0fn7
Crl4lhpjohDJ/IWuHZwZTKX1nY3eypfMmb7uX7xtU/0ujJ3qSjeGUdUiMrLYCwSI87lWPxnS476I
TcV4v9r8iCWtahpQA/mKcQRZ8tg3BXi/ZM39b1I49VuaZQybgr2hxp+V4cjCAvR2med9pzgLBRiz
PhsKtPPLZ9aoBWyxgwF6ddNHGlrw6hQdCmeNSrmwWqlEQq7QwS/WoRhX24YaOvs7JpLCmZ1lGUbZ
AOaEOxnHxXyu+0MmOnrBpeFnSAJlGZdgmRAIYO6wj2SvK5oj0Ny9RJ+O/2k1GlfCWXoQaUhzA/gC
WTrMNHHrsDpWuijxzE55x1bzWKu9NJtDxnDBpbx1Jc14jUvzthlAqpFEx6gM/P1VifzibzMDcZDL
cQkIg9EJHlg9rLqTHnNQ1gSA+4kHJEvZE3e81MfmGygiBNZWKJ4zD0ljKFNZGIOr3MXUJoqtH6pT
f0C+AKNbijOcxy/NJ+PBxERLhQlMURpQFGppXLRThOGiJjryqfohuy/84fiD2tVVjJYvsFE8XGad
51PWsBR4DOeRT41nDYaod0AkgzMgNfq7JL1BLqn1AGKDpP65AekQkHTuu1vZzd3iVhS8baeKAQ5k
gtjdAOIZdymaUKlyOkBkdDMD5yD3FvSVxIfatQ6FV/wlkrd53VfiOB9ZpclYDx26+8e+uwmi5jyM
6B5LvueJcDB38xW3EsU5ySQJZWCLWyyFJTvsoV07VuAAlED/0V1zlIhJfNi/ipvmciWRuwpVWylT
PKI2E3S6qyzgXZaKs9pRwY3ffi+u5HAqn2sxnjU9ApzkxLjeh9yhiHECtwJzinq3gPhR9cnbPLoo
Ct5eIbEUqioKKCA4h6DXRdGYYQ7ARPW2Ngsny34Yyev+Lm5nsLR/hPDZBICkKGmR46Y1pc3aJTJ3
uQBq16NueUouoA72S4Fn2E7ur0RytwDc1aWFwXSGhoAGtWdGfdRheJseo4f/uIV8ciFulRx595mx
/7nZENmE+lnxfX8LBcfEJxTqmNJcn5B21LpjqT3R4ayLCLi3Y9DVlnHKniR5rptGh5t8pgdGxjfY
1TE/IWMA7CaR2RAtiNN4GpZJRFLEoHVU+CaRj3nSvFhl+7K/b9tdxKtFMfO1inULc5BDrccbs3Mt
zG5hZg3MNQCBxDQ/tcMA/iyxkRFxKxHKw3aFdSWZM/2lMhJpVhPqVl8yQFORI+joS5DieorT2PpF
feMGGgSh/aa/AUsGaquYD9bfXlKr5c6kGBc9Ql+XOufnrJ9PpFIF8cHmyemqgTkiYskAS/m4o5LR
N/Jiou2OTndy6ej5XSMCHdz0Ke8i+EJ/D7ps0st4HPeYIYjIsdcSuw1eqCpqMGVBNRfZUfRBU0XR
dIUovK/sWkNBbqXpXOkCyNMDdSLTNq4BOvUlJAiLv/OT6spHObdbxRGaqI2zomAyQyEVWXblN9rG
wAppQhewILS4b+0182Pgxj7HNwD2BEUWQ0EN5f/97D6I5G4DWv4wDNIAya9XTrE62rUJWsAfgiu3
4aY/COEUvw1oGFT6G8ySYcvO67f4HN+ySoWDbNL/7qA/yOJeTekSKUlQdB36Fg9zeUPRmhn/7w+z
DyI4fV8yLV6GCH36eV/54Ke5QDPPmLp7EmwbC5R+08V3deDbF2ephDagzI2wu7oBDBc4vVq/+ZtF
iZYYNk+gfG/+c2UopAA2xKQq5gO/NCckVDA7zkArByC4x/fpFzEF/VYQsN7HN/ezkljGSttoFtZX
WHZ10r3IV0LbcDpPBxHHLwgu/XF/TzdMFUWmWCNERSMy5fuQyYTKZMq8Zpg330hWqU44tYutzvLP
fUFbMOQfJLHDXS1ubkneNQO2cwSssYJAFPhLtSM9Sk6LNL/0l3ZYvAzRt3wJPEmgoFsPtg/Cubg4
ysIeEx05Zn7c5oY+ANvsnN3/micZv2pAcJu82l0c1c999bOIGHb7XFebzDRttXQJdV6DFOhiT2Kb
nlv7DVatsxsvLu34uXSlU30EL8n+hm94iA9L5sIHMymHOVww6jtE1zR7TduzOt1PpqhHRKRAnL1E
+E+HlJG+Nx2opyo7yP02fdhfytZ798NaOHs5S2kX5Aqwvcmves1Zvmdzac3tHwSqHwRxxjJs2qSK
NFwHsFE4IO3yhji2x2kWnM1W5PNBDmcxo9QsAUUGB4Asyanwg1MH3p3A7TU7vylaNGRXTg48L5FO
bJq0d0XkXxkTOqTzoodOdJ2n0QfD+rR/UAJl+K1gmSnTAKQNLIvU9pQUDjronCwRoTlsPeCxfcQA
/oUiGzLfMF90ybKMbB2s3m/4AJl8haUsv+QnglZ2M7dlESfo9sr+kci7HhM8vmHOJq178wlJCq25
6UTFnq3XxXpVvMMxpdhMDAkW0rgz0UM8HbVv1GaoKCCTFsZW26rwviDOHBt5m4SDhJYJlV5rDFtJ
g2jCU7RlnM0NqjaYghLK0LXHQPYj9SBRb1/fRIvgDKuVlnmoM6jgoP5bn1OnEk7uilTt7SavbLeO
STHJRBMXYg7y41fMEdxoBx3DuaEjnkISbRpnTpXKnOWMhZ+FfNP3raMWt5klwigRbRtnTusqao24
xZqG6FJZV1I87h+LaBGcFS1okcWSDESXxTxomItYTr2IWVt4LpwFBY1Flg8p1tD5i696mR+58ol+
7VAQxdlcApEBEOwZXy0cgOAXUAkZ5wAtuMbDnAvqhNvu+p/7yBfwwkXu4izDwaOf2q7Sh1L7FEx/
mbUghhYtg7v2shyUc6lrmOmkT7FyrUSvDZERU7lbX4x6CEIEXEmZjvdgOLbBlfG4SLqTmvk1Tapr
5Mhh5Qbm6wxUBJuAAH5f+UQrZH9fXVhNnqyoq7HCUJufB6M+KNEiEMF067d3yLv74Ut3gTKAg7pN
GZB9d8LT7TD70LmjaEaQXcM9MZwtmGTEPVmJrUyl0V7a42wCpzQJbM26ifqv+7v2L+H5u/5xNiFo
E6Npsp5FyAwlq/ClEr4VuKLn6QgWzB/5s3mxDqobedE3kdII7IXK24t8TCK9QqYrlqvnYG6dVKX3
1SJ62os0gzMZVY8ilaZCM5L+snQ3hqhdS7AMvqwHXjFrHjsEj1SeD0aqOUACBhW65O0fFduNHbXg
S3pNmuht1MKvxlXpjNRXgoue3CQNmguelunw34Rx9iJpdeCXtC2UIgg+R4r5GGjhV6OWvCkFolXR
Pi/FLBApMu18cS8yqk5W2TNfPlfPhVvc5c4PhQA4UPFk8HcsAtUXHRtnMBKzadKqRDAJ53sLn3Lt
SHgeQOaxv5NbedZ1eMcX7ZbaWsDRixBSz9x+9prTfMvo3rXKobbmLOewtCevdJtbERCRwLXwVTzD
omkjITXukiUs0YTV25XczLbZWlctG477yxQJ4+xIqmhT0GYIYiOgGDq1ri+emoJfOy6tx6HsRCNI
gjv9BryytvazGvUJewkkkvktmrSTmo+C+yY8OM5uyElJ23CsmGkMDpYfA/4YnKynymNVJzbpARCK
G1GPItunnVvOQ4IFitTNU4SCUDI0n/U6Lk+TmfpjTAmwl7W/UQf4sX9wgp3kM0FZTmOjZLRTgXJe
6oMmquAJrhlPeVePM22DCFpYyd1Ta0mA1c0esz/hrFzfMp2LP3JUQOWcGQ9r/tyGZzkFXkcsqlyI
1sKZjG4os3acsVdKnXk0/xSlnaeMIjbRrQod1mIB1V0xMZ3Ij1AnROujSoKlb73gUPgYrZNtcmug
SC2dmj9g5P0gjHPCtcJQlyQUxRFzZJdakodrsZSWva9l/3KZ3tfEXaa8oOQXCdQv2KPop+ZOlwhz
RWeGa0S/lH7sRi+i1tt/CUv/EcsPUE8BiOtLxj2F/ONbeXW6mEBTYrMdibDgL5TGlVaNoiziqURC
nDHfsUmS4GR4E8iiSz87iNqituOB96VxLjpVDQtoRnDR0jLZeXw/J2jZzk6kuRQWxj10kVpuK/+7
PO6GjUHcjAXLixe16ltIVWO62keSxxFoCvvdv1vAdzn8JUtz9PwtXedmJzWzoSZHy7Fuyblzutv/
Q0/NtuN6F8eWvfIk3RimWjYiqE8/NejlGT4PuY36T2fYBFhUxEnd/nONzM/oxK+ClTJ12FspF+hn
UTT2AYJ8V7Mkf0DhqVR0m8a9Y+ayDc5Jt+4Wt+u70A4N9TKEtah9VHSknNMuwCQdFiluRxH2gHCv
HSO4pkIgOZEUzsK0ITWWOIeimn3vLMn3CbAdVBdNtGz7sfdz5AwMmGNDrAXqmTelZJtN/iDHvQi2
m+n4zonx5depiqMiIRkrZjDQNjTYe8Y1u0wOOIV9mtvCji/B3vGj1gslYKDRyg5pKOnO/Lt9g8L6
of4Y0Nqr+x2GJET9/Gyf9pbImRUrt7RejqbOHdJyfginOnRBlfA5aZborEwNSq+dWjg5nVXbaOfS
378TovVyRqYuMCeQL8yNZwDGj5FF8Jvw574M0Qo5A9NO2VjmVty5Zao8hJ3uLNN0Y6WmX6dwTlJ/
BrTJTUHL532xAgXlJ13pUBSWmSNkrUPqjwSwGlNqiJB/1O348Z9rwA+6SkOjTrGOyzY/9B7IcL3i
WXfKc40OyQH9krFnPManwAcywGPoAD7noUPeLEEjf3u0BGNMorPkrIuijSlgZYGClVR3Cl3sPH2Z
LFEdSrSrnHHRlCLLLBnmu7OUAzps0ff2c//cNncUmN5UU4ipGTzDsFwuhQH8K6RjWs1TJKeOfqgt
BluWz+qY2PuyNrdsJYvzCEs+I4dKYZCD9mZJb4vi0IgeatvP7JUM7lhkqTetIkAQi8jhTvUA5QUe
aLRWMCyv5CETurnNOGUljzshUxm1MWYPgCYe7wZwiNtVER+tqHo18T6UNNmpJfplfx9FZ8Y5A3PK
E1XOWKauqf1CLcEUIhkFMPryx0hDha+WBF1ool3lS2xlKg3AgLdG7Kp+Rr3ADR/iQ37KHoFlaYeu
IvJEAk3hS27tpC4A/4WmSMf+jZ1OR7PAM54jTod8SYNp2/RVFcxzimRyrmGhkmksloY3vh45+ZA4
lV7aTS/CnhcoDN/RZ8p9CbIALC1uMjsOH5JKcaoqtofinOuOPrSCS7dpQt4VlLC/ryLAKO/MblZh
mPUqOYXW8tDo8mFfH7dfBisZbGtXMgAxOACPDTImPzgYF7AuHIujeoecoT8fJ9GbTnRQnBmZilYi
NUsVmtpok/hEB7scAsG2bbc3rNbEGRICwg2tjWAYW4zeLTcFqKrN++Y4AJ0qsPun8EkSOBThJeNN
SRiMpOuwi+rhrZfkmFY3rB0NZbPH2bSLv2JF8BoR7SRnSPKpCwalRzqmV8NzVGKmUpZsqRfFeQIV
pBzOV5jlMxwPtpIs5bdFim8opYKVsDP/La7D3K1lAdYGHc1cZLX0hqFUHeLjYEq9mVxHGX0w7X0+
ia7T9pa9C+KvU5LrQamDdrRFtlh+rYPYli0hP+e2hX+Xwl2oWMuLcgGhpUuGC8M5sHCnLG84l7FN
Wru6NMjSzW7pi4l0RBvJXa6x7eNQjmEFl/5cAwc76sFNNB2rP0tprU6Mu19gX2vjJoa2m+m9Gb1E
0XHpBR0223r3vovchWrLOFIziupmlMIkmYmT1ML8N/MKe4rHXaGJ1J1qsHiDofkqLlKM6NNgLe5+
6ltIgwvMkkD9+IKtlKh4wcgQZ1pPiXSpqmsxHv/Imv+zbXzRdqGGHgKk4RfPdI5+vSR5ZiPkpRud
M7Tti8yDaE1si1feI44MjQQZNAFjqnn+3TRPmiF6P/+LcX1fFGcg6kGv8wXYvGiuUc+KHznlN52x
/ak/FE89ToP3X1fFGQq5tjQ6TIwXuT5ZmFTtnxMRV+y/+N33RXFmIsh10kX68Au3tvmJMUVHvkdy
/VHz5qOooiTcQs40ZDIN0VaP12vxZXYqNHiFnvoV2FB2dtW8QpgB3HzIvhuIt7fgSi2GRpZMLcGJ
MVbQ9pAeRtSjxb0pAiPBl2kBuQquKHDJISNAbGJ8UYS6J5LAmYixz0uqEfT5ZWV3MWLLkdrkRXBn
mfrumCG+SptoVgAQLayCUdzqeAiHFEgBE4A0GRl25nSjwOFul9bfj+e3gm0JoIaaOXU8ed7oDB7r
W0BE+haKfsnjEGKSHr3zfnarXgJnftxfr2BL+cnMBfkwGQhXSBzN12h+nCKBDRR9n7MWJrAUSVVh
O8N5ckK59JvUEFhy0eXV2G9Y6XefW+HSsvZPNiLICCgMC5h4gxcy3NM7XOr9LRNcJ75QWykEZl2r
dfQoZ09I4z9ZXXgsJ8QQbfKaNcvNVMt+VopgUAXxBF+mBWtAVlsJjIbSHyL1ZbBTFGpTwdNNqIxc
MNEaWRSAmZYVM2WH9bVnbgQbj/+xpdqhfeug1Dz2VhXlgVgQsXfzuCAjCSOplinQhxEWPvWF+ckY
a9+YlS+dSkFzQf6Sis7fP0qBw9Q4gzJYda3OE4LdQVXvmi45dGrwPLWDSEMFS+OrtWOVIR+8QEMh
CUj2rZPdGdf8UP8FtG3M1FkPCjAIpef2dRBlikS+hq/bjpMBGr8a1gUI8L+qhPP4hlNpoqugfqpl
W9TYKbjyfCXX7Aj4oQIEi63saenZLAQm5V8elP84a76GG7SYCU7nBL36rgIU0+fFljzlqh0a+3tz
oNdGoCSCJwRP1BSPZNCsDuKW6ckqvpT6dTQzm2RXS1hkFegjn0NM0oFM5QTTAorRi7zYWiTddgMR
jDsILInO/r6ylzKlRGtbaGNoXovwakjI6lJvEbKJCXWPMyZWI+tGz5pj5YfZYaGHiTHq3p/9xcv9
0BUNUoh2jzMgWm3NbW2BsasYMwwbfC/MyjFIdti3GSL15mxG1yxBHVnwaGoU2xoYd1RBjlCwDD5F
mJGmGJURnIpV81wuX6bxJZFCgUUS6DRhJceVClR1R7tFQ8+KUqpg0tCRco/m26AGD2s+jrbZ51//
067xI76K1ZmprijIJcMOkQrJ3eTTf5PARRphnaQgncHjpwru4EnsKBCESttTGe+BGp8ALKRgiEYK
32hmrvZlJhjCQrThggdCPiiNXVwZ8GlwFVa6BSEpYQqzOiwQ5Tb1FMCEa1XjzUN5MOX00GSK3Wn9
TU7SL1o4PGbN42Lm/liO3w2wEIwAgBDojOg6E85u5E3CaClYLgUz6AzNJXGtK/Ngql942YtohlWk
o5z1WIpRNsMQ291Ks6dY35voTqcvc0Ps9A9gcKi+OlnOcqCQSBt9xJTSMl4HPXeisBdF+QKjSziz
kVRlV8gpDrH1rDu8kZ5jb7JNvPlMzHBUf4PLy60O2s/9OyEKjX9LGKZ9FfZS0wHlExSwXn1reC0A
3li7QixkfxEYLp4ke+yHGW1iuIEyWrmtnxjcXjIR25zA+lL1410Yq6HUuxkyMtmf40sZCOyU4Jgo
Z0WWXAmCosd7SMrLwm8q9IiP42OaK5jC6po/gBte6x1lq13d7IhUjVVRlD7lGsgYZnCBkbQ1TYjC
xJRrJ7TmeYcLPJrnKYPHH35oJ+WuOFlIOTSX8ExPMdqOMFt5wPyoU93C9HsCFRRYL8pZjWIpLHCe
wV/CL58UN/XyFwxjwZC5oaO+svqTQCDzXXuL5exGMxPSZiwLZhhAejjVytehe1DGmyk7LsGXSX02
K3fSBYU2kV5yFgQj8EOiM71sde2QqOQ+INZBsDDR/eJMSDmp6tQN2Mk8Aj9weCx84mM7QXw4zMhQ
RMf6Ds2mf3J+RDHAkEqpohp8C21LsmK00FAOw8XAjNDfOiAvm6HfurriBC+ibv/NFkAgL5iKCfRP
C2yDHy9FAR7EtIjRdxFJfnHSnVfQunmGjCxM7xef+pPHxh+N0/7mqlsHuJbKXcU2p2OJEBiQbsBM
ihztM7K1vnnKnf42eYrc8LZ1Fcfrn7MzSLXJCKy8wBM5ia0DXv8G9veVOQDPBKJLArYus/iZZsBM
CA9ZLxgk2nw9EapSRddQ3iF8ummsMOpcJRQ4XEf9UHrBN6S5kJqmJ7UDYmNwEaNhMt3nL+RaImez
JymLs64DlllgKneh1Ni9MXh9tYAdp/OVFtm1qhLhUmxZnbVMTon6YSKKxCze5M+ehhxG+FeaoLUF
JUCW0SXO+CfDs2uJvAIlxCR0Zp6jJUC7iJyUCAzApnqsTo5Tj6oCtm/DSLUlK7ML86HWfjaiBJBI
Bmet9XBJzFCyOjRzfe5r3V46ZNMid/+ybYYl673iTDQYoSoVeJedG3+S7tjUZO5Ux+7v2R0OsS9i
f9py6WthnGk262BJxi5GDT2TgOhyqrVLEUenURJlcrf3DmRWsmrplsnjukStNKWLEiM2iWavoCgu
yuWnkqKwub99W3IAxYB/hmJplsmdkQrOO0KTEC2M2jOZb7TyU4Sn6L6MTSu8FsIdUakP8TybEcNd
m7071hGGRpx7RinVntSjfn1oP4tw87ZAvCjVTaJolBqywdfL2joNgyiwWuCAgycutltbuyg3gF9G
eWnwjNv6ZB7bUwlkl+hlf7lb1p8Cq93QdJnousxtaVgXca5oQeumi6dMj3LyvP/9rQBs/X1uN3PF
iqM0xZElJ+K3h+7IiAObP6ENpGsxnKp3Uxakco5UVdq/lGVoZ0R28sT/b2vhwpAIA0N6nKFwP/gm
cFZThI//l3LS1rWlQPA10YdALcIP8RupnoIkDhGVFpyD7F4ZFH9IT3qxHPeXs3n073L40f3FlEe5
V1FeLLNPNXkcRCxp7Gh577daBz+2n/R6vvQJzmTCOuYDmi7srnVbrT/oMRHc2i3LALwDmWiqAWoi
PtnbEj3qphRoq8Q4GdpxbE5E1Hm7dSxrEZwzrxS9bmUTncZBQs4LWU4FEiEWEO5bMxX08Wzt3FoU
58OlUm+maGRNzbrp1cqDEntBaaGrrLTzUaDUW1pgqEh9WopisEGXj6HX1KYzzSNc0FTL70DteDED
0dN10+utZPCJPbq0WjUjv+vOFaq+FZ5g4V9U9uFkHQaSlYki6U1teF8Tn+TLBg34Gj1ybkp7movc
LmMvRzlx//psxpPrVXEKAe55E0NVOKVfMP2ZP6ae5IGAaPRBPHgpUhQYYsXblyo4Lr73b9HbvhoI
CI6D9JLGn6LBFCxLtHfsB6xCcQVJcaPtgQhUNQqwa3pnGCsnwyDS/jpEYtjfV2JKo7OsPoDfGfsb
pfo8Z765iJiAtmUYRAdlGMJ9ng0QXNSzWhZYitFHbgPs7VFzy97bX8jmXVXfhTCzsVpIF1W6IqFM
4o7lVZ/PskSdUQej53JorFpwV//lIr0L47xpNIdRVbBAePgyewwvKbhXTwwfrbwbbRHO4mba01gt
jXOqbVPGqpbjwdR6QN1yUi9yyaMOpisdcFBo2f26v5NbocJaHGeJKmoUKspn6A8+dKcU6AHgukK3
hgjKaNOOEwAQqqYJtlI+WVe1bRxkFaLioNbssrBuO90wnDJqvgPFUmT6RMI4G2GNQUeSdNLdIrnR
LRQiEzD9NK9R1f6Jy1itinMZeREBwcKAyZvT+bLIzYA6XepNc3UM6sqr8lggb7MmYKwEcnYCk6S5
ZEjwuPShQTWgxIjdi3YFcBdTx+oWWEPqY3UbHfZ1ZNP8raRyZkMK1Rn44EiRqPIRnKs0fd7//rbO
rwRw11lSjSKcEuwj3kmMVIJBfmavnWfa43PqB49/0uO13kb+RheAklZHLGgkvpy9lsTTli/7axLt
GXeNgfUcoLcaHt6IHkv03Ifu/vdFOs7d21ZRinlqEa8u9FjXj8Fy0dsjjQTWYXPod7VTBtcCrEuZ
Hi+ZjJdEGJ/qkNjTqD5YBdIN4XAAuIruGsBZ75vYi2Xr0s4BFbgstk98PLv+AVzpUBpHDGdUWGc4
jDeDHqPaavmprF6TKjumSBno8yIoWIvU0eDsh6llXbEEODs2MMtMcHkALqCPx+kpZSb4D5K5hkks
NK2r7DnILRHtREDbLzWwd7UHGpzDTJCD29zC1fe55cgJkSSjxdsanEq+Ocp/9dX0Qx6nWz2NjkW4
XCspEFiMrSDAlMGHgsSqZag8TqtehCbNWRIERUwXqGnHVM+/g3QnEWjHJhYfnmx4Q6Ocq2p8tFG3
UT1XtdG6JNPCR5mUlduZBiD3tQgNYKT/bJZteWskppdNyuKZpjCm2rro61/A2a6+bkq5zJTWzUbj
YWi1G2sW9QBsRiBrGZy9An9YPNe47m8xweIW7nI0n8kBw5Y3yC4K1HErImATZZjWU03Z4l11ZqhJ
2GbTCOC38Aj8+wvBg1uceN9UEV1GQKDKyCupnAHTNGtYQpWJac8pARfr42QI3OXm0byL4JsrYyNM
LRqMoxuNT4p+18qC9jW27bxtMlff5y6uElB9MDK5daku2+pyyBrDpgg1jFOXHffN/eahrERxdxjH
QfRWGpCroq0dATfTND24ZWdCZZUabq4fm1T+AxezXh4X3dSTLkUxeuTx6rHm09K3hWP1Krr0YtME
OKRwzHDT2awFsvNcRfWN0mepVqB8zPgC2LQaCiFAs2LsLaJ4dNPGr2XxMU3WaDqVkRqBNC89pp55
r98zjPG3menEEbWpbd/h1QlydiLrTDnMFJwga3VUAd4bn9mQkOyr7iwmtGP6sKeanMXQwdZXKDFU
U7trTvILI9DTbfS0f+8OYpJN0T3jYp3RAPvI1OAq58ttWfl18CfllfVhcbaiiWYgrqo4rEz30sUp
r/0BfOlefNCUM6sk50+iZIYiuNu/9VBGc4JBP6yJdfmGVzRoX1lUOkBD6I/xy+QxIMzAEWEDC6wi
Hwtobd42gybhOQZSAnoe61s6/Nw3JZuPiNVu8h2TEdyouoTQxOBb+wkzSn7mN6+yYpPHEa1y6tHA
ewa93/tSBTrCd1HGxZCpbSOPrpJ+o8qN3Am+vxUPrxfF2Q6rqAZMczMDmRS2lt1a5nXWb0JdpIqb
F8swMWxvKaBi51Fw5MyspTwfsXkgsmX9BfR+epjeqD76SymIRDe1YSWMu1jLPMs92ExaN05PKoBr
i8pRzE/7ByOSwd2tYOjCGKVEzTXAywSq3FOpdc6o9gIxm9UW830tPOaNUlKzllNsHKotMO05QF6d
6HN6YIOZIcaDQWWC8j77Xwg+vW17kXcgKJMZ1m/D8q1hDHFEcZkZQi8jopkuFNVZhoAT+iLu9981
3SQG3nfoNlUNWZe5qKBWcz2JM7zRo+WySMROiAi26Pcj+yiBCwaKIJakRgJ7SdDcYADUbM9J7+5r
xYaR+CiDc/4B2tMBNqHi/YPpGl87hl7yOaiANs9IcsP7EC1dycug2ftiN/dOVS28g5CKR8/1xwgA
b2Y1nTU8VRZ6l8m3RfNt//ubO/f+fb76QvJ2nhUdWLCz9rWnYBhuO0cXoZqKhHAK0BdxOg4GyIF6
vXq0pibHuDj4W8f+aX8xGzEMzmi1Gk4PpGII5SlGhl/9xlAyUw+07vp99Tfmut467rT/fYrxo0BO
KbRJJ5nOHuMW8SzjWUqP4fK6v6jf/S4TYRmWii4g1EfZ5q5iwG6aCg00evC3DUAm0AI6OEFYfW0U
WTnVMwFsFdgdvH2ZW1pnKqpKCKroaATilpWGfagXBSsy0YuUn3QRet62QryviQv9hkhNCSnQSWWG
yr0F9zoiNY4+J8E7/3cX+HHruJhvwm5KIwObW5ovKF5JSW2rQ22nAKzZ368NW/5REueX9EkdSjnB
IaGAde1OtbMc4xfUesof2oOKOgwjIAq89POg2EJ2dXYYHyPbj7I5EzFbeROb0cJkM+y0/tB1dupk
thzbAKR1skMnTDIIdJKvpEmtFtVofmZTSqM3nTK3dEzACpQYbBnQn1A9SG59LMDRvL/NIrGcHZlz
1YysWEFYbZhO1htuaSQPajY7cRAcJ8sQ1tYEesp3zZdJQgtqYp3EjnGsxRM9IaMNCuoJw22NE7r/
O3THh7Pk62o5kE9mcE+jxV26yY1rJN1TU8Tox4zgjr7wbfRNkOZxWYeIbc6yI4OtuDyAMejIfH//
KqzebJmSlfnim+crYI+kfQpToldOcq8dI7f4XBwpGATH5+gMHJt9FRGdGGdZiFaU1CqAm79I56m/
J+V9TwQuU7QizqpooY70YIP5kKkxHZQ3ToX5BzgkH/WAsyfF3Bd5RYDuZdwZzVHze7BPYOAxP4An
GKVq0eNftGucCYmtvCtJiILehAZM+f+Rdl3LdevI9otYRQIkQb4y7KRsW5bsF5Yjc878+rugU/eI
gjjE2PMyp6ZctVsAO6F79erQOJQghw2M+c/fCm+OJcLhQYZT1FkJ1RuACozc8Ub5EFy32OtYHhjI
4Px9XdjIct+KE/xFsbAxHzpQQEyH6J5vbOgc+wYs2dg9anuyZQdSaULyYSQgoQXLDmc94cu4y6N5
bToaUvnI/y/WH0msWATKq6BmrbUEij4chuvxmBywbfzT5LbXJaon2Z9D697eJLeJVRKCJLTu7AjQ
Or3Dkuoq/5015IPdJE/7X0wSsEWcfAcIsMEK6GGhL0elS7xFr+5Hazm0RXjaF7VRKH97JMFT1FY1
qG2D/Yq8/BSflivDnw/Ur46yZuFmVmoBE2RRWyfau3ZG28XB1GnIdngVL7k3Mc2bHosrEGa7y818
ksnb8k9rcYIezliKFdc9hmqbfnTa+T61ZRFEJkFIDxua04rhpYBSUHeNcdpj9DE42LeYLPSIA8CJ
7ckWfm++vtaHEhSwYnU6t3xD1OhaR+JSzwYs3fIMv74OnMTBhhRd6hW51xMD5Vom95orpbciLWsx
2Y7kfn7S8wqsrb9zesEcsVtklyj9GWqy196WH15LFHSy6UYLizOQb5SY0NPQaFDuDdmcHg8de6cS
w5fJptlgJnI39drMc6diN3b7bZk/ReUnW5eBf2UnEgLZXCrzmPEhsi67DlTqtsVzB6H7tizTRyF8
tfO4lHOKZ0SYoR3a2Fe5OkmCvuQcYsabmXoXpTUa8oFWIPDf4VHuqZGkPSMTIsSrsqn1pemQKzH7
22R8HZYToY/7V7XRUrCMlYqJKW2R9IlFQ8jghtSdNad0qyt6NNHQkmUVm5/l9RUpVgbnhmVGlcF+
zBF8uUNxjoo/h8vjNCsRgnoNURKlWYKRyJZ+CWy0Y7Svraw8vPlVVjIE7UrTQV2aCENiYRw5pfLL
BECxr4/732Ur8q0OIhYDm7kJBgwKwtfo39Qa1A+Zv6SZE4KEaV8QN+935v96GrERTRWsFS5ztJTs
wjiG5KOd3i3NfWXkLgXN474siQJYQiTSipaD65B/WUr2tVKnx2CQVSrefRwK7BQKFaoGxDr2jQki
KHLwnGkYCeq0X7oxu3Z3XcjWpr3P7AQhQrzLazIFS6SPoLo2DhoWa/iWZzr5OTr1IKv0ZIO3sjPx
a13FHTUtojzoptLrQD8zp56JAv4SE8nHkZ6K/xkrMQM2TfSNUQ6I4qOPpOTAAJZCx4+THaonuLo/
VAbhEoXYltbY3WokWulp9mnQHirZVqt3yib8vhDX+gbM5y3Grz0WP/bmY1Cc9/9+6X0JvsZK+5oB
JzV4NZ88p16I0T/yMz7zhiWfRtsXJ1MCwesEcaZY+hxi4ZT5aKTXOqhslVISb2RHEvEA9mgVZTVp
A5g8onvywjucuxi/QB48P8lKAZIPJA6+dWqp62aLD6Sl10ryUQpueOdCXxTAsCnHjzPAbN7qs22P
JhsmWnp9cT+MB4NUh8H2k0C20+R9se+tIJFdvM8oK1oV9ql9RD5wROvVtahTXPECWAe2KPs3JyIw
7tm1lFlTckaRZzyJ6n4qo2UA3BGtBkxngm3JvM++k0/mpwGLarB1+RLVjgwBs/3p/r1aW/Cy7dgN
GBzqMHJiH83iOh8kuBHZ7wsONpunuNHaHjUh82qcsBUhkpUst80JukFNILDx8nurHBjzXqKgBfIl
JZelu20zwBwl1WaZCME/GFlS2CyY4YCqT2UUuy1chPp93ytsX9TrMQQdL/UR09Voc3iNgo3idYD9
A+2fL+J60e9/hYhVmloZkjQo1BLV//lpmdPfpJGtYN88B8WEDCblTALFevs5zIwNg6kOoxfkmMfq
yk8Vhgmc/bva/B4rGfxvWMW3qjTVcl4S2Mp8R8ITlnAVsgqTTAT/95UIc57SMNFGtFDpTzJ8WYp7
mv7YP8XmTekUUzEYy3uPCrPIqIRNgpZWlaPrzaLvJKMf/icRYhQYQBkx0Aq4xMb6mQxgXYhaWcVg
86JeTyH6/qgyhtaw4wHFFmY7Gl8u3R5DtGPO4Zk8z179M/GLR+PT/sG4NbzJdbkir6QKbgt4PqPv
NSzuSEJyJvOXucJso9nRg7lgb3Cm1UedZbfYiSubXnk/vSlIFvTb6EPsdJ8iVOcYSnRziUUhpja2
Tm6Y7DIqRuLm/aT4HdXCWz3TVLdHG9YxWZW7IMD4lC0Wuw6sqPC6Uas8oGSJv38174tS/C9k6Cgb
6MubRGzxNTVR55amfIpQOyhO/RCci6t/SrHZo3wI+N2zQxAnGKOpl7GZNIiZrHlOsk8TO9WG5gxp
5A5/DDQXRAlGmfSFGihtiy6Relarr53+tH91m7q8ujkhkSWhSsnAGF4DTXtUO8MjeujoycP/JkUI
WClaNNFg4PtoJD2SIb3Rq+aCTd7HfTGbCQXjYGHCLB0Dx4IHi7WkG+0YUGv9xxL7o0ocS/HUVBIb
/4O6vcoRTJF2kQGu/77EY4NzxoHF+Mq+LV7GcPHWKNyf+8fa9JqrYwn2p6pEDV90gHSAPN0nqQQS
zGP5O8+y+n1RnccxGcIROtbHi68Y+Yc+ah8LNb5mS3rsytaxyuywf6TtKzSoTgydAhQv7l00KqOe
WWvj/ZGclI8ctLOcADnNmIN9PXw7V+zRLxKZm/doYp4evCOIQaaQb0T91JAgUAcvnp38Fgn1ibkk
PtaeeqgxFBV60Q2RDStt2terTHHCAusS5i5iBhb3FMdh/BEAFNrKGlH8+7/7fisZgtqnpLLjJkA8
qiMXAamLXqYaokPsTuUtB/MQ6bpY2bEEC0hCpkehUSME1p90VrjGCC4xGRBBJkTQ+4lZRTQws/Qw
Q+a3Vu3ZY+ynlWzD7qb6r65PVP+4VWpa4d1YdBesqAzC38qwuKb6Iez4uhxnXwu3lRCpO6UGJtGp
4ArVoEot8PuM3hyp9waI/Qkyun0R2y9h81WGkLzbaUKUuY1AT/LM33S5H5zLEdRqNjbQzVcyRJxU
nGBX1JrzApuaBo+GGnN1Vjpxk/hz0z8RFZSGuek0xLye2/jRjlVgs4J7BdMc+2fe1pV/jywCemmo
RqyxSemZUXPA1MsXC9OirJL19PjXeW9qr2IEU7NYBYdWou5TRPM10Vo3CNhD3D+wgvrNmP2PH1LE
8ppRn82kQpWhnd3sU3UAeRDIKxrMeC8+lhce6qf9W5QopwjjbavIDsHhPHpTDphtpHmGXp32Rchu
ULC2uqVxODADr+Ml/gmefrezgDSqyuQa5M4+CYvnfXnvm208g3o1BhFypupjj5GhcIAMJzqSh/pb
fUlvKuYgax69xuluCj/yZY+p7ZtkCDKUqsxWub6uHlOEFskwoAWG9kp6qdrGY1P0p/Dht6mhSG01
6KERWVo3eHZ7bshdil2WgyRv23xzvGaHTPhYVlqDODENOI9Vd+5vutNy6c/V0ZJUTLZfGCs5wm1p
Y54mo4bInMSOiVUAv6mHkcNH20U772aaHQ48KO/CQyu5wu00ZCVYSH9tFey7aY1MnrNQKo7p0g7A
5Q4Gphz7j/NJBomSnlRw/2USJnQOlN7LPxfP5DJ5kdv/ijzmdhf1BxLXDwDXHf4YoShoihAPzKBV
k5gqg9fn1SHTG2zuLA9RJt3msKn0q9sUAoHCeqKENSpfXF0wSO+lD8HP8Z6zUofucARisSncffOW
iBRbTawqKUlGaCh4lI5RbYF6NpU4xe349nosscs0qjFYUsKJv/cBxcKG1cjrTpVfnzN/PEmj6WY2
t5ImpFZxORhxZCAb148TwSpS7XvkzQn3+nx2Ka6xNqD09y9xM3iuHgCC+dEGu/vqHs+zcLqzTKT7
XwciS/hlMgRLY3oD6nCCY022k9kA6utu/YBNluAaJL0zRS4BaWlxlAGZNsPN6miCvVk9wwDpDM9S
GoOTA4dDv5KwxTv9aIK5cf8aZbIEMxvbslcXLkvrqFcZeMqMycnsLOyVtJ7CxvixL25b9V9foYK1
MQX3SS2Iq8DgVk7P6LfuC3jPxvLiN/6VIOIEqrAwQk1BHomHbv+Zgjwrh28snGv2O/wvaBO5CrxL
rjCTyndFme+HbxSrUduQIFKrVerU2Cfc5Dehht6k+mv/YJs3txIkfCgzUYiaVHPpheNQeYFiYimQ
piWS69tUh5UU4ftYlW5OVZIhx9DzD/qoH3TtB0aJLyrrHGsZS8nDYtPAXsWJntCmyWSnvArdLndp
/dgWpVPFkkC9fXEM4+wa3tDv93mhY9OSGOlvWfxKmu95KvHm2/HYehXA/4BV2qRkqBVUClwtL+SZ
bo3JfHJfe/TCOY0sf5JUPjY/EW+0a5qO4qro2ee0q8bRQAcqsIobTbWPzCicNLkbldIfqvZxX+22
A8lKnODaydykaQ7Obc+4A+e1nx2KzmGPnQ9qIyd66BSJRkjl8VCzus0wjeek6gF05PvP+WrwyAs+
9VhE3hyzG+28f7pN/QOxq8E04AItkfSqQ0NZ6bsFNVj6uVZ+BK1vyaZHNtXvVYTojyarXcy4xv2Z
7LlNS8SRz//TGUSSKxPgqygrE+RhGnF6cIoWjdPK2BO23erqGIIaYEGOVjcLemvh7CTnF973g3Eb
5We+m4ePXlm3vS1xRpKvI2Lx07TPFqzpxdfBcMrQnSMN5YDp2/71yb6PYL2WFrRFpOD5aLH5e5wk
jz35KzjJ6u74OVcqnY3jyPQOHkjPwTSUWz/agDwskblIPJHsvoR0JakjVtgZTAde3CHs2mxrp9Rk
xaDNiLc6jZCdoISM5i44A70OfMyOXZjfOpTx2jS9mdPktP9xZCcSgl6S0Kzse+h2hv5NH+hfh/nb
UsnIfmQnEoLeqGWYntXQbi2pdb+A9i4cJtWpo/4qnsLf+yfaUjemagaxVTDtGZZweype3UWjsNRb
QJBbV4ZrLpIUa9ODrkUIl0YxjTQisCKG/5jd7ppPLsTHZHYmlF+wW03yibYuDzOltmmoOrFRHHyr
3ArMZVJAEe8V7NwWHklhRNc9kv/9e5OJEcwUL3qlrQ1oQpieh0Jz6XLDqt4p7A/7cra/z+txBFud
0DBPOr0YPdJSJzIfqCqpj22pNFMxF47xQNMCA/Xb+6Jmn7bwBlh2YAVOFuS+HgICLF23IBMj+Otu
tojBKNpKHdg5jPqK2R/bP588R669Povw7cM6bdCKw1nAsHjgeKwZePfD4FMsczJvZYnPtgq83pyg
AjFFYhqi5uIRlCLAHKqps5fYH6dO1jyW3Z2gA/Zk9poKGDAInr4B3+qVmM0u679w1uu746ddBYWB
RjRPF3ygprvE5WMUHppAYppbmSLTMDxq2vA2pojHMrMcNJGhin3D4VWBvfJR+NDHd6z1VakmbJrN
qygRkVVE2AwzwO94Ezg9PyhOC2KK3B0aAPUd5YEnwom7fNw31c3Ee3U+EYsV5SrLWhNx9R/+EszR
WcCFRr/zswaK80H3NJkX4pFAfO2tJQpWNY5laOsJ3ivZOTxpp/jIORBxtuP+yWS3KdhVYyZ4hUfQ
9JL0VzbpHlqayDZvbIeJ1ScTzGmZ+zYzKEcA3QRHehpOuvOE/+N0x/7k7Z9HKkuwqArENnqtQz04
0pV6CUpCjnqfnsEQeIx+ydaLyq5PMK1wYvkUc9+X2n5gXE/B7/3jbPqH1c0JMRw8bOFYvgRY60yC
UzAfUhm96/spAe5aVzKEIF63/WQX4zwCceTxRRf5MXpCR9Y48n2shezZv4moXIsTUiA9tZQOk70I
r5/REgN5o4uhAVCeB970gWiOdXfUPncgl7HP9NP+Ze47KVAsvPWDDEW2SiuQP8CJ+RoBE3BcfJkL
/UqrmVuPs3QV4aZ2gAXOAOSGwikKX4/ZS2gGDEdd7np/uG6dBE9Mck/uOGXKf7OVbbObw1YShW/Z
0boDWsFIUR21LoWH9VWfLOoNgAzwh1P/NBTucJAtk9z2jiupwifNAiMtdUNPPfIQPHDOdV4H0+/q
63+G4WXg4m0b103NNjFtrCLmvP2QpKZjTRo8dJH++fGp5qDc6/SMOoGvnGWD6Nv28SpNxCjkPe0s
pYW00Z3dBR2J5ao6sSPBDqk/nqLhpoiMEJTiKifIFxRGr7owxAA1nqHll6T/JiUU33xbM5MCNg02
GEJEihGzHayobnPY+uzwcv1w5mRS4bV1l32e/MwPD3/zIl1JFElHuma29J5CotUc2v6OkQfLkCAO
N83s9VAvH3CV3yh6HVEg20eA9Q9J+KW0JX5D9vtCKDYCU+tLpR7RwP8Ql99CU5I8bfy+RUCOxkzw
DRoALb9VZ3uKal1pcEWofDhqUzux4u17PsLDuJBNQATGUYlNAaoQ+QbbPCdApAAv3x14K49hyDx9
NG7z8+DqX7QrxUe5qMS2h+pxurfvjbPlYnuqLKV5eXDs/BXvwKdV2YeJDaall+XYbvqVHdDR5L0O
ojvT1QCCndnr3PI8P+sHVjsz1t4d929iI6CuL0IEpzZWSaeoQxG9NkAJp2cXo/s+L4tEI2VSBI2h
XTMWrERnYC4Bf80Kt7VOajI6/9tZhNwttPIgVnO79CZ2iarJqcfj0sheKFst2Tc3xrV3ZV2Drkxd
WgPLNLrmEWVnPPLPNkbqQVrlaG6BHepB4xrn6u9OB6CiZYMnE9bxVm45zEYaa5Ab159763NSYevB
p7+5wFcRQrSswtTqlAgtCAakXablV+Nge0tnSXRuK17hCl/lCPFqbEbNUosBORVsj3dIS9e+rXyO
NypuZB3STd0zQL+lgrjMQuLx9t5SvQH1pw0NZ+hiZ5hYU9ND3kqOxP/id5a8EiIoRaZbZjETG6kU
encxcwIlBHR5DoC5aQewZcS6clGaODplWaX+RfERJYXXE/IbWGlkFShVGs4W8KXlZ7sGC7h6G86S
cSnZLQqJfU3spc+jGegRYl4SjVzGhXqGIqPX5z+zd4+CksdqF+BBjY811qljgQB8Nv1e9frlj5cf
YBnB+s4EVa+ramqCBU+wnBaeAiprBRXuwZCNgG+r+urbCKpuFrYWpEUwevap8yg2xAfn8csAuEjm
K54u6bdJPpKIajPKDGknQzW1Jkhzn+zqNpAtwJZ8IBEzTYBlD6dAR09lMM9YaKXYqY8TntRaxuHI
Tea9KlgajBaQKNACv9XqOWjiQAeDDt+22WN9TSAB88h+X4hJ05QHeg6OLDAc/LbJheXf/8KZIn8B
p7HKR32EL5+nKDYGeoZ++wIEHhatd5nTyhIZbg/vLulViJiLL5rZsZC0pWfXmtPobgEm6PR3nR0W
GX3y5odfSRI+h2WOIZ1tXNdQRX5oNU5CHgr2JWaSVGHrPWyhn///9/aOb30uwzo2kSuA3AXu9GVa
JvKsc3BKvr3QXYBRhjgJ/ldGHrJpPivJYqSw1aCZbY7W7OtzUennOcndAtNs/5NivEPJEXu2mhKz
x0Ha/igwWc2mb5ipkMGrZKfh/76KCkk/d3k3YwxH7Q6p+T3FiE38sH+SrYfum28lRAWNNnVSqMhJ
gsc5cvkSiuG78ll3CtOhbnfMXNlc29aD7Y1EIUDMpmXoRcZhC5ilyE+qD5GnOnGwUhJwp/Z7dJGB
/jb9BFoseH8ysNiIb9AR8CrsysXYYQwmB81UE+B0bNm5tq3rVYgQjqquzJOJcKU3+uMCJpJ8sU8W
aR6woucs+Wjcsb33GXzghRkEzKSCYmRGzbBqGI/qjL81eHlCcY3FmZ8th1eLpYnrdgzEukAVbtxU
TRF5SkljTFOFdI/eLQfi18e+vWtBI4cKwol+MStJLrap+CtxQi4WhYkZZQHgOlNdZW4L3v/ToKJh
MWUslYjaqoVYZCVLuMtUN1SL8HHREHvCzcly8ma4suY2dNI5uaExOypNeeyi4dwYxF8s+68+5uoP
ECwwQQ9IZTryss7jrJ9AmJ+r04T6VvFfgA23b9ZA7Q4VQRtzU29dCiahaWqFyHKT7mLlH+bmrFNJ
j27T2tirCCEqmwHgmWMPgGbEPszzbSsLLzzqvlN+EA9DE1FOQpHh7REMEhRpYQPB+08bIT2m6FjI
Nxy9Z9ji+eWrHLHMExcs1ycFfYQkIz5L4zOzrAuHrjd2d495tN+hXV7NmuGFkUwpN33JSrTwlWza
TQQr5VDbsL+NEXHnHGxR5Wmwzb8JZLxqZnFXwkSOG6NfiqJIMMhhZR/T5L4qful95Ei8FQ+67z7Y
SojgGXOlaeKwQxrYgKG8OdPTBIJP40a7aG7mx560lspvZ0+eoCDYLjiGUY2EvSflY9VWjtmphZO3
9ZWia/ejVX9OrPFztIRflka7wmYTb//A20UhPFVBCAFglCYOIOQxFAsQQx7hAB++boEhKK7AEIs9
tT84QYnmNo56MtwUaxCSo2xsWNs0kJV4waGQeqZhbqPN23j/VHdrN3exWmp5AuPHfXeZXF6SUp+w
A6R06c/9w2+H95V0IbynC9NREYM76y/mMb7KDuiChE74mIFpH49nTF400gbMtobZKpihsHUHk+Zv
XYIWwkDsBVBjDnvTQVAHDllOZcG5rbub8CAD9W+6OBRx/l8e//dVYqbaVtfPEbBVMfDL2sdK9grc
9j2cMtnEq0O1RJgiqKfyPmbwcaQJfWOZHQNr4cNzOT3p2qEdC7fX7+JeNn63eayVVMFzE5YbmBOA
1NI4DORRzf8q2VwJEL7TXCTGMiUQoD4Yz+AiOvEVHSDseaZu7ilSJqJtXbRfdALwGiIiFBfa6bw1
BxwHiH6J2zr1Mf5FMcd+zRd5K+f8u97+lbd7lSlCFpssBwKYWZyXaCod1U99LKB3jdbh1MLTjeIR
GSeW7JgiiHFuslAdKRwsuUHz6EPkcioX8K7edP6LpV/JSs6b8cm2qQVYsInlf4KNa1Gc22nKBVKQ
TypPpTY6SkQc1h32vYlMkBA6uioJs5KhUTUZnFFwchTr1syuUZmUfDaZICFm2MtCWWgi2Dfd2Siu
Y+0IHIujzDIL4Cb0Lja93hwRGrZKb4QKVv6NnrqcgyPwzm7pZqozap7923DjwpF9Kv4p9gQKqURn
BEXf6EhvbTY7w3I1mMStzMoJTOaUMq45yS2KdGa9ZihTFMDeAlY5UxO5lWE5mnFraE/7erH5bKV4
0KEDBNCfLe4Jm4gSA3wKNisV86eIpi880M1pDj0QAfiNOzvmX1Tm1hL52Vc+P8vNJJ07VNap4ZfD
p7p5xmCju3+srY+1liHYVVxnUZaUvHJPrvvuECQ/LHpfBR8HSiWSNiPMWpRgWT1t00xjmCXJrl/W
cGPsTjmqIH6SErxvpWNrSYJpKclC0ygxYcNTfGHpTRlgm1vsMlI6ZgS+riA/tWZ7iLDgev82t8LZ
SrAIq0qNKEzxlEQzznzutc/NfNz//a23FFVNPIjxEOekBm81wpgsZc5SjC7EwS3NFy9pfhT2XzSb
UTx9FSI8T9UMa7v6DDWgPI+cWXdUPXGS6rB/kv9gTq9SBOWGWqNxqKEIORx4ApX63VNzxbdnvYA6
Pso2JG7WE9anEhSdIkPXKwbznQ7Neb4p3dSlxwljEeSUSXn3/4Ouv55O0PWyW3Qz0Rc88YvMTavP
2ngoyquiPoK+Jqa1k2el01HZco0tZ7g+o6D34Whh06WOR5wR545VFADYVW4dapcFvG77348fQHTy
K1Ei5VWBufScZRZ6V+3PeL4ds8WpgifsLhyGG2zYlkjb1HvtZRkkBj8Aun6r9zkWUywKCcHtEtw0
/c9l8c1WMqazrSCE74EEbQJgMUKmWFptA4Qif8Ndeh8bKY7h4+QOvurxaVkZHmbzQCthgiEXc0Pb
nqEG2gcDQhbW8D5Hi6w+KBPC/30VP0iQdDNeDeD3Q68lDmovYf3ZUmQjidtiTAsAFVSN0Hl5K8aw
O0zbaRATkMLB8LG3TN9qbGTYVziZFEG3sVdi1ElOBy9VH7DuObHvm7/gUQHA+9+DiH0RVPLBV4kN
YJ5elo3bZmV7sBoCqFJJZHe27f5WsoQkaVTUqI0KxHYlcpTQq87VgdNjoii9NBieyg/oV/xNOrES
Kby16NhPoJZGqlTYBz38QUB/aMsGBLewc2/uULCiPrWDoNTx3uJderx/8DBQEpd+qH/o58bn5dv5
ZJiSPvP2bVJsi8W+UaBzRGROSUPQNBsjUs6P1dm4qh+13Amvi8+aj3XT439hv5vu71WgCMLR56xQ
sxzP/yJV8QZ5bgD0jJ86ehzSj9V42lf9zaxiJUzQlSFsstTkUb/T2FcliZxUmR72RXDreefOgWjT
0d82cIOCDS9JmNZBgAvkU/XxJT3yja1/sTYDBU5413/FCEYMEvyCgoYDWE4z94axu2AZlBvY+Xn/
NJu+wuCLYTUCNjux+9KPMSm0Cf0ea3y0+pug/pQlEmPaDhcrGcKN5Y2NDeDYAoL85Z8NBXPic04H
HSxPJrY6SvIl2ZGEm2NZPCyTgoQCjIcOKegxnaanuCxkgKFNRXg9logGAKukHUzzhBI0Hov0lB4b
n3ujXqLSm5kKaLmw1hbrsgyxndTWOTZkVDiO2Vzr9MEyp2ONt3arZpJX9va9vQp6l2bOdlpR0Khl
/SVbvnfsKlCe/0bbXkUImWUx6GWWF1Bqq+qcOm+dJWkdiv/ui9l2cnxUDy0xzQaw9W2cBcYrS+YE
9EP/AP/Ch+qpwhCA5nIvZ3xJn/blcQV+5xJW4oQUhahd0ywdcNdmZDql/WR3z2GV+LR/zBZUBn/v
S9v0cStp/DuucpUii5O5aWGyzD7k3Zew+wsCVYuuBAiK0C7YhjHPM5AbyXUeXmYZmEv6eQQ1CBvM
d9ch1KA1HDCk0UPqh37wSXsIB4deXr6RxM29lG72PpHgg4KxbzF+jWBL7/hSSoJhDc0rkEio96hb
uRVwECdgHs6ql/ihJ8PIbX4yEyvT8Ro1UBYRwlLcFnow8bGrTrF8Y2qOUS5772572ZUMIWexR9We
ehMn7C/LgZdvjQ+Ti4IIirfyNs6mU1oJEwysxdtaG2LoYMO+Z9GXVEVDNjgmkazyt+mTTB24e6wt
N9+tqEwaPTJ6znscVTfZcB8x2yfN5O8b1PYT9FXKy7+vLGph9YyRZU4R7SJzOLdHEwlYdCInmS/f
1oN/jyMix+cYc54tV3w9uC/o11FGEy09iaAEik4ZCAaQKxMrv6gkBoxwPk59/ilOoBZG7QxB9hz1
htslqMbtX+P2t7I08GvZVLfFduWgKHkWtngTTORXY1ZeYXiZHcpc++YVMg0BEdMY9N3KypZErI4H
qDn4eK4xb4VZvOCQfc+QT7w4jvtFBiOXSRTcIRkTvbU4JEZNTxP9aoVf9u9N9vuCNwThGolB4JB6
6fQNs79qLam0bX6X1Y0Jrq+x6dDVGv5+o7DcqFhOKe2PxtBL8H7bXn0lR8i7htzqTJPXl/+BoWin
wZnvWw81Zj89hFja+DfXZulAsiErUsUuHLRtiKemLj3F+lbms4emqkzXuLW8CxoWpqkY9lqZlthJ
qcaaGnMIEdEZMDJkk/yNZvtV42AwTvVAUyMrS20CXtC5wcZrzLYaoJN/G9xH0mR2b1alB/bi+Fb3
l5Pi5rbDsBcyP8jaD9sxw35Z1ayp1BAXKIKnOStCEwcsrlVsaABQ/NidTEjT/OQiXTDAg8K76wSu
BUNHWBOESaq3Z6vLTDXyIS+85pnzrSQHlrjMVx4wU+0zr7qRYQ02FX8lT4i6LJz6vleLwivGq9i6
suvvTLYFdlvpVzIEhxtWVZMmTYGk+Z/BkvYY3wT3IcZ2f5AD4PZHoKP29V52KiH0LnlhKtqSFV7V
JB96bPZuu+mmlqPKtr4WKnzERJ1PRxotfK00r0c76rrCoy/lCYxae3PtdCfdq88DeIilozJbflA3
VewMh8Fx2qm36mEHqaH3M7Dp4XKX92eW+n9+cQi94LpHNRH0QoJ/IoPV5TBpcI/lx5lczd2xiP7C
1eqYgQD5OeA6lljq7RoamowfoemNU4MxnxFrPBNbhkreuingzNF6QIPNAtnG25uK0XcjjYUBsYmd
4/SqyiXHkP2+oNRmYzVmwAfEYtNr4qey/7X/JTYxOBzQhMXtNkMoFw6A7TOj2cd4n/ElfxrIJdlt
49cYrH9ZFw8e6OSbhrx1/m7ekmN+J/N7/EuLjsi0sC8Rfgg0U5Sff5XvTe3E9HyBatfA2EwpWFyv
KuujMXwtu/uAPgyt4e4feMtm0U4A+sV4yY6EEB8vSzqHVQrPN0yHzshOZAyO2Zh5+2LeZ+W6jmgI
I6KIioZIWFJmVjlO4ZD7RqDdpkt9tKLmMiyVh80L3/dFvT8RoJc2aLuB28A7QIy+mN9W8olahV/a
GTZs2x9yrErWW1lqzi/m7ZfSDfCaMT7QjIOJPA8I8lYeV03uT8De51/y0FmMi5H/smWgnvcq/0aQ
GJvKOYyq2FwynzZn7Hhx83SW6MBGqHgrQlD6tMv7ftD1zOfQ6hRTxPGv/st4MA/6KfID1/rzGj3k
EYa5Jd49wVd6q+UtMMhYcarlftH5jdo5ue4aUhT85r2thAiuQgeCQemKPvdtJA5B6pbYDbqvaTw9
facCKwlCWMgZqLOLLij8pnm20s8dxuaqEbPl+VdFU9GroZIwsWFEoNMjWIhi2XguifjAqZ6zJMr6
wg/C4XeJXZZVrNhYwhQg/et6GeXURmECX8mCJWEcFxmYmPDlKdXbuBxBlnNM7jm7SOI1V8Bhehhk
4rB7vQRMrnLDA/vZYdtv+bR/u5untW2TMCD71XdEKkOMUNxYRe63Q3AAG95VRsJDGucHrL477ova
chkEF0pgyoy8GzYnWC1U5lWd+RXtzpU6XU9le9arXLIOYktfeAAEXxO0Xhdrf7YWgSE2gtpb88nS
b8vsYio/Uaz1bPAFzLIdF5uHWknj9rEKJWEMunW7LwvfbNGRD0w3TA+pVTj7V7dlZesz8b9iJQU8
YbQt5ir3+8wHLeehAjH+voQtPQCiEYAx9ISw80VIjpaOZGNk4OMo0bWVnPWIOsR6bMm3fTEbLw4e
Bf+VI2aVdmrZDeY4cZJLcda85mOAEhLmsDkJIh3dQOZ0uZMTvcdanuAEKdaCL2MKeY2Seoo9nuw2
8qZocIlVXlB18uK0cPVKPTWkP4eh/nn/vFvxay1ecI+5qizWaNQYFihLV4/VByD/G9RVySfVXG7Z
Uv3xll9URAheVxSASjyxRO+1gPW2CDukABlYaAPLLaP7ofrz/j+EIIHWwOLCbDyM36qjNsF52imE
NKB04ICU4RQewct3KA/hoZRo5qaFIZdG6oQkAHwFb4UpeP3bQ5YWfsidlKdHnyf1ef8rbczE4UAr
GYIVYwVS39MaB0qug+XcfuOIVE7QaZ3r5wFUJsrXqDjalwwF4j/n6XwrWjBtE1VUuzEQQBXtd+6r
7NtY+/un27pA6ALFHlPA3cHO9vYCS1VLzaDE0tc4/riMP63589B83Rexada6+n+kXddu3Mi2/SIC
zOGVsaNawbLleSFs2WbOmV9/V8mYEVVdtwv2wZmHAxjQ7iru2nmvhZ6BLgEAEMASH2XMRTXVQBov
POViBqT4nH8n7ZZhTyZCeHuELFuFZphMNiOgg3TPMhHMpq0XfK0iX71msE6iDmtiYce46r/9zcEk
+BJM4mDQi67cm1Ei1XoLWf0LFpAcSbRVYFi8obE8p56x54gjykybK1WWATlomVhQoM2wImVjNbcz
NN0jRCGxLzhTjSiAAJHWznTMeU1M5l3iLaO8jsbEVdE2bGcBJWOon9TGXp4K+1CeLnGl2GH7cPts
LB8GYiE4fjITatDpvVAWedk1FTa0Udoqh34BlKsRchwly95uhVAPeQKj0GQUOE6u536WJ99TcfHM
FHxw5quctpxlKubL2hyJertxCzSAwYA0bWmRCJ2ws+1kOkcFeULIF9z4/m6cc71ei8KTswww0vrd
1PR7q+GlqMz0ZHt15Go3clJDa1pLW3+rHgHImvpL4gwukAi94Xs621Xt3dYIRrETKE2b+yOh3Eak
Moaq3oW4v/JkQtvXXX+o9rINR+3++YAXEUV4nOGxTCwNfhSVTtU8wRXDZbU7Vb1Dzd1t8s6/fSCm
igMsFIg3qDJd5d+RMAMcoIOxmEKgo6yTDYpyThDNEoG2tiUrMEfwiJShzbssqpMwQbypKw5e2a6Q
10+3T8FSuI0IOhVewrVS5QhfJU3txZzteTlMKc/jkuohbei2QiinlHdFAkyNHHse1QOG+izlW5H5
puYPaRCL57bKAJYzce6OfTDDsDBEoRJ4io86MKX1qoRGnHtSMtpqjApmGT6skcC5P6ZamzI6E/g8
CCGvykuKnCwozpKXZAYEErCp/NH53Z+apb/Qua0w6lBaomRJFgNsVcLub+mbPGASpl3YCqDsz1SW
ldUsHSJ2jJ/vzYAsGCto9xqeEsh+H8Q6N2pnfqjNBVKmqCuh5cBwhINPd0npJlhU45XKmO8II1Yq
Zhgl8Soo6hYtabs0g+nO/hGzz3n35+ta6PRvBNAGZyniyap1pKG6GFhFuIv67Mfth8qMuqBiEgbe
4FXxv48KbVqxsjQiXMPktPNTuydYiprXoPGP4UE+z+b1KhNG6VGfR9UUwF7oTVHfJV8KQa6BLuQm
nwlTTu42P/sdWWNafNXP3NKxOCe8UgRKIOUg2hK1l3USZXf+USQiMpnEG+eM96muJzEpMZRRNQV1
Aa54jQ7pRcKSN/ibz6SvPHwt7cWVvgHqNeB2lTlHo1sFkmAoQyaihi/1kz3kuZ2num1FvOY1Twxl
Z1NQH4tJrSDnnL/Iwz+zvBtDHt4qSwaKziDXQktevaKhKPtWNrsYE56DftTnhzh/EguOv2CKQLsA
JXvU7XWaJFwp9bxVjQE7ykVol+knva1tWdndfk9Emz74JKgBtmr+E0I/J8xwaUOpyq4k/Zwqbx7u
FfkCEiVn6Y4mdzGQdyRioTbBT72s+pJkU+vm+mvefzHm1dZ513Y9D0IdifyIjRDUhns1JPemBuEB
GHyBgmFVdVc6vCn9K3tKBJlY+MdSLEoQ9JRvYfVFoq5i66aCeMJmmN1EvPohU4SlIoHQRfQddMoR
Scakt1G1ym6vPYJa1tUlHtAXsV9XCrCRQNm3TrYAa9clrVthjk/u7AQE0sJeXCV3XCPntrIxToNV
aACViyqQTK/g5pYulVK1TfFlwvupOZkhr7LMFGCJhLoKKfLVEp4eq2k8dA3WzKWLkD3J6+PtAzD0
F9iRwGvR8cUxTk5ZFgLr2UpW3rqxZX3uc4wqFFZjmxZ3/p8niPKkWrdmsVrgpiZHuEhu5gnOfn4E
mpinY4A4dHhg7KyL2x6MMgNVlUVZp9QtSCXrxC6M4txPEydqY7kcgouJqWuU3q8bW1LWS5OUFi06
oOHDG0k2Eqwgc/Sn7BNmEA/avj/z2p6si4SBUzF7gao+WiofjUHcCWkyCpCZGKqdL68ATrMnnbfw
zJSCArJEVrrQXqX0Is97C/AKceu287AT0A4yk3o3xrxuPvMGSetEBeGyplj0gl8roCCuzFCL0ddB
SSjbZFgmw4aQXcRvIA5w28+SYP/xzh84dd6gIwwwhaCUQRmJZDblZBb1BnNHpa1Vnmw+TPXT7bfF
irQ+CKECn6iY21UZIWQCWnWyA/772XjM7YBAOGYXR/l6Wx4xnZTh+yCOCoCaJimHvCJxlvEtN3In
bcCEBCAQi9eTZLhYDZxRqBIiNEaDjRoqSfOu1FJhadxeOmWRDzZmexydMPFE4Zx0vEHmayxRFTOj
MrA+gD+so/pJiRMrlNmGEjrSu+1JdlDVeKz9Kqh3wwtGJN3h1APmA7Ort2/zOmWCWEkmRCiIzhEx
U09Ah/mYwJPRuLnilHvDl7D4UtjCtxXYHnKMNd7pS+jdlsn4guBo03AeExd7NTdmLOguSqqFxbXO
dEQwGcFPO3lxr3DprZmSUONFrReysAH40YrofWUJeSs1ADAh9ItQzeBRF2zD058QQDsH0BMA4eDP
Q7O3+BL9UQ1Wk/b9Y5UmWlJjthRzFK5sHa0pshPlNZ6wvKSeJh52IcOGATcBfUpEMgg16DNGg1IW
Ui43blJ5zfigxq7ScErmDC+DDgqIcHXMVhnAMvp4jSbwF4FB1jWu0a6+WANTXNNf/lwnVAtLIzJK
UtdrmuCd1qu4wsCTCAyhQvTU5GhOsWupPGvFUgmkn/hCQJRGA5E6y6pbpQhe6RprHc7qr652Sg5g
Vsf0ueaYTwWG6vtAcHkhJ+sjbaVSNjKdh0S3agM4sNimnXaZ+VzWvG053skowyhVwgrTItZvk+Eo
Q7jxRTq2nSPdkbRXtgvTngHTfuSdjfxdyiAjtPr3RtF8+KgdpYkNJhW4s4jbQd3qZ8GEDLsN/iIi
wFgSRqDgp9EZovV8sLJZwzjbCsK9JcPmivBPXbbYgy5yHs7UNSI4bCJ6GqjqgGgdgQFlExUjaUFN
oNRufFoc+ReqSA62ODEFQyggop/5MQb6JGlyJJfygXC5RoDbcG4/CKbGEGwynBSjc/QEYBOmmV5h
rc7NsDxq5Q9a+qWXOI+OIYOkkEAfwjQF2bD8+OVSq4/iucPMlSHDRNUnXf1Ryd7tc1wXfjDHuBFC
Z1t1JTV6Vk9ELWd38Up3/mJ4hFB+DKInXruNFYx8kEZ9uhAZjN5VSw0vKh8WIBA0gfWYOTn4upe9
vIt8Xtee8eogENuVWJchfWbKnuhDnMupJK1uCW/ZxD/1HIi+S2Dyhl/+n3s0AUuFvBUY0uRjbtPj
EB0BOZ5rV3oqcpsU0GI/Ak898P3IsA1vIPm6z/z23d7lkYNv5E25stb1pOJZ/5Pvx315CV31PjqQ
FQZA0fu1rYGXOT5YbsLDYybGkDIoGBgFmRnCcjx0esxIEJNSjCKcVI9iAOVmQ11+DQHRW9tCFq6v
VdzHh1pfk52ZRNbrbXUln+taNiYSDPT9TIAPfjw1QG3bpJOSxa2X45rE2EM4pEnuiOAl4UHmXdfe
yQ0j6wVdG0CBrwYGLbGbmiUZaje66/fSDpzXjvbQ7UlxkoeTwTzWuyg6ll3ytV80pV5c0byL8uMo
gNIAsWQ9neVC4lgu9htEaQIhHvAWrkqvXZWFSivgxY9+cae4+SU76wpg1FYnu2/8xM2fuz/evcJV
gskN+zzkTjW6uoyBDFMLI3Nwq+q+0e6TIRAizqAx66FvRVAZKbrgcW42IP21hEM57C1UdBRjtOXp
x20NZD50BHRIti0JkTBdrFhlsDPrVQ3qWsmuCQfJ81zYYFxf/NBuHeF+5RGhs1IPAyj7kkLMCkBg
KRsmhmaWKxOik87TD6SdKjjlkXBRyfdKQHhq8tlORJtHsM0IKz+IpYIia16totURsFQg6O0vmnF/
+yaZX2xzLMq9jRW+z9IsqxvlkT0nrhTXXiLdCwKPe5j1ujb3R9fHRW2axVWU4Kvj6RCHKMK2gKPB
zPYY6bZmFbvb52LlbNuLo6dlm4jkNQu+V7qXfOkELC5wAYsX4uQIEIMqcl709eAneV7vN6lTZa0I
/YbCNDPRFQM0WDFuZILKaAgqJ3T7Q39cg9FLvsq2gIZ47XAHTchfp23yVjplk9FcrsUB5Pau/ozm
EYCl5505IIRAP8KrA5N3Wla1BqdFvRNDXBjkpnuvWignWhwj9CLDz+oBrt1tnsG3nDkjkEZbu7lY
qcvzt//PHb9LpfxtriRRjdwLQWdlqw+zK8EtmMGKGmLs9sfpfnppEtgAgsOX/uPycnL2W3yXTpmA
pclKc5o7ZD/Wvja+zjGvucM2a6jlIdREpGnQJjpsEkBbDUgTyOKq6OXY0WmPjWsFlS+4vP0t5tMH
KjEq8Ej9JfqFjNIgN7OFLC8vfcmY3VL5NmGdeWi/3H6KrFAFYNb/yaEeRrJ0s1YYPXL9Kr/LOglg
dSW8+DwHKuD4nTrUd9GocjI9Vti+FUq9B3mohy4MYW6qfAcwIDs2j9HES4LYRgbuG1EQgLpRIPoY
CTVCWYNRGEbmjVX0BDX0xb1xJkioxSVyeRQJ7C/2nzg6TcDcadSZ07q6VvRYN60dF5dK63zdKngJ
Cfv6DJSYDExdXzHPCfLYA+ZyXN3KW4Dyit6wLxh43HXxBudJIpTIjXhYV6zzyYB4wFINzIpMh++Z
hYmyQtRgVEQsNEt2M9+p2mU1uM6cfH3aWm4FUXZEWMYsazLYETXQqrcZfXPf29VJcmQX6/U+1zyz
7nMrkDIdjT6WjdXGDRYzYSr3MpYzG2d8A33rEB9hRCp3eNaSZa5k0dBlXKQO5AzymzbJSdF2syIS
zCtsaBbdJVc575pprWTEk1i6AmzOFY2eGA2xqAy4xckRQWwH9I/vhLhP9GW3ff5jaju4140wGqGq
kZWkHVQEQuG8N+TLJPMyKvIJrnTi/TQGlRVXqRiXmQHlk9qdFJ20QnfW9rHVnzB/5N62iIxq0Iez
UBYxm5ZYVbGIDPWLdgq4WSdf8sDGwImBmAqACWFUhEByeLWgEbdYNUwE2EDBPKjhz1BrOTEPU6s3
AqjgtJ4Nba4XBI/68Cw0XtqAh1rgVt95x6CMbNIBGD4hOGTrpXfDAMH+T+lx3OlutieAicZkq4+3
v881qPebsv13czQUkJ7ETdlJUDbygZa73B/3zXPsvkqH2E/Q05MOipPa9fMY7XiDjZzT0u02uREi
oERBtDmfB+Wptiz79uGYRvb9o6mU8sUNOEyNmSzYj6o7TRAyOYZ0xvrEbTnMFBfzHRZJljA+STdr
BqsfxT7Cd0OZabHjr/3TChI7W7zotuSExzFCadD0bgtlHg67Xuhhoxt/tSw0jFGSWQXs7LoAp9Z4
kdX7EkuGislJm5h1CQyW/CeIfMaNce37tBOjFp8p3Sc77Nk3AJ0Rn7SA0AS3qnv7VMx3pmCXR8WA
B2oFlPfox0xOBxNFENCiHfOy9uJYPqRrwXnOTNVDLQIFZFlEo4SKmRYr6Ud5RPZeyQetuxt4XBKs
6RUChPCfAOrS0qaS6sxC0Uo8EHzw7jkJCDRBe+b5W+ZJQNZCsAk0DAhT5fakrJTaEgwQRSbKXuxN
x1rrvzGuGxGUu1DGOOmmBAWcpP2J6vgnxcw4HSXWV1cQAqPfiRI7aDc/qthqGYncisvs9npip4pp
DxhKnzmmjnVTWyHUJ5mbTFiXpIePKF7ELtBK/7bq8v4+OeTmnYilWRdjGs6ugNLvIv4SR44A3i0R
i7ARMKhJYYZViZlF6SVDj3sqTnXXcV4Gy6xsb4l6gHopRWOHjW9AdJ1LtCr1DJudmHK2Uu/2dTEz
iq0kyqWGdS+Mq1Ehw31DLM8v6O85yYksY/UBWqV/5V23AinviuQsTE1SzNVsPVB8KQbJtOm2HvgO
ivu3bZ9zxTskRynoWlCtR4KOrIkUD9YKcGFKbFc/BW/GTHWMnXpH/h5xFwY4n5DOdrUpr7EG3NVu
0wCfrH5MwVKSAECnsP54uRPBw+ZG6UJQAg9ezmuFG43dVn8o6+fbOsKKHrd/n7IL/Tyui1IKBMUm
DKrDuBv84aTueNEj78Ioy6CbghUpOeIEY74Tql1XW65UOUbD8zrMB4yupIiFQNW8Ah9uxnhKQRdT
u4O0q9T7vNglPJIkZvFW2cigzoJGIQodhNN0fbIke/kV7UiqHn4yzlagaSi6iy4aldx6FVPPN2LJ
0Te2qTcz1CDHEjVP1DjTMbFr5eG2LrCSFgUZHhYBybojrdVSUVhm1Ra4vGyXCS/9cOyKyBnMnZRw
UD+ZnwkSwC+uASOCLnUYhWjEQh4t7mhd+sYT0kNo+bcPw0wogZL0rwy6vjFmsTBJRBXUwHqxjs1P
Y3FNCYOBCsjnrdRueVvSzA+EuS8EcoReV6T0Yo3wkPs4I6D1y0GfatDN/vibM21EUDqQJhO+WgRb
99ba/Ubo9wCVebKC+Zk/QsE0DWRJBTvfIOqmU/41xwB6F8OblyeSKI3H1ivv+oAXXrE/FDAOUPIC
2As68B8VGypdwj7E4Ih7rfe6E/eO5fUgAvJUfz1j77DiaQbzQ20EUm6xEcA+3qkpsH4sDG4rc/mQ
qejFG5odZak7JtMFoIKZuxiy00zlsa7Dx6IxPaFbHWyKuZxvSiwsXSpA1o/RS2wdYXeL8pld0si5
lqYYztqTskfuG+idGLZ8EX0FEFG65RZ/DMYGp4I5T5AfkMIw0puPN742Uq2uKnL52Q8D8Tnxsmez
tsnYiurLu2L0ub10EsDSh9xKJP5hY7ymcrT6JkL5SAwmr77PPPNr/ksI1F0Y2TzaX9bnBRYuAnWM
CVxvAMtV3/RTgrmVsrpEVmzLPEw+psaCFQ1zfHgdKNdSThNYZYLWqhjj+LdWlQOQA6MBgb5bjrws
9A1I7uruNtLIeTd3p1Sq0Gu/pa2+clmc9L46VGf9B+ZUCKowUB8M9ClrLuYWy2lvj0mpCaJU9EpL
HFMtPofriy69dpLbzK+3HwDzc2EaGB0KTAFdLVELU18Jogkp8uqV1UHOOV6N+fcVbE0TyJbrJWZ5
WQyt7UGAOSoCiEyMT60q728fgWUpUWL+TwRlUKyk6JZRQAlOsy5zcVHRIgg1R0kbR5KCNc7Rt/58
WyJbBTciKavRAErTknK0zDBghjGf2JF2/Q4lJVRLg+av7AXBmEZx1oR3oxRByM3VWmIUQrqsfWl7
9FoSzSsSzA0K7T0YOrxYkv8pu/5RN9AzHOLn1ewOptJxrpn9JTEnhrluvDy6pFBEnaiE2JtDfPIE
iFwx4aSv18hjxC4C2udfAdRLSzQjnbIaVgrc516Ki60+RzsdoDuhi7X+1p53zVl7bAbQWZQwzd2x
5S5ak4LZ1WPf/ATqqkvRAAOf9VbnMkEyte7UryugejH64NXnkde74N0oZZY7vV8mvU9Et1t1dxQr
p0KFgKOpTBkEXoJgGCEmp9y7OSOMyH43d7vP/afSjX31vl7QTG7twk3/GY6t/z+KpN7jIghK15B+
3eiLDnJCdz3GwGZAM4GgwGKjztZ+3BZJPsvVZ9scknqOhRyqRlaLmG7NTmryuejOWf8XMTNQmP69
x7d29sYNxFZUiFVE2oNdvwcRPGgxtbuoi53bJ2ElAVsxVCkqTsR5NfpGdI2iNXejsn624iU5ovQi
w6EOul1gnINXAOUJpcrISZpZajO89TDCgwZokEAVbP3UuWTqs3/OHfVuDLKL+cjD3mYO3W2PS7ny
GthySzVkDaqImm8ch8YOezc6W89k+Kdw48zOnVqwK/Qou+9/U57fCidPZ/NJZbVO817B88uWEgWt
prjruPjV7OeHfBXbZGjB0rN98SjH6jIjvASBnR33027OZo5dJs/pWvnfRVBWZNDGKkfeiIS4a2xx
fljU+1U+iPNBE78WcezeVlBmKwBjDWRrg6AcyNTrrmfsGa6kt9ZathmoXgLoLsFWzoM77IWDbCfu
8B2shrelMh/4Rij1wLFEIivFAqFNldjT8Kploa33f0wbTxzQuxQ6Z+3VcQSiDKYoUrUHWh5qPlKd
ftPL+uvt0zArg1ixwW4U4NYAnk4dR4nTVAfQwe+eVO5ionsdfDLgE9qinV200pl4E4PMKZ+NTLrp
qqsAKjF6TAp3h9kXPfE8f9fv1b3ytrcUH9KzzC078c5J92GxLjJVuojgcjlgsu8Ocbo7P8wOGm4A
9Be4UP7k2q5ewvu1GpQdE2N1LbQW15rvCVJ8FiT7bg9Afw6KHTP6szCVDGhATGGCCOaj4ZjzLir0
Ag2jMXf0Q+nPR+MO/dLOtQ7Apf8iP3LUhfxu+lxbedSTK8Y8bis5RIz+0J8ALlyiQSWsNiEelHdC
iljptkCW0drKo9RTGzE724F0zZ36U69e1JJ3gcQk3TgQ3ZMVlnoNxw4Nl95N7sjaKOZgkp+Wk50W
TPSV/2goyR8jn2fwmW9gczC6IavAHJcTKDYxU45FB8w5YGkkxqTu4nc+QbcB1ucdTyjLdGEVETtn
ZPoGwzAflUWLdGvK4Mhdfe28CnQJVVg5QFPm2GX2N3sXQ32zWZ87Y1ANDH/K53b8oVu8c7Ae1+Yc
dAu46fNGL0V8M+KqSbpTgD2eEHHf1j32dYEGm2whwhZTbysTs2QN0xIwzflJqr/I8zEteWuwzBoy
FgD/E0J9kzHNQ2teClSKX8o9qcIMQYxp/9ord/LlN1HQcuTN8LCV/l0o9YXavNMqo4YiZPHP2HgU
pOdYEIFJ2XBeLyua2xzOpBqmcj4ooMDG+KhRjva6PkbCPmtqW9FBiPrjf/pY9OJQUVprgaAGAw75
UddOS2JLSsNx/Zxro9GhukTIO7Ejk0n9oyk0Tto/DhBkFZwpQ6azspAmYchBVLGJTX2fXFQiEMDj
BREudIIwiHadZzizQ9p1w463NskMpDby6Ma2HFdrry/ECL6We8tHCFqbfgVcJ5/wwpQ/w9ZBeY63
v8N8xlj3wvABwaWh651T2qylMkEqGXaQdpZHKNJq7vYaRwwdSomo0cWlhgUFM1n2UpR7aAgckOC7
IE5zGzUJZKU8SH3IHeNk+sr389Hw5WU2AS2QmNtFw9IQBozOGO6P8RXjXRt0X3iEZkyzawCkyDRV
AppO5WvCiiUpgIdjUjzs/bzIgmGQOJadrZgbGeTImzwlwzZZXGjonyyHMJj3iTfDZem2/oICpBNx
dzff1luvvPNGHpWUAZldjNcKZyJQmzqghMYmSJ+079EhOpfH5AQFRR4PzEo02eRAv4uehJN8qp0c
azwNz1Yz/QHWAk3sDWE7nV6DzAfTiNM5FV2tQj0mX+y2/lYDmue2IWPOAFkWgXXUQTYEHJOPd1xE
5aTkOmoWaiD5Crg2Koyi2RKp+wRc/gbm7LuFfSvQJimAuaLjkEHvBUslFRI5yO4M/y0KCd1XEJjc
GU5zIoC7obc8IPUG4RXPkTNvdCOcVqe6TlJrhX+Q1nt0nk19ry2ceTHmq9iIoG4zyvR2mgSUCqF2
UxClUbVXojXlhJE8KeTfN++iLdIRPHIoHmR9ZhdgsGx57Xn209schNzlRoQGLoBCF1F6HX3FByU7
BkkLh1SySk/8jhY6v+3H+zpUNr9KQ9rqUdK4s5X7jXYHmDJHnF5uqzuJb6gXjh1YIC8ALh+BFh1k
JVkhTOVsIIc3g6V5rNpPYfhZVO9l0DoXvHiE8ZkA6giYG4KbCnWnlKHEtPGahkg8dfSaLVl0h1H3
b5+HcWkfRFCaUJQL+poNEhax+mxOXiNLdt/8xbv5IITSBRlgTVqY49HWIr7KeQmfZ4ET/DK85gcR
1McXpcJUodO4Kkle7VyuX2MFzM1KejKmyMsE1R4G9GhE6+nP7w940YDFBCGBodEreKMVmr1Gdv2i
zg+T+0x2cx6JA+spYRGGMEIBiACDFFR4Bd4k1ZxKJM0qRpOAxX4w71V3dqJ72a0D9Y7XZWWpBLgv
VB2NE/hgeqkpnfXcWPJxdqsBMOaC4jf5vKvE9c8tHU71Lob6YmPc1oNGKjlF9sWaPxstDwCPdw4q
H1oiwkBWIB/qWsUe650GlyDxCl+sxNjE5hdWDADXo0si5RMA9lqba4mp1M471nuMjPrJoT4+KkFz
gv4REIXgtsax1QGYKJqkgpBOo0tgETY+p0zAeMOSTHdT2wM2LnGEElBBERD+iuYBgxG7qlMPUZoE
aj7Yi2T5+siD6CTfh7aEUPt/fwZdFZvzLE5LET/DzDGcqaDmICuHfiqcwtR5RyaJ1y1ZVKxYxsMY
1h3qzSn2y7sz2a8A37Inci+XZUYk9AoxqY2YBkgHH72WXHSWVi/Yfl6qV7FObWk5KdZxXXeFepeY
AHeWK4fzOZlquhFJKVBhrPHSkx1o0pNfkD4tgFtWbTm1lTsc0ukdGX2F1Z15e3Y8wZR36fvcSuMM
M6NSlXuhhHJOscZuEqaqzTki+UtXn29zRMrJaKulSpmsLb/pxDS/C7ANarftG7sh+EnditP45R2N
/Psm+NCrRq+1Fo9S0nb14I+mOxgPtw/F8s1bTaHMVyVpVdZpKIRIJjr0EvCkefMTTAmok6pAUjOw
mEiVWvRBM6qZGMgZz3w4R1zYKtYtYRAdU3NIEZCIUX4FYw3CHPcYZlMAQpq91PKD3v+6fUus90SG
sMhuPyZb3qzn5kNg7G/UxxYRTLonOz79LtkLAcGBuy2GeRJwNiAhQA3iivqqkEfdLNUWUYy0l8tv
UnOceNOTzJPgIBimR8IKDoqPKrVakzwOojmjiJfsskMLhFjdTw8868766G8Qu5gSkGFcqUdZpyZa
a4CRd5vhBFwXZ0Dt+g/vCrkgwCYtRVdEsGnREqzZBGK+kuXY8AqB4CUUq1cNveIjBBU5D//KRVCi
qDvT2kTL0EPP3bm8VPVqK9Fkl8s+TmSeEb26NkhCedrEmQgAId1j7ptYXlZrTFz9HxmpPooXDtnB
Xh97b/X6wHIVXuf3yqZREilP0erZksgDMLRSoEdPQQpOg3KnPIBQE3nvYEdf/vyrWVAIvFWgVlzt
RI+NYY2x2aZuHB5q1Ezqc5/9uWJg5RS7PJjo01DgpeKlTM0GJcO53Fw4mCkC2fxzMfKqTFfPCAAm
QAbFKbA2D3Aa6trKZjameE7R+SwT1zSW86JNxyhJ/EHPLssYesUcO21kcRJe8ts/eCAiFtOtlmYQ
K0Q3k1NziYfYRMPVTHbt6FTRgn3hS1s/imv+F7r4QRblGRTAiqcmIeYZDhlaNNqxcYTH9Lv8NEIX
5Z2Cpvz328pxXRCljkd9Om2R1XYQugzJ9uSp36TMKRo7CQYXTCJ+NthlZk9cNK/rEQRKKuWgqjma
M1mIc4S+2Gyx15fsbvj1u324PhgPQD55CF9TbPVqvMdHYqKrzwkgHDAuoSZ59RqEOrYaIOJkb3Og
nUMQhyyH9B+AyFb/OcAWOafx9vjezCZlk7W2DJVGTBLQddu96KfiReWSRjDMCY4D3wI8CUm7Ih9S
iyiUxMZAxRBfkPT1zK/qvnMJcEUfoMPMmclh2EuIezsTpqTx/z56s1KqkjgdlwJzhWpqx3J8RhIT
/IVWYjBaFBVRhk+j89ZKbfNBx863i36Ur5ywPO9VIMOC5ySZUflT+Tp/vS2Seax3iXRjoEP1tbFK
MFCKiXAXxcqTtVq8ZgdL9zansigLpk3xYOlxVeBUq2/4667EfDlhpCd00LwYkOFBQfDx3xXSCOGi
JERZROhqR+Pb0Bv2rGK0Ot8V5qf/7eIoFe+xW5wsfVy4I97SMNpiwvkyLAMM3kFgaaN/gqICZRSb
tWqnvG2x19Qdqsifpe8yKK+ARKyiFnj7LOw7exdF6XY7jWoUJX2BfRPZNssgbZAaL3cmbwSLrWzv
cijzhy0QJY+nLne1tTmr7fwpUbSn20e5XsGG6dleG3Gnm/i51MIw7XIRECj75m71JRdYbpjyyg7J
ebnMDil3g9jQz4N4tnm6J3MOSHeikDCIs5JC+HKQf6kOiJtA3XjOztLRvIeH2a8e7viCLWMntGXC
G+5KDabO9L+xVe+qQ/elcLMY7QtBdZgmzT5J2n03NLyw5HowhVw0dq8ArkboxHT6Y2IAWJeyoti0
MPtdhGSlIORvnPT0egWYkkZ9VlGphdCa8KxTLK8Ngbmf/BVcWHzwA/KHaEe5ORZdpBkAa1Xm7UwE
EeC4frcesGkc8PIvpqa83x49rVRi4qXMZRG315/q7EEcOSrADHBQ7UbmgoQYuOyUfYrzNgxVQS1c
4Wg9Ca8qkMeKQDmbEZSPjMbmzvJ4++mxjkSGNgj3gypil/Hjy8vAeS1UAgJVM8Kma/gD1Bbu/yaB
/ILN2+46tZaBwA++EWB5GF+xgmrfFsCyuVjLkSXwKmE/hwYGFQG2Wg+gNHTzoQJKYWZLkS/onoBN
L0XmLa9whGnU7IRYrFU0VWXm6ssFBMqxrNjletaqQK95k75X2T5eDzCGwcuH+T+cj3o9faSvoaZr
iWtJc5AaeVAPiw1g1N3t62OIQX/RANkwWK/QuSX/vvk+0zoreSVkoO/G0raIMQ3plzrwLAFTiKIq
SLxM1C7oDYVaUxpFlYWIYHkJT2FQ+8D0OI01KMrseEcUmzfxzXCPOlyKgYYwQAGulhF0o1+RKwCw
MpqeFXUP4lXbAANSwps+Yb3ZD4Io/V7mGVSeAOZ0w7PkD4/JoT0mlZ1/JgSKGYCT1DuNZ8bZt/l+
NuqTpXU2dNKEyd1JO9bGYVIfE4HzxZgikHjAEAGb6Qrxd50NXV1EIgLztIX1S5Z/zXPNebksdwRj
9y6FBKFb3SvUtZH1OUI6gFGk2o8eMmhE3P1mTeY2tq97CgSNYiOPsnYRtvyMvCQo5EF9Iuyn0q79
Dt7rEzy7rX7hrU4yjOsHcZRqAJJJ69QejAai8tB1B4mLcE3uh/J7KAYCUR3PF6jIdA8LI8+Jjl59
BH8BkHwg4Iau8qheSMSCzUTvtqFgnmYjjIpt9aaZk3gMI9foxK95HD/OysttCWx92IigYtph0bq5
j3Ae0iQIfxEr8To74zf9WHJ5ytgPF9BMyNswYw0mio/KJw/ZGBltHbvy7E0e0BCwpQVUa6eP7Krz
CB/uX1TsiQKayEQBnArYbhoc2Ri1aagtGAu9Wmy5PjX6d0v/cvsWmd/JtMDTQ6ZHrvHvMws2CcsK
7qLqrlYUj9ib4lkgVmiHg7wLoVR7SUtNFeDzEHHB6gXzTgqafR/wuYnYOrGRRBm7urTAXKY1Mcov
b8NGvvaoeTASmNYKHfHx9t1xpVFKvoxJFaoiPtB8UYO38bAgTh1QeYBxQtytPAvIMrPwTgjHQQuJ
Phyl8EuRWk0VJ3jAin7JjfEcGfquF3iBK/NYWzlU3N/WdY9pvwhv98k8IEx+ImRS1Seyas+fsme+
rK00KnJZMrURZx3S0sTuTyCN3SsAcwaS0bfhNAbCPncaThDDOyBdGQcUVNE3Shy54fMCSNQOGglg
k8WGKcQz5plCpvoDxQJAePgPtSxKKRvQkoS9iu+myoVnzLGdV6ZtyTusuDporNotgC8LEYNHGYe1
lunCtpIpBa0GaUkMAwclDB79Dzm3wQx2BhOLN4R29iJwcS0YuRWw8N+PSqnoAEj8qpPxMavopS8u
pXgypE+pup+LoI4f+vHr7RfIsl5bcZSmpkJtAogc4jAYtk90we9SXkbC1s/NkSj9LMtojdQ2g36+
4XkVQeNUjngvA6yMvPNlV1Tu7VPxRNIlu0ap5zWV08hdHtQDlhec6lneN65+mQBfmwGEn1f6vB5Y
hKvZXCRdwGs6rAqigvfblxLkguqseYT7etlxSQaYZuz9Qun6nWr1cVymuND2VQ9kR0IsEmMtNwuE
ZyN2Vi/1Ip/35HkyqVhuEAa9aSUoSlx//T/Srqs3cpzZ/iIByuFVsbvtdjuN7ZkXYaJyzvr199B7
dyyz+TV3PPuwC6wBl4ssVpUqnCPPhSOvWDfLP5KR4NG+wghYWGejTGVUu7EBlFnkKmCXJGXQDJXd
Yh/BcQI5lGMlrG+WjTAaKknMpzGrEz13hXr6XhXrQzppJ3OVHrjkCaxHjUaiBoIZGR/9NPZwmpV1
OrZIvAVjsYv5q9labidPcGFB1BxE8bHgUtGe3Rf4tjB2jYYb8Kmx7EKlW9IqFlqt9YpD2ijACCQT
RO3OcJLFn0GtlHtYfRxsXlXtPDBQYqk6NkgV0iLCxgPob0n3pnRxhYGKkYwFi1+8tjbxhe/ycUoY
9T1j1tYoyXGnOIt5gxE3R9eqw5qhNKvsyo4HPUU84SVh1APomlFYS2BAOM0cfp1iza5zxY1VMGUZ
ktd04pNWt3uOGyOndSYTn34g/0Kv6IyXcATvRx+aOM3eL/eEsy2/KvYasC0El1dpOXsM5Cw3oqhA
ly9dYhYT7KXR4/qpKOr+86IA6NFQVtEbBdXi6MaTR8U5MW/1qkclGPm/aYeIdYblqVZQLzyXQu7l
0hlSEa4ehFIaIwgS73KMi3TYLOpt9YHwi6Hw5/7xPgd1jpQHw9eunDY6rkw8ELYeEwud8U7e8Uz/
NcO6oBYd4TK5acNyVBWHsB5pvY31gOlY70GhDTZe8UeODAWbe3fLt6J3+gZ4qrxC/lnm8F5ROuAJ
nSVIEtjbHGu6Da2T2DxfNn7me3szSDrI1e3Yxa3VKo4SDceiMHb5YFznkh6IgCBsi8rDjKR/WSRT
JVNRMHAJYAF8q8KUNvURs6uTJbFwd5VyMCXJBnqac1kC2z+aOqaKLIx2otfxXoQ1lQpSIZwagawi
+47rN9PFomowB8IttyPAtH1LlLFWBDYblSbWWEbVBK45HvV0IPAZOEcMsIATWn+tAuJ7jldRZ77q
jUDqsTWAAkyVAeoRcF95cRR8rAre9LlBPvtiYO4Qcby0R2AZ/+koBrHGjWDq2dV9WLWpBcGx8U2s
QH1dnbpolypY0bHuLt8hM+pg0AnrxkBBxdL4+yustaWwsqKB4c+3Ufuk5ccFsEphHQHAjzfkyIzi
G1mUVwbxbaeBd0xxdAwEpbfL4uczRx2m0W9EUI64D63eqOcRNqJkPgoZX5N6fLx8YmyreDsxyiqA
qz+ZDXaYnTyvbG3U7bCFR6oie5n/eNzo1Q7eRFF2sHbrnKwVnjDIo+xsvkskwalmlfOM2deCzAqR
GVMVdD6nmfOaRDGkqL2+n4bEVQf5Zhk69/K58cSQq9v4I7kFkjmozxVnXvwp/2ZUT6s1238ng7Lm
LBJGrUzgIjTphyVcRekXLn0z+/rfTosy4gVwvtpcQA1BFhyredCwNTYJx4IHRHYOWPR6+W+CKFMW
e6msaxJ75bv4NvqqoIPd+4SwJfIsh8yHjLtwN32fXki1EYWY2787SsrMzVxfhwkdEqcMS9voOzuO
WieVHy5LOd8NgJagMdGw4wjCaozUvbeKrKvD1lInaBkMhCDGKX0Aw4d+tDfuhDuCxKR/kjmFOpYl
YvlbxWoFmGnOWCuzOhZ7EdCoTloe9VC2x2knygnnVZG3Sac0BAETi+Bk4JLuWg0KBtbBMPdP8OiC
fkeIHNMDL3FhmSOCL1CtsCBKJr3en5869bk8dwgVMvj5ssRpzMnRQEYWlvvLN8UWZAKTG70+8P5R
vqgLLfCKd4bihMVi6/JB6K6S8rMicrCsmWLAY4vxF+xgnOGy6wBwnPRIRNZSYhvT6PZl2d/0unAl
F8vI8RasYAHguN+yKI+k93U2NhVkyfVTLntr/oGkzyITqajWA/uFXsSMo2zqtLzCV+uYOGGa2ypy
VwGZUu2r67HTOdtCzHRsK4/6gqwEwwTRIIIf+TQg6dFoa3f1P9yaaCVetgfGIyLoJKaCf6FdQNcb
smxOc3WQEMzb6luXZh5WGY+TGPuXxTCeEcQYwGNUUAE427QaOrSXhVZD4ozkeQTVi4B+TvqiR0Ez
P8nJs5hyiqSMhOidQGKgmzA1peDLCTsdeo2tP0xfs26003WfCKCsijgh8RwqQrcQduEAZawgg7GX
pLwbYRjQ7MxFkIn3IzROnbM+67flyXxdXTN3IkjABOXPhzUpqZTd56M5y+ZCvraM0Cnz5pgX/fVY
qpwIcl5upuRQ0bjTU/BSd4hgmvRKsWlFtvpZfsjt/ivhew1vAJB+2VpYTwAHigFmrJuhI0LPPRid
MI9WiydNtssNn9B9lc+dX98UCJHc9SCmrbxJo6e/6nWt+xLAhU6sxIYT5qijYKpAd/V6RFkK6HuO
uaCGydGRfFVRkWWrIz3sJaGTCpJuuPxWBs1JFe7kRP8Zz9EvTMA/YZF9Z674YB+T57guI45wnsaU
ixnFGk3BHLJXgFGuk11l+3IAe/zqRRrnI4gRCcAYhJkUVP007EDS1jM29TyTEpWsRljQ63PVGeN+
N/bxcVFCjjCmN8O0jCkDg0/HV/P7h7gk8TI3WPFwpOm5TSY7lfYLD+SP/R5eoWfQcUdmQMVqGTuJ
SjbAl/U+mL89YpzqnqypNnsyQscbw2WEN1RLkdCDKEtCWk/ucuNcAEIzAhUI1lmvfYqiXgJWrqxe
g8vmyJSC0R8d+oBNmh4Cq5J+adIYShVr/3lKu8d2yTkimDEA8RPoKaCSFek4uvRjUiw1FCEbUv+m
UvwCLMsGsLyEtje21wHTQmU4dTU2lhYhFa2E0cmK274zsT/6+c+Pi8wyoWhiAG7VpAwtS8TBBKcB
fGLstfJJ4n2dsq4Dc1+okSMpBJ8Xdel1KoCYk9QsxKK7wi72lT6P7p+rsBVBfRnoFjbgqwxpTTF+
zXLU5oqnywKYDwXYFWTBBl5cfMUQ2Viu2Y7YqsXQL8r9kh87mYd20LH2VgzzVn4ZfOB7QNqKoxTC
EmRPlv9wJyr4U0zBtvp7VeTRhrH82VYKZV7NalmNiJk/x1gjzVvUBCiAiXC39NoeGGycI2TZMibz
AAMC1BjwyVNmlqu1lOfAn3SM8RCKV3lxExo+55aIr6fjkE5mr0EZBqohnZJRZw2WsEa8/OmAIXXy
MgGla5sD2MhR1Q94DS6mZWsY09R0GWBn9PjLXOttb9V4OUP4IjaPs/hyWR/27wdLMFl/IiNR790l
PnMtVcmQ+NXzlTlUtgwcqMsSyNs7OzDsp/0rgfwFG7OGcWRzIyA4t2V5FVnJYTCEYBqEFF004Rr9
Vk4qyzSCjTzy8408cYq0TKpwQWUfBh2SMKOUvFL5SE6A5uZvtYjhb8Ss06BYYU7UqpUvtZHalZlf
K024R9DY66nJiQbMd7QRR3m4uIyyfMigVVJ/l0tvHH5MWMZTdpfvipma44MDWbmGb+szFM1QUKNq
IR+ioeUhHuR7wyed/ri3a82uBDvOUXhW/RaLk9z2OyvD28imR9KlYl1VJHFI0FV/alfPku4tGQBI
2UMVf4nCzxUyr8b6QGRCzwwzwyp44jFs+/4a1XUeh6aBf9LzOAAfuSOnCydyEBd39gA2IqgHkJlx
q+fgG38tqJcY0Jt8sp4xcO6O+c4QXzErLJFNBSrPKhuwHJak2VKoBbTZLclNo4e2IO6WljPqyg5V
G1lUQtzPWT/jcZAWSJPbi0fKc0kg3Ud7C+D9ZWN/yA1uBFLXlKa1mK2YZnfUWQ9MLNebFm/Tjuk3
NiKoayrVIsR6EEpXYzMq3iLpT4Yg5k6bKjyPyH5lG1GUi1LC2OiAv6U40dNc2dm96nROerKAqLbI
IJA1beAnu/z5TVbDEQirCloeWCe0MH1CGXuTWM1QkteNNmO+XzyMv+5l8CjPIF3pveQRRRQMFVT7
EtMnvJGX1/zl7B28SafRLiWwgonARUB+Ezsg+5ES9BFs8ZeMPKcI1oAghBne+EvyqlN4IjDZmZuC
cQYDRgDFdMtPvDYvudBLfw/1YIounWqxQy0nlp/S8Wes8l4J80VuFKZeSQd+qB44dujHe8CaOfSu
8J0AkxWB+kjmN6RDeh854K33LjtxpiFvxFJvxQJN9riO0Avji3Zt3VXVKeYmq8x4tBFCvZaszcRh
BL6jU15bLwoMqLzuAaMX+/1BOEZYpPaTB8zKcLIvpivdSKUeTpZHxdQKUE0qJBQWNfBTaJaDqQ0X
RDxO26ZBt/ZH8EpxSyw8fcnPN+E+ESI5zBNInk/6HdnGCF3jJpvs2AecgJPekOX+7gq46n93l1TY
z3VBX+YBWYYyzIG5asdZV/ZCx3PoPJOhvgUAX1dqSY3E2RQmW1m+L2trDzzaElbXY+t+XncaN2co
tt1ag0cYZ+j3iU2WCYrDPwjWBHsxCW0lI3DBnOdwPnmKghyZkNc1TAWgPEadYawUfdeS6lBSZG5l
qm4Xy79AE3fbaOmd0OuxjQbafg2rYzcknGogq58lGSaAQbHaik0r+stXqntNE3qcbFrZ1ddk1wSY
JXYFRwpGIE6CBMOxjsW+2SPi7FIURHm7qK/z0LSXA/cZwE8Q/0WUE94b7myCgH2JBnzm2YCj2Rv2
6hpX6YPlDJa9HpJbwsik3cpHiaM5TzA9vTYs2Sy2pI07tDaWBdzmZw/+a4DwwfW12P0nsNQL8NF5
7NEsW94orFFuHZ/Wg5CTDmLSXXeZbK/lYS15G3TsEL4xKvrFWFlkyj0qDr1rBmHjqweM7TzoNSD0
nSgBHSUW6z5hB9flobRwJVMXWoL9YChnkgoFxU100+8JVZNxnziT3+y7W9FO0DPlxcrz2dj3j4hG
QG5NOVpqWJiTPbWYTa8AAQuY+8N8TLhgqeToaIvdvFcaCaRV2gnc0hBllaem+dqFO4uMT38ujU+G
8oF+DiYsLQPdHNLRoYxFqExxaGYYSwXCACm+Luvvas4BBmCFDoNUcy1JJnwx1IUVUhXr+Yr4JC6t
3y/i0Vq/YhPe6VVe7ZN1chtJ9GRS07S5NJBSK5z5bgZpqWy1t2CE87S0BIdfbJshr+HLSqK2IqkD
LJMs7a2IJFHz8zjcJhHHjTBf89vh0SNkKRJGMwS4gZOLrd1Vq21qsr2Mvy6HWebBgffMQsHLwLQ8
lTIJWOcc+w5vKp0rVy5UeKzc+orvxofYmLxeBLrOHPOYxplHh41lsoZGABypo0vDaiyWBKWXacmM
nTFMste0MUcz5vlthFA56FDI8pqQoiL2LYNYH3xNNrw+mvzLB8jWhaCfWoCOgkbvo0wnWn09tCZy
zvmhin4kwufLv/8c7wD+B2yTvwVQh9Utk9aU+K5xRsvOH8dry8dCIjD/JCytdG50Kzm6PUQBwQ/5
AIAsEQ61TMRvE/+lMohZm5JuCOElFOObFV41zaPFgyk9X3d4lYFWDDZHZYCJkYvcJEdNNPfpSDK9
9qXHgt0ReCjIMoX7YgKGuRPfiy7G4ThfKEzjAP7KvzKJ59rILGOjR2UOMgesrKbLz7b9bvBqskzL
2Migzi4Po7CONYydoMF0MlLVHyThjmMcPBlUMLaSNJG6Fnqs0nV8u2IrEchKjvqjM/bLyz/VKt6Y
JHHadJCCS/99dJRTj7pFVBLiMciUJOFFIYMu/O4M0zG9iaG/mRt0ZqIpQyxM19uoQV5R6K49mKE9
mZKTCveXD5J5jqDLBcWsif8YlA12WdISyksy3SDcyHkSxDVvS5qZvhgbGZTNdZ2hFTm5qw4LpLrT
fcow5KXszL1qZ/smBhJW4UZ+OzmXVVOYJ7mRS9nhgJGYXCWTSa1rnRYPfD2O7HXesbLX68Ehncnc
xUar3z9iD8dvwRq9OrVN8nSyJqY8JViztrALZAU9uvjDFQ8Kmeh9ZlCbv4+yYU3Bdroo4OzH3M8q
9Jea72PzqY92l8+B7WcwcoaeIganznDS484QM6XBOciaLd9MTnZj+YTS3Cxt80E5/BcjVti6vcmk
ghDQvq1JstBjVL8Y30Wv+pI/FE67k53Y0U6Th1UrJ7pXXG2X4v/LGLcHnuu95sw/o1vcl7Ng1FgH
mE15M/2HDRRmakuot/49ESr4G+JUTR3oZPCUgZGGCet+l+PLbNrzR/6ZhdOtLPICNx437BDq8xKn
L53Cu/IWoy+24ElBNtqEoOIDFNskqmx0o170HInyLKaQlzVPvXEoJc7gGjOCEEMiLXfU0Knf3/SS
1eQdzg7cE65u3XfoJcY9Rwj71DYf0VTwX8y2npoCUnq/x8AQ+YIGjYjXeq/VZu43M1OpjTjKXLVp
GUSM8MDpKtda9LkuHkSdE7LYIn5/lWuUiGlYLAzsoCyQJGh0YJwal7QLu9G7/NqZFd/txzBl24oR
j1qSIHNpsQy+JmCSy1Fk6GVbxiCGcNPb0b64rr5PfvRjDuqjxEvbiB5nXu2t+qBR9g4eWbDCRJCf
XrfXw01y0LzyybQ1GDs/TWMWmLbaUtaYAO5QLEOcavkywKvUfnWUdoKTOPqp2hdu8cD/WOVdJBXO
5lXru7KFglXU2mL9NQXnjMxbV+BeIxW80mwGCJAGKeERlzg4epBfm4cB87XxU3SnA5ETmDqO7tfH
0ImvIyzHXrYjZmIAfnFTBJYT0h7qYGtVHGaMdZIhEfNWqoCZIYfu34mgDnKaCrVMyBuv6h9R8mnl
bRWQIzqzxI0K1BHW/ZLJY97iC6WLZk82cE+DUgrXxpjUfoPk208BObD/O6WooC5msxTKJs5t1VI7
zHRbGhT/sghmbN3oRSWi8qC0hk6uplmXQJ5rH4PRn5ZSeJZymTMuxrYCwMASXntAEFNXlEllgQQF
Vli3tV0tN33BS06Y7gIYHP9KoC5pAR3r2KhQhpAbAtzmUHuLjzKGvcBz8Ra5mE93I4y6nDaZJ2Gx
iLdIbRTuZPlH2PFQP3hHRt1OLAuzFJHtzwQ4R8DrnL3Lt8+ssgIJQ8SNECoQepOpsKZxVQrUX+Q7
/dABnUdxSVoFSE1wqqyO+ZLuwme+q2XohWEE2SKMchK+WKmLagnpRU2GOkyx8qJk3JVRxHk7DMN+
J4K6nkpv5MhsoJnV3CnLvYqob4i2CKyZy0fIMANwnSIRlrGiq6AQ8z4lSzAOPIolrshKAC7jauVN
3HDeKEcEPdmgSFOuxzNU6bXspBvIfrPFS4yFM/nCMoatKjTaXlsnllKSNs78nfBNZIfYbXca8iRU
A1F1l+30znI194/5BVG8Av4eqiMY+ZfOyiNomieyFeLTJW4XR1pAF2CoTlxw6VZJskK5cOxRY0MC
BieZZ4RS8iS2ckLGu8qXdE92gmI/F7E181r4PuVHXreRFXbfCSSvYJOt6yABnqsQ7qjMEXnRs1bv
vlgg3yZNv3kBrHe21wLpgHBi185/APJh2s1GYfLzjXyr6pU1H2CachA/Dk+vD9utnCTo/Ai0tm7/
H6rvjDgJlCUAHaAGoIG4i8q1o6gcpazBISvC56a+bcVPZXabCzeN8ecp8DtBVArcNkD/7xYIqsvP
co5JvU+FyKm8ExdxZjAbXajstx+LIsvAPuJY7UtuflfSQzs95eHg1lVQpxnnlZ/DXpN3sBFHmUuh
KGUKUB3Uqq9NjPc0nn4ggzGjPfigIXbzZ+lu9Eij2Ow+4sM2kilDyRaMxq8jeRniQ9lelflh0Xis
cVz1qPAvdUIptDIyqPQ6HTH0E7/SknRA3MyOEQY4zFP3WPlzkPm8TXlWYv/uZKlwM8XRFKM0i/VD
kIrHDskN5p0OIEkgxNvqdzwQdL0+tjPyTi4Vg/ROW/RoaJC/ibNd5U+reSNWvK9b8qIuWSkVgHQl
icUuhZWmw2vNtwhCXx9syZH/A2AK61t6qxLdlsUX2ZwCUBw13wPwKFAoLY4ZqlxWQOZtLG6Sxaqu
vJNH+ZOitkq91mtSXRm+1n4R9CB1Xp9GtEY/kNBBlKKhkIPs9GyUXQ8tZPkKXkE0fjX70kZTAjw9
3Z9/C22l0CVZbemwNFQrKOHoWIXOhtS3og8sdL+TQR+aWGBksMZTG/rEEcMv+gegO94JoJxvv+aa
WBABYXiblHulq+2yT3ydhwbESOLeyaE8sJiPSl12kKOE9V3bDT8zOcOnavjQGhrH2fNEUd5Xy/Sw
nyOsaibWcxL5hpQ4bR50BSct/R8P6LeVvfqqTVDOtDSa1gxyCCrPuAc8zlUGo158EQlW+5Pr+5hZ
z5tVvxbUN/JCVUmtNMMRzpKLFB8wbeI+uraO+onUavOAx/LGSO1xZVjOA7wd/qHHZbTBSoQW3tZR
lMbRRoy1t92HrupNBOVW22XMtXDFERrq0HqDnA07FcC9dpiumIER19L9QIq/UYnysNrci9GCT29n
VPApOe1A3xxrny/L4BwbPSAh9GIeLjoqrXnRHmozPGJcm5dgMPPBNz3oaYVMKIqoHzSSD1Y3fWV3
T4Q23NyHACRH85PgXYfOzOnAs5Oo35dFk0UL6RCtFVqWjgnqRAsM7/JxwbxSequ2vsLjjuOdIu0v
sCBdw7Mj0JenNn2UeNyC/yMcvWlD/oDNa+oTfZQVslkrBquf7NadckOwyUjXmFc0Y2fSb6KopCzW
zc5cZURaU4mPooAlkVgA3GHmtVHntytPHM84qPQsRdkknjKIm5qbyvqhi24ifb1s4zwRdBpWx/oU
jXBF+mp4Jhj9xMGbxtj7OymUdyjbcUKHEoq0sWoL6qkrMVWKEYzLUriWQDmFRRBiSUjh58x8kmxF
691obpxajq6jDnQGSvaljYuraHhEiL/KK50jnx2uflsHPauj5NKIeIhvyzycPWX9lsuFHWG4oZIV
zscB503RKE+JMJlCNsHbTmWfQ5z2ZdRGziQBTwaVT0TTIMqRhjvLmnSfDro9F/2Oc2Hkd5znyW8n
RvmGYlZEYSKlriXQAwOOjzRpCb/Kfxn5ILd/SRhReOMnQsxxaREZzqnS7sqMWr8EwXraANh2UA5Z
E4Hvp3WMafwAmsE2+lqU00jQda87CWYhBgQuLjrormpX+9ZGV5ybMPNskHIZ8WSNrUacoZrsey1o
MtGNlQCwmxxbZzX932lFOQ7VrNukJ2XQySluyuvJI1CGw2Rn19qNcOyfgHhy1PYVr2LE04/yJGko
SUkSQr9yVA7hCoDsJP2EAodf6RonSrJrRW+x2aLcidUIqSr1iFzptegQQJfxSnKbQL7V3SR5HfQV
geAWYl5Uc4dvvE+f/5GV/vs4zqC5LbXTl5KkVDk+GpCYzoA2r5z6edVs0Dh+FXe8jRzWRJYO9HfA
tWtkuYnuCXWtLkglURgcAVBa9zAJe8j9dd84oRsFxr04YKIDoNN3Xc8Fc2Dqu5VOmS7wfGdj1pBu
rQ+YJt8rV+OVjLR48Ql8MRYPHjnOh5UFbeVRFpwaSxFifBD+AOMht9rO/NwCoFl/nG4HP3EI52xx
Sh3Mrzc2D9+XaVpb2ZQZD2OrxtMAXyTs1CAO0mviGRK0b+tnY7WHl/wm24c2oAIDaS89NBzXzpoY
eXfRlGWXaD61hoTOHIGYJ7MaOSzL3CcOofeZj0AT4iQAzHIPwIOA+g7jwkI35QTFUtciwA0jzzgS
VyHtomOT2qSfgRZnIDzyhrlY0WsrjzImoa+MIRdxwPoM9FituhbEiecCWQFlK4MyIFCGpLVWw7EL
KEwcyPLD4IWB6mB62y2vCLLVUGMCZ7rug+FK45gvOTA6mm2FUxaEuVmjnBsIr5bZUdTVLsGXzONW
IBpcEkLZCaZMkAsmeCKR9aCiLpdnL+1ymtbvqviBPHSjDj1tmmlWZNQ6ZgqX6DgIP9v1NMgcESxM
FSyM/LZBGm9ETYUxbArYYHw9eGTET993PiENBVGEw3WmHAtUqPxJsLRKyxGl0Npor+cfuR/7lhPt
xZfuunKLU+TysKBZoXGrHpVMzUmNbakSFmGYQdN8mTTBbbOrpedu37DKF1tBRPNNImWKddIYHWKw
fCecCMOz6Yp74dPyOi5p7HnVC2YPbCuP8h3ALxrVpUYmKn8xTvqBVBzVH9ZV6s5AB7MJb0lr689d
53A3bVj5KWaEAQoFCAJA/VKSLWWpZol8771ykX+asd9DUEFNX7Qjl6cn+0W/CaNcVlmtxdAUeAKT
/KKLoGKJg7LjfVKyrfJNCOWzpH4ScrnBixaV1kd59QbgXnecwMr2Gm8yKNdklUKuJuA6cvS72dWd
+JFAhqO9cCqvJt+0SVy19gvqGpfl8sRSzqpKRq3I0F9DCWpyqmKXSZ8lADMZfeL1/R8TqqMxBMIK
sHcqQPzDiPz7N4DOTJQ2pP9bFb+q7CkF0MbKKamxttx0DfA6QOwguLc0cFDTi3ExYv/EIYjPzXKf
D0BdK3xTjFGjPqjG6MpYBm85LWemG9lIpcxwKmQtixqM5ZdyZHf5zdxidBK8eAMnvWZ+QWzVo0xx
rZc0y8kRhl/K/XLockBvlH4WtFhxxdKwEKi7/wK/wc4zNwpS5qk142wloHlFtfcfbhMtsw2MApN8
a9rpXvjzsl2y485GIGUrAK7Ql7VXkMW3WNjT/PIEut4XAgKDueOABxnOdCNIsVSUe2GfCuWdrXCc
ltXEM6jnYRfLlWPEaD/lXDIHtp2YJia/dRlfJ9L7FzDV06qtZLl+/i5VtvXYIfcxkECvBq6v/lU2
DmAivYmb+PyP43wTTAXWPC0WsC7jOGXU+xS/RPscI8aPol96wi1v85rpLzGt/6+WVFAVpGTJFRLr
FAUp5CH/wEgM3vjb76duS1QKwERi4sux1O8JsGZQgtD6DChhvH7y//Amb5KoWBYZAhrIKySN/ng9
BONO+Y9kRcScz5LGjUqUA4kTK1unEYLCYkb96y4ag2x5qfQf9XwY1p0w8Bw/VzXKk+S9GldRCEcp
HmSnc5pA3ROOD6xv7z70lN8OkfId7ThMcUtccm+9eiuMAHxb7ztX9c0rNKgeL4tjP+U3aZTjaJN6
rc0cHrJNgbH+bS5/LgNvVor9Kfp2XXTzM+4w8LqWSDtmf8FOb+wbnhbgU/RevgXrmEcADsvjmtoK
Vn7LgPe+OCq+lnQ3uaRRyXooEMB8JTw0yW26eoIQXD5FnsN4/flGhjkW69KJOEbhYfIs5CIwjwzr
6dEtgeVNeQv+XHmUz1AF7CuHi6K97mevrmT/Uz6p9mQ7mofBQSzuwmt7/dTfKNfKXVFqORxUGkvH
RGtv2sy4lyPRryQUUQm6YW3dXz5QpkggsuFLCpD8Br07N+nSEGHIHfGsM+xQ3OlDitXz06Kc2iaz
14bH8cGMNBt51KOTQn2t9RGPblVHb8yB0DCAErkonHCdOLbCWu7HbsWbbtSTK5dJmHuFfFZ78/fs
ST+agepVn1TU3sz97GCro3sJ/eoaa/5Y758/W5wnzzYerHgAZRe8WgCOfB9WLT3UeqEl0e2uv+7s
3DVvE6DI5PcVamC8GiMzum2EUa7a6EypgMp4fXLmzlgjnXOJU/5mX96bPpRvDiM11RODZOVWu4vE
+ouxZF5UKl47qBxRTF+y0Yayk3KswlhI8c6VZPTnFLiEUnwcxj8mtCSp/0YMbSLmqCxJBZclZ7ez
5k+87yeOGrRDXqJpDMUQl9KnX1Db6bWXdeZ8KnHunfa6qrlYuSRBRKl9z3oMXIrfLrsIng5UjjaG
StU1Krn1Ds8VJc0KBBO51dp/J4bytKaRGRnGhvBaqyvg/YxVUPaczyHeUZGfb/xriGY5YN9hVDPI
WecJG4SpwbkN9hfJm0XR8ydJGSmWViNjUo8DiqMEf5BM3w2uCEYoy+WFDN7lUK9eiPq5XAh6Ab7A
dtgb3IV5F3RdvL98OVy1qKffV0WKxXv4bYJToh9ip3MqbOJhvtZbP/Erbjy1qOffiCpaF3DejlJn
V5UpPANDFEiYEWdlgv3durkt6v0n49RZeg2LiK/NL2TLtDoY6H2Jn6UgKZz8hpCumx4PS4+j3Wsa
t7FDfIIZoZbi0tZ1tqXuuZRmwL17nCtjh/bf3vo1PG6klJqRL1iUI71KdJk8CUyS5TUw2LEN3bjC
k2A4gJMNBNfa8bwqUz8CqYM5ZZA606h9xoxEcK7gkjBaZsvjaVoqV0o52CDsUuJGCvWa+2YaAaU2
InUhLbXb2Ud/y5VA+ANmzp15Eo75jQYmQl6WywyCG7FE+c2xWk0512YFk+kaKWhD0a8jVLrXOpDk
+oVzhcTnnSWEG1nU6x7MZAozshWlflmc+JYszpOdgQFbgv7r1fHKVMSXXxJIPfO1SjIVjBgE+g4w
3gdplx3Da/E7Fn494zMvY2EZKGGHEA1LNYGISAnrRzFveuJTDKlo7d5sDpOeN3bbJC8FRi2K6Js8
FBrPQbOCANYGZEnS8C8E//f3N2CustYwW+eEmZ09ve4xYUVPCmK0uglZJp8FkSPxbL9kKqcZ2Mv4
9JOTYxqtXi8Iz5cthfXiNkqdrZZMc7WsQ6M5MSah5/4hUXRb0DhCKD2ArYGnDJxYndAeKuB1fH9y
WYNaW6+ZwCXMPquQVVRDcFkNOmP+RwSQD7H3hW0p4EW/F2Gu5jgVqAl50qncW36MMjO5lcqNvdzh
NjKp53UmjYoy6oTZG21aF8/aaSdSsIzd6Cg8zajmkS519ZHz2yhHWd4kZpMVd+BEEaZno/+5ahyP
SHkmWh2dQnmpzWRQpXXCl795ihuwUIzO+nNsuSUaykmcyaGqhUOG4SxtFRbv345zuAeKO7a98Vnj
V7vLJsE0urdD06nsEwTtWFVCvcsb16RxMnlpnM4UJI5XoN7PmUrEUjZO3TQGJUlFPM2x6vexNB2j
TtsZQsZp1lMe70wM9YIsMwtbTYYyM7izKsOJ60NlPLXYTU67L1H2cvno/sdrUvGSAFoOMHwqVDVq
HGd9as1e+yIBzKMBG7wU2dGjcCD7UBKvCUDufRM8/l+7N3FUtMrkfgQZvDl7hQiWkhWk1XOyX6v2
Xi5qvzTrJwlQSvYwtYdyGp2xtjjZHNv+3+RTzsNq0zhaLW3xIsGLpx/xCs6/GTh+deFfPli2tbwJ
ovwGhomKRrP0xTPM+15SwNJ7ihTedBRbCPblAXgloilFmWQKtLCwqmdsIirBsIxO0x2V/g+3Jf7/
yt6EUAZZa1HWAxZx9kbjl4TlDyCbfOSo3gRQJpjkRaqtIfYp2xBQsdGzWKZuMv28LOS1/35ueW9S
KMtTkmpY0wKGrgaLpzvrzvwx4gtF2hk383OXetkBCHyAPfZEH50hYJ9aP6Tb4iEE9GuI0s9QuQ3m
kqYrXtGXWNylv4uyyDySqskwrMXrleskKTw5ApZNfVVqnduaJceHsc3/7RAoqwQrcDMJGoR1uW73
80+p/zWug7OUPGfJE0TFsVy1sjCUIGhEQcAAyuqM3UuAAArj5F2+2IuSQBlCRbRczfMos5BxrKrg
hErqYoruJ/BGgnUcHi6LYl4VFqZFVcO2LKBI30cATBhlVaGMAMvOnpviNEX7dvxazffjElwWxNRp
I4gKaFmNemsvVIsnp/t6+mGhDKEqrWMOPy7L4SlE+Y+8E7AZlyOkpUaUO1VbD/eZYvVOi0Hdu0au
NKeX45ajHDNab5Sj/MkQJ4JmTjFAUwQAADeLE8LjX9aL6RdBwqaKmObAIjtlfTPWiNY8Ksmbmu0u
qq6s5NeQ8xhk2Lf0Wwo9wxQDaGswJ6C/5Ak2YDRbrAB9+7yCtuIj2mBDHzN86LzSBBJZVqiCNaSL
V0ezI82l36mKi81i/+/EUL6hVpcp7jNYt9oIdtZ1ziwHjaLu/k4KdTWSPBrAIR0WL5eeDPlrupQg
CP3DaY1/Qpb174mhafH+oU7pooLlAyYmTLNuFy3opNRSKjxRECz3b/SR6LZ4PYdhSfZrAPz4Lf4/
0q6sSW6b1/4iVUkUtb1q6X08ns3bi8rjJNr3Xb/+Ho6/pDVsRbx2/JTKVAkNEgBBEDiHmLuQPjWy
6IRct7SrPlw8kOUuS7XBn7zYKveoI4TnbMi7UymVn3tA0f+G94Dmx8K7po52ZL40A5TEua5r3BEq
tG4WYLDuAztsMsFRtOajSylcGMiaHDx8Gqx6TC69GrlJ9DXr/9jeHPYN/mxdymC/YZGyZ1o6hiQ0
Ri9IDoZ6T37HmJffZ/u2+L6ftlOv59nkdeWnCvsQZTtLhD/NHGJLBxbDFzKm3qx8eYTD9GiSZjCF
Kuqp2U701L1mYktVOO9XSsOXJXSge7S5+P6nsIgBJ+nQ4cf2jvDV1DfXXMrh/F+aZGMG+TCSvZ2+
Z43BRsagWzAfdDAv2ZFVkWJqt4MjQtYV2AI/3Tdn4OfpaoqLfPZQI9Grx87d1k1g0Tezfa1a92aN
u4UV1odeM11/bt0mFtXZRYpwwcCioS9jShFXeNBPfq6mGAXocNQEpzRfzf+5UYyGHaRFQB7nUSSM
3orTMEUUYIyErGQ62uUrQ3mnO6TBB9FD6OriLcRxWmEWoPPLUR+9SLoQy5GrDA1pgyCyrS7dQgiX
7xiTqfiShJhTd/Gd0Q6Xcvj6GzawkMB+wcJbjUKfkI7iLiPlXyX6DX2CnSZAG1hL2hjT398bwwW1
duysihZQwm92hf8xKR/rLrMb+RL+IpjojQlw4S2OQUhDWeLR6/tq+hJQ0VybaNO52JZRJRzTEcHA
z6WzEuL5wQjsISuetjeFn3+4UYQLboUxZLFZwDPlB/bgph3Gg+WFn0fHtFFp3fuPkqBIvhq0F3vE
RbkhVcBfCFvw5BMq5Odgzx7B5LNospxvX+AVu4GCmDslD0IWtffVBx2op/CaQ7wrP4OQxZkfNRCa
xV7uFK+MRrQBPKHAoVbLRwtj1LgrUdJkbRQwRfU7NsRT7YMXaud2dWydX+eBuFGXCxJNZOaA0GXL
GhNnKCM3H2lml1roFBr5GNTpsTQw2JcpjZ2VpcC1V63ojfKbsD4YPEe89+0wSlpJy+HbIai3fzBk
mHA3DLZ8T3YVphgBXL0XbfCagyxFcr4ukTadSgMJhj7cpfFBGh1/fNx2DpEIzsk72dCVvIMIGj+p
7VkqfsSJoOi86g2WjIOEtaje4BGQtMdrX4Pr7N8pzP8PaZmfB/5pHgs5nJtPcaVlhKVjbDoH9IsP
IQa7pp2+a19E6dKqMYAC/h+dOA8fK1NNqgohJb9k6JSj3nzYg97+BIBAB0+KbvG6vU2r+dlVHp++
0DQxJt1E+lJW0V6KG9+eCnKswcZZqtJf27LWz37rLfvHKXODCQtOhVCmCQ5jcDQe4gFtnSrYpuTU
m9E9F1bRabaU85zO38KpL20QIgCWgeKF31QE5dp/WebrL+Gsk+D1xR8qHEHTyQS/1HyIYjd46Z3B
DQBAOh2mzK5FWcL6Ul9lcqfS0Ej95Ms9snq8uZeNX9kRWvCp8s3QRlGlYj0fXiw1Z7PAUYxQ7UFZ
8uegXIUE379UGFWa982FwUFAw/juF6Gq/+cpVxU569VbQsI4gIqB0WFuWP4gA/MtbLNLUOSCLq3V
nOuqIH9EzbRqGkAWTZ42nJvyW0d/rWGHV+XmBAI9T1QBldnrwH0p6Y5lfBJ4g8AeeKRfcwKoSS/B
G5oTAb707CYnZA+7dMd4C3xguAD2+V47bksVCeVS1QiEQ2av48qPDkVb0QawD2EciQJYWwifKHJ3
HuK3DaqilwwDSet5cuqj7oznEZTnOMd9u98DlkuQHYl04061XFLKskslxM5yAqdSEYe2nteXxkQB
bahagQGuHXB4i2alDBbMeMxTqnWx3vvQLmlrd+6HUzymthSrgguTyM65qKH6U5PTGRXvrDcNcDaC
h7ehraiTT7R0XLiYZcVQ8uLttUBy6kp3MpNeWgLsp6IQWKBo3bgY0ZYUbSwtLHBWBwck5pX2Whm/
dar9szf8czTgfK0ymyGjrsleTg7gDLJL3XcQjbbdaX13DPCKE1yclDcXWNzLfJBBloqvAecxfbLy
4xw+bH9/fbGu3+dyw8xIRjRSRXjuMzI3zL7MyexNePLYlrKebltXMZznYKA1U+YR289a7N5mHzCp
r3nGnnW2i/oG+e6p/4XWqzRmjItFy+rZTPQCu1N5nWeBZgG0UfR7/MSAaYF3Du5kx/ge/BDPXTAr
5mtey7SXu1WowRT4xcjODNPc5TLZJXpw6sr6LinLA5GyD1OSf9le2rUNXIok73Wdw2joSxmvnEMx
AyEkdnI9c6JRhGG9mqMu5XBxPaFzBJg2PE30uxpN5ow2szrWGLpIHVHv1Kq1LGVxIcmP2rHtY8jS
7tkcmnLAy/4IAEu6kw/Aqind/7aEXGwKtVghUopd66WTrjypuTfqgpNjfZdURkEPsMgbKrxWKlOd
8Rt7nSY7kfpchP0u/809+kcKn7KYQ+LHaYl1k4DUHiU7I72Tje8RukwV1wCjT5s5A3hNexEzuUA7
PpWJYkyOYdQCZ37zWpLvUhbZed8LYshaJDTkq3KcoUtTNfVtD8QijZBDIs+7BPxE24awdkgtRXA2
TjEPpicZGb0ymhyskkz+Uqe9ISm/ZXBXVbigKxXga7TY06+SSB6p6MnE2kX5fNhWR7RiXNCNLT9K
Gx1iqJI5bZV4jSyaBV+95yyXjAu1eiklWutDxvBAHljDYQH6I/OZ2sbDz0Yz0Q1g1daA+62hl12B
XXFKqX5gVBG79vslWMgJihhGd7HiXxwHeTtCcID8I4bTCyuGwfAZYdXwW1tNv/Tyg1V+aNXP21u0
msKCxA6Y5egUJSrfyByn+AW5BKtuapuhwpVvjDiVG2eoy2Q7dHAI0r3V9XtrEMUbM6hTuOwoL4HH
RSdcTLPJHQLDNombWpWzrdaq5V2F8AhjSW0N2jjgcuhXL2Wzm8zn7e+vOuri+9w5O1RJMUcFvj9M
Wu3kKiikJ/OjYdI/CKkFuggWjKcBTCI9lZsJllAP4908mh+J9JIqomnodY1M8KTin0EJZ291FQ5a
kDdYsWw6GBM5B7nmDgPSo17Ueb26OZYKZj5MnOB9hDtdO82QrLEaR8+SP9YtcHT8RLBkq8osJHAH
akkbYx4sXDyn8b4IdkFzn0gnVcgnxV7Db7KthRjOlOc0UgGIOoxeAa5BWwamGKw5jCO7TrJ2Z0la
5PQkfB5qNToqEtU8WsiKwJ0EqvLjDuD3rLQwClko383SWQ+/5eEhbAS1Ah6W6Gc4uqrKhwktnRRU
rGCE85NxXx67fbijR1YrT0A+qDjSX2yUY9vH1uwe9A4KOqM1Fmq5w7CtqoIOMd6gMQqg98c4Pprj
b2RFSxHMUhd5OuZ5pXAET4VH5y+5RNxqfpzNVKAHM2feSpZCmJ4LIdo0INqpWLqxrR66qngcm/hr
2FbHapj30jS8bC/bmnctxXGOPJV9ouc+lq1u91Q5jyJA2dXLzVIA574KmHDryESkUMFfJtl4Wb/L
MRZiOWFqm/esn3w6JJ9BS/64rdjqUY8AhVsoYLEUjbdBf5onMF1jt5T7tLfRAbsPMYyCkiaAz9QT
JgAAPL8tcn0trxK5lM8f9AwMI4gjWTR9bSfp3Iaifj+RCM7KaymuLBCjjZ5U0jucJoeirAS9w+uO
dNWCs/IRmN1TWnZIJYY+cbp4bC6mNhI7qCt5t71gq+nEco84Y1dygI+bMYy9/cFQQxhXPN6k78cT
YcU+4bzQum9dVeOMXSrijjRliwhcgsN4it561lCqcpvqfshEEWkt1i6V4yzfN8hYWBYdvSR10+Br
HgGtRwrs2hwEFSQeYPAt3IJcBojuaEUwb0Y1ElkKrdqHj7Ge2xGvg5mjfDDdAgOP1G09Rpg3AVlw
L4HvWkQivqrlQjZ3eA6B2puKDqMvoiOhz9XYOKb12g6F4LKzavkLOdzpieyW0CAvYfl+fajn8WNc
0y/b5rhq+VcRfJXMNIxkHjWoUlv3MXlMkm+t8TvOtRDBZYLzTMxYyeG/mv9dTe4K//vsCwKfSAsu
CsW63/dZDLNTR7xUk/bQJbGjBJW3vVirvrTQhItEeSDXUhfDl3ql26VSf98Y0ad+rJ/awUd/8Pgb
hb+FietcVDLHMce0BhZODV/m0lXo2ZTd39AIjDky2Joo+j64vRkaIBrrOoin+kJS72ZJT/GiX2rR
fiS9fKmsaJTsKR+HUJB+rm7YQi63YTQ00XhWT6xS4D+NZVw4pE4uFLA12/oxD7nJLBZyuB2T5TQ3
lQq3kLmNvS4pHCsLHM0ExOHk78rRuBAKopJuDgSeuxohFnK5rQMAVx3HlN1+/MFOJTcffhTRoyQC
RBctI/v7InGy5jytDB/eO5huUFym8VwWL9sruCpCVRTZwrSiSXnkMCIlUxjoOK5k84kCAap7MUVT
IKtutRDBHVF6A/qHHuj4Xo+J63Tsd2X+PPdm56ghAPqI/Me2RisnsA4WEEVTFKrjv/j6hDXhMaVp
A1zovd7Fk5vHUJ/83ehYbO5uJ4L+Y3v93gYhRNWIBnAuxQIe7vtNktucVL08I8Qqyk5Tm4eQWoK+
rXWVgIaqqwQochrvx0mtSLlvQYaGhoHxGO8oQMorNzoyDtTh4FuOUgpMfFUtEMtBM+wd4VvHa32Q
MUSCZ488jj21K+7mdvyxvVOrIsD3Z4BMjlGXcecfMet+ClJz8LKqv2to/9iiM0Kgxq19Y3cAwwFz
AHOAwiPQ+LluYdapQpBV40M5oWdrkmyKisi2KiIxXMrQzr3aJEBL8EjxRzTv5wQdvWhP3Rayul5o
DdMwrwV2LplbrznXtG5KkcaiK81TW+ucab27LYL9zhtjvorgEUVmLc9Rk+vZru9kv3FKEKhW1AZy
9qCgM4UK4vdtHMXusEcp0O9hf/i+Vz8JzYCmrNybdG6CUxZUv05ZGcdGsQSjECuaMaZiTHWgIxXz
4NzijTScMzNCoAOishNWT1LzeSKf03nwou6khJ+213HNY5fi+IcAFaSCVRAOuHKkvp+5YxshTx7z
ge4Mksf3lhFosx3PbWfYiSFFF2NKyQFult53iZneVUlFiI2R22wSHM0rTzswHQqQQUbkaaALiYtX
VqJb+YzMujlNDmNhj3fG4/jAIonkVp+312Flg98JY36zOMHmsff9MKjZzetz07ltl7iK6cWhIXAN
kRz296WcvKZBrUIps/hUV/cVBegafc1FB7Jw8bhg30dVmmmxNng1nhIrVD7H+muSpc/+KNVA+Rka
8Hx0jtIV56CNPgIW/lMyiuZGhD+CDza+aVajDmUBLcdwpFktSvkQERv/x8n3Inzi2yQLBoOYo8kU
CKMGjzM1m1USGlGKWuKcnQql3wM96dz16JlpakDOUO2hH6RvlVS+btvOusfijYbiwQ4M49xa67gD
lj0QB7wuPljgXGwUmyYf8nJwSPtAkl/OxqEl6r6M0BTFFT5r8AfQEqGJHEtYxN7U1R9GuQOHlC4K
DOQ2wuoApUCqhVlKFUnDe0ttosYfVdYgN3eo4GSe9Wg+Wy+jEx4SgAIYf2yv4cqRAQBggFFQQ4Y8
PjlB+9FUAu4W6V3/UimhXRq/XEDEshHMqyHVgjL8HLGk+74pJ8j0O9AP5ZMbWSfEs9/x7oUQLmT5
JPEzgHkgxZJn1xjS3ZRVe8XPdhMNBPuzvmBXfbiApRiznIP4D/rUQNm8y6PD9oasBiqQFSKLMwyU
NzijrsgMNgyCgJjGgMIL8p1KBzcCrEaW/c7OLCRxUUIfWlgw+mfRnXvQ0WcpD5UdapVga1addCGF
O1YNzMWBcxpS/PG+Amq5X9tGdTb62VbiFmjAgpRxJc/CeYLXOsZFjpOc254wzpqwbK3BI1m3a31y
Mk31RFQRU9S6mOsZyTlp0nR+3qQSsizskj/GDiIcsARFaDGrYhaRlTu1SKMHHXB34Z3yc2vc6XBQ
MxXEtVWDXsjgDE5TirnKQhSZVOqp1td0et426FUd0BqFYGapFjAe38ezWhsUKxxzfH96MivTDsBM
G7YCK1s9ghZCuABQS2hIScYSQ4VKcD/Ff8RmeCTGtzruvDCNX3Mp36fmLOg9Xym3I7YtpHLGNvQ5
uqUrHzX+c+uyanv9ig7KMnU7d2Jwa4yzplcEqorWk7OJpk6oXpAQKbGKYm53P/sfaeT9tz3jbMI3
BlMfKthdmz+nvmdkT0XwdVvEapzTgYGEpjmAdPEzYHFdqr2kwizIdE/HuyxEtOvORScaI1kzb9wc
wAiNBj3cU7kKV66rWZyxGirgqzMLpehOFmzIugQEHDYSDlpkfrF6tM2BEhH37vlTnPvH3hoEb4tr
W44KDNiDMTKrA5fovQuFkg5SUwnbkcXHQT5noRcKE9dVLRYyOLOKZTmRowk5Y+GVhe3vy11/AMw+
Ok13igNUxKf0jj5um4BIJLdwidSYQ5zCBMbBPFj+dNIk0TP3uggV88YwAYoyzPuVmyMAmKsGVi5J
h10hmV9muRPcG9c35yqC/YTFzUJtI5L1LNlOpZOinbTMa3RBm7FIC27/WyWZprjN0A6Q7nTjvhGl
tmu+qLDuFiChAT2BxzSIs06O9QxVYNLN9iCjT/GCVyNnCAU+v7pUVzk8qgHJZoIJCISuNo/vais8
jlpxr9Vy6m4b1lrOsdCHZ2cBzKY210mCIoX5Umaaa5mfZeIW86Na/hVov1F10RX4pW6Zlm7i1vze
AABzUc2qhJRjsGSnkaWjgXaxbYVWDQAZIQWWL6Wo1r8X0c9NHowyRFhm/CUO8qea/nqDIApt4CUx
3vof0er9XkRi0igKAZ7hRb5y6mT5IJUYFjFMwdYwn+bqR+/EkPdi0qozaV3hftyrl6r/ih6qckRT
bHugvTCkMee+kQWoPYRk1TKJwVZ14ZkKhl90VYZKge+REwEpVrKfa2fo7M6V9jU4ppPP2/u0Zngq
+BIYmiCqifzdTQ+UJshklIyqIT5ZCjjlBnVwa/0TnfGuXNW+BZKNX4eD0nWcO9RCKRvNYrz3SsGQ
aQlLeZPpPk3uNfk5Lr9v67XmuNRAERZPrZhOvDHxoOyBGSMPAHN57EPpghu/E2Xp7r9J4Y6gIosw
2TDoUETfRT76xNzZ+vM3RFiaqljAOlFvsg4lsfKSyASTNpp6l+TjqZJnb25+EWEVj9O47Royw9wm
ioGs4L3lTfEIZNAGeESJfGz957zbacL6+9qevD3IMGNDhsNdrGiNtresmDBA32h2mbUeWjF3vjII
NmXNYRdi+IJvFCVp12jDAEbX2VaNr0ZxDOtzOLxKor1ZC3JLSVwEGptOrXJ0+3ij1nqkNPdYX297
+7lrApDoNGpZQIWVERJYQ+f7fZFJh36VUELvZnIZ1aOZAGXpDMRiNKc6s/pctyIEKb7MeyORU6pr
/cEfc79yx538F5vkTJzam75MLrAyPWA8HrYVFMrj4uuoAsChNKzKHRxlR53I8yWbMRCWGKjQP1uu
iDuO27Qb/bgEa5j8ah5ykI8nzRQehjDA4Jov/Vr+eyOEC+RGX2VyNYW1K5ulXdcnYPw4vijJ4scn
bqQwh1scF3WbtGU4wTjSI3Ew4vsNHdm2AYau8kU0ey3cJi7U4SEvrNBzXLmt24Psr3FiV3IMgPP/
/1As33pTF0fhjW5cQAJCkRmiz7xy9QfGP1rfZ39mB+BuHJrBLh5itz+X3gCbLO7jU/4hwJBx8xq9
FveRKwRQWrcY0HSD9MpAdzj3U3pTkhJ/gOpDemqUc58KbuWi77MzerGNEiA75znDNg7KflDO5Shw
MS7u/m8pr7//Ju762aDJ+P2F2gEOoPzS6LmnKvOvdc3wYvj+7EKLsjCQ1cqdOyM/l/HUf4BtTo5W
F7lo9kuwZDwHtJUkll83UEktoz0AMj/oeGvaDkwiEVxc8rWy1CkQFFxD8wr9EokwXv7Fo/7ZFv6m
NxZ9LOk6Am3wV3ikYPbDPPdd+No77SdG36MJtod/Y7nZH6bwwswyGnZkSmBm4bE89h8rzFQUX8Aj
bLdOtLP++G+rx4emCplsOsB9k6qzq/TShz9+RwAuFwQJCxgCuDBeRx1YfDO9crXge1qeovRl+/vr
B+/1+9xqDX2jtR3mtd34GB0YN3fr6btaOFa4bmVXMdw6qWlmUGmEGslAgHSZHJNZhBG97v5XEVzk
jsEtKvUmRLT1cxSrdty9KpHotVKkBxcjaVqVwH6LaredDTcKCF4Oqbe9I//iMFdFuDiJqcTaKmRs
yeBMDsGhUOZ26LZ2aivOdIy/Cbk+uUySeQzcE7k3pUC3uBlrwUtzifsLPAY8853Hjljj1RycPARV
8ORmruSGjwEwZeI7X3B9EUjmY6kVgb6XhApxA8vqbUnplDu9nbvPbY5EopvHwvGpLyoLrC3wUl8+
qkZ1nunKiFSs8ZRd6GSnwKvPEYYBGHg+SL73gg1lIZQ749/J40Ksgu69Gc2yTJ6/B5j4TiEHiidf
YieuiZn7QmBBb9nyrUDTwLsvJRZS6vch0AojJQTQHhMISo4vKWYdLC86+e5HzdOBXdDu0/101o75
XSjC7uCu9v+zpatoznhD+AXJS9hS42Guw1XPZmwbjwYWl13spdgToo6LJHLHfhm0Wkcl5KCDY+77
5zFxfJC3J8fqqO/QESemC1y3HxSsGUCajnkjLphFE2Cl0gj7SfesC2P4M0psNbA71GPZ3BleOqmo
bVEok4tufaFVZo/xPciMDlNl+27i0BZ5qW8TDC2oOZiE7G27XTkaMCh4VZOzohhAcK2pIdZZWbPP
EuJKaqDaErVO8tBeAlUO7InKgzP4wiF0ZiU3BrwQzVlRX0waAeRMjctZFDnNJ6Bh2JE34o6m7NNz
bDqMXzna9bGdPIm6At8uzlvCOYMC8UvtY9vRpKd/LsAHEUwPkf+dFCdf2oXhX91oOXnrbq/1Wtay
XGy+AtvElJA4Rkzqd1rnMDJdDKVMNv1B3nikx6//UR53/TUYH0Ct4LTslGIfpC3YwWrcLprRBda3
Ew+mnZq53c7kohcmeL0UJyLU2f4RKyf2O525uKjiURIPA/gNo3/vBz+q3pmUl20RZDX2gs0Dr1ks
EPLZpxnlYAUY3kIhM6PmoXBM8BWnbuRlwG7SvjE0uAJAaeG+yW3LlY6iALWSMkDL6y9gf1/ko2NZ
g0U5hJaNeiebx3oQhVy2Vbf2ehXAhaOxzSM/aKEiA21kVITBybwUR4YOUQmeVPiH1Z/hfaEMF4aG
eC6Bho0wpCl28oHxzqBXMtgPCH2aozggkhTCoQllcnEob8MJJJmQaYBnxK0mywG9XOADnjZCR6hV
qt3DiNp5bGt9JH9QKhBt2WWp6EAFT0j/RZ8m47vVokaKzwTP2/b1L3H578XHhM373ZWnvGqmFLs7
5UAfV9OXoKqPUj5e9Jk6mH5wJSPa+2ruzmbgzr3iRp2OeQtR0rhtZCgFv/8ZzTi2XdUHmFxrGwB2
5Q7tDYGdrR8HV005M/OVvrKqHjGZ7v0Tw6TNLuFBPogwkNaDwlUMZ2FJNzVSNuM4b9vJaZLURrXY
Tulnwb6xz9w4DSGUDVdgSImvzevA38dcGYwK55eHh7W9cg7fME5yZNmp9zPtlUSt2dvKGRZ3rgFk
TLY6ljnkDWDc7rr6LhwFL1LMG24UW3god3p1pZyrpMA2zRg0LGSPYBwakBZE/yvKvmwv4rY2mKt8
b3QlsRoJ6IiVmwFcycQtBVDyg0V+65S4GgR3UmVWm1CsG3GHCowao0ND2ZZCwaqJ/Ic7iuJw7qze
gCr+UDjofHWSjgjSqVURV4vjT3grSoCtyizOjE6FemljQWxe/z7OSx3vanhX5/yT9iWtU3arGcfh
OCrTvgak+/aG88B1P8M/ucrgnHOa0LYX+RNqXz96d/rEqqPJnnEJB8fqwmBHu8NwEEHaiBTj4j9Q
0NOuU6FYOZ8r6tFMENhWQwHGM2T0b1iopnAhPO5zrVQC7H1Rm4wg9dgH2V1v5Ycg0x+2F3DVYxai
mKqLXKCTweTrN+yonv6S2o869SyQV2zLWF2uhQzODsK6AQFeBXWkHl2jQGkkT78jgHVXEQymoX3j
vRK5FZm06aCEpn7XBteIfmx/f32Rrt/nfbFXkvAt/47TS+MDhn64hKqgFr1+bmP49m8luE3vjdRs
TXZua2jEnt3Gng/tobWzo28DmGlfCJxTpBO38X2BV8cihjirPo7jJSV7kh+2l23djK8acfueN4Ve
xwTbEs94PbDmYxl8yrRxVweyqMTKFufmjFksHhcGyqjAdI4Ej6T74FDfq58j3SnPtac4rcMaCU07
e91Wbv1+tBDJBYE+iOqx0qHd4ITPDEQr3OnPBCi87b68UwQKrrvQdSm5Yxrs9VlYsKKoRl5N6S6b
HwXarB7SC224Q5pY+iSlKnz0ZwUhOvWXELGUfO3t8Hv07Nux3f6ZOrUwgAs04x+NfWJpYa5As8ZL
n2cAvEcPvjs/pnZzwUXTjZ4SwcaJBHLBos/jvppYxKtbNBWdVFmQg4gM4+3vi5AahYR0gP9FEaRE
/Yd6DNgjLADSianFPaKH6DQSePJbYFnIm7PCV0N2oQzkfR5+NfqL+ouTnT9P2at1vF2IFiLopGRm
28lIRkD+oXfAHduNRNT+LdoYLlzI6YyXfBbFs/ErRfulVU3utpWLJHBRgpqDPEQFmkUsyfxQh2UH
cuhB5EkiIVxciJCDth17WACVrVM8Di9paLdn42X6MTvhOf7WDo6wdsJsdiP8KVx46PKuH2cT3otv
u+gud8bPGmM5dIMn0QSPSD0uUADxKI3rFKKI9CmmJ/qLY3y8qfF9F+rgFxmesGAF6ad2tpPhFJZO
MwmCgOi05Xt9wV6jJGYPNaJxPJpN4DUSQQ8gdWZNv0cTy6OZf6/jwsuptovi/t4M229DLOT1JNsb
91YsWjhWlGt+kQ74GbULYDcn3SWV3R4YXDjdkUMvysQEUZ5wOQYx85nGLMeguQdqWbueXiJMNWen
SUR0t14juYYMwuxooRla3Q2SRtCs8doL2MWdAJCFqA4PbvJHjYwm1B0qSKGYld94ASaI0PuMdwbM
xLwXOYyq1viDAs/rpfuRMEa5ubn0c/ZEO/qhysC3PIhgfdej/UIo53paW4AUM5tx+Tj1ruwlXn9Q
PrDmjHYfCCGLV50PHXzoUSZ4R6FciDTLyFeDAQEsyykmA9GB3c677Rj5LwpdZXBBUgF25tiluFFh
Nu7UHhW7cOjH1J4d6SQL+bfZx2637CqM2zJMskZyPOFg0dWHIPlhBo+q6UaRZm8rtXpELtaN26RE
9yMzlDLFLVv/YPUY4KdndP2KQv+qN+uGgtl90H5hQvy9AdZzKkkFHf+ue6Zu+DTvUzziMbpZVZAS
rjUhoXkEBWl04ipoJ+YSmXK0SkuJYe7q/bwzdtWefgRdkrbXd+V+FlE2rvrWQhhTfeHOs2xoxeQT
CBs/6NUHA1h2sXUay31tdUeqfd/er3UjXIjjVjIGJaA+VdCt+is4YKwYKRTov4y97BJ7OuiCjVu1
QtD0ob5PNZQquTOtidDUECVoCOmUk6GHaJtovMT4oaeieC8QxE9yB1Iea12CoOgnp6l8VPo/GvKR
9qJBllVzBxMxm7RVKeZM3m8W0Ss90cwcRDZx/iMdqotpSk4yGYGzvU0iOVyo0OsSPZJgC3SHNjEd
Pw+6I8bzeztVu1+kBfyZFixU4gIFiWgU9AnKyX7/nQKJubhvo9+puJlURec8KM5vIPKKuByB2Vgo
rtYcqu6Iksv2aq3XqhYCuCNRwaNMg4d+FlnLyGaJGspVO8zySw46KWp7Atob8C/3RPRWu3psLARz
9qDKRZdUrGkrme/B62xriehldv24X4jgTCFRiIlZZJwa7MmHOt2++VM/9nhkD5zh2O7z/fx1ezXX
be+6W5xBjENJAXFFejdLdFuTXtX5LjFFeHLrcWihFndw9Dl6cpUeK9e6rDEjxaQT+fhDt8NDvddE
PFTrSSlwtDBYQTFnzadnQ2XMqJHjNGQPGtYuOEmgFwIDgmkzCo74ThVJXI3qQExRVFOhmEnhwqw/
RmpiDrDIdDrn8TlNwZIreW1z9lsvDkTo9yyM3hz2C2mc/av1PFk5e+FN40uqgzIFN6MYyNnVYzUd
5t7xO5HE9f2zqI7haNPEqwoX2QO/rQu/ftu/wUOjrle/Gt7oSHtyqF5FWG/r+3eVxiOkYfKmGWYJ
N1hWRMl3xT66C/bKvvdYWyHYr36nhLcQxyUAwNBOJ22Ecp1+zttzQFRnaHtv289WY8dCCHfwx2FI
lalG+0xqHkl5KWtRGsNs7NYq/tkinbPBKm3rMc1hFY03utEh8QKvfC0901ad9s76KuzkWJdnAgwa
85F4muACh2/V+gwCIRaFZQd1Vid/QrHQdCe06B6JKx8GX7BP60t4lcgFEasnbMYAEufgUSlrWxKh
v603iFhXCZyZT3MkZRjD6938AmomBKmfcP5ozT5sW8Nq1L0K4p+MUgNl1qBHnbVvvCL5ZNZHIipF
rokAgS2bhgGe8Q2b/NREyjSkSF4SU/KCOXhC+6ENUCyB3a1tylIMF4zQKp1Z6oQMc6qi15lUld0k
SSlwnrV8bymE6brMmvVMLsHDgut98Ih+JbtvwdIVv6iTIHVZi6zAAcHUPMi3lBum6ZzEBji0ZxRl
8tg2taeGAWmWKNlmZ5pVdvAqidigmZfwXruQyBtCjHSizQIcVeY3Cz2aqKEYx648iLr31o3hH8X4
8cwGfMPgZZ56F6gxdls/TQF4qII/f92ol7pwIS4oA9/Ae2vvBvo5My+NcawLwQ1j1UOXMrgoZ8lp
FlsxdqjXHgvvcIcLRnjqfc8PXa3cbeuzeuothXG27deJMWQ4HhBS/X3msTxCeWSEvTXaLLU/tqWJ
toizcT/yq7oz4Ei98ZiTl1F9oL1gg9Z99WoFXHIJQO5uNOsZpyg2CVfsfVwmz/9NC+5UsOpiBDoi
DG0ccifokmfaSegBnn59PAlYgkAYsIBngEE8Toze6kMHSLTe7YbvMlpJMvnDDF/d1mU16iyEcOdN
XfezGfmwtSY6VobTWrk9NF+GeBDIWU36l9pwx04e1q2lhBDU/pgc8wSiIcVlfGSR0wFXx2XjDSJk
/VVrw+GgA78QE858T0EsT1IndxhvkPzTGD9H7TEuRO6zliGw9PtvGZy5FSBNjWUFFk33+TPxQGd6
F7xYid163TE+NbItajpfDd+KaciA+9YYj+n7Y6Ju5QQEVPBX9nrJGpkYM6WYXHt97a5iuLBQV7lZ
AkOBuDWqEHZHi12Jf7ZGw9/IEgDzCPvWCEpTlFvAPpOVKJGy2g3lDwCDl9qL0n/dtvH1GLeQwXmS
VUTlMJcxa7IGkRbSOP+rfqR2cez30+dKoNBqAAJWIm5JQBBDdeD9BhEjsMqkhEL/R9p1LdetK8sv
YhVzeGVaSUs52PuF5cicM7/+NuRzLAqi19zj/WC9yKUhgEFjgJnpzuPkRjEFO0kogcLNxVmZ4Ban
GoRARTYAj9eKbhuldQonyRbQ2np53jZHgooS0ICAZAt8me9HYpmoVpRKBHBFsBw1q/WKtPUum9ga
iWwoigyON/gyf6kUG/SY1wo7s5viWoca7qzpni4ExHPK1kiQX8AosCQiWDnfjyQtur5KRdwbhGoq
v4LW9PM8DeLj5bG8zgcf56CACf3DhixZH/gu0hRVTAleGlzrYXwOnoWvCSTisxvzUJxAQbg4ul8+
dL1ruZSDbw/vt2E+wNIFkEbnEUAIIPhPbnSnJTKJe8nWQq3GxgdX0NUQklEGfGujHwvf1cHJQ6q+
kPnThflTuNgKwnoimPAAbXnW7DrZOura7BhaYStafDOKf1PAvR4St1Hn2KimlOUT8MYvo3faOJTd
6Fz2iS20xv4BtOEH/nFbKIqKCH2pw+BK1aLZKbL8nWieAsk6dkt3LcjGNeiWdsVUE1t3c7nADmxY
eFLFvZUbm6xldSOwqrBF7cRdl5uBnVVa5rVZnxJbmKfMf31uxc79bYt55+riEkuj2SXd8KsJD3mz
29hTbztb2kPh6sBSDNGxfIFIooN6Buo1fvMZZW2cTcTKeFIgJRoEeEbRHtQjKkVZYTxSot9EX3Pa
B8GlUtqbProaLHdcQQZvUga9GdxmeoDEUR4jbAbvd1rcDtbzZd/ZMqVCtVsDnzRTB+IjpriQx1Bv
cNIrj2P4I158QX2JlkNbEjfCzezQyhJfV2P1lTEKSTG42RUTFslcKBafRx+tMqT+OzGo109ZrVcT
l11sIs3gRn3m6VZlp/ptbmX23I12LRIzuIWL63FxgCKW9awJUIp1C9PY1ZblpFPuXl6kTe9f2+B2
WiBMoVVONe4aD5Kfe/VZgkqPim6fOoHipOQUXngDbos9y0VRzrgZ2KyN81tv6YJmSLFwxScNrJ6V
H7nxTvkHdWWoAiStiRv4vLbG7bVhSLo5UdA7zkLP7iH0Uqe8Eo4d3YdHLRy3y3q1hTaH2bFLKZvU
6So9dvsl8gf0dCIk3U3h/n9U+H1FsfXgmOOuHLOIQKCLls3BHY1PofDdrE6G8UlNqXsQNTLuvmV0
vVwF4AxHDb1xjooUZ0Kzu+ySlAkON+oFKhV9jXMtq3PHzJtz3FMJFcIEX3gDpZlmlGP4naI8C9aL
QQp8sZ3JhwKr1eBLbqoYyZx4AdU8k69mFEuBK38ffUZWa95bRMROYBJfWNOK8dIXFpZeTh+6tkWX
d4nGF9Fu59QWBSIioIxxeGFmQVLNFW71ST7YXezFyoNcfwq6I+jqiTs386WPkwjicYOlvhS+xkVq
2rbDcYW6pbmLbKuNr61+2VXGtW4UjjWJpV1JHRXEUUY5BxfmQdI1sBqjv9yX9cauwx9a2NiRcjdq
gYPAmRjkVqSDbPzvQfLe3kztMo66CMKva7X1A222c4rDZdvdf9swGTCusKGrEj0ZSrajgsnt4+ao
L9SmfS27+7hYhgJidMaYx5frCMuodjkj5tDsTIbagurIky2mri7YFa4Piyfvw8JJ7NidD+j1K7/+
DWi8mecQdxrCShFSuKXVnNVgr1p3l//+9jK9/X0OXme1MYrBRCBcJcotuL5QxDM8NUVAlHVtmpFU
CVQTuLGqfJ1LMkSRuOQ99DfCwEkArUUCHgKwv18ezWbYqa7sMPxaeQSeZgojkDqc+nvQpnRQmQ7c
4CrYT87iZegro7rwNz1wZY9HDTye9UsLDwy77CzUodcHGQFM2ybQQcKYGqFUwG2kMEZg1g644amI
ZaUveUWgLPH3+XqWTB+zUGH1LImiHkajeELNDpWjZl76YRNJv8egcfd8oVXFWVfhZXL0Mlc/TOuo
abvGpKhZeVHGX8HCyg63/FYMdkk4GivFLL8EZ9Er3Hw3F455qNBGEHwadkiIj9RbLTWDnBN0UiMX
WoaXJaE4m8IxVw+EV28aYIS2hoL6JiTV3nu1IMQm+gZQuBUOoTc1nT+3irdM8b2VSV8HcCM4cTt8
74zux2Dmfh1mX5PiBRIubttQwibbO2z1Ldw5gkqlMTOMUnStxc8GT2gPIdTz5i+z+UMYKjdvvCDz
GuNWDLyColfbRJGVbW4rKLmpN11SYKIXhNNNfUxE3YXa8D0x38wdP7irrEKMVTYMyCCx71ihyJJ2
WhCrQBGtPrDqf9bDGbfHDnLnuR//VYGKKqOL3JI1EVIunP/gkahEz+Nrqmdyl6vUE+6X+9ZlxkyD
bDXYvlUy6RvIckNKgY/hpqYe5ACl/27SK2kLgjWIkuuKPkbejON0OqTdIKT20IK60rHmSUVDhzmO
ka1Ho/G51drQ8oj5ZgP8MN9gvTBBFqMrH6R2O3nUdG1EVNl6Cip02jOUu1KnddH04wQv4wtZa89w
4JJBbkP1mVBaSVM3wAlwurOGlafA11hl4j5zKJbQTfDTNKwwmOrBg8MZi8a5HSc9R2QZ3Y/Zc9V/
n5UrqSC7cDZncWWH25ngyY+VTICd6lPvhXs0M7mDrf0zgW0n8+gszrYfrexxu3FII7GxBoTn+p1l
o+7dBa/OlYYMpXyiShbYFH1Yr9+mkJR4vyFrE6LcA3OQZTrJCm6bReGMhW/OL00s/MWLKnJSaAC3
IK/1oRFRlMJunDNs/miBALje24t4lrNPhMuzxfgwotUm5E4q0GNZohDjcQ5knlfdoTi0Nrr50TUA
WTzwybMae81J/Rqals5l05sgurLMoY2olYkpdRhfJ/0MqqsaP6kqyc3zamWC/X6Fn5HUWgK0TrBc
2FXpg5ITAL09BESRkgQO3A/UUp01ZVZS4C4jW9dy6Q/Zgx75l2dpewi/TfAcUqGhDKmU46XDEFMb
txhyDJuJVxWNoiDaNYD7PJ2SInVRORW4q7NCM+vEFE0zO45BVqw4oh3dJc5MTNv22b0yySGEYSwy
kr3YsYxGqb5nWcr2M5hkHXBG3RTOQlaUbi/U2xg5iOiFqhaaCmNs3KG0RUdyC3DQpE7WvPKOgdcI
Zcc2+SC2Ce9v4+Rr+OTJEIxCBRKy8yT3In9O7CG3W3d0GX9JTznLNhSuDHLxbRR1ujKDF/61chY8
ML6ADmm8iel+ejNRZfybrrk6Ldmkr3aXFHViHQZZg6zSBHqzVKlB3R5Q7wWvzT3vEQqv26jfwgs3
ONzRDvHeTIIaMVEv9AoiXfbkz17ulV8gNYgu0sGWvcxHPmE3Zo78jbnP/NI9TwZCFhn5BOXz5b24
sVXwKewjIA4HVn8+HgPXTaMlM/sUHNeDj2k+SHtG16pm4MZKvNCnivxJk9y9O0hBl9cl8uKWnvUQ
7mP7q3BdvCx3st84T0lNovLG3mRjhKIWawOByiIHy0kMovw+VGZsFckfblFWa4Kdj71Ut98jaItI
h8uT+jEqeW+Pw+hB7oU8HmDPUL4v/XWcf15Av7VQeovkuDhvtZJZMsoBN4PsSp5thTWRebqCgujB
Kz9P59ClzreP2+P9wLiVg8RtPIniWLlC/qkw3aKgUPQjurw3wMVzcyUGqhn21Su5JbY68jIReNOE
s+6rL+3/HI28N8ZB9qxkSS+p+eyGxW4ye3te/Fn+ctkVPqL0exvcTp+1XJKjhg0IUBIMjyHaZwL6
MPh4q3pnhkflyuw0NGpq6FXsROlJs0JLdaNUB8VSvwyz6JVSigLBSYiL05CYdXCKs0Kz9tBeQ025
kDTlX1SWv/8iDrbbeh4lsYBvajZiCTBU1mfT/cY4oOc9FcISk6wzr1qh9hjVhRyyfWA0n0TzapLu
DIpuZiPt9H48HIbMidZB6BI2GE52B+gAuvpBvBGgc2skNkVBtj0iPOpARkSW8UL8fkSmnDd6u0zY
2fFOa6+Lzq+H58ueub2X30xwkxajHDruFNxAy/I6La9S0b/89/8wY28GuBkz6inShUlZ3PFV/LJw
g4NyDT4NtF0XZ6oC6Q+Hyps1DnPTph/iZcb6mGfWOSTZj4/GvXEObNxzRbIjjlof9vuVxw1dFplm
i/UZKtE25ZdJeEhUKm+28eTGfO5tTBzcmklggoQEVhpXP7LS/9LRrs1bxs3J2NuSf/qvArFqlFfw
AKw2Q2VpmMZMQkFfuauUF8ItKAsc6spxHwjKXIgIIPWj+EUvnQnMiZ0X31rP7WPqFo5I8cdSJjkQ
HusEqnl6V0FU9y6eTtr4V+f973Xia5GksUMnd9ZAiWCIXFn8tEQYUH0PPUj78uQRbsdXJA111Rkp
WrvcKEjtKv2ZzYdlJCojNm0oEtTlLDTqiiY/WeWcWW2AyRrlyomlm1pQ7LL7dHkgbJE/BMBvRvgr
YJ2ZvVUHcLPY0B+jHoGvnO/zqjkuaeGkUJws+/l/z5phN61scpiqZ5OOylhrwsDimxjU3H0qtXZk
zEQ+ZqMm7r0hDllnOZYFWcKZz26fxkP02EHPrtvrV3mJNnFGVCf7uJztqX6nTTdfDZAD3GZUZnEO
MalacKcpj1FJqFxux5srA+wDVqgnhYMS9xpzjf8oYkx77Z4F0owpWA9tqmGMcEWLQ9lIinMxy9LZ
TeXHbPqOFiE7iqn8CTVrHMhGaQcBPZQDgQL4PBpX1kSAA/X3OUSNQDbZ96O0uIlwnCEEp3iXtxK5
KhygVuEYTcaMVencYMckpuOzhHOWddWBZvhWvP+X9jiA0JZxEJsGIMRKYtCOdqd+Lr4u6OJTvGon
QcCemEC2AH/GCsjzvPe6sKnQ8DRmgwvZ46vCqtwgrPCwYaDcqImJolliMtGb9N6YiIbWoukxmeou
uUW1vhu42YvhMJUr9WTdUupGpD0OK7LUSGNDgfexZyO2eNa1+Jld4CQvOmq3f/E6v8YmiWc/LaVe
zvPhdfG6Q57aiWu6gzP6fWwreL7pqAeV7RjmN2ZAFfH9hIYA+RaXYeadrEO48GEy3VWebge2M53H
PanbwzbUJX/hUEOTW9GYE1hkhVTjbtkvfoyugW7fQkp0Qqt1eRDRxkhdQiizHI4MVYArnpjNrjKO
h3jKv4k1OjRT6YQyP79uRuLyulE88X4lOVwRwtachtHClQ+d8aA1Ur32h/isguAXBXEgkpEjV/r5
SxqJ2pHUUDnEkQWziFsGmcsEvZakOES5tGug0LpYsy21PYVwbBNcWlEOcYZJmsSRIdzkR7fpPj6m
zlA5rBt13muVTT3fbN8l3nyWrw2VlEpMYnaAM5+F6DzkiwxHu2Mtt+Ye2/IzeXshRsiXiPbTXFho
Oqnc8Mvkpvtlz6iAlp+h0zj0Kw7bABem8/XitjrG0fY7lSIbXpk9zOZzo/kppYRMmeBCEZB8NWqs
SywiNj0pbLxF7tFkFROh1uWzVXpdyNVIpiCMQRmCrd7Hx3g4DDH1yk54+iu6rQyA88Ka+wWeN4uf
Ff272laObn3ritvC+nn5WCVOuVdyjJWlUM2zPkkAzG39XVG+LFDvTY3Q7gJKx3X7Xr7ybg44MrSd
RIi/2RtbfV0epZd4l7LAVPflE2QQKGna7VAfCX/LNNkTM2fOLKxJEdmJ09e3arUzk+fFdCWcN2Fw
Yxadc3katz3izRoHTWEixWaRYnBF7Ophasf1ZF+28Pr28nH7vJng0EiC3lgpl3A6daf5ou5EeE6+
UvzUCw7BVQVWA90VzjOyIfpX8GqmqZNLDhXq/yFu+P0R/IPfFHS6VhkYJwvF+3sG+vJhcZJraKw5
2c6iQv9t93yzx8VF1hRkSmy8xkXltdjYki+5/VPrsLRq/y0NbO25OIY+RVm2jSNvZrnwqGubQl/G
RHTVcryOFdkJpMVv5YUIMSkzHFyphdEG6BCvXEu+krrQXibQptxd9htyybhIyJxiwxrMTHSlh85l
ubPQsxzzKr2qD4knuNQhTY2J/X4FKE2WRKbIVmwwsel2ILmX//eOGxaCvK0OF/JEbV4HXSLhsah6
HJQvYvhlqZ6IWds+Gd9scPCBDq//oJV8Vx00Xzqhi/oEDHFYt7ZEhasEfOgcfGi13gaFksxuIlpu
LU+nUqAqoKh14eAjjpq8XmRkHaTIU6UHq7ZLlbrFELvV4K5McR3j/T0A5tY/02sLfJeZ231NcYsJ
bNHtwJUv2xA+p6xuH5a/l4rXPa5VFMjrNTxOP/8iXEvPqA/UvNkPkcYU3ADRTOyaHlXwQSyawYGE
maWCWIYYba5Y+zSa94FCcfRTJjiAEBs9qWR2Zg7RVSZ9GQTK8Qiv4AWWh6KLkz7FoRJVN1L+SRIe
ZCrdxRzrwrllcIBQZE3TmhVMBGfWRW0elJ11bEj1j23fQ95CM5mWssyZMfEQrwTZjFeoKvKCqrsV
1MBVu/46q1P/MjhsThqq/E3JVFgWnVuVtjHnoFHY+7iWu/oS7pZk3CHnvrtsZoOcAjgH9WuoD5sQ
nuClJxZzavS8ZYuDJJ7SZ09aGPlyrj/PGYizxfp+VCy/KkMnF7Wvl21vLpr2WtqmgRqKL3DLoqXL
59L8b0K020O4BcBH1VpvX3lWdjjgi8cwW+LAYFee0Qtqp/Jz6DaZD4vTX+UQNIpqmyq+fqXr+uCQ
K5scEpZ6PYqFsMBTJOQIJXe+jnobPSilE+8aTwMPFarr9jkayfAQ7eaiPV8xygTq4r7pRb8/A+7x
/qBMExWMr7WGt4H0qSqgxp3eZ2VvX15HYoIV/mGJtZsregRf/SWzlvlRd4LAr8skeBZQ0OByOZJp
xO1YfzU2Dhq1Ok0Kswc0MtEU9pwlJI5+aN32UN9oiU01lG2eACtz3IbUtHBW5F7ERhF6aI3JwuxA
ebV0xECOHDwMLM6gCUS+ghwjF1f1kthreoMtMvjNAXI96JsaE1vZqVDFhFgf9b5EuQuHb2piZGHf
aThtuvumPKTBMSyIk5QywcVVWdPmFqI3+ErgCfWxhn43JdpDzhoXV/WJtlTQb6/c9Of8M7ttz4Jn
RlAvm93aj2/IsjHKMzh8EeamMOsGe71xE5YPwUvncIIgnj26jO14wS5gwQEVBG8eRiuH5CAmNsbB
7JZsccPyJEyxXfYo/4sbuzDIOjXm239GM9yv38OIqggx/jvOvcatQLhR+BJUb5zKYzWAzRG9EdET
ASls816yyN3JOjRP/XKT0Vn8cM8guzvWB9ludqFLAhg1Pg5Kug607R2e4N3OX3yMD4U5gat5DXjU
WQk0pb+xGXG9rdzrbWp1felmYYJQJJCrFD9NhVtOxI328sGK4vj3y9XMbaCJC/w/OYT7HtWa0q49
yOSrMLGV+QekDlRtTZVhGGl2rYiZXeX7RKLomzdqJBGgrCaLA4wi1MZMVVjMdRPstNMAZY8Suigs
yv+XpyXfL2PmY94GJkyJcuzrYKXMw84v8sm57NzUvHF4MYO9QZ9FxCPi/DSk+mkJ9Z2KN7HLVjYo
Z99PHIcPQaiKpRwCaaWHyUdL0+sJkt7hSad7gUheaSPdiJKE80J2FBAD5NuJtVFrU7QvsJPZsIdD
j66MI9M3nGbw3OYg90O8JZyoOwABw3xdUT+Gda2HrO0k+6fJC2dSzx0oP7PUlmrxr5YQXByo9wef
F09Flc0iimMW2DJa1euH8FYLrZ3RNcRhuQ0Ub2Y435+KJdMGleFueEqy8yA8X/aR7SkzGRcQlJbx
3vEeKHILzxz9IKNKMI9sMbguwsRrh9qewpfAfLxsa9sp3mxxoLQEUtr2LWqdZxBTh4mBvjNtp0Cz
lfB7yg77/QpcS0Ec+mIIcNYn+xYV8vmt+lcZALR3/XfauGURzbLR5gHVX42JWmLQkwiy3Qb+5fn6
Q1T9ZoWLYpZ+gWxBrQPFY5vlT2NvwKnrsZqE2bWecx9N38TBse1vbyY5ZMpzWctBYIKNaz0o5V6a
nogxUYvDYdI0qEK4xHiDig7htQg18cJFPQzeUSQ8u6LsKwWbEpWAImyqXPCCp10xl80YDNvqo9L/
MOpvika15m+fuL8nTuXClSUcDD2WcRRmwax7haaCukMsIA+Y58mLuWTqsdMKJNwDEck2M6TM/+GQ
fLPPBTBz1Mu4lmAjdy5DXJbVQxnBDq3LJMxSQ+UwQ0nlOEAPJIaK4IK1gqSH/9etnU3ZxwjwbUgc
XgwxlDxCdr1LDvHeODF2EtbZNx+anXEg3HLT73UN6pv4oYLX6T1mdGE+qkUMnO0b29wVn7HVULe3
HPvy1SsT1NFTl5Rtk6apW1BIZD1P702mQScLBauy1Mobc9g3lDjuFrSroo6jCQQEmmRxHoFOjyKJ
Y/DYTLh+ozynRLJtEHd9cqUqxK7eGsraFOcRibQEKXRuEWioTmpNdq3FxHG75XN4C8MblQwePuga
vJ+sRjPiPBATsAwJ2X5YptpW9fyApKIrCUPnGFJzquIQZOmG+J1wDTZPvBuuTTN0WR0n1Vxrqm4A
hedjsIu+1QhjAvSClygpmffzPSUtt7lsq5FyR0timD2Kl5F2EKbGNubvc6jY2fBkiU9JT4W7m1mb
9dg4H1ySSSkWIxXd/mjuIIH0MAWOdD36uq/v8Zh9TSu+bWEx4+3DjIFYz+C9PhlnUV0ilmo7s4qu
wk9AcNSJdge9+qhl5cy2ddCpUJiyyh1rutnP6IZAdWRXTztzQHtwVuxEmZJNp8xwKMLYhip9qSa3
UPeFdasJ+4Gqqdpyj9X88WcZfKOVmn6aXKOLc1wcB+TacE+2JyVe7GXO47sYMpnEHtja32uj3OEW
LsLSx2qD/Q0pEa2qj0uXEsUOm082axscXKEGRmjkEkmIzgXZh8sUMNMdU8CEWNWOuilQA+IAy1JA
9TGaLXoqlPpkKsEt1BG8y7hB+ILKPmEFG9aAS4MewEQn/8waT5BUW+1vL9vYjBDXk8Y+YmVkjPHu
VMd674o7CSpAIKsNj+IDU8pJ/fGlPJVfwcJ22SY1Lg6fQMuLAiKwb7p9dNYyCUXUX5Ph8bKNTVxa
j4vDpdAI9SHLcfSLd4tffG8eopvwjCIb81vti/b4ElN3BvbVPMivDXIAIVtWpQrBjMy48jnU8FQv
O5PlpTElc0jNHocQ6lKlQsHgL+jzq0E0n5dAOWQKyWJMwATPzRIxSoExhff9VxMQMAvNNcWWrlEQ
6TKlg1K0B/T23FNvW9Ti8ZwtI3j9Z9kAWqCEFiXoDqh0DuCFCB5YC2TkmdfS53/nLhqHHVUxiRFM
Tq6e2uY/1cHYl06+6zVHlMDbzGThw8W9bJNYSL7rUgjgMUGFbRCE50Q4admDVRB3sc33m5VTahyE
pAFoemdWkQ511MFekERiPZBo2J2/RdeTpzjFMfajs0hAMeU7HKg0ej3JWQTf6cWzWj+ZibKTy7My
irbRDbvL00jsO41DE6VWpLpitqT8pqlsuRndWPFSs/h3qMXXacW9asbGjABASX01Pk75z6Uj2N1J
v+cwRAinWs5ZdfUYOcOVhO7OHLwWQ4SGJiT58Gq9EPBP+SAHJpWmdVIlDywWqGx0UlWO2kzX0WL9
uLxI1DHD12NJvZKUtYyRRYfotnyO9zVufepNfdVfsec8waWI3qlogOd3jutUkbsIzREDGshZ5Xig
oA5tRmBa7cAxSiksb3a1rLYa32Qp5+oUIXpiffjWjeihMReFCnZ+Tp3woN4k17UvHEC8Yh3IhgNi
B+hcKCKGaS6mLBQxz7PDCu1Cr3gBMaaNImcfuQe0Occ3VAcm5as6By31kNVlzjAaOjizjRpZT/CM
1ha/QW/cLh8CT6GOdIbBF05Y/sFUsUZ1mId6cjHSu3iP9mdHPqQHgNj/h2KGssbhSguO2KJl5190
1UFXCAUhbrgrr5TXPByV/2OTdWloXLSiSiCgWTJxdscZvZnDYs8mAV9sJ1+ywEGLMdSNNXbYgCyf
kx6bfeeBIcL/q0KJ9TbgEEUa2iEQMkxb+EXG21x6Z91/Cx4CXMsqxzrAFwn4p/Y5X8sFZU7TEliR
i7xrDt13lt5G0gX1VDvZjn26lZzwC76KyxQEKZ00DJCVDKjOuJv2zWmAYGvpj18pvyDwmS/dQs1N
EOqsXDfN9zOq+oqHvn64DM2UCQ49pFhC9U4Ix1AXMNAKgg0qtWNlyYfLZrZPAFSPiIquWJYksu9Y
XTQSrVH1ysK8oR+j/FmADzn2BMeMXeOfxWG1CKGbvxA22bb54PQrm9welgNRmmoTGDX5kl+4iV+r
LoPHybCDwilO+YERHeWDb2i4hXiE9U1cXlnnNvWsJoE1j7DOZHRavL2DDsaNz7qr2uydOjqqe/Ch
EqHXNi6vrHIbXZTTMcNFGBv9ilFxZb6R2xIo3ZjJDpNMdg+TFrktX2uD3HYBHuQHzLLiQn/tRYGE
8S/VwXYffyXmlXnkhVXlKwn0Sg2LCq0Gr9QJ6T5xJ9HWP4uHX3G6lXjUfYRwI777JE0j1SyEcHZb
EHtKw89GSHZLDCFg3RGtz/9ydAx/VvvE1MuijUuQypqoEtVeZXmX++X4azajnUacqpvb/81dXhd3
ZS4YZrkxdXQPNtEXsXpS6/PYEgizHRqtbHChAqiYmlhhha/Nt+yATixHQn08OrHuwjv50Ps1Cn2v
Em88/U0qSl/Z5SCnDsQ+zZIJ1crBrin2S0pEz5spk7UBDl+SxDLbJIEnYlhXCl6b0ivGG9jsxv3f
UMusTXFgIs6qkOoVIgQFaqjqvu/2l/2O8gMONmSogk8lWyPwTpbYvGJky9KXf2eDA4pSFgu5k2M8
zplPRe2Z4PgnKXKIcfB1A2PZCXXKnkeSUTwmSX49xQhQtZY6zggQ4isFcLLMplDjZB58xUdi9RiC
jl4FeR5jPAlym8rFUCjLM5IXNSoHQUbFThOmO5lCTsA8IHWMQEc/hT61d4jDi9eSjVOzBnUcMp6a
bBf5shMWJ8oXe6io10ACXF+5wFYAVGdlGqpBNLtV33mTWX/B1f1LWqPlqp9KLxxF4vigHIQDhWYc
xrIq4CBCsUSnNMhRYbfU0SmRB0rfmsIHmcMHaRFSWRMYPky3yfRSao/IzSDx84hEWhiPoKhI3Tp/
HMdvlzfadlD8hnwyhxbhqCtVwqL98age2VM4ZNVue187SmfWZ3DZGjWjHHTEujwmmY5Rzu3VaF3V
zacueP53JnjksNRW6huMRxTP7XAeheMSUnWyhCPyLCVtnQRKk2MYrG8/86F7Wb2qZ5iu/DBCWnvy
9FN8o+Y2FV5sXv7eFotnLYnLaAqVEQmZMYscK55+xnPT2JcnkHJFXkip6JLUlNm9zHqYQU1dn6uX
2Inu2dUZTY2XjW1Wrq8OK74mqElmpUHDxoxOF/1Y+eE/lif8CFhVK9rpVTc8xLfXrKx1X5wNN/yq
3ysUEww1p1zIUcaBsAQzhhuM5jfVwhu2LhCRGmWCA5IJCk1T0sIn6+WoBFdpRr30U1cmhYMPVTAs
uRxxxjAqINnJ2Y3JMxzGEVVA0Ns6UEEGsZP51GpXge47ZC9JdXqcqqMqX+Xa7rJvbM+aoipQXFMM
1WDn6gruC0sLUTsBGoC67ewx6NxpIWGXssEtfqwarSZUHV5TnPQLI2IPPVOxLW/A4Zx5cmdnO+q5
cfu4fBsW5wwgVICG7lDiLbP+ogSo1MlczUJFUuZenr5Nvgjo7/2eP84ngjBSGk3CEoVf1KPhs2ia
PemDzs5wRZ8JhSdP1J1y2y3ebPKnCTozakPDmgUq3qMrv4otBx0xBGr84dB6M8OdI1FcgxE5ws1H
uRG+Gbj5sPr3SAerQIoHYsrXKSfhjpTMWKJimHGp69XH2khtrSfwYTv58rZUvERInwuTGLKcd6vZ
HTqfEbA9Jp09nSq07tR4txRBfWu5HVU7y+bp4/349zzyghdxGQ9ilxco8KtMRxPu2vTaCDRbaVFe
jbYP/e6ySxLeYcrvd/SoiynEbmHOMMFlIMiOHgkHK1cI4PhDAPw2LA459FbPUHuBBRugFssooyK3
OpWfelfych/FwI+Xh/UH9H2zx6GILNdW2k+vAXdzAIYcVc1RK5sxB7Eiwx7FcZXdUIwKf7gsv5nl
kERa8J4iGQUDfU0Bb0nECp9VO3WW6x4ELeNDfsuIbsc9lUeg3IZDlmISEkNUMN6sheTqSzb+SPvH
pTwFmWab89fLs0s5DQcppRYqYRvgepEk96XyUHX3lkKdn8QONzk8ESx5aZWoxkyOii+Uw9exz35c
HgaFWTwbnBgU6iTLFVstyADdJ65wb6C3QHlG8xiZ6SEGxLPCzaJsjqWMFGQanpvpXlX2xGi2TzHd
NDQN/yAF/34rQ2w1qYZhXn6FwI3Xns3P5vfspNoskTTbIB/OR19wLWqvsb37EbLeDHMYMsVaDNp2
+J6qhI4Vzdd5qLhylrszauJrrXXDIHUXsXeURHLLrvZ7QT9awkRMADV+DmK61ugns8RdVJtrJ9MN
p5KPzfzJtPzLE73t/W/D5aClrjNDDEtApjDspujRCP18ur9sgm2gSzPKwUhVt6WqpQhIUuHWWp4t
bTcJn4JCs6PhLxoMoNHx22k43DBEuS/MCdGWbHlZeW12xCsbNVkcVNSigE4Xmd1c5us62sfjyyw/
XZ4sygSHFJMVRJM1wMQ4JLtSSVx11p0moEqsKTNcyBF26jTqDbw8DiMEUKI/gg9T0KkQ+w8n5e8V
4Ut3UmOozGzBcNRdfG/4SEUjGbzc51fIie2t2/Ll8uz9IdB5s8fBxqCCPFRPX09K8EGxTgM8OIBR
AbV36BC6VZB5iP3g+m86TVeOx9fsiInVC4rEIrjpxgpPeXVXZYfLQyNWjK/RyYMxDdMSM6m3VwEk
NKtvOsV7QpngsCCuqjJAFd5/sQCl/5lFYAHpEOwbVpeualYVuW0wU9JN90pgL6BGN9izqnsRqjPT
v9uxfElOU7TKGLTAnkh6qUTDsxDGB9O/w1C+HqfTzDGfBtTbDVni5MVTtfyTUG9C2wfum2NzuFAH
UxGiewqEyePDlH4SUoKkbnPtoVQoSegDAv8+BwiDKWSSzEKu2ryWl10kfY713WUP3t6cbzb4bBnk
qrQ8ZU+BjO4v+hYerWuWgYzuG3TuhT7oRna0Luz2wNj9HqJ7aHDjMFsp57lRUiTlzUXYGaL4rR3K
T7HQUxT/mwukvtnhFsjSliKoinFCMWQcupUlLFdB2NSPxBxuhicrM9w6taKSqhXL8yCV4MQg2DM/
SyKKskY3ZDeBr2npEhaJCeTvjmkhqWYmIHbtXO2TjCqD2Gu+Wp6KhpzCE27rB+g+OoRNcStkeBsl
f28UhrCf5AXPTcmBXa/y3Tem1N3sqJ4BamxcsNdmwTgXI6KsJE9Pkj6AYb94CYOKQKHtJ8/VeLho
LhHHRJUEeD7r+kUz1Y20S+7Z3YmeO2pIzE9XAJuDfnUaugSqbfFTEzy24HlMNGI8hK/zSiS51OUy
tJ2xPMZOm28isvpw04CGTh9NZc0V/Prr8SBr6f+Rdh3LcSPL9osQAW+2sN1NT4qiqA1ipBnBe4+v
f6eo+9TNIoS8V7OYmAUjlJ2FdJV18uSI5zk2lQUCjjtxsrPUXbCrGsX/ocBgh2D/wWIgXcTE1C+p
nDVgQ4dYmymk1hVYTqpbyW4cAa063cKIIjgPfNLON735QiJnF1PaJEJmFcyb2TO0BgRBf2XAt9ik
vjXRO4Gog+WsY9Cx8S4ShRk9O+EO+2vQj8wc5SbDxgmQECe+/kjR1LP4+qH6v1CR2euFPWaCJU0J
pvncStecML+KpB9Fr9mr+dmoiTy87WYXsrj6X5SryCqzcoabMaAlWNt+XoE94ZWCQ20XMheyuLyS
6+Dn7RI0R0A//EnzGdhrSO35xFhi0geLvJhS58jll4StINQaXO8HOWiWL3HxT9MGRfXZUgjYzmYA
uVCMyzCGkbNtEOLgxrL5tTKGG4wWPYWJZO/HeEIM30GQqgrEbROcrcpO5nSw2m9LQoGYWbW/Y3sW
dxtQSlOsZRnhPcdyuYKlygX1Bp6Pr8RDOQf7Cm33w88Hx88olpm4RrGJ0jZ822uBpas3PyNI7VWJ
rfrpSQdnJ/G1mEnvqchFENY3FkwR3aui+t7PV5lQ2Gl1K4SHfeWor8XFjRa1VWiE8uCW8rXe3RXN
TRT+SQV6cXxcoMjRhhgzAeM/ZSQ6Xbli/bjqWELj7GtCfiYuSDSLNlfpAMMTT/0xw2is+JyclNt4
wSS6dpLd/jn/Z1pcQur2dzJUS1IVEQuYOVPUZn0YCwnuyyL9cpu6FviOgrxzWi+/kr+wNi6IZxrR
Lqk5Pkoyl9VasYutqoW+S5N+azP1Ru/DU1laD/00JYRTb6eXs5acNUZCoseSCVmasdh1JNuYGtw/
yG1DPEvgDBHVKCaEmTaA3dlD+CO07kJq9yWlBWeJDUYE2tpExTtjs0U0G6ewGonQRIngjDCN57If
kmxyldxXwitBJpxpuxusnc+JS09pkouCUWdYt3qUQGBaoU5z11s2gIgNWsJ/8VjAPu3HQHQWyOUn
rK4dQDeDPD9GrvIF4RYyxaP1bNWA/ld+5FNECNsJ8SyQy1MC7GztF3hU2pzU+XbGdsNFwBOF1Ltd
qhNRg/he/NCIrsxaEaMsxQt7cqUnw60QUwwZlAguQvRAP4aFhlpQyr5mBeY15n/2XYcIBPxYSG8t
lhRX6IUI1nonltltIy5YdKa42GtFIFgoXbg4EC/9MCcqUmEzPwvJSzcQWY+IAvzEh2UZE0jsUehZ
5UOi3Gq6b2U5Ecu2E4UuWrKhiqqqvj2PXVSucRpZQjkg51mlnXZeHGJqrXPCY/rSh17dOGzjI7vB
Ufxdm4Z9IZfzJHGqJk0NcXgWAG9zijvIpPpIW4GiDHYZN96+WWye5YU4zo/kOMT8DP5pt8D49ai2
rlwngSjlfxK4z2J4NGRYYpOsEYao93QQG65fVZDN4JmF+mgsm30IQxdiOC+KB1GfI/bRUsVhoKn5
G6ryMnYWX7xO0GTqyDsccX48GnLIYmBIQJqPi0B/BFgrmG7w9ubooItmTO3lQ+wVZFOGqbGnJudg
WYMEqwk4TcbjAN6Bp9Atr8InNh06kRpSZ8q8/cIRBjwUZBZWn7iL4bBpicYpHCySNb4ylEfmk1cr
Sjl24hfyhCyfQe+cs6sVe3ReDyF2gGZH3Y9PFOsg5eQ8LrKThcyMDURdM/fKo+ylfik55Ut40I8/
J2kK4CNJnOL27fHCTLn0LK35aLYyVNTsCaMRTEnBSxzlxGYCacj2duv1Qh4XU2QZrMWdAGCf/oy7
EBAgkaeB9vO1+j74q6MgkkVP+iM5H0FZDhdbIjUyTOy7R1HwNo9RBehVMiJJtsBmxrs0VfUwNXbc
ggdOSpKcmtNYoL3xY3Iwg5XYIqwVK+CjZ/G7cnMdYP3VA22xm+nufLo8bLKJDTmfI1QH1jjfyJVx
ymKFKEA2k/eFCHbSFz6xAgGimzreGHCitoALulP2yrFT1+tlCInilJLFBZd0yDUg74bZXfT7rDdt
zQJxUO5VYXr8V6mHJ8Ip0YpvKqDi3R4j4dFyKkDMHFJTZZQ2XDTJLKGSqj4FC+x8l8aBbMCh46Az
Xvd1ocSwv19+oNDI2CNKjaVCV0X8YxW+aJ2flRT7OFEc8LjIZkpLuciMyl0m/RaLi+/y3nTbQnJH
VbvJRqO399Wi5HGBQ++juGIbhFxFvO6tv+LhVitAZzJeFyQVPuVFXLBoKkXtzRmi8utMt9XPbDyO
rbwqjkPsYoem171QqY3I3TwBjRTiPSyNBfQCkDfDv0Xz0Mff9w+QEsEVJEOfYWdYq6GKLNJPcQqm
OFG6Ls2cqLipjKJyASJUZD0xGHsKe1xTsZlcwCak6IiDxLuJRY7rEx9L5WJEti5lbcVof9aRaMtV
HhRqSoQhUiWu7hCkWSisDpUVU6m+z04IeofuC9u4Jh6Me6r/T6nEBQosie0iY62A7DeuFJBiRyrl
TESMULkYoSiNvIwlbAG0YFdd+JRMh1afXEPvvH2jo1Thyot5kYduEiFIkpPHrjYeimH4vC+CeeNO
qlW5wGBg+16tLfDW9Kj4pT8eBl8I+j97oTvnPZULCksmW0JcQJM5emwnv0fbuyZchzgsHqOyKuMy
9RlKQD0NvdKSnWSU3P3DokRwQUBQ+rZcIohoRXeO75Twx/6/T7kKD0CpilXNrFQa0F6cPOy8cjtM
9j6ydyTJy9x0thUi3VEVJY9HyXVlHasJL0lCjKV26kmwp6BxEK8je34UblhJmT1Ntkhhs6mjZH+/
yLNxrSl9r8Aghi4OsrVyNV0gvGe7eXY2Oo2LBJMshfqcIBIw+i6Gahcim3FYiGhkLeSG6m2NVAyj
syUc2FvxXqM6rsQsCwHt0KvVMSwQdMcqodG2s55FcIFHFyIr7VOV3VF/slxOPksLJAMCi/ofg8JZ
Dhd3kiSWy85CdcJYLnN/fAk/KTeLDx4OZ/m24MIR/JHdnwVyUWgQtGnMczxWqV8XFPxAYvvhtdxj
MGX2Sm861JqzL/GtT7GnIheQagOroeQctsGmLUt3PUzjMcHWHsERADVjJPkn8SAdlacEUB17SR2K
KOc31vlLZ/7lzJrVZJUnVJrWoXcXT3Hnb/r9GrBt7TEoowjTIcVxscuUCqkN53BwG0/FBFXFmK+d
6shYNOiFh9tQd/2sHFfGjJPRzkkC9zYkcJdaEAf6et9wJM0WHmQ3fsjpDW3b/YazTK6WMURpVCXr
rd/AOjjCrbbaWN4CMpcyyKgRRcLbLS5+6dMYll0P+6nH2zy7ifHQtW+h5BFy8SQVsUQ9WmLcRku7
rQCBtHzlRXDaq74Fb1n52AeJT80EswCy4xUWH2C0CNOrK2KYGodYymaEidcM6pPRCZoHFtCJKg2Z
GezJ4wKNnOlpZjAf0G/YCHLnVI5+r4IfjeFKqXVZ7B/jhFngeVMVFZNi2ge+kFGeQBhZpODTEx+w
FEVKJ3vEG0oCAFT9df/jbVjHO1HcOTajaqhg7kUumCbDNVOh82NQFBMmQknhTm/Sc1NSEkhZhTuz
eTBrImYwC/twYMDSaaIJfm3QAePvFzka02ea2sS14ca6lxSPCZg4qFv91qYnS7+QwfnRqqlRv6j9
jGdcUHixdcyeFqSHNqCojbdqq3eSOH8KO60KtTY33Onh/1leEQIfc0wisCVHZMDdCEeWhZVchgw4
kinza7mWHnt5emNE5cGStZM/9QfDyY6qX/j0coNNYbosiaZmAvzEL+bK8Jy6FpgXdAfNbt+GjNHb
1YAG6p06oGLfRpSwLB2gLpX9B2d6bxcWbqi1IqqjmxSoBSwnkibsUnqupr/3vWij3Hknh0siUzeb
opiXo5utILwpH/NisavwM2iLMkwYV9imUFPwz61GMmSalilqYMDGGoX3uvWdHOVTqo2Yc0dNbGde
09ixOwigRWCUeetNhi7ySD3ub3nyhVS+4Tng2SqsEe1dQ+29IVyPZtz4+4e55cyXIriPpg+6PC4K
RGT5sVUUO7XclExa25bx6/T4mfC40eI1NIBaHMZnAyPnZlXaTXTVLZm7r82mN1+qw8UmK7WUHLhc
9ByxMXq8w+uaYSu3SYyRVVYwCoqrEGhJ6gC5SJX2lVrOFbspVa9d8VcUXWXpp32tKDPgQlQutmul
dy0Y/6q7qnqWNSrfUgK4vCSkSqXLqjhiILa9ZpDM8aA9slYMG2OunT+j2Lv0J77RaWXT1EpjNKL5
033GPjS/fcmv4ls08APr/k9q6nfSuHtE1KPzqI8VvBf3Z9FjsKD6anYMEGNhRe9h/2tRxs6FCnHM
cjRVJyzSa7BMFs8UTTDni52FZFAiPhvf38zMtsqw+RCmdxgHR/6sHJJn5VZ6UGLwnGV+9826/4OW
6uVJ8oN7UgUSvGLGW8ikXy2jt5ZXYnncPz9KKy68z9hhpKbKMLrmBDCGUd6Pk+Xti6DCOd/fbKdc
WaoVqQpYYGwjKx6xswu0v+B3B/U1+pHOdJe5sWpTx0fpxv5+UTrN4iyH89wjdVX/mMKDFRO2t3V/
ffd9uFCxRFMpJLUOJAveO7VPMyhJFbc9DkH9Ynjs/jp9mb3ce6NJDKinXUo7LoxUhTyA2KmDdnmP
RTBGEGb/VgRX25YAGYjWikg1rsXnQohPVjkRPQDCf/nWp6Jb2JSzoLyILaz8wRao6qHrAlD/EnKo
XMU3P+Opw+0bv9+VH2YQJrPBiwYsrrltWm8LG0bqdYlIVXwrNFvKShVaWJ+gXKNuUvQrIf+271mU
CK6caOVVq3H3mFxT/iQWJdb0Hkt6h+fGAMmllfP90HDuQ91MESJS7M5sk79M/WlES7+t/k7GW02+
ndvWUShqoI/WjfsIdk9hWlmXRZWfWlCHdRLVBDHDql418WGmfHfjzvNeABf4DLMplCTHG8/P4R/p
IB+NgBFtxMH+R6I04YqksY/rUGBwt8FcXpopPsgJtar3ox2814ULdIIQpmElw4kKgKPXonFAkWNn
6v98n34vhYt2UjfFUTMBgFCt1jc27xr3IcVs/vEK9V4GF9S00cBapLBjFeXqM/I9/Z6tNO3uaNzI
x4vNe1FccEvUzmqGfGWPLmwuqv0vdwx/DHDvxXDVkCiB70wbIaZYlkCo7+LyGEbYy5D970zm7wVx
lZCAndDdEiMf1KN4msfZ7pfoZGorFUgJe+ZbpmutKuHUrQgHGHTB2Gkb28VzEnRu/zm0G18+RE9U
Htrom77TjR8+yENLKSxzRpWXO4PX3GJzgCsfMYbc/8Xu1lQHblNFGZdPEft2TJPPFbmglFhKjYi3
xHisyE/D8n0/JmwrdJbAJwc0nYUpEvBYHh+XH5rfBUkgPGNM5MCWilJdkM3wcCGMSxPzaghNU+NG
k0S+0t+HhS+2BFqIODE+RzS6Zo4aiDndqbnvAdujGkfbKigWBmpFy5B5/KiZxu0gRmyQpj0uudeF
p6z19r/JGzztfacNRiafZXCeOuYJmr0DJlzYvUXz9dN8XJzlYfIYLWPlWBbmXSbQ0vRBjbkXdsWt
bzM3Afc1Nef1G/M4/xTOlw15WaU5nFhywl0jOkiHJGCcOFhz66Yn6qlp++P9ksbDSTMtbsR4nvFO
0HzS5rt1IupkiZ3czsnyrJrKXORprqAUYpTJ61E/aQe8RXwbv4145bGC8bZ6ikqsAV+uqMhB2A0P
KFVbVYFJybPbKCcheh3Fv8pId/cNh5LBJfjCGLpuFUFg3yuRrRuLU0YYyW4mwj43JvLe2SdPqVmN
VlPIaQTE3x1uG76EW3X5WXFY35S6OVEGyPdNsZKzaRqwxrjyzfiFjdnOh+RG+Sr7bNyL+kiU/fFJ
H2TlUtugSVsVT4XwPcfwzv4XYql8z/64VC+XmgLU7TC47WsUH2WMC7WabwmP5EIMytC5ELKYKJXT
VMGxjd3tqlbOqsdHa+h+1FK82oqq3pu1QRC1bBYY57DFN0tBt5QYAKwBFCV/nqUMS747pwlfx/nL
/iEScvj26LRY8hAmKSKgmtoxiM67ybHKfyyAGvcFbVzV3hk6DwGVUl1J9QGYyZ+QgdxNXeM2w2A+
HgmC8oYiHCHlcVeBaRXSIVXxos+QtfVrF4y4DGTX2TE+jM96ZEtEz4UIGDyPpqlV9aiOcK5Vfgzl
xm7beymmFiO+hbYdo+cBoXqYZCFo8plWi5cd1oMOXjPAAH2DYVkeGFGncG862Wd3udIxCE7GkM1a
/myYCjuGi/ZLPaWJNMa4L8y+9oVFEOVGCyTEq9hrXvZNhoggPKUmslcF/CYe4ZT+WDffR5VoO2/a
viKaMl4kDCRKLsR3WtSKggm/VsAgZWA6eTiCo8LORkLOdtxVVFln1B6ywmfKTJCx1olBtJYTQx7O
h8yZfCtI2Tpukhpi89QuhHF2n3fT2sUJ7N5iiau6WbTD/mfZNPQLAdyxidggje4RLACQ0Eryoyjo
KXqDbR0MBAz2RIo3o/dGJsiyEfbrMgLwc5tFT01LdevZIXxwI+WXAP66I6f6opgFDkkM2AwMhv+8
/mdH778gnNgORRfSuFLdEoe4SAx0JZQ7AGm9Loi+Cs735buKyCfUNjUetZmvLsRxFqCGWK5o6Xgq
mtA4WOrruDgq+SEDO0kVmDJxlG9Fw95RcuYgaI0mTRmMe/SjvyTQq8fXeGU5ZqfxSj+Cu8Yd7Zfk
2Bwbl4X6wi1vc7wikYykb0609zuYTV0EJisUi8Uw0ZHRQE0RH9vrnzu09RRksuDIR5mP83fY+iod
SwWXA0XCvoEqgb1eHDsXGQ1dsKK0whVautMfTFTDRaDeS4/LnW53x+ouf15f9x3xN3HlbMVciTW2
aRuttYiNYE+Tx0hYQYxxt4LBq3Uisnrc6Iu/14+rt9Y2lCcthH5f9Jsyxtug7Aw3haPej472IPvo
V7IzTtB3Ba+tMxLKbkeds65cEdbVgtKlFvgUa+yeWQOxfF6o+/tmQXnxAbmoo7SS0UW9CevVJS8S
l0Bp10OhRYd5MB/ipvf/1efD4b632CkXQ70DSwYuUNVfoAc+mC42Xn/5iRujgsK+ckBsvRc2Rllt
YWwbOahxRln2kvJHVFp+L1wnE6HY/qcCp+B7UagP0gYlM/KqdYzS3E7Km5jK3ZsZQpXQybEM00L+
fi+jKjRs30O95S4iqsfE9IeammjeLA8AxDAkjJEaKn9bWqp+rScVDZamiO1Ed/P2ah6fy4EIoJun
dSGGc+I6r9vOyNiEhfYwis9l+3cfUbB6SgZ/WprYNomBZxItE2DRwkEfZh9g2j+pDC5U4Xy0yFRk
7gUOpPVygLGR11WZsKQ7GR72PWf74wOhAk51XTN4SI62jK1S1ZDT5E+TAHoeQCH3JWymUPUsgUsm
cqImWrRI4MkZ7bi7a/IDmFjssn4qa1wzMXu+L277+5zFsb9f5C4jr/tZK2M0AeQfbEy/TV+wDpQQ
wsLXhwR5oRNnaFm5iIlYYYWGZSAGFPpTmJuHvCzt0hoNJ7bmKxHtf3CFE1ZBfS3O+MJiNmKTzfd0
oF3RAmF43D+8DRZmxM4LxTizi6U8b5YJaAEBNUYQxk5xyF0T06mTz3iYVy//PHvLp8ynHoGoz8Yl
DL3tpaIIoVlWrX/H6+RgiK4CfWLjEhp+fKy71BB28t4+iqxuRE1Ap1yc0SjU54dOFN1xwO0ZTqAU
mtsl7SluliAqix+E7M0L36/TNfnEoRgdlisWCINdY0l+mM6y0yvCYAOhJwTpEj0a8zD5Qz7m9qJn
nVMLIkjgpZIaRN4/bJPPKtbYiGO74He0+iHS7LS8z2V/X1dKBFfKFm2jATaBxxaU0I6gfZXAGG6V
JG3CvkMAAPr+a4pFZmLDB6a2ss8KzMWpHqLT99nJVxDNs3s0Nm1TBsR++e99H/fd9yKnJC21NAFd
/5C+VPND0TyZwj869mo3YurmVZDif0J6rPr7wXJG6kV7YxTmvf1yoSfOQKs2magIZl+4m93SnU0b
bTQTVLfovidsDZfT9XaXOTCg/W+6gVN5L5sLPwZIyISmx+Wrd4U7wEXt7qZ6GL9ZIDyYrocnwOim
AwXj3L7xXTgNF5JaKWOdVtwvpxa3EdbWFbzyoA64g/ykcU1e9tXcT1gmz0666FOCmeR1dhOzuxYV
07MSya9qw1mm5nubRMcJIEXiaAk75tlK08Faw4KRyZV64SpK5MdxSxjupkdqqmlYJqvA+DZoqWgA
VOp4Z4274zCfYjlYRyI9ESL4Dqik5dhoNaILJIWLnRc3fTQ5umoQyXe7cXfWhG9/joLUp01oDG/X
0xUuIFU220gaAbKSTW9zMcwLBGwlY2vp2BaN6X9HncMVLn6D/D4K9GVeiXKJEXkD1FCJ8Lmvc2cV
ZkrVzYxxIYYLo0mdtaEYsYTvhQ/6abrFCiNHuDW82Lec6kv41CHMJb5xlA/GEQMkhCtQH5QLr1MW
g/NI0oBvSgZbVGQ/LYDta4J9h6OksL9flGzlWlqJkmLox9KKm6JbbLUuPi89hXBikfFD4L44Sy5y
RnovqF2IyjDMVSxGbZXpBntKLTtbpcyLm7QiPt6mT1/I46Il5uAyI2J8FEt122EEVyRSLKUPFxjX
VurlccWxxWAyMFvRya3IgSorPYe2mfMuVOGqs0xcUiU23sywPSoueDUc6yrBWtfwU/5ZumX9vt4R
r1jGDT0BMzH03prtxHf+DTy8dGlXMaolmZGMtcfqlD8ZtWcAWBWIbuELJWb++iD2DLd/3bdOUjB3
3WddaLVa8LT+NhnuAx6MHef6cfhi2jJElwBETQcKkrDdArtQlwswclvmqczUVQPWAwSJCnYseo3L
CFS6J4BjSnSGCE0Ji+VxqLM4GdKkxewZmnUfs1MIzLXTuWwLBiZCXOE4UeRCzAl2nFLlIoxYmeJY
CihnVuCLlmACYxjg5c4sAkJQ/8tAo3KBBldoqR5w5XXH7mAln5o4GEsCoEUdIRdk4r4KdbFFw1iq
NUxITkGbUxuBNi+fF5bBx5V6EEe9QZYdffPUBVnQvg2iUaAHIirzwNNwkmdBriFGzV60sLJX6ZhX
z/sWtx3CTEXC0hVTNC1OFUE0ZmOVDOBNzTtBvo8aMG+Unb3Eirsv6DdOfJbEBUtTT5Q21BDBxFPx
iCQaTEF4XF5HVAjNcQzaf1I4McX4vVlJamehXNhU0qmytBYlV5bIdmc5IjpF+ZNZ+TgPOxkJiNH+
YVr8zTaf07HPB3ivKL3G8/3YyPYkPmkY090/y32tLP4WC1KJKAQfMcA24ivax0N/F5V32VjZ9fqK
ZTaENEorLg7mhppVMmOME3vzqs9yv0/BBhaaQZdnx33Fth8Bfn0vS+SqrVJvYsw6A6jCYDjMSARn
uf85vT6Qe6e23fj/jcPir67SlApgrEKkkMFN7Jjj5BXoJWn66Hcdgm0qtraMDlNsdp8INbdj1Fky
FwblQhnlcIUvtK5xPb0x18U+qOgBUVROFRC+FFyQ+obs7xcFXtqbSq4ylue0Wq7TSHA7pX2R+9le
Igqkth21zrpxEaUHlLgwItzO1fWUY9VsJ3warX+IA9yuys9CuGBS5VGWDQWARpKY3YWrcYrSztcF
M4g65C1Dj05JK19Pxo9ZN/+SrJIIZtT348JKKiKQdRMcUIkB9Hts2pd9/Ygz5C+j69SB7bJHE3Au
RqfJFDuMRSdTnvelEEbxhua6MAohSaMsH9sZG6tl25i+x9nJin7grkNUNZQ2XADBkwQe2kI0/Aoj
1mpbD7MZ6z3L6loaKypY/aZq+2UZb82MC6UMtNlFtLlQsbnttRgsgCayhX1rZDOU9nyLfUDe/jFS
6jFjuZBYpxCXoiHhmvpVvjymka8lRGIh7O2tLXQhYiiShQ2KA6C/drfxpB8rIyc+EhV63/L3hQxr
6KemKBDm2c5XNmM/f1NuGIQ0ustIvC+lEBckknYsVqweBp7O0A9quD5Y7Z+1Qs6GwIWI1FCLKWTl
+6xLbicAlBXlR3B1E9y0RF1jSVwswFep4UjojsXH+prdy1asSMWaBdUWv7CSHQ25b/RljDA6HhA7
dGY+gbMP2nWzP1qyrarZNdInkfuJ78SDfcI8w1CSym7QwD1aN/1EIAMpq+PRr5NVlAVIxCHAmX7I
nnQIP02vOY5OdsVDQ7YymV19vOz8MgqZqy/UsC1iNYfdqQ/lMb8vPKuwtUcBi4lmh2ENMP/5UN50
38iLHZGwPiBj82mukwmxlgE6zBO2sJ3qq+hTelgO1ADyNrbhXETxb73KOMdzIqNnNDm5jAWwyQHr
FI+9PZ500KlguW3ns2U+y2G9n/3ymdpRQJkmV2vMCt5XBhGmOSlLEC7DDfCfTidS3dS3I9v7llwM
QVmMJDzAdIwnGaQguR/eW4CNCE7o914KmA4Q8OCrjQ/xyfSEJ2ykPQpH6oLx5t57v4ILM5UORlms
rkZH3q+P7T06E+4M8qhj4o3f0m+zg1UNip352mv1ii6h+69Sz4eOch8anTosmHeax9IWBLN0pmwM
PXSm/l2S4xvLrSnIuSGhYo3SoyF74fSkmv6/UoZvKudCZepNDd/M5AjkbIBa5KLdoq/078Rw1cjY
mKAyY96xavFxWNQ7c0UDN5SCfTFUIcJDaLGbONOwf+dnK0e7xsaY41yB2bj3YkZb8hrrJFqS8LwP
eFpR0GJNAe1vo/pCfaizL1pEEbJt66VLhiaZssQgC+/LHasdEs2UQRDRu5PHJvVNQD/BEdVdV1jQ
Ch9zTeKLbSahC4lcQMFr+X+wK6J0oxif5PX7/qei/n0ukJjKVEVSjSQHKPIxzjHJMupEHt3MOxcq
cFHCXNVEGZthdI0idbvuORwmW1BvlCIwMwKCs/1GeCGLK0g0QLGkTsVkjhhYd+y1LnqOe1vWARzE
1ifAdPXCrix3ft0/xU3jO4s1uGf9pV+qxMLeE3edXlq9deTwlAIwsy9ke07nQgrXCg4NJdY1HVKw
U8qf7/TA8BMwsKgOHiVBwt59wUT7deW2jU1147afQS9Ec4EDLbGwVuMCGIU7NnyV+9E/0qPmMaby
9sZ8/COM4IU4rlTRk3VKVPCHYaZZPzVr6iSLflrCmrhabNevF3KYd1zU/dNoCF1hvg1y1eAKj267
W+kA2I54J6LDLjwoXnzqJ6ei5LLj+pA4L+RycWTRoxpoOMRHNt3M7hsr4LXysTqC1+5EjatRxsmF
kLm10jkFh7LbYbgKux2W6ZOCQdSjFJbzcd9EiWjCb6BENYAFuAruA4N5P4R/jcnn/X+fUoULJbWF
uVy5xb+fxA/h8Bplj7Hy9O9EcBEkB9+BFFZ41zLSZ9w43bwZbFn5o9L/bAD8pkmxyiSxEqFI57Hp
D+0wH2SQujFiwxZQayIfE5+Fn9bXKmGUDRk6DQs2/Qz6napT6PFt7NaFRlyEmNU+UkUDrpT8qBbE
J6z4u4p91dXvjRus+PuMTdW2+N8gNAhfMrlYAZKPfEgkNt/n19eytx5a8PNKeKdib/DUXYYwQJML
GGlrLLEsYhaunq606EpZDq1M2AZzx53YwHOktkUT98KEfReJHI52vayDM4Tjo9wO18pcEg5FWQYX
G/pMkqW2lFAQ5jUgO8PVYIaEPkT6N7kKQ5Kyciq1BrXgPNjx4CXWtTxgebAy28kc2vveSwnjAoRc
1WmayihnMKd8ikTFQ7DwhAJvVFidlY+Fsy+O+lZcsIjVAgNBEVbS5etsF9qLVvxd18+hQNA2E1bH
D7mIUZFPuoi+Xl0/lJItpE/Tn031nf2Xn+FfRbFqROZGYiCgckpO2HuLMQC247Hy6RFWwvD4DYKq
WfVRw0JS338xx5dlIV5CqYqFhxaLHbhczRIRdnEE3JFZ06F96W3zLj2kJ+tIvZhTn4gLDPki5mvN
OAmGBgsQx09J8lcp/Ni3NkoG+/tFtRIWwMcuC2686RCEwqGsrnqq0HtrAu1EH57dtMhlUCa1/+mE
5rilDd7k4aXG7j7HoP7NgjXQ79JHHW+Xk8+2nQmvVL1CfjouYoStpOptytgKnCG3y/uGrTd11Dux
sjHX6kUuJZE6WC5q9C3WGk0jDlYTlZNZRa6ijl8kayWqo21Smwsf48LF1KvyiNdzfMBMOGJe4bbT
TL8S5NtkCoNWTR2jEY9iLh+Hqg72bWff3xT+ebYSjSGWWthnUTyNAGoOGomG3Wzz/dJO4V9mqyoE
r5wBYNziIJ+AlGE91AfWbKuDjiig9z+YwkOI+2KeBaPCm4CsS1eiNtmIJ24XUU9d2x3aC5W42kJs
rNoQ2aTUT0gKCJMfQ3/Glr8+iO6o3iFh92AHfe/fcV3XVRUB+tl4+VF2dCfxrNvQjz4pDka6T+Lj
vzMJLpy0vVgUQofunSbGXi8jKgLvvS/iNweIdgm4wjUDtO/vVVqzJolLswPWG2Nmum6XWBoWHbvr
yJn+TlyKvXjbLExdVgzd0kFQ9V5abZraNE+ozpbsNOc3eRlo0R+l4rMIrszN867osOB8cPU48uWs
PMRlegST8WH/4LYLi7MY7txqVVb1IcYFONKXU6+1TtMJrxjJsY0hJzLldmQ4i+Kszgibbih1PCeX
GSqX791CUTD/xgjOEjhDa5KoS6eQXXYWOzpkXoFtmeW31mNulNxV3/aP7jdtkrM4rqbtjNks9ApW
wLbU9T5IYkD7J13NL7jYT35yzyiJhFMdGPfUPes3/cGzaC5zDUOfmkKMeDEO9uyzjW7aN/04P1oZ
8OKrJx+smmStp4yeS15WGupZIiHsKtlz131NEwglMQcsM30sC86KcZlLyNohK9mATOf1r52HyxZo
FEEkdC8dYlc9dq4VqIefTMrVy/73JPTj8QBaJ2VGIgKcPoZ2htWXQAVUEpW8flP3/FKQxwNgiqOZ
2ox9OdUTHdnJj29r1TFlkHjZjeaZdyIosEHN5CfgcMPjCmv4Uk8alKe8/f2iwmslLEXNR/CrpdfJ
LXu87w/ddzQz3QL7HCnSpt/km7POXJBB/6kPyxI6t0jZ9SdQl59qr7lW8BYo2oJLDa4yQ9yxoTfn
uVBuFbVyFGcNUxR17GIdui3FpjvL0bWgmHY5gK/B6O/3bYdySB48UE5rtYTszbN31VOGaTLwbNzL
mGaf3MgZn7GM/e99iUQ05ZEEupA0ktBOsysnhyi7rqn8sz1+gP13/8lxb32Yi1MESDEasUCXlSQs
riWAyOa2jnta9iCgSh49NhpfPOUOimf4aR1QNx1KQy7ezII6Z2qNUJDKli+p4hEdMm//ECmX56JN
FC6hVKoGHvgtTfPCofw7rZfESY2Oepv4zYPBr+PksQS5UXbYFYy3aTnAThUnOpV+i7N0evDeRo76
Ev+T4PV0Xz0qQ/HIgiVM+w4/ibEbmKyJ/xg7uOM8mO4aKLdFYjPm5+rbdJWeKJ8nTpaHHIizKZhZ
bsIfjOPQRLaQRXYMpsB9Bbdf4c9GykMNTD0a6mTGqYLO6fR/pF1Hc9w4t/1FrGIEyS1jB2VZThuW
LdskwZzDr38HnvncHIjTqKdZaaEq3gZwcXHjOTCnPthjzmxWJoa6MpT44Wb9CHA2xpYtZBxlj+wb
O2MCUM82wWMBiNp/eoFNOeq004E2U1Zf5OmLjhZUu/woxw8JspPXF7q7nRdRfN1H68qGZBPuwlL9
XKajVaNvfPpwXca+DTMNHQ60YqomDw+em2PXaj3L3p4MUJwQhOHW5NQH4kSODqbf6fyuK76RyF3x
Xp7axZjhsLXdJw2kZ+U3wZLYy/L2iC5L4o4os5dKTlssiR7/qqOCERbILQa61NrQPAoRPQTy3kxv
JCqomC0sqPfKI6u3lM+sTSm7YQn3pXfe1RZ32UAeGXy0LX3qZkCYDLMEDnqYaACOJbXQa9nXvz/7
yDMhYjhEH+QBaj2/9je6+9h86oGRVX1cfARagE+2FAd2TPYws3hmgVdzHO7TwBZo6O6LsFkt50dM
c0sKfQF+oJ7cYoxYM98ToWy+z+RvnjylahRtGIBY39r3NH9qJFHWeN9ebSSwfd5IyKoMjfI2EkDj
KwkVME0lLvXmA3hWUDg2/c4DGkrlqYcU9X1V2KAsuuE6F7FM3djLSzQOXo2qBRxrNl5nhDUSsDOo
11ESuhXdcJHicIFKMpdaby6o5+aqzKj6aOwXel657TIKi527eaHN5nLWRBoaZagbGy0G+nq3ahro
IMFBXbUhbMxzF/Wlo63pObWRpC+iLzMVdW3svweXS8IZm7YxtbqIEA/O6/iyzIW7UMUbKrBex3bj
ZIaId0NwHXjw2CK21cJkzQCD8RxH4awIkl/7PstlQw0uzYFyBjBBV6gLPXbfIgzh9IcM8w+HBf1e
8iFCurYMiaDVU6AwPIJsbMRzqyUYJkm7V2IWh1gOaDeGgneBZU+uvAs8kFuPGcl4VrF17WsUElc7
pz8ldw2roxXQTNjVwA7+rTTL1hRiK8obsis0Q9prDHYKBnh1GP4eZXoPryeGdYFt8z8x3O0ejbki
JGMQ003irJWvDE8rFQQ6+zp+kcHdZylb80Yr8RAozegm1uqMyeyUy4eyvrVEnB77SKebBXEXuuhT
SV8WjLKqYRSyNMAaAvnWqV1WL7iuEft36bIu7u6u6moTacG64lFzUjV2+vxdiv1HAp9eUKt2VvIe
lnBRT1H60NEX4ZyZYBF8bqGeZ0OfEhPmfQotDEsbggqr6PtcTtLSTYxODlCwqG/dtjcxuSOQsH/7
L5vEvfCJ3Y3DXCCqrZPoBI5Ed52zL3lK/qMYttDNM2yiv8NYCMPEHMIx/gIgAlk9XFeo3cTqRXf5
hEDWqK3VDSw+NwLb/qLQz731oESiCOhfbPRlx7hLD25vOTfYhdSA6KZjmBWkbQmIqqdA9u7qx1iY
XRFK5ExAamRppgyIuQoHzYntkaBqFnnH8iADiIw60vFd4/mbreTMAIlQi1SNGU61/qNqvi7ynV4K
Tot94oqF5ucLYkUG864K9KYVVGt+lMU/Ul2pfeDXZZ6pFYMH1mwCtOBoEdgdgcLzaQE97YxMp9DE
YQ1b4wRcnFk0qysyo3wWoLTsnCYNSq16WN0xWukeSeIOWApi5RBoPR/2Uzlp1b4HyFoxrA5qMo62
3GDyxO2GT//pevGBf9EleTmMCLTi+sFIAwxJjnqgixCE9vv2LqrHTxTEcYzSVYH19EADqFJX99ez
+VSDTA0xsQX2wNhDdv8kys+KtIL9f2ufpopYHZuonZOnsXzshsbJjf+4g5zhGEcAfqYqHldZfqz6
YKyfCcSQ9PH6Qe2nmjdbyJkLyxoiq0/Q78Hg9DElAVpRyVUeGe+z5IlKm4IXSuVMRT2s2TA0SHgN
6nJOS3Koiji8vqBdEZaqEZMwAlOTe6LQXDTHMuZXgaz1mI2hIbquu2e/+T73Nq1mbZWyhJKzRNAQ
OtzbTe722cfrixAJ4RQszfIurqwMrxOxHMkeXcBkJo2AKGY/779ZCqdiRRcNdrWCj4YdvY50EsXg
RhzOQK3SD3EgwtPeD28tG1jTwPIHXRDnxBlRIgFdDfF7+kv+ZWIWHcF1/AIauNlNnhS/e65fRPHt
rsG7iOS9OntSO4tWWKJkWsGimf44Zt7SUc9o3wXrsBHFRWOy1iVGM4GFq5zPDb1blkDNBX6RaAf5
ulBhAbGt1DKW9J/8PnUMzPrYvqX5ZgiINm/4HrmyQEtEO8jdpxxTqwXp0HO2NsXoNJnq6kb5UM9p
UK4i7oQ9WcTUNMNQCCCiTG4Lq6W2kzFFOnAcDU+PU19Xy7upKEH+pYjsHvsW71JsZXHOsq02yiql
cB3+Un5Ga86opUpfPoiS7bsv/FYWt4eSNUhlZcfshWccRpKvhJbTOn0IXlGBw7KrIltZnH0qEg1Y
JjFkTS7cJaDEIB8t+SMm+6wKMFQASpadVcTJKjo4zl416dhEco9OrYLeWmXhdENY5q9j8XTdLO4F
6rDrJqJ0zTIVjTMgRZ7NGl0hRj71xyYkRwDV+xSTbdfF7LrQGzl8mlgz1GIZMETmFb+GBRzBZUC9
+hP9NE1O7xQ3UlgEg5j/51/U5M/y+GxxM0pSBSP5lz3Wbho38Uo0ToFL5lHYobB/YhdZnPqrqUUL
ZQaXdGKF5VH3gRYIHNSD0aEoMyPhSABIQv26cQaBK7/3tG33lrsLbQqgq6ZgZfz8nlqlE48nzRbN
t+0+bQSQkqqpKCrMCbe81pxbc4pUVnhiQNrrQeqciSKBi/YWUNxrPWJw57rW7C5sI5Jb2NDKapGs
du8NSvYpASbUskq3DMDvv4nh7reWGTEZTNhINb6djQIQtoCxtX9dF8I+8sY4WhohIFMguGrcWuIx
1+ty1GbPSo9WcaoMEdXLvpmyTNm2MW6uqjzIU9K2oHopU2YStYBl2Ye7JmzPKFSwoiB6BW97Q2Aa
d3s7iK3ZpvI7D8dPpcyRIS2RnrO5Kft+wdye7MqhFaZoB4iok7qtD2/bkzKMJ7Jsex0OGJsVTSbv
q+bmV3A+cNSSbp3ZAQL9DfBWNKheitC4YwAvRaBRYRl0t8q8XTZnNY1Yy/O+HQzQdEe3cBpsIJRq
36MfqVsdGTR5drRf0C6AWehZE9yJXYN9WSs/3lKUZTNMFWUZ6v6oHPTjEig+SHgFNmXXYCO5aukq
GgFQHuX0NSdKk+pWwYKYwV9QO8FzDuba/mDfoobu0pM4lN5b2lYkdw91u1q6REZHiT4q2VmrythD
LJWj32O1PasmSEy0E1LyyUxcTMFmAmXejdu28rknt5uaRF8NXKAOfUq6i6YdEDibLnsulk/vqWNu
hbHXZBPwKoMxSlqL14IAi3S8zdpjngnyr7tN0VsZXCAagUhUGzvQCSXH8YZlk+Mb44R+V98SSNoz
bltB3AXs6FrlNIayrH0BKsSxUAMr643g/29Ct1K4W1fMBCi1BPnkyB6OS6edR0mUhtg1ohsZfHYq
GbSyiig6HBigQnRqQvBJVacUpHfsNpvgB/mhipDNBXrPZ6s0QnV57UtmuP9qTJtQbRJf6b3XdLs0
7gGPRwv0BjbCjqr6qGdh2X/r3pNl3orgjMY49CogPnGDW3kGUnGYF6tLRWOEe37WVghnJlocD8ll
BKB2c4TRdxSpcrL8pWokgUFg14N/sreCOHtgFiv6T5oZVr6P/YQqjrw8NNXRXr82orSbaE2cNSB2
atTgUkAcD5Q8VfncZ8Rd5XtNk/333CFdRXpKtXWZn1ck4BFS0gY2biRPaXxYEkFDwb6SXb7PKVk5
65LRpXAILNMr9a9q5KTN8/Ul7F+XiwhOydKuynM7HWdvGTV/lQpfbeITGhlCRU8etX66I018X/fd
x+tid70MU77I5fRugm8X0xVyqxy2gVHJSPBvopviaJ9yPw9F1X3RVnLqV8dmqasU5i6p72nUOBKS
ypogFSFcFKd4VLF1awZdlTd+Zv1P9TPyR7egjgmsAGMYZ9EQ1O4s63YTuSdpniM16lHy8sjjij1M
IoeFEsSjlrt8rj78pqG+TY6xJwKiEu0m90Q1mh6PKqOC7eznKg+NPHH09+CrbRfHPVCoFdKpoTFO
LLpdpCfJ/mRn369r4f5L+0cJ+XlFY+36KGukHvdLd6JBcdr413UJ/+IGXURwKSNCK7KONjwTekwP
8s/E+xuG46EG71fx6bo0pl9vbexFGGcvmg7NTW0qAeYK8A6pD+oQfwEZoah3eDcRsDkafmZxKDJZ
jSq8TIYyEyeLxgDgyr5KJ5/a1RHRlBvHWdArbVDnpjPk/bs8pMs6OeNBzd60khWJiHR5VFGCNQRd
CvvqjfyejlEiVeeJm+OWJnVqd5gxLX2tOJrZoScC076ven9E8M03tUKBjKiiRGOmN3Lp0VVgi/ZV
4fJ9Tu9GxWr1VWNPk4aUSQXWUPnRqH5F2efrKsdu+luVu8jhVI5Qqa7nvEJDhzFZH/oMZUJNL1rH
SKzqdU6V41hZkY/oQ4Qb/i/++EUy93JhDmJqjRXZ+sk1nRTcxizdRgIGJHV9if9yhy+SOHXrLRmt
EROe4c43NZe9VbaP6QqMeapeG+ZC2A2RbnBvVUSqWivVBhE4fSHkuNDg+oIE6m0w3dlES0bRzl3L
Gr9i9ZToR7s8r+PxuojdyidyW4ohI08Oz4h7mtKqasx4RTNb76knIyi96qULAR5xTI8LGCnKUxvG
z8aH61J3N24jlHuWujGhYMmtkXsi6urkivxZMVrB5u0HNRsh3LtUGWs6zIs0gUylPrJRjcrtz/mv
1Y0c1UGX83dRGLV7XBeBfBSVa6ActtHXBlbSzyNmw7veWRQRYZdoWXzc1KKdzcpzPOnl6+QmD7pf
vQzSkYBrb/QN1G4gVR1Ee8nu6BvroeiGRSxDthUeQ0KzaTpEkw4dCdmQCAU9C/3EUP4YpV/uLk/X
9WP/Jm/kcZqvDMQoKEHvCeukM87rYQZvIHISv4/uvqXedXn7J8dyrpaqm0j8/POi1VKepZJpY0xK
arWAanEXRFKnODaca+e6qF07rFxEcaqPcpWhrD0yWUn1pc8f2+Jna7uNcp5aH7x1AmH7t1tlGwme
FMPm+zRAIN40Q4OFLZia+F2ZLR36vf0eDl+KY+sAmOi7HDu6LdhPtl9v1GUjljP5UiZ1gA5G3kDO
fyWqj1jfibO7vsZcGBirr28oU4Vrspit2RhJbY6TtZFI7+VZ56U9dUgiO/GceINoSPz31bomirP3
ylSWxUDN3+/La9o5EaAnh9v4MfHY5UtdICj780t2XP0eF7F+eZeB2WwrdyuWNloxHYJtjeeXdriz
tMTpph/Xt3P3KmxkcFdBGiQVrDrw5m1gLBqfpOpVwt27LmP/em+EcJcApcVVbTIkM1jqWv25HtKw
xxBk7YxPZdh8vy5NtCLuHbBLcItPJWyJGj0sYH5owKkT/7wugynZW83QLfSJmCqSx5wXN5hdT+oU
xSjZOEvafSXCAd9XcguZDxNQSmA2/KeSS92QyNpq9F6fJL7cF27W9u4i3dZExCi3v1sXSdzRqLrc
5HIWTV4OhrO1d8wGVlCEhLsfgKsXKdyZ9KNB+9VGAK5iAslVAcqBnhHLSwHHsThLQILsvlWC62ck
2EPCYeoB8SaqsgxBF2ByP6V9Eyi1+WRMg98Oi39d1K6RvyyPcOqQjalhgqlg9iLJKhCsDlZg1EUy
OFVmWa6VltFhkjPjZFS6JBC9O3pibmSr/1SVRVvaMWdOMMvloiQFgAQ2rT7dVmCOcqPD77Hj++UT
6AewFUfRUK5Afwhv+ruZWkUPG5lN6eSPbTJ7c1x9UWY9FTwy+0qkKejPwsScIqvsp2wsv6JGsVTI
iP7oDbq0/Myv3OhHjpF8Kcx9yRNNJe3qz0Yc+/9GXJynGM5box4r0xyY37k+d5rqaMBXu649v33u
N9ZkI4m77csQR8XaZH8dIYMayh6nMPfGc+qOv1a/Ra3NfBD7r/uqs5HL3f1KzQw7A++GtySgUbB8
bXDqY+FXoQIfAfa5fCrc6CZ6QKYsRUi1HHSRw7J7cTa/gLMLGSVUmS20AHdGeVi6j5XxgDqBU5t3
E6itElGtaNdPuYjjgXi7XJrlzIZZjaNnWr80dHHqBPDf+YtsPl4/1N/aeOVQeUTeKWqmvpQWNjKY
3em3UZh8kH2Ga8NgWRjrTfzCoJBQSAo0TAqzjhR0mB0kQT6D7eDbn2GosspKuZrNXRqjBQhIbOao
yC8gldX1Q5c+tPR1uq+V0ByPWTwIcjT7AQtaXf4nkbs3mQY42F793Rg6/AL+0nyjHOy7/Cx9rY6y
p5/7W2G+dfc53ojkLtBkZeBELVkDzAm9qOfMJ6OvfgEEpwcEaa9SfevpfSHLRiZ3eTraGlXD+sDi
b2uQHtAp4q53BVbYuum9EHudPVZvj5H1VMD6mQDC+acxqs3MGq06+bt6hl7b/qCFbFpL1HO2ry8X
QWyrN1ZPnksYBAlM8kvVnVW7CzWrdxAP3oMF+SlXzZMR14cJ1B3Xr8v+CV7Ecmoqy/3UawpMYNe8
1qPkyOOPdwjQVeZP6QraSDlLs9Z9ayEpSryOmgeUIo+R3grc3N0H4yKCty5FVzQVSquI1EvNrVN/
LSXkWwdHH35eX4tIEOdukLQx8iZBK3E+G+BU/yYBFUaqnpLo6bqc/au8WRHnW5hWbZLFQGtq84uc
tBvzTAHgxqYM6NP6sQrKW5Ge7xrojUBOzYEdROZ0AD15oqoHrfrel2lYStGnhk7HvrdqwcsrEscp
+1TKCaZW58lbo9xV1VOtflvpbVZ+sXrBzCXT3zf3d7MwTr8tGRDWupFPHjKv1XxSl2AVVYxFIji7
qzelaZUtoDhztXUWoM6aY+/k2atAJ0TKx9lavQMEHZhDJ0861MfELQPVh8/pYmqsPzGMoj7MEsf2
YmEiTCSYM7hq0kTSaKJ6bD433yREENVte+gCtDBbILzArIhbi4eimIZfOzfObNhGRLuFde3L4aoB
1kf1uxDNc+2v9EcOJPr3vWQXPeE7SKXRWqqZ9Zgo992v/ljeJ96r2nidZzkkqEPlyxJeP0/BrvK9
owOxZqm2dWRN4Qgt1lmVctdqHhUR8vJ+WWCzMs6WVElSzO0C60iPSPEd2LSIFkqhfjaP11e0fw/Q
uykTxUCNiDuyXDaMOcsw2zMAeaK4jaP7QQgOyizsW7X4nwyDR0OM6rGpVophkfLGah3VT0+Zm95E
98sHMU/FfvZEvwjjzP1al03R6L/HLWCJn9ikV45Ww+UGae3gPW225kYYd0xxYzelMo+T15iyS+0g
sxEejD+vH9F+xLORwtn5em7iVll+L2kN+qN0D5YhNzr2IJr6LiHzO/vzt8obIk8ReafXtcPgMRLZ
0FzZ11gUOM7vjAD0VoF2pzz1jCE0sD39iQ3AX1/tLtnKdk/Zb9r4VGhIIkOhoiyrh/MN8ZHVOcZP
jIg1PQAmFwylmZv8YqiQmp899/iLWehQhG24f9EvWsT+v/kRtCm1BdwM6FpSV7BtNY6eWE4/ANuG
vqcKvDlc7oVAfXYGVxlwurL8NMWnNRFc8P0s90YA9xLIk9xRyrDW1BDZnJsVMHmgcHxJUZ/IHgjb
RS/2DO/6Ke56qBuhnFlp6JhqgMnDla+pmy+S00Yi/jXBEf02oZsjSlMMQNUpNs5eESSaD1UcuYN9
XHTBOND+HUDykhhokLJ4FpI4Nueiygc84eO5Wx4X+35oTtd3SySC07Ypa2cayRS5mvQbuBicSnkw
REnYf3FPL+vgFC3VppVKPWwVigHoNlDRn5wDqsZEYT13jV+tM36VxG3Ru6EYS/3+vXuc9hmZCYQO
G6cEauObLmTGGGFZIMZ92O9O3kjiVK61bclYDJT+/hrJUYIa8yTZrXaHpJcXOfHrdFAFd/dfnuk/
q+MRqXLWeGGo7QWboQsYNkPqiVwdgYbwM1vxWCgkVuARq+SsxcC9Qjt5KnJW9923y2q412weqU4K
Cstb3vyV2crgdNghdVrXFjZfMXV76xRchHGPmlxIq77GEJbBOgzJ0Ri/ldltCjR0EaWhaO+4uEWz
cqkxWtYcanw3tW82OpgiQf5q39xdFsN+wsYWmXYDQJyYTUgP+Wtt6V5qSQIz9C92/CKDMxKILUe9
6PEkNZhKlH021ml5xpkC5oAV2DQXmI5pQJ6um6bduQbTUDVLNYgGiCvunGbZopk2Sez5SB7IR4YO
zjqSgevzhTj0TvNz3w5RmTjJokIYu7BvNGQjmTs3aZ6TGrkV5nww4JPxoMADVg/v8uE2Yriz6zM7
XYoMV2siNRqUz5P6I0kFBn73rdrI4M6u0+palXrYCUVaD0N9oyWZp1WxY80/rh/X7q3aCOKM/EAt
AMf+jhtoXXvou+0c2q6TsxLlWHYkQSO+FnvXZe4uDnU30BpbOtF4PC2aqG0tZ8h7mEsnnYuunz7I
TTk9FosZfY2plfvX5e27+JtFcm+KHkdtZc9QjM6nDzUc/C5AttZldrcUYuLse98bady7UmOEKl50
1PzAHhRipul1vcGmejZINVxH+woO+zu0+sauKDJjq7ii/nxw29dTOVINZTIZ8aY+3q7NhyKTnEK6
Lekp6QWddoLLxke2QP2ck7xGZzEbONAO/YGhA8oH0Tu2aygvm8lD6HWyYY32jEc6jW/jWndyIWP5
rrXfSODslWWip3cCeg5m0V/U6Ge23qXts0ABRTI4y6STroAUrEIHJBMzxBincZvQ8grbMdCGg6nE
T5HsXpcqEsr+v3ljir5a83lQoYfFz245rf03axD4M7s32TAstDAByJPwiO6t3MhR0mDvGpjCJfnV
pNStZT8VRbT7WnCRwzkapWwb4FZD4rLuPtvARG2lw3v26iKAU4LBWOTEpgg/5Ck9LLbujwsJ9UzE
ZLFvbS9iOD1QTGtcG4IszVBTR9FacPoc5eo2McG49x6MHDRf/Tkb7vhnAPDrZotQHK+Vk6bUWevF
QbOyc33nREfDvVTWXPVLnGBJPb2pyS2JBSq2X0bdrIN7ocy+SsyCkTxgbup1fS2PSmAEhZ/68a15
G4cMfpsAQkl2ZK8HOOl/Wx33cszxsNJVhZ/WWA9d8yGvX97zfVs1dCTUTJsHw7XMxSpMGzEWHPYb
jXS36SrqNvyXDfwjg485zIwOiKpUKMLH2ZMcBvDfnKafU0i9wp1P0VH3qmPkyB+6exPYKcLM8r4d
usjnEmwyNVdJ1nC3oq9K6ig3zWN2ijyWTpgbdzhaB8wECGGwRUI5i1E1mrWUBOCBSVM7cnYGqbdr
xz+un96++busjLMaJen1MpagHXJ3Q2mg97W/To+xYr7rjl3kcGaDNJlUtQ1DWMUUNCmg7EYqeCx2
yYLNi1PGwxjHFBwQca+T30+U7muf1nMWqscRCKcMEiMGX1scEL9238fvsxXNXbKpr8ZqMuFKqCN4
SIA+GsuN22StwMbvu4GbJXKOWdf2bVJGKOFUv8z7+FAGkr8+lWDDQ1WldJUv15VjVwMv0nh3rFCp
PAJ6Fxg3S+nq8VGNdHcRddGwrXnj822EcHdrMtVYWlgEjjb+JFzxhjlpvNrBUlbEtY2O+F2W9eiv
aYfw+vL2064b0dwNWwoql9OIU6Mgw0ncOWg91n9Rojsq8mqwh4zfbXDvrqCZLv00SG7B1umLmkh3
H9TNj+BuYD5OWpFT2M9pqL5HlIbjYj/kin0wK9Opm07Q7iE6U+4i5hRcub1W4yJOgAGpSnfFAFBK
4uD63orEsP9vPLc4z1qzLiOwsVvPHT1r1h35rxvHvarVUETpUGAlcao6kRrk1ehP9EY3T7SvBbZF
pKTc/c6tpoEwZATkyvwYNYZbRLUrl2qwWNZdlqwObURwY/vNxRvF4O+6SqUhLyaWaOtvZNRQp9ZZ
P1eHwdeCIbSOhQGsR3DpTMc6jB+Y6yBCPxAcIj/qVKazlSgU7nesWc91Y3xX0xIQoKI+TJEYzgIs
eT4tXQddqSn60jvZVUrbze1EoJL7XsRlQ3mE4Rlj2P3CgnYW72UfrRNY3RMvDWmAKOZm8uyTepgA
JMGGJmKvFxjT/awSYQBl6L4HYip3JWqJgOK4gniWrFXdzsWcUB4kAUVxPEajFzi/3VF30ufYW0Ww
NbsuLrENAjwUFT3DnJEhhp61OmMsKoub1r5TpvckAzff56yKVkv1SDNk82UtsMF+srxeNye7v99U
bcDao2ir86F63kqanM5wwGh8Z0o3SSbovth1gzbf514CVdU62ZIR3Zqx6WGyxYuIctvYmmPaiyAa
2H/DN7K4s7DLXsvnjhl8l5HYAiLmGIe685vq0HvX9LRJGE2Fid3jkfGWuZUwZYHYJjIsx6Igk886
YP6NAvdu9wpfxPCFqbFGv3tHUfIYsue0DvT6sRcN84lEcFbCzqADLTIdmLsswyxC42lKX+S5ErhY
u5Z+sxJOE8C12ldpBZ+njE714BfJPRDpnCIHM2RzV4jgZ/f1zgZckWZomLXj3jAjwp3JJxacrXbr
JKBf06TsEFXdIc5Ngf1j78UbRwtTP/+Txb1hltqvVRM3SKyBiEY7ZCHri1aF6a795OFGDvdu2ZLW
VeApxbv8Lbsj33Lgx/QAYrSAEWc5DCdLdeZbMXHyfvf3RS4PCaSW/dzGEhxJwyEho+CoAPvUOwyy
BL0/4btS9RtxnD7OpU4byvgucyAQMYR8lj1UD6I3WKAhFqePKdielKnDBV4kBDDkq6FWzpSclVTg
DO9frz/awZNcr7RpuqjErGInRe4kPcmD6Y3p8B4/arNp3DsR93amxQkrjdZAxVIeMvKwpp+I+qmi
T0Lgn92tYyMlRFNNPHHcgzshbChrHWB7aQmselkdbiVMmHadDcwDZRFYwF27sRHGfszG4a0x1d7Y
MbR+RW9nk3yYhkNhZc7UnAr7tp4EVmr3tDbSOLsxyBEcX3QMemgHc4hVuiW9bangUdx/qTZSOIth
Wj08aR1QOZ1vgLMNlM0A8A3VAXwvGB0BU8n1R14oj7McczX1yjThZez8WnVshuOaBGlo35Yrm2QN
iu/XBe56FZf18f6tZi7RXMcK8uZNWgVZRdWgmzDBcV3KfhfCRgxnKTpL0bV4AOdearkATdGQ+kuQ
t6oLWEWaIjuB3IS4MVG0OM5woEUbLAoRHrLs1xysoPxCQ2R+b/vqc9/8PkAxevW/HCAxdfiYgGD4
baI3l0BeLZVkmoXgko00wMVlHEjNZ+baDGfiX9/X/TtwEcbZkkxro25aU1gs5UNcnvLlvlUFBWiR
CPb/zXoAj0DXxGInt7TkIeuz+KlOqsRVZ5BFXF/Nfq3buiyHMyA9lazVBDkJ2mbnoH+tj3UwH8qz
fZve3MgByz/8+HFdpGh1nBGpKIZdUgPJpKlrXV2qfUuqXMNUj9fF7Jvhy8I4K6K1Q0w7GT6OhtGH
8kzQKTDB1Xm+LkW0GM529CtdDLVDghEgUsdplO9Tujoopf+3PfsdY240AnXl3qIGNKKu7on9MWk/
5rOgcL5/cf/sFz/PLytzU5sGVtKXt1r3fVU/Xd+pfQfNllGqUU1DU3nwq3yIaJy3eITJV7CdGq/M
MiRorNCe1txTTiPcNII6KHmaBb2Vu2e0EcyZpBocW0bBRokpWDdsCQ038+jShQgex32Du5HDRVhk
lBTDjOGaAfDPAzUGygXpyXwqD8UxOdATfRHBEe2q+EYgZ4pMmAipoNCKHBPYdY9C4ngc7MWhieDs
2F1548NvBHEGaSnkdpBlrEwy4/tFjUMF4cLSFs46gMo7r9CPYH0XqAs7lWsyOcM0zuVCU4rWAxav
sjzpitjBdosjsqGPoihPeHacUbLnFR38eseSNAyJC3WWo+H/FR2XLmLzQDRRsh83bPaUs09FN2GS
qYPhRX6NQfpqB9CaEL+pAFdc+tMBw0arwIrsG/uNTM5aJUpR2RGFZ1XeaIBqXQ/mITqud8ldjJaO
EijQiZ+7IpLCXcNyEcqDZo1LPS5oawIcSbQGkZHdZHIlcuHY8VxRFn7uPU61ZSxsBGHrvWGGyJe6
zYm1a61PEYAmvsn36AcCfay461IkmLMt+gBMTHOG1RzGwpfqL71233eDG2Ou2X7XSLOtIRGlwskB
GcQ/3YJJ7aNqXfBwtpj8uOmnKjuZ42S6XV+Zgg3dP7M/ongXNZrX1aYrLnxBa68mz60kIhISSeC8
U2IqqV0y6AWJfs0ryaVwSd9lQS6L4M6mSSZTr0ecTeObzgyLzKB3ohs20SoLsfX2bfFFGGf84wG+
6dRhPeZyp6YfrTKI7A+SaDBMtGvs/xs/YG07aSpN3KWi/56SzGmFpKz7ZveyDs7U07ZeSdvHjDtu
8FkHO1puHPlBOzUY82lET+b+9blI44x8EQ9UQvV08oxnVmHvb/LaYZmbFNzP/UfzUXGbBzZN8q6h
g8tV4nEstJnE5aAgKY6iF019gz6O9as6fvyPGsjZ+C7SC3DzQimqER5Pec5BazHfdxjNsRrAIkQf
O2N1uvKXZRzUOrwuXKQqvLWYZLUzY1gLzTyM2SMV8csJvs/DWLSF1WslEm6eklNXH80TMbvj9SXs
B3aXY+LxK5S0LpeeIrvB6EHYYEr0xbjrPCkk5+lsfhBIY1f07SPyRxkJZy/0pF5r4N2zR8QKdbfw
10P9SXdMJNj083QQZfL23dKLOM5i5B0KG3WLQiKAbYJxtV2bxsG0iKZ8ROfE/r8xGUM359LYw88w
prt+finn/6Zn/NDGWloJbUt4Tl2lBKMpndE67V8/mX3387JTnJXoyqTWDIKDabXOybvbnnxoyTmf
blQa0EEQfIv2i5mszX5VyYQpchRKPHkB6HQcnRHQiPRaJIOzC20mLfAZGuTRAvuwuBjYYRMimCp7
ylIne0CP9+O7MJtslP8ALqbJiML+uSxzKPIuIQiHU3BhZb46PfdE8ODur+oigltVajXrpBoZOAfy
U6ecx/H+uhqIvs9ZNJInkZURwEXUquJGyq/yXXmXyx7xUbatAd6/JzDXtIvCcun8tOr8fGkFCU62
1f+wMxqqweguJOjzJ6ZscuqsqMBvIRbYgDSdOqX+K1IKJyvvbbNw2+7n/3PPOFncsXddbmh9l6T+
WH3I59iRTZEj98aMcRK4Uy9UMiumlKU+6aOgzea7OoE3J7qVb0wAJ4U7+6TUEYJWU+KTiBzAmwBT
gKE6o3aqyHxA8fkwq63oljIX9Mo58ZUdgt6Aci6xsrGVvAYkMuQ4geW2OEpAaWmDGCjujWsBA/36
kQnU402eBGG9JElt4vfRo1y9GLa/yL41Bc3iXRf05j793lOQoaCFUgeLErenJYFu2Oqa+MmsRO5I
oxot752oB2D/5P5I4Wu0BTDelUZf/o+0L1uuG+e5fSJVaSAl6lbj9rYdTxl9o0rSaVHzPD79Wcp3
OpZp9eafdF+kL1wlbIAgCILAWtxHg4KzkjudBCz6OFqBYpdeJ0u5tr3zds1epAnXCso4mZg9c78y
4nO9aFd9S0KaNWdWRafL5jt2/BdRQrqgl6PSN7rJ/bLkyh3qc4bTRfniL+YcXJZ0uFC2rgFCmTH8
T9jETV7gQb0huJxn699Zml8DDfivyyIOnW4nQtjFI9rR24lr3M+WDzQ6Ffk5nvCUCRwPy5B0Ihza
bSdKcLtY4STtLJX7CS1cNPh7uG4AC5pLvPvQE17EiLt36zYDpCyM1lnEsWnqNvPNOtw02ofLlpPJ
ETwu7RihVmTDDUBYMT7a+cNYJk6Xyq5+ErO9eZE12EB1DoCbAfuUZ9hEp16RNVS8rUptMQENO6oJ
fD/1zeMlG+x8K5tvfuBwzSuvLDQKKS5P3Z4661kJ/6Dd66dIjDShSQhzv+LrDVc7fSkibFlgkn5p
rci1FLCQxrKXjmP7vYjZNtkur4uGgipVATGKxh1t+WgYn8ny47IvHMY6MED9o8r2G3Yy1iTX1WRF
rKt6y63jK6X1afkwKYZTT/fjICt7HceFF3Gba+7EGUO7aukAcapOnrK6vNea+XdzOmFxhNCzVh1V
WwqrTQn9q5pJEK/V7z48CCKE0LNmmsIaBB9/KJv3KV/PRUH8y+tyHN1eDCWEHNXIqrhacdKNduv3
Zvo5MsxwARRMoutfyRxLrhDb58RDCGkwUHkNhouJWKjLk5wojWFtEa7ztf7TAkqzfjIdDXhIOleA
Z3kL1ktJ2nDkDDuhYsmOzlG6kIIh3rU/ilx1lDj9jxKESGdrkT1qLayoouo/I6KSSXI0HOtgGxR9
SRZ5c0lRsnyeQb4NCfNyanPzrFWGZG2Otqil2ZiR31hYNPGZa2jbMbMtODTS8y+Tpjux8dlIJjdJ
0X+9dECeUCRme8t+AAffixQSBZ6Yy1zU2x6K1ICnamDP/anXMFe0rL6VTY+s00OrIS4QMG4UNj1e
dv6jA2ovXqgz0GFjowEQMYLSxxJ9n8VJo9f6JPOOo/i6FyPE1xRAomNUYu0M81s33KlWGDPJ2r2t
B22WREsh+O5sapm2EI1SO+GWviLlyuj12E2POo+fiUrvzCm95lbyLte0uwmAvm6Ptjarm74pUsra
Qxfd/QQhWkW9lRWAi+O+hTMx1lW3tNWrywsmEyFEK0pyK6cEuRijIJS4y2UJ2M+U+018othfDFtM
xz+vzw0atRkGLLCR0eJ1Z0antgymFMPSX9fyL9tagjHtXSYjfjh0w51QYRdkE+7vpIUbRkCsjpX7
lgAgnj/Xpazx5dB8O0GCv5ecpkaRwnzGynyqmKd8lvU0HuoCtgLbYgyJktgX3HZNnhUljizN7Byi
qM5knrT4QbGpJHYc6rITJBgN/R9dHnEYbdVLt+nODebALjvb0dGIEZdfqgjWamaz0fjS4xLIQoQm
oj7o2DtqkbrlIKnfHIvC3DrAIlXUoAS/XlKytmXSYfc2H5f8I8FkZW8FVTM6pnQq63iFfskSb501
Ol6y3BhhOCV3ojXy9O7ZTpubcTxdtt/hWQ/wxv+v1M/gv8vBkqyME4s1OHa7b7M9udHkt4BCWW/z
+KprOk9n7y8LPHaJF4GCS2hzClruEgvGlNodqjKs1d+mIdjC7E4nwScMu6qMfoTxuPLclZ61fsEz
/GUtDo/hnYhNy53ZtEit1ESFYyfl33X+IUluLP3csmfGOmexv1wWJjOZkJZPa4QWnRTbtR7Y1Ziv
rsaN4L+J2Pxxp09b82ggFfSJ1dg3mt6p0HX3JyKYatrMIJohVgFU07Q7MJYgT+7qAPTb152+SiqT
xwcsAwkLZRiqBTbYazVSm6yqmmRIlDGmpfSVZ+JplmWr3yF2eympUauer9t8DUodD+tx9Di0iykJ
SYfLtfsRgi2jrGutfMi5n/Zd2BgzGhhlkKiHycpOhJBI6HxKej2CLVMjwWW6dqYsiNF68QcrBpYS
LBbo/ph4D8gUri2qVSDx403qMPTmUhZLmpsOjfUiQ0z780xX1kqDDL3lhpeTznaweWWlwkN77aQI
GUPSxRnYTOEXy6KcW9J+t0mOnsT8/e8bjOmAQ7AxawMyRGFZxq4zOG613C/6IQU0gg3+CqJNko10
pAxj2kbWRWydiE8hmgYq9GlCpqrP/mQEeuuPsnDwdooOIZQx0KuAENq0NSqE0HKJKq4ZeeLrIGQm
/nzilTej53ajmOB/D0DJqjAcMA7O4KO3yY89ZJKXbXms5csv2BxnF5EQHBTADCWJr7aJq2ff7fG5
Gz5dlnHkfDZFq/sGZ4l+4u037GQsLNPj1IQl67V1dP0vk0l20JESGzoGJmOIheKn4HejiUQimRgu
hKvpZc3n3PwcYXj0shYyIcKJ2iur0sXU5n4LtoKhKcLROIGd4/GylENbmXjEBC+HBpI4Ifuxeg28
4SNUsdCW1D5S/v3y9w+vmXi8QpwxsHVAsyMsRrkQdDpiMVQ2upX5vuvvrPJ9Pd5rBXDuykDt31nj
c8o/X5Z7dJLbFh4KVIOA7kH09Ci2BzZGEMuq+rrPhs+toaL/KcucZJmvk8K4GWOJ2x2rup1Qum7j
RVNsKbMyM1lGDStmZ0EU1kHk2S6bAzvcNpVsNOvQPXbCRB/EnC06zCnOXZB2NbbTz5k/y3LjQ+/Y
CRF8sGkMcxoJ6q4xuEanjvqVZUgO92M9yMYttQ3miT0vtW4noHCe4R95fl8U06mu+T0mfSUJsUzM
5i+7mFDPxWL0mxtWBgOW5w+jCfjv90EhvGIo85cuwmbKkoJhiA0ZKrP6bxFPgrgAN8Rlxz64QmCc
gGobYwBjqDa8VmStuAkeCAryYSX/VhnzKS3akFPLnWzTuyxqO9eEC/lelAg0khIypKuNjIdFkzPH
ozM3V3VfunpfhjOul5elHSpGTNWilm28ZSHOUz7YtQXj4e63uJlmX49G/mNm9tdqHGRMGgfugOPh
RZjg2COaatAkXEJYNn9NjMqPu8k3rEkm56ioAUE21XBYgPtIjK9GkhFlJhAE8DC3v1qvbZ+Gqoe+
6/Cy+Y41+iVIzLgyrY/zFYh5flSrN2W8Ps9Ke0Vy+8dlMQcRwVAp8kbcxLS3hIijNShJXCMXmgfD
m5POqxYZCNVRHIUMkDegpIaWUvHIyBCqEzLC78CY629ZSnJjh7qT/R/A3Q6dbidKSOpXfe4KVN1j
uPgnK74pERwGBWBrf122mkzMttN20Ucpm06rCKy2mKn9DsgvqtOoM3Eb1luehcYeyeknkydEO7ud
5tZKYcFK+9Jop1X/wKMniz9d1mr7ihgfDGabFjhiQI4ppkFMG3RaYprLT4v03p672anQ0rdO/HNZ
TLel2T0sZHx/WeaBm6N0ih4VXcNQlS7O7i9GY+XcWmO/WMbKS9Q69lg8qujXVTtJ+DsWZZvIl4F/
+aacRrSx1HgJUU36VESfuxEF3HiRRL1DIZaJwg8uF4SINswZ6Kg0MuGpefX18iYrA6oGf2AyhtKW
gb2kv7nvoaaO5I9DxKw3QabVJ3sZryFWUkc7iAyI2r/EiAEor+250OgY+2T82mMITZUsx4FPv/q+
kPBE2axgSAB1jHFaG6ekJCx1fjvNydeh0n4/934lSzgeamB7MV2FLnp6jtdzmp1J+/vxGiIMpKh4
58CDjxAS0IOV1b2JVSmpXxpXfPUL2RPm9glhf0KEpVkgJqU2FeNoWaQRLVZooaU3wIvw4wpTHMOd
OS7uMMiYO9/CLxvmK2nb+u1iHOtK1KT5HPudX3an/ioHHJN5Y4QGJhwSABQ4IwY7Zd2qRypqKAvi
bAXUsikOatdxRdZcGeDb9e3aXfcKHk+VR9uimKf+/UQVt/8XUZv/7/RTxmbDiYV+Q2wGcYzX+tp2
F7JKXO+o1wFy0OZgIOboyB0EOeAz6gHzB5wALwo3ejFiODR26Lv5oboq/TI0kt9/39xLFHeu1uPR
oBu2AKEZ14ah+RFpJDHo4Kh4JULYvOraTcCvbBAcqr8rTGhFAM8q+7uuOUXdTWL4vx/xdiYUsW2W
damUOFkgbX3Ws/tqecplZ99RTfKVRsbrZbJ6MP1MLWS0WKYN/LNTnBwscBt1d+6CaPWySkfRda+S
4H1UjXPdphCXFvo72+Lv5oHKPE8mYzurdh4er7OWKQUWaQzaK80hPk5ZAArG91+/Zl7iWRLwLZk4
IWAoitkofFulqn03pB9W2YaVfV+IsEkU0wXtFTFwsMqA6MOTVcfvL6/K0ZmkASgVdQZ0Kr6p2SW2
wSLbhMWWunIt9jhZNzbr3FL/gzYreNuLICGhaxo1pz2AOX2teZiAcDCYodZIEICP7fUiQwg8GbeH
Nd5iqTIrd+2aBW0RSzbmcbj+JUJsZV7AAQvqMsQ2VOZOa7I8LUoV4HElHHpjcmp03V1en6Psamc2
sa2CqyDsTlZENsKi0reAjY15F7AsU1mTucQRRCZpK6vXxVCgWNcMbt2duoK5pLtj5A+SrL1CQtRR
eJfmtY5DaNFvR1ADyfjsZAu0+cguBER8iSbdgJ9N9r0xnKvsB+HvkrRwmEzS8TkHJBJQwjNqvalF
Rxpd6xiIE8gXxhsQ3N4xr/Xbk3bW/DZEG4qU8X6zjZgO4Rb+S6Cg26qZUat2W3j7bFUYbQCG/W18
0yXO4rEAl8tb4+oPvG8nUIinFGCGpmlAIG3YlVFN10vDT/kio9M93LfAsyIwok1xMXq9ZtqQm9Ga
Yq/m7FSMV5El6YQ79Ind94VkWNFTY8y29MCs2s41bLzlxGDq9bFvbYeQMXVonvz1B6ZjGEewkWrr
ulgVrCqgUBszwBi7ZnXTtT8vTPOaSFbhOjTdTowQVqdm1ia2dNhO+RmAiesa/jc1hJBq2ICtjHN8
n+lKmBWKMw5JUCxEcnJL1BCH3iaTppk2wlpp1S5BPQ4qnlaqx8u6yIQIbpZks834iNAQjSpzkYw0
jrJO9p+oYoOtmKK4pOKe/9qZS25TtAZhzyR15NNV9/RERh9weCjsRAh5R9LpbAV8cOyrTeUi4z9X
Nbsxkz6XpGyHZ8JOzravdrG0yPmi68g5/LKO3RW4acv8Oc+fYkU2Fi0TJHhxFRmAWcqxMkY8X8c9
yJB1NXK6mn7kwJeSLNDhPU/bqSX4dNK1RbLU8OnO3zAJEp+PwUZyCR4EULnirgemGHOV2FKyZiJZ
KMtIN7PtXNLG2Fn5HWUesWQtkRI7ihzEeH+NUy2H7zXTs4m6HChPif4xmmQlfJkyQkBNEjxcKeOW
aK0pijK5G5k/2kKXLdT2mTfn3ctCicQtoG/G+QooVt+8HXwaZP544p82mLsNYUnGhCTTaYseO2df
9FHp2IRN1dmNg/ccJ8lukHtL4unxCoGaQMMQAF4TjddSooFGjGU4iridOdFHkMGt93okEXIY6DDe
+48QQZXWUOxKU0sUfwhIboCD0SXe5VC67fy3K2NpuoU3HAuPr6/V4DUa39IEJ7airM5c+Gn8pVUH
J4kqB3wFf7R1XoQJ3pb3zCJWAptZmeq35Cs3LRA6SEoIx8v/IkRYmNnuhpjk0CixG78hoMzjN50h
ayaX2U1YGZ0CamKcIGVjfCvXJ8K8qimdohydSZHduI9U0tXtHULFcYT60utFKrupTtUJ1e1COxM9
7PTYyWXXBokMMazFzdDllrntGsBB6eWjud53kUyRw0wb5SQ8vtvoWFDF/pUY1GzqoBOkBzeDP980
AE8A4JqvgmWhdeXYk0e1nr044TgyViPNshJ3FFCVZfYnPLV5bfw5mm6o/tDLnr2ONutemLBKJK+M
dF1RFS7Xxl0Vw7eGUrJbjxcJDd54xsPIijhKXtW8SIZuWyS0NiZrgOsq/aML/ka3/Y+QLfLt4udI
uz4FfgpqcOn0WOvT7YBUobWN3+/LQp8HAQokfAHNEULkIcZiqA2HK3RocJ7pdbfK6sCbwcXYphsa
wYsG0FJQE3mtSJXxedG3mzD6vtLmqlBPPHPb6l1MP1X9eZSC7R4W4vYChfimt0nStg3cjTzUVxmY
5TeK0PajDhIeRQokeOgLWCMkbthI5OfT5W6ZeoDDsUpFMK3xauekFQhK5/VBK2Q+d+jW25gOyvd4
ahW7KvMVXeLdJsdakk9T392U0/zw+4cQqla/RAjbtI4Jq1trK1n0N0P0cZgtJ9ZvlvTRKmR8F0ev
4OiUAr0wmmLwRC02LSQKONgrlqNYmgzVcxfN7HujzcmnruGUe1aeJE+k65vpXAxV/2VJobRmjL2M
uuTIqrufITY0TKuyGhHFzyhmv7e9hUlMeuQdhMEZ9a2igR6g177fF3RJbSsDQV6hn1PgSWUpP7F2
lgSkQzV2YoRYgX6tbMSIHWJFbvtjb3rlmJ0uO8dhlk+gBbrbDE19884aFfm4WKDu9BcX2Hvv56cN
pch26XN2pYTlmU7OcvptMAi8ICGr0xhBLRUTDELooJzORcahV5p+zcnzpNxai6yQ+hZSTRAihIsO
0dFaFPiAqgKRC7y0d6kXGQ6whEKz/UkiV7qmJDs6OhH3ignZkV3p6AxC34RvLFoeAEU9d4Dz/8Ek
K3WmVAEwAYtGcAH2MnyCI4ekQPzFyxvi1ZvX5a35VhtYDE8hVtgv801vDn7XKpJK/qG37OUIRgXc
L4/yEgoCzb9ydJe4023xDOb3zGW5a53bc/+hdDvZ69/RRqDoWkQZDQ+ob95Qq76xyTBzhH76mTGv
i2WgB8cCAIehb5U1PKMKG1rLEpXHKKwY+bNZ3Vjlp8vb7HB98Kzzz/e3hHd3nBhRxXQ0uiDMk8d8
+ZaXXiMDVT90eNDhIfjSje5ALA/yqtC6ZMKuAmPU+Pl/V3bmrWFqOeqdFW5YqjIykkOz7UQK7pDb
rYJGP+yxOv0aj7fqIrtBHwrYmrFVDO2gF0TI+uaprs2UwG48/tollkP0b5cX5jBnhsn+kSBm5qXa
0Xia4NEJ9qpPXLBjVJXbnjAu645A63b6H6pMq6PrzV6mEP8w1ZzkICPFtZD1Tp5sczSTHy8nhnGu
sSudyyoe3aX30oRFoko6llMKv1jXInHtnoZjya5x+UVnoTQrlCyYWIuowFOnqj0CURrdATe4oeFl
ZQ43EijX4OAGHuPEHF2ZGjbms6l4a5q6MxAXC7SnjbFsMx2u0E6MGA8G3ul5FCmeYhSenT1m1Q0b
n2j7vdMfLyskk7T9fRcZMKNBkjm3FC+ufmRA4h6vsV9pGharJHYfrsxOJSENHM1qWa12sxztfaT1
QZlF3mVdjheHELRnqJaFmbTXulh4UkIzFaxWL3agFODu6THwqyZXl8UcOjQ8+h8xm6Y7ky0doN+G
AprEjLoGAc/4et9ogTqsEn2OTfYiaNN3J4hZ0aw2s4LbhX6lWydeS5bkeO1fvi94GeoRaHVqsPZW
mj4CyCwkVh1GMfO0uD/pUii2wxsU3RlO8LUU0tS+hT7998Gv3g1hEabfKtspruANt7WszHpsPmvD
PWCIr+IdVLGMuBoqVfHsiL7rW8OZ+1WScB1dQqmpoY0YDwkYPBDOB9MceyuK0clZFJ2TUNuxI8WZ
jduhvy3mzCmX90MmmQI/1OpFpHi34Eln690MkZR9SEAtM7ay40EmQTgeTB0gDXq2Kp5aRA7pWQhK
seDyFjrcqSYunPiYjaRf8IQmytCxtmQKQucc9hXIykpvtLjkEfvQv3dShJCjG0NXKUyJvG3Mrcwe
6zRylMaJeoBJSZq2jjJvQF38UkhwhHKi5gz+ZsQEK1Gcrkg/Zmv+DcDybjZU4UKA2dwXo/ufrEjU
1/EBeHYsm1mheJNi36hUARlFfNZK2fTbcY5iAnpJRwVMQ0n8tRwj6WjVsVrxloc5wAi2+ZMRHjBJ
Op60c1/OSXHsHi8ChcCkxXVmWAkUW1P+pBEwijeRp2J6SJKaHEeknWaCH06YbZkn1iAieYvlbXTz
mE/7mJvOz2ZC708unnQnTnDIgdmjbWop9Co/E9NPrYDKCM9kphMccTQB4tl3peK1ln02hgxz7OZt
1DYS1zvqnSc7VcQJ84k2Rr+am0/g3m4EGz55fb0Emp8+yEqvh+fti9XEWlhsZKBqREHFqwCUj03E
BjCjgJBHRVXi8oY6jny//O6nu+wOXNoOdjlYveIl1TvLet+Z4eXvH+8kC+DVYJ0y0UghZChsrMqy
64ni5bZTX2mgS0o9s8cjhmOHYwgSTpy/Ep0OjygLr9wEc80W/n29efOaDMuQGoqXmZ+n4t6MfkzV
XZa8o6WvAYLAnL5f1vHQhjt5Qrpv0hYdrBhG8dTofqXPHZckLYcOvvu+YMJ8BEv9SnCq13hmioz5
fUL752xJJWeHTI3t7ztXSBQ08iXZiBkNwr+3ehO2tXG6bCmZJtvfdyIijJt3a4WVwcnnMhtbVX/Q
yCg5ag9PJothjAvd9+j2FQICb9MMjTuIOVZcP2m16Sddd6O0RsC4faJN61q9Kpv8Po6rGABGCwVB
rvJzH+xUayuu01rDvblpnY32zLyfphAkRkEOaH8AT42aJJIfHvU7gcJymWvXUXOFwB6jQkqFpmkW
cO12Hh9G25bI+tk9KD490J0wYeFqgGfTFPUan18BNeQLOhM8yzUHQCWvp/Tb6M5+DDJLeq++08/L
if512W0OPXMnXTgc0W6BJ8IE0pmhe1XPka3L3o0PPRNvD3jE0zDALQ6LRDMwWvFgqXhdfd92T3of
kkWixeGC7UQIYWJkoEzIM9wF0JetpZpD1RtdDSY0TqLP1btssePDaidMiBkED0t9oUEf62nxgaHs
VSF9t57NID/TP3j4Qg3PtPEfWnWpEG4ntWJJvCD8lWbrooU6Wb9dVuZ4bV4ECIaL6BhpQ4QKR6Lf
0iFQtAc6fLks4sjD0Oan4y0abv4mO7fKlqsgQMDs/Ny9s9r1lHfR799iqIopHsAcUMyxilEpAshG
s5Zr4leYIlS4fpa3Xx2kDVQFzAH6uBCGqPi0BbDnKYlGAyLM66H81i7fDOMhnWS14SPnghy8X2B+
S2O2iAKQEL0qUJJGFKicKDTdChPMtaM8mEHrTqfs02+vzStpwu5PJm1o8kTBGLNSBFXOvCnJf/+E
fSVi27q74A3eiCRtRoyXz0nlmEDuNwpHNSRCjo6IV1KEXLhnvMcsbASIotYn6ikZPtT9LcvDld5w
4qf0bgKE2jRdVV142YIHG+iVYOFATFpwtpK6AK7x+q40TtN6n/9BENiLEAddYotgDmUFdLK23KfG
B6ZJgoxEBTHIKMXWQJAC3KKhQCtrHE6dpv5vjibOtnTZwu1Ww/aJFD+bzn0q0eEgyMBGOKNwaaaY
7BRjMsBpLaMAklxZ5F69lqd5+QOcslcitp+wc2S8UxlqSyCiGL6m2gdSnOPmYZh/XPanY0/WgXoH
6FiMXosTdoBHmCzaAuxkcouvhreeiLeeN8LV/0vTy+HS74SJ22aZoiyOOqCn08jBvElpx+4kK88c
ro2ho3lja61A8vjacBOm0ybO4b/ArP00WkVg6bJL3dFVCDiXLzKEQGbzJtFnOid++733ChQD8eyL
CVhn+qyEbWh7Mn6LQ8NhinijsmaYsxUO5kpfeoLUCWwnht9GgWnIYW/eiKAED2xQCYg3wBM3hMiy
0iazGivBBJPROZFlOxTssVry290Fr8WIZR8ljdJuTWzuUWO9azrdM0gvucS9uTQIIgRj2flQTgRD
U55K3mvxY2sHTfTc8NxLl9AuZS9Eb591BXFCTrOOVTFVBuFeeqWBmAuXLdwZklDV0O5LgjYksTN8
yt3L+1ayWkQIQE3OjbTEWep1GSj5ZhSa1D40x8y7LObNXhJ0E4JQrGaZnWoj9/qh+swnjguJDBrt
WBN0suONWrN1se+OE5I0ZQRNFvbE++uChYVs0nFz3VdXnp9avIgQws7IFVaicMW9ePhg90DpAN4I
rWanXmY3Gh/W/NMCfsk/sdyLTGE7aXozVz2ZuafqYcI/WLI5tH9xu38E4LnjdZjTRz6uVgGlQEbk
gbvaaW7jD/p78+5/FHSpG/2QUT69SUpf2RGoJ4JIO9MKq0CI0DqMPbZuajIvIT9a5fG/2M5QhR01
mqNlZzEuhoX9qTdv1/7b5e//PNT+3SEw8/9aEYtHS9qPW4RAe0sFel1MVgWZu4Y1kNP/Hr7gjQ+k
eumz7WlXl0VfdkWAnryWXGR2l0YLTDgG7FwGmHj6SQEuPaAu7yoAhbyW08+jrpQAPvKu6YAiRhnM
15kbqZ7pMJSHVaf+EH+zT5d1e9tEIfiHcCp2K0sTS/vpksqTPYD+WTsprv4+LcMFGUV2F8EpL8vc
0vlLKymm+8PQAKC5SLy5sgNjwskba17Bvxl1HqyRLFa9zZYEDYVIoprjUA91hHhouFvBfXaMR/1J
/77FeftKlTzQaTJvEYJIpKCMpyxG4pHnHnXq7Fr7VJy5l4TJVX8izuamY7j6SNUmR/ty2bLa8TH6
K8CIRfIl1hQFU0ybq65BfMK0FDqWUk/xZ9WdgukG9V7X9pSAxY70WrptwAvLKlbNcyWbKRgvEy/7
GIXTu/xJ/UJDJXNG3wyWEwEl4O8m9K8X9ufC77Lt1NTKeIkQcoBD5Db0MdJbyVEq8x3xzqCwmuUm
w+7QH8qrjdCQ3XcBf9yqbZPz+xSlgkJCoGlX3TSbHHnWVLtF48J5/NQj92jJnr4PN9WXNpTGnC0s
X1o0IeYwggbjnOqJp4eLi1KVm/j9dRSoAVhfz7LJWEmA+0mXulswPkZ53XOde6V9Zc6fB3bSlc+X
d8Bmokv6CLGlqIxVVTroYzT1Sc/ZbVTGkpfXt6yuwjIJASVr00XtFQSU2PKiBxCT4y5hFY72jjMg
Tv70jVN3nwSyxzyZbkJkaTXFwIQ0Nnc0Pxf60yiDspAsjzjDHhe53asMG3iKgXEUzuNXTYbe/PYS
9tp24qUoB3SrHfM0ASn14iaPG92l4g9f7Fvr3IdgfZKslST7EafXWwC6JSuAZ71Z7zBdF3L9g0KY
Y1WS4tLx0uCutz1WW6bYpaXGZbHkFMmJbf41cvTQySAl/iV1fJEgnNPLDFTQiGgJbizxKTsDPuU2
19zETT9OuLH04fQNhUZVktQdn9QvQoXdhNdqJWp17CYSg7ihfFKN+wo1pv5HpUkkHS/UiyRhTxGr
74zIarm3cubM7EOMV34AR7eDRM6/RPQXQcImmgBDPGglkrnlrOERubxLbrOrxcPAUPgHlJM/vf2X
MLF1pqn5smDWATsKOEt4GaJBIetI/Zcd9SJDSPBbjBewqkVUoE6uO1aQB/Wn+QFtIO//B9iSfLoc
YY+jxIu87UTZBfGGNiByBc6tpyjluaFtYIzRo17IrugyMUK6XzYG69Pt5AX+GeaL3bzRHaWTAIPI
hAgHLidVliedxj2+gCIWk3clLkiVDCpRJmX7+85iJE2LKZ0JzqT+1ESnrjuZstqpzK1FjsOst6dY
7coE3MvbOQ7YHpd7OfojDL8OeXjZBf7l0vDiA0JcSCLwdUb2dlK4Jog/gvU0OmnrNJ9NZ/IqbzkN
saPLdu52OX57tL8IFUJEZSREUSaYEa34XnJar+uTFRpo8palKdItJcQIzsBkYNQN8jB3Aidz7pVJ
MM/+7CoAawTPBbDF9avLJj08QEwdKPNA2UXzt+DuDe2GfFxV7mX8YUhuNPJ0+fvbirwx3u77gqcv
K7o6k3UuvJw+qvxUrgCfqDOnondIyvzLsg5j+U6W4O+JthC7SFEdGuPHXH1KrdLp2qshk5F1HDv9
TpBwJipxzWlmGKjXhGZoBU2ouFpIw234M/Gk98jNvy6ZUHD6ZViJmVg441uvHcL4lAMGefmSJI7y
TvE3nIDtQpnd4+3vk/bXZYu+ffLbDpKdpoLva305V3pkcY+E6CoMipDe5u9A1O3JzyyZJwrOb1Vr
ZFUVyodZfc/nu0QGuiJbNbGarJqLXWoZbgENd7cqBw8AMEYcGm5w0nHQfJLY7jBuvNhO7EdSe81e
QMK31Xq3t/jsXJ8o4gawhcPLkiSWI8LJaExZi6YoKNYy0ymW7LlbM2kDoUyIECgoz6J1iiCkmLxk
3aITDLiGueKTf4rXYPR7/980237U7gQbI6Y0Hfq1vWYwHCu9rStJeDpOb3eLJMQMkNLFvamu3GOm
N/kMuHMdDrCrOKw0L36ven0YudITZbPVhR1NxPhhNqbZo2jhRcuV9X31NCcN2uspd+PWUwPdS6RX
OKnzC0Gkn1dbWxcs33SOwFMADESPhszZLo2xdKZXKk0IG/1squNcI2z0HvjCH7swC20Ejv8FSJk5
tyW6ZE0hcMyTUcRzlyVelX0yxystPcWWpIlDppD4zp1XGihfWyg0IclRnA35Iw43gvoCkaOQXB63
tbigkPjozQcrs0EhB2FAtpr0YIkzh5Prfkxdns/u5S12nFO97ADx+XusDKPJNDxJ5Qm6Orj7/r39
mLims/pKmAIiWlr6kXi/SCSgZ1yzhxjJ75blaN7WVNaeRnd1SVAEttdJwLYkgYsKMYQUzZRYWY82
NcDO8OI8Jx8lFtzi66X1EmKIaQ1aZy8/nUN1V2+rLRRueaqutoxUCf6jNCF4aNlktcsWiIfcw3sE
uFu9+aTWIBgPtrS0Drs/qw/uXEQIHspkcqse4CLgVLpf1+wLqfSbpjKcdWA3Sso/kaj5zoj6V2lX
XtEBDqPP79pZ9js2zS7ZWYgqUTpZa11X3MMA5qlrrvsBE9P2Ux6fLpv42GPAGAOoHwvwtEJAaYg9
cUvr4DFaeWPS5gp0GP5lEccx65cI8YJecgB8M2VAgKST2423jDz2qqSx99hcLzKECzqAxO0auTf3
DMzQrLV15uPsWMn8N1NnSRnqX4LIiywhBUGthul4IeVe588ecdHj8CG6ov52LWud6il+IpLnDska
if3lSzqwql8m1ELBT6Wqf/fgIbm8RDIJQtyol7isRrAneMsKBqz6aWolPnB83TNfjCbEjUKlcRSN
2MmYNQms0/K1CxUfcWNALFTO6bmpJRJlHiGEjtgacRWL4REWrpJz85AOkZPlmC9I3l+23b/cG15U
EyLGrJCsLQpImoP/R9p1LceNJNsvQgS8eYVrw256kZJeEBQlwnuPr7+nOLsipojp3NF9JSM6kVVZ
p7LSnFT8fhf5ZeI2zXvtf3+1FD4hjjpOHDIkcigkZsduTCeVj+G+h8ORXWEhNSQTa58Fx8W9Sawm
qSSHE2iKVUK1gw2Cc4BNd3Kim2Jvof9bOOiELELBT0PO57SRixHrKVa38fBs1I6e3F1eRMLe+VLo
FLzBSpbiWs7645KepZTImm272nhNmqiHBUUp3woXR1XfwQTZq7l/K9+mWxNvZxDPzW4Pazxau/5n
/iAQlrip1UooZxkgskKMHJOr3Fx91K3zlBK+2vYhXgngjADz+Vj3ELv8jy0qSP12ZyL+Vdjp4x92
VrEX+Yc8/hUrVEmPgmtmCdpXPTo2ZmXnVCfFtmWvhHBXR5ZOYl9gGrir3il+6yw24uP3LDcX+xHh
Wm9a9koUd3OIMfo8RRUblKSD3aCkuGgzR1WJK33bgV+JYU7p6iUZDTKYuFUs2+CPnuhlKIuzDWcC
uXjiWbfUu5UUx8xyLU6woqYTIoj7OsEhLPzSSX6w2zC6io4kWcgmrq+UY2u8kmaYrWDKGKftRpKr
73zZe1xs4d4QnUqzm7fRZRz3yS6h5usRZ4t/xnaC1Y+SbKFqw+iG0Mnk3rIFwVwoMlbKRLjLZIhQ
yx4ZLEaZdSiR8qVRQEsc4S1RB1nlkEKKJlO3JlgI63WRPbBeeeYpPY0uqyIAAeeXy3BLKcXhhm41
8TIE8AAlAW+sJnL0GB0hNSFlO2f8YRr8wzXQizA1FsBTdpKvhcgWG5BvsLZWwWl94SVXnMFL9qnf
EgeOrdYnX30ll0OQyEpkUKY1uSuI/SmfkBlADd2UXzXgSJEWPwunw+X1JDXlgCTKJMQpMQnYVc9g
Yot+tkhFBG7sGGcRzZraHcaBMMp997LYzbf6Sk8OV1RlAsG/gqOnxaKNrvvF+GZgfFy6N3vKyaFE
cZgyy2UxGyZA2Wq86sRKbKDizla/ibdGasuvxjF0Kqc6U8lY6mRozJRX8IIh6EosJtAxfkqvVUey
WX1Y7UpvaHn7H9gOKfDUODdV6syxSnX4VfKOYbW0L57jU+cpHoYAOtrj5Q3cBjFMawSLI6Mj5JTr
hMESyg7nMDMPo3ItlpRdboY7jA8BnDaBnjZmLkKb4Awv0at3xnUt2B3uAt1Pb/TQVgiNtpHlQyAH
l3loWE0q4ujpui0iZpSmfhn9UcnqSisOLQWjBiu83uau2cWvRqsqbl9pBbF21N5wGFmOgdVjdgt8
nc6wg1ayh9S7vPvbZ+r3WvF1a+EQjIHeNcj2auluSqODUOV7yUq9rswPpTD/2SXzIY+DxTGLhjIo
YW1j5AwnbZ87qCQ9KmcFHaOMRJh0DYglfD9rq7Or6FGelZkQIoHTHYzOrvxylzLSud4R/cKbr+be
p2pGKJkcJgZam+emUefuECe3bRYJTt/m1Jivf3hOfCwl+4qVZmNSg+mrwlKKd+VVfxwwNAbdVL7l
5bisb6I96lYdav7APzjGH0I5tBiKSkrRjS84Eer32SA9HdWkzgwPa9yP1PBqah055Fh0JY/rkSFH
88OqM7slazgIqOAbevqsj80gxRo2X8sn+Y5NRxLu1QPSOjV6e9mAwJC8Mdmh/ewZgPwNtACmgabL
v+9bPdYpxqIAnjL9vi0fixwnoN0N1oQRWl4cKF5gkjHubQz+kMnbShZjaJgI36Bnx07ZW/da43Q2
JmM4isdKt4dvl3GFUpKzkyZvDMPSsLCGcZjz62YM3TR9rcC/GeZ39YgJ0f96jN/7u/BDRd5YBCtJ
OnYcmmV87uJwJ2AYiCPPkn9Zs02jxOxudF+gbRozjv++fYURpEEhwRnXl0Oav3TKw+Xf3zTJ1e9z
5qHnegyGOjis0XxVTaEt5oNt5P+a/Z6t1koKZxDFUDeTUOMcp7VwLGoUmFnHvCZUoZaKM4I5rsMu
Z0/bph3RIYVSFYpxdttVWunB7bqi5RVYtbEbDI/SfXhcrnU7eE/rWQey0prt7aeju5LGeRYziH8m
HQTHCLMN8Xv5TYpXhPnOek1PomPffkka52LoSaRXnQr4q9PUnbXbvE9tzJ/yzOVfE7pz1sD5GVWf
BPlQw+bM+jUcwRWBApWGMAZqq/iXWFgKKAaYcEDVXXmtO8sVqvIfWPGGvNe+UaN5iFPEpxDFRZnV
rhpyFxOA7VRq7+s42edA9cuHdfs+/LAIPnkYWslYZS3eJIW5GzSQUaBXMxhuKv2uF69HI7C19G02
92pMUVOQy8nhxKQMWqqNLDyf7KsDJudezd/m2k1eWNht3qc/CE0J2+fTiGw4eaDUOMwJRvQcK3/a
S/cS2sUfOrQZNLvuj4Irq5XlwEOv5U5JB9hk2v6IldpW5kdCI+ZrXjhf/DNrnrOkmxpUMXV+dWAK
LaiEkW3RpgsCNqMBK2U44KjjWtemgiHhIo92aVr7Pg2+CJnmzoHkppbxglmbh8v6EeircfCRohF7
SFk8YOgOU/pQ/OvW97+DhsaBBrKH6CiuAYYx8kNh/iL9a46mvwvQWX3RysGdpnQpZBUKoMskKO/q
+f7/tUD8zIw2X1JMS4AC84JB3ddtQhnYZgHUx67r7EitFFhm5BRUtgMo9sP0Q7znD+Up2kfHcn9Z
E8K8dA4LVBnvdz1G6kIyBUfL8msTQ6GkNN0pknkbqjOaPsK3yyI3H44r3Zj1rXRr+zzTqvf8Y/UU
G49ad5Tk3JaF761FOFzb4ZeVKA4JSvC2BYqKp/aAXNpyqPF+y9DU5Ji2ehL3iQO+x8u6bZ8cjEo1
MYoaI905y+5r6KaFLN7aYiZMfqNRlv0PKv2WwD+7q8qQwoIlMdrImdE4jtlxGfox2m/d6LaHDk3x
ZBBrG+0+RHIvbxDMB8uiAU/ZQ7h5CFwLNS6mXd9GR6r54x9uxQ9ZnOHXrTYNQo/Ermbru+I2P+Y7
49wemjvaSdp+BoPa/T+b9b7UK0M0QdQSph30ijCKRMGbFC+3Z4SYWPfma2OjeP2gkZTvTIHPV8eH
UM76JWnptKKBgmwxQTL0Kwkc5Y41E8/78jmkCj+2e3BXSnJHINEQmA8z3B+jY2ROdmv5iTs9D7k9
7Dt7eYuuql11l7r9fqGSlpSmvIM9YLRQacHBEa6Cu+bQ7iL3FY2/s4tgsk852MTB45/johghVtNj
L5P4SxjtGyoyuA1aH9vGXYmRtOS12gEnO+V+FK7T9MpqQ7sY79Ps7jKEbO6Ygp4qlu0FtxbPJ563
UxEOFSykKsH/ZzwEO2UfuNnz0tg6OIOe/qqWnrF738Ifl2W/93Lx1rmSzTONN5ogi6OKZWQ9Caxf
G1MynuPJyVGnXezNm/LQPyaopw+uDXe6Ma/Jqml231z6AA5rME3UsuYZ62y+h3wldCkU+9YdXe29
3JKq/91y9tf6cnATIYopZqybpCn8EbWCZfzNyKkKn62DsBbC3bHmOE6BXqMKfXQWHxQCzoQEWesa
qJ2OfYo8YPOCWEvjAKYXomWoZ1xBxYkFzaX9YtjGecHMc5DNfAkcymaoJeQAJjKlQtEG9rLty7Oq
q7aRaQ/iHDmXTZPUi4OTSTKmfmyhl3zODgxOSidGTf3kyD4DFCo7tdkUvl5HzvGWhFlNDHYTZeje
Q2dvZ+uo6fQiH9ip7aL9cC6c8Wq5ZQXw0Vm+v6wucxQunQMObypN0KIowaoak3lSWslJx+lVqH6J
puJr6nQIW8ltKpFwmKi95NyXUCvaYuxhqbJ6FaDsR/TnhoI3QgZfhVEZRZ0XMiBGPKIP167v0l/m
Tz2yle9s/kOxU++R2Jn/PT8xngSr7eRbCpYwEvIkMnHSXcnH+FbUmiTPKlJJslvtMoeKYm5qacqY
diLpIBTifYtBLcdmrI3Q7drabSfPDFHtP79eNpJtITqG0qIkCEE5DiwVpRv7RVBDxq+RZztT3wsV
YRGbThKihr9lcAg5IcWDshI9hEM2uKxSq+5dXEOVYQ/OiB7MxCsDV/q2/IknvZbLg6YVhkpTQK6C
yTviTqIUo9aOg8lpESbwcWmh2yQnrF2VPHcmBfzsGz8d4tXasW9YOZiyFbRGqLL9OQ6H+KhdwX2w
2WWWXFVOcaZyEls+EGyNDauVMDVc5U6vFMqVGgcQV5hfKmOxs/TnZXsjBPBxOEzJTvKowppp6s9R
+JVm3y7/PoPwz+v1WwE+9BbiHdgh+YGMW6jbWfM4Tih8aF4lqkp5G9s/VoqPvaVtZwlRiJViya/F
Hc9/FXagR8trvAIuaoNygPHAUvSUx0GtIWfXibYscVhDx2iS7do6lnLnXl7FbQdypR37hJXZzaWe
qahBw9G5iR5Zx3R9rn4UD/FucqqX8asCzp3I0xJboh43m5fWSjBn71qVpeKAWTVuCzKa6WffANdN
u1M1NNc/9Okp6kT7sq7UanJOgVQZtYhpQ6G7YAarED9bEREf2XY7VjpxbkAllIs6DNgvcVc+MS4a
9VbzlLvRXTx5jwYnojh7652xOsN86M1qI20YF4iTjC+IePtSdTTryOvN1176kzLttSwOL6xG1svc
xHalYYMZDqXdNAQCEtvDx+HiJsuRSoKEoj0r+SHJnv5f28/H4arMaKpiYQbXYupNZC8JIYDafj4Q
B18oNIUE+8E6bhibDIrlhx+oAEMDU3NXnQ3q3qOwiY/IzbnW6sUCk9bs4mD0NuanN25xEOwf70VZ
g2dNNniBUA4JNuQ9VXxGgYfOgYceFU05TFBY2Kt3i686+otkl47giYf+VTnO6BUvjsItVW2xfR3/
hn6ejWOMzSwPOoidFeEqnEvfrGSvCqnVpQySwwsBkdssYdtpqqVdFIdsfrlskZvtHKtDpXN4sYjx
WAQRTFK6SV86UBSq34oraRddY9Q1LhVQ7P+4LJFSiXspYIzDrPbMyUgWyTZaVMtSTCmkThxQgFCw
iOcROi2YC/0ivGJ4CSIC1b78qt2JMVKmzY6yQwIH+S6fDnVfjcDczj5/iKbEno0XBSUj7b06tMQd
QpiewXnRudIEZjHCVdcbv06eDPHQBlSp+1Y8f2UVBudFK0ah5JUMdbI2QhYWLoaJCb65LUS7MD5l
0leWOB0SokCcMA2+XkRFU3gtpti3ZthN2VtkUujIjssFh83gwGI2U6nLInZqMeDD8JWvKNJDD7Dl
LffyK+P2a36Fvn5/2eA385frxeTcjFibkEzUoVZ0CjQ73Bd+uuuOrPfHy33BLanN23bjf2PTJ6KO
DIQFyQQDmY/vufvEzx3penwtD7Kbovm99AgFKWvhMKQ3wm4KAyioguS0gna1259kFGVRp4wyEA47
MCQl7YSYadabz1NQ7pRR8QllmGlfshEOPAZNqZImhzLiTgUFg7SXE3u57jxGvZDtKDQkcIPv9pG0
PF5mCRZZZvssPZeG06O6eBoPIEBxCM0Iu+Cf33Irjb3J7qzspB4tPwRLwXRkZIGdgwipR6XqCJwy
OQxJKnWUhQ6btUi/0vS2rGcn1anqHsrhMbn3iYQ0cxPV77bXHfK78kv4RbxZnGhf7cofRkJyEFJa
cRCyFENThyyGschvRTLaVZWAFpmanUoAFU9WrYipaojMqcrTo2ieuh7lB4IzUIOV3rNvn4wd9V0Y
Lo2ZBZ84YaS0Ew0Nroyr6rY2LU7BRr3pj1O764bAbuJnkPCeMOSQaNTeXMSVWG4RyzJMKsTU4AOo
rZ30XjcXdkQxpW+CxUoI+4jVszJq+6pKxyJ383gfhK9JQc3i23w+rgSwTVwJGFDmIDaTBS0O3UHa
d+D8UH2kaXfEud00hpUcDl5Lo5DmPIQc46E66DvNT4/Bo/hTO5en+SSCoUX71tOdRptosZLKYa02
FDPKAs3/BtL+6rFAwxsmwrCxt1QmlVKSg92xbac4UmGJcwHS9MQvDUy6wZgbHUWjl9eTsAs+oJtX
elkuAySBqliRMqcsJULC9o3/sXZ88DaGL6jiikI01ZfgY0h75R4sC05/YJEMKvJP6cPh7KgNxiQn
OYoGEsUNC8ecLUqfbREWmzgJDkCD53GQJCMdJuZyjjNSQpOrO+2v5goEQU/akTXbFDuqV/AflvBD
JPuk1eFKQeNoxcwXnI/q0UDJUrjLD5LzP/ahUApyWDHlmCg3F8Db4XX5+leyJnXC0mbxtfagXo17
ivlj294/9OPAozP0IDKYKyOI0GqK7Eqod0p5j+FH9mV7374irQ9RHH6Eg1CUM4tqjI65i/dsPpuA
pp7GA22FLxyoyvltcP8QxwFHF4EQPmAv8iq4mYXWrga3FL8QOm16aSudOLjoW0FcihlCwNLy9t7C
56gPGK7ipP4fVsMqH9L4uJCVB6JYSFjB6SY7gWcMXe7BKY3tyesc9MkSgE8YIx8lioVy1goWD9WD
IHyuk6k7qDkKPIkl3Ab43/vEh4pQ8aOkKnv5Z5jx817w0KBVCakS9A36ug//CVS9z5eFUqqxb1qd
amOWlxxUArjKosXuqp8dhr1elrCdAFrtFfuElYigyJQiHqBWhyhUdWs8517opU70kj+avnoFdtMd
+eJiT+7PbtTHUnLwIQtal+UsSD6AEdu6WvbBadlJs83yg7lBaEggh84hh6H3kZLqEBZY4G2e7bT9
LvVfOpWix6T2ioMNs55i2SixV5GMmajx3hoM4l6hJHBIAZKXqFbYwzgWTkpyI1REcJpAIp7dpVKs
sNdV/H6QHOWqtdW5dkiyA7YMF/aej/wg1G4MaQkhcoMsDEhK21HeJcltsFz3DfG0JxaMD/1EmNBW
DuyxI3SDo5Spmwn7y8eHMC4+8GNORTyG7PQI2n2Z/1Cjq7o8S/PXy1K2Peff54UP9Aj5gKG8IkxL
xgtb2aN6E57z/0A9TpxLPt6TB5FSaexcYtpBsAN70rNeOKpr7TKvCB3KZ6F2h0OBztC6fmEuixzf
hdJtQeZnCXvmAzst5l62RsSW7azvzDd2kUcoq7rGTJnMlpwSlQG5aJtUwJFyIPipc2G5xF3O8qjC
fvHjPSPBLFCM6o0uI6GqrwIiKL1lHhhpBC4NtGoZqsld7qlVdfnE4rfZIThK+wYPK0Y0TD6stm5A
VULJmmJpKsrOOTkT8ntKxF7ZpTe4E9i1WDCwAkEZ478odlSp09b2rcTxXkQuiYGushR+WsT2gCms
emD3VFJ9c7PWUrjwcBqKQVZkUGp0RAyj0PbBLXqrtHN7KsC3r3wrXi+f5S3EWMtjntrqvk3HJkFd
B7SqU1TaydisYXClrD3Hsf4H8LcWxXkPihhFcSfGuVvVnTPmvqj8yd26lsCO+EqZLLeiWGcZYSmz
rhGxOlpp5Yey5WdBTHh51LpxaBFpjZhMMfYp0Do/7MFREoX+iJotk5rQTNkd5zDoUloW1pzgmSai
T1eyq2mvwM+7bAabSZf10nHugiZIcqyzV0Z0qt9Ylwni6tfqYQBXNEgZxL12+yf9/GuJnPvQR00u
JCEkDsJNMZ8a4/mySlt4vv59Dh4sfRQTgyXrY4xwU6Vfw3i4LIB9IO86rATwrkNdmLM5GRDQpNHe
6MOrTFaucyFwuhANDkV1UJPh52WR7JsvieTQAdmoSGwYlCcSni7SlRwfBfHYR1ezeT3lb/3oX5ZH
wRHvUCxaZUmhAh2TQ4P2TvB4665qL8f6kO1Rse6SVF0Mby5pyIGEVYN+P5ggsPXe6X/c4CDf/sXf
2T5TsZfN7Pd6CznAyK24qBZmI63HyvQSn01LxRjO/XyOPcEJ9gu6q+PXqXeRw3WItaVU5SBkAr22
aQ4QLuwnn01VigK3uCpPeLyd4QjI94Q8yl45IGmqJowxRBz+R+UYr9JJeZ5Ogi3ZoWd41dvgyW73
JXwcXjpyiAxlthy4tHM+GohGIqZQnSUUlvTlzwJ95ab0hEm1ToZ2UdUiLhsK0AwOXnSUaoyZoSDS
/6CD9u2JEd4HbuqY6G96ERBqqHaUORFIbXCII/SYv5izl79UHpbJ62Unp54Qm4G1lcXyGSdVrYJk
kLCJvdN7f43jYcUS5QFkduRwFLYvFw4jn3LK4lRpIgbRyfiwIBszqw9Rv9h5r9uySDVwEHjNJ5yi
chHNcsSGKQ+9p751N/kXsDc8F2+mnd4O5/GHQoApBW588smKllYKWa5wPnanFFXXaKTCEKz8kdHz
4GYnDjxhHiYHNlk5BBhBD/8nN0QXXGr+FFZXpkYNvSLV4nDFWuSu7Nm7mfn7jOcOsV4vQwBbdBMP
1eO7y7iyvW+KpoFpAOTlMicuDCYxnXsc7mR6WEYftSGUb8Iw/7MZfkjggCvMpWiwloVlPv8i5hGc
MrFZSJ49YAyX6r6hNOLgalrMutYLERE88yE1nFD9dXnF/uEQfyjEYVOiN0rbjVBoyZz8miETbpyb
+Wt9YAFJ8qFE6cPhUtXFhjzWYf6fourWka6s0F5yO3qafUb1nX0pDO+yjmzXL+wZ39oTN60SChLW
UDBfxK5CX+y3eaSihYRiCucOaSZY4QNrRp5VqE5qINu5Qo2qoPZKYbf46k0xhkob1Y0EkEDRifyE
HjqnwNQU3c/uCoeCiH9wSH5bBj/lozGjUCorHKbON3esANBASLJw2XRAEEY8tKf2MHmMCx415BqB
T9uriSCUBjplWbO4Y1bpUzxac5S7UQ8ADPOz0VNEG9tW8SGCO1l1GWVCLMPw9e5+aa9jzQvI4qdt
t+pDBne4lGZUonLAhrVvbMwNRoCel2tjh0eMXZ2pQkJqzbijFYJmCF1d2C9LvF2E0zQT4Hp5wXR+
HmwjL62OAa0A16V2QrCIt4Nmqybh5rOd/XxY/7tkOj8CNlaGou9MaCEOvSOnnlaCwCO3nEmkJrJQ
+nCnKVFHsSws3IFa8qUMwHJYP+o9xRLyDzfghz7sQlmd2QoD5DIrxJOZufVsCmwABvT7CWzN7xGv
Hwv5fN6+oj4kMjtZSWz6ZJABFXglfAGxNqNcyVz9m3kav5pfmUyF8pYYtF3aMrbQK4GjWKtaakLg
jDERuRccwgPjhGB+C1XNQu0Zhwt9mQy1VWA1E20/ja+y7JhJTd3xlD4cMmiRPEnCCEOvEDbUj8re
/IZ3plPcy3RFxuVDq4scQoxdaJZpBxRKYrs3HfNNg++X7uKTcWcqTnyrgYOaKpCgFpEDikgXo3rp
YfhtYzxZ2vJqyqmTy9XhT67d33bI9+uXXTaBXpvhkfQUqYodZcd0eb0sY7NrXpVFFaQMBkgH+Ayn
IQb/CbMpf00hNr8t1607sz4jMuq6/Y5bCeMQo1WxbnMEQ+9Vv31SwdAb+dq98X0sbfVBBjNetqMm
N2zax0okDx+6oeCxzN5x7eOC6lmDSqBQAji0mGcdA41Z2MGq9qr2I0XO9vIWMWv6hA4rDTh0EOs6
FJMEGlhD5Zn6VVV8NdSjGLzU4c8q/FqJXy/L27TulTwOIlDCkuZygU0SLBCnSTdRJNuDSj3p2VZf
0orDCKtaME3DwrK1ePkygs7cMU/6jeQ1mP1DhSdJw+NQQgQjmKWz1/x8h2sQbfGY3gEPVj9ZZ/Fr
g/Zm4ZA+X17G7YtrtY4cStSZqk8ae93jDfw2yKjUQRjKW+6MfNeeVD85orr0skjCFPkgphq1/4nC
AjrsMf6uhM5lAdQ68lnPuDW6pGB9gt3rjHFe7W75oaAe8gblby6ICyM7uKaqc9jWXDAUPmo5NUum
Rj1Ejkh6m4Wyy63uhzwGD43Q/UDLE/6W3xNqbnoAH1vHJ0WbrNIsmYVmQ9NZvga7CmPgu6PxvZvt
GoU6ITl8aLN3ZgXDfHq0M+Ig7FmvWKn6V4NfueG1gva77AZsV/as75Wj5JUPhUORX1Cry4FLXPbl
FL1XnjQYUJ48CvN+QOKj6q/lQbL1gXB1KAvlsEWpylYX359EMJ7kWqbyK9Sh4/OjgWkGYSQBvIIv
6ErDPHQvv+v21rmqwRfKSvypyC+1gByyLPocd8hnooymvhvQbZLN9+rU2H3lVhj3EWrUeNHNopq1
pXCwks+gsw0xAwM0F9Ht8jj+Clzteroz7voTyoTBRJ3V9kyFbYg76FOkEu1ycsaCh6wOv8BpGH0w
pZCx5c23y8e542OUbV8vasx2r0QVclI4cVD7Y/cYxJSLStghH5+ctVFU5ZndB/JjLT1kFdG9SO0S
H46EzzFZeQpNst6ZFKf1mGNf7iSEau6sO4u1v6fu/xBz2Or/WFkHH5cch3xqqwVy8RJzQuFk1DeZ
8ktSfWtxO7M/6O2dqRK9QuyqvoDQfIV8Z9ZdP6VAaDm4Ncbb1PgqzD9iyKzMgriAKAPh8CM1524M
WdFahYkvMeaLCC+a9VPRCJiiYMTkvJOgErI8YumV2uu97Ja5C/Nox0ggzcjdj3uROmCkRA5HuiLI
p45VJEg3g8tq2AUnu2Lz2f4K9FK5OWrPOBTRxDkQAlZlWxrpvg2fm0TyAM1uNyinamyJbSOkWcxq
Vw9cPRzNWmSuUFnHfplfC13paX1rW/lRV0mEJG5vi4skmvVQJwUrA1NuRk/z4yMjAhrR98ooJ0Lc
rYS3QBilxVzdlXaBJRnZ8B5xuVMbO8JAFcw5DVC9kjwpmDABTgATbD2Zc0fIpfRk/1/JbSehmyIT
q5ojyS8jvrg8dxitKpbvTLQ0uBAPA4uB6kpe3elCX7ObJ5QeZZTwGS+D7F/WiRLBuSNpW5ZKBKoI
NymL2zJN7k0lugkqdSI8ZUoOhyORVnRSGcNE+ln4IhXqCdUsmLM37y+rQ51qi8MROfgvjvQNplUJ
Nuqaajs8W+d2sBllauhT7DHUUeNxRBDmInh/76a5Uwama1izXRX5WZqEI65X4mRTC8nhiNDMsTLp
sMGo+NaEV218atUnYhEvypBEPm6qKgYqzFkZgdU5wXcR5GIoBPLCs1nYSAAzeqriiF5RomL14qmG
VA5F5t4ahVmAiUypiFn0N5aBSjEFKbiKMBJKPQ4+lN4qS7XCsYq649x9D8PcThfqRcN+5B/vaGjD
YYWMtM2ksQuNlWKw8Z+lY/6U3ks9s7NEXJ8XvSsI44BCbTOMcjRwipdRtq3il4Gc0WWb2F4zQxEV
832KOnehCEstFXkMCao6YrUiR1KfqyQkkH1TDzAwaZKiYdqkzJkAyjmGqWsQWyxCjF+OKyeyCAnb
D+qVCG7zwy7tg6Jl6cnv8TVzrXFvXLXf0hKF/4zXUb9efv7B0q0kcpYg4O2QiMMIu5bVM5LmriVr
v9K5I/oKGc58MriVGLa2q8uiU7uwVkSk8xYzvmtR9Z0IyzOyVQdVr++sEs3P1h+lelcimdGsRGpa
VIod2p8xqbS1Q+PLGHuXl24TElYCuFtDlLXOGCwsna4H8OrdLhn9wPKD7u2ynO085UoQd20EalM2
+QhByoOEHihG4qi6rYJZvcyB+RPaclT2/jZz7spYBmkRkxFbNQDp1NDpasNeqKji9lW4ksLfFGGA
qpAEu1O58Yt5bJ0SYXrNSw/GsUOrEFW/Q+wVn7Mekq7DxIcBqKr/EObYbuTYkebBLjvinthO834o
xieuTWlIArXFZrG3sblLDv0RbbSH4cRGEoMI22kx2ewrK6ofr6xHwlI2gXAlnMOPJlcMcZp6FDK/
jQ04P9F2iCr+YS8fQgWuZ3tQajv2qdfD9vN2JZYDEUuAf1Zhqin8NHt5CK8ZNWXidvu+Ag8merFY
0Q0drKJsSOFApRcDK+wkWOroJI/jU3s3XVVeezIyRHAbB19DXDObztRKTQ5RYsksG0uFEQnxFx2z
zgUpcsQ4tTEQ+aAPsn15M6m95OAllnRMIM+wqGZ3mpQbLT1Ew+GyCLZAn1AZgI4BMLKOqn7uEDZN
VmiRBFtFF7OtDCHSIS//Lwn8U28wqmkoc9yZnXpS5H0UPVz+/e2E1YcK/OtOj6e8CzuWdbZ7D3Zn
L/vwnB/YlEyygH/Ta7J0UUarrYgpZRwOV3U/IQ6A5cLjwJVcVBv68U7C1Cg2gJ5q1ty8MVfCOBiO
1M7KkgrG1pdXusYYGmZQmx91yamqu2pJXGIhNxFyJY+zhS6xlKZpIU/8jgGPs435nC4osx3zsf0W
ze9U57IbHXNqHvK2Df5eVL73oi2FoQ3FDrGVwjWSh5Ji2N88Rh968RnNNENNpSIAEjtzDwsc270U
E9mrDREmqIt0wwRRO0YacEsn9E3Vm7GauXL+s1O8TMxsYaCmlm0JUSRRwUB09FDKfBLCrIq+V1Mz
dotXzWYjAGun/qJ+E35pd9E1xvLdROfs62Wb2DAJuLmirhkieEFBDPp3DyqKUrlD4DBzzeZJj7+L
wc+4OOsqyRSyca5MRZM0tBSZmvkJhsCdjv0PxsS1HvQjBnphsuFfxOls9BVZh8UeAxzoQZomYr80
y/h0imVVbOolEBM3VHFHGYk3gPu+KKMDQm67XEjtTOj3YlmCAovk3GdPhEuyuUMtV6nRj0qTusF3
5sdFD7mj7ISddKZ5zDc3T5dM0zREAyTg3J2sVIEVlAnU7NPQruafnT7Cx/eT4stlI9m4FE1w0/6W
w13Cai0mZtSqsasYjaPLqS91AibfqqVfYuhMFaWPl+VtecN/E8gOysqvLwtj6OVsSuBgaagAmq5M
V7zRdqwUJ/D+4BEBYZoiq7opydIn9FBnvRtqPXWHornu23in5jrxNNo82CsRnM/WBmaL4vIBZPoW
SIzjJys7GhXFiLLlK/1NEc4ctG6qtCaXU1d7WHzDZ52C6Kc79i6CvDu8kQhI3LaKj3XjrCJr4krU
Gohrh5dKB/1pHTlW/jYWZy0M/MsWQS0gZxDVKM4peK4S1PSezOlW6d0i+HlZBPvcT+d2tUfssK1s
Li1bCypBnWbxTfW2np4u//5nozZE3dJ0oKwIZwaA+3cBk7UUYZFpiiPu/hp8LB8a8D+xtND/0J7C
Nvtv6nDSuEiGMC1z2ciQpp97j1GRGjlYs3uXEa2lN5lDFT982qF3edDPQu+oYikc7PVGleVSYymO
IE8uSMGN6llpYvfyGn7aI04IdwuL/VJ1wgQhEZrJl7p3ImqQMyGB56dB7ZUuMj/JwXD4m0EYdlkg
epeV+BwB+rsWPEFNIY+FlrClkqeb4iB7eDPemGAEWTyr9gNURXU740DI/HRYOZkcAmX1NGu9DJmj
wwZq6kc2mxqDEx47G90uR0bzO6Mx0daIHSOV5UAplItStdiWSY2Hp6MODpTEj3/hIRIZbn6Y3Q40
l6QD8Mnd4NRl27w6zKDDy2txhNTwqcP7uPC7/XLXo8gNg7JpaZTRcOgUimkTBTgTjvYwuAoYoqYE
o18Hr7uOjgbir4Zr7Yn93D7ev4+byqFVb0y1FQQGwGR2jJvstkIYMXUaMPTM9vsE7hsqvELuJOcq
dnFcLKMGLS3ZKZ/Y+7/cZT80w9YfM7t6AS+V4FBhh82V1d+fYireZPzUaAzyk+Maa/t/pF3HcuW6
rv0iVYmURElThZ28nd1xoupwWjlnff1bdN/blmndzec+A49cpbVBggAIAgsgkjcdDFF1bFl7BbdL
b+zkCkFYyKkeuk7PFGhKmJyD6mORXuv0F/pGdM03x3L/N/u2ghMWsVeUISw7wMW/oiMviGzRPMLO
xHDUHShf9/92AQWz3NQoqA8QOboNmZw+fKgyiWWR7ZBgkke7ghpm2CFwh37Tau3MGT4vL9qma3lZ
M7EqNh2D0swYIAhR3C5t3Sgh+4pIbl9UIslzGmJlM5R6pngCwlJxEzmf0pvhR++jngglWZyKv/gI
HrGzfhsPDu+oNvkgKCeVtvvIfoVgqOu6bpOOb1g6fy3Jx0JGRMn344K+PweRKylJixnpCj/F84lf
TxjqejAxS1rXI9szLuYKBqUUdJn5scrM42J/b5TRsTpJACrDEMzuHNlWa6bAULQFVXSJo2WPVSo5
sfxAvl0vpvOuTdBimALINFkU6QumuZr53WCxb/WFS6OHIlucQo/8v9H0FzDBGFW2bdYshlWPbLO7
n3Q7/YbyNq1xhk6PAucy2KamWSqxeLpBJ+IECGxJPEZhrLuKdSqHxxZDIC4D8F/7ZuleAMQJEINV
0DYiACCoi+vtc5YydAufQXotAdoOrVdIQrDbJFRpBo2LgnR8fCj5zcfPj7w5Tl4UIRNLOKFKHC1k
bhPdtezaUel9kS54UTtlspIkyf6IvH99nnfEUCDUEKdXrYbZ3eHT5Q3a1O3VsgmHNM5JnioLJIkM
EHODrtjoiJOmKl67sp1lvpvTigdlKzjhKNEcSp0MEEjtw7ssaTzblPX78U9cUjnhAM1T11VgVddd
oz6l1m1bOXT8cXnRZBCiB6+VocgDQJj15zS7mvnDbfXefIGwUoLXzllopGEJjKQ9RNl1aB2SSQLx
NqsuYAiOGzw1S2tFwOBUNSAmdKar4MDpReeDjHvnba3zaywxATxUNU0VO4KioaICM1SMAw98cJv/
MrgDno6swwjK6tmRXXskeyWmdqp87LKaq0Nl3VIMY4jx3FlLOeE3Dyp7sdqCRhR1EnaDChcBMt2i
+kHop8sa9zaxw5cPR8fkf7YqXhipboa51aG5iV5PvKEUsb7pt7sON0Z+n5G9gUnxBAuX6FNF7IpH
Qifl1kAiiR2169ZbXOKnqGqTdcNtr9+LeMIVcYJfGJMG4pXKpyg+to1/ef02DfZq+QQzp6DAOM8r
fD+OMCmIoAHTdqNyPymyzkXKF+aN+cHkMMxhZMTUxYmuqRHV4PtJodx+dMfnXyW3RugkHjg/wXKf
n+P9vOuPIIK6U35Gvn0sD7Kk3KbGv/wCMVaO22gxW4ZfYOOhtP6+TK7dSYp/3z5/c3VcYYje1lpI
TRS4DUwSK/3sDIrRGx1ZDAwte+p889Tv6sxlt6BjRkPjuzvxBHBRN8mM6WOoPXZL+yay7rPyRxXL
Bn+QTY1ZSShoZBknY4v5RLC/xxiP69Yd0hXVJ2Nxwuf+bbx0Iw8ddV7QuJdV9bnA6IIGPV/CV3Ez
sbQ6LTsg/x4hYx6K4+Ipn0o3d1vUs2pu4Sen9KygWVRBF7nMUsvUh/9/BR+VPB5oAa/aj7QJ3Lx9
TOOnyzJu3kBMxqnl8EZjik9OVO1pYI+F7v7uLEj3/U5Hyks2roBs3uxXOKITncq4t1rg2CDbzZzZ
563EGeoIqwN7HHzDrRqUXIXPY+ylyRKuIW/38UVIwbsWCoxEaGMhu8/Ljvopqu9Mf/5hOby425b2
pGzv2x84sVujrFIyVxNk1ZY7u94v823/7okCzwfvBUI49SMI2WLwnMK2Gepx1K1jqS/ewmQcmJJd
E/s0OlDT9yWa99xOwxiLCLM6beK2JftY1OkHI68AG/y4rJCbYfCLooidG0XRJWYF0n9XsyZ/CkJ/
ntMdi0JHD/K7oX03twZfyJcwWBfOGFNY1LEFQUmYndThvlD8vJeUY2578BWGEAcbi5FVQQYTTW45
EQVBcGe7P5qPv3tQZAHD5gKu0IQASDMHQ9U4WpK2+7bJj1U5nfN58hHUXJN29P5iv1ZwwsFGGlvt
0hwLqFcEj8iW5oECwUVB1qe+bXEVCySh8qY3eMETuZqnNInrtEL02lPUPikem/E8MD2FUu6LTaOx
AuL/X1lfvYXpD1Bl4MYf0Szn1K7y8GNyyydODPD/qK2SySXERRHTtTbj2zaezFv2ofkMVYEbz137
m3YzZiDiLHz1yjhe3r1N878SUlD/WFENDG7Haia56dVB/kMfGxBSRcmT3qnfrTE/dc18itKCOJeB
uThvTDIeSKkKlaCo8H29uphpsNjhiGPeGA+BcabN/vL3/8ehewEQ1jNr56nJp0x3MVuLL+V0UA13
/jLCvaEs6gM4TSUJMJlEwlLOQ1AaI+hG3bj8yejNnO8uSyT7vmBFbFLrFii9EWtZyznt7CfNSvzL
ENum42XNBNOxTBoDIxogNKXzukjzgh7Tkpd9tXS+JetF/R/3UBSEYFy6ydXgtQropDT7OYIPazzT
yR/MQ3haHopPpkv26RP1lON0pxzCR9k+8X14q3kvsIJihHPEmdEq+LS2dkiH0A21eNS8v7yUm54T
lSD/FU7QBhIHJo5dybXhSk0yp2D71P7QqycLvMFMArZtO17ABNUIUA3VJDXACkxStMYjae9iI3Ky
4HBZKNnSCfoRtanR1g1wJpA3dVcThk+WsoXbVvMXWQR/YlldwSwVGOFwHucbbZBcmDZkMNHDYqkY
3kF1TUzkoQR6UcomxHRE5VzoB7U+5Ius+3TDdbzCEFTMyBTaTxVy4fo+fdDd1A88lOj0OwudYdXX
6IOsR18mk6Bsk0HbOehgxSfQUT12ZftPSwetdCY7C/x3q8Ar0QRVi0pFq1q+fFELqu1ScWlwq/QS
fZbJI+hZaxrhYE+QR293UXFkwfWcSCA2jswrOQQ1S3ulCVUbW1QqPbrQPkej4be1r5Vf/916iVeP
KEgwGwvrRYu7IkLdB3JE0nacLWe3lkZM6ZEoz62Uo/BbHCadfk330/MLe+NGqRP4isTXbd3JXwGS
17Y7bmetKAkAG6/8WHFGW4wC6a6ST62n76xbXsEQSyk0t7Kkr1CFdEOgtGGDSn+e0eF1E7EP8otw
zwfSqWBTci/v3IYhegUmuKc5Z2ppcrCoP6nqr9z6cvn79E1dJOoEV5ZInNdKMJ99TOzf0hyNxyxG
nKJ5y2EJnfDM0J9IC7ffIblwhVrdAy9euPwDpFojmI2RtsbMFC7hmVclgTTXoz8XrCcfeZK58ffL
eLIFFUzHVKi5zWocuaCO/TToPFPG8LaVDMOS6lRjJmXUFDvGzKHN+pA/PVkfUP9WeePJ7tGVwalf
LIzWcCaE7t+W0+86r/9HEM8VUIgtXuELCqrNXauXI/CTc4FkVb3PPvU7XvKX+MqRSUzxtgl7EVZQ
UMUsghrMbDiDjek11a3G6gOIgZ10kk692jbIL1CCQ5sWTKmo+S05O08eHNo3XtAY7ms8xF4vp8kv
d8V+VCUHcCtn9Go1Bf0sl37pgx6oXe115xEkvbzOZbkKefobydvlxN9ICOpQpUdDtpGCrjYLK5qG
v5Y24I6cjhkmeRLU6+noPLA9WbXe/7CmL8sr+DtMQhgpGqSe0Uy3OiIUxpyexp8x2U4/dj7n+sAN
UNapL9tVwQdiUG+7TBUUyKpj+POjgU6LUkbnt33qX2QTHGCGNvkEXcp4ONV+UvUfaSZMcgrERrNK
j1uEi/h+Zh4WJEgVzamDXVDIWta3nrXX2ij2mSmV8Z9nbXY9ePxs567hk+diPXkVm0wqwZDYc96M
fQqp1Nyr21trOBtx6qntJLEhbzvJnp0Q8m0UwhHVFs6YEVfVYtco50EDdP0rvbF3iTfAqdLHVtnx
iljqzYdSlqPaFu8FVTheQViCsy0B6pSm7W5WwtitlhhzywvrZ9FHsrfujSwHpHuBE86X1i2VFcTP
8fjLkJ3/xwT2bavxgiMcKK2M1d7QgNOg8JCbSPULgZ3i7tQ4LpK04tYaErSKUBPcaWjnEXYuDUcl
akhruGUbePm0/JP0+p4sy3WH3hjnsuveshSE2YRpGLaqayIfS0aHHCdKRSkMix0WU88a9j0qDy+j
bBU1mmsYYf2isiqCGB0/WD+y40473ecf6JHzIVJH/aR9kc5r3rJOxARBL+a+6vTNOMckJODQnUdc
A35hRMLH3E92ituEz4WbvN33lO1R6ygRc0tN1qCCN+3tJWpDXo6lFI6+r445klPJJ/MrbyuaD+R4
GW5z71YiCnpiolmSJTUYjukEYudkid2+05JdQSbZ065sMYVTXSZmM+pTj8B16vZpVN4PgSnJ/sog
hJNstWUVtiYg2vRTX39OZIOlZN8XNBAZXzPT0sZwa6t1qR05cSe5eMoQBH+oKzGz+hw6Huf556W2
b2tVNuZSAiHeBucoIKB/UvlbW3rUxtCfmvRwWak2YzMCxlLN0IlF0Knz+gJYmyn6TUZdc7ud+ajs
6Km5a6/rU4hJH62n7uoncIoSn7+LymKzzXvTGpofr1Vinuh1A4+PtH/xufvM7vuPz8/dLgZ4n8YP
6FK6q734yc4cEHx9SD1ZFcvmrWkNL4TdrNZVIy/n35dQFO7vgrvie7gf4CtB3Hfdl55kqbfNxctS
8+1eyctG9BK3wwSdH+3JyWutuM2nsPbIzJoji/IBNBJ1c84wEA11Ykrg2IpVg5I+j+5K7f3cjAgY
1uIL5oQpjWE0iY73l5N9y1tZcrylskdOlMXLX2QtC9vWy9ZNdHkSWxfjk0WLTTVBdIn4pCv8aSa5
R+sW3Iy4/Eh0eitKIOYLlGC+NH3JljaBL9D34EfYI+Lft0d6kD25yCQSTFiyWMHSDgzJWh2zF0pj
Zw24d0f67rLabIYHFl7fTLTToc1TsDOtPg9z1GGfmNb7tYJUQojLb3Jdyrq0JUCitVE7pU2DWcMO
kbMdeEvRODFeDjRJIk0GIxgcJVVSa5xrvOEotaMvt3F7O+SwzzLW580kE3lZOPGBUY0qNdSVAWmK
ax4sdlfavkEyJvUiR9busHmnIBaiKk3TbIZBAa+P9tTXPSp/F9Tr37M9AsZrXiobY2YKGvjezz3O
T+4KjK/wyo4M9VDoVa7hSaL6GVa9U+uRQ+q/ibXXKIJ6m0qfkQDdI8+pSIKBlvzFTT4KftPHrYQR
HLVpREoXKVi5oAp2hYX8VZRI7ME2hG2ivp9oOqrwX69XP09Eywr4GfQsO4irc3X3F0cUsbtBKCPo
RBRUusu0IaEjTk6uVacuqvyh5Ee02Ycp3V+G2jI6GCRqULSXWxYq51/LEg9xnRUgMXer+IOV+nZ+
1ff+ZYitA4redXAI4fTgtVpwU3mJRkQ8DyF0yhA/D/uu/9lUN7Os8mVrVyhF5hTT103bFpuQWmXW
h7FGfWcZXhf9x3SWPN5srtTq+8IpsSIlHI3Cxhto0DnJ/BGkqE6WSe5um0EEpTqcmmpguURygdya
aZD2OCW/K8tQfrvL3XCfgd84w/CpvyjqNCmuN6aBeyKKYwU70wdJsnQtQXFB9FhPn5rgn7/Y+9X3
hUUrs2wpSIlMch8MLtMfR5SCVMGj1UrIfrY350UOQY2Vtpn0IoAJa8hZ7b/3oPAO54//ThbBsqhB
QmstAcaSkx+GjiKkMfvYDPltQTpJl5NMHMFHF5Oe5YwisrMQ0ViGchdO9o4Yk+S1ZiuwWe2+2PrR
41k/nJMJuxNjeGw1+MFc38Rx7BfKch1GLYZRhKWT6lSCu5lcWgMLBi5gRtcEI/cFX4Pr8ib3wd/C
A2av9bKPk28d1CvZ7YDvjpiBX0MKl4PaGq2807Ck6oC3oQ5kSNp1SFIXVJkzOfdK6VzWlm0ZwROC
3Bmm/ahilbHFmiCouL+bdukDJ6pVH/Nr+lN/1E7Dnvd2s9SpZSmETVuLWjuiMw28eEw4z8NgKy1M
PXpcea8IaiTUqzTJ3XpeJCkZfqDeLOcKSDjYDRhxl6iEi2Jt5tjBBx3TUlXMJcCMqDKUpYo3jwMi
VYuBmcSyRLbOmFaKRUzwrOVWfhua0bEgmo9qfu/ylm0ehxWMcMAZQ+vsEKMCvW5jd2E+K69Nq3IM
dl1Vnyz7vn4/nxwiLxShU1uH/dXfcFkWzaDWbEYnWeOpLn/DCP3c7U7Pw7ffP3EDYJqua5gpDpoQ
Ygi6QcIhx/0MYGr+K2tvElnH/JYDBnkMzxdbmmmJDFNVUhlZP8IBd/RXOVdOSB8u78+mc1wjCGaj
tbrRUkOu3U58o6JSmBdcMy888ho4xYs+XMbbFgiJTQZuGkbFwzSzNAybCnDEziKnjei3NpBxJWyd
I6RK/mAI58iY7dowWiRrR1N1UDB/ChfdqTF5yEGR0K1mLveXZdoyEJphEXCRazAS4sWiqkH0H+Q4
t036Yel/TTWGKo/XsZr9hX1Y4why6YtZtZGN5GLdYvw6JrCwyA+s/UAqJ5fa2i37sAYTvH9i1Ups
ptA8ypTWga3Yq9F0VUa6zKjLgAQLQSY9zSoLUo3FI0h9nCA9h5FsfNeWp8IBxd0c3GYUrcyvQ3Kq
Tomdd+AECch9OFau2vppSN2h3tFpQa5HlhXcFGqFx4/B6voXGhOWroBQcfkrx/SzhX5J8Tp+We82
z9IKhP+IFUg1TBEBIwnOkv5zbD5jDMPl72/emNerJiicPY1DNasAMBwww5wMcC2SvbmHThzCnYy5
YstTrMEEhSODTYtYw5WmiuPjog/nwVpuW0tLnbKqDr1l7M0h9+uslpxeqZSCAjLLXIoywHUtO6cP
4946BofwrnLASQCWRVkdgWzPhCg0yBaEEpwKx65AqXpPFJnmbYuD3AOcLkXxnujYGcmiBGV9cBnP
/i9DlARip+dZLsVedkGUogmLVyYGm/MKih4deUFNvbfdweX9x+CRltKNbJ6qlWjC4vWJyhTkVHCR
s27Kejd3tTO8mzWSe/Q/GCB0fn2oLJqoIELE8i3TtC/V+iYNtJ3kXHGfKgZ6Gt6/KLFVlemiE2RB
ZndmiaCIgg+JV0sXB5sPdv7LPBQCB9ziLFPXLXEuZ291ZZHAH7q6CYp05Vc35Q4bf10WaPPorkAE
awcVwGsmjyEGWIlip6BDU9lnJ1kGb/PsrGAEeweyfGVkKdJQeLY86oZ2r6WB5M67KYmFfdEsLBYV
idCRqRvTPIeGJUfebco7tFATJp/kxy3nGw1Y4Qg3pySeFKubYAai47Kr7vo9pySK9+xs7utdcU2d
xM9cWXpfJpzgBIO2iLTOQI5Nz68U68tAG/T5gCWgsdzI+lh21x3GCF3WjM0tW8kpaMaU58ZMG2yZ
luOJiqE/K5gkp0kGIWjFODVkrJoC5jswncm0HINKWRY2w4eVGHw7V55Ws7qIWgUiSnC9Dl50V5zt
p9HVT9VuuVJcHKn+R9geeN46/psGNxPM739UUvSLZCoStkBVKIZd2LjKpJ/T+dP7twksQ/AWqDvQ
3nTv2mrWgnMQ20RwxY36b0N4vAywec1YIYjduXVRoqIBFPeoJh0zTBldDoMzYGb56EWHDrOjZamJ
TccEQUBsiFQoCEwEtSjStOgHpUe655qdyBMGo1y1u8HXOXly7C1fLsvHN0E8z2s0QUHmps+trISC
xAk4TOm3AZebYfKH6ptZyHK/Wwq/xhIUIqujBtcoVDRE6TlKwAmcy2rVNmtDdHC+qIbOH51NQRwy
gXCwtrBb82n0qzt+KUTx+XE4DR9BduUle9kUBf7BN+u3AhRkatIAA7cGAFrGTtevItCW1Y3bJZIk
mQxGjFYo8sxhS2Ar0vIctcuBqUXiFIGFRK3ZSWzf/1hFvP0TsMtqllgtN5RRocVIR7v03tq3N2BE
BVFZ5Zv35ZHyifZSXsrN/Bhqa/4gCpf5imSDGkxwxLxmOzovOwxXuiq+a/sA4Swv3ZbTHW1q/gpS
8GSVRhIMuYNT6XsNNETXjTY4aXjV9U/TKDEim4q/ghL8l27a7diARNjN9J/Z9FVKELWtHS+rJzir
OEyNblEQKw3V6Oh4WcU8MzTEuv30z2VrsVmDquumDrVAcgem/bU/QbpATWK8wru4E44+hq1gOvue
fiFfjb3+OXCqU7M37/qTjBJts5pjjStI2OcZjZMK5RTLLaf6Cq9ALcdHhIJD75iUnvmVuIaLYcKO
euaPotLRepsrbKjwMWhDRLuWoJ9DOxV1HKFYBmSWXlxObj2aXqFd5c3fHHRGKCXgtsUjjGBPSD6X
SqkBaGx6x7IfYv2q61KHmtXu8lZuRQZgz1XxbGnrSDdyiVeRgVFh2EyvAKgPWrfM2bVC2G2iKntQ
Ph/tpvPykUkeMjYXcQUpyIa0QjwTq8EtqNVuepBjhXqxbxW2m0rqXZaOO8k3ZnkFJdrLyZzniQf2
FljMmkFx1MCpc8mx3nbVJkFehgALVC+v1zDD3WVYwEkBOxnfNMf0FF/rXvdr8WEjb2XVsPxjb0R6
ARO5aMc6B6OuxYPgPZ/pqvjg7EDhiZSDgdu9SziCqqPCSO/MbvlNZ4GecLQXp275me5KzEdTnv5i
n1ZCCUY4VQIVZcUDVlAfHGZQfxi+1Uv3N9qwQhGsVhgkhGJygO7O5U8lux/K2em0x8uSbJvGFYhg
oiKW5WPFaWj1+2aH2u+HCFzw0W6+yzD9KkZWetpX+2h/GZV/9NJmCcFiZWaj0jSw/ErTqntqLHih
sJXcvYyyHQSvZBOMRYGYRsGzFsz+Y/iQH6Lb6hAeOTGx5if34V+Vc+kWiFPQ8GtjDIawlAlLmiLn
0U6cPRYqSL7vElvygL9ZwLPGEFYuNvNCYSl0wibnhWGvosJt5oM5n5Tp1uwfuvROpTXaqCV2d3PH
VrK9WUoaB+2IR/Yo7B29uifZ4fJmbVrZFYBgZYNe65KAG3alwdStHNrXHXARc5j+7TLQpo1dAQk2
Nhr1kShjhxcys3UVO3Ui9GJa1o/LKLL1Emws7khTP4IZwO1L3wp/TLmM8nBbDAPhLPi+4AkF46CX
WqmzEldIKNyRUfIFTPbI3FqSBI0MRtDpmNEynSkKBgajdUpk1pn+Ux3/ubxYzwW1b+yB9SIM/xUr
r17WRmbY1Yg9iZBGnbzlWD3aV7BDXvY9Phr72VNOxim/4/0ayb7byeyRTEpBu5O6mVPU+/LH2ZvK
PMXJOVS9yzJu3xVsipuxSvCeLpIR5VNe6TTESqr30+4zz3ZNzjHGlKrWG8+4yO5k3cybJ2oFKCr6
gKd1lDfDI6Kq+EQNJdzFypg8RmT+2GP+pSQE3FzDFZyg8ZPVh0ERU2jK+EgGzCLuH3JZ+luCIZIP
WRXeTjt0vruLVu1TZd51WXUXsUHiODYP74so4qjoeBwNy06xclaknk2wxGlW9emyOmxJwt+ZmWqh
yJyIc43hdetsbBGuMHs+ZUF3g9QdWDEV6/jvcATNtqMiXyoDoqRTfhvZ6NZvPXOUReUyaQTjTaPS
KJUE0sTVzZLUrkU/KJHEEm1tynrFBHUeFzqZeQgH0ers3MFWdC2TlOHKIAQVjvsuGOye77tqPtW0
OdSBIlGt7ZViBIkyatqGyNCQ940+GAVuhFNqUIclimtk5k1Awp+X930z9kFFpIrnNNNgVJzGFaPp
EhMykY+LjrazeOM/mBbnaPcjmo2aff9JFub/DzyGcBQtW7gDCtsT0SofKhshsX7/zEzvW3eVzzw+
kIZfK2QDrTbXEQ/LOopPkMcUawAKUht9CqJMN2yyhza3D2lnHFIQNEmWkWuu6Jn4A/Z/cYTzo82j
MWUdtzi3rMIVvvDShx63GPZUIv18HR/5lAsUU2Z7XaLvW+Z7jSycqYIgVYZROLobLJjs23wrQ4z3
KUMnlvEdbGq9YerUQjwC3mfx5jTFJXp2cHjrZPE7ot6Vjb6/vIzCbmkWUgIonTUo0xiSMGJyOLDp
oCypOfmoB/eifjxFag4q4EJCfyIs2RsYYbOWcsRw9Vmd/MgcvCKpdwbqqxhbdm0sYwTnpmClF/+B
QnMitM/iBc6vI5bC1lJbjwE1z+aTibBrLPP90uZeUBueqbWnSTH9xi5ko3e2V/IFl2/mKlKis56x
DjMZ/CoID3g6TR1Wal7bjYf37xgDYzdCSwvWQ6TsLme7StC/Mfl6c16geN2HTPY8Jujd8xKuIMTK
zVQpdBb2EwY6giaJxCilp++M695ACKptTlnJ1JROKIOLfbONoAit39naX6j3WhIhHVCGVmuAbGzy
8wz85n6RHkZNsh+CHXojiaBvKbg68yzDYqVq8n2MMaWKKTuFgKigDPYdLXf/avsNQc2SivZtl0Ei
I8qdwMqc1twnwcO/A+G6vtJltSuTmUWQaU4ftQoH9lM1+pchZDomWATQ9nXhgNSgnxr2AUVq7tDN
zmUIMbB/szWCobbtsDRTvlbVj+TIc7v5P7zpNXb1zLX3nZt9DT1Z36vIL/YGVHC3CN85bTdA+YM2
+AE866R50c58KK5qL7sp/MK1vaaWdvVsLihS6DpvU0AAI+hhw9R2aDXsGQ3KG0ub75TgnaMJfouG
/gHckzAm6M1IvSwPq1BhDTgdm/rYqP0uIu1prhfv8r5tWVJ0Jf2BEVbQCLRk7GqQDuSk9LVZv4vR
sVyZ09/YBgxFhZPg1YpioGJ0nRGUDG+Tav1d6/yARM4Uvy+o/M+KvWAIWp7FRlvlQT35WYvZwDxh
OGlXTdJLYDZt0EoUQdGHIaOJjmZNP29NUGoc0HXhqA1xBnpiyufLu/P8QC06WJR2/lk3YXtq1YxU
resnv4kewnJx6vSYxp8ma2cEZ4R+fj3cxaGsbHFbJ2yNKzeIp8V3IoMkjBQUqqeO35biQDBveBju
L0u2iaGhn8RC7hav5YJPspKclsG8TH4/WZ7ZDn41RjeZLpukKAbkv5VihSM4pSpuYn2cO7jXjwMG
U2Es203nk5vfPC/ZPpdc/7mOvdmvFZxgGNSlZqC35Q4qNxO3YZ2HCdluXfdgF63fOeb1jWyCe8qV
HoRgFgE3j3bqgquYSDzTljAmihhwdcJGGWID+NJh3nuuFpOvjdTJq1+Z2jqBGvnm3ErO1HNBmLhu
ayhhmzqMgEaZFaBGd9nNfuvk7FPo27hqMFc3vBo8ujcaaN0Zp0vVHc4mrf2TK15YHTjHE2fdG661
ybH/QZ1A6cqGgG9p6/rnCduKfhO1axb8PLP17cx2KuM+kNHV8aN8aQmE3cRBDFEko4x+VhrMSUKG
wqKlLycn1onxscCgTEdRSOGmbSrrytjcaMzj5K4GzYNiX19H0zjqLHP0WbOzzSejGXGJ7B01lz0F
b90XMBf7DxBf51Wsk2RmggwjG31OYsf7r39ztcpgtkz0GkbwBDMuJXMx23jjtlOPhddl9XVBXqkr
71L9fZml5zO41gxBogHJh6TTSjgdM3V0DCkqu5NKP7zfWIKUBQ/YiAY0tM28Xja9Q4lyp8Czjct+
0MYdZrU6RSsrhd4KalYoYtcHsdoJQxKh5H3SOETd242kJXL7FP0RQ5wrbo91kQ42Yo0GfBX2biqu
0mH3NysFDUaPv4Fma8E5NzmbGitNYO7twEXjvJPpT4YukWPTqeB16w+K6JVTqs61FU1+62ufzV25
T91lnytOhAaqfbkbD3EvkWt7b14QBQ3oMz1A8QbkmstwF/aBi0STxAaLD+L/UeU/GGKX/2gHqVry
W0J0DNHmthys8wg+U8PN/HBnSdAkAon+vzYSXYsGA4w85UJLlzHaY/7WYMtKQbd17kUowbHELYoy
EorzOSRnPb4Zin31N7HtShuY4Bz6ZEyNRrdGv8mLu9FuqGMVeISKp38ri+AhrDIZkC+HEhDqjZrl
zuods2TtF7KNEQyaPkRZsGQ5rlTTrlqOTSI5PJsbQgjoKnTMQXvTtmQhXLaUGFpWqHfDdAt6cPOd
pYq/FXkFIZj/0DLKwJpg/md9bGH1s+aQD3UqEWRzoVYogqnBTL8JbZIwAmS5Ue1TK6M3314oGDF+
y7TeNA+xsV9UasJaZvTjonpNfhXXEue1GXIgH/lfCEGhkNzqq2TBXlf5l2mqnTz/oo3oqTWQW9mR
XNY5xI3UmwgHlwobc+9xoaWiEUvGoE5pPfpGW1pualMExUg5+1mfdW5iV/Wh6HrqlAmLHG0cJJnk
zQwFWuT/Cy8WRvZtG5aqoo8+f1vlyQKNnUIw7hlu56AcAqOWzHKXDzsi41zf3MlV1CMYiCXDeOq8
hsrHg3YOx8SNZ+1qCmzvL3zfCkZQSNumdWYxyKfUiaf2s19h/JJivZPc5vfpQo+eBv5VNPuIzQqK
gQqccIa5M/LbhDgzGLSUQnLz2A7gXjAEq62mJDaGAbHwyMor3QJvQmM/hP3ozBlahpmMhnR7g2xU
EVDNxjuRoJigyMw6uD5+1P6xUzc2JyeKf17enU1zAf45zCJHGGdrwu6UU9+gdwpGKS21vVXXO5NE
j5chNsVYQQhhSaEhl6NMEMM0MGMun71Bu4+k7C/bccIKRlitypoXe+AWHDN0Xeq2TgtOGx2jfTS/
upaF8mJRxG91e0F7MyAct1CtKmFmqx/RkU9j086xj64Vd3LR37GniYORHcRVThlKxDPXlJQaba8p
6pgIchSUiSweeFZcggK9Hf4c3LX5YWxHR5GNBtzEMDSVoPbWIG/GzYVkCZu54je/+INZnRjGgQz+
ZdXY3rQVhnCi6iBg0xDg1LZ+sIfdvQ99kKsceGFgVTuR5Alq8/yu0ASLl7AuxXUZpig0rqJo33VX
efizol/wLOZcFkyGJLiwNGFDF5oEa6c/VLW3wCLZ5a+68kJdIhOPGt54r5VMfBdXd9dZx2COqf7P
Jdl+KpLC7TrdsemnyxJt3S5AfcPJglSCzJ/46NTbc0ExWgKX5PvJU/0Inio8xS5mtuAKu5fPV91Y
wjWe+AJFRo1i+hoEC7NUcwKCYjC96g+saT2tmz0jYYfLEm6s5CtAIfdXmHaUgSxr9GmRD/u4Q6lB
OdHaiVszw8TK/J1jVbgJeYUn6P5Ah6VpCQzWWN207DDJRhZvy2NRFQQQmLAmVrGUuJJ3yaTh+6X6
OLUY5WpEPo3sr+OyPF1eug1TAVFeoITQFrXMvV2BcMU3aZe4gz6h7zHoP+l9ohz/AgnPAqhjAPcj
mkZfq7sNejQ6adAKPIlX9GBZzmzuLkNsGSUkHPDgDioQAzUagieZalQqtwY0PZ+f2wF4pwp9HHfI
rXtIM3oSuM3Fe4ETExxxxXDVVKB3tWJ4OopOTNwF2aj6SqHuE+VzYUzHMksRiva+MZZeYN/3Q/EU
9myH6/bD5V+zEQ8gCEb5PkbjgGFDzFTkasnGUEUqLDL8pb2ZZENQNpVy9X0hGBgw11wLVOzfMPwf
aVeyHDeubL+IERxBckuyyBolS7Ik2xuG7bY5zzO//h2ouy0KQheefTf2QhHMSiAn5HDyucv38Zh5
VvdpjEQGmM+HAZnE5CraJ1izWK55G3bUegwlYHCMQj4YqynCneVz80qFkfscsU0zmLi6OLMOujo9
WQuEJVygco17/WJEpKi53Nj5apDNPhnBUBqXd0rT7uvEyPAmMoOwkm2B++KKJPqf/j095paAhmzN
tQy+uvQYFc5iRU4vgqDi2vcNDUbLEmzZ0ypFxtnVUKrmDmDSbqJ9z+0HfRKhSPOlwUJjMRDojHel
o0IC+GZY4vCmdQ9Q8/I3h7H+NuVwiv9+n9LfXE4RaoMijbAYY401JFoZZOFvdvG9I8EIdNzOXZ3m
uJI1vDRpUERfq16QOuDeOsWC1IEMor8rfklSp6UNNgLs5vIusn/ExCs6IpAs7k1saDBOj2hFPU4G
bqIs9Z3WJ36KDbXXNYXPBp5L2LMExWff84lqWaM54DKW4gFrTvajLjld+QcVamDq/KLCPttVqUL/
V4NYEityvYys99PwnOvT05/wYtMQHwPJ74Cp9CEpJ1UDL72e7mMyPKVjdwJZwXOCa1ww7fwvGUbf
476yQmAIoNKi+0n8Ujvuh1tZtPKVVzfGob3SYXS+Go1UWrDmebdACvyomFNXmvLKTStUx9rYWhws
Bfy8JNnqqLJOHLPOyt31E+V791+/AZgTb3XVRKq/iVPqbg0saLH96qJ/sL9OGHwqj5Evwj9kR3j+
1luAoGMpjKwAhITR22pOOnsoQC68tMCGxop1ur/BdM0vK2Deu7PszZd4J8pjc3XAxMPdIkC7AOzN
Wyb7NSK2JFFvoUFk0LsMjAjl8fpJ8mnYwNskaHl7hy1maUa6AHgMNNDIOq9TIKeFY8uibie+0MBA
/0uHMRn6WiLqCSGcUlvjYa18mQv7ZEpjUBXlPmvVZ7vPiKPk+r5flh//G4/MOS6EDGGY4xxz86DL
+0Z5qkSzB6JjZHyHpnVKEvXQCWDXO9Y83tuY0qwXSWDceYZX0RUV4AmmhboF/RkbF6XXcqqkxjjt
qm7A6/BIYlG5lseIgvEntMyjlRToRW8pIGpGW2wzwbQvZHbkFbM7yoRNcLqo1YXPyishRiBSu1RQ
Rx0gEMtNrR1mEUwf9/uGgo11QLzBugTGSpmAaA7RSQM/iDXtw8dsEFwFL/JRXr/Puo6sCUc5Clda
BwYCQ9V2liNFjbZfojA558jE7rQuSQWOl3s7G6LM7WjZUCeyjENrx+civnQ9tnoLR5r5RAA1SPBA
AyIlE6TKuWEYo44IopJuOjly4/WzLeqdEdFgfFWWj0s0ZFDJIT1k2YdQPyuff1/pgV74iwvm/vVB
z3NNhaoo0UmbE2fJvmqDIG3DTacgxLKwAlrFpC9roTvsI0sNFfeh3WZfgUywtzzlC0ELie7nu2n/
B822WHDySo6xMmEUxVoUgpzan/XwPo/uSPx7o9gvnm5Lgl7cxsKYc5KaaKZDgqhO3E/6bDkJgGgm
UwTIwVWfDSvMoyvs2lweFLCiE3dNFK9RfobJrV3cNuVvDoS8Y4mR56gpsrRDVLdrS7RNjaYfGeHR
ViTBbhGuSG84YkS6kIfYjrIFnjT6mtVugV2qnb7/A6He0GCFWirbIc5gdGIlxs7l81DHfi0qkLAo
H+yBsWlxIKObQ4rhSjRMLa517M812hCGz1go5i2HzItuRYl4Xq8tBNtCRyDgejTE42+lTsUgNkaP
4HWWu+pn/b08mD5FtJYfMJ16Nu51xwzGmzYQ0qVOhsm7bumaTBiJ3eOJ1GfU250Vn7YUl/vBq52X
Hd2BaICHL/K/mGSnQIxeHWKAEoFYUp0zfXbTPLyN4vKmafpdlPa7P5AVWpM0EHUBkIMReymrc3PV
oMlEPVnlozE7LfKg12nw6p5Y5/FKhBH6Um5LrMkGT/Ld8HP1ZpjAfl+cixJbmMed6mGGsHP/oBHy
DVFGWiKtGlfJAtE4ti5aSVy5Ue9jIukOJgoFlV2uVr8yyOpCmk+AvAlxinHuYirOAjZFLyDBe7cB
xB2jQaigImfJOPVEUZe6HkCikseLkslBqGMnTLUGs5UcBPdFQ913Ar+hxURdbaOm40wDyP5lRVYT
AFzho+5gZs3LgH+ZPF+nJ2KNibytUBrXuoS9aqqnKfKzRPbM+FjXoq0R3FuyAHGHWpoKaCJG1rOl
SHRVgkSEELvsE9qlx+LrH7Bi/xN5o6mB/oSNYyysiUhzjAaDpYk/YLh9b7TJJW6qnTpNAk/CMxQG
AJgNTI1qJqo1b0mN/ahZUVHivYI1aVrlK1rijtWNshyXVBaEMLwbouOEWI2DXlyTjfeHdVqTpoSt
N22sqd0rpHTC6dSHP6+fHu+CTIIXi42UFN6ZjIybg95EutojF1k+lMbgDIWfpKKEJy/kN4ErTXB4
sglP8vbc1ixUE4n6LSUkAMcpdt0iws3j8vFKgnUYgBAmCZFAAj2TXphkvj7ZjtwU3vXj4t6KZWJ0
gu6WAxbPW04yWwoXs8WszqoVXiYPp2Y2PIDKFZJ/nRBP1Ey0SlG10YCOzihOMRY6sq0VCLXKsxE3
3iiF53LN7vSpcfCw6QQOg3tFkAH4DPT/G6wWzdqiSd1YUB/YF54sr+nRypT4T45vQ4Ue70ZXtWhZ
5bQEFbWIo123ArrOiNvnWNXWfa6kf9AYikEddLFrdNgfnbRvyRnDFBVhL2ExQofUkImWRhn+L+52
1++Kd3b00U97YywsKWDIWEXSNmNHxl2jXFSyH0XJaf73bbQbEuCEEtYPVWvblmVsg41oaLFoIVli
w7XCzLy/zgdPhyy0nP9Lh/FBZjLYSdPlCC9L6zgb8jlctVNYRoJYmadDCLboEAguB07h7a3gEEmF
SBZvMWkOrCQ6jFPvJdOw76ZMZHl4aoS8LmbO0U+HuRPK8lbgZiRfjQZXY5jfJvunOu3LsnJr2Z3U
SKCx3NPbkGJku7MtSDeVggHYx+qDYXrdIrgg3snRvDtWdWKr5bvSqVwYq04k9IkAHxQ7apslOcH1
YqMwlgO4rarcXZcHGiMyMQlezjCqCnCKIRhMEN4kWb2aCzo1OxWLhKMksvZyAdGLzDZzCxuICgq2
DDtTkdiP1ynzJH7DKEuZRG1WybUx7lBdII5tTmogNdMiyBTxbmxLhfF9Wpnolo7NcLtO0g5LWp1S
pTjrq/T7t2bR3DQSXljqCnP+VgZTCWsvTGsYd9OIPUDWOTaB+L0GmSGAcOA9D1+aBKhfwuo89mGR
ArTfVPCyeGn3KTE4o08OOZAz3VS77FXTiYVLKTj69YYk88yQtGyUCBX60ux35ajfkrS7MyOsjZTl
D+haeLouF5wbAznbgkzqALRmLe2cWMZgl/2IuelTo556TXbUqnWuE+EIH9K4xAQFimXF+nj03A+G
GeK+aqxhtO+7WhBF0hiBVSsYI4x2oMmCAhS+lQcsa1unmJTjLm0ulflZTdypzoMxUpys/AQ/7NaD
9wccoblGBdgKLC/bXBSWtWKWKihOir3TiOWp+SoQcu6hISYGgB7WVkLS3zKVoKsHm2twM+sSPVhj
hr2+WSOwCrzbB6oHhm+1l35ehoYxZtjTQ0LshAM6/6wquxn/26aoc5fHCgjg2YfuBuUdYoPUD33W
jAkMueaX1YdBZMW5ZnXzfcZRLDN6Um0I2C5Mn7v0Ruou2fyczod2+FrOorKBiBnmzNbCLvLGjMZd
q1iRXxap5dZK/AcFMWDOvh4ZYwZ0pZqmBpMKu1Dez/ZpmU+yLLh8nqXZkmAib7mVqsFIcCt1b6s+
4IN6fyow2dGTpPgYR8U3s1kUgd7wBe4XW2yTXKiG0KcopvFj9QFbAy+jXLuqMYmqB7yqKUSN4JkM
2BrAwTOeiOihFqFzZ0BiD48kLwdCe/2sBbpf+PGjCHyCBdKjacQ31NS3ugqMLr20CY5SDjBAv1sB
2eDQrBAm5zFpJrCm3DPcsMZYu1jJSLPWYE2dP0vhJ1m5l6yf182biATVgU2Qp7ZNXdoqSNTzyYxt
rCl1UiG8PJ+IDc9Aa+PvGjR1e8EotgwiUXNKwtjRzX0dZu51Trja+hpxsb1xRqFGVkiJVJhaHD6a
otCbywR2RKHXAfgF7zp1pJA0UVdL+H78aYoB07Bi6FbUM8slQnsIUbeGy2EzF4us13aSI98OgAtn
HmMn0lRHNUV1Si4ZIAsYmJMBEhJb+ifFGCo5Gh12oYF5Nbz026h14lAS2ABOzG2h2vqLDGOtpUQK
I2gmHsZG6kihV6WzmxtOjg1Z1+9exA9jqYtmVst5RiYmqYKyu6lCJySCgJ4rXhteGDPdYMYmt0bw
oqqhTyb0vKR/MEn25rgYM20jOzbERYacaZX8QD+4j52xgvhJcCNsqgftcisGu3BQE1YBxhgbMtES
2MhnAJddvxH+cWGVCZAYdONdm4c1GCSPxwRXb2HZ3zq3XmxZn/43GvQ3bGyX3oxq3q8odNjt3gr3
RN1d/z7/sF55oFK3+T5KDVKuVDTRa5yG0tP1D5l6NlcBF3wqpq1ik4n1fhGeGc2DPfdQeWs9pOnt
MAVTsrNEw/J8DXmlwvitutWA9BGBSrQs/thhy3Y3B9m6CBSRe+2YygA+IVC9NTZbSZRpsDGJhrKk
uTer51HUmsl9p2FRDvqraQ8RTMvbO+mLtjfjsaUD8cNXxVH24yk/DZ/IreJSF9yZzhJclwLuyW0o
MkZMKQrgQxNQtKpTnt2R6rYYn66T4J/aK1OM+ZLssUhKHcpCyj5y5nIeXAzWiHChuVHghhHGgo3R
iHyOhrRoHpdOZvoJirmy+aTb+878fJ0hrkxvSDGWTLe1AbN1ODO1Sg9tjjxEY0t+PyinojIP12kJ
2Hpp0tpoaaInsUIqZN7WWjpPvfqMDSmXajVjPG9/VJny9To5wV29BIgbcllpZHKpxgg1YyymJuNX
hUyP10kIJO4l4t2QyMuu0Aerw0qPLgmkivgplkI1RITNLDo4JrrsdTlB7o9WZNJzOpxiDUmO8ke+
HrVeBFciOjT69y1HWq2N6gKOmrI+lFYTDKNoYIuK1CYzoGNTgYZctWqhFIMYTWUMXNGVJFTnBk3O
AIwvfesw+d1BvEeDkex/yOgo1aLwg63ejP2p7aKYk7idPKX4nCmY+YEQTI/aIAsMKSMD7+gwVmfA
8vU6haP2ImBLhMMlBoTj8pswGe+IMHZnGaREmxacWTnpu7wtP5URMMATImh7Zh9N7+gwlkcKkxAr
XUBHPqouwMcDy/tuBJh+DIR4/oxQvyPFWB7ZiEdpVpLOM5wRM8ud0x70yl2/tSe0MD6YQX2DvrZb
29xJgkZlRsRZwmzadVISHTuPsTg6SYwcO++kelejr9G7bhrY3oR/yKDDEIiYyGazQGpjExWDtII/
62IFpq/sMyzXcwZ/vhs84hfoYjE//+ZI5zuajPbGU6lkej133tDTRSQ3fTShaicIg/gC/8oYo1hF
3E0d4IA7rzfGR33ATB3WqDqmEQp8LTsf+44bRrOqdsD4vIYTpMt3yFdyRLb31r7Pn5PD5IUQDuJg
sYpHt/wh2TwJV07wDdUro4zSNdMamUY1dd6MvosFADhK57Xrtzzb2xLFLjrnw+frQiM6Wkb9ilWW
86yGzVoWpLTn9iYxVj/PFsHbQkSGUT2tkzXJJt2EZ54dALf8YZLny5j293/ADRCcLJugYQGP5Le+
xIjRGpsZseaV48OoPdkKxL8LrtPgKvOGBuNMlNqsSRNW6CCRKp+omTsLm6vZSPZvOdzQYNxvNgBL
QppryNyPCBudrR/QZTdxYfJXdzkXfuSrgp4c7gVtKDJ63DXdYhSkgBnu1slJisTN4/CvUol2/9vp
0d+x8faGGqbrujaTl+o/E+tRF73LRLfDaPCirWmIvXFw9W2GatBlJP51BkQHxUiybiJbNUZS67Xq
2HvGJA1upOXyOa9NVeDnRWLAtlzHVjkUqY4qrvGQ3etHdUf7bcejeZk8bKq+qwNRvllIkVEgCZ2K
RU+PbzqikdyLXW0fHr7HT6sr03YMT9S0zGZoWUnXGG2KbcNO5gWSXp7nM/YX7HuHOPl96iB2Ahbd
9btj25ffUWP0akH3dBGHoEbte4GZFusv3TPv6PaWMliFzlEgjCwUXANk2L+VSsOMkCYfM9HOPb4w
4ldjUNrSAW36VpuyZdViU44Q0UQ3U/jXYgMs6+f1MxORYAzDagzA5gIIqFfnt0AldrDFAhMtoovh
n5SlYxU2xuww7PiWkSHrrNjSMSQfPdEOXG2vVR71uuZR39futC+eLYGroIbg3ZsAyyrQxkLTkOxk
yWRqeBymPQyF/FlHdGRiV1peOjn5zbLn3zK3IcRYJKm0B12y0s5b54dEv19C7/oF8VVoQ4A5OzT5
RE00vAQt5nd9VwX2bnSt75FL9xOKihxccdgQY+KFadBjYyQ54r0xnD1StIa3NkPqdZgrFJg/+qlr
N8RY2syO5bqMa0ie3hqSN0arre2W0lDGYEWZz29n21LuKosChI1lvbR/dLAYJgbGDOqf7+r+JOvj
sO+M1qPVo9Xr3GQ37jEDF6DN91E0UM/VgA0x5mA7xNB5KcHyGvp6iisbSF6/vVGPPoMBvW6gXUJH
4y29243v1bIZePkpBKXR7dwJ02w3liSQ6vViLiJ4NT47r7QYqY/NDJlfLFfxqumbvH4wa0GqhQr1
O+HY8MII/azJi6RHCVzjMi2lU1rF8BGDKWHiIDHY7bp6iYJEWffXdY0n/aaB3SoA3UTTGJsib6RR
taQYXGEOAXMiX+XqY2mInDDv6LZEGB8M8BojbHMEmJIZJOWDsoqgw7gPRRO1ShRGLWTi2E4MvZKt
MpkQhGF1vX4EUr4TAwlW2wN5yCMKHDDBltFElOjhXZmJKT5sZqdtBmx/RmUVmtLRtEVc3yWmk0q1
ly/7ebgjiyCpwD3BDSX6962glyRqJGtsPW1IHhOpfZ5C0dIEanzeyR+e2BpQRAEnZzO6FGb6pBYG
HjTdbkTcUgRKoPr6XpTA5EcsGzqMHllKM+ndQsNNrzz0h9xLH/q9gQ0oMO93kieKkHgnh2m3X2wx
atWUut7rC5UM+7FFzWHeXVeg/3BWaJaxUdJ4337dVbaeWVSD2u/1mSbjKhfbWXNX9ekKadG8C09f
ERr9osZEl2WJxLYulbASjRo0hhQUXf+lWkRADfyweUOHicPUZcD4wohj025t2ynuOyf1AK0B3ErH
OOb3qpMJWVO5AQwKHUiYAy3gXYc58DpKFDzs1ssPyb6V3G6fAu4Zbuou9ixPd9qnKMgx6CB7ydly
sFdyP3xL3fm2vYhA7LhCs/klzCmriT7N8wyDNfdBYvqj+em60PC/T4cd0AL1vs09rpY5TyV8v5ew
9NYwzqQZBBk6rjpv3AnjfbU6XZZhAYksQ1RTE9cOmzutKg9L1XiLrDhVKfuNFj9f54wnnwTdNyou
Eb2nbF9CaxQr3lsE2t1kpz7BaH/bn5dE1MTP1boNHTYB2TSSFC8D6OiBWniIES/oURic6jB9LLzI
FyF880RzS47xYFrfdHGTQskjMn2QRxPwpJHXVNkeUcnh+glyDeSWFiN8hkJS+DIksIbcowh6/S1d
dJ7lLnpCD9ZevAOPm7HeUmSUPRmKKFNoAmiKXbp/tt/LD4PXHaiWi6JCns9EnAGht+CnAXLy1pNF
s5QPcqa1XoHm5/6mGs5185CFX23du36OPAXYEmL8TKe1qV0oautJYwP8JNufrNENMW42yvJTjSkz
CingaKsIToyvAa8MMg6nXy2MfpAKdLF9tNVNtwNo6ByH/nX2eCZkyx6r3z0g0VJdb701fKzth1aU
3+RrGCAE0NtIQcvYl7hcx+MwE7wVup35qX7JY2hBdai81o08kVvjBnCYV/hFjbK7CXBKo57RP/FC
bfWb1ekSbNhNvUVylu/VX+FzfSHfEk+Eac69qw1VRhj7VG40PYWqIYfb61+n9pJHD9fviQUeeXkt
Y4QBVIA+gn58RrlqgDKHugyBp3iYxY3iydMhvi1cDJoQBwWavWU6cuUVDyInxjckG8rMmdqZGepz
Cw3Qg/yj5BS76IuSYiKXbrdog8IQjsdyZXJDkD1OCEyOlasIGsxDXh8jWSDzQo4Yna7qog7HAUI/
uZgPPNMtzJWbPxcHZTc+Rp7oWcG1VRt+GFUOydQqgMkBuWQKsuxJTx+t8jxosZM29wIxoSMSbPi9
FRNGn+OqiFWsbuy8woTRHy9G/3Ul34fiqx5/laaj3N9poiFFvopv+KMmdKN0SyGNeMNAQHqE4igf
4jCzi3ygIPXLnog4pIJ+hUN2DleuZ2uGulFxjPbGvvthHZT7ekexldvA0MXrnwTiyE5DNWtpm0n3
Ii1WkIBk+UAhBGekkoifeWWgR871W6SX9I5FDPfrmIFBLxg7I4kWVuyNb2hRowlP1tg4nWxcilX3
idYF9YTQdc4FaQMRSSZaqLo+lSTMv3ursnpr+7mIUycufjYaUiF+YvTudQ6phl3jkLFm66rP69Ck
mlfPxtkm9QdpzA9ylXrlkAkKOHzx3JwmY7+q3rCjMoVKlOf0Q+2P+++50379/yXSXzomrjHG2K55
Ia3c1AoepWfJH/0wKHaVax2qS49NJNEuCaJDetP4GBl1kcD9YXui9mfRyTK2TZfnpdJkCeVRrfkg
TYaXp1bsIlm3L7Tu4fotcv3e5mQZw1ZNMfZPdnnvLatxwiqnwu9HkrhyNDSCZwiP0jZFwhwrlvFl
ujUgkymVldMMlaMklzn6eZ0dnqJviTBHV1lLJOUo9XpFcwNExjXeX/8+jwmyOS7GNpOhxkBWidTI
mD721me7/qBrAtAWEQnGFEdaPa2LjSgBbcQPZTJ/WbXZLRr783VOeCe14YRtHwOeUk7CEWTm8DjW
x9A+XP8+CwPyd7TzelRsw1g0Sf3UFDRLulMD+3bZYRfsF/KBQuiHTuuuQOWuj1jCJDBLguN7MSUb
TzYlSkFQ74VvWZXK0dTK6ylEgWqJ4Aa5iZHtCTIGsIgB2aqvOMHJxVxOsCIIoYDjBjCDALLzIHmi
MI4bhGxOlLGC2CSzoMQMJx2bB231o8zAcs6Hsf4WJorAffGlA23yOmAOgarCCGHWNmWJKBa8LXeY
zOlFsDT8W8JQPEaTCXJyjNlJo3VJhs5qAZ37EJHnEC0hffL9ugTyeXilwehqGEmrFS4Z4qjkIqfn
WvWvf5+FwftHwl8JMIdUIQ1gSAOYaFo5xwMFaea53Ouj7Kbmsrca25vV1SGh4upxLCAuOEA2hNKi
FSOhaqR5ilIDtWLZRVPsVd1vDn+wLLKBU9grofRyT73UO0ubOOmie+n8e7gV76gwkYthtWE255C2
1Dx0+aEtO39ePxpRLrANAonQGY1V0JsRjS/VxHJ5GprmojWqJxAKfhT2Syh0+hs29odELw2MKETJ
x/Kj7ee34Wf9sN4ZQbxvg8mpTsaHFg0AYsPHf14Cd+kfnWLhGFBXwXa8EpQxeEA3lxi+sS8Cc0ch
zBqv32E7LdLQoiwO9ajvo6VXqozHLceutExa0Ul6KILqN5LqmNJzYyaCk+Vbv1dCjMkww3I0exJC
SIzEyfJAxhZfQ/oAGHo3zD5dv0WRdrGmY1DtCluuOm8s48WpY/17W9oBBSW6TofLEzIqMgC+jfew
BkCRmjB9hKxDOKlePvm1+RE942T6JBNBVMEPoYGqg/5JTCi/m1DNYnS/GxGNXPzuK0EvqpzuMJI2
7iy/usV+RGV3nTUhQUYwVjuRsziC/58VD82GfoydC65VOrqDUoUvTe4fSSLmYIG0QjSgkjDaPVTS
kK8pLVst2jkzuyDNG2CuGK4eaQJDwmduQ4vRcvRJJ2k5gbn8bAVTUAXkPLshVqDV7rAXmS1+VnZD
jYrrxqZIUdEifYkSTB/hKJtjtEPSKPLsYA7qQHSM9Ke/U+gNMebeIjWVyhozjR5G2cvmWDQCSeQZ
DDSg0Gl8QBW9A4O2F72zuxpZ0RHZ0DD7nhLDtwCKM/11XQB5OoxWALTGy9il824Saygxdi5jbsaL
pIdxSZ1W3o+GEDONy82GCiMIMeyCHq7l5OlD7SfEdOWk/SKvw3kw24MUhUcsGkHBJXSwv/2mjepL
PnY3UqFeYmM448V+QbJQIJy8C9wyzkhLF9dJZ60D3kBR49QYcAzVXmC3eE5uU8Znw0NL0mY0eYPr
Uv0rK73ZONJm3u7Gbp669uEP7nFT8GbsfpauhjFUEwJ69aNSHRb7ouYfr5Pg9kZvn42Mva/jorVM
A8/GBaeFdjYvOWJh1Y4g71y4/XHcKTt5vwBezVm8/x+eIFeONlwysWSolW1ZKHChITjNwgjVsifF
bJxKF6gf15hseFUZhBb0FodT04FKejDxQPLmffUp/N678c4+iDqquGlaE3tIKWgPhtRZiIeRYO5p
0kua8h69eXR0wDKiC/LWRl9i78p77fP1m+Qq/YYec5HZWKiDHSMaMePBQQ+ck+ehIxUihGiu/G/I
MLdVrdYQRUqC2ibpAEZru8P4aI+qYzcr4G7WDwDB8f4nxthbi5Vlwfo/aByRL6l+UKdnNRKcHdep
0UlJhCIYV8fixbduJleyui4GWEw6499+zD3AwH8jt6tLoR+FGVLu+3lLjnE0y4T6f2RQI3IenlYv
w9vZvC+QF3Jbp3qwvQGu9Pohcq9twyBjSlLJsnpCIB2jGjlZex6qwZmXQ7nozmweLJGVVKgYsK50
yyEjjUO7TO24gp4e9IcBE47YSta56i7Zhd7yV3+yXelp8Nadvi+zXRpcZ5YXW26JMzLaSZMyRbSU
G5HZBYrC0vhLpAGsL/WxWEngELiPjw01tgpfdUSLZRNefXKtu/iv9RCBx94B5QA1GdxoeaQJ0+ss
cmuFW6pMMR6A93RHA0So9UmgPxV7nOyhfbaRXYrvx/vM73pHlGASnKvNPFb1CW/voaPnaozOnH/S
1Dvsi03l3SCaJeeb6ld5ZQuvWmhpPWBEWo9cIDonZZ8/Z4d1pzrxMdwJjpIe1XtZRXkXKEb4hx2w
SjotSVfaiDIVQX2Ygnk/SI70WBLMBKnCEhDXTgMo6V9qTNjUUuD7WEX8rBSuQlYA/9wmIsyc/zAw
r0QYeyYXOXajWynq1sfsyQr0XSy5Kt4dbnVIT1LQusmD+mfS8UqTMWrrtLR1NHWtZ3bmbZctnRMb
tb9ikiIz7NatbE2EAfEfSvBKkrFqttnKkUbfIrOv+eND6ts7dEUBCHaF2jV++Zi7pahF8D/0/ZUo
Y9rUtkKT1oggEyNxN4gjrB+0K6wHTcVtfPnT/JTvlr1II0Riw9i0Nlmtru7wELKW3FGVZ8x0Db1w
NIVXgDWxBRW9dcDWMdhJq8qC1JAYd1ivFTnXbRa549okTpkmpWe3RbezNWJ6mrKWjoaewuM69pIo
TONG8ZsfwZiZtbfy2O6QGrBH3OFKcmdJf44Kph7tZk/m7HaoI6/u0xs1GW6SJgskremcqAR8W5N8
um4cuMHp5rdobwODxDTnIk1xIFNj+STeE+W8LpZXFII84H+I8uvJM2ZBLzGBZA0tzag6qz971dH4
Zuwrt3C/EyfBIwolv0CUVv+PuOeVKmMnpNhKtbQDe6M/oCyBhebqx/BW9SPU98qL6H3NDwpeqTEW
Qo4TJUsb+pgn1RfLnp1obg6JGfqjFanIr6Z/rav8MTdrAdQfT3cs4Phg149FZMJCaDb6bCiFhcLI
WgMUnRYVn0koiDlENBirEBtWZ8xUaNX6yVwx0nrCGt7rssi16ls+GBuw9tNsIUGhYpyG9ncbp/QW
W16D5bviRi55Th9FvR88TdwQtJgHUyw1cw50UwT7GXYOaOldWOm/uRzvJQO+NTmMDe+jsMxs+vxr
pewcxppjRuFecHDUYrz38K+Cx1yOXldRXlWgMRUoVw2BkdKWeGdQneEAX+iJJsN5wrDlibkojE6n
FQ6vxWT4JR4+tOrFLP+kpvxqmNghwnVpqqhrwZIkf8jJkfRHIWY8P9z7dWoaE2KuZhkPEu2eHdv0
viMREjypWyHpLOXVXporUUhLbemVW2KHBjF42aTAW4IkeKZT3UxBeAixx4DmHeSTuLGJK9xYDw/M
GhWlRbZLFx1MhZYOGTqto0c9vO2su+tSxzs+7FP59/vsuyBJhn60y1VFNfs85ScNWzMXQGQmn9X+
x3VKfE4wU2kgk07bnd86KczoT0uYwK5O0e3cnavk8/Xv8zl5/T5jt+dZzdMlw/f1sL+Vp/DjgnXj
SaYFREXRVy9FvpAnCBgm+cUPaxIKrHx8KaxUi7NgSVnpNa69kx+i0aFtUrZnCwzESw6BFb0tRcZA
pHWykLjRaEwHBBtgSCTH6LG7yY7SLjrTtpfFR5nWrX80JyyHWz9cP1/R/THmIsnttJStArDO5GTO
5yzzr3+f6+Y37LHGoq/V0p7oGHj/0kyNOQY/2pk75Uj8+CgyfgJpYc1GmmIOxZLQsTTbw51uJkej
SdDzVbgYyPOw4l0gLTxbu+WNiRZNtSf5UGFgIqHSAv9RVJ/jSDgLwnskbskwgWBsSVM/AMoeCQ0r
WL3SHwEvsrr1TR8Im9+ptF2RxncDxloVEUOC5VgwLo0qS+2nnn0fXbJzecoOzSealMU72J0/iDYE
ig6TsSTdYg+VPmIuKVaqL5WUngh6xuVItPeQCvQ7BhX0P5h4YtBB3bcGq6uInmloTkciNtkr+xaj
T6on70UN1Vy9ArKzhnYUG/NwjB3JyrGQekpG1eyzZrS+2vxJlwBQvH6RYAyHtMLuyhk0K6pPjYZd
A+1jOgqsE/dSMCKDDaK6hvQkcyno9yVpjNY8r8++tNbHJL5v0+/XLYSIBGPhbclIa4U2LQ/YBFJj
t/OUasEUigCpVa5l37DC3IjSNMli05CCXOqDgtnb8bnbYevOrkAKdHTyU3RRH6K/aJtA6cY/itvp
1AimCLmpJWvzG5grs/O67bQB9mlSP9bY8aOcxup7ON1nBLD3D7F6q7SyO8Z/AJWypcrY+LCTGmWp
VRWtzT2w0XLJmePo2dCS3fWb5D4kN4TYYVZtGCc7WdBRgoJKELt+E2S6U+8xEQ943Gm/b9CG5lyn
KZCedxuhsmQesgwmuFDGS9YXTpGvB7mQ3etk+Or8Sw9MxtITNUKDagfjNKiHVj12kkAyRGwwJh5o
fKEstRgrnGXfIud1vZ3RJnCdB65zfBU+k/K4qWfnada1y6q3nqUeV+wFkPobQz5iAMcdAOt0nRa3
D3ErCpThLTFNV+W0gs8iQ3ObA7m/LfP/I+3KduPWgewXCdBKSa+SWt1tu73FjuO8CNdJTO37/vVz
6MzEMs3bxOQCfjPQJZJVxWIt54RJjbyV4XpIeB76wdwnqPrVVRz0Rhkgv7SrG+1exxvTLQa/dtZw
dGU8I8IM2va7OG/TTzqqZuy79NOwczFXk3zvL01A77PBRvqceqwvfZI9NGVbz/kepZvKqLdnPbDH
Wf+i55GGimeiVSc6RApF1tIZD9owG+b+/DGw1Xy67AwQK4LxFPNe/OxL15dJmbA7dZ2fjPi2BdHl
XGVe1sjOW6i/G0GcbnVxOa2Nwbr+ltmHTF/VlIM1dZKXp9AMN2I4rWqdDMAuFdCY5r72Wn3C2EL0
N85yI4JTkLIuMFIInMIgjf/Ro69N9Zx0T+dPRbZZnDaUPZLVxozUht7d99mD2dwNMuYC2cFzF42e
TKMWgysvUI2k8SrbDtFYcDBX554o/d/ECJsd464Xgs1qjQwX62z/LLsrSzs6s+TcJTvG912uU9qa
TmTjvWxkl2lOTouFcZn2b6DLgI7/f+bC911Oypou04BEWgKop06h3mp/kx6N2DWyjjBkBQGHzQ+p
mHHeNrRHaJjlIN4GMeRjh44HxU9ftev5AqlQIBWi7rscFhljqHgb3yXzt1iOttmpRa9iFbX1a1SR
4aIucgcMMVom8TziWGCzSu5GozQZTdAKsWFyMMqtAWoyrNa8TP7okx/KntSBMyKvLEv0il3E+xo5
T4SyZJyVEQICWv3Ktd6jUnJf8ZN2szTOCzXzOCy9ilGVDhm99iYByVw4PLMXrQrk5mMliQ2k8jiX
pLQVmM0j+IvyKtrbB9YdM4TJreWDSFTayS++ITer47wTIm+MIw/o+Fz2ZE/sy+FufrJ98DJ9XXTP
YjPQFIKVo+zg2O9+uqugEuDZNBzjE9kmGVE1jyooTO2Ms29r2ElnRB/VVDd1QBoDiAOVKsmTCQ1i
k53nlLQAmSOgXKEsaTYErvvSZalPC1m/qS7UyY0YTif7AXCyCUvQox/nB9kbYYfByfYlu7bCbu8c
R98DBV7yAEQFLwnnCe1Ob9AVkhhW2BixSanbnN5m1TKl5ojYh+ntN8ubA32XXcRBDrSy69lfAuoX
GK38lV5Iiz2yjeZUeLSSQSlZr/nka6ERGECxCBklLuZhgb2JL3oYYk/ppdlwwT1o4dWKzkf0Iuqq
ynk8YxpymndNE8zkUNbBQnsvNkJ7kOiRqDwC8keimjpQ0+xPQOEkTmiW0WJElmuwA/Sb7It971lo
UDUu7AvngMGE3fkgQiwSPV6Av3HQycxXlkoaD31cYcBmulhDC28t9xrJjNOKhliWtI589f68RIEW
W+hi/iOQiyksUM1XI7AqgYtwSKa7vP//l8o+/D4XRywkWq3CatH4MKNCMrm7NbbuimiQ1HgFfmYr
hi8s2bOmpmggHQNb+0mBQDzpCXgJnsrkjsqiMFEj3gdZXLIpBbVCHmPkAZk75Qdji3Fu85f+gnjs
QZxk/l9gbn6Qx6k7XaNuTt2pCUpiHfAeWLwRUnIdNBjndUF0J32QxHlO3QCelG0DcCmqfXooQxVe
6znG5PlFFUyHOfUqWY+HWOFdQ2f0gIaDJuaPT0rXLFxgFED/8gEoGcN+RMG4fUG/DBnQUK8H8a7Q
/FiGgSzwXBawVP5I5TyXmZtJnQ9JE2Tac6/nHnX3kyVRSbEMgvFzjH19ZquNLKDd5Av6JUFytyt0
zSuy1Sst2eOXGSh3w2Ip72K4a2hYq5lMDW0CXLNgkb1Qrm1q3E/qzyqKH+KcBud1ROh7N+K486r1
VNN6RoiaFNRz3dfeJF4WVYFRRjJtFLqmjSjukIxhSNxch6hut+zWK3hfYEDZGAnUcKUyXygrm4j1
fyORi5ISO47rsoBEjHIGzLL7p2Tf7/RQP0wHGSinbCc5zwuyzcwGaVcTYKjPz4vGXwxvNshVPNmS
WFOmiZwPVhLVoqA9bxAMrZ4eNf7c/AM2JYlmiP3i++7xfbXR2q7GOjAgpPjNeyh+/rK2PlDafVYT
p2EtM2ORhoBzDnSLtgpEUJ63KzMmxZ4TmHFvvhbzdadJLkfRe8eyVJACoMnDMkEZ+NE7TW1NKoAi
1YE5BuriOQD6rk4MNxOzPr0/fXP3+U4JmqfzNvZWX+Vt2lLBB01AFogmYk4PYz0nSuViJ1n18A1C
IgsscjGCaOnSvsbgT78z0KFRBUjBoYjoo8fdvYpBrHoxPUV+/3z+czSRi9l+DqepykxTByh2a2B+
HwPdV7zGj44ow92DAEg5raAuQynfKx+RYZM1HopP+H0nuAMwJ+CITgsOIC6u3PRJSSSVUqHJb9bG
K21nTYnblxDgDh74BtHCn4fKzso84HUECJxlXfUiSASo1J8V8R1xo4vDHauyQWf4GEAiCqfmbb1j
2IAR2c0+ergBMlxEvvbFQoUYmUvfOEoOVOR6tt/ARRSmkhZOMiKCwcgVxsmigA1bx+jvVb3RR7vR
BRthMFJPK0OJZBZBnNHst3rOJoNsWxnR2hiqxIoJJeQm6I4t/OW2OLIMidRDiB6+H7abKdhGYDYo
qQF2MriIAHH8EWWhL4zeT72dfaAT7YeXDJGNtAOYbeC5ZXK3JJ2yPG4Rh6INzghjv/wCYpTysIQr
Zl861Stezm+ryMFvz5O7KXXakBg0ImoAc8lvuqlPvncJVb+NLdouvf8mi/NNwM4vW9vGhq7xo7KA
9Wuv5fvzIqSHxjmcQnejOkHbHp7Wb90Tfh6CT2a1ve6bGqKKfZiolzee8iAdsmGx+7mD4/yNs6y0
zlVEAH0AYPNjtnOvjRN5G7NcpY2/kmPjuyhqbU4pbfE2msPimrn5+Ga9jK5G+AD6DC9wmm+k5CYS
zTS4xwsqE01VsKvlfzXzRrk3j2y0IN/ZiiedKpCJY//fmJ+S5OW8WBDnHuZw1b0JT2hjCbQ9g0NS
10A2qSHbUu4FM7UA7MksGN46JPcdGox9C31tQec0h/M6KnGhfEtFBnZubbHbJtCwktTw8ioP51n1
0tyS+UzZHnLOxK3HBl3DuKL0uzVk7Q2KXx7cO8MHJqN0A4Xr0lRT1Qm4UD8NLk1aTeoqgbB6uTaN
C1Ojnq77SF+d3z7hOW3EcB4LaKvWZLKXJq30k6uk+0Ut7ud6kcWkzBt9sueNHM5bVSiOUMeFtzJu
6m8sL1+cnMD+3hnenjUCsqvW8Ngkj2R9sm3kPFi1alCEBDdspTyl6LQg7uJV4OJs9S/nN5I5pHML
5BxWt1RF35vmCoxkUH/0P3uz96a88HT1NW9TzyhfQKK2Oy9TGJS9byrfiNgNBcnQYYaEhIp59KK7
olkrMS/hYwIU0OAztEBj+mmGhizR6FoUCR1gT88AjqrDOMTkMaJua197jIdBl7UDiM/sXSQXKkRF
rdhkGJqgsC57NYwMzbPUG1f5eX73pEvj7DnKdDub1ZW9a1l0n4c1Bjgx3rUE6WUR5vtVJlBsbO8L
44ytpqWVGx32cny7Z14eKK41erXiCXExnoAYKnlviu/vzeFxVpeqAN0axwU7mWNW1QLFlDrv7Q7D
qkhKI6TF3a1fZ2HuO6vE7mRL5ezOiak7l1o+YuL+AaBSpfE8jJLtZD/x2eLed5OzOBTbxqxRcHxl
VXs9qpYlmI/Vu2F+Xbvn0ZDYt2RBhOuYT5XWbPV8HEG8dEPGk+Oe8r/JnW5MjW+ei60kimwmwo0G
H5RJqOqlnl4P3yy9DbNV+ybRf+F9pjFyAQzHsoY9LiboR6u2yVv+tH4wgmpfz1cJYh41SHf2uMuq
QCLQFJ7Yu0D2QZsgJFUS6ihR12DMIT+WD6xOo+yqyTOQmSgCJehPfxWGbJbIhSHWSjHCbMCVWAOe
xgqwSevOm7tF0qoqaj2zrI0ctvLNykhr6lWbW9i543hsfJp5zsPyDfkxxMij5f/HfeQcl7pMRVo7
MK4C5Ct7HczlqhYqX2ffQpWUNdlMT1LfxXbqk7UBdgLVF9MEew1nbTkSPFpJMjyVb9hzudvHAeLV
u9lnyXY3KJ4kaxRa97s8/m7LJxd8HtMwBtkrQ0nXgNBe+Cw2x0xekLdIC6SHJWDp8FFGQy+8fzai
ObsAUUBCOxdputTaKfZdXryWWVAZkoKMOKe1EcNZQzsp87oo7PEPooA+1BBSrgfXT47WaQlJ2O/d
o/TVITlFfvp2zYvFTlpEy9GJsUXVSHpgVwOAhnrmlXqQBedCg98skTMLI6FLqjQ9FHVwLg2l2o/G
X7QoWtZGBGcLcakkVRczvzw+9gmgSO8TWQFBHChsZHD3tg12ardg9UdCgmbHpm6ZEt5qY1ABslzO
FSC8azbyuGtbcSmlq4pti/tjbN+pUThIU0/sN87Ys8td0Gsbu32WYE3D4nUX0alFSiY6Ah7Xx8Re
dPht14yPSKaDYusCUA4BLZEJcpuPrrKLMpumJdMJOzSGr5TsluVQLZKeJnE+ESnb/xPDrc9QbLWj
KdZnLqhngRYN2Lgohiun392y0v0UW9a7PM4/onXOoVbF3qE3AB5F27MLKFVQSqCghUm0cu/KZqTF
tvVHIB+QRGq+FnOKfVynsGpOiawrTHJOfDSyapnVxhE20MaTibaPWnJ086fBeDzv6GViOC+4Gs7q
AP9xDVy1iH3wgRse6PoSr+jHZr/UvRaclyeOid8Vg7CD3FzVajJ2NWkRhKBXKsgOxmX8pUFFa5g8
NvYRH8rv7k8r9aRNGixA/Gxw7+fF+cJBsWvqUrh7VkuYj/SiRh7S2MU7R4IsLPYe74I4j6jVJgVR
Ba6votoP0a9oChdZNeBfPOK7DM4jRk2bjTa7RxgxnxHQHXDQ2gNy6WxFd+QaL97zxybWdttyQL0B
wjmd8xrL4jqzWiAcmNC3l5sVIPTD8xJEnYO4Sd5FcB4DBXA7Q0IeIvzp1QjnI/KAmP+vMbaNrg8/
9ebH9PGv6u5bqZzfSBr0K6vMzEoFfV/pdTlfj8uXqb5b8iN1jvBhXmL9sJwH4ALayrHJJdVxycby
uU9dG/LIHRFLdsqXYrpUHIkjFmvjn13l85xoW07znuCV1meW51atR8lNFdUyqxbmiw0NNF8mIYzh
6aNV663aJi6ISoNkuDJS18MwiGdVWmCSJrCzC6vMvRjQeV28r+Pu/9/UDLjXd9mcZYMaF0u0cIS9
Y/rjkPmZloH519lLFJS5wk8exED0jWkhrJD3yAuYLJophg10u/Shu+/2iu885K8rQnD9cpG91pji
nZPGO+ZUNQd9wqoYoL1xyPbGG9ynLBwQNp5Ym1VxJ4fySJRqJvxityOYfWdtrNEDQUj6hpl0Q0MZ
4Ib4sbaRyJ3XuJZz51S4AVT0YAK56KK8RNULtXEqR/ORnRnnjM3cLtacyWKteRrqbI7hmWAFZhwV
6Sl7Oa8iwst0szLOLffVOEUZwDWC1Tk63ffGfkFHt+lK0kpCk95I4XyxnZqrkrGoPqouc+tkp8d6
eji/EJkIzhcDNWAop6ZHbqcDSlAD4zXUO8uJJc5PpuOc802VsbSaFhb1e1wx2Vt7hoon7SYUBofv
O8aPbrWFti5jpbNiT4vpuASIccCN+/JbDXJ/fT6/e+LgdyOPe8HSxU1amBSzKdVnTJhpkO2jkJXS
l0vZI09yVvz0ltVljm7pyAxU4Fi3rZMaO54z/zi/JLFm244LiE3wK+ncSa2VPk5Wj6BG0X6l862y
TvuUGL7Zv/4nOfx1OHaDatoxTirv493c3S7jM/haPSWTrEe8aX/Ww1+LVZLag97DLxCD3plAha76
HsiFdS+bS2PO7JMbZ0M1QEPQTLyGPl6MNFuzGjgwCHXT0zA/1ZakcUO4kM3vcy4nL8t+piNcDjUu
uuFmyh5b+29CiI0Izt/MLpRCLQkIQDBLnL5EbhirEpcmTsZsZHAOpyljMx0N1MEK71IL366hcO3R
K9AFOqgO2180UGV8KuKnyEYor9T92iOeQVGW9US8tRf5befTk3E37tIDu4/65/Ik6zQWmpLpaC4m
1oAlx4+tNcOy9FEP56CnT72aeraZ7KY18mgiRdATvnmAhwayPBUYPfwwDm2HZJ4aLHAe90Bd90bl
yhhe2/J6SNDJ/ZyuF3kpKzUKl7eRycUtePgTzXbwNFGUsB9vU7DzxXnvSd/HTOs+GdZGDhe3KFae
Ngsr0MZ26hX2EWix7vgdE22NNfjnnZI4RtrI4iKWAe1pc2thTfERUQTAMljnV1Af1MErjiyUGHpP
RgooNOyNTN5xKHC5qoLiImmuBrxC3PlYg+FEsjK2S+d2kXMfU2WBP7eBX2dTE2WwXgJXp0fzE0ZI
gRvQvGiytIk4+tusi/Mm7RQ3hd436CO0kTy3wzQ0b1cbTUj5DunDv3mLb4RxbmUliVGC6AYt6vre
GH7NXSjfQ9lBcV5kotUwTUmG4GK4MAGTMRM0YD6ePyeJDJ5ZZXEBga+vWIdb3RRO6a9lYGmyXgSZ
mr8d3SY1QxJ1KrsOJjVdsIIsLsT+qB3iQP8ZaV791QzTCypjORbHSu9H9Pb/jVBaLEWrFBBK7iAU
dOzaNfHgDf0ilL8HhLfxRhjnNAZd6ypLg1ENy65tnppRchuL77GNAM5TkImkeq3hoH7bUxrWL+Wl
6XmY70Jbn1+9yC5nibt9+6DN9pV6ajaRhge97cy7BQ2wvTt5U/KoScv1wqfUZmmcq8ibXqetBifI
ck4EvDTOz8T/za9Gg+zpvMKL7+aNNM5NdGNSKCprr2swyoUClOmvl4w7dPmp3hp7NgVUfqeBrIFQ
qo2cw8Dso0pdFQry+9UdHUE+hsdjgNM76YWHfjvJOsWWbQFPXnd01+Jhz7UJkJH1gmig/TbgsWCi
Jru+FH6BW/Mf5oSXg4bMl0xNxW7/j1T+QaRMeZMMqHXjWbwsmFZDOTEEJfKzfvObvnGRNcCJDe9d
IPciakajmRd2z2iEeGUSP1lmJinoyURwgUeSJ6aarIAI1Pt71QHaefXP+bOSCeCcRwlq+LEZEcov
+jPaPSMZt6vs99n/N6a81nHWj0uFspNyUS9XIHs///3/cvW+HwLTxY0AcKVZ8ari1J3sbTa72C/P
2dW8q4Ik6CQRvUSvbc5bpGQwmqbFaczzZeJcae6XUtYSInZ9Dhp+dQs81zzh01C1wGmG7QSkvTLj
Ix7BuyifPF3W6CJeyrsczifQVUvMheUXpzjeOysacBVnH5WyhJ9QDNFcU0fDIQiTudOZFEITh7Xs
lOu1MzwnSCHpEg2WieAOJcZrFKOqaLR16J1lfF/WW9ORdvMKfctmHZzn7teont0Jj47oxDrNs52S
+vUlK2muu37fRYHjn9drFmB9imE3ArnzmSzFBnAifAvz2d0+20/hW3pvf16MbPO4OE/XKkQpLAar
2q9qlHgtDZPh9bwMcWHnfS18oGdY6xqnzE/OKGOCLAUUN/b19NwFjOCGUCnCkNDnbORxfnmwStVy
BxYgtzRYTd1fUhlXvHRNnGPuajduVvV/zycP1ifrvn/SMC1j+OUuu0ll3NziStJmUZyjttO6iiYC
DAZzD2ieW7aJif9GXJWBboPeIl+PJp30ZMrevuLwYSOZc+EUoDCFVkP3fyf+cozRtIfR18MqzE+y
Jn2JQvKh3+hW1mi1iFXW+mhVuygNu1J2ZUiM+S1M21wZRBnNpsqhHzHg8kxf86rTNO/ni/orEKT3
zVPfB+ctQLYoznusmab2g41RtjivvBRgOGVxbVSP/00I5zGAvFQTq8GqmuJrPd/Y+WVVP50XIbyc
NprAeYtEVZvIYQMU7Xg9p5pHMZyfWternUjckvjJ8S6Jn9yiLOiJYqQyGR9Kdmgyz+j8yPA6wFGB
tEAFpXpLfWXy6vF4fo3iByMB1aKjq8ht2pyhFcRW116FusdHVqPSH9eDc5W/AgrCT6+N3XRQDIl6
/Ittv4vkLKxzh7XICii9jrExK8QMU9ge0DisXSvXmT+F6b3l90AF9tN0J1mtMJu2WS1T3Y0t9HGu
ucB2XwOaVc+0uDAQCtrlL2DbWaBQ6COvIL8SEA+cFys2iPcFc3e2qg/JSkfMAGVL6c3rVV/8GmWD
RmJlfZfBGZ3aOokTOXhsOeW9oh8W8P1ZF71MU2Ur4azObdJlGVgNoR+BtZJ9S6xDMpuSYOBfbpv3
tXCGN0QoB9sRdHLyVb+47zzjJQNaBWvp60pPkdK4S/aOR1zQxrwBnQYM3akqwFQuwaRpijcMaubZ
jgzBV7KF/KDvandJn4642brstulujOngyqZcxSIcB6BqNuCieJgoq0xJV8cWrrAmnMZlV2PXZppI
jomZ6aeYzcaoMtF0y7V5fI8hTifMQ7HuKfOnpj7PMiJV4So2v8/pWrxYOuJCRwV8aORpBP33pqX5
al5K8WuFN6SN7DpwUF3sGvuSjVeoSnXKkxw1zCT212/LDsW+UFe8tAUpseFHT1koa6oWu92NSM4l
DFPXdUOLFGqeDCcQpvtTRfYZKQ+pZd9blhlGtb6rHO1IivRhrulhydtbay2/AsVH5o9ly+dch23H
wFd20eVRLbvsOkb6onp08AT3dcBgFSGGsWWpBKHBbVbPHS0xm3hZFUhUrdozNYwqK4+K+k8zzpK+
EuYpPukoxm5cDLzbJizi48nOxBiypDfYVdOCvWa8HMLpKr+QHif7nU9ygAZPIAoZr7crb6NBGe0y
mrN20zGsHwrUptlICoNLUi9l3R7CJW1EcXuXWlU/1pkJaIImvwa7B5oLf+QqQNLmZLibgGLpOZNz
dIteUuh/e7ecWyPnlW26VG6n4K0+WDGgMstB21vUTABgNqc7klvpIQU+5l3VGoOfIm/gRxGVlWLF
OUVAJamaSxwYK2eqBnAJFTLV6Lm9yB9SKM8F4FV8FkB0AeDqKcs6p155amRdZkJvtxHMGexiDkM5
jx16bsk3YoSmPkuCBGZln7cXhHg20gegqGJWulGhOLUsJA9iNSBzbOfe3Kv7shubX5ZqIX9KJxPT
Y0qv2hILEb53iGkC2IwAkB+TTh/lKuma5UoE1V3uGBEZw5PX7LfOCoYVotuSZYr2cSuO06K41BW7
nXOMEaLVgaQoxP0F7LQFM/yzkewLNhsJCvsJL4NIDcY53q3OFOoauM1Kcjgf1IkWshXDaaI9tgO4
gLFvtE5Lj670ua1lV+y/2Nz7WjitA4u3lhs5hKgXGD3DAEcPOHCCaqXMq8i0j7sDLLJmy7QOqBiC
18/4Fo1XtgnUs+JqIQ/n9014rW+Oh9O3wdSVsScu3jo1zDZegODi3jRlJTkekRiiGhpjtiHE5iez
TDO2+1KfMXCAth37nwJjze7P8ysRJmO3MrisyGK6CzUzOCNyp4WMG00/MkSf9STntBNp21YU5x1U
NY9HJUKNIZmcHyCH8J2s+yZZjuhW3spg37AxHAAuoO7OZivTKzf385/x26DQfNfv1EC7Y4yE6U55
lgFMyA6Ks6M6AzDSaBI1qO3ep6YeAgPj2A+yJl2ZGM6SKNUjXSNYXJV/0ecLe3ysiMSVyvaPsyEl
sQvSEzDbKM7NDMD09WXsei83ZFjGwuARXE1o0kUzl6Xyg2SF4WZovkS6oA+0MCvQyZCDiQDOoQCa
Tv+PHrTObgQNeumf1xCxEv6Ryw+UGRmtlGZBBIA3dO1Rezym8jlA8UG9C+FCtk4n6rBMiGsAMY5h
6WJHd/rkASi1vpx9ekuBEZTqoUwLZXvK8zemrUvGmHWTpVcAOQ/mYx6OL+2h32mvJGQ4prJGU+E6
NfBdWw4xDcyPfrS2HnwxaqkgjpsLcHw9dMOuTCWtE8KHNNnI4HyttdCo7hKF5TLrYwoQnEN0zHzD
8kA67fVwU5ohud5lq+Kud0ejpjVFWJWzRsGsT3sViStQe/9FaWqzMH5yp8vLtDPJjAcEpU+6qodF
tYSOU0liXvFqDHR6YXhfQw/mxzMaXaMjORu0mqxvUbbrgeZXHc/blNBpaO8iOL9kATu3MyO7CWqq
PAOgKyBacxo7pB9SIjFfEb6qhSZGtEzaDImA7wDVI6vFBOr0O82YHLrHGOPsit/b6BZCd8MbtFl3
yQDOhste1poi3EsQvLs2wM10le+Zy/KktAuKvRzjHRqxAptcOnhyn99NYW4RvXJ/pHB3WF9qSawa
kMKA9uafzZ7gSl5RpLBPM0ZQWi/d5Xv9u+xBKwqfiAHYRwMId2il5JzWAI4QUueYnVCrryOiMwXo
fmvlO/TSMqz9+TUKN3ITsHOOI+7LEY9nRNBtUkSenTY/5sa+HiNHNhf6L08DGwTdFjgv8dD4qP4x
Jtt12mEzlcP0aofJXebP99GN4SMOuLVlR8ecEf8AAub4H2mcJbiaUjqNikHzDlkI9TScyN4K3UvG
ihxdoTOw9fLVI5fxDh0yq6ybgoVq54Rzm1quQ7ZWK/TR+oKm/AvtEm7yFF9bb8A08V+d4PtKObfc
A8YFFKrY12i+qeor080xaPN4XkuEu2lpgOvEwRkOn9cHHqNtzBM85OR+mbN7E2Dxw/xtTo/q+jMB
y8p5acLIAADDGtphUfzmM456UxZmt8CLJeWTY3wtp8P532fb/+l4YF46o1DVTR68UFezLrUnTQ0W
7aK2T+n0tUSb95h/zSYpVqdQFWzG8mqYmurwuRwyOWkWLxiH1u/eyhNh9Dx6xvchiDGnrMryCkJr
3kjjdGGcQUdjMQSVfthRNIcu9aGPXs/vnkwGdynnlM6ty3IXfUTChqTBlFXh0sjCQ3G48b4Wvoy1
FEU+ppnKxvFjE4TmeegE6s2qoqbDiArT71Ec/qeV8a+8UoXC2JODIZdeQ9tcSJ1/YlnPjVC3N6ti
+rJ5FtFIK23bRGSY1wcghPu9G+/Or4Lt/2ft/qNxPJJg3nYaIIh6dMHoeDDEuXMArOCua7qDXg7E
R+numszpTW09n5crdvCbpXG3pTMUTkHY5GLy9Te2DT2ZX1g/YIbGTdl8t9AjbYQxLd3sozZSJyIG
eqMU0vtV0x8H5SGv79Tq1QLTlAxtQ6LzOnebJHmnz+WKjh/dvmUtvUWyM2LZzKRQNRyUDTRDM12N
z0bOxTxHk4UaYjrFV3k3Hu0kk+iGcB0bEdw6gIy9roqNiylrMEMOfumxua2MJDivCexXPmngRgp3
/QECblbLEXdvr2IUOX9p04OSgAIIFbDzgmQ7xrm7ptIrB+hUOJa4DucKjsFcJc9wmQjO201pmrgq
gVLn7cNi3quy+Evs5t43i38G93ZWU7OFamWt5+zhdN4eqPcAKrhjyWfliC7T87smUQKXCy8dJ1Lb
mT28p+nRHqgXKWhTlzgDiQrwD2AHlKx4HiDDtKpfC+NCAbAVG0NrgdT73xbDpbKGJEtr/W3CctD8
Ljo18XVky0ruYiWwEJOD8AAhECfESpdWXVKUdLv+3rGuLFlxUhiQOO+/z+RvnFnaTqDHYtP7pYsO
iQTt2t/z5GaJr7NKos7is3+XxP6/kQRq5rgoJswGtvUp1XdzeuHI5vaFi8E4tKNhVkpT+WfuYmeO
lc/IjcUG8pcG8VXjZ6McnLjwbeuv3oEbYZxDK9vUUHQFwYiivzbGl7H5Mcq6SsWJ2Y0M3p1ZnaPX
BSw0PU65VxyqfXuYL6YAXFmh7N0iPJ+NLM6jkbQHO1GJzYvaUOsunebOkWU7RKZpsxZZA/eMDS6d
jyqgZHmX1imbx6rVh6LJACM4tfllrHa3gzul4Xn7FJmOrbLyGoCqUNvn/GeptdRNWK+sWYDJoPO6
RlbqEm3ZRgI/Ieo0/RBVA/phBuNi1R+77huyin/hZWzNRaGBVbXAQvpxzwqDxlnWYRVrBE6E9vtM
LjHI/Rc7tZHBOYFuSJu80BC3KVmEUlOmur6WkdU/L0WYmkQ1S0PihBUg+acc6aOlnRKE1ROmrfpj
Hmiq12o7cFUiJV+EpbMD/pt0yEvHBvEhgY2yIKrmwEoAve/HDcz0bl3qGh40e2XwPwxam9TAhAWA
cLv/y7GNjTy+bTZea6XOXTyK6RS8sY6d8AS/M07RDZsnl1bs2fmfWR4/KLU6VatUGeIqDWBsmJsL
4xvUIr//7nCmQfUiOUSxPPQgIJlo449zSfmEMBtcZkh//RhZmRVRww+6V3/MuyL4O6dkg3LH1VH/
MnS+78HBYHuMuxwjxRXGDt0HFRwy3fpDsiaBHTs2+h0YkAZ8BY8YUpGsyeqoK4OlRQLDY/Wi+ZL8
LzE90Aj3zpOc/0sk1FGR1ACQKoYGeOJiJGk7Yk4VCAPW0Da/A/xqLe7PL0zgAR0HZRUk9FRiqvzA
dzNEGq2dsgzatH1cM/t73bbH8yLEq3gXwd2CQ7pY1DYwgMAaJZax9ltNP5F0PZwXw4yU0/IPK+G0
rq5WMHMMEDOGPUyYIZD8ZV/9BzHcHVjo1hKZdCgDzZyDYgKa4XIC/Y7EEcoWw3mkhDS1Znbs5IH2
px3IkUFNyEvhkqPhB6tihZS4HXM0JdH8S4/iNDUbb86kLe4CBwuGI5e1z+EyBCLDRweroC7U9UmT
BTYNFNdTd4y5IPFn7YLhq4F09eG8LojeLcyXg0AWGTSkLNjCt5FkV6czcFBLYIfWV2zMYvYyHyy+
zOcVwXQpi4zYAj4p30Yep+OrM+tDTyBPUV/V7DjUuw60Gq3e7XL1+39cG7eZZWwMCYj4qrcBEgDg
YCZZ8Ydn1iwBCsfn8VkiT+giNmvjNL7DI5YO6NwHWfcaqjvrkhFkLrftjoHBR9dJKKswiGLaD6fH
aX+EuG9WOwswmmAAB/q3cj1Tzz6xuQQlUCS6IrQB1g1u6BoU9E2VNqrSuGjOUGr4jXbOfKC2eunw
T7RI7kTxHr4LYf/fCNGMsnbBMQznZO36DospZO9mmQRe47OhUkcDEjCPpfQ/S/freTVgGvxZw99X
wGn4vCpubFOnDKLy12iMwTzZfk6eqVt65wXJzoNTb+Txy6Eea7i+uPBAkBpOxqNeKxIHK5PCKXXc
gyFwSTCYHumjN9jXsQIUgUxSU5WdCafHuhalbWZVZWADWil5aqfd+a36Fzf351D4LHQz2MSOS+wV
wyTXv7LRofopuWLEEPUdKTxZNedfLPNdIJ+dKaJeQ38/Joy/4LI4DHtwzQEBlMXmAOj4b2f0xsmz
MZpEGdLVVAo4nv5eMb87dJ85d5IdFB4RuCJtG5bPSlEfDdMpGztZYgptw8SQEWiXWnlUb5NjfGhP
VQckl3SvHc/LFN4VBL1ahuogbOXzNUqJQnjCojqz3CXodBzX8RBHX4uq9R1dlu0U6vlGGOd4Onvu
zLqDhoz0iiaZl9u3VIa2xNT4k2vYyOD2cGm1xl0IFtQAJdgovEU9EPfrnB8G9WuWPNNqDs7voOjQ
XJwWGkpYIztfIrNm5KIHM0EwbqneQEtPy/6bBIsN12xUby3WurDTvApWra98OiYY4I9lzU1viXl+
4zbrsDhrWgtKlgytAmhuKnVQwGqBe5M/qLsSg6isA7I9aHs277yEwMAJ6VVxTA9gD7lp/wb5HCyO
Ousdd2ANfCHQVMd4XLK+DGLtShn3bvQtkQ2DCA9tI4LzuK7W6r3bQURSORdDpgfOVBzO64VI2ber
4Pxt3gB7uQZlQlDSS0puq+gfMsomKETKvpHBu1xTncz/Ie26muPWmeUvYhUJ5lfG3VVOluQXliNz
zvz1t6Fzj5eCeIjP9otfVLVjEDODwaCne0jCsUDLCPrASug2S3AQBLBy5+1tmovPbTYB6Bu6f7U0
9vWv1cve0Oocs+/dZVrEdlMotsGb5+V8PzbhRiYlIBzx/Uj3xRScMbvvFE6Ld6uMMBX0qjVFNY0P
QjVtHgsjdBjQbps1W56exaayVSOxRd5EP88QU68I8Qyc1FAjR4CJWID4anYnx+i4aLxyfNuvzyti
6pVFnqIWujhobcxWdUnp81IQRwNSQa9skwtEHXekZnufziaZUGqXHj2dFPsUB9dl+NCMoPqAzOuf
eNzZCBNMRRj3pO5Q9o/dpS5DRvYwlPd/ZYJ9XUI7WRTmBiYqQiySYNyZRJbGYzDjbBD7otQDM6f1
UVg4fUfuRy2+E+AV+wvhOBv7oEQaReumWkNubmtX7WWnVRXHFJTbaem8fVNbD9lI1b/25UMnCp2U
sk7pvmBiMHmNT/GVClWpBjPixROPi5L37ejfV+dgnEdLqvRoD1XlYPdTbecKJ2dvtXzfrYc6+8pE
A7XfQl/QgKfdSWLTmaz0CeTaJ9OHBLtT+H9SVq4/IJMZSkGp5FRGChq02Ar0m8K4qCafs0vyRk2E
DraKxyyCJ1j2nQnXiaFv+6BAN0r28kPtQ/pZR/tBsucjWrx2w0Ojbu7UyiCzKjU25ASSG7lD+hvR
uDEnXpecZ4DJc0LXzYUywRVmQpwyUC/R5+WAeDfz2moNTF7rynSoe3FAFaI9peptp75WxZf9jeGt
gslquC+NfaFVMJFdxuaNyAPGc5bAvvd0cSlFcoPUnLbf4+mUCG48t5zMvJltzp+JZQMN1CwW40LO
nRqju8qIF5JwsqLmOhIHzg2MZ4m8j02hT5s2qlCz9VJpEc3ry9wqR9OK0j8AJdIXn3/jhX3DErJl
MrsI8aL4srccA8Dtrzt3dppT7GTQWOZI8HDcgNUBJAC9GSnBmdClT0V6Kkx33814bkD/vkpq2Jwx
0dIIlShgaFPiNbFiC+XPvzPChrygLfGQoHurQnMhiG6V4jWUOfHCWwgT9dIS9LnQCngfED29X6xY
suY24jg0zwgT9xCmSMiSIXeN9YWBdgkJfCHmNaF5vsxEvjQseU1kBUVTX9m6WBxNQIsqfTr2dcA7
0zgLUpjr4xDFWVjgYgp8kYWB5/Jesko79dXPqmpJJ+FE5at0J+I49fZRqmkmZlLAz4aH+vde10Xo
KwwFqpvkKOERzNafS1uwldhJj6KTe0nqBjaPnG07ks426d9Xnl5lg4THRWxaVPTO1ITHyJh4n5Nn
g4mmQSni2BiQVJPYmmI8HxROC4SqP2GGHWp4GrgsnLRAJ4Djlzy7TIBJQYRxOwEz24MctJ4kxo0b
dlL3uB/GNIQ+dAFWu8aEmBGToCTzVDjQsLLyJbfUllhGdSRBapcZj4ZnOwzO+8XEWib1cidKaKrl
yWE0LpK4sozwC4TUOd9uszcJKfRfzsjEmwiYTaAQnLRZDKaX+jo9hX4JxTiqmoLCjgtOebsC/+d3
NKEv/94T564O00wzczRDqR5HfheBxny6aJ5zN/FSu3GpWi4dV4Ra4+iajuDt7+N20P//gmGf6eaY
ddCWKcFh2daxs+h4yl/QEmt/v3OtARdB5ZAM4L2gAPh+mU1cjLOZREB7hL01iSejvqpmzi39o+O/
t0H/vgrqTu9zqY00vIkgb0wvithxvOOjz783wER0IwIXozVJ5SStA8Ymu9ZuxaQ/if21GnScIubj
vry3xUZxKCRGnGMxWtfbBXQKw6G+mLv8txEy780wYWy2eTDEhdQDuYQRHLl3u779bWrz9yaY2G01
PQVwRgM+LgRxhqtn/hT8dgn+3gQTtZqUS2mq5qMzdPYYHPLxeY4kzuZvXGHfGWF7aEVah2OYxmDu
xRWWXvkSZ7hQHB3vidGJJzjAtcbEJSb+5TxoihG0T3CA5tj6gUNu49gC+c0jvzmzwdvwfnXkffAM
WtMRkH33yEN0delF/0l2guNyPYGnurN7YnVQ+ELP5nfTz3uzTF6AOBuwja0KQsbipiOgpSDWPPCu
HpxYIkxiGDIjCjDuiCnB9EFVb4z4aeayNND9eJ/H3y+EyQ3KqGaaEofgvdAcDZTbtd9chKO9nPoj
4YOj6G7sWWOyQzkv9ViLwJzOd8pdBVm76SAei5+07Q6xLU4q2k574E1RDDSdAIl47xpm3kRJkmST
o/QxBjhMqwzbb5MQfwoGvD31ob/vEttp/GyO2S29V+oEVGy906n3Uf2QmX+Uj86/z+wUeJYUKasB
PKwV4JPssX81gsf9JfxH9J5tMPujagjdVkauaF3lRMVQAid5ppSZ/4uOKM1uH53hbIzJ4fUghDlI
dCYnUF4Szc2S1msKwNy12ywERZ342hnO/vrof3/PIpPSozHpwVeI07yuf2Tjp5bYQ/WtbSKO423G
rSLLpghMLebWmLReS3MdFdD2cCT9ICz3XXZSMs7tg2OCfTKrFaEd5XCkYGfwQhiyK/amN/FHEjYD
9ryUD49mc1MWEx6s3uAoVKQ6tUHYe6IyxKHD639uPHgjGa2sMcm8l/uyh67h6MR4pcOgfOqLN5CM
djE5zMe90PD/4AwrY0x6iLRYawEZxz3qG51Ran3DEWS/dSaXyvRCOCLjigPzdo1JEYugyD2J4X9U
VlbHRJYX+vM3qCzTVqVKCQh+yMeexzxKf3VvoUziKCKj78cJKBJVJIdmIhf6mP1JYCmaQTQgGwHa
ZEJ5AcFQAbJ+kDtKxOrJVWc8jlJkq9GP/QDeILSkHnI2xERwHgkgK1F1etwDQfAtPGDO3DUKS6Es
+pipHS+g3cVJ7NtZUQd+AHMZIHwxmW1rSCoYnUwo8AMSH49U7Rg0XD+pQGTiE05NuB0EK2vMdrVx
NJoKvXJQ4avGsIaD6lKlm9ILAZk67n/QzYy4MsYkfKJlwrLM+QSJIF8UQrsUMDpTPy4Aju4b2nTC
lSHGQ7Qwj4eJrmpMT1l5UDVv//c3Q2v1+4xjDAkgUvUcwAP13DKizyKxp1bkLILrCUxmN3qo7mWN
1jvDi3FnnCCA4WlOPFggl7EBB+REFf0mHwL315oIe8fuhywGl4eBOtaAyhoaS8NrOb0U0VVpvu5/
va2FYUZHllAsEcyBsDAZEE4p2dwlUBWobMkEDhD0KKfxdlRc0SMOf2kb2wWuBuBFKWQUsqHMh1wW
VSxzCuFU9acgvYjMay5x6VauWNtgXweqsQ4SQYQN+YGciC07maeMlvYQeAtYKTo7uUueeHCjDTd/
Z5O5/uRTFIGrZ0gdZRIhqRk7gDDw0tGmDQmzZyAE1MQPhBe6HFZCmsIG1S1U7MzpvhbP5pf2ZbJn
JwOzbksO++6xkSUA/VHgGsBtaTorRKGVoL4QRbxGqa3TzAdoNVepG/LmeDc6qoAso88iGxomUj6M
iwWLPHaNgRZ7LQR2mZeHqQc0x9D8JVB8MUl8eZh9UQfNoom5kbR91TXBEtTHgYv1o9mCibx3/xMm
LQplJUlkNNEcl4hTGxdz9kWqb9vZq9AxNLP7/c+7GQzgTpFETdLAiME4jYqJMrmq1NKBMTLcadNF
GT/+nQmmsoLWmDZGI+rFVnBJV9kTFGwFnmLU5jpMDULAqqag7GVyvNQawtTj8cqRs0tJe03Myyrm
nY4bVRsmx842mDzfCFGrKwHuxCD1gvqLEx6am9wfdCs1rfgxOoiHgFc/bTRX6bTa2SaTrADC1BVh
MCj3i+TpIA4R7BEIcMXr/AJCcOHX/b3ajO9f5lQ27UemVipljHqtzw6jcJc1HBDN/jZh3gXOv+o3
5u04gXgXV/426J3cqOzZRC4xRs5hyVsG43IaFOwnnUrimur9rNzW2m/jfde7grLz/TJ0qWzlkrQY
J4xltxUTDxwivFS70R1Z7TwgkO9taJOpTxPBCQwdVYy5TIfgoJ7egBI2r1uxmWNXu053bbUrId6w
xoaCpuZitrT0KGcvSwvCUxL+5b4wuQ2SjTptJQCkOl104peEO8LA+2hMGgjrJRONWUKpd6IjDK0P
lKp4o1m0izBzXz6oG31I1avvxiQEvYAi01IDJK34gZ+69VXydThBP8KNTvkzr+28wZv53umYVFAT
KZz0iXK4+P+0rwKPOgTeOI/7SWArSGUR9G1A3VLqeMa7uwUcEG0+4eFB+KzPuJHmnVeIMcfKZmrD
6C8EJxVUYzrLxFSlOqmSGs6wQFOETg9G6Na2HqitXGjuObzrxla7FpxkSC8iJfP5MD+oApLakAH2
pBvDpw2m8JB5+dVgFRdRhh6x4ZGvoTPw4HWbpcXaLpOMdGPBQD+JJ0xJ6i/9df1k2sLT/DI60JJz
kpPplJwHiq1r3LuVMhtYSBWqnEAuoWQNdQx3ORSH+jK0gRvjpo7tXVx9VSZNxVhcAG03zIC+LJ7i
pneJBI0DW/Up9VqhWEJl8WhQtrL7+oMy6aoa5TxTtXR0suwxxgIXHqHHVgm2NsCkKRVgC0mkc61E
zW2l/5YsoiOKl1VZWd3gQtvJ2g84nj0ma+XdJJC4wIxwCjkMYdHwOGyp4WuWQKbKfJCEH/vmuP7B
5K02KmvI84GwJDk2R6G1O8nNLmaPziSPLXdkbjOdrDyEyVvzRMQMUu6jYwhgTaqVk2JMTmfyNA63
DjGMAFPqflNHUmZLi7jJiqpWSghSfJb7gwz2UHBMGxXnxZT+b9mcvzbDRHOryFKljjAzm7mXK/7Q
XKXkAewyRWZL6kssvHI2a+uQWRtkgrnEkOpgjOBiKBBRuBtHXvZVA3rWai+Vg+BweVm2o+v8HZmA
nkDXoC0q7WaElx25m1pO7bR5318viAlffagnOUp1sI7/zGsblEk+/j3U3/CgathQ4jrsf8Dt4Dqv
hwlmUV3KZJEM+AUpr+drnEYQ1Q5svbVKKb5rku/75rjLY4K5n5oA42ZvvV2afOM7cjvegsF+hlij
cMx5IFfedjGxXPRJakxlBF7rafZSLTtNzcSp2niRxQSwrJYkVHU0aALMdSvlBdiNXan6JEpf/+TT
qZKqUr0KTWZntPDsnUxSjwtW+Kl3/2mLz99Hjw6dhY70+0hEDWX52RrjGARCxrle4ZLQuuG9ZkuH
wapHq3EXW0IBFzScr7jtGCt7jGN0ValI9QCoSHJUreYoHwKM15pXlHoi9nhuwbXG+IUe5E1q0NWZ
nV0dFTAOQ4ZIssAc72F01Ndczt5tZvnV6hgnWfCeUcR5icqbotW/K7amOuEJHcpjfxxTWzjVN//D
Q8pWvb/aQ3awoEiydEkGEGw0k9e1d8T80QunWVGtoPb61Kmyn+mgWXLGC4nNpHJeLTtqoEHuyUxE
vMF3xg1uSWhIQC8dYO/5lEuPAp4Q97/uZpCvzDGHzlDrZSXPWKak3gdxBi3Jn/sGNhuW6w/JnDKa
oKfyFHYltm8COF+ysofmeYq84JBelsfSEY7hdMm70nB8hn3cIK0QF+CdxQO8eYy666b0tfy4v7Bt
EwrEUnCVUcC2+f5qO1d1PWeViXVlsxcVEdCSGrlIpJxzTPPsMKcmUSIxiWUBVOzpQ6YciuC2iA77
S/mPkD6vhf4fVtf0oAlnMOag9FAtDaJ3lReeRDABz05xmg/cgN72ubM1Jj2qRNLJENFboIleVwsN
ncxpvmaNFbVgZJ9wRyv8knelpjnwQ3Wlno0yOXIZuyrJCZY4tk9No1s4Rsf2OjAfEo3Xzdusq1am
mARZNUXXzxk9ONFZA+LUK75mVnL9Rsxjj3d/uXdMemwToarntBqdxrQCv8JdN7djwUqPBJ0808mf
9+1xviPLJY7jteqmKJ2cNEuduXqCyhJGOe5M42ocvH1T1A92toztIA+Q6RGTEiubisoKyu/gxHTG
6YKr6sdbEpMD+2aeNUgXlk41g3SjvOy706LeSO1XjUcUsZ3cfzkhS002RKWiZZDqdKrGHaQvc/Fz
Ho4C4CFTj3lM4w9GiGghcrbH5I4sIXAMIuABzNdO0mXrDwf5ejiNXgscFMAAvGdeTmSzVECLIU5L
iz6vU4jC1ZQXl2PwJw3Y9ZKY5CHnaJC2ITZLSEIb3JLHROfhm7dvsavPxuQKnFhdjelI3JoxFOH3
fuhmz5Wb3kJ1g/scysu9GpMtRrifKScIqNEeXSo4mgBz3HrmG9K45jRweK7OJIu8V9GBa/Ao08SV
nVd23/VOqH4LQGvf8uATm23F1Vax1EBCbkziEgBhkBwpQjM+kePsQVfe5+Izt4u1X36uMzd0I8ww
k97AKTKgC6qHwDFt3Rcw/Ff5vBDmfEGdSRZzPxmFgNE8J1YwRxC37ScJA41VOB3R2bzMCuLsJ8Ht
NtjZGVk+O1kbBnTBcEsf3vQ9IuCHdNEOvPJI5zXDm4In+8lJuzqTNFS5bhtJAZwxSz63mDiJazuI
nzKJ9zawnSxAsSSCz0mW2Hl0tdKqXAGjjVNFF/IIpcqh5VyMtldytsDsVVRNeiiCa8Qh2gCZrszt
O9GTk+4QRwmvhNpO7WdbTDnYNmUpCgmtKmwUNo5k9V8KsA5p34UfdWmpJ3pFry+Gb2Nn/VmxezbN
bFgYRySdOqQrc7yYp1NfX6UFp9jlrY4pEGN5SkatwmNhTwJPqYDzyswLUS0/zWD7KscwsZSB/Fl/
W8NbOOR7dElhlXumQhdHNY1wa4/n+6pPCjuaf2hlcSEM5alShcdBEg9Lmd0PZeslSe9NS+LMOm71
c+3th+FmFX7+r7DXwUzPgCUQwF29GP5UP0zia63xFCR4NpgsFkMtFsSVCAjFvEXgSbqnl/7+Mraz
yWodTEiAwjRO5R6ftCit/BN9G6HJUpMA1qtxGfsfcjN1/A9V3MoiExgzBIpMEtEvB4Wi6Htr18Ak
Atwm+/Q1BpqHPIDRZl5ZGWTCQZ3FOE4F9Aua7GmuH2deWbp5Aqx+n4kFiZZUg4lekoTXiD76YYwv
WfFjDLxx5EbAZgZb2aJ/X13MtC5WR5PS//475gDw8nG4EDtHgU4LZWuD3mjPa/HwVkj/vrLaioNk
RLQgLiY8suhhcBkvBEyjIuLPeGjHmNcw2/YRFSOHUIOBTCVj0OiEpsih8+sIINIvIVGZoQbqLOmu
jq36EQ1Wj4vKpaNcH93ybJIpu/TC6IIopby9eGGlj+Dx24UJMtr2fshtb+HZEFNyTUGppgPGq52x
+pGpN022gAXhe5q+7JvZ9noolxgiMiVh2QKmuIijWoRXVkvjpoF+Vxq8jsd2QaedbTDemJkgPCuV
ZnSKqLJN8yCXLpEvo+RRhH6QchPM17Hh7S9r2xXPJhnPqA2TxGOI1uYMWeO6K60+vwuF2IpEe+IK
FPCMMT4Rw1qezEjAOYG8CJSTq95q1cSl7ChcWq3twn/1NRnHIFXXYPwaosbgg8UR9wb6Va+WxpLQ
lQ5sHohv+1ZztsciB0NlUIIlBTpGlv6hRLyvLuqX7LpAu0X4/bEOYOp+bRvLL9AZQgZME9ZWCJ/7
8UCGBwg273vG5mkJ4DIoew2qJMycK6VJkiXUkebJeCyWK6WwOulh38SmP6xMMCdJFQA4qDR4zezm
xoU0mxVIrSWS0CLLfap9/ztjzLEyLmNRVcoCT5jAf5b6UXcbF3jVPAQjbwSLetaH3LdaFxPHRRtr
SpRX/Vvu6/3U7z0qXf1HaI+VGSZ24zYCEkSdSgeibbY6LW49XDTF/f5n20yvKyNMzPbyWI8NgZEp
86CxbhWabidQYUhTnmAPz+GYeG2qKpQSsD44ZP4soGPemn46KZzTYt/lAIR9f/TKpBo1QUQtH+A2
WZdfBaIcmlHDk2l0VLTq6/7H2y4Hf309jUXNDXhTNMyxxGzKz8kbjvkJsphfyXc9tWYvAexQ6zn5
fDvrrSwyBSipyKCrEwpQ81AcZS89Ce4sW+Gl7svufFC44PZ9/4Bg6/sPqlVdR+KOIhJkG8zsg5Ue
Uhdo+r6yoIH9KDrK8+xQMgUeBe2+u4AR771hIKaJZi4zQEEd2txSaccpxh661/0d3Dz2V5+TyRoz
2L2XlqaouL/UjJtFOOz/Pu/z0b+vSsFSDjslLrvR0ZrUGufT1GVWV/pLz7HD+1pMrpiaGI9eKh4V
gzKyqhk8Xs1RSbljw3S3/zvzaSKTLQLNFAF7wKExeYsnWM1D4oigfKfuDjHnA/TKuDzS1KH3TDJp
wxSVocrEHhF9JXkmRlGl0KKTw+iE4dkStYW1v2O8mGalAUTd1MHtBcwlQLDpPZ2MNt2iseZvhvWG
JLbn+32L+8cJ+I/f+4gi5eNc6rgu0C6zfBj+v5TmHSfb5efZ199Sy8oXx2bUI61AeQaY90G+6A6y
Hx0qTNHxZqN4C2JyRpmG6ViKGbbMnO5FNCAsdfo5jnCT0ZAiPFNpPpoWtVWKnBqAEwVvgL/VCtMk
KbJwIagBUnIVzuXjPOazpQQv+xvGM8MkjWnCeHlNJ/TnBFMHnjJdz7yGEc8EkzeaQpqkSECaz6Xi
YKBJ1OSSj8dtjrNz0h87opdq4hSLM3Yqba6L/j7l3fXffmAneiUmYYBgtFsiCePWnWf4VWXFbida
P1IbhLGgYYtxL50fIusnr4fBOybfxGlXntB1qThrDe494ikGmDR9Kge3aax/HswX1RZ5ByVnw1hC
hbRQQAmp4Aqu9YWVBRdSfEAU/N12sS1fpUn7wGjgeMEAjhr5JSDuX3k2Sz9aQe89kVI0m5Tui5rc
EIyYjeLXP7GhQk/c1AC/+PAsOWepbPYgg5Ax0LKk6acsiE64yHGyKvWsj553NkPeZ1UZAKIuEEc0
YaqbMuqsQn6Sltd6OJlzZeW6wNmabTCxfrbHJL0Er+PQtUK9ouI2+g+jhpBb4YThYVz40b3G4Rjx
GLW2y92zUaZIkpTB1AaxHZ16nOy4xJitsNzmYnojy/GpK7mPKfSj7X1UJvPl01KLZo2POnh4EAVS
G4NDj5QKoMFTefq87yjbO4gDHpdTDdoAzMkfjotiDM2E2gyU/cryOVWvR+2yym+rFPT9fcbZwe1c
+Msce78n8qLXdYkNDOXEiaubCFjE/QVt54izBeagV5ckMRoJd61G/Zq1fgn/aHg0fjwbjNvnRdYb
Zo9Hf72+qxTchLujzJu34tlgXF0v5smoKnjdXH1S1c9j9WgMP/7uUzGObYKJY5x03ONIm1mK4cbj
s8RjCNzu6Ojn/aDrXB0SiZylqayjH0eHqruCvhzbi7/MFn1krXgv7/9RWJ7NMWf6DD1yoAyx/aIP
AbLFkZ3aj686qyaYUi8wN847BXn7xFwKAlOJh35GYdkFkO6un8E7ZuvQs97fKu5nZM54YeoSU5sH
Wr/itf+u9uXQEn7MHuVdNngXYF6UMkkhJ5neLg26cIN57Ms77tDz20H9McX92iWWOLCaSTii3Uzx
dqOroyvmiLZi53eQtJYae7JFL3MpM4PmJeDGDZ3sZf9zcjaNFbdui6QMcmVCSg+Bkf9sKPeVqHK2
jPMRFSZJSNpodpj9wW0xP/XlUzUNHAPb59L5IzIZopKjjJQLPC9SADrSjeBHBRB0Ff9Um/HQSYL7
d9+MyRaTJuBemqDuH2YPwpg9cZLh+HcmmFwhoxXRgst8dPrk1Am2XntRw/lovAShMAlilPWw7OmL
futSJYLYNXuvo5fd8liguVOMtsZrZfKCV2FyRNZIoUkK3ABGQHMBfwuOxUXzc3ZAc+/xEAucA11h
EkUxtkbVDbR6qB7V5qELrhc1t0CYaYvloW8Uf3/L/uPCe/ZCJldEyYJiPAJ+Ia9Cr0k1Nwjaq6pV
rTJRXU1KvDlYjrGBhxGTx277Vi3spBGWi6clWghtSxA/tXiQ8G5qq7APhjt5se6IjZU8ykA2Bsfu
pDeWcqMcWycf0F5IHAOP9ZbpnyC7xMVKccKeHcSZy1hUWxEYC7CpnNQY/dd64oE3qY/urZtNLTpk
xsoI6TO4Auu2G3/ObbgwhqOn+86ldaISWm1n8Uqr/7jw/dprFk5cpKHZTT3OBVXCW5B8yG3pOhQg
WklR/PL4Z8+S59pBZVJOOQRDoQoLWPryV6BiMIfhtepNKGWcmpGXFFQm8eRxAKTU25z5DP3n+BDf
1YmTQALRbyxiEbzy4hx63o8c3iYyicgEb26Kty7w9SmaK2eFTdBOTJv6ohl0Tur+j3vTeeOYBJQr
mhYVBoqw7BKkbMDv6RIYc8Vb6Y4KjhKr+bHwEFr0J/d8lMlD4lhotZhjFjmIn/v+KGtXxUS7s9+N
6HH/Q3JXx6SgphwXISdAn+Owja91LwO62AgOMRogsyM+gt/unvdgzqtgWIixrKfzCMgbvYmObn1N
Z50ou+NyML4P4H6V7fRRtZPT+DW/CLk5nrrjzrf9cLsvugJaArgbJNWN3t3OxkHSOY+jvI+qMTkG
/eDF0CPYUNFLfzu1cJMSPk1YWmdHF5im9XkYsc3UaRDIqUKnWPqgA5onJvAADY6SBO98+a0a3O87
yubRuPp9xiWnKgzEfsbYCp537HZy5+51RjuYECuKnrvk0761zfheWWO8UoxmITQqPC+HxU+woxMN
b/RqYodyxcHL7i9LZ5/j4gZDfZGh4qYIRUZptHKgIHViWFL0PWoi0Mb8CY+B/GtlOvsgF1dSB200
9E0HtbVSjAXz1TKod33w8JUJxvv0sa50PGbjfQBijLq3HJoDJuHge7kXO7xg3h7/WVljKuk6q0Mo
AuGBKrgaQ0u16gw3R4DAkCNzgdaG6kk78EuF7dppZZc535IUNATmjH7mfAKfECg5w6N6ohx4vMeC
7ZN7ZYk94JQYNNUNkEStCySRk9zggWfxB8j2VH5CF73v+5sJylBN6CLjivNBbrdNA2FUgcPB1Ons
9Vn3pSLg1DcrHiZrO2Oc7bBnaNmqmTHikGkUrKv3I09YLEATasra5lRP+QMfK/Uf3nI2+uEwBY1P
3yAzak+z3cWWBFcpr5bErhNrABGUamsiKlHz+999UyZ7AdAXyFWJ18dhvhiG7wREu+i47tt4a25/
jLvz2pikldWFYJQj1iZbor04kZ1+ov+WflBZ8y1mQ23bTlz9ky0cyf2+7e0i7Ow0LBRfn0RpCgJU
l3T+NXr951GwfWnBhO+QQ2DziMz/Iyh+LZZF5EdaVLakQaneOUtp6V7pgxTyRfRCLDF0eKKSnJhg
QflEb5u80eTRWXKzs0bVJE5D8PAkgfefc3hvHz3nhTH5DPKoJcTTgAJRyF2d3Zqa17SX0XS3v2Hb
wWeCsg5gSCC7GSt9UTW9luMWIkioIOPRanWeS2wWkZDU/tcEkyDnak6WoICJ8AtKO8gLKbcJOHoq
Oqos3xEPJ7er3Yt3KM8Dk3Mp4C2PSZkm6uUwGdEoSE1EmmSJXN2F7b7AanlM+srUEim5xOhTdKRt
gekwxn7v9Jell/lD4f3ddjFpawCbrBoWCG1hvu6j25incMX7Xkx+akownedEQ+ow/RYekSY1Jztt
u/XZG5jktKhF2MuBNFJNh1nzDIiyBrM3xDwClO1MZBLdMEHMqIHDGtXJqmetC8o0ZSE+1XJTHOl1
KbwbcFwKd5QpVnB4LZttbp6VPSaSJBKIdTjhEUZ9k9aDnoqrhhZtXaf+YJs+tLSsvLD039e6wujd
yi4TXsmotEKYIrxq8tqNnwOeOOF2hl0ZYGKoD+YhWAjKOPCagzAR3Zg3sU/T7/zQ44FHNxPsyhgT
TUWoqL0kwD2S5kWpPneQVOM9BW564MoEE0NVbJACkAE8/EyNJc+XQjlZbQ++Jl1z9qN1q6hXiKxj
NBIvuB/kugupS/IxrtHvV6pHUMZ8Tav20A+L0xWj1/XmvRnxeHi2FodBJ4gDq4qMuo0JLymvahJr
IIEkYdzaUIGxiBh2tjAXVqD+Pos2pnBB2CmBctIUWTC9HnWg0syQXJf2pJfHmnzSec3krXwEEi8o
CMqUuZgFm+dKIssG0qujtZd9/xjxxEM2nXttgPE3IUiFtlZBDAKhpRJlUmuHbm73mA4ASzfYEN19
j+Cth/E9DIxURkKB7W0B/ptltHQuMxLNM2z1t14Rk8IXEjRjI8ZY0ekfBpLAwbiI4gCEi6Zi6HDF
Nzdr6bVFxufAIzFX0Rs70pMGWQIU09bwPL/Kn8tLFC2+eZxe97/iVpJYGWQfoEUB03yBgpS3lMTN
y4duKt1yed43wtkqFlmeJcMcJpmIgwqw0QaPaLVMOERMvHUwR1RkCoHRQn7NEVVvGC/FwBIrf38V
my2g9bdij6WlquQgh43u22wL3yRK4/tqLhYGo6joa+NrQDRz9mc7qjRJxbylaChgZX1/9qbJYJaN
hswQfqKyIvQWrrxOJ8EfrnDc/0GNp6yMMSHcDaBQEehGKVAyDsLypLYmp4bd7BSubTBxGy1m1pWy
muKWQWenM8eA2EfiVc/BiTLfx7aMK38OVRjZNUQLcc3ZRQp4+BDUqzUyQZ0MlZouM9IUmCzCQ0tL
ilPxiVK283l3Nr1SA40weAYBXGV5aEsi5+0iI4Go8eUQ+bL8kpp/cOsAndUvE8xyJiWXA4jAgEpC
bNwm6C6XSvU4n4wGz4dPpqtElYkICWdWNrHL8qTWFwM9zqC09cyr5+JTWc5XZfZYCRgVMO8y9E8E
EYRd0VHjxd3m0b+yzkSApovhKAl0w4TPGnBUhjTbg2nX3W1kPA3Jt/3Fbp76K2tMCNQpgcpWBWtK
fg2ZM6vTeiuTK2vMOnff0nZo6wYYpiXIc3xQDgsGpMJAQ03zL+WleR0cemeGWhAfl7HZXFNW1pgM
mQZK2g4CrKloZeBJ56QdyyMFnfAu9pvZ3gAfNSiKJAVslu8zlt6NbQx5idQR58/ZcjXzhL14v8+k
4blRgM+BkqMjCadWvGhzTi3G+33699VtB1JYRhSZFRBTZeyrS3UXheZhf+s3XXr1iRiXnpVlkdoU
e1GP6VMKkB6Olm9ZqJ5CDKeMbeKWQvYnrFEYMvy1LYxjl6rYzB3df23UrUqC0GBjcjrvmxf4tQ0m
t/dEVpMAgDagjaiE03KoBSu7yIEkqHzCQ79yrTGpTwzVhaAzXqIpbvgRrqXBcb4pj7hqOyqvs7qZ
FlZfjynMxCkIZTKCN+cfxg+wLbniaCuVBZT+giYnXkUP8yG6LAuOq2zH7dmywUwXNWQp1F5HOCWQ
apEhfwlpmCOtPv8El73aPINBCjZEEVIpKTFJKV0FQmJJdcE7ezcPktVamNRQSxAqamnGGyCPrdmJ
px2FT4ol2YY3XvyBdLVGx2r/9XhWdgutuDBJF+yZGs1uVmdeUvMuwJsHPC6IGKAgKtFlxuELM43k
MUeu6NOLZfoKlq+y+32ZXLoM6LrqQC9LEjv/0gokqAzwBQJ91thGS8lfUksFC/N+TqL/1Q+H/MoM
4+F52MemEUBtVQxGvPhcJPIxMp1Gu8sLToLdjqVfC3rz+FWChR6jnKkxHM1Qo+EGo0qVBehWcg2u
+cxvgfV19le2ndD/j7TrWJJbR7ZfxAh6s6Uplmlv1FJvGLIE6L37+nfQmneLQlOFmb4bbRRR2QAz
E2nPOcvjFFspK9uZZexDJfLd5Nxlc3j597eV4Pz7nFYbFs2bEshJvk5qrAWbmjtS/cHQRZA526/G
WQ738GVxkyBChyJU1J9jy0XFPAO+RjXc0vE1nkUF3+345KwRb/nQ6js1Joa0TCZvvv8NyW3DvzIC
oBzNbmHRj/mxC/r3lhqvpLVJZeaGnaAZJwHue7425IOStG7dhJk6A0z3PtV/gl9MoBuib8e9igum
aWaLLIjQmyea5+5ShEuri/yeSOM5N5EAx64fZdxkh2xHPQI7MRhOneVOR9tFd+WB4bZnYW2J5G7m
OqsvyL2QNMPqBihXMWj3xrjZuvRY7a2Q8eiIoj7RRXLuox/UznZK5CFq/7UGpiKKMiDbvmxogmvk
9120IY/0zgHptKR0gRSHkwMWHQ0LCItAK/4SWvxjam99wZUyRl2cmFaLDyaHINpAJ6ICZjq6OiDZ
EHXbBX6XX39pewyuLikobSztIQJOVHZvOz8tpXBtW7QvIhLFOZBUNTUJy7VwhFhvncl1XfRoS7xa
8bXUf7n8qUTOg6cMJbIOZiACHmj93g6xFn8ckEr5pjtiyrMKG9FIl0D9+OqmmRIVOCXQdGm66fTD
2IVWGlw+kuAZUTlXUTvgpppn6ISp9odlag9d/BEw7NVTr3J+Yhh1Yg7mm594I1TaNd9YRoiNydB+
EPUHRNbEOQerIabRxxQ05+a3HC0V/S5unvpBNJzJXr8Lfp3fqCGTI2dzDUVYbpddhF3T6tv3xauf
EKYLEWIEn4ivZg5R2fdVjiPpw/JDpzlxlUIW+QaREC6cmKaeZFNblL7Vu9EzI9+IDi3qmoZ71fts
I/kkBPd5Wx28cIkaF2IMMnCwpxKXOGIp2GOzpk3npp6OKe08pN7wS3tDxUap4rM4MRAoyrvGdlvn
smpBK2MTBNrX1XhXar9kKlr0Ft0r+/+Vz02nRjIMB2GhOYKw1CRPtjmJ0jjm4S7dI3MjKxlVnS5x
q+Io5MAa6BmQtKKr4s3EkiNg4J8uu4xNr+SgcguWERmDc1zuNk1FRiUd4pzms5k9zN1RWB3bbM4a
4OsCGRrYKB2dO1I502UgCuKm6JmNqFS79F66ad+Gw+ZH8ZDW1pHW4jgvWM1L1hg9tH9WKjfWZm9u
wtmsdpcvbksX1lI4R6j1vabEMR7FaO7dofgRN8FlAVs6vRbAOb+0zAojseYC1FNAyJIXz2D9vbHd
a5PyfFmU6Ma4yKipG6VKTYiyRss3rSKkneaheyU4kUAMP/yvO32q1BXyN/T/MKK9eAkhXq3X3uXT
iPSNH+iXC31M1CotEMsqu+lH7Q2n4oSk9IfqgoHiIOIg2wzFVl/K4FzflPdNM/c9vlQwB8YV4zxd
7qegCMaTLXirBFrHz/NbilFWqRYXPqp/xxLIjHkuAtLe1jssIMNSVZBncCEYMgGJEIrbazQL9CDV
ldWiiA0qXCOrflz+UtunOYti/7/ydVK9JLLuwDEM9CFGGCGiUFK3nKmhaDJAHhV05fmCETjUna7L
OlQMjnVQHBgCXPyMpsrNG3JskF53yDa0YxFggscHbu1e/SbCrNrsya3/Bk47WNGizUyDUWvGX+2j
dkqf7asqkF5tV3XV03gSofEKJXJfkJDKqVE+RVXJXXZ0Hxl+GXb7yYtVVO5Vt3uVUPj2L3/KrcB9
fUruU+aJzijZQCCqGPpD12k7Mhhe3oNaIUO9mKSCebltG199WeZrVqrTOilw8Wu4387HKqwBABQp
KDNv3EW4VXqbefTb5QNumsVKIPv/lUC9aztZrq0cJaHP5vQ8jk8RRkhl2b0sZjOOWl8k964oLQZi
lg4Xiditu6oXNELSI9afAJw/BUbAtj+SID+0h6/qXjR0vGmPqzNyT45BSrkxaQ3Z0pOmhEr06fLh
RL/PvTNzryalxbJjEAPsjab32nkQvDGbk1mr++MhVQE2EC1kwSOjv+pH06NBeYyP+mE4Lp4UIiY4
AR1UmCELDsbTaxhTnScRVjz8qvqi0ue6Fpxq8+U8fxiH8yG5XZuLUkD56vahlgMtuiIi3lrRETin
YY32PC053FSLpUB0FO0i9S5//c2Ee/1p2J+wMiF7KijNiu43+shoerZPXmp/8VjyGD1onX9ZnujS
2P+vxMXJItmJhtelL3+MA2hPviqaoJ0kujTOKQwlqTJio646ZDKgHW20fF8uH2KzubK+NM4fpBg9
Bj0e/EFlAN5JwuNlnQwt8yr189ReDdWVYZwU7EVfFivwdg7nCXqzJ4kMJAbfNmWvMKhXKr8K9brR
RSmV4N1wOJfQWnNUYR6v8O04D9vWdgH5hPld6ZrasWdOInHs5/js6nyb7zZvnAZzHQlL9fO2+wQG
FE9iC9hTvRtl9QrY/8+xTfd5RASqf1kV3+3fqMOS9oUxMo5kCZPQHahkY4znq+mXy59NJIfzE04C
CPLYRiSqmIEBmIvK8WZN1KYVuFiLB7+LMGtBxw7eiA1BmyGjLSU7HTu6JWi1I5SLs3vAngjeX9HR
OOehGp0lkRlvR05fKuVG009pLiD7vaz07wg+lSSyOlNlMYz+o8Htae1D33la9JF22VoJOa+h5/AY
hY3XYpIy1xyvqdy4saiqddk1WTLnN2SJJjY14JrkNnGBKeRSU9AkE8RgFt/2M7IyyTJJSt5q9w6Q
v7EP9R1h5g8taDB0LSpDi07EuYpxrGc05kzU1rvAsG+IaIFSoGF8049qct2aBMlCZx9K+gMDgJYu
8OaXvR0Y4v98kmqtneJaIgiwOjofDbaUnbRXJs3daTJLz5AG0QS+6CO9PcqrVzCXitosVK3wzVew
Sx4Za238rIHY8u43Niatw3/lg/j8Uc6GvjJ1ePRCB+Ziep/Sr92wvyzjLymOqdusFm0jSfzzIntM
8hrgNy+AMDoGclCjUd99MwFfbt/qO6weCdeH/xK8/CORL15k8zI7cQ0XzsYr2gdsGBzTcPJsl35J
7rXD5fNtq+JZGKcnqQ0SyKxAlbjQTbcDk49TnnoRZsy2Mp6FcI+F6syUAkMXREvLvk2xONlfR9PN
oiyuWX4w9jsL48NLZTFlI4JvBUOAgsGKZb9YLtv3VrzuAcRcAkPb9hVncdxrIZsDHSIL3i8HlIu0
a+J/+YHYB1xZFenbIZsIXDhFn1n+nPVXYy8o9Yh0gH8laFympMgQLee/Roe4mrHTdYEL3xx1NZTz
PTEdWZ1Dj2JK6dtgQLj4r4nkE796gQ/HsKabBJLvHPOdc8iuZncU8uyK9I+PMa1myDIKf6vOUmg1
OCioWqp4dvuy38eGaLtgw4IR7wHZXWMFJ2xocDoxFdj9iKiK3iLBXK8zuFgC9Ypv9iP2sFt0/ETj
/xt1wT8Fckqiz3qj2h1omY3bMVCD+Fic4rv/rkX71u79M7D9UxanLaVuLbkOOlK/kXYjmMLJk+LX
HsKyQxNgu8snX51ruwKoyugrAM1xDp2IVeK9vv75F3CqRAqJ9LoJgh95fI6iH9Jy29tfLrvF91b9
pwhOYxpda2y7AGYE1hg9Xa99U6sEFiE6BfewtCMkEAeIA81cvtIRziq1nqZYEfVRBUfh+y6KbTRD
WoHwSQ/zG8zp+3k43nUY1GOQ6bFv+KLKsUj93zRoZeplYw/RxNBLymD2GM4OEHxvuqODokh1XYoe
aObPL+gjPzNAZS1yMn3EonyoH+kJqghCmHGX3bCFPHEDcCNN/kM13irBq9M5qY4htAynYziTjHpj
2LeAn9f3Qrxg9iy+O5mjmhZof03dsDg9L02JaFY5YpkcM53Wrr5OXhjwmRaANssXkUFvqgn8laJg
Ov9968w25jktJNB05dHdFO2mVrg5uanwKwmc45j6MTYm4NS9oWv1LYh+e5RSI2C0YxCifkKSBzAW
WQQ3sBGW4nutxHK3OFWNRbQYEPHlLx3taezSDvsqUDGz+lkFlFy8E4VUopvkfAdFsk8SnU7+oqpu
mX+1yEc8x+pEnOcYpAkgho0OAh/9IaWfTNCEi2hLBGfgY9B+sZd8tvGt5MkMh8r250zEUihQB753
1vVFmk01tLsYTw1YzqXX6X+Pnf749Hy7jJbaEuGpx0XNZGctpVcSLBQQVVBzEV0WF3FqtJWMcoEn
l/urNjomomNslEH+PAf7A1Yup2jNPG8HuHA4gtkrvzIvHvnJtzcWKsVLEEBFL//FmgTT1PcO6B+f
wENfdZQsBKoM0B0wHTDiKzamnIbzXRco4YICTOOx1WOAXQgnILd931k05yxmjFtKSgMOWrX8sUiW
GyOJnWtv0V6r9DUHwSQoHpb8LpFlVKrDy4+/SDM5j0GbTI7nGJtKkpIe4iq5kvTyxu5EYt6wt99f
r2Mw8mX9ff9zdLJ+6U1gU1Xf9QYTrC6DtbD9HDATmEoM6qsayMU6QDxjP/+fa1xMo86iOY2aqda3
YxqDmhYcYIvqVdXkz1gUvHyR24ZxlsIueqW3WkoxGzTBMByleNDzyesA9XVZxHbouzoJpyiyVFmS
MuES9dA+9iCIjQ824Fwbj/qilXXmVy99L04vRgKEjrbEOhTD729DJ2jeAPVEVBKiW+Pej1Izay1i
k4lWf3ToCxExzmyr9/mrcM8HCqq06w0TyYJ03VM2irjLTBGWJrsL/q4UxBG2ZoCw4V0/vFv02JJr
sMI2g+bLIBe3+0MxLq6s3FWTYN91o0aDQvdKGHMmKz0rgXYiS3IPP3U1lC4izl2OqUrXvpoQ5OrY
RUmeRa1vplaXzsf5fFKUdpsBTti3yi8Y16/jr6TelYboZCIxnJ22vdnJGQMKS3/lnxrw20S++USv
LYBBIBYEGSgyLPNBXwSGuxk0rW+Us9yUmmUSG8CEqn/9BleRvPhKC5ll5f54EhVcN1OGtTzOikuN
2LWi/YdEWAKBXu1NeyuwQnKa96JhjS0DWAvj7Djva6vMRyA1UKvCg032Ldj7XIAoCUYHRB+PM+Rs
Mmp70ZEpzM50G2V0Z0jm1Zj3bm4uwWU3uDF/8qcJcEatY7RUB5DW7+Da2v3mTSHEzTEXOQRVUHoA
5AxZy6QLs+cqNG/mkyii23Jcq3vlG+JTw5gLGlQhtHyXD0/1KGpnbMUjimzqigMcwPe1WCNVrCjN
YOfRsrfoqSQHkra7tj9G6nPWiwYktj/fP9L4GDhBz1WeWKFjMPdakXitVrsETHqlKcIY3VbIsySu
CLvYcW3NFOfqCljYnO1J2oR0qAX6+BcrO8vh/OSsV0UhE1gZQ3rTfMTELXhTF2Cfz/t6PwkqD9tP
ANgwDR1LYTrPbVIUoFvsFIRRI1BC9Dp0jMMET2VL16NoGWL7As+iOEuTwZSc2XONXEKZ3Dn/RhIE
UyipXDaybf0+S+FsLNfjepotfKYs6dMdZsHGk0JyEWWL4Cx8vSZXnIoUFIA/mvqLDMRtQFyV978u
H2UzpVAYVenvj8PXaJYqL+qaUBY2xfueTRPuJ2D2goI4IDeah8km37oTbVWKjsbpX553pj1H+Exq
7nhkeaDtZzt/unyyv3jC88m4l3nSsqzSWqTf8dfPzUF5SvwSWI1jqAaKm4f16NWfFe93bcg+dT+z
kKSuJipR/iUkOf8V3MMd52WkEUqYqRVgj0/3pHfZ36EqAJdWr7DBWnqmoI7/l1f7LJTd/yoOystp
URJGwaiHzWHZvcHOHOm1+ojS245Mrqju/FZbex8FnQVyz3Y9qKkExj/26uhHdOdR5k6f9QO5TUOX
vKRA1WaEP6DFe0ARuHedO1V0ZIFN8lsiHSpZpT6Cnbb63AcMQ0M7DXvybb5luDToKNzlL5f1azPh
WFsO52sac7bNZUL1eayzG1plbtYr7lK+xlWFFnsR1jrx9DEk4Eex5W+XhYsMiPNAST2AS3aAB2pq
O3UjG6VOTQvzvNr/Kzn87kirS21OATLlJ9OjYh5naWcRUWgr+HI8EE5XqEvVSwBSG73qSgVk1k7b
d6jMDZiO9asbdR/7sQjD8i8v4D8Ky++OVIsWywrDZbJitC5AHq65po+8tPZkv/EKT/ny7y6Sc0ZZ
TMCV04Nss5C+ylOYFbMrOZPgXRI8tDwkSTqiBZXmjDTKuYvzw6i/xOaVM1APIbVAlOijcR6mTFrT
bAmApuQKQ/UjRoxaUeYoEsH5lKHEqFta4BN1+te8vlVFwAzbYd1ZBbjoP3G6zCCKhUJ3T30ivQA3
TWq+1ePPy19+o+HJIvKzHM5PZDSeCyeBbwTX+RHz+p6BvDS5lRCQL578o/WbrzGwTaKg+yKeYBE9
BRrnKSbJMsgyIRaX79ObacfqFaAI98Ye+AxvlXbv8nFFAnnalkKrlzxRHbRFHrHWC2wmGtBn1mZa
PgHQTwjQIPCEOhcya63RyDPz+zrBjTpTCLyGXVpGAkcoUEaeqCWujLzsFjhcdbRPxlAHRBMFRZv6
qIBdS9HxWFk2Z1LV0tq1USwm4r0fPf3ZTjeW9jSMT5e/j0gKZ1U0t2gj52jvTJFKQatTGXusZMgP
bUKmXdq18sNleRvobVB/xMAWtjtsE0h7f8YislWWue6ggFt8h3v3iKd9k7x2dJXcza9Ml3ETJbpL
RR5+Uy9WYjmri5raILoMmpgoPebTU4XVa70XmPbmXa5kcLaV1WOcy1E0+Um2W5yneb7D+CrtRdmu
4Ci8RdmauTSaBt0baH2jUPW+LZp7sgBx//KnEsnhTMkw0b/QEkC2R5F+nIzJVfX0MWolkYdgv/Mu
WFwpOqcR5tC1qZoqph+Zo+IabWa4WWYPru5U9RXJZ3ClRRrQcYweDAlD1HtRQuWAloOosbo5wqCs
/hJOSXqQ4NRSjjyYJT+N/xtFXkLyQ0BAxkAdLLSrGRQLS4yp7Ar3uNiz//4qTEu1dFnTFH65qtDn
rqIEVw7Gkj3QhzCxQUMd01AumDHd/+I5UAUCmZ9bZQZS3tZJbUOgGvaYYiuwxR89DR6i813283+n
PYPpK+fTMYVbCXMW+GVFwdvT0Yc2+tTE95kIX3pTZ1ciOHemVH0pOxHQ8a36c2IdyXyrV/4HzGIl
glNXLcdcl2ZhBETtOmjrT0T5Vf18WQbzFO/0AECnYFe0sFHHZ+FjN7U1cXBTtPhFCse1rWdaXIM1
yW2mZ6oGgMcXWOHmg7aSyBRl9W3maQAwaYGWnm4NbkZUV3VEyEbbIoBNCzRmxD825x71Efh8aYUE
CZPn9wVoc42FCk6xnYQBQes/MvhSo7WgbyUr4MHO4vTURKoXF9nDUkqTB+TmQImjm6kGZqLUALQn
8qpeRF0oOCO/hiMZloJhNvRobDkOsAZ3iGkjCD22c5XVGblPlTqWkhspYBzaYKCAoK9DK3CuGS9D
CnjG/x3uEka7ksZc1koxAB+sqTHjdEnnxp+BW9wsc3BZ2zfIiP+UwW51JcOaqFrPGULv4sq8HgPF
76/t0XPe6Pz0KwVVpy6kvoOZpMuCRV+Lc0gzGrCWo1aDL6mFV7eRB8qj8LKITYe0uj7OIY3JQOoc
s5r+FIcKFsIGT9E+VOtYyeA8kjSVLVJ+1Oya78kT9MGbTjgP9eiThldDfhHPIotOxT2UQ5NYUdOh
lqbV+2U+TY4vaU+XL24zmFodivMWo11FSTZhtqHSH5TuQKOfTR67dWd+JMr5R47DM+G0tkkTtcaL
US+Sq0inOMk9sxdgKly+L4dnv5nqqpHaBCFbXPwYJ39UQSU3iXzf5lu+OgnnF6Z0xHTRjJpCt5Nu
1aAO42fltYNbkE/kWlhgY3b//on6f0/rvFvBaetWNdAu8+3XwS9v2IiC5FX74lPLwAV3othhO49c
nY7zEaaaGcsio4bZBspOuwJ1OGDui73psnHF5KcIR2zzi61ieU6c1UblENdQvyVB1SmNb/Oqe+1k
/UOFk5Uc9nesXJ9cVlUTzdLkR8p+Hk/LeP8BM1r9Pud/VJk01MGkp6+1tVvbSIsRR87BlAic0Ka5
nuXwCbHUqVNujfBzJlikEut6orWrmw+aqKe/6bJXcrjnSNVS3Yh0xCnp+EyVkylCHWW+8p1ar36f
++6Srua0jXCObAaSYGZgZd9Z7sbCuqUzKFimpBI03wSK9g6aRNLbyJHQUU/rZ5vcFNJPbRS8QaJv
w+lAAmyaLu7gGHS0vybjQPTKc7RdI/24rGvbzaPV5XEPUVKmsk4ISlt6qM9Yic+QOAFLDQnc6Hau
6Spe7OWPVvIBYDVWVNCAjKlaoK53OK2IK2VqrQbZvWJ/7UEITJbXQaR527d4lsFphjx0+pgbaFJF
mDxzdv2UehljcXi6fInbfarVWTiPgJUE4AJrsNjiSlFAFNgcbG88VgcNGApWsBxn+Fndl65Z10h/
ZCNh3bNo1Ii93++t4HxWTmPUdgIUrmb37KxZemNLd7Whg07ke6s1+wmIrpfPvF0U0mUL0RZyEIvH
vyqitAb1EJy7bfrSLcIKv3yNfN1XGjcDd4/bHvQTVkEEV82+2LtTnqXy3YyiWiIKzCCMocVfwd/i
WhgSEhzsPWAjFHMlgquh0CrCCHoHsrH5KH+qMH5UBebn6vjRTH4liXv9c8Oc+iqFkTMYw+Wqn1z6
03l12JhT5/YvosmcTbe1EsdZ3FS0epxWM2beInJorMXLs/i7kiiC9fZNo1uJ4Ywun9q5ixSM5DTS
q4UePjJjL48f9Fk4dMnu55IycGanSr0slyg7+UnvYaAqYIsrxQnrdZ8RRIMhWKAYInGchUlZMyNH
xrBd/muGvGJn3pGXFtAauZ/eilA1RB+L88t1SVJHlzBSrVRPo7oruodmFBxIJILLCAoUekdzclAs
dAyvTWNf7ghQIpbD5XsTmSyXFeRZrXSTypYsxheKInE/f7osYDvOPGscX11N1bohQ6NBD6jbf0r3
8X2FrvWsuPL34kHd25Y7i1YRNmOOlUjOSaSpQuU2Z0P1ym087pUilIeDMj+1mmDyRvCR+CANKzG9
BAw2xNB16fXVs9JZXtSKMirhFXK+wZSlMikTDPgAc7xxi7sWqzemn5cgfU725umDNYrVBXJeAvhN
ae8oUD67vAMmziBCtdwuuawEsItdRemO0lo5akujX/Vo17WhdDO4fYYJKefYhY4/fBEo4WZJXAf4
lYGRNgxkcwY7DXkrmWxwlTlz8BC8pt53eZft6U60M7JtUGdJnN06EXUKE4Caft9kd6MKNpOiFXT0
N4OJ1WE4mwWIl1pYrLdudhUeWYUelRRrnmnyJe5zr+2TV6kR0XFsvxv/fyyFz+r1TGnLacYFOiaI
IojhznPtqu1jZAryq78o+1kSZ7wS6pxqOyLmHT0kWTvioZkL+DUjmBGZ6S+iyIxd1vtn6iyOe+Zt
o0hKW8Hgb4JZc7Zj1u/aA6iPD5c1cNtTWKbB6vW2zjPq1A7NY6zRg09Eq8KlQz4XD4d+VnaXxWx/
prMY9v8ru7KnrO/q0Rh8Yh3q/DGZPzVd5tbl58titi/tLIYzJ1qCMyhKkWPpYfqQH9NrLQS26l5k
S6JL42ypjSxDiVN0BvJpcXPrcdZQEZFEcxDbI2T6+TScPWmRaWVjhGB5PtKb8mZM3cS3sPDljoOb
7/q9vM/EyOPb8co/QnmiVTWa5KXt0CdmrbHWU14wsvb0m9HJvhEv5227pbM4zqq0dnEwhgE1z38Z
n6sfGWb17B+l5g2B7CdB/Q3g2eFlHdkuQp+vladkoQw41HBQWRi9ZHA1x8W/qmd65ZEGkte5IAkc
24DsC4DXidaaRMflXszSkrKyrOGuCsXYFxNSukLUGhGJYP+/MjWaAupF09HbrKEpTvdga5l7+QYF
6m9xj2Sbtdrk9DgEKW6p9jilj0orCGC2I6WzWnD+QipLTBRPeErUqXDTAvgNCfajq8RFINPXIsyk
zZVeZaUSnN9YaFlXNMGdzUfGFJ2H0b4+dKE4e9t+Is/n4jyHjofQTCQkb21ySLpHa/xuWnt5eNIH
ED6IGu4iTeD8RzPEkYFyKmxrfG6mq9jcX9YDgVPnyViWIi3wIGds6BoFe/W6GhIXc+yuQ0TY/ZuS
DLB9WAo8uM2DLiu2FfVOhakzfehdI7qdVMCEGQ9FL1C77fhvJYgzHnPW8siIMbTSBu0nxmmXe/aT
cm+6jONwFuXWQnGcJWVzLxULLNYnV8tuODBc+OVBOWJ7DbonqnRv90xXh+OMSq0I6D0TZL4W2IFC
xp7TxO6I1XUwWu9E+1Gby40Ia//5ZpxNxYY9am0GN6uG0vf4xvrORtBsP9qZt+qBXpVXzMEDlDy7
FnUyN53HSjJnZIZtz7JZIoif9B/ZeGMlj2l8wtBT+ZFF7/UROQMjqSq3VYcaspVEp9a0/AWblJdt
bNPXns/CZ6mUYN3AahADKGS5p1p0rMzhOqv6w2UxAgPjp+mSKJ8UScZJOtS+FeWB1pK/kKNUvV6W
I9J4PjOti7Z3IgelOOsR0zegqUp842HcOdhMSo6iOG3TAa4uj3ttlaySCiVH7SoZT61x00iCXojo
9zlvQUGDa8UKYiVK72M8UNPYCj6/8L44D6GSqEXJe0B+85g+qMGyZ9AWFQZHGfuGyHBEysY5iAJc
vJGUQlicVbuFyPuOOPc0/v4vdYDzDFYxONSQUMQ3rzPQeGU7KeiOC3hxwSfsC/uJm08ullxUDcgW
BqrOf8ZDmoFgvYpQ52FoWmAMGAPGxZYHbNMagcXiAR1cCyhqcf1RFGuKZHNJnKVhdMhW4XHlHJCT
RnXvKNotMfSXsU6uFVMKl8XaXb7d7bHj1Xk5pU8jOur5gM3uYQe5QRpEfvZNCgrgLaVhjxUFHFn1
UyCxRLlLJLcUVHL/orLnC+eswiiGWgNLEWvgtmA+huAd4oMqkHeYppOBFnD5wNtGeBbHWYhcFpM8
dfCQjdSUx8kq9bBQO5GUbdM4S+FMo0zB6QNuUcQ67T2pGvDBfaKaKMwRCeEMo1KSGQqDZHyU6s/9
EoeGnr6oUiVw9n8JBM6H4R7IMdKrWTfwhVgpg43mLi8Mm5zxX2qCgYjtJHaljtwbOS80qSo2rKCH
/SeMhcPhOw/FL7ZInGDHrP8mCqoEl/gW66/yn3RcTElmFSGpvrda7IgWbiaJRnO3QwwLeSJgvjTD
5E6VAYi/GksMFBkYQ/tiqC3w/8sE85RTdZhlA2y+dBZRPG4eDMkpOF4RVaFa86cjawrNamaKAS1A
g3tSe5KT11p9uGxMIhncufo2SVVbx1gb8lS3TH2ruBkjgfptysC81X/ujq8wNCm21MoEpf1URaU4
PZH85yza8N7O6FZCOK8fVVO1dDMYuJQlekziPljGBqveeaBaL7I2Pyqkvx2q6GsRFeEHrnAlmfP5
2M4qbHVG6lqBym+wjqP6g1BBpXU7XDtfIefjizhPmilHOa2KHxwtdvXsG7Flr5dEvlwkiPPlEi07
tS6RQv7mTGPDP2Q3EZf4lmeF7VMHiC3wjom6Zts+/Xw+pkIrG0ZnfCH1CLFtYhzbvr6xyP9OVgkz
Wn0mzqFjr0Ot6hTlXG3Jgq4iXt+2fqIaH6mVrMRwLl2x6rFNHeyQy85jN+zK6n627y8rHLPJd5Xi
lQjOL/R17PQxc3jDjoFbRQcllEJQfn3EbE1Fc8A/oikOv8+hE2XCHAEwDaP8ZLX3U5O5mvFy+Sgb
lAT4Kish3FmWWjJAIAS/yoI1ydUD25uwxkq8OBj2+o92NwQaQAbZSmkqWvffDlxWwjnnVyjSVKQT
apHyUXJb13jJUQ1kwyzZPjmK8uNNFQcapqaARVwGKdKfKl4rY10XJhTDjm5IeUP1/eWr3LTc1e9z
+l3KcYrxkgSHWQpXMr8A7dJTksbtVepflrT9xK9EcToupxgnjwwVXbnr33B/bY1V5xR71ulTjMHU
mLjLl8syN9+QlUhOT2bqZEmqYHamBWNFEs7VtSaaSBCJ4LSBNI5lNRaCsXmqfDm9kXTDixQRKJ5A
Ch+tDOoyZ7aBlMvSPjl5jTonwpVRpNoiKdxrqJGq7SqWdetL9wlArAcyZfu0F0ExisTwT5/emlI8
QgwA4zyruu2mZqeK3B37tO/c3fnTv/XpVm9DNSqFUwLQFctXV626L5cgBkGKKnnWhKdINLHEdPeS
NO4BLOq5zLoGcX+qyW5l3fbNoYyPo5S7qSEaERXJYte7Opmcm02TFOhuz3YftON+iXrgtt/F5Kru
fl62H4H3eRvwW4mqJrmXRzbsT9o27Hpys4CK69+J4LzCDDzhLjVYtXG5GVQ8Fp1oz0Tg4t4qkKtD
4N1rklS2J38i6UmVD0NtuVEz7RLRWIBIrzlXYOtDXDgNJgLH4mRaVxpArA3BbQnOwoN+0KruhmVE
vDrJqdfoX2UpjIEYobT/8tL4jSO7yau5lmA+cXxdSX7eRJ5qvnaiQt/2lZ2TFS5CravUUSkbhLdU
xa/y1IuKWyWzvMs6JpLCWSeoJx3SzxS5XlfeVkRHaGo9z72IHHR7bHGVerG/Y6VpedPGNJ1RQ4pt
ZMyL378mfoa4gJVSiM+WLyrPAAqj4HjbMwcrudwjbkt6o+s9PhY2cgKwMwUGQzLP3OImZoH3F9FM
qug+OZutipi2aYL0D4y/bjruI2SBWipKKpi5vPep/+gG3zeivZH3FltNZ6R58w1qmgHwvq4lbLLU
V6yyWYTOVRGw/tuHKpznC+VZ2qImVgFBCL+nt9Rrsvs8rrxxEM15Ca7R5t5BW84s06Rw5JH6Jet+
KdpT130oADrfIWdfiUJjkkwoq0hyGsZNjv4boO1zIojtRCfhDIzWyxBLpolp/zI/2LnqGa1zm3ax
IFj9Swh5Pg5nYGON11QZ39BylN3ylAYANgmSDDsfQCvzkrC4FtmW6GScaaU6RskWq8U8lPoUpd+6
6o4uD5e9E7OWS3rOW5M24/JsWK86TV6hPOT9l0oOzcb2KnBNX5a1eRxLsRgIom7JfANH0+uhyjMV
62eTVLhd2QWRMdxapaiivZ0krQRxuh2jH2ZKYwZQtN1vVmZ9dAfPCMm+ucag3EfUfCWNU3NQmDCa
HFxh1PZSkCrR1ahn9mFyHBGV5+YDvJLEabopy7RLFhhUo5qu0Z16mXiycxjMj6yBrORwmp6YPc2G
Ah9K1yavbyS/k49Zlv9LdeC0u6pH6FyGCm+phSS7dsj1pD5e1jh2Ie+0e3UQTrutmThWS1CDmrPH
oX82RQjUQk3jcrwIuyz2oOBxt2J6nOosBLXvsTay+3LR9m3Zg/inm5/kst1ZXf2ljDKvjkS7diKz
4iK/hIxkNiRUidLilOiAetKfLBFbhOAieZhB7LoBuqSBJ3Ksb12sguH367/6UjzQNlb1e8ss8N7a
zlU7vQz2p8u/v+nnzprAo2zLWtYh5kJ0pBelJ7NqGvojmeQN2XfDFmEd/R9p37UjN49t/UQCqERJ
twqlip3bbvtGcFTOWU//L3pmXPpouXj+/uYMMAcwULsp7sQd1trOiVbSOJdQy3pdmQwDUvOHs4pJ
THA8Ym7LSu0eSUNc2O9DVVtJ5FxDEJu1oQQhy1cKBdtO8t5abONzfWYEoNVr4IiCu0gjOB/RT1YJ
RBu8o5vyU5uchkhQMdx8QqPtqZoWJj40wmk17ZMF3QtAJusp+Auy3l76oLaTKD9mXWAbWezIVubd
VpJtS/otky90hIucTR3B/mOh2gWwa3UQDgl6TSIRXJVjGXUtQ3cBb6iuxo6Pk7F5JBG84Haqcv14
v9zW6i0w5h1gJyY0/Uuvc6uX4R7sTAAsk4/0rXNSF15IkBxtR6brl+MVPhukriJQv3y61/vjkhyW
8JMZCuLSX9ztVQyn5TJ2y0EzhOqnBcIpjOpg8snNfgK+CZsq/4dhJNGpOB2PdUNNkwanyg7BEdX3
12hXnHKv9Kt967L9wbqwLXSnP95WQ5FY9u+r21OrkZqNhW3mITMvxjA65QjCumF5tHL6clvUXzzV
9YvyEVIJg7lFtIenmlHMbj8zdJkcSNgA4U3d6FER5JtCgXzENGtCKxoxgQE2Z9iYgwOE1wJAhLYM
0pD5KxU9dUTfk3MlmlSXSsOgkKYcs2vmzrBCJxxt2okEbfvE3x+TL5CQrCtpUbBCKcKw0jwGIlCn
7a741bD5yojWBIXSsK+3ZE551/vdx1TCeFz5wh6iwmKfwFnxrDUAxjIx+zxSV59OarHvlnutET20
twPz9ZtxnqOy5K5PO/jc+dg77LFdYU9XrTzL6bwCDfjqsT8x0ENR03/7bKZuaJaqANiG00MpjJBN
g2Hwfx1eIv+QhPCR20HsKoTTvC7tptLIMYRvXugRFEPIAxCYQ7vYL3cMEKPExKYBiATNsEVUOYLz
8QWMUinNoUYB1a2LH40p2YPi6+9L2n4fj69UaMUSGEDTxgO/+rQgoQJgleCNsN0jB97cf6+JL1P0
2qRWpoEKLUOLZZD5sl8flH3hvOutvRLE6SFRBguPRrzulaqz4/QADD1HExJBsF/580FyPQ4XwAzF
TOdpAiRQ803/xS0UuSOeqHaLKQNkhuO+t9zbHn7TJ5kYKSMWYSxvXDCRhpG0CsMgTNV5J835qTVz
gQ1v+teVCC6GZGbR6BUZ0VLRvwdlbptWZudKag+iiftNnV4J4my2AhBGHi/IOSPlQ2qeK2CwNCLs
iO0AtRLC2aw5YpqxZfPODNuDOgzbg7r0wBDqgV6yl0Udle2k5iqQf1thzKQZlAEhWJZ2mLJ2ivsc
jclJtzF6EgBsSLS1JRTI5aCk6ic5RuHHZeRgbLSqdgJX98qDgpY19W7rn+DO+IcXrcnSdQFqFkAd
DtO7VDoOIq6Q7ai4+oKc7Y5Lu1TyAh3Hcpib1YtPQItrlqHfhxnAu+U7a8aMCxnsIZHsPNV2t4/4
K+r+YdUr+ZxVt+0kLYmJegl57L0M+3a7GMXB2AFhlG85qj8eBod8ki5IU3cN3mK9aChvO+Ff/QXs
FlYpY6NgMForkfC3HtBbEGriRysBaNXgTJ5iB8TWJWHlX+BZdN6zSF3WqUxvx/ZsaHsh6NJfrlXX
NGqahCBF+OehQkkN1IzBuGh+eYdkH+CDuq/sGrQVRJMOm1kInpn/E8XdIIYxzXICoZJbZj/b+Ltu
FHZSpXYqfeqFBr9tEVdZ3F3JuZFGmgKLyMflqxapP6Sut6PGFITO7eu5iuGuZ9LTTg9bVDyk8l7W
j4P6Lq9//X3O60dlFC2jKfVu332pVFtOHAzJaaKe4zYCyepmOJ8vBWVdUqbZ3RtLeNMfltN4RuOg
Wm3XfvzK/DIItln6i3Lv6CVedill77aFi74lFxO6JkgnykBrqvFHHHu1/Hr79/8SdH5/TP7lQE2d
xEGOcXPjufsUHRiT4rJX0K37WQHDSjwotR2yr/K4EJAmfayoOSuHhZeSPgz0sSTPNREdS2BW/ANC
LkfTUEtYcPGmPBaxTRzNsb5GO/Id5Gi7EmSsSWt3zrwXPaEFF/ZLq1b+MEmWJa4oCgWy4urdgxAT
U+SbFM5hkGHJaBXD5dNHgr1MGdOGwZmtoConUSYvVA7OYXRGSpFno8gcoH7oKc50aP3AjRPwe1uP
2i45Dokr0MfNh8vV6hTOeUi6aVVWBn0ENqXqtEcdV6c48yXEuyz8LDlyAw6OzjG/ikGzRarJ+ZVY
r5a8VyEazFw2lqVtPT9hEiiK3zXWtDoj51lGLKGqUYfmAOaOXGTJThV1QPKaBN9SpIqc7wAOThNm
rIikz3dtd68Fu9t3xW7/z+TjtynzwEFLJ81tArBg7G88l+1RUZxctOEj0AaeBaEZglQuMrj6Mn0m
0sOs3QWaa2Q/o+ZMi/3t4whcBk9+oHd4rJQJSkPj4mvj56Z1reWLYn2VC1ExUXAx/MImqSO2BsIy
U4eBwbO54dwJ/cEuD6onHZCmCSKy6KbYH7RySthC/C8ORCA9GAQFL+tR7b3bn090VZyvyJeKoh2F
cJk3XwkDH9PfpuA0Vy8Ldaqmcm5LE52IcxOx1NVJluPlVxVx7WgmeWoSahzANi8i+9jyCoZlEJ0o
ikrIH4WvMRynKsa+pN6a+450+1J/QcroqvEssKetL4h0UzOpDEpA1eS+YFZ3dQfMMUgaLJsuwItJ
Mlc2jloa7VPpay9//f//hmt53DcE5lcwZiUetXnznS53af9YCVdBtu5pLYPzqcYwDRp4jVDIlvAs
B8dsOvpJL9KGzclok6jATUOTH4zQXMIOfoCEPUKQq+2or79J9j3gabRPbCEwA31yclJ2xM2fA6f0
bn/DLVNeC+YsC5P4oTrXwNSQgDFWnNPs5fbvb4bgtQBOKcKsmNquQyGPPZmJl7kMhsEAJnB9KI7h
TgT8uH1f1w/J6YRcxFE1tOoIoMy3Ov06tm+zqJTMwg4fNtYn4lSCNDQeFwaPKOeD05ruRCVbas8R
dq0zTyaHRFHf4SzWEpnhrdxfGtdEDhus4v/LpZO1DC7Y1vB9KHqyRL3qcncaq695FF7wOV1Ajvm3
lWIrUq1kUQa3tzqPGg36nAyQVU6SrUxfJOvFmPEsmV+F6xMi/aNcvl4GsV5SBZP4BRgHXgNf80Jv
kT16lv3mS+FprSPMOpXbCkLZv6+Ol3YZ9rsGqPz/1mrCo4maxi/aX1/0/hYoPOU8BzHzMg961jmp
Hk3jrEMRw8Pt6xKJ4HzEAEaguAGKrpvq8qkePpcR8KmFPnDTrGSwyWqybKoajys/0iyKqQpPCyAQ
byk+pdFjb4a2ETb2pOa2BcSx4R0b3uZVJA8zH1eFluQSAlYUfCl1aP6P2x9us7i0FsApXz3OqM/E
GqLHefQiR97Lbu0AktDND9Kx+CyuxW+6czDNINBbioxq+T9Vr25HU23Qv3DhLhq/H1rL7QKjFqRj
IimcP9ILWtfagDJoH0Z+pOZ+RHVP8Om20hZzdRLOHwVzVQJUORrRiO+9EOkY4yb3goPh1DHyTIzn
esCSf9CebssViOVdkzEMylgy/M0eeEjpBwL0oFj1WuPTvxPDKYalR5UlMcSs3ihf9QGLdlrvLJ16
LoGp9u9E8d6IDooMSB9ggDVvg/wwtCHw0Z/VSeDTtx3t9cJ4R1QlSm/loK/75fWaA7jk3fQS7Ay/
8CI8Ct6zRLjSD8o5paVUU6LomPWd5uc2OFJFoICbMWp1HOYUV0587OdZjSMLG4QGRvmsRErsKs1G
tNtb1BLY3nHcS4KHlcCuKJe8gPtHbboQPa5+MpzYzNCjiQWmy/7sP5IXGQPKlOC/isIdK+qlIWgk
PBILacEmwrnMFa+Lv99Wuc0+ibmSwh1kqPRWilvUXVrPBMqTJ++JajNiNN3RCrtC5/a2QNGpOLen
qPOiZFUA3ZNfwnlP8k9LJogVIhGczyusOAbhFRYke1qd43C5K+R5H6ZCWhAWr29dEOf3hnyJjRyU
Cfh0y052U1A7UxfwEgBRyTzs0wvMdlvlfusDXwMJDX0syS9QguRAom9L8uH2zWyakSKDNxqvGxPr
nf80IxMo2E1K0RymdeMQrGMPiOnymO2lCiMLmnS4LW4Tu9xcyWPnXZktqCayXgsRmqzQrc60sTWn
wOcD1jUGgbR72Yn2hq+4yVF+x3jaWjBnWIpSplUGtgFXDi5p8dQs+070LTfvanU2zqoCNdeitEJw
TwdQFkmYwxl+Cj4fCwZ/aN9KBGdINF76fOrRmQJqOeZJch/tVMfy2USTOFnZNKmVMM6kAOJkxnkE
PONamU9KSV0QFj2lmiaw3O3H9UoOZ1LYJNOioFapq12M58Af/fhoPrC50uB7sS/s2UW3APglJaig
3rXKaiqarppAtqcW//xosPUnZSATcmf5hY4XWr8NorXqbRO7iuACfJN05TwR7K9Z6gcpdwLlriQP
dya4pQXKwZKSP5XjKoiz5SZpc83Qejw17gM/P3an8NBjPYp1FenTbVmiM3FmHCxWgwkjVg9RftTN
XWXdK9mD0ky+0WuCY21r4fVUnOFiQ3fJMjYYprf1RSXfqkG+b8vKv32gTSkqMOQt6AAUgTMsTa7r
EOOXCO3ZUQZuSYPm0TtgI7Bw/lsEZ06NJVe1CuASd6nKzwNtvNTsMekxndM4dG6fZtMTrURxFlWN
BANMDGSzNiZyTLN8skmUEfe2FPYH/6Fvv6UYhCsT0HBswz40ETvKn1q413rfDB0zOGCaLtBEwJrM
ed4SxmXk0jBrvcmQUcPqQYn2GtUwPPpjVgUQabf1AAs9+DNW8WkiA6GEMYuhe51V7gCIvF7U+RXJ
4OxUy2W9pyUmpY3KxDBRPMvy1zroYydQ4+U91rO6I85QTamldWLCJ3RqZMfas6LidSYi291+W6yk
cDaK4oNSDjNsdOnt9kNrMyZyyQkle8KURoG0SLRJuJ3BriRysVZT00itVTzQpL3+rTvUfoQ5n7FE
sGDz0qIRuk2m9avtGoRzD1Nhykk2IHtIztUBZKr77jl81PfpcTipF+ZkcwwYTXeL16DlS3M7FP4J
m1uwpiZjE8IEaBnC1T81M9ICrZUaFMrkHkzyjUuP6JY6dHSyk/k8ePmhu4uOimjwdzthW4nlDKIt
WwN9EFRTdbsCou03Y8dQgun30Esd64LoYmNlOnbf9WJYieVspOoMECmkYDFsAHNjYq0EHCVq9x5k
hvU35axjmaS2MSqgTCTqz055zbKPYSnIeDf91uognGlENM6k0IRDmUesrWj3hrbYA31OhKNi7Iv8
4SBXgjiLALCyBOQe1OcyNo2wuC1QW5qvyyPD+srd6lWESCM6GGcSSltSkvQyHj9pd56lYY/W5q7v
+jvJana3A82mw1wdjYucetrO2VhDBzNM48ayrXSepIqKZiIhXMwcZzoQjSC1brSnbPhRxk+LqDHL
PsmNK+K3cPoMpUatAZBubiCBacBIhpzQyj096zGGIBea05RSJUivt8+lg+XW1Kkh82BpS57legZc
eRdEp3bRL3ZBnFTzb9/QtjKYGJ4wAaaj8/BEg17JOpGQcJD5fqlqh+StSwZ/lhRBzrF9mqsgThXi
nLZNTYDvlRa+lL9F5Y8i/nb7LNtVYe0qg9OEsG46KQvRc1N8ZkgF/J11Z3jYh35ki/+Fr7/clig4
FA8zG7RWpZc6EgJMcT6Ghe5ZrfUtM6X9vxPDRRCSL23RMyANQ/8mL26+PESRwNttnkTXNfR2DVNR
DM5t10prZRMzorK+C5fELcJdOaYCHdiOSSspnNvOgqmi1oTgbzxXL1g+cAvgbnXH3l2cwM684sJq
z6IcQHQ09u+rzFCJJTOaK0xP68CaKDPPDBGVDMEbYTvKU93AU9SyDGxv/FNKhQGASQ97CmZlF484
8CNlAO1Ek3l25zfAYAOjNfAkgX/dzqZWUjmrokmjdWWImS9kE5HX3sl7UCpgynZ2NBDF68n7PuZK
IGdiCXg64zKExmN0SFIPSnuMFMEU5+Z9XUXwayKaqZn1EKNQp1R3QfnagHq7eb5tUEzP/vDnKxGc
QUmDElpBhjdJKn3ow5MwXmx61dXvc7lXoXYj+Bk66g41gDnU16j7kimPjSbqX4vkcFYrjcqoRxE2
hkrsUzYHSc7sznwujHexf5mrA3GGa05pihDLoHyO9NcgKLbW/HnHahTvQxtZC+MMlgylkhs12ryo
initUu1pbTqYJ/duK8H242d1KPZ1V44BdfamTpqWuss93tqhzfJjlOUeg+fgHlC/O12EirXJobE+
GeckwnTIoRdwErpdZ3b71Lzo5wwIw92eoOLDWG8b7FeUu8ibRuf2aZknuKXynKdoBimeDBN5uaEg
hjxUxnlRz0kSnsz5Y5WLXq+bMPbrk3J+wppnCeMilFXbu3ONld/FBVWIX4Ai9GneLR6bkJYOidN+
FPHPb+Zq11vle8+5FBflOAMn1STHXOp2ueWV9Qz6i5dkENQcBG6EZzPPNCtWIhmiGqSBRfCgtZfb
lyawb4vzI0uuTXmUIF5StZ+dWusUD+lPbtNwqm09tD7eFrfteS2FIN8EwDfPtZqlGD7oNRS62vYp
w0h7cmwD/7aI7U92FcHZ3FAHJVl67FZa7XHSL3Wx+3e/z1lYrxKM31VoymqoKdD0vAQ//p0Azo6w
WKOWg4lZYEn+sZDS6aovtwVsJ0n0+ok402mLPKWZhR7fsMNEJkP0VLwc9QrtezfbbGd+Pnd+otnx
19uCBbfPL30FnURAzAR32AAFPVIaJ+8jN2s6wQ1t6/Tv4/GwGok1pwsQBzB/YLQOMMdkDUymy/P7
Vp/N63fk17wqGpaxxVQNhIXoM2OJ14gExCfsKv50qtezcPG3JKSIlpQ93QHIL++bve7TXeULB5/Y
79ySw4XfKK+UFLRWPdaOUAZkBCvNfswcwDQDZSAGeEIvLB+JtIH9+yo4amba62VWAafGqc6sXYrt
sUt+GVAZDL41duqGO+Eakkg12L+vZKaR9N9uc9W+NdZ+Mnu8edEmE879/SVbv14c5yZ0OcGuUMKW
TS6tx2AbAEu3fBz2zWncza5iF5MTveYCAxNK5XyHYaAdkufI1lsv8LsH8Nbs4xFguYy1i9Uhs1eU
AYVg1KKb5PzJrMmzplk6eEN8ddc66sfAJQ+qz44ZeRk4czJfRGn4l3fJ7+/LT/vUI6C26wFzA9GZ
EaIVO/NA7ineQmAb9EQlx+3U5iqMy+bNdIrTdMZnLbsAs6N7QztIzVNj7YYKpXNRzVwkjYvJs5QW
VaOjyFCk58J41K37OfxIx9SZ+zcs9nu3nbLwS3IuJoxLYzFnGWXcaWdiyLJ9RdOdgTlXT4otHUSc
z9vyDIWCMAo9R/lX0ryywQkIwZKSaj10lDHNZDvzIdh1HiNyCt33ACeaK2GcX5OGZCJjA2HUrF4k
lZyxvPkC9hRBGrWZdKzEcL4MrbQ4DYG27BLjLbKeTVFfaDvbXQngHFcQGkusd2rvDm/Uiw6YbZN/
EXiYL8ZFxmwOecA+/Rnw2ychYj/zVH+EhpVozpNlSTBJFiMoTX9K99ED4wJER+VuhrXFL7JX3zO0
pXj3LptbieVcmaRWgYw+DoMTno6VPnkRJZdWN44libw5N5+sNBbcolA1OUcmJUkyGxSTi8MO8FU7
IN98jVmnCqnEDiiO/U5geptR93pGfgMyxgDAEGqURV15F55ST7qL/QVwD9qu87XEEfXGNh31Sh7n
x0KLjgE1ZWiRNjppdBjGzy39fvtQIhmc95IbrBQrWTu5Ruclmh+1O5M+3haxncCuzsG5LG0e5ikd
YdUliIN28pvmYGNlV+2nyJEuqImgtQgY7d27BhdXYjlnkuekSRO2QGpkn6P5czYe3nUuSgwDqBWK
xmOLRHMxYkjx1/h59KI4kp3tur0MPjiAWAGGgZE6iKuXf9H6q1TuxjopzasOaRDQaOSd6obHYLc4
LHijoC2EHNn2lFdh3NXJSjoNTakDl8sYvGj5UBdCX8mGC/50WFcR3DWVzaLHTYtBsuzAeG3kU4PB
MdmrLiJ92E63jKskzu2D+rBVQzlnNYjZQyhzpbvmIwoQjurQnXYKvG4nZHHafBGsZHKRILPaUOtn
+Axp33vg9/bNR+K1PrbCTqYbnuWjcVTeAnu6e2catBLNRQJ9SSR9MIHRZeqq32cKME3rUz7PbhCZ
lySPPls0eLltEiJ14aJAi7lkrQqQC3XBS7vslFjwvtr2Vtcb5Dx+s2ggCmwMBO7gY7TUdov+Ryua
3BVcGV8wwsB/ogItA/Vm3zwC1h1PAKCy+qKB0M288Xo9fLGokZUmKjO4p2khL6le7HVpuUiArI9S
wydJ60/yLCglbKKAmCuZnO+QZ1I1NIE5jw71i4fwi/GtfGLkgZhm28sz2MU6PFmlYwYWOZZNipge
t+/PAk6GDv4TU+PuL6VdHdMcyUmhntvhU0MuhfTztgpu5z+/RfBViyawqqXVQdgxF3p/sBaM/Kc9
tp/ASvJZSariWcXgpXtb5uZVgu4YryYK+vJfZd5Vjqz3qdXnGM5xNZ3YgbZPx9fM3IXhYyz9TDEf
dlvadgRYieOsLAiLkMZs2b4y54e2nN1QIruAhm6aY2wH336XxYaTTgZWsfpToHdepS2CKVzhH8Fd
JWY9a1C8wrHNx+qQ7xNQvMqP9SFBJQCA587tI2/qjUnR+NY1xQDY5j8LAZWiVnoHXH9Xb8gxTIp9
ugyv9ShCidp0XysxnLMOgiY3pmiYXKlv7JY2x7o3nm6fRCSCc8plni60YIwrWBT2wMBxmGPz9baI
7Y9lYUYaGNKwMy5mZxEIufQc6Va0PHTELZJnIgIJ23SRGBH4nwh2ypXCZylGBBRl7N3kF/Gkefi/
ucjtjsxKDnfveSK3tZXOvUvkT2N9Nycf6vBJNV5THeXW2a1nDBSrT6P0eUlPSf6uq7oektOGeiRR
GzPWgLr9rC/e3AlMaFsVrr/PqUI/KkuVRHi+yL0/Fmc6C5Zcfk2h/JFZrb4e5ye0dFA6WYO3Dy4K
UE3kvXHH4D+6iyiUbb93V5I4ZyB3pRwqKV4Rms/6OlpjVwfGsio5+mU5Vuju6I6yT07xTsRNu+16
f39EvrDUDV1DsxmaOEhflPzcVXY9OnL41qv3mFq4bVibiCrm9Zj8jHklTQOlQYQ59gNDQWOIKiCX
ZMnqO0u8K1lcqKbBgLJ/+avuwii8WraVdzE8/chIu/qTCPhBYNH8UlkQTWmQBhCXHVj5M/UZobWy
f1/lGnCWDC2RaCoPkqB20TRiEwEdrM8LGMkMwI9JTu2iOSNj5FI8frjdYl0J5L4joAuCZQgmFCZ+
HYwBjyU7yQmeZUexIXHHqLXEg6bMOfxheyuxnBMu5CAkkYwlPYsUH8sS2G5UfYjl5XFOYmFtnp3h
ljDOHc+m3mWJhto824MmHkvohr3+H6bYvWgPenuqanU0zilLdZbnDXMrxTnyhx1QQ3dWbg+hTb+r
vnUk+7qzieiMou/JOeMllLQx6FH2lICraHk5Jkinwp+CQpBpbDrl1eE4p6yQySBTj8N1WNkLjnn3
nmGW1e9zPnkyQp2WNWrTCiW21n4OstaRRSOkmxnASgjnjuliFgFAXalbd4Bw6T8Z5UPQC6YRt2Pz
VQi/0NY3ZlPPAZLe+me7H3bTuXxEBc6w1UfJz47Zj3flgCt5XDXMWOaornNUwzT5U7d8U5vU1q0P
tz284MPxyD5qDhi1TsH4e1QQG+yjLtXORM4EOrYdLldH4ZwDBXnOmNQEQWsnfSt/MgIQ+TSVbnqM
fVTJDu33+p4NntOTaNZ383W0ksx5CgPIqgWmPlHPqXU7kL2k+aSNx8yo7FB5T3qzEsW5CctIwSgF
5gewoB8L86W2BGVF0V1xHqGdrEkBHB0iSdPZoXke8D9aLzjE9jPHotRSsYii4HX3z0w36poWL5Ji
dnv03Vnbs/sagzpe8vNdfxJWi7bP9FsaX3oou67o4wg1AQbsqqKtWz2MFwZ3ntn1uXuSazvzRZF/
2+NdZXJ2VYXmOI9zPblxcAdSFew7ivbZfhXG/4xPVxFcDC5BhRxrKYZJ0ed8NHbpUfMBhOr+Z76K
ni1vfGBF4PHAwOofLNGY1XbsuIrnzK0H0UUZJBg1luTI0aZDllrOQDxTtHq2bVxXOZxx9R0OKgcw
66wbX4xcd5oCVD5wiRbGIiXyrjnWq2panIGNQVL3eYTCaVAmdpCkdtGpdjt+v+0SRerBmdlYaGo+
DHC7UbEbh0cyicptIp3nIq4hR1GvEdT0tPTnkD4Nw2wX+bfbh/hLFni9Gi7sJuNQliEFEaR+z55C
9YV+0p86G08ju3XhojC3GNylH6f31CtXV8R5D4JVIzXMkQUOAfCmxwP4Vu0g+iQ4HNPfv5vXH+t7
ZtAUuhIjd6efg8f/ZO/hoTqxJi09iccxf0XBW/I4jzHqQaSMrGI/oe+mg84lesgOwwH//5nVFZf7
aRegcMoAmw1AOLiArHWpXX1J9iDcO2R3dJd4oSvqfN7Woz8W/gqqaN0sIXaT8sNkvQxRCazl0RN8
6633pkWIjGKfCsAZHvcF5PFTP0d4ArLEd/ku7atDtav96WOCyt9O9hcne5K/sFaMITDEzVC0Fs3p
sDKBTFovUQyZkz22J/fVju3mLRQHxmaQGIR764Ou5XHKOzXBfwvUrfzSNB4ZPsamYEpeIIJ/vc+6
GdFMxpFkDEwO81kdFUcJBfax5cFW5+Bf7ZJFqgnUo5hhK/WD2shOTRtRqUV0EC7CFX0GyBKCMkTj
akcTMY4N3n/LD8ORzfKgJHoSNdxFp+KCGgEChJqqmKhRpn455BUwf5VxEdG5iZSOR3/Jc3kiEcXB
dDs7mEf2tIwvIEPbA1POfU8qsr4p9pVXZUVtzmiuDagp5+N9Re7L4nDbekW3xMWyRYlzkkXAHDJV
uq9hOabWvCyWZd8Ws5UHrI/BRTSJKH1SMfRseKOd1KB6GXX3WBM+pIO8M6P6PS+xtTzOMXQW4HeX
Bp+t9ZKH9NS/Bgf9Mu37XX3IvCx08k5wQJHucZ5hHlO9hMLNbqv6WuxP6YfbH3Czcrk6kUH+qQhl
W+n6FCOTanXiRMAUzsf9PO/y8JgUbpEfcvCTKYsoSWBGysc1i6g61THnZGk8ZM+yjKo1GEhTRwfo
Iq5sl36312wGrCQdRHRU27p4FcbpYm+NWS1LCNpJ5Cfmjhh7ScRFsX1NVxGcHhbEMqlSWQgYyjHJ
XrT++fY1bev59fc5vZNoZMWo9PVu2H6VjA+0uQsbIE1rP9Xq9bakTWSR9dVwGge4q3awJlS48HI4
KzVwoZy4dAq41toe8HB2qN0eptc6daLQ6bEzW9gg0RsSgeJvFj1Wfwdf9FBMOMMp6DF8ARVhcyzL
3nS/aTZATXbx7j0EQGtpXKJVKUVa5B3m1CrlYZifItC0a4IMdbOmvZbBjGLlc4NBC9tMgdIzYiM2
msCISI+Mr0zZC5dONmuHa2lc1DKiKs6I2mD3/Vln2CYeKpXYHMq+xgfJ1/aFL+o4/8WV/FZSlRnJ
6ny0mMBU1sAIFLDz5F7us4EPxs8jbIII3IfKRS8zgk9JJTzesftxyB4YZ0nkgq4WnCXFZ1EhZ3Oo
av0lOf/RpGYYN6zLF36geE0r3nxJ3GjX4X1hqz7TRwx4PIjenNvp7/Vrci4l0ZJaqVilWa/LXQhF
0T0lMRzVrJwoLn2B1QscjMo5GHTaUZchv6wewyRO/1Q+AgClfLVCG/MlLn0j58apTTtBxiBCFPhL
5nM9Kudy9DytO1CmsqJF/SX3wmNnt2+UZdoYWRYR9LLbuhF6+MVhUhtLOIawwjhu/JiAFsY0Hsui
O7XZshd81e3Ig2ciiCt1w+CRwuZIRaI4oZQu3zMS9nxfw4tZ3rflmD4AX+BSOO/L664SORvU5Wqi
rW5i7CM5j2CsDN9RCrTI9fc5y4vSok9Qb0HpVH7Mk6+SKd6L346lVxGcueWmFXVEs9DPSSVPN7PL
0mmCx9BfNO4qgzOufq4DAz6faRxjoWD70NjyQT0486RPonL6tjQZPTisdgEqiX8W1SSdKyBNsWzH
9Ps7ltlrh8mRHZS898LZu00FX0njwkypVHJDGKvY8tzONqt41w5geVIHlJEzhKJY5tdfC1/ksDYr
P9ZKMBdxatChJ4ijeDB/ABjnDvQsF/WiPobH3PlP/UexydfgzhC8CDf1ZSWWU/leNZZ0bmDQQ3jq
wydqCFR++/dVcJPgP5qucN4ps9CEq6yKukqAASCzn15jqRQ54E3/Cy/xXyF8tkMDjTRKi2+XzNSz
CLCnhkdLI47Vxk41CvzS5nCatZLGZTu9kVtpjmFhqD8rfpf+MNjVjsHTZKf+bY5B90nscR9+3P8H
JU9kEZuxbSWfU1EtJEFQs0xoHCW7kpwu2VOAjKtfZJXYzUgcgR9mmveHz1/J4zSz6pJCaSUFxY/n
3usOLQr9sRN9YMO8ObapRCa46fZX4jiNLFAED3MTTlIaNK/UTlQK96n89fahts38qjGcJ84xXjrW
MUF+QGfbyh+VYGFA/hV5Rxt1rSucO67zbIwzdhhSdK6KDdgF7dRFH+3bxxEZAOeR41gL6KJh31az
WifuNDuo96qFWbvWHtvcvS1s+4IMlSCnAcsij1xnAJhRXWBlrhy5ZnJq0ucqELXRtx8w8lUIl1LN
VZ2QWZlYus/2SFu44fRiARKlPJQ7QO+KylSbh1IIdocVU5YVyikEVdRlitgTJmubc5zJJwocO1MI
KicSw+lDokZL2xHMOlvt1H1Qg7B7nIHFA0Y5o090gVZs+t7VmTitsGp96iUNwmb5kiyXMBcstmw6
otXvc3cUlxb+T4fbHXRNPfVFHXqDNCZO1c+WP/foI6h9mQL+bdC0/W0d3H4OKppsyoquWZRnnCmR
8xIAA7DJvvSJ4ZIuvoUBp//LaM72Z7yK4hySNkSTFOmABCjzY9nsMxG17bZOXH+fU71KzdIyHrDn
CFywA7i2PJPUp6mt/dufbPu2rmI41ZMkYCYFNaAwrGB+lHvVkcfiHgxR6MdlqS3LqR9ooq327Xf0
6po4FZzSDAucKs42oAEzYZAqxeIJoF48TMMzEA7xIJXoa3JKaYDdi6Q1ioxlgUmf9FQW98nycvtT
ijSCS2q6BnnOhMqfWw9fiviF1qIMezM8XT8b/8yykmwOMBwD4KTejltb8WKv6+xxtL8NHlr8z2Rf
eJUT3ou8oEgul9okCimyGvOYbtIA6WMobWkCcbQM8EtBWigSxOUwcw4Eqj5miJTKeRruZGCs9fVe
b0VYrtuvB8UAPJTCMAx5EMMknyRwYFkYg7Rs7ci4ProT+R5gdYeh0FNRiZv93X/kSitx3Lk6hYxm
9+sDnpedju6KdlDRa/s3qn49G5eYGWVtJb2FJKb5f6Rd2Y7cOLL9IgGSqPVVS6YyK2tf7RfBLre1
77u+/h5WYzpVLHbyjmeAnhcDGUUqGBEMnjinDvdzuQbaaHopIPWXvf1fYu3ZDhMAJVwS1B5TCmhq
VjdUODoMKMdfS0eiDwJb3GJzs4FMMATbmp7MeQIejL3ylgVrMIImPjvoR/r0HXmiWpp/ks9LY4Ni
LseVlIAJpVrvNeOhjAQnmRuNCN5fiSqrECthIoXeqRVKzQG1ev+jN1XHkIe9Gpf+5V0TWGGfIdSo
itKV4CFHz74P2Tup7/r2+bIJ/kE6r8RkQoOcLoNqhZhXKU9oWzsJOpTJ3nDwSokRQtGjA/ezbIwx
x2ieRrlKLeSqbHro7Nt8frq8GrrtX47p5veZk9NYU7wOA5qS2j7c68EYkH13KHZCb+aGg40d5uR0
a0ogHfvx4hXuY7d+DA9tMLoqup4LWNa8y6viBtWNNeommxYyZohUw4wpfmhUtB20ojsQmBd3RhJV
XpjkoyAuiMwxZwdcPggMFu6hVjg58/wY1TttVjASL8gV/Av3Zl1METE1qWrLWUiLCLKzX6lemHEC
+cpd/gjKdgz5E2i/0MZMBYDdrvYGUZQQnS+mpjDqPAYLJNCIqu2G7VErXLsQ9GFEJphAMWcmNNds
BIp4sG8QTNyusm8U3fqj+Hreyy8kdU2bqRPB5c0wXcp8H/n6Q3JAQ+1IeZOXV5FPCk4yO3vczFlZ
GhOQRSR+iJajLgky7r84hwZ5KMiLaCZhNi5SGjlPZ/rGG7uDr0Mlb/AptBz3xX3tlw59rllqR75d
dsZuCdLr6PXyqeN/uX/+ALZW65oK9J2U60qpLGcAI1mj3ODyIzjb/H08W2HC76opVTLlULcZp5e4
35FecJfjH+bz7zMRNwlToy01vGTX3TFRb1epgjL0SyZp/+M6mMirmVZBOhNIGnU4Ld0xzwQNF/6N
g5wXQjdyEwSjuhpDpcSrQeuRtyQo8CYPJdL+98cYxV4/tPs/algR01ZBeSvTo/XZIlmWpusjDIva
5gF6rkt4HISvn/xEcrbBxtqqziLMn0PwD5NYv4o2bo5QG3pJtVV/js1ScgwoArpWVhQ+idODorfd
9aAUw3Vi66l/2eE/FIu/ZE8NogVolGgKztznBYOUtMaz3oqmFsYqhhd06ZwWKpXFQ7ePrpo9YLJQ
NAazwC530BFwlP0MesebzPvTts3mT2G+9qSE+VLKiMyl9qscggTothUzOpcXzD3hGyPMB461aTZD
jfYa4gd5edLT175+uGyCX2NvbDAfOC30MqENLzSVKX479+wH7Vbd9XvbE6G3Rcth0mmfd3FcdEBk
pbUVRGN7aOEsaVII3IQbUTYrYpLmOixpPHa0TY2p5kIHlXbvZMpdlQkiF2c5wLwTghFSSAp9mbmN
yhHU3CE6d3H3ZoHcs7pXpSfB1+Ecv082mK8zRcmsJCair7bvVpcKyttuA9hc5JJn8S2cvyIDjPsW
tA+/DMaOVb1Iuolb+ApgFD4NhmPUUBCHuTZMAr5EYL3BNsecYSnV5zlpGtjQf+X5daTctZagpKFn
jwkTBMHhHxPM2bRTjLe360j5zU/2dCIimRtejxgGTAX4IEWHnjHjyBl0CwZCgQydry5OuC89Ak4y
1NfxjRF/yDLMQmANRXR9XdTZJuPVQ7UseZhDvkc+hkcCDpUcwOEBMA3hBCLn/HxaHVPYyFLerIsB
+YXoZfC1awINYMqwD9hLeTXsol8lAJt/hg7ZmmWhrlZqlLlB8Nzav4EIBEsMvcaDVNb6wdhnCe4Q
fDf8ZzvZx91CaQyZMnh7EABbigdL9rpQUBHw3fBsgp7tTUGghZbRVSntkpSVE4ev9SyqqWntdcEn
2JlUvZIKKTI+HgRNh6qfr0F9RUXFQMUrsEVd+pIp5kyVdq3McQ6wB+howKZqOpr6UpjXY/huLYsg
7Yk2jn67zcb1TRWFOaDpXqZ9I+UvdXq5HFW5396SdU03LRt8Cezvyzq0sGKgWxU9cfL0Vin/suxv
/5sNJnADqzLbVQ21uVGtFqjEG7aXpUrkdHWY7i6b4m7XZjlMNFLkTh8aQmcoSsXJ8tSVR01wWnjF
LYRwz1vGRB+IBZl9laFdBXaJYLmfd5SiMAaLvyvVYE5P/al34v3ldXHj0MYmE4eI1WmWJIH31Bxt
D6Q5Pimv6uV6KUQjrQJD7Ct+u85WLcsRWC3MbreM0b6uwfio/15XUTnNU9fZ7iNhblNhaRpzrONb
4VH2LT/oj8WN9IhnZrDfhztIbZo+uEjwjl892jjGyf8DFi9w/i8TnPoohZGNW2Om7M3yOlWf+lnQ
NxE4JPtEFkn1YDUa7iWKfhvLYJf8g5nDT7vIBCMLUBkzURAgOr/6kaHyl1z7R/qCpqCfHlshqwE3
9Z4dkcUtZkpE1NFEZtJvKexICaJnfZ+C8UjYtqPFz5cou7HERI1Kta08N5GV8lP+RKs9/WY8Gs5w
0t0a/EqibieP8OvTRjKhwzKTPO11GXzcb3XqDL8Xnw7/mw/aU1I56htYnTCn8yfz8Z+sMsGkGwZZ
nmecN8rqWvjVPnqO5uMIWXIdnf1mhe42Jr8FSUV0yJloktdoI0sgaQMgopucvpT8RY+uV8naL1H4
cjly8QtECzKjaA0R3NCZIneI5GaZDNB8Gd/txwx+iXsVlFNTx8LU8gOQp0cRVS7/zJ0tMkeiUZQ5
JbRLXhM/Xx5qPKEJ1kS/ylffPFtgs2YzZpNio6qmrLilNwdRkAN8NDryIxA6wKctV62b7aZgFh13
/qc7W2ZOBURwYqtaAI2bjh0u9JBAq1zlgXwn+9LR8AiQu+QgBsbx1wtGVxPiJADSMqHa1KYiSylh
52gOmFjNNSctzWtTR4iO7F1dFxD9rnNBzuOhsXE2zlaZorFvZtmyerRj5SNFPNk+HSWimhFCNDZ/
V8+WGB8N07lb1i6i/SrZDS3I/6BlVTWO7c9u+2L+yB8inMbk8Q8kgD6tkPHUsUqbJk4QTRXrdiLH
uPwVJ8FlX6Vn+aurnpfGuOq6DHYHPCo+HVgXlCABVwul4xXelPiH7myHccxKtiSzt7GF8jEBw4Oy
M3fRcXSiE2bRb1RnAWPi5YXxHsM+bR4TsOdIXvq5xeZpS6AdiZcc20B6lhVHOdY3aiAqwf4lQZxX
yITqESRmcbUgaiq30Q8qEWUGmPsJCnd0MYYs7zDJKZTQFhplQrXWmjOAOxAPm98UCE9TVmWqkZu5
6mNx0F9kJxHiD/gba8tgejQhEf0FLmpocjiTcjC8tnLQ6IZkvPFtdDXFoyNi0Q5Sdpe/JLcMO9tj
a04rw4xYTIkaS+1dCZ0a0imqkMicW7hsjDAhDFyGS963CGGYHfXMXXNdB+RI/CWoBAeO/8k2lpiw
RaoS1OEJBhHaN/Je3llHuoOWp19DbfA3VeUrhW7Ci1+6YhENzW/F/NIMljq7aVIbc/cJMO1gfYgS
V8n3sSREBPJ2cWuICViyMSXJgGdbJD4LVD5gr91Le9ofFU0B8J6UyNYSE7emwegAoZfonKJ5wuCq
O+zDFC/ei+Rkz9Fp/R1htkLGU1KLNJu9ikmZuPe87V/ARLQZg+uWPtO5QnSDBx9xxm/26sG4lUED
lXn2QUT1wgvVW4NMQCv0atTjAUumrPfgEg1oqMYSBXmV/gybEXRVVxU80GBw8eP4b1oKeSJbypBg
OmFQoVpKZL/Jq51l2k5R5L4sJbv//nRvzTG5lQyh0aJvP3tzc2/aFlz0Xc7eLtvghqytEcYv60XJ
wnABZcPklocWU/ZzUAbm/ez3IO0S0dzz4pWOjZFtVEIG2MmwwZsNlKfMyJYYoxfxcpWk4Mx86Ihg
0o7nCgb834CmnqrYLIelVsaVOYJO+UMbpAGVG304jY+iVzOaslhX2JphXLzCRH1b0NuH3h0jPBep
ukPIs97drdGtHS0CT+CVCKDlNGRZx/8RlmtSHscMUGyUCImhOVr0w14FQB+RAcYLFLwAt5OJ+3y1
3EYgFiWCZjrXzbYrYIISkYy5zCxkY2RGHQ+biAfE6R0DXEJghZaDWoQp5yaTrUXmC7WxRYBNxhea
32hvvbinNA6jO5zkX+beglwMyNOElwzePpoKXj1UGVMpiBKfHbwv+qJrWgqYr11Ijcm4CVvf5Mf6
xbiFdh8wYLYQA8Y7U6YKU7ZN8NrCnik9ytJ4oerYGlqEapo7dX5sukdBmKCxhvX3rRWmhEMjpu9S
G4RqdGg7Cgw6dbmT/N4pDhi4fxQWxbSouGSP2cgEtLe2VuG21n5UbvUuOdZXUL7z1VdRVOd+s/MG
sk8Gcoj7aFWg6ljjH1NdOBkRPbtwPxFtVpioDDWIpH32CpmsC5TY0fcsqr0ZP5mJW4pYVHnkTxgx
O9tgPhDUO+RMyfGO2HqIfXeGm/iAROMBJHlOXBoDMy95zJ4IBd56Ir+nZ+nL14IGwMdUv4G3rM8L
TAwSJVKJd+xUPZmht+QPRucpkiD9coMI2iAI65qMR7+PYd1N+sjHYTbtBi3BfgdEDrQoxsA4acDI
5P4krka5i9pYY75aXzRtPdIhXG0/nqTe6TOX/Fyd8Jvkag5F6xOfzE4OSabOvXzauP4CPiNQxFko
N1jU0dJWRhlJeK9Vmut8xY7eadnT/2aCKbWHqOzDQcfNQQ6TxzFudkSvfo7jH0DPKH8PsW0VArcm
m7hyYvVKpqG6kOxD1LxVo4si+A8uQVsbTO6KWr1e5ByQmaQnzmCTH2WK2UrVFs448kqLrSHGy6cp
VJKmBCRAdyafAKmnHudTgytKtqe8ammgeYhQbgoxXREOjecRW9NMMpOKxmgSCguyjLdUP6z1r1Q0
x8FtGm1tMP4+TKNu6g1eFRq0AB86/M8PdS12zExDey6MwTm+lLm/mrjBkDzyxnwhgk/JPeHbv4GJ
YvlU1UUe4TqmO/WJdl3Gq8wtTorbOvl3YZLh3cm21pgkIyfhkCOm/T2FM+3HIAyaA9QBhPK9vBSz
McSmmDo301TqcPmb1u99ft3qgrcSgXuwXcZ6Bviy1GfDy2Ptu22DjL+YSOykWaN7l+MG9263XQoT
OBqzS7UchGu42ym7EbgpclKuVsyqONkT1L+g9i3iluDF4a1F5hqk5UmjaA0yG1FjJyqCTCZu2Z8U
iMVdXht1cDaLWRjdJLgPKSZuD5+zmBxrMQ44uqaNFoIuo4hua1V+g7aNY0k63lzLP4D+oLevwpQK
xn1WmqIfBrQ7wh4Jph2eljXfk3H9VYT17vKy+M53NsN8sWINl6yD+qenSadZ35eDoLYX/T7zfVor
tHubDthK9bceUIt5FuR9vnefF0D/gE3ah6Jtref1PHhm/VQvJys8zqLgxzGhybgyGrjaK7hL03/f
mACRr6z0Mjr0jRm6tf0zs43dkD9d/hA8I8AcAudrmzrEOZjgphV6iw4hjGD0xZG6G9V4N/vcu2yE
/gjjxKBVOhthYlpC8n4E+ApsRFXoVVXoGAmujAUY0gwlkPPSKcxFcOUWrIuFEDfFAFR2hXcqfWxr
DK1JqdcXGkARg2UIfJlvylDRQYCony4zeTCJxtGwNPQiiz60r4ahBA2RZsYHqDWJIMu8V3bs5NkW
kw8zuZ/moQInW+cP9MEIalrgmUn8+A4dcxTXNQgW3PgKqIWrYpc/FzsogwjyIedoUY4sOnmjEgWS
Mp/dssQ8tFYk8PyeqE5v3IfL42Vv4YS8TwaYNUIuWs1y+iiWtfVOt8EKW8RBo+iOmuFGXjaNkO+F
75/nJTGHYJFCKy9otIhP/Qk9ZL88aKAnktwBqFt0ew/9sTpA00v4ziLaS+ZghNFUWPIC1xllCe00
PFBN5L8PVNvdZKcTJHON8wVhBNxpsjOW90WMF/focPmT8bC2n6wwaUrRwyQJI5xwSrVP70DKntZH
MpTJRBUS/7j987EsJnWMY6KmawiYJWZIJifqlGOod7/rsvvv6xcImdg6RhwtsKSwbZNQ01toUhaD
l6nfiFU6ZnPXpgIgHf2+bGAkmm1ppgLW0i9vMwmIIBLcX9EQx9BUjW3rQNyniYGPdE++2EFrEGwo
ho6OHfN5bMMaFLkNKdh2PGmA5JDWlW/NPaXVsL8traBoUWl6vWSP+UbGkmpWAT5HdGYmH4SwQJIq
kKvLf4JHsgRVlelCcWoB5Qwmb+8SL/IIxkkEYyy8swWkrKyauOppX+YEy2I2xlkD4mRdbszGX5bX
yz7P/X1b0xXNIuBT+kBKbNJzDoWHHrKXA0pALzef7PLH5d/n3Ts0TdYsVTVp6/iD3mZjoJCoiJuE
k2vezpAQbYBUba9yZ9mVfnr/J6dqa4wJgRqkOaCpiSYhCBueowqAlaQ7jEki8Aze4d2aYQKeppcG
0UYkD1W3nEn5K1RfykRwqHgfZmOD1eo0O7Oq0hZEczjbzwv0nPbqqCX/fYG5/ThsXT7XQ9T2KwYD
l+woWbs4F0RUmkXZE7RdBHOC6rJPoqKnid7UoOt1yGLNiY3XZP152csEH+TjJG+dTO6afAbo2yut
53Tatc17pPqXTfAwQ5/2in6wjY1EbuV2aqna0aOhOwXmnemTt5450/vsV7vsVtQ9FW0eXfTGYK1I
RSRR3GgjndTo0Mtg8jSc2P5LsDCRHaYUkhtZ60IDdQN9U9QMpwig1fMI6qJg2a0++QtMLm4iXJ3I
v5n6aJyIOc4SJmBLSIRPsr8alnN5YXwLaPNBkFnH/Bizf2nV5NGiAGWS6qd0vVVEae9fPOJsgNm4
ViusdpVApT1BioImvlc9ctLflhM62lV8bx5EoHgeF5iG93TwNWF4QsFz6WeXKKelHoocmzYc00N8
oEYrN0PT1HBMl5Yr8EQvuxU9ydFv8eUYb8wyx9gKcUWMSGV4mlqtJyMdCxc9EckvLVBMSXMu7wu9
73aXPx+3Gtsulqbnjf/PCabZlhATgT367t1Ddt8HhgNyqSc56ATBlv8pNytkDveaJZU0Z9jYkSKn
PRs4IfmuP1JVJ5dqMZe6IIXwivXt4hjnlCOMcEgKfc7qKrcdbmzzfVJOy1L6nfldGB+FjsO46pR2
UjvTbCLf44y7HbjyzIf6RF8L+6sEDxsvywnXrSCeBOvk0Xx+clnmnNcz+tdGgf5qfvogCdtLfhhk
rgWMJwZkKEtAsbOBbRXBQugGXvJZphQADqtEt79E/oyy24a0ToV5x6E2BPXNB0/dJTtMLTBondWm
VAVVz13tKAWT396Fv8kJwHGn8Mer6Fr3I9UBMh+DR2hfH5YrxbdNF8KJJyNYAI4UMfeJnJnFLpVz
nkeo9AZvzvGkuPhFQIJucucWzpw6HVp9t6LIJNhtFjdfr0U/hphz8Ar1W1Pv6vB1EAlP8fqjW09i
kfFzN9dWIyOe14CA+ZrfPY8BxvqgvELFbOpn85vwXYKGmAsfl0XKd7aaYmoYIWh+X15wbPbFtQrK
ES2oDjqwtKI4K1wiE4YsCEm3OdV6067VY/wNedirr+YjhVrIXnMrCTUneEpO2FRLNwz06GxoA34O
siSy5pZeAhD4qhfzjQ7IJ9+Nb9F1tKdMOPkPQDz89FrC+48gPdNf/rq3/1hmpYKUtYlKAvIQb1Un
NymO4Tw72fiQ6YtTpCc9DlStEJj8l5RytsnkT9vohjilXZ+q2Ft7oEF9kGgCKOal4FISgpr+Jfad
zTF5s6ubGLJMYBPpPfmmPJi7+jHeJaD9sZxoXxziAJ2tnSSo6flH8WyUSZtaiodyDMuANcxS7oYm
dNcsdvul/XY5PYvMMK6KyddRT1O84VqttevNJJBXyVsSYRVA9+iSm9C/Y1MF4J2gM+MEkraU3ptq
nmsSMsfsFncU4rcIXUTklkymjGpFSyYqtJMeoCv2pOG1n5JDgVnEoxf9ypt2YAyAIoZYl4ZfE5y/
HJMqWyNZRkmKYGQ6xOHgaKPsdP1ex2SnVJaeLCLw5BbI57NvMylSWdcm7DWc/UUOZuMYZoLu9ceg
3qVvxwSXsZPsUh2hzKW8twdphx31bcyqgo/KxxTLzej+LVy0XMlesje/U6WRdh/6kqCSpJ/s3/8M
yDJ8diGgNmslG3ALxTC4g0nwoTxpQB2kQtWHy75qsw2qOZVa04w+fIfsCp+qWChuSEU6vdytvcsH
UBDMbJmJLu3aTW0TgrElsdz2gHG/XeKaNXjvUWfsRHAD7hVAxeuAirY9rjyMbxqLUVW51AHGBgJz
pZ68XDd8y+oeKlN7huzqs2Bx3PCyscf45jiO9SitH4+hLSApK9RqIdzyVwKdhOnUAwlA5QUv2+Sb
BCMlGqV4r/rw5k2kWfsG7K8lpZ6zw9tWV26bpvULWzT8wN/Jsxk2wFiqlUoy3ibX5XWKjx1w0ZHy
y7Lv5kqQCfjlBO6+/1kR89FiwypmogG8a1z3qkNZ5ywQZznh4wQODgJNEHJHni5vIg/roGkbm8yH
K6x6SqIYT1adPIZPlT6CmTXJ7QdZayw3NZVmvzRJsdd1iD6lVVm6+qqFzuU/gnvgN38DE3dINvd5
oeLOYSbq4JoScaO6vLGsKFhLEbCCG0TPtthiG1wWoBooKNfplN0Ss7vuh1KwHB7uHHtqYexIxxsc
0IifA9hSKolWyAD3pgd9Z75W+/aRaipmGM1bbyhKCwINESYBLXcIstshEJVq/Cbu5g+gm7A5GlZU
jUtsAmbX+SV49/wZ2JH0t+GkDxiC3U1/dHfbmGNyfqPU6tyXSEy1kTp5rCPgXC3rw2UnES6KOYim
MWR930xofh5xe9vlO+MbuZ5dFJ5XkWeKzgXfT87fkDmLip0uiW5bePDRHUAsIMQZzagt+qBGwwiX
iRSPnKKgzY9oZ5vMWSynPDWGBqQAcx9kyYtk4X38WbCL3CvS5lsxZw0Mg0ZCagpfPaYxsFsksO7I
w4gRNcWVAJnFWOxlixc3UpfZbJ6bU7fKJVo1mfQoW896tbv8+xc3Db/P3BHMMMtAD04hpUPmG4rk
p3aPcVv552Uz/MsBweMzpvZVsNQwdmKjhxh7jUCpPGpU2eVI2dOlm3dKnajjhtD/fy6Y3MVtjKqf
D3JaS9NaKMhxkwu4eIYeBcqxV+NQ++kPWtaOz38E0dIglP7PQpnoFS/RYC0EnLVL/zPuHrTqINhJ
rgsSCLIbeGEC6odxwX5UJrRL4RF0zC+5X72/a6GPFTlV7IhmefmbaCuWCgl44CWYo9y1FvqhnQmW
3/pFjSIH1OGOnQge/kRGmLNrjimmFw3klY4cwwHc2VCnHEZBZhEZYXYOagWFYi14uc36zLGXn5Z0
tMbflz/PZRsKe15JAk4pcPWgp7HMELRqHD2anVmE0qZ7/qXGJ//5Jgp7autemzVAfgBfCe+67EZL
D6qd+2Vx1w61e3lB/P7axhZziMoO9zRjQMtvOo4JyqoEUhwa+OfDRzpJl3ii5hoPgY6JB9VQLPBZ
4T+6xZv0G051T/Ic6GwZqTBxvOZFhw5I6oXEqf3wFot8kb3YQWMPcxDLlcg+N+JuzDOJMpdHI0l6
8IKV9VM4QxBYlO+pL3/5eBsDzIFqOlnWEnvCcGc6GG5kSd+G3FL3GDbay/qw3Olriw5KmUaCLyla
GHPG7AH0kFU9Gl696p5kma6NDuZlZxGZYE7YBAG7bLVwjKPuve1/yMXb5d8XbB3L8Duncp2WNXwx
n26sYXCb7AqkpM6kd5AUL5xOxM/Nv3WevxVL95sAStWpMwAJ5Bb9GD++1bzsiSIwIBgr2DueaN7W
703moEWzZGpqBr+v3+jbJOiF9yNErDAh0wc5WurDATponuqgrX4nqnmpU1/wSZbLEJgarW7pbK5R
3snJdQ8i8jS8gYqKIATzi3sMPdoysEc6pps+H+4xazprlJG9Op+8q67hgpPoMOyrvXXo3le0D1Qn
A1gCtRU2WXyx5zvo2Tyzx3UYdv2cUMiE/jDEiTPE3y97KD9cbhbI5H/TyGvbCJFklNvqJQmye/Wu
9ifPQB+NKpGJmujcDwcQEli1MROks8zaRVjUoW3j4WfNTrXyw5Su7PlbmN5fXhU33+g2AK2QL5IJ
O5eTLyoUuWNs29y/1e1rMzYuye6m4opEohkn/jV+Y4uJvzUJM0vR8J4zufET2XVOfRseEtfeN14C
wTM5ENEacgGa2sYiE5Ar25wXdcTL9t9KRmjWOUA97GkHob0yffkdh/6k41XiwzsfzW+9aNHcqsFA
1ajhrdtC+fb5VABpS1UQRkDTJ+Oxa4EpTKY9wfjC5c/I9f6NGfrvm8yaD3E7R1R5dup+tjH4LvzL
v0/D+5cosvl9JnNH+tyORY9PR2/uJMA17EDHp0W4J37XZWOHcZE5NVsSlWAJTdNTWQVRdxOFN5DX
8lLptbPu5/bnMIlo4LgHbWOTcZIBFCvZGttoq0arH4/7qe9cafpeqrUgRIp8gUnTgyFD4KvHS1FV
Gtfzr7mdgm5cBLUAN5GamC1F40/TNZlJ1GQmLdFTlKkpSOfS+cUuclcZHiTlZMi5o0yHy47Bdbyz
uY8PunG8srVDHXz/wEw28iMGvY5Nawsmj/lvexsbTGbp16SLVRWP/vR+iWbRtf4QHROQTOh7DP0E
mbc46V5+qH6KOqn8xRHca6GtQUyT8Yyxn5uM2A3ehrLjEJsOJCgELqHyTCBAqaD+sQwdqNPPBzfD
cIeahR+gJbCV3/eedQSZDJhIKFVb4ubO7IMnDmlG9ihDl0pRBgdDcLq5LSTcOJFnFGBscYv//Feg
0gIm1sbx1h3ZpZE5+565PQSXUZW8ig45b8lbY/TfP7nMIPUSYBxep6BzVGRBL8v7y17JOwRbE8yu
llMhaXlNCy4lc2UtPa2NFVThWjutPDq2oh4VdXi8bJNbHwDVKxPVti1TZkP91Cr9sMaYyYxukqB9
hGaA3TnxS/xA/PLaelgeElHNxf9umCUHWwe9UbGHXTegigFlYtzgQvsaBe1h0Ea/XUEQRBawURNn
npLrEo3zWiU/WkUNVlMXbDUvqAEO+58/gQ0AkH+z6pGCi42ic7R530CGIRXK3PDyz9YKEwJIH2al
XCCNTjUmYt5i3FiHvwzya8Ecp/SkC2WdqMOz+W5rj6kmSWn3qZHhxW9y1aMKWqDqGvgidwU5QAMY
1Xon8B3RLrIHUF6qzjLxITXIaneNW+8y9NGWX/ItHtnfcH38GT6IpuZEe8qcw3CUNCv6O6fTduff
lCjFTnTcRUtjziImtZPUroA3zaCurkQ5wJ/gc0pEvHvcqLLxQ6ZyMJS0HMwYFVCuP6zzOxESmItc
gkkG8hSHmAT9oEExc1f/wEDUP60YUD7dNRsIYop67aKdY+qFZSpVWQJ20DOUawhag9ZjT4Y/mCTX
tp7O1AsNWPZNkMgAOI96Aez+RL3Xp/9+jHFrg8WAN3MTq2mH3nqH4Q1QVtfx/TwLqgTB92chpUWe
ZyQ0MKcUge5U2xn/Y5z7uGpsspYu9ZAC1AFqMPJgVsD0bh9L0ZAB94NTJI2GuX7wCjDfwpZtTL6s
y+y1w94aZKchXjO/C0INz48hbUwUlBuKAQDu5/SrNEUXGcUAiFvu/C3hZXnVW7bX96sP1AKQv+5l
i7wvszXIuLHaldIkl4AtlN2TZd9a2uHy73Oz4NYAs23RLDd5mIxw4Q/e1I8X9mcC8qzmtnRFqxFZ
YztVpanXcw/eB/r0AOApBtABAy0Oq1/ei60J9o7tUql2u7bS3ALPm31PyzuSCbK3cDVMops7uJtS
IbFq9+BIBdNmiAdZDLn87vfi1fD8e/Oh2AopzhJbqSSwY8XRg2q4/XTKRcOtvMvc1gTd0M0xLdUl
NIsWTRqrP6F74pj9SR5vqjK47HOildB/35gx8qFtMgvXHkuX3SLTPFmp/ZY0gusB9Vy2DNmuhklq
VVdZkW4gOJvmzzL9YeuHoa8cq0nBL/Zc1UEo+5fXxb2Aby0y0SFaZBLLDVg/5l16V4LqSwNGzQZS
9E/Kgq0hJipUvaEAWQFfaKMBlISgB0Cp3inPgvWIDhATG8oqq6HkDrzPcmwP+lV4WHQ3fR2PFBRa
7pvUBTjzD/RHNIy5mbqqmTqeDGkE3jqHMi3ptPaGV1a3qrpL4Oztq2BdfAc822D8XM+ydEI/gQ7J
dr61V12qO5rsrccGKFACrP8ilI4XmaT/vlnWmpujBhUetC/SQI4Oa3lXLSKkD63jvzq8qVgW6KpU
S2a2rq2NuCmVYvbCGliwbh9CR9gZML5TePl30Qs8f0FnY8weSkNRmSkVcCG4YkNdICt3tfTr8ofi
2qDNGLx7EQWcEZ83zbRbc5ETgL3HSr4a5V9RpwcSqL8uW+F6uQJ+AgxXGtBTYby8W9JVt3rkJLSv
1OQKkwKXf587dwHWsv8Y+DLAH2LUvdERiDq/PYy/MIX9LTkmH9og+UPpS8AFthCKEalB8NPTxi67
fXqnl1GFdun6PvkmXijT12H3N0+adCd6p+FG240xJhcucTUvrQxU9bijOEQ6h0QJOIWL4uaojR3G
ySVbVZVEnWg/CyTTL4tP1SalB+giv0fY0gpMsPF3XeCIIqOMs4PXAUUSXdwEqoIsuzPz1TXib/0k
qMO5eBAMUFPNajRBbPZFYTFXWZZm1Jc5iD4AeBy+p7v+imACXX5DhYmXktBPdqJvx+2+bM0yqdI0
1gHitMBaGdf503TTuAgdbnIwwQoL/i0hyJJ/4s6rZPJkotayGhqom6joSp09KkLRFX7kOFtgEqRp
VEOhWj1lr1fAg57u7AfT9kxgjYlfYYQi+qnfiaa0uU80211kAokcYSyPaPh4/a4+qe54yL3YA3eP
vm+eVBAIRJ4iaH0Ilsn2j7SRFJlu94MHOjMXCt43UjrsiCY8dPRQfcksZ7f8eA/eZK+imKFwPqLR
mr18gHBjxzqMQOGGThoUHliuBbgXbmd3s5UfoW1jcFpy2RxpZ7f1IMHqVEHv0Yw2XtlQB5+Piavf
REfJbd5GH4MHz1T/wHpOfl4O3PxT/48TfZyazR+RrumgoXWA572qdrL4kCW5Y9W3lohTVfQVmegC
Drx8Kilpf9Jkjgk0bBxBDRa4/8vL+Zd8cF4P/Ts264miLDGWCVc9+5HmgzUIT8nhb87g8Eb0dM7F
q2w/IRNT4g5UjZDx/rsLWN/lXme4xT1YLVcnOYBT8Ch51oP2BtQj8t86OaKYLYqlH2l5s9xwKJeI
JGhqjIvmt4Bwd0rqKtJwLJM4IEoejHXnkso6Tt381DfSjTH3V5lW7LV5uYqa8tTouuC88lhTKUHG
f+L7x2vN9m+aU6WwOvrAdFB2BHGpN532ivKzUF4WOk5ml24hunYL4u0HxGJjVdbaKpsWfPgwf5Ti
p0FEXyo4KGyLKtGUvJkKtA+7+i81BlPqTqXinS8C/6UjGheiENulWsDQq4KLEFm4NGwnyepbTSY7
NV6O9hjfmHZ3DJPmOZtndzLXPykSVRl9JXSYDJW9fY9lvBQJhtUhsZneLUZ5syaZwAQ3DGxMMGGA
QJAknWYQianLrTH5hfqSi8htuI6wMcFEAGlVQrVSUOqCUfKYF9MVNIUFl3u+CZCUWGBUoo3Lz0Em
1yKpHE0UnTUF/qKMyaPHy37A9Tb1bIGpNI28MgowyCE3AHmkvFfZz1l9suTeu2yGHz82dmhS3Jwa
NdQSaRzxPagCzrpT3Q6ywfDuu8Yz93T+ZIGetCjz8Z3gvDjGCdTKrPUoTtEgW63XuUWfJwR4lRSi
z8Qv+TarY1yhBWO0mlt4NJH39SH5P9K+a8dunOn2iQQoS7xV2rlzu23fCG4H5Zz19Gexv3+81WyN
eMbGYIDBNKDaJItVxQprnaR9/hrsonNyiDGPDHwl6bC9nbxTo39f7KYWVxJlM9EduQytPv6chDem
8FLl99ti1i3sYl1MbNkmoaBGPTZQ3eWy09xUF/9JP+uP7ae3vszbepdeeCVgGk1+MEwLmUy02ZAs
bzqCaEVJysAS9OarFIV3jZE31uALllxWey0lnIu2Hm7Khimq6HOioO/vd1QZ1S6dYqA6hQeJWAqa
QUerfNWRwiCAq3LQBGrpnLhsPYS4ymQDTn8uol6akWKoHQohkDuYzSD2+DZ8nV94U6z0rD7u6+8V
smFnEbZpIuqYkmor9LwC6CIsnCj/0lbPqvGFozfULm3JYq3KmJOuiGmrtQuOAyv7KmWWv8fUFDp1
WpVjW9Zv+XVhjGlJBHOIDMpWAQZPywy/N/6ln3jFqfUbdxXCmBKYr1oyM5r+Dl5z9ZKiDtaeNNHj
bNzqWtD6oGIqEPiOLCpbOgbqmNRI0miwiOh/AGyGGzzLP0CkFZ1pOg0lq8vItc6rurEQy/gZDU6m
7cI3FrYSY8HFNzqk6zvqj+ScSna+l44K+qCj3GoNl7NiejofVGUhmlGVvI8GqTJS+jiZ3PJLce8f
ANR+Lm8CO02s9MIL39Zt2kIgoy5lVSkYqINN8xMLLRKUjy325C9+buEZdB7d6As6zm95Ew6rXb7G
QiyjQIYCOHC/RwePupsoXshOP7QujdwxPWhv7ylPiejfF96h0IM+7EQ8ZJNiV/V7wMqoIyc9Sn/t
1qkxDgitQkTLcjqXq0d2oT6HfzKssdwuxvMkIcHDwUSzcDd+9YN9J3w1eGhDPKVnHE2rdnWrDNTk
56TY500BVrVGQAUtLOYvYqO/JFnEe8jxjoZxM7oZTYFB8W3TrLdN2UuTwKpantumX/l4Oqpu6DJi
T8w4vlcAqaySUlTeEjY0fegDe5HOTo/3tImrcFoXg0lIoQiOcif92Na9dcW4imYUI5FCPTGmZHSM
6jjPhzZ/2P7+BzusoJ0JiWVwR9AWC/bZkqA9PwxppOWTcXyMG8XfBTKQYsUk6y0Ai/Scu/Tx3jIC
GfsUmmSYga0KiwxGKZqvCe7FA9kVQCvgPWg/KCQVhWErguS8hv9idD4Kja6aw7pyBsA4T/HNiHxQ
fSuXj1r6ur2LH8MdRhSj+4Ks+hUCAOqgJQ+EFdCOOQMKBO2Ox5hcCJsUvWzLpJ98p5SMSEb1ayFq
GwwtYTIKiRlzMKxyvE2mUzGNVqfagcbDnfhw1d7LY11p2w+DZHbQlKoVrLrvD3IsOFLWclw2Twzj
Oo2uJWIaxLVTG+CwiMDJYZLitgi4vacfHCWzHkYRDYJWxT5FoRfZuwhsLcMlwuTXQ2vVv8CXuANb
I/mvd5mRyHjKFNw+OfrpKmfyX2K5tXyTM8jA2ztqTBaOqtVgg+UBR9Sl4qEkGIQqf/aZ8riteJxr
xaLWFbkxx6JW4VrNt8p0lhvUXXGnhtIW2oxnLninxNi/2AdXIbhzUY7/KtqyrexRTwY2Vw2KSdRC
nWGvde728tYt1NVsmIzZSMag1CppqpwgP5k7NOrsjIccaMWH3MWhGYdtcR8MPKMUjOWQZH8K5zIW
HQ21XoJiucZRio+PaUYCYyhCtSuzIRUr2CYUptB+nAwHApbocF84pS1Kdi9Y22vi6CELnFTWYTZU
PjQk6M+DvzeQzDW/bIvgWVwWQL+eM4AJl2+rkrzao/1OqafG1hvS4C/Zqne8sZ2Pke77jSSMxZg0
IWww5EFDzhSEiwdMe9mxZ5ZWPlnknj5qAbFZAONge6mrLvqqjyy2wjgLsTmbpHLC+mlI7mbpngSe
GHEKwVQLNtwJYWwHgL3QpGrCg4lHzaM0etoOvEEerzL/seWf2USqOwsbBYeREeL/H4dE6QX3kx3e
0QnV4DJ4xjFzyst8pBMovHr9WyiztULGlKgAN5gT2kfYU9A586gcxHv1SPEpAUD+pXUnTLcb99KD
ClbSHLS13EIm71owhkURo6BLEiQ4g1+tkz7JtraPUYT7Ppa2di/s4mPgcJ9JVCe3Fs2Yl6JXSgr/
hxkDkMsqTrFTHmascHCwQq/POar6MQXzdrq6CsREkyCkZE4XoxZz7qu4+SGwFDFusGtbizyDfsJL
sbrkdftmrG8oMYGRDzhjia2Bzb7k10KCWFIA9rV8CotTmPBwN9ft81UGcy+iahrFtEaaR7PSt7LI
jKbA4GBakh3YJShPeA9q3qKYLcQysySnOEZBeGn1zqqC09T+3N44ed2mXFfF3AVjJjFoohGKAHTR
AThA5gKuZaeCodohhpXtiKtavat79TF0B9Bf7RCheznAW8JngQ8a+yG99aY111/DXIwcpHpCNg+V
08rx50HTTijZPMdCe27yZgfuVKvNwodBDr1kCHcAA+ScMW/HmTsC8g+QYJG2cubqPlIKr69uSrRT
bG/5v7jh6yIZNxz3/gzyCpifEGOyNuWB9Qd7uqN3Mbsbb8T9n0UWvwWyhS8Ui3yzxmgFThS03CDs
qT5xlrQeCV4lMLF6ZvhNpSc4twErEmqnuRdd9Oiivybf926LEjwCa1ATTNxJo3/xxVfRjC9GwqmJ
ox62tHEnd7qJ3H4fvrQuYAtt9YU4NbBqeBfzY80Faqpi0N8gIB8BXgiz3GKq5aCPoSfUlkaBpezH
U41/xR/RwYdg2ruhli6PQnvNAqkS+AMxSm6AepYxCN2MSk8xwWOOKA2X0uj6xOSkn9aXJmEaDsiL
oKtnY4wB1Km1pkUiTrI8kMhqkDXHGHvgErgmuqk+IF9+8oEj1q6eupDLWFcK795LalM5BbomOow1
ZpYkfN9W0zVbB1R/XSNoqgT1LHNsatIZ0VBJlUOKLnS0GKQjEYY88viciINubQtbuxJLYYxemkk7
9CPlruyLpySzquJbWr0milNO/3nmlGrjYln05bQIpOSoqYbAhJ+oZNMqa1eakOedOaZxLSpcCmHO
x5zLUEwSf3aq2tPQHJFqkht2z1OHkoewJwLYJnreFq7rxPW8GH1v4iZrBAle3awAgTgFViaNlm5y
utl4WsF4wHYqyyAFdq5Ti6WbS4UlqodO+97wiJxXQ6LlFjLOLRGkXhtpwKvuKEBE+sZDL4FkufDS
XbXfVr/Vx+tSGuPLAEwm4B/kvFrUwChXEfJAvtfClZc7hRvurZum61ExPq0mZCpyAhcz31af+u9v
uX8HjzDtq1JjojU/CgdeMp6jkeyQRiFkRaCVsFRvUErHANMt4DXd8YwuRwnZ7t5sCOa2FBD2KTHy
oMCPI91zxM1BcawFCx8SxXJA5qqjT/PJ7W5STzAszZ1f0xcgpJR7+ibJnKJ0lP7Ao+NejUcWmsI2
jcizkBcaTRaJu8mmidjU6TEqSGeDFbx+fHdbM3kbyliSeTDFyKSJZqPZicVOUn3bCAyO9eUJoX9f
2ERDq9FnLsBD52N1krTE7qPpU6LxEBVXkw/LvWOMR5gAkxosTHRSiGalKAo2mNbAtfEVHHvuW4vC
/Ph3+8eYkVyqCn0mMPfldNP3n0r9lPGKUNxlMcaDFK3WzApeb4DavsnccR+cqp+CjWcxVjVSQGFu
TEX9Ifs+Xe4kY0HEUGr9KIN17I4U7hrU4Ae4MuT2aDmFZzv+Jcz5ba/YHDYKbFpC6CbqQKEFVjMQ
cxwwRcAkSzeKhmw9BapMvIDX3bhqJ2VJRAM/5rk/8E8BTVXL5hn1+1KsXRWVRDP+8gfqcZXAgnxq
uWmgTol9rHQMMhqhVw6KJYJ+alvMun+RVcAJ4P0gmyyyXJbPESEhHo40Bu7voqN0Q7EE1NfA4dX2
uLIYdRxBkpnNNNFcEmTbMmBcGzdl/VZyC4+87Myq6VgsjFFEUstGH/mIB5TQDZTHSTmr4vP25m2L
ADDfe+s0BkUKRB6YQKU3nMofLW2YrbLkIU+sK5tBdOQMQS/KYrGVRB7qRp0rRwvRBt2kh0qfn/5k
JVcRjP2bJ5LgOQvvOBfaoQgjr1RB7ZyKIicp+S8qcBXEWL2hU6pRpFleWi0EFwheJBE8vuzER97Y
2kdIIRpQ44X1z74x6ibqAYCuOophC/aGyQLvt1XdFzZBSago0E2e7oXdDuFUb4seOAeO85fB5tK8
rNrDxY9g1FAnzVwXBn5E44p2ilGcfv99Puqe/so3vqsh8FUWG0qBfFwJIwOPr9x4RVOaLYUNeDHu
hPnztrZwFJKNpeo8jFRASSDSaB+C/kLCw999n3lzRXFm+gUt2OSJ4aGB1O0x9rUtgqeIbLTUR2VS
xQPOpfcocHroDRii/SR7hUMOHQ/2/uOs5ntVNOiOLuKYSVJjw6QzKANmGztMFkRn4MgBRS7kzO9z
18VETFEkxnrcwiaZF8CfOUDPehk81esvfzAjzCyKMRpRM0RqGuBpYk63QXJnVk9jsN8+JnpFP0QT
CogCCabyzA/IuFobh5qI/08h8SRyD9g4K9DPtYYkVJ8CQYvTcbhq0BfiGMXLhDGsVQ2blwYPRfoq
zjd66G2vaPXuLEQwr/wwjYwg6I3KUcYoqaxUUerEmuW05WSAeEthNK6ojNmfaUTrN69Ti7y2AOJb
Ym0vZvW5s1gMo2xda2pmH8JtFAoMankU29dKNG1xPEXm/bYo3noYZQvFaEAqBkcjFj+V+kUMMzvJ
/uz9u1gQ456qcfR9NAbBWiMf4smflL2PAUpHucw0gn3CUf3JPBy9RwuhjJ+aRkGu0I6GxoXP/k61
s2NwHO8lezjLSLUKB26IvuomFvIYlzRIxjTXpoAn4lk8TkgqjC8AYnkRAGEV6wAGr3fTHgx5Becu
czSf7ead1TAfaIefI457w3f1lGf66NXZMBZvpnFhZI0QgBwagfubCbCx5rOyR/k99W3y9X+Ylij2
68TZVkveohiLYSTASKhMncZmAL4rrL7gRs28ZTEWYyBBX/g+NF8DBxWQX2jRj9h57Y3oRaKj8XHs
bi+Kc9fenpWLjTTzdArUjMYR5i7zPxHVC3ljFTwR9O8LEYR0QqKhxwoN+g9G4YbZvuyf/m4VjMUw
U8Mckh7XSogKa8KbN5AsQf47c86OfWEeMqzSidZHRcEpSOyqUs5JbPK2ijEPcuYPhUkQqRDZaQtA
2bgqbyZwPad5NQnszJY0kLSuZmpdd5KX7INjCeJDCgpPiWR4/Q/UvmzcU7aOFWLQEVCmSOpI883U
uYLyrI3fBfVUCzcgmXcMjXNHOV6KLfPEtZJrRIa8IT9l2Z3h3xntrW7sEh5hK+ekWOChfNKUtsjg
c/X5MCk3yXgaeW2/6ymd60mxvLNGlOikHVAnoxSV5ZfOlYFANqI+N3kaQIptaOHLX92jt+nZxVXN
lKRG2yUe0rp0jHtvGk4+D6OFd0KMNQBVgdkZwyg6yXTJAsR4jWgVzckXz2SK/1IbGLMwC+lEQhPa
YJAL6XeNMFp59qutvErhpRU5jlZmoolEGyuz7RG99lNrB+PebL9E8k9f4z2qeXrHWIhYHdLBnGEh
Rs/fkXOQYXyZPmnKvWHYQOhWvXpHnIxTSuJJZcKIuTXaxOjlyhnFO6l5zMs7UXneVr31nPZV29ks
WJ1XUxkZcK96YoVPoFo4qjFKmEFvKejQjt3IEXkpZ54tZIklR0LkugPYJ7BGHOF7COjv0FN/pCnq
H81dwoVDWNd9E1zlskQbX5htBN+7XNU6sjsAeN4Nc71ra/FFEFAzUKodSXWOV1RXje9vcWyOIJVS
P1HzAgGLMO96RXLbgNicU6NBz0cDf5XBFGjLzmyn/G3a776j8007tNRpo6tbk5OC8ZVE7rbA9Xt2
lccEYZ2SiWGdkRm4hfssd5rwu5Dsk/aPHodXKUwcNjalbEQFDS+TJLFypNWtUGnuArxPOc+q9Ue8
chVFD3FhcpumIkMj0Xdo4+rHbhd6U2whn10d8iNfA1f9MXL2kiThmY2++vfSzArXWCJCiYImPaxk
lxwk4Mtx2y1XA9mFHMZMZWoh6n4eVU5NrOKGeq34ldzENXotA9zm4QXMkduKsXq3FhKZu+XnwEwz
FXN2tOoiBZPddi+iBMSieTqktco7Nc76WOQdpWlNf0yBgF39ojTZzcV3BCgKtL7yKHucylFIzrmx
w89jOBdtOiL2pEik0p64QG5x/z84RTm7qDLXK4nqUprp01vdmcf0MKK0qJ1GFBaHFKgcCoKOGP31
vu1/2z493vqYC4cqeyF3I+RSJHMNpczx2BziY8XxYx85H+j7+6olKnPb0jIwqqaBlmTjbMXBoUsa
C4jmevHJN89+8SOovEQ6z/FT2VwqEqIW6XTDDx3kxmKl7UagS2IQb3vp645v8Zuo811YAKUoCFg2
4BUoB2l7l4C1S3wE1MCZ9igGjzwOvVWvsBDHBEUghkq7hG51KN4I4j3pD9vrWf8+skEKwJQk2Jj3
yxnrNlXGwCidDoPCSOD1X7a/vxqLaEBRRzbQMIE58P7781BMU02ZrbQmdgqhcLoIdA9Fz3E0HDFs
CoOYcVaJtD2CqK4Z3dWBF/LmPdd2SgPbpanDGmMpzMEH4PWuNcxgOlE9HuRBt8MuedrerFXl0kGL
ZIBRCN1vbMgR67Kem3NQ4WKh5R04A5VqSeiWPiDLhWJ3U+14seJKAlwCfwl4K4B1D0RTjVEAkpuj
nkUm4CZ2/zP90i6/ofmtjpNlWnkgvZdEN3hxc9owVow+yMFOdJ6iQ36Q3flkPim6k6B30autDBBT
PD/z8dDey2QObTbQDRbgVeZkdWGnc7oXCy7850fv8l4Gc0XHUpvLUcMO6s8hNg4BPi11w3tWAO9y
1T0/v0/98fsw7r1EJi4oa8wpJBMkqmheAb6ppWeZlYu1LemWqURONvP4HVY0871IJkSQNMQH6tBj
xvq75Ok2wHvbF8Ml95T0I74fXv57kfi9PMZugH5BmMNwKoEfcqyVrzpiIJlj+tZ2EXQtOnqeMbUI
ipP3+qi2mhK0plI6qX/szJMQ3ydkT8hTATSyCu3g23f7o4WSgM7wW5rOlKQ1jQQSwFIgrXN74DdP
wLPnETKtaftSBhPedyqmxVSjRm+p3J1icTxMxfjr75bBhBxGniWGHmMZfXtUoGZdcpZqHskpb68Y
m2T0A4YpNGl2hiQ7DPq4T+bCkSLD/oO1wM6+WXQZIOrvFYAUfj+WklyCOfxkTkfRvI1DTopw1eiB
7fC3DMYABSn8X0n3a/Ry2PTpQkGehu/N+Q2WwEm5Bv3jkwt6thDIWCNfD+cs1iRYPMCOSF3m+P4x
En8K6sv25q10+LwXxBghf1A0ua/xaPAv7aH72mGiAUy08wO5NAf1JCgWphlAV+X8kR9ZrpAxRXos
952fwSLQRJtgeR7tLWpPqkMnJ6Y9NwqlKs1aW0UGDKMqqiLt9HivJoJZJ6og4fXQe29tpYB3Tl9q
ICDIe+DVc6qDq8eHmR70UAO/VWRxb2cQuGWpCJ2sm+Pof1GUzArJqQ15cezqFQOYqigRXaagHe8X
JWmiNsqDVjqCWt1URbPL1MpC0z3niq1ryUIOc5UbDOGKWgI54Xn2+t7SAc8RPEs3NdpMwGImW/nP
0MWUGI8zatW4L+Qydzv3J4FEg4r1pUlnKVLkECl70GXwynfZvu9Ad1NFnLNbSVDhSiyEMpddGkol
zGoZ9bsDEvZu4pIH/TzasifvuxOPeoKqHauWIMTC5JeMsO0DVUqtTFKiJyZ2ViSWWuTnMERF1Cx+
tbq+B+IezyivORdVMUAJI2mS9IEnRU2HqQbzCzxyG+0McdjN+bTbtinU435YEuCeJfD4KGBsY26a
X81GUokZ0rJGa1eyelvJI+i6hwPQ6TFL6F+aTvCENvy+LXbtzlGU6X/EMgZFNdNKQ5ZqcoLuW6/f
tmXk5MNFCDlZgdUDW4hh4g15qooJ/OwI7JNPk3RSZuBWjkByEVtOqLG6HqKLMhh0dOANM2rYBpjg
q3qclJgTW+6DXaVLnrO9Z6vvBgznoAIAGDwisU+VMasmvc2Q2o79+yQ/R5rTGp48/JCt8GXQDnnH
aTNYW9RCHpse7UsJPUcS2i4LgDAUIEKIXlrDVh+2l7UqRdJ1sEegffQDvp+stbMgRpDSklu5uwTS
WQjsoOXhP67dJfAT/xbDWCe5LklU9W2JrqPCwkCEq52sfj/cUVuBYYULD7BrbVm0kwGY4DLaFNnB
HJlUvuwPoOIxgwl6XqqhqB8MVfBvmljyv3emGPJs4ZqDgcskmgkjJYsm42AAD9aYvqgXb21c4XcM
YwyH+aY4z99g8+0xdhAeNHveVMbaxi6lMu5GD3uwwyH6dTSt3tdZ6U59ygvp6C9nrdRSBnN4mSJn
IH0GgpB6r0SW4RU7zcVTD1DQXobGbd6S1szGUhxzm/NkyOWwjgFZbCZWZhJHEAvQPlx0EBmgA29b
/1dd2FIa1aTFI32UdUEnlPp22o0Y9EeF4AcoTuw3HLk9r97M0xHG3peCPhhlBBBvU6isSvrcabHV
Tk9/uSTGvPuZ5teznuEFea8fcyf5ajppbNNUeuyWdlVytpCngoyZD4heDGMGcTE5+POpinlFRarD
G/rHYj5oSPpWwQiiueQXHapXXtBwZce/ajATgrV92ucDx598xPAF+pdhiESkyG6INZgdTPzRlNMw
L538TGNgihmMbF54C7qr770L9GekAGob6Mv79GA+GD+2D3B1Q6n1Qu4NRAMfUpS91E3+m5aIl6F3
G7Lf/v7qG81YCKA/YKHzUdkK1SCClqhy1aMMfkQ6WQuIGuE5Oyh26ia32pdtketLAhmiCVssgr30
vcQwbfrELwWM6GCOVUusQOZVuFcTNhDwWwRjf+dMbTS1SEtoyWQXN8oebVCvxnNyCPfiiQ8QsII2
QXXkKo+xvEE8ZlMmRViSZLWdRUdM5n15Mu+i3Yg2bnKRHyePVq98W3zY3k3uWpkDFHKpjX0Nax1s
c0dfGP7BfyKg4FEReVev/5mbhF4HU5IlDGfgYc/mtMUylPw5AhtbGNw0Red26P0aUsHjrGrVz1zF
sDntTAvIFADWGFzJKpBCKK1Q4wVPFP+f36FOr/AHo7IQxmhkGtVJB4AyzBmEpS1HP5rqkk3Hqbrv
o4s2fd5e2qr6L4QxuumrZWOoJUykFD9Hw0HoeQrB2zpGGVNh1A0DQxkgC5/AgaLs9bvqs26pbw76
vw8wvlOHN/OyMB9yS2KS+cCj9nNgXcJcjDqaekNre8/WlXyxaUwcIKbzbLSZClhXwJzdqEgyt/tu
sIxn3TKO/S7wJN4bet0wLkSywUCo9Z1Uwe5T7AoJGDwYvQOQrUIcSiBCM1jANMp8XtmPpx5MWAC8
/RH1F5zegNExylbbVRZGXavBAiHZEW/pF6Cj86Y0V2ORxVoZH0eMNhgCAbcN7bcabUgM9rPI46Li
CWFig6as23BsQSWgT4cGIEbRV42XQFo3xNeFsE18ImbyJFGBMWy/T3awz2GGxcEaT6WbnWnjYIHx
BsrmUZ26gKejnHvHNvRVIA+MJA3RIwXAQteHm+1qMMDIXrtDlf1h+0asq4kKCj5EJDphQQcDUuhN
SNkq9e5hym/z4LD9/dVHk2ni2yqqfaDLeO+kNdkfx3koS2f2d6P8bai+9ulkTbLM0ffVAH8hh7ll
AzKOYJaZRydIXogKit2fWpVawRhYjfbfJ9aorbquiblakdTMedvASyf1dxIfUSfd3rNVBSeShpSi
Bu6aNyO2sIVpo9Xa0MCyK8azEA1W0u204tu2jJUmHCxiIYRx96bcTHrSvtkHw5Lt0JZOdDhdx+C9
xtGBdRO4kMUowZSPwoDJkOItpTc7uVddkot/7jG/mrr+g3D3JxXL5eIYbZAjKYg6EC+j9oGwOjtU
dWtv79+qXi+WxOpAFoT1ROBICsO3+/mHEl8CtbVbnl7z5DAWNR6yuBg6qgvqYLe9nQWy49f3Pdc1
8pSOsaqZGiVRVYBiROqPpP2ktV7DwwXniGCNau+D1aqkRDTadCrBAW/6u9j/sX0uq/bsei6s8eym
OU8jikxsToVrGIFXK4G7LWI1yluIoPZ7cT3Lbu4bkgAtW2yi5oRSYngwjeQLUBFnG4Ol39CBOztt
nfR/ZBauySAmugSmaC1pEzqVJd84T804AL/6cyHU3AbHdZ37LYjFKpwCfeziFDgOqA0hJYOQpTLP
JuDmZntGtVqzMw9kCmoMoqDtnV1XkKtgZmdJm5ta4lO+i/K+B+lT/TrNzraI9QjwmlJjoYOirqxV
lWYW/oGXDB+jZwq7n9zJexTceHwGK9BP1NBeF8UY2jgShkhX8dAZbP9e/DoBseh/zQ2KaNcu2YlP
wNLirXLVHS6E0p1e6Kg6F2pAerioGpjxT6OTO/mtLlj6uUWmoXCyx/zT6KLPYif/STyxEEx1ayGY
yCNoeXzSoYfsQTVf2//eavV+Nxm7m0lKTAI9GBxV8aLxlPJQwdfshylKJq4tXv0mO/FCiU7LWBpL
ZMjPNRwTr7tg7W4tv8/Yc0LQtJQZDdQvug+CR80/C+F9H0Yc97Tq3pdyGHOuj8WQYyV494LdB2y6
0U66p3gRLWjvuK2v9GPsu3chjDXsWSAUolGjz4S2apY9+E5mL9rnjwR1Qgu1oCOlLkjdwM6cWLV4
AzCcI2NNvlYNgx6L2FLSumN+lHgAwuvfRxkICBIAHmebu/qiMYQqr0pHNwNHFLK9lgVP21ZpzfAh
nvwtgv6Exa3xs1T1axNRcm7ehuLPIGqttB05OrG6DiRc0HlN1YzdpwC1hCAWzNGpIrwGQf9ZRwmn
JrO6joUIxoArqIFno4SjoDBEXfVT6QQgRrxub9ZqOEnfZv8shElM+H7eZ34IKemhPURu9qwUjnme
vAqkX6GbX5AAT3kYwas1+KVQ5ojErFaVFPELelDQ3w0EykPgioIVAQHG2AV4xYOw3Ci5VD+rtYSl
XMaSD1laammHKhdFWKC+uNgll8YjgLgJbnkOeNU6AVefplNR9mRrx1oLAgQxph3A00FQz21xN/ff
i4CHBbeuiVcxjBFs/awJxQJixK6W3LEZur05Jjwpq1YJ6W6TdiWhGZRRk0HOgVRN8wTxgbKjU4hg
mjrlAXGsFnFpS+s/chjNKGYNOH4BViMXg5dNqS2k+RnQxFYSq06JpokkBaCZaDjAsOJ429XzQuOp
ZKLtTUNbwXu7UaPQUAwTlphPtdXLtRWjQX7QHaXl1UtWb/ZCEnOze1PrhpQmAzvQKXYgnB92dWPr
T8LXwamt9qLeNgd5z8V74C2QOcNcbMFP1qKqEB/6s3pPbmk1LXTGzBJvKXymjBZARDE8j7aqoIvV
Mkfq17muaEM0OaiYW30FXqaWN0/B21DmXotaJ2a5gKObg4e4vZ+1zzHvNq/GujD2v9WD7u7CrZTC
rDdqhccQYl200R5iZwTql3xbHAK7AvonrxS5bqwWAtnoTE+TEMyY2DevP0uUknFvfO1dyRX3vi1z
JuJ5h8RYES2Y0xQY1QDaiVU7Tn/GPDgf3hExMZTQJ0LWGjiiLHlsuldJy+xCcDjOjF6cD7HTdcvY
lgxRKFUt7CAk+SUe/V0HpnHtZtYwjoeAyeOpxNq7YKERLLZNUeWpHCVI0FbyfU28yn+o22/oApyk
lBNtcDbPYAxGkedhb9b0BdIcyu6m63aEZ/1WRSgYLaSQrGg8Ys5nlOYxjBrkLgP/TupvirK0TN5Y
3PodQscxvJVEu/sZE1uOeabXiVm8vRezh9zDuGQJJnjJDvc0IctH61s9o4VEZucyNB2VaYvkFc5k
ciWAYvZ7+a7fA2kRkAgZml4BrXOru8qXbVVc387rShlba6hRl00V8s7aeBLUHVpepZjTvbVuIBZr
YwxrOsdlHJnQP+U2uqG2PLPBOlMDrgqsWw73GbzqPhbi6JIXBjCWgEasaXjsD8fgJsAzyHe62MJD
uPFmG1UXB1Q38S7dibwkPk8wa3lLIdYrE89UM78ROpzX8Kib+64crb87M8bghkmSamUpIO0t38/G
U9yeFfnx70QwZjYehwawWzBQZnYSE8cPAXVY/klfpLk4KOYq4xIXc5cgNShIv+To1eflzuiP/GBl
r99ny8CgmAulpMX3+zi20atgDcDoLb4qYm2VYr4PeP1GnPN/e54vFM+v1bkbigRRewV8ergoYR+B
+Noove3DectHbC2MNRZCZApB8parG95sRY375NvAvHF7d/BMi4485b1roKr6si171f8u9pSxF53f
A660FMFfqeku4J134swD1eFtI2MugNtMokRBAONL93X9aPjPJNStoeNhOK/H8Iu1MIYi80nUZw1s
rnYLbvS3Vnhl1xzaHa/xnmPc356ZC8UY6mgagRw+OVoionsali/4njaGZarop+aC+FPntKUdjHnI
Mbzd6C2kFRpmqlQXfBo3QISgOHADt21w/V2+2ETGUqQjiYOabiJ4i+1JwpNYEp1Z9K2wyKwgn24T
YbIB5uAYPvymUFwwqmeP0WjNubDb1s3VrOvCoLCQL3GoECDr4r1iPqMOODroJrhV78RH+XH4PDjx
HtBTTsHDnnpLdG3sN5sI61OxrCUZ/qb+PP0KTtIJqgT2Pe0UeroTnHWMsuUukn2yp9niXuVxnvGC
FTbFI9dDncQBgpVMs9SjitlA6QFdG05VWOhY2qe29rS9z+s2ANMPaOARUeRl7o2Wtv/nYPXmoYvv
5JTXAcsTwDjSBDo1VyCad0JUIj6nTyoAK/p980XtsJct+Ewyj0dEsW50rmtiLg2qR4YZ9/Q9n/zK
UtfofTdrD2LO4yj/l9O6CmLui9HFedRNCJEjsF9XqAuowIzFdAcCoUt37m4Tj5erWA/xrhIZN6tq
BRgaQwD7+vWDAU4o87HhZV3WDdxvEex7ptHiWpyDacRsW+pWQ+eOPvLO0nzKK+FIgvnbtgKurgjN
0bqMNnpQNzNOaIqrCQM3MwKtEOMv+pTLF3DyYVhFKBR7W9SqKi5E0b8vTPck1DLQUyht/eSp7a3M
K5Pzvs/cpSaapVyc0CiUpAc/O5P/PkWO2YzF72eukl/4sM4mYsVIuPGN2mqC3Zjz8qRUgz5YwIUQ
5vIIuoZ+i7qd3vDuAc/5xstVcpNuq/HcQgxzdYa58+E04Gp6IbUa8zzmt4U8WEV2KZB5jgTelOOq
Vi/kMRcnb0Q5Enu8jYJO11/kCJgNdSGf4xHeNIr6xKvD8E/6nBbnxQJuhHOlyxgYRv+ddJ7CY9bu
strdVmnO7WFbaIHnkaN2grpDNBq2khWPwPewwU3KKQusWtTr7rEQG52shlVE3aJi7v3sBIDLoflM
tJftxXDOSGVMAXCNNF0E/xUmdsBLqLz0cA16ac3CjRzyurnX44vFkhhjMOs9iacRh5OeP38WgTIZ
Owffmb5Q6Pn4PvB4HS2ce8X2USWmpILvDlsoA8WGcvqii2/Xcu8Vbw8ZG9H0eZu01CX1IQhFzSc/
xeOhs1qgGoS6s31e68mAxR7SH7MwqGYsh1lTEzASYwYVnNg2pbbL93QCFZmv/bY0jsVQGYtRSLU/
iCO6NtrqSfNC5FYKtENKIzAGvkaYIPsTabpKTFpH1tmsUUDCQusl2Cd/aH+2BuisauX/kfZly3Hj
TLNPxAjuyy3XZi9qtXb7hmHLFvd959OfhPx/7hZEN449E3MxERPRpQILiUKhKlO7K6HhugEdi24P
+fBTz9Po6brZ9Y12NkvdBtUA5xOXJxgvBJs+UszypKSO3jGs/OHDnc1QO23OjaLhyCM/33ZmMT5J
8ls++At/SKVtqe0F4cvIP+fCY6CyMtz1M/Jsmdp2ehcsRqijQ2QCiX971Je7/7aA1Bks8e0I9SXU
p1L5JTN8sdZNaLiFLEbAddw9u0Fts0Dhw17Gy54dqjthcINQMlup/Kd8BU+94KQRoC5KnVkKN2h6
gVFoOxUP0vgqpiwQXI+23wboVA9CVUloSFisjH9LpQehk61G2+kKa1aMZYcqwS6Jns9xDkdIy07m
E0rI5L6Wbf7W+CZsRTtyuMKaE2tmRds6Gp4dpLYTylxZqpW4fBCFIgwRmIr+3Ei7gVPMeQoYkLEe
E2dj1KYStTpTU3B026Hg9eW+SvxSZa0k+Y3P2dnZBrV9jITH0H+LesqMjn5wWnukE8lwMNEiWdHd
AGZkg3GBY3lFb6hI4vqyg8UhvFOTm3C+aWeGiT/A0dkrajdJc8QVWo27fmPPjgxhIDyh3EkeBhUw
BcocdCIf/doaUqdWNGQj/lkI1w9OYjs+iaMl3EHWCT0A0deGNUy4jnhn56hza6xBnRCKGAFN+U3T
P5Xj03XEW7+FymcDFEzIStsp6D/BQySGPd9lS5qd0ZpB9z5Ga3zhn5miuowlpHVt9EHN+pL04E1H
qJn7hWvcBW7qL+hIS11WexADPXQKPfg84cJKhrExtrpg02DCQ8l+ZlLIgNvVmQH9vJD0sG5e1YqS
zehyJuIfiy2YsZN60y6BcnrvgJ4XGrbzRm+skjfTZ9bEAgOqdAo9VExDL0aBYbhlqJx+epCHysRs
nKXM20m4Z4TM6vdTMLVuGDqG7WlKRTEotb6VZtJZUd/Mh2kjSk66/5W36Y88i4V8fYMrqs4rBqiM
NZ4CkTGJeyOtQdXUvYD3x4fumNNtR9fY4mGFyVi6ilgXxig0qXCBBK0Icih5KPE0tVdTa2K2E7GM
UCBSN3M88no+2nwSoOAT2KBs2FVG5vzTlzqvHIUe6TCPcZe9d/kPNunyjx3OClyimVYw1fxWoepi
5SgkiVWF4/URKxerxqYQs13Is3qTGetGv+M0MV/XfAk0FNu9OHtZ9rMXM8ZBzHCDfruRJikZjQUH
sZr/nJEACvXX619lFZHO6/Qe7hf3HgzVVXJQIpzr4bEdMVj0TYxai1MFhiOrmHBhh8IEqHtxXStF
uDMiihU7hBR0zVtzutcyVqbE2qLvbwMXPlVjKqRBGWPO5550OBcuUT6K3iAbaRdMtUPWFyJRcmFM
rvU0jWVSFJ6NB7xv+BjpY6D56nXxYu0oFJiTRq7TDjmnRugJIMXRNaCMHzjTmLdDABmdvmR8LZZT
FCTwkMytuwm12Wm+NZIH2fCvRx3r9yko0KugqvUCUacPualHO51jZJerYQ2KZ+jx8qoh01WeUTOm
QtAQbnwVmmOoWdzsLyjb1waryLje3XxhiopsvuZxjJOmmXFLOo3x9HhbgzuUzPSyCi/rr1oXtsi6
XgRbJyqRUPGAaojwCa8kQ9J97mfyDAEqC8933yuP1bawCnIXFqnwzhOtX8QKe2k2JtWryzFx6jzs
dxW6dDbXg2LdFLiRJcyzaZ/4iEKp6OW5Bp4m0l6RD3l1FFgvnqtxp/42QUN2NWtalk7kGqq5efQo
hawJW4YPNF6nGGTLRgEJ3iyAP33XjjuNlV2xfCAJ0UUMJLOah7OEvVMG0x00ZHHCpYwOy/Xdc14m
KqQ1o23CaUHHQLeoW40XXC0I9vwggThHYCABOYc/3GBAy6MrhqGBsJQXRbo1S46HOeErLbLz0snG
J033grLcKXW6BXO6kwxQeO9ZysyfziLKJuUeDxnLDq0/sT3LVWP2DRqpwQvfu1ovClYoy7zPt1Pm
Xo/uz8/6lFVq74LRoJGUQo7tIH2Wk/u4flTBnIZn0GBfiJYinDiO9ar3KVQok9TmnTEdNvJDFtuD
EppT/laVdwynWBaoo6nuOj5Iai22hXt+O+LCWxx1P7aKGRQz4DVAT5rAqN9/vtoQp1QUkpB9gwuL
3mIzhCZncKjFqNRCpOc4PtWn2oPWoKX7hNhGegstdSPuYpv1YPku+PEpVi8sUzuvqMWkndDmZ6un
6Haxe6+tTeku9zh0AqdOcsx4c9jW/uBxt7pmTiqGm2IXNyzmGBe/tmku/hAqgHUhlpOyBT92EB7S
jje7sTVRBjXnYDvIt0q0zabQgtQVIyv4/NBALT0VwpVag7tbTxHCh8DjBlN76W5R/8c0nhBZUm2N
P1I7Pi6ML766XS+8paI4aZtBmPISH1RJLDCUmWjKEsTdhCDLalb9ZjWgL4xRAa1IqlSCxhkBjcmK
GVWpCtkjf5tkZrflDsld6bIpIlk2qWxLm+dBlxrgUWrc9+FWbxjNyasYe+ETlW2VXBdmo4SnfBmM
0IU7bEKf8+TdX/cqUNFB/oyLgwkJXRxXTUiIwJ5qXjXVyMkTED009/8COmd/6M4WMYslKWtIQDjG
EU/IO+iGgKdUOSEvcvOjYbMOqc+9NB9do3tZ9FmLxB5jybA4OsY+fYu/EdlvQgsN2ReIf4t+b5jR
TbKJbfZz0ecLDWWeAh4+mVKxjWH+VzUHM7AHwyFaqoUTuwpjuzGtUejSLX2ptSK2ALdZwBhWe8qd
+s7tCYUq9+/b9CnfKEwBuYSQijnOKD4P7MHInbw3vKCFhPZYb+esMrk8tfohcZbF2EdqtovFnvVC
9lmXgPojKIiZl0DEdUQkLk+uu9j1NoaEd40PnFqti3KkI+Ewqx5PrISUudgU3sSgOUqjGGcKdCrJ
MG7gp6NVvpBYJt2SIksf9VOCSnlKYU3RCkPd5sAa0H+ZMVTkB91WegbgfK7jUlYoxKlkA2X2EIiD
FO4BtPAbsowtyo6KRZhKWCMyn/WH3+2pOqhTZQ3K2pRXiogudZyIMaruiyvgZBYx35z46Y3o1J7q
K4fBge7xTfeGCoqT2uMzi49xHcLPfwDl8Nj3qjyDEN9WmmY/lZWVp9LLddgjkfA5+ziboODVWAbM
f0QB1nTZdNLjLN3mqGxMr//JCl0OD2LwWFaYlbCH6Tkuv3G12/BO2TMwZj0Kf/tC18HRl1U3Qc1j
0yfQKHKT8CD99VvFx5CgK+CLyrccWhBxkBeHeN7VhX99oVguUCjZz1NVxSlCbkruGiO0es5S0fX1
34xQ4FjmWgU1vSWy4/xtSh+y8kfEGpP9XFOgForCviAUh2yqcJo203wTBqpdxXhMr9JNZwxOiftl
yQ83udRsqlqzArnwi7T3RX7xo7p3rrv7Bxw+xwWFhlPZzNOi1ciwU1M/ySe0q26Ml18HrWoLp+Ce
P2qn6kZ/jl2Wfvj6IY+xZ0y4ioL2iR5IDSdj1skX7QxT3Ga3hHdueI5PnKVA72e2RfCR86+1n6OK
yD2Mp+u+E4T4tL0vrFOu61mWF+Bxie0xxGBDkZlZeh8WllA9y8jqxy/Xra0j5oU5CjG5pIXyd738
Qsz2TvfQoGuWXgGpKNkftuLLDLQOTDwjOtUpdnFNZfKfkceuax5TmCnmcdZHMvfrIkdabrg7otXd
eZzNevldP5Au3KXAM5gklC944LPoSa+dL2ywW208m768v5Q6zKxmFR3O9hRyg7vIhdtlUUB8Oabv
874ZZGTbExmdUpxcNDNcInDef5FbBlqwvFSo58UYiqiJ0urIQZ86O4bAWA4vJzAeLA60WFyWAgaJ
kSsfUKHS0iCSmzkt48RW0drGyw9R/b2VYzPVtwbvXo9XpmsU3MYRPweB1OFcehW3RDst94K9uk99
bYsOLdv4cd3ee0Z/zTcKedM84rg4w1JKwALlPlBwFVTR7z1tXls7/DkfSf98B4bgDoPc/x+kKcSf
z/ZBuKUJhqKAof1jAOVTseRzn5PCygwhe6TFXugFhUkoMHM3cFhXnNUEBoJ0/7NHwY8EUgn0UUNq
plDvSuEp71nTduQHrjlEAQ5o5KJEk3GrWO5xr06/Ne6vIZDQG91mN8wWdzK27CbCP3zIs2MUyuDi
27bGgAqVfKp80rQz+ZkvuYUdblNw3uQ+1tNX77mTaKdYV1bxYv14vVhYCnnQnhFC0A1HGt5q9kFt
Ts+qPx+lLUh2d7xJhLJvGsZmWQef3y7T92NjKrlMh7irzYGPezxJ6k4rvl3fHywTFNL05Nq2DEga
FGizhao7V7P1D+pZJDU5r937IXaBos0IvqJZxGVFPqXffk1ohh73qB95O3E4nyXAwHKKwpikWtpG
HyEvzgsQkK2sqHtVl7/uhKN8ooClU6CJMI5BZBv8rZQ8GOrz9S+znkNdLBqFHEkLoom6JyXZ0O5i
0OkV9rTJnsuf4HExq6fxBXr3yGEwce8YNqs0yYARkYIRfhbEJo8RF2nynIm52ceMpwmyXa7ACC30
KwXaOEBVGFLZ6vRD475PDYrAw2gmkBGEgtZ+isUDry2MRWW5RYGIpEJ9IZhRpBilL0DHbDpd/2is
yKNAIuOg4wrlotSuofGThx3E7b00+nLdCAuKaIlfXFiSqYuJFxbOM8E1MBQWOq/iPfhBkOIjQxAY
97z1pPY3EkkUTBR49VGECXWVUdHNPJjACXIyONDC++mcmktqMzxcPzVxWkrQr5B5uvMoiGeji0e8
DczWry7uBO1cr5nZ70uXu2VK7bHMUXs5ALFtAs2fCALXWzLilrjKnZLZxffOLP3hJnVZ3Wrrh+jZ
P3pvc3wy6An2tphDAGpv5Ddd/fqvuHs2Q+3iVpQSsc1wVkf73unQ45QeZD/A+AyRt9Z8Zna+vr3O
9qjcgC9mQzdyZOcJNIWEPdrEE1P2YyjtkGRH84ufrIrR+oY7W6Q2tNIXMsruKFCFi5Nkh9DwRImB
VOsPftrZBrWpVSNtK/QbIGV1dSgLcw4puxOaBuaoJ1mfz6D42xItIAAWW6muSMW2eRkdzuw9/Yvh
orvKaZzie3jqPdQybeNE9GPnTfSYurILbeNb4bY4sM7QPyTq57+F2vJzCTYsdUmQON8vrhabGaZR
DGsUzAk9CqQ8n7PUcRjf0qCuIZXWaHGgw3swirjFom3kGRXjUf12HVwYQUpTOCXiVMlqCimhYNkk
WW2GGqtxieUIBScYIhsDSEGg+lH/SIOfcpibFXQgr7vxuV+FJCBoX9QNQZZEWabCcsknWcFlmLxl
kCtN4hbPKgjLJAeTcRrLGFn7T5F5Nkbfgye9zFBqwfN+jYcTwh/NhWawUU0Os7KczzpuyJ9+zRoV
e30SBlw1w7VsH27SreqPbgS9ZBYKrxftDTSbgpkRzQvvD8UXeWkniu1kFIjx1iHamTVYoKpNuSfo
GNqsfo/1HXVhjQoLcLw2BhRjyPNduKl6tPIazmT1e6QKoL+AHB9LqGAt0kExI/LkoV1UNQr+1QRs
xUqAPDgJv0GGbBG96yH4Oc6h+wReToEoMilQxsNnvFi+qQkNPhBLJBzKbLd56QvVbS6xmKtX1o2I
qImaAPI4GThMpfNlmPBaFKLI3Ly0mSmJJnk363Yh9C3RdW3qkM1gURp9XrmPJqlPJcZFlAZIQexw
/irGuzZkkNJ+BnoF4qaIOkmGjrZCv3MIkL3JuFyF4KT4wHMy5oEOcTbb8/QcyH//hgNbUHoCb5ss
qZBU/fiVeG5QjVmdOEv2xDfZSp3INRqLkA2hwaIzQzv/fj0sVtoLPlqkDuWuNzQUeQbO4peNFB+b
sjBT0KNA96yOMzM9TDlIreOvubiDvL1J2vmS6JSWf81jg7vrpeMUQBqQi9XShuesbL4FzZYG+TPO
uu7qyg64NEHf0OeRi9JZnDmrrCCQ1L3x8ddRZVHDr8DUB0foV+uk4oolWfAFx20H9cIcXzDYi0eC
vYbPAo217fbBJ3IUXOzqGTpTbZ1jqYJH0h7SAxSVm9p4r1jxm9CeGHcLpnvU/tarWR9zDeGiHLmj
hnfq2BtfdJO3cxQEWa2XnzPvj2tJ7ew6muK2IWuJ7sW9LGdQLwYXW9X5Uc4qxX2+NH00RcHj0mIy
Sl/gVyjKpp7eGESNBr3fCfesxE+NxqjMrWIK5idkcPNpeD2lzPFFOUvFLHBWbNzr1c+++J5WJ62P
HbHO7eth/4cdrvG6IhqChGvaxxjB02IXVIXEYVOZkzsjJFH3B8sc9006CTeDI7v8ZmR9uj8Eytkq
9e0KXEDDusOGxpTUHVExUpwSyhnh+1s0i2tupf5CPt/ZGrWeRgWxtaKGtXHLW+o2QGVTQPG494bN
dNIyu3/lvAZ5+GyHFrtfd+XW8dE8dXiLRpC1coTPmRc/Gnmf1Lqlxb3Z9n4Q7gKdc3G5M9OR+Zqz
Dmlnt6njYpxahS9U2OXQV4BuKZu38G2/ojvuSVjMGFef9GXciHeMiPqcYH50lzozJqGSqmpQOCsS
TfKuk+JZQEa3iuAMBzyysAKYZY4+GxY5kxYDXs4ncdvetLjVqT+Mr7pJmh1FVvpMAvNjPvvBOVpi
vCzCNOQUWOu0TZEf+MC/vnqMb0ZTtkpT16pajN8P8p/69BBHulkkLOGydeT8HRgqdS7oUtYrUQUj
Bj+Z3Py69IpTYBANPGvmdXfWgfNsiUIXSS+h+hIDXYqsNJMhMofwa7Vgmg+kwVG8CXnGjZC1fBSu
GFzdGKMoc1YSfUsg2SR84dOH6y6xFo8Ck0WMDAHqZEjCQjedB8vAHaPat8yq9PohcF46CjWkIRtS
kRcBWuGBT3e5llpDeC8az43O6LBkWaJwIoduHy6lsFTmb6p4WAqfU1orMZfh71udPu4eChrqpqyz
sQQ0zIq7xMeh8AyJcXayNigFB7jJlE0vwBktS041Rh15kKQwonql4fmDH/RouyaqVSEsCLN+q6B3
6lSj95Bk4/oP43HZBsfgtfUB6eirYm0oRoDTDK2yhKAoRERf1mkQAFLtJDrM8+v1EF8pS8M/mVdE
AUq2UBqitlFYDE3Njzgwg0eoeGe3o5fhxUJzimUD/UszvTds1qvc6ra6MEltqxGiRtXUwTE1lSEe
8loKb6P6tsSM8Fhdvwsz1K5aokiQs5J4xj2p+THLPCVnYNBnLnhyW7mwQe2nVJKmVtKRdo9W9BD9
SFH34O7aQ47JytZGjmGY/G7esUogLM+ovYWX4lYTWlxg2qVxpcFKptrhapZvBLA/nX8XvlHbq18w
7KTn+EyDG274R9Dr4yQ0XxfQ3SZbabQ4BjYxvKIfSDhoKddygrWM9Mc49IX42UhYt5ZVyDj7RD+J
LFOty8L8fimTXvI7QJ+NC68vnAZHsZrTuGE9ya1fzC4sUgdwLgqhmpBrdQNqG9K2TCrDiqN5ol1Z
IXNmeT3dvrBHHcN53A95RjaXfqifyKtt9n250TzezrbsejNrOSnwqPuKy0aOLGfii/OLwJpwYf0+
hRRNCCYqSLwDArnOzDGyGi4zC+BZNiiYGAOo8igKbAwu9xopjoo6H16gbe4nl9m8LUdmec/awCtl
4A+4Qc/N58kQJLMGo0SRIHolRfrWFizjid+wBmdY/lFg0dSo66gpYDBSnQpZH+YELMYZQmL4ClJI
FFJAZbjUsxgmOCgWK24Bsnf+R/veK9Pv/lou9iPk0mRotVIoQSkAJjALY7bJjV4detYIHmPNaDa0
NggAFCI2bdW9TMk9kr7rK7b++5KhaKKk4z2AWrB0yOR2JBWoaiycLIXyBauhcR1Mf1ugH6XAKJkP
hQIP2gzsq9xXo/4WZaz5+M+cw+/f4myFKvkbfBvObYYwzp+CFK1axW11JANJizXbFUQX/Qn/kUNE
m9nix1jBT89O4bKEbUiQB1qqpMsi/7pscFUzCe1aXZjjhvXOx7JIAeskRmIaKPhmmpzeD2H9NMeZ
fz0s1pNN+bye5G+4qOINTWl0eoD1FAQzR7+IT+afwoP2KN1Vz6KP65sFFS9z3uGyy2x3/sNRdbZO
oW0UzsKQ8PCQzPYRtnlJdw2rc7QMTx04rOwqcRgOs8KUAl9DC8ExSKq9U28GX6UXFBLR5LfcZU/w
+URqpbg3PDCMrsPV2U8qaRM0Y1amFkZBGgmeINKho93gdueViFTWo8QfEuyzNQp/+/Z/UN86s0O6
mrtn2Sec3IS9v3hsN/9Wmr2IIgpdQgESm5yOKAqgMae40iawxR/BPXnNzyzWuwH5sc/Y/z/3QP37
MWTRhJ/zLfmCSq9/HRTdbTlhy8mNNbSDH3SAhrY8htPb9W94fTPiueyjVTGGKirfwMVMSb2S0zd5
FrFik3yYa55RmZsR9Rj8imFDMReXdEhrghOf5NvkGcTq2IeQa37un4XRxL+stPH6vjB4CmzyOe1q
jsOqiv03eXoo1cRsVEYyzFpDCmyiEntvjmBjLPiffJg8LAaLKJflBvn/F3imYoJMjYr3m57PpaGJ
MY1JZFzzVnpMSS51jkAKQ7qujRadlLjip2gweUsHZdXXypfsaQd+C8HjToOZ7YZNt62eVFfccbes
wiRrJSlAqftRUSIRkVILwb4PwhlKQRwj4lfmnz+6SeGI2I1dmklA5xniMFCnPPA3uHTexk/aK2mo
nTbFDnrKwuyIbmzle3Luki7Df9h30IfGA4KuqlBB+fhBm4lrJSEtcURk4aGZ54dmZFLVr8LzhQ3q
ey5BPvVZWpCjXXmNN/EWQ62hT2bIKm8Mzfr7f3OJ+niyHHNDJ+X4eOGhTnYBS89+FSAv3KG+Wz8X
RpbP+H1+S5xpNrNLpJVZaf7qVlNkUsRR0TpAN8iIKocZ1SZBeOSxyUuelKOLS7i7vlZk6T9B4oUR
CjJCrujqQUxxcrZBbKmL4qmaaIe58lCFI+MJfHVTXdiiQk2p+1zRmwwZbH5foQUuP133hfX7VJip
oQI6rAm+4PtbizFZ+sBAJpYFKrLGdpaSsoQFRb6TjR9lwupxYxmgQkuIwHvNJVgibicq5i9K/NKr
doGLCaYE89D8hgUArDCjcos0mUXoUMOkuByixpPbrRq71z8MWZY/BpnC0xlFOCuLkbQV9n8LfQTR
Ddq7eXkR89CSFt68bmv1jEcnB3hR0WcBxYqPeBaMi6TmZNcELZ7J9OCm0uaXcEl9nkcPiRC5bVo/
XTe5vofOJgn8XZyJkSSUgqbCZJj/LJoHKTv0XGoPLI739dg4m6EyCC6Rop7vEXxjXGWbfugUr0g7
lRWCJL37/LHOZsifceHNUA51XYKsFD3NvCPmuotq6SaOozthmq0871tTiVWvKIWNkLWMlVwPlLNt
CiHGdsnTkcdhlPCdVTZPqnyTaa01oN0+Y4DF+t3oIlDIV73wUwKxsxjy+GrjtncUl4ywzbeBS546
Gy/4ezUNcrG+MEdBhxqrYjql70CrQOXGHxYG89z61f3CAoUdcZRwoPjGhxOOy4twJPMxIzgqlbvp
1PdWuM99MlkVHdLn6+G/fh+6MEwhCNiTwrk3SArxsry0b+RtHtNk7vzKVe88o6HL0g5ifTz6DYeX
o1RrOKwmtymfSG9it2vddE9UQBMn81hduIwdTj/cLKPScmoFc0hkzCB75qKj3GwijiWwsV7rPS8l
Td/E1+Oshjy+4S9RMxKUsp09SZAzY7++MwBFowClr5FhaFGNVxu0PsbtaEoD48RfP1t+72eNwhJx
iYTGaMhnmp556U7gHG70rkcfywQFGbye6U06EsgIDrPujMVRZEYbAxLpBk5dbnQtN+DG5JY36Ab3
Y0y5FVt25zkrziiQAD9TFqRKiI8+gYcaLUaPndZtY7B16CEIdK6vHHMTUYChKtVQlKDQxXVY9fQt
rlebFvjHeXgktDECZDHskaP3ysmiUTgRhT3EFvP4/6pRD7WVP6JzyJ88TO2x6vFkpa7YonkXxGVu
yrTFJwtGzmvRuT/xkLeVTGVazAjsQwzXWOaorCPUEihUokaDJ4diL55GhxQwi8gMfOVusEbMukdb
KTOh4MsIfxbq07wMJZSBeW5GyET7+IZ3hntkVcJiT/KGA6UNuWNBuz3n7Vl0Qltm5MOMzUfPB9Vd
XHNtj9wxlauHQdTAcpHt5CpgsE+yIlWncKSMeAl6sPia89Y48m+EFVK3+eMQWdGNih63hdVkwzrT
6C6+JQczY5Zgb0SlCe1l8NLfSrtukwt2Q7jYfomM6f/UYnGGf53KSbQ8jUVFQKKMkvEeUkd+L6TH
ohk2jHAlyH5td1A4U2ByrZQIoEV79UCmoSO3QTfdZBENM47J9Lbep3jhF4U0UtZCYoecnzK2RrwZ
PcEEC9gX8pbQEKzxk+1fKy59zLfoB5k2avucH/AB2+lrMt81rHZ48idfWUL6OaYaZGMcB5w7waBZ
LbfRih9zuhuX2yy/SYen6x+Msc8MCl6CWJarYsT6TcLPXHLV3lnGb9dNsL4R/f4SDeD4FTgUabgQ
vYaKq76Rt/QOqb+pZlbxjbcbT/nCmq1mZTx0laPsg7hvFbiW7QOv3E676LtxKH3AFt5Nuy/XnWRk
PAaFI6pUlY2kw1geG16toQRsvF63wFxGKh+RZr1OOg0mpGMHCnM8POfgO0meZDtFxYvcLQybKUnL
OH4MCje4Ra8zrYqQNo6Sy4f8y6wKh2RCzTCKH6YiZF01GCe5QeGHls19GCwIfu1ecIkUoWyrr1Co
dwqLmTWwYp/CjkorBpAp4IzpXPWkbyMoCYHYzBrdYANeHTSnGzaz957c2K9tbipTSfRpiUKJ1ERO
i5tuyDukcohuyJg8e8Z79eOBdxNjvbwuaJ+krnudmxsJG0+Kv6XyvV4mGFf2E62yRuhr/kt4no3R
LTnimAuZCM57C4+7B8wtg48xsQcTDSUW3gShHTpvWCINq5sONPVQkVQUXabHkzRF7Yalx51GrztT
wJSNrjBqFqshcmGBCv9GDys9q7CCivI6DU+GsAV3OGPhyG98CokLG1TIR3IvxH0BL5LSHKEJhuYp
T7W7Fn1hJeQrrfyBUFm2iTUxnFtHlAvL1AbQ+WYMoxqIksSm8rK8Eo0wjPFE35On9LbJzNEnL7k6
a9yF9dmoPaAl+JzhjEVVufukflXTE2NFGQboO/zcyXXHJTCg1ZvC19zE1W7K0cw0rGb1DaoTtmFL
jM/IskkdpMKkaHGJHierz8PnIQ3dRA3c634xgpG+wudjIwlRjh2WK5Ul9/sxzC2xZVys1/NTDa9k
Ci8aqi4RRy+qV93UNLEWw0rxMm/F7ewsvrRRb4tNotmCA1C8Ve/+wa8Li9TBhqxUa8AKgSonpv9m
7onPB2taXv6bEWoni1Dg6asF30cGxRJmdUfFl6v76zbWbxMXnlBbOeHTWob+E/qNBLBVm9xRxFNw
uJ1OLedyXuaw61Wr4HFhkdrCXYq5P5G8SEUSVK7Gn6DoH9o7idVtwjJDbVkZLP3iFGH1qvRrpXgK
lOIq5SaP/2UTnb2h+7Umns+aZCYll/YEocxe3vy3D0Q3a4X6aLTIZzDiEJnhDemZiVw00FfWRFo6
ICD4T/fYC49IPnCxm2I0dJU6uXe147c5/DEZN2rdsI7eVey5MEIuZRdGUNULm/DXluXuww1hFEg9
1Cxbs8OgFgh4vrDcWj86LkxSKMHpWpHLJI+J/F63pNJU3xW0NKuazUR/vzxXnnqj/Lj+AVch8MIs
BRVtLJRlnmI58xxX5dgTjBEa4Y/XjbCWk4KKysBMn0gKf910H+rf9PKfig4XXlAw0Q+SCLVbeKEf
DMxDLrthV+z4Y70nSbz0hcnasZoHXtijQEINpHyMG4BEcOj2vNNabWpiRhgv/wr0QHlXsngTHFQS
szC3/rlkXRd4XlIwlvIxMKeyTdI2w+0hhvCOaqnizRKxFnP9a51tUMHflUvdSgPKVNo9JssqH/wd
OThJplM3mzJI35JHNGoxcITlFxX9KDwP4hzALy3oTFG5zdJtlDAcW4fcs19UqOtpgcpGhMJfNe5C
qNR1kRmDsJ41lkCQ+1P2qZ3NUMHeK0uf4JkF5+K7RGzq9TipRGZn8fug9DU7VMyPXSl1bQc76RvE
auwWHaAi5g5jJ7BRINqotnJQvA69Uk4MooSFgRureKWASoOXNSS8yvvJfQGRcZkuEB/DyYyhR+N+
RHtdZKWpGdjoAj1VOWmxA4lzzZoLJDuL9vrSLBUoXDbhKZAkBFKmHTW18bop8rIhgxhAvdWq1hyM
4OE6eq190EuTVNxAwlzkO9KP/L8PKniEWoPVQ7Ka6yiqLAqqJIK7gRYKDUWIhA6Tjiz+BNEr5DmJ
3eymbbtHOQeKOqxBILJSn1bybI7O6ZVcDrhAxIwYyB5tI07tgtWdyPKIfourYrDhKJmKu7mnvBI6
dWSkXmsvlrHNIRfK6gRb2+AXC0in80kQpwARTIvpk7SfM+k+1qQt3wpuwOqAZHpGYeSsAJuHCp4t
r7o3+ZhJQ/mttidM/1rijj2OxjRIxf3cd1w1yvhaSA/AJzP5y2YwO3MsTTLLzTGJlVZvLZeLSUc9
amNBMMJgB3L21uGt+L22EvoBqkfgAbZYX2+1lfDSIgWcVVELGQh6cKh+VUqT9HxOkKOu3+WoibwJ
b3dO9oZBF4tUHMXQZLEPrBY4L/8CClKLrk2jqsIO7OzCF2wicBi43AGCmBvDbhnH0SqsXOw/KocY
pbCJQxJCBFZaLwUZKGHRYb06rZ2slz5RFw28HEzBRKbEF74xoWmUZom1zC/XIZKBJfQTXqjLiTwX
MBJm92V/FDXGhXYt31LAxqOIokG0magPM/IgFpgzfJgeyid17XIF1EPF2MqEY5oU1nVnVo+YC2PU
h5H0RW0TFcYi6bYde7MR7wqpslD3s43S0rjSvm7vD3v77B31iaBymNYBobYRjoVvuBlkZaoN4QyL
Nt3/h+7EOkz+NkffCeNmkkCyoeFjzbpXj5Kv5MLPIAGGlBWjILYeF2dTVA1HBy0CyO7hGb9UplLd
1D1rRJhlgUqIJSFI05zsohFPuKJ+kAzn+tdhhJ5MIT0H2uCIJ2Po2vS2cF6y3HeGaMU8xgfagnXv
XN+s5/Ui3l4kVdAAySq5hDeRL2+N+/JGMGuLc6SD4Gmn/JaIOP4j6J1tUkCvobFZA8cKVvCdOBK0
aEfR1zCOgce+DQvkV2fvLnayTIF8XIWCKtdACl55KaVjyzuJfBTKkxqe4vhRQXzoxtFoWePcq2/v
l3YpBFFRNeCMEV7+n44MqMTASngKD9NJ8XQcoo0VHgXJZBJlkgD8nGadl5dCk7hIpoVrYdi4F0Qz
wqVevc1f0tk1MCs1bpbCvR6vLDShSe6kTtD6aIZBMEGAC3QvbYZnHDJm+DDbyS51WU2pf8gUfntI
E90tYZjV0buHEWY1yLGZ1iZ/K3mDQ4hekFh6+fN1Jxn7hGZ7b+tRGPQAUQQpJK+aUzvtRa9Lasbe
X2WUuYgamuZdUoMGc1mwg2YGZCTCpvl/pF3Xkty4svwiRoCefKVpthlvJb0wZFb0JOjN19/EbFw1
B0M1zkovJzaOIqa6wEKiUKjKPLG+NXHyL3KIQxlb7sekYJlyFx6l+mjVn7r2y+U1EwWGzoFL1KTJ
ojSwsTyiYlYeND86guYrc8xrG+SckicaFhVgs84hS6PaFa3wZAbpjKcUhE6GKQLM7RzqHHocmshj
rNG8hUtskvfc3i+aIhA5woFHJ+uR3M0MtDAOSJ6Mcn/50whOZJ3DiDCU8kFlbvTxa6ZEUAv/Nsr9
TlcF22bTDnu6tKDebeNO+/54sYasJ0McRV5jStdFS127ia5tQw3iRkjduNWIB/L+X7a4T2MOfUiH
NmQlsgbvHdk1S+EhFS5sqxI5xX0cTFLVkT7BkDZ9ac2bUtnH4WMpvVz+RNsot/KH+0amHIV53cOM
/mgEmkvBpdWccOPDuK3uGidJTLgkWkEuLexbqRsp0NUjSoNny84nxWkCe5XZaVdm2Bx6PfSTsj9m
dSfIgLeh4uzsGy6u8pBlSuxQG2EaVf3hk3EsfAzJ+0rnWo+L3wV5oAgSfNHyvuUNK4uKbM9ZP0us
VMA68rITE5iLrgfXcGbP2Mdf/uzYWvnIZY7LNEJ1xsAHXW57NDpBTNZHsII5BEoTh/9F0V7oIwfy
ihR349zGkaczVrRylz2XIaQ7u6MZhEww8xH0ZG0kyCk3T5aVmxzq6xhcGyy2PZJU/6rU5UOMDkNr
jr3L+2MTIldmOGipyz4E4ymwngzJfi66XT5lApR8m2/7kEqtbHCQojUFGZMQMcJa0wzInIXP3ScZ
mnV9UKG0VFQYcXQaf3pRj+ATAb8HHttd6ibi4shWU80K3N6yzVW0opSsWUqBRZ0wG9qqt7YcOYpy
TZPbsfvU2J8r5UWxfral8KrIUObSEnAoRJtCrrUOS4CNOfrEV/fLgQ01L+DMGHe94qR7M8CUOh5G
haSaok/M4VHZjtTIOzgdZ+h1vi+Nx8shJABynhm0HBZoLvcAHabPJ7f3i30i2o+wFtRdtqs8kMlV
GNuWCZGN96dgtFitIavMToIsKNtH9+gFdknl/Nu6L2RLYH/v4zczbQOEsiAV5p9ISV/IUxZj3bqd
pjusJSS7htTYy3KcoE0kLoNu8iKhg/OXQQ7ZiiSUG1BfYJ+g7+Wo74ug/2w+dMfqaskdPYjwOEXd
3B1EnbgbylogsbI0S0UN20ClhjuKx1KfiWSgAJsemkPuLaf+oThChxAapeF+xORldYhcBdRWrKyh
fi6vRR1omyG6+gHc9iisuRqKDjR4kVI51vgJfQ+XY3STJGLtIrcJemj5VLj840YQRF+V+2ZXvVQ3
9UPzGHqaZ+Wu1TvLT3qDdzNX9ECwieRn5/giGyWd1UUUqxuRw6Dui+5Yi4TgRCa4ek2qyENDZpgI
W9UhdNcYxG01QVFoM2lf+cGFZ9/LVK81fCRFGp1p7ndR+MNsTXdCy0D8RWnBZglt8MvfTeQYt+cr
K+31ZsBnS+RgrK565coUKX+KTLDYXJ0JZmpZIEnCJSGv78tyJ6PdixiCO9x2jXy1duxHrIzQqO8q
s8cHmo/GsbyakLos3oD8Ovbm0elVhxEZScdilx5nj0keyHeXF3L7Srz6Bdwh3MWt0pQdfoEhQWi7
WDx0rqT5cUxfLDXDA/+xwNy/IooZwca2OGTpUUYxMS4KDF1OSnVLVEFusY2ZK7c45LBTMhGtgYEq
RqWG6XPFj8OenqZ7OZBRM3p7zaxep8+Xl3PzzFuZ5eAkywit1Qg3P92+7oovJAY5aEzgpRC4Nk+h
syW+CT7HTFxdzdgB0Vc8H11BmM+1POOxhkwSRvtzV1RXFHwxvg++pqBcbhpsB10CJFaPeSoghBd9
Mr4LPtdkrSYtIhHjNF/ZsRp6AJG97doZmLcpanrkFN4IbyqCfc53wVt9ZNcJq2BKJ+u6uWLdJuGT
XjiJWylO6CggCNLvRDwb23eH1efj0GWKuyHMWlhlMtxMJyYcHfJoOAoaMvoTe3IUNrmIHOWwJsqj
tqQFTLLC8OKVXv7YnbQf2qN5r0B+e9wn6KAV7Ae2zT7kSis3OXSx+6hRWvaQ1CSzX8mdY82HGqLX
kTF4ijV5+iLKBkVxyiHLYMyxbeuIougmPNbXxp12WG7aBLfOHC6maCuXhaOjIpsc2Ix5DhZEC2DT
eOb37EF6U4pZCujELG7yuX4U82dtt2usFpYDmjqDKrVlYWHNR3XXupisU/wkqL9j/49X7LZk39HO
EzVEXwwh9QObgGEv7ZJHWNyhUPy+szEoFfs1aYLLKCoyw6UtUybbyjQw8CbXWnJqsiOZBKRxl889
uMJlLXka9urcAj+VgHXiT/voUL9xz/5VmgdDXKoyQX9EUkysGTJpV6puuwq8OaL2HRbVv91nMMLB
idLasp7JMNKXnTfnxl5tn6vsUyrdxOTT5Y9z8YiDKQ5GpqIh6tTA1LgAtHoni/fzfFelXy+b+U2E
W4phyRoBoQQHHa1WjRImGhhcgZTuJd/1z4WboQ91hHjx81f6RROVVrbB6myRg45U6cpYY2XhaEpc
CZJyI7ZVd6eZD1V0PdJYkMP+JgTP9jjYSBtrkhrWIFHR721TOsZ8n7Y73T4pyPqkK0zZOWEryPc2
oMpSLVm2QM2qs6a29wnnKBnjUjcDBGvkL2b2OA9/+fe5bUWtVo4x6VJ4YdQ/GQm9lfMfgsAQucBt
KL2cQKWrt4Wn3i678i476g+EOpoT3jKSBetG2on67zdCHoum4a4PgkkITXFgO2ISXBoHaEjUQ4E2
FbRoGkYXOnmLLvlsEYDflnsIeDTiKboFqiPOWJwSqS+sHgmdvB812UGrmiDwttxZWeBTx7StKyiE
5+A1iJbXLF/AYzdMQTdke9vMHwVfi31wDpmgG2ih/0IhhmzxJFf9aI59PEEfMT0wHkTWMzbd/9sa
E/qSIIfcODjeGeMwo5EaRU9GC2s3t8dSNj4RewmyORIcHtuf6OwTBxSD1Mkp6PLB7d0HpnFPRWRy
W9nhOz84ZDBIlYEdANIsuiM9sk7M1Is95W5wrdu3jHQvC/K07ZA4e8QFnWkMEqrZZY6J9ZelfiXD
yYj9uf95ORg2Tqm1W/wEHHqxOmokkJXMoqHcqWljHKS6zjCVJg9OGGmTHyfzJLhji4xyiFcRaKkx
dgcvD4/WkDullruG9hAqd4uw4WPrPv/OQw7+cM5balnA2OjKO0ZSPfsUfZJ24WT+9K1wMYV3lN3s
O0hHndiPa2FDuSA0VQ4cG9tE4zXtCy+tn4ol9eZoFqDH1mPSOx/ZT1jVLBKrVmmzyAWCkyaof2Z+
Rxwrdv69vIQ38fEPyMzfWeRSDr0N9bGUI3QpzpjYkDQvUX2oUe8vR6fQMQ49pnEgdj9bmZe8WIHq
6XvGZz492F8Wl/UIdKNgJUXfioORRVNjOo8d2tCsr0sfO3IiuAwJ4FDlYMQkZb+UXVd4pvlsa4sj
oQHTFkCuADl4uup5qfUZNGa5p8zKc6NlTtoVV1qlHMruP7duGRi3gxwnE32EKjef5NKZ1tFU6Spq
OuMnqzYqp7ETxdGt0PIasO06tRbmwX8NCs4oF3tzOZWFNZqqC07m2QVhwzH0ID321Hr1Uw6+IyLg
9fgQFJw9LggTWVkUK4KTS/xgFjc0Ezj0AQ65v88FHS5tcZhWpe6SunJjvXGofYqnwhma3pGJoDQs
coYLQGsp4xpz8VBrJTdy99VOXi5/HdHf544tYlZ9lk5YLNKrOxQUjxh0OVw28SG+368X/3QuqWUf
522tu0oHAr3oZ673TmUkTmYpAjjYtoTgRtqnq5bBnF3haqFQonYQz3TbuXSkDINi39LxudUF86sf
QOHNobMZLqCLATIA3aSAMDm6Lrs7FcRQoQBJRSa4GO6ieUYFxsJn0YnTdCeKXZpHj5c/zMcLIucI
F8mDYtSpHhoqmKcxSlp8RaeaF3rqTe2R3eBK94w1Q9R9vb17zovHBXRi57K9TA2iYf5iLPelLTm6
CkHA/lZtBSnZ9iJamB8BQayiKJyppuj1gkKw1a3Bm6QWUOpNYqdVRC8p21vobIbbQllqGK3elipa
vRc/byBr3LW7y1/qTfbm3R3g7Uv9ssHnfe3YlNPU1KqrXeNLKTeqox2hNetUgXbHclv7pv1Ov4ID
9cCeO9gbfwqGL/vH5Z/xMavmfgaXCWIAwo46CN65zafyoPitg9uPK0F4CIQkUJEOUQG+bFHZDpez
41w6WET5gFMeITqAcydoffURVPMe1NWRzht4Q50g5Jp6Fmasyq/9wXjq/Pjh5ite+z0RJ48gmvi8
MCG5LsslkDIs0NVZT04sPQ4inYSPXbncCnMQhmmLUSHlgg/NeLj8GlMQxejisMxRCcUpELQnEEqb
j+1RyMMitM3hWtKHpW6r7CwICB7TYncB2dGEqZpxl2Fhmf5S7Pev//mJmnOZw7q2lysp0WL0jGnG
VU0h2SFUBRcGLod06khJnzDXwn/SKxTOXcWf/5H8+UeXO4xoP74X9nWr/LWdc4tDH3lRk0rSgT7N
p9ntMBA17ZNAc1T0OCheIlTaEYUnh0J5aihh3OCUraW7UHpowhsi2owf+0Teu8TPSYzz0Eo95J4Q
nMRdPMaDpd2BEgUsHn96UPza+XyTSKHkBmbwkDYS+640Yrc2rhbsPFV9apXnyygjABmNAxlllGlp
lDDVjslOUUanzogjY+Rq7G/0TpA9bCcpZ79Y3KySFL2EoAZRgGhgFQZt8eDO9GlRrvPwn8tOfWzM
4L4WByVtl85RbiDmjS8gvTBv/6U2jcCqCnJxz7y3r5M7fDg0npiCc0LkIgck1ITETKRS1Y1tPPkv
vmH97KvbUQ8EHm7asWRLNy2iEmDT+6XMlWbpqx4nr/JlAuu84WLwHMqq2pMWednVv8SF7alLnb+0
y61sVdvYCgpAGtqmg0dejGD6V0nrJnPt5/KlfAAt5Ksoc9rc4StvuVVtDMPEVWBWXUwZO/XkUtR9
6tq77Bv76R8SjZURDoxndFLIUgPXFnrfgXgxFD1KfOjhZVG5MsAhcTzUcyPP2GtQEnexqwPtMO9U
nwaiFvVtzF9Z4gCYSJEtpzo2WmMjt12Q21Yuq0ZMrvZ99sDE4YkyQaFJDoTrLGtnM2L5kWc6M/Kj
xK80B30ok1sdWN2x+Yemf/XFDJ6fHLBlSeOMLwaK8EiGxu/uckSw3/z7iACx9PtNpiXdTDMTy5ge
iN8jH2n89k/h/tfXQmfgezPKEBaSMRHV1asn2/puNA/9/Jwtmatk+V+uGAcbvUxym3aAjVDfDeQr
ERVpP450vYtx6B+89wUjMm3FehMwtMaEP6IjOg3R50cxsy5Kni6DgsG/JWqpOmeqxOoD9uD1puxo
0YBG10ywZB8bGTmXOFzomlZr5kpWwe1sBRr6bEuPVfjkU7xTDqztYvba2zKQdnjNPrBmRmE+xRbt
UhxywGGOaFlLS3a59xs0IyU+SsLgBb9iukXgn/HCh+XxcuR/VO/mnOYQRA3LflZqnKBsRK5Gm4nJ
mNZ99oRqQ6i8QJPs4rYHTHBciy4C295CGV01wSZh80oALdXHWjKw66b5xtJupkSQhWzHzfnvc9tt
JkqZzTK2W0U+z/SmyzM3nF8E68f+yMdPdjbCbTSSA5yMaFRBJ7nshkNytF3lkXVjM+UnobIVA6JL
1rhdZ7OtYCVYsnZ22barAoM6tHGqQ71LdtrDZedEC8idxtpUh3FY4ByjxrdWihytvC3IX9rgNp2c
9ZFkdjjxI/1TrPpKDSYikaj0th8WmBtNnZiqysF7lS6VHqJ7wCXZa5nc2sttGf3XIvrbNjqb4GJN
XvJkqRVglEquWvlkLacoF4Tzx04AzgYXanWtVxKUaFAngDosBjz3bLiKsQeImlG2b8nW2RsuzCgh
MUXLKc7473qMMoy9m07aAbl8s+9AQmns0vv/bcZi85ayMsxFXIxGV70IF7TAGJmTyaVDqucM/6nn
r934dDm6hV5yoTdK/ZL2c6e7HRxVMOmpPCeZY4O51AzMI+NLHcDqxBolRXWW35ye5wXmgX4Y+1Qf
cMvUzcyp0htZM4OuPxl5ixcE36xPYJ7xitqros+Xnd7G3LNhDu5BPleGs4HtZimfo/Gxiw6X//7H
5zEuSLn0sAxVWc46eAZlF7X4vNS3jf20NJnTTfuG5G7V4fwmjaeWQTkeFcu5bF+w1fnrex2FZST1
KqZ2rc4vwtyvs9CNqs7/OzMcomRGZPZ6j1atfkFdt8ocuXuQRZch0Vryd3a8W2itkQNU5qMOVlEm
NmFcaY/zTjqiEOmLuIGE9jiAobWdQrUW6cd8bA5saH3Y9zuyC50Ged2f0Nu8jxWNgxl1KA010gBo
xrUVLNAbiCFk2vnqT6ZvILbH9vPHw/NX7GscuJgkKusyszXXjh765FMi/WOHoZuHkyAGt2tIZxTj
m9JkmrSV2QE+W0gby17h53gizk8mCsjxvShKNu8uNmZvoGwL/Ro+EZ8jRQnBroCLejI5efFpUoIU
/LrkxkQpTj4knSBj3ESQlT1uFVvoKKG/Ex9NwdUiX9RDLWQz2PxQKxMcMMdpAoTQwf49zpiBrTq7
c+WouxtndHPFkSAB2a4hraxxWBxFYz/WeGtDj6cMIgP1FHsY7KuvWR8hSKydxjFeQd/rgthPRFAh
WksOjYeq6cfMHpABm/8QdCq2Ir2yTThc+cahsdEtWp+zGyctqTNjUkTtNE+KBaAv+F7866eqogUz
XmTNDW1y18lxoLShYxdW5Zh28fky8m4fnWeX3v59VVtMOnlSyhoulVfqTt+HBw19/1LQuLEv2lof
hw0YQK1scVldAloxvMACgMtPnRe+FXPkV8bARXbUH2GV3QJD97KH7KN/gKmVUQ6FJUij0A5jDq4B
Fle37/TUrQbdq5L6JKHbT820OzOJvMtGNxOvlVEOimejVTWrDpGQtPl3TRo+0QrSDH1PA21WPcia
CXbdR21Nbmk5GJnR8D/pNRIRg2LQoHoo9vkuxihHXznTfXZv3bE8THbJVX5k/PH2gewxEy/4FYLt
8fb9V7E0aOaQ1bWmuaaCqvvwT6/+HFJBq8a2DR1FJcNGf5LB7XF5kSLLQOeBWxincArS6qTJ/p98
vLMJbpebEZpNzabS3WW521H5ue6Dm1QkFfVGc/8xLn9Z+UAdGGelZYTI7EaX8cIl/tDiDkpwuCX3
bKwoOdYGio9QGrhN7tj1oCdOOTnSD+kuRe3TPtBAJPwkWFuearBRp3no2f7MrE998TCpx74RHHfb
h7l9dpvDACu15tQs8f3Ux2nXHMqddZC/ND7or0HAFwvueCKHuL0fqVFBQvY02ihgjkf/CNlBytS5
HC4sHC59SG6va0Yzk6aCR/mBcdB1ez3QoNEjQk+RGebranOpSgKOYZBevqmwyngYzA5MCkhYA9+s
iaw+EJct9AiBEJMmrHirQjQ6R82qPM24t2W3IvoI0efhUoVZ64t+aS3cLobyyZ6Tm4JqqSNrImrj
7bzgHHMcZsRS2bZqCpdyktyDrf4+7KM/OmXOJjjMKGqr0hINWU8tt0cTlLjLkqDCQ+0raVGeQ1KD
a8/QBK0Oos3ETzNHC6mHKIZj8dWy6w7ymwp878V79uwuKqduryKUvE1I4qIrn9tMVjYmFWGPI3Xl
q+VLIayBs63/cSOdDXAbiTbRoAwYuseMfw8q3NILD+DSDqpD7mPS/XB5127H3tkYv50qtA1I7GIt
m/UNHsmCeJj3UpwLjsTt9x37bIfbTro+0LrScHlhxWD6xKQip8iRrssbDXyY8kEsqifyjNtVkyZn
Ke3hmTZLThmCdlrKd2KRQFE4cJsq0jNbtdmtTL2NHpieqOXZtptA9MfaYVbDT6/ALvp334zbZLje
KtGYIgLl8THU76L6WhM1LAgWjy94dGNDi3pGTwSdKo+S71kCOdbo9a/84PsUGjpFSaTDSGVTZ5qQ
KymTm0qC0BN8IL7c0duFnJopIEnJjo1WOP3047Ib2yfSr9DmWR3NSrNGTUPVhp0UIDj3GUl3sev3
l81sX4fOZjhYSGSdMvTWcIi3TlTcmPM3lb6M9v1lMyJvOECIW1wd5zjV8ALXHNATcFKD9lDsRMXg
j5Tjb5n62R0OEJKpjTo0OuAp8Vk7sqnV5Zv11HzLXDVY7i0nf5gPCdQoKTqrX8zPotuQyEsOHEyF
qorNamDkyCpg/2uysv0OdoY9jUOHtI2aBmLVqH0FRoDCxg4HOzn0no1ePFe6Vn+ywWDjmdz3fvtN
9MLJnLhwkPCjY7qZSzRLcQ8ZKHXi8S6dvy/mY4OG69lO/Mths+mpTRRAOJrNiMU/difmkAwanklc
8tbhhKatUwllUeXHclQeJRT2MxAtSzuwd3uqaAh6a4uvbbMTdZUThkONChYaXVxzuMvag9YJBgu3
0HD997kjv8qnWTNwZXbV8pb2/iTfa8QTrN/Wx1rb4La3GpcKSVJEZP+mS63vI7yW1tA807ziiuwI
2C/BsedNwpYckXPchg+rpJxCthVYLWIEHZ3sTHuCeS8bmjjsPjLuRZLmW7tv7Su/90O8FkwyIPlf
uurujc+nCUR59WaX9toOt8vbsBsSxcS7DwWZDgatK7dw09RNguIT9LM8aF4e9MMgikbRgnJ73kqb
rmhz9tokx5hIAd/BEqi9AKa3ToO1a2yJVyFP+7qU4x5fzbRmJw93unLQjU/mJDAj8IWvwUVJIRuD
gn4MM3pQ6psM70pFL0jfBZHPl96y0JwXSUnwleiTQke3ofGRlJE7z1dqJpI3E6zb21VitW66VkoR
YY+2pX2dyYd4/tb3x0YSnNUiNHx7E1mZkQxcdQqWVo8uoyAE9XKQgFgufFJv8M7yRpuVX1uQmCnF
9IcM7XjYX4XGWyq+sk3leOh0NviS/Vx2ICN8tKCbqDYO/g+oiYtOUlGEcPBhhJSYmLGAp3lmeJre
gTel1ec9kasoEGDktme6TdDVYdsyX5iJQsvObRueaffpE2vxJir6w+yACTSKc4TNayXU7n6Z444V
vHxYIACbcF9OHCaNKu+NA/hgOt9Ax/7o/GciYmREa3PcKSPPbVFPOgooi4wG8nRX2Q+K/vPyEm5/
rbNL3CkzzrPU5SpOyjE9Lm1gWF9H7XDZxGbD09oPLiJ0yVYik6LaxOZQNRf0Va+2rznmm2YHuKPv
Urz85UGDWsq/uqgiNYTNJ/j1L+DOlwbyeVLSw8sJ47ZHugs/N/vsPt5FV+lL+lAhNc9u21MkpK8W
rS533uiD0ZBSIki4rC9N/1KUOz0WidZs3qTXznHHy5BNoWGHE44XjOTszRi8g0xEMXkeZm/4iQZD
kFT+d0UxLja54yYz6641TKwordDQNRygK3AIn8a76LC41VOKMkv1iiHIy5EkWE6+rJORYk4LGdDS
GH4eVk41n2hL/tIIqwOu0NJModuo4b3Yteh3rX4mi+GqVMQtvfkGvvpovFw7iEYTahHsCes6uZFa
36ycYp/ubL/xR3SV5w4N/qROtTbJwQlJlnKuRsCJgjtUkXxZRE0Z2+f2Lyzh1dlT2tm5NOLzWAtV
j3ZW987YVpmrFy1rqJyOskkF8LX5qrp2isOWvNUwSRUjDgfbSRVn+m4di6O5Q08BtIghUfVi6o4+
o6WyC8SaxKJ45GBl0FOFym9t5P1zLt1qceqS5vXvYp6DEEYdB65z1lTWGl+KJD+pVA4USTRZKnKF
AxFDbuRqYR1Rcls7dnYLzgdHVgWJ3bYRW9V0DBiYOl95yYwxD82FHdfdQzhc6/hfUffa5oMfDuhf
Nrgon2oV4jcMmLT75iDtNDwGdV5+1wbWkb38GR4yVvaQCyL0AIylrAXE/qNW4vWP4E7VlppTI1G8
rYKi/jjo1i7rjEdatgLqj82H47UdLvqTerFIZ6PSpF2HXzRI8HiZXzzPn0fGHR7vyyMBBWweCHmf
f5POnleZi3wCMtSGttjq8WEGkQqBuozyEyMILh7rqu+GM7w0x/FErthzufAWt531nY1zWyIKp9ww
JwDZiNE6uougj5VdsdGz/6l7iOH9x+z5bI3bGe1YLhroPZEsp7HmxVMW7uRCU/w0bRO3H6zBx0JQ
T7e7wc2VLNstVV97lqQYgoOJGeJ+CFQhbcvAQwNaPPn+9MgyNa3T4LZJn6rE8pb6MRxtR8VTdpQE
sfSf1W8MyCGt7HHfuCdzOtZJixfl/gH9N2Mj6GXdOgPfGeC+Y9N2k6o1HZ4ACj8M9H28y79N7uRr
t2Bl39Eg9C9D6W8ypfOn5JKWqrX6OtMZNgTdIQYFEJMdw1jEU2g7LPMMXRGBwm8qDr9M6myGZ5VN
FKSJlSgfAd8Ur9gQsI0du3HHu3an3Y4o4aQ+nq8NHwpGf+crr2ICzqZeG1UsrnHNBgz/9XVwUDwa
HAL5HfH8BAM1Lj5xXTm7yrbtytV8MGq1o2inovR+aD2ixgKfBMeHzkF7JJtKS2Vcv8b2W2v5CwlM
eX952VhMX/KBA+4OEzrx3MCHUPes5LBot5Te2fT5shWRI+zfVytVdWQq0fes4VLXguYWksbt97oX
NIRsba9334Pbv126QAJ6xHJFL/mTvs8fISOIo28ccOhRV5wNCQ1y+3lUl4UaFgCqAXG+6tUorqkR
qEsNMJempxICw3+3jBwyG2QyzKxCE24FQu5xQlwPsSd1lSDsRHHNocYcNmluErS9lA1QSimCWRUN
hm12m632jsHBhKqDZK0bgUw1xBDZMN+yD68KNDKI1XA33DFlPDHIOEnQKsRzoJUQZVNLQlkRY7lP
0jp3smX4dvnLbNrQFJRkwJdo6PzIDUWNJK5jxuMAKRFwQD2McSaoKmwhK06Psw0ObhZdWjKlgg35
dvDar4y6odunoZu+jJ6F00Py1DvRyKXILw6BwhJ1qDyDzThrXbXLPJoKee43pjrf+cV+wwocYqMf
O5rAhvIFfb2+cV1iAKcN4h2d8XySudGVfp88YdoIdfiud5SHy59uq8j1zj4HTpM2zDqZmY/gqQXH
kIoxLelrcmCctcmt6FK6AYXvrHEgBQpDo0siWFtSMNhVdudXoWWBhI08CvwSWeLQKaRlYhgDLJm3
xU+mJt8H0Rdwnd/133H8p3vW+Kf+EBjdSB7hHoQ4TQxqa/Zbs9vqYw4mmdvEwu2Njb0pLgg2bune
DhQvPopUrrdyctj6//wQQ0jvAyfPp3qmIWxp150XPbC5vu41C+rnzO0xalL686nYlf+Tguz2vjib
5pB4NGPazLaEoAxflfE60/+gw+GdbxwG17NkT0mFbKagL4aKK718bLNRAPTK9tf6fzdAJ/t+BQs6
p1Oc4sTUgvqm9+WdgafL5G0ggvrxt95DuevFPuZ74oz7ZifqZPvN1jvb50pPsURVW6fw8t9oYaeA
7Seufix9Ng8qiE0GVlyus1pTlR8TrhQEZlMgNe12y449Rcee+hAdDOiwNwGm/l8v29u6mb+zx4En
pjBGtStQDG0+0St6WLxb1Ssgbe/ZGDcx8PwW/+w9bVfs7sE+jlag/4Ex6TeHxnmFOXDFE4IVT4PG
wBWtVPdM25wR4GSB9iOdneZF9eOjaN6F7btL68xtDptEhmpZuEcp9KYlT6P2Omd4TI33tv3z8hJv
XXDeLTG3TXJZyqJKg6mmjX0pwpUqM0990/pot3LqWD5RucakgbYEg9W7cUzdWsn3ilF4bf4Hs0vr
38K/FHZKkhlxDzhS510qQ7va9qX/zlz//o7KPxWOxJr1tsOOya96cPzku7za01c2S4zhwWMFuYq7
SpDbiBb5bRevMF0pp47OChZ51p0eQYNe3eradnXqjrJDX3Cnc2BVVOZnB+GFKHpLvtdWK2mKhxae
GuFVg7Ranhe3HL6GEAe4HEQsRi4Z4rZIPFMZspTI4lm/D3QPDnKAMfTAFOVvLOwv2eHyDL3REkPJ
AAfzMT1MHhuDJy5rNkg9uXDoPoz8+Yo4iadDBUvk5HYy8AsH+I78TFLDJddRfpeTL2roJB3UBjB5
fHklt/FcR+OQjSYYqBZxLspDmGiYbWDNPjOevmJXPlXu+Jnp35JXUSa11UAFPsqzNS6VGmXS5ZUB
a9FPC4NuDNekm+Rq2Bd+FVheua8O6VdAA9Ms+yfpBM5upgCQM1WZdBmI5Tl0L0ed1ApETlDbvVLj
p0Q0XL297VYGuLisI0teaAgDkX56e+HyJL8pHOnFpNjuofO/qFlvhsnKJvcBi3CIpIRgq0dKkM+z
oxS7WthwI1o57rt1M14njRhGJFQRzUc9/HE5DDeRw1ANAilTtCgb3KGgkqrJjbzAmGBhu7LeBmqu
eiMxF2fu0P542djb9fHDtj5b48c3xtEoy7qCteF7qGPYGfVg9Cx9i5/yOwg97sjdfJsvLrrmMXlp
XxEvf4HoI6oRohGHzVVd/Q4ul4KeXGsaHX4HKQNVuQ2z+8uObm9uE08vum7inssrvc2h1Q2zivsE
6+iQIL4MUclA99n0pfjSvm0NTFeKqhOCQ49L7sMysVt5rnCaMnlH1BF34VV+aqE+MASlsFFqM2Qs
xIutQcsObynA7tVhk9taaeIiinQ3sRypvW7izybR/U6kGbv1fGdi7X4Z4mK/nohRmQpONSYDU4J/
Mb8dbkHJHSwBy7YLtAjKL1BDD9TPgs+3mZWtLHMLSoywSksdTzQDst/hCaOzN/HnEuuqHDpf2y3X
TWC+iNmjN8NyZZZLBltNLtCojZrVSB9k5GaikY5NxFr9fW6zR5GmZKWCeTdJnZy5KpwiQ15i9u7l
5RMECF/W1my8OikUvcd52+NRra8rD++wRgApDtWb5WbxLtvbPtzOfvHl7Lisi2QkCJQ0cSYvPHao
aDOOVTDXaN6IUBli8NHPqPzM+96Z74WCRcpWurL6AezfV1siy+zQbtgPWL5DKQgCvRi1doaf7Dz9
o1L6elvwle5B0nMqLzbAKyP/kFgDF5o9Cx4PBZHCK3ZbOUSnJzwRoG2E7tFx5+oRrn2kE3y53yDX
ry3OC3Un5dglNns/K1iu3IPsJ7wajh06STt3PIm6z4TmOESJlyUvkhrfKXkZ/eWqvm72KsTipePb
U6RgG4jWkAMRmdZ6YyQqmgfH11g/9OVnSneXI3+rqv4uFjjEmMJkbrUOWEzuGfNP60a+4fXfBx+v
OGg6E3H/MID4cH6v4pwDkNTWIzNm/QYaXszlfRaMu3gvpqQUucVXvPUClDx0QvjVvn3LEn84BvEU
0LXv6Bfx44QAsPiKdDJAKRXJOC6KeP/XyD7DM8hiWk5s/d22MjicSBNiDnKNm4VaVg6dvo/jK03/
En4NLtk2866KJAkob1u3Q3wzx72XSJ5hPAlib/OQtGXIuWvQisCzwXvQIxZ6wbUaD1XZ7NAr/f9I
u47muJVe+4tYxRy2TBOkUbYke8OS7WvmnPnr3+nRfR7e1njgz9544yphugkcoBEOXNaeXWLpauql
G+Og3w6mgx1xTrUh99qezYKvJDM/uoJbdQ76JQpZrQ/TCWLwnGiVveh+090MFUqo0Y2ifK/nb5fP
e9acV0LZ/6+EZrJatRmboR6QGVGj74KaO1qWESHyeYhaieEgSpEHrbRYV2C/X3zWBZk7hhfc/p4r
Oav4K2E8RJX5pM85LrJtHlLkuFFpRo4RvdQpdayz2dOVJA6oFAOr5A0JQG8eJF/2lu1yk4OqD9ud
XKoFhPpQHEhJozIYasJyB8WNPN63yXVCLuBgGvYBCE/HOUYkK2UoajPTU7RNg8KZkZKCJ8FJHju0
Fwff2OxK4VCu63z6eSWRe7KYQlkalQlv0vmdK2z7H6PXvbKmAWQmiq8Ddo3J7uyKt+WA9ZOJVzjU
tZ5/Y69+AQdeddfVpYI0LfZ4VjvLr3ykEDykvrHfGf01/rglRxepW+YQZqnqRJ5bqGfRFBvVmDzs
p3P+yqqPhPCrDxkLWogsIfM0Smm30pckb0Fh/3JZCGXUfFm1MbAErA2g/UrmKL6CqU+jRJOzabNK
nbgtKW0hoFnmQEQtFLGQZjwkhMp0DO2Lqnyr8oOYfQm0mLjA8756pRYchixVqi7Lgm4v+QsqS/AA
7JWE3EvjgZpkE9wYhN+hlIJDkqUUlWphZIdtIvmGkGxAMLMhvhclg4OQOSnVIUGvIMiTJldxY8/8
3G3T6x4t6N0m8gKHbJojQItfPFCMc5SKASSq4xdN/iQtB+FvQYunIBRn1KeVAdGvupmxjt3HvOZW
vSu25iPC7Q0yqfEtpYiEg1E4zAhEw6oXGYqfWu1na5a9rlqu6qx4K/LpLxWRTzK2S2GWVYcrVB6Z
Iha+fjd/Dq97v71mJbKcGpg8ryTIgKDRQJZFfkGhYNRZYLUICIQp3GZpvsvEktD181pxEsFdnxUX
VSKO+GIay3OHj4aZOIJINN5S5+BQVhQrUw3By4Tt7rfRfBuqW8Kazvv+0ynYD1hhLFhh6iIXcAq2
QZiNeAS7bo88ty+42h0h63xoeJLFRWlpBqoiTNgzWfq+h4KHuxbLUlEo2F2WRH0aDmLbPC6lqcKt
9Yayw2x6Zodj7kZK8HxZzi98x+lEHL4mQS0KU48TybP1NRCV6zHv/ECrtukwfzH11ptlcZNOyU2a
96ONft+7LpyoH8F04GO8c/oRHOgWY12My4QfMTr6kYKqiFCbVV3sG3Oa+9SnErTnb9ewUDKwwOvM
DyNXUtCPFXvXzkthh4YDIn9bKYnX2Hkv+VMIn6cKwiKUsgTg1Bl17AqzJNpqV3d2p4QYt9ayGNSX
4GS6/D3PWZsMxhkZDyZVlRROQWMhy+fRAkpZ3X2Mx+1ICThbxl5L4DQzloQc+X5ISHbqARsJ4m33
mPimq94GWwz2FTcsVitfLh/r3AdbC+W0VDHHUE1S5r8y0Ff5o75dwj9Jqq9lcEpYYvmiOUWQEe2C
e/Y0ArmgK79qCLiBJO7lA50bCzPW0rgYwCznZIhrBJ8yxu21W1bujD9hq4OTvfR+hrmw0BWu/yy7
txLLc2koqdnPEXqfofKbKn2NJ6pz+xyHliFZJ7XnXhJ9P2dJUUHtWW3iWIMBb4PhpXtWoVicxduE
hxAU0p2X3iVXKWZASxRAQffb71mLEBkcn3cPp9/DOTkzUto0UmDr72lbLJjfibvwju15p1oCKIvn
XN0oBeYixtAgubwL4n3YgDqieWuCvVr8kXs4HYrzeViSHEdzyNxDsu3ae1mL3GCxqJCHujoOTJYx
VeWhwKdkCzwXl2XJQoz/Y9iB7Ag6Z+BrreFQZZkGU9QqXF0sq7Zk3qfDS6x9ImyO/ZGPbuZ0axyK
dKncz+hkYKqJdCYIjUxsR8Iz8yFFxI2JLd3vDkBlKkr9hY89yeWQpbGKUUlyfK3BL3aWXe+DXbFl
plDd/xEF7H/sjwOWYW41M5QhrJp1Z+hDO5LAXQIe9SEgfA3xzfg0aiuXqiAzJTSLGwvcBdprl/5R
8Pjz5vjUqTRXTVUlUIsxnB+KztgKqUBoOXUKDh8MI68mq4SIVr6frefOqOw0ptr7KCE8MojTvxT6
WnY9CZItyVcWts4Q+k1J4VBB0DS8F1jQKGwnZq8em44F+92VvDMz0Kjn/nhFraRl6nTBpvg+E23C
LuOCRcTJTt+zJ1+8Y4RDVMsOdTQOH4TCwHa+GV8pTR87yY6V2M7JRUTnziKLEuiYFXSnm0efvXpJ
6HEni4qG1Hbwibku69bEXBnbfau6xbP+KD4mz6IPGiqnfSkE6uMxPeMvci2cA4luGccgVJC8n17l
fQyqUAMEK474yggFtc/p18u6cjZOXB2VQ4m2jRQhYYmpvLyrTc8UqZfSOd+xOg6fwkwxYGxVKWrc
HVqrWPfx8hJuWPdx8elPZquMtSwu5BgxISE1mA5y2j3WzsV2a7OAFOwI5uPgSZ64zZyYuL+zmL6W
yT7nSlfMYTSWuccFMooc1qer7hhf7nsinfIghGIe21tXwroFE/E5WGrhQNizMwcDn7VRt5SRkYfi
AKQQLD1KFsiR79niwHw/XYW76g2bWbCGkmKGJqUxm1+dKpKiZGgWaPy8N/fjgXEMLVir14CRYSap
OgmF53OWctzMUyhhYalRik4eltexRDFRn+0oWesEF1/I4LmuywnXN0ZO+2w8zs89Zifig3hnYBBJ
mW3YMti2c7c6UIRs1PE49OhrI1HyHqInpQULdmEPQ+z+FWTw8wTjUoldLuAGQaS860rJ6yOJeDIT
p+DTlOWCxQYiS0ao+T5NrpU/oY5YIwWfo4yCYg7UANdUfRtzjzUqlhvtJnkBI8g9JjFCdFSEf8JK
8x+hHFTUfSvhUQShpVJ+FeZG34Xpwvp3pYQIl46NzR+dCOqlGIVEzdRi+auVSaWa2mHvGytpSM+C
7KlGAF3cRdigM2FFfaTt4/xLmRKMvr8w5JNUDn8Xs0yLjtWdhe28DzYFxqLRRmscGGlX8g8FhueV
5CSNu041KUL5uNuuLWN7qXY4sX1Z08/nOMSTCC5ci6ooDpcWI3Hi/ewM14qbwaBeBGfZxE9sVcS8
HT6Rvd3sd1/6duzcq283qFVSzIwYufOFW9mL98jB7dgW4N/p8jk3vg+lPB2RA99Ga6puYL0qnYs6
B7paJRduEyt4k8ZWH3sMQYtXY+WRxfVzb+S1XC6QK+Qp6ZQOVyvfSz4GALFSdd+9xBaYjBi/W+hr
TPRvUOVSgjlwTq0lDXO21EHKg80gCW7civvcXO7ksEBildr4zgesqiVhobGhq4asg3LiSEy0+prh
kPb6oqB9IdaQ9wsfZ0Ss0vxEKCqvM7wUTlGroSwba4IU4UrfDE9sfQqu9Mfi/QnZMC+MU9BWbGIj
XiCsSdvRmXttdkMTJMqXz8THOrwUXjFDsFcsBru49kHsMxvDB7ayFO5ShnaD4ZUq2y+Sf1kmDym8
TE4p9TDGJlcJMjX9QRpyexruLwtgf2Bt27wATvmioY/AkgdWbX34lLSP07xLrV2Rfb0s5QMQ82K4
KECRZXAM9ziHfi+8Vn6+iZ3Zn9DEKtq/sSaTUnHuDWE1s4ayC6TJaNdqwTWLEUMwk3d2XdrNjbzF
mPwtRdX6IW/KHZEPEQQ5bysxxk3WcN8oxLW27BQuW7AdO6o9edE2/N7YWLC9Je6W0BE+dJjiRrfS
GXwnnT8jDW3n3nLFDvtzqp1O1n4ofvOHZea/AhE2kqcYBW6Y5VIB0Oi/G7CejNHMZdiVqD9cPiN1
RA5NdD2RQNMEcWW6Fys/FW7/7u9zADJlWrw07AoljIbM13VIhT/8o5O/Lw47gjZi+7pxgOIaT06b
bXmMHTbKXm2oXsUPDpSXxWFGlgelMIZYtcRWvEvueJiA8/CfKqYJQ2f5J3bbLb055cOkLS+WQxIz
yvo6Y7Q7gy+aDltYzLYByLvhxXKSt+UNCymc8ip0RAwxUi82wuAVDl5iczbkTIFsUM9mghN2btt7
l1WEtG8OVMyqDaaWtf1Fso1uFtu6XdzCH28yv3oRb+OnJHbeGRapejtlbHxpRI2rUDPY5gMNay4N
dFlj3wdWhJqgZ5FtehMqcZk84Xi7jKBlTXHQBl3yeZ/tMqF1lFohcItwpzzvVdVrUqUEEJPsGEgz
elvVl7dUDoaADp53vC2aee4YUtUDhoabr1K2u6wYZz0oxrtMFDctVeavq6qVEGXHAHtstF2CNuTh
0PTXqUYg1HklWInhEDdRDKwaY+4F15XarAFuAiH39KAg4TJtaGK8D0+Noz2vBHKYO8ggcQtigWkd
I6icClt42AmOfGscKpDlZPdKQj5IP/TavQtVNQnrkBRZFzkj04XBWkYdIxSjI+8lv3VYVexb75ZP
jJ6FTvWc1XVM8/wrj5/HTTFrWaQm5Fnm16p5qaZP6v88o8ediR/HRSgy6MvApltQ3MHqkivGAZO/
5seF3SBA+occejzrbVan4nRFNOUwR8KYxT/9XnmVWZcmRrqnazZspn8enAHDPOOtLIP05nfecGdN
eyWfU52maJVqro/yGVWGuRv931npTX08zmunpt70dcMuVn0akytDeQpNIjzm32bv386wNJTYDfHD
hFmv6NlgTiCH11Ek1m/FyWtRD64+t1RbzfkI2ThJ4lzYnIlBXKlHLRENl+Vtg2vVVkyHDXzFWIF3
GbWOWvch8F/J4ywt62cdTOo4WYOhIZNFjRN6hobn8fF/Zz/mbpGnKM37vuvUDLLGMNrUerDvi+bZ
mCvCo1B3yHemNRLo58QQcjqUhcPQZgnpb7pdPkmH/33DDX8ozsjiMOjkoNAYOaQrqYek/XL5C53X
7p8KYXJGNDaLPEcCFKLUQeqaKptUBBdFKfqXxVCKwBOUhtoidMuCS2Oj7cZV4E62boNqFe8kKhf8
C59yOhM78+rZoAVmnFs6zgSGRISIDJbCfXwYHGNj7TtnxmPQIDK3H2Zv+e/EhcO9MQZjEeF8Opgt
SstBC2j7LDvTLvYE7+Vb9x3L1LYxpqVxvVFr55XdPjX30RfBpSLzs6HIyeRMLkJGr3BaNQk0xipv
h3KvLQR34PlI5HS7HIQoClvqjuYrPAInW2pfg/TKGBVPC39cVhlKMznoWBS5CSKmMUrwVizfavVZ
KYkHH6UpfL5YrTNdGxk8tV75tix+oOOJyRY8GZsaLGpP6C7ZFJ8oz/mLKOvnFVrMs64UtM3yKG4x
+4sutY2Y2fMhhlCWdVT7zW8SxJ111qZqHhvjjA/jRK1sVYMMlgCAlomFtZjevBFvWaU6uNG9yx/u
PECuZHEe0yrMxZLRyIJO6G5XY49F4A529CY5ONuGHHs/f5srcZy5G0rWp0nOoqvQ7TCkxxZ1zJ/z
GKkJpFT98YX0agx0P3i1lUTO2GtMNSw1EqAsLzGj1ZvlHZXFzq+PTJYPVI/B+Xh1JY8zaQxxanXA
Rn71Q/QU/GBKKt9pB9Cf3sh2/UiP7J3FkJVAzsbLMlk6kU1oh/lWkO7D/7V/64iWq7/P2Xa3VPAH
EQ5UzI9Jdm+Jh7h9vKyFZ2HqJIIvwBtSODY1u7OukD0x7UD2GOysSfFiddxcFkVp4HG6aGXPcVXm
c8Hie/MgN3b4MF0r28CtR1vZVDcxKPY3FF/VWXBcnY4LC0psQ1wGpoFBfy1pe0O+r8xn4lQEZPBV
d7OK0qUscKrRMTInwOs5/EeF1+6RbyHr00yjLpgUPyk0ak0foqIHI46yTZbUd8js342Ypxn13KlN
xRbqzCUOSGj50aevPptlNqNR4a2NA2IJtfgDVK2bGnQtoGwz0MnAAmIK+imRHHJYTaSbBUN+ed5O
2rYKX4kz8R36nGXJHFTUlrqM7YIzYQoFPTzStkHGQ/KyPZkQptSDw4gimZYmyBgIouZpXeEBPfrW
ptrTeWDq0ji0EI3Akk12aZV43UWHIiQimg+NC9yl8Ul1RemMSYggINnlN6qTI58ZAWMFJ/D1W8kp
Hho0PZmedUdlFM9nUU92zGfVDU1MeoH5rhaUdzmopezyH+Ohdjtvdpuj2OQf84bM9REOjB8cyrqk
twzmoZXb3ht28d7yvsmv6C6DypPCCKziJ4eyQApbo4QwcZ89sbx05pt3YNLyqud6x9rJQnehqDwp
mUylVqbdzbFU9wFkVvUBrIi19r02fcLUCLXkZw0aIf33Ejug40YHfdZwVUFp5F3rjtfqNiV3mnzo
b+AVlYOPHtzjhfYOyYPLFhyaO2Tm9rR/oVyawuFIFbKZIhkmMd9PfnmDlI5rPXT24lRvqF2T8M/+
3AX451PrXRD3NcY5EBC0lT2Wfjv7FW5TvG0FyuYo1eDQJMNcfa6y16Fi3WrNSxp8soYtoRrs1Xzh
OHwuXTCbCq8jqJ+wBdnpQ+zlTopcuhgjFVb9BmkJcSY+O5xL2jRJzMQwlWrH43UzLXbXEJzPVFzP
59LFyEoDaYQUNjz/vl41wGZpNmcukKkjwrr4jHqdhIKENm5kjpIHQ/rckKBP+C+Vg4i8CgytZjFo
dt3sxkOww8TwreyzzgGy74rSB/b9VnDUZr3WZw1kLd/yN3ZzzVbaG17vok78G+tmyC/F4QTogKqi
6HB50ysrkcVe5CtgBJDd8na0//Y5pHJYEYAQ4/1TYWsh+GFxPMsLd+ETxr59OiNG+Ux+j6fCKhRN
wAIPbKnXD2ynG2uvTZ3GU11j09yAZs8nKX6JAJWfmct6499HLdgBMLas41LNu8VmefbIZ2Xw4kZ6
qzZtZ1MNX+drnqcggZ+kG6tIwyYMaI+GcqD4PLggKbgW7NYZXliPVPTQ75Kbfse6hyim2vPAYrL2
D9HEKlFmRCvFles47vuJlVuDgxzto/o5owanzxv6SQT3lNGTdOiiDPkqFEnsGgYI8hYCjs+b+kkE
l+RU4lZKxxCnEGo3v2Fzq6Nit2700OzxxYgqPHVlHK5oGjprjRjC1CI7zFhUir2v131LzW38Img9
HYrDlCVvghRpPpbRmR3D10pbu64dwWGjNbI/74xN501oKYt9amUo9cU4dBErVQ8HrI538vQlSDZz
8Ony96JukMMTJWe5vxJ/P16wxgojAKkvDUTe+xcQebo+7vlSt5m8gAaVPV/UfXrFlpFMCG7e41Eq
5vhFBuckjQs6Wllr5tjCxxr89O19+57mzb7X7rAFyb/KnMs3eD7dbv6Uxyc2hXrEk6lgSriJH0D8
tet9Zc9aNzG8Qeg7oQ18MnNMpdoYZ9hvIAZ+PZS7WEiIUJvdzsdw6nQaDiLENGKcPbi9ZNeh0seK
+NE22VNF/A9Md+/h9UkOhxOj1svTwm5Ne5Rel0dLAtFB/4DiMDohuh9okE43rQviJdaV+idrXHj5
HHSUKgjNsNUBeSRB2YRB4jXNvLmsGdTX4lDDUkPFQlEOYVVT2bV1a5WEAFL1OHSoo2qYhgCHaMDw
vSDTnH+Kr+td5oU+GVdRp+GQAs7JyoYap5l8dbbNjexJ2w34oO8NpGVZM7tPBTuURA425i5P8pBJ
zOu7PrrrxNfL3+cXzv6kgxxSJJGB9I0Cc1I3fX18n0Plr+R95zNmp8zXE7u4mpwFVaxhTz/EfhFd
/b988An/1+NjyHBp0YHCMhIafD6e6+2n7kW6wbLQp1F2A7v01Zc/7K36CVgSv7K8qtMFE2m41zB/
bGI/Ml4nqsuVgHzpA+t+WlipJOJqMYcK3i+MuBcvE4y5aO3GRnBDWMJlNyaJHJrMmtbHYLBF0G+C
tjK7FyJ0uFQvhL5cjm0kkcMMEOmlg8ViG5ZBQjecHzyhg8BFi5OT/xXS46b+qxqN1TXBdKwsKg8j
Gv4MSvfZjfwa5yWRg45Yk8p0iXFjxav2TYs8VrlNwf5sL6Yzu+MjTXZ32bNIIgcgRhPnmWni9orr
cKtgp/B7exhZkqZOxsFGV7WguIlwMvOwwIxZv27t6ujXZeMNhUOlmUkr5lBERJtJmOg4l4ZFMu9L
jVhhjK2h0jZgjsJuQOuOwkYCuyS+z8mYxKXPWEzVfYtvup2I4nvhJu6wNT4FjyrGOYe30s/QLUS3
WFHGfXRLq5fKLIIUOlJxw8lOeWW2re4Mp4/hBlI/9KkaJxEqSMefsxJnCWkcqiHEdT7jBlA9oQBN
I6zQmT1kON38YHnta4HZVdDFhS7F4HK+T/SEl8f83Up+EIqKMAuQ32D9oZ1jc4g3e+MNGtA/KQ+s
a5Nt1ckHcIRRiX8C1o6h7kpymlRqBGpKPKaiB2H6Jkdv3UwAASWCA5osCbB5VcLhCq3ahNPo6SZw
bZjcy9h52ZdLRyNancQUi7jtZJwkCz413cOQepf/PnUMDlxasZ8DuDSoZPk5B3lyKU+2LD78nRAO
WXq8nI2kgs3lXexXmWX3YomxAMKXEVEdNpj9F/uxVtVCbznOIu6Lu56NG1ybbLcclraQYMlg/oIb
4Eu3kxRHoGGGrHbZaa8s0cGWb0n3sOfGTTFKOnmdI2K+4vJNEurAV3GV1KqHkYktpkd99Ib6++W/
T4EyPxM1T5NaLTUEDP4g28u1BJInXUEXlAHqjRScASxK/tPy2c+Ijq/jJrraJzX+RZxzsNJHSSLC
AkLN+dKtWIFfpsTKYWdOXuTwdkSEKsVEiY6Swf5/Zaq6ARqWWoeMZVa9Pn3uitCWa2r/+C+qHqer
4gIQLZijtmOZh9EpIk/0lG186FDyFu6Rug9sefuXYMqXa6PILBAdMoEdmjGFySma0Z/G1iFUj6HA
JZPiUGKy5joZO9yffmDcpvEWlW7H3IX3ucPITePKNvY5SK1px0xZFQ8cQj1UeC+hcb19jbRDmVOd
d0QAzBdvTRC3WmqPo6kbxVdrO/S0G92ur+MMXX9sgU7u6gMyH8VGfkhs+UpwJWrjK3FGvoqrqlOk
Gyy6k6Zpn4itl5mJe/kLEgbAV2wj0QANTAARyK442XJdKv+MS0skSqlzcC8WdA5aes+CGqu4NZrH
XiO+FfX32f+vrBgUt3pUA2KdUiu2gqF4aGLxLt8TJYIDijEfKhVLo5FNhq8IlsYOJKIMdrTJC7ak
cCAxCrUgaiz0ar34Id22G/2wvHbX4xtbWweU9YPPujv787X0o9MRf0Ze7Q5e8fDnlR5L0i0L/fZI
gXHmFRpVZ0QsHyHdjh4rvaSbDpuwGA/Hb7Rzn/XMJ2l8JaLqWyPAsmH2rMiwGgS5y4djv91dfKjd
3pVlux/sARvsyCaCswC2kswVIsKlaJORAWWHrJIi2+FVCAwL9yrEViCWMDaL19/pV/Sg0lmNWknm
ko9T3oKToYfksvkeJHdKSlHGUQI4qzOw2WIZRghAv5qdZ542UAvMzoKHpYEOUdR0+QOxT7VMStUK
KCBhcC2o3lL9m74QYej5AHElg/MwS5ubVcemMYLKYUlaNhsqWvbisWocVRKjDsRp/Zxpc2vkcCqz
/FnFVq8ysmVyiTMhhA9DC3XJAFfHcG1yMYk9gSFAuzI/V54VIR3ROfltcvizSsHpHvkotDSFUJ9F
Vpa2StAIx98LqdiZg+jP+vRQp/JhqLRbU+m3kjXaYSTuw2BxIqHdW5NIBf1nsxar38KpfjLn+oBq
DzP3wRWfx0OJmSKMoD+zxmFhRz5qKXmcJaSpUZZie7zxBhOslY/meafyZtY2EXmZQ6HK+Vf86oCc
Q8pNK7KKAVAub1BG9rCf6xFNIaBuFrAnHokSUDJiskP0WcsLFfqdDzZXwjlXJXRIvsps6kfedNj3
+9YiPaOidygPQFzOOrEoqznf7r6SyHkugZFBGh0kjk58o31TfEZ5IWBRkdP6g9e1WOSGEb/dZY98
jP8/+MuVVP4ZPKdyVoyQiib7ZwMvOHRA5PfznvVqh57lvG85yRBmL8/y4+znd2aMllnqWUmZMwdQ
YoOmHw1VJKfKS1sO92N1yIP7y2clvykHTHnaxonAhhZqD10CA7Iy7Onau1nsNPbvdNeddx4/oZ2P
fotcTzuRcdFXEnJQRgCeiGJ7+VDsN1/4fnx02yh5CDIPIBJbQcJWUiub31lLQ4nhwKbUhDEd2CxG
cV3fpPvwoG2SrXxFdU5TF8ZhTFfJ5SSxgaqwujKwwoJqbT9f6j2pu8JhSqs2ab4MOEfnJoNdBDZL
YCxXjPHV0Pzfo1g63xi4EsphSStYIZZQQygzK+VqQFvI5OG1Q6MW+wyXtIHDEG3uOyFjn2nyI7yI
sWtEd4VD+P33eHrOB5wn9eawA5vm5apjFQG1rLdSProl2sDnWbvJ29G5rOaUKA4flAEdMCqLKQRz
dMzsa5Ntc/lRmEkUJrycwmFE1GVhXbEbVB57r37TkZfHEuRH8ZXFFH8av/68Qr4X0UhqownYuGLc
fNenl47cksUu5oJG8M2H2VI3hcIujj3A2/30ylpTp13tlJ9icB43oAWMv+vw4TRhH3GVfEdigoWX
eBhDNCM37u7aQ+Sz/ODoJiHQFmzKf5LqOpkZ35QoKemstgHQNmYpBbR2xndDVNuXFZFwVHxjYhWr
StezKAjrCm1V3avzHTYhEELO10tWR+EQI+l1K9DY1bGBzH7D2AeH/YI5YLb3VyfezAToqhxomKoy
B10LM+6Cw2zcCc33y1dGBXJ8C6KKk8wmu7PGndG9j3m6beoxf9Xel47pHkP2aJvhFZ771SH8elk8
eZkcdrRK24pIzrBAGcP32LYK1gT0SgevCdSQChypy+TwQ+mnXkjZS6vIvyTCS5JSYT8hgH/lK5E1
Fx0zaPFe6514a11JVzpGElC9G/5lA6Eicer5yC+ZlMxUqWKs40VouviMDX7afkM29GYg41HCvDTm
4FZJqLoo5XAomaTixzJfx+qP0PIv6wMlgosxwE6uZX2CL2SMj7IWuk2s23pPZR2P80kXgJdfIxm1
ohhjnTbrxwYT1MP4ZjxmT6qX30hufQjczFfhnYttj9g+/t68WT+G5bemBamQh98zGVVVkWIxGAob
ryDU1x3EBCjZxI40O9q+9NMIPbElEZVSSspBShRgMePY4DMG+Ubp73qTqDhQobzGhR55GnS5PAGz
8GypHem63USgQsYOMuyBPzL0keVz6kgciqSBtSjJsf3rUO2m63GTuZFbXDFS2PYOxEYHsk2A6fol
DeKgZB7mpV5YY134Zm6G2/cmSPROsSkFessa9f7Uud6iPFKSOmUZFTCmbRAhYDBYO1RfM0Cl7mf7
CnvdsCPvr2xR5xKHtRo2lnDMKdRPWXobNveaRng3Cv75xZO5Zqimyt7Vg2+8MvC3oCfZQ4huS3o2
93wZ8eS5+Q2UtTVMcsMGWLpv5bPip1esvT9/jffNFhPkPjiittWnlKyNna2zrMQy7V3hZrCMTV6x
d818L+9VL3tkEwXv/auUXhL4yZOqBwqcwcDwpFMxg4cVfNaIR4b8eFkziIBf5xAkF/pyaNiIUxCM
Lna6fdc7cyfH46bXRgJMjjXWC4amc2DSGL2q1ExDFsk2ESSAy255WdzSCx8MP/MFB43pT50tbUyw
r9uJrexF9zemugh71zmE6fLy36muaMfIf+P9nNjLRtkD0EAS3lFclhSG6hy+jFJnajp7llav4YOG
dF4EOrGHfBdhPAnGIbjhy+VvSj2EDQ5iqrGcFJFd9CiEm6CfH5Rs2WC/kWd1nS/Lmo1H5EaN0CIh
UXl8yjANDmpEJS+LqIds6XY4cutIYFJ7zyYu6MnJn4oFeS3KWH5xyaYGFi1FlCSTi+RTZRl7TYaj
SnbYg9LaGAJ4aH1AqgwcT7zfmOg8r0YniZzlVGaRGWF1dI2Y6ASHtImFmGjVx5LMaI89ldoT8VXP
A8JJIGc+tQGzlBYIROLyTQfF67XuaF+nreEhKmXbrIt7um/iFzHpSSpnLbnYVbXBCn2g/sYrb6gV
zYtnzKPLjSnuOit5U6VEs5O4lx2t0ixvRtvdzRIWonv5/NTxOTPKRdEcOwGK1akPTeVW87ZWvMsi
KC3iJwYaNVC1MEIVqvWwq1OS8fK0g8QWMFUl+1Lmyb+BR8S5+NGBKsyGYmYPjXTx4uSqE7wxIF7s
1Ee0mC6v3BZiuD5MWU1b3Ad7BFS+5WmoFTa2eEXNiJ13KD/1xeLC/qVA3K+yV66Ym5+XQX9dYjAo
hgGwJyVCDurmOGecmEHUFOxUhbWfjeswugm6u8sawf7ER5d1Og37CauLK2UIQK8f8mFGYhumn+s/
Lgv4xbPhJIGDEU0eyvDYbhBdwyeOnuWXKVqiLKd1q+XYGUsXkqlTcUiihGIgzqwHPBxLWxAPo0BO
m1FqwMFGZyR90bFeJXWT3wT7AlUAUAq8x9Y9hs6y1u53v9G5Tx2NQwmpHpq4f49CzX0OVDY+JdD2
zkOW2xV202eZIL6/LFDmRwUE1erHmLkBufqeIwylFOTyRWKzxH81UCnEsKtZdc5QnucotAMtstvA
myjGrMvGJPNzAWGctGbCJlba9usQfJ2WQ18NxDOEwCHwIv73MDJm2rKSWex7LbUAOzWbGm2fOjLD
8YtA5P8NC3Tz/5WlWlZdCOziOrcAowWYkz+ZILiv8YJl3Wxyj+eW/DWWnMsGzWzn14gh8/MB6jib
5sIUUG2Q90pSe5xe0zZ0wmWXDWRLG7uwS9I49BgUaRB0ZsnI/f4Yn9Mt26qHcQ7zOJz1h9Qt1ulS
eeRYjFmqWQwiVSHm7Ct36alROgIRMRLw3w8X5UmGfl7cYL+fsco6P85tR37ldc+M0njcKk+XP9kv
nq6nU3GgAaouvUiYC9a/6JsG27J09DdMTvmEes7mjzpsT1fIzwfomiFXS8OucLmqUOAb74nTEBp4
NMKVz9LrKVt0A6eRHg30ayD2xuJ4pvSTgyaCzyytAbYRMnFDieVijGyuFlNliI8ZnMYFOTrb4lr5
UgdvVnklCLiTbKt4yb5w/hK7jmHd6sRxjv4k0YBoS0m2kYDJqQHC035z+WaPVcsL1nbU3JWcZuk0
q2R9dfJmcsEOfYWZKeTDbAObuhAao+aDSoLTxvgn9bodLN5lAAc2Cjwvo2w3bFRzK6Ie6rFGDmrz
JBG9ysfM0+rnRUrVZSpzRV1p10g8utXtdHWkKxG8+qnDxhLp++Ub+cVL86flHEF4JXKey9KQ2Nwr
Y7nL9++jNWwslcr3UzZ6nAVZSYpLcTYiJom92iu/3DCqAwu8G7/DVUw49ePY+UqYGVsgJGLzZHqj
P0f1DzEkW8UI5OZnCQSriuX2/eaiu+XIz2ke2TfyOzCNu+SUKBFH8I1cbael0WAev5T2Kj931ywv
znyFsMHc343klJ+rDVXmpYTywctST03KDqmV91nripFiK9aj3P/4OzXkhwo6bMrGQlvIsbLmfozy
fWcJV1ZoOqmiuFMOGtJOsZdOduOw8i7LPv7tC6DATxbkslSaBpuXNg+DG+xTr90at8UdiOI+qXaB
UlF7G7msX+xI/fg7uVBClfjZgzLEjj+09bBfAAIExlovoP6rf6t3v9ePcJ514eTCjjWZlXksal2I
UgyBjHykvRk90PPvRA+95l56KK5k0IWBD0ey00cKBpgnvnTZXLxjiuGsVaxCFt4ovrIdtoz5iX5G
EPbPTyS03SDJ4PhhQ0uDHfQSxiwIX0LhmcxFOU0pClaGXV1OgZ1AvnWVH1In3sVoIUldi2wdpg7E
RTidOSdtxAxEUiK7jK8ik0oxXE6HyXwP1qzXbSCzscdol9fOsUfKwZoGbLoF407q/1kH00/Hw/dj
iQJoa6MW4iSM8CtN7AgpuUqVsCt+3EBJlFFFVYNFNMY3Ay5HcLTDAsBk68BDlxqnpF4sCvs9K7OK
haELM+a/wVexeMjwsdZA3U2eJ6909Udroz2jALah+NCJlx/fqxUqRRXJbJYx/z/Srqs5bpzZ/iJW
kQQTXpkmaEbRlux9YclemTln/vp7IO+1aIjfYFeuDS+q4hkAje5Gh9PyjVrcd+aVsDBaYAcIF0aR
5GRJ0IoLx2k5q/mxKG4z6ToTtT0IlAPhlEOcxCSgLHr3WvMAQnKy03xxDaUIhjnCq2OayuGfBg6U
HaPxId31fn8Q5ylEx8IpCHkukr5HXtIZm9SO50OFiOQ8/lF8C1M1fl9LmgaZnrKyew26h7r1/HTZ
Om4tQlN0UDhalBKZtxTTqGhTWI8oSUEurgtPamLZXer+GQh37oWVWkpaAqQFeaRlIFb3MOv7yxhs
t3nDs14Id+hos4vkxgAGVV6QvkqoP8a1p6Mtv8n3qjb6l+E2zcMajzt9DELI6jwHngJyyleytCvd
0+8UL/WpKyK42tQ8mkIVy7BMomBw5O9i0JVTNbUZ0IxzcYj39W6W7PxO8pYdmsebazZHSDpFn0UD
iDfjQZoha8jX6EDnZ5AkQZqlI7L9GHwye8Rd9homsM8ue6KKKp+3bu0Kin92p1MzLjIjC05eS70C
cEaOJ7HnsPkIW+NwLm9TJRhQowGnc9PaWVRMe2AByOSxBa35qyEU0e5v2XbNlDFjULNkg/Kv3zpP
9VJ9pUGuHun8mCjLR8J2awT2C1YaT6nKZUKDDtbka0dmCOVD/upbiuekihbDWQqKaKcyE2yfFDyr
42GqI8FiRACcsigruUKwAGtRJMTZs4ciehBcXZZdfacqVufBqQpkP6JcZqSN2m44sS7x3rcwxUdM
QrAp0isgTkeUdGkNXGcm0t1BuepAQxmB8EDkc7Pfe2k9nI0gSR8aVQOYYrmdokcwhk4Qa01WnChM
HcHmsetxAYx/pjZluSDLCbDsNCGygtEsh9RhRfDJ8SMu5Eqq+SYjRVJ6s2Ns25iO5OTaw1RpgtUI
ZI1/lsZGgQnMTBcMFMQHcW+3RGCWtjXomwzwr88oqgkhrPUhO8kOXLi/OlS9t59Y/So5CM5GIAj8
OzOTqmKZQ2Alh/RefWEV28qu+laeJfRD1afZxZyBwc+cORTc2c0H5/qoOK1gdZISKuxKTX4SIJOU
ehOrKQDppHJNdiUrpWDvphAz/kRSslmvtcbmFEYxzlkSMYmcvpf77DB7OqrgrK/m585LUN0UfvkX
SfdNb2N1qpwKKRUzSKUQ3SaMPkz2qoPmqbsAYa/0LgAz++QpR8WxArDmiQopNot01svllIpiRbjv
JqDZYB/ceVe7Tw69BB8kP44Z+jgYHxGoTWN7xOTlxzbcaZBtpNbkD2R31z+EUztsinrSTzjzEnVA
+m0kPYyi7O5m+HKFwT9au0nV6fRzSEdyW/jDvvXrQwFmHiEXIfOgLug1/r2qDGNRKmyYhIyBpcTH
tOHK7faty/hDimMe2dInwW3d1qSagqYkXdPR8IpftDLagxRhUjt71snH8lq/Yl2LZKcfWRefJTiq
bW/VfMNiwYEVVtmU/1SeM6ZF6geHDlMf8PBHpc+/qP1jX3u/l29obK9XaFWYaphwi5VFB3Rkeqxu
/2W6R5EtGJjrJ8E2buvwNzD29zVYHSpkYPk8UMF9n1wFpe2sfgKNTFa7b66TjzIXa6vt5NSd1FtU
z1mKqI1Aqt4jY1lhOr38RfVzV0z/9T9uwdsSOQ2nZEPa0J+h6HCvXyFaaacHze/OIk9CKCecXkvD
wqhzVk5hPjAGMAW1S+SO9Vsw8mzdFRyd6AZwqmyg2aQjMAvzCwqEJbxKK8mmySEpfKOvMcHj1Bcv
uva1nwUMD//DXL1tKKe61MAyYoUNYdMf2Jwh6Vt3yPzhlnFoyrcQnO/l33UPNo7QjTuRqdxWNL+w
+RImKa8bSWbVhqyHgPjBY4LCysZbnPJvjHHaCXsWRHicmjEzbY7T13z3X9WJ9e+iqnGv3oCQ4Pnf
VG9u+yBvy+M0DYqzJGUssbxONVvbGOW/JN30MJT20NThQW2zB4EQbUYw3u4i/zSOqlCuxxiAUQMi
VOIrNiOyVw+dlw72M+tWE7N7C3QO5XQOYsNmp3W4/0N4tZS3XSjyGgUalPIKpmq0fGS2Ad31o8cy
maan3QwoN9L24qKB/+FCvR0ap2BGTCT/2W1CHoK76dSibNH6mvzAmNOdclZAz5ztFkFgS6RqKKdq
NEwobAe2xMatVCRF6p3hkrvghhH1i3WoSEo4VUPI8k98Xcp8PfkSqK6S3V+WRPaJC1aPckolzqR4
mVnbXZrh8V3KhwpBLqOq/blAUfEw+SMm3om0yWVQwlc3DZouRy3rm2S9hao3Pxcoo0GWN0RSO7lG
LA/eROVEmj0Lmcg229nerCCqen+3vGGozXLBrKBx7lzFNxzyJF0zHn/0d++KZ1YhjhrQPTMe4Y1I
r10+UEQufwevjJxow2sRBcGgwij2rc5y5GQUbLAIhnNl4izrop41Ytf0Iak9rTqnolDiZWVC+Dqo
fgn+4ZMIq8c+f8qJqOJJtAb295WHFLTtPzWS4/C8aIc+/SstBU9PpiD+t+wTnhM1IkWgo+oIRs0I
nELLnAZUJHS+EQ6hFagNwnOhKpOlRC3zLWtvcAvEcFBCyBJzoB7JQbcnYtvexNPBJKiD1xfBGpW7
1d2od23cYvQzfRg9jXGiOhC4CXRkxKt2k2gk0Jb5XMHxDx4jmWqCygbdMekR3Ckglz+G9EXHvG5r
DgSyvSV4ayzu/pJGIU3dAWsy0eTRhLvUbAVysaWeMC7YYiX/mibzHSXIOJQ5EqmwYwYiHsOdWaFJ
rf5mIkChPTdz715WwdsreoPjtLw2BFUq54DLqhulipxCKpzLCOy4eUFfL4gTh8mkmTkuQEgOzPEf
9gqIajNh6Gvzlb/C4TtEatWYJ9IAh03ChHfq5prdfWOuImPCG30TrTcsntLsqEts3Zad8Qo9DZcX
uxkrX/8KTkLGpVSGxMSv0FBP9arZv44SLEt9shDJQWmmqHV986mzRuTUOkQy6wZ0ETjpoOxVY7qt
ywUs5uVtmyafg6ly5sW6xqTro95lO8Fq2bffna2qqgZGiICmjE/vjk1FZ43iPmQn/QsGq+5MLz+B
tmj/b8ihNkV1Bcb+vlLKpp41cczAGkwSMeLPhvSRu7AC4LR+GlSTmZsAsIbPLRtrLZpNsfWw0FcA
nNNYKk2Uhwyg/SE78HCOjAUpP40ui/SNYPYWHA8TtvfHg/SJJRMko/g2LTORAkNaCuD1n43qmgT7
DqUFufSY1EjyFYehiOyi+qHK3keAGZu8TlFNoJq8D2CFtJvqgOXfYWuM8jlVsmM2gbpEiTD1sTzV
0+gkQe51pvlArU7E+bEpKit8TlTCRQrwD0VPY7Grx7uquhcscMt66ysATlRG9Exm8YgFJofJBW0E
hkDTb8Ne+9S67SH3UwWvDnGYiH313XmuUDn5IUkzjBo6pB0r2Zv0q5HfhKOIQEK0ddwjozbquERe
FX5JVDhGPZ9JTb/84e5xRqdtWr20NIbh9AYI/0Ct6C6hXWQ2S8DYva/6KDT3xRu4GcZYnxtnjExZ
xxQLCuR8BvUZarwQIM3vIodR9krOcjfNtvZFRtRfcrVZoF4234y6pmLeASUKUpucbYjDss+bBcfH
Xh4o23fSEhwxLPTMnCO8O56oZIumFWxbpBUqZx9itLipsgRU9Eh+mb3cC48WaGGdIUOCAcwZu070
Atgsd18vlLv+qrHI+tIBsvWkG5bayF/QSciqtdNb3enA5epbIrnddjtX6+Tu/IiaH0tGohqWl/jz
OT1aB/kwYWRSt8O2ipIKm9dkhcYpADkOsj7MmFdjfM8syW4mUWP25mVfIXCXvVVUuSzZJdHics90
prFYXpx/aAj1+rC4Cx9FCS1igpUsmRPdMo77yFVM+9Vl755Z3QJ1e6Fp2vQcVqvjVMASK5NODZyW
iTKJ1il3jJDZ3DGammonoqkR3jzu2lfUasNxAlpFHGvHiLvK2lb/ZkNCmj2bn5fcoRlOtMhNI/G2
Rp5vpWvrNJF77KwE6myiPpuVr6mPWSmKzW5l51cnyHOspEExBQnbS/k4nZhGCw/mERXXYB6/rLgF
Qs9TrIA6QwaJNoAKxGFxqXThY0F0i3VOdVCV9uloAoLV4bIBgNkD9WKH7ko3vRE1WYgUFc+0ohuL
2YD2l+mMcN89ZDfdXn7oXRYCxTANNHAVf6obeU6VkLYDOBAAyYr+rb+01xyodRgrDK6bPPpDXHUn
OjVOkURTFZZmiS2Nq6u6OOmlwBnajGrpKMdWTIrh8TJf8jQkRhfVjF0dBNmfiq/MllquZpuNXbv/
H6on3ryXMDWSusHzZaH8HyLzC/71gbR6F+iDSkCFBviotPsfLKVsHeizgblG7aET0k2+1lC8c8Le
Vsv3Ipl6G0i1av584anez5wyG2VgfmNDUTSw892y5iD51Djy4g6l86Gc02rDX3dkteKhG7JwYSuO
MTTyJxFB4EtnAnMeecIuqG1V/ba/3JVkFcNBzcihGe3BAHYXydFcNgWUUVGL7KrwNDkzLgdloysM
TTtjeLt1ZL7hYFuKrR8xw28njFZtK+m31XGGnE3zzUw2Uaf4kj8GO7hHnnGr2YNnJnicLaj6r2/m
J1EOdtu4v6Fyd7KdtNwK2ZUJreTYB8UVWcAZQsaHy3dDBMPZdq2V1VTrAGPJ+1Lax/2xSD6SKNc1
aurEMi1KTA4ja5S0ihXrp8ZmBCjxXxI6vZnGnp9EnYbbC3oD49yGxDLrSgIpj6OEu6rejbM/fGTs
xXo9nK8Q6kaRGRn8LmO+CcIXpbyyrLvLx7JZnLrCsJhFX13gbipJU3XAyFDmluxYrMhwisLOUy/e
sTkoqmup3r8ghmI//r3y+rV/fAWF1C7mUqqvh4XYrIMg2YsFDaKA/bV2R1d35CvLo8fMG/eywExs
X7Q3aKZmVmuWGs1UrQFrViY/n86xInnxdGtOoojm/3D23oA4fZUhKI2+KKyx+zI7ryPOEQNEeid1
NBtS6Vefk7Mot7KttgxZNlDyC7JhfmODtolIHsGsz8fBVdwUSqQ7vnai7UKfCjy+TYu+AuO2cupS
gn+xlSY968UXOfh2WT7ZLXonJavvczuohv2iYvgzrgAihyWxQ2k/918G/UuTXRnYycto2y/UFRyn
8icdxRozrjWmIv7sPzCv2ctt8BYvx+QSkde3qUNWcOzvK0G0StKhdAlwZXRW2us583tTcMFFB8Sp
93Iu8dZnQZSu+1T198koYGgQbhmndIvWsOqEbVn4o3Ol75gP6JZO9S3J7Oa5Q1JH1FCzGWU2VIXK
FAkdOHncppEqjbuW1USwEyIozE0Ps9vYyVFEtrJ5fddI3N4NhtmhJQ5IIQbaqA4aH79lbuAqub3c
ZQsb6wjllEf+ZSHcUoxrVG5Drcwqq5z1eqnK19i6GuRP3XK/ZLGdSQ/V8oUmogr0LXW4BuQsWdVi
PvZcsw3VLHtWDl1SukqYu0QR8c5uCssairNoVW6EGs3hsbYYcE79zM2aXfCp8epD59Q1ptjNpuBK
bzrJK0jeJy/jUgdzNSA74jBDM55jENFapxmzH2MPI/RcGTQtu8SrEAxCv/O/ILNiSopXYuufwEXb
ZFlKkopNxO38qsUQvekTK1yX/zYxOtENGBO9sK6WffISJKeXR33sDJV18Bl32lFlgbaTuUMjFQjR
RLEF0aG+/n2lxapGUnWFyc/oDCAkd/TTYgeugWGM4KRPv0uuyPXaNHHrDeXUdJglXdOxOqUWeWQ2
e7I9h2cDIVs0cgmnEW5p0DUYp28SqWwwshlgxnSm0lNARc2dWzbOUHWi6UQmRONTFEapoAoqgoRG
mCV5wwb81FhQ/lm/HtBB3p8Qb/BZHKDa6e5lVbMZdVhDcxtphHI1GR2g5whnJ9mFizxM+HlwYhW7
iRIzJzouwsDDtnC+LZjb0SBfTKqmQNVvgl32PUGYTwNRzTzYSMZ+xD6tl8gp8U5RGhLVAKtfI8DN
TeiZ992RlWNNL7EvCmJuSwveH4pqmnhrcHc9iac+QxYKkTbwueruUAlKr5j2f3+x377/7mKnY0EY
I+8SHOOgtEv6hU6n3gjsqngSSAf71iUszvmq5DqkFWNuCc4lRsove/BM2SC1YtnrfzE7ZFtNvi2N
F8aukfs8BVz8GN6/RkbPGoj//20Sd1uLEFVVTOgnWeWDRWRctKSJIRkYxXdAusMpXxBPQOgXDCJ/
iV73m3LxBsaboYHWmR4zMHM4hu1ekwRaRPR9Tu6CwTTkPIDCb+W/FgzbS2v63y2prhiWSlQ0MeJ/
fEC0w3M06mULSWlQwBo2SuzRP2FgGq2+z3fLDh3Ud/Vpauw4x3BYDO4CO77occM0w+8SyX4COl4p
BimjKY9bZaTG/RQNFBNvM0Tn0SMxotY4S74LBP/9ZuqKKauUWNSE7uAZfTWrRVGlYehw/Oof1YEg
mJazEExuT8fRre7lvdBgc3eNgKXUwv8wXRvr0t/pjQD1h0aICYpe69WPGgy2Ds9kdpkK/hcmW4TG
/r4y2VJbR32JQXmIGTKfiNVOh2jofs1Qucrh8nZyu/nP0sB+IhuWor27Z0jhEt2IK5QxTPOuI9Fu
WWLvMgQnFzwEf7s0mg2q2uejB/7MuvqsD880TAXyz/nl7zA42SO0I0GT0sEr9SF09L72uijxMyJ9
VqhxV8a5rWWLXwb5f7WX75C504okQwoKWmB1N8YRfFN+ejbPLCtQCKleubfAOyhO5ZOoBVnBHOGs
qmsdw0LDvLd7Y7eY8e7yifHPuHdITGpWIqjJeWSGpBy9Oqjtssvs1LzSpqOF2FOLJJVsgK/TNScB
TbJIUNjfV6hlQpSkDHCIUfq5V5/6YFcK+UC5JNi7lXEehzaUA5YGYcyk1M2MezBpuBK908zHiKK2
EvU26nEy//AGcK/GgeaSYirYTku5kprrEn2d9G/BkQku8mtJw2rzFH0sK2JADpmj3xxQU3bE69uZ
v/w/+c7y9TLiJiBVoIQNHfzCfEDXKvoqmhtIY5mZdqSBaijUZFHV5ua9XoFwz9+8ovXYDyF2rgnd
0NR/TFp3SrXmqzrn96amn5qx3ula+ePy2jZv2gqW/azVZsY9eqXDElIyqeZOM6kdRJVlF9FT3kui
F75gH/kgr2FFtQVablAJyfojJs3ntpQMuUA/boNYlmYZzHTyz8A5h/h1PQ4LF2AXy9U+KlXn8p5t
H9UbBPsJqz1raLfUoxUMnj535LvWkgY8ZQnJ70AsbFW7AgHlk1YEyks+ZhFmDODt3wjuGV+383q7
NVTMEBWhJ4vwpgZ1f2hsVqFBGJ/s4rJoV3xmHRCMYZ0FdVkbEDhsfOP+8uK39ncNzNkfPcvUZGkA
XC/nqb0i8v7y97dUo2aY8ENkk7Jy6d83NzemeJoleCC9hbiMNt+MFoagJov/ZzDcGephq0R1aw6e
AQlUNWqX0S4a7y6DbF2u9Vo4NV9keVHUkT546OKvbE1pfkjS0kP5jrVXZei0vQzHPyV+qnz6Jpgc
nhzplZXO0gDvDe3ECIEGh+JqQq1Ah0m1oubTrYMiKzC2+NUtaPOs6gYdglDNj1nv64XXLiJnh4tJ
vFsQZ046KzLkMkpHL5wHRMTkbvJ7UFDakbVobpsO5wmzSys706VOUJoqWh2njvsxyuSqgCEjeeWM
tLhNqtTPh+JDYghGD0MhCthzuAUuSxhRKYCEWOVVHdwTyQubB4FUsBuzeq38oyreMLilSDoc+irD
jbLOiq86ZN89tYkdnsJPmDIHPREl3mXErb0DPcqvRXE2RdWTUilTqGBMrFnK45ichNEqAQQ/603W
BxoWDdZkFjeT0dvp4me1QAQEmo6P8NdqFxaWirPRUcggndTYvbxNou9zF8iqe4p3fwbhbl4GK97X
UfffXuO8keAbXWTFwny1Ale0S7LCzqb8BDkUET5v3dGVQeCpfLORLGafQulM8+Im7Xms/5qU42g+
muU1qQSJvu1z/2X2+GBJmum5aeXwktrsacajgMo3QSvKv22CYMiErMk6m5TK/r7SbOGgTuOgwjZE
YLg1x8KO6+M4LQIvQoTCHf/S59JS9cbgqXPt0aJwBl1GWEYTGAX2mXe3H01sGmbsIuDH71hlZbNU
gIHJi0JdPo1d/DLHk3Rd1cFy0KdQFLTYFOo3ON4vqRBZwIwOCHVWVwjBaEdZqw6X7832xv1aEV9v
VCypNskEG5csDxPNPXV6aRWROy5ah/q7DDQzwmRtjm2jhepJOh7zsaiuQnAyvKc6hPFCy4q9p0vk
hLSHWMKk+fQoKYNA0kRrYX9fyXNGzaxKFSjLsie2pcEzjAP/z86EuzJSUWaqFbNjBxlrUS67IVV8
TC7/w6Pn7oxGrDpSRqxkypGUAPfW0H2LrU+X1yI6F84mV1M2Z0GLo5/N3J8tjLbSutskG1wz6AQn
wz71/nKaFqKi6G4z+ZflkknFlAfQNHVr+clgOjGqXEyl91TUWcpqJfBHX0XqHZ4FVwOPWR2Msdwx
FWDQayoDV2c8FofpsOw7jM0LD/SONSJmjrAScdP1WOFx57XgmprLiPUFoDfMbBbDnFBy6SDx8WPx
MLT3ShTl23qbodjk1wq5w6NTq1d1iBUSGbwadeorenVH88TvInCypO3VENZ21xORMeez9D9trYVe
ZpNqFiKobCtWl8xY5iVuCFvq59lhcx3zXRY46YgqVsVhM6CS80Ls7utlWd3UhVSXdR0Td4jBM2ab
cZxVywIfRbOu49HLg6MiLB9iL7p3QkPRfoI8EqKk/NilMmgw1pQwPwgdIvG+eJhsEI5jlFZy1AVp
pc2rt4Li5KUjFGySCGx6spH7ah0850p7r0uRp6rZ9/++c7gCVEWOjHWDcec1mZleDgXOy2iuLTI7
nXlbdJXz30FYDbBGDQzCUPn5bm1ilUmTaLDx5pPSvaTtXY9o5mWMLe2+xuD2TENljSVlwBjn0Sdj
sht70QjKrWNZQ3CXSjcQb6tSQMTyjYRJalb4KKVPTSBKBG9J8xqHe6kkEYHaDRQ4XuoLS6uYzbde
F3j1mzpwDcI0yOqiBnRUAsxiwrv1++RXBzZ6ovi27Kwb1S/90Bfybm5dnxUe34YrjxG62muCJ144
23NaPMTpfIyH5KiE0snsntLB/Dueu6PUN24XG/uPSAfe6SDfBDkH35Aq1foUlSnQY8s1mhsaCMJB
26Lx9n3Ot0jDUlngriPk0HyuJtSnhYU9hC+9pQgWsi0bb0Cc6dJibTaLWIV+Lb9Pub+M1FlKUYRS
BMLdpaLTzYr0AEmie9kC0WzqdKKUgwiDu0wzqOopOtAGL+uou5RgmLOMPTwb//LBb7kWqLxkWUpQ
rxK+1TVuy7LGMLXBK/rdpN1Mem9PeC6H32uRdthakCVrCLbqio6AHbegsUnKvMCMK7yT9+oEpu70
0OTPl1eziaEoCmaLQIbfFacstaoVdTXDURpyJPDC68BKbH0wBZsmguGlOSbxtOQDkmutT/rHsXMm
0YTMLXVtrVbCfsJK/Uxjn2pW2qOcfux3vdSd8ya4ubxZ2xCIwCga2Sj+UOU0XYIUqyiMm0g5m63g
+1t3HinUX9/n3kbdrBLMS8MSAnrbTm6YdHaZnqTg8fIytg/jDYaz0EudytMSt4PXK+MtkiNXSU08
Wf9IwmC9Gu7MKbr441HHbsWGO8u1vaAz888Wwh15OhUgkViAII9DZQ9B7EnLsC/HSBDu2YrEWKqC
20GQ/nifp5LDNFhojHDP8ndavcz9DUthqvILU5ThJGI+FcGxv68kWcYwsRz57cFLo3MwHIxetqP5
W49JoDGxA+0junm9Os5u60lGlqIFobwVHXT1UJCjKfKmNwX7bQP5BFW0THHe1jn8j/LGSO4Kehe3
RxoKXmGbcr1CYQ7Dat+CKMuaesYxNeR2ijVfkq7lXkj/tan/VYuV8xFU9fHvkdykU0qV6KfXvriK
Df6vewnDjHJbR3s1xg344768ChZbbgTyvql/VtD8jYrDWqeoKffUiHhD0Huj2riXr5QIgrtSbRoo
KUwC3A7MeJsa46aUq++XITY3EC18eEzKBkHNyO/HVKaSKg0a5M00P5fKTZLse0Wy4z5CoFMUQ918
PSKL9wuMU6lhFHQpvFKARfZ4jJ9ZCzAKLJzWj0Owtsk+Y1/VRC3ifFXy66N1DcurWDWYNCMBbOth
oIcSoYqVuO3j5KpgKTIO6Qk8w6ewsjEhxcxQTCXbodvbl/d568W+/g2ctBSJnEgJ3mJecgj36THd
6a8THT5U2rTG4USmG8BkHahYqwzSp4PqMY4x0KiT8+yzka+i6mCR+DBds7rlA3gjDHmChKYVWAXz
iqReL5P6WSkK04nmmFwhYxxbgs3c1GArOeJ8sVCLQgoqd5j+zryJrO6uo5hOZkmDHem6qNxJKLWc
BehiNAk0asV0zOjJKCk3HBTC5Z9NjCYCw/+p22WpTT4QI1ifI2cHElpXEW1wLxWSuwnt9qRP3SSs
2LAGwW5uvhVRD2foUKEaRhhw25nJUqmimxzhldRuPTZJPPHjM2lt7Ubzc0xpUO8vX4Yt20BlWZdl
E2sE4u9SgxpAAh8hQfhqeVG6+LoHk1uXtp8vo2xpTypjBATLs9N3OYG0MkDAb8ACTSFSDlG6Q1Za
oKC3xH8FwecB4Jku0WQBop/N2OkT+VPa5rI96bG1M3Xwak1yYgkwtzfv17L4xMCMaaCx1DL/Z7qS
w6OifG1igU8q2LnXDPzqVneWQYqxx/mEU7dTS7LXZ1Ejw/Yq8IxCukZGSJiTuTwoTX2waA9qIOUU
VPQUayCAaFJBCdr2St5guLurq9pgpMw/yKbisBTBQUpEc+I3V6LIlozYpGa8izZbkjllhgaIVD6U
CiKhqkvxPrwsy1teKMpwf4FwenbJoqCXZjgZ7bR8WbTKTxKEXaf+Kgobb2jpzdJExe4y5mb1zRqU
OyOrn8eASsyFY5SZIFBHz8RPBptyN3dgb6c71S5v6tvoKKLuEG0qd25gTLdKaZF6b55Cl7TaNdbs
FGUjaFjYFI/VtnJadrJIPlYEgj6HDq2v+kFwkbaXoWG+mmFa2rtwudQNloyp2Pj+UuyhCh/Rovp5
zkVdLVvOBVXZc9tQDQV1PL/r0xT53aSesAwwqNuTAuoBKfC61NZlsCqpHpXuqKjoZ3Nlb5A8yUlU
FRpyVJB6ZbmuUzQQIPhfFQKp3yz1WS2MpzgJqiaXVA0LY+Q+KSvUphhAOLqqO+/H0hXFeIR46u8b
SejSNHoFq8ta5lSMAeyeWGkRxoB64c2HrOBqCzm3tKvzWZ9kbGGeHMr+TEe37/3LV3hTvlcQ7O8r
RQ61VCiSCYggOUTz/SjqaN+WAhP1UTp07LukyZIkRoMXPjTE8DDUR1VPbZN+5A5h9gsj/zcx/JHb
JllDsqvWoAoC69oaDmFwlBJBSGFzGSsIbpumbh4Vc7J6z+g0t0xrr57V22QuP10+DREM+/vqNPpo
iK2pM3pvCo5N+HXsPCnYX4bYPPDVSjg7MXZLoswq7ETaYHIxpX4Uhd5lCL6P7fU5hZLTXwfCmYWQ
dSmRBRjDl8VfXPkM6igf7Rpkh4gimmEwUHD6ehmTfZJPzq0hOXNAl74e0xiQRrLX0t0cXxf0KcjO
5vTlMpDoiDhNqoKcIw4LKOyubWwlol/BWLhXZVlQ4LOtaAir3tVZjITvrQmXruzkGYqNjUUJrxiP
THX1ylPghpGQkWp7VZZKDY2i75Fn0odPWuh5hu2TqmYBB/RwtRhR6y0U3F+X948dxLuDgqEzkERV
qaVysjE3TZC0OtZVBMiepoot5WAFsZ4r9crAhLlQkkQmgl3/94jYSGRtEb7gWe1zdanLYIAj2aRa
WdqDlETfqTmpbp4mBgjt03yI7FZaJslBOj13CsuSOjudsPt2Z2TBVZE39ehmGU3+e4UVfFvNxOmq
eOOgi/73+94hIJoqNbZdbdClP/hGWDl50wh24P3h/obCz5lKSrKMSwDlFdPraXGX+KCLXvnvtcrv
ENx7zex6KYhYyLW3orMR9GBfydzLgiOC4CzvYixpKVmoCUHN9w1VR7CAhV0tMIeireJMSRRnQ1vG
BF4lVa7auPSQB/O06E9h2FpXen5Q4jkqELLzUKLRogGxrHzU0Cs7KvdUsKL3ihEng2Y2grcHBnzx
UynLvCvbYsCKlJ7apqU6liKBAbjdgZfkoPTt/eVTYubj98v2OxxnXvRk6ftJxylFJkFmUtIf9CJN
Py3aUNgVJfWny3CbQrFaHadNlK7VQoPqGBuJxLF2xivx8vc35WH1fc6syFqWgy4WBjktXmTLW/rn
NBEc0Iam/33LOCWQ6r3VBrGJh26GzlcWWgGlRZnYBkhpMk9yRZ0LgiPiedHHBtVjlSn3KINTP7cR
onBDsZ/myiWFqA1KBMWpBa0L4WsYkPMgBt0vFE/YVvt+ITsz/nb5oDYEAdRqeMbouozZkHx+P0en
9zi2UgvtMOGtVh6rjOwuQ2zKAsF4FKJaeETxmYQBXpM66kxZL44pQTWUDkbfuB8A0WRUGaHR9T1d
kDZ2xWxWTOCk3kVIwg7C+zkQgGzqhBUIp0pJAj06F8zNHB5kOEutbDcqLCN40Q1R0k+ExWlUY5DM
jATAKujzAhZdmSBhXTqT0diojL+8eRuBWGaG3naPSclKr6b6bBEaA2w+qpjO1YL15gC+V1d6SUHj
e2f40fFq/JgRfwNlcrMCJfLUysoIHSSVoWNl11bZukFxuLy0TeFbrYzTq51VN004QvgifS+115Re
l5Gos3Ub480b4ZSpFdR52ExQRA3xMh0Vy07238tk2AG9QXD6dBqTBE3+cEX6MrUXMBMWEbikDtMg
2K5tSTBRSkoYlYDJO31TlC39XEHJxWC7P0YVMXfxkD9UBs2QAoiSXaBRaDxFrTyqFMMNUofI+sSJ
5KYjSf2+qXKvN4dPvRUogrKBzW3GEAwVagrRbb4ipa+XrkGjTu/JJUgax/GMJkq3p6PgobKhERE5
V9F9YqLo6R0xk5JZSmgFFHU1y+T2YXUqu0GgdLdWsobghDKoW8wpoS18i3j6hJeR4rRLcRsOkSxQ
WK8ha96tWCNxookSjEbrZBxn4wZ3stfuAjd5sh40X90Lx4qJVsXJaNHKKNXV6t6zOtM2pdTTpPk0
WvXz5Ru98UrGwNrVAXF2H1pRDkPm/Lceo5fMd1plG4flPtiXB1Tg3Si3QSHYxy17vILksxGabOaD
XlRQVWHzrZjiL0tq/hhGTMH4QJ0aVocqWdYsrCG5wnZ5pRXzKQgLDCyBIasC3V6WIbY1fa68MIgF
gs726Z1srJA4KRwIacs8hU5pkCSS8xe9vSrKJ6U/6VlrR/FeFo3S3BSQFSAnjEmX9HMt9723VGdD
v1XkXab/R/JMhFCwfSrBf4ZqvS9bIMb/kXZdzXHjzPYXsYokGF8ZZ0YaZTm9sGyvzQjm/Ovvgfa7
FgVxB2X7ZV1bqpomgEaj4znUUtIOCt8HMBQ+kNJD+Y6NMBY+ejP/wMuFIPNlVvh9iZ/0Fqn0pBz8
uqluBxLfpFQNNKGnu7tvoK9Bnhs4HjKfhAYWNZBCCR7KrrpBm1yeXZtVcPlS7YsAWr+hqwx2lNO6
ZFAqeexniFjaOvGKpRwrv1LrBJSgc1OofyIOfUbw1OB7Wjbn39ZUniZUoaHk1R0cqb79RgeBJuyu
aCOC89VAfEa1aoAIE5w0Uva0lj9jEVrNrlnYyOB8tAX1r8XW4KbnGLspzlWjOanyraQPlw+HLyNr
gKlRbbRiYpxZRT8b30pSwHmnyAfPXvQF/uCd4sSgFywP6ifiNiBWEFUQuWW9E8dtXZllpgw+t8Ez
wLQzlX7VRC6ETyLMXs7FfSeH2z5pUqZaBey/l6uLpB+Utci9taPqT2rSOFjiOPoBLD9L5K5xD/w7
sezvGwub6GaxrNE4eJL1RYkwAvbh8nHt/j4SU+yJQrKOv651086jQq3JU/qDWT/ahWhOe/d8XgXw
FaJ5ynMJyW5Ajem621TUSfvMldqf1iyan+Zj7H/3aiOKu6iWvdhJ2RAcvjuD3aPwYr+/6kAnUjFC
D4Gec1f2nTBO7yxDtTGLYLKDmVwsMmhQ8Z+0Kbx8Pty7904Mp3bFjEHWacxAMzNLDgU3cP3cymdl
uFHtfwblprAagffAe2H/k6ijCRsXGCzL3MOXk0StMa0LWqK5PChK9DntAK2u57ZLpTpoW+VoGa2X
pfoJCeCjZooaG3iX6d0HcK6ZEs3zaK908NTFxfPraf7wbHkEoGTGJ3oHkKtAlNjcP8vXJXNOWl8l
ap8PUJxxsR2j/9yAJ6lpRBna/ZvwSwqfodXMyAS9jjR5VPITsrpadKiH72MvaosSrIYvKkxV0ve0
tWCppGspd6X+w6gKKmU7VgPxig4bj94WdO+wT9hYJYPWdVXDl/BW6USHo1oL+jXYEW+8PaYCb36f
beXm98sls8YBGTkP+OiFAfBmq/AX+XvXPJX2rQwv8/Il29P5N/I4nW8KqSNGzNq7b5RgCmk4noZr
Rn4Se78Lp8YvjddubVVNjNjOHpGe0g417OyrbBL/8oJ2VAAdXGjmtlDlMeElvd2/nE4KygFILjXx
fQ6bm7dPSSsqy4uEcE9TXo1m1heIOxUUeRpMwdIfdipQhJ0782YhnKKNhb3O6jLBytqnsT5Jeumo
Klxy0ZzUrhyDYATeRhLd5FkrFYL+16Zt2NMhuyuo+9CPGlbn9vC/mcbYzXz0/4twh3e38FUsn6Vt
G9touqmcvaX5apIvC5DULNO9rAuCpRHuVUTOo4rnocIDTFFSnMdAbhvHrgOlbARvlUgS9yRqq6kr
Wl7MHviR/hlLwMKmduOmvTY4TRWLRov2L+1m8zglt82yjtqI9J5++3JigDQtrhiSZBqIALDfkZy8
3NqNLE7XATC6TDMKN9APNWQNteVj/hx/ycP2MJ8UVzqVX6IbVvIuXM8UBG7M+LwzhhvZ3B0YAKUZ
Savee3Y9KAdSlkNg1lkJ8LYi8RKDABWssUQDCKKzZH/fWGDZGOthtnEhsuyLTA+p+jFLDCeJcoF2
im4AZ3m1xSpIHaezV7eHtHpQtYdKNOK++1ht9o+zuFYEFM0kTgev7w5x8iESdXfxjeX/vlYbAZz7
0MRyn84pfGjWGcxYi+C7FLdZ5+Y/THfwiKs6xsf0Nnk2oCLS0bhJP16+4nsxF5Aef5kvHiEmM3Rj
Skw6e6xh6QVb8th+ZIxrq4+25GeR7yvYUb5xlwzDgglz3IaqGYCx4CbJP3+5IM6UGIueq8UKw8jS
ZlPYhP1h+jyyzcTs/nBFRI2V+2qImpKN99JALvmtutdK16+I3novXk1HkgCKPioO2qQPl9e1483j
nGyUfUADiG5A7ip3qpSij3boPaOO+gMKp+M18uiZq6Rl6pCiktFA0yV+1bcEEOm2KJjcXaVpmDZK
wDbrRni7ymKc6pHEBOemVE7bu3FnA0BT0Ez50s/wzl5tpHCLJLWa5roBu1z9rK9JMN2sV8ZTd068
3FXC1Y0c4rcuA9dOvmixwJMTrZAzWzWVlkWLEZUZ4+qsU+cMYIvNReX2Xf23ZGTu8B8bXeVv9zFb
iDIWCXIOpQ5q1akJBpqIrrRABj9JPZgWIAQHDWFYVDuqWUNWeYo05TMGcp6oHYWpgTyhFbmYE/vQ
acN1TgB9PQyPIEcXnOjup9isJoqIUNFeyjCbtyACSWA6l3jXR8Neg2Ys5gMIPAtBqnz36DZ3gzu6
QmuTwjTzAe7k1z4rXa0Lm/7n5fsnksFdc9NsAEITy/BQ1mM9/mg04IULPNaX9Po79d+sg3tulrVq
R5JCBs6OjvedfVW257XwZrDyYcq6Umd0Qy3e3y2M10iil1NUTYAW7nJHkXNniL9RXVDTEi2N10lA
kaZWPiazV+ag5mu8mRzX+oOpPs/2lal+1sxTD4fv8sr20gFbm2ly/muZ0c6S9R6N5idGQJb7ya1x
1EGcDH63Mya0XOv3krH/e85/GWmTe3tsJZfjkvZ4e7Kf2fCzaDPHVjrBgf2H0/AqhfNeZaWZqn4a
e08+MTYFY3HKzyngGRoPrFbgIJBC1YO7ed2DHcO6iQPRJJrgKpjs0m8uNUHdQdbtsvfq7HqOniw9
c2rRM75rOF6vgsm+YSsDhWBlbpreW6r1PCFR6vR99UeGciOEsxvqtBpqpWGmp/Orr9GJHPLn3GVO
eeuMYXkvCSN49oMXLjg/s0KURJ+RBO69xL7tu3OlpYD7cePHy3qvisRwdiQtY0pWpe09LZx8RhOR
BeuxOec/NA9zLCC1AlyDH30qfPnK9tpgAGVXDFI+8XpFp8jZFgqYNmJGSu/1xq1aBNrwezNu/H3j
B5HHNGvy1kJGRGrOlvRjGhWvixd37oWDp+zmXjg5vjShW8U0kNacXrzK0otPKp4ZRw4UPzlZD/E3
wQmKxHGGpGniVFriGhyRQXYH/GkPZ9i7kYcRMS89NteNyw7RABMOoLe+WdShtyKySIESWZyVoYnc
0R69CJ610NPYn+WocQcJ5KPy4lxe7X/EIL8MmsUZlGHtzEotsVo7cdaAkaAloCs4oLs9ND/Ih+nq
jzJprxefT0ImYxyjNRAOQ6mkN7qZt44xzT/z2Hq+vLLdPQTMAMjdgIj9vuvMiFPZLjT4s9Lk5EYQ
jblbxWFZC+Ts1S9QnH8VxO2gXug2rfIaC7IdelMH82HMXDbCHkaO6iRfhERNu2/ARiBnn6e+X80+
Q9QzKnfj9E/ffhjm75c3T7gotrubN0Afl7Eu5pfMmnUPoGo/PSUfzVD2tCtxMZDvCPrXlmxWxDl4
DYhatFVBrM/g0iXHcJWPEspNbvd5CkDixThLbU8TIansWshNxMO5KEq8wqNj6WpD028JSc5xI3KD
9pXwNXTjbInV1i06vHUEwDpS+nblEfVOy7sPq2I8XT4xkSTOZNjWNA1ygQNbrE/4x2nN0VGL8yR6
uHc37TWI4v06JW4bTKkDwU1W5yOQDh8kOQ7/YCkbEdymTV2mqLBJuieX/XUlJUGUrI5aduEspDTf
vUobUdyumZOB6exO7b1IPQ2Yf4rNU/S71IUvSciNDM4+ROj7NiSDTN5sHQoAq5jl42KK0sXMrXj3
Rm6EcDZBqftWTeQc3WQGyqY6ue1G7TZN9bAa7etiaF3EAJN3+Zz2jQS65AzbZNeIR1UyANKKrhQ4
w8boaSdwvwRa5qFOvHxn9CiSJqQz21e+V4Gcc4VubAOQ/+gTQNm7ao+dqID1UmF5v42vAjinSY6y
2AKxB3v7tVN2PXrFXenNB91PvN6BCQzIF5YKya4oaLEncNuUoagzQrBGPimolJEWkUruParLjlR/
i0RN7fs6/2uNfBpQrlarbSs8HykJSXpbyMdMEiV0RKqh8XfYqKykVMETy/in+yO4at0o0MPZ74H3
L+KfFm0Zd4vXWFrsCHRinpUXBxA3BIsiIqXaD/xedV1j37B5EK0hLexORjaFIUyy0E+5ArwXmlcM
eBjn4qMFEj/LifBW1c/DwbxLtJv82+X7Jjo47o738rguhl2hBlnfR9odyY5ENBQg2knu2QfUd4xu
PSQkDPmg9Dfp8uHyEnZ/n4FNgkmMjVVzJxU1igosbCwhbb43MXHq9J/LAnafwY0A7pjWXM/R3Tgh
jbMe8/FW6WOnpqeVigot+37zRhB3GAVmNc1YyUZvOUXheJd5jNQCcEKBjrpB7SZ/lMx73TjuYAoZ
UzqWiY2bzLssP1aaIEm0q1ub5XAeWFSYdtOnCqhGSepkVPGymUK1J/fy8YjEcAa81rp4kkuUIJRE
SdFRYZQOmeP0IKmmCOFfpAmcKW9bYyakwO204gGsQrOSAYSp1t1Szo0DjUCjdHlpAnnv4mG9qWcF
w1wgxpGdLr+JY9MxumNBMu+yIMEdehcOq02qDQreqHl+XAkV36F94/2qDBZnvM3SVEjVIx3f+e2x
Og3PtoyA2wwXcDGkj5YoC7q/c78S1e/g32WzVvIWLmWWZGdzUI4YRLheeu26N5SnP9m7X6L4JuvI
iCe6RhmL1Z7bMXOI9OOygF0/bJN052IKQiRjTrKu94o4pIikdSPM0ALWK0jyTK3zu12u/0ZOG3nc
UanrapO2RdYTWZgIBLkDOBo1UZvFvsa97hpntRsMBw6xqqKSEFin9KphlLxgSu/94Sgf7Dt61f1J
o9JmVeyDNo/tbPRGp6wwEzT5lABXwepEYBECnVPY3zcShnEwU7tGXyjwxp2qNJ20/dQ3nTOLaNSY
mXnnUW6WwhlWbV57LVtxW5cTc4OMIwmTg3wQZYxER8QZ1jmLzWQuUb4w42tlPfbk8bJei36fs6aN
MenGksIrTc2rtQkt/fBXv8932TXpupCywb2pVr9Uvqqj4F7u1yNez+HFv9sceKwoS5vaiFUm17pX
CweDKu78LXX7n8WN6ljfxFmNvbcOBB0YF0T+ABESd/JNYc0FNRCRz315ZdMuwKi6V1vJH+zcVgx3
8okuj4iLWD/X/DiXH8go8Dz2FHj7+9zJz12SGyZbBsBOgfM1urRev7UAn9Wa8XPf5BRNZENgdCJv
lwcwejFtG8H8g2qtFcAuawjWwvzBcIvH5LH+lnwYvMjRXRaFMeLU5Fn67anBd5I5I67mNCL5jHg5
qy13jKygbpRDjl65yzovUBD+mZW0Fl2k8zh7VYUBHHjDRD1RQIpflrJn6bbbyBnvVqGtaRWo/rVN
40hW4hmNFcSR9M1Qm4e/E8WZ7UXTgJ9WJGgBRg9EQzVQOi6YWSl9ue3/oNq3XRXb2811pjNm2XXb
QAO8crOqz0r7wRp+Xl7NnsnbiuCeiLa0FENiBY4y8dvhh5A7V3T8nH3Qi1arRhkNF5ml/DOpwGGh
2rc+kvzLyxCJ4ezDqMlNwQDIvAZ+iAEIwqRzR03wPLy8l/wzt90szkp0dLb0nL0/yVH5bhjeCw4h
YiJzdZKf8icdFINOGhSuIVjd/iFpmMMyMPX1Dr8tb40qjktUSiRZO/eafc4iVSBifwNfRXB60A9F
1tasM8BCLYYeF9VTRVMqux43eJrRpwHUWeMd1NhgSeDzVmDE5VN6mH5UZ8urfYqxb1/16jATjWKx
M39/Wq/iuIvaT3YuKxTipMRy7PkfrbutNUAj9zeT6o1UlFXY38FXcezvm8u6xkhE1qCk9Ib03Ka3
Mblu8AJfVvPdLoftFnLHNLfxYAPaHQ/8qT3WIP4FmJqLUbmDebwsSbQa7t5OulanOti1PbreFkni
RePNGv24LEN0QNylTSNKMYADo12jYjV9kLLK07TEMaOHsRsdYxb0qu6/8a8HxN3etkfXmq3AOSqg
czIJVvukSaU70C+t4teSbxci7ip2Gu80EJh3gP5ns418EIv3iAIwDNW5WlFcIz6m9KsafdWmn5f3
cfesNmK48GhA55BOyhhPLMCk+8KryZWyiLir9m/vRgr3xEZS22OeHNdpTr3crJ2+PSs9DB9V3IW6
Qx0u05VaUw8AmWkrsrzMGbm0k9xd1lKpLmkMdfz/xGR6atFPDbtxFiVBhQvlLvLQ9IlpNQhmsus1
0Pz1anTWkB5jN/fSwHIvn526a9th0kHawIA9+CG3IZ26uWYNbHJLmlOqz+1T27Xkywggjtqxh7W6
0iu4p04WmWj41/UJ5J7pSsrWUad0AogBkYjsWFZnfNJkqVY9a+4QxYLAalTdSp6rx6FvZRnjMFT5
BrwrRcWAlJw8qWMBMJ6GyGPsKLEZUZFPthuNKK9L48frug7FUKlFEVw9Y6L3QO8N3V2IMwXDMTlV
H8vn6OZP6u5bkZxTO9n6/6de09QZMYzTNJ5iJ97lQ9s1XCArQn+lAiAxfgxNQvqQNKzHuCTtj3Tq
r2eloR4kB0rRXcvFeI9lCyKUfVvyKpMzlnNqLLL0UqsuioOhD1fmut7M6XQgC7CdL69vtw6gbBbI
mUozJZaS1QhUX7CWAauaHuKb/lgE+Y/8nKNFJHkgzyxRZgS5V7r602X5+wbt11r5ODluFQmFPjiN
wITz6BSHlbEGeZ4LQpPdivxmmXy4nA/KPNQUDf4AdQjzQ467nj/byALaYX1i8xLyN1EVR7Q0zlbn
awlWkwYdg1qCnSP+AuzsNBbo53+YsNcN5G01/OFFT+DVNz5Dw2VJANbg3BwLP7mvBHks5gq8t82v
wpiF2zg+SienyxrjYWgR+jdy7ZSgUmiu1fgB+cDLirFbkNieGGeb86ReaI65YCgmvHC3CGzqyEdQ
UbA4+bE7rIL+L/btl9bG+VvlbJpaksLz1o1vY/Zo/y6w+b9R+OtN49EIMzOve6VEFD4GJABmcoDA
JT6ywYzWhdEHFeAPwRYyDbu0JM6QgMclrkqbgSOf8g/xoQwqV7sDMNadDPB90WMqUnfOkIyaijR7
i1mJsT9143GxjqomusWCBfGDar1k9lVLcaXGgN6w+nz5EU+a4awuG8hoKtHl2vdFfuk7P7RmGXmv
Wjl0ULfO6AB2tf5M2rBUnqokw3vzpKyfqvkxGUQtgqrg2SGc7RiLLqkzCsFG7mihfUBxxJMPll8c
9QAU457pVsfyNj3TkPFVtL3DJnzoXX1ixeg8EBE5CM6WRzzTaxPAvTbuxqzRewsgJMoQBcUwHi4r
rOAKEs68jOukJwVYTLzEol8Bw+4roE++LELwthLOqiQJ0dPSQiBSJIWj2JJTTF+z+WjlQt0RLYaz
JzPN8lVrFma/QMvqVKcM52a7nUdOVqA6k9CAiQ6Ji+OqronnucFtp8CimQ1QBAHgUzQ6JBLCmZQk
oeW6pEhilv0nolFn6p764e/8H8JZEhJZs5qyzubCMgJlUIBnsIZRVDjZ9HeS3vWmyHZjAYQWLKVz
c+wi6hsVOOEH69qe5OCy4gk2ju9S0eI6KiqW/V1TPy9Wx56O8pQ5l4UIdI7vUolLvU7nvEdf71SF
E8HInxD3TuACaJy/kVVlIltAJPLSoncypMPUJ+Aw6JjuHso/mcrcuAB8j8piROASbRBVZFPYldc5
4BDJH/QJbEVw9gCAUeYYKSxpCcgbWoQ1XZxe/nT5WJjCvnuHMbIEdCoLo318i7AtDX2vLfDRsuMI
AuD2sKDXWz4koudx9/g3cjiT05ZFlTby3MMXlE9w0u4aN/E0z7zPrxmbURqIkLB3lXojkDM5K5oZ
0zVCjspIO6fJ9UCKFCfrqODusO++tH+c0Sl6S0vMCesy5ttco7dLlrl5V4b2cn/5oPbj2M2CONOz
2m2SoyePVYZH1SHohLJv6oOROL2vBW0IPMmscUSR7H4M9iqVR8Qmcrusiz3Dzbjtj12Yn+cjXMPc
WT53Hoo2V6wzfzrIX/5Bs5knnqwQqCePLCVLrdwYLdANsuWmNcKmhitqg/93bZ3Gujetx1YTOsMC
VbU5BydaTXO1mgwppgEU1XVQPUv+Gi4APPHgzDGP+H4w/8Q6braZM10aMj3DusiTt2iYW5eiLnOj
OBVlDATKarOVb2KkiFqdmjE8Clp/18pDrdyZ4+CsogYqkRjOcC3rZJsdgx1YFqCDNLcyXvyhPYN4
Q7Brgjtusw/ZrKeSm6ghCU6qjL1pOhl2YIreRpECcmakmUyaKkAlhn1sQQ5Mw/gohX04iNzLXXd+
owC8HZHGJq0ZpI8RExm4jkZS/hibZLjRByR/HJB7SDcllezvLR1X7QDAyehDCTIGEOr1DbmmWZks
jqmsSeaZsOmFU8qFbPtpbSy9q2Wdabgkblt0rZi9lPpkLrLUVbOuUP0ZQMiAeF+tsQqUuStipygm
6aQCOmJ0NCmKf0prbJkOkEw00y0ADIl0X5QphterqXZmeKmTAzLYKMJcpZKDQTAjw+cxLoAWD8SL
7jysc14705TG1Cu1XLH/Ug04y9hNxJrrCgluJUMEHuOxlAGqQZ4vG+D33oVu2UAPB+oxOrAx68Ip
Wxxj+IWopSdNqjOkdyBPzDvd6ensFkIao52k0FtpnBFqiy4qq0IqPdK7/bWGDooKQxqZ6RSOP/vF
4U8CqbcSORMUJw1IRUyJeqBvchpDc9P6GKXKb5/VWymcCVIjmhSLqlGvqJ+S4oksXyZRZ/l7+/1W
BGd+bK2q+2g0qGeiwmIPz6Pt/50mcGbHbjIFxQ6kzGifulLxCfhOxRREBfjMShFtg2gxnP0p0AVS
mHJTevrQH2cCIilb1KQuEsGZHlpIatokWE60SI7UFI4xCjoIdvpL3h4Jd0MbSy5juYMIxuKRHxiQ
Z3arX40H/dxedd74tbk1j8shaRzlePmsXlJXbx20N6L5iezBpjSbBigcwy0absjTHMg+thO5Cnaj
RpeNS6t3OjouVWf2s6vWhQPs5LdFKMq67rhwb7+FMyHgYpR6DTUkb7lXPhlf6uMUVs8GcZQbep1T
1wjkAxoHLm/ATrGWCQVWHYZfZP0dcFM6FpMR90hh/ztGnZ7qw0vJKhT1xe3ke99I4lNgywhc3QIz
zB55rAqHJRJZVmEqUBpmpXXhdr73M97K47azQR1CnQZc9OlkhfoRtJo31Aei4WGWMTO6urFb3caB
iHDyP5T514byCbCy1gqrKxWKeQsjtFwtjMI6SAIbI+mz335s/R6t6YU/XYlA+P5Df14lcya6Ayae
DhQWigZHllAnh8xjIDYtBkgLv8UsxOD+nfLwaS+StAQFQTwKWrj4gM05WUfQud/IBxF+lEhN+ezX
VCyAtm7xvBbmbRR9zKfR6YZDvd4q9bM13EfV56IQNUu8d+7eKhBnyNcJtbmi7UoMUl0PdWB3jdMs
tt9JZ3B1SChFtjQV7Sg7o/f26PUMOYNeEa1MbXSKeXPUY7qpi26zHjez0905G05Jkz6VtXRKzOpM
FusE0pIT4O6v1YF6l49WdHk4qx+va963mlx6kZyCLSIPZDW/lfQ1zMs1uCzqvZv+dps562+OrZrH
UgJfJiafohnNL4zypbMEpn6nLPNGDp8yqwxtWOK0xZK+IDvtNqF2TE+muwTENz7aQpSD//DRfh0l
nzcDIGa/qBkpEZEDnELxiqC/Wh9QNPdZ23HhVoc0ELGW7D/WrzI5v3BMJjmNpar0lPZkTFfG+nD5
rES/z5mYqgArVmZiD/XmCbGik2rC7qF9R/p1CewTNlGbvmhLsqjM31BB+pPEp6LOHiIj8ywtc1MW
VqSAgwHtQmRI11Y/houZhUSNTwAKuEqW1Y+k4jNG3p4ur1xwIXik9iaO8yGfJ4AepKpjpp+X6DBn
H/tMFLSKls8ZHRKbAHPLldLToruxaR3bqFxCj/PUO8qyCFxV0XFy1kZr7UlSZnYlknNayYgmBoGE
vVfflhVdtlk73XtaVzOqu0oq4tJbbcpoY6nhRWinOjQG8FIykJuZNzR6BuuNIwPby2uHTg5btcu9
y8e3s61vPoPb1namSVnPKS7GaAIU9aocQOA2/ly76yQRGJode/ZGFLeptR4tjdLBnqnw//vaW8zI
iSeB0dxRxzdCOPuM3gOpiZmXEXWp1Ppa0U+xJ6mzcteseuRM1ijCNRYtizPTuZob1gr+VUBt9h/W
pTiAlSGMJ+MPHNLtyviGHDWSl3nNM7RzaObgRJ2MCUj73kyt09AswKq3row+vcso/l8jAi0R7CrP
k1qajRnTDv1hEZilWgW+k/2YzQcyCTCuRHI4Mz3ZpZYN84i9nL4gNpz71Oktr4oETQ87vcD6m73k
zLXSSKXcaRZFJY8Ewz0AvTVHze4S4yy50gf1uxG0ZxXsgmt8ELnfO6bljWj2940Zt8EwKNMB6qLk
12n6TA3BFu5eaMazDhII6z1Xb2P3ZhOZfenlNiJ5w1WH+yb+ZhfUAaGuQCfZZeKcMlt+lcWrZJzW
o1YxWYZ8b1fHCajDfWLDYJ2N5qOWdoK7vec5vJHHRS5WBSi6rsbetZ/y1cV0fYgBZ8mln7pr4xY5
LK/+Yh9FHTK793uzSE4ndVnS5Qo4ip65NjdmubiLNH9S6Cg4N5EYTiUJci8agenyiAkWbPrQz19J
+fWysVfZt146ME759HyMQD8KE/wvignrwUEbd6ArLnWjp7JwFo96tYbOlfTjcFAdjPeL/b/dG7DZ
ULYTmxuQa62CmgxWykiXGViSPLl3aH+4VtEQYR4jdxQF84I7oTOzs5EYlXZlJhKOsEk/trI3zjnm
PkpnMkxnFYJBiZbHPXPDXE9lFUUUDtF8N1bkeql/k+YNfUcwX5sd5B65zjLtTqphjs35o62iVpu6
lLTuZWXZC5vfSOEeNjKvxTCpGYz+WTux3JPkD4BLLRzrtnzI/PIsKoDs+0Sv6zLkt+ekj2YkUwsS
0SKPQD3154N2HIFYZxyK8DfJGflN5BPThU7lftIp0i79Me8rJymOLar4gk0UXGuDsx5EReKfVgsL
dkhARkZy741OYaLzn2ExSDg5bzjkosLY7kO62UnempQKZu7Q/uC1BmoX0o+UXGfTbfqbvHL/20ML
tHggl7ff9dLalWFgJgTvdYZySam1Tjeb4dqJxq/335lXMZy+6xhg1CtVhmki/4Dv2M2ohmLf9dwT
X2oRQoqAsfev8Ks8XvPVjpIlsalXkeiUTIUTmVTgDAuWxHfJKvVcD90QZ16jSqFuDG6i5J6mA8Yz
/tp2aGJdRR1o+/eZ2KCDNnXynhNaIibpMVOD1xO3awWMmhk731t/9W/6s+2JMsj7l3kjjtP8XDPH
ee3GzCvYjD4FAmWVeYkJBAo0zh5k6ohObdfKbwRyOj82WQXG0BKVpvUOLO52flv3N4t0a4E3UnCr
maPx7h3diOLe0VUfR30sER+y7Ph4RFNGkIYsYZKdROnh3VVphqygiMaa47nnRKkiugKrDmaq0dED
9o8t+3r+oM2VZ2Mm/PK69mWBbY1NvIBdm3uZx0ytMnTEw/2W7nK9QXRW+6R+njvFMeinv5PFvckt
Bm50i7kiRaP69XSnd6oDKP+IfE+1VfCUvXz4u/PSXhfGbaIu5XjHOlhhcltDFZETaW/M3I0yJ3dx
A1zdpYF5br+OoX3U0HBtOPNPdIe4pQtWQhFA6q5t3nwMZ80wygEIZjNHckEN9X5yhzlQqYs6tn95
h0VyOCuGfaXxWCFV2bL+Z/On1o1hr823RqaGlyXtGrPXFfEVDPQPIqCpkZoinYz54PEmruXAGKpT
W/RncHUeU7L8dpcXXKCNSC4UiOSkH5ccScS+sdx+wazIpHt6Jhqm2Muvv5HDWTE0x3XAjsbSsiPr
WcfkElq9WMVJWKVgv3RBR/mO3FpWgWkS4bjA+vQCy2qDnsYtnOY4n+3jIjgydviXpHEWrGojw+gb
FEizY3rI7/sDPU7HGuWgy5qx6/5sjomzKBMxm2ZhafvSPLTVIVFPixVcFiFQc8L+vnHu18SqpqlA
apeMVy0SI1YSrPPntRGx0oh2jLMhih6DjNVkCciQtXRJfnpkDWS/P7v5VrE564AsajtXYE7zYhKO
yzf4VUX6/fKOiQ6FMwxIj3UjqLdKT7Yqv56HIE+T26nRHy+L2Q/XXw+fLywgk6lZZYnUMNPoxvmi
+gToIlOgn9g43qN9/EvLylcWumFu6IgQwkNGDMA5ppvaz1lXOov+LFiaQBn4tlzQ/QyTpk6Zp4aj
xwrj3QKNqB66cDzk16NfefQx8gEKWQVl2I7+ZfH7cfxmZzlXB+3uBoA7sNDJZZ3o1B8/DR9Kbzhn
rHb8rDnT9ezqp/YGXAi+eYwfRZOPgkvH9/EOEgAbpAgqBOIWJzHgzCmfW+NjJwJREOoQZ0BIVicj
UL+Y/U0P+scicfJnQNppXu+zJJ31kJ1MEMkJHAbBDdF4m5KBICErkDCQ4gdZuom1B0kVNKqLXhaN
syfjLCdjFOMMc5C7RCcFTcR6yCzK70MVvbEoGmdRIiQK6DIjcazYXyq7PYGIVDBote/rb/SRsyia
nGDasoY6oJksQFYJtahAu5sCLaCBIs6hiuTxicesjRVjHpEIZJZFcxWH6UWYus0xu5o+kuPl6ybQ
Bj77DZqK0qbmirSE/p1O9/1yW873l0XsB2evO6hzfoZqq8hHs/KWdLBvSzDfuCk4JjUzxLjmAZ0L
jpJ59tNloaJ1cVaEgH5Wk1sEhCoaHJWicahmuHGsC6KKHd6WNwqoc75G109ohEyg6Z0/FI6dOl2Y
nutHBlg6BebP5CsbRlX8DNzEfdCLCoeiVbK/b/yDzmotpUW05pHsoaW5Kyc3rSmiYGRLuOBO8RnG
uYE7RSIEGEuDzqQ70y4FFknw4PBhYG3OkkYV7KF8ig+A+gmnIDm0oWgsbIf77O1ZccZiqgeq9qxx
Tss0METYSezIkfI1apfEzRtbRsPwsLhWM5Eg75TC6aopChPZFplH0YZyFqWaMSqqMYtiRt8y6zMB
EcJfKT+fa5THclCBfFh6Nr1HBDYBrtcU3C/BmfEZRiMdCOlTlXmMbFRzPKynF/v+f6Rd15LdtrL9
IlYxASRfGXaaHDRBLyyNAnPO/Pq7MD7W5mBo4lr2i61Smb0BdDcaHdY6bK/kvXNqQ/n4HOPsVySW
B7xR/uIYbOzmCnXkL9lJukb9DIPfvksRFdAHNJQBkMpyCxcElDfxPnGHQ3XI99oRfxLsr8jqKedd
onAM+4zAu2S/epDmyleB1xeIlRonSmzWvmghrcse2SkBcLotigUFCkTZ3y/MPo1L2oJiHk4b1aj4
ojEF9/eqWwFqv6WA3MtE1e7j98mQZ9Yc4VKYpf7JB8gP8LHQc5EOoch9rq4EvFbon1ZVEK5xT111
itK+IaxfL79oLcxWIM86g/LBP453efMGIGsnPInKlOuB10IqdyGZxQRSnhIhEFMqzAKBA/tescMQ
9bbRQYd6C64tkFyIYJlZ1PNJlxdiuW2lJExCJYZZjvJl45/S6WKcWEPELx/OZttu1u/chSxORZR6
nsO5xJ0L2gpncPy94lb78rnYq0djnx6KBypq6GW/fmt13F1U9mZbqhTXBJsg1dz5APrh624HAuId
MJT2f0DfB2++WCEXxzZNQHKSYjcbr0R3zq7a93b3Op+qIwHvaPMsMnqRqnIxrSTPLUiWUXZAB/zX
HP9ly131r+d9P66Ju6GKSvPrOsSpTVNux9adlr6QdLITyXe39WP1jbPYPO4KUifNV6UBQWYaRt2+
MqyfcRaFoI/BBLdfjqJSkWDv+I5rNipNKx2JXhqdhvFBi0RBukgA50ekUKr6Kh/jdxgeycZ9Ttxp
RNT8F2BB/XMGYLi3vYcimZwXyQi410wfvkuSrqzmOlZetr8vcBc8WndbjoVaFMj5J+o+HE8J6tf+
T6t5m0RQe+vu/rcT5lmt1F4OrcFHD3ow3/jRU+1fB0Rwo4j2inMOfThpTcLSMp16J9e6nQeiuoVo
Ebw7kNS2GOcRztXA3KER7WU9dGRh+Ww17jkbDg8rOpllHuUyrsb00gRtVnSVHCkegqLhL9HZc44g
NdtssKwJzwof4H1WYO1yWj7qlWW3IxCTfNG8lMAfGJw/6IlsBui3RrcLBj5Gv9zNMoYBR2U3BcbP
bbUWHBQPLDrFaYrucZa61+8jA6Q900Mx/NiWsa5uFqaTgEKpWzwzdaEDJC4Z1MwNI7ezfnamKGG6
vojfAviqgEQzRaoUBgIEopfC/9XIta2og+AWF0nhvFofGHEtpVC2QH1M2bE/l6IeSZEIzokNaSXL
lZwiTph3QHK09QboEsL5WfaVz7HBebu4yKe0QjWpRsTLf+U0GscfHDYcwUaFgWohCvDWtfksjqnH
Ij6uYrNR/Aae0y9+0AS8MpiPCNPbufivasB2dyFI94usCEFA5RrKbQx2ME17VKloPkB0RJxni4g2
DOjCR6LEv+78HzUAXUU3wKq9ULQ5WMSQNZVn8h0bM6KGCffs11+K5miI8KvXmxIXAjh/VpBCDjpz
QJxf25M3XMcu2vdYVis5MlLbBPP+dWLj9XbYdgSre7eQy/m1tOoMo7VwtUVV5c0ptQk13Tm0BNfb
thhN5pp7Yj2WJlOHfmsB6Bo7imzTj7EI3O3FrEzeIzz8vRpN5vxBPOZ5WxoVewwzUrBqXz3NmGqI
Tvqrf1BO042xL70BdM/hScsdjP9Xgu1cNSyKdA/BNLFCKafvI5xe4A/MW4BHVCucskEtPUV3jCCe
W9/PsxxO5VUFrzN1QA9rJN1m42Mf1LbZiR6fTOc+OaXFYviAXklyvRlY2gkg11Jlh+Syo2/yvCPN
t94SZdHWs08LcZwJgP64bSLW7DCRXL73Mz+0qzp7qeYCCYw0im2fxIaTWyS+pGX/5jd+4JIEDTp/
pETnveVMgrbxFBkRHr9ZbY9o3Mp3/tN8UO6t6/DX4Mpu7FkYe4yA8S3j3xhZawS/QLDv/GMgtiRT
yito8dTs5rp0jPHCSgHBiCYaI7aVSHW2VyxQWp4zrRlpTLQGximPKgZILFvrvqnzUyqkXVrVWkOW
DYzfm7LMV7lbjLprflu/L6ykdy1ACBpBa8C6I13I4K42P29JCi3/ywXklyxXMh5A3eokV5Urg/4G
ba2xLSqJrc1RgeP9vDTO8KsIjqmuWF/HdJUfVS/yfFcrPJQhZ7CSw05d0R2+eiUtJHIuAEXIPsW9
jep6c9TGe0t0Ja1q4eL7nPV3c1ulcotO3ZaCTWrC+ERzktS91d3M5lOrCM5t9dmwkMYZP8FlkE49
JvbyND31+YCSh3VtTdHLlE2Xapk81Gp/NQYiiDKRRnK2DnKCWFWlEYnCRLrTg/laIWDL6mWBhQnE
8MXwGGxTWm/FmduH16bxNPjHqfu5bcTr6kAtXQMuERgPuJVQEOCBPR4hnab5diPhaR+pgktnPWeG
T/9PBu+YQDI2h0ONC6H9Pt9GT+TF2IVAXnEo4DJuokfWAae9bi9rPRW5kMld6VOoEK0eEdyFx+h6
emL1xeBL6akvA2pjrSMB61MUE61r/nmZXMhfTGbfDSYuorTXdzRsrqlKj+VoXCn+tMvl6QJkq0/b
yxScHp/KiKUaMbmE8K+OerjfEE3C/x5oHy5osZGcY5wqtbQCGZFepp7U+A39YKT9kyhvIYJzgl1f
Kn4JRCdgRu5NkF90X5RW4CeEOsi5vbppuibU0aao76MDsBNvrWugiqCY+A68mf8snpUf22ezarym
rBnQe8AGa5wjtEYk+0nfsezPIS+OYQ5YZ0FaUySC8366pWQ0q3qkTqfCm8nc2HIve1mpPGwvZTVr
slgK5yR6WnX6SODuJL0BZel90z/kgPMP3sqaCFzealBxFsW7vLwfA6UaYUSU7KwC8NhOkN3NgqNZ
jxkXUjjvYOV9PAFUH/lgoOqDl/eiQzH5K9kz/NBE1Eux6hcWwji/ACfeK/0IL651lk3CvTXf9Umz
K5JLFfjeeipi5xVoBY/N1xB5qKT3RofZrvBYGUe7NEU1l1XPYwIVmoGYa0C7+PhCn2lp9rRDhTwY
vpi+Bgx/0TNiDfzBkhciOJOdQtpKpg/tzi/lffGk7Vg/uIGJEmDmuupRvSGn1JNe1WdR+/R6MLiQ
zJluruWlL/81U1Jf0pPuNE58018kTvhNAQ9i4gY32e6PmvgWQjljJpJSDOYIIyPybVLcT/FXGSPL
24YsOjXOkNWqL0cMjSH1nT1Q6evcH7e/v656v7XivX9pkbeJVBMgVDnWYBlHQOT2wRWNdtsi2E/8
9Lo8b9O7aS9E5GMVh1RFKcfSkhT9GcWDnstoRcFwox02P6UxvYx6FQSF4eu24PUGIuQJTIZIJat8
p6CvmQC3V+A0Qv+bQQ6N+tD197TsQCh5VbUvHUntXn3O2x2QwQTntt74tZDN+ZDZkCJtliE7v2Qs
rfOFflRO72jHojFX9qVP+7uQpH007DDD3HnEkBb+QhJPvKyyVdC7SXuARd+L4rRVd2/piqppmm5i
+PijNKpOytyAKB0Ix6cJUD3AS6vqGzkQ0Wa+I/R/XtZvQbxmFiFoys0ZGZYI0ySueQLzlts3ju4G
t749PbZI76hguQWI3p9caOcV8voa58qohwXGPkZpZ7UPQ3fVyddt8HNbOVcNzzIIgAFkkxFXf9xH
aHyStiGS/0CI8wxoYtXmnp7fbUtZvzcXYjgfpcp5CZh5krvm0Dm5dt9qb9OwT4LO1tKroH2t0T2q
/ghoK9D/1QBkIZdTEwvRtCLXFOpvfWnGIwoDXR44aXoLIkLBea26yLMovowS0SIhZYJ6l59GuyqS
HUUxBC5sXel/HxbPEgNe5xnQVFAJrXjVKs/Md1p6agJBcChaCOcy2sk01abLQbHTdk5m6A7J77fV
QSSBcxVKUsSJHGEcB9nZndqEl9UggpMXbRX7CQtvL01yYuZWA280pi7xWzBvIQmcolUpUQ/bq1nT
MXB9IVUP2EEMu3ERjTa1UVBb2K+6fKk7dZ9E+T7Kkl3QZIfWb563pa2akiLruqaoKHtiTOPjyrSS
dp1moTLoX7Gc83xoTwUoZ5gLEnGvr2aZlrK4XYz90gd2Llo6om9agZaO6BTse4fswwtrT5xSSAKw
dkcv5XFbmVGza6QMW6lZw4VPipOO0fumKZ1ZmmygV36PzQET/yB23d7U9SM87ynTpoW2qFNTd6AG
wJ5SpOuSO6u/mNVvYxN4oW+527LWovrlGtlvWciS0lAeFHYja6BaTbWbroucobkp1F9Z9M3SBOqy
5t+X0jjH6+fgoUu1FOjNMZCs2mPVow4RCPySUE84NytFit9JbOZdvxs8spsPGQPtO7JZt//XVD97
ZvGX8mJVnwZapW7INROQZ9UU/+zR/2pU06VpgiAuUFwMdZ/6jtxYJDgmKfC5EiASb5+hYFff60KL
M6wJ4DDkCt4lzqNTF/wCs9LekERBt2hb3yczFmJC35jrrgJYX/Zr3hm7/CFxDDAADG4OjlYxWJ9o
VZxn0VUj0KmKjI1BvqcxsTUYg05FrUdrnhnEdJg6VDVZlflLjGJcr0zYoI409j+KxnIRy31DLsrx
iSqa5V4NvZfCuLusqGiWTsh1YCJeOvhX5ik7+aXdvIxef11eiVLk/+Cbz2vjdlBuqamNOWy78fy9
9Owf5SOGx/fFbngW4ResHpaiaKgOy7qs83MCGQUsnswKqUAbavSHvESlRhN1069d1CBy+y2E2z6r
nGt/rmHXJLS0Q1KrxT6chACG7CufrHkhhdu1QU2iUqlxSMOJjT0qB1ZAUU4KwCHD058MCS6XxF1p
ymRRv8Bb022NY6Iedfql8x+3vYNo19jRLcx2Mv2ulQL23ovCi2LAiwH4mn8iQjcwFm4Y6AjmLhED
LdiKyYLNKA0RT9duM4iy0uveBwP8f8vgrg7wi6Lg3aMHQb/rPGOX7iQnvWBIEhpgJAJXlMZY37Wz
OO4OAWYK3E8GcaQ5kuY6T57+05bxd0bSS0oYKzAYkup2ooCbTJSvWzfJ3yvgbwXdR/xPGqygrq9i
7Rg1hzAWlERWA6TzmfA3QjzVbVszzKpYOilF5dTjrY4Odz8dbFO5NMpLIxM1OQjOReWsk1iSQieW
Nyn9o9UCeNwU9bqJ9o39goW90CIz0V2AJ7ZR32nkqlN/aaboLhWtgrPJKkxnC236sMn+hWo/BxES
1uoEAiAT/rYWlQshq8JiXfq41uTTfJl46U0FhqnaOEkOAMyeJrdP7Hyv34/XMvpRXOEoDTuFzz70
LJ5zCGpn6DlgPBj0S3DQ0DbfADhZt+Wd8k0G+BBgEm1RtvP95Ldkcg4iMKpZK2aEJ+pX9WQ62g1Y
FNl8XLG3HO1OfyHXmCo3PPNoOa1X2oGjP/sY3nzctuvVit1y5znHAchqTdWS96Vru/g7ajTFJXDc
XlghvHCTykMYE7imCLJIoLV8x2Eypa0fF4hBVdrc9TOA9dPwdkR/4/byRGK4ioOaSHHQGXAqfd7b
URPaOZH2oy9Ky6/WuRa7+D73szDCOqmKqmFDtuaVsqOjXTlm7zEVYg3bY4ISr+Pfi+ZmRIvjfEuB
Dk1tMOFb9PGRGrkzDbup7f/jDjLXsFgZOkN88CQgiDFp/aCF+qEqJ68DU/GfHBSuYoJuE0PhWXq0
pEqpXsOLQRaK4oA3k3QnML5uS1kPMZWzGM7PdMGozLGBOhfjtwUazN53v5M94NAvRD5l/XDOkjiX
UlvJkBgUGlFmNyEA4MsHbfyPe8Z5kLHPrLTR0URQzIee3EjyFQkO2xvGfuVnJ3VeBecdAjkxdBAN
4FI2ErvLnpQxt8PpMTEO7fgHqHogg/pbA3genrFTJq01IaoZ/Msg0d2yS68acUqaNS9uLIkn3Jk6
zS8i1kzNug7H43zh7xgcUHQjes8wy9gSxIX/oyS1bVMgMG+j0u7lwxyI6hMiCZwDgOl3SdWyNH5w
kwQnSfiGFglgf78wfoPGLcilAoT7A32gcv9Eha3n6zHZ+diZHS1ESH0Xp+YEJW5AR5S95nTYG/GJ
yDdqfpD7vTz49rZKCwyTp9SZ8kTFFAqS2qOeHKUmuFCq8JZ2uUCd1x/PC33mHEA0jKmOkBwOwJ0c
oGcP19GJuubD4NbN/yP9sP7gUMGSDGZpgn84ZaBdEyWqBL3ud90vNFvsjGvDoQ/5E7zbwXe0x+1t
XA8cFvI43cjjdAxaVtrpd8U1gwYvFQCyopjvoM/n1XcSWyqFbF3CVXLq0mbt5PcB6mRhiqZrktsY
+vwOklCn8Euv7abLUQ88Ggw3RhXsK6rabVz8MPP5y/bqmWv9ZNuLxXP3SDbqfk0YUEMzXaXgKZoe
6gSkj7o7yd9NSQSKuWqGC2mcKs1+EDTNiK3Oh31cPRAhI9iqm18I4G4S1CxCLZ7RDzllPyXJ0YBn
Y5THSrn050gwWLna9a0sZHFXSqIOc18ZaDsaHOlG3aNZ2bFuGLCRdY0By++t1xxzLwe8kfrOmkfc
7ZNbreku5PPT5O1UJ6DuQra6HtAIJ19MJai14sugebbCK6s71DPydtOfzHMtpXKBaCclZmVJaIwr
1dKjerQnvonJJOoIVidQTH7AvFKN0gevN16DN6zFJsbuphiVTa7Stx4sJdjZq/BLfSfGimUa/9Ei
KCI3DFgzlkVTJtyxxi02tswQWUkNSr0YJ+0q3a6rX8DtFDhwgST+AP05keOyRYIo6wp0WwPdyWzu
zbp8KGMRoLBIFHdqtKsrY8wq3H+tYluFrZi7jHyf6U5wap9zeB82jz+11hyNHCw2DGHeZpgR2DPt
CpgidvpNwfQDFWV2P9+BH+Vxd4UFdGbfVKPCjUPy2JvfwUfw4JcizOmVK/CjGO6KiK2sGAMdzlq/
8/eZl+d2b+5aGyy8Dubi8TgSAYytr8uykBinGtX5xB5wOuVZ8S2cV3UHuhPNfGhNQX33HxZ1lsH5
ylQlYyPNrMALWhykkm5U/9CDF6dwpwNYMlvR1Ny6Dp7lcYbVy3Qkk9IOIDio7Wi4k0jsTJo3yiJB
ny8BnBY6QjAzpBm6wT/BGq2Jq3yCXdXTLejsnMy6nIvnJurw+pcEfurzjfZRFlv0IuqzSikdI9al
WWXfTe3SiJ+2LWr9++iiVk2kxtF0/PH7VPcRe6uIKqPyZ5lf01mkBZ9fEWwBZwGcapNZy+uBEV1l
puOfmj0sFn3VLXhR2qtBRGf9OUb+KIwLeqRSH0y/RCjJ0EkaADszuCZVTGG76oYWi+JOJUiT/+GA
xMfqur8J3jMY4TV6kJz6iygBJjoiPqgBfW1nRVA3vF4tsu9LQUvVqt0sFsPZqdFr0mQYCNFiKu0a
9U6f9lUtuYYpC+6jlUgYx4NqnGrCaKAV3C3RSWRqKArvbp06YEl25G8I01zAtF9OlYu3pQPqKuqI
9m91fQup7DAXJgRW0CLQUAt0Owx76XVgD+1VoVJv7EW9VCuNmR8XyFlTm0alrzE/Tr8UnnbDqqlI
m6OgAVdeTuAhk93aEc/MrLvaxRI5I5uREUIIglDtb7QcNqdjeAYahqPdv68/fFwkZ2RmMwPWt0LC
JiWRPVVfC9DURtP9H/ilxYo4C0PwZKVWikhercEwXFxm5vdtAauuAhMNVDdAFYVQ7KNWRJEZYaSe
uYrsQtbuFPNuUNwiPcr+jVRcWtLDtrh1Jfwtjk/aVIamSvqMemDcnjrynFn3WnowVNHE9aqvOK+K
z9nIo67omYn4qNbcVr9Sim/by3gPDD5FrwsBnDEFUUGbIUeghzo3sGWMN18C4Asr18HR2qEnudot
4ILSn6IkkWgDedNSWt9PCRQibU9Zco0ReS+xjoOp7QQrZB/aWiFnS5OvhaYa4MJimKgpAj87dOkP
kBeBDLLeD7JNfmxLXI3FFlvK2VMUy5ROPvy7HMZHsJU+aj56W8NeoPArqXdmt2cV5EyqThNfbjvU
UfrdBCaC8qb6mTls3tO3zYvpQr0QOd7VOGkhkLu4RmD/dUjs4YllAssCs6/oRJrbG005Ue2wvYci
vefusCgza1LEgAurAa3WvEn68/b3/+HqOm8e5y6CSarToUVnKQGy5eyCP35H7ufr0AXC5V1+XezS
vSx720K3FcPip8uN2m/lIcD+hcVr6SOfXH/3+1//TQZ3Jbcamft+QHxpBi+lYjll+xRS0ftm+3RA
wPHR15Z90VcZYHPdub9VkW1qBakS0fc53zCBMI0oE0zWIvd+fNuSu+1N2lZkYGd//P3BrMlB1LG+
MxoezCJys7i8RNjsJjP44P1OUHzR2KZ/dkEGuj1xLaDZkzMccC0FYRrBUgdnBMwco6fNnCCxo/14
mR/JTveyU+xKTnCiaPzpPfkyv66d7MZHh3h8Sve5l+xGUYv6+iaffxRnYrHitynCOkw5p4co+KWk
oibqdXU/C+BMDGwYfiGxp4g03QbdjT5c6KJmk/WD/C2Cz4iEWgRoR7Seu5NyRUHqWeTIH4SlXUvX
8ZQ521ojWA/lTEvO1CHywdrp9uolxW7FNYidRI5p/Vo8r4g3rbbppM5gDQexD2hLhNDUtKcMaWz/
539bDmdkQQ7SqFhBbJv7V7n8llj7sBAEfaId4+wMVDWKOncILgz1V0Ncmbwl6eN/WwX7CYvHwEwm
qvZA13J9zXCI9Vqms5NP/56Hh12151PhrtpS8gENK+HJIVVXPUZh5qtGxDUh2ivOR7Sjb6DRBKrM
onC9RsYoC+w51uz/tl+c1ZPeT+ZKQkAZa5fEfNS7PRE1GwkcCz/i3cUgPrAC2Ala5cLmgbbH7SWw
n7jhTfnxbq32+9QkcFx6fNSsV0k6Td2xo3upDW3LD71taYLV8KgTUpL4RApQzJz9Y2VcZqqQvoEZ
2tZ6OJPPlRbzNSbqcmhYL4+hw5LXIIzLHdYsD/aP3b8HvPugzfwUt1r2VdBM0AFKpV8pKY5z+Ufx
mw6IeWog2qU8S4sxKHEXMLaNbMqOjPZiNvvd9sGsesqFCM4mKTGssJMgYlZHu0YaitStrY13ev9j
W9B6oL2QxJmm2enSODYIF5LBNfdygjMy3oo9fRx25fhFdkMvd0QwnKvuYCGTs1OtyPLU7GQ8Ivzb
0Xfz5EESgUqINpC7n7UobObZAhCmpZT7wfKUIvAs9ANP6YtgA1c1/LwYvudpTso50hnYnnJj7nUn
R6c/dVObvtQIcCLhCNxqVLAQx13UgATB+NEIzQiKAIyS6H2C1x6ejD5CrV2EgiM4KL4BKorjTAn6
92wU2K8Re/gkdMB8527voeCweEwag+YG+Ax0+O1GsfvmGOWTm+uvgfEnofFi75g7XNynnZpJTSax
0R1DPtYR+kOru3I8xhbAPoUT16u+dSGM7e1C2ISLWm4Z/LJ0MWLuCTzbsZvs57vBwuuc7pJdvJcF
TwvRPnJeY+jL2Mx02HKe9hjZuU8707VGt5cEl9R6zA8kBkOlJkiA+G6LXqNaqCm4N7QbehpO6ExF
3gtMGO+lyQGsOd2+v2jRJmeiw1E+0OvMfWWI06ad3eJ/Yr0EwsGsdV09/ybOkXWWZE0ImfFua45V
XLpt/Csbv28rKvMan26zxbo5xzWMUVXUrKO0HHfoN7JLzWuV1ibzTatg0CZ5SoSwhKJlcY5MAdVI
D7wmvOXn5zhDIVG9JWrgbK9rUwiR+cd7FuuDXxA4FXn2xuGHlHuSiPp03W/973gggvNbjRyNWVFC
ZUZLd5J5L/vfC/NLSneWLwjMRZK4kKPD9O6UgDAQQzSmLXUXIcAb49SH72KoSdsbt57M/lsjsCx2
OyysPFVqM20xn4dUS9i/AzxbHvnaevGhho5XgurHSpsDopuFOM6DlUqS1maLR0eehBcAxdyXkXaX
T8UBtAHHTlZceB2n8vWDOgk5m9m+/aPyY6mcQ+u0uvJbC9kXBshmHIp9VuzCp95jSNaV4kyiZuKV
rqCPi+XcmU4TI8061kTmja4CvsTqp+T1zlRg2qJ2hoOwKCuUyPmQYiRV2UhQ0tqdQAnT7JP9eN96
ILy0s5vmQsQBJjI7zp3UWoiHXYemmcJ4ya3cNuqn8o9qpguN4fwHuhWrRGngP6jyio7izhK1KwrM
jQcD6MMMbRs+1ILOBSBSAMKi3eryD4pmkfjfQy5+0Ij3RuCFtdFkaNSmROAoZa8deajziy4T1IDZ
nm9o+bvBL0T0pjR1ao6GO0LpbUX9U66UPxoztMd59uJ6uE3C8IvAiWxeKwQAfB+diJQYZq0yPahf
6ssWDT7A3Ue0YFzTh/F+dNonXKJ29CAfAldUuhKp/Pv7YLHeZACTeYdMFoxs8sglI72Z7ztXQS9H
+2W4GP/1sM7HE+ScSGXWIdFGqCMrenewL+2dckkETb1uWYaOjhG4S0CMfNzRYqxUWrLcmT59UbO3
sfluqqIU4D/4/rMQ7qIZZTkgrQTNx3iL29hRudOJU7lsOAB0WcStRISS6yHlWSCnJ0qjlGbbEcQC
5dEIn+dMNIe6XjHTzxK4+4XobdPqBSJIVjkwUfdmh4TWy9cMoyO+DTIpsE5gckagFcKt5NRCAtEp
sQqcFxsSbRJQeYCorvYYamMhoQtU+IwSbSV3t8xaFgfVNCNazO5S+WaURTc1+8BnP3LeSe4qMetW
jrMSGcjK6102womphNJuwbPymtqjx8AJmjfrMRHhE7y/ybYEc5cKBu6mVgYjnNudOi+7hmCQ41pO
APo2JBKPjV3tM+Bap+DBDvbyi7pLveEi2Q2HyPW9BMAtIbBVyeO2ixNtN3cLJSB/b7IW6BZW6Mn6
bVU/b39/vZnhrLh83mxOqqyTCYY/+x3okJzyIXNiTJXZ1J5cXN4PqaNfRztRnVewLD5/Rue0GSYF
2cBJ31XJrWod/uOyOBczxFoFpBYFDUm/gmt537rBgflo86h2dnpR/pq91Mt1+4+SaIvd5BxNR41h
CAxEtZRoz4OvuVXSC+5Z0daxv1/cO7pvBlaY47mW96YjlyW6c0VP8PXI5LcJGpxTQYauzErW+2G0
L9TaWdq9Vb5GeOUYIkoU0WI4b5LkYzL7cpe4Zn+jAOlBRBT3D1m681I4b9KqXdmW0vs8XwhOFy/x
Wjw7vdaTj9Q2Tu0+pU6431Y+0aI4RyKRMfH7DtUaDNQ2xlvU//yD74OzQQeAAiZFeP6DVAqtiqRI
Dafyrm5uxVDH67fKWQKfmiOj3uWZgddSDZiqGT54vkj2rW1gNCy8E42GrW7XQhgXctQmbfvCwnIC
muySNt5JuqjGLhLBeQOFlDKZS9b/ON1JxUU1CmxyNWpaLIEz+6DO1KkaA3hp9ZfU3VL9ezi8bh+6
SARb4sLsc2MIQ8raLPSmtVXlELfE881yty1FePKc6fuaEgwNoAdd/wvzmTlADutDB4gLYNh6oltA
KI0z/7bpp5SU0LPwyNgwyWE+hK70xdqnXhDaohtepAWcL6jaQgulBLFS3xxy+pXkb9ubJzoizu5z
8EUEIMJEaORfBcOxng+jKoiOREvgw4HZykOTjVF24cvQvKSJIBG6/qo5azKPfIqphYwkBV5xYPI5
hT8aBEHR/r2Vl9FcDm8ihlKRCuic9RdGq8XViMC58WSHtdykULn2JGM2IxDOIK5ebIvVcX5Ano2p
T1SEHSpykFlr2nH3Yka3Jg3s6A/GlPBiWwjjnEKeqX4EzAv4tXI+RQFunoQIAIUFGqdzTqEaVS2F
+4QIQ7d1NDT2ml0lj/9JrXlIsjnVQSpQ4PY3lTujU+24uDViEQ2K6GQ4TzApqWmEDPAxylOHDLsq
vw9JZw/mYRYldlaTBotz4dxAphMWU0NUfGyPyqF9Jy+WD6JrTSSG8wZDqlpDnKMElDVEdTJgKMjx
6KjtaNM4vs1T+SGJZzsvGkHoK9IJzkXkkgW+pwiTR5qhQie+ZEqFMHG0t5WCncenx9J5E3keY+C3
5kPKKkIhSFVL6zXLXmXyI9dEra4i/8BDE5VKH88AWvkrzdJdRx4xbHJF0YiaMXIhVeAABQ6WZzMu
tNpQCwCCYWYLmav0GMcCAes9houd492CFYCVaUaBdSLEqSMACoK7Zrqdy94paYjmjket3g3x3mrv
h/lnYMYo7AGHNzpuH6BooZzrAH9W5QMsHk0FOlyh2gD25WVbgsCkCRdKdKiqoQ0Ad9U8IyXWHuch
AmhcaGdxZyuzqBKzrpC6asoUQGAyT3IkBUob56zck6u3XZB5qnxrJjdg5HS3VyWSw5l1X9bocZSQ
SdXir1bp1p3uSKYrgfVuW876+ZzXw5kxiedJL9msXd2RyykBSFvZetsitpeCPsSPIaWGjsqwtxC1
IjFb+m9GWdud79uRebct5x+Cir/XAqKUj4KCWaZNGpksxwD87APmL53UsEcHtY8jHK9Ti/qZtjcP
MMkfBVolDfJ6hg/U1dK25gOgFATHs+5lz0virDjLR8BytXi0mNNNCHyORH1qDGFWkX3ls5c9S+GM
NMh1E92YCCGiX61bH4uT78qGx1igAqfLgQGkvG4flUglOJvVq9TvzUaCSkRu+OL3z+iMGBpB0lJ0
OuxHLJ4yiTGkYcFyzIoy2l1468t/9Bw7bxt3wyejQtqgwAM8RZGva6M3zey+W005Otu7tZ71JWdB
nDOItXZsswTjChYK8ynCV4hEAk19bJ/ZIalu4aOO/043LLhGRAfFuQdwxmbmBKZFt5rpMWwBWtlg
2qqYrmJaC0SxT20oIV+nCvs5a9NMj92+2w/SuKvle3nsnTw8MmbjokBlWpxPZxa6JZRzGXpWW8rA
mqP1/fDU7bO9AQhQaw+kSme4EE10CTbzPQZZKGSh5yHQaVjvYHs/Dl+lJxWs3/8eb5k9B37rCl+r
SvwBhLIawuhUuc3QwemrIKhXU5togvMSuCa+MJW2QddrLF5vrb0U3XTJpfFfRXBuIlVaTc46FAEM
bd61lXXRd5qXGKJsxPq5GIaCtj1ighroo6Noo4JMxESkXlmX1XzU5G/UOlTKl20rXoFgYCdzFsP5
ow7xiTHncBcqQ+xV0/Ck6/E+bMZdWUueZhUe+B8u+zj1ZEv9WfeDU0WWF0ujR6L5pEW6O2vdvpUz
VF8wl9wFe58YL0MZPmz/0Pcq7WejOP9Qzq/NtWn1iYHYQ79qPIwt7VTDw6AZuITqK6V1t6Wtq9FZ
GOfbsiw25ikzWHlaR/j2EI/3VPq2LeMfguGzEM6NNTQL9XpCATc9AhN6dg3AnAIb7EDt7hJzjU62
Qx6I3gukrl+rv6XyNQ9q+pOSJHAuxgM9Sc9sONUAOJmO/ggv9AJX2m0LFGwlX+1Q2yHUJkaKOyvk
MKUY2xjmq7y2vD8QQ3VimphbJyofZrVNYuRATihAkpzYKfEBGXUz5gJrWQ/mDEWnsm4oiqVxSqgV
UZGWbNS78aqn6Un1Ag890DE4ZQCRB2rBHMBYgmBrhYQFFopUN0bxLdWQ+SRRN/lxPvS4Z8eX3vV/
0f8j7bqa48a55S9iFXN4ZZqkUbAsS/YLy/baYCbBTP7629Dut0NB3MFdbZXfXKUzIA4aByd0H2N0
Q4OrTP3Z/Rjc5cE5a1BEKWy3/9Cs+coyu6dWV0NT1HM+NWhG7Oca18M3K39M9cPYvNjOTwcr/1Bu
f2WPue7KnkwoGohSlMbxDnUnEnuaiC9/+0W9MsEFlVGdqo3MehAbfwwkFxv5JHltmN+WGCP+99Ia
b3eOHY3VeiYt+UsavHTQ6UiIKxGvLW+qXpSQ2AwqV6viQLyamiySIrz/yKB6BtVcUxYA4iup6zv4
XZngPD9W5JJmjOoCbNY/593sRbs6jMN+dK0qQC3xLy7b9MwUE6vnSZDs+4eNw8HWMaGI7hIOLCUZ
MS3RkCrt/CkPE1Af2L4BtS2wlH/G3qGrRxDfsgW9X/DfBvnIL+/zNE8oasOzY7hTax2S7txh8s7c
o/N9/wHwAnD9tTi+Q8kYqzRXFjwK5OSogCfcqj9li3CqYhOJV1a44ywn81DOORLA5rcxUAO7AGkJ
Wm73LcV0c2yyHfz5wWr3yip3qMsxUbVBmxHHaKULos9HU0lern8+dhtf2yruUM+SRuWeaXDHgx6g
u3aWCjemtyD7qItj0QjKENuf0TYhZ4R/Fi/00jSzmuQOsxbdRWPlVuqNXnxontS+GOECEFwEuSOV
OkpRdjDInxM8Nq5/s+3eh5UF7kCldK6qGvJ1IORBX9Cjc/dnwas+yY8tRJDhDcO59ESvjQ12X4aJ
fy+MF3dRlD6Wxu61V8i5m3d90H9ndRarcH/2fv4JYSUiH4z4oK3k33OkvjXNPav6Xsmrgb10eqP2
slgLiUxP6DHZXf+y2yH1aoncOWtBN4I+MrSt/EksmkIs7TExnm1fQYsva06COE+PIXsPKma+djD1
O+delIAXOKnNnTqtMyxTGZE8qZ1vaQfSmz9GUWvvpgnQK1mQ7dZVhS+NaOhhV6QKOX6bNp46edaI
jDQVUSduXm0rK9zVBvJ3J+oY3UOHC1v30MWSAve94dSHrNsQRAxGuhNd3Nuh+coqd9v1adbnEUEC
cvQclGTCLLAld3CNHC2OxOue2L5BP1pw5Ww3bKzMcqe+ltQukXOEl51vuSYoVXbZU+ZBSDo72PAX
dEyDj07YMS36xBwSxFSxCSgh8LLCvaD4LQhrumdyZu2cyrn25r2oUYjt2Tu8viyTr5908pQbrWRj
+LtTvRTK2JK2LzTQDIhOwTbIrSxxR35KLbmgEy5xGnQ+QqNwvp1+RH4bgqrmz47L8sm4t/64jgCi
feQLKVo/TkZtIEGFvrIud6Fg5ZchCdIfdrPPpDPByRfPeAm2kee5wkGpZaSfMZNHHpbkro0eBKva
PvCGoYDdCKx+fBJHa6vGqZlSnOGqR8Z3Nv4igSxhcMd0yf3sR51Lwm4UHQoGl++95WKWrXsVRUu4
zUnL9lA+GiG6pSaWQu+C6CeTgZSkvS7KPG9/yItB9h1WBq2maPQ2RubFsHd2Dc53ESPFZmjpXAxw
mCbZdmSbI9xjRiU+Sn3NvtXR7Lncla2AZ0G0FA7HpFTvNa1GGNEmJiSSLJcson45kVdwmIVWr7mf
IjxP67T1uvKlLpWgFY1QbYf/q0/GY1SVRCnoNVjdOtmrWdD8kO9AV4OZMBntmiAvFHkdQ4YrXseL
XNjLoExmhWWxQnmFVnolTDxAIghyHJCFC2JKgUfwtGHUhP43ZVRNfQKBceRH0y9T+igbn9RSVFQW
7BcvfNGlSu6QFFFQ7XxvtUeZnk1jdx0pBF7HC11o1diMI1tNSkFA3OtBFou0v/4BYv8+QyqHCl0+
1KRvWdp6p6ORfnxiPXrFQQbFGhugJcIRceZh1xyCQ4VssZhIOy6tJY9OSWyj99SZIT0WPxMQZ6p5
dRoUsMcmRJQAEm0YhxbyBFWaukYoF1HHk0CNXSXfZbP5j3vGIUUfk6FbTGS18yI/ypITGrbqX3cL
0UI4pCCqSawuZ7cixkPDyaGoHmtxHCY0EcnQiTyQgwurS+tCixBIGWTXVjdy9qF0xAWP+CbRIU0U
KvUospbNfFMpGKOuC9NNM+lbY9afjHk60Ahz413tqXja0G7et9qHsj6r38AFN6oaYXI1xz1F1AfH
fib64fp+CT4iP8dta2ZvpBmaCDTnkOMB6nSiOv8/xGe2o9uqqdiQX3p71RpSk0q9jnJNGyih5ieQ
lqa++RU6fn4Dvp8S7cn98d8LfuEd6FyMcu+zUh9AlT/gJNvaqaqeFC3syB/XP922q19M8M+vOa4H
s0GopMy32fxQ6b+oiOiHnZb3eHQxwXZvFaVkNLaqFiIJvlzf6rkSTPF3pz0VJV7Pk+pFIo/fdoaL
OQ7+OtYbOxtIMdZ5qNhoYqk/hnMXCxzOmUlfyNAzRVhpvtjyS6b9rosf/21bOJCziyaXtB65KKIc
SyeMhkcqoo7cfttcVsGBXJtoFAx1KOoYce0p1jmC/Htqv0S9oI9A5GEcwqkV0Lq2VQw1pt8wDor9
uI/sr//+c6GhSLN1lFQsVedsSFCp02tisQr/SauCogxT4cTTVnS/ssG/Be2ssp1Uw6slPbBue3QM
7uzPjJ68CueTiMN7y4nXxji4MYdIqdQSLoZC0dGR89OSqoLAkbkQfyzXJjhwkTBtalAZN09mFp4N
8i1nOgxxWGU3hQgBtlxgbYoDGTWO6qYnqOQZEfr1mqb2e7n7pjTkA662tsMhTZnJQ/TaOt51/R5V
KtCjDa4tVP8QLYdDmLRp57kc4W3Epm6cKG5bOW4ai9LgIjMczIDdZa4UqH74UfupVH5Q8l34vtvC
gPUH42Cmq2u5GVAs8Vkon1mHZvildw9z+vn68XwtQbz3NQRiaPpzDPO1Q2d1BcwW8iiFAQewjc8g
vvfm/ADC3/lnnXrlgKLu8qusBN1F20u7mOTgDd1sEaAC6dsUw1fI+zXaQRue1Hp/fWnbB/VihkMe
EMnaCRibUaS2d0l9ExmCv7/tBH//ff51N46qnWloLPRranzuWi2ADu5+dD4yDGXKFzMc3vRd3ZOx
giN0U5a5miHfd+0cXv9UoqVwgFP1TZTOEao6EZ4fdlvdF6aEhqhKAAKCHeHfdIYqLYau4xVCwfMG
MeQHZzafrq9E4Fv8k26s6QIVI1TBalo/Ok0eDmXj56UBPTjR7IBoNeyjrk6OuRSRng3I7xL1vHS3
if2BvMt649lSV3+/GBLZtGM8dSIS7zClH9jm7vrH2my/M9Fzg3OPzimHp+g3zcmplQm+ZX7Tjyx0
JkfjZKVeBHKnW9WvofiqHdJATFO8/e0uhrm1JbNiJ1mKHu6iUU+lI52oLnqMbvY8rBfHISgAT0sL
dlFLlfFFyajvZJY7dHGAV9Vz1OdfZrIcp4r4pakHUuscnLjZdzGUF6xyZ+vDQaFJWEfTc0ST79c/
/PYFf1k+h4BLXdUyMRGwTDked/NLVn5V8wc1OhpCqc3N59H6M3Aw6GjZqMcWYKoNtDDbJ9DAxODb
Hzq4oCIXPR+Pju/sq+frCxTsL8/jrSqZXCaLjKjPOBB7b39o6mm1Kp7BO1sGZ4BELa7Hh843j+Bz
+KWdUT86Qls9FD322Cd6f0f+vV0OB48g1K5iZOMBj8Zj0n+utDOl0LMowwScN3Z3muxf1z/fNh5f
DPJRWS53dGR47BQyhE2+N+VvtRIl8bah8mKE7eEKX6TMlEojwR7VE/WyCSxS/ZMl924hVGMVLYdD
yrTPi8RK4O6s/gZpL58c5/Q0uLqbDK7sg4qR7no3E+Zf2We6tm8cytRT1KZliczAeKwPzX0K4gHQ
qbDBfMY10D+LDIr8hEMc0jdjP4BkFCUbVggfoKsBrYudqCIlQA+HQw85qqZ2trFxQ3HX0DuqGq6c
YyqfSV8swX/zRA49ctOh1cLqeonytc/uY/WzWR2um9hsiPv7LOvvOMCWkswjtdCy1fnlgfE4W9pe
8qTJfS3jB/HkRfVOYHP7yfiX88MmF1UtytDIJmvAoPUfRf3DyM61FLTaba3LfgKB1T450ug5dV4i
XZT2u4qNMM2hSdFSJW8WQFfjF9/nL0VQoRaFIP9PMe/uTGxXNCd89QDCJIcnkmXGi8TYi+peT10w
b57kWLvv61QQEm+WWExFNR1VwWNf4+uHsjTHcgmdJkgUDj6a1RRwfnT77FDcL6h3f2hZK2scgk2m
7vTQXkv92QyVcp9rD6kpeKtsVvHXK+KwS5ojOigqojD5mOy7rzkctPXAvOcEoOmPKZKMqg8tTlHn
2PahWK2Nw66+i/S8nJCbedXo8bJvJSMVWbwlUPf9fn4W9fRuusjKHoddfVRXUjohEZwsNJBnw1Ni
DNP1tP56/eSJ7HDgpaTUaCfG+Vy3Cua8+7tSjjxJlwRPjU0oXi2Hwy1jTmMlY0OcJNuPTY8ev3M3
wB/bH3Z3q6c3CV386wvb7EpaeQrPml7IvdzEOSa/IduzhK+scdS1D8VTs2dH296zXhN133m1R0LR
K5F9tndX3WW9PO3UlHbjMOZIGergtybD4JZo5rXrbzNKSR0BRZRoOFFkkEOxzMH7lzANyVbel8vP
EqpLJqaOY/RRlvddLtjOzVhltTwOwBITamI5a9zP6we18kh/jpqD3ofXt1DgNCaHJ9qUV72e/XXm
tL19yA4Y2j+K7m/RYjhIkdHUUQ4LHiY0f5TJnUx+jUnhptKX66sRQYjJfscqwMvy/404tb/nIPaU
ffLL8SYvvzXDehd9EqHxZnvv+gBwEBIj1ZsNMlyi8ZWwfyhuda96GJ4lNFr0N00wBbbf+nIoAy+N
FJkM7/p6N+/VlY9wyFJUVMvaAT0euZU3iGarXJ9PqQXVmMN1QwII45nYUbYtG8rS83GGfJmNnDbx
aPly3chmkHdZDT9iQZuEjhWTRUCxYV/F8x82aqodNby8aUJ1IoJ7TuCT/IRFgvXkPZvK1cvEzVCX
Gc190R26SOSU8nWgsjjcMGR0DjQmUFLuzF0iN2dHTh8jqoGcywppZ3tFEn0b5fKbYWqiEefNgv/K
Q3mK9ipWrQRNlaz7iNwy5jwZkiGIviZPB2k2DdNv1Y/r2yj6rhykLDIBe+mEFoOZVF/lvDnpk32q
o+5zS0TMgyJTHKzM+TJpaYsbvCjQ3y49QSIexV03riz3+poEB81iP2SFK0vVZ9ay4E1gp+Pvbk5/
jVDduW7i/RGzZMVGMtBElxj47jkoaWnSIV+NYbDchmxDf0YnvTv1tsDK+4W8tcIhhq4rtAbF8eDb
GXbf+GQJIVh95+1vLXBhyOjU5QCm7uF1VIS1gEa+41lnZ9ftSKgIcGnDvd9Y47lnRlvSoeGgDn57
NHeqh0slAYmoZ4KV+/XNCyEEOxA1Ygo+Ij9a1NTgiY4GffAHKgUYdQupVgmQfdsbUNpXbUN7X+Gf
O0XNI4vMvqHdMPJ0UzovQk04kRG2lSuvNs1GXmqnxMdznqMvre4XmgD7tr/UZRlcEKNGlpVbBRn8
TG5CyxlukzgTuADzp7dhIPOAiwn2E1aLUFtTyWN4ga9UZ8mQPEU/GM2nCCrmiAir3SASuhPZ4zBH
z9sllXQ6gF2xcAtNf1az+jjZtm/pM6gJ5UAdyl0stbvr8LAR2rxdJwdBeaMpmG3uB78Ll5cxqEOK
0AZznO3rtDgRt/K9D3ffGuQAyYqahibTMCCVtIRF65rf9cnTfshPsZ95xq4Bn8rNfANSjuRFQrFe
sF6Rb3JAlY911VVGM/qzBcql5mRJ98r0cP2bimywrV65ToJM/ILIdPRjM3Xb5VhintQYz9eNsM90
xT/5vHCF8SF5TPAZtYFCxORhGr70M+QqrOe0FzUGbS7IUTWcB9V633lgDw26cBWIiwwQ2y6hcNzm
7qLsry9oY1ADjnGxwvce1PFit3mHE2C8inBQj94aIOjo9urBXXbSAxMbkw7qHk++40MUXLe+UeN4
a51LY6WptLRt57BzMDDi8AYMjdqp+YERB78Jmu+NCxrb+2aXP4lyne+jjbeWObjs1bnFW74a/b6t
/djw4rkCP9ONJHL9zYO3+r4caGq0G41KzjG1qtKXruxuS6n30j4JEzv+MU3z2ayKz4KvunlrOxiZ
121Z2aiJz6o+mCZssgFPOQBhbWjc9sjlYpra1z9dt7btpo7iyJZlvK/BTRhr7qF4isaV6Cmmj2Z9
p1VP101sorRzMcGh5YyQejSIMvgqAZ0L6UFt1UxhTBQ8LrrDlNPclzFPlGNI5LrhTZxGoc2EbrKO
TeTzgZPVR11PDPQ8594YWKH2nO1GJAV/zuBzlvd66k1f/6NJ7gqEUEZDIioPSJyZs6sHy57F99au
+Ew8pIOE6h9bH1cFZ5KpIuEpW+/arsEmm6BTovf1ZfKc+sW0bvTq7KiftbZ3I3s3iASGNsO8tUXu
6CUVaraWkbEVdocsiB8lb/nExmdZPS+5M2/VD7jo2iB3Bg2Lzs5otrj8nOe2OFp14umQ5Lm+cVuA
sjbC7Vs56mZTqdg3o/5qjVBCle7r+pyCvuC6nY2CqIW3w2XD2IFcXXRq0fRxqyNK/t/pXsJXpVI/
Oct3CoqiCupSwghi65ivrXJn0KZ5H1cjNi3VWjdr70mNp27xgTt8bYSLUuwmkYdsiOAZ8XNRnUqM
tehjeP37iRbCxSIWaZzOUbEQuajDXqfEVfXOW9LsX6f83m4TF490EIcrE6cz/batdpPTISChn0k6
+1Ol/7fPxjdiW7ZkgSIPd1neO24RfVEwYy8pgvGMjUrCmwVp3F2Nkc6ureMEp8iTPRV6dElgEbfs
Q4wBtP4U1Md5PxcuqQTjj1s36Mop+BbsSprm3tErvAnKr4SGIMEFc2fhKiNmxDFymQKm/pOH8KJa
pEoHQKUFVzfBHNZlodmjSVoiAkd8nTLhg8n1wjjEkBylz6VEw4sN1P30ASzzIcNDHYQakjd9whQM
BjkKX/KR8Y9xpMHELpIp20j6v91UDkwmJR0ZoSykrkLyiZ6ScHSlPeNhLYJ2N+3RtamjDckF7fOx
el4e/9uH5jClxQR5XILrANOzGMNRXCP70pmOYDc3anpvl8iBSqQWdZXU8J8OXNaQmfNJkJzrwDrm
RxKKGjvYnl3bUw5d7HaRa4x2INwbsoDYydEqy/1/+2ocsDiVamqQ2pkgSwzhm+qllWOPlMLPtvXU
WXknn4xJzbEemubVM/5sSq48yUtLVwJRDr1htSDMxu+aUPp8fXkiuxzMOLocF5JpTH6kI9noVbHm
9vVZNYKBiBKBGxn/N66hq2+v0sGciyEjiF3Vh+R7tBt31RPTX2Pnjxyqs+7PoeFNupu9lLv2JBLv
E3mmzsUlfUPTJJUQ16JxQHW7A+ttUnbgDocE1v+DbFtw8/FkwV2pTLoeIbkyeuZOvx29+F4P4jv5
q3qgfv3FDuW9KH28bdLRHdt0TAedem8/cDuAxsQsG0Bchh5AMLeSIju1dAiu+8z2qbuY4T5kRFWV
goQRsZcRtM6nXv1+/e//Q8x1McBBNa2VJis7FjSgil489N+sH0uEg6A14KFtdtMQ0DDz06d/T4rC
HPRil4PnOM3HYqqQJ+rJCyPPyZLvUyGiwRB9PQ6GZS21akzPDD4ds6Be1FM7lh+6wy/r4DC4APO1
2RUG5D2VftckoC/TYpTQ5Hu9mI6FOgVx3RkC4Gc/+z0UX2xyUOwostFA0hF7VuFlk5PyjLbFn7MB
QTuN/vvBnbcbxYGybmnAfXTloCaa7JXpV6rPx1oXtbz9w3v0f2t6x9iaVYVjl1U9+FLvTrjM8hDK
9Kf6pO3iffQ8n0Q10W3HV1RH0yHZa+kGt3FJXROJxnB8o/PKyi0PelB5sW8hg9ihw9rNXfbiYCmi
TsQ/t3kRrExz+4fevjg3Bxump1tl2JnpyZ7v05G4kZL518/3JkytTHG7R/AcSJulHH1qQhtCdlvE
mKmwlVWwIL7Bok8Ka9bkxvT70nEOC9Glp4TU5KikWh7EWZmhLuoImrA3D8FlZXxfRZtY6VLM0+Dn
S+apWvaNGPEPoiyneOhEL2C2Ie8O3MoWB/ZNqZMpGuQJqs47qj5Gyzm2Hyq0g0Hencq5d33PRNY4
zG+k2BjRBYPYxH5K4tid6U8teyi0T1X2pI2jwEO2kxarxXE3gEaluSQNFjeavopLAM2YyFsYQf3b
8uJb2e92IuwXnT2e/dI2KtWRE71HbF7fsNNehnTXjl6iIldistv6JD/IQmaSbZBZLZW7D0qYlZa0
w/sHY/8tNLDoWS0REPX+eJBPVun9e40rgOfKIAcyc9saQ2GZyKo351T5XI8feR+v/j6HJDYUrvLB
QuCzWHsy71TrIOeCwgBDiGu+zyGIjIJOl8casmjIabU789AF8V6sKSCAEL6rQpmd3oy7aPLVbnhU
lsSVkL1GXBWBoKM/jlAFElyim7HB5dPxfRWlnqWtnuItHPWRX6VziH5aQfCmsIj+yrfjWyoIlIE7
O1FwtAy3PjDVPHKeGki9sV54Eb+QABD5FgrDbuPKyROUiXLbleOfk0M8c7jPDBGDiuBOsTjAQLZE
66wJ6RIViu17w7KTXa22JFDQkyiAwu3UjGJqoNPXQf+pcmHiUOIVYw0m876W4vEee8U3cHL+nMDI
uXxnnMkET0UBJG67/MUoBxN9Ycq1EgOeINK91/ZOMIY6QElUQNn+jhczHDiUGcau8wRr62nmTs6h
Un8t/b/uHmIA5EA6AINEOjhN4aGrlKqiNUmnGePg1/LkLtBfVXuMxR7z7Mv1O2vzNKmaqquGo7Kp
pbd2qGaCMJiVE5zS8ksgrCbJgvbsbROmadmQWcWDiwOiRUq1SJvReVIWYIenFJzgyUeCefVvE3y6
kSTWMBj1MKFAjpb9ZtynC9pEc9TpLII5T/NgZKKxuE0nWJnkPhwyVFbZsg6KGc+v/msn7ykoIj+y
OZdlceFLohfjCCWB3rei7EATe682RJBDFS2D87MMk33x3M+Db5q2W9HenfPCM5aX6wvZziusvhYH
PWbcVJnSoUrNRqbML9lDDLFON/0S79EM2vt0f92eaFXs/1enpxhb2ssDYsw0aVFfSXZt2xxB/idA
uc2Ab7UqDm/i3pYmrUKhyqryG7R7H9t2DKgzu3areNms+tNAdtdXJjhMfBuXRSpoE9Lc9CfbDAZ1
3ml9IViVyAQXm0SVNUjZPAASptOo3Sci8SahM3CAMJeWLDUUKYQhHPFaA7Wd7WejW9wgPjlVnSvK
agm8gc8bQgFaKVXWImGC2GtOb23z50IEHrcdol58gW/aaklj1VOZzPBwXLCoRWgyEpPUH4LIbR8x
Ivl83RG2w/+VQQ4cjMY0pZxlmGbPxjBuKH9np8ryEKdQ1VVv5L3jq5+uGxW4Bp8ezBIEDSSfekQQ
h4R8bzTBotjN+S7uWq2Jg4kiUlpSJHC9pE18ZXgZ+6+QGHQbCqXb8Y/raxF5BYcRRtxJVlTLoDeV
zrL6rDcQ/BRcrsI94gBCj+ZqGTQ6wSlYv3ge1tD+Pidob2KF5frJ/qQJVrUdeK0+IfvEK+iznAZU
JyWgjxHIDngsQSQDnTM6gtf+0CGJK9aqEH1JDjC6PlaWtsdLoxp+1N19mz9VluC9JFwWhxmx1ZhO
WsPzRq/4ziZBil0LJeTi5qY9qCfHtwTxl2BNfBMSGpC6GNfv5E9GUCHvQlqsTlTrEhnhYog6KTIn
UmbEq0X9OE/6naUvt6mzCOq+IjMcUtStQVTaIixO49PU3drTKZV+XT9Mm21TaNZQQDirOYjxOLeT
x9aIm3bsXyuHMUTviyD1nUC9I+ccIq3M3fNvkafeGofrltnGv4OMlWHO+RxiZ6SycZkstaGdMMQM
2v8qmoIymr4jbYA8YFp/AZcNWOWdWBFclRtcHwjTV9Y5t1Tmsof08TIh+3ladMBudze1mmtAmwMi
TNntkkJc4eX6ije382+bGq+RFVfNJBns+kwM3S3VpyEK0lr0yt6GrpUVzjeHXoJqny4BR85MhrsO
kwfU1k3fOrPdpI+Sv6Tu9YVt3i4rk5yfqtmMOc4uAo6obI75ORLlrxjc/rOvaPzQJtGVljoZzls7
p8fIrMNJMfxsjvd9lj9eX4tok7ibrC8o0aYMMOxoqG0plkeh3aJqs+CTicyw/1+hfTq0CZ1rFOwT
+TxEpxISZrUACTfv5NWucHcYnXUL0uUL7nx0PFvtYcjPIwY1i/lRoh9JDa9McSASpR36OWYA1dhp
N5pdBAk0RDu9uo0TkXKByNc42Kj1WW/lBjczJefEvsliwbtK9Pc5YAB1lqOTBOFgU32lxVciGvEW
uDKvg1CSQqtqvcf9RPeq6Y6O5efxQc1E9R2Bg71mylYOVjlVlBg2ch3pjCebddQJGlMdgYtt93xc
Nv71xbCy0sVqorQyshBpGyCT6OlQU1HcOCRn68l0MW8RTkcVhe8a3IMiCWa20+9BQYMsLriTMbvG
HSHomY9ENYA6dt97+vw5Ku8m+6atPpfRo6kLkrLbzwTtYo07TbGh5MNk4Mlo3LGBEnTWPOh+dph9
M1RdSTjP/Q8wfrHHHSlbBimQyVJi7MNqkM9mAWHhLbe6yySta+qKQPa1++naB+WOFmgcIfZlI7Am
ucuqBIh7IYzzrQYVge39mYyO/MErDuiPdWUEcToChOU44u3S+7Nf+fKJ+MnzdTzebqxYfXjuQFZ5
gYpyBEemQX6YA0xlB9YnKzDCBcwIulsd8kA6oO96z9qb/j3dCQsT/t4FPkmeKlE0jyWKpPquQS5+
2Gs7aafuRZ9e4Mp8arzWpspCQQ8v92Tak+q31f3qbD+nFkROLdduPnTHXVbF3dfIJtPampE7gu7f
KZ6KkxG3h2XIPl3fOpEP8wnyOCaqUlAEWe2R/mbiKHGYo8Kc/x4C1vIcCas/21eeiRYR3bZMmW+3
K41RaeIOl3ePy6Ejbm/dmskt1SRvdL5eX9w2jl9McXEC+KJw44H31KeZvouWNqwgQ9ohUJ2h4nnd
1HbeRbvY4pCO2nOTjRPco/NZg27roe3sSfeNo3lC25ng0fEPofHFGod0auTMWSsjbtB39JZRt/Th
FEATay/i9tzuWtRlXVV1U9H1d8wj4FnQVJAF+OpugEooBlFVzwqNE93Zh6FA5hyiAjIEPsZ9Flo+
Y6KWhD3r26XR1Y/gDkNZEjseCqRjFutJusv203P/dQydh3hEI9PgTQF7e/8/lFs2A42VXe1tBEgH
56/ri/GDRDtQjk1u5EP99dDfsFdXebZEVfXtA7myyTktCPQa3VCApfkh+wR6mVCCWL2nQHX7VB2I
p+/LnSoHAu9lC3l3rayMct5bz9ZQkgxZPOUnMCBz2TWmg3rIrtzUBeXZxwKDlUHOgZu5rhcM4PVg
M/vh5K1nktZzyMFQHrTsQ9RKuCNW5ribejb1uaxmFmkdDNQ00XI7uPFvdkn3zxH0TXxR3XE7p7Ky
yF3UjpXkStw4WOBNF3Y3uBKPxj46GIHptqCSQv5Q3otKdJt4t7LJXcPjIqu2FSFPkOufUDROO7yZ
QSmciMSQBceCj4+bQiuWoYlnP3fuaPPNtAUVp+1A7rIQPjA2aK2b04iElHRCC5I37uhO8nIXylNM
XVf62LTDyh6HL5mqk5pGCPgzebyJxhwLM2902nn/7Zi9rnsVijsJ6p5ziVLaiPEi3cMwjE+eIObg
slktxxepO28QJr5x+1esWdmziJxAeBnXxHy0j+VB86EjEoCkvfA6N/5SfK7C/KyeEl8n7vWVMry4
gievp2NluCeq5WQO0ihy+SWWwz7/bov4UkUmOASxszjqpFqCpI36g6Q/4mWXjZFgGYID9fp9V8uY
HCta5AYPiigePX3c0/6zDWIjKfp0/XMJHZ5Di7woqUJ6vJPmh/LAotjYl7+Sw4KCPsQFH0VAsf3t
NBsiuxAOtXhKkMQeJdUcUQAfsqd+2pndsSgEjzGBCT4q18hA7L6A6zUWEngYv6rSyJtEUzf/4OF/
r4SPyjO5mHSo+LKwq8Ur/R6NfP4EeZ7+5wKSDKg5efppdEXP2m0AvFjl8KJZlNyqY0QfSvYNEs+u
Q35fd4jtF5V+scBFHs6ktVZl4vOlN92Ndcd6PKAdF7ApHMlLPOnb4rUYGOlvcsRdojndbbe/GOdC
kEGVa9Uxkb+pTHTkO+chPROMpFSy6CL5B7+/WGJetDpgZoVexbzFK0d9QHDnF/vluXxOIK40+/1d
EgubWEQbx4EGSRdn6WS8CDCzcatb2aGLZUE1ReT4fKiRQiRjdDCvZ5DvZfnSzHez+uO6d2yvwlId
xOMOqgKMtGb11RbZAJ+J48CErt5JTeyirHG4bmJ7FRcTXIY6scG213boq4yUI3hnKw2icyLUE9ng
TpEdkWRJNIzwDy2Fdoh8V6v6PbLIj9eXIvpa3FGSSmturdkG2PXSTbbIAXrPBMd1cyWGjK5vzVYd
JLvebkhtR3KiOhnu9fRYmwEt7oiIvntzFSsTnOcqUzuisREReq5HQx9MtLTsQAGBfCIKUthnf3d3
ryxxDqxLyqxZdg32hmOW4K0HpjTfeoAYyv8v9trGgJU97u6DKFixGM3r+DoEUW6yYNprnyCH8MLs
RZ/kD8UmK3tclFzGtMtVYzT9ZTyVxnlRjpUhuPw2AfRigg+QqTmotqJjDmbqjsqEWZ9acxNKXUcW
TT2o7CBe2S0+VK6gBKjYUsymfKIHOSiO7ZcF3Zt+CqKPOpBD4kFVdwyXoEGCt3sYT6K7cPuls1os
d4w7XavmRsL5AouZ85PxD1ReeZpOGW4pG06zgADP/9DQ5sood6jRK1GUDiS3/Cn72qh7o7ktRLgh
2kR2IlcoO+SF1JdjZ/odVN5SsBMtRuVa5RdKBbkjAXrwwXJXF9KUZ5jnncvbagqS+sGJ99cxULQW
Dj1Al5/JVGeDJHhvLLex9CKXdwkNrlvZzl2sdoWDjkqGUDyJDAQOv8+yF3voJvcxLow8gqt9mdGX
Kpq/FH06DjuKxhxSLUEhVWl9ZYmCajRdlYhyMiIrHGJMdm2V2chmI53DPOzj5OyIFHQF8P4aD66c
LWuSygGbNVJs0jm3HhpLlDFkB+I9TuiKaWoGukX5PG85JVPktMiA6Dvket3xF2MCsnZqiNfgXb4T
8a1sr+dijjs8o7QUJoQmer+w2sCYnL1c9DuBt21D38UG27bVN1tAZdM4zIa8Y8L2rPhiHthoVBF+
KPlvXExx52dWVBrlnYMqT3Um9b1OfivR7aAVh8Q6K50VClbGArhrm8WdI9nW2jpHBRKHx3iZ2/8j
7cp240aS7RcRYHLnK9eqUpV2yZZfCNttc993fv09qZnbRafYzHvVAzSmgQYUFcnIiMhYznlJusDO
Ft1pVcGbhdENKuxtl8AUQ7JpcWTzTpW5Up0sCiQRgZ5hXGh7qfXLS+yjn3QbnXjF5X8IHddjZS4W
SaOKLDm+4AgI2vgwnOdL4gXOdCqPGIPwqgd+LXn7Lv8tkiXjHptlTmn5CuBsrx08RUbAw/t9/ww5
xs9SvDVxaEygW0JiOzfnAU5jiHkMxtsO/aoGE3TlkcSlgjwD4xxvUveymLJFgsFOZN5F3m5sXE2f
pdWupYoAMQaOQ76LBgs9TtQmdHuJbMFX7Rg1//2z+4d08KoZ4zlIK8dNpmJ7Z/ipPZRobhj38jf9
m/mgAQa2PUwcx0hNbOeqsZwiUqBpYS400/uqL7mJfdWnfS/9yFGLXtk9OYwH0fMBIEYdXrrpa3XM
3fRbbkfE/YmW6TNQcED9nmX24PNLmzy5jCsR5Dgl0Qi5DQGLCHBmR1QPEtBmvRUa5yh5V4vxHHoj
VUWUwlKG5KyXp768yyZ//xh5Zs84jKYHKzv47FFVT4MTcD1dUlT3ZZf4QjVx3kHbJZir4ZvUSa/C
S9EYCPwj1Knd3hV+TqjKkS+mW6F10FkAhPrvoKl0E7jjDx477vZZoj+KzjawmhTqpVfCw7oa0VJE
Ut1HFwLYVzX8HU6cyZDtw7zKYHzIMoiBmZkJ3JTaAm6xs4fhpdfuivxT7vAqh8nVgy4sxrFOMEel
3ZTKrbpwjGJ7wkUjeHzLIjBYRcYqjKbItFAE5Mdsz7NFAATowaujxi397Ga6NI2KGaU+lyxJtJLL
9Kn88Cqffe7pgzqRrsI+sTGA3L3D3FMMtIA44rlG+kE++JCVHMYoBHBRFr2CkjdtH8QH2j4InnsP
LDLeeMMbbN0MYithjHVkSZo3dYQywCDpnR0IVXQok1zg3DKeFMY2SgEew5xRyhrlZ6F8BbPKvsPY
vEcrLZhoUiRl0ckCVq/acLLM+bVrG3vhTfFtXqSVEPoj1pfVXMaxSTPEEGA2BuFTNJzN/L4aOTGE
pwsTQjowN/ZygkIJinF6+SXs7HF63D+u7RfcShUmXGTaVJpijuibnStcp/IW3CZu4LXeZIsOQC+4
C5oSTysmaoQDGrdSDInmIfxeHaejeTAu8WMTAxsSmM1HbOOcstf6mB+nkwBoIp/WNFIg4/FatlTQ
3u1ivEgot4Db7pD4ymAadVVBfm2KbrJkowFlwBxcomQBFJoSBZxrzTkA9ukXB1oLHmpki0Y5W1P2
PBS/ovx1/7u+c9XtKPdeRlqZaJe3bd2a6GRRsPsIncf49I1SdZhfImewaFc6uw1tkMqfCl90Erfy
eYkdT03Wn4CGFtASqIsXUWGFNRZU01PRc0op20H7ar/v57DSsy/Ar0xQIQXhdkTuu3npb8NRlhy1
7TEi3Iq63yqq4klNEnhlX5l+rRTtaE2LDjLEOIwyS8XmmaUOafwoDoQI1lDMbXeUknxxW5FUPknU
BS3bvDR5oCL/cPkURVckHXVknbFAYRzLSAHNO7qAPTDCylPkRZ0VeKhpeJmLYZN7bnZP/etHu/hb
JPsciuOxyWcBgB+tq5wES6OToY56Sys20hm3/XbfDrfd/VUcE8GIUQZzKBKKiTHUd0JHmcJyMfu9
L+W96LmnFWNrZEpCXaagf0NmN8i2c187zz/pmFDl89zGtl1fVWIimJiHRtnPiJNdYlhj/aJhR2xu
G2tfpW0pOlBsJFUiskL/+8qugdcCEocRz1Zduo9Lwy5rV6h4EMTbY2XaVQoTYVRJkqeqisGFpM7E
AQFj5/S6gC2IUCmsJAfzdmqmvd2HnXKvtO1gSXErctzhPwSE649gQpAYYIwXJgIQ1rvZbnJs+9W+
BioO/NsMTNYFbzTlTnWxUxaipB2E1gtqf7bsptw2+XZiqeO4Naxvm/iXP0+9rvJUJAn6vLO//Mwf
dRMLlZljPk4n1NHui9f+rPoT5iRTzFH8/4mbMbuxks1kLmqQml3VQbYBflPl1ow42cTmVVz9fcai
6iQSpJKi7BbmUS5Phca56psWu/r7jC3JWTBXJoUzCaqfZPRkLDiY4acGhVZCGFvRhmgpBZXGzov5
E/hIDoXPBUTlz9DGyDF3EHFbJwXOmZiAD2ALO6bcL2kVtciJifQLl/SvXAUWq8lj03qnfWX9lynr
4HsjqigTkVHLKKZ8CWXMZ4yYOxRf+9f0EYO5KNi2vuAqeNZQYpzyGQveKB2EDjlmp4rL27fpDda/
gsnMlGxqxXgCtoA4h829GID+uiFmBjqx8Xukx8NJqjLJbSs0t/I4Ls59KnDBg2nI2zsJJiQWRbNU
WoYt/bKxRndxRl+sMYKpu/Ih9aPX9yFlgAhHNxlqhbxN98365OoE2IddAK+wFCZAXBXf/AruqJfc
xprOQ3XoXA04cGhN8gtgWza2lsmESCUfcqUW4IOX2JXi+1Y+Sx0vPtK7t3Oq7EqIULT9kmMNHUvi
ga8fysf01ByMc/21xJp48qDfa24ByMD9EEaNdk8o40xnXcWgjg6HE8jjgxnKp3FGB2KeXaK09yhc
cuLIln9bnyPjP3NUBbQFXseRe2xwoxFrZhlnD2mzNrqWwfjQKAeg8KhhEUm16F56a9d2cNRd3S8A
oMpbxtxMD9fSGI+qjdOAqVl8tfj34tGpSMDmJ1Z3aJ3lt+Il7nzDA+fcHK9ai2QckSSqwB8UMV41
eeh+PYUuyFm8ELiVg92fSy/GMkf27f8weE0TtD1bYVwP6ZpuakRcAv3JAE5ndIe17gfTpzyomc2j
hOHdOMbH6JLW61WPWas4+GLITzVmzBvO8h1HBPvGM6MhEsIUDn2SXxNTsEzphM0ITo7IudXsG29A
08YoMrzx9IRc1Hp+SLu2sohuekPe2/uXmacQk2FXZa7WZoZCbL8cxvEoFDd9edgXwfEX7FOuxoBd
3pkiKubdOW0LJNWe2kVWTv7qct7TixNmWB72udNUOoSCmekaPKB/BfIbME6srn5t+99Z9y2ef+zr
xnFO7znwKp1fMjCZlxjwc+boSRFvwHPKsQXe92F8RZCisC028BXq7JWtYs3ya0t4BsfLECTGPbTK
EMxmmQPRVpV+NQQ4GWLnEr1x51BzhLoCtQygN+sGNRw94OR+m+ahEFkjBOVx5cNjWZWJFBHMbJN2
wlJP6TThUzn/6Du7y3jmsXmzrrLYV3JYS0NWCTNkdb68nEUhsqPmVesVzq3advErQUzwLyOkG3E2
UAzA/jUH6uBkVW55VBxQcGHFJQMA874hbtoJHq8YLkC9AWBYcMQrQ2yavg4mE0WvsQTYs1KWrjBU
p87InvflbD7JMa/4tyDGYcAx9eWQAPUtO4YH5OlfukN4BA0R0ihADO4L4ynFZBpSYaRxrmAXazDq
27rsXUxWRJYsGF/35WybhUFbNDoxANz75+HNYtdExYB6vBLU1qTYVdq5FWgB+1/7cv7BLP4WxOah
QqGQqckQoSh0PIWBpRzMxnlCEJYOhR1deL6Xo9mHqTLsXmRahtZQJ51n2ROb0eoWK1E4HcNNN6hc
9WKMgkx9IHUCDjAmD8n42uScEELThA9pxOrvM4YgxJhAz1QV1ezkMc3f2vmUT18rVbWC5ViGb5yv
RH/tnjQm48zKpa6kDmanPoGVMjzQfR/TRhuIVu+w9+pz5NEG5J48eg1Wd1eO1MEIFQMNyt+yl7sm
mHRja0RaZjr5l31Zm3VVc3WS1GBWslKSlLUxIYFRLfOuOxNs+NYnrDj6dFPM/D7YETI0lGOqX/LR
uOU16bkXgAk0o5IapKHxma4456klwzUKttyCiWJ0kkN1ETD/wAtv2xHmap3UulY6D1oyz7mEkVsl
v+naJym/k4zXWHhWs+/7p8u7BowfKRrSou6HYJ21R729rVTOy2v7HXv9emz6uRAD0IAasDk04Fn5
tK+yfJlHq3Hro/yA9Td7uFT+p9bEVjbD5qNAdJaGuEQCpyhYVTfbcy/ykJy3X2ArzRgPkrUkW2aS
T3go4LEAwNzcDg7kJNvJJ8s/a4UYd1JjlWZK6b5/Nt0M5aFtjs3MyWq4n4pxIlU69jXQGmgPQMDa
h+yQg+F0J/kRrzy04KDW22cqdWu1GD9CVEWfAmw4OUqsPA3KZNV5/EU1/12wlBgPAs7ScsHOMuqB
6nNai7ZqOGYQW/nwe/8ybQ4QmdiQBQGBomqqzviKLDOHaqSom5MXP8qo1wpucYjP2Afycq+/0Z/3
5W0+HVbiGC8Rh2NvyDk+WDC99ARMPMpJF/BmAXp65Y+BbneSzMlvtpOplUzGYYAJpAwD2s1T/OFM
2xvBoT5S3FcTrDH76m0b5FUWm/umkRSUJh0dpjxA6SFHJbK7aT062a3czA6Gl/gzYJsOcSWTyUoF
IgVip8NfKZfe1X5H71tP4ju/Oe3+Nj6vBLD9EVVwBIAdUTHZ9krSKYbaCFg4pT1R+dAdKLgtn0p9
M6KoVzHMHUh7icTmgnHloA6+ikJ2o7SGL6WCVcn5KVN5e7Q8ccxNyAsN++smtIqK8txryneUIbxQ
kE3HNL8qQejsm8r2V7tqx9yEcAm6oJBhlVVwJyWZJY08MrTNxH51fozdJ1nQGssIuxiWwjawMt7o
tsQDFqQf4UNadRXCotNhTbg3dFHGTPmiuXMhWMIQXap5sLBs4+6fGD2RPVGMnatkBgBUjLSmjyRk
16FVNV6kfhOlxSs1d1QlzmXmqcZEy7Qt8ylvQ8z2VrETG25sdJaQI2+sn/YV45iCKv+ZOmVYIBqT
GpYnx+d8dqKRkzFtFyZXH4n+gFVuJoelSAABhZgfOtVgGRf0SZDW5L6EpVnJI7eDDo6y0kG/l/PN
eKox0TJJMOBVjggvzXw7SG6qPf67o2N8xKTEZYoZAABuLMc+uS3iw2f+PsjKRdOUZZntabaSDDRn
1BhA8WGgjhsN9c0UapK/L2X7pl6lMN8nMCgTagkDkNLfjXJuUjCafQYGzFSvMpgvUTemjNFPvIon
RYyt2sh+5PPIuTE8PZivMdZYMl8mE+lYNr/NY3soRjRkMsHZP67ti3lVhfHUs6iIozzjqaEVoVen
vS/JjUfi9tugmu6+qE2foxETW9+aTjS2h2mIUT+Hgg5gISmx6zj73UbCgyLUXlEOx6qW3SQSS2tf
5vZ1BfkTqAVQdxQVxnGXY2XkZogJTdrQVOz+VcaC2nDA3jlGM+sjuKicxBKO6Zd9uZvbceZV7gdf
DlrNoZUwmZmd0TLx+xvxW4n9OCDe+rFfNJaGaRfdbn+aF8kD6bHDSw43v+tKPuPgA7Et02zBiuuI
9rc2Y0z5aU6+1VPMOeBNM13JYRx7Hgxqr/WwH2kWj5r+pTEqRy54FYdN16eruiQaGm1NM15di9Np
VhJ8xbS+aYPfS8VbPtlUYyWA8RogxlHVMcGL0egzqxYeI+ktHX/v28T2+2AlhP6IVehQqkScixqj
1QtxmmPhgS3ZHUfUWQW/8+fjfPi3x8b4ELHvwRcyQyuV3I/FXapxtk23U/SVRoz3aCRdJVWAjGVA
l66+XY6J1yCwAyA7P8o2+VXYemLx4uA/nKMJxmlDxlIZ+7xXo0lWBNCEYqBPOAxtcQsP7AY5oOhS
DVSd4jknldvog4cZoVM9TG4rDH5Y8tbAto3y+jMY0zeWqiiUNkZtPjrP+o+Wlw5ulxgwjvS/ejJW
X7Y1eI4kELMX5+EMCixvuFGsBTRYdASg/0x0NjD2b+iGglkv5lMubRBLogCAgsY49tFrnD1wrJ8e
x4eU0zAVTYHB0Gv8p/VrcP6SStmYwQf4XIHfq/ajH9JXGSO10QPPRjbvMwCLRazGE81kgYvDUe8a
EVQlTmveRsu5AUVJx5n43O5BrWTQeLe6zlnTllErwykVZwkrp/FJokSqbuPzpkF4yjAxTF/ashpn
DBSQ/EFOXkLzl6B+7mVvarIM/jVVBUHIn9rEZiP2+YRqguLP2GmkcxlYSLIbSzxw5wmo4X4whZUs
xi9p4KIUM1rfbF3zJzm3mF2Y3xb/HYL4rvjFKzNtX6SVPMa247Cd567p6Wz54klu5hmgGLL+s2+F
5ae3fUvf/lzXk2TsogvKWJJDvBCS4i40bkoM743lyIm7m/F9pRJjE11aDQFydaztNodyOsroA0mx
U5CnfV22jBxpkwa6H/C2i4rGKBP2ogriXigDHMMTxRbsqFm4+R2Pfof+YMYm/hDEKDSSJNXnsBud
MpIem6G4GxfZS1vZjurqomWai4TcLeXA/3cKsnBBGhr86lz3FHQi8GnjpPeKW7oYx1NwwyzWCrKA
QbI2hVVVE81RlmNhPizmbVU+7iuzEZH+EMFEpErrtNaogAaSxPIhxsqulnWcySOeCCYmpVqObSjK
LBPXsVUoJZhCvX0lNiybiFDDAPW8aBgyk4qFpkQaEiKnmALFJsXXMX4dgwAY1ZzJmK3O0h+CGI+n
Z6UBIF2KlwO6yd6l7B4VkMow2+TcRz9aj7JiJ1Z9957EfGIp4Q/hjAusxzxASQnCzQRn2P6qhMEW
4l/7R7mVn0GKjIKmqivIfJizTCaQMnagr3HMDiDI7zPEuT+ctONkx/fmRfQo8xlPtS13+4dU5mC1
Fq2XgCLGREdaHMkPAH/z5/v2jDWeJ5XTyd28VisVmYOM6pEOONEoLJxqLHcoph8QXtGHvpY+OKeV
ECaAKLmxEEmGF1zM90VkPCABZQ+sqAaLyNzViI1M6Y/zY3zuko1LlcQIxeHv8rfhK27i6begOWrP
AFPhTtvS376nG+N4l0QkSpiDvrZJvpmCE4qGrQavIxrJ5cDpMW1/K81UJRVlbZVFfysqqV36Fs39
MG+tQIv9NButufqyb/WbLgpJ33+lsB69NvIMrxI8fTvhOzb7lk9sw+HzXP8+87SexixWpQW5pYk9
4/w5AuVVq3LCEk8HxpMX2TipVYTwXscXQToYwfP+GW01cv5QgvHjYlmBHyxIaF87fcxPqZ+eRY8S
7AIq5VM39HpejBMKgkEZmw6v0LIMgPt/aMzEjlTOR+eYls74nEDJ56TvB8CGzYGXmb0lD4lPOt50
G/fcGHdTZsIiiDI+fnSk9BkA5D6aPl0H4SMN0Wv+8WJez41e3NX7Qu2bMszzENE8nQ6D6CjmdzMh
VmM81eovmedHedIYpyOqptE3BO+/EQzTp0lqfTVdUKfLyxfQ7RJ7FEUUtbsgdfctkffhGPeTa/Jk
ju/DlsVtnD/BlVsBj/tsqxq3tna2lRiTXK9QABiBNV4cwRlD0es94GmCQs4HKqn0RE4USlo4tj/S
u+qS2TwCJ/qtPnxLCXviBl1lMmVGS1XsxmXK4ZOiKgZb4qnS38bkZZHuZIm3E74d9K+yWJC+dM6b
VqUl3RGPN1vB6kbkKMfsKX6J7S53ZEzYy5Vl/vWJ7ygBhU5RTA3kOcwFTFsj1KKkQdqW3xWNLxkg
ynH+nQjm7qG7bvaUf9QJ06dCtsboPki8fRFbtSVMvFzVYC5dkYSiQpIR7R2AXsrOdDBt/YIRYKez
Y7S4eeNum9a/EsfcOkJIOAyU5whLo55Q1nYZRMdZCzlqbYvBPLmo6HjNsRhMkST3wHPEEp8shZY4
PufqX9onFt5xclcZjJsvokmTxB4nRwDwFR1C6Vzz6FF4ajA2FrRLkOsj3jdoL9xMZuRrquZ1Cq9R
wRPD2JkcCKEZj9LoSMGXpnIyebCEkHNdtl8fq+NiDY00RdosFLkRkArArvOGc+dQOrnaTi+dVbxW
tyXm92hAzi7cFJN+jI/+6PqxWLsDx6Q8S5ifDl+RY9yCXvVXL1i1U3xX7RTbFXlr84DzqIvbE8m4
wJ5IRgzoULxFiFy4ghzZpZihMtf9nHLFroPmYSDFweiXz9i+gv9hr4HutTGZTjqMpBhpulbIr0F/
txS/P4M/Q4D/8bcIxvSBIdmJRQHTr2S3Si+zCNhmTrVx0yZXIhjT77teGZUE78VAfFObyzildspD
TqZ2/eELrWQwdg+sL7NpWzgjTagtUbr02HiLpy+ZMFn7XpanDGP7cxbrc21QGPfoNsNSSpCdZe4u
47YrX6nD2HgqxJPWFWi30PkhSowRYYcD5AL/wfcs/E/U/f6wAsbARSUlKNdTQ9Nxp7X7TMOyYPe2
f3SbicRVKXagUk17oki0aKEJ90byVaxeOzDFKVJkkYQ3tMH5TGyfparnRu6BROmACtwqgRu/NFak
OfsKba06r4/tnQdkleYKRpzHAKJA3CBWgBFRYhGMQUXe/BK7xY/sZrFlu3qYsRTzf9j34qnIOIdI
qitVCbAaqDT1QTS1o5CoN1FDOD5ouySy+myMhxCrMUt02rLSwN8puXRZeDjlRxUTZXzkrU3njl1h
XcOQBUpojLBqKat4lGmnRToN5k2qf+YZv/r7jC/CHrIyaDkqdER7KWKMkQ1WxXsW8HRgfFGRj0rc
6jEe8bX4qkvhc1Pxpsa2r9L1mBgvFJe5HhKjRZ1+aEEIWnqKErtllXxH8+oe+FScZum2qV3FMe4o
0KdMxQ4lTIDkbkCkW0ktHb3nsq5Rk/3oxa9yGDekGgmyvQT1nOIcHvDSKKzyktrJ78U2vkpW6kw8
aLR/MO6/JbJ4ZeEoFEJBUIIrwfzlpm7R2upt6xS3yoGMVsGF+OScpMkUYORw6ZKkRriVTaBSdgAk
0tSD1CrHfc/EE8PUYERVHmpSNBjhkPOHIV1CK8HCua7yRnB4chgfNGZhZpQ61KFQv4NQWr35ImNe
fl8bal47ZmEyTqEphaZTE7oxTAa3EPMH8L3egFvMrmYQCtF0omwe90XyFKP/feXZCxP8wdF72y2S
Kk8MhNlCu6U6GJ36CWhtBJGrCTLuQgCIRtnriPUz2FPpXp4Wq8gvf+wrtDVN9IcYxmWQuYubPMIh
ig8dWPcK7yh096o7uKKTopJuuJF7mLE3x2m60Cv74dshcyWSZGimxA4xmXOiyFXX4VE6YHypetPl
71JwytKv3fCYS4egDjnGwhH4YXpJKksRmJFoii1pZFgka/LB1tpZvCyyMNzUgQl4ILFMJuIshqjP
RwyuFpwos0U+jLHov7VWmfuHvl9HpAEoEO1pwutIdiLQDhv3KVK481v2iKF6cH/1Vvhl/yNvWu1K
LHMdtVFvx7mF/+wxCgQaYiclPw2Zk85v91VXUpjrSKIumtUGNX6JcgdaGWbSiN8eO5+H/8lTh7mE
qdhWgqEIgF4WziS/yPNdVfGyG3okO/apMrdPR6jG3YxAt3KYPNXLPGW0lluACFsYLj4lF8KpKG/6
stXhMdcwMxo5NLRBc4Zguauj/rnN/lLk+XausaG9yJYsNZxFJvoX9zRkQk4mpkQvBuSJdTq/YljM
icrYSQ3N6sj4MLY8R0MPbE8ckyt0c1KFrY6XmKofO+MUCIDJNN0F7a1/Z+tMrjCPyUhabdScutet
XCFWWgJpPn7dl7KZy10/l0bXCVdxQNe6IazUgAa48a426vsYZcjPiAB+mYEal44h0z9FoHVnivqE
lHQOZlzY5mDWHcfKty/S3yLYl1eikpAUMb6JmP+FV5EViMiqRvdf6cE+uYiCN3hpwOfl5IEsr/qo
f+qLX7VgnCrGLLqhwsCmY3Spm9WLp5LCAXYdR4/txzf2t/77QVgMBRCARUMTIn8XDnTkRj5ohb34
mHo9aIcUoMO8d/G2jV3lMf7UTMwCdExI1uYAdJDoAWESgqPTdlC8iqAGsjJjmF1AAoLAULXkCxqZ
yDUWv5Pv8yQ+tSWI/QrTj83qM5atYyAL48tYXmDH5tQ4jkHMOAFoqv6ZSrE1jc+fMDkD0PwSRXgz
ZeZ2JrUMhFwBMHJ693Us3gL5sP/3N33Z6u8zrlPFCyufWw1j3012XyzknOVTYfVB/RYtCiesbgaG
lSzGurUxl/I4Ah4qUHfk7Ksp3tdAV1QwdW1cEqQs+5rRD/7BS6+kMZmCIIW1Gda95sTdeTCfS/1Q
yy/7IrZYUIm4ksHYNTBRs1bJsLjVurI3HOPTOLi4St0pPZmPFFxYAzh58tJ5IpbwyGjPutX/4E10
bEa/1Y9gLD+q5ao3NGzLg8RjTo9T7ObVyzIBmVXhwctvnynQBnXTNDG0z4R2YxqGoILvAHhbe5PL
MwBnZ/k4GqHE+XjbHsq4SmJiLPD4Jzy68B4Hh3ZsUQylzEsv4REzTXShsbjw8Bq3T/EqkIlRxlCH
9UwQo5Slt8zxNQ/+AreDtZDDAL+1bzf7xyiLzKUW+iZK4ecnxxgBHNIBMz9bLpNR+Ptitu/2/6oE
qvc/XWKt1FKUtBAj68dQ9IcRZHio4nGd4PbDC9V7RTZBDfaBzl1se+ykAQXPwWZa54w1MKiMExgl
gcdm3ElP6gMB9qWTuc0Lj5Ju205WoukZrNw+ERqAGKVo3Qa4YEC/qu0wtaIf5ASGv7NyU/iau3+o
WyB8RFxJZO5ALQVdmqbt5AQvzTvggRxaQCWm7CnkRk9sgNqAXlCyhovuNwDPjU4aSJYoJNb+D9k0
otXvYG5IU1XBogkLAHVyyVMD9WYWFh9ZEOd1+w7W88GPruQwFyMH0s5/cDfBo/4s3IG25di6lKZ0
8cZXyW9zpzu2rwDABENH40aFqx1rp5TP7WDV93y+9e0Zj+vvYQeIgi4nozghigxefksHAqXEGkHr
SF1tz2vFUQe+ozw7FpqIxbxMdOlTqC9xf5l5TZ0tCuu1NelMTKxDdVHzCeM3yiUHldpBAU+W4IIT
Mz5iJf4gepITnfRjzVNs23oAXmpi5t/4QLeeiqI4aTHA93XhEi0/NP0wyDXHiW8f3lUGEx2bEk68
MjGNOlSiO3aSX7YD5zbyRFA1V9dfABKzvnSYSyaVMvqhlBl+L+i8/eLNxMW8KsI4mRQJWNKG4uSY
TW0V7UHTdVTXrSI+m8btnHDSpE23vZLGOJilHoyhp5XvsAs9MTzG3ZtpgBu65fEOb4Y8fH+igg1O
+8DhPkQpUVMFi9lBHduJcKqUQyd/G9Gt6vOHzzirqyjGzAst70PsIoGPdbmVtZMSPVYDxx9uaYMR
B0MlWGNRPpDXtmh0RJn0PrP7pibnanlMk9wu1C9K/9e+MluwMwS3VsdoCIhFPvA6BnEoaH0JbfSn
6jg81aAzW8CF1Hv5kQAsPfa6hHOVNqv4a5GMCUaxONUaEAlBaCvaqG2CTA/Ax5gKLNzY+8SuMWZb
ZNiFQf9hB1JQ3ShLrYDXi6RsspqmAuhzGoc+5xhp/sE617UYxj/E2hKOQYJs8j8t4MhebooDEmhv
5i61bBrHSiPGTyRpp2pjSBv09Su6IZbYv5EitKb5zex482zb32oljPlWwVJOk0nhq2CFZ9MrL+K9
6oPqDrtUwpGX/W858vUhUs1XHlBu4qI0q2VypEG3woScevXXoBhHzrfael6vxTDZRqVjoaqmvmLw
FqTgWA9Tv9aP1PKNvyh9veprXvFtvAO2Q+TydNyMkmvpTA4CxM/JSN6X60E+Yfg1pZ+wFyDgaE8y
An/ixnf8Ri3HZtixRDGYCuBb4cot1UM+H1PhUhgPiQSsMI4/2QpiK+3Y1esay2NhuAACJxEuIrkJ
ek4KxzERg3G+ANiJ0EVH+FIyFSA0stt3xqNhBBwHzFODeXCXcb7k04w7ZnTLZRzTu2TkzX5te17s
S5hYUjQxzcjc4zkZmlLJCaW6wbe4L44qsJ1MNzwOxjsKknn8TIWHrCQylzlShFBbKLlOo/tDcTOM
n4iM67/P3F+9wIjA+55LAQABlJAX4ASJHAPYyiiIJAIyHEMHGmgw/vQRpBWAi1EDZDGWCgsz0m7a
tQeMSvuTLLocR7HVbVjLYh6drTSN1WxQTEJQk/eWApQeYuX+/EbRC7zB52+0bJr3SjvGvFulmdsw
nxCt1MrPlekQm4GVLgtHs82ZwLVmjH3nsVnPc4pFz/D74phe+lAr1vQFS+KO4LfeCCKpzJ0t0ykB
lS3c83iXNh3wSksmWBZgDmxxJ/4DRQT2O6AeUZBMHqMlz1TYCxarxhxO4HiXdbxpo+cwfqzT517l
tA9534y5VYoy1JqpYORViNMb4Accm0K9WcyI8802XZIEngZdl3XFZDG/RmIm+ZwCNCUNn9P5CwkP
HGvfjBErAUxYNM0R+UsL1BRwjdqzq9n5CSwwFI5fB4tq7dWSZWBgE3QjPDBTnmpMSBQaqZmnGAUy
wQjuydh4UqLa+9ptf6S/T48NgGAHVAbMH2AxV0fNVmucthBdHYiO+2K2XlfYz/rfj8SGvy5AeaGh
XDNF+NgOLyKGEdpTrtm6BAaihTuAv+2gruIYd6G2dZdEDRoFFDSVAEdPcJvD4lMcuMbP7IWXuvNO
kXEbML+5rCPM32jl/SxWVjPllgTy7f1D3NwrWJ8i4x9kIxyMdka2Ar+rnQovccJfy61ytICYcSQv
offAA//cznMl4OnJOtKXD+QzABkNs0RDTlg3nnEyb2JU/Dorz8A812FOmZcFbli8otPvhgUGYAYo
TKQsu7DUtQXYQVnxHMi/U+N5/wg3XN8ff5+5y4FWynJjYuYb69bWnP2Q9NSWu3Mw8+YNNyziD0HM
1ZUq1UTHFc4vbX7W2lMvKHYCiNZ9bbZSpbUUdkqkNWc5XUSERakWf7VJ7BXV/B1jPpFViVgfHIL2
IA7iC9ASrTF+arXlrlz0Q65OT6pecfwkR2OVSQrAh5AIgj5OzpK8mKDsyJSTlnASqW3zMAD7DSIk
/B8TUsSqy3XNGIEt1ky+kTSeXjU+50ypb2BerDjTqwzGBM1i0OWQ5JT7U7gD5xAGRcOjjg2zxhac
z9n7VRhjj0ItkQlP1t4JIxBzB3dFwGOP2jwy1EtUpIQAMmFJbuVG70SgOOLIwtulOE3pz/3z2vzs
q7/PfBJgLIlJ3oP4UpJvRlG1OukGRQeOoW9e25UQ5pukgqLMVYcEXSI+Gl9zTZuxpzFq3H1leIfF
fI6hKRYtyQAyKBJKePOsLf9/3lWAr6BRAhwlyTRZGCWQymi1IuGSFKGfmM+ajtKLdBwXLnTnRgT8
QxDVdFUySPV0MvOsx4lNtRunsiUR8b6MCGC/OitNKxtNI3dMQZgO8ldpxCzsMrzIhvp7/0C3PdRK
YWo+q9+hTvKsCvV7SqudFid9CL+JYC4CIAeyaeksftFEW1s+ZS7XU2ZsMjXqVtaSAo/hAguixDhk
i3ATBM2znLSfMv+rKMYyZzVJzYp0vQPQBJvUiyMOoJ2dMmf/HLdv2VUMY5hp1jSdPIALSYvwLpg0
dyrddvi1L2Rr3u8Po2GCVi6oUVSZADmW78JHyY3d0Z9ujHP3VAIyLf8f0q5juW5c234Rq0ASTFPG
E5Rl2ZYnrLbdzZwzv/4tqO/1oSH2wbvqQVcPXHW2AO6EHdYCjK7moIGgELv7LtpN2re8XwfkJ5TW
uMQDlgHSTNZzNz72IsqzvXE/FIwVGTVwsCrrJne2KKq6dF3RvySn5FDe94fZWZ3pWAeint3uSS6C
+FnsEvxNOdiwQIyRgy+u0YO1F5VIdrVhI4ILtcANlcgYw02V4/SpQgVGy7PPKjUEJQV2Je8i4UYM
i5Qb253rOEnmfgRE6XpI0TfQD63c24bpqv1d1Xwyl9W5roCiczGnthEYKoOiAE4ZaTsIbquoBlV5
48zCOTJmk9fOxfnGGNyGWglWUNfUzrL5BAZHrzDtzvqSi4bJ9hqZW62z2Ik3JxqqPFGaFm9HBi6c
edFjk4LEDXUEr4htSxV4ib0Hwm/iOMc36yXVpUVHxw9Snb5v8UbFdqajt0PpFGHTuaTJCj+jVmtj
k920+8Qcbtu8+VSCYhjIHWC/lfrwm5KspuBv2w3hG2XiHKVVVWo9y3hoNnrt6PNRQ0zQ8mPbfLuu
Q3vTArgDDdA1AJtE34YT1FLwZKsM+bh3pXusdQIYtj6EB8Y30gfxiyY4177OXsRxnnnSwThLQvbU
1L+O3XNjZXYyCGZfhWfinRda/kpJ3kqi8Cuflj+rgNEAAhzsbm5sMfCB4FC8N07ypLNkA9kDwBKd
ZH1Yqhc9FqRCe2tn2w+lc15sLUNtzBvkvuq9/vJ3e4h6nVME1MWeIBsyb47WY3cs3ORZBAW1N87y
m3DOt6UZ+DNWBTfau6sv2UAjcGN3CEL3B/nBWBHIQboREyEzz/Le8/xSFp1zcHrYrEAExexnkmmP
Ztc/90J8DJEI9u8bj5PURm+ELFPQeq8Kn+giSHj2KgK/3Rzn0ojaTSWeT7g5f/WJV/sx6DisFyuo
/MgVdSlFmq9zHq3tqZGOFaTlN83n4Q7W7AAP4JsRSCd0hPwPoAHgcKh2YBAAwFf8rGe7KCXtZ+gk
Y4bWGt1W1/tQhAz7D1d4kcIdamotqx4JpCS5vbBOL8ZqGtmXAzZM2AZt5X/IJ14Ecj5xlK3ektjm
W+sOHpYE7M6psCHGkO7zk5jDb18HL+I4n1jMudLLMYpGcf6yFsE6HwXn2Y/gFwGcP+xobRVThgii
Pk+o8CWfByw2ndRDEZCfS+4AEloFnAjb3BctAu16RlMxQJhlqMgiuZs0tCiMZQzDuRL9DEoYC3So
4V/XT7cvAqFSM5GNKzwOZBtKrZnUeFJUY26XPSa2l8KewUx+XczuR8Ii5X/FcEqodsACH0zoxEha
u9BDexEV20QH4e6qnEm0Jk2L8nVU2mbkaPlij/rD9WPsGxOGpk18Ew3NEy6MZL0+YlgMs2KMiDM5
dJWDXMe4ZTnWcgaKApjorktkF/POiW8EcqGj1LDEN3VsYxkJlFn2LG16lMKhcsmaimCRRcK4iEGK
vAOcfoZ3/FTYLfneKvdm+xgLCXv2A+LmVFzcIGqbTk2Dt190B0m9Hz6C3tiOTtFtdDOfentErwNE
274wEu9qyUYw+/dNwDLlWEplinyt82QfnC1+5Fl36ptvaoPIj4PwSfTY3M+TNzI53R8nwLHXYObE
FuHgRQf5ELtzZKuFzdB9pVP/Yrn6i/CkTDGuKQ5nD3o+NlpHUMVimspud8WaPbWrY+UuB1XgI3fN
G/jnivoWz3ikNwoOlbrS4ais4WvWgqhTYHeC3+dHNItU6kKjVTVXA7muN8eWYs9qLXvXbW3X0V9O
wc9mVupYzJ0BlBSlBEh8dCblH0q62kb0pRMx7e1b2q8L46c0+7KNytqKYNZWFGDlK5lar8u/VeW/
+zD84FWrmK2eUw0wTcvzoH9vcsGIxr49Xc7BGfI0RXGEo6DVln4zJy8z/6giQeouEsGZbApe7FhK
oMgVSDfqs4FWso4R0OufXqRgnI1OVTmGDavDZxOGZruvhpAaTSSBs8dajqZFlVCMrbwZmWyBwWa7
PY8OI9xk2cN0EDX4/yFYofCL3hZwvlVOpBoCp2bMsWneedUfbFN//F44bWtLQeGnlSOaAGaJ1nuP
cxHHJWJR0fdap2LyWMq7oI4+l9Xnwfxe0q/W8q0y/esfbD9Xx9LIfw/HZWWttkgLNpIxQvss+wMG
x0JX/ja5Gt6pjMG0+n5d3r4W/hLHo6xJeTm0E3jmXLltT+ViHayuc6gmmqDdG0wDd+lFDpdgkLHH
7Y3Qb+2+tOxytFcQi8XPGXVHB0CaTvSztbtnyRVtq7DruvLxKJdnGGZV9GGMPJBi06IL+oMaxAdy
EIUl0TVyGUbVJQOoOE08PdZbLLo5oeULXzz7bvxyhZxPSrVhjeIQDqNsUAG7o9HXld7GVu4q4kWV
/Sh7kcU5p6S2ekNlgDLxEY6DTTEad+xDhQx7AwAB/7sSstF6DKvJ4FThQfeMpFYiasBLNctL0d1H
Y1BLf10XseemtiI4R2joWdMlYY3pNMUhyt0wC170ewqw/X3OJ4EUQKqXtUFlHFSi0ylF/yL5QLKw
FcH7IZKv4Zy3yGI16YwC40E1+uDf3RLnfJS67uqlQ6Ksod2j3sfT6/Xf31PhzRH4+boqxoggiZg1
hqPTxpjvkCVHCSN7MJ4KIhr1EHyTt7ryJilu46WuyxUXVkc3y+ABPMCKBd9ktzW3PRHvXyaat1TG
jan3qYZdH9luGlt3Vw05sIyQCx7NsrFFHW/RPXLuppmrnrQ9gkRX/lTqB6UvbatPHGN+kYYPZELb
A3Jeh+RWIlcMjD0ZG0+Ro1PdZqWdVKaoPLvncraCOJezpGZaGAP6MSyxN08UTBT1mXyNsWc92R+A
XqBAZjcZqwbBfjd3gVozot844bNV+tdpGoNsPDXmp5IE5Xw0QD15Xe33FfEijbtDuchbWWuBux1h
3HH6Sar7Qnm5LoL5Lz7ObQ/E3R7pu1A2G0wQUPlVKx7l7JaUo1MiFF2Xs695l6NwfnQem9wARAFK
iVMDDN9Pyvo8S+e09LRSRBq/77IvotifsjHfClxGidTiLdECmauLP0uKYLZyN9faXhrnUXUNw9dk
RlDQv63+26gqXuq9HQ5oLjEASVlU9RAdifOvlCqlohsYccOWXK4ea2FNb9+Ift0ZP4loRIlapDrC
kKXogCQvXUkp3Lpd3KWTbEx5OnqoH0prBnK15dC6H22llAQPm91DYsEI82c6xeIPZ1tLWdRtPkNF
0iySnElDfTYz1afreriXlJsbIZxJVWtCNDRSMW6ZvkrTsx6lNklfzPaZmIcl+XRd2G6pw5RVsFbq
wNR9R1SvZFRu2gSl0k6z5R/RU3LI3cjLHOml+FokNgE/OSgBjtel7t/jL6F8sJzVCEANIea0lASU
wvRnPHv/TgCXk8tWk06zPKP6QJdvlj4/9ZmoYbnr+S4X9/aU29iwRNAhXgzkxcnyWofnPnk2ReNs
+1a8kcHrW5sDKk6LYcW1M3hqgRX4xLM8MA3kf0TO8FA8d4KevujLcMq3mJVZVxkoLCv1vBbHRM0F
AWM/rdiciXPnSZwtlIYpC4YJnriF13/Je/sHQMHQVqNfpi8io93/UIasWjpG9zV+ABypUlgtCphU
raRCDeqlSomtUVGM340e8kUK53DLcSmqpUWiP/4YThpWwWdGCIam4WirQTHZszPc4BkaiASLTsf5
3RrFsWGYIjwwzDu1c2vtay/CGvsHNfx1Nt71xm1j0VGGjNFna4fJY+jWB+wMH1IsO+SBJvBJgqvk
h8HNdmnxsEXFXupOw3BvYly16UAT5wyNJIj5u2M/5uWz8XtRFmgiBisxgFjgGDZD72gPxVFxyUeY
/uhWEGfK4xplDLUMc5DFM9t3EPFA7Rvu5RtxhmtF7ZRTrG24K3Dn5D+0VPAc2M3CmPlomBHFdi1n
trOKRawioRpGiQ3tJh2M+D6hg+VgWLpyutHURU+cXS3YCOTSsayVW9oyg1Iy7EzqA4DX72n0Olef
afvlA9FiI4r9KRtXHjZTFIEnEE4vPsbyadEEMye732bz+5xvCLFnj81M7Gcay51uPYUiHEzRVXE+
oKhhMHGpY6AF2B5F8ikb7wFf6hUoVCYieKp9Z3A5DD9TvsppowFblk1GoLSGLoV8AFNr0HoWapTW
q+g9uDsiZW7kcaGcSFVIkhgoBZS1wrsguw0xm1cj/omZdvaVnBJZ1lCkfEeALEkagJYmhIoIzNfy
cqO11E2MW70PRVFwN5tVLpI4c1V6c9Z0CYNf0efB0/wuMJ4wGTS4MviDckc4UbCvgQZ24jVVBVsl
d4mjFFstzsSaoIsDgndHPWS3kpMd0yeGcGw9iCrLIoHs/BuTanvsH88SXqGl2R6Wnjhl3HvXrfYf
NPFyKM6lZuaAje4KiTLbh2fw4YkXu5YzOsRXPcmNX67L2420ykUc98mavi/1dEWRcpK+JMq5Hwu7
0UQvw92pJ8wP/PpSnJ/NFS1C0QXlyXRw9EfVN87jjWynAARRb9eT+ZUc1aD2/lYUWbTtta//F+Gc
z0VNKY4pYcP6XeFhc8Smbfyz6EoHfXVRwiTSEM7pDkVekWSB0zXgQgBAV2CoCjM1Hhs6AQXB5+Vg
3YjGhXZlqlSVLcRihb41uTdaSauRNmEG31WhI4W0Ip1E9ZBdV7yRwLl6qaLWOKwMGah/qY0glytH
xaYNLYBuJoqQu50HTCH9Og7n92mktvJEsTQ+aTY95UctweBO40hebzeVTV3ytb7DY/9eVNTebVNt
BPNIi9gbwCCphQytBSGGDPyd0IUlULf3mP+aQkGWtmt5l3PymIvTPDcNYS1LU56dLpKCJir8tin8
Dxj4Rgzns6QiyrEY3SPFqWF3seoYoRnMeupeFyP6bDzyotXHtaGlKBWTYPDShyHACNRdCaaqBA6Z
dYz6l+H7h94Jm8Nx3msoaFnmoFh1FUiNj7P82InIX4RqwfkuQ+kB7hfinaBgbCLB2ITkdH51o6K9
J7kipdi1ZSrLFugUABLHr8qMuVZksokIQ2Ld0UeAJpmKJ/hSIhncpfV49xQphTX3X6tD7zI+sdQ1
j+V58pNPq9cLV6/3r3BzKu4K6VrpVRYWs5sf05/MsmJXvStgzP4I0quMCPKQXYe/Ecc5/EWqo3Ym
SHjSVXciDJsS5adMT60ImEd0kZyz7xf0X6cSmpEuX+o6mJuPmO7mHJzbLUIST0qKJLFd1JMxkkCq
IgxnypHgFbT/XtwI4lyuTAmNwjcVx8C+dqgc7IcGbEpS1Hb9B01ADVfFhI5m8gspfSx1qzItwOv7
awLpkGwnJ/OTjt5L+5SePlSQY22Dv4XxSylYzWzBHmf2rgFdC9tT3QjqSqLj8JQAVTtIYRuT3k2a
zK4Vn1SeVh+l9qafgk76mdeJ21iKo5n3MzlcN+Pd8LE5HOfXYyNE37qyelcdAQicPJWx7oXK03Uh
+xp+uUEuGdXDcZHmHAX3dShSO6RYoW0/sv9ibg7CuaPGIlEBRBpsB4bHLv0cF6dZ+vP6MYTfiXNA
8RxJdZi9FUSQBjqdnTxKTo95WWBaPYsed6JL49xPM7agMhxzzPAMg0MWbMhFokYI2esebe6M8zwz
UqSa6Gjysb0usLexTbUjSKACUeVUpGWcC5oVaSBzDBNS2yMNf1ioilgCIxKJ4J1PJpcg0y007HUF
q3ZqumOpCtLy61/E4mFJy3DAOlKDgS0K4DllTg8jFS2CK+zPfNfQ+/VJLH4it1RGoq45goF2jzQc
mxWhy5jLqxfV75zU/xs8MwJSlupQV7dnLwUpCt4gd8RNvfRF9FQVqLxFOP+AYfs5RFMJ5G4n/a/C
q4LyzLBDQch8FiNKXf+GGFH//WGcAJI40VO8P9pGd0ap8Exy01kibJX9KrsmU8tSNYI9BU7tlTI3
lyViTwNQazUehpN89dx+74FT6jGQC20SDpPt57UbmZwFRDSMimRGmWv0Z7e+URzVlb8UjvmpX4Aq
zuoappP/Kfp87FffadNGKmcU7TJW5YqxLndEAWWOK1vSDKdfwE7/bI3EyUGvI3CR7BNdkchvP+ld
SzC2Dug/NpGsO/KhCsZDEsxsMDDI/xSND+xqzOWA/B5UV1ZGF8ksRyvNY1xWKISVxzWpBZ5y1/I1
Cn1BKVfR+dWWAqNyIP9TZ7egwFyRRptIAvclksB5+2FKSCmzWShJ+2Fk4EP7AI4WWKsvR+CUXib9
2JULkueofmgBPFW0r0sluKZd57WRwSk5CdVyTihksI1N9WC91SvElUiRGE6rEYRlfVnQXUyPgNYN
9OPks9UfYZa5r8u/rozHlsdgnz6qEXxfVT/o8Uk1QrtJfpr1X2iWuXL1s1Zy7C+86MtT3s5OoYgQ
tQQ6oXKFSXmqE3WgGPep2+pUUjnQKnK8bq/79mMCoEaxTAKH+LvHjeNIBm0ijkjb77rlLMUocAgi
AeyMm6rSMHbQZgkuXbHuLHqbZwctFYRlZhrvXc7lDOxP2IgY87TP8g4+ALbrFKwR3E/eiiX/fKQf
stKLKM5Ks2yp5jBGkjlh/QCrl6Jmxf4Xv/w+Z6R1NDZjTswJbJ+6lyTD0TSn4PoX3+8ZaBcZnJE2
akxUWuEMSsB2RqqgbYLkZkFZeDkkIvqE/RGKjTTOVou1m6YmqRlRLHGqp9LPXtDRzm0Z1Y/JTQ/k
HL/MqkDp9rMWXQZ5k2LIFhC4f1eJdjFjIGKOGrbtHT0w/NQfz8Zqh8+rp9hA2BNY0a4GbsRxSZLa
WGE+RpiowNtjGFOnaA8VBTa+JQJa3rWmjSDOXKORKPUy4gECNg9bCWNXzp9HTAEKVGRXDTdiOKMt
clUdLQmlYAYBRoFlkQDw6aH3Fhe399ycxRAWooNxNhwVXQ9qnBBsWW0Xng2ayb5p1tpdDIoW9/rp
mA29cxebw3E2rBlZIkUkZTTMN1FxCMM/k+ZR6l9VWaAVu8nXRhBnzIbWV2o+Yvwvab9bSwL+PdML
fQ0vxfTzLBw23NdBTaGs2WyAZuB3lQduRwGUE9Y0qwG2pHkSGiBpFSiDf/369r/ULzl8UGwzU9K1
skW9OV/hbYNZA8Nq+HpdyH6Kjj2c/5yGD30WJQW2iFExmBx66o/yITxaDtqoj2wQJnMjX/0kkMhs
9L1aXCRyNlwPVjybMxKw1mUdl8QbD/1pdqQAi3Su8pGQtTkeZ8ekLaUeNVqGolE72vwzU1a3ISgw
/fEvT8VZsoTFAZ2wYcrOix/GY+6jFYGB4Vu2M4Oei6jQs68cpm4AscfSgQD+uxLGSSEBgg7ZPzog
ljuEU/R1apvSw5zqByhWqalfRHFhbAKLcCVlbAK7Pw31C/AArl8du5n3+nD5fc6e5hWL0lQekHzp
Az0sE1IvsCd2AlfLfuWfpch8SWG2tDUr2cAXy5jRvw9Yh085CJtS108j82WFJC/iuWqwzKQ8ljez
m52jb8pRvdWC2WOLqVpqi/ZERRI5e5JDoyD6hJO1uS+vT30uMKG3xta1q+NsyMqqYZIZHBh9TO4o
pv+IV6L/sJ4lEBSTY+VIznwyTvNtE7rlKRL2WPbjyH8VBMSav+t6PykLusFwUcBbPvTV0VRTe16/
mPLn0BQRxInUhAuP0lgOoSbjJZAC0FnFe3ryWTNR9OLZFWMomPBA0kQpvz0vZXWhjymwFSCvSJx8
yglWmlRM6UUDEDHIWruRHgUS0Ntv+4mKerYi8VxkJi3Y3IoGKpPQ3i+I4UyxgncW8MxDgO+E61O4
aFjqEHmS/Wxxc2zOaymgelss5o0XB6MFr6U/HjBDb+dPzf8DNX3XLjbCOL+lFDlZzRlts7I7Tn3o
LEnsfsBzbSSwa968hzAdzdaaG/R7hlOso18l4N/YD84XAfz6MtiZs1wCFAuqSnb6aXWNc35vunhD
9AGbLmlvI3chzvVD7UaWjUwuo5/WNgHRGK5tVjKHhLqTkM+9kBNtd5Pf3IjhvJYaW+MEyGJElWeK
55HsAkPrYJZO4mjY4E/cMsDMgBu5HyrUYXxQAy6noZgq58zGNlfS2IDql2nlz00WVFNxo+aVa0rS
IxDRvGTJROMY+zXJjVDOg831nJh6BQ/WI+WxnqX78CQfjLsaiN3EVX4Qtwe9uygU7ev/5aScKyv0
mdBkQopglbdZ9zjFgvx0F4jP3JyK8yL4gnKZWyhCMRam5MzGjDXwICEVPnYuw7HCOqNd4Q3YCMf/
9s8G4H1DRhtU4aNspcl13oXIGUAC9bWyVRek264O7D8FZlH/P/r8+1ZxEcipaz3TPp8sqXeVPLKN
qnF09U9TOJa+75cvUjjlXMg8Ae8EWHbbJEUcfUSH4dRx0ugsx2xpXe7ctjgT6sS6YEdlv/jBqBH+
84U47bNyC8spI14vS9bZhnQM6d20KA5F7A6rP6jkh1j+ifubvH257r92H4MbwZxWYps9BfAgqi4L
eS0qrwcYoEJv9DQYFj8SrkAKz8mFtEJv1FZid0kD0Fb6RZA4ozfdMJpFUXv8H8Ln5U65iBZSowN/
KfbyzdvVZ6C/9QHpicPoXBKho/wHp3WRxkW3MVcMoOBhNK7ziKP52am+WbzqNJ+x5PQ8qI52YoWs
TASmITolv5YzpEa6xjLGuiYn1GwDU6kSUNZ0C7Q1BQLChyZ4Lvry9oE3QXwcJSD0UaBTA3/KHywA
IE7h4bpKCrzV24k3Ikpag6tQxYnU4tbUjwmq2dcFCAz6bUZ1I2Aa0pKoICB0ldB4lcC8vqTaMTKE
BN4iObzjwNMGkEJQwMlBeyOyyW12kpzxBDwKoDMdGfGdOjlC2B+RWPbvm+PRwYy7IQEufwSYpA4k
11LiJKKWyv4gL5hcFFVGx1LjsWiWkaxqW2PsNHwBFbFTvE2OjQ52I5niiXuw+67jIpDP7pZc7gaJ
ALJhOeFJajfo36GU6QxgdxeRaeze4EYUl9QplVGWQ4fAYpbnvjqU1Z1qiDw+C07vnokbGVyIlJU0
GUI23f0WvJz0vnCmV5besweUHtmi0s6uVW3kccEyHZuhozGSKl16kIeXTISyt++INgI4bQ8xND4X
y1tFXboHraQb+8Mrg7fob0NP1JZkYena7XE6bmHYuml1cO2l+ZMRevH4E4ANttaKnhTsK1yTw4VH
uZnSMmOwpqxtTJ0Mo33tObtRkK5ZLn267pdEh+KCYxP1VV2bmKxp9MmdouMCMNle/hY1z/9ODh8Y
9XyNlgX+LxryMohkgxzTOl1slK6w2j7Urfvv5HGhUW7rFADpSD+j+lkbIlsqzlbkm1oikCMwW37l
zQwV2ZBGBA4jPGn9Q6mfSS+aJRQoBL+U0TfmqMRsjmB6o63N3fFQYrVFCpSD5VqCSCg6EOcjcm1a
SJVCIcr1IZpG29S/L0Jg9d16EdbDNAuMVYbFwxclNFRNq8QTT1q1Tw1VnYpFQ8BGzHLrAFjz63Vl
YMr13qIu4jjlmxcN9NMF6qNL+SVbTiR/WtnejoYp09NkiKD2dp8Im8NxqldXZlWVJsZbyGm9ATLT
IbsxTspBE6jFvnP9dSgetqjvTMM0JPS/2tUv6F2Xf7p+afuljcs5KBeRssiM1D7EraHvUHjGV91J
Xeuut0Hgrf9YveZeTN4n0AseqqjI9S6j88JmtRU7tr531p9aq9qGfpcanuB4+1Z1uT8uOGVq35F6
VtiyqorpnPVsqthMWB3rRA7WEV7purx9R3sRxz7nJkMKU7Mk4dtTvECoPTbyZFtV0FHRYpBIDhel
0HKoQNVh4Fh9YdmYODinlDwoZu5b2uJcP9P+A2SjIlyoIlmJxsecYBZICx11xEJz3vjKKN+V9WDH
an4GOuJNlUZ+kVSeCkRVVRlsAHC6c/8zn6TXmkzRv7xnLqAtRVqkWoaWphbCLnINW5RDIE+Fj4eS
oOy+7yotxdII6FRVHrNpBvDjkKyoOFRlbOvkWzWV3toKdkL3qOQoprp/SeHuODITqak0RDLm/YvP
CmjjvsbMFD31m3mP8o2LKgEoqVYv9YxXUTFu38tcpHPXaRoL+C8SxDfMQveg20h1kRIJD8h55zGZ
tGlmb6/OAxkVXrAd29901C9Y0vOwzO0ubuWmn6WgPMHjfGw+YnO/nLuWh3HtS1aEY9uBilO62K8J
etsKSuwG6gKVEVwn/3IG/TogjSl86lrekvUBe8rXLVKgkvxT2aI9GF4r3CU4AJ9oe1zAxKa1efDv
pHA5Qtv3sUUr5AiDNhzpIJ8qqp/mWcR6sB8Nfuke/2Ymy5pVGfZOXFOdqGO2pHOmoUueVEWbbLog
eBuTorvXz/YPj8yLVM5Rz+XaDwnFFY4gKkvuGLhi9A39swWkb7lnQhUFXnQ/O7kI5Dx2CxyXfNHw
KluSNLY1rTvXuhoAcMUd8tQFn7htqovgkbGrh5aC1WXguYAmjQt+fbiaLS4XLzP1NFlPViyC+dm/
xo0E7hpHqR96q4GE5q8FoGDDLY5ykJ9WZ3HnW/pF9HzeH67ayONuMc0TDEkQNEU6j60aNkF7Njwd
01Wrw6b40Vx6uq4ou6a2Ecj55ZnqGUl7CRMf2V+Lbg/9a7F8ZMRuI4JzvmsfU5pN6MDI9WEhfvgh
vIHN73Oet1r7tLAyNK/i1fgjquqzPBYihmvRNXHudR2JLo0StFspFFtTmptEtmxT6Y7Xv4ZAofl3
GMA5jFBlhHySeZ9m9yR8uf77+6Wgy13xjzAC3h+aNSg1kAGM8WEE0MkWq943LaWPQ0/k+6G1EjfK
q/pEuyz1rEW6M2azFwSQvfTOYgSKOt5NyAs4wx3rUsL8BdCtsmS4BzzlkxZ+od0dnRZBHrVbW9lK
4gyYdKSDa4cfpEF4Sl0seSeBdsuoL8mhA33Pp+sXvH8w3TAVE9ADCuX0ZIrmviWZNbl9dB7GwllC
TInFRxKl/nVBu57JQmvxP5J4YAqppiF6jwgrg8MgzzIvdbMg9CnAc3Mv8kULtXuauRXHPaMqiyZL
NGGsOFKDXvsqBH/a/X3VUC1TR4ka826/PyxqRW7plAN/X6qSgE4ga5ZV0ZWxgP7bA5qBuYCngLAs
VKUW+3ibx0sx1hKGLihgCFFVxrIX0s8CV0b8Ev0F0QrgO4/BCeMPJGukWNo6A8jnuciCeb5vUkH4
e68DbzIAZobED/D6/KVN0ghqKJrkWC2aPIohmbo8GC/mPVJNfzooT4shuEKmvu9v8CKQc7UU5Rsl
BCW0m8/nLgPtrwlmyy6ya/VkprJttY09dF+uazq7qGsyOZNqdH20JiXO3Ux+1BKPEC+JT2tR+4k0
C3KY/W/263j8qovZzOYy1/hmUz84alU6y7A40/rj+oFEn42fZaatMtGxA84PoBJWX/MZpEwULIO9
vM0AGcdMcIVMsa9coc5lurWCpcOybDLXsE6S2ttD+i1PDmshyCXeO9vf9ZEn9CmGth4lKco3Bjae
NUDlVP5ybg7Xr/Gdx+CEsX/fWLOc6OEKxNbCpVN5wLataxiiPe73lQFOBlOYjYxUnbH+3EdQiEfz
trirbyj29+aDHNnJbe0pyKTXP8Rtc9HJOD+VtHqqRPkK16E/kOagLiJGaJGec76J1IWk62EKfTBf
6ui1b+7MOrj+dUQqx3mKdGB4NWORAQp/eiwlRSK2OZeSU3XFS4vpLFFhSnQkzkt0+lQkgFfMXTID
1DY+rux/9fH6od6n50wfTEIxo47lGvCT/q4PE4xWl7MUSN2BcaMEQN2kQCBhqHdFjt5x+tQ7xf3/
/ijgpHL6sMjaSqxOzdzeH7ziSQX2T+VEf454hLDR6faOHIQjALted3NSTkXyKuyaRYYpG/cSsCDY
8lf4oDyUh+iW2gYwANrAfDIxDSNwwe8hB7jDcopTjiVw1ooBkwbR8JSuMyDEcp8YjVuBwivViuOq
V34u9cey7h7/5efllKhfs6Id8JEx91Afo/MI4ujaXV6BE+GDG/NufZEA2fMaC0xl19wvV83P38dd
uarz1OPz9s9ZfjMJG87vlsJ/v1J+9H6ZKyRdY5u5JBm9cP6kLF9M7T6r7vv+rx5D0OtNHlNXcJe7
ydbmVFzMUY06Bkgughzr/8UOSL2ONehd/iZGa75flya6Qu49Uc3gQy7WKXNrCz3nH73QY7Iv/y6C
bk7D/oBNIAiHsczlpMrcLKweChVgOfL4ak31p9TKnTIrjmZfH8ok9P/duTh/I/XNmEQJFHIMg0k+
Z9Lr9d9/X7XkVIN3LSDHswAFzb5SezQf49vRZ3hpzKdlTlfZplt9nZ3ZK8DJIw507yf7OPGclzEI
bdO2g+pPzvLX6pY+axXnbnpvPmhe56I3+EP6Kz3phS2qe4j8jMr7mSrMwXo4Fm48mkdFVvwpmW5b
jcFzYC9lxFZjHL1IOspnRv35+q3v50mmasmg6ULazu9oGlIUjxlFGj05yNvRGx/xEvVmpzm2QUfE
PnU3OG7kcdqryWoyzxq+8t+kYIAgmOzRAEir7Cxf2QpYbBsPlHiCY7IrfG80l2Ny2ltNZmk11Mpc
rKnrAYb5UYqUD+ZRd3OEkPBGC3S/f0lRoP6fkTbe9OoimVNrdI8mM0vg8aK1tAvr55oJfPZ+Dr+5
Uk5zy67W4i58c29YTQVP1/wleulxpYDreg7vRHUF0RfktNUyajM2wxn+p1rsmjzhqWybuSD+sb/5
2vfiwl+ut11cFMAaL8bBSQZwxhXdtwkcvVK/gM0NbAECBdn3qv/9TOCo/d2rgqGmNIcFeql8A5CI
3z8Y9yRYMaOdeeZrfZ4e6s+LW7wmr2LXc/1CdX6wN8uNGCvnyBcbS/3ZmFFhk4x6DbhfBIcUCeLi
oKGD8niSSOFWiuJWaJhkmeZ2oyXIm0RiuAjYxUi39XYq3GH6I41eu/bTIhp+eT9K/5tV6fx+jEkK
va0p8tDwW3sERtP3cHLW0BleJ39xc5ixebfeLmdNc2ZBnGL2+s+aqfM9ynAOo7Iw8TDvki+r9Edo
Zu5SH2vR/OT+JRqsLEkxl8c/zJWUWKmpQkxu3adtsCbHShc4jn2feBHBqYMVJnmtM0Mma+nWWWFH
FvXGSfe1hYCZA/n8bIrCzW52ZBFWKpQt4F1wdj0TAsyXEs89ehvetkdsw3y3EF0Z9h77Dw3X43XD
FgjkM1pzbqkxLjhkitWOJO9uhsYQsJm8r2QzZbwcik9qy4kY+gguyDdQRsDq+NqTfs9wVwy3E4Bg
7Dv7jSzuo5ndlFuzSpCG+SBJRCstLIGEptt/Y7gDOUhQHt/1ixt5nDGHRDOVNJdS7PvMt8Bzus81
RpEOE6NT0LfTaezSo6IKOUH2E5ONYC5R6HtSDmBRyfHSNAPFA0cMmMLZKVtHvCGzn/1tpDFz3CTV
GZhjjb7QYW43DLdgPYwY3hy99Vw4tRc9RJiGTZ5bB1BpX0JRcrJr6hvZXIZAZHXVahVVxSU7ZcNr
A76BwbtuBSIRXIrwf6Rd15LcuJL9IkaQoH+lKZZp3y21pBeGzIig9/br96C1O0WhOcSO5uFG3AjF
VHYCmQfJNCfHcQmbLMYnNKJ4tyuzgxSlbm2aAuQXORsfGsxDs4x1AUeQLNQ2CNZ1DhhB2NdFJISD
kHoA7cPCvn+y+MnQvuX08/7vv2/T+t2d+T6wFDM2SUuA66w/RD8gRD1pn9NfW92d7jb7YAvaiAW3
w/eFZbmqdUuuABS774WiOrS6q0JRHCoSwgFH2kddXXUIcDLpgBkYIsVOR//aP7rNF+VqyfyWFlox
LvQC2cJ5XByrvx9Tpyw/2PJt3l4GU4BMItjVOIQo4qmUZkxpg7EzA5frwDa23mCkHl4q6jLZjjdW
mrHTXeGDPmhmGg6A+Oxmdmc/ulSfJqxkaIPhQk7zd0tFAgxLcVwRb7IAfjUOG1LMDGrqGKfYYlej
V0jpjiWmH4dFpk5q2g4dGze8ZKkteNIEPqZxeFEpfWZ1LYylk+5LclMLCWvZ3/0uilqdJ4cU6VIn
oTKzr+3z8omxsFMvxK71zklPNkqixoGeQzd63TdP0ZvCl0TnulymqKS/EkGGWwehZ92w7vb0YHui
7yR2Rjsq8lXRQSu6vgwBhqSiXyQzZZxzJ5ol3zAp7xuGLAARge/pXFU0qU11aDp8Z0otPUxl4WFX
l6cM2t1QkXNjWp5aDiIPFGCKzmGKjmYK0NvDK1hirf6pHgr2OR99mO+X8+Trblk4kqeJGhIFxsnz
DxtmI9EoRggUNeCdU5DtNkU9n1uK4UNMhoVqGL7nJ2aNVkLPtN4XnrngCylTn3ssGsqj5eO+QYrE
cAhWJ8aipKmJjFZ76FXMp3hElFwSiWD/vgIuQrp+bJYkRwPwWTMaJ9bv5U7EHLQZla7Pi4MpNFTK
HVLlOeJdI1huajfyO4y5W/cyUDEWjvmKlOLgqc7aPFuWGYDb1ge1RIOj3d0uhShxLBLDgVRRVb28
0DnzCnqplK9xfez/dXshYo31wXHBzCihlX5Y+gzURKnT2v5kvli2oOH1/WaD34XwAQ2e5CrTLQjp
DslL+dM6ZzfouvEZ/WdzySh4lJEpijGzlPjjpRSA7hbSrzTkgxvdAs1c2HQYYzQutPnU0c9jO7vL
8LLvSlvwtxbDQVFrVjnGpqvcG7X+azNiQzQa9dya1vhw0e+0SvYnRXrel7kFRGuZ3LcRWAKjsO9V
FPrSo2IWTiQcjt6McdYiOISw0z7tDfS4glrlFxc1WNB/6MF4EjNR/4MTazqW7ClohOLzUEUTGpMy
Q53uMPqy3wYldj063ycMmGMHNkqKgq+Fbfe6yuOuLCusQU6NJsdI9nnBSrXwNhFVzbdv6CqCu6Gw
XkqNqrD8Ko3cudIdK1SCfSPYtu+rCO6GCrVtpCSmhZeEM5Y/fFVR81nuW4sITkt4PRySa33aVlqH
D+Lp0+JR1EXCzxYWXaPzmbHs3Ivm2ERHx0F60kVaYc5t7hl6ezZr64LmYW//6IQqcTi+DOVEC7QG
I4JnDepo+h9eZYwbKi4mYmQnQq+usy9SpBUH6aQa6s4Y+xzzEr5i3ukiGBJZA4fnqRQ3Milq/P48
Ofp8oSBK0/WDjpUn+4qIzo5vfCfGDJKcxoK3fo/uupN6oR45SRM2GbGCuPQgSgQJBXIBJp0GJeyS
EWmKRz1zMVhwoIcoMLD36mbyS2++iL5YN1tekNr9P0B6C+dXsYvSGGORD3r2Nl1b3JeBcdN6S2Cd
vmvgpiZO42a3NPEFByswkbdzWEntuwYcNBif8GofbL/I/9ND5VunzjGwCyLzx6Pyb+fO3p7nq5rs
D1oJjIpKUdAjD36pMntIi/7OTCuBpwmg9q2ZZCVCzdFGUtoINOtR963QBjXc4GPWTSBm+8bweCBt
ja2m2IL8uyqUREaDOQa8wljqh8VQjvpt+pa684/8xsLe6twzsVL1SRc1EW1WUI2VXA6sii6R7MrE
nQ2Nr8+3dlo7BHvxRmxwNdVzF3+k9n2ZLId9U3nPEsZubiWWw6+kawoF9ZQcL2b8xGrGxufyMTmM
n+2n/sDGi9nbyTjUwU3dOmIC9U1TXcnn0KyJl26SphIFHUxf9lLk5PmHfRU3JWDiVsYiDE02+OhN
i+ZOMns583Kl9o0kfWnC5U/MfyWCCwPGJFbCMhlQgqC+0X3Wsk/7KrBL4L/DQaqNZTW6boJXn4Pk
jugGzTDE5s3NrJykIVye+7kanuO2sZ/nYajOLTafi74gt6WiDxbN14qp8dT2c9lilqHKgSLKKexe
zOmj0jyR6WOeK4LAYPuKrpK4GEeywqKOTaxkHlvbXZLGt/pRMDaxCR/XI+TfGgvHg9UuLIwqXswZ
HyozsuPV6/49bevx9z29hcIrjEJXSxJRkJp6RAlo/1CLshUiJTg702WZNEuFc+o0wxnIPTamJ9Fp
XweRDO4u5rCpmrxAKXdMDW/MFqeyP8VKdtyXIjop9u+rk9IbM8W6OLyLVXeK7MgxOlGleDOMWV04
03MlwTRISVJ7QdYgzT9VjeJaJWZfCaX+0GqC1nHRmXHYbdtULgxDyjHP8rPFJJPaOnr8Y//ERPpw
QA16czWrKpxYnGJFeXSKDFBApCds3xaFZSwK2kGbt0LT6uTSLtS7ODcyTwKhe18rZ8PCvJSp+BMd
sZ/NQH96fM5H2SlHyZmzXJSSE2nKoV0UDUSScjxJ+n34Nc2c/OtyU4DFI3WxgR51SUwR3yl+ft//
N5t86+5a6b206KCIQ+hdR/V5Uis3jcJg/xI307crJOe30Q0g8SiKFJ8LrDCzvDBG0+nMysZTEAuX
Tm422K6lcXgRU6OTorjAu+HObvVgoqPmomPX3kl7rm/oMT9gXNO6q0UPh8Ad+B116ZDIqo3WZK9r
dEeeHisshaCTIL+/HcxfHZxwEGJjscVkMDDMZ5/lgvpAT9yxcjQnJg77/CKvkeihEmnGgcqg55Zk
d2HmYdO5U4Gzek4scFyJWnneOp93XJBwgFJERYi8QpSjRN6c2ODigtYGHyzP2J09YM1Nh0LRrxID
DbBG8WLdSV7viDNfQgviUCcvwjBRNXyxN95yUO/Rv+uyRXbDq+3m1Jv8zhUTPogOmQsJq1Aicj8i
msrToxm+qN2DbugikGPP2N4JcyBjKmWPhkWE+YvtVKfCA7FjBNPJLBCkseab9jh83vd9wZPHt3GU
TTFJIUu1adWdFV86UYFv+9j+L4hS+VX1eqF2XZWqmMqrQbSV2FbpzvKguINSqt6+KtsfKxjK+xUa
qiZ3RWHeaAg7EVNX1oeGBnXx1NPG0STdS9P71vyWpcRtVAF4ihTkrgxs2hjSayB00TJf00D/AbI+
gwpegc3auXHVjZ8alVo7bfIBKXN6sgLpE9ufi81zpAIv+OLSYxUQxRcWhJgfvTfHvw+UnySNE0OP
RtY/m02v6vAQldisrHwum1cV/09wedvv+1UW9yoQrA81qbRk6Mtn62HCU+oyumTGAS2KJQRXxk+m
YtfRkGRoNkML2KnPMqdDL6ewm3y7OLC6Me4lyE0zwkaGGnkkb/TVH9OhODEiOMb8VV1K9hjYaH1A
CtiLD5boNEU3x45gFTVYYTliSRy+ksIPbLCjONhPxov2ObodQImLW3QrN3wyntQf+7e4jSbXS+Re
iATTQFHOqi5qE2nn0pQ/RAPtBB73D2/sVQpTfqVcb0tpFy0IOvtziH3SxUHyezCBHliGLj+UmH0T
4PJ27HcVyAFL1812aEsoiw2T4ad56ktW9ErzyWm1P8pZrayGg5Ows7sMy9Ogm3zq0tveEAUogivi
92JmSaJrRs6+pNCXXt8xfhbUFC9YLxD0J+LIF+ll3yYEh8evyTTKccilaMw9dUbySNEdNGU5tRGE
5SIyDJFuHIbk5qx0Sog4lu2Ej4/ZgVInd8lJf8TeFYd8y9xGyB7BLmQHI/k+/3oY7K4ALwbOszgV
n0yHuIZrdw6SRsWFcTokTyy3ufiIpQ+ivOBb9L8nnZ3IyhUGitctjEt8FR2LE8YqDvJt/IiSiSe5
S2C+kV9Hh+a2PyV+4YrYTkWqcyAT20msTqyX3C7tAzZaOw1pn6kcHTrdusSgwQ4nKcCgvAjctqOk
v92Rn/G21G4e5wJH3nig+sEOY+QHR1d9qjFMkvlZ6YqOWWRXHOCg4zYNwwwlAVJLDhZXoR41N6VA
LZEQDmRyTc/nFFy1nqQYl15dSieVMkFK8B++9K5Hx8GLPWmzPiL5D+ic8a1nuNOl+ja4jAA+vhe1
CG82d12DFo3v/e+rdmmMqMVFfbceiUvd9DH0THTWOq/q4+gpPj3T296ZBFrun6TG11u7vCmTkNkH
Uc9DeU61D/uIJgjGsCD5d68jY6YUBQvGfs32sGAM3cLD7LUea6S1XuHvwg1g+96m8SWA3IjNWNcx
aUOCEJyu6cfmpF9CL3ajFwhOPOVJAUm66kunCLRUr/sq74M4Eta/a7x0xKLZDGQtm/CmVsB2Py1f
q6Q5hG0leKGYM/0zpGky52yxTEOlSFG1QWPe5Mw9mhDn2jfxtYcz9+dw8PdVE/iEJnOON5iIPcOu
Ya/G4L1VgJH/6DCoDzaeW9GyDkHwovFZ81BOGtNQ8P4u973ffm1Rb06D+V66lb0BL4QIo7fDUBWs
9pouI0+vcSBdtL3cEhNh6HQIg9wvng2ESpVjvrGVsR4i+7TAZsmR3iY3olY99uPv7nIlnDObLurU
uuiKzDPkwmkM4mbd906pBeHZpr+vpHAWE1Vma4Uqci5mc6TNszkKLFL0+5yB1OrURDFlT/yYObLW
OtMffYWvNOBgmfSgIDA1nJPeTKpbhRoYZfSy9wSWLrgOvnMSrYwhnVPgVutL9wSZG5AcYGjXW57q
G8ZLnX2gPsBjXyo7nR0b4Psny6irxkhF3i0av2Abpprcm/JXybqbIqy1etqXtd3Wcz1IvnGyq83O
aHvU0pNTjMaH5JkUmNlfXEYb3YmQQ2AXfL+kIg06aZgrR+Zhjr4Xgyww7O0HdKUO+wtW4d04Ffmi
N4CmeHbyj2AMc7H7t3nVU6fzF6S5CjcLWCcgy7Ptn+Qm4K8kc7AhVUNVmZYE3Zb7bGodpe7dcfoR
Z7XAPLYBcSWJw4g0oqaazgwjblFZJme2uVAC27d8T+/YHjcR1YLICTi0aOJ5sYYS72jSHlXjjClg
YgiGiUSGwQOGrlCtkgAYMag9RlIF0hwF+/cjEsEhRmg2cxSZWFk1Gq/m8MEYYoEBCI6J58mRkjEB
PaONF7+/qedPMfaz95/3dRCJ4BpfMBk66ZUBODJAJC9d2vhLjDrAvgzBOfG0OJ1e0dCcIUPuUsPp
LPtJUQZBh7jAV3hKHLoUkZlX8NJKcyvyXMufCvtOnQU3vi1FxzOugU9NefOjFRaQ0p5t0pvo6bK+
pmWQFIVb9rWD/0BwZP8AoldJHOqYEa0SS0GTtoqAiLiSE5+1t23N1R8641UUBzOEDhGZUtRDZymL
nVYGu2NaSsfMoIJi6LYdXAVxKFMvY2gRbGTz5OxoEfTkhj/2DW07+6xeJXC4Msl6KA8D8hx2pdxO
bX6pU4x+EjW61+fmZ4N5hTTUjomZYUXw/CgQvvlJvBLOIY7Vm8iysz4k+1l2F2+4n46a6tQgiY7c
8FvfOaIMo+g8OfyhcVzJw4wOmbZIgnZAeiEW8btvf2ZdleJLn5WUjhZYtBD4Yybo1+dj7iIw/245
sod1qUJ+0+10ykoih0j1iAHxJQJwJyfjJ6twpbfFpbiUNdJI2ouOtxad3AvWxuQX8OKMws5dwakS
8vt7P09ymiaVis/z/HmQH1Nd4AXMBt/HYn/bKF8DHdXYUMIFaBiPN9HwOBiHSH9oJW+KYsGzLkAr
vg4qm7LdDz2Yu8aoelTH5DKGNujWmkAvZsFry0xtTykOQ2yiJlYXdqAxssgxTwzXIpVfarJLyXwj
pQiWhiX0IiLi9BGpyEGKncidHisIbFXyQ9FchYCerLroWNAqcO7N0sjKKjlk0WhtzcMSo/XgDY+R
sr0nJxOsz/GBCj51tnWyLMvQMESu8RUfI1blZJzQbbD0FHOgWMZOHalGmVV73Vdq++2/CuIs3SAx
qUiChEIky55ejk49lE95ozzvi9n+uFevchhwrl7NWc5yG1z9hWd8GX3D7YPkMIFpBpUl49sfVpZW
0ph/r6SVslZY5YKpAkW9MeLBCVEpF6q0bQ5XlTh77zG7aGot+nrsyGeTkoiZ5B+NLw8gWC9u9Zf9
ExRZBGflVK8qu7fwrEloe1FeQIE0SINbzx/3xWwj31UpzsbTJbTxeuLkYhM1TXV0LPk/Whz3RNZ5
hNsZUGDUmhjzK9pDpetnQ5NE+7P+IXy6qsI9jQ1JaQM6XZYdtIL2Lv6SI5uUn7q7/FlUXRdcDl/M
kST0wCUjMh+xPp+pJp81SQPBP20erMoU4pDAZ/lKTqml1ZBgWzlwyMzc/Kl1QdWZ+J0zeuQHW4Gc
nMfW1QvBU7KdQPj7PG0OKvpc0c1kAFQM9WOiNW5H+yCzFEfJ0Fwy34u/GbZzZtjdRbDAy5QtfpxV
s8cJK87xTGIGUgaPLJo+7hQHvbouGHlQ4XDUL6xnnXjUlxVflLLbPOardD5Lg+8UQyURxuS18ntp
eUl8r4xf/8DbViK4OKeKadkmPWuiLUOntutDMg3Bvoht5F3J4K4tz7MmtytkEEbs50XLulv/BdZf
J3rAtoIHRZDy326QX0njcL6lcqklKpwu+ooNECiENfe1K/nFxUQt0ENd87gkjrgAt+mAK7Ec4McZ
tfRMhqVE0W3V3c6R6Rjtp7oRrZLejkxXgjjQz8qlKhBis4lgMIc79iH2wwf8z6vggk6HFBcrcWK2
x/a6xBmPIqPcRrXVH8C9A5pdkgjTfsgHzMp9lX+Q5tuIPGhF7yDuSc2bOXoKo69LJuiQ3nwXVmK5
d0FNwPAVFqzqYXo9xg3qD/tmKnI27lWg7Zi0KUHHgmTnt5pUnpNUf6xscvpvYrg3IWuSPDd0nF7T
nTsNVLYPuWjpm0ATPmET1RZ4rxck+tVWPuMb1LFy876iIqb/7a+y643wBEpW3JVmliPbgY1UPppF
3eXYXJZH9Zy/MA6Z8G4RTqEw530X4a9EclBilVM52hVShFoweN0J3Dyn6VFzFBfM1Ofo8Ce0IcZK
HIclioFtgAlrnrGt7wqtHAmLLYxJ1DmwfV+6yeY/ZBtzGr/HimFVhlZTs6IyGpaTQvWGNDxRu3jc
t7xthLqK4Qwci+yKdJhwXWGD6lIoebF9siXd6Q3T2Ze07apXSZyNz5mZFFqGwt1QEr/Rq4cutI77
IjZDARDH/++Z8RmBxejjOtdh45V1KqnthCggW5/xiemGaH2IX/al/YOpX8Vxz2ScEB3MdYh9jS/K
STtXh8UBi2NX+ZUvNRi7wpxc7SiiPT+Cc+STAH2/JPhGTzF8ZJHPBpoNZoJG233VmHG996irZpyJ
h1UVLTJBs4EqgaYsog6alp1weq0bv1QFSYftDP/q1pjCq6+iPi6WsG9hgvXP6oY193UX8pKXb73C
6SG5jV/3lRMdIPO8lTzUGeO0JADbzDqjt0/pBWAu+n3uKcz6XC0oA3M9fqqKu0pUbxQgA+GQIVVn
goU3wJ/MLHTJ6eVxqDH4QuuHcamtVvDCblJ0Gbohs7CSIK7lrHxp+9nUIjQd68/T5ygDjad5SB+l
J+UJ0drZdLX7/KS6ym1+L9oqv2mFK8kcrtdk0UulghVaWP07f5eq207SPG1+jTrjsG8Tm2e6EsUZ
fG2bejxkyP8mKlqjCPJ3g+R1hS4Qsw0ZKzmcrev2hC4FHRk8/Znlzll7XfdqePHJct5aPT0RDYTo
DDlj11U6R2TGYHTedk6poyAAppiiDEr9FA8//tshcoZfjzRJswqylkx2DPPjFD5PkgDiRRfFGf9s
5VjEGWLORlV+pvGRSF+iSXBJm6+Ijv0gBKuyiWFxD1XRmBGxGuSurUU6a318MxTVwezb27hEM0Zm
HbDJzvt3J6dhPw22V+GdN3WsP+G7PjoyotalFZpL4tEFt4qVYm2cKG5598nFSXkrUayAD3OXcmWn
peaObjI4v5ZO6P5c/j/T5e9KHrw8DjnqyjJITSGPJSbT43KMgvxEvCoQ7YFghrV+rnhBHFAsZR5m
A1NMRvKuR3YoXx56K3HUWhM8jLz58ZI4nOjUcJopU2muH0zjbGlPMZip941BpA2HEY00WKQzc8go
E6cYHozZcAfLt2JB6PcWQr4/Nlsnlqmq77lOLUnGJEIOZdAoGaggFMic4sUGvYD2kLxGjaeeiZce
jKO4fWDzGHW4l2bK5ns6Uiud8m6yoGLXHNv0opYP6vAvX+G3m7qK4CdXaCLJFExSmquqKMUoHzVb
ABPb5r2SwJm3XOitPhaZ5g4HA8FfHlT+6IVOF4hm/ASnpXLmLU1qUxTgEnAzchNlQR2Cri0VGQOz
3HfGsNKGs2yjCM0w0iBEu81uwqAP8gDtP8sjS9zlB/pBFdwPQ9E9eZyVGyaIvkaK+4nM3idTHqAN
/JTl4Irp42+plritZfkpyE73nUt0luzfVxiYGNiiJDE1zeYcKrcLkr2JLso2ic6SefhKyKBMpTGX
sIz0o3rS76tTH5TQz9Hu1bPik6Ook3YTMVZ3xz2KYVpaCc0gz5BurPxs6Uj22Ic6FVR/3kXqvE+x
l3Oll2217TRLOLzkpH9iFN3DsfK1l8ltT9jg/fBvqXB4cdxDjBEOMyQT1MrHr2r7lMuCV5d/6Lnf
5/m5urhLUyTisevAfojQ39hj8CD7QlD+T6qL1Am+cwSWx1M6hDnWVMYWpCEI9KMscaqku5GoiK9I
JIYDi8WcJcnIWSgRvUTq9zT5nAvtQHRwPFaEqMCkLVTRHjMEE1rjdCe06SDfb96ZH5TH+CUFdW/l
Sh4WhO37r8DUefLRPLRQx5AhutNGN16+dHPnVMVPfJjuyxGpyOEEKSo7zlXIWbLDDOK+LvygGJ/1
ykNDc1q87AsTYKHG4UVONb3I2YvP2hKVY3McDwaWE/7bijRv7xxMZJo2LQmDCW2ZXFXySulMp/uW
Cmbh3wZ930O7gXswLMS1NidHksxBi2SYoBx0XvHAephzkGVj++c3Nm4zudUFeQSCNYVY4xNIB+2R
BvQ0B/NRF3j4tjPYlmoYuk5ApvI7YM1q0+BcI9xiWjrU/FHWGAIR2uT29V2lcNdXdapt2hWkyOcI
15cG44GxkP/r3vBf93eVw53romEzKKmZnMf+rbRLPdONTr2nuh18TZTTZy/w+2u8iuPQXqvTIU5m
iCtoMDefak30nGz72FUAh+8zbbKa6hAwuuVHjOl49a2KPXjZN/sr+KZ844heiciTDuGdyC7YSe2o
Zsq/2wW46aa2liF5sVKnCT83GhYWaK94BLROlD/ZRqy/tTS5MNEsq1iiBcXjfNv7jHJ3uKBIfmw/
s90nM+bp5kDcqvQPT/VVKvcM9BgOSvMMGvZn7dw9sG0+mqecFWw9ZV39ohGod1miN9tEhsgkBrHf
M7dGjWVKtZrgLfWxz/BEb9rZoT+k1/KD6VuZawfDufgIaiaXnkV+sel+K9HMjldRyYRluSSyIToB
m516NN56EcXutynGVLH7TWejEirnfZFGRquUIGY4sIAOO6BB39kJWx43zWUlhvM6RSptW1lSiMlK
x8YwRBUeEqo73dS7f/DqrCRx7jeWU5O8SdKCBlnXNGh8bFs6iq7nrZfrnbNd5fBh1lBjbUfUQiN6
A9gCQTkuCvHCgXqGNx8Wn5xqdwwYqR1bW5pcitvlr8IVdSRuPgWrv4Jzw6WYDLnt8VeY6pOJLDM+
bjJV5OvMq/ZU5bwOoyz/a4rmM/N15RgHy6NylvEZjTnLw/79iTTiorAprkOKDVJoKu6wLtcvuq9J
9eG/ieBca5C0iC4NRJShcl7Q5w96oiBefu5LeUfY8QYeq7vhnmlitgqJQ4hZvpe+EQw3PRjCU9AY
Zxf2EAyBmK/jXcWcl8n8cIUarR3LYW5BZnYabtjmCerGdyrgOTpLLht5bGOnPLEKYvVX9CzCy627
s3Qdu68VxtfHfwxkg90oyUJ1dx4/SKAFrB81S2AeW8/3WgRni3pPy0I1IEKf76T0dpj8/VtjB8Tb
+vr3OfMbinzE1zR+n6TZg2ItjmGMJ6rVfiJLAlHv0ubssrDqRSGqAo6Qd1NxNAPdeB2GmosVypiu
zZwZG1jKoLjoXxSKu9LdKhBVHzbPD0REEKughcjk8F4Je3A6qdCvkDon0tEe0gkAWCSBg/p5tJI4
IhFuKDsY+deQfN2/oXeNSm/HZhLLwD5jFXlxDvPmYaLohEp0PFnqIceOMryRHhi4cgdEUaDHQvc3
9evXOWi+/z92u2wFWZZpqLKKDwGb8PNPiaRi6NuEdHqDsR2XfFCPk4OVghiC7T93fotNd6EfP5Mn
gdabx7qSy/595dla0lnVSFOm9XBjoP8AFEs1Xpr2ZBwr12Zc6YIvns3M+lpVDsDUGUhi6FD1bUb0
hpF4dMf8NJ7YgoM/icvXwjjk0hJTn1UC/VIlv7HH/IxOgT/BjtURcrZvzTXaKZiIXj5m6jHuBQ/l
Jvytfp+z/Brdc23S4PeVOPlEwZKhJyVIiIl02rcFkRwuxCn6PkIRAnLoNDmkQDNefYOtpIJ8n8Dg
+NaaNJ/qRLFw+609nHNjfBrySZA82oyvLYtRWtroz7ct7sSGLM1arKHWXS2Ij9HXEatQsgO2Qx2T
nwYaLNE0d8JeVa8IREmDzSNcCeaOkEwNrTFMprtLrwek6E+1XFyMqhEouHmGlmFg9wOxNJUHCzAC
Flbemghm6he9+KgnAov7hwO8CuBQITZkMg0NBGhB+1X1kkPu1gmWm7YHLMR1rGNy7h3llNyIu763
X6+Vbhw66NLQU4PpJuuO/Ww9MjIy62QVDtYNJh8nvwABSFh4+6b/riPvDfxXUjmYWBpziqSJKYzm
HkicjshAR6fJb54qAO++NNH1cYDRk5DYWQZhVlu64/i6mCKI3bbD6/1xDlBFsa2YTB1GqjAcZJeA
Kd/2B7wn9Q2jLCoCEVH+ZoyIWYe/jZKz/Tk3AOzdm8zBmx7mQMP46dSBz1FpXO259+iRsQyPF/tU
++pDJbpCwanywFIRBN/qAPm9Ox2k++iC5JL7fWrQGqNjZ1/kiQqpIlPlu/e0vEqGHpxleLOL03yn
HLXP2kkHM2gQOrmH9Z/q5+jbvukILpYfwQSZEWZXCogM55MWvVS65aSJAF02Y9XrRfIjmHlpFbNR
QsaStp6qU5dm4yFMCqcUvZybksB2rBk2+gfADfF78NGYNVWG1IYjZH8ZoLrBDvrMvCz/dk3lm3Ov
xHDObepGW4MpFlkC1aunTyo4vhVR9Miiw3cB/koG59PFVBB5xB4sZPnDgO1kLl0LQ27JMb8X5QiY
8+6J4px7btMktbCR022XpT52VMKSqKbpnZ7qtWvMdeSA0dF2pkhtBDH4tsWvtOR8fFHqoq4SaDlh
r5jhRmeM8jmUbcS6YXQpVVBJzr7Bb3r1VSJfmU7NSOlLtDC6xvC1yi9tG+z//nY0uhLAhf1g8Moq
Ga+s2/ozdktnh/g2PP7aTxC6IhpxoTTuOzOSy14H/S6knVlWWjmytvr0xPayRQfRR9m2oaga9piC
BkXme3OQw0kmRUY0QjQNJM8vpXHMTbcYP3TLy1R+2D/IbV/+Wxg/PlOqjapieFt3zUwdHS02Ymfq
W92pGiIFqCGLvOBtvvK9G1wFchfXTSSmLQvydGf07WPnpU8GiFMtLAyqn9KzfdeAav7tZOVLg37+
CpxaQgqaTTy2r38Ed58zoWVqZvjuLdF+YlqPRfXdNgQRM4OOPUW53IEqzWNnDFA0Iz9tbHvOwGc6
9i5dguTfbgb5hZRXdZg3rr4GQ1Wy63SR8LxEy5mm1KejepBr00t0UxBjirTisD+vjUkdCUTp8uRU
1ego8ktanZI+c1JlFqDItnEatmJhAMlG++zveumynQ+hFOuurFVuHL2YZePF0m1ZnPadgOHf+6u6
yuGgGYW8cEDDG/vwYNOErLiF0aajyLG3re4qhoPhNLGNPsnwpRZ3vauTh2mOwJcguCDBmfHxlF7o
dKmwfNvVo+WnNZpBbGMlVh4eqwZ9/Pvntv3BYf+tER9KjeYcLl2Lg0Mef7hhczmLx6jAcle5m5Gc
YKxqbuF3t8VfohTI9gtzFc25cBlbpF0GiC6NO5JF6DgQFdC2vy5W2nEenDVtbWQVvnlJ0N1UhzKI
buwAq6vBNSMKw4WyOBdGqa7KGhXqsN3LWPeBxbDTI752D+NROuzfmujkOBeuaRgO8wxRiQTq6Ci7
sxPRjk+hYTArXSFSX+T1TEPIIAE2LAcqaPbis/5kPyUH028JBgdkjKIpn8G45+1rt/1Bs7o1DjTy
ZSLgYIVoDWIZPT3xrQCxFqqDqZvNzkTdHK3IhY88Aohh70VFmC2ERGCCYXWLgICZj46nbFKNNAXu
t010zkh3lkp6NiL6rZqQhJf0n/v6boHKWhx30nOP3K7J0sZk7t3enI4GlRza5QKjYT/DQ+RaDHeq
aVgXyVJDjEJIiuFhTWleZCNvHmVNIqmTG1YyCdBlUzMFiXAUEJAb5zkMK5Pms6UDyZropinuhtFX
+sf9w9tyBRyPjp1CNjo1+d4J1YxVlH/A5Bxr4aFW01OlqqLge/PkVjK4CxrKtrMkwLKrP4Mx9yX/
qYLW8kIPhtf8nDFci5AfK64q4Ze9SC53Y53Uh6VdQy4GXJ+ScTxmSxLQSDkupPi4f4wiUdz7adax
kutMRTsunLAD2xi5V+sHsJAJDnPTt1Znyb2gtItGdLBVyKk28Sso/09S1npS2flDhJ6s9k/a2dZG
z+mlGnKWWmAicsP8Z2GBH7jDLohY1O61+XWxFsNpNYIgHtQc8C2W9uleFGwUGI7GfXPXBONFxGq2
6VVXeOK/zAa1DmcrQQBn17djcjeRs5oI8libXrUSwYX4g13VejFChNZlTtJ/tGoB3YlIB+7txzRs
OCwlBCjIZVZP0/RFBWvSvk2LZHCPfzFieUyPXb1uY2DIsuxiJ4tqt0x00crhzTaW1fWr7DhXb2Uy
V4n5dv36sxXYh+Re8wZfwaJCVD+8CPy++4pt346KdVWmje9LmxNXTGifzFN8+8zSTST9ldUCKrDt
g7v+Pvv3lToYxOnsEj1P7khDP5LiIA4tvxhF7G9bMfv/kHYdS3LjyvaLGAGQoNvSlG0r15I2DFl6
7/n176A1o2KjeQtPmpmFFh1RSQCJzESac2xyESOY1bBKB12xIEYxKrrvOjM8NaQAYXNYzPu4mYfP
QZ++tbsEWJWkULzrm7i5yIshEpurlqY0kRCA4who+mgRYBOG5ehl5Z8i9fGX3cpBiY1Vo5VhSKuG
nDlRnWK+IfRD3D1dX8tm7LneSsFTaKlSDkGMiKWIypOWpzeDCbhwU/dTs9jrPXsbNuYeL7S9Xqk+
yWLJQ3lzL1cnKVjZEPi5ec4zAmoOpB3VB1q6C/pJieuQSRGMbER0EmU9pPTR4MXacJMRFEZKGSAm
/9jXcdK/aqmKeM/touqkSCAms7+E9Y+oD0GLnTgIL7r3Lfl6/eSurwkAty+vmqKxFv0PEBag7IE5
JGeu30XKm+tCNmdALuqhinRzcVU0elBBCn8d56cBFDeDz9/HteTp+j8s4WXzBJs7gZSiTLhpCj6z
k+rHJ9uf79EdA+zS7jbclb5kZXx/rh2WYAqNKBpbJeamCo4XyT03uu9OZFfulKOs6iA7Kv73lVVM
STGOC2+GiewvKkIIq7jPxx/X17Nt2U0VJMtgWdbF13jTA4zeyGEs7AlJjKR4GDt6vC5iexkXEYLn
BXJaB6gPiOjj5akD7zuIAXdmMv2VD7mIERQB+OxBFPCVNGXljDZGBj/rmSSI2NwtipFfFYjQKsL/
lycyTQ3N8OrWXYMtb0Ex/7ZcZKjMm7t1ESHGWk279OZgYRlq8y1L3qX1p7aUrGI79P73kaSKfehL
MVehDQp25IfPWrNPgR/b2G5gvLt+7ts+4vdjTLUFI22YQW5MKuQkx2eeqcO3Dp2U3b5wZbP/shUJ
5xLokYXMLSRhWMtVl49lj3tpPQ3LR8mSeAP0q9v/e0lo4HmpAJoxWgwjZ8ggJQr69heKiqPZ57um
UJKbfFLYnvRoC4+SkN5mtdV5ihHJbCtX5Nff8PsBagr3CemAyK4MvJzmx9bnLbcTmsMxb/6WM3iR
sywDub23F3HCvaJLRAEpD4U0zfdj+DFrqJsjO61JYbb5IV1bl2BZ+7zr06nA5VIOc+OMj91N7od+
fKv6C8q7+i3L3OEDkvtoVYpOshSQbJWCrZ0LG61DKVZpI3w35xu61H6uOfnwXaJBslXyD1kZdTPr
am3QcHrWrbXPz8VN8o7XEIOHCjNj427eFT/Dh3rHxxbyv/KVqwhUCNpKNbHaucIideo838hzavoc
5xvPRnd2+kMtAzfZtmYX5RFMgMKyIKU9zrTQ0ptQJz6YzXaKXe6u7+rmG181LaaC/pjBk73c1Ggu
S3NZIKatUiSyDkVxrPIfFTqNS4mX2fQAK0nC5VMTvS9tBVsYhI8TwDLr2Haur2Wz6xcD778XI1y4
SJuTsuUXjpxmf8TtZu/y28Fx7M9kxzOQ06dFZj+30wmaRdHBr6GLyhS00tJS1cIMPBzb4wD6xdRP
b6fQofv8odvb3igb5d68BCtxgiJ2dpGYSw57naag+Zr3Qf8U6k7Z3mvzfVd/af8qNljJE9RwnDN4
wRTyYuNtED+owW0Wy8YGNlV9JUPwQUXTDf0QYAsxAegq3Z3Fvo3qV4lu8A99ZSMvQkQ+u4QWQMro
sRBgjXLK+/AxBx9a9jP2cze+UfYxwKQq/N+erVaml5u+byVbuGSsrttimSCbgT0MtJHnfoethD2W
1XslO2kJdyxHejUYADLiRhUmT+td13ROVEtMxuZFZhSE6SgJWioTVHAK5xAdkEj5W1F4YH19ZzfW
N8lpbXrqlQxB7fJwKkIjRDGo2+n3fJZkONg+J1xbfHaIfJmn3uzZAMb57zWJKliR0WoXyONljPKR
s+zSx+xsOLx0MR+0h0K2Qm4XXunjRaIIutiHdWXOvAo67OguueG9IpwZox8djGp65Ft0IAfzIZVc
g00FWUkVNLHXwsCeGda5tKcQlCyt7VjJXwXiKyGCFmoDs9OUV/JMUrxbFHRBatMn1kdPEiXZ9F0r
OYK51xvL0NICcpTGB5h79E51C286BDf2XXWovfyovCc7K3aavWw8fvvtvBItRFzZErAq6iC6uGm8
weNDeNlXTr5mnxp0wMvu9WaZbaWfOj/XVezT2X1fxSnkafejz4lULDTqggIq3Gu5Q99wPVW98p4y
L1gcss+kw07beYnVigU/l2pmOFUlntTauKu00o1KTLKo++Gxvp/SOzImzhTLkG1l2ipYmqRuVTXP
seoqG5wYqJqAmI1kfKrbUcNqZYKtWcyO6i1vte+88oMKZLfn1lYV4/SHyWXfFj//BCA7/7rybi+N
IwIxPkv8HFasDnQKmDEEzyMF01MJfEH2LZbhM27b6YsI4XogdUBrxYRbzdL3afOR6ZJpW9nvC3cg
tWM1B9Eu9o1OwMeZnNCUPLe338EgoPh3lwS1B8FAnLIWImo/emfu6r36gFu9Vx35FdsO5FayBAUH
wqSWqQzbFZte9q51Wjff95+S3KuPfKi8PFxXAKk8QbmLiCZoy4e8qPVDwyE+BN6aDVjd/PgBSTFP
+X5d4ra5vGymoOfl0rZpb/PNTA9zHwOQ8WOegA39A7A+ZBEPN/GvvZvF0HQICjBbHHUqGBxANSAS
r3q3ummOxW44jJUTqkAxzpHCkhIZ/I/tvEgUVqf0I8tnIOggYgBN9i9nyjzUe2evc/8fNGeb2Ux2
kSdEDMkcKVbDsELjFp3jyGairfRB24838gFe2drE2NXuR1MPVMhi++Id+sUP5Bi/Ay4QPA0C5r8K
734vTBzxSmZrVnR+dIkemO5CFds3Fb2W2L/tNenUshnDCJ4mRpFlGcZMGfDw7LwmduJDvTd9Aw3w
HORSPk2wbUlW4gT1KOaeNqMBccnNr+Rz6bKH9AgGWikoxqZpX4kSNMOwlYVFfANn45wPR8J8Kp09
2XxRYGRcI+BlpBj5fBkP2NU8kpG3UoynYM/Rp/N9eBxv2OGvSmIrQYKVsjR7sKMGaTs6am5DhsPA
Kqdhsg7j7T27rEc4nqCpk7ktcHupWrfnsImsm4VaT8qQL951K/g/NOEiSjie3F7MqFuwouCW7uxd
eAKOwF2DoQv5nA7/6ldW8LJ5z1HdysnnlcHsnG9e1FZO1pk7pQbNeNd4Qag5aps8ANlTcnslGyli
azZ20QCkn6dZ2ZMSuvOhzI+SDZSJEML7Otcqk6AFxTU+L7v40L9nnyhxtb3mAoAFI5jtWTn+KcPq
c2V2tZNCLBNkSzrUACd12/RJye/K6nB9Ufy+XDspIZYZyjTQegtr6pLqbVKXNwphuYth+F1nzj+u
y9pEybNXi+EbvFILJQ2SIDK4sNrjjxb4jlvFDRWn3VmfmGc4z80Ib/sn2VTp9skhR2Xwqh8ReegZ
m8eJRLAaGQLDM01C1jt6TbMPTQM01Our3H6yGCoqmBrwAJnIaUC70GzqHhMyIE03QBM1eNoO02kg
ilbfdodl33sTZtWiN9zgx3810gqszX+li8/rBUCE6sQn5Ezg/qrWfWVKLtqmxqwECC/ppkINHexG
QAOsqJtO1EV3m1NM56GTTeduntpKknDfpgTVv5rpyHUrn1OwUQy2OwSy9j/ZcoQLNlloXpsNCBmN
EbgF9UR9q9FUpwujH0lfyIDS+H16dd9WaxLuWxg2fRdlEKdXxX7W07c9mDqvK+B2hLGSIVyz0Z5y
Sx8hY/lGXA6dobjGDT2BNYTzGEmkyQ6J7+/qTne0URPFYIA2IpPlZkHYOYXVda5VWZF7fWEyUYJL
XiLLyhEQYqKuA8bmg20/qf/1eAR3jPG5iWKYAu1Yw76236SyVgruY68dv+iDWzBmJREuz2UE4G+Y
N5+9xkUDxO58YN1XFnnWALp4pR06CSYbtFD62pGciNgKUKfABEuBaQ2kS9I42s7jYD4h2p2BpGXs
Kkz2ODLoXZlIwSjEkZIVrIZIcE0hxftWaTWnRxLmb1RNNzRLUw1ArwmqNjJGkqLH3FeZh04HfMsI
HaeG5Ops24KLEEHZSBHny5JiKQN9iOiXYiwlq5AJELStMo1qMoCWDJ7j6KdSp1/pQiTegG/Ea4X+
vQYx0gMGd9Yuz+5meUAfMJjDzwyw3/pd3v+8fiSSxYgBXjxlVb7wCd7I+F5OqRtSWYesbC2Caml6
WgcxP/ShCF1zQOsqeEzzn+CSZMnjf1uM4HWCXK1tsIYwV8nrXZplp1qvJKXbbcd2ORnB02TUaqeR
H37NdrqCFKLtNeTe1Gvv+lK2L+RFDv/7ygFMadJUC5/BBAFKNSXOkh5HtKP9NyGCl2nr0MQMHfaL
DD0wRusM0tK7IUneX5cj2zTh3k+d2YcLN2h98MCsm1Sxd3NVuwFyvtcFyXRNuPsI67ugL7FrLLFd
A+/x5KxE1g6M6nkfSWRtnxAacRm6T/A+F07IbOMR9K9w0Wl1B+5EV0MRuoGDu76ibdd2kSIcUV0m
yWJ1cJ2T9oapO7o8pM3ZnpEe10cvah9o/+66wG2DcBEonFXLQraAXRGRh3Wcjfd/VwHG7Pm/2yYc
0WANEbg78PuNojlBeEvSGPyrMvbnbY27SBFsNLExGhJzKVb+fSz9UuncGc6mYrMkepJslziCO2kk
nkzM+mIk8Carv9Lhb0wapvQpQaebhlfeSzuAZvy5DQvYm7gCCpKt74Kx2F0/8c15L3slg69xZWvU
vBtJhWgT4RPxe992NC9/tJKz+jDfc+jk4RZ4jA9t7eufZFQnm5doJVq4REVsApqpg+gGZi65r8lD
l329vjzhhADLZXJQLrzQdFWzTEu8QQWt9VCvex9srn7N/ZDRetdFiNWsVzKES9MBucW2C+CEszo+
mFZ2QPHKm1vFa5Jq3w2hX0W6H4URGjuX99dlC5r+SrRwn8DLhRTNqPV+o96wvPDsLnfG7/o8SLRE
OKlfchhhtsrz71RURKWYELq1Qe9b+Vlvzwb9oMpgmzdPaiVC0EMddrbUe9r7Q2o5yjSe0BJ7vL5b
26sw4aAZCGItcTw/beJCDQN+UKCQyoaTHR/A1iHxDJtHwn4LEW2CzRIji4Kq90mJamaPNj0bxF/J
4k9hKClpyUQJWzaNRh6ZJZSb9O8Negt6ZAct7M7M/rB2+uv4ddMwVZQXLdsW7BBLqAo6AaiZNY+x
N8wMCU5KTY/EUSS5TVxjV8HvL1EGBXgCXCZ2UUiF1BylNTCxfX3wNIFWzHxMkrcjkgfJ+I4VspBh
UyPAFszrBiguiZ3EwzQuDaKFzo91vbtXc6shPkFnfurGiaHJpAkByj9r+y1NbCoeyywsCgBS+Faq
OjV7G5gfuvKB1ne6/oee6ZUoYRsxKWS0o0V6X8lqj4ajO/WyZ8rmhb3sncj7gCJ+Tee8732M9nlx
1R7mdpHEP9vHY9oW8EAsdEoLlrXohnEcE+gdBliB3WQ5gRo5bfCHkCf/bNZFjGBFSxqrYWkHnT8P
mXZs7bb91I0aUBKum5/N62pcxAhhiT3Qvtdyu/fj8qEOfioqcTPEw0Q2L7OtZv/Koa+6o82RLUaD
XetIdTta5vulQjnYrkwHznBnKOTL9XVtK8JFnqBr6RBg1KmEWY0C9aFZQMmm1JK5xOuKgHDoZZAy
YHRpChdsHaXjUUmrL0uqnLV5kLSViu0bvzQBExgUzEroExCnivNoAW7owHBEHwaPo8UMZ1VxwBTq
pWARa9wG4Dvvp0/X909sGHuWylTI49ltTROtkJ418xgMVuez5GChYSTBuDtIxacTFN6pbxa/kzYd
bekiU3XD5MkY+goE3wI8AomTBa6wAP8M/GDvj+3odIpM6Te3dC1JuFw9Fk7JWPS+dp/epQdwmHvD
Gei5oTd6DUeJeZ+5f/q2/WdHL8sTrppCLHBR8uVN6GHPjD3tc6cd/kIpLytDrPpSKYFK2GVpYGDn
GntPYuLZBlo/Q1vi5bd0fy1GuF6KQQDVgSEGfyrzg52RW1tHoYzVT9e1cOsWr8UIV2xREvAqGrjF
dte97cj0oBEZVIZsJUIYEVQtnTtD7fxkyPxqAQ0MtVNA0QDB9vpaZIL4Wldvmm7q0g44pPB+QeZk
1WlpgHEzyZ6ZMin87yspCcm0SR2hZHQ8s3JXLIdK1ku6eSgaUH7xANQAPCnsWLckeWpqOJQsST4r
fZO6RU5a//puyYQIu6Xq7ZSU4dz7i/XIdGizJGu2FdIh3qboTKMGsgeCApctsRvQTGPqSDX3RjI7
Slrse9K7oxZETj2jqNYMf1i7/mUBVkIFdW7s2FJGgsPJswAt7fV+sHKXVJN3fe827aiBiXmLIBQC
+rOgAwggA33B3pW96qravgsG/HOTZo/X5WzuoYHOFgZRGsbeXsppqyBsSQ+fboThB5sSb1CHz6AB
PJhK5xF0mRdWsb8uclMtViL50lfqXVt6F+gVdjCJzkx/w5jk9zevz+r3ha2rWBl0cw3dbulxSR7Z
dDbmr9eXIPZn/NKClQzR+Sh9FKsl1jCfGoxo8VJxfURPkCsHlJYtR3A53WJPwYApNH+mxzasfRMj
AM0ouaoSIWIlOjS6GFDOcNa5QbxAbd8s8bgnVSzLDYs9yeLG6cKdtUhgKEuPp4qSZm/nss08mlO6
jwz1se6KwTOq7LvZj4+NFdR+UyXgmKaJ4aR5/d0qqlai/ZufoxOqIlDBbIwpPkCn0SrUScE1Uw6I
zQ7ZTnF5Qy0HCU/BFyIzu2K593n5OrF4IIipBMyYCrpvjnHTpWHvmzT8MeofMepTzm7Zx3dNQRzT
QsZ/CZQPQVl6ff6+qSzJ3di6eyv54ksx7po46yKEFuCLdrRA99u8kMW63AKKL21mAIaLYGNV+rzn
6/vNUpbrCQ9fTsq96td71Jju8mPo8n7RPyxp/6NPF2GCj6FxleoJNya8+LdAWvTeCmUr4t7w2or4
7VmtSM+AKJzVEKJQQPBrHub5OAb1YALTXX1uyrLmv7L/l3UJRtI2szlGSAM6jbq4S8M5eyRKq6JT
1ZweStbI3M2WXqzPTLCZmpZGjd4imE4wipCU7GjXjaQTe9PEAJGfw3gbhIktmylT2r5UJrAeWr5p
qABRuWtBVi4xzJvKt5LC/746qtwIzHnqsBDlkH/gyH25OzhGj/dO+f/g/9n0nitpQhiFvLBSpimy
IQP9EWcnNX0wo8DRoYplf7co364vTraDgq7bQ6Klo4qLZdb9aSgNjEInB2WSRTibumCaKoU51Pg/
L7dwSM0pLVT4AoPuS2Y7emfJTon/xKsLZRPboBZok15xDZu1pY1WCF1gt53XtjtdRSc73m+Jq6RA
kggcuNLQVTlFLznIpho2jT67SBczqe2SK22i4uGTHPMv5i7ZAZDmuLjqjnd5yYH8JIu1BZfXz8uU
T0WOeKRhGA1Jq32kWV4dpsc2C1xjjCXPR5k88Qog6jZB84W0ia5Sd8BE60PACuoGafvU9kp6Mqyu
kjjSTZ2xGRjfkFKz4Ulf6kybBz0ZlBSqOUVOrj2N0+BdV/7NgHglQYi4FDK1fT3j6WXYd7aaObWy
H9R3jZRIcju0WwkSXHTYxTHLUR31taoA14SCId1qWlxGwtskQZawW0K37pcPSd5+jyzimolNJfdD
sptiS9BkIZ87LPA3mvaj0e2HziQSZPBNU4LDwgVH9h3P85fnNWYzShkAefcTNXQa4HNqudsOP64f
mUyI4MPyuleyssAtj4v9OBzHbNeEhz8XgZFmkK8xlF1QHXm5jnoZ0nkxoBWmbt1lNsovSl7dWiyo
3OuCttQPJT/sFDB1KC7OS0Ep4LFCkpqAlQtuu/JkVOcw/lKkkqu7mbFbixHvLrDvp9oYkWL1LB0D
B+3e8kyCIX4TncvTHsbQzWQIepv2cC1U2ESto3hkghLWV2/t+/gNnxIJvOJQ/bRPKiA5ZVgMUnlc
/Vc+OlCHsFAT6IXW7fkcW+hTUPPcRl9g8KnP31CqZF+3NBFlJguJAgz6vC7QqQWGfVpkCvqwCNzS
nlOXRTNIMWkm856bVVuw5WHinEInVdEU0qSIpk6FpvQ6nwfszy04XvQuBtdRsbOz9kwxz0pBE6rb
8YfrSrq5zJVowUbSrAIIKsFrRgseI7Y4S3g/GrKixpZ7Wa9PtI8R7WtM3XR+RY3MmerBDTNwWPYq
EIyA9djU2f76qras4UqgaA1rtVGiWkcBl9fTAiXZpYNszk2ycWJxsAk0M+pHiDAay9PIeLDK8Wi1
kSTjupmzXi9FuN6kUJeMFHDNo8shfVu33FdP6vf+m4EJsNIbDw1wwf50sv/Xo/OiFiINBFjFk7ro
EDfyRtbyxEFvxx1YaO//cA7nWRCuGBragVEHqyyohjaVdhtmA2qs9be0IQjmvETeyMp/RQwegQNi
gEaOw8CKjJR0aAICeHoe4od3k0e9eXaaowYCWsSrN5WffOHTdKBUdIgUr3vTQCNq5XQ9AOLXCNek
le3Ss8Ba+gCFHM4tpiHLiCba6tA1IM3jdLTkYFeO9v36BdjyPYYKpwMmJAZWM8E+d3PaKaOJt+Cg
7BZgyOg2cIfcikgbTrgTe7WzK0GCYVbssc6jqOOKApxkTEOmijO5FHDdxV5aTdy6c6Cdtw1mEct8
xQW4qCVGckcoi269DxBT2fTT0snc9qauYLCDEA67jErvy+OyumUGWiJ0RW98GzAJRuECdELrBi+t
P5L+ZBYy7JNN72ZcRD77h5WG5I0CqoYUt236BlRBjAym+8rP/tEPOV3xZkppLU+ITGgdB3pRQl5y
1Hb6rodCBgfgkzrNo/wts2WL18IEA1YtlLA+h7Ah+qKV3/ThL5IEBoqVJsoSRKXiwGVYUrBH8rTH
aIFptjd24YD25LGTGOLNZazECI4yA9Y58oHIelc6BZIYAL5UWWeTTISgeeFStKmtwNSXY4jJc5gU
FyirqX/dNEikiHlbNUQYNfOFkMmN+1tafPlvvy8oVzXFFAPE+P2hBZdgRbxGNbz/JkJQqaybAztb
kG7AuJmraNFtbdO/eCWstErsMpvTnpU5mC19TfepCTQ3YH8dr69iKyoyGDSWAWnRssTsVhxkYFtq
IMIkyN6eVfXtYgHRvjqq09frkjaPXNchAzE7CvuCNygBsFH1ETwQngpeH2KYKyj+RqtWIvgnrEwY
mEzLCQki8NpUP2wzP7J5lmzXpvFfSeB/X0nIRlstwg63I7beTopn0B9EdgE3RYCNCtAVKA+iuvVS
BEC6pzHUo8FP6vFINNXtwPLl0KD4i7cFZ736V45w0bMc79yEXxGls3fQY1dRyiNQWCU6vBUEYM9N
XurU8JIRdmwsmkGbCxy70tReokR7kF089VV+O2vsP4rin7I6nCEBXHeOMB/Nn9HOTJddthg3ptbc
pX8K9MsjRoYmd7RhoVUO7TfCqrKsjtOGYlV9/6as2wPlZQmFSh7vWzmdF2KEFU29nulWgvcf23fH
/pbzsU7u4AO+6CwzBBtqxygg1tCerQE2QGwtY4pBAx3tCL6xHKz43Pb7YpJ4L5kIQbPzsGynYBk7
39Jav7FSn0QMb6/Kv25oxA7u58NR0eGMJkYE2mggeqkHIHsDYqIBOd04G8As1mbHiBvLAen97JdB
gPK6OlkOgmR9l4ZKDxozCnbzKRodUFD4eh+3bmyniTub+ED80uSZof0GVEvt7vqnbthEtv5SwWBN
dUojvangBvGAylq2r9NUYrG24roXMgRVLfU2sYAXhTSuT8FdwsluU5ccO2hRAyyj9OkvlkTRom9w
3Am824XN1xZjNuIYPmsYnXwih5YtEj3a3LWLCBGx3Gr6kA56C581aGctKPdEkfiq7U1biRDih5rS
2QbiIXqM7sPMse/5mxcPeDfJfbJTPTlI2tbd0GEgCbAOgZL+/EEr21UFtRU3fYPemcH6EVk/MK9x
NCbrz8NUlLHAYI48McoXYokEkD8RmSK8XRLyoIEHQJ+cJH64rgDPtWDhNQYhyDni3cJejwIxlOIB
j9Sje3Rv3g9HzlYT3NoOpsWfrE/BKeWUnJZHT6Gb+QCrdcd74igewQDpqfrAds1eBvC1tbcGMQ3A
UqjgjRXb3JVkRG2oQvEaxCy3Y5fanmYsX2ley8bUthQTeQTw3Kk2ioViCm2gFUpTCg6xVBKXtYE7
ZTKg7w13ytYiBBuaBUtUzjMshl2a97Zi7+minMdOPeaklHkfHsGKB4mEhY7cMXqqXjm5oEgCeLmI
P6uzhwIoKPENrKYL7C53PMh64bbegwzBLloMECqgsV6w2lnQ5k070M7Xh+ZmwhOqVw0HAx0PtJqP
80L241QfMTuPJnsOwVjUDglTWcV8c8mrjxAMMnD0WoCKIEmov2WnZ3ZE99uCqWM3510Vkg3eiL1f
rFiwzJoRETotaP8D/JCTDKFD+scpbR2leEMtWd/p5iVYrUwIJYLRJtNoosAcaJ+yInHa9siAU3X9
7m8GLHhOEHAcGYgjROuv1ujbGwnp/NaAkqDV2sw+TzW5rTPzKaSKo5cg0KCVZ9JgZy/Jz+viN9fI
O5UtPutGxeYzQ8nDdh5shEvAqP2cRPdG4P03CcL1a6w6q0It7fxmbm4AYPW5yqtjFyUfrovZvOWG
rQNGBK2OSEq+dKKKqTRTk2t8G4efeaIAr0yJS/AGttQZRtJJFHErv4v3H8YKEP8Z8EFcU1feJ1wM
A8PouHv0HimnXX8beErj9jvqorR8y8FUs72MI31T+1cyha3UEtiipmeIBtEO7Vlj09z02lx+AOlj
dgQ/Vw/o95JK6ofbCmqjFIZGHwspX8Gxz6VCB5rUvFA1eZwnQbnrTpycLtyxP39gcVrh36K4rVlt
apPqRdK1eoc20oM+fFdGr0X997qibGr8SoagKKHWajXatqAo7U3cJU5hkt1cy9q/Nv3aSopgFeFT
zTCz0AmQWO+n6V77cX0R0kPhq1ztFEDjw3IZ0Vyn3wd7XsaLb79xtE852htXKtGlmaB7xigD5Qg2
giQWssZoNaPzTTNvnArcDJ5mjuihKA0vaaPZ05HWcSpMMEoMx+Ya15IF+1stVTRhuhdBSKcXDm2a
cp8Tlvloa0M2XtWnvb0EUMlM68+hDpbVMrEGPwyVPwSQfX4drT9EuOtUURo1oPgQK5/fxObwUOXz
Ma1l7DFbmrkWI1zvJimUus8yRIHl/F1RdOLa6fw0t9hxifZs+ey1JOHFsYS5PgZJhedeZgS39dSF
QKW1zPgbYVE+OZOddl8jNfbsRDHv0QqRfWK11T8sZmCajpkVNvGvf9GGZUMSVkMdFVfPtEUbo41J
zFIEwb6d74IKOqUDCUr3FM1CsUCXWICNu6lznDr0pqGZ4FXMGUb9rJEqx7t93hvTnR19u76YDVeE
30eDNSi28CwRO031Fpobz9hdu7edNisObA5OnRWeFja+uS5qq0j1QpZgZ9LMDipi8rV8tsEne+Ql
9sGpv8WxswBb5lR6ylFd/moDLwsUTIJqpfnQNjDTam86mfal6GaJhK3Q9sW6hLtvZSCynHlUhNZ0
lz8lg6OJ0grcjlfsZYmcDROHlmC8QTTED5wW7aUxzaalssdYb31tnFAnmu7M0j4venMkhPhTkLik
TDOJxm8qyUqm+lJmmM/NFFToHbDS4GPV64eSRbuFavucGZLHv7iZDLljBr8NVWcI8/DfS1kJrdkc
lf3ktSBDXbzUjzz2EAK4Fj7cK58kKsm/fOUwXkkTdhPNF0G7zEbvFTfhQT8vyMD1OxVUwAQwubI6
tHCXXwkTtjHrcQOHMu49Jbxryjt7fLy+GkE1/vl9tBBi91TrVQpeBfxY3dtj53VpBdhE3VmG0zAV
DkFtMbW/KrksPBH04pVA8UJPo06Vceq8IGgBanATRx9o/23QJSkHMeP3So5wh2HDJ502WuclN17c
ONYe3ZH3MTQjdnuv8k23jB11x5GNqUw0j7BeK8hlT4W7XWGyPShN7KmiukGDLAd1pkMNuMHMNU+F
T87tk+yp/Ar979cVuMgUXHioBR2C+LnzIjAYRW5xT0tn8XI/3wMZCTjpEe+B2nPWnfqsfJL1Qb3i
vRfFC67dpg0Q7LIeauTlX7rvfJAkOOpomLc8WOrYRdbM79y8cGyPHt8SL/WCO9ke8BO9tu2C0w8D
oJqyruq8ZdK9sp29kOk3xqh+vn5jJAos9vBoQaab8WICaSy33TLdAybe07M7Ku8O4YbkyoJEs50X
tEj7GaUxckoP6UnxO/TOLb7qgCBBkhKWLUowMypJSksvobJN397HwGxKyZA4UTQNTpbHkheXxOaI
TTzFVLUgvu97L9HKDHn4+HPb1IeAtU+kjAansJvZIdGf8scJKmoIhqcMKlpWU9l5afZUlQ+zDGFZ
CPFEgyNWtQw9BCMUq9EE3n+JQAigvImUEgjcd1FTONdV8H84vN+33RAsjNmoRdIE0+Tlza6xPttl
6hTDz9I8IH85qLuoQ/JI80s01wyfrove9kcXyYKdSQyUBhkZYGeydwXIQhSJIj4jKV9TesGSaMA3
CTGxBbt9BJbziTfvZG8VF6TcN+ouA38hRxdvJeOXEtMh5qiWAM01yCN2nta8Y0nqJO0PW9lf3znJ
FRNLFHQ2jbgecpgmUg2OgspO0IPAnaWPeSybjZIpiEgzRdIEdXUV9vif7jxH+9oc8H7eG7voUWY8
JDoh0ryRBF10GPLpvDo9JeZpyiXx3ebOMR2426i/WbpoB7MuyJUsL/D7pNlFmFGm7QPyek5tx5Ks
1+ZKVpIEM7hopTHh7d95BXImy8MfY3s926DV7wu5mXmIrAx9hZPXtJUzdXcLeG8xTy4xD7L9Eiyd
RjFb2dg5jHlWOgWaWdNoT/L7LPnDGfJfJm+1HCHG6hLDGmmN7SJ16uiVV2utw3pJzkzsQn4lRTB2
6Iqv8EbpJm9qT22G8hQ75GR0qPqub04VQW/5dF4sSdpfpgmCnSuySlXDMOk9cC1Tr5xKJERQvvGv
24Tnd/8ra7faQcHa2UHapG0w9N4zMKubY2Soc7ozMq2c3MbYkXPm2jfFHtNEgGwmh+y9rBKmbvqt
1ScIYdMY4RMmkM3AVCDS8DNAT8R8gOmpOlI8peITeLt8tByiaz/xwx35CN5STIo4wEGd5U2pkq8R
raSBZoDB0rrOMwFgjbTzz+6IvtRz+4mXBRs/PxIv8clXXeZ2Nj3AZRdeGcxpiRRgKuHml056p7r1
iTpL5yhuiiuEYs8cOcVePch2f9tQr+QKFoeNehID/RcWwZux/5EL2GTfdvU99ZtbmTSJUovdt3OL
ia0uHrGVzUnrbmxZN8f/kfZdS3LjTLNPxAg60NzStR0/o5F0w5ClB719+pPQfkfNwXAb/0qxsVeK
6JoCC1WFMpnbj66VNpznadVB16jWIgfyw93gtcBNcY1jv4seNFBEmZgelRPnf6tpgvDK9+f/cRMM
wc5WsUbzjitWCmcsRudYJ2390Vew2Notnumj8YOswTzQH0I+583TXAnk7m4SDjXNmEC5gpKFX95o
kYPpFSc5SB+Kg+YDiFgWBKhNM13J5C4repwGGRY2faKc69yv7Z/19OO6TxIc5Dvm2LQ261BL4G/j
w+jLeMNhn2p0UH03giyIX0Rcn9ePEf12vIJWlf4wSQtS5miFjGl8I2OdZWmjx+sqbZ4akgfUwGwD
3TP27ysReodVdTsGsEVDEmdoJkeVgHkixPERieECFY37HkzY7eRZw0uB96ecAgpJF7WIt+PhShsu
NBXmUJRTYY5eR77REe9PhIrwXjMe9H6XDR/C7NzDc10/wc2UAp05E9PtQCPi8UkWyaoTgJAipaDV
rs3zPZ0BHr1Yu6msn66L2rSHlSjOIyZjWGRKBvOL1ENcxE4kQnTe9rkrCVwWVqrhSLoOYwMTqADR
W9rlshPu50Dz42N6o3y/ro/o6Ji+K+Nr61mOCrPtgYLwM15a9CFyL9dOpPhyXY7o3Dgjt2gyynGO
hxNtD/0oO+OoCoxg274vRsDZN0mMVLZrfBmT7NXkRJUb2/55XQmRCM6220GuI1UfR0/VKxsQ0tPo
yNMv1gxDRPgrOi/OfffVMi9LwwqRqTF/KhBUzlFk1X/isFe2xjlss9GLMm0RJDJyGqyvUlt5WvLt
+qGxv/RdEnmRwU/OT6FKa4L1E7SzWlBVfO3yG6N8XoZHAjrc8j+uwv4TZ7Fti3kOTPob/B5KbJs9
tdIBtYccxpx4smI4US148m3awUUIv3mip0k6FwmEhMpxHvbGeOqGP0r5VjK4wNOGDbaUKnQNrBc9
BqVYeNT21qGa3VBBEEe26TLcteTr9Y+17X1WYjn/pqotwUw66kTkCf8H2r45SS9IyfzUtz3DF0hj
9vXONlbSOF9ntqlcgM2x8/rj59EvfEwsIqbnXpI5/1Cxj550LIMx9B5EObXoG3KOL9EXDfP8CIfh
fKOWZ9XY51VwXT2RCPbvK98Kvqd2XCYDd7h/NNJvRfhVEuFLi0RwTm9MLTkfkghlm7o7S0n2Qopv
ZRYJClCbzmj1mTi/Z9dZbFRqTbxxarxsHD5odvzp+lkJDY9zeGYW1lqd4nvIx+GQ+cWL6Y8fMecA
XIriVTTjzzdu/+cmsJAPLFywzvGDV7KFWlcb4wYPgf1R8eqdbXvywboDop3TvNSvwychSSy7Oe9t
/SKSUxAIzFj1aPH6MO8U0D5PoKkvDqGTAtaGuqJuw/YXuwjjHDvixVQlLEtugDzQ3Q/js+BzsZt5
RRuehLAqcIFGTUFe7CoBeEc8EE/o940v7TSfkactom1ogUb83k9YJXk46Urn5Xnq0u4LuNP+UiXO
9fVVVqB1qo6e/ACyFiAChF76SnywvoKkMvJswRGKFOJ8X0PVtlFqeNq6eMql89wJLu2/3KjfNmCx
P2DlfpLRMGOi4fGuPYU7A9PgsSd/YgAH4LB+FU1cbTuiizDO14H0Ru4XvP28gfyUJtSo6etsCnzE
ZiaBtdz/XVoeCj6vSluKIigUW0dj9Hr9ZiDnpjGdqn6UROAuos/D+7zOGJWWaLoHwI5SPs3mg8Dc
RNpw/mBq0dOi869qBIIQXkme4Sa+5Jo3yU53DIc1Y0E//Fjc1XuBaPa3v7u8aKpbWApmeBTcx0pT
pcAwBtI+rXOnYPb7R8WpX5Ib0wXD3W3lj5/AOo659kl0iUWCuXAlZwDjIUM4eot5mKJzKqMzZJ8o
eQbsh3tdSfZT13Tkvp9WW0qulkige7s/WJOrdT/Nudw18sfrcn6Nml4TxH3HRE4tCaRFaC4H08cQ
JIio7gT6h/Ih8i1Pf2pjj3xQXqqdsKvNMsBrgjkfL9vj1NMCgqeADSFWd+0tOjbAWDIY/PDkTv54
KIEGV7n0R3GXeFXqXVd9885fzIjP7GkE4sKunUcP3fVTaGkPbTwdVYk+XRezeRNXYrhMmNpoSRk5
LkqjPI5zkDWv139fYJSE8/uJmUpNVCPz6NLesbU7uXrWhjMxn6eQCE6MfZIrn4xfKe1C1JOqCF1e
dWcd2113GgM9EA+NbhfJVkfGjnTl+qk5V5WaILbQbyFxUKR+qN1uz9DZGANy4aE0Lrhuoo/EuRQU
/eay1NEFG4sjLY81FV2zzfRppRLnOkhnlo08oSzyz1ZYjeise8WZxWbbMwX9FZFlc86jjq2Rygkb
gG4KZ65RscU+ifVfaW5/9dtWKnGeQyuBC2xNbCQkPYfRMZkDWZgECNwg4ZyEJkm0DnN0LEZ39Ol5
9qkH77DLXxPX+KZhWiPxcjcS3CiBUH4IZcDgcDPZ6O9mU+bn/V7KY8e2CzcSqie4u3zzFfBTnd3Z
Fnp8R+lji1YMi6HJi3KyvMmNAEgYlCBwdeJjJDvXvYbARAzOa2gaTWyM5fdeabxW9eSM0ida/lGv
9GIh/CyKTBVGK8S6BlhAnYHlmE9GsCz2IZpE5TPBBX43gFKGljopqDeM+TFKd2l8uH5e2+noShfO
Q0TlLBlEbjCC9VNja53BcNIe0XIJwPUWO3+Uj9qaAYQcjJWC8OatB8xqUstdiwfQWGReb8mPqL87
WLcTaLVtBRcxnFfqomrIcylH8Ldnpw9/oi1fCMlbthtXK2U4d6TnkzpnBGGDzUuobuwue4zjeqVr
eeSzuWMojqBaTnGXRQFr2you+nEuKtQXTOxKSNjyFkilTykRxPZ/sYqLAM4/VaWUJENnj6yjetY8
5avlqU9t4vQHtJNdgP4LrHDbNf2Wx1Mzym3fT+mMFpX8AFCSA6NbTvzCVe+lmz5YXMWX95EnCcLJ
v8RjEyveWI1iQ/ZvrbE0DEwc97D9+KAEqr/stceOdeMUV/PnfXyzfL+u5vZnu8jjnJNqhgN4J1He
aNonoJRZUSU4R5EA7a1CedW2pC5ZG0TZl+p5kPZ/pwCTv0pgwqopjY4ge5fjycn7VzMWAfH+i+Vd
zojzEMo4A/Asx6UagmhPgxC1VcQMtkAGMK0bknjXNdo2vIs4zlNI/UhpUako/wB/egI/kU7vGsOj
HRFkYiJBnLMwFUsqlhwTE5J0Kqfj2HjlPYCiBQYgNGnOM2jRUrepjm69CmhBA20q83Z5jA4mVgSq
XX36r4Qg/1Ts7Mv58Y4C2BaGFeNzUbyVS2wkLWhf01nUwt4eVb7I4TFrZauTiiJG7qLfNKUz5g5r
1k97G0PCsqc7bMy1PisPjMqXeSjyfN1MtgPKbzV5DNui0tq+0BGGo/yok9u0PMmDaAJcJIPzDkmv
WHjq6D223LuzdSyPw9dSchp/9EJnuum/xjfSQVSQ3O4Lr86V8xja0I553qK6FodfGvNHZ0lOidTd
+tAon1TzIVafh/DH350l50SMULfTWcHDUafejAHoPLmRNdFFEB0m+/eVp2oAEbKkHRJsYndOoR9l
BeOgyafrmrDL9P7deLEKznmEQA1pYxWH1yXnNj/k4zfNDgx6N2iBKr7a24WFizTOg1QRqRPVwrtk
PoY7O4iOndN69cHYJ57ILLbz94sozossejFac4WHlol9YSz6YACn6YrCIW2ieVlUqLc9MOFF0Ut4
yTlnoqapqkcVzpM4o28+MZiRepfUwMaOPcyTBAYic+eqe7bBNe9lkc1c1/odv5eed4neSaxVXR/a
YZ8T36Ivqurly8frdnPdOBV+esVuh9nGij3eseZHNU7cuD/rTSwIOCIhnDspp3lGuxqVUnP+UKmK
P0RBHzX765psd2x++w8gQr69Z6o8llXHhre6gM1shQclctTKme8wjObWwbgHbmIoRPQU6ca5kD5N
pbaVFJZ5kwa0oP9Eg5PhjYHp2rmHoe/CaYS1PZFY9u8rp2ImVS93DZQl+qOi+oAlmEbBgYpEcC4F
gEJ5FEeYju0yyc/DoMEjZmoE07EiIZwniVHWtdsG0czocqc3gUtR3oZLJspF2Abdv7tHwJm8Pa6i
rgpzDpHUDwHbwRz2bVAf2HadyF1tZj0q1rGBSmoxXmDOcaRLNUvLiFd/FzDKjWUfflc1pwYTGns5
JJ2jpQLltnzFSiJfZEWFV62BgKVjoedUL7uhv2/Gszy9wk0K7vFmiF6L4l4pQ9a3ZcI6Eoxrh00b
TEdppzrUFS00bNbM15I4lxEntUWjHO+h1q53TSe/WClAeasqqNQM4Dtx+akOq8day/cjDf25b90p
Gc6DqadHqakKb1wwrVnEz/koPATmR3hbWv9pnJ8B6RxGolgCFr4MXnNgvBYY+nswnMVnkCqiKj5z
INfEcQ5GJRVQq2NMQBjyzWA99KZgm0n4UTlXIutZVS6s5Dy6SzAckmN4NjG+Gz+INBHdDcJ5FL2z
sJve4BaquwWP3DT4NZnZ/ZoUT4+5C7SH6zFhy7usPxXnXVSlVrWGpZSL3DgjyEU7bE1SIbTtvyim
sTsPKOJ3IFSG2RTpwCaY8FYEmHT+q4Jqu0Baw2yKGIaDR1749dRR5Ys8zp210TwTvAMmLBnRewYz
q+wGf/bUvTgt3z7CiyjOn+Vql9VxD1FTtU+7W2q6mvXh+ldiP/Hewn+L4Csu4Vgu0jDAAGUp2unx
0RojN9HOJVpG8Uu0vObYkbguUaDUr7WGVfS0unywGwBxe4R8rfNvE0X1ORaET9FHUjkXRpU4SnMT
pVm2mMDKSEiTGS4LFuSl4Lo+2z7icoKcSzKMtksVdoW1MVCtm2yIBQe2uda2sjiV80LdlKmVNuHq
EgcrjmzQn1UXQ80xPBV88uBeqnaWHz2VfzKjsBbMeSfsF7T93CGeNt4/VQTAGqKro6IpZnu2oAwn
sgvOQUm12Zgj2zzKS82NMadifQnJ9+vfarOstNaIc0pJNWXDECO3Z0sGscsWY8Nz47eH9Bh5yieB
tO1odTENzlV0RAPRessC6S+sxMTvTvM926g2guomdLXn6/JEJ8i5C42EWl72sJO8P+baPpV8lQgQ
/wTGzhOnRX0IOmJW+SvUZ3U6lpEgJeWho3jvqnFZDpGHKJwV5o9QAR4GvPkwdeETf5kd9Y6NWc8o
6xgv1w9OKJVzF0YykbmLYBZTkD9r3rJvUa63AfoOJKlgPmnOEJT+RN3rYkWHyXkO9OCSEsqO3jyp
bjmDcS+cRI6Q/eVX/LvG/oaVt21h8JUyM5i7Y7JP/OGVmo79uT7k/i+WhUH0eGe39Jo8zmVIXTqU
aQ3Ha2S7pvmYkru0/TqPP//k5EwNoPmajhFBToqWyUDwI4ghyvRTy4+daFN5Oypefp/zRZksL0Sa
8PtT9rkbPsjdWe10J+17t8xhFsl5bp+ua/QvSfdFJOeZUnDRprGOXo6+aw7xs+qiFRzM6Y5ge25G
4bYO7HtGQDCJvti2FV4Ec04K85ezURMNiBOKgV7EdOhpGlxXbtsoLiI4x6TYdJ4w9c2mA2VHtz9o
muzY2f3QC7zTv6TTvwXx5eHElCioKWzdm5RzN7hyTZ3Igjv8ARCgJv0Qaw9V+vW6btshBYknwPWA
d0f4qZGxWxalWZCkjW6bO6qvoPtX+frHCCCP9h++cVfiuAutyWBpaS1c6P6oNxhLa53kwQTonYPJ
SJaEesJ5tE0XspLIXTY60RF4xagC5tiqT1DdKV6S1CvP+S0rv9WlYHx/01hW4ri7p86pHScaIgAo
hh0j+tkUJ2X5XCiC78bM+p2jWonh7lsF0s7EHFFWkcA8upR3SXWjaPtlcUMzd0xD4OrZGV2Txl2y
MJrryIrKCbPzr7b8Ar5fNRa8JUXnxl0ythtej2XXA/rWoo6hf8JW6g3BIr9Dpfa7wOg3ncbl9PgZ
kibOEgzIImDCBQfmCTsBP7QbtCwcAspY7ExibNYRiBToxw+TaHMhqXKHRbz5aJ6xNkkPup/44QHb
oSCf/2juiKu/ime1BV+OnySZDIXEtIempKvRo/hU54MTC8cUNwPO6jy5VCBUcktpDIRNMN9WB429
YW8YC2+UOUhFfugA96L+eOpBLLUDT4AvOFvBFefHSzCGVKRGDqfCVsm7u18TisfRi1z6ADQSgTSR
7bATX6UkVVI0sU5b3SMtni9h0pk7K+6iQKCT6MNxfiRXQxLnNuKaojjKx2if+Qs2nE7GMyhCnodb
/ZR+/j+UILe6M+rqQ3JuxW7ItMzxr5PM7wuYp44ssrrtdmJZ2+eoq5rBSH3e4QKC2UwfZCZqTo5G
fVMpguef6PeZ0ay+UxmDdaqhOl4v+S4F0ERvqwKv+C+xE9SLqgl8/XdQ2nqZwA8PuNNsT6F8xMzl
fnoYg/7ARvoB4S0wiW0z/y2OTw+aCJCAJUtOp2+9n99jIm0PPnm25g2UcDAuHK7L27bAizjuLUN7
BSC4GoYKBss6a2Z0tql0GymiKR2RGO47NaFe6RqJEcly4lZUwuyC7Gu6CF1n2xwu2nAuili0K7ME
9wk0oLucYgyjkwV3ll2O91HyIoL9CSuLGxszkvSQ5TZyhSH7VHWX3uwcuzceUfP/ic1b7+++EOeK
omSaE6VB7iYvR9N4rsMbWWkERi46N94PDdPY11aKF628L9NTngsGBkSfn/M4S2apuURgZVM++0kr
/6QtdqViQ+ANtvOly7fhMpi8TMphwm61p/coQyaqH4IJtourU1gqrp1WbtpGf6kZl9HMGWBea4Kk
CY37ov6Y2u48C7tT123uHWLBnAOJZql/uSDZZU9kqXBQWusqPwE1iuY3u8TTb5M76zEXYdoK3N87
+AJFWSKkE7D3xptQuq6xBWQdWuBBMop4Q1BaYXb27nKBhx6PFHCKYbPk7eWisd6F9QhhSeIqz5IZ
zKBuH56vX6hNK1kJ4awEWMRSN5joyNrS4iSp5szd4Mz2PpnBOdQes/Q/cjT9Uy9SwQ2hM+68d6QC
zUKrVGWJKJWpnydLMM3D7rpO2wd3EcFdYL2g9pzrFGU1M3NmIzBkybWinSF/uS5nuwSw0uXdF0qT
AfTwmDi/G0qHTZLWLwy9zPik3GL+pwR7O57Pr+2pFSbXm05qJZr7bpluLhY2OUYUwOJ7w9X2YL59
DfcMOIetXP5fgvFmyrsSyd3uzrQjQ0vxAMPS6hclyPY5Npo/HxQnBMwmeSA/MeoXWEESCNvE28pi
6V0GSRkGkLlIpiRSAyAURDLG78hGdjWMkBE//jL5pZcEozAR2Fb1IpD9Qau4lmaznS4yMin912KJ
dRiDeF8EoiXWzUigXsRw0Wwos6bDVhWKs82oOGramoARSQNZyR+uW6roAPkbIdtNldewlkXyxuSU
aKKbwDKjd75KA3eHYQC57R3ocDmExtCWsI34YO00LzqGQXtmvAHUFQ3xbx4a+EQJeB4AD/eLfmb1
bbROTjRA+2NyUbnXQYMZkbNcv14/r+0e5UUIXzYfy5DIUQ3fy/LcGO2oaW8+fvtndzV/EeWdzE+8
P73fKvE1dEWtFLsi2PacFxNIvJQQ17DoeJB6hXxPJRrfT0CtFwTr7ZbbSkcuDQVRrKo3BebSWGuF
LbQuYLPeLZihlveLqGgp+Go8uwsgnKjS5nD7unKjxqZD5DtMOgneCyIh3LVNImC9VCqyQyBfOan0
TIEi3qUi3ECRFPbvKwPM1MmU0g7nlsUqeakHM/EMmk2Bpc+q4BuJRHH3tsZG8xjqeP9QucW6xWdd
vcfkpyDf3ZwFA6j2/79RPDFxi4GQsuhh7Ms39F4BApe5JpiWK3/wCVx6exKtQQhNj4teCWgJaUMx
7Ty6sts9K4DFGIDvDl67vQjBe9P1rZTjohYhwGTpgAXrLdVdX90Uwp0pFnyuXF5dfmsOQ7H8DwjK
IM7ss4WpEFPpvrmLPhGX7lrZEcbDzWfxRSceoGkOlyHLctj5ECyBjtGQrj3lJxOgfYAS/KGK3JPA
CnXOUbRR1NiGDPsw08FVJIzCp3jyFyIXsZm2rbTionxYTVWqNHDsaW/PbjNVxJHzIMuy21xuY0GO
KNKJcxU2qJAKiWBRZtLOoD70O+k1XGhwPYwIbI9fDAfMLBn6Dt/JlI6Z/SPDfvZ1AVta6CYBOZdp
gyiSZzbLKFhOxroEYHzVe5ZWnlFCc/pMe7wuZkuPlRi+DBPVUlgUJQDB2vGlHF+JCKpQoAY/pa/D
tkB5IrWYJLgbQB6gqQ7pP13XYcu61jpwRmyOUtk3Ep7DYbPcgIhll3SSU5d01yQiZiPRcXGGbJul
mZga4ERr3fDsqNmVRSYwX5E2nPmSqGkMbap7zzQem+aJJge9eZbLRmBfW4nJ+tDYh1uFOosgL41Z
QazvI7CZLLmTxIrbh3aQyPZtu6DWc/0riSyB6b0SKC9xpg4FjLmcP5fZfW1jYeSPcpG1VkzrlZDM
1uOuZhWEJS0dCRCO9cey2/+dIlyE05oapzWFGPRPntT+UOnHJP94XYTIBrjIVpOkkuSQ4ReHx0a9
t8wDYAGBnyD4JJuzFroFHEAsxypICjkjKKKFaEtit14MGpZg8RSHYXTnp/FbfTYCCg5RWwiVumkH
K5mcHVhdI0cRhp29UUtStwevcEDG5bsKsiTv+ikqW2+9tXqcNWimmk8zVo4xgwxyvJflWwH+CMY8
Y3lajilaZwywEer8xNKzJ1pP2vQUKzU5KzGXSC5AcwIroV7TnJLs+bpyomPkTEQul5b24HXzphR4
0GHff8a470lbysfrcgR68M+loVuaCLTxrVfIBzm+t1NBKUygB/9AirpQqtB2QGG+R9EIjL3mLGOi
SRdkwiI11LeOgba2TVS2V9rkZ1N56ERrmCI1uMBQlHlbpxGwdvLsTPMbWTrSVFD13fTYF4vix4dI
htJXzbDgAYjkpwrSUe01isH20plOVwic3GYev7o7GlN45UnBKB9N3YLvPmOTerxd9tVpDrB48yBu
nonOjvMIswl2NlmBKBPszHqNqpN9p4ta8ptPobVCnDNorTbElgIuZHrufRR4j8oJw2yfLVTy0j0Q
sT1dcHM2Kw1riZwLIMWk0pm9wvMzfR6eSqxMdQ55SO5Z9SR5Eo6VC9ydxrmEODYrvWxxjtIehIv4
bFrwayb6UXK1x2UHvjYvddRTfLQ9IRqi4BvyT6W6VcG8hpEHPPtGv/bRPA+UE3sqtcHoMaTxyBP1
rjdncVfny7+V+rgu1KlBIB6C8YPs1j5rGjCqGnJj+tmhfe7c7E6EhrgZmi+3kH8xqXXW2RM49jwl
lxJnAiO5Y1il7ZTgf7ubVJ0KaGpEB8s5FnkxErsckA4CpAmnGI5FAKa91B26eRD4SFG81JkTXd35
JrGl3o6QE7KPyOiOeh8wKMGED5ntjKfywBiCy7vIa0+iiWOBf+bfU6oe1yCuwbEOhAajqvqqYj1f
j2Sik+TcTNFGxjzbBO/CqHRmTXHa7LHNFO/vpHBuppoXQ0mTQvcWu9wbsrxrm/GgWqbgW4mU4XwL
Bt3mAoMqwEdqHvVxXyFoGooIWldk65xDMcNUHwqKoGnCyhP9Vcl/1pgKQGX2+pmJPOW71S0TxOUJ
K0OoN3jF7bR95Cc7cmOA2avAmoCwSMUuDV/YWXkOwmreK0O3VIu0zQxPGWpm6lp2DnpVo75Vl3yv
znRvAFLWWcoQI1u9O4NSdCDkgDAVSFoo2igQnDGPqaUsw6iDtxY4ijJCUaq7tRpMBXZlBmGLc6uS
v9aacyW53ivTGE5Ait0vAfOUE9aHbwbfCGZxVVikF+dLilGepKFAQpSN57zq3A4kEONPS0iSIorr
hN2U9bdUGk0DzSNmIYb2LrejnYTFjDrJnUnSTnU5/dAr1OkARZ1GlRuloI+bhhdK5lMoS4KIL3Bi
/F5XX4+FbaeoDgwVGKNm1MFTXeDEhOpy/mWifUmMGEFPu6MHEjBU/7z0GMtI6Gg+2x4zRDSa277G
VkAtaNlE46f9qK7N6Vyj6Tp814xnpXSXRjAvublmrts2IOkNdMVBAPn2I+rjUCS1hgup3CHfPA+H
6tlwm7vlVHwEybKvYXOZtQPpLRA5T3+CL0pk3Hn8p1tA730rnKqRFBopNgt19QajOjT5cd29bZnF
+ve5q6DOwzCaMybYmxFb+6FcfEksTeRCRUK4E6SWVhFTKnq0fNCJcftd91reADvFSe7BhuzWihA5
d+uGr9Vi/766eNFAjEgFQZVnozNzkHRqxk5VVr1LC/NzExnV6/Vj3KxWrAVypt/kpIl6HVUR1tWi
XglsNmoFA+AbMWvlWoWjg9DmINopE4rlQq02Ffks96yEeY6fC8MpgQGaehLAD5YjORpI6nejsBGw
lcuvdeVCb6pFOjZ+cef0XYfV2m7/i0lmJyrPsiPjA+FKDJ+2q0s3q02DN6Vt3xjNB5V+Jdbt2FaO
FAkuweaADWOtBfeXphLgO701l7EtACaRoIGC9BK8LozC03rWdvG+2bUn5XDdVrZvw29hPP0QTVTZ
knoMenWZ5djNuV2ergtg1+n9wV0EcBnEmIYdNTJokxm3IJ13wmofN7rgUouEqG+PjHQkI02J0FUi
DS8PUnseROj5mwelaKy5LxsYv+DuFA3HdKElwkkqFfdqaz7VrWjefjO7IysZ3AVaJtmUIkY6Et3O
DyzzoE+S34BTKACO1K4RUmGJdOIsrS3trG8Zz9w4mX5SSns7a/3rn38zDK904i/OEGkVpqDQZOob
BzsL5+xoVU7ngAAMXiHeZ0HoKoKOsUAt/rmrxiUKGAUGMWTplQInsm4ENi1Uire3ib3+WJtuAE6u
GVRP0eRY2L4DyvKE8btpwqyVs3y6fpSbLuhiHToXfcco7Eoj65D3hzH2uub5ozaoExzQ9HmOh/MY
mSJPxH7x3d1dSWQHvQpcuWWliwHQQ3gi1EjOtRv5pm9gaUcBIDs42nbXFRR9N3bLV+LKMjWGCJvJ
noGZk/K5K1+u//5mHMYFllXdklW417e/X0VDlAKWF7PnquWU8U8wQbsK9XsRDve2Hhc5XLzXUjsl
hok229IUP1J59rLGEi2NiWRw7kidUqLmNfx260ePjE49rUABPrjpbQroRhX06o+ilrtIJOedihSt
XL3Oei/RJrdUsDATloJ16vdfiNjgNUdqqyDyER6cNE80bPXpDfUAnuzQKXbGRHYL+6ELRWP17y/T
W0lM2ZWtSU0c0bzWse22ZOC6OypkcBr5Rcr8Wfly3eyYWb29RW9FcWaXEMXqiSUXnhHNL3k/OTSe
XyoADV0XszGJ+VYOZ3amjSkc1FCopznSvjozoJFfq++7xwFsT2SXP2JBIcher4sVaccZYtZMowKC
cwCoRItPx+XQ9NFJVsBj9XdyOOuT7aheNFWlnhreF+EHy0idIfnPgePtCXLxsLGUqplidoL6eWpO
ZiWwhI0A/0YAn23ZRjpJRkXR6PKsncrwVncGZqfZTB3IYnbL3+nDczyiwhapShHhOsl38/Bk0se/
+iY8Dy6pGttqqoV6ynxrNq9T/mTpggfvxqPi7ZFxUQ8odUMTSWbhaT2Y7LzZN4N2l71kLgnZCswH
BYwGiVcIrFrgiEzOPWhZoczWoKReUn1T5DPpPxRA49WA+Hf9BEVyON+gD0rUStpEva49dprPZjmN
5qERvSkE3s7kXAMQb4A6rlsFICBT5VlWtCZoDR2PsTz6EuoJhCqVaE9KJJNzDMDVTJK8RFNXLykw
RpJjkjT3YaEF8zy7kiXqw4lOkvMPBDR62UjUwmv0zLXDTzR7qrRjl+ve330xzkcMsoRl31yjXpbY
bp6Vnmrth/RjHItM4324fWP4PB1OUaQp6UKZeiP9as0Byb9eV2TjnflWAPcys5DdYZFIKzDyWB1M
FMgkn56Wn4yX6/+wkC1SR30bcFvJMiOljClWwKdA9stj6hmjW6DuAgw3BjedBJOITWLbBInMHhgY
medRexqt6QltM+qdMnAxZQ9GkTuZWjszOjeCw9wOgxdRnHp6IU9NNeaw9s/0kJ3mH2nQvMrf2Ua9
DBDt0C/xDnm9LpSZ2vvE4iKTc43aUMqx1YBTPdJ1L9WVnaYbflSBYk1LD/0c7/TG9MyoFey6b3/J
i1j276vUSZnkUFOKAYYZBTU8ogmUieuKiSRwXlEjTWEvOmJ9SNNzMoGLuezdvxPBe0SsoKoRRagn
5uKOsuH3TbS/LuJfov3loDgPOBZJHldWBUyMQ3gEmwp1uta1nhs/3vd3iFoU8O4CtURmyHnB0c4l
OzSNwpOwiJqRZ0V+rsnP63pte9qLWpwHjLQxWfKhBTEM0ueMTI3b1fYpt/R7i+oiDgGBQvxUDSpT
WVmYuMIkzAMj6V6bRvfqxRR8K5EYzhe2s6JgmhgWRwfLbbvcq0vskxvV4frRbRQOmM/9fXYa5yZG
xYhrgyoFkILoQfUzP/Usz3aRnmFkRN3bB2EHT6QZ5yQUUg2zlCJehS9jA6Zv1q2OA+OwHCc24K4D
cjp8FCWeIqGci8ibZIyLBmZoZoMjZ7uiqlD4864fpsC784M3gBROsYsF0whr6dYAoruRz15Xya5t
qR/qaRRkottmj76HJpt4aPBzxnVXq0TPoFO0UEeJP03T50S/p6EIYGn77H7L4QeNJdUqlSYlhQck
PVcjN9O0OEYpMkT22d/HjosUzuBNPNoyANrBiWP8hdUPks+kcAZHfwq/1UH0hK3s619LpBZn+SGw
8SWZogNXdmcdO6rtWacCpQRfiF+RK408m6IcJxfbO0U66PGBFrOTinAvtqPT5eg444ZD0jMrRKYZ
0chJyOto/Flx4iKBneUqwhJj0SKzgYS5+GnLj+oE3nPqDgp10Bj4y+/CDnUlax7rmkYUabrafIin
s5V9Vofv1z/95kXVFFuxWSZmEC4oZQAJMYwCIub4ocpkx+iCuD0VXex3USlQZzvoroRx0amcysZQ
Kd6kVesvQX2LpS6s8vhNgU2eCONVQ4nW13X9Nu3uIpLHlVFbzDpNIxyRGY5uKO1JixVi+ckOBee4
/RZeCeIu7WxLKsBskbF338LZGcGo40wRSumaq+3Y8NhwY90mgXBcTvD9eDQZmdaDZjQIIZqjfmZo
yOld+B04fUApHiG9P2u+dDDPc+nJj9dPdtNprBRmXmxlnNQI56zIUcCwpSPpAyU7GsmfuPWVCO42
UxSBQ7XCXUurhyzf9/YdAZ6MyPuJTIS70TWIzHTaIGeqk9cpWdBp+5bLnxL1vy/DIL9YacPdZrvV
OkUqYYqtlJz/H2nXtRy5jiy/iBH05pWmrbzXvDA05tCB3oDk19+Ezt3pFsQh4mg2YvdlYrsEsJAo
lMmkWNKs1S9d3WzXvwvblE+3x5kZ5jFn3yXUkrGDrDtr2L6dtKveFHwU0Sk2OcjQzVyLWjNFXuQl
fAzfW9EJtBCc97pRs6VHS3C2RCviYGMKozE3YzxqzKo1by0Tiks0SUPB00m0Lj4BaFKQ5/fsmWjd
U8hSY+iv9NMYyopsZD3zQfWNstX6t1poUGY+YWgG6tcypgo533PkTDPlErG6fdnsGc09a3Yw3eki
PbSCMHqhMfKjLc7/ClC+j70K/0v3sy+50PBV/l9fKgnG9ohPiPmJQN3JljtjNgjlMwH+LyPGabGc
Z0pWU/daiLum1rptgnHEKMy2wyyqhfwBik92OAe1RsMYB9XCe387BaUMctsoQDeVBuIkG5MSSQHJ
H2ef/fdGw4/7y7mpOaaNGheA4jFOqKvUiBBnK1BK05/nSOCsgq3kn172kFmDypLVVXU7VofBOEYi
jkXRNvJDDVKRplXX21iP4mouS0OhkgWp0a02uzqaGqe9WOV0+aj//nT8G2yYx1iqdFwqY3pRp1eh
KQBH0b5xlxat6jorZQVvyfDa0vfO9K0Xst2zgdrPAHxaA1vjGQDbkT5HEeIchO99YCAjbu5Zh0h6
EPWOizaLA4+oUZVeURFOGdHFnO5JKihRiDaLA4ysz2ynV5CHmZvyADqPym0ncA3M0k8BCrL3xdqO
ccCQElMdW4o6FeuJ6rfvT+BbpmirgZ9U/4LKx4eDqnH4kJpOlKglgD5PQLquTvvUUG4K0nk0MW+H
9gWXy8607lrrUVPpto0t6KoBP6w7q7NdwdJZWLi2dA40DCtsojxC9l+KIEJeQLRbfW1fshvVz65F
Nfzl72lbDjKuuvWJpiTKKgmDFUjzFu1LmPwoqpuR3q6vZ9klTyY43yeh2VQVhud92XmKIj9UvxTO
n36fc/m5aEwpy5CjaVRfSo45ur3AaFiPX/L8kxnO8xtC9XCeUfqx1Is52YT1vskEg1DsJz5/+JMJ
zudzGjuoLXV4eFmVZzkbPfxpF6Ur01/rX0Rkh3P2cI6ntNMRPM32QZJAIFhe52PqZpqIlkzkXZwn
OxZBX4+NHMwU3tj1hdQ/UmHouQyt/9s0XWb/fgatQ10PhmND34vxMgx7hGi7Dp3f6UF0VNju//nr
6LyS0lBqOQ0HfB1LhVZUgnbdMdnE46ueOZ4kidSU/xB6ntbFJWD0dJL6WZlY7VkDYQLZRDWu2PnA
qPjl59AT5QAXeI0ZBJ4McvfgWCm9U4OM0a+U2jOcxtPUNzna9unWLEu3pTdkepnTf9ZdcbmqdWaV
Q4eo1aawrRg6bCuQrY67zGswXYU1upKQ2HjdH3W+o6iuIKtUZng81vRO7/dt8mbkb+sLWkc7XeZg
YhjSOFbYi8Gwdhr9YTWCsak/hOynz8SBRKbP4BIakFRAK35yRfbNvtjkW/V13Kl749ZM3HIP/UWP
eFPk/vzC2tDKrpqOaRufGJPsxlFRgsRrYdI3dnlHZwH+LafbzwxwPi9pMsktHZsHqWPQkqQbdN2w
xhGQ5KW7+JB/b48iWGdY9+lUn5nkvN4ylJmECYpyebpLyNbJB7cCj9yATGRVHR1DdK4X/ePMHufv
0iipDpWxxCTVd3NRH1QpCtY/06KXn5lg/36GiEUfVtBNAlDF8k2LEmrSPtSToPOLIffnbTNMU8Vs
g/6J0crJC83KE4AF0Xwn3arKg17caf2BJplrx49DLfvri1ret98G+dcN9AWcZorL0q+h9FbfdoVg
QctApJ8McMm6IYSEYzjjJUr6l26+Kcllqx7sciuB8gnjU1r6EiojcqFHUxcc6WUXRARmOwr4qxzu
RIOrpuyrOC98Oz2M9Irk+76SXAdDTE1yaC1Ro8d7Gf3ztzvZ465/IoWz0c74drrhmgc1qL3k1glA
BOh1R4JMQ/rdwoSavsk3EggVX+Xvopt0+Vue/gAuLEC1KWtDVszVq+McHk1LsKGLB8BQDRDzOGDM
54duwlqZjB6DPXhkX+kamoL6FxWTWl9wyDMjHNDDgKLaLByws/tODSry/He/z3lFkcrUytOy8Ifi
pZw3ZXO//vuLXnf293Ne4GBqiRgpvMBuoGELNd1+fIOMhjUdTHREp6JMyCJgnJnjvvlY2WXeqEXp
S83L0DwbVRYo2rVTEk9Cs2hfATbyLz2GTzb57J1dkDQxQxysZKhqNxkVj/bTy/o2ss/w6TCd2eBg
wzAHLYbaD4uanIcc3a/tdddlAe1qv6s367aWY8IzY9z9mNG4lToTC2JaP3Psll72aARIfaKkgB3s
v4vK0Ysn9cwgdzvKXarRtEM3H9RJsuJtoK/rK2KHZG33mP2zq8pK9bowpxxVRuOoOl6hvOVkI6Z6
ZPuyZoa7EcNOqsxhhJl/Z8iYslW3i/aMA9cRz1WJXIJDBnUGLowligdy7JkH8H4+o5i1gwoetBSd
99E1SFP6xWVDBZAk2k0OMrIhVcasR7YxHjPPtms/tlMvii7UVsBtInREDjymBEOVMjtZGkbpi3c1
I4v5YQJtBiRSfVH7j9AgBx9qq1Gny5AELF4wELvP0YjRHZW79kXaMgE+9e6v/JJv5pPDzuzsFtmn
wtqP00VRXPWyb/x3KnK8uE6ny+awox+dsJXYFWKQb7l5oRZbU7obhrcZd9b6egRgb3PAgTH0qggR
tPlOb7gpGvVN+TrR7xJ6lfbEdYbq7zzR5nCjN7RQqXC20Qx5k+eHUdtZttc3D+urEtzzNoceWh+V
uUphxSgf4n6fpIFu/Fo3wX5iBTl4EaieTfxVWoi5g1o+EhN8uhkR7JXIBAcXsk3aOCTA2My5H43t
nN+vL0G0SxwqQNbPSZUUcKQ0LxY+BEo6k6gqK7LB4YFDCs1JJrTOzf22R0YUpKmpSt31hYg2isOA
3LJmNgNS+NJQ3FTJeDs2fbBuYvkVcDqSfDePQdqqhb4dnriog+UYatmMz6MD8g4XOQkfcyeaAEoF
i/rEI4iB/SFT8XXU8qor9qmoz1rwZRzu5EdaP4Z1jjCvL2/C6cGpUpcOgtSo4N7hG3kKGilVEaGR
p81at9OIK9ud24yXtvDeWV6NARFwG0OdKj/RrsbgwNMMXOTqbeYOrzpu1yTAJJ/pDxaGZiC+ualK
70vvFeNklX3DsyglMnpVIirLETieJT9G0491r1vev9Pvs1Wf/b6VxcU8zgj1M2JvlPFn5lwWSuQX
ovwyOyCfwcxBUsrWQHjNZzDjsCyzgeUe1KbemYnmavIuHX7WIUSryRYt/vWXGkKMk0XO+2S1DJXM
iFEpL9DGjb7alvqyJpr1XQ64Tla42wbEDnKd1fAKJ5bdETRRAwoNUlD27owizVe+1ckW5wumgobQ
lPVflRBi6+wfnVG540DcnAhGBpdd/WSIc4pe6uTINBAcaM4WN50rY7A8fVpfzLuq65pHcHfP2A9h
TPv3tkL9EP4jH7IraVfso52yM/edGz30P0w3CN3Om4PGqx8w0r5b/xP+ENmd1sldT5GVgPmjwuGK
QV8mB8YuOiD/lnizJ/vFLSQq7tYNivaVu6r6qJodVJOR54m2eXY149INBSaWWzjO3J67qUjcl22X
DwjyoWyFgePxqE3+4EU3WpBsdFH74fIV8nsH3xP7Z/Bh6Gk+5GyuIFQl5Kri2st08F6ub5vICBer
GmE6UlkO4fcpatd5sZHTLvg7E+pHGGzixDFjkmX+oJKnOaHHbqaOYBmLX99UbehAKYrh8GQN49wN
KTXw9fPqZkruJejMTJ2oCX5xr05G+LyDljhxpXQoFSrdrrcuMvX7+kYtl2rODHAfw5GSNJkygFC6
T3btZbY1tuaGFUxCwSdZHlI9s8R/kw4ZgE59fzmnD9EuRdsHdOMkb/DKfeTZx+iBAUOyUb/k1GeG
OUxXSSS3I3jQ/bz+GTdo0BwFl67AE/iRQdOqcl2ZcOnG2aNjHJzsPopf17/T4r1+tgb2J5wfzJA6
M4kQsGrzTU0D2rZebuwd879THuMdeWaHQ/Ea8nZTSPHur7TINazCLcnBhrCK+SsWlZ9Ers2hdW3m
XT2zx0QhXar9qy5K3Yp+n0PntMKwuT5iKS0KucpraN6uf5LFEOhsqzhkLnJl1q0Sbe3pnpFIZtt+
I21VIRfw8pc3Vcu2bEPXePaRDtSGmkqwTZbyFCZeDzkkQonbFG/ry1nerpMdbrsGyQErvIzofoou
jfRBtQRBCPv/f4oPUOT53zq47TJJnNMKsgfgNC5dg/ig/jPKp0nZhAO0iR7XF7PcXXayxnOPWEaR
R2aEl7Dh2rdToD6WnuSFG8ZkinqwP0AlS9QsLdhAnUPSrJfARzfgPpAcshl60y9EkljLOPN7C3le
zdIu8lliLZaY4NimUHZWq3xHClF9TLh5HGAmQ+YYbYtLR7u22fSa7WbdNSNumYPOU8GkDMprcAY1
otTSH66I0wLZFp+hXETTpMLIQA5yFfKAUuC2vEK/FpoCmwAUWp51OQfTPg5EyX2Ba/LEmkpsIcla
oU1Ws3aYOnfT+lou7jqlRP0RdCtfYGBnIHtaJgeyvRTnoWTiztXn3Uh/Wd0diX+uHwCRM3LgqmZq
WSQ2/F9Hr0fdGHdWIn+lNHa2Cg4wSBwqRs7K3VM5YZzRgLTApZOIij2ihXCwIZeR0YwpXKJVwfHU
Q686rL31vRIcK55ZMyop+nk7LGSwvku96uoIq42v3Xa/v7nBoUM0o5XDooBxvTz25oXSC/rmFx+u
p6/Bc2RqeqWqWoZFSNVtI2+KMBgcy7Mw1gCBnvX9EnwSXkEctNe6bo/sRsIIiiZdNf+d7/zD+TDY
H3AGA00cdp2SAkm15rKxb+XkrtKf19ew3B9ytl9cQNUnBYF8CEs0BfYt2O9valBPg+LoOsHLilEx
i0aFlr3MsRRoLziq9alhqGulVKpwIsfwcjAPc7OphWI8y05wssEBSwpcIUqPw2Jfyp7uZcF4lEE1
EgWZl+ydW8WLPL1zLb/cre/mskec7HJoY8ZqNA8mEgyljC6bal/qguBBtDAOa1rbSA1ZQml0iJXL
vDh03Vuf5F4LHU8nC9YXI/pQHOJYtQSGHgmprSHUvWR4lVAO7eovRVu/d4x/aEva0EDHE18qDi2v
7o9KV37peXqywAGONmVg77VQpxnbh3B8cbqLORexni5nXMyTEe5N1yuNU2PmDRHJPdIErJhWI87K
KMZMxqB/mHYi4SKhRS42UTra9jFFRzOpGWd0HQxttgFl4sYkoHV1wiMpZk9PtW2RWI9NkrhWOW4c
DNOuO8kfYqTTyjmMymOQrmHmHR9wn1z1E8jAo52xi+9RSCReansKlFjj2pUEvUXLr4GTWQ62Msem
w1ijeDkk31qogrTgEyUHszysL09wBt5p5c8QGOL1Y5dnOAPQo9lNcnvV1s1VrfUC3PgDCp+WwwEH
HUHvkLHMpL41Ns1r+5jpbgUuEjYVZXij7kqSK9TVFqCVwoGJpaSODAIDFkbfpel13Yl8Q/SROASR
kiiS6QwfjfdkcLt9dnAC7VbfkycNCNxAMgZkHb5IGfL97/78wvq9mSrXvozJ5EEbFIW1+YZb5brZ
xxiosV9t6JOyrg5UoPH6KQ6FkOV2udR1ggGebSW1pjGJGMlQfFEgjUQ2UqBdZqDCBzfYUTSAJfBN
lcOcabArUOyhQBjVP3Tz2cpU1xw26/4vcBGVQxnaJQlmrRAdyORZ096iUETnvrgIS1MMMApoCv7n
Y4iTTxmtwh59a53SBHmXJX5hdM+JkNB/cSFndjiYStBmqw4ML7SsecoS4wHiw4Lwefnrn9ngMCki
HVQ10BLgdwVaXs1h2luK45uqQrx5yjZyF6Zu1RnBWNg4zyVAsaFXsfSl4Y2zP4MLfuyGhkbDqGPy
Avp8lepGXbvVMCuXFaLy8TJundnicGtQGlmzuoR1TyEXw0gUoqB51u56KHlEXnlP0V78BY88s8iB
VlkQG8EjHKYcEm/Kugccgvt1EwyWPuHHmQkOtszKyXu1Begb2Td9etH1V7u/tMeNEV3XpHTHhvrr
BgWHgG+N0e25skILBs1JcqGs6w6a7rZEEURCi3B8WhffGyNPXUcsBY0XJWqitJld2vd+1eR73QoF
K1qMU89McdhEM63sqAbmLj0P3Sw+xNVzTu+zwkvML7E3nJniEKTOFagp6WjeL8lzGP2MnC2GzAU7
txxtnRnh4KPV5CkLc2ScGCF1e4WwY6c/6K6Cglq3TYVKwOznVjyQb5Epa8UxUUXEy7INkh5DCWgA
+DuX40CC5jRylBABq4nZ3eLOkYLQEMROgmNkc9gwN9TIOgNeDV2j2NXSbm8Pw7ah1UbKwyslSe+R
APLMWlTzErk5hxBpMXW90aDRLJa1wzAdi+y2z1t/pEKiDdG55YACs2sT3ha4gdkIarOvv6kBkmYb
B1E/LgBpiwgHaTPBNbO8PFCImCAScXQ+vepkZDZDikkzufon0yNvlgOzhL78JJJBW17dyRB3hkta
FMkUI/sgq4dOenXmb45IBOMPV+bJBnd4Iwx6oTEFodp8DeJ1F9fHtyb0zOv0yobQCHiD171+GZZO
5rhjjErFoA7ERrfG7KW4pVAb12QP1GeaSKVCtHns388eDpHca/EEfRg/Mh5aMMRN5DHGHMf6cpZh
4rQc7hBbBCMpKkEA30cPZnndxIITLHI17gRLtNO7jD2dqZN7Ff1mFPsarCvFLFSTEn0Y/swORq6N
CQBPt7zkCopOESaVnMCAlnEIoUIkpKaN7PedNz0L67HMxz6BrS3LmMGyZcuWuVOs1O045hliXCby
3tzU2+6YeMoBUm+goygeRUn25bvkZI9PeZhTTUmew166b9/qQwkGyM4lT8kN5s+2ji/qN1/0xDNz
XP5j1groZoaomDbS2zA+xeQ+mUSz3iIbHFSoedpntMe7ZzZBMTQoAYnCt3FSBY9+kRkOLRBPhKUK
Ci34Y/ZcxS3o6aRNqlBB/+Byr8nZlnEwoQ46maQEqDRs3pvNdwaYk1jBDCPE+/UjLPQGHihaUF2N
gFq8/KEXokKMRXkOfQmzG4gulMgDD6kgghbtIocaCQV5+aghlmmMn512TY27znlaX5XIBAccTmxS
ax6Afrl8qWUVSHbvU6sWoJ/ICIcZZJwzKzTw3KL2fAFaez9OjWNZis7PgnQgsvBn3sDhwxxWWh05
eE9ZEdrk+23p6a/DsTn2BWRdel/2G0+irlS5zs/1XXxPVKwgE5/ICEcJitg5aNOBitOhuRj9GCwr
4y5CZiF8F5dv/gndyEse6EW3FSWllvdX0xFpGDoE4biPaOhjVAwSCtVp91Jmxx6Tj7XgglmEfftk
gvuEYTgqvW0hgAqdFi1q3U5r6K6RTT/CsF4l4i1ejjbOzHFfMu+mUSkqvFaHDQajPbaJJmRl9A1o
J331bv3rLV6eJ2P8o27QI7zqKlyeJJcDPUpcM/xWNw0iw6+9ws9McRCfFxVBlZ+VO74RNBqy4eXB
HQ7kyCrVGDkUNvwtBh5nBjm8V4ijRn1t4RFe9OjCUP2JTgJgFHgfP+4Qg2K6yQpcKZ18k9AdEGTU
RTi/fPP/dj9+2IFWmhW2I6op5T//KlrH91YQ3tuYuEkDMBZ7f+cRbMlnMeEwphXoW5HkldSfczui
nftHl6uuYomal5T3DojPyHFaGYfxqSoppIXEF6oDzgZpt2tMubkSCm60CqRGeZaqcdfUnTvYqqeN
VRBBJdSJniQV70AZOmDNUy+DDTu5C00TJCBoQ+hTjJIpvl3bvtlmbiJvTXMbYvChiJ2gSI6lc4jp
wxSCWyOJt7FZeBR98U5he7WD1gm1cVXQTivS4M4FhZZg+dwUD4Yz+LWB2arnOEbEl93SDl0V9eQ3
/Xerm6HwIuG/nhXNh0ob3DaZ/Kjy+/HakEZ3MG036iUv11V3jCHRGR1yuXS7atsrL9VQ+R3G+RKS
b2UbKtEEE5Ft59Vp42rW5VjHm9H+Ztk0cNR9KAVQ49hlhu72PZQi1GxvQu9zxAxddhcqimvbCZjX
3qL+MsouiHaMGjsgUGjJUt+ZwKAztUEata5Cey/MHDcut0NT7sb6YKazSwzZ66Pey6fnXIlcyK9A
H/OxkAt31iQI5ZQubdUN2Iq9aRg9J/VrRXVp/kbRb9GaV7S7xKRg1V/FWG82QkdWvcriC0IxpYhZ
/kS5oeVbMQek2E3zvZ5c4SE49I9Zf58ZoiYE0aHkrgSzr4cwkcH4PhnkWIbFMVZ6N4w0f/2giMxw
18JoOk012njiKhjKnO909cpAZ/26jT9crqcjwl0GA22pVcsIvCheHMkRcylqYO4HT96QnXJgDVIN
JIFZkUD/Vm1FWCC4+RyuRiFTWVeHEZA9Kr/Gapfrxba0d2X82kpfohI/gTU/DjM1g1UlrD9Fs3cJ
vZ2+1F949vvcZVDjkGKWEJe4Ifs2PdjO6/qXEngDPwpjZFldSzHSlrFjvUxkvtCnNHJDmgnsiDzC
4cJ+JdcjEjEaEMOdN/oWslZHbYPa0caGW0iXynb2GrcIqi17Foq65kQOwV0OY4qh54TxdNAWEu3y
xmmOZHjUopdR2fzdfnJ3A4gCkHCZcQ1RG7PVmeXlFsLK7tu6lT88on6fL56CoRhQ7zEyxD9NOHtR
n3t9KO/taQig3unKqnMdl4oPIvXKjVLDS2RRACGIvxwORKyB5DOd8Tzoh9mNFQhbQgdN6hKvNbbr
SxVEQw6PJHlpxEqEszxoF0pzlKovPXv/t5NQKvkYN2DAKLYiGR9sGh5L56I2f8yqwCeWa6a/D7HK
zzEhDKdgyHwv5Cjw+XaLWlVyyLdR4ARdwBpmKjxFuy3B60cQhrHt+XOsosocfuRWU0hzhNd24ryE
1aVjPfTaheS8DvIj8w5HqoL17/WHdwAEanXWtmzwfY5JnlMHpUxk842fZhkk5Mqqb5vstlO/q+aP
NJ7cSfpJrR95YghunWUsO1nmzl6odLPd5Ui7G3GQg9C60Ta0F2Vjlv3xZIS7pZt6dkYtxfJQxzoO
CWgNmkzgLyIT3OEK87SrrTlCp3/1ahcXtvwllz8tgTtSljIONvh130tw0fA6k+fOEphY7lyxf9vg
2x2LpLScWsO3mPAoQ39tdFBSb75iQuLlxnrFCIZPLkXZ+z/ke05WubfaTHo7q1tcMvQwb6Jju00u
lTv6Asldt7msn6cvYdPJHHe4aN5ptfleLRgKl1YPAzKr66dpGWdPFrikXFJ0VueMrMxj5l7cqS64
8Dxkaoue+OuWlqvNZ1+MeeXZA2rSbKKpGkBKUlwFBG7JAb0k19FlC6VkXMwZEsSuKD0sWh53Lxea
VCWMA9YH6Z5bZRsFPkHfiIi0TWSG/fvZ0qQCQ/GKY6e+FYMeLvLnTEGRQvfMpN2s76LIEocOg0Ps
kSb4XrOqeEV7bRq1Sy2y0ZGbWLckAAme9N7OHaVAZRYRQHbRF48TfVr/fRGOGxxKxBI0eCTbRGTb
gRUkO8Y+BM4tUPo5W7KTd6IQTQDePMk90YfWaicEorlc9JdDY3yvCa1dy+lawfS3CJt4GfXBJLKm
6/C6jLj1k7bJ2UQ2OPWrwMbUhrNlCpfRRvuS8MbpgPE094mlTrX83pwt7wfroWz93Lpd/2iiTeTg
omzGMFRx+fqjFblSdptapduD5GTdisD1TA4pqmaIMGMDzt5Qvm7Ivart1n9f5Ho8H1YLYUEb6qMY
2rqo39Rg3kE3xB2hHMaujb91PA4cojxMq0xDLmxo640F1pQyc5WwFQC56MtwwDCZrWJL4IHwS/2B
FNCFpW9VK1IBEH0YLnCQQIfZOwSPUat03JIeTJDdrX+az/hmYqANfIqqYlgqhvI/IqkyUKqkMfAt
bqC40+puV/6sLK/qRaTCn5fy0RC3lKqfTLs3ZbyjyFWP+FF7/ruFcOiWygZJa5YFcdILeXyIh/hg
aLeJ+YVA6MNC+Ey1VRa070oUOMiFGRjX/1IBSV78JAWD115AXlKoc/zZ1z6a5KIgczYMiG6jBtV3
qSvppVdPitsn03926Y9muOjH1LRqJoz3X7O/x3nndQTTIKMAa0Rr4RBNyiG0rPQIt00HHey3Q7wr
qKBOInA1PlFdJ4M9yzJcAUMttnGjJKJOXbYRH99gbKNwbGxIZ8gW37gqjYOmjiEmd8fNFORBue2q
QHeHQAnk3YQxN1Hs/fnN99Ee92FoHE2QDkJ+GmWtfVh59In16IKV+6b53kFAQN+QQ8lKW0w5sBaB
N/sia6vlvhi4NxOD6pDWoAdlU6TuvEPLqdf7ildBMm4j1o1exqTT9rLvexbdDfHsNF0HqMAAq1uZ
W9340Y5X1H5YR4yFAPnjtjJXPbPTNUM7E6aO07zoBwPv+OQ29smRPeDpXt/FwX+/mT4a5G4mjSpo
8nLgN90U+1My7osYUh6dLvB/4cI4UDepifn8AmK0rEdDZ7SaD+3W3pv30Wt1qDClJEpKLFR9P66M
Q3e0SZqlybIS1HOuwy0GOn6Fvr5XvnWB7Ktu8Sgf48tcUJpfCCs+WuUwnxSDbsoTrP7L1psE3Xf9
gaL1BWHFfSMqHLI1rJwDngC2SMBaPhPQvOeD/axYmpvaOG/huLGqeJ82xqGRiWA8bxnJfp8EXu1i
iLXZzCQAv237RXqbDP8IjoDgqPHSFkipz3Zm46iB5X300YPvRwdtJ905nrHt9/kevSko7ZWd4BIQ
fTmeRimxk3DSEpwEJq4wXJMNaZFMQCFpk23S0kuEBkU7yWFKm6tjkTpoI8JCaaC/KW4UlBIwO95Z
W1bAxNSNKHshchgOXzDOkRltjkxno6S78Wfo3GUJODK6u9h6zpRg/VMu36snV+GwJSqcSXdYF44p
3cjKcWx+9KIWVQYbaweAg5XOMhJnkGaMN5Q3dXSt55hKme+yPoia3F9fjcgvOTwhWjJHHXswkNnw
506P3TnEJG8VOfd1OwhO2R+80TFMXZF1R+aVGo3Z6eVexg3XI8vExFEkb6pc1uog74iXfV9f2/KX
+m2NL2bVUacZkFLGoa6OknbdO1tz+PV3JriAMbEyXaoGJBzLQVb3KSgnPDuU8m0bCSWTF6bvGQif
lsMFJ/aYTjMYthj0y57qxZ5cXYT7cPOuxvMQBxO4vXC+pFcaCVBk2UlOlrnAZEzhI5qD82XZcehp
kRrvylKrPJ04HbQkHFE9V2SPw5BqkOMMbNjoUi0O6dy5SZy6ZfaqhaXA+0Uewv79LDAhMaYU5xnF
1qz6GRlyIBtPQyxifVzIrX78cBximJBdGVSDeT30tLfFhkhe9EgwRMcyukXpqbtYEDiL1sUBiBml
hSVnWFfslIlLsshr5RBtCOl/T2h8XBoHH1mjJ6OhAQwLxXF1Zb6ZKv11/Yixj/0ZDE/Ox8Ueij2R
GM8wpOsS4OGlrjyu//4y2P7v9xW+jFXH6pi1bBqwU34ZgwN/vlcxsprJSOf2An8T2eLgAhM8dJxG
RAEoTHvTNLuZdTGrpavbkxuKhl3WnUDhC1ijnZiOTRDTJHK9S0LjYgTrAI1NQXC4/n0UmQMHNVKL
qTWQ/bbtcCNbkEsqJYEJwb2Bu+PjObUScERpZoWev4vsytrUW8dLLsr3AUYwAQg+kmhBHCjMbV/0
tYIFxVEfEE0JiikRPTSXI5aT03GQYLVO39QtIEHeTt7oMwEMKbBfazz6Jr/Fi8/w4sDM3Uh2yUv+
vO7xIsfg0AGZ9hKdthO80HypEQGO5F63RbNJIiM8MsSkqase3hdLxNWlXU2fdUMQT4hscNAQGdEI
+GGpKBp7M70I5ydqi+Z2BUb4vnhDCg1brmYUkuRtKwcZfSaT4B2prl94ynvTwtk95GRRlVRMG1G+
VX4M0HTBfGZQ7DX/mtFesDbvdJNt9Yf4Wvetbenru/v8OhKK5oj+DC7C6ONWMxMDS61V5doc81uz
14+1Oe9IpIqm/kTbysGGNump0084ZVN/UcsvNvlm9YKbQ2SCQ43MkOhQyu+sFG+x+a2sH0jy86+O
0nvB5PzDdeiPy1hymtJ6l2qlF+bGNpwzASQtwoWqyfgP+Ll0gzuxZqnOWjzixNZ65aXWZa4+53jO
lT/GxMuyl/U1LecYzqxxR3eUKejlFfR3M+2BPEgCFQPCR+k981ax9rP7dCtfidizFjpzEEucmeVO
s6LrThmxxwEmTZmwrC65P0Yvf0Be4yicb2DNKZ+iipMxvmimRiNu/QZPrOKChdL1pbqfNuDsvBbd
Jotn6swQd+U7dCyZIijqmoiVUUW1ossxi11iC66UxdDizA53dsNZH6HuB8KLjhbeXL7O3THSqVeV
vxTReJxoSdzRTecw0RsDBdSQ7KZUcxX5NdfcyBEFMMvptbM1cQfYUCAVa+gtBAD8f188aYreeJYS
bfcamn39/lm/Ezg/26c1x2Cgcnai6zqWEhS22OBLtMuC+Zk8Dw0qt0x7IH8ufqybE20l+/cza53R
VbpZwBoBZdxUSNt0nvZziUzQ1Ilma9lura2MA5HB1sxZMpHcNrNdrHVuK4muyuWXztkH45AjMUnU
hgT9MZ0/+LOvuFnmsjEy+5pp2SUbTKOs75/I6znM0PRUV6GAhZcijQK7PVjmQbcjN5qOdSt5f2WL
53pNInuw2hwFldaMbqGV4uljeVlS3TWk5mhYX4ugTptpcciRGIpKnYTZy8CrZ9+UJhLmtcDfF+/I
MyPsOJw54BiVeqMw+QaCZEy3mW0fbDLr+yYywcFFDj4XY26GFI0jh5mYnp7dJUQRfByBc/Mcr2VG
s0TBuKYvgdKldQi6Nzfry1h+hJxtFYcM05C0kPyjqR9ejhf9djhWuat9G73Jh9TRPk6DdXvMdVeO
q8VBA2bVbKrUCKDToroHU+rWmulhIPFWjvob0zBdkyiHOgq362ZF1zBfqFbrWZbmkUHSPtyav+qt
fGMqbn1hb+TvzX+vu3+48y0OMMwx7BulQaKiV28LhbjT/5F2Xc1t69z2F3GGJFjAV1ZJllvc4rxw
Utl756+/Czn3RDLMCOdL3jzjGW0C2L2sLcxdiRiD0xC5HOUWEAoRIyy+aT7mzdPl+xJwN1+lroC+
X9EOIf2YIYJbTb+S0PA1hbvLZDaAoNlNGRo2wmNpBVU57guNPjOwQiZ1sQ7jQHX1RQvRq0nivTlW
VxRN+lJWDLYGnAlq9ALi23d4os2x4poYGHuSV3hm1j5X7nNRVWtbi59+n7NMmaaHbcqA2o3wJSb7
atXseICZzye76B4uX+T2e51ocRwXxkvXxAaCglCOIkepm+MA6EpMwYS9QJJElDjOi6YxjmiEFzNN
BXHBsDcUctVFiuBAgsfhq2XY0wlIlhFmYmbLfupbw3y8fGO/iQd+XRlfHMP+PkmKZvjKy6HCyoAR
wFXNdexrbnM0ryeX7YEaXkS+hOD2+IJZ1S2yPq8dXIk+oEvQRF8rVeQRCfiOL45Jcz4zRH3Iru7J
8eAoRo05LeyMDSkgThbv8j2KHor9/8zUqkjtzymDRSDKjaF9yCzBOzEpfG8wTs/EbvTs95e0SY2J
JbMnrJac1ChxogzrKvI5dMaOirooRe/D6YRFD3uzKxdMpRThlZTmXjSUz20ipwIPT0SH0w1yrOCN
ZMRPuhGs+kGTDkT6evlhRCQ4lZD0Rt7UEdRbor8MU5ANdgFTdJnGRuvkG/1NOG0g1TCrKUDVgf4G
v7veS3buYpghv8LOjyC04yuMa//BTP0bojzMdqgmo5EpLN9cdjYxrlV1datYND0gYGyNc1RbLOCM
DQNef6l8iLN9Wwp8VNHvcz5q2ilmr2Pq1jXL67q+K3tBGlEgOBp5KzjTVHfTULAinn7Vtl65fhmq
21j68XccoHHyL5VJi6Wz8EQmx0AjUeHMWGEe+6Oz+Krb0AB7Q24yX4jrwW7nglrgp0pas5rSzkA3
BcOImh8Tr7g2PXLo7jCQeiWaHxSIksZphX7MqlbCdkJXpXckHNGsuVPHRSBLIn7gVEKlhbleKTDh
+tAFpqQE7SrKyIrcLY3TCY2qLrNBu8JVMXA3BPOu8xu0Kv0HWEgmHZfeh1MMmHmTFVUHd+f7fl/d
h+7X8AFDnhi7EOU2th/HoiaGmVCB5ycW80JPki7WMb8aBuu02Hn5pY8FLeLsXt6f5kSDY/IwMZsK
q7ugC8aPZVx7evOU56u9Vl+TzsU2bAEr/CbjcKLHznxm9KIoaTKNBcnSPD2a5myjj8GeB/01SyJ7
LrprkrfeWK/O2Cb7Hpgs8YoFsXTtXYF0bz/j6UM4zm/XXom1CmXK0W/3MCIHuu9eJ5/hzC6isvW2
AJxocQIw5WET96yAE2GlY0Ea7DAXmMTf+HwnEhz/YzGHlrQEyirdD8+qM31iq2DWYHAXFxOvH9ie
qMT/33eIMXN1IsqJQtXKSmguyObU5Ic1PYfpsV/uL7/TZRl4N7RY9jrtEhNO0mqtQJAmvmEQl3Si
mSD2pb8Xg3dzi9USmojNULCU0e/YBf1ODxgniNbViU7DWcY6J41qxHAqcpN6WdwHid75hbp6f3dp
nIGUqTroEYOGytQDofcD+R7WL39HgtMbkVqMyszeJZUkp2uMm54A0dBSdpfJXJYclUd5Rx+johQW
2DqMv0/dxzEW9b9t+xL/srAqc2pgJGHX6yWs7bR+7srV1tO9ipGCWLh4jN35Ow4jhAAlAhhhOj+K
o8eDLJcd9I0WAMHYC+/0D2vwT2d0t5t2om78TU47I8dxmpUmk4xxerQKZ9VXMgBhErixtrGKeoVF
dDhWyw1DifISgxgK3cfTV0NzTJGJEpHgWE0ZQzlWS3QXLcWhr3PfnPc0a/9EZM7ui33EmV3KhrZQ
swQxhVI9ZnFir8ZHSbSHYZPXzmhwvIYNSmlOF8gMmqXsEb0K+l4LPxn022WZ2SZjmBoauTTZUjmt
PCWoy1UW6gYEPuuCec0M6VW5TfH398uUtnOP5BcpPpcRy2VFB5bLKGKn3lt+7KP02LcAqy//Q2lu
UxmcUePiFkx7NOjkRF5jzY+F9L0xRGAem87QGQFOaMaylkutx83Nw7Arre661yUHKyXv6mL6VOfK
U5Wqf6Lgzkhy8pPSEY15McrqAFAt0TpCni4/EePb92rn9EKc8HRStygLRSt/st4S81Fd/GIQuJAi
Euz/Z6JTNFZtljF09Focx7J15PYlQxPg5XOI3p6TnZECeaRiMZ+c3WmLb40CP4O5YJfuiXPRqqqM
E6D1ASMtjBxziJ2x+jFH+177OKmCJxFxGfv/2X1h45iBbRIIIPpM9pT2VumAbKft6/Imxmq1pd5f
vjmhkHL6oEVvch4zYMqYhrBvxJ0wOoKaMLJoaOIgWuEojeYMVXrV1epTlumipsPt4OzE5HxaI+m7
1TAZEraR9u4cHw3pWx5f66tL5We6Xunzx1oW5Ai2a9GarJiWpZlQgtyD6k1Ee41tV54/Nju2mB54
wTd1hV2fqA0DIzO/nl8vX/Qmi55R5N5VCfO5w4g8QpvsNQe2lRl9u0zgN2fC0lxsvFFMg58WVQGG
2KIZjLXVRZ/DgOxit94BQtqujppfHhJf1AyxfaQTQU7qlGqOtJZ1ZFuF/JSkw2GMM+fyoTa1B6ok
/56Je6c2NHt0ySM2qtRXJN3tKvGkSiBx26XAMyLc02SJ0SRtOSNT7C0wVKoXHdqX3i72qqu+iHpV
RCfi5E1PwSNVUqVuku8L01PRlSPKsAlI8KVtyRzQptIz77u+Ba6FlR8Iefird+Gr2aVlVpKZwDCp
8k5HjcfaL6KtKKJnMTl7m2lqFy1YHY9UF/moYVwQzZTKvYy+Hmk/SvYqONKmjj9xAb8kYlj7wjJz
QPkYen3M5qpF30HpTVp01QIkUgqxbPvyHW6PAJxRZPJ1puonmagLBuFhVYLFMxwsRMcQkWKiO0tz
iz2DBs7vrdrOG+wAvExaxCHs/2eU+55g0iFBXifO1YexzZw+zm+Kpt1dJiN8Qk5DTM1QTS2BmsVt
tvvSZzDE5hNrlQcYk1AfCclx2gJFVazSmXGhbCCFbUaJrgd/dYjTIxsv0n5Capza0FsLtxjOaGUv
fBI/mZKbdNRtlmvmUMUaELm/5nmw1I95KBrh2E7onLEOp0U6Q6NGNjco4jmrr2L7GOssrXfSNTBK
GIrSj50q6PsQKHu+Mp5KU2pVOnIgKmYQlmaXjYK2WYH88YsjIkINq5hxdUqZoQ4lhaVTanq8kwd9
9Yayn57irDYEgiAympRTMsrQK2NTIkb5dwwnxeJie2b4HivWSsk7S3dEpT2B9PGoo41hDGqlD6m7
qNSukdDUV5umny/LHuOAdy7riUP4aW7DNK3FZMPWy4EtzKV7EvzZwlwk+c7IcJpEQ0IjXUoIQdIl
PjAGa+261oAL2z5fPo5I2iinSrD7nWaAekEc8cCMNDaV+vRxPmDoxhVrEtHlcYpkyoqoyAniifw4
HpFXuCJBfSPeNixiBE6DVEVdYxgWDlRM98N6iMvY7nVB/CWSW05TJCQdwqZACiabRnuydqn6cvll
BAT4uTw5XABdtEKCmuphoU8kFb284DF4aMmxHsNolqHrepcG8WhHO+baRtclw6mO0UBq2N3e2GUu
Lez4SYTMzd7gghxZnIKYq1ix1glJ2UyKnFANunFvNfd6d7Mqj9g5IvIJ2M+9J4eFlQrFPInMNzFU
YT+MSgQwic5Tf6gYFCCWOx6AGgBVJJVOJni8bQ48keNckAV9xlqvQXyL4UnRb2l1P2SCWEtEgtcQ
E1kJ7VjyvGkx1uEn6JymIjT9beNxOgenHaikdKX8cwJnIfsEU2VdXnzvLG1XRqM7J3/m/p7Icfoh
mtWcpqx5tG3LF6CSTnar9C/oCfAuy5bo7jgFUSJ1rjU1czHW2c5G2SbKoyUqZW8L8OkwnIbI5yIc
uxgRyTzfWcrn2PojgBTtFwE+wK/yTm2wcAqFoPjKSu472TeHx7+6KL5poZ/iCWPKeJC13VPjjqj3
kiIYW/sJT/JONHVZw2p4thKHR6+sSGoAYRoz2/mRBo0HTUSAElEcUl+7YyJKnPHAfAaUCF1WTxOV
h7aro2cfwKmiKF1SoFojTg2vWbyQ++mD5Aw+OcS71lmuRG6KkB55GyVElkTMuETWSzad0Y12msd2
21a6UxxlzLpKryKXepMTzw7IaaM5xbaFKcKoCs1e0vlDJ6pIbrvNZwQ4XRRiZ+OMSI5FXNGuc4bv
dugurwxzl5VApdQ2Pih/Yn/PSHKaSYvnNsY4OeAvgDreaYmti3zYTSVxRoFTRlq+rlWZxazhqbrP
ksXu+vFVGZrgD0TsjAyni3qgXA0ZRX49nI29NmJ16LTsOuWPOsTOyHDaKFQ6bHtV0ImWd/eF9VxE
N9ofVaVOJPgZwDBN0R4YQ6tqxtWi3UzLTZl+vXxZm/bojARXjFibhUBxT6iyqONr0uSe3AFvqKnt
RloddTUFE+IbyLpww8/ocaohXkqlmgjiJiBKHzKveqKYO01vyy9sGylbKtN/z53BwTCFLtC8m97Z
GWVOSfTY2xymPSjLAFkagiyI9s0errLghNuqgVgqoRpRTYNji65sc0zXMNWwTEepw37LWZiP2fS9
9F80+LyZjEolKVYkoitv9mWvA1hUcq1fs2khya0E5kRwID6DtqRjkUkMFUQC0vLwOY32lzlwWyuc
DsNxhKwDeD7CiLpboSLaTto+Uskhysw/0gonMtzzI4FVjchvILwYWrjIlTsNjZtmuv93p+EsQ4uW
8oaw1cVp19gW+Ty1DXBSRavORHfGmYfVVJJBnkGFhsfM8mrp2KnO5YOInp0zB5la1mPLgGxl69hF
gSmqIouOwBmDWu/kpG9GgHssV+H4WDY3q2gQ9zd+wenNOUuQaBjUUgokfxugEBWIUTDTh30Tmjt6
xEHj6+ui/SWXcdKfx2sbyQy3Pl4fQvospXslFT3+diroJP58hmusotBSAOjuKrejK9kA47oO3c5f
Ps4ec+dyRwTEtW0kft0jn/Eq2yXtig7pSiPdY7zeIdZeVYZrY75Lu1rAd4yv3juvJ1qcOsiXsp+z
Bb3Dlq7aMZFthRTYDXPfqK2AkoDD+exWYclWaaVA4MBmJ9uSI78MGwEJ0WE4bWCYox7pUKAuIYkd
Y1tJohyj8CkXltSYmb50a5xCqOUwl0w0SaBvDgDn+yZoJDt+Bpt7y04V7Y0UnYpTDRZasoiBXZhA
+MgAFP9qSOggVQE5DJTmy0pou+h7xuqclrCqZc4GAuOgaT4bzh53eoWBcPmj5rdBJsJ8FR2M0xfz
YsTRylYSWal8q0rDISrSu1ZNX5ZYBDYnUH88JBWmjooubJBR06yHNHy0Igz7St8u3942g5tEt6hi
KgrhLg9bEkg9sw3H0vKtCT8D+dP+OwLcfdFImeKVYX1WGBUFUlOgrYN/mcT2AIN+OgSnUZUunroI
a9fRp8wWvcW3qD658m0BKLkUUKyho17HAiW+Xeg/0eTzANbaranFuonVgLmK427wzQPACJxuJzid
4In4dEAyjGbc/7ODLdot16mfynb5Y/RQhXIwrg8E/lsR2ii7sPeq4teF/lyWdVZSSyk8+5aFR6xH
NL/NAnaV8k50tG2bcSJD3sbkalxWejcw22th+fngY91JrV9FUmwPwsBSxCT8jANprFLLKBgRHS9a
7LAKXv/FctQH7WtY2mxZahtE/iQCANwW4tMZOa3bzkQv9RSJFmn2M/1hUI9y9niZQ0QMwulaPNVq
1BL6CuTecJU89xRqCBzw3/gTp2NwekLrwhHtJ2ge1QLim18Vt7mXR2hZYNoozrDvg6lzZBHY2nZR
+UzIOOWRo6eLQe9jSMhbvMmproxgxCBC6o52b/cLqlr9DTwATzSZIrpRTqHoWPduSguEm8oIeAFT
Xj9dfjIB5/ObNFrUmWiSII+sxRowiNTpSU8Ne1X0A4k/JlYmgjzarjidblLnYvhlkOSEjKx4/WN0
dT87hI/SE+uliQ9YnSBIEwl4Xuf8syGbMebBMN4ydOVq6XOoze46FgLHaZOKIZuWbsIN0/mG6cHM
KUEEBbbPD+lw1yxXNBME6tvXdkaDE60QWx/6Oh1QAj+2R1aElxzTSz+zyAA50b88ECdjA2VbImWk
RM30OBSZPQKFTRElczZ2diG7cnYkTqakfDBnGsJYpnvdn12JOKa/7qIAbGjTx6yyGRaqvIswOqtI
AMYQnXJTts7oc7Il132jjClrbZXNb1FeP1RzLnAIBJzB58Q0TKEYSw0SQ3RdjbfAQRWuM2AP/85C
nk7x0yk9s5BzuVKjGlEGaKVXbd2XBP3H6SuwpAXu06aiOKPDiVKV6encKuigJINllw3mMnO7bWuX
di/IZ7uXtZLgaX7GymeHMhQpn+cQhzL7qzYD7rZmCY4jehn2BWcUlmlNJpqC+cr6dh5+RNIhrUXj
2aJTsG84o2GUalibLWgMKDHYkzy9hPr/vvaDCZEGmHrT0IB7xXkucjsUGmrQDF5+X2HjyFgcyCAL
Lmubx05EuMui5QIXrEPw2RYVFn98HIydMQbYGXr51bcLCWeH4S5skKtY1Viq8B8so84hSBAoDuls
PYgAjmN0gAvPXirZbv8oQX5GmtOvcplkQ4n8izvmvmK9ltm+aB8uH2+bHU63yGvV3IKimUyE8Pqx
ybE6Zfx2mcA2T58IcAoVKJPLHBZIGmNY27bM13rZm0I3UnQKTmvSlGZLTmBS60U+LGP7QRtEq6W3
8+6nx+BzRqkcToo+IWfExnGx7BmhTQ80meIpcUZPdfvr2lP9/7LSnX38e2X66wb53FFjUqpnPRhw
TGKvlNtdn6Q7M598I6nsLAH6c/c5MpXg8rsJz8vpVozYdW2fIGXVu9mN4naBUrlslQKDuCz8Hp1n
bJdpeRS35IhEjs8rlbOuj5OBLMLoT161G7x+P1wzOKrkEdUAZ8VSnDqgAv9CoE/4LqpJVqY+b9Ad
L3c5dHvj1F3uTNL9bIgWzW+HC2esxKmUZMpVmjF8w/YjDeq7xpl3mbPcwsV1pAOQ7QJ9L3jMbQFB
p7hporlO5aPkQlJ0dQghhebD4PRu95k11BSO5UQtW+ntRrciR2bbNJ8ocuwT9pVZ6yZSJ7FqOEYU
2V32KZsDbJzJq1VgCkSn4+zNGOppZXRoG0qb6yjO7Kh9uXx/osOwDzgzmnRtqqSLIAvJALELSw+L
erCneN7l020oCwc1tiX+dHccf1QNgBPIBNM2AWLW9LUDkHPR9Jlca65hK463+P90DOdO9eXyQUU3
yVkcKyllMjElV2XEk81218aN93ck2F2f3WWeRO3UFgj5R/U5zL5EVBCViN6KMzh1QSVTZkazy7Wd
rn9eKqy9LmU7jAu7Kf9WsNhTnp0mrFMiyTU4I0VyjVyNO8sbD8ke/gHyxsp+9EVZoe2SjPGLOfjg
WENWDYlqJHTVTyViFODnviRB+WNwZTdz62thK4qAJfjYeOyBMhe1bIowco3A9KfZZiPlCIckNFwr
Xurpk3AxxG9MwOmUnPpQs7AmEwCdsTt5dMd9kbma6THzQ2B+1N1i2pUbe5ppi/zjbTNwIszpkhw7
G9owhCthGV9C8pqto6PSydE6VaC0tg0sssoyMRUVa1g41qHyuvaqDuDP8tg9o7pBjmjzcfurxpX9
3is/AKdwx+r58eGPmm9OlPkIMKwkXcUUI3Qz+dKut6WozWw7MXBGgMunzFSjaxYBcY/5SrGTedYH
0xtc+EcA4hA1L216mGfEOFbBrG6fZy38o7kLSHdnAll3FahFEQmOKdQeja80xXxKkVlB3cSHwWi9
ToxUuMl8Z0fh7MyaKPMsrYhnY8k3DsoRf7jjDos0tcleg8m1fqR25oqxbjdl/IwuZ3Aanag5Btbh
+6z9nTVitMESQcVtS/QZDc60LNbc0ClniMvoMFtd1nLR9og39tL3l8mVj2wftBTuChHmhuhOOXvT
J6FaAt4K8xMN2haGyrYocCNMW18+XjZsm1b77ICc4bHkBvGwhLor6zgjO7pn0BHiTvLtFNUZHU5v
ABsBo9YDpFdR7MVZvOTZONT+vNNchko0388HxTFuYYGc9lPpiDZUCFjl59edGbxIUxcznkG9nNpj
Gdb7SV4EiMjbJg5o2Sh4wVkFJsNbo9pZeqwZLTpN4uOASanCw7aUnbFnE5u5l38XjUgJ6XEvNwAB
UglZ1bJY7MFjsNLZfRPtEqd8loI2MKgwzfcbDXk6IveIYbXSsc5ZtBFYtwxppHzJbYru9h77A0T6
XnRAvnFfNxdTLyuw5vjVRFM9trG7mtt62F7lwKcVnm5bXf46HN/Gn6to4kHcjwx3vsuG1xp1l0Hg
5W1L9YkEp/QtrN9MzHQCifY5Vp8A3J6YX2gvnL5iv/Mu+D6xIg+9hK09UWSxuY3RH13WKBbu9ZvR
qfalF92KGsU2XdczYpz671eCfSlsvmIOP2fpx0DFIGIjfRGuqVKZvbp0Kk7fD92YQBdDiDuv3q9u
/TBfSU5ux7eDHx2ip3LHCn6ZK7ndLrllHTE6lj09XlaXohfk7EFWDwaWqkACZjoiOfSJdopdNNem
aET2N37WiVU4bVInGFxqGAhO8iw9KL7hZAc1YfMkfudPLXCRVLt9Du3cq5+U18tn/I2uPtHmNItZ
dGaTxTDoLJJb3dwdUUY9WFiJuSJW6OARNX70oLtT4YzB8pJq7uUP2K4RnrEUp2fK3Mjj+J8FgIrP
PMzZRn/g98yZHevQB/DGjii+upJAhW8/rmmZOoopCuGx66Kpj0s5Bifn1Wu5APJY+RFmR2kS9Tr9
RrOdCHFchLouvHMGXM6G+hhweeMUCJO7YwtHqQzIXnCf2/rgRI9jpimRSqy3BT0thDuWR1f1Uh7H
pLHbUAqqBijIbW3coPrmG0XjmNlwI+nCPeWMa96L7+kjOK5arc6oLY2wcnO/hwtwGF3lqOz6nflk
3OrXLD2ADNkTBopFSbJtzX6izLHTNGctRgXAz1hW7GqS5c5N5NMw8S5f87aT8YsMH+POIZHMUoWv
GKZ72t6uImdU9Pt8fJK3VUQrVM5bcieH15UIbEXElnyNt06aZkX3J8zTDwYrV3jzbpBs+WF22GQm
wlaRDyN4GJ2LUFLDauJ0QHFqqu4w0GhH0ecUKFZ/9yzsWs98v6WVBiwnnhEbmweLBL0kMrcCtaFz
dilWwhltQwi+1WS41TEWXCSVU5rTvdG/XD7Kb8KRE4txioM2qTREHV6o8VZ/VW02V10Ew2THL2yN
kwq70Af5d0UELSRkDU6DKCkNqcZQckaf+P3duqtTp9g3Lnp8sATQfK1EfSIi1uC0hTaHvRFKeLVI
11zaZjtAnTmqlN9fvtH3MmUCnRLZDEpkTUOO+S1zdGhpSEhbjO6yfjKGx1V6vvz774/x9vc53tDC
Qp7qVRvdWJ+vl1b2I40cNHkUaHgRGY4vMslaUakaRjcdtetJmoNkUdwsE01/sld+q8JxGhPFUaBH
WxRAfG9viy6DJjVTNrlpVDgZedWi3q7iICteQ9GyrfdC9ZYUpxr0xIhMs5MxWIqRpELaT8UXvXzQ
RdPHmxd3diLu/WlcZmlCQYYOnxvpWyHfCfGEt0ngytCNSQysFXp7aQUUjpTl0eSWfQNk0sxpe2J3
wv0dGx4ju7FfdHjzs1CtTmKM88A9ntj0HYaRFfhu0ocoMABphiJfgBQdalDx02Ue3+QKivEeTdFM
Dad8e0CllOcoNnPIUHhDa4Bn1DdYUWLVAEsaREiXm5dJddkCSi2WtFP2/zNlXs/UiONwZu9Vu2VZ
OjRb9+pSBJePxN7kHaOfkeHkqRxaKVRrbfjZfZod/gXUFGHtbDQw4s3O6PBXl3cjnYp6/OlpRzvD
iTwJbf0srGHB2nKlYr/23x2NU6x6kWWtnuAGUwAAk10CPHDDF2OFim6Q5/pxkbpCHlAJUp7Tao+F
LHYIVPgl+oBMlkleaiKa4t1U5ae75NMFABWK0WaKsCwqlw8NyY4rQAov353ovfgcgdUD83dMdGyE
8v5x3KMda04fsVZbCkrkzSThlrxt6frF8fx8fxvPKeCnCCY+KvlKz6odhnNss9L22LN6KFPZvXxE
gYDxqQPFWEIljVIM5WX7NH2MksDQBBy44Uy84XqLU7rGQi1DbiaUSHwZTbtIXB1il9wkj+3PwkHz
cvlIG5Xrt/Q4pTEuppQbCniRNbqiFQZb3m1y06NwLbvGDj3QodPsBDTfh1xvaXIaJDN1M1LnaXCl
XfeDHkqAS2ouGr2kgOXKQhFjishximTtozRfix6KBMhCmrfu6HHGZCXr+ItcUSutiEc4FRJOjdRP
gzW4s3pM9ButfI3aB8H9bUszNsugxKQrOh8a9NHQzKQEjdZV/ObDvAfujTO9Du5wDK8S4N+Jgv/f
cOWJIseVs9YsZTQsw8+gHJ2txEX4MzCUHafye81mjSOXD7l5RkuxDAD3UgugeG+NmdJQY8S+YdQR
as1RSe/1aupeJsGe4p0hOyPBeWykl/OoXhQ4Bb1yX2jzaxqNQdLXi00T+UNK6CGvqQBQY2N6B7x/
RpTz3ZQQeJrZEjNPBDLndI70ITtaQYEp1T97tTNa3KuFY6PrvQnvKntmMxvRgSEO6AdWgqyRKBIV
WjdS4OxsSPJTWVOpyg/wNEMy13EjoXB9CAPWUDVfWV51nPaZO+3+TKxP1Hibho0nqxJSg/Gk4qse
5mB89SdQUuFHrmhR70Z0+eZsvHXLh3aCXl5mVy4Cc7zRM8vOv3z92qr3Sh0slpP2uNT+aCr+5yXJ
9rFonG0j8cg+gFIC8AoDAJGcFqMqUPuicpwh9OkjeZy/1khCpL7+gU05mp55E/pNYjOoGfPOPIoK
Dptq7Yw6p9YUeQXyNYA6XJNeR8VujFQ7FzVmimhwbhFWIixLpiHemHqs/2wzf2z6I3Y3CcRedJOG
/Fa1qMmsdQq6mcE44eIYh8FrbjokC7KAwRERZz0s7nTXezLw9dNPovaLbcX26x15tHArjAppWeAm
jesNusGVVDCM8BspPBHg1FrUKzRpl3J0mxS5Fn3RTD8rc9OeDOCr5Gr3sC5a6ajmmDt1omeuOuzV
fiL22Cidf1nDbp2VKMBbsahuGZhaeHvTlrwOclrhBQ1lbxpuEQmS0oLf59seVCPLsmLuZzdcggQr
+cIfl7+fOSK8hTj7fr7rnRAzTKMO0Vsl35ZoEDOqT1YWTJIhYMmfH3qJEP9mEkmaKkWOgtDh2Pbq
TTx+XDTZmyx6o1idXS7yja6sx9EqRd4R43ae9JleMTiD1JRDR5S8QS3skOyyQ4tKEZSILbkihS0Q
b4M95ll4qqqdEmKT5uxadK+Wj0bhhETgPW+RILKqGpZlyTo00lsSdTcqiYbQBjAnu7UOSLbPRWj/
W7HbOQnOd22INo+xDCWlBfTQATKDBBqaYERaQnQSTttHklSYum4OrqFh+lF1yuL7JNovuU3DUtj+
GWQmeE2U6s2a1RacuqS+msznKPHi5PmyAG0KqHwiwfG1DGwnnWL5vNuXj5r1uVhEDfWb/hQ5o8Cx
r1yY1dpFK4s6jdZGWyVbkvmVoNMqEaKGbl4YNgABflHBIhEeft8q6JKpK9RNoX+0amDhj59bUc/J
pnUiJyLvgPdNaxh6S8WVue2xeF682tdlG2NDjuVZmT0gblmf2I4yjAHelNciKf2NKvp1SH7FoBSZ
3awyV7/JHgr9UVavVgDAxmidrqXvdfxkpTs9/Z/xVEz5/Mwcm1hpmJpTgfQEbeLkmE+EPncAwvAv
M6Pg+Xh4vmmcSNWUEF0FU+zjPul3kxD3eJPhz16PU3LRRIlSSZSF04u3ZPaKLpfEYbjHbJRg2dEP
ooBzUyGdUWSnPlOrlZqi7jUnyDAe+n0XGPvJB6SYcL+NkC84xVePCoblZYgy8C4wSzzuag9YQWzz
tyA9wFQbb5DOmYFTfeGsWIWVD2guDG+KHFuV2siu1AajgcRrw29/xxOcX6t2oW4lI26PYGVn3sx2
YR1kuPOXqSiiR+IcIWRmp25t4Eg0sSMvKE2hWS62O7SAL8Rmbjt6YFm7HPWmI8NEFVV5NxPgZ5fK
j++bFuqXcYRajn4bP4aB7Om7+KH26V57WLEVy2YTGP13aZ9eW4LnFEgdP6gwRMWiSTGrIoU3bXqr
trtI+3z5egVCx4/vx7lcrpk2za4xaKrfxnTyaS8ae2L8/Z4tWe8DpnOoxm8d6JI0iswxG92QmLU9
q9PkWZps2WE3PVtV2AqKbyJyHGMW0oiy3IAsO9X9yvpRK0GNIDMULnDYfp7TsTjOjPqhVaMcz2M+
GIfOKT4BbvjOdDR3+tg8Fv70gp4DESzr9nv9S1OXuQDMnOgS0xU5x0g9yFFq692nP2GIEwEueZT3
eq6NY4fLM66odpObAjxtlRmk3zMDPM23Srddx7TVOjjNGNR30jsmz8l9ccAQc3GtYhoH7d7Yy3Rs
Yhs4OoDZg3SjtCTqXbn8drrM+T4xKeJO6lOYTfm2b1+o/mGZOvvvrpIzaFZeF0Orgw+t9DiNj3QU
hKuiM7D/n5mvDs58JFOcYai/VWgrX68N0azUtkE5cQNnuWhqjFoz47FW61rPnqbpfpbv5fhzAXD+
y5clOgxnukitSNjk0Q5uHX2Yza/d0jhCYI/LikGXOcVgFLRRAAE0uFlDPEI/DcYx0iRHDgUKaDOP
QJTTtXGaIRvnpejVnnnW/4xH0lcLQyLJ3QjcEBG6p+Dm+Eh+bKiaxRZuLpQfs/CYl9+z0L/8OL+x
gb8OxEfzypSEYRdZg6urgFNsv5q3rDE4v6V3WInpZHt5+DmNQv3/MAApUBg/L/uMzadlTMiQ4tUI
iGqOssuuLUc5GD4Ssb6odWgzXX/2dD//f0YtV4cyX1r48AxHxHDILgSCCLlG0OpnSI7Koi4f0etx
SkIxy0aNJGVwi4L6/XJUu8adNcGOgc0C4/mpOFWhzBIhKfBY3Rm4V9p3bJPx+sPgYwEGoOtSbGmN
vxdfBDzDVOgFRf8zLXx2k3rWruucI8nM0vUhSlXzbrTVBwO1KvR9PoiAiFSBruL7BcKxCFfLgDlm
L6c5mD+7kr8BhsNTbyHxjv5p8fMPzOvW9+VH2ZHxVc3VsjNu4qNIbYoUwE95Ojs78r2SvAIu6/8V
QOZF3w2X9bsVvnUn6pTeLESevy6nbtTZHHRdIdCd7urrfuKlbhZYDmujkt3cmzB7d/ltBV7Iz0D8
7Hg6QtJI+j/SvqM5blhr9hexigTzlnGSRtmyvGHJiTln/vqvofuuh4bpwX3ySgtV6QjgQePghO4J
AV0h3AjyraT/283GVrC6CpyvYo6YXy3JW1qUrRc1JZ7tVUTc6yvhXAnv0cpqJd0gz0OSYiVJtxfE
T4qiWqPcUu1dzjuGfoMrp+G9C31lKMUImDCnAppTtRZEhLlFutsoP4jDSyZ7KobXda6+Ewda2Ca0
FInsQc5Rw5Ifj4NDy1horLZ+1N96OuaMqtk/BlVsDnEpGiGJKmQJer21jbHz2gkS4YPhX/9mPO9j
gpJlCcy8IDCjCvm9KJuHEEQ4103wto6JRkY9NsI+Qt07I59kwY6DzFKHD73uft2phIlG8hJpRVVH
hj8rQxvJG9tQf8QSx7+3F/LfMoLBiqPVxmCo84AAzuwUtxXyXdPGbtEPnE+yWeO7pPsNjfkmdd72
tVEg9SZjcOHc+0Agu/3cCpZRgSxocEPQIM1f5VdIBnzkS10WyHwpvRb1ZJpQ2yNZYwVy8JSq302d
fLtuhbs+5mMVfRKaSF/T3HX7hiERTzqmzybGOLXPIJm+QTACBgiR81baxozL2hhcN3slaImIMDJu
PoXicwJ25uQUC99n/WsTenn4en2R77D6J0b9sscSQQ9yPSaShFLKaDexJXjlz4ZYdFCjtAW7OwwH
1U92htXsRnDDlk7l80ql9GNd+wfYx2cFGSsR5AyOIGlWJQOUMUJQxBaJz5HAY1PlHA1WZ60EEVOo
KHjpZnnzPWnAiV62vjJnj9d3lWeGhkkr4J8lrRDkGmhl9oe0ei76hwishddtbCPi5cPR369sqHEi
TCZpJ0cuFjDD1vMhJQoHrng26DpXNrRGI0ZWTRMeaIsFriFfacMP5bIvy2BAJO66cMLVj/y5/iK3
YDgZeDkb3sdg0CIyI1WfRsTBcn0bdIaV5GdF4hGqb8cUl2UwWCGSRWmHVhscMn4R1J2U4SyVx3ni
VHD/EmRe7DDwQOa0N7UB1WrELK5goTf3MbV1jOPVXvHMy5XzwIGl/EH2vygw30O769pDgUG5lHbh
YLoX8nYILHTbeEQlvDyJTuKGjw0oEdzrTs5bL8v9M4m9OAoJ/oP/Dk3XGEAMPFohwFAeJwT9y0Pw
1+6yTelJUE8dyYD4oJaA8EkFOoLcFt4UK7xDdwOXyoLjNCzNzzQ3mGRSkMwRGvNZLYfvVRXbkIH0
m0L5WHrisjQGLoQKjXbdZNJPaaDW0toS2E0XX0erKQhjeGUxzplje6snTFcUBlbkmMHT/L0T3YYn
6/6X5+1lQQxwiEam5TKtlY4H+Ru80k3vUfOzy1PgFW8hyn3ZD16T3ftz8spdxc5lqyQyyyygzSgg
Oe3P9aEHQ39uUWoH0ZF+aN68q9EAjaFzTqzF8xQGXtD+XFadHgyQ8RjvxAov2lH6akypl5f//zpM
tLh42VcGYVSyyOnS4z42xjczua3FO6Jz8s08XGF70WRSllMQ4fFK/MCHYPpt7rdei9HF4I6OZb+T
0DvBQ+2lTuYLO255h3Ovsd1pTdgUWVgiDKgbq9jTySfoK1A8E7+VGEBvnvkNmpwTwfZej6k5RLmJ
67qqXpPqJa1uK/nl38CSbbhuBWmSjRHJ52QPsYIdjeCGQ4EWLTBBe7yBA96CGEAx0sAIxB6vjLg7
CeFr3dxoPH5Vngn6+1X4ERYNMZS479FPdGMqjd2qP3ouA/lfMim/HN5kgKRNRTMfUMN/v9j6+xDk
4C/xfnQaK3Hnl+8ZJynA8z0mHAnyJdFBQImj3FeeUiM5lPNqiBQNrsCUyaBFpaZiOUt4Q8jNPpVv
y3RfBC4U6ZThRc72/+h0DF5ocQAdEdq0VphWtZed0AWt2lu8x5gQCIp4AQHdnb8vzWRrYXmqVq3R
IbLOJqhwRLHVLbfa/F0ujlXH6T2+7n2YEvrd+4JGnAqUspDZKNJPy5w/yFX6qZhVThMWb0U0Fb5y
8jSqJz0QkDacQDs+xfWdCeXKSqvOcxMe05LLf3r9KjHZKlgombHajPheJH2EukypRi4J/JGE3nXH
uO7npsjgAwLVXhZyZNmM+HEacmtEx+91C7yVMPCQG6E8ZSIGIgs59esOtHfCtzZT/ZHH2MbzBAYh
uq7sRUVCljkoQHz72ppvrc4TQuDZYGDBSJtE7Ok4UKUvztzWIHLV7SbjKftdhwaTLYeJnbFEwowp
sSU7lVFnDdq+yZH7VI7a+GVOeRU+Tvxu/lFa0fJWzlO8IImvgKSn9I0TlmiBccIuuAyWHJd7R/rV
UZKkroo6AzGuHteiXYna93mZWve613HuC/M9MF1ZUeqOzKE4oDkF0lnI9qMvpfRTt9tpt4JvvGQ2
D/O4m8j4n1GlUBwe3ydyKDs7HQAyTmCTQGVBv/tYt8F/r0OTLalMfVXnY4/lteFnBRXgkHdh0Avh
CoSzdRIjnJpyBjmaU31O374QO3f3oaWBHACjrJBVonNGYJ1HzFI88+pF2w88QmhLiiyrhO1pm3Ix
05UAl+9y27v/4QHSwVeoWTNqJnhQOhxfoYmeP9a6sseAoIT+8TSLUdRQ7pu9votTS8N7+bN0oDWa
+UWQuawymziyskh/v/LOtqvAPmTS2mL2GJV71XhMNM4zmWeCcccQqSc5jnAxDiBpG/dLeSfz8uTb
Lr9aBgOHIeo/mtDjKCuzTdMNgRP6YPYC9W1yjD3e84prjomYSD53RYlkw3vdUnLQ2us0u+nQ7nMv
81tOZXYTplZrYyKmRB+MJc5UesLu9ekbtBA4FyPHANu9lsWzQBZak8mih1o5R7zSMscB2B61aEjm
PJtbzYn0n7n5MJAvavZw/eRs3u2XPWJ71DpxGAsJbHkOuhC+TyMaNoy5hnK8YSlzzInAtpuiV8aY
dK0e6V3TijgzgxfdVV7uY7DeVQ9o43V52o7bt8fKFoMIcSkrhSqjsyHaE6jnpO5w1KE1i4HEby20
JLNnnuw1z7dZKqJhMYlWCzna/W6QKCZu7Tc743GxR7Sj/g9UazRevQJ5CoMOXYA+mETCQzc7gXDJ
WY4ipmce8z2tHZQvzYdqQav9ZICiMqBc1ccAiqTdt8n3evZClaeywDtPLDpM5WCYYYlRjOi1ab2M
93DnnScGEMIyKcV8wFx238jW0ryYGSIy3r27bUSTQR4hgjyCfc5oyhyMYY/Iz2hPsXZWgkM28Q7S
9re/2KC/X10+6RCHZlTiZhjt0a3ujHE37FDOaZ30rvOHcZfyNBD+cqFfLDJHV5ijSe7LGnXhW8mL
j8sxxUxacqacZqC/4o7Zbj7WyMUcc3rlvo27hL6sgxYTYAFeA7ugeEjbvR7yyhbbCHgxRb/nai/D
qtSbUcX7qR9BH9iJu9LQ78wqAy+GxElJ8EwxR7ZvuzIQ5GICrcihTD4ZUQhyy1dtLjl2eC7InNUs
y+ZZCTGlY6Kpw+564ga6lFkikb5dvz3+grKXzWNOrAYtwawz4Oxmb8VnykaKVJg9e/qN6tPe7XnH
K2Py1sac4XiaFEEqgesEsjyLfj/2ktV/rGPy4n9s3988TmSoVDCvyUh/gADSgt6gJU6Bxdk/zkFm
e/8UWUu1jHLZUGpmKgBEWxl7CHojLA8/Nii0WhUDG8qkNoGZIiDCfLk111+S6Y0Y3vUlbVA+Iq+9
MsIgRafKyTypFW2Ymu3pRA7TEx5uz5QfRfZ1u6PMG3h2oKaPOtqj7EZu/ZFSp4zcuoxZNBHTkL+f
6HhY1FhoQjw+IAhI3qTq7foSN11w9fcZpxfMLJOlCFntJT5FjVsat+q4v25i8yZcmWC8vFBTrcx0
+MUIhdDkU1Pz6pucNbCha7mEaaHLKIlFp/FnhdS8fowii+y1R+lQveGrHIKzxHnPcBbFhrNYjqwF
E+YhssVLotuOR8C5Ca+XTWNj2SDIgkJskdoZxfxQBeM+EGM3TJTYTpr46/UPxLPFePk8taTLVdyH
HTml2TEwv+vxTcGbuuPtGHMNFrkyGJ2ErwT1ZStSvkSy/2/LoG6yuvyqfppiWUAfaSDeJ2CfT8TU
UvOf2ch7KvH8jbn68lmftYmOLNeRsjMrsGr1kC1YeDSdm3HDygWYo68nZtSqCwi1KlGy2/otAFev
kFhkOBgj5+6jp/yP+HtlikEBKc3lBOoqkG4joWWS59J4azEWpulvoubP0sj5UtstuCt7DCSYRtmY
6oxPpT5Ot+T+Bv3GJ1qsfx/a8nI7BHV1c5Tv8z3ZZxYtq5SQ0hytccfNk3E+JktbRqRMayMD0Vly
Sg0wFRQg89UcBBjefKvem6DL+QhzPK6Vy/JZdYhkWoKFyEhC5/TuUlNLSj9dPwu8VTG3I3jlpGDW
sKrI3EWVGzY3HY9MmmeCQY0sIVBLpEMSeHSXXpMpia0sbW8DiBX3I6vRwGquIw2ns7KMZdgGiqgW
cBc8Blr1Ja33QfX5uo3tB70iiqD9AI8dnju/w0cw9AKo5HDXT6CYzF1QkJhH2Z/cAn3Rjca5szY3
b2WMAUOVqI1e6OhGzDHzaZExMa0oCMNDOwm8QH17MHJli/4vK1yUYz2r61KhmYpmX51EaEsgG+yY
ruoGTmyb94EFEo5DdWPuPxTgrkwzSBk29SxUEULq1AztWHTzwrAb3iN1O1mxssIAZSqBqtEQ8OWi
U3ymtPCBI2JEt0ZVPvV4gLF5Wa6MMVCpQJ4pjNtlckbj3GueIGZWHdz8D1P34hYmrwwxGDn2Aoga
A7AYybfGQd7pD9m70hV/7Jjji2zDlkyiThQEjNz3Aa4yddcTyKpIu+vHa/P2v6yG7claxFaSSQNu
n6gWD2RU7UKSOV2w2502KxsM6AVaKVWiGVJHH13iypD56X/EN8Gp3NPOL3AWedmhsHmjQLz9Y4Aj
FcKYNJjod6blRSLQ2Gme1LC3/23/GMAIIXCZqiXKOUO319WjVHIAaXvccrV5DErEfTv2dYS+ieFz
esbs8jH35V10mznxl+ApuFPPtSP4y40MauHS7o8Cpqp4aME7yAYLF7ksC4KGQHS8j3p0+VQoWi2h
RQRvclW7fOTKQvE+HYMcnanUJG2BHK1LOe4TwKL4miAAgcYKZh9AN/UcNJwvSf/mH7HWaqMZANEM
pdMiOjgrtZ/l0e+IS5TAGnOvMDhBAO/MMQii9xB/llrwdoTirht+aMu36z7JuzLZlqwojpsgLQKa
l6ZdHKWPaO1Mn8MfJD4DL9d/r2e2/cpczKmQM8QAIgaknOxOATu4eFe2runTaX7eZNb7DMqVz8T2
Xsn9onWG1qCPyEVfLols87N+7O3ZzqHrmHnNUbztT+SEKHlwJfekOZ27uNoO3Sscf9lOV65WLv9+
fyu9rmuykfSgMkX/7rvQyhfDme5Vv7wrXAw9c6JzzqFg6TGDMZUloaL5yjqGkz7OJeJicPRznIei
8bUNZgBn6TI1iGLcb8bz3FgaBGtAnufWkjO58z72NN7tQFtv/rQnq6B208EVzL7YpaKKlyTV8cjw
Qa7hhPdERX5Ks0Cd5/W8cZrto3cxxlxFUY9gTjXR6DbWiSXX4JT5ENOKcrHAeAV0SBJJoFwJXf4a
lrkVt5/n5Inzjbax6mKEuXXkQSkESQKCxJ9m3cmeNHQ9di/ge9cedT/adTejQxzlhS9lR0Hwz4+l
IeuFCT7ZYFnNeqnL9Yhg/6TxMS4fSQrG1OIuae6KvrCCiuPxFAivWGMzpGIj9X0qAlsUebK1WLLU
aDoq5mANauFIYX9Kgu4hlXkHjWeWaRaTxDlqiImDNiEwR7bZlcHiS3a8W277PP/ay/dbdxX/Z4tM
TKWHmdk8j5WXCXfax5zxYoJxxqrQtWJUETzECvr5jdMsYA5O5qRCt53xYoRxRqlu4lTRJpypJS4X
Ly5I/KWbi32mR15Z6np2V5ipbvLKRdtH+WKWwSnNTJNoCGE2RcdOe6ubnFv6L7foxQAT9XR5VKAz
G96XpjtK+yO4yl6f7epNRM6D5wxb1iQJ7G1UQFGSZbbUOs+6kS1GTLnohM+ZN3ytIjBpEK9wC7/l
DXpuHOPfjNFPunK9tI3CRdcQtZqDYCcJ8YJQ2o9FedRS85yZ8y6Ych5m0e1iDvNvNpn4KtCypBmr
EcjkRzjBgxXZGGO3+9f6c3uiLTvBGe9Ch8cmtzX595tdJtqaxZCIuGAAyJ+R2Hnob0J3FqwMwhjp
XemIFlSDKqu64QXNG6dibZbNX0WoLWaB0GkOiFPtprdktEQlGIVLMj+OOXu7cRR+s8UAVlKFCZk6
CVeocSblcyV71+8b3lqYW7OZpaSvCtS0MffsLM2BCN+aCeql9VkXeKXSrcfGb4thMEvUsrGKKEmo
GuKp2PuREzwNh9nrMAgifoRs8DdrdGtXJyEJ65iQEMMtC0RLozq1s/InCV6v7x/vcLNSMAvRtSYV
USxV/Aky66mPZk1X8MFtZ7ccNN64VX5bEINavbgM80iwfeIkfclT7QUj+LiZJ4ezpI0wETiFdClk
DVVJZ5tBZS2sVFPHkiaIezavy055HWzdF53O7kqbC4+bLrgyx3wns84bNNViWYo/nMyX0B125FX5
Lp3zfYP+0+QLDnHxOXzkJRE2kRLlPWh/qehQZ/MjCHZ6qaLeGBbRlwziwT7e46bd5kPrmGHrxpNr
RsPP65u7+Q1XRpnzpsyJrut0VC+UDl10jqpPXczpW+OZYE4ZOEQluVZR9UmrTzI+YPvAF0nddpHL
3jHfrB+bZs5CWmC0Jyd5pcR5g73Y8ie8323ew5C3IPr71UGus6qogg6k6Uv5OpRgWb3tdE5tcSuR
Re/mX87AnK0KtEDFSIfk8a4+9aGVWsrB9Ep7ANd3HluaI9+LHn318tyf/uE/7s6VYea+7gSjCZbK
wP0FM40CAj1E/bpqp01kX3e9jdj3tyUytzTK95lSDv2I8NovytoOs8SJIZ2IpCqYWJe7GuTf1y1u
9Xf8ZpK5oHU9EdtORDACRduzFFvTPjyornIbPo0Ak/I2/BA7/NokmyDR81hQpxAxAc1IKpB0Rovo
kerRQ7LUNx3Ce+NST7/y/dgkiSqJWqe3SPVjRi24oRJqIRhlhtAakUGrve7H/5CY4RwINlEitCkI
lZsce+gE99GeNpu3PjokSqf8jDeHAzqWyWoEztfkWWVwRcMqg45abcDmDIatt3YYLankZQ14Zhho
qath1AcNXKPR+FgOt0kZWzovcuRAv8kgiqAFpkgyAdAVgs5/CPa5pgO/ksYRlO40yJFhaQXhjFPy
FsZAjNlRIoASzwBdfoh0f4Q0iBTxcjzb7qgTSUJXlaGwdU7oPqiDRuGkyB5Ucl/wmsq3QeTy95n7
S9T1oW4IBujpeLkK8ejRU7ziwEPFrbFhHOOLHcbZwN5dZeMEO6qlZ3YMKWDBxvCYi2E5G4pWmEzh
15m24UpRRENWDVH9Q2pqSqcuGEttcma/tDB5hR7cvYlxU9Wns5l8/eGtOqEkrQwyLkFmWY0CBdIS
o00Oi1Mgn9vsCicB+xfUR0BfCuWYXWOPu/bAG/3e/JAr08y9g1qX1NUhHXmANmd6iP0ZH/KDQbiq
yJi/EQmUHpjTLI9kSuqcTE4qPY3iLuoXa+w5GLzp8ysbzGnOe70YuxpdG8OSO6maHudGeb1+k22e
3ZUJ5kMFSSvpLZXBm6QfZPHT8qngdetvv440JApkKAvQgvjvYU6DsrSWRmCSVx9HN95JR+js3FKa
sMgdj7wZ+c0FrYwxwUBUh1IvBJRgPHhsy1MX3ozp0/U9236er2wwt7/ZGoqo0wkslR4mH3N5h//w
1Sy+dE8XlrjBA29hW7l7gN+vbWSZxvO6qFr5P537yRM9woLdesvBQFNk/jFlpN/MMQ90gHpeiOho
ccz5rs93hp5areld38nN60ozJBkiNDrys4wNNZBSLRLgfUIKwkPhNjMWy5T8OX8rhEct0DmB4qZv
GJKhm8Qk+h/TV4s+530Kfg2nqB2xv2nQm8HLUm2++VYmGFgoEqNqpRFdCkqh3fRl+AJZs6+tSRIb
lJkHjNl+u76DW7UlCXKMv9bEYAQICLumkNH+1IFXY/peg6O6Q4k/dIuj6BEUQIRPmiXZky/s5ace
9CkpZSN85YmE8baWwZFByKREVfD8M/PEUUHObfSFKwzGR0K11WoZKAHxmgxuJtpiOlfuGO2LClPl
6dv1Pd0+aSsrDIYkcVpVjQwaFu2elshqX8X48Cv6q0SkNsedcMp4TH10e/4ItlcWGUSZJCHVYxEd
8OnUWwbYQ6rJWorE6uIPFP/X/sI2uHZV3KIVmb7Tp9JNyuJQa7yCFWcxbHVMKEPQGc4YsFT0JLfS
vrEDrf2h1eNe5YpovjPWXdk5trk10qqsjju0jmFG3pvd4J7cVCeqwtC/lzcTJ3CkB/Me707P9PWH
ylV9iAvTlrz9B4OCy2dUmOCuqbph6lI4Tio/RWNkTeZRJcO/oZjCQEzQFBB9KLC9UnzSVEdVPksh
J9PCOwHszFY6x2RoZaSQ5FsZNJFHpPbRjHJS3e4ThJl3c2jNOudoc20yEGIIo9FKLW7VBkV5NF7v
kncWXNOXMDAx7nJO0nE7KF59LBZLgkpJswZQ3TkYhTyXXyh9T/D47h1WdM/n+d287QxVlqAEqKl/
TEClUjUNZYe0Jim/Cei9wlua5HZr/oiju0LgXAybsePKGPOeWSaxyqKgx/N9wgz1TZveXwfJbcC/
LIZxda3Q1FrVF5Tc59xCpxToxiIr5w7w85bBOHs3SnpPwhGtE8prEryIBmcZvG/CXp/tFBidjFx6
aKAGbR6z8blUnw1MBU3TsdViztndhsbLrjE+jlJVBYAAzpdNbKvpaPXizzY898vD9a/zF+e+GGKc
u22lfEood2TxefIWkARkjyHUxVKrcyFC3aCvxnSS8R9Xx9ybfYYsXKxjMyXlYRjPGvnRDrso/QDX
Ha6wy9qYy5KkIZ1nQCrAmALwvg0qtrEtWqtKErwvhP779b3c9nRDVyWiIMDQGHMN3prlJMAFBcPv
h5tUuFFUDt5yTLAkmL2xNJNKRYQgP71EHkbhstQqpA6iFbKm5R+gAMIG/lqRzoTdc1goQtogyQ3B
zrO5CMc+4cmrb2cAVjYY/OkkI2q0Cg6o+D0k+wJfAE8FbYcj+97TUUzqdlStOTn0x/jl+gf7i/Nf
1sdgk1ksxqLQPvzpGyYe6JiVndvaE9oJwANuHP8HzVq6Y39GIReLDEyFvdmKYoLSRLIX3RsqRd24
0W6XuLwE3zYeXgwxeFUPZq7IVD8ryk5p6Abl/vrebXoi5FsNZKgUvJAY3Fg6XZ6lDOFhMM++tryB
47uw8ljm4dPmhq3sMFCRRTLUMSs0CqczWJsgduoGJ/MLHZHgczZt7tnKFnOA9doMsjJHqXlWp32v
dIXV6OTr9X3bTnJcjLBxdV1XplrMJc14gUGUuMtRc7RbOtFH54B57T6cJbEh9jj2ZEQvH5Qao9Hu
1YA/9bFdOFotiDnAg9oacpoAk+gs9fSUeSBaCNE2Pjvz3fyNeCWYKXLMadynnK3kuCAbRCe1WC+h
gZ1Ej4Adl6qnJbldV517/YvRr/7HkV2tjzmydRhA+HkCOXphSo990ttEmX2BKC+yoPZ2KmF4R4pv
C3PgRBzb6LQyzBxhs5OKFNcJwP6AWgDUHqSjYIO5Gp3ySOTQhtfl9fpSeTvKRB2TkadzmckAjfo+
L7726ECNQx7ib4Y2q2UxyKHOhlzPDU60GL+MeYZpXT9un3TeqBB3+xjk0MUgKNIF4N6hiTB5hQb6
V5qsJ6UlOu1tZet3vDEN3vYx+CEHeSAsCYp9JJr3SaWcMWjjTLqx+6evxHbfSPEwNHOZ4O2DtoR0
8VIqRKRHznUr2xfz5TuxhRToxOhKDM6K94IwdcDl+wCBjsoL9uab6hueeDfZk0tbWXkbyTlyKgMp
igwms5ZKLNDUPMjMfQgvQ7P+Q2V1U9WIjCAHiVj2gM0z0Rt0FzlK/YkoZ7nv7RyaiJx9pEHEn/hx
scIcqjGoi8EoEUSJqvWfXAMkpVBT0VWUNzJ0wHETwHR7rllkTljRzniuZhDESU4LFLQhSgPdr/oU
AjX4TBPbz/HVLjLnLB8jKS4hbol5hsCfHmt7eMEkg0cHKLVj9aw9cPaTtzrmlE1SH4y5gqdRhNWp
nrQzntBQjWR6A6E93l5up40uq2PbdM0kN8M5A+38fMgtmjqFspATgsLvx9OIflPomUSP3Q6DFXbh
Kh56J0+Smz4WbnKPyVHQ1F9f/DbC/PKl916sVSNIGMjmPC+Q6xa1yhLqg9AtVpJ8v25ku6NrtWb6
BVZWSJGLWttgzly6xXsXlUciWPozInSsb+Y1IW1fB5clMTG43k/6olH6EANdToZSW6roow3FknmS
kNugcjHE3uPNtKjD3OPeOdA1QSUU9T6+wu9f7p2LHQZVhjwJQgWpTac/aH4A7T1Kb7v4mkW89yIq
10d5TsEATNhpWZ7SOCFPTTuNK/zMd5keckhzthRsJWnlFgysJAaZwlYBrMiPygH6B06E7FvmgREv
vkEapLEUCE0gKrcai+wCu+s4NxIFkiuwxvLxjc0YTEuGvF8ifx/leyl3M+Lq8ue0fZI/GD1cviKD
Ml2Q6ZCUxe1HdHuAjiZK04lXYRLYkxpLjC0arsfcT8lzHla8qBCziEDtkuZTKXjrXnmfOJqTnrpP
YN1CyZ/Xyrt9/KCqbaJkaP4xgVxWoVGTHq2OfarYYX3soUXclAmkUTipi7/cExdLzPmbyKKJY4Sl
dZ/BdHNMD6VdvZg3g9s/EavweV0078j8p7tc7DHnsNR0JG6pQGmgB+cshvJAThxDqnwtb7yybU7x
jCeYMLviGGrWdQjdPpIX28yRzJdCMfAiQFK1GHQnQt+qFRey7qfapHJMcfeVOZZ1WEMlVcVLX2/R
gFWDtlHFvKQZ3wtm9EWOi/umIbZh4iE2GydJmpF81UNL6VWJ859sA+xl0UwgUCToKUoU4BCVUKcN
keGeMsXxmoCpn1z7rszJVKeiqIsc7800NI65kewyI/b/6fOx08laX0+zGQcoUga3+bivDZS0eQVZ
nn+y3beE9GlsELxPkn17LhBEFJ+iXeUHZ14Mw3FGVixiTuRa6hQ4Yzh+UVCXND7FwfP1DaM+duWb
sAIRmi4sKpRZQeSIVpq4Q0/2foq9dPChQcDxsr/kG365mcHgiCjFbamAYApDw7rV0VGLzEmfi6+Z
lbypLiYI0RpVFhh9kHkvV94qGUSpY1CwTxlKiL3xWFUHVf+K57llCIe+2F/fz+3uLzQq/z9YZqeS
oa5M5BBS6U4Lsg5XcpYd7lhIHZE7WqRPjtG9stM5RnnLo79fhX1GrvTBZIxoxA2TW1EXTnOnPRXd
cupyA1cDL5bl3DwGAxdTaYZ5J2DwoloaK198JVsstTyq4czzmO0X2GUzGcRAAhGNz6FKMwHF3vgJ
ktb9XFmDTXNTQW7x2Q3+co3/ssj24NZxkwJ1cbZHW/Mnp9tTRukO/IKoF6GmDOfkHXIOKrJduELU
oeUBVVFI+EFITejE6iAUk2Zf90ueFfK7i0y10rRaj2C9DG/K6JDWHCp73t9nHgNtOM+jJiA93oP2
TLnJQw7jAO+yZLvxCiGvI8ynYdpnb/jqqfYNhzxGzjf9XnLF3cJr1+BAL9tmm2jdVEwlcodCEkOD
JT334eiOM6+VkWeGCTfiJEZJvCk0Rx2DyC7rMXcgujmDt3fkMkXzbDEoEQWBbKQJmvS0L7M9nCKb
vgN0u0UJ46fuy27jC45aeNf9jnugGLBQ5aWb8wbYlMSW0Vj/yQpJfnqjINM8fQqOhJsd+kum/nKI
GdgISRqPozyBJ+obVdst0TE1vyroCCGO8MqLw7do//C6+q81iRWMkJq8KgkVzFJ86bZCx+DkLA5V
+IUO7nEA7V/v4W7bLeiHTdBtXO7+FUMklnm169pWnBXgZKl7sb4zE06b6l9Sipc1MvCRVGTKRwVf
UZIscBs6klPb9XN+YzgLum/lG6ppU/mUEVV3eHqFnCtVYvUklMSo52hAHo74hi8N1rKP3RKkG0Zv
SQ+dOzuyS3Yjr8dpC9HQ9quY0LhV9T8YAKYimCplFtGssjxW3UP1AaJDaf33mS01zdIsiw5ZjWp6
7MVj2bjXT97WcV//fQaRpV7O+nHCLb10riEep9AbPhJtE0Q6siSJJvrOmXOmLHMSKA0C+moa7RlZ
Ukk7p2XGg5Ct9MHKDJvJm6WoNKIEMSrlXaFBI5IXTlRYirPYgRWf8qdsNx8j33jm9Xpu7+GvBbJZ
u1Ztl7lF3tJRg8Os3XX1N4Grp0s3iY3A16tj/MCY+0KAoi6d+kEW1pG/UWo7TA3chD9qwHPylpyJ
JxwyyN9xT9ZWjXZtm/URCMU2UYyMbJ1Gd3Ui7XI1va9zkFBoEBKYmx5P7rm04gpjhbNxO0+y8xEn
vWwwPYSryFWewjiUA/STDFDJHMfuTW5Db1kIL3rgLZR+6JWdfEinNGwUVFM78gw+HW9Uggel0u0w
Uk9Djp+iei7FGWTzjdsWGic62oxe1hvN3POoM6aTMkL/Heww1b76LkdWCj41ZKhcIXfixOIr3G/j
12Vrmet+yKIyWTKUYqJusgbiJ6D9uP7xeBaYq30emySOjB5NJpJ6m47GSS14vOi8A8ggzKz3gzQG
GDxSK+km7dOnMIp/zmPHe2lwlsJm70DSKRpGCjtIzce9LyocB+Csg1D/XPlfKoaGJCooMHb6jqjn
LAusCKKI17/HX7zMlDX8t7Ii6cwnj5dwmGoa5I+2aKMlzI4PAeQlFYuyHlVc8c5t5LqYY74/ptCC
IkwakIAFN2q/T/PDAOZjCIJN90n1vVTeri9v+xtdzDG+MIR5Hw0ygFI3b6rs1jASzv7RQ/gnEv8y
wCaPyqKMlrmAExRd9yXVBB+VzAiyEJk9BTwGtc0JEyJejDEeIQW6IYYSEIlOmLRvo59+oV9Ks/qT
dupcDQNNwXnkHdltP7xYZS6bQC9mIRKQWm2CzhKrtyr7KSX/uo/MrRKVWhHEFdpuZ8Wwcvl+MJAq
yx8TPN2vewRvNdRjVqdKCdu+kiJAnDx7gnJjGPsu5vQQ83yC/gsrExV0TsSuQASgKB66R+T2Lo3d
fn64vhCOa7NJI0FYwMOw5Igzmvu4vyXq8/W/z9soBhiyJBQl8F4DGMTXUPOkarTrmffZt8O0i2+x
cACF7VGDsJNTB+ZuGqRv0dh6kQSZ26x4I33UWrEmcxa2WfFcHyMGFAyzC+dkQU5RvqUsjrUvn5Oz
/L+VeDY4NhGx/1ogmxsK+jhAqjT/P9Kua7lyW9l+EatIECTIV6YdlKWRJrywPOMxc878+rsg33tE
QTwb17JdLj9M1fRuorvR6LCWiYdeiDJ5dpjPyqE9RIGsJCQxOrEk1NW9EVoJHjzGkrlK+8T6Zyt9
tpqv/8oqxF3s2mrKyc6R/dnA8BzTu8h+rMdPXXxv30yIBX3PIkIY/KcuG+IUUcWw/oVyYWoeLysj
+2ZCLNDwGEk6iml10GQ7WudV9hzY6xnc7+5lQRJfEitDlZIls6rC4rQMexPspmmBg2pKae0kIUHk
DG0Gu+5A24JOxnE5t8RhwfIM0IPD9K1tXPtceeWhknxCWf5gC2FiKZe57Dhp7d/7GTVGNKpDgga4
jTne9reMrWA3f9CIpeqqwYghrqAsdWjYJUX+0Gumz7r7Sb2Jwy9x9NDG5xGQEgWTGON+tNhI5Ea0
ieZFnA2a2kBBTPAEIZbo+ivqaG58Ja8k79rjRpTwLUedGVlawLnKlo1OHRu6Z9b0pZ3S1NNZ9Jk9
S7IRJwTfus9WK+TLIDXY6J3c0m7VyfSLdThWOrtPJub1sxp8whM2MoXYOzVsjNQYha+6fchxnRjk
XGEl6l8JEWfmwhlDqiwFaqiZ1Z6lmg7mGBxSKhKv3nW3N13EmbloWc2Y5EgumzoCaMODCSKry4rs
Z3wbEeS98XVzyxYaIkJxSMlvQKkNhj+AIutZWOdEr3n1ATnsyXxMppcQf6lVjZEeczM0TtMcRPF3
iVYyAfzPNy6l5PEw9hRlsgpDVd90LzlnN72TnMpbDgGQniNPttuwWw8kGob/AEuHwtNrGNuINIqu
JFaI8m7nt9fEzwPLw9vzlheUQ6cHHBf783OhcSNTULNIKpbnAwi6/g/7N3tOO9fwlyDErk1yRweJ
c+3Hjzcl+TW0VdLIrP9di0qmCktEkVvijYXU/TjHtiTJ3T/DN1n8t2xkJcQkrRbB+NcqdYeeBZM6
niR2wgPQh8fV5gMK8TCMemA2kA4paOxOqovaPNrAi483qq/4Rucos0Nzd/LMADhM8snKfRVtkxmq
Sm0i9ux1ME4N6Yi7hteQ5xHVl/Vo3C535Yvl1LeA17n/3FtLexMp+LvRlGbdDTDTJP5mJZVjEl8d
fks+K/ffj5/1TYjg31pXrYbG2W/5DD99herHKL1HMbNW+lFQSSxlN/nZ6CS4QR0WurZmC2JYmLox
Oyc26ABkSNH7pv+mk2D6BTHjhXJgb4D1mC+ddSi+jLWkIihTRDD5LGRK1leYvenj+FjagVnWzlJ1
klvlvyQcb6oIVt9GExJ5BarwsIHJu4AwvzwugRksR0oPl41BppOQA8S9poP9DGAiZn2lzNdteKuU
khrMrghMXSPsMgtou0LVggGBma68jmrNAApUYs9cyLHGZ7ysyR7li0Y2cgTfidk6mXmHDRH2FD1O
t/oVC4pz6il+cn2yMbqr+LbbXGsuT4MxC4rxuuwux+hu9CR7i+1rDAho08ZSr/o61LKJjcOYMJLH
mF1U0zPlWDAvafaZcyNvIoRz04slHysDzbU2eiT1H0YJ+IZQ1v7dDYAbIWKyFndzH/NWRh8eQvVq
SSSJgOQ7iRVUwppSKxdUeuz+PKWZbxQAQQ8fL9sFd5cP0e5NCbGMOhh9nBR8HiQiyoFVmbva44GO
1ElCgA+RUjY4y83skjzBDKcYHFrmiOiqHOnZemnQSrZ98xqUQzcY1+NPBx1rAAPetHik/cU322Sj
Pftvso3KQoCPcKNhsAbcqq03+K/DrF7yTD37UPqLk0sBYndnhclGnhDhRwWM8DqnAUiv28oBfsox
DWw/jTEqHF6/AiW6zV39HAWql3nysX2Jmb6CoWzcrbWL3p57zN9kdfz3OGv7dNmGuKFfOlMh8rfV
GlOtRS2sKJCLF4yv45jF9RT2iYuu0IPdx+MBKGsYxxi0VXIh7HuJbVuApzGpbgn3gZ6CAEFPcr6n
Nc5XfaRr3hAlVdCvi+5f1nP3FiVvooSo0hidOvclDtIgfy19EHbfmBXYuSQh2J21IBsxYlxRFnPU
SmIA+qm/ng7hdwTmX6ZTnTQw6a26c1mp11HxD6cHIGrNAu4pYYbgDsZcmR1pAX+tlNjJadFGQS/Y
8rQDRi2uRgeNodAxXtBSC6xb2SNg3zd0IMtSi1Hg2Qq3X0/aXssWGOcYaIG1uMTFmLfp8EccYLid
8A6ERcN1crIcgDiDP0a25bfrHBv5QjgCt6620AqzhVE+O0qBZQhdRo+4a6AbEcL3zY0iSWYFF/zI
Tv3gs/nH9An4d41sRAgRZkniBOQcFDMx+kNTPcfLDVMkN+r+E3Ejg6u5CSO9mWCyejThZ9eLGx6a
2xIDKzRFyG7/4m+MHOSbqgzAcD/b20gVQkuSlWNetpg+jo3RnyvqTGr2O1Oy4xIut0SLbzS0YllL
S3cq2vuQyBLA3TfWRr4QXWZAKihmj9LkYvfBAmgBU4f27feozDAhF7kzKBsl/rhbE9+IFKJMypo5
6xECQP0RM0eJip/Z1OOt0+eHcI1iB1ifV4zYL1NVT85YJZKKnswjhOhTEp01eg9b6uercb7uV8nu
g8QdRES2rC1YBcyJ2Uu6oJvP4RLU41HyCXnU+BjS/hNVdCGqKCGd4mpCpVcbnOJ2OBQ39EuGBfOg
PwAF/otE2m4KRQFnqFqU2dQSvlg4gBpqtZEHvhJof0/87KD6gJoNErf9S3MBTOXnvwuge0muo92T
epMrNk+yKcmSuMY6Hu2u++yBmhKX373uKGA3TYtozDIE2ydlk2mhhlSt0UenAqhWW2d+QVt3nj7V
dtyIEmze0hRjZYY9e6HlqtnPKvHTUXJMu3a3ESGc0jiodj6v/PKen+LmicDupofLlrB/IAwlGcZX
w8RMy2wJi9F3BC6klZ2W3jhi70Z2W/Pb4oNp0zcZQkDMjXWZqxQN2j5YA83LfOWxPybu38wltmf/
eVmlXRswMJCGp6lNMfryPurPucKGpEKRDtMR7Z09FyBy0HQadGRi98OoL5JPuHtKG3n8E29umSzD
Q6cf8TbUp6+Jfd1ofxHzx2WVdk9pI4L/hI2IWO2KWuU7ibQzbzotdZNYebosYkcLhAHCUEvVTQr3
eS/C6mIM91GQ7c3NMW192/aBLnxZxM7BvBMhHIylrmqd8DkzPWzvTFIeRyN382b5YitZcFnU3pbJ
O1nCoaRpUoRV2gIgeXBLUHqc2E++x8kXTICKHzm9s+DtAobJ+iArtsvUFA5LwxBbHrIEgQHIz7P1
A7Cyvt6AI9eoJFrumMU7Jfkv2ZgFCXUgq3AK3qb0VOv3Gn8CgemdACGcskKhOQlxKZkR1iXVL5TG
T0pnHoZZxjsn+2hCNM1MEyMpPR8RSVVHSckxL8KjpYDkrikeL9uGzNKFqEpIabZzDgCLKDsZNXZX
0tJppHtO+2djgjhMhUepInKLxcYhqhS82I3pKqO3Qye56fZKAjibNwGCw/aRgdFeXmpRjpx9ltOz
9lfh9RDwtZjyhsqGv/kJCFH8nTzBexUtJaXF8OaKgcDRYrw9OiJLOWi3eaC4CepwamA5OaDujn/K
dsa4mV0SLTizbU5AHZlo760GRNnXxRq7BTtr1W9svspuK/7dLgkT3Zdh3MKY0UPVn0pUGdefmTu7
1i++MGxLu1h7awPvvqrgwiYATmZDQWMzPSVHzDNjXQAPBr9aHQ3gUsV1+xI6ZpAB91e/bzDkDmpp
6Q6x7GQFL59NXe3iErFymO+M5ckov3X92TAexuIrk4H+7Pv5m9UKfj6VRUKzJYbVdmCA00/56jfj
92qWvsJ2niTvPqzg5RHgBOd+AsOqWr7gWUCiY2H+1BigVrXzVJcOqe6WJfMuh5Z97WwTibVFNSqO
wjd9ixmQwp68pfmj1PyePCQTuDeWfydGHIXviz5Ws640PJvDEF9FGCn9kg9NlHjKqGQhRratTJIe
7IYbUOvptmXaAPg2hINrI6Z15Qi3SE/hofTyu9CzXeNBcxFAn2xPO13+kns2uRUnHJ/RGnlddWgx
6XXtdObXNT0VVu/USuSoa1CHx8vi9u4Em1JweJuA+dPEnDG2qkbvTOww5MpdTH52ZufYQyUJLXth
bCtECGM4piGyO+TBSLPcyvbbljl17pM5IJ9YWaBbUUIQm3vaqaHKDC/rbJDv0sMyKG4ffmJw/50Y
IXpNyVxj9BI7GerwbPenZjiW3cs/PxnL/o9LvVZbNjlONkxJmicWsFvJNavPMfmy5JIC/97hb0UI
N2muZ3UzrAM+Fuhh41+d5mDaU3L2e3MfFJMKIKa0DQbyKSHIpobVNUuNIIuz8AG0i/WVzo3QwGoB
0fkQuamTxQ6qI7LWATcq8TrbyhX8doZlo3nQIBtdbor4iLB3+Xz2Qt727xccdc5KlcUTwG6r5orp
Rz17SlFBTybJ9yMSPcSx7GXRk3Wk0EO/q08dMCaJS8EsCga2wLwrgay23M/n6jQeojsLFg/wHo7H
Rx4va7tXUtwe44cJAuBtdF2PN0wHiHXqDgfU96qbIXWw9PDd193xkNwZskLmbuB4sx3xbTYC+Jpl
A4Rqoe7kJR7qpTsWPUbgYx9Fmssq6uSyxYhgAENTRWZt4+akh+nFxGRG1DionvCvnSLmg8jE1w48
3WR4TNEAeNsncuDgTUsA9G2vvLG/VKoz30spVfZ/mEkZxa6ZpX2YFOzTddWww4Nvv2DKQT+Ox/Jq
xho4L5FVPy9/hn17exMmhLYmLztM4KKmGK2HKHxUqk8lmjbum/9TR4gI0axxvDl0gQZgety+jsAU
2Gpf3dF8Be6NPxHmtvKESBDONEmJmmA4MH1O7BnAfX7TfL381V6bHx/DzZtSQjjokao3hODZ0/nR
sTxxWP0Vp8Rnsm00R9ihCZIgBvynDnD28lN08PDP/8gXBwXBTlSmSwb5vTf5oNL0kDDwBJ4/ioav
snLmXt/rnTihakupoWZziUdYftIC1efb1P2R3HWnzFOvpA6wb5O2jbkLFZx/rzna5i6c0bDUe5MB
BuHaWtDz6g5/oxI0p/Ab37qVAxrJJPI/30jM4xQYtAteXlV14EwameR2308r1TeVhERlnbORRAM+
IC9EJ8fCT84jaoPYJvatn2Aecy/b5385sDd5glsnk7k0pWL0r1gSfDlqdYDudfs3IbwMw2j/bnwT
Jnj4EIGckuq4820FKd7Xdrqf2K8U+++XlZKJERybJAAQyiIEbM3OQKds6Z0LWPDBbWzrd1IwIvmG
e+mSvTkywcXrpaFpxWAToXI/pcArsn8a0qWe/SvvP59OHCSZYzJ3JTB8vdp80ZfQsQD2AA5xVl+X
Wedf/n4yoxA7unqd9bZO8QHbb+EPjlJcAae1xOQKKAmyQAbt/F9yiDfd+D23caounTKzVePRy68x
2P+tDuI7XKcBuR9+YZTEHX+XlSuLVBJHfq1DbGRGfFtwpkqPmaKHtbrKZbRqMkd+zd82AmiqD1GY
AoiM86qxK3SSQFz4C/P7NCiQITBZ+2UPf4li6hdoH+DEoZaYidkT5ionC84FOlKHRqdxfI6tc21e
DcODZjrGclY/gRD/TqRwcBWaaWncoFjTLNFJz/RzE7W/SCsbxN03kM1rVIgbdaKZVtpiwgArRof4
S3+dHFdQvZfH9dwBBnR8SIJPQJAA44Aa6JmZhkHEpY9hiWPLSAEOuEZX09S5Cjkw/O+yo+0a4UaI
EKjCIopUU8Oed2v0V0pnPY2KbANiNzhtRAjBqTONsNUYtjcrBij4qXZDgunA9NdlRfbwTDafSxfR
PgrsdIwTRbSt8dLIHSyCYeRdB8Kok1pueMcpw9H21mWDL7uR3oSx4z+molDxPnKQdJlzIEXypLTx
qQJC47nNHZUuZ2voJYclkyUY+0AxuJRjWtqLjMqplL/q6EukXVdWKbm9+Il8yBg3OunvdSqteigK
Fds4+akHkz1ufw47J02edtQx8ITSTMxC2TbAlN6LaQ0jmRrOh7TS/kpn/YMSGg81Ua7szJTZ+Y4R
olmHwViG9V3zA7j+qFnDUoy5gXW37ktXqx62L77XSfTlshXuuNM7MYI79aZVrWOGafaGaXc2arZF
VBz/nQjBncAlmVYLaDHQT18dQtcDlpYkzxKJFiKgPgKCSbtVxSJAkd0leKB4xMpjyRUvOZEP3Zjc
JArQQ+CvmqW6cbh8X3vlDP5sidPsGPP2SESWKlpX6RQyXEpxdKXj0WyurmU2XjcBvfHeYl/AxXX5
gGSKCWa9LEqBRUQTCXp4a0/oa1q1w8JZ4qN7GdI7vfghbm73KsUOw8TBd/izigOvhPftsfOUQxEo
J1mrSaYT//ONsBh8tpaeIh1TMEk3k9Sx9fwBNToJZbbM8HjE2IghedLYpQ4xi/XNah6M5fDvjka4
xaclUZVVxdOmX3R0mnUwe+Kp0X8CgPnd0QhRQG/1fslT9OVslgdTlXl52Adal4Mu4nRZIdkHE4IB
1ghHOmRI8ca6tlyrq5RTloEG8LIUyemLL/iYRlZBKlj0qF7X7IFVvwEuJLFniSbiAkM/sCjNIrv3
rAqQy+mPKXq5rMTubfN2A4gI+AUoEmMgEOOi1r730epUJnBy46sm+XJZzt6cw/b0DcH/KfpQ/Wi+
vmfXALTvWIY7ZUc+og7WUAQezwLbRO7bqSNDPJOdE//GG/ex4gUwchShzlJvamynV1eaFHCM5xhC
bvBOOyEShEnaMVA0opp0Xly+OlMd2C2WWrHVVN/IzFumkBAPbH201T4NJ0xb5X4+hD5B6jim6mfs
20QJB7u/lH5gLYhBlkgbXl7NMztIafXczOsV+g/+ZcvYNfGNGEGbaIyiDOwPaNfHxO9U3aOZKRGx
e9ltRAgBDlxcmlLm8NRFPdmYqVHoo2asbjtHvkXvqQ7UYom5y5QSYl0fpeCb4q+U3rSb6QiEBNJ7
UTtWknmrXVMwKX8HEUv/gKptzTPTdN6VX8kLQW1jwaNI1nXaDREbGVzXjf9kaUiGqgDaB9DFArtQ
nUHvnLVtXSv547Ip7AeJjSiu7kYUMfQIVMbAe5nc+rop/eyIKpsz3ds380N2mn1s73kqulGeIhkM
3j+vt+8oGCHWd6OJTAbuJs2Y/bWq+hMbFtkYFLezD1Fio55gh2NRU3vVUBbVFqU9VbRc3KIwLI/l
9o88q4yr3BhlNbe9F6CBOvN/TEQwRVolNO5LCGVPoYENmTKwTusDnxThle3aLV1Zw0BmlML1m0dG
nvTZYnjzrA5Bp5v2OTP11F0wZi85N4koEaOZWYneYucIlATxjaocK/tutl8uG6Xk0CzBJhc6mX9v
NNXJc5G/qMqjzhJftzGrKds6lmkjWCEWU6KGpWh8ZOnsTBFg1pS73vgMVsfWIsQO5aDoHe7D0YCX
cdwtzUkDALWXlRed+IVVHiZcJ9Iy2O4V+WaHYhkMY7cM4AjYLS1zBKuxzMd7PANLYNuhLx+MI+ig
/HBCO+3AgJ8ZYxgyBY9imc1Y5goHtn7tmDZGkmejzDvEDacWkBAh1p/4QjK2vK95F9H8rn3VbGQk
6aPmL8dclizITllwyL6iSasDv97Tq7vQ8tlyxxbJHsBekfPdEQsuuEZFXacDRgf/fgZh5DsIveig
H7oTlse97OtlH5HJE8flGW7VUiE63sa/ytNru/tp0p3hl4r2yHI0b1sZetP+Q+/NnETQobmt666I
w96jNwM6eGj2uvlP/bD646E8yCDEJUcmQg8t2awXCUdHMe17FRNv/fPUHv7lJxQS5Bk7Nonewfkx
S19/t6kZGEQngdVZ1iEazNinRbN4a2Ovrm6W6XlFd9HrCwqmrEVtHsM+/Ofj4lsbEiGsJ7suw7ZF
bmGHmG6dvg9T4zXTn5fV3ltSeydFCK+xzrSyRLwDkDQHuXm2DtSP7zA+YP6ZX0HV195GDJJzfld9
Cor4nXgh5C6kLcqliHCyVWNj2WmOAzUrP7NZ8E6McPObaVbpZoFcOnxe3BbVw8qNnsmJt3tLP3mS
PXn4r76QaNhCiCm7JtSbMAL2oGZezbVxqJG6J8X0JWP58+UDlIkSIk05G8UapviAywwmLn25q/LH
voweo+zbZUGS5FATS9m1MVh9kyKR4ej6yVFtnDjondk1zgVW63lbmdNa2ifZ62FvT25zeB/gqkOt
me1eRat+AFxlUGc6VtNME1BTS1K7SqxpD1mo0xujjnqHxCYmX9oRWxxpSySfYCcVwcSmrpkmJRZj
VDjWFnh1nVI1WF5V2uUmLVf7oPYgkhubdj5hCxToa/X0CTC+jfaqONMTKQBSHni2oGXXxnxdhXex
/nT5aCXZtzjIk7fonBk5Xs+l/WW0XU2VbP1eDt+aylOTzbNiXpO8mxT8/cUyOEP0u01mp9GPl5W4
7AgfYL/tNCdJWuOOIDWaK70PPll/UE7gT3YvC5JctgBifa9OVrNQMzkQHh8vMn+nXmaiDaz8Jr84
uM/yNTM/l04wG40CFTS8YlV6zpgWo53OJcb31M187KaGRxChPGIvxc0Pi3QqesfUDZVhMhl7CViQ
EgeUqyRdw9FGHZwexuv2Pg+w+8CRmrJT7c+gfAXHINpW34efsiqlRLA4smwWaabkNu8/x2gO4/80
sk/lWPnL0N1lRHrtc5/9EKrfFBXHRmN4bbf0iGqvcyVf51/mufBTDzYUP7WRE9/y0NbcGW58/lT5
eiNacIuKJKQZM9T+pvoX2nSMXlm9xCn28+uNDCGrUbGx1ytZzZmvJ3/4gw+PWZ7xA9BXvww39W1P
lqrtJ4aIjTozUVT8gCqcYtGoSWxMqwG7OkQysYLawPJAbPDSPySeJXHGXa/fSBNCMoLugNQQpSVj
DmgdFL1PkqtskO208M/00UrelBJuWWVJFVaFvBZ3zROk6jA60TVn6IFd+JEnu/J2A+abVuILsU6Q
ZmoVIozdfrPI5DTxYxZLX4SSbye+CMNuHW1DxUnByc7qefFLEA8llUtPhj+hZVP6yuSEjzIP34+f
G+0EuzcWc6VTgoKW/TSB8qh6aNziYD8bZ+K1N+WNbIxGpqbgAqSyiqbWZiT2Vev2yk05v4zj6ozj
z8v3guzQhGsB3A91ZuhIU0amBPmSA5weXKUTC/6dGP4zNpdpOuQT6fjTkprO2P+OFK8dvlwWsRuD
4bpY5LQxdPp6gBsRxRiXpd0ifY2yowIoMkZfQoU5BWYJ6/XbZVm78QLgGOh+6yYIKMTFYs0Mm3UN
sQrDn8qqz1eb2qvkRAC6MFw1sni4d0iaZqqmreuG9WHndzR7YCeDpAHh3npIMYtpX+WlYwEBrY8c
DWOZx+xOu2elJEztTeoYW7mCcdTA9dJjgvZL0YIRJTzoHlfU9smf5dE4EIw+KSfZZDIPSmLQAiyW
TYEiqRs6EYJWXk5kNrLZAFDU4IR0eZ5N6utW+mIRcjS79Ftm1A80XmXfeC9YYt4KXCjgMFCpLjqc
lUSWab5mK1qAyzQYU7cLRs4gjc047X59umxC/Nt90HMjT/i21TjV5trA8VjTuJodJk5r1Z+YqMEc
7ZtSgtsNjT4P2NYFypwS3U9acY5N7TClzqokf15WZ2+D4Z0oHtA27pfG2C/KetiKcmyvsxfiasj7
MLTpJeCA+BtTqQtWtwY3Kaeb/f/t+u1G6a3CPEhsfoWiJCPRFtxB6ckI8NhLvWb0a5+DZhInz5y+
kgJZ7zrn5hsLl3lXVVUelxHAWxsMVrZA6Kwix7K+X/6+e9Ftq5jgFmpd9l1FFKREJTqeXXLAcE6w
qvmxzPJj0hSS3EGilDi2YpX9RCKCMo6xBEl6O6xBU8o8bueKe/cwFYzTLGgW1UbOy418X0gD9aej
+KNbIkMB9R0OLMFiaPHPn3XvpAp2uuhLb5ERdooxHGdZnbr8s24lgXPn672TIVihHQFbbA07w+vG
0quj9DpltwUzJJrspcnvxAg2sVRmWKf5xD+gFpTXk28AzJqvCtXgIAO7Qn3QZZRxew62lSnOL6hr
1E0G1k+BLl1frx7unifzPgHFi+XMh+yOPl42e4mNiKMMTZskWlQjKptD4dB6wWzqy9wGuayJwp1U
iMYm5uewv8ZfAFTMKhU9tqgy097La6CmYYwKMwZTpJ2Wdcl+G3M7u806USdPV8kh7prKRrCQVqql
vpKWo0YYYYA3cvQ7GSQSuBVcUk242NbEUJR6nJAuY3RZP2aHKVAOIL6VuTP/pR/lmFjfwH0D3DDB
6LOmUXMlwSesDCe75f6MpYrv7eIVgEmrD13lXTaNvRzMxJQoRqTRyAY1lxA/mBGmatljSrX8hmn9
w3CIA+ua3s2AZAZGoUQav44/aAewGmQZ6DnZhiBMrUa9WlV8RdPGGl7InNim/3xiC/owolmEGqZO
hPFX8Ff0K2gSYYOp/lArNWC6S0lY31vIfydDMLfcXnTTSFYEjCcO7VYcDWCOJkcNz93aL2/DY3Fq
X/Gem2D5Cpo70CV+AmzURIYFKFCioSEhgjMRg7RqaMaARlseehObd5azgij3snHsXJdbIWJrSZ/5
MHs+4ulbBBq9H9UWxByLu3YtgJllnER7uc87acLJLcjkSBfqE6oHJYYiARSxLA4wfY31OYn/ouR7
maRuVXrt8BftzrRXQeyK/mT4kuXJdRQXTpj8rMmZpOpXQ79KtMbJesVtm+jx8lfZDTZvn17sSFVF
nhOzxumHXe+06097/KMdJYnKXuH73ccQ4o1i9/3aqX3/SmJK/flYHqsTx5fAvpPklHej9kYf7rSb
bK9tKt1mBegFgcnmNqx9WNf0qOVpEJPoR6IbuVMosoe57BsKgaCa6z5lbWZ4VUyqwMImuqunWOEh
TKk/k0Zs1BNSldbKOxqDvs6zokAbMi8c7pVe5o77YdQAmgMHBgBLBf/Im4/IhgKdfROTRq1XnzQv
D2bmNGAdBIDgA/P0L5dN8L+Yx5s4IWlhetH2bAVqYR+APAk7hdXNest42cb7BBc7LJEB0hj1YI2K
j3QC1J0ujiGKo4MqjwaVmPpucrL5+4XzMZW8a/Ow6gFUkbqsxdZn2jiq3TlRKxtR3re6N1WEy7VU
KFoFOhpmur3eFTFa8yREG6k0C8k9JxMkWENvaLQb1rb3CEW1UDvqkemEMhy7PYTTdycjGEG9jElb
arC5HHUaUEE5yt2K2gKQh938r3hxZp89NCcVzdvpKDV4ybGJeId2zsw8WqBi47eBcgd40x/YSPPU
e+O2AXwW+nSNo6CCLwlWMrHCJaFaRhHpCUpgynivKBVnEqFa7rafmDDeftvXBfiNP8dkHJYhGZGH
rf5Q/tHmZ3P69U+dGHkyltSRo1BEjA9MA1mzlI1lDIU/AptpvGsOzK8XZ/T53MYsK2J8MEkujBg8
OiH9+oBObhbEKNelKP05/dEoT8TOnZlKmlUyGYLZl0loav0YlWCRnaxbW+tI7zRMzc4010bZfPau
MAtNKoBl4F+V//nmhIA8v+ipUtd+W3TeWqwBFpGvl1FGJ/4hB+LfzdKR7+HLAfxFuIjLFS8eZje1
n6jHWf3Zh7A5hmnWnzEAgi4bxK5GNpJXE5uKaLIL/mys7QBE6bj248bE2iCottamO4cEpabLgj7c
+FynN0Fio22yhjyqrAUVnRZAszez8TunqRuW340o0Ils6E2ilthmi8phmWKm1j6rTR8ciU66Vn5b
2f90HlFQiry3B1rWVhYvY+HTZgXN1vc+vTGWUZJM7FrD5ssJ1lDZxoTy/lD7Q7re5HPsrVn+G0yT
RxjhKVXzT+hEVZVZ1FJx/4rV+HCZNYAtLZXPShb9CuO5eUntjjyOQzdKHrgfAis+H1Wxj8aJT4hF
BeNTrDKKAF9b+ZYJZhctulUmcpVHuIZTGTj1x7Xc97LE8kc66E0HMvvaT6PHyvJAJxN3ox9RP7Kf
C/25J7ejjI7iw8uTiyQWAXvYa34mXP3gTYgmvNsKf8JqKWunM6WrLCnjh//udSvIEMIfJovnpU2s
ygcIm4v1LhdzuJGfuCjye7YJ8BNZO23PswBeCpYV8I4jRglntibJwjp1qvwxfiyTUzEc6l6SyewZ
PLWxEElUBj4csR7RxFVUdnlf+1N8Ew/EiZJfaviDgMMrjf7xnhq+HyfdAc8bB7wXSxFptJShVZeV
n+UA74mPqfmgtZK3+94nw44nlmNxBTJN3IVhHZsype9qv66NU16sL7QO3dnOJTfhnjdtxXBz3FxO
64w37DCshV/F35TCBBIPgnl0FxEZ9/y+IOBi4x8NS9lCPtRl6ag1eVL42vBEoydqhYdiLYN+kRGt
7H44jZkqQ1NQNcVngJEOXdJFWuGrRTX6DUmja62dBr8s6vgTUQ+acCOwcLuLa7jVarfqsiAvovhq
eR+5NFbxMpTCbe3561aOcEhlVitW2/S4jCK/PoFzx1NAneWETyRIX6fzZUnz7jfcKMb/fGMV4Jwc
5qSFVaQF8KDr3AHc+k2oLafL1zv/3WIcMoDVrBmIeeBLFMKCoWMtm/bwo7SKvRQmN5eVpMq2l0Fs
RIjZ/xh1oP8oZ9g3FqO1qPhDUZo7xf5GDMWrEuOrLR1U2zV0XdMNLN9aePgKATwJozBX0qnw5+Ul
JYUHCsNzP7ZexGpJyNs9pY0kIYzHWQnWOBWJRBtld2RkV3RZXBPMKpIsbPeYdAp2JCTkhJqCNVSV
vbRlhG+YxgCXzQ5p2Ukk8IP+YAg6/nKskZkg+hazFaSYxZRVyF3XuyZ7CZntGeVVG+Uuhn6b8nas
ni9b3u4h4Y1hIo94fdS8N3BNw4MUXNW4Adf6MVPiqy7vnnErH0fL+vOyqN1Tsohla1QzAHEr2MM6
qYB/DOG8TdpnwHs0z0DHv9Mb5v87OYI16MPazyNFXtQQoz4My5pjkIStt1We5cFlUXt3rWHZDPMQ
Jv4V7yZliVAHKyHKWFI/VacDbNvFBp0/W4oP1kmJuF37s00uCJmlKpaQ5zIDdwnF1Z7lYTBoraOh
FHdZoz17wPsI44QEilkfLg0yVlVYI0HBBmqwzmZQAlChiEfX6mVgoB8rcMgetrL4b9kE13hOllop
w8oHHtA1B/7LQWhvfeEMamAUP1xWbM+zAIdv4N3JDIQj4dqd1NwC0zvSCNqkNaZj8sEfp/jZTPrK
QxYF1BeAhR7HYs0ckual5LPunRzwVSlw2AkCoi7YfhU2+hSFHT5rXB2xwxnohQw3YldB/FCg1DJN
s8Rnbxwh2JozHmrq2fgf0r6sOW6b6foXsYr7cstlODOSrMWWZfuG5dgJuIL7+uu/Az9vIgqDDD4r
qcpNVGEPgEZ3o/v06UNxLmIL09Pys2wfhQpiaWgQBa+8DcrLt4fWOGs+rQp00LOf5+GPEu1dA33R
88frxyUyFqCsUVEosW34P/b3nW6gB09ZJwtI0gy0Schy+naXhhbm8rxDjK15Gt7vpq7y9U+XFFQZ
beQK2nnufL0vnFNX5KdhQPb5uiShBmAlFtwHomX+tZaV7aZPGPcZWdtD3gOr2jxfFyDcsVcB/BOt
onhsFhrO39gW38Dggmz7oMBxXJcivrQOmMIQ6CElwYevDrZrtLMRmpyd/heCFUEx+4blA4V47mIZ
xZVQrV3PVG2W0FF5g0QHd9DR3ddArcmxOA/H+QAK5lhGqHpZ4GfGCMNDkS6Hf79gkhlGdTPtCSFY
eqsnEcN8JSftSfX89QvLjTaBTKLId+wFMoXZafiyInBHmaaOdK8gJ4xt0z/pWk6eW7VVqjCdyunb
po3uH5Lzu2DQ/rVOWEIXbw9wGXBJl6GfncJsszpSEi8Y2ntKbnP60x6aYEoXdGTcju5jL6PYEiq/
9yqUC2uKwRjK1UOAVuRzsDbWkzO1H68vTKj+OxHcdjq4Wi1dCxiManwiG239pUk/1S2ASdcF/Yum
vC6GM00rdbV5rKEpmYtRtwoYG3MQp5A/TSSCE90f4t+HGHBnxjlKy+5A/JfgJfe/AcXoutQOJGZ+
sjjMbfzb5UVOHGfi04J0eVsiCNUb7ZBaG3j65uWFFE0w6BQVEgW47SI9Xd9W8fnBdaH52gaOgtmB
3XWYq1RvjKStoqa2YmSlP+s5KLiyGXxL1wWJdfEfQfxDyNlMsB4ZZY1AoAyszMp8dS5+XpchemyB
dNxC0sIxVZd/KJRbgVpwpVfRttkRLbzIm5072o2BvjTx1GUhdbN35C8cXUUlE2YMME7u0Kyhqubc
xkt1bhAbduDz0YcgyenJBtby+upEIcBeFBdg151BPc9EHt8y/kymm61oAayMMlPWCCiTw6lEtdn1
SlPaRKT53GJ6gnpTqR88GQ2z8KxeN46H/C15kYBwHw7Nqj9tIHkbq8Aojo31kJk/Wxk9hEj5dlvH
9walZdOMpt7Ce6KTxZ83S49SPRsO1w9ILAWILoScBtjvOQvluJvn5HbZRHig+NDS0+x6knSCyHs5
eKX+LYIzSc46THgnQEQ1FdZH/Fv+4dXl9jwQjzxl5tw9dEU6/HV9XSIb4eBlzIJoFw9ITsdHPU00
S6sqtIs9Wvm9VcZ9Itk6mQhet6mBnkGtqSPP/NHUjyA3DNJme48L2S+E02wFLCRIPCO3zWJ1R/Ux
azlU7qw7VknEgPTYliEzhcf1unMXPSoz1ZvSs5GLcQoSIaV6stRHfZv9oV0q324LM/pPR8UH1vDx
ZK21DlnObvI1Q79xUjCSrO3TdTFCTd+ti4tmqpwUM+nqOtomMDPQ9IRA8nhdhEQj+H5LffZGi5pF
FY31elRn5S+bmr6SFO+pju50gmfn0BbUC0o06kezmmqxa5Hs3AOGGTirSSUG/BKMAg+PTAESTZoL
FCFfpWrQzJbqIG6JzMfh1Mfk7IZdlB6XO0WKVRJu304UO8G9X8e8lkrroAi2u5zGAsPuCvfcurJS
jlAR8LQC5QUGeV9U5isFlfQWie6oW5B+7kk5nsDpL+NTFb5+nJ0YTt82Y6LKYGbNLwBAdWRDkn60
Ndhw1WMZqBLlFm6dpekWXvWGhwa9t1tXtLRdtREJVJckUbHhIVwt06d+ziQVFvYdPukI1iobSCgU
LjG47K0cVEjBH89CL7P6CdqvrrP9ph8CXXtJprgcv9KGSBRQeFqWi0YiPLltg68bbUoHeFLPrIPi
oaHHVp4Ur5FYIKEMNi/SQR4LBTEu4UNrpRhIapWRlZSPnTKHmj1JnKBMBK8NFK0rttIDDoJVkClo
F1ndX6gCqKeAcxQZWmAn3h6NbidUs5KNRibd/L78jnkFumtLTkMUAeHYHXCXITMLLtW3QjbbcNgl
LaPO+Kwnfw7otEIsR52vFlBIliKxp8I7BAJV9Dqxap7FR6oDJkVpy4w1zWeU4/+H3e/DQg+NgM2b
kJVcRYe0F8d5dKU3qWlZYxll3pj6NNuSAFhmVZIXEUrRkN4D3wBScHz2bZpVpGxN3KFu+0G3SGm/
XfdCv7Lj/CXFXcF2IdOMdwWvCao52mULde5Xv/2AEoQSeF3AgFvgH4rUUD2ORwsbWMbN7F+XLdQP
zfMcA1k/1JQ5/SDlave1hWjFGsqzZtU6huthGKszq0ikDl4e5GV/mrZaYv7EW/qPWB7z0pS06qk3
UailFrqdeZ+5muQCsyj1clNfRXCbShTVyud1pFG9krDPMtDDV3+5HlLAqyu7ypezguB03ddt/HUv
dp4Qzyavmgwo4vBj/Mzm8ibo/ikiUvg2uE3m0LCBHvLlrC0iG7KXyyVfHBM9Hqibl1FjP1N6oPkX
skiiZuE+6kCjoB3BhIpygXmaI5dPjQ5Tr2g8ZTd26wO56ZNZNsVGqIkY5QWXyFL5F36jWFwgrWBw
3XQ6D60e0TI9lfq3YdJDjGv1p037el33xdYKr3ib0SsY3kWJJ/EUp5jgqiDoE6gq7ya/9Le/dJBH
yI9KE7li10JqnUWCYCziFBIzxvWepgMeBo/OR0zqQY+tcWPcakcPAwSdzt+AEcUsGbQqx0nwHjzW
Xjjnzio0CukqQRV/WA+tiuFVK7haJKAloTLCkTmOboIag08/9mayJp1iQBmnxd8sLXJ1TJ1EtHb9
2IQKuRPD6fzaaEqnVhbogiwX6fbqU23OgZ5O/lBYEt0XPa0AfUEQA+uMkghb8e5aN1O/1m2jAkJp
tZGitU9ZinZvK426yTh0vRQWKtZIBLo6aoC/So9vBQKW6lkJnm2RciQfCHpYlGAivoGpFjnA5IbE
RAoPzGWpYoizVT4CIZ479caKkiZY8GIn05HtJ2nUgqlC4kGF+wj4iIfCJuan8FFIoWykrLOCRuV6
QJzra6PiU+tlIj8GGZeHEM7mvspyuIg3b7bSbDRoOr3FvNM7F/Z3C5Rzfk7jd+jhThB3nyu1cyqQ
ZdGo10qQlCxlE7T25viq0XuRuuk0ui5PsokOd4WRzPJamsBVd6O5IGBETAq5mLp7mjH80EkrQyJQ
6KR3C+QuWl5N2upaUMbZcQNrTWOiv+eNvz8s9hN2F0zR+mZyJxQPbNL5pfpUNjLUhVDH0dtmAwCG
xn8+XzY60+wAy1tGK8WIkcT0UYMJiGdILIX45u7kMKu1W0lt1L2dzmyzAsalwWapWE8j2hKnuyRS
JJZWaAJ3wpiq7IUNtTGjJ4lGBDMzkplqvoKhy3VjfrKYq7yudyLHjOIcu7ZAbGJK6lthhqsC+WBQ
eEkVJRFL8QnRAlJVmz+2Q+bjbR7gf3q8LlRYiUElkiEhMIsZb6S3UmmN/4rJGQiGMb00+8DoaxSE
xNWJPmHwonSaikjX9+K4l4QOSVpmMUVcyxDA/btpXn5cX5Lo0DwU14GYQi4DkKa3K8pLVU0VHSua
vAJPovpQVs43dA6B9l1WLxauBgOCAP2BJ7F0zlQ0dVMi78ditgFlzrNXSCyD+HQ8C1V1HW+Wi9mY
45J3Rs2M7AY2I+fQxkWQHJfzHKoh4zKSsoWwveGDeYwBQRuzDjz0xSDBwaPJPHsIDllbOLtd2XNz
Y/o2Ji0DFx1nL9ePSmA0EBHC4eNBZADUwR3VUBd0yFBIiopm/qBO6hCorvrT7OfjdTkiq4GI10aS
FF2/HnT9rU446jqluYqD+h9fQB8sx+5o+l6MqZgH2YhZgQMx0aWKHheX5Rz4aMYkjjEYFQ5NNx6H
XPNH57kGUob8rGUk9wKTAUkoTliuCsp0PrCwRg3lgw6hrjtvv5pU9QzEBMuNpXxxexTnyO/bQ4AI
gFhwnF/wKc5YNJ036PaE1F1S/8BckjprI219xuxziSkU6oUD0K2HpzKDErw9LsXcsnzSoYZUfTCR
r5mSD5hL8C4hyAlhjIqLtwlnb2m6GErhGDSyq7nx83kGcEpRS78mpJV4LYFJQgnTtEyDgfYukDhT
XSVqbc9ltBk/qHu0ACm35y9rVwTX9Vy4bxj6hSZzgNfBxP523/LNML0yR4LDnf4AyNbV/0SLoUSG
wOZhLa8yuFBiy9Zx65FJjXpwRqtuQfxls951Nr9AjtgzGHLubJbKLDMyIJ3W6mcX/SzNFoOfRaIA
wnuKAWkWEnaMuYEzCm6nujXgczQayd2w3dpOGpbLNw8Enz2Jrx+McNNeRfHAItoVrU1LjQJYlHyt
Hf3L3G4SHRPaAkQOCPyxcSCzenv2a4WJR2SZykjVz1ob+8byZG13gOJRIuuqE7klmNFXWZwXz8hq
lz3oeiP6ZQ4YfyCJJr/N4Se8uAqzgwy9IdJrVpMAphIMSxd0kGSZ2zIBwUE0qUVMur+UosT0Dh0A
levHJNKIvRz97R4qJfKqYMmvoiR9qVjQD5z3sPhL/9VuJC5JvCQkpTEvEipucMpHXG2dJvg/1K7J
vUONUDGNw6bLIgiR4qE68LcYvjLfJa4LEnTAXlx7ultV/UjLn9f3TOhb0SStgmLMZrUCThnQGDao
S4ESC3BP/yPGjhIgzLaoCzIpY5JIy8HThvjEA9YQ4+zenlCf1mhsZ+F/2xnp3WaoXzGaxAgB0kL6
T/kGUmsofJVp7zmtnVhm4HcPATJPS2omeMGvhYMmncL31jxQPMlWsjPnoi/0Gr0ujrvCqBOk86wi
AV4bcasMwdDH60SDChyyHRiNpg+5pkk0XqiGO5Hc4XVGMrpVioUh39i6aaga39tRZmiFSuiw5ibW
nXFRKrWtzWjMGtd3S77X2TORDY4Rq+BOAPsBu+NJu3HKavaC7hC22kEbV/WB8YblR/WId9osa2IQ
2gkk4JBlxN26qCq6k+mNRQP7N7kYzvA4KK2f6OHQfUv6v67fLqFKvEriHceA9EaduDUgXfZ2ntzy
p2UAIY/RUluXn1W7/YP2xVHPFolY4YkhjGATXnQwV3LWqUeRxBxyPNOsWvs564l3xECW5v762kS7
iJ5sw4bxAILG4tTdrnUzMbscSP/5pp2qoNeJn9WHRo8RWIfXZYkWtJfF6Xmt2fWwtiwmT14oGCTB
s3ZdgOig8LhgHauAJl+wOtaM+QewSRSAQZWEVjRYQPPQAYdyXYzovhqsUdWBugMHzUV4Vpa4eZk3
RYQ+EEAKvyRpXPWzJMQTCkEUAX/rapbNR1+jNzpjWcMNLkX/MtWN8zBgvKvflqqsbC68uQhK/xHF
eVwbRYjKrdwM6ZwlVCP2MHOiLsJQ8nA+yh5msnVxm6fXpps5tZFH/XbM6FOKwSOZRKdlIjhLtCRO
gS4FbJ2uxeBG9dXEX01JHVMmg/19Z+2svNvIurYF5qZt56ozPuZucshgH66rmvRsOKdnE2MCiQzO
ZjxvB1ZjNp7AOYDCSQU+HhlGnX2M930GUuQYHmuBUYYPxlNV6/AiK2HoVi2s6uZxUlCub1Xt1A/j
4frKRMbAQBcLg297IBzjDA/esKOhUD2LtHw6VHV/myVSHmqmS5freZXBG5yFllWXbHnUYOYXGJRR
otRPYDgzQzbyJhtQ+ZJtoTAs36+Ls9oqNXsdLJZ55H5jI+OzR/PkxG04M/JyHJksKhfV0/Gi/WeN
POjFKZWqVzvI+3v2JTjTrSQoJqRW0NkOoSC16Za4uSsDKaxDZHD3wrknYp5WA7I6Vh6pufJNK6hv
JPr9miNlSTzUkao7Z1jPUyGNNSQHy+f80g2JJrXXsqitYvLE8qVpmGCInF9PvhrSbzSQNdCKoGZv
9pmzW2jFGytSQqR7h5YUTLxubtpbhvTIpEgPoW3ZHSlnv0iSlWXXqxleWg+WARDLwXYlKWfJ7eO7
UfqsrrSxX9HzVIMY2CoP5uZIwnWZCM5yubbjdIBOAuRf32T0fiES0yjbJc6AJAko+LzMyCJHqXwA
koPN6YNUOnNIJoazIe3UeOBCwU5ZyrnSb4b6z6l6+k+mkG8ZyHF/a20184gkFUqgRezOsh5F8WHg
uaahNIRsHueulsxV126DCOSxH7oRtdZU1pgt3ChbRwgJGhm8MbgLQi1H2aypLKJWPSnVydtOuSNp
zxeam50I7mIATK0lWgYRqkuCLM9+VIMZL4sBgrX+bLXaUdXrc22M7wDws4oQ+tlNUDu6fCQ+5pVX
lCAeQIsTBowvan6vdMnd1iDqx8yw31cGbCBQBUhSwjVyag36UqMlHmC6uauDhrg9qJN5ui5CGFTs
ZXA6jZyNPidD/ncfTn6YZx+8x4EWqUft62/PFTBcMLICNgaGF401KLwNlRSajp7JItkefOsNcvG6
gXkpIPy5vipR8AJ4pIv2OhRAMZj1rZg0nYi1OVYVVc78UJtToJlGtOX5reIosg0U+Z+9LN62Ifea
FZP39wZuRxcDFRXfYegnAN/rwbfXd+gFKEp04GfRGnORjh/11nPLCq/BfuqCXks/Tr3zcn0HRUbC
Qu3TBIEpYC38O9eclGlBMQWpjzkLF916mKvt+boIpr18RLYXwQUM7lqStjVIGTnOc+/WfqV9pEas
OnEpbU4QrgYJZfCtoKKLITZv9UHpi6zZzKSI2PwfgMVmWYuFTAB3i1JzzifMUQbGqf6QAQVXvMPa
oajESjAuuznMGu6eGLXjKHmv2KihNvep82inx7I4d7nn117q5xNYSrdU4rNFgBKASP+RyTeVdYD1
DbVHqqg8TSdWhR58B4Cc9Cyrcgo3D9cU5SWQw110ltmL4Qwp6DuiuqrvyDp/pfUom38g8kjMFPwt
g7ulq4ks8qjD8Fh1cXLm8WnZ1shL3C/XdVpkePZiOEXbFmNDtRTpIa08bNYdJl77DdDa3nsKS3s5
nL6tC3XVsUhh4CyMSZnsL0bzp0Xyz9dXIzwYdvvRSq56yPe/1TogEwejrOBj0YQfuj15GDPjHZEb
yGH+EcHnGxoK1KANF1e03XTnJQ0J0GUzBLSbZB1kQhXYieJ8zzzmOcUDJosKYNLPPVXWYBz6+VnJ
lUziFMQbh+gA0ZUJNAJ3XQtQ/noLQYg1TnqQY2ipmunRe86GVelR9gFXB6dphKh1lWUmJjKgkaLu
W7/C5PTrIoQbhp40j1XNL2dLr6CkVzIbRm0w0RNnLsdhXP1BnQ7XxQg3ayeG/X1n2/KZVkkzsUzD
3MdW4dw1RPn030Swle5E0LYqNm2DIiMl6HtuEw5zGV8XIbz5u1Wwv+9EYFDpuiYV+vi02TwoIBEG
jufFreuwSWXDXcUbBro1DQnvy2FsoPSaN7Ve8ojmTzSJmne0LSOyff0+dyd1JM30dMSbsx+dDxlp
C1/LQUWly+jJxPr1Koe7kF5NkO3eliyiCarKpPTXYQ6sUfK8vZx8g5gTdHsqHpk6eAp5qL+u1vOW
eWw50Vj6emAHxs1ytO4YaCf97MXoojhsstlWwrVhXB7rXAaxksqtLbNKK5k2qEPSfFgBZ5inOEWZ
6rrOiYXAawLvhIja4uwzSae2XjyENXOzfEYHV0BU+jis9RJclyNSOJDaAL4NNcZQHU5OXTpqWW9N
FWX56ptZ8WANw/f/JoLTuT431txWMsQA2xBPpH1es0yiCMzo8vHmfhXckTTEXisX77fITDtQO0fz
loe5ecy2j01x6JonLZMhCEXnA258PIAxuP5yDpFCKEbs5cgX5AambPex2n4BWFJyOCLDsxfCmU+3
tOaa1GMeLZjHNXSdn69b4KFngfx2rYNFgyj5o6dKx23i5wET1malOgPGrOZTUA9lmFRqZBfq3XVV
uGwq4eSwbd2ZUuqmfWWB0iNMvjEOy+rJwEgD9SFRw+XMuomVU39T/CEju784rF9SgQqHu0Y4wucs
TLRBqtqWFmFufXadz9Py7Hl/Xl/ZxVFxIrijahZDJbORluGQq4G7qTEx3che5sBLZc0CstVwe7ja
c0NN0hdgjj4q08EDYfAwyGhDLuwCtx7O50EX7GGmZRlqU4sZX/PN4iwShNvlK4STwcU59TL3IBHM
C4w8Sc7043TcnvrMZ+TUtTSvyyzAGwvByeKi6sQzk2xVigKz2ZKYTYJXxkMWjCGbNlqEChjOD9cV
QnhKJpjqLBvMQxe8maA904qlNYtQ7/Vgrg2/14abztb/oxjOuDa6MWNVDVR7oQEhdbxMTeiNrSQE
uswlsf3bLYezsKOujg5IJQtMC2Nlf2DBk5DtH8sl5X9av+1jOXHcdaKLsbg6GPDCFsT2VXuLQU3+
bEsKiMI7u1sTd5G0dtYzlyGXbXDk3C+d4fi6qTMTa6TTk6diXlh4XSmYRl9o4U4id6tWG3N2K2Mp
wjH/OK6Tr4OYbDQic/tDcWSzCC58IreF3O3CaI8ua2dShNqiHdYGq8qU+3WxQxSSzmtu+A2Q0L49
SjsHhaZjt0juquUOQe5Wg6rQkn52Cnc7DlTpJFkTqUJy77C6JLnTOAWFQibxHOcH5akI+i9TpKO3
tJOV6S8jzbe7yWdMlLIALwEIm8Lt3o6tA8a/PJc3wwsygL4SN2ec6At5ua4sEgticKHZPCag/XNg
glF0U5dTvy4+6T/+Nxmc+VDHza46dgUU735V/jS72m8TV6L1woUAsY8AA73tYKJ66/T7zGjARZuV
Ydcux6rrblfnz9WTNekL9X0nhVM79EJ2GSlh4RkqpI+L2AChYCdlt5IthtO7vGnRRjFTGI2lj4ah
emhsoCiq7j12/XU1vL6NltnXuYnVgN0Kg1HroM7Cwv10/fTF4dhOCqdiZp1W6C+CVi8YEOHcrBE6
fM/Jp6UJ1gMG5sbKbfqnclIkd1e8hUDOWui9tdCl/VYf9G2pray3sIXT97mq/Ky5H7If71raqxBO
szE/cEUWRS3C4Yt9tmM9Wk0fLM9LAF6X++KWTd4uwuyj3FKwD1/YeHCm/706zlPCSzp5mqplqFr+
cKKH7sX8aXwD15oPiR97aWQjk8fM8S6kRoFiM6saZziD3k0P2Jzl5MEM6xOgDwf76fq2Cm37bnHs
aHfCCosamqfSMsz6by52sZR8X+iSwf0NLBRwSpfM0lVGq5SFGUCkYq7NvZbPh9QOXUOC6xE64lc5
/PXKqT4gOWWV4TbMvubQNaBLcijH4ggk0XdqyNpSL/EizH/sBHI6T1ebYPCGVoTWvXumh+XFbHz1
gZzA84G0uzH7mww5LtlKfsBMMwHcPStzEU7F7QpAf5ucuvkmlSJhhPq3Wxmn73NjYZqqSqpfkaER
9rGp+D+WgI0dBkPju2zHThqn7atWoeWbIIICmM7PbfCLjC92E1/XcrFd3Enh1DyvVOpWK57D+mNz
MsEY608vzbF6JrdLgEbBoIubR4L2H9llFlrGnVwuPvRyVc3RwQX1V27d9rnNn51aYnwvx5Fymsh5
Y5Ajr/pIN2YvQJcIRoes9fuDDVKg6sAoAryTDBD6C2ZyYRJ3y+Jcs01KkuRJXv4yUcMnwNcPzSFb
/O6F8QSwNF17y8yjioFO/Q0YTR/HE0DYh9/mVuGWzvnu2jVH0nswlYMBojnzh9kH1xVHcuf4FgCz
qds+Z9qpG18WQh/07vvcJs8IEyQaKrTDrzvKN7A6oFkyygWXey0eJiWSYitlWmKyW78z9K6TZWWa
wBA3P6q//p5doP50P02BF1vB8PyuDNRuRZwZsefFBWmKCc/iIFDM0XTiUowbGXuJhxFbfqSB0BqG
OTt8x2CTOnNpY+hkiAjLH8xvm/phnE5TZQbeInvFih8pLOf0f8K4+1x6Su4VCYJF4745pUF1Tk4T
XgzVJ/eGBjLtFhoPRwduBSyK7gUZ/0q6bjAQz4eq92FOngb7pi0er+s3u6gXFxkFI2BHkSUEyPut
Vih65jjIS5dhsSq+6c3EL7zxnNj5oaHebTsR9FHIqi9i17kTyqli5pXVanYtepi/sQGyzSEF7/pw
du7+/0bISuVxmlh0iZeQHDEOUZJgUso7i3G0reMcTg7SEHXtHkHIcKvYXkTaye+M/pBvpZ/OiYw/
RnyiIM3Q0JiHAje33SqpFW9jdlPDMLXG+D4bvb8oMji9TAq3vwsdFaswEY7PWZCgAWYqPgzp79Jy
MMuLRsa/V8LtqWsmHimsqgjV8q/SQIIKD2lAG65rp9Ao7oRwsUENkEbTukiMJtm5IN8b2ZtC9n22
kTubOK0TBoxh3kVIwIiaYd6YN8maF/9F+V43irMYaa50TZLCYjCcL/PO00v2PODZwtyzMcsBr0J7
uNs0LhzQ2sEY+wWbNgftZ73ym9CNjUMfICUVed9IrMVOPHxQjzKqEelKuaBAwyMwdVMod4/nGXux
p2Fz04MczAiAEYhloZU4gwN8GriK0OiKQsfb0zPo0iIQMYrQ/eY+OrXPkphq7i9P8wHDr8P2VB/y
x1RS8BDerZ1QfpFjZVnbCpXJ7bjLHztyKntJFlPsqncyuKim6nS3cwoEdBucDKYm52Ea9ofqlPg1
VjagM9AJr180oc68SuTDnKEsMRmlxhO3ydBFMun+3Ci5X5Ec0wKUO/QyScIqyS7y0Q7mBICeb0M4
3qzq13V0Y8/oH8tKlxyW8H7vlsUZQlBzuFu6afBuNE4ZAKuQtQAKc1Q7CZwZNEbAUwbXRlo7x1RV
tSdAlq/rudgSPNobRw/UfqyDTakxoaCRTdwQBqc74Zx5TOah6w3MjECtQzm1za06jkd9/Khln69r
h/hm7wRxdjJJymXJWwhKT6wdI2ejivMX1iQI1ORd+uzKCHHE77WdRM5qaiud0XZuoPpmoLxj3LZB
ZvqDP4KjEe9Sz7fOrFU6fV7e49Z2cjmbUuW911U1QoW5fQJM0Fe7F7t+ub6dIp1xVcwAdTBmCXAd
TgbpLYd2JnvHH7rTiLwmY+DRj7L4Wxir7uVwpsoqSwUMLnDMy48xSs4sg7o9ph9YC5JyklpjFrrw
keReGme0FE2xykWfqxBs3OGvfO3dUPlg6j8M8aZIAgOR/XCBpgVDjYciFt/J7KnJjLwtIpy2nB/o
YmLK/FofMcnWkwi6bB9BnLOXxCminsyYMO8oCBHIfJc47qmphpOLx0Ux0M9tire13X3MHCt0FeXJ
ptWn67ryL4f4ulJOWYp6abt8JCWS4N0ta5jRT6jRBblfgmtN9uC4bEriVsupzDyBGyAZkNhfDkmM
MW039JCH+uznKK2a92kW6OF6LFRfu0dn8PWVimz1fqM5/YF1SUDjg/z4aDxW+mdp28nl7Ou3a+NR
0qC2rkarhKm2PqYP2xdkcu+9D8MxOdofs0/m/Rx2oFSkd1vuy9ofhPZztzYe+2OuG0qxSctCMsa7
VYYY3+Y9ZcESKHEXW4C2vMO/7gVyjk/JG7CxYJRUiJkZ6Uj8Jjuu6vP1AxN5n70MzvVNW6ZpEzNj
DqG+o5+c/N5cH3Qp56YwztsL4txcWqXLlJEOOZg7Ox5O2k33onxYDXQ+uL4WNefs4D5JPZDEwlic
y0NeIzX1EkfW17E9nxVGryiB00o03uJMi9aPRVF2uGxV7sVk7G4MRcYdLwwl93vHmw+nT/pRR6DV
R1Nofp6f6+BHF22omIDCE0G5zLf9i0Agdz3NAXP4r6uwe1L16mi6boNHQH7Kjsj9LP46B1s8RVo0
xVnYDz4umKy29i9W+lUqpyImqBtpysrwls9KJpqv3SSHKbIP2cE6XVd7tmOXfu5VFKcYOhIlaoF/
gDGgoUaMB7cwb2Zneu627kgzTYKpESvJqzhOSezCGcaEIm1Xdo/p8L2cP11fzr84mFcBnIZYRq/g
MQktZGV3GuaHlcIuuSAtw7SBSnpUsu3jPAydMkrVAveqVdF1Cl2Y6EO6PFvqIetf/uPSOJcCKlti
GeCJ+VXIYMwWFgISxJDmQT/2L7/dGfHLv/yzkXxDr9V3MwDrWJniPnf5feE+XV+ORBN4YKfbG6Vd
TTCDVtt97qw+WOdOYpHEJv11CZzbSOs53RwwNYfJ8hXtfCe1Q0mm+W6D1un6WsQ2XVNt8EehXwnD
796+3atlSLxxzlg9Jnsyg/4biYYb41vzmcX3SpjHzbOs41q4fzuR3OLI4uCIPACrRvvGME5SDmrZ
9zl/aPRZghF4SYnvH0p6aqvH63sm9Ei738/k7yxrSTSz36aqDO2K+A6oyVz61TZkg1rEscpODGff
bGJTq0PmLaxK2FK42+N0tG+X8/iLNnG9kSVUhAYBE1nBAalhoiPPXaAojdoPM0z3MJy74hNGAAzm
PZlmsE3/NjMeu6GvovgIUDXTZdMTFkvbGVDegFEFi510Uds4s+QmiQ/rn1XxEZ9qkm70BiibS+4y
ANbV4dxIceu/rvyFL9otiFNp3W3+L2ZmCJkxXnBQEzhdkcp3ourWiVnCqIyXr+SlC/EoO8jo68Xe
fvcDOJ3P5rlWtCWFzTtuh/U73EdYxPZPVlKyj+tLcRiP1y+BRFss7hK4FKR5a1aUoZdsgZ2dkXuJ
ey9Wu9s8HyVGirmHa7vL3QS6jmAKGcgr/qiL2DtdZpeERne3h5yH9wr0dA4dvNRYZz4tvujk1JLK
L8i7ild7/Webu7MgtEKXUJbk7LSWcAvRdR96H5aA+vmx+n3aOe6ycY6+ADlRrzc2ynLF/UxHIN1i
YyOSIxLb3Ndrxnl4EM6taruwuM+uYmdTH5wVecvrKie5yjbH1T0jiCgMle3a2B+0Wgl6GKeGDrKs
r0wO5xJX1ZvYbEw8Dm/b0k9idHCgmQ+VAjDWkq8Dgmf7gzX7smGLki3kCfEVmJDFqh2Az6fQtW43
WY1FHJu/6rfN2QhF8bqpVnGN8A44mEEKliLtgxdT5C9aSbAsDmZ3sjjzMDbdkhgMMjiDdYdlS5LD
//AdDIgg2znZgXH2wetqi4D1Aakhi4Rj1j+MxXS7WLNEMST2websA4pHqA6XSL52XpxkP9T0+9r+
0csS2ULsPogvUZRUQVFr/0oN7YxDoiTWYqBMH1YUsyXGe9UJuy3zG/vQT4/t/GJ130HtLrlb4qTM
TipnJQARcOeWlTqUG/CZsFLwwTzlH4tnD48QvIqDMiJIIM4369P1W/0vqvK6Xs50LBgBVOouCpgs
JwOmf9RYnCdMLIwBmjnI0GLCS6aDrRKdbRjSwNN4OBXYRRuAm8Ok/mwVj0P2jkIHGtf++T6nI3WN
7BkY/mEHXTvwhuoGU70krymhtu9EcM7DHMg8LC2K9k5PgoQY8WgsfqHJuJ9kYjiF2NJM7ztMxQlt
5Xbr4k0DlC56z9HvlsIdvVbkdY60cg4/iIHejHEOzqP37Y9K7L7Ii2viq/Uqz+M8yDgOuaI1HSx7
OyFvvN2gfc5f7czwLYd8KioAANrEjBJl881ROjKOff0ijNlJ5/xK6i7o093wLs1P8Pl+dm6OTmwA
SiorAAsN1U4QF42C0rsdy27IwmlqMefkk+Z86NZnq/jj+vExDbi2Hs6flDkFHzGz8UVx1pSbpYua
NsTbK3K6Z7dsJRGGRB/5Pjp7zQa1GNw8rJAsro+5eufJCjWyfWM/YWd5e6Ppu37DzSL0L+f/kXZd
zW0rSfcXoQoY5FdEkiIpyQqW/YJyuEbOGb/+OyPfa0IjmLP2t1v7sq7SYQ+6e3o6nBZucmG/qKJV
mLz5kW0nRNlfweMOTizm4CatKbWmgtqLmvCpw6rCzFj217/NtlcFB85/GMwF3JQtwTIdBEs9egCG
feaFk6XPTv9akW9qC5Rj1xE3Dw97CkCCj7fdO3L6LsekFnKc6EMBi9RYf9GEU45FVtIfs1bRcPaC
w9rwIihCQmoI1uaa1arCXTWmWDDF2wyzqW4rGMZYw3rGvqdURrrPHG3wLR7A5menZuxdP7XN+upa
HMZWE4Ipa23GoyN+ljzTC29qPAZS3LlY53acUQpRbgTH4NjSdm5hJR2jgfOs90lDm4ZKUT5L47Ir
qumfZlIHa6hp717jYMhy18WBl2eTHValZ5qY+yatwxGfHuM7H7L6IYya5ukkge0OfaOti11J9uhT
r5jvZTd/0HkmsflkXWEx5r0UsSJ0FY568Lo9Or8+Rp54Jyro6jCcFl0q42NjN6ektBtelZRsWvwK
mhrPyrNgN17eNTrCDjrjV2AjheaMXo1pAmmX2oMtfNBtmphXdsln+W74ROcNUo/71akuXTtsJnIo
dUE0hgkXUH+IHlWv9QUXbW/LQXIbv7DV75xvu3nfoWCKWQNU143X3uWV0IlYIFE6BgkCO9EekL8K
fRX3Xcp94W6rM3aIweuAcQXVZeZ4sWsmryQUV1CbfURjhI0b3jMXSz/RKNLEB+Y4u01VWgEyaisL
ZhuFA0mcuU3dyNwN6kHMvUQ9CW3Gs9VNE1lhMWorpkHXCxmwaG6pPiBYsun8lXETcsvOm2q6gmLU
NOxSuk0ANY7SIF6dP2HNo8NRCvop3ungCoLRwVxeTLSmQZqsdcXZCm9wfp72nQie2ViGFzuZzZtR
374LV5hMKCssA+kwFPNTEWP0wyHOMxxyWx8NrzrVf1XzXcExUS02xBVYHo52D1R/bR3kc21kuljq
wrk66J/5/UkSkQlmwTQQYEWQjJPMm69zau7yID306n2PJZmdaXok0+/zeeB40esq8q5PuUg1Ig0q
zjIIzkT+sAgfrivIZlD56/CIyNyHUovbP9ICPLLT3rR1BH2ObMaBX8uaGlut0HTPZl0HLrgjeGOO
m1e+KmHrEi5ksIUxqhk1RqsmA+LZpnvocuypCgpLqxrruoCbBwjKB7CPoPUIk1hvfVWETc6LNiB+
0QuFkoaPOoZ5Qt64xHayZwXD6HwbxV1kqrQIlhDyFW9szQoVLGyt69r8oup9+xwVU/rZqIP8fuhb
Gfzy0rJ8NjsRpAfXJd5UVB0fhGh0rbDI/BRRnTss/0HeSfGNA22zCvftHulbXs6Jh0P/fXXflL1G
wq7A90P/ny1YkZ09DJ2V29FX5bX3ldazoifatYnFv7xGOeoa31njRcjXp+cKvMiJVs0EJY1ecPtc
AF92Yi3m81Lx6CO2H7ErJCYyrSPsEcwjVDSKIyZLURTqPdFDZ6/PPVBqa+9lwrIfrNIChR5L0160
UzOkChxZ5xR72i0z7Ixj69BGMn4JY9Mu9AsY/ffVAYIaGEZZjhg/C79M4qeINyr1mje7Jg1zj6LH
Q+jSEMGAimZe4pq3xI0P6gfJF71kZ55eW1j8fpfz1HLTrawEYy7VXlC6WVwQdgYnPbLis+6FqJZ4
1a7cRzfEa+zIbb/yUgCboOA4w2ItbFHSWPqmGtxDSzFjwj1azlN6kgM3nHnjbtsYGDoHEYdJufzf
frFWBcM+0YQEipjf0NF9VERtsAVg8Gzu7VdmZ+7mlO27nE66/wvKOJOSDE2Gn/JfB5dkTQgrFUv0
SrSYlLxvt2kBKzTGpWDpW92FPR61/3FzqDo4SmnjQufLo8Ujet20gQucwVzprV5L9azgWZZLt0n6
UrZ/lXlYATC+Y5KrrhJTTEGmRWb1wfcJ/JHXnf32g3YFQY90ZceyjjZJY4G3Hzw0n9rZLa1cG9/n
2wXlE83Lb/uP6FssObAcXTSYF0AydWrVJhjuqMl9m9Zulp8rLnPPNgg2kmFIS5bfL0AbcZXKES4Y
I7hT0V6nKYhIRt6eGR4K4y/yyewl9LSiW7hs7sCUdtfWpVXKsXP9Q/FgGOsNxGYKKw3Jrlq9CfvU
EpfWwQqYv0ExZazywnYy/Jf5LlKSlWQqkEVOpdIygnM5otda4OUGt5UOhEDgSTYlEfts3irdmNVL
XJcwnNe+eDz/cjpS/E+MxvjASkIrdyI3dKTv149wM1ZdoTJHGGU9OMwWEVMhIOAMM8Uxhdyb03sl
j61Mvpd4D5kt92CiVYdue0BHH1u8KMSuGJRAjdE2YY36cxf8c10e3t9nTnGWsQZhmPQYO4AeRSWw
RiXmPGbpX2Dv4LUEzImp8jTIZTjhJZY9iONJMX5E0QscLCfi3EwIQBEwrCnT3UZshrUgwaIulMjr
Zy9dfRo+SufhlQctOmAUK/14/eQ2FRAroZDwxmpsXAuMY1USSQeZMHrC4udiLzvVQ2l3H0O8knaD
i3XS9/periz9jrcLZvOLrWAZZ7uEXUnAA4JFSuGXxLgf28frcvH+PmO+Yl8keBTBrkKs5BTSfZly
ALa80Prc6A9Y3RYVUfsm6Ogjdv4oYLuGuXzO1b9gpFhj0N+wwpD0Jc5QhkP/fITRv8WVsCQ9Ez5K
keG1XLfKe4QwYOg2UoVRRSOEKOGai4feJWJRYq2pBlLjsvDied7HqvBYFzz63O0S7uVhIDLmGyVq
FQsZniB07W2+E14od5N2JzwvSCZjSmEvHWoP80kfeVq49RGNFTBj1bIuxWQ0aISbZPKuz8Zw1+mq
bpci1jtdV8gtKBM8ijKl1gXpNQOVG+YCCrY5ccx6H0e7QToks38dYrMlco3BhJjTOJlDTZ1U56jf
iJt5JigN7sS9eUKnEwKY9qt8J3jXQTcNDaYKYjBsDsIM5VsdjUIQiaZmA4cxu7XRWJPC2wq5fXIX
BMbSorCssGBuwIhD+1KYXiM9BrxF4zwI+u8rQ6sL0VzGuE+QsXnsmuPQWn00chRg86Bk0URlC2ll
tEcwGAvWMgh5nTjVcJbKG0njvGo2bygNb10stMSaP/bhJOilmauIkZ156S0jCmHHoU2mf/Kic69/
8s2nDN7W/0GxKYNJWRSwhXQ0sTu74HD1k9ofXhcgzDtMf3L3/W3filhNgEsRBLtYGvX27MjcJaVm
jj/zoMRurfZkOMiQ7GVQNs3cRWWbnwotLBhAQGCGi/gtnNgtQ9VLSuwIZXkMAvOGVD3PVnkYjD8g
w5RoIFalZ4g5ItTVsUbAQd/jgY51L0+hx6tq8AAZ51BLI8KzgMSO0XggXbP6nGeo9CczMRLWLcBp
Yq8XpVVlRKrHlHSSINDa3Am0/qoSWiSQnDF8Agecc10HNyz2DRYjzRwjVQU6ZITn+YxVErtUna1E
5LTgbpjUGxDmEa02Spxjd07slKrsD1Vil9Li5KRyy473Xr8uDxKsb1Wuag3JDIIeETJMysMCHfBZ
yMmpc1FJPWDRVGbnI8dh8CAZh2T0Q7WIKjpvFzlyR0N3JAVzlqqxv/6lNvTOxOIhShWKPZN4fr6V
rJBLMo8Y2nDi8cuoPy3cW48a/zu1k7H2S1bwH0xLvwWQxlab+wCV2OBztddvyifBRitOk4E1tvLr
jzNv++i2QBc8xhkNEREWdFsgT6Deqt2x4A3vb36XlTzMgelBkxk98pc4MCzwFR+kMPKznEcFxpOC
/vvqyusnOdE1Y8mdSWh/zBMCfYk417/8Viofn/5yUlTSFUaTK50yx8iojPaM/ZKRjRr5zexRflhe
C/RWcvkNFuOzgwlN3fkroaQ69H6TNscpGkDHUQsnDBWjGSYAWXGeK4Mja4NsK1LzfF3aTe+3Epbx
fo1s9Ho+I8eiVNjEXR7D3o+Hx3m+yVJeLLnpl1ZQjPMz1DaasaAH6Zzi+2J6s/5cml/Gvyn4vDlS
xv3FERZAVAPK4JVxiIPbkLesc+taXwOwcUQ+gFSHjKgoVaCrLi3aRjfcyOf6G6WKS18Kn9fdy1H6
V4VdKWScB+I4UyURhdwmZbefep1zZ3CFYtxDL7Z5Pgwo6Q+hS4nipl1xE/3ov1E2NXJjOn8zGvzm
FBl/kSnz1Iq0g51gPSEG8MCFtOiW5tBD7PzCxzV8XdO31U8HV5aCjjywwL8162jRknysevRxKk+I
YKx6rqwyfCI5r1nhN2f5C0lnbsVZJRG4MZCo1+5f+WduIqTpDadxdb+9i+7Vu+uCbXveCxxzk8yZ
UZoFGiOc2jhH6q4dPyrl7jrEtgZeIBjt0OrRqLoR2oG5/wAD3BPHC229paENFwBGG4KyDeY5gW8g
9xjXtUEr2VlSbmmPKlqTR0e1E1f4HhdW4I4H3uguRzF05k5R2sLIAvqOF7t5t2SFLaSiu+TxXY6l
0tfP8R2UjgcnXgQY+EKPzrte8w6TNcpSz3DkuoPJcSwF7Ppjw3tTvVdABobxtLJWzzp8hmxnL+2P
DuwJpW885i+ZFd6Ne3HHmwx+px0MHGNZ2iCmTZRDqtqsrJ4Qq+J1Kbx/u72FYGdMRXFAhqIDRHTs
nG6PlhKb7OO96FByRR4pEP29b0IzBowxqAmrkvU2nvCV8MiRd6k/eu2+8XkNctvHhhXmWPmGRymb
Xl5qKcKS+162EzQMtF8nndf68D6z8irIBYGq4+riCEnQjcoEBOmh/6FL1jhbi1M4wX6srBb/L0ZS
3M7GRPf5upq/80gMLhNUVNOgLVkPXHH+XCvnqkTthnBc0raS47lL6O5OUWdTwH1kTri0CGhyTnTI
j66a1s86ckaSm3t8ihCyabsrPMYHCuoEPvEGeFLt0LgQrR6OtI/2k+KOrowBQMxRPOVgHY8tpP/Q
EKe7amrp94vb2JX9x73T9IhXv4Z1mPnSDrooyXYvi1YWIXTs3JB8IM0fP/EYIMY7lvMgCWEDIHrI
M3atJx62C6Q2ZEO3sa1CNgM8G6p9XYU2jWMlHxuEN0FWtypgU3M5m8JwnvXGuQ6xbR4rDMY8yLRM
ixEAYzGt2LCnn7FcaYPKNXSiFKUEyhyuOzyuJZ4mMeaRZrpipDE0qS7uSs0TtSei7/58bQfz4ZhL
QCyVNkKVULZLvXyacszJ1uVtm/JSQpu2vjpExvmLAvZpj1QYbQDJQOQv2WIvA2fM5329560wLMt1
qza1EbQU5YncC7cKmC7Cz+RT4Gm3GJRxsVQKDbw8G+PoILu2QDENbIMGD6S9LJOFlYyW2fNUkJrp
u6vmcnostXXUDE2sVpCL+JK3HOMDFlgeCDh56GszsOOPHJWnTuoaHuM26koZ4qkGXvGi3GsHyl+s
YOoCHutnn9Z1ON4B0n9f3T/zIip6QKUrlO8JKa0q5F0CVImvycO4iQnMvrFILwFKMjmeRb/Y6x44
M+3WoU1a6kkHxS/2VD/wYoT3ESujkYzzUOayk2YU4G09dEx0gMYWqLEwg27aWEEWfZFwDS2HyUUw
BN384wnMV3ANZIGYEzTfDX/UuVx0Ua9CwOFm6GxN/SoNnKPdPtlfEOzcR7cY8yxXimwb2A7RkGdN
rC1Z7y05eSh00QZDKed99hsbvyAyYZeiJGOmzjKEehhd0a3Q3yTYmlMmIFOj+y9CR3OzE5f6iyco
c68HcjRqKCHiXkfDa91WpxENDCMocTNcC6TDeFWNKtRk+kuDoDNCK0A67KTauDHj6mgIza1kJG4k
l6chVr3r9sP7aYy1alo11hrBiSxjg/V5P5S888L4A1FOXXETKJwvvu3JL+fPWCtoNhqtxMytreaf
OqRlIuKPf97j+FZzTcZgA6FOJJAHyfZ43zka2lMjj9z1nnpQ7dTjjQDyzo+x0b4NTHGo8GnnSXRG
8SQq5y6x0bJqF+NiEaxGv/69eCfIXuxL2VUzPhgCilMY74YithrePBb9G+893uUrUZlXPjWQJiKH
Hb5SIZT2kDwl8l6YUowr53au31+X5zcRkonBXdphprDlX6EPwpq0Ir5WhFxov9jo4XQF+xvJbO0I
OSkLZmZ3n67Dbot4QWVEDKUmnmUBj72A5HYh3kUks4oys6vgvPAoPrc/2QWLCV+WqExFcYaEg/o1
DAq7GL5EwY/r8mxdgyihohFHNxSCZ//bT1aHrbigXUu2w/SjqZ9J7V7/+5tPoTUA48JiswYB5QIA
9UH9htfxadjFdvQlfhQd5E0cHuHT5mt8jcf4pZhkmpYpwBsP2qG1pV3uY+32fb1vUPPhca1sfaE1
GOOWKhULnrFaHBdtb1pZZYVybBnmnnOE9IhYs1qj0F+xMitVjsp4APEqAjHlQNOfqkvpJik1In/u
hycS45fmTpsrQhWib2KvrZNvCYZ7LSKlnKwuVd5rQjH+qGq7Yc4KA2+3etxri90Nw+OgineGsoAw
Ot8n4zHUv1w/SZ6yM8YbYRtSOqJPzAbFviVkRy0S7f8fAmOygoioOZpxelL3ouPRUUycY+PpN5vA
zQ2p0eUYCKBefyRg01D2xQ8aT9I9S7zsGUcZWGr8RsT0zYTsFsiSD1H1AD/OTQjyIBj/MEqBpo45
5BHy4ktWRnbZJI/VzHvNcD49O7+AaV2MFCSAEYWHTviY84Z3Oer8LlFbRaBGVvH3k73qpYcY4430
mcTL329dPytXoLOuIG8FMqfQ4LK4SdVHY9oZEVrsjf008EZ1eB+GcQQqnVWo0LFiT1iMhxbGPrdU
rjZvRUFreRgvkEyK2E0jQKTb9vl1DNUGPb0H0gXzqXewrQasyPKdcjLOvKFuriExzmDGavEqp0dJ
mZhphk6w1dainLOUZbHiNStt40nYoY0zQ1co28uhLUEqGDFsSQ315G4wNUwfmvliG+MyWkHTKZj9
kpN907WGHaA11ioxi3UOm1i0dQ2cf9cd1dbXRWEfrcMieAEkg5U+Loy67krFnsYaW+9ia9CxCSHR
OTBb33cNw/jDNK3jyqgBk7feWB6W4CD2ld11maWmN2LBcY4codh3odzpjZoJhWKH5rkyHuvenzUO
xJYBrgQymXhpqssQlRJAJNNNMT93KiaLi+c+/QAiY/f6J9oMndZYjGvU0kBG5ARaa7pDSjxgqMZT
Q0v9TGdOGj/5h1dJe1/xxwNoDcjETllZwCgoj/ZPEvQcJOj6AYvrbW5vAf1L7O2/RmICJ7nRKwmt
YIo9a07t0sRIeEi+9r1lfjZ9OlL2x32pjGhUdVYxlKJH2J8z4LsVwS24kzpy3+Uf/p/fi/GYcZno
ZZoAY/Kiu97PfZBJHzSLbtrA6mOb1ye66VHWh8g4T/DUzEk8AS860hNcbgwnPub7kCaVuGPumymQ
NRrrMUisFQ1FI/fLC+WSDxzVDfaaA+ehWdGuOGDC2Qm/cg516+JewzIeJB/lwOxCwGIPaGwRDHMi
9XI2wZSAYsaM6mvkEl45nmy7LQUNmSI89ruZAX1q58YcKgo64InSeBkcpCO66m2zB0856lSR11my
n30J/Q4dum7pGFboywcsrfsfYvJtp3P5OYy1NCNJQGWGnyMIn+u2tbLgLhecpW0Ql32/ft48KMZO
GrmRMcVSK/jLnWWqfoWNOPVRIPcmpsSuQ21764tUjLkMaafEqQCpllJE6u5WHcC9gfrNdZTfWMkF
hrGSIMbLwjQAMxvj/aAhfya68XLom9pJ6siLdQspBh910IOOZ7058KbgeGIydtMMCamwO1yxy/5r
mA5WINh99Kd0dK/e7SIjYyR9qHZpP+KrUYnKjthpMdogHvCNxthdP0+OOCzzYh6VTaubEEfpltAP
0FWr6cdlaXnbIV9rpOwVgVaYX/ESc25lVoWJWCNBhl3y92gSRdq1tUs7fIr3sxM9S/brzgyw9BO/
/x8K7Zt6s8ZnzlRQwlkSJOCDa6O1ZGfZmbb2ICFvTsvSEo/RcsvwLnCgTnp7QU2xlGMbHODAveeK
0qnJJTsA7XcTnZaA8w15WEwQg6mMRi6wTs/O5O9N89iMvTXpx14KLYVbo6VW/PvPKLMkDr2JvuwM
HtZOf2i+8RlWdhN5wVF5WDCClR/pbT/uuFfjlpauT5OJZFplmdSZoiZHMXebvbqLnPhkHNGW8a3c
ozD8mS7hvG4ZmzfkGpRx04Yk1VM8ALSo7g2U1e+o0shncls8t5JjPBQNZpPpsg7ehDcXmR7HKrop
1aU2UxNvC0qdJFhahFyhpYET65SeQCp0SBY3BQXcP3yht67ntcyMEw+WKOhDzN3Zc2K44VKfhFR3
OefKU1fGg2PTpyngN0Bdj3g4ObTtFUsMDiAxw/i18aAiRMWMxldehp6nQ4wD6qK8z0PqAIh0HxNP
aw9c3hbe6TE+Js56cYoVSBYvt7LqZ9H99aMjZMv6wJwioVNc1UFz+VYxlibLR9QC4VVOi5fBlcrN
jjJ6hq7+oUQDJV2zCw4oFJdGa8TGI1rJWj5d/xGbQmJGB+iEaGgwe/sbQC6mdBGmpW0QQHmVoD9h
e8/+OsRmxRPN6r8w6DmsDACFgA4UBMAoG6tz8rN2Ug4V1uSk9nKGaNI98QZf3NG3DK9VatPBraAZ
VzPOcQXmNgqtD9aUnaLAFc29Lr5cF3HrFMHjI+ugi1EJ+PnfSij2o9AFQ4RgPzYVrOwg2g242P54
EvxtIMGWA2b0ZFWxgUAiMsTkw5w00T7KwSna6RxnuSWOgcWw/0bYLMOxht2wZRgijAiVx67+Zij+
9eP6zeP5AsB8FqWrAiMJGwWaX+4alPNo4jw8wQcTr3TiW17RfctJrQWiAq80cJlBDyTnNMzTXjL5
aVRcbdjl4kPI2w77nt+d+UaMTYdtpxg5PbqfyytBUQkKOcHt8Aobj6A4cyaOAXPPknHyeH78+7Fa
tJNJj4kzWdI53Us2FkMgV8ZzGFwJGYcvVmGqRBm+nQKWoMLJHmK/cYubzn3dbecnJ+Qir6vLlq9f
fz3G1xeyFORKDb3PzC9k2unFWWk5fULvif+Y78Y4e3FOa/TX4rsNHipT1k9yR/lFsdFg5QVYVmjN
Hm3Iy1/XANEd3VgGxG3O24yrV6KyBYRMaWPQwONwa/e5wzZLTCXbSLCeJgf7qLCKKLVL01oa62P1
xTzwN+BxDJ8tKaTCUoxERuYn6vFNK8lVyeBd/5i/0VdDwsycCdIbtv3SjMtK6DGZArnKH5RLMj3k
PnlsS9g+ZZLmcbW8H8t5/bQXQOb6kcEghna9DCbp0TRBAXYk8cH0S2DxknTb53eBYvyaWUzjLE2Q
TTMLwZ/jLD8kRcgdSOXBMO6sTltFXFBItbN95SxevKvR1qwjn4UOOuhogdbD6x9t2wIvcjFeTc7l
XIs6yBXWz8N01MyTSJ6uQ/BkYtyYpoftWBJATJjtqV9K4l7/+9RJsE8dQ7yIwLitphBBKa7g748g
2DUwYIEdbOjPUUJiz7Vhtzln3PA3+doLIOO12iUxwapJdeE0uwpmwYqP+Z445Ib3wNiUTMIUqmFq
CHUMxnVlBCyXfQujXcCks2sTCQylw9jsVFWU90uStJY+FYMd5eU/149027IuyGxKv4kkUxVpAQGB
nYaQDknHc/9C3+CRywv4N/VjhcUEqlGbt2EeIdVYZm6G9tfp23VhqAq/04/V32e8hBEXqjlQFSfB
OdN6a5EeqzTk2NFWOIqX5n+fimUPCPK5iBeaw68W+VZIssYKe4yBiYEnGAIn7OYJRA90FfOY8QzC
kQIfRyxudLNAXvIhi75fP7TfaICCGXxTNsg7moc6DAdNC0NcGPtuX3nDTj/V+8TCgK2lcs5u8x2N
ZSy/sBiD6qNhSUI8NpFTIocFFGalLyNzoLvxcXSKcw1O0v5m+dMZKXp5rEAZ45LkXu6KHJF9Xz0n
2metr7Hk+dP1U6Rf4r3q/RKMzdppM1HjjApmSIWVgotbCD5cR9g+OyIZmmYYKpa6MmcnK1GoKCAh
tY3B0XwJ0/dhaikdmk7pto8RddUQoU124qZdqNm8k20FzJxfI5AIXGkB7bMV7f5Mp/Vyu3ZUX/Oa
p4QTxW3Hpr/QlHd5ulkVDLOHmCj0O71LJywDJ/q6+JRloPHNPY94bvNhsQJkvBLy13M/pfRc55xY
8MIfW2V6KFMBmS3iKln2N7fYCo/xUloS5iQXTeSS4NYb1U0Fbyj3CdabCKeUN7C66UFWYEw0Iwt1
lScg90Cb8E0tfNfTvcgdxrmuH2DZf+ulhGAhbVFCP1JroTx0fnejWKBi8pE0snh1xs1MhLGSiEq8
8omFPlaxnuBzjYdqDw5ER/dSN/cXP8b/qA2Ut5TEPeZ3fdOz+r0dIFn8FnlMmzASI8iZ//i5QCMC
oYd4O/6P6+l5n46JdkQwEEhTBTjdzKxKOXbJQcaMHcerUO2+JhTjVUaljHRBg4J0Hoo0eMIHXrlv
kO/Dy8i+jrV5c66+HONHhiorxcGAQGOto0h0SvLOLlFbDP58zQ31+BckdkpbSYc6WCroSKnj0QVS
oQ+qC564+kiXYAqOyYsTOYf4esWudLInURrn9FMVR7ptZLEwgI59I9jT6/Mq+5sXzUo0xnuUpIxk
NLqgalJLO7mU9mXMc1A8CMZn6EmvLVECaab5Y1feTdwogONxX6+A1XFhx3BtLrji0JSk3OfnbLAo
4W38pDwik36eX8I72noZ33LzLBwNfG15XgFXWSjmsQrJGqc5zvcYHtzTNTg5KmC75gfNzgqf2l3l
XNf77ecyOJlFgotbf8ejBMZHaa5lRFgNhgdFW3IKTzgr1mLPcFfgEt5dx9v+fhc4RkWIobWdGSLe
yYhkD3pimynnCvtNLHKBYFREJoFcjgQQqIeUFgjQll2zUx6myBY9u3TGHdiibnmPpG2HeAGlcq++
no61i12t4hj7ZBcOji6ixuxfP7rfRB8XDOZ2ScUyr+XxVTDN7V2MAN8E8PLxHtsUsKQ1dnjP8s02
exCR/VIO9laR27oKxNfwW8cCvMhuDEuwxb3umwcA3poYNeXOvWxbIBrlsN5F1pA9eXuUgRRNSSom
NEdV/ph9xcc42K62h91yRn/LETsZ633nm1xPuW2Av3DZUT6p6IcemWk8qEsBI3Xt4umN8HnuRWsK
F851s60uFywmrmvSeQ57Aqw+ODcZuJbIjSJzolXOObIjfEuWdVVUA8McP0aJp0uNY4L2IXmZeFOQ
9Iu8v6cv0jAW12vGUJsykNrOk5PWnlRiG0hIF5UV1U/ycAyWjhcbUEdxDZMxOIzqREqYAnNWrQZz
9xGIYizj2IOVHGnpr7zQbttvXURkbE9XJfTjySmyibI/L3cFb6v4pvLJ6K0H45IO8lr6MVf+w9CD
eJJKvNwpn6HpNmNikfhDFqW8c9vUihUQE1MtXTRrsgyg6Piz6ZbuvNHuso/yaXCpG0kjq95Fe4EX
h/CAGbMm/ZAEfYMP9t96PwUzkTSokz7op7K0hCfRK1yQ1PTedb+5+el+Say+e7TFRioGCySOpw/j
Upyk3vxwHWHTmlcIjDVnSizNkQDRdPUDGHiwKfZu1B+vY2x7/xUINYiVhjSq1jctdRmIDzz5lhZy
SzvHUKelWOqhdEDO9Td39QqRMWtJyzQjm4FYi586+XnpeXXA7at6hcAYMSimIsGkCKIffhHdObM0
m85xofss2VHCBHGX2fqRe69t6yIGnsAdKiHmYKy5SttGErMYKfsXDTWmZUf5A2pbsGMbfFp0rU5p
ZdBF3gDZbz7iBZi5UDMd4Xg74QrvnPgsHVs/Pyl7Ha1FgYXH4UNy4pbT6Ed65ycppcu/ojKOpV4E
WSEKEJX7xSMuzeTPt703OgSD6aDB49Ey8PAY/zIPVdXH86uEKBcidKa9N/ErVT6qL47JMYtt476I
x3gVSS16kWiAQ/jsi1q07xXuAvZt8/6FwRbNtCXPhEwChvQtmCw6hUV1dPkgn+TGkkCZKVqh9zeT
1Mblu7GlsjqIQYuAO86OxcIRSGMno4Jlon+8CIC+RlcwjFcRzRIjPhEsoSefSn2fy851t8U7O8aH
LBXIiKcOYiTjgx57nXk3lvvrEJvRx0oExom0UQMqTnpSyZ4meIy97Ec7tHv412E2ewLXR8U4DbC3
4f6n4ffgyV7uhgc4313tUDfV+DEvwOEots54imjKNBW7BXCnxKlkWCX2ohT2OEoGdzZl02LhAwxQ
1qDEwxI+mkRtw9FATTj8QgtJ1GLFT4pV7mk0kBx4CYlN37uCYzSO6JXR9BrgcukxLh5GM3EzLEsL
BdVKyd9czCssRvuECGUdYWkVO8DEs2igN+eLylteu/mhVhiM+qlKqchCDIyRPOr1Q9DzPCo9kHce
fAXA6J2qROU00YaI6Lh4dFYJs8c3qj87OSoS3Ktx02BXaIzeaRFi4ECDOOh73+svdCl96Iqj1Xqq
j41QuQPSiJ3EMWEeKHNJYb2QrgQVVcHoVGDbFkk/x+SvLGolGXMzBWWOzectJMtGxasS3TEq4W8i
phUEcxtp0TAGVQc5JiE9JugBWkbe2id6/le0gU0fGlEVVGMFKZJae6g6spdnrOwKwT4MBmGb4/I2
XetFHjZ3OOp62fUE8iT70dVOvVsErxFa1llIWu4nbHJBC+Fe85LD/Ods8vRqAiuihDYxkEezvIhS
HeKlRDr4W7DcaD2Yggk2rXA0b9t6wXmnaOiQlNktbDHaJyq0veGaHQJHrNAejLkHziluO9gLBqN4
mZ7VRI/RX1TOFiX4Tm6Tj8Fd5VZfAoQOhS/yktnbcTUWZqvgkwRjLFuyN9pOCl5nnadvxV78Uh5K
f8AzQbgHK5FNm5BptoiHSsV4p5kXULZaH4bgkI7pTKXYfY3Sl2XZ18I57k9h8DSEvLzldifTCo15
cwkhJkezEGjSbYMtK3e0LVhx0/vIU13lWwDOdhCE/uy4JucKeSqeuJs+a/UDmHusHZooDLFBkEZO
UXic69NocOYNt/NvKwzm/lKGSGiDBcno4El/WLxlsFp7sVI/PiZfgtv+KP4luZSxwmTus6RPhDId
IVdnfFUSXzVerpsD79zov6/escEs9lKp00pL4QfkIV08QfmbovpKBOYOy4xOIMUCEdTqZFZOtZw0
bjKWJwZzZcHhVrkJhn1EgyOiptYORgtPf4yECqfRKWFj+qNxLhTn+unxTJuttPfi3JcCpU6I9rLi
DjHKE6lr3C0fEK+5g938SM7EyR+40e/mVbA6U+ZqqyKjFpYSuHljVb2tNHBlhTPtso/DQXcnO7iV
/fIY39GZvNDhlWWun/a7HE4yicasxTCEqH5M8hMxnpKUww25Hd//klBl42B0yozmSKf45dvlpT1j
WZmD6B7MlGh5+x8Crc2bZwXH+I9+moTApHY2hW50R4njsI2229GTVE/BN8mNuKH3ZuywgmTcSacZ
nalotMS0nEl2ZwinSvElXrP6dmfaCobxIGGSBHFAza+cPs+TnZOjlhErTGrsHryZI6RplefR+MQx
jM065wqV8StyWoWiEQBV9GmxeNmJ+xLjsFhZxGU52/p0JraLmeiGA2XuO/ahQpXHpEVZRI3defQV
Xq/ilrav/z4TMAhqWplBj+8UZR5J/Fz5oCX3nOPauq3XGIw9Y0GQMUUzMOLnHtN1tHEmtcMDwoTv
I1JgxMEgNg4uvOVliLYcyQqY7UbK8qRMwZhDR+sCNFil/0fadS3LjePQL1KVcnhV6HRztv3CGnvG
ypFU/Po9vJ6dlnk1zbW3XPZLlxsNEgBBEDhnz0msdSlYxmagXMsREoQidUa9HKGgBXQJNSof6hvn
dgji5ynqfMi7zXzkQLJcT2Ia4mhDO05VV7830MCppx3qiuj1Ht7acELuFzIEElM6sCwxF1tw69ZD
+2XXwRw50yKqmVfswDheo79clWjbLfz0Pj4qe/swHugpv82uvZDtyK3siUS64oLfW8CKKRjDinOy
NQ8QY3c1Sqp8Cl6L7E9qyMOoskskz1yyFRf8vsuqaqwUSHXcvWo+mYVkvPYjXyzuIWtDErIJlOGW
AdcEXBFex2gBpVZ64Ljp8JZjHw6BcarvGXqipcu5dW1YyxUyDNUbODwOuinIlz5qH/m9n+yS1yFS
Q3YjB8+SWZEQdBKjmpz3DiIlr31jAhFQ3PtN+SqJO1vVjLVWQtxp885IW96oRG7G1xJhuv7EIm+v
o6fTuf+dHH0lTKzctqRLKBh5kcuWxeR3rTMGZtorPrNjmSiJGYr1Wp3iPbfnYa1djsN8PWiHywu3
dXavVRHShTguuq7gaXPRJKHtzIHBmI+aYEQaWU14sydkLUsIKHQayOjyvqsuVO70gF+thiv13kHN
qQKwnuxpUGJ5InwScCX+trw5O9g5CBDo6BvV4l9eQO4u4vV0rZQQJ4gxO9TmUbJpGl/BQy5h/rCE
LTvWlWSvZAoJESMxe6Nl/OhhYPUKJpoevA5MfEku65DbFgQSIFUHRZmuCzrFGjU1Z0LKupAbxXnu
vWMig1vdtuuzCEEXNIMurdpgSrWyM98tbgtF5jmbibennkUIgQ50o2zIuRacM9PZZXd50O/0TwDe
RO4mkyZbMiHMoT5R20oDYX1J0djxQlLXL2fpmcy/5qO1nXUSwlzuAN2zmJGNWneer/jgjTjwt27j
sQ3TfeGPYbYDmjfarLJDs7cj/iau+iAD3xNwI8j6lt9ZCC78GrG1hSVVomP4lk8Ca8fsOn2dQh1c
FjnaaiaObHBHDt4X56G/rnc4yH7jNr7aXhGtujbsPu45qOBYJr6aXxnpG3UkSYBkV8VelwScLSAw
gwx7eEGdv9Wvu0WS2r0706VFFKJinM+jkybYUgbAeSX108f0CgxMR375j6PsqwOS4fhzet/z7qQT
T3Z6DPuj8CT5ITJdhTSrqmzqNQV+R6uMEdO6O6VCwtdQSfFJJoZ/vqrTsC7x5opjd2p14xf2ncpa
X2kkXSGS6GII0cWq9bZpEwhJa3CxAtmGShZr+7bxjx+K9V0zLlkFevoflBn5iR3yI8qCBxl8sGyx
hKjSjHSYasL1WEBHejKqKyoDGZQtlRBRVAs9wz34OgJFfarnp9iS5bmSkGUKQ+ZeUS9NR9/tm2Ou
JDBqEmoH+7MDLkq8qO7IVRMUgffc7S6fzJsFg1WEEEECKCgj4V04Y9QTH9ike+dWuYHEKxlh1b9c
Uf4xB1PIoppU1XPOxBnM++K69PsIs40PnBzQvh9OwJQaOM1dtbdlycdm48daRSF4AGd3djCvzs8D
bWeEQDyzrzkCA3gqOF+HrF62OTi1licECTr0NlM8bi0H9DHulkNzld3+AKiSdSpsVqnXssRIodmd
l3Dj56eYHuWP/Z4cmd+H3SsmZdCuH99Jm0QlDmcKgWMmdgqaXMg0H6oj+8R7pYeDiyVVHnrMPBiR
nH1H4oCmkKaQUgP5NQ8lxKr9ARPFROIHMgFCEJkcfdTiCm6QFJWfmuCmkRHzyiQIMaRKy1xLM1hh
F6t+ltw0syrJsv/F8NBIDjhxlMbEEcSuaAalKnF3IE3AxxtISHZA5X4fjwq9gyRybN+Rz9IEM3fd
ZOo9XvSj0fydA+K6uJFbD+ruBw6e7E6+bXVncYKlY3xe6RP00wRD/KgNO8cCrdTwelknmQzBsidK
DXvmBf6i9cJsVsIkBblAUwWXxfxLKDzrIpgzHRazUBnfqJdhpwZLaF1rh+aNftYesj8MdN45x/xN
Vqz5l1B/lirYeDaTsZlBg4frRPs5zrO9OlTPSpcEzZR/n63ubRrjvZZVb9NUKRLb3FxZTQMijq5a
tifim4xzonYuL+QYzRBQMCvH+U4KryUTIpwwidH3S2dDCPCDfIXeZuStYrKjmn/Jh1R0pYlwmihu
pjYj45rc2fsfyLlpMP5dYpO1hGwSTHkraYKT2aWCsQMT0io8VnyaIxCPIjNA/QZ142KX/2Vfs0iL
AIVoo8TJX5ZJ8AdvCmj2luQqsV2LW/0UwQHblpRs5lvYKvW9MzNwIwMT0l72vX7fMfVUeVNgLEk4
jO11kZnoKGJPJsjnu4wB4Lbb2Yl13TZTeNmXhD038AIAiCVg6Zq25iHuCZmTmpTMG0fgMHi95g+N
c5PSCtQOTCJGrMt8kCOUtI20t1jZMhblr2rnl7coSWIj2rBzwvdHqp3smOWxZmVnfwtE+gUgDQOt
GIKdZUWRLl4/sIih8wgPNy2jwUifYkWGk7gtyAHNNRAD8a+gGTpih7oyOhZRHcnzsexaf0oOui0j
whBy3L8VOssRvNOY6YyTi9Co0eP4LgahbucXC41Z0LiGcioKHIpml5avzhgTTRJ/uJ98XM2zcGE1
tapLxr6JATit5ncajU9KWkuiumwdBVclxEWzOxh4orm6HZZdR8qIUCA1zBI5MlUEP+QoEQkovFjU
U8x598+V/XTZpWQCxFPQ7kx9wOUtSnGRxs93wI/6/0kQzr/ObqYKZKwsGsECyPB6r45/Xpaw7a+m
a4FZ0zLQWySI6DOnIW069FECSnrrOo3co/tsPCzBD2ydWNbhthmHVvKEwzXukqTz7J5FjnvsGnAU
lUGiDr+z9SshQg7JHKuydBVBKGtQG2DLVdEY+8sLt6mHhVBq6rqDkRjBuihCzdS4rI+0fOc1CD43
RDYYvmlfKxGCfWWoSHl2vcC+Ji+9GwxmPbpDbX6+rAhfiw8ev5IiGAAmshsG8F48sCrF3i3TYOnL
3ZS4R9u1jlne7lpafbec7PtlsZtRAOyTpqkC9xE0m/hZq9JN0dkjnj+7PhpMvMKhJQWsTBmAGZRP
l+VsLqLDS88qsJI9y/hZDi01NHZ1Zh/1pX7yYnoFdLrDZRGbprASwX/CSpV2cXK7Hnt0HjovcRE1
2ZOXSERwr/iwSUDXg9VqjmuLzXLVnNAi0eA1aIN+sknP9oqKVozOtZRvqqXakasNMzoPQdEsORA2
9+ksWeyYG6Yp9WId5tGC0GE+DV4cKv3nWXrqyeQIp6s7t1NpW5DT666vl6E9NL7jPtXu7vJmiXeK
H8frSiHheGXqMqopxfHTAahzvAUKyMPgVwdyKF5H3MnnA66dBxlr5aaJoGPNAnWxB4hEwQo9y1Us
x4KJmODOAn8IGa5S5Vmi2aapr4SIdhgvXV0rI7JI52jv00N1l+9B+9N+69Eqz8G+lPAX6+Y/FtND
UyoIGgDgKc7BFv2s5cgU+shQ2E0ZK3tFS+8qTFNeVm3L/OHAnAPKRsOtOHmouUluFqPeR6TqswyH
eVyBfyfHTGpiDIGu07siH5yQqtbXy4J58BP9bi2Y/7CVa2vGDM5Hvm90yE5xhnwey2saxalJk+dl
UmTXvy0vcFUDqFSuYYKdV4iKdZYaADfBaTyUn3P96BhlkIIx15LUzTedwNUM4DA5Fi4DYt9yk9fU
8GIkzRqAVosd789TIuWPLprD/hmEXgCLf6/5yepwm/qd5YqP3Yk52YCTRRzzFjsom6BtHgrMsVV5
eHnftvwNbU+A10PTtGe8Zz2rfXPTjDgZrRFNpgNy9lBHv1Cu/p9CBH9buty2zblCdmY4EzC5THfv
sVTzcy13Hy7rs7luACszOYas7oinZWPHTqIlFden8qnyZivfdE33O/rlshz+kz/YOy6IQA0Gy7r1
3tG8WreW1KykpEBwJA8muZtlcDqb6SagRSwgDhqgmBEDRg0m2qZqYQBtpMHs2n2+t6Iu4u03wCYK
ZcXETTs4ixNvvYlGTLfqIC52FuOpy9H4FMQqBhx9WlEnlZyVG6tn4bTFJBcw3zwQnv0cLQxamAm0
Y1Ht5V+yIQ3jdni7vEEbhgC+bhOZgINg+GEWQFPHidQppZGzMJQxjLZKfK2w6zAr0cZYEFuR1XH4
j/5gEh5Ix2AUJpqFBaWo1ycd85BLsxCz0JymFW1F+p2N1nW+Y7LWu401xCyA52iaBlRolMB+XsOK
ZbrVODhRxvnOyj8RJhlV2vp+T0OhAFhjDhxKzDMSixXATQA0RVafspmesvj75S3asjlPVw1wq5uW
5og3Kq8oaG6MNosUYAuUgDuP71rv5bIM8T3j/eBdCxEOpqSzmrS2HBaRvwbMTxghR2vtHB+pesQr
XRwn23q+LFSmmLA1QBAe6kZrIHPZGwOGyZrjYv7OrX2lmCvUqXrSFs1cJiyy8JabT9lb3BiP/5ce
rmACmavn+WAhbluFlh80kpB2lytTG/sxoVoc/I40w7HBYuWpmnhRHJvRVRoX+Wbc118XI5xJ/VQY
sse77b05S+FxYxW4B5LFg1ubLLJH1r8Y02h81waqaX6Re82nyxqZGz4EvBU8nGjgNnXQMvmzMJMy
sAglThdl3UO5fCJLVKDoRsCG5uwG7ca2TiV10Jv34BLcFuyvFvBJQA8TZuqtrXxPCEiXs70+Nr6p
laEG3A19wuuLpfklPXrGXUuAUetcsfqE63Wt3Jjxq6EUvjocDRWApfUhqe4La/ALnLogTfLL8obi
EqnUuyI2JCFdbPz529EcrimCIOpFP+uqD7WCMIXtS44aZtMXNAOD+nZChsTvCoNM3uY+GqqNgSib
AxUKthmnVduWLmHR3NjQCvMajnnt4Vp0eQtlYvSftWr6ccwVnrp0+R1Z8OaqP0yKKRGyYSaAxDRx
73ZN3A1MIV50bTm4cQJXbue7RAk7QxKPtoPgWYAIOd9OrIpHGzVtTFU/clTj8qa5sjG1Vtl/56/t
Ffnj8sptlUtwg8OdGpCYgP4RyiUx3u0XZ0Tg/e8k97jjreG/2EDzw+xQGjGR7LkwPr6BK39eDMuh
cYtDxFBjuFLm5HsP4JU+rg6aZJu27jieCeB+FzEKdw/BwiuaakOie2CSGp/oRPHqlO/K4UrTNV8j
rSQaivCDPxSzXdMA3QN3KcEoaF02NuAicYsCdHqDFLDYKZgVnjOwVZX3+oHc8o46UFqFMvgrnSsi
ZjJILOBYloU5cvEWGVtkiJUeooedsnNvmqO3q19sTkwGjtLyWkGv2xDx/gMltA/pzg2yk+ydalv9
1W8Qzm09azMzbd/Np/f1L4Pnp7fergVIiv6cH8lh/GRFwC4G8J0MPHgz9V6rL6x8lY6sXVyHRtk1
S33+IueGPWIwGvzAvrKLn2QNR5uugrZ0EzVSXCnEvqYxx8xs4XLD4j3/6H3436YoNmOZx7EBkHbD
MQVXySuGSmxt4eirXp1+3013/SRJGsWOgR9Wu5IhHK8Zhl3meBxpVKUvs3Jb9E8ss3w3L/y5ghUB
WlihPP22QqZLZr621eMjxrimWzhuf44ESVMoOd7UEHDGWxfl+EG70wBxdjmqbcYAEHn/VwgP5atw
M+a1MuGgx728TL9T27szvPy7oXQ3RQpSpE5GSSLTSdiyolPmxWmRrVTkG8loxPk2F1JLqkbbSvGZ
ZgN/PvC6tOOSkxjIERGg2gJGp8WvVNh5bd8aynQ1WoMlCW4blzPcKs4ChVN17kdnIl2NxDL/ksM2
bOvRAApe/1sWcRYjWISqsTruKr56sbOzmupazcEIYVcPl21iY5MwxIipdtXQUIpShXih2LGiOTXc
t63/7HTDN1ComVzJZUlsOuOehSMLdzEVgdkEqtjPlse6al5ihjPciUGLMwIaxXtRQYMTgQVlp++K
aDxI4U03EhNL1ZE42JoNTEnxDGep3hoJz34Y0tMu0k860HImf76vlZ3zAnQl3lkSXl7NTZnogQeY
k+p4YPb6WU9TGeqx63D4oEwU4RXnukJby2UR/OwQzjcUDs8iBCemuhW7FKS5UaeQSKMAUXK8W+QY
10OxhFnj7YtxkN1uNnzsp3qEcJ7NNauLjsLkWfoS22GjXNnxS7/cJr/aGfPDUFaVD8FQMgzl5KxS
IWm0/CkfryZn2FVKIlnEDR9eKyR2mDqW23XAQQCVSzn4mdmFS219W5gFhgTr2+X92nQwV4P9OYDD
V8XIntm2U3YaTN+0aZRnZDfj4lPZjuTw2jSLlRjBLAg6FEa9NWm0kBEo+Cko0j1Ah3n0RjUw7JcY
mU9ZI2l231zGlVAhwuu5VbJyRK1gAIvFnL81lREZ2b3bfL68httyLBQU8SiG4qhwX+r0hYIcGm+k
iaY+D7MeZZTtSZE910TbXxa1tY6oSSHBB3cB3ssFUZadqC3eRtFPoLtQhPhtn6KRerx3Z+fTVJUn
xUPJ4rLMLRNZyxROlGzqlNRrYPS8H0R3sshVvd2UyRjsNsWgWK6jMObpH2Z08qkYSGxgt7Lipa6N
PxuKpxXTlVydtmIFL8n/Vwrfy1WS4U2YOepjDR5s18EIejCUBeop8av2VU8SSbyVqcR/zEoYnmRL
WhXo1plq3ArV7GlUtKh2i++XN2grrK91EuKf4alZlipInNTmzwLYQ0SVoWFuKmLYeDNEzxGwrwSz
07sxVowJFl7mJ90K1fFJmSSWLRMhWFlBxk7VMgNFZVJoPjHH+Zoa1huypVYiaXO5VsoIp+A4232j
tFwZ+s1UwQLZyrqntlJ1i9/MQeZnmqgfCxtvkryN04bRSD2lBxcYYXs75F3sBNOiB+XPy9vPDx3x
yF0LE7Zf1WOiZg5/zqjdHkOBvbGfLPU0ZJb9V1HUTjBoeGFryPIHiIOXw2Xhm9vmIWtS8cKBqwH/
fGXiVpvSeorhtSa518w0qusDy2SFxa0CGLoOLEvTHV7qE5+EamZSB8ikLNJxGvrG0H9TFM3XCWCW
Zqs091QlReTlZu6rOtVBItRmEfBT7rOYdA+XFd60ntXWCinAZBagSkCAj7ouKlsApkhOyq0rsqXh
Bmmg3qfzSP/zihY19VKT4JoHHCngl33DUByItL1ANR+HSA+TSFbmEZtF37MazXKQhWmG56GX62eJ
jW7Ws5pOiIn0hKBree+QJXHkRUXht57POh+dZaCVQ1lCDvCxaUFn6eJzLIlb01kICrnMQsrdngbn
ydUeL2/a1gm90lAcOk4tPe4HE1XAOjsk7smGioN6nEYqSdxkughBDKOfWdKjWzxywZadmfTYsXSn
DOXu/1NHMJFyjJfMyFBFoT35AmLik1eDV3Yacz9Ratkg6KbBr/aHf77y8HJUPW/g2c0E6Br6qGTR
ZWVka8Y/X31/TQmNXR2xMjaMPeiVb5mtouFANpYoMwH++UqMksSsGxJcxBcgVPs9y4EToKsk0Mu+
jhRnmSR7tBmVUXTCVctFy41YEbKJoi0gnMX7BNA2q5175Myx8hrtZmjU8FKJxxDD0m0x+XT1JXad
Dgm8/WXAsCqH58XA+8Dd9VVOS8APrg9nzUqaYOAmzcqiNHFrNVt7DzziZpqCDsB6VDnVsgGPTcNb
yRKsXEO78Qi0aO5Mt5a7q1xJpN00vNX3C4atNjNiIX+CM8vhqdSM4dA1SezbbS2b3ty0PY4yh7l6
T8Pfn23PdKoBSF64d8/WGBYg167pdeFYmC4aJE012zphxN30XDACie++1qSqKdqhIMkbgmn8a9SR
cWQS0xZJOn8cGM5ZipBxAC+G4F0FK0duljvvaQoNoDRPYAIDNPTjX9YtOJOvb5Xv+icEwP+JhWbb
NM4/QFjQKcnwKsCzDiW+tjwMFdey1tqtdx08nP8jQnwDJnEdp1aFIrmjXaNNPDIwiY5atRaaLNBO
BNwmOInlPF0SzcQLHmig6xkjPrjgnZYdvW0Djl0O8BSwInFgmP+BRoK70UeXPisquDSqbjHNF0g0
v7CQA/YmTx6Ywdw7FRTAfOb+N8I9nq1Qy8MIw4ee5cXOF4XGqOg5yq7ob9XqzqlfLovYTr85K4aO
wj/6RYTriklRwh4m7tn7KVzA1DIctH17HG7i8LduRmhSUnmnN56jhEy/r6lm5im6411XDTIT3QhJ
52duKvHrLbNYJ8DCJrlORUna4d5PrE+p9prJ5mA3v18HiYiLciRuLYJDueo81Azz8VGlXy/DzjV+
vQxu6YDfUDFQZqIrhcet1embjHi9mBWFRvXUA2QYTa9J6zf6fKcPgCCbXFnDEF8P0ah11HTB4YtS
iSaevovSk9KZkYi13+foPS4F6ufCd/Z6qL7JEuit8K47qKjaumOjq0w4qAibGLOANhCBQz6crOmg
pw+0UbIQr5i/CGv7HnrXsvhGrhZyMNEuMuooKXhxHCRJgzL/cWl6v886iaPKtBK3jLipxRxI0von
NzbDOYmmYUSWdvwNb0UHAXrxsGMooQneCk7gepxnLJ96Ku4xh4OR6Hnn7QdgN/1G6ydeXc+iBDdy
ALbnpQ0qJWSYcF3tSGgaTYJTBCMHnVItwWXVNr1qJU4wDGXUNKr1qHpO865RanQKZ/5lCXwTPtj5
SoJgDngyt5UaXFGRwk4NQGHYIxklrrtpB2jSRZuaB3cSI1xitTYg4lBdr7X5rdScXcXaxq/iMiym
6fmyOpsLtpIlJBZpR9KyxkR+ZHg3rDmY89vl7+f//8Nyrb5fCHMOoTjxFdxlBpP4SzI8eArY+AbD
eIVl/gmq7NCOS8lL2eZppLsOejHReIUqu2AFSe10uD5hj/Qm4Gwkw8G+nr9xdt5m70osbsse0NWA
nkVV4y2MgiwjSdumqVELqhfzysuXwq/RVrMo3bfLCymTI9hdTTIL6H0z0pSxjUr0f9plsrMnyXZt
mcNaGyEEtXWCqR2KWktT7Ww2+CSWdfptbs5aBLf+VTwtGxTqcsyWRIkRNGDO5Uh8swaWQTWUYy1u
3Z7WwoRkQaVIImCDGKayryxgZ2Tg+UAdKynuWzaEl3doq70ed8KzKQi+hOnMaQSYdxch/ACkhNMV
kOfyhF77AAt6W5ySm/lKxs63reG5K0+I5UTLQTPSIljkuBi25eTzC4hbOW9FnAeqN366rOS2GZ7F
CfHcpXob6x0WdABgqkf2atX6aBqUOJVoJEhY0KuLvAjXKuTJhnh/a0mcG6mBcWgO3DHepifzuADr
pTmpAC66rNHHwf+fZb1/vjLIvBiUwrEHMwSiNeCDa/pn13lho42nPI5RINPS2R/nv3R7bv3Ek7Ur
yFR9/3wlPrWVvNX6dgqzI2cLK2/QFJW8ttdVpBxT2di0WLwQF/b985U0O29sDJvEuHfccUCbIqwD
/T49agFy6JMtC8S8bXcV/T9IE4IjbjnACdcJDRVN3+OWHoDPxTfq/j6O8dCvOiEmeyIzt+/NRJN4
o3DwfBAtxEuwRzojmbspHEB3Pw37QgNfUxk5xtvUvJayFw7BLT5IE+KmUVeaoaMmFCbsEOdfCzUw
Zonn8ZPy0loKcXOci74by56FJcn+0g3y7JkOuMlmui9m53WwcAsii3JVOrEkHRHOhA+6CTE0sVmN
eQNuoN3BiK/L5emyA8rWTgib3TInmpdgpypS+ArkaPpNLZt4lgkR8hA2YyCq1DOsXv2qGifG/kga
SSCRiHiHulu5Vje5dVNgoDHkLAOM+vWyGzXZYKZMiBDu2zhjNe0VGlpxfd0uxbXlFOGU19HlPdnc
c13FQBpGJjCAJzju0uqjumgeDdW6fqn7eI+eBRm9z6YqKxmCh7ZjlprADaUhJrVdht4E86ruv1/W
YzMKrGTw37DaE33pJqfyqj5cWHVrtBoN9Lr/K57bwrf6CrjEsWYFBKglsgNMuA7/cJqVYMFbXVWj
9tTkPaL6dJ1HWEQrsH11xyl6q5dcFtdl+yX4aDanVaXiJSTM8zTK0i4itf1weSm3jw6clSCB5O1h
Yt27KpbCXFrKQhoZu/ELOc53S0B8+sThBGVFq+2NOwsT8owqNeaEoO8nBHp6tusm1XhOlxH4ht1k
Hcax/TKxxgAuXz38luWfBQuWb2XEVIseVmnXtznwY2Qz3dtWf/5+weqruopnxUOUoPMhGfdD863Q
d5Kd4rv94ajAIBJukBgcxyvjz1Y/kLycy6Jiof3g7suovRm+NleJi1mKyAvQZxy4O/OrNwaeFYxS
y98888/CxXTK0uhiKlkLl6vJk1vhppLM9StqrJ9bvYvmGfRasx6gc3enmZ6sOLidTeFhxrTRrW99
GMNS+8SIh0Jj4bQrb/s9L0OOIfEBGb+TabrpcytRwrllZu7Q40LGQnRC31tTc8qWPyQbyaP5h41c
iRA20vFaz4YYhhma7DAPeZSTJ7QeYQwsKJJnfUQ06XsQVb81piR12/S/s2SxGG+geOJlLQJKNSaB
CaI/La0iFP7uzcnzEwN18Tomv1Za+REzVzKFs81ESUqdMrhGNV3R+K/FBhatI+vI5IH3wpK6QmAp
YgIadbuGeVpAgK8xK0+bT2OLWehGkWzfpqtjWBMt6hjd/DADZmmMdIaGUOLVD4YaJstNJjunt4Py
SoZwzrQjS9I4fw/KpPM5Jxr5nKh4jeST/0Ue/jJLOr8sreQJB001N7ox9vAvNc38qY4Iu79s89te
dV40wau6nC5Tk2LRUutNpYdseL78/bJNEVyKsBHIWyUSwaIlmT9rgNnUxiEg7S/26fxtzf8oIo4p
OZPB9KWGB42G6+d0RMHwESCHEp/ZNuezFMFnqBerw8KPq9R0H6amuDUmtgOYXIi+Hokoma1ZgusM
maEs/fvRFYHxCaYWn8j1D4yJ+M6VnMNSacJBXNKJtFqHaJB5PqdNqffun2Z3wkMr6AXHQ6NI0vdt
w3N0DEOgMP5h5E/xPGL3QwfDUDBsn1/Xuix3F7ve/zaJswj+E1bZKKvceGILsmq895ySID95j8UV
HrL87MD7fIp9/PYbxo783TIx9wQIDcE6Jm/uUseFsXs28d0Z2BVT0DBp891mvrESIxhG7noY3uVG
mC+ZMu6M2XMf+qTU3uy2iK2INnb10lGneEqNbDGObbL0XxZjxkt2wsAdqhA3DlwAZR8TuygLnzRD
+4TyrX6VWDUGBC6vyabHcPwhtMyroBAVNqHriEk1XUEq2SdBh2pnlDsTp7o/WV7R7i4L24w2K2H8
89WOa7RYOgx90jDBMMo4PuT65Mfqt8tCxJfzH3a1kiIcAoY5KIOyLDzp0XbjTVyigS2efGIFIOY9
uVfdYxf0zUnmotvbfl5J/vlKOUKLSgcEN84CL02PaqfO4bg492qDt2Zv9ryQTDL0+u31PBu0EBRc
hZREHxwa0oH5ZfWHW33pMskJtO2mK3MWLIQsqdt6DG7qPI2Rs6M3ym0egHqkDw1QKjcvRZBK/JR/
44ekZCVRMJNZtUYdAIp96HRN1KV4ist/mS2BH9wrEYKNWKwZY4uifETn5thP6ZvnVpKccXtz/rEH
cahHcXNn0GoCxAhyk86nRH8uBsmAgdg5+cHU+e1jZXOOjh4cVNv6cD51x+Vb+8cSgvT65IbMz5Ow
/cSnKDFKmvgynCWJcpYQSjFpP04u5gDCwS1wpfHAntQzxc8w/Cfx5s3Ue+XNQjQ1DUDMaG6Le8Ue
KV392t4213pgB8XOQ9UdVQTlQUcdYZr8Zi/LjsVe2A/rKzhYBZhnXJ9wYmBG1fnEHzGUaPBC52YC
ULJ+yDFSFFzWd3thHXTSoXMbL3ZCFFmMwVJLC4bZZ6fc8tn06MqoVP9Fq7MMIalMEDJIl9VT2IXu
no991TecbH4KkkO3T15+mTbm3dfO4oQcUyVArE9LHDHOUkXMccNpMCI3kfULSFZOLDgqrlu3WZ1N
oaXd59bXuAiS/vPlzdm2xX80EdvAFS/VFoLX7rBSvtDpZQaPJFW+tEBgKFy/bWRjWDKNBNM3Eqdg
g2bRsLTUBw8VCtY71yar9pe1ktnD+8z4KooonHnBmtEUA4yoE9giQTHn/qntOf5VcYpD81Eij9vw
x/h+XkbhRIk7bwEEJiIj5x+rQnDeZqi8+C5ewtH+6GvBtB8P6qPxeficyXg5ZWvKP1/rulR5Xtrw
aAOzWO6BwPSlIYtHhQ/6AfzI1pE+Wx9wCzq2oKsISMYhg3/lUCk5JLsUr572TlWCWvPlmPebaq1E
CudZqY/FPDJkVk7y0gxXlgMMYFtiJzIZQmhS6lZjylzgVcfKWUjSafqKoanpRdFc2TDOpoWs1BEi
VNniEXAhgI2eY4KBpZT6VWNf5fFwYB54XOmoSMLuZsqxEijEqNLzSoNRbhbslPW3nid5NdpUyMHz
ATrQgPcg9rcBXLTKMRDDQotqGJcPc+/VmNXQiJ8y5dtl9/rIf8Pj7VmWiPflJIut1eZCQ+0JOfB1
v/cem6g+kdCLOHBVcVUVPn3W/SrwwuXPh2nPgcDZ7xUEXQvDMmi0BDyi4GlFolv9mA1jCA8JR/Zk
0MG/rOmmQa4kCEavG4kV5z0ifu9cuc0YdvZ9IgW/4V/ywZlXQkSr70c6j4nHwqX9ZAwnq2OnAqgH
zNxfVmbTAldyBJMnVV00oDxBuui2Ix5hljrsrXF3Wch2GWElRbDzsSpHTUngWJVuhF2aHRibWj+u
tWOclKcySU92BTgOxzpigPGOmp3iL3pfSjZuW1eMJWCgTwXUIw+gqyCcD11vlh2e7cr+D8t8dTzZ
A9D2pp0FCCfM4BEtA5CbEVK9PA3tZ9oAsG30Qj2WZAR8vT5ax1mQYOTgD5jaylVpWBzdEwWQX8+n
LK76g2TfNo8U4Ez9d8UEU7dVI05AKAgcfdCTBgpS0QypaIGK9/clKndO5v9WIrqSKNi9MbOidPUZ
Lz8JvWqXeE9sdpP0uUQznScxl1ZQsPukLTpgJWIFsyPnMoKfhRxhKt2beJwG8RuwWbQAiUg0X6Vf
s2MOplvZgb0dR86LKziFR9V4GDqoWjI9aPo88Mzm2iKy24REjDhV3zY6UOtLE7biUp+Wjwv7mpmy
Yel/8fB/lBHfJc0MDp1RvA2OgRrweZwFfKRDMO8M4Om0kt2TOLJI05Ti1dHLRhAo1G1zWhzvUCe/
CAD+4wp2tkNTiBVqssxp3urYnJzde9lyM7ZUFhVlagjhwma0TxyMy2HNvDuMPTxahzpwj63ityGH
3zDT3S/2bH9QSwgc44QeeHPEsdI3TXJlAV+XBZ1TFaGuVvHb0s/R5QgiMz4hgDhOxgrHQz03QRuS
b7A69y2lO5aEhJcFcX+94M8i+1LZ5XXm1IjtrB2PaLr3a8u71hJy8x/Srmu5bSWJfhGqkMMrAAIk
RUpUlv2CunIY5Jy/fs/IuyY1gjF75Re/uIqtHnSf6elwepRAFod8dc6j0+KpxiBIYcblNI40jxw/
RuYGEx36xAnfeAbCIESsFuOcKag8RtZBDa/LgLfKlSOALY9EQtAPSmMgPsSwa1tJOy3l0edKi3cV
iAfAzErpqETGkxrwhPRlJg6uehxPk9Oj4Q20OVgoBM4433wY97MDxEW2zU88HvYtw9KFcMbF0j7G
lFuJoJS++dTHyq+R6s9ta0+c9lHi5CwXLeJCGP3/i/hixgJhqdKQcZimCc12g1doia0o4b8b4Pvl
wxdiGJ8CZAx1NgM2CjneDWq9iUDmEGrRbt2jFt8OF2KYm9goxaY0ayBgICdeo+7LsUYLSGJL2jOI
jzihGfdDMd6UBzpYLVUoFRz1Pahu9+pp8JoDpYQDuf7dumpcaYxj6bUWDGL9dlsNG9WR7OZHguGv
Yld40zOvWssxC7YXo9FlTdcTvF2JeGyQFCXBTcwjj+bJYBKjnRGE2ixHePujm0MmO6lRbKn4Z/3Y
3nJZH0D2bBJvx3pp4NqESmcMyMNL5LaWbYyP6NgxVD6bB80P7PEaaUrwc44b1cvceLR5txdPSwZK
Aitqo5yW7owcR/iFgJlUEJ7WleSY/Vtd4kJHSbPK2QDliyuEDZpk0Cgm+nHe2K3Ro2Odk6xfxN+L
A2UQA9yPVZAnCmKz7KuYiHZgPKxrwzsxBiuwx0TFYkIAfFApNukyJ65bu5B4m2WWqzUXijBgkXbg
EesCnFoMqlYVVoGlmX4PXslqBxdGXo33TliuQVxIZAEjEoSgFBHA0zIuaMTeQk5yJHttQ9u25avp
irJZ8kapeF+MQY6xy5tUtJDx6rJnK73Ngk89Ui0L1TVMVmKojj3JuKoUHXSHbqiD9I3Os4xa+qmu
zwshzOGlzRyMvYGnR9+Cpjj2lArL4rXtuu39wSjOqjBn1RaTEZkyVKFvAnrfz3boRs43w6+wRzpw
OJ7Lk8e+dDQpDzVjRuIar5BNjpm60AsOZA8+u8KWbdHunrmLvJeT2OeTZN89qSh1mpDhJGlRQ3VC
p3pst4YjejDBZ+LxWuvecv0fIfj3mbJPH8xsFVljjY1bbXq8WS2vP6CH4TbzDSe+Ljfjz/BJxnbL
0rFOnTN6Fa//ZAlQ3ta9GQboFj9QYta9lalBOg6uIHaHVjnFSuSUBm+en1oGq+WlFCZsy7LRlIMU
cJKCqAg7u4nmZuUDMgJ5EtjJy6hwcHgxSL0UyACxIo9Yt6TCVNXb7E53lOfoWvMSbM+LnOmb5Aw7
bJz36K7atHB4QerSjXMpm8HoDF2YqhanqovVoRul7b6gDG1bWuCBQ9Gv5cJbd0ve2TIAAy6LrpjU
aXBb5ZuEIrRTqJqtoxZignu4aZ1ReV4XuBhtXSrIoI3VdURo8p4G4emDijX3rT143SFGFzbhVjK5
0hjUqcM+qLUKn7JFWanG2gQ6AgZ+yYPuxV8/E5FcqMZ2aIJ+MSBRBXdIwYJuCE4kEzu2NusHuHTn
XAphgjtLtcJCNOHzpdw6cfE0xZx4eNmpwZsB5gzFBPnS+4eLhL0ggZrj4QLa1qNeWB4h0iHSeG/0
ZT3OYhivjowwHNUJMX5kPHfNtg44FwDv9xknbitM2wtERS5PDd2mEX1xNDgnRX3xIzCdVWB8ddZb
jC4YSDP02ZA4+PabWm9OVV9/ryUepyhPHcZRBS3Sy0SEOuawCzsvEV/XzWrx7gIfxe/PzvilVKRF
WJvwFMoWgK2t+/IVAb0d2PFVuLF2vNBpGefO4hjHbIW4EWcLLRUlZTQrfFQP7UD5RnQkW8fv67px
zo5NbASkJIraKtjNAQqGXUl05UZMWt7GAJYR5u0pfnGCbD9KK5HCmDJ4Zu+FJ/qOnA/NW4pccbHB
/YFgXvIXexj9V7xCefmqu+Kd69sDcsUo2ZZQIZmxa6pBDCLSMNiWtvVW8+l+3c+8ZC/VZXAiT4a0
GnNkD3US+nmib4j2PZl/rn86doL3w6HSb3vxAhP7PsqwbAcRcGRLHmWxwDbhQwYuwcmbwPiPjMD2
u8hx7D9cG7+tU2PAowEtHfJE+JTgTHdBjY9Lo76iZZUMsWrBCY155snAiKHMEWZdcSNa1o1Z3Jq8
SUiuSTDYoRT63A+4zdG+9KtARPnfYztyeRfgcjRxPjYGQ/C4rDqL4Nhkv94pW3On+LSdhyeGd2AM
dhjJgMpdiIz/ZIlepOaPIDHicM3wLEBnutrGOE/bIX8LHGhSKHXN2DY2oyP4rQ+OPu54tbx+l3xg
F810IzQrHJ2EKWARRfL4PvFVGwXlu8zjLQTgHKBO/5gLp1KHSpAy7M5wpWzuvAzEqY8R8pWcM+QE
Eux2GhIE8qgJBpxonvxuui3qcNMknDQUTwiDD60m16JiISuulj+0/kdpvMwxL6HBk8GgQTZmoJdL
TIRcChbASCI4WQyxcM1i4r08eJIYKKgtUkdpRMHbL540L/eCU/B93BYvnUu3fAmlnf7g1al5xsCg
wxi3dVU3yIqnQ7cVyua6b3gIxBPB4oKhRQOWryMhJJ4y5XrQdn93S7DsnVopV2luwqBHL/AV13gO
3by1LYf6a+ZpeAEPV/EjbyKLfo2Vq5Zl7cxjUG+1NOuEEhNyGYZ8aPvuR58YjiS039dV5EAry95J
AjPNNKxXAIaTbQd2fiTEd/GeB628MNBgoEHB4ktwUAP3aBkSfAToy8Rb9FpywNQH5jUu7nHiQHas
OSnHVOwT4F68aw/qT8Gefgx+dNtuARsH5cl8BuA65SOvUZ6H7waDG1aZm2GqQ096J4ZOdht62l2D
Gz7d5IXDPVb6KlszFQZCFCEPJuxJRdfmIfA7P/MbT7cVR99++s37+xY2GBAxerGVJRX1DJBxFXa0
pdGL+p12/kk/BO4Tm/cBGfgAxXuWJDo+YBTJdh98UfKrTr0xrKuClwfigKPBoEiHRxZpZwCV2P4T
S3Yt3maRu+5lPI9mIgs1GYN+ruDRpEzsYOxsRd5kmrlpKs7dyEFENlWAld5KpoiI+UjhG9VrxOMN
5cV87JwROkjStizxWcId5VsKdmRHF3nw6cR4mjCAEYjE7EUJjhRrB6t4qq2n9U+ymMi9eGeYzDvD
LMJRb6nrKGB420xPGZrF6+fIIVi7+kRvxdRJXjkyOWhrMugAlvdwMkDkARSkFYzUTY69U3rjll4p
IPT0U799u1asv0ZElk18joRuUAhssNrUhU3uFLf4SjbTSURzPO1CSrz6OnPxDOFUkpchEeyH2JiK
rn8c+fuosMBmDLHJqH/5vfsr4SnvkgO9QYlncR49ixNSlGvxv9LeDPgiBtVNIZcCOkhNi/EdtmRX
PpgD1Adpr3vhXttZsW19l+/WP+zid70QyiTP1DSr1FhHC1stY8eC/i0vEqeTnkRyrac9RkLdKufp
SR8KH5D/QiTjHybJY6nOLAQJUe5JcXKs++HZqtTEmYLyYYqbA3gaB2SpitBFv6qzrvAyDkgY5NAw
5KhaLBnuMGNZV0ZLEnrdx3bRxKY9Dv1NLQ+HKY6cqh19EbtDy7T+2rbtLUc6Ve6j8mfpDGQTuQKV
fQNwELZoa6bx7Bf9YXQoEpnE5kWyy8mCC2UZC8Y7moRxC3F0qVyLhXL06hPvaRaLsnzQEIbP3f4H
v/mtJIvlppAqo0xDicHBKIuTYwXsaOdXhk+73T71dDuryOK6CpJtVAWQYxajXZwd43S3/skW4fzi
9xlztVJMBDU0HkuH62Z6LhLeuNhiJHQhgIFzLUomqaR1wMAA2VznF075KmIFH4h260furj2eNAbI
s1kL5hSjYchIDKmNcsOV5Uh+setO/weLME8YE+QNoLOWBgLVahckV7vGGbfDiRb/wr3yie4isNT+
z61NNsYzUtOQFIhKgusiz+w433TcjSd/wOizFCa2E1XByAQDUQpOb0OTEqGrXQeu7o7O5BIn/or1
Vhz7WyzlX2rGQEZjaqpBJIU+5Uo3eXrjjf+intQHYRNs5Rd6OWSvlivy5liXXz4XR8qAR5u38kBK
KNtsfmV8wtAWT1hotC28xLXc/su6p/Fww2JSTHqppNMUmqhM+fPb/s0ePHPRUfHp1mgFayd4tUXe
ZWBRA764c/PaKKtEhoqq3yI/F/l0ZyqaWvjvHXpYK8BvMTAi1FFhYNcAlaT+tLxoo5/Mg+lGe+16
OP1a7JY9h/vmVTh9pvHuwoBY+s9IVDqloC/YOL8RhAddwCaAiRO+c0+SwZVwbAwyl7TUd8BicTu/
qa8GL9x+suv+Uh0GVOK4V4IEC8bf4qTGLu+F2ElfwYV+SPdxZQu7kcenu/iiOzuCxWCLFmBVdTii
3t5N26JJ7Hr+lleg6lO8tOVxVPNkMQijh11fqtab00kemIGTfeYQP3psvmg+WCXQsxMfa5q+KVyO
91EcWbNQBmeIPIKOIIKZzBirxeGSuxAlG7JJHAON6sg/eAMImOs9f9fM4iPz4nwZoBEjATFhgCtW
6yaHDDtjvDGtV4ls1zVcfC7/Twyd+Xrv7HOfCUOo42jDXrITEMYVxuwXk8z7hMsB7n8vCchhQAVc
O/8tX6TgVWt8fTfvVU/c8jMNi+0uv10BkhhQEQc56ZJfOfnwIY9sDIvuJERb1RGbgW6MBnQAk1u5
nYuBc08N/o9FAavmir+ACV7o5RQgZTW4RD5Wo5/qd33y0oF/KW5LTuTO+3wMwgRlVliBAC8s5ByJ
Z8vp6vxKrHVv3UpWgRoaMfAy5ZM11BPcQJ9BVosV16Npd+O1EuEpdDC13RCXm3WJ6xctRDL4kgRx
lAY0dim/DU52XXpkk4t2PNn0dZvdELd45khcfYZAIoMyFuW1FTJI1OzeLU/aVbsNn1BasbGL5vHv
bllIY5BlDMI2l004HpVmeOhe3k0edi7teTy5PBNhgCTpW2XANuTGnfLvRMEEc2BHGs+9qUn/ESex
TYCBEbkJqgTTgDSoJWiGSvYh4j/pDkV7r/WHZ94LneNhLPcuCH+lRIrfZlIiuxp6W4j3lX4jTtd1
yKvrrMe30I0BlNIqmmbM0f0kf8VUF4grkg1s8VlGsgyLkJsdekY93hTuetgHoQyGRIU5k4BePJTv
F5v37oOd5dASPTrbuB2qHBN5S65dRHylFZqdbkBY2m2C6EoTt210Wveu1YsU+jAIoveKqBaDprgR
me5mMXhOkvIB1DNPepfu51nz5n7iXN4U+9ZskkEQbLqLckxLYXBJnLZ6Yx7SkEfjxrNDBjKyWbci
scGgiqb8wCQqbTg0nEKAk31bPz6uPTBwgRCoiTB+QN8dkgdqSF9wlGtaoU+89MhbYs5Ti4GMtCfY
TZLjVhG10hZ6+HIDKrQOBJ6CIxFegyrH+lg6DF0NsctDxMR5HG1Eo3KV5klpuc3fHIR6CxsubBxt
8/9tksab0aWt3yDCMN16g1vayb8KLo93hvfF3sZJLwSKaHGdZHpnDqArtA1v3pbb5DBT6hJ0o/BK
VbxDZPACL/A6D1NIm4NdjjHowdir+sO6EXIc6q216UKjqOr6KVdh7UktnTIh/GcWeKzqPDUYmLCS
dGz0AMBO9P6wM8uXThr8dS0kDhTJDC5oOd4pA72rgmPpFk/trjlmjvo99IyN8dWqwSVSO81rZ2Mb
wBeO6NXcD5aaM3ih6fmMReIQHWHdvC+5kj0+D6dsJz7wM468r8UgRiWMUtxbyOnmWf5slpYnGAkn
LOR9LQYnxFzKs1BDoCuPN4Fqp6Donl3OkXHUYDkiBLM0hDfgq110HH6hW2+aL7o9O9Oh8HLHvM44
FQ76+VeuDYV5qWhNbWKzAJgys1QQXcNKj4OlV46s/+xaXoGPc4AKE1pgN0hsWNmAxmrpoAOHpsKZ
U95OWJ4QBhqiCfPcfQOjE6rbihAby9jNXrbXvxPvM9H/v8AGExRlFfCOPkRurepeNTgZYd5XYYAB
W9IiQyJIg41jtWuwJ1TPat0elQ5jyCXvxHjYrTAQEYQkkisVhj04hemQrbJNfPS5Su68iTe4Kz7l
R9gXjY2yIGlVGeUmMcyTesDhWcN9rma2pb+o8ctnPtBZBqNShq3GcRFApVL4GvQ3SH9xLOAP2a6z
BAbcJPDgkJA+NOKd7Ag2CDrwoqFZSl5P6R8+z1kSA21Fro1YUDrjbebOHqUFiyWnBR8TZTpLj/yk
73I8dJbH4Fw+6daQCx2C8XqT79Drvs+vkr25G2/pXFLjmWjSoAlSXv5+uVSFkS4JlVYLu0sZ1x3M
QAiNCLwx4c700daKEijdcjiCN+8X2YR8JXzhrRlbxIsLoYwrt7OUGMoUg5Ne+qKo2xH7McOINxS0
XLC/kMLY/Aw6nkBO0dlPVYu23bFwEkc/KH50UrfkpvV4EdIiQl0IZBxAng0zEtBA7lqtX2qZrWSv
n/CwCwGM/Ye6FM2TCtYpVb3Fxg+bpBwXXn6Jypihwl553VRZokYRo/ZCk6Ho32l28gROBNq14yFW
HrzBLdz4WnHyW563LZ/bb6Ef+uJDxA1SC6FBNN3Jg3JTh7yGGp4I5sodJrEkiYRQpcvu0y6yk4xL
NrJs1GctmJs21NRENhM0Fyr3ui9uultJtIVrC0ncYDuAH1R/FRuHZ3KLrPb6+YOxC82SiBioMiCJ
W7vgEsCrrRBs+uSQXbxIa+cz9ndWkfHbei6kxgT3iEsqyxkyjN/LNa/1lALOh+DoQiHGawvwEiMq
gjEkqS071V3joKXxGBw68NU2J3FbPa/rRJ1yTR7jtOBiGLt0AttZpWNvVWtsWpN8DQLBIy35Z13U
HxDpfH6M/4paV8ZqjJEmbL72LNoVgOZqw0l2AijZJxsUZLwaCs/umXssaMYZEwRoNJkxlj42d5ni
cnSiZv3h/LApUseeOyzmYtuEMCxcDZ2Fpv75ZvSiLS4txa7QJ4w4Zp/63Jty0csuxDGfS50aIQlT
XB158zLXvlqLjjSkHKUWT00VwYytKaaisU4Vy+MkSVmEfUMDsSPxCtTwHE/6qIZmSaZuWqougwmP
bRRuQH5UhFKZu2OMsPxeKyJb4CXEODLYtuC5K3s8MAYsaJCyraIQT8Zq3HTgJRI/HtY7VdiOYKso
5QSDermrVLd6f5uFHL6ZhVjsvQAGWM0gEqQ6VfK3FllK7SBltnGcwTorbo2d9n3doHnqMAGRHulF
0/f4MmWQe1mV+5hK3a6LoE733mXeK0T/hIuXTDKMVq3Xbe52wmlADVXwo9pJ+wY87JXdSBzU4SnE
Amo8F/po9LkbDX1tCxbZTxIX2T6i6HuVGLeUe0FVQaiX4zlDuXRMNL9jN8+rtplBvJFvsGwTUTqv
3Z4nlIHT3KhKrZ1geRYo7aJ5L841mG2+9tXd+vfiORIDogrYcmRsyc7dVmiPemDa6mAejDniYAJP
HeYNUKh9R6RByVxFJbYhtrYohXZRbQed141Hf2nFANlOMfAqTUpew8ZDchKLJ0lE+vVmmK7j4ShJ
tyT4sn5+HAtke8VAOtQqbWRmbiEeo+F25C3k5nwfdnFLoYekRjNh7grWjdyZdptuadvK3ynB4EIe
VZKslLDwUDko4/dx4hzSwrT/Oxdie32lCqSGGTEytOG0rvACrsZtfSNszAOIqCZ32kXugBk2y7W2
xONNa1JPWTMIBiOUKZjCboZB5P0LXol2Nz+RYp9bvqr5f3eMDFC0caqbYgVfquLvcbYPpr/zVZPB
BLOUSRNmEYAoJ7ZWbHX1W6c8ruvAszcGD7qiVUqpw8VKL++u9RL5JIqJuy5koTwNe7BACCpi16ls
sS/zutI17M6w6LWnePMO3DUO6NbokhNzi40gjhb++9D7vUTmXlLBFTaAcD1DeDphu0HqJX55hUyA
HW7BJ7/jTbcuHuOFgozRCXjtifEgxa6YnyTsby2PZu+tHyJPBGNtqYVoW6n1zB2beKPUz0IN3r2O
U3hcDlAuFGFsbjaaOpjzNIfn0otP2gqb+U7x5428tVxeDoCnEmt8WJEcRSGMr1e+DaNiq1EMsozX
9XNbeKm8NwXmLhIss+q1ss5hCnWP5VGUYxWTpwrCYayJIw5tG9/OHAhcvCfO58iW6YzC6JpUA47H
02CTLDlmFW/H0+IdeyGCyQOAX9IoogGdLFN1p0Qalore4e6weQkuniby+wiv09Uuq0ccXzyqh7xC
26YVcYCUGtUHyL7QhLmPWqEWs6pAVDyCosvQOhDeXAnoYhm2hhVy7j6eLAYYoqCbtFCOEeL32bYJ
Dlad2kN+xLovRyA/OaZHz2ZNMQYWxLwZ+7YWaShJB+2jDSkc6fpXr2YHRqjndXm8T8VARNUPrVQF
AL0sv9LBUsRrA11IqVFXUpBf1bDDQmajH2Reh6FUgUGyjvqzHWJ1Oo2Obyirb/kzj3e0v5DfBb6M
E2exjAnKgdhPZgoT7PrZjpLETnEhiv++vPReOcYK816dSFvCMszUcrBHxk7qG6njxV48XRj7G4mg
5WIj5W7a7s3hltTHqOR00vJEMFaXV12tZLGVue30Q4kqe9JuBvVTEf6FKTC2FhZSZJYagpO0AvQE
R5KPjjiPtjEUHI/9w510/vzUpS/emEIXBalqIFydvwX+vIvQz5peqS8h5Z/zeA1gC8TV782AuZTy
AZPpdaFmoBwZNujA2Zh78070R28+SFvjDguZdiGolyOf3orVl8gLOcW7ZS8+q8vcV3UvhW1JpMyt
hOdW/aoGD+sowTEPtkc+1MOgnvQQy7PqV3VGJ9hrm/rrIhaqW+8Oke2KBwkNgnAs1AZjSrt7awFG
X3y4jfefYFB/L4nBBrWrJ6Jo9BZ0sHzQppOMlFgEnYJ7dZs+8pixeYfHgIRoyCX6uJHvwFJqo/8+
xI8gtOQZPMcCLBYjRkUsxwQ43nsjOOhAXOFlfrkdHdpfidUtHrd0Ro3640X12+YsBjLA5STPQwSj
F/Fg0/fNbYBZhvA+9gRnvkPYXNhVaOdHzSU3vK1gvBNlgKRt+3YyeoA7anc2KR+l/i7VOWEt70AZ
BDHNRunSATKi4iqs9rXE6+ikf+Ta+TGgEagChjMCOUN9Dv3nqID3IE1AF+6t7hr+TEmK4g2eug7H
zai1rYlloGKIJNMSJFwm0RMdL009xbDnu3kv7PGXbOJjy4lqFyaJLr1NYRvg47qRVLOGnYQ7cofd
xi/ddXlDNoITbI3b3iEPott+jW54/b/rNqKw/fBCM81ZTRLoWX+PygMIfmtMEq0fJk8GAyRjSyTs
nAeQqNlPVbu3un/09n5dxEK3PT0+QxaxkNGydLYkGSiaTrIG0C5/nb3xm+UqaGz6im432+u31NnK
YNP+HDeaQ6ejePkEauUfreW3dLY2qcztkI0tsKvA2kQz3qlkKwjEIcpmXc1lbzvLYR4mtRoEI5hC
Mwzgig/ojrwiXfmpj3UWwXysdBhrqUeB2rVq2evNaBtgfVtvEM5VvAyLZzEM2neTmLUVCZDtw+vU
yoiNgprTiWgO3wrkjqAu/ncnxwB/WlRCCgq3zK2zB7yBJO5s0DJOnRWiTnARSumkD6NKEDPMWGE+
DqMlaFG9FmY7RYvY+IQReAcjHlc9jw73Dw+Hs1wG5A05G0irdkhrhrZ10G7ynbwh+wFTXoYd3AyH
Fk/wAhWQ9eNcdumzVAb2Q2MMOyFBFlq0rqP4yQpOjfZ1XQTvQBngbzJzGAoB73ww8R7DMt6KZuXg
TXkddD3HrXjaMGBPJLEfdALjiEb0Y/Q/e2kfdjyeeI4+LEcXRhOGCLl7lIxCcaMYtVtm0nEEH6wq
x3+nD0vPleqxWIkCvs5gZI5meaWRukrO607jgBHLy5WkhlR39L2vJQ/YtK3Ht+sGsASqMgZu0HUt
K6b4dmNeeJSQNGYrqbiCk57s6lJwwrh3K1O4z+VxN6TYwrQub+kDXcpjDI4gY6bqBeR16hcd1WJS
PJLsJqlTb10OTy/G2jBTbmbZgHObrX3fO4LyTzzdhdJRbXWORktf6EIjNlUWGHgt6BVKX5N1Lw47
sXtZ1+TtB9h771IAcx/pSdiUQQxDk2/bg7yRttW+curIEzatre1Hv34U3OweSWGs3Mbc7meCtEvx
zF2FJbu1MLVxAr7caHY0DzlV9N+hSk5ONCwUXF60xDERdu+jGBK5HnoEo+lwb6SHIYycuTsMEe8S
5n045rbS8nlKVJSV3UlprpXCvOoGi9NevIR5sqiK2ExhGdTH3t9XaUrCJowR+AklcUT5Spq+Dhqn
KL+sxlkGPc4LD46RjQnzGPZXB7tBPsgpJ4jg6cDcQqAk0WSZ9LErKZor9ztdldHt9u+XXWmWLIIN
QVQNSUWzB6NFo1pt3HexK+fXeTHYafazNyWOqy5b1lkI88WlvAj7cJgyN1BvMXjgkuTQgT1o4hWM
lo/sLIf57IESq3Vh4rOHudONL3W4N1VOkmyxLHB5YMxnH0hC6jTDZw8eS5BYC68V3VdqHNvansAv
UfqTYfcC5wCXbe2sGGMLWkgKuafJ9Ea/SvXbbuLY8uLBSSJacVRVUyR2bkfHGtvUMBGO6NNRR5eM
cFuP23U4XVThQgQDZ8WI9dtxVGC5EFpWpEd1fPq732cM2cprdYCV48KWD6l1Ggnvw9Mf+HAdXCjA
GDH8p5wsbNhxxwKjRqkh7DBpsotD9EM3oPwQRF/oKqybKsG9pgm+0Yh2G862aZYcTRfLovLFX8KY
uUn0LlF73OXNRnkZMVmjgpEqOLRY7wKG18LhTaotZlIvBTI2n9QVoHqCQDpGS5cpSK+0N9rwwafy
9d+3wgKRLrRjbF0XyiqcJnxIkGGC8GMeuh0Yo3nRw7IfX4hhAqJgEKywnvCmpkspKK9YMNgJKMVM
LKEqvAGzY/+eXJgqplIid8lCvoMJjfo8q5q+QYxsTpuSfCnq53UPWHbi37/PJmhTTetJWdHHrf6t
jG/HeEd0zrOF/okffeAsggmJwqHIZHDcAGB7DQxwmvk6FidDe7GGr91wKrO7dY2WMeMsjsEM0mLN
xFtVeZzrQ6qNd1LLs7aF7uF3X4XlKJkaPbS6GG7dBJqTN6i41Y9KtiOjlylbhfhVd1Lmm4xXll9W
zTAlU8H6X1NjrLwi44CWHQSX+XwqNFdI7z9zdOffZ8x70qRgTtD16MpquY/l6CZLc2ddBP2Jj8Zw
FsHYs1x2elrVuNUlBT2uBRpEsekvtUu9fEjb4GbWul0Rq7yU6TIM/5bKvjQneokVHe1Ec4Uburym
b211l9p9+jZTmPtE5Fy+f4C/s0jG6iNT1EahaWlTyK/SjrCRruc9nbrhZ9solq6cKvvwzOpgKNRy
pM2XfhZfEfmg43E4vax/O54UesoXwasRj+HczoiU5GAD1nOnM39WIpobdG5Rgve9mGuzSsI5VE0Y
evA4OfWu8VFm2coggps3KXLbvEILx6/YNdN6ZZGmHFGlauR9b96KKcf+eL/PXIUq6TMtqXFwQYrV
ReZkY8v0+qdZhvGztTHIEI+9ECA3jzobEjW5M9QV5HxZl7FYrZSlsxAGHnI9CzFWijJs681efuoa
VMDKnWBbr9lj5bYbCVuEpxfVI99Kv7bNq9LnPTx4B8mgx2ApvZIqiCnmFEuRwnlr1NxYfdH2ZAlZ
c0XXTfltNfqFlUfxbCplhBv3jQ/HMVp7DJzuZXawSsOOb4fK573aFz/ehUTGPMClIskYLkUrxfSY
xw9ydUs63hToMh5dCGEsRBBzC1QZgEA5PFbaYGv1XUGuVHDPNeFpwlp366goV7U1+lXLFc7TkLGc
epSVpB1pnN1SjsUNZSEBZ0zkdC4W2O8VJ93TbPC6vS4ay4XGjLGM6BAAiy4aSEzwrmMhhE14DPl/
OFRVRz8RXiIaGweEkoGVz0GduWVkg17LLXy1tMuNaZfXNBwkr+saceVRlS9sU8Y+bT0z8B4SbyVQ
zlUO2ejfdVtyTHQa8roTlj/aWTn6/xfCkmiQTIyXIdhVIlsNt7oc2pXorqtEP8KHm0s+C2FtX4i1
TqQ5YEX9Fo2pXanXxrSNzH2lyFj7u5O63bpAaudrAhk/SEc1KVJwubpFofsa5pUaOd01jepJlbQp
q5EjbvHOvNCPsfymjge1NBEGVKnpBegwE6fRtuabzuDkhnlfi7F2Ehh1IWgDykeT7EgBpj0S7OaN
BP9vjk9ni7ItGeO6FhFpzM3ebG765mjJit2LxK0bwpG17MD/sw2drcSijR+0tiUSDI3h9O2PSefl
65fj+N9fB/3C701cRKNrqU6IRlW/uu78xNfvJYdSzUYej5553e50lnrMaDRBJjGaXYNE2mBM3hk1
y+nL8Lkow8xuO5U79U3/+D9bui4yYDGPwSgPEyydrhxIsAhAL23rSEcckeK6lr6vG8bC+iS8iS7O
koELQZmVHFsoUa4/lLvwZbwyNjLoNye3tTF4RFehgL8XsW/nWGC/xoa6o775PzLg6w6ns+xkQljH
Rk9b8jGJ2x5KL7zvAyfz5RtjUxxKW7bLY9Q4wfXnbhtTknVFQgKZrTCNYoOKe4MYzyjiEwY39tHE
u0aXTegsgrFWI8q6IBdhQlHxNOujbCsDSFEMXNeiVW7Ubtysf9JlSDnLY+L9NsgUgVQIi6VYxXrg
xNa1nwMvY738vc5CGCsViW52XY7vZeixLaQ3fQ6qSl2zGx6TN08QY58NpZDTCCoVg3QrDaHdjKMt
Bl5NeN2KvGOjf8jFvYmmjFSWJ2iUGKdROZLUmWNeZ+cC/wD1tvOxUVu5ENJkjVHXFrCRclDeCTZi
D6d+bQa7ktxsRyFsuAoc8xFhz7pR8I6RudAqZEy7XkVW2ep8ZfiexvdNdhxbbiPmIvgrGI6FliZG
xZj3M9Klepa38CesmKvdAjSD6C4tDbsogCS0ehYmNuI63kQPTyzjY90EAu2yAmhW6ZUi7sUh4pwf
PZ8PqHyhF+NUytyU5ahBLzHQwJLSbkDP07cnMcfLXbxG+L3+uXjiGPeKqiGVkwhvC4lk/4g6eo2N
rWzVm9SofNDpdDaSZd66yEX7v9CQcTRp7POiwW5lV69OvYIJzfFRSom7LmRx7AuUDr/tg/GyqY4r
XS6qDOllpGJ9Yav7w17fZ3hZxI1TxXZ2SB4oy3XmCW4kcd4WPB0Z9xP1LItV+kiMxKNhecheZdZf
HiPjaEUuo0PMRDJOSg9ymduacErb7C/1YKJGwLsRWRn6PERlb5TPCrZi9J8JTM8fShXfI9WgjK01
oY0EHnWfRLdqV2HQkDOCxfFalQELYsZVFtIES5xPhz5ITkLI639c/uLopDNlXQYbEPPFVUtOm0qE
GuKoul11CMG3qmuPHKvmSWE+uq4UchbkgPV0F22zEYwy8o7ObNM1fHhl4o3c/Ie061quG9eWX8Qq
5vDKuJOiLcvyC8uWPSTBnMPX34bmjjcFcYg6nmdVaW2AK2GF7hMP+4wnk9EBowqrVmtwsnYwHFMl
QSfNn8Oq46ja9jf65wIN9uUgC3IVTguekypyo+RcaM+cu6OK9NGzXgWwSkBhItQSAuQ8VexsEjxD
AEjOVHjpPNuztNhhDrKSvB982egOHOn0lvakM4EDRCC9mRCUAjqX8qMDfqOw9RddsV8BBB9kjyWS
3u4lfBu2bHmzfNvdPeV6diaqhHMIkr4Yz8zoVvG1A7nrR1t4GjzZFQ/yo3avPu4fd19nDPZtIaeD
kQg1CjqjdFKGWwCO29EcckIlT2Poj1jlOJG1JE1ZE7h4+UtCC1XCy/4pNkcF5dW1MUFkmtKCWE1C
UKQPgxFsqwAQt267DMSKby8WygDSSeeco6r03+7pCuNLBsWSdHFOsb5UH8X0izIVdtudTfFp/3i8
+2OcyaAXRmpoGYb4ir9E8YvBw2PgKQHjOBpjqNK+RG4xL4ckvQVz2MjbEeUcgUUv7pUmtGpMHrqh
dbtMsw16Xo6SbR/CVBVVVlDOYGv/4VAsEWBoYbeJ/NOIp9PYdLldNMXr/sfgyWFULTG7cKorPKZC
7ZxFoNq6rWKeD9q+retZGL3SgWBplSOKM8odpb1CGhRkWHJMbUCdugUA8iJX5GH58s7FKJmsYPh0
UkY8RLC9Syw7y44VspX9y9s2mOvBGE2LQlUXlgLTX6Z2FkxfkxqnBPv8+N++EYv8AveqaR04UwAw
ebLKE2jN5+K4f5LNrQYMb/6jbyzsS1pHsSx20OjBl3zKLF0B7YO4oUsXhCVPPIQO8DQPC28smqMb
LDEkkHIKLRNrgkW9+LkZqldDq3ijVJsyVMk0RFm0cEQmCknLFNV1iZevXv1KyvRRirrP+9e3qQgr
CfQXrELCVEvpIrRQhDxt7VA/q5HsWvVt2HH6aZtLZRi5+H0UqvYrQT3qSGVcQ1B2MU+STbDmRclW
5ANvqYza5IdYsBLE+IVBX9q50OFE+7n8kVe5vTSNQyYMqE+Tk2QibyKJ940YHzF2RRrPKfwQQHTd
8EvpdIfpPMBDWAE5IMV8Sn/sf7LtIismxEQdcwtAqWDzMmOSGqBx4yVvJZ8THZyWih7Zcdlg5Kn2
ZCmd7Fo2nbmPPGy7Peey/nX/F2xf8fUHyO+/pZAnqlEQemRl9kqh/jZrILaZRMPJy8oDGjnHjWwr
6VUeYwZD22bxXECemp5k/TlW7iAXGNDO/rF4YhhbKEW5G0iMtxsS628zwGlrDTSvi+ETeeCM+vFE
MdZAwpAUi4AgmepgVCeHkLwW0gvBes/+kbYHrFa6wlhDX49VF5cocbbxG7vYcNBupuIoHnuX8jjF
XiUc/qj9upLJWARgT1KxnSh8R6I6GhYDB7E6aREPUm47R1/JYSJlWgDyq17g+adXJEtue7Mc+sJZ
MB6HHSzY/K+McK5z29avisiGTfARih3dwJk64VhH2FdVVI5mcESwCRqmhawkF1EI0dBMnu9D8zNH
I6h3+Ogff5/hzbusHXGciv2UQCPAdg44l8xNfrVfhQCO+Jn3qNlcmQMl2z+e6q39upJVZ2VURTHi
P6wox56hOGbHohXr0rZI3x8XQb+U0qSbIGNMVB9kXOYzxUo9aCDqaexeGsjXJQ6VYzwQ7SRM89MU
hjEguC1iufIslnIgFUou2a0RjILEyf42bRQ0PqYuarIJTMH3Xm7pxcnqKTiVYjzq0nmYe+zHH2P5
+U8+yEoOY6LDKNaVIGBiEEW31zpC5VkJnSl2skf1UKQeD9xkO3ys5LHmic3upBDpK+NEUWKWQ3Fo
LxE4pfgTA5u5LNr4MpYmdVQoGHvpSomEpQavVpWfsZxpSpqtTrzdz+0m/lUKazJ5Ly9mtiw0A8xv
c286oGqfzQBJlhw6NKDwoCY3TXQlj4m/llUTuWqQygypegfgiXOVi5ysdvPiVobDRLwQWCpmN+Cl
mTU3ZvYYgXE2fdjXO54IesqVbSZzlM8NLcxL3XFGz0YD4yxwxveF8Hz0W8FgJWWK8qqaNRNLke6A
bfjWTiZ7wJwKAHy92GufeV1D3qkYY5rmMQuHiKYm+pksP1TzWEpP+2faXknS3ga3gCqqKYwBdYpp
ECXBC21EW+hr/RcoGd/ogYdzdUZ/Fk1RPKcS0Etn4L+wXlRObXZb31fymbiHgSpRzWgbX5Bf88xr
lLu0+pSjGpdG7qwf0+HzDO7e/iz2X/ZPvl3eWUlm7BnI+pYkpYgdRMK89nRRvTKofmAFVbXFr6qr
2+OlCSZe1N1+4l3FshVvnYx0nlDFI0Wzvw4gRwgTvMUXW3CwAfC2/qo4aYFmOA/VmH7JD7FyJZix
9GWQ6q4akMnE6itRY0eWUFhqvwlTF/Qht+a4qbsraUxa3ZWjOOsz3Xa8o+yif0OlNAA+GzyghR16
ew542BHbIjUdS46iBpA3+veVeSokVUuBgvNk2Wej7OwuvTUk3uLR9i1ehTA2KZejNPQSfEBhmt+U
InP1RPBq8JsJc+PPkchZO+OJY8yzsDKSLToc20yOST85ofATyMqoVX8eFJ5qboYC7Xo0xhQrCQjh
oYSEMB4CEXVN/U8GXVf/nzG4ERMueNthDHUQ2+cOw0GxxZulpbf/Ucd/H4GNntU4GVVRYapPQjcz
jX6KKRZG+7t55pEf8QQxxiSRbpC1EWeRG8OelbMxvdbyl3L+i+OkqJnsHYgxI1mal7EDELDbVnjy
GH7rlI7gNJhvDaYg9XkLmxwTeouAKxMKawGAmTRNbMZPmXYXj0+h5O0fiSeCCdXqMi1kKdAcMDtA
np1l4RTpvDIG7+swnmAeQpOEGjSZ4rfrDvGTX805xPDlAWsYeE3Fp+iTeZvxduo4xvo2lrG6PU3Q
ZCBQS/B5GONLOj/UZ2duY1dtnmOh5jzwt60VXg6MhyAzNZisKteXIdU6ZL6yPNxOtYqF8pSTuP1L
cnCVwXyrxZo0ZaTzfHRLS/zyBj98iH39Z+wOdu+rX2kHqT6nzySI7ngv73+JlFfpzFfsCrg4w8Jb
oriEAVBUPwEEvbgrQAH2rAVvEE6tk2JV4yy4M48wevN2V+8Kxr6nJptMETDI7pweF6Ow52XmZZOb
hrASwZh2Z5pyP7dw7eaTeUMxetLaxoBw4+XHyRNd0Z4P2r3u/YH1rYQyWjNF/WzoMu607B+N7lfV
XzQeNM+m8a1EMEpDWuzAZXRltpBiRxx+mOqzqMT2EPK2aLYF/X6QfXiQx+2cSBGclVCho1nanRTU
6n01Wpw748lh7wwo6UWKuRUMoT1GInFCkCjMUmsbCW+MYDsnXb3GmLvT4gKPmB6rLRSYBEohe8vB
dI2b4rvoEq8ITI4T2U6/VwIZG9N0sOvFIlwWxYVUnRqIpPpRCqyADsbwkv1tjb9+MHrRK/8omZVQ
ySXetkn4KcpuFZmCefFG0Lh3yKRM9SBpSlTjc1EedFSEvuWmpzxSvmfN6Z5iLyy4RUKehjCZ0zTX
cpfTgqcIGpmFvAjAWBiNRy3hZIPbXul6gUwG1URkrpZKxZhJnt3oi+nUyej+iYP4LeItJKy+EanF
ymgVeKXpZ2q52fAY86Lk9nDWVefY1XCjbdPUlBG5KCfmdPeNKh4ASW0BDATe5EAxgslDOfchdHgr
QhwNfFtiWp1uRpEub1psm+bii9oDSamTnSznpR+bSdvqgIzDkOZc79sWb2p6QBo0OwOPysWRPNAE
32if/9sXY3wGKceRiBpCFdFipxw/Z6hKFDyAZJ6jYBef4iisynSCio+O6CSHxBMAS+qovV0eC6+4
AV7y/qm2i/26pWgm2M1Rl2DMWLJqdKsbOIvOr8DdJZ2FW2RwxjfaB60C8su8TZ/3RW5b8VUiY8UD
qbS6m7A/IxuiY07pfd6JgWnNR1WpOIb8LzZwlcVYcqgscxlRwOnky3RfHPUvcFOH6KR56bHyphOA
ebFpgIW5s/qDu5/MOSdLVKAoWSi2dBQq+m6eCl+/p4+KNNC88pgcgRCI60062+RVerZt7/eRWche
ImVtVBGKOIFxmtyL/QGMeY/ifXigKiQcxVvtJeM1treTyKsasTQGzaLJcxcj4ekdNZhcwVYOzXkA
dCvq9LGdDDatRgwAxHF5Gsw7L+MFsA1RFV2Mnbo4frSGL5UUhBoH0GXzwbE6HGP6hUk0S6X9lVa8
KcpvxVzY8nJRyKnouSPX207t+vnocVeuc5h0QTRHBAY1KD7PN8vZxMHeqK1lipyvcuLQv4Txqzw2
WYjIsIwUBLnx9SA6Z37szi/LQb3v7N6lsBSt5Eicxj61ug+v7dV9Mj5Ha7TeCsH1CuaO3JtJbZvF
X0uCsfmodXQkmfFTNXDOydMSxumQQpm7NETfT5wXrFEUL6oVY/Nn4FgfTwzrbxZUeaUezavW/JSS
V6W76HWw7z45IliwCJOogl4MyPu1Ajhts03y20ni2TPV6J0vxML5goPTGq0YOIh1Jj2ocXkhS8WL
PBz/aDEPs7LX89Iw4R/1b+kXPQiD6YiNNjt0dTdJbPI9fEW5/8Tjr+VdH+Mu0mIWlwoLdK6+FLYh
pHbZGm6r8eYCeJGHhfS1pARTGBV0nDJgdHfEF4lbibaGBR4woqD27CsjSiSC256NS+Xyphu3myhX
G2MBflFcmltZwxNHyaKfylxdqm4KljI8DMVgq4N6U4GnwJzbR7OZPTOO7mRJCgZL+LOO++qHMA6m
E8u8i1OM0PenxR+OyllwhO+1W17onJX0wsNq4X1fxrdg6ngACxZST0zuO1Z7IJFumyGnxPovadpv
r2kx7kTUkl6wQlTXao/2Flok1t059EVf8RJf47hLrjTGq0hVWU5ViSuk9aH2VkJtCAPNo5sBX5tw
3AtHmMqOiOvKYGIdE55Sr5zuWPhNCEALRwp0MKkMTyTl0n7vfzH1w2hSUWu5RGu8fTnbSpM6Y2c6
Zv51323SL/LvHg38eO/jqkkGsygJYrhafam0A0iwFCXIjdYWzJs85egH70iMk0n6wZKx7wMfrf2Q
tecEu9tl8rJ/oO3ts9+GpbLj30o4IXTSeczFsoW7CKPZYJssnkN/eGv+kNPkdU756c/yWkM2MMdq
qIrBzjgA/h/0IAo8G6VLE7/gkfdQhW7xA9iKD7qf+uSMgrlgqyInYGzGi5VcxpHoqj5GdYlMxUqJ
Iw2xjTTCboZHyeLh42x+vpUkxofIutmlU4yWZZ6SS6FPN12kfMaD3ed8wU2dXMlhvMgcz3Va0qpQ
DUpNGfynFeYb0Qv4GfqzrzgoTf7QfqoBOfG+4WZ4XwlmHEpBGkz8RRBsKaWTlUGsaPb+2ThXqNE9
kVUaW4VCJRYUqFxungZJsduwsAfrr30h9Dt8sOnrMTSmemxhbSosRzw6FEXo7SpPP1VhfzuBK9wB
AxCA3Hg0B5x70xgnYlRJP0sh7DobwxcwGp/KlFcY4olgXEeXaaOWWhRdojonZrDIvCcxvZS9S6M/
YPVlIkMq4tbAijg5/k2NlAeGR0cr5oN03P8+PCWgf1+JmoweE30y7Ci0RrtpHyiYdkw4ZSCeEMYt
1DomBs0Q+XCyNH4hvEg1EKaR2/y3ozAuoYjF2qgBfupqkuqFmX5rlKCKtVre1+GdhnEJTTm2OQmp
HLtsQAYR/hWjWhzfgVYg9AqwCvuZlz3x+pHbVaCVJTEOQRsXIQS1HV1aGNzo0AbJU9bZtTs5i9c4
1a/I5Y2UbR8Ui8WWpZrILRk9l0JD0sFIiAXt6MEwe3vBtD/pOF9tO0ai0/KPFEbZ0U4aki5FOa3A
V8PgWuxrt+mTDgjE/qLeTd4bzIQLysp9bdl+Va/kMpovWu1oyJRyZfIxdewSd7r0QaTaUWlPDtAY
HH0B3v/yc1/stu+4npYxBezWE8w84/Upmqjtdrrf6n8ER7A6GGMHKvxtKjSotmRWaqvG/TLmdsNb
htx+vKykMFbQ162MeQ8oRwtsK9nL/Hl0loDWI8SD/gha28f9i+MpI6P+UayBf4fWdhfjxxhmwGE6
trXAyV84X4ct+UcmkOKnGW/qSsI8W4oKYPhr/xjb+cTv789W/FWzVTEuidGjKivtohfPSnqRhwOG
vx6y6ldVcG6NZ11smT+t+znPO8gTPlG2M+2ZTnYZzuLopf2GfnAYH0C+6O6fkmdcLNw1QImKqTXh
I9EwprCFxzEAXy/YcsI7+WU6WUHnpFxGEmo7H8Pm9W7p113FshhLL0StkX0ilrlp5Zfh4KL51YZ/
FgGughjXUYZSPOpvJKDO4pegkY8ds3TiT5YnflU8KXKsY+T/URH1anAy4znGHjs8CeWta8qXNlHs
fPjac9d5tjMPC1xydLgXqvj+Coc5n6xsrinLEVWXzK9AE3ycsdEjHiIeOAA12Y/f6ypMfi9MjLS+
Bk8wTXOSQ3vTHbRA8uQzL5P+F1d1lcPEsUWRzalT8a6cfIqwi1GJ1E6D+W4CxTeauxoXXn5bEa8C
GUUMLR184nSSONFMqP8tERGotcgeZ17phneFjCbOk6VFkwglN6vEM4YgtTJwotROIT8M9TeJPFc8
qOZtF3k9G6OGYpyLVV8gl1M71TXl6XlJBI59bYowFUkEU5JmmiwjT1ktsdROuD5Nv+nkwAgP+95p
M5Rc/z/78Gkbael6CbM8Yo11QsN0iFpd9KTx/psYxpbqfgIZOi1zle0PQX6qo+8RD5d7OylcHYUx
oSJUlaEuEYXFU3iK71VMyb+KPdoCsyvbsQf8wj8CfjF1tCFNgDtgWvq90cZdUhijAmOq5+9NNDo6
egP797b5ZFxJYDKLuo5js9QRhDMj8/v4UEevAwrBaXecuNw71PQ/uCDTsgy6aappLJfBHHakLSkg
BpIXfwIMVnh87V1M5mNvInJ5d7cZ/FfSGNuJwlHrCQWmsszDGD6aEfjbYsuu20+SfKsLurt/kTxx
zKeyJKzApPKIEdDJ8uN8vsxZ7KZa+2R0GSDvwksvFP9zVU2XdMOwDE0HDp2iMVmagSZjJS3Qx8J6
mEV/mg55zBGx4c7fydCZukULpK2u1tA9jS/d20OodLTbDDV71e+c2OPmMh9j4nt5jB1XcSjLcoMU
iuLDNXe4Qsd4iA8pgCr+d4Dd96IYc06gIBW4LgFPm3wFpvRZa2XOHtpH3/deAhML9RpbGxUte6qI
f1pgJkBA/p/d93sRTPRLsxHb9QbctyUjEA2hP3FZ3nmnoH9fZXpTK43WQBtsSvEiVC4mTOxO4ESJ
jX75+3Mw1gpCtrlUKNtO65HBntzsRTvHvnyv2qQG62MEiJIwAoBY5fAK/B8D4HvJjOHm6FvkkYJU
L6kvShHoJacew/v/jIetRrOv4w5qFgr3knLsm//4/xkvUHXiNJESvCdoZPl5lx31LuIo2ccg8e6K
WAiCLkoy0yiR+KQD6rHG+AVtSuzn5P4UW8GQ/u9NY4gzVVM1dBH/ic2L+zQclBprIq5FviXgSyPi
Uame9t31x6zxvQzG+K2wE1JCMFYwNF7f/rCWV8PMAVH9vC9m40n4Xg7jAsDqXYQdZTsWT4oPRDwf
C06fktIJL9j2RkI8H0ziVLXN0+pNo13dIeMXKgEjt+KAgktjWqqLuy6dQgrjQIhkXnFnU8FXohj/
EJGwKcDxDU5581McS3Yif+dc4mZQWElgnEMKFAIxakcg4pyyCzbFfPMeHXFaNuJHoO2LM2UTE2AS
SGQYc2piWcGgHurNc3ch6nEMT7n5sH+etwf5+0SIKsVvGWxODACcshkUyBhB2TsNtu70T/q9/JT5
6U3izP58xNvd1nA67WT6iWvcF0/Wz/0fwTkn2yuoQfBsFAKmIY3YE4zPS+GZxud9EW/1jr1zMkYW
mnKqApz/755/hvJ6f6OfAC/yYLqDUx6Nb4sTOcrb1G8RxCfDXXhTubxTMuZnhJbYygvMXAbI/dx8
mzHg0PW8JImeY++cjLHNUqnUjQkjr/+iLLRtEP4UnhY8eNGOfvrfSxPvlYc1N2Po25TunOrCvZZJ
dlf97Awe2cHHbPa9EMbiGtLP0USr0eaMoZOxPFjSKcTKuVFHGCQ4NdiU3NeVzRCzMgkmCmOlJG3E
GlfYVoqnSMMxzwcnzHUHAQDI0dw8k6cYTFQurTCa9RaqSSuqKlqN5S/9ha6eqj4WO4htov2jHPfP
uO0or2bPuBalyeREjfHlRKm3u250csKjlOSIYNP1AfiTYVZjhmgsz2ZyS3iYhhu1xneKwSIKG1Od
VEsz/r2aI6O8ozxHqdsAPdqnJM94R4KTPvG5FXCOibFkIlNCIjFtoZCNAnrpwh+ec6eJbONh8brA
IrbG+VbbD5+rQuqM5wAvZ5kKBvUcweyoaDQ9hRiRxepAdLQCADYHWAH6T+qhs16kzKcik3HEpL8k
wkFSOFkcR+VZUDGprLoqNpHomkppl+NhtECA9SeIIu81hHEdhWSmxjxR11FhHkJ2+qB2RIx2ecps
iy5FMVd4hbmNysx7mYz3GLqsJ5kFtadFR8kt/NIZngWHkvqGdnVK7vTH/W+1gcrxXiLjPxqlSUzL
mGkIN+zkoJxjV3fG2q5/CY75Wb8Lv+qHytGIHT335w5r1bxCK+9rMs4EbOt1PlASN7W8TbPzGH4X
uI+y7bzrt8Ni834xBCP9G6CiGMgnza8DybDH+9mPD+Jh0Zz9K93OyK/C6I9ZPTNFUMiXjYHhhTFu
7KQVbIDN+gp2qQUe2jHn6ljUMbU3aRkXvj8fLtV0ScxDOr/uH2ZjauydfrBrkqViRJ1OO2gKepun
FOqRI5Rhz94KIO4PFmjfi2N9xyLEc2zg+axF3xPtNlF+qQtH5Xm3Rv+++j7xIE0AsEVlhhDTHuHl
l9QRE3//3nhCGOcx52qaqxp1HsUPOblN87tI/bYv4l+eZFdFY5xFA/JQwKzQGOlMgNNIPWwjuNKP
+E5wMPaD+A84tUa1y2eOXBoxdrJEg3EZ8RIRc5ZrhDDgPsgOuuCY/HSGt+rG9Cv2yh/7AnkGxXgI
uYxArkO7n5p5Z4a3g2pgmrCzR7XhWO72jVqSIQGKUKPTC+9VY1EqLcFoGN2ZEZ18cmc8a7r75aC7
1V8FdvseFY88WPfcLUJafPxwoyu5MiPXMogWqijxooJ+tEj2Ms1gaykN2W5NPbVFqbFlyQT8GHFK
q/T2r3cz1VoJp597ZQ8iwLjQk8ehx5Jclil1l0kK9kVIm2n4SgZj1nWaEdIPb7srszc+glrqFjxF
nqphF3n0Fw/plopUJPRUyeOhwFAz2Ltcxt5NcWgnMaEzmzWGspOTlqVOuZzn8ZwtnBLWdvVvdU7G
7KtalSvoJsUpbjNb1WzhlY75mMfU6f7Kzlqg/KU4wxOfmWP7I2oYAtBkS5HYloQi1nWomrjgEVM3
6rcUzHGcT0h18OM1XiUwR9ONvMBGCQIBuVAI5vQ0nDHRixBK2aV4b8MNXCrEAesqjfFt/RxGC6Fk
7wO215pPxK1HJ73Q5SrxAFjB/bNta8hVGOPQkixUEkKo2Y9nrQZyYgQmw+qpsG4MLsbBG4TG3j0y
3mwQeitWKLcEHdNr7exTFGAm1BO5HexNt3m9QnafJFJbcYlyTPTMhXynKd2h1dJLWXZnSeIhGHK0
j90qKaK5KMCBCxSx6aiGp4o3KM87CuMfQfkODr62I24R1pXditM5J/09pvTuJJMYnCiwGbpX98b4
w7nOxJbQIDDIl6ZqQGwWlDy6lG1/+Fvj2CWSOMqMZpAB+SgkADIXTyVJbB3D5Fn3TZFztAp4TUTe
DTJOsGhzSbEoha86N4kNoGYCCsP6mAyIaimPo4Wn4xbjK2Rp6quEgrCJJ9lRHWydYRpE9yvu44Ea
y44xfeANaMKq0DUIKsXmk4xxwEaYnDYeXakWvstKiVd8cwTC3eu+w+CpCOMwqkmo+4jgNuOkckzF
06LIkYfoPyoi4ymqsBGqDvi12Dn7qhi9U1nEKSxepWX/LDK7FlK1uak2KrIrXQBfoFI8EXmxo54H
Z87RCZndBpmNcDT6AXVa0pL7dBaPRje6ZkOIvZDKDofwc2FmiW1N+UWJU2//g3HiCRAI3yc5aqso
Sywgw5Je6RIrxRyunq2b5lbG3OG+rO1oYmqWpIlg5tAY/yH04yLWMRgfSjW+V/T5NC2yE5aWHcv3
jVkE+9K2P99VGpNZJT0yx7kB8ZKunFUioMfk1aPF0cTtIhI4kf85E/0VqxwRu8dgyraQ8qtBeMLu
+qMO9PPqeX6lS/lAeeMR6/BOxTiQrhazpu1RFNDUx7F/qfuTrnIubtsFX49EP+PqSM3cqIJMAdbA
F2RX9Z0EGqkye9ZHwUvFe83k7Xpte+CrPMZnTFOUyn2L4cYhc3qvu0huE9umWxLM3QBZ+AHDlX7z
ZHFBQ3hyGS9ipE0G8i8oyLLUN0IJTMK0sIUJBMOVzinMbacBv4/IFm3HZEkGcFrSlpPfyHdhz+vQ
cdSCLdqmxmDVS4qwGcmnsLrMRW9LqcxTdt4xGF+hhJIQGQK6Wkpvx5/DoA9CN7zod0YgBbIPwgef
Rwa6HcauF8e4DD1B51vXMXNjxeLB1Bonb4djE6aBtMSBKaWPhl4+LZr69T/5DrZQm1jKPDUpZqbm
vL0x1cgpmsTH9qO7L4Z3n4zzaKwuiuYE2WEJoCsgvjbdz/8mgPEWxZjIiUGnyuX63M5fm4oHucLT
O8ZXJJEAHk4F7s8STtj+npubVuNUc3giGPfQ5Zq8KDNtY0Y/cvKaYoFR5FJy8r4E4wvMaZDKtsXb
o+vPevEUopKy/yV4gYKttPbg7hJTusu3TMXgDD1o7ODmyrb8PJWtS0xwVC5tZFvjYKMNcm6XzsVQ
8YtU8rJ4+kk+Zoa/TcpgSjkAyZNFnbY9hgVQIPFF7UR7sZ4LXbLjzuecmnqEPWGMxxBFEisGiDkQ
HstbFQPQoau68ytFWYhcXjd6uyR7DcZsSXaOdCFOW7z1B+ygoLHoAdel9f9eosgCjWNcXHFUqVaB
klRp2uo9xqYop4HkArHzRfNoUzj3M0d62b9KTrQyWF8RD12noqXvTo3lF2VyqpCVhkl001fuviSO
LRiM06j0uJ7yBXv0Zuf34ylOOPfGOwnjM+Y0agpA/mD7eUGUgjKYs50tQag/7J+Dp+iM4yixz5rK
YFrCvlXhC4OJN13yq4sXIDzIn7Jq5FH6bPeoVurHOBGSJ8oAiFCMG36JHkVPsusbC+BTTuuadvJS
x7bg8tBCOWdkEXdi1RJiPR1QBaoWO9a/WuOlRLcbVEIpDxKGp+7s0JbVi0Ul1XhSVjW5KSzdbsLo
PGemp8qqW8zyXSI0zmImXpwNbmOQ3JYz6dP+N+UEAxZ0p2tJWwl4tuL/Py2tq6vELkZvXwZHP00m
51D1piFxAxlRZ7rWECTRz1D5GcucuPYvNfXfjthk3IeoTUarZ7QdBuArAAd5oG6zYp9WvUSXLuql
bnqH0o7Km8TYbvFfFZWtiZaKHnYqPSHgB5pjDnjq3CHP0SWzhSADO3J7Trj7NhyvYjJeRRpK2lHF
lkA1N7ZIJqfmdeR4tsD4lT4Vq1CmsJdVqDqS8HUcgkJ8Ehan6znoSFtaSMmGZAMDjBZWe947fsvE
0F9c4ssBFeMuz2W0hcnjoleHfUXkiWEUUSKaAJZyZKFKdQecJylvsfbCVYata1sfhlHDDjQa+qSC
jA4LuKJj3aH9cApd21iAP/83HhJ5kojt7p+NOl82MVhLpWdfxU6UwLrJpLUAQE3ZZqPYUX4bkS+m
3NhycSnx8tyXt6nza4GM/tHFmDqiaWRLZHta4l9LJAFVEW6MhIZD5gkAPDXWPOpssvE5/bD7GdZ+
ZngCcFMr3jLLljWsfw2jq3VsSaGsI29WmmOMZLMoed91W3k0VQdykYhWKBOMlrFNtViEtxaGYFTu
MeQ1yBzop23N+S2CraNnwtxJBEPCblQGwCV0cG+fh+4uHHkfj/7WD8oi4SGhKfBaIMl4ryxTqv//
qCtdGWiDNKCcWLnPG7jYrIUZKznMV+lHxVRyZAuuhfb6LEx+oUy2LFdBrYtuWmBHXCN+bplB3vYn
oS+P+zq6+clW4pmEpZESOStHTPTqVnqo9NJZZu0OaOA8U9gKcOtjMqoR9zLG1em+pfFp8VUvu5s7
d6ywpm1iIpV4maPeYhvD4cKZbCr99XwKs2lC2s4AIy8eA32I9Zwjd/yJ9/1Y8u4uJaIyVhhdC83q
pGqDr5X6TW9QS9ZqOxpNr5Jmt0gbv1pS2sLgfMDNsd/VzSpMYFhES4/jBDcr3Ymn5VI+lHZ1UfwM
6/DhzzwQnB4zdOmLfCA3p+FLiYIJbyp8M0tb/wQmaJizGBI1m+mLi76BiF+WvnkxAuBvuYlpR7wm
8tsS90fj1AxDUgyYqMUI1KW8RGBHEaP1FL95qTGXJQ1+ctN4kAZEl9jLbhu7vBMGjzidL3z+E6O5
iqdKtwokdQPyiR7NIqB+EWewKrdrEzc3Qve/iWHi1TAObZ4aqKRYVRh0qupVXfelbDpvX8x2mJJl
HSyG6DhIMmObEwByQLQE4CuKZal/ydzSqRZgoqu28EAB5klqY52A6/moYn74iFexrGnKemZ1yRCR
t1wU3Ve6fe2oGGXKgO6lc+IGPcOeMKYCkbVD3U4UppdWIOZkdLBegDT+m95+nQGd2YYnMrxw7nXT
96wOyFimpZNE0ga8zVpPPYmYsIhdwH0kjm5PXnyWD1mQfd0XuRkdVxIZu4jCbDZJB9SZvH8i2UVH
FX0Qgyo7qinnobvpz1eSGBNQp1EURxW5VC89VFVpCwbe1Simt7y1hs0AtRLEGEGux6OYG6jGFsny
YEaZk5HuMEg8nESeGCbc93GbVZmO8S25+GKpsZ0ViMIaZ3OP93mYWI/+lNykGS4NAzjOjIHEoT6R
Gjs0oN3gljw2x1+M1c0xoT20JDEyaGivXtEoAiQ/Nt+O6a/cUb4pD70rX+JT6MSXmcuWszVAtRbM
+BO1iPMopFOKqQUX0sMDp71bKmFsa+3wVdMKxEXDPCyV/nlBE3DfBDiKyTISKXUkWVkKo8vM1u7V
WzVCD7WwFXV29gVxrFtlPMpIVBONWXjnJP8Umd8nHu4H7/8z3qMaBl0M+xy0HzhIJbVHiVT/TR9V
xl2IfVn2VYcjxDlAIpYQg7i4v2PTZDf5/5F2Zc1t48z2F7GKG7i8chEl2ZaseE1eWE4y4b7v/PX3
wHMnohEOUZ/nxS+qchNAb2h0n+ObJZr6ePWHdTPDAJ6JxijAAjAWIA6NVvk6WgMU8V4dMO6H2qJ2
lJIJ/K9vY+CY06MxYTTkkMJfFm+9cpyK8FMHd/0Gxi40VdIyDUU6J5GjnYx29TGoOUq4ukyiEDDr
GSpRWd2IhYKUegTTG7rIrbTK0XLM40W8O8pqgV9fyGF0BNPwc9HK9AkBHG4UFmNsKY65FdxTYBjB
0T8z+bQUyGhMGfu50lFM4VF/y9Ai2IhWE3PiJt3/P0L1YlHUMBbZlZQMeZNPBrykVLuD7sXtDYCn
bK36puqhVU48pqh1R7kQyIaYbizSOiQovqVWB3qv6iihRybfUzywd85S35Kt/E6ObR5I+6qNLyQz
UScLBA2w8HBWoXZGw/gQcWbIeHrImBsGhMUuUWFkVRvZYOWNaNmb++DCWwVjUIaYypNuwJPT/LF/
SJ0QDN/qA2V5lC3xBbNdX7Zd72ocXWwbE2B0ee4HndD+EdkR8mNXnaLhaI77Vvi5LWh9ZejbVkRi
KAbLkjkYRIonA+4qS++Rf8/D4/b/X+3D0clvAe+/L3WdjHUvUCyxMfJRkyLFcUxkF5DGThoah3hq
j1EZ1GCaL50gHj/RIbAUzkSwKR3y1FSgfXnW3UhldpB6nm6sn9R1fYyD0rXemPBkTm9KBFWvTr2d
g8IJa39XN+0zooS7vaHrCn+Vx/onPevQ/oXbeGx4VbgXpn0a7rdFrD65YIZcVUxRkYGewhiVLOe1
KCYoKfQ/mmOLWSTVzi4UUmKebP1Ih7h4F+zVXVxIZAxM7kidKZIMNcxPqHtFbWERAC6bsRfh+XZ7
eas7uJDF2FYtj7I4YmDMifXEMtM7tSgtInE0jyOEfULqdDGue4KHRVm+GHplS6ZbNlyQf3rYfwSS
61LYx6NiCuq5psNMw2XcRfvMTR3Tlb4NeOpAl8UNr29k1VksxDG6bqRFO0oEVQFiBoZjhOmxnKdP
JS8LIYyCJ0MNkgSM9DlE/hJoJvCo/nfsQU1aqDf7RFSqJsnaESG+LR+j5EeS3GraZ94yFoug6rHw
el3VplHc4JFB7erUQv+tlffdmz/xuinXKxsLQUx8bcKJRFqJBDc++EfJ6v5SBSt/qd0J0B/xN9mK
HAT1gqPcq/nLQijjH0YxCcyQKvdY3E1jZs1k2GUZKmFh4Ypx55KQ2yS1eulZiGQdhDAC0DRCdzmK
qm5ZWmBWjNG7Ymm3FCt9ApRU6goYGnP+k69g6/3JLEiSGkDjR/FX0PwQtNQhHUcGx6rYgr9sEHRj
mYj1RnHvZ1/4BdzV2+p179h2+cDsp6olaDDTCg2NDshZQCAPDpDkQgw7MYNbIz/6n6pqLIQyvkLG
rJhfU1o5wT+m9cuYuVwo9vWqrAbKY5Aqon73B4J4UCfCoEKGn1iDS0fSAJqnfqWjYVlpyaA63NaG
9ZO6ymOMDUVZkqF9CG30xlHT993Eua2uB43r/2fsSh9NcdRig/YCXKL4OAko3r1sL4G7Z4whSWUZ
J7mPu4d2R/Q9ffgRXH9vGN7kjB4fFmR9y3Tg5Jm6aZjv97uFI0R6pLagS0FrftLZWnuUxN7eXtHq
pumijkdb4L3JbAxUEqkLSgM3AKVP3UFJvaTGU1kRZpz66upKFnIYhZbiJu8nFc/TdfgWFvchrz63
nnXpqmTIpgxoMhZBpRrzOZp6ZHYKQN2O5UHfx46lfQ11RwSbN/Dwvc9s3G95LJpKEDRjUOXoxO/m
fVRmllD8mmJOEXX9cK4ymAS8mEpNGCh/5VSYl17HbFVMLq2cfsZwrltHmLMxqqhTqwYerq8uEopv
YZ1YsqpY2xu2bjsLMUxqIguxEgw6ihHicXhDa9puVg4qXvhoT3pWAodlW9765ukaECZFCXwWjDtQ
taoB+wrENXFqF4FijaTBCMiP/yaFcQhlHgYR6FMRHdSvXYBhHUC96DxE4XXjuS6FybmnyABKA+3T
jP2zOh3b6ekTizDAI64iGMgK23vTlmU4mcC5cIY+fWwCzalJeKdmCudE1stRCzlMBOgSyTQSCe5s
sPPD6GSAshQPBsoAMdjfAi4n2WrWsxDHaMCcdqOuURKvqbnV5LtCuhniJ9N/3t689fLQQgyjAuHY
ydJAn3Hy2/BxdKIbOq8CKFhKguhbLRpWKAAFsJAP24JXFdwAVhRqiKaIqtvHLLlRaqMQBXpqsFcN
i8NImp5+3xZCP/6PO9JCCFXNRQRq6yJGHweyfXO40YCjqouF3ai3TXsqqsswSbttcetHdl0TXfNC
nF6kbZlKeeEEwR2yuSYwAFlzbgOO1a4a1GJV9DMWYhKt6JtowpHVHdxd99TxVJ23bYzqyYkAEM4B
6xBAHa2cjRSNiYmbTscwuLRcaAmeNEYDi94flGSCtCH9KzLtQEhQLs/2OZ5WZnHfpK29fUr067eU
gvFHeLppZdmvB0ds3jLxrpfeOuNc15GtCBovalAt3pDFjqkYk6+LARh2HMxnKztlj/ZpY7CmrwNI
IwN7BGSZO/JCFcey2MmVckqiGrRrhZMXZ7ORrTbULDHnIdFzdpEFF+oC0KRLhIaODtC3RmtNpiun
tP3YC6uGE+NXh/p1AxUzzQAPg8SiJRS5GM5agpaI/tU4UvZNfRfiEmg4HcbCFDs/goGWvgkceHF4
3daugpnsQhynFHiyqLLEeXUTtemx63kliXWvcRXBeEK9z8BdoQmxg7pK2btquJ8U0a3TmuOdVpeC
LFwD7ZKmq+x9Vut8UdEV6EWbPJLRUQYOIsGq3l3/P3uXJYqgBhhMQLl/uOn9p5iUts8r+VPb/MOe
FjKYnDJKQmXuROSUIzFcQPxiwOdtVPc+uZ37OwlUzhF52vYWnF1jGQYjVNlygaIdZIpqgcZpilNn
W8J6arlYFKMAXQRrrXUot3E3OqHdfDPuE9t/gEIDz8f6zIC7vpBGF7yIHkUxDQp4qfG8oP2Is0sh
h/bQ34sm577M0wb6+0JMNUWdCXBadGT56kUExYKkj187kTcuui5Gxf0SRQVisJBjUQOiN6g7Rg5B
V9GkJ3MGK7XwhXNCq27cvEph9mwQ6yIbhLRw/CfNE6zQBvLFqQ+s4odyVNxhH0kuRyJV5D8V/SqR
2b5RRBG5p8BmtJV9diQrOJZ73csBsadxZK1toSHCi4k67p+EbTerY0FO9RkartP3mNs8PYa8p/jV
PsKlDGYDm6o3gBiM5fh30k7fzfvha/fau5QwauS94q7506UsZutmxWyCfsarU6s+l9pdnh1IdNfy
Uss1T7SUwiRhXVZGmSFQGADptpZOtTFbRL0JledgPEoj+o9HHlAJ75yYrKzOU5UYA31tEo6F8CVT
b6eRF2dpOGPVbrkqJhcr1VAkM/Xh4lF4LXeZ11qAdzxTOpRop//kKPmaWRmSgQZkYugqGvQ++gh9
HuMo9lFTky+0bXa+0ZzKUby/m2Z917C35a0qBqDQAd2vSTKW+VHcMHSZKk2oFBg5qC5Mgo584qIQ
AgLAy7akteQIicpvSUzWMMRKHSQqJAXqkUQ3jXQ3R+gcDS+jMVrbola1QtHwhqsi3snshN44tMIo
00f2CBPD2stEvvTBw38TwRivKqRtjusAVD16q5DI6v4JGFn/cR2M1aphWCUTeOUQZ4ElehelNgl/
bK9jNdAai71ibHaW8gDkyu8oZtIujXHRHS3tcYjQVVudhcP05T/KYywW0++6JES4fkbPFONW2ife
j/hNeafs5XUNryr3Ym2M5UqZUI1KiLWlzeiNvuL0ynQQNcNN2mK3vS6eyjEXqF7xAV2WwWx15Sfx
NdTbz7VQfcZYr+thH1ExtmBmQ4P6gFHcdLMP4NI7PXoNleG/6R1bQkYbYdkBOSNzfPJa56/FGNiq
YDjbO7Z2xV0oHjtkF0i+NpBUhAVpkZWl38XW9vubMDjGytHPOXn4atvFUpry0c/hzUqvawr7RBrz
CV2StjrLjjrGL12QuiUBh0hY7QRp2g9iut9eKHUFf8SPxamxrmLM+kqS4I0UzHOEYMQe+oSTWPJE
MI5CEAKt1Gn/pZg+S9Kd2H6i1r/cPcZJaMSvQjXFm4I/3HWmV36mO2D5/xmnQLKwATUA/f48tiRf
sOoJt2Y+pqzMOQrGIURZNAXImWGlZ9/Ld4Gb2fK5OkADbN/mhVbeoTAuIVArkAMoENZpWWDNmfwF
c+Mcj8AxIvZ+mQ95bESUcFbLf47kOUwrS61eheqnr+5rHi0sZ0Hsu2mEEopQBbDYbn4ylPhCah62
JceLshdLvdUHDY/aMJUw8IrR8NSku0N1gZPSreapV4tks/upSKKuzRCD9OYubAEvDGLsRH0ItO95
n7im4eTKw7YPWC2ULzScRRwDflowxio0vHHrA4UoGAHfJ58p/807SMHPbXm8o2IcglREiZlkeF9I
i8ucvOTcNjae4rEeodanofJRiR/sGMQDx9jWMDWXHAVXBYG66Mg/h1150gDwy7uacYI621BclL4+
+gF6N8VBdsrkLCeZFamHqObdmXh7yDiLIAnR7D3hPVCMmkNS+J6AJ9vtY+KFJZPxEYKohPJA4CPG
tnLQQAwuZxTKv5coTZoYV43TH6D2s0qV48+37UxhQcd835/HqYPYxniItV9q1jiZxuv83na2Cnu1
6ObIjCZDhTF/CrqYk8kqLMZY0qnlGOoY+DHuykNjJXiLms7FQXZCN3AMl3NyvNUxCcWUBoHfj/C8
wt7wxkPhIR+T74f7DAKnfdkfOPK21R43m48JzKxFpACpFTRl53uNXXwD4oSHy5QroPt7cKbb7gz4
ei7j7rYRoCn2o1jNH1rJpHx4JH0SoYpawDOz9YWZqoZpNFFFL/5HCbJaZZ2Q4F5Yh+8dOXtfLhy1
jOyim3fbm7h6BVWuouiZLupvMohKDIAMg1+j7axIOhWFrRkAI/f87HVb0vq2XSUx2uFPYijKIdBN
hq69RSPDPph5/Re8fWMUIorTqA1kE/0X5DaLvwf6uQzdijf1xVsIe/4RhpPDAmpu4qndv1GKt+2N
Wn3FMBZnQpe5OJM67MEwRHHgpqNxbL7hMW3f6pZ4Ni/xPr40N+aeOMKhcE2HONuiV52gKpuirKK1
V2RbvbUG/eYDZa4x9Dk4NS0mKapKUrzSJ3h33Za1qnlXWWzX9xCFei+r6DIKg7yxfdG326x9Epvw
GBbK177jzURx1vZee1zsajJgECdSUb8spkdViF1SfJfKibOBqx06xmJVjD1VfuNXhoh7ouqN4Dc3
vHfi+52C2TaMIT6P3rTPXrY3kiuTsaw2KlWjpS3sw1E4izatIAh2gNFj81hbNp8VmbeTjJkBMiuC
PLimSNsF/l+TD3bLT8xsLLeRsTGhRSG6jlDEjMRDWB4r+VbUOcW39WLz4qgYM4sw6qWpIhSC1s71
XfWU2a0VnxQ39xQO1OKKyyC6qcqY05ZQfWN1vQ5qoRmmenSGofCqIrJR5/zf24k/iGBiRhLFUieF
8eg0feDMrWT3RWpnPS80rZz9BzGMfmfyaIKVfRydojhp2XOk/JrJw7Y+r3jxDyIYdU5EbcJz6gQo
1mpHKneML0ru8smvV248H8QwWiyMmjGEAsQ0v+hzWvowo9ER8CNOC/hLxabz15Ld2ull2PNK9Cs3
hQ+iGe1uzHTu5BBgs43opbkdEs8370Ab02d7o+GoHu/AWC3HzS4QgLLiAKqfzpscqwrj+j6vW4In
hilXyIJvNiSFmFGbz8mQ7LvSsKX5M7D9H7aOuYF0VTLrAV1Od+wdE/Ru6S49iC69PFLUHAmd9HtK
ehvteLUL3qEx95IU8/J+SqAvc15YQ6pbdX0qzDeM58m+N3G90/qGovKCXk/U7NkBGymLR0lox+G9
m11+ntzOy7z4ZfYyNJOhcf8YPWA4ddvyeDKZzQ17XS78GpurRekpiFpbCvWTFn2iHZcYWJMhog1P
UtiGX0MIRz2YusHRk29meTTjB2P4tb2SNR+yFMEY95AQMjVyNThK9GUkGaaEDq3wLIvutpg1v74U
Qzd0kVNE5djhyQUrqXU8vuanivDebd5bVphS6YfNYux31iapawe0IdHpVvnZPIdflf34Yo1W6VYH
ylQBtvRb4e+Xt9zeXt9aagGuRkklIPOgn8Eofa6pJG4NKH2/C/blLn2Id+g52LXu6AZgjTAP5HFb
4poKLgSyHcftlAJNjEDtp+KnKPylGug07b5+RoahyKqkKKr+RydoQTBKaELGKEgnI693oTCfdKP+
3ysK2LurGObkgrJX87lD0AcMgFOGeP9tyEUPyW57NauqvhDDeN7Y6ORElBtQw6Dt2JJLNDaAkGVs
zbMk65w3g/XTuS6JcRDdnPSRlEBWrX5JxZcesBfh6/ZyVk1qsRxG43Q8tJq+3A/gQgpvSuQyPhfF
fq0ssjwZtkQsF2khyATL8O8ml3LNt1bj6DAhEcNQvLixVuf8II3JzIgWGnOvw4KTZyA3X2LQVcW/
epcmF6U9fOfJW7lXfRDHZGiqkgmymQ+woOp+EAerLAKr1F10jWkKF+WCfvsf3ul6Wn+Ujce5j5MR
wgYQ0mEvbWlPTsST3Oz8iVmED+tiXHrexoC8HOFrS+CwTrNuCZXvFMEnrokENEsY/pNEzKSwDcf5
iCfLoaXZp3hnmp1liuda5Oj4qhktZDBLKdCUO3QqZKjFjd4IdtnGVtlxRz9XD2chholObSh0ndqX
uBIAeqc7pU72V/FaHBAvgIjK8dvrWr4Qxni7PgSAmkbzlcadXBDRuuRknigVrQYiZnI//u8XxA/H
xHg9Zewq0cixhVPyEAhfEjonznF2q55osSLG2QWkU0gI5UYDMAiv+q+G8XPb1a1H14UExteJfq4H
4AEEhvFDfou/t0CCRpesLTw1t8Cc+sYHA+VoHttonNT5QAK9GZxoPpTDvT8+qD0nHq3dq5dHwzYW
NyXQeCUdameAkrh++LscC3D/x2z3iemAD6IYX5d1TdpEiQ7XOjxpxrNZnLLhmXNI9Lr5h4u7HhLb
OmiWqZ9OPraMAjuoLqgmUCZoj7hrYKTHdOZP3NfQXieZGtjZgYXERIsJ7/8jaPQgTi2sKTg0Zmvl
ANHjrGo1a1iIYXYuESOilTWuoKrXHhrKh4OVkdhWHyuHtkrT0eCAeLybL9XoPzfzujrmbu/7Mfyr
VCFZOUKs1+4Vj772dfvt5a1h40ExrnIYD5tHkVqEMoKFfCkPwD+w41vhjOhkxTvTVi6mh2N0Z6+5
FR1xz2sGXyvgfpDOON6ujSVBANTue84+nHCfcvODjEtqYQee7jWvylE4tne5x5s+XXs8+yCZ8cK5
1qryPMNn/Q1tnO/afXLoDnyOVN5BMv5XV/IZpIVIoRIdStM/jtlOwbgTmKKk+jmpjv7ExflZV1n0
7sqY4TINtjFdUtU4QXaDyHznXwCQNN9iMBW2OP1QvPYIanenB0PBvuLo0rrL/C2WTRaDKTDbsC1G
R24FixS9m42h29Qzp19lPSlFK+D/L49tJRDGoGgHDHc66a3vzQf/UDkAI7FrK8ZbHa8NjLcoxvx1
vx+aKkPkifV6r1TmTao1R3XQPhWlr2tizD1sxV6N1BzVQvVmbE9mdNf3vMRjNd9d7Btj6mUVyXNj
4poFmInB1XfNU+iYtvgqwKkZB+ICaPC5vDTfW15LGPfEGDPPwJ4z90VAL8fxPSpRgIzUHKANqjt5
jxosJzDw1smYNihLZH+MkPFUydGQ9vX0I6lek+kX8TlpCd2wP3309dAY00blqRpkxQfbc/SkyIoV
hiEn+vC0j8msqmIICrw/6c4o1Ucgu911Rvpz7oDosh0GeFvG5Fe62WsV0eExsvZNUSPk2Hsg7qZD
5mqVuy1qDWUDnvefXTPZ/gF5FmBGJTxvfIv303dAnMYOXHT/axiRlB3te+TwAs32SWECGCe5KD9N
YTbpgikMTkdeFLJT+2fOouhB/Lsq4Fnwo4BcAsNBhJzRKdGbGvbW7JC95NC47d9H9mz3z9JTdJDB
68sFRt0+O6AMfRTdtyIhZo1MAQxs9avS2RKwG0KHnBLJwQUTCUrrle9VL14fw7Z2ovj6UbJcloXR
xpBMjH3cR1YRONX8fXtneTLo74uTE9IgJsGgoj4p/9I7YEIaJ8ApcdR/VQjCiYZCq4FsiDHktM7z
IIkKpJLFqSMnQXrkApOucSkAFOwqgzHluIiHYga4tBMWwHl29B+0yyRye/AhIzQ3tYNCMhqZPxnB
FoIZ285RE/XLLIE7lL41wV4v/4pUTvRav59dZbC3JcBAVanaDYNT/ApOym7wzMwCRmR7BOszavD5
JX/i1uDXo8pCKGPUVZIUU5cENHlEsx+iSqICLpd4s1vslMH6VCawEMeYeFtiZipQEKKz4JVMt23/
NAc8f7/qpxRCRFUEhrwmM9oea0LThZEIPzwV7gzKGS0QnG2D4olgoqM+zKMY6tBAQf9mFvd4I+IY
07oAw1RMUwfwBlvpKvPKSMWe1jfEzhKn09Bzyg3r1noVQD9g4RKqKQtbRYWvlapHMfZy4T6WP5Vj
KlcZzEGYPoBPJkDdI4Xuwc+euT0mrABPS9GmHV7nqrTqwhfSmDMB6IqZgcMYr942smdX2oGi8ZS4
mVfeqJZhpQ0mF2NX+MqLHbyjYvxe0iZVmLeq7sR9aIm+NQmv28rGOyrG6cm12JjBZAyIEAjtYuD6
mgAinmG3LYa3f4yLQ18YybJhxuuSCCzmAiALRmR10vdSOsW6ydHv9QTmn9MCWpL4Uf/0wDDmGpDW
jugJ5/IepSjHeAwKS3dTJDCKW3q9YJmctuPNo4JQxtkBvE3rzVDXHb+4keUHafj6H7YQ/5/xbuqs
FHNQocwxy/FOH2JLnzy1PorKsxRMnB3c1ArIYjIWU+mSVDRwJVbSbyHqXv1rKOy3lyPRI/8jIVsc
EuMk5lw0opEmZI2bnKSzdiR7MF1RgKbKCU/TmZZu1H1pV3jJ4DIJcVWEcR9BWUtxKGI3QQ+tWeQ1
/Im+CQdBEfHp4qe76LUE3q76ZXvR1E1srZl1IyOCR1tAR5QisIPkPq2/Z5gKjTjOkXd8jNeYQLGt
aaKJrW0U0K4+owvFUvKUoySbNg0lYVyHFodSkwkojiLxa9ofmvqSAneh7n40vBRz2/1CFOM+xKIm
cUYjln6uX/Fk90ihEEzdCu6IV4HYALfUZi9bk8Wryq7Xv65ayrY7VRUeJAt6F2rc4k0/kx1uDIUT
A44Z1BS0bBp7Auo0+UXgdjD+S/r0/yGOiGybX1BNZttRN1Y6HV4iyl1lh454D6ZUF72TPHuk/mND
N9+/ZhG0jUxNaj1CnZFYNKBicPlA/aW4y2kX2WHbENbfWBb7yniYfALaj6Ch1AH6sOZZthVHuhFs
oAspMHsAOe54F8xVm1BlRScmmKMVtpSfKDmZ5BBZVdwdhuIpEW+liFPWWFeWhQy6xYstnFvcMJMs
hYs+d65sT0dl13nGfSdYqTXsInu05V2LjNGKHnjVaN7ymP0sZ0E1c7xfOr5eYsr3R6EAqjnj1dpX
/Re6XSTJRMeBzjKLzEKZm8MAk28lzTbeyvjcSIGV67x61PpqfsthqUQaUGUbQyr0GKo7quMhhpLo
Ku+0aED+Q+Gvi1GYgJ3HzRAlAkoqtB2lO0n7dk+fe7WbHONiHHXnLYjRDME0R11Ejw3cSHurANSz
sd4hPWu094+/qB/R0Bb9hSN11aQXK2SUAiiY8FyxTp0XzVgjF3Qlut275jEGVYT0kyOOt0gmomuV
0Aldgnts6/ie4lRe4NVujQRZes+5UnvyeEnXuo9cLJF+08LkokTu526k1d/OpmTSsSPYtbynQxOK
G53RLbC9yNUsT4X264ZpIBAxobUXIjSN+rgIpPO9pLmyyat0/IsTuUpgwmotVlGovqfKjn8Jf2p4
6QnP9HHgfS/P8q7Y5U/1ne/y8I65kpkoW7ftjF51ZH1xZCVv5g+aEbX7+JcJx+XSNlLiiU581B1O
uvIvh/jPkiU2X9eqvhdGmowN9ryT7dCubP9Q7+mwjfjCCwTrD0u/j1BiE/W614yxmXAXkb36QFsR
KaEWKAH2vKe7bV2R2IydaFFR+JhvdCqxBCt8UXzPyMQJpDwZjImPJd72U7EbHd2cd34terKh8jKD
VUdJAEQFrFbJUDXGxuaYmEIZ43jImY4A0CwkvdE9zOd5hLOcdVVYyGIyZLUD4247vz9R/82HXIrW
j9EWPLysvvDeGFcd1kIYY8xENLO/w1lafZWB7xBWLeBIeRZNzeaPOLOQwhg0aZu50KJpxFUDD8V3
f0cZ+Yanbevmu5DDmq8WJmKfIV1MD5hwmXfKTnIq27hPbzonukWfxFcZRGrVjX/ihrfVQHMVzRKT
t9EgGFKJVvrQtCa7PIh3hS3Y6WRXBwqzy+ufWi/VLuQxobuNtalRaNe56nXP71RjO0OxKNvY6Eoo
LgZOeJffcZfJMQSdieLRNGupoQ2jg14+7UgRawVbk23Tq3bJzv9MpAFsCzA2gXNisFAxkgkgR5He
PFIJBHzd4FbS6GwHszWuQWIsZFDvsoiebWYmQEtAP5/sSUDcrX/g3Yqm/tFFuwfBvCs7+mUA/QcA
FVDlUmxgQXNfftavAouPYNxLXenosZnp+/szMS1kDnvBbXbJYQzfadBN53Nmf91ZxseAtrKvtRbJ
2Gx6Y/JoBneG/La9s+ue5SqC8SxDS5oqzqApdRPvZl94FIDVPZs8m1/1/outY1xLmHaiT/R2BET3
uVb3ncbJIHn/n3EpMgrFiaji1cBA56WIZ0cScErFq0WE6wpYeq90Eg1R09AqIBMV3HbfU1UEq9iu
agNk/A+fORSTgEZJMonMBv6Z5FmRyngNUzrgRA7ke6Qjbjb6y7aY9Y4dXDP/kcO4CQKCniEUIafv
LPkoWI0VnyNLPdJbLlrIZqugQGD29CA6BToK9cdt+eu6dxXPpATKLAShL8E5lrgDasFLVxt20HFy
tnXNuAqhvy88x1QOMqkNrHEK56OqJw9j23vb6/iXgHaVwTiGKtaKoh/hAXvEMs1OLvWBRrTQqc+U
niV8y7/IFi6i+R0vDVm95y5OkPEQo6BlqhzCQ+RiYo/SF6nCRc0Hlqlkb6+RJ4jxE+lMOmGckO4I
kmOQR1F/Ksx9MXPMeD3lXayH8RNjVJpRqsLFAv7aC3PNFmZQZg7K5CWNfNvEzds8Vm7UzhdJbr5v
L5GnKYwPCeaoVXwN8yvEvBOKvR/9x8WxJTpDm4O6ilG4Sg/tgTL3tBa9x6cXXjGQY1hsPS5Ka70O
Guxiqf6qUKuuklt55mWL6z2n17Ni63BF7ottZkD3/NKmhAVApi73rTu77SXZ8RoE1t3vbxN7j80L
Mxb6EITloFF3NP8+0R9y1RP7l8QEcxkP7exfMvurKNZj1K1cSAQVqrH3b4YWeqhkT92g3+Qjcc20
tMMcYBxtfl+r6rHMjD0ZZM4TDc8O3l8FFsud0fw6Cj3i2dzplxI4jIgImSX7vov38R064w5xIp8B
Bu2ofcC7RnFs/T2pXQgn3aRHWohQ1zrzjuyA/weCv+io3os/ons8wR8FJ7X1/7pkxsMEYVlPOV7+
HXFsiT31/V5NmifZbL9Fhm4rwMmSdNPJGtVVgpnj3f4ltbueOeN3BID6D8Dbx7OfEz5KADCuPPUr
7RtFme0l9Tpr29VwdYzxNb0GjOaMDhANdvhIGXrrl/ilcejtUQDrMk8cfUf882b3e3nvicDyRE1S
5XEA6zEKuAM9HazED49Flp7QI+CStEFNrzSsukQhjCiczeV4I7a7up2SYRByUwcOLKZgZXAyzMRB
Lu9u7+mqGA2EjFADBQyYzJaiZzQIoTUoYmCyo2h6AHidqipztqWsBomrFPYCKTS6MYt0OM8Hw3l3
KrkIcauObiGAuTGGc5L2mgYB6rfpWD0PmO9Bpyjub60Vvs1eFeF209r8UR/ewuSPedI85EKHOizy
pCGzsli08oJn4TSf+0MLF0ujvy+00NdBO5m04eiYDxQxIXJz0Zq/NBj8bk/y3ndVXojiqITOePJu
lsYumpH7qVP7dQySg5+kt83gH/6bTtDPWKxL0vo+yVTUTRLxmyncJoTjkHlHwyR5QiOEYVLRYCDd
owtGVjnfv+6NFgfDut4pImMl4OxVL76npenErl3AJ6OJbLJCDmjCanQByg6opjRdQm/Px93KKwLo
LDrsJYqPXfGXIk5WpAh20fMQ/tdP/7cg9sZmhP4wKsAHcxL/ZcheKrWxUpFzK1y/Ql1Xw8IGJQqJ
RCVDEqSioGmLbv+AFAW0jJmHmY7Jmt1s14EFDeSMID9CUYJX6uEtkjFbkQioEGgoaMWggkCnV6dN
lmrw4se65V63krHcciLlVGTICBJdvCRS4QZmbfmTetfr5mOSZXtVk522DV6iudnFcg+ie9Vu9U9F
ksVmM/YcK1NOOx9xyxcaexr2mj9Z7cjRT96OMtasEFFrfOoIY6GzxT638U5q1UJobzsNnhjGqCsN
ePzCgHBlyokVosOxzvZy8blwdT04xrIjP2xmI0OeEcbi3qhlTy6b3fZCOPasMqlTL7e1qnfILVJQ
GLe/QMNjibVpZSHvGXQ1iVmcPuM4JDwflOYENzgppaWFxJHT4ThUitXFzX2c+G7mjzd1rB8wJHDZ
XiPnsNgJ+TFK9aA3of9A4bbK6sFsbz/DMgeQ/N9HRZjAL4tih7dXKHcznxXJ7YuTMHK81fpRmWiY
B1sWpRb+6HoHcfYboUeW28n6I1ofewtAJXZjVq9N0DjbW8aTRX9fBMU6bE1Jk2FGVfqSRhg7IDeG
uQf4JEfOesuNdl0Uo+KVn4FKeMC9oXVEu33s79OdeZJ/Ck+zTdt345va0w/hwZ95TpEeyJ/pzFUw
o/jlGMe+SV+0xCPZdXcjOrLQPeFou9JrOEWsdf27imJUX1F8qco7H08jYm5p7blIREsXPtUyfN1J
tj7hz1pgSD12MhLvsvK2qni93TQYbewYW5fowqzRjAH5mP8NIGtecKFZrWHNz+oNuPV457MetH5v
GlufCKY8U6MWJavhOL8TGwBFYz/aFMI+cfAu4m4rPOeM2ArFZKQhEOrgBwHHeKs2wS5LxJs04xFZ
rZcGFqfEBMF06Fu/GOldDpQkdPhfvScY6JRveI9X6zeR6/4x3mI05llqSnQ+zf9H2nUsxw0r2y9i
FcHMLdMkjaJlWd6gZMtmzplf/w503/WMIHpwbW+8cdW0GmycbnQ4raSb2raxK3dxNOnRGA7VKHC6
7I++ZBkcWtCIguMiBMBG9utAH6T82+WPsz5WcHZqHEp0UVUPRcheh5jLV9xpl+7N+xax2YKplsZN
UkfYpybSicOHsewtmprQqfGUvf1F8VvXeq789krPHFbgpK6ISnBVoqniDWwSzTL4hQNxPAH5a0jU
9XvF3MiyJzjFVcg7E8D+gDNQL0G1hvEgIARysv60Y6z50pGNZcigG7gsS6QLZ30LragxWSgOlNJ1
ZHxRRI19q9f1TBXO4iYV3jZWEE1gvfkBuy62spYEgzwLDFskhrM7LKkyzTLEiYXSra1mjhQ1zhB/
v3xWIiGcpYVhXixFiLNakiu7v017ZHH+hljn7Lg4DzRraRfbJpydWh8lNXOzBqsVDaFPZT/zAQdO
YvjVAthckIKCEJgzBNWuw9ZL38BAX+4WQXKD/LL+dfRAsHg3b61DsZlE8ybrrd5n4rkYDAwhFKPc
zGW4VeONn1kPSfOU+oygziCo2esumw82tpFv5I7IgwhMnl9FYMQLmj9lXF9ryLEr9VCZgjCC2cGl
0+WecSmW37Sxicx2n1NHRUQ0kOee7uz5SOmzGf+byfD73GeiNARtRSgZLe2mIHMAImY3rZ8u2/6q
lzr7ZBxOzMMygLQaLxxMzlr6k5n/lMB83O+0WkS3t/7WPxPFQYZOqSGHJaxD27ApsSIY2GCmK7F1
55rTvDRO6hWucc+YlzNXEny89XrLmXgOSuo6q7W6x3ky3hJmmaVbHVjrGdhGd5cPVQAoFgcojZzS
yWZNzwYZHBSIgzT6hlWkwWUpisgeOVAZ7ERr8w7vEXnPmjn6DIsYMXD6gH6Kjewy6ghQs1he4yf3
Otj3iEvumLPJvepHdTcehA13AvThaQf6dFnCagKOyvv8OtzmnxHbw2vTW9OPXuBVj9Jdfttt7B3Y
gAUnvp6DO31dnopgRnWQ1DWMCz2pd+w0InBW1d/RRYmskejSrCINtiyZjBlV1/gxBaOVLEpUluzV
P0329dg+XP6yq/Zz+n3+JWHRIswaDWQcuJST4fe97STj3WUZ7LZ9ALMzGRxW07jtm7rBe5lme/QP
TH2g60FtCPy34KT4R4QxkKlOVQvd+GP8iepIoPRE8OlXEexMER6VF6Xr5QJ150R6MesHquyV7qYo
0SRGMvfymYm0Yf9/Fr8Rtc4nibXs1tk2S4+h6LuLfp8D4zo0QKOe4YGng5hkrOUgbCr/31TgQDhN
TKuQSxQRjGoMpLjfGFkhELF+F8++CIe0U4X8dMrMV8MyifnI8uHTfgD7IlpvD6IMrsiOOaydjQ59
1AaaRyrwLi7jT3CBuvJyVeUv/3ZwHNiqGCqRkw7EBfU8fyqGbFsRw7ssQmDJfJkxmaSqmzV8/jxc
9pSmbi7X2KGDmdN48ZtC9BwRoAxfWBzDqenKDtbcVt8lDPQ3yy4SLVhbt2gsaTENFY8nnhK2mCcS
E2xY8HrNuJ+SfNfTUFAXW1fjJIIzgBbMH/PC8khzFwdTUTtKYW2xBVRw99efwGz5y/+rwhlAjsDa
JiVmVYw7dTcF6EZ12sdmm4EXkTVMzkJ/um7ZvwTywXykpDF2rEGxDnxaUfsUaV+i4kEaBVnN9Qzg
STGL8wRLNtGsUVGDIQ/VTr2qduGhf4wC8ML8rK+IW+3lp+koCbfA/wYmTvqxdNcZmiYJyOSmPmRT
K3SjbxcwwC/X0TVLAGK7VijIZwks0eLcRDeCt1ix8DpIdESeo+12VBK8uQWWyEfspU1s0lKw0DTk
tiaHgRynRPAoEGnB/oSzM9MXWUqVxoAW9us0IOCrHi9j0LrRmaCyMTDIABbd9wJqrWsmy8S07jDf
lm0C2gDQssu+2QsCg1U5ICoxbd3SZJ1P96lYfDFINvyQmbeIWoeuc0ZalpuqLKogbRMR7fHqtzmT
xw727OAUit2fZMLnn7TXQT/WaemgO1RgYyIh3OGhxy8xSYOhIQ1rOPX+NrEfzPj18gcSyWAHe6ZI
aCxZ1xuwABUF2bTInVb9aZHHy0LWs6Rnx8W5cHNqFA273GBnu3BxVC8J8tEN8//M1HfeZWkiW+AQ
HKSYeWxFNkLR+SZdNnptOFl9GPpB8HlWL8+ZUhyCkzBLcHfg8KROQ5d94oI++m+C0ZMI3oUPyTLb
6gQRjb2xo1vwAcd0cvTu27h8v3xoAmV47y3NmTJTFshpS70liuaEvWhR5Wo8cqYMB9Bhrlq6XuFN
1eRKkESbUE7u0h7T8oVTG5IA2QRG8DbCcGbXw1RgR1Yom+CElo19GyXKDTFK6rRz/0PHfi3/8vEJ
rpHCjvdMXCmn6ENiLV1oP/GXWXHUkd7H5bK5LEakFfszzsToZjKZEiiNPWlK3a59KItHrbxRRR3v
q5kA9IIQ9KKblsW78NiIJQLkRAxkmn46Ho3WNxdkS9tvynhrpaLx4HVWhTN5nGXUSTMacgx40J2u
2TW7AjSRmB7MvP678QCeaDBvKKEjYlVYN/mTlpwL14dRK2s2DVSPL4q0VfTPlz+W6Pc5m8jsYmgt
DfY+G18afWNPAlRdt7nT388ZAzZJGk1YIdeWGocZW8/JJhbO8LEz+PCsP/syzCDPDK5vw9qM2VBA
8YU1nqoHUF2koLpAa6RbHcNAVCZcx4iTTpyjMLTyv71PdfkcFeNBh/+24p9xlL8SmvxNhHWmHecp
2KanaWQTF3O6xf5AJ0p3iSbqYBZ9Js5NoOaQ5kZrouZgfCnl0EUPsTNqoly9wNj4ZNlEQimjmNv2
zPBgF9fmXxWATkfFJ8TiqlALs9VMr+wCQz50VHBZ1qc2zgRwGJDZXW3kC1ydvCl22tdql/vp1/hR
fi62ZJPmb3XBws2O9idRxmf9xXImmgOCCNkds2J8YzR1DEY4poLBrcfkyJHNg1dI/XyZvcYtXF1y
/oqA4Uw2BxJkkpqKpAhWmvRqlkDQGAaR+vRPQGRzQBGbhR5TDV5jmopNpDVepzaCdLjAyG0OJxqi
N1LJ5nqm9CovXmhzjIVLwgVYxM/Q602qmZQiZdIxIoR7RoSQuyYaSxqnvyk29qfLp7behX72aTh0
wCyPFJcMHawwrG60lmU2k0I7FEMSfqaDdCeR9GvYaK4R6qYrKflN1+rf6nD+quTL8+U/hp3fBRzm
V4LqIMzJG2y2QK/QnTTeqmbvDPPiWGnpXRZ0GUc+kHgaeM5SsJHgQ0bfZPm2Tf+q6+TXqX5g7Cwz
W4vUBMWM1o9uq2DaVn7vUdQRGhAniW7Xbx4e//UnH+g7O8nWJ5NFMqxE3tzG+wpkHYqX3YlGKtdn
Ys/04kBEbiqpiEckDkd3Rudp4aUv1WuB5if5Ydhrr63HCDuHH7bXYeQXDaju/CSsmFy+IQi133vr
rgmlamRE7YyLh42JJB7mNt7YzBkbjwg4L196m29gi1uq2l2HVLmh5W62PKj94sjG62WDXM/rnB0s
By1Zro9WqCD9CxpU1mJTowQ9J86yl6/SIDuKTObyTbNlLgIZDVKMCcEZShLIHbTQ7+PI0Zr6GBmi
BlqhdXIIkzV5SyS2hod9Lza0ZWGdkfY/cMmKvhQXg1h9E5ZLi0tn23sJPITJF635Jydj80WmpYmi
ua/xAurMbZMf20jgYdYLric74NvVyrguzO6/h6W4rYNeq90cvDX4bS/bnOC4+DLTVCKFUFYIdpbo
PlM6sCZ/M6p/PC8OLxJq6igz4du39CEsnicRUd46kJuqjgUuoFzi91Z1IUozeQiGm6zzu6pxpkoU
qwsk8G24SVy3ZtsjtycPw6FX+zusfwwuf4jffPRfWvBtuDFFTtcKcUrJrvnESvzaw38IBeLAEGQM
1j/6SRQXgA6hHaU6QSbMljB4ASr1psmvZqK5ApXYXfvoyk9yuA8Pw+pzQnOUzLAcRANBGzhB3eQh
dU3X3BSzM/hGkPiFq972WxGDOgMUXjZ8umnBuHSMz3PgJkmqJpUaLmnbgLAQrB7Ro1U7UnIswjul
3lzWdE3Rc2EcuiVWaBYNa/LTNsNVEeQbsml3nXjTxZodnsvhwC1TbKmtBh3cumAe2smuGmDDrXt/
P92Xx3YTecptuFtc2WPUTtIte7eCxGp3WVfB38An6tCH0mPqnN3mxtICcFSOzqKEiuBE32iCL3w/
PktHOyVTtWVgDiO+1jIn3eb7/EcMzyEfW3fYGledL3t5QK9T8Ik6yzE6dC42nQei4HjNS56ducJd
liodRtJT5rnI51AvHZq8Lij465ooN7R2K88FcbeFZFmkEiTzvK6WZbctTHMTLkvhoKV3FpzuasB/
Lot95LNkR9wZcoKFNGwiPNyCzQSdbgNmwmcvcZpNKBwWElxGnhO6Z6tKmrdIuIvdIcUkc3Ys+02s
GBijebGUx8smuhpInavHBVLNrJuqXQPgeqynAiElWlo0r8eKV8UJyf9Anbjav3cukEMb20jyrhzA
a6htZuyEcBkTJZhvvOl+QOte7TEklxEJZxt08AhSO6v1VURvhm5rOnY08FvMKlOJNFOP/jOI8Mb1
89D/kNwBIKu6Y+GM2/Tp8gGvm+pJImc+HTrCSmLFUBfPjNZwxmijFSLmh3UjRSFNJaASt2V+B0wU
gf9W0UA/2Hj6d2CrH93ofvLCXlB5IP3d7j77JI9PLEURCDsmXZ292bXB49XCWeVu9GRujC0Gzzei
/ovVQzwTx1WPtSnv0jRBUjOrMMo/GL6uDns5q/8Gr8/EcPjVW+o462zeS5KaT1oh75U+FTj6dU1M
G43fpmZify2HJjQzlL5U4RKs66ra2tPNkgoQa9XrYMD6vyI4D9suNJoWFUWbFkPqtNnnuaAZQiSA
d62RjHLDBAFz/jDQp1QXKCA4I0N+f0ZUKcsynvG1bfulrAK9/LxUAhVEIjiDKqqBIDyGiFmTd3IN
9v3K+DpjX8Lly8++5gfPjAI3OGI17InlwTykpVbFkoYYo018tfPj8kXTkY0lu9AQdFisfpQzURyO
gwcaMy0sF5Qsxa4pK98q57+Ihe0zEZztLnGDDaoV4kSljJAVrx0jxVY+EYm8SBHOfHv0NnTlDEWW
docGa+lv0vvnWnDWK7WJrUsUv5/Xr4OE3tWxdlJN0Mgl+PA856xRR3KoJgjJEl1xWvPWTLZlehsZ
g2NQUwAp6y789F1UzpiTiigL3tmoau6LT/Ij49ksIiz9jrbDY/0k2kQsFMehZBsrTZXqMIPRZV2w
EahgIy96KhnB5jcRp8zqRT3TjYv0KjOadLt9S7eOG4luUlq6Cc0FR/jR5kxZ1QxbhZ+WsXubs2xw
aphWGjdY7STdyGiE6rHe5jISiCRwVm3GiVwlTdN7RR+5Fj3K4t4x9pnfg817JTjDtokU6Y2tDm8E
vRGqcnQXXtW7ah8GRBRHsW98QRb/spmkFp6YysjRPs7ucKVu7Wv9yJg1O2yYF5EXfrSBd4rx7xv0
R2PfMWhdvVKX3WEmxyyfPzdU5HZWDPu9HM6wyynKB3su+re0sIJtPTjAI4ZKsAcE86mqwCJEWnGW
XQyYd5PVhfVW3LSYTwCNXCJ8KH3EofcqMbM8e7x0xUiazhx6r9af5aTyCrN2Fmzdblxd/fOSJmTh
+piqoWhYDMpdIiRI21ruo8GTqqMx7dVll4keYx8fmO9FcLdIzgbsWVARoGXGrutBFh4eZW2bZKK6
6eqxnanCXSVzmWeJKEnvyRk2pdiJm4BCsIq9irS+ZvUC9FlhIH2nFt+EOZMEZaw87VEFwHw+mIZU
4s7PNaiGSgTvvVt6cdA+iTJ1AiX5fg7NMOqFRBXu8OzrX6b8OMVPRn/biXKO6/fqdJr8zNRQ1nas
RdngmZEzBNamCtCCd7Anp9yBXfVGNKK1kkB/f5zczUK5YyFqXg4YEbEdg+1w3eU71Z+3QpJr9ksf
YPBMM+562VRP5rmte0CuOgeyPx9Zg6n5SJat4qWBiYkYka2swsaZSPb/ZzfanvJingtF9/SH2c0N
PKAx87YFcf5cORNq0o1TBnbiYOHoZQfGTP6Sqlx82bRThMSu3b/12xdBumEbavNAOJG7fqSqJds6
ONF1vjc0t82lazHh4w3f89xjXT/xD3JtEezlMALrgBWjghh9pceAmctJIqeZWlLL0iWEGIwwPN5i
XcuP1FV6B2mQtxJk5VrX2OW6yZ9EcLZ+pifJHGKGGXpQK4IbSMhn8N2DCRiNBRTtBRKC39iVETsK
oW2lr+G9uhyG6mCjKSxVQ5gAxTZmEO6tTzSQvg6HDpslkH1BX5W+0/5iXu29XA5T8xajteME7LaK
66baGkrt5ES0a0hwonz1IcIGeXW0CGLfMj3kRbqZ+wqp7Kp+qqI+sNtwN7ahm6qxd/l2rN/KX1+S
r0io8jTUkopPmGm5hwD5urTya2WUXy+LEX08nQtRsCyuI0sCT8H2GLPYu+09+xtreaBBNSNUMbA1
muaObfqqIOZjWPYRAE4qcqhq5XaN3DVEG+ANqlItiGzhslCRDPb/Z+A2KqahtDL8rjG7BJ1lI6Zt
thjsce3cZwRN5U3olYISoshkOECd0rqbZRORObqQtyr2drBiq7IVMTWIVONQJgUB7WJS4GdDYsfq
R6cV0USvJAHf3TA+txSF5jI1LCgvvswuQ84ooIHpm0clyJDtFy2AFmnEAQnRh85axhlRix2abhoW
mZ/nlSiFIvo8HGyEdp1jghAuls15sVqfuom2bFPS5ZsluMB8zqkoM0y1dypuU9cCmPr6YU6mrZTU
gjSNSA73VgcXF62MAupIWCwvuwQrGQf/sipvj68LN9XgQMK2kz608I9Hj6UFQ2g3FOWu9Eq+pa+x
azgKtjBJz8k+29QwC2GEIvDgBgcUhVqNus5ya60P2W72kLvWpz4wnGgrb/tvwg4wlg68pC4HGkOd
hl3dAJjoccYqnHivXr/tkziKOmnWA+ZfCMivroj01MAKLSDFmJOvZh55bardN9GCORkwNDWawCRX
ihXv7rPBQQZJWpt0toa4IEg+gdol9MgWnbaWZ2B0CWgom/v/gZJnNY1wCocMLihRaWEaTU8BVB5h
Sx82Bfh/ruaA+PJ20d3Ltiq6DhyGDFVaSkB8HTx8phcZvVsUthsmfz6Q+v4keRAhPTYXRfhyqUlu
xrjZR0XlXdbkN6+OX9bBs45OUWkOQ5fDOsrPyjGLXqj2oKSIxd0k+7m0nzP14bJEwdmZHJTYbalg
jWOGIqicPmdj7XdJsY1oIfD7zMouXC9+T0U79vJop+j9U/XWKbXZ7ervTZY5kfHHOfl3H4lnxjGT
UMpVKg9eHWONTqF+M0DB63TpJMq8MKO6pBEHGEZDJjDgIYFZ2YsbdRslfmW9MPFyG88PyiA4v/XP
hF4bTE0Qy37z2mcxzaxm5ogqAzxLjzXd5VYqM9cYBKn5lWEJdngnKZxOeiFHS2ugsBn/tNAmzYap
lMQB/TZqmzWI7f3Uk24tkdR1qD9JZbqf6Vaq2EXW0AXsmXu6WXYl6PTDq4Ut2HEr1979pWs5yeMQ
0QJFsqkrPQsG1GB+DP3UrfxyR/bs0YJjfbx8w37zNDzJ47Cwk7RlrLMJ+aYrFm7nPtJBpdscKLwZ
uhzQRNFvdfSoZptcEJWKrIYDxrzt82lKigGkkJWbSmbu6DOWHxNZyDvNLOPjbTjpyGGjOsxxVKBR
C+4aGNyBMAojsptyZ39dXOJ3GMoVVXPXEeWXRD55jG2imj4THX5NweIFtb/KpDBo9fyuxatU8AXX
ffZJFgeSyowGripDLoi1hy87RgJoBxGomqWvWqDuZU/ZjgfrXphUYDHWhVPlW2HCopgtOc8HPNRM
bMFBWOJPaLplgYl8EEXi64B2UpKLuOaMcfb1IyLxWb3RJhkPXtXPimmb0/FgSIPfTqngYAX2yY+2
2TRezJYmaCjOHhbpINsv1p8ToADSDNmwCLJApsLnJ8Gv3+joXIbTno5WdVyKF4FtrFr+mQAuTpaT
OpwUAzqMe9gHwuQowE5DzWvf0j453ppYfymQuYqYZzK5TxUuepbLEXb5zHewRzROhL59n7oqSOwt
ECyKEHP1qp2JY0dwBtBqmOntrJiDZ8vXSv9sxd8QmDuF8vSPanGOAEPpMAdU1b1oN3h6kGFUbx4d
NPW8LVtDPlK0q1ERaca5AgxhtFkSWjDAjWVii7qOBVqpoztW5Br7+G3Qn3xtvcXvX+Vt7bVX077H
AKafPth/QSv53lJ5N1FSRdY0BYBWqe5Spu6SR06ciQosK32v7+VwTsGoe3lSW+RGGY0qyK28cF9s
bUBKcfy71PaZ5XBuYZ46gMdQs2oiGsMQTlQdNiRXfn2FdcUuJkxlV2BDq5B5ksj3FM1KmtvgDkZ7
wYYx6hdsJ/N3spE2md/LjiUQtwpgZ9J4xwAeOUMPIS3rN4X+1cgwYfUg0Gj1ZXomgwMY0sqTXisp
K0RQcKlScNSMyGKL1/WJlOFQxc60LiE9eylGm5z+CDtfiUVrdAUXzuagpAeBW5wpeENlje0N0pFm
im8mO+3PG1neGTk/l1ZmY7WUFihQ+uhLGT8KZwqZ4X7wzIaG/h4di7sMvgU+V5upNAqkrVhCqd2k
WCv71wmlkxg+E611eTHMBpA3Uj7HmEQjd9mf8z2yk/qlCZ90lqRRB1046mq9eeiL+zrcSNm3yya8
Gj6dieAsGHURPbctC4Nf+eBk4VUF1jzpyRo2gyZ4JokkcSYs03xJlxCZ+xoZAKUpHD1tHUN5SNLE
0UbqXNZr/cKcjo4z5nQwU0uXEZ612a5Mrgtwhulf/00E5xIzpW+02sLlL0mxrSq6q00QYeWi4f/1
6urZJ+IcYZ/05pQosOe6/k41EDnu2vZ7rVvu0F419pcp2Uzz9ZDtYuvusoLr+akzyZzba3OrjakM
RLC+EhQ/070BP49k/eQzF8HyRaJli0JlOQ8Yq6ksTSH6GUb3bZbNYdlF1r0LhsWjiGFRqCDnAwup
ikFBi6PVnTpz3lYO3S2Hysd218lXwCRZ/fjzfqd3d5rPQ5uxvUxZDZHWqPvxknlVb3m0nwT2v/pi
OH06foG9Hi+9VRDG/E52c/K5WzK3Kf0mulWSm/HPO/re68SBSBGpWV2lExI7ytzOXqQN4+BjTkAR
0P2sX2pT11XNVjUwJ74PdvtE1folobo3D1G7xYZo6s80Vz15mZLgsu2vO8OTKM4O8wmr6kliY6d8
B6t/1cevQ30dJ0TwmX5j7yc5nAVacWJ1SQXHDqZbn3gg3vTM+//ERGFQPl1Wav099EsY/y6nJfKX
M5LcnpqkD207uK2iCj6RSAQXdRlkjsZyQI8aWJ2vEgW76ufYv6zFb27tSQ3O3DApUZF+iVnkivrD
XYolftZrh+YIdKdt7OfkTnRu64U34ySR810a2nfyNEb8P+9H3wzINpOd/nkM3ijbOgdZlefLOoqO
kXNfcV0WWmUDBmn1uZNf5PTT5d8XmDfft6wPsToh8QsUmnO/a27IvKtRsow00XtYpAjnvJDubdNM
Q/LJBDuORPbY4uFeVkUACgoHCpqRxJpSw+KADW5bgUvGHByFCN9LzKo+hpUnG+AQQR0W+KUYaV72
NiNXBIVkdVPvQLvuxJ4mSryKtOJwQar00jTwhWDjIDY7ZEHudg5lW6sR16IFQLpFE4BQqkBHvqtZ
JdFS2szsWp8ECvrU4PA7h0BNbZsdicDIVyaFmN/4daR8X/OwhNh3tsAXDljZGmGLwrKjd7NvbksM
m2SHyV1+xs/0kPjZI/mraPQkmsMQzC9ltI+wLkyfJkerrhdzcfrxKZfvk/zhnwyUX82ddUWRjXOJ
XsM6cSjjkNhFg+ZcFiK40CoHGGwOIapz0DxKyudakfws+dJHV/PQB5flvF2nC9dAZYZ7lnBKK0NW
+gHajC62UegYKMs3+hFELQ7LIpQu3YFffJeC8pHFT5LXYYTOcn+WnpiqYxVbTNm2bM0wFdCIvf9T
7GYesrJpey9XS6xN9KS2E5zquqs5E8HBFxtzw8pndG0pX9sZPASSUz1QDw70aDh4MM2ethVmlpmL
/HDCZzI5QJPqsvrPQujSn0FfgTnhR3I9B8hs3YiC0fWq0pksDtQWu6CVtsAPsOx5c4tsZeqohwQa
2lgpobrljUw9USvGeprrTCoHbjDWQktnPAXzZdvs9G3k2S6dgtmT9s1GpKPASvisk9JZ2ONNkEds
kpcieSrSz5dvxHpz70kbniNpDFuChZRIBDRSEBrYltC65aPkkq+GQ1z1COIdxvtRiDtFBYZicxgW
gUO67wjeuKbe32lj4xqxfhdro5+E7UFK7U1WFPuxKw5tg514JvkkUJz9/gVDtbmoaFiqhEzhm0dk
T6cMMR+c1H/8E5EcUVVJ9CHZ/58hD61LPTFzZPNV/abT9+gDFNz21TfT2Yfk8AQFuaJD4DWABLpz
YnQTl42jm3utfTaj0FH6n4LzEynEgUulU4P2FPiFSXkwnIybeHLYMiZz01xj6eOB3ouOcL2H4UxF
DlvMNsyrZLKZSNY2NGzjnbRhAYwQxUTKcciianqq0QX1anKzfDG/FF4GUhrrlW7RDOtjD3bkiy76
elvUmXIcrLSY5J4HqcdF9Ohm+NKwInnkkKfpycaQNRgWWIdh5MtXwyb2rPtZ1EG9GrP9ko853fcG
OtEpyjoWIRbDvlAe9f6KWoKQSSSCe161pZZgaheTMlOzNVAqzi2s2a0FAQthVvD7i63JHLDUapqQ
UEMY2HjVjiXqqVcdshuwM/pstXgeRHcW6vGipaQi5Tg8AbEILa0Wr6x4eLHLbaj8mEXvnvWXnIla
ja5h+57Jz4e3WImg6zFK08nVEnS7eD9s2QCQvqcO+no9UUfZ+i04ieMwqyRqVuQFiiyLEW16ffDj
wRBQa62f2kkE+/8zWNTnWi97BZmKyFzQHRR7TZPsUqy3EqAVO/2PRnGSw6EVHenYgv4aI3QPS9C/
gGUqMCqn/sLwvjsmP0RYxX7vkjwOqvRWNa0KDeVejq2tcWh4VhVflfXgRIsieG2JvhKHVVSy0l61
oVofflEwaVGNny4fnugbccikDADChTWfxrLixaZ0W6ulN8hU0HsqODI+t5i0SY850XbAXmz0OPc3
Q4Xx7RCML6IlhQJ9+OziaBPLUsYOB4ae9C56xlpQRxId2m+C718Wx7e5YtaZlHLFAqvvtuZ3O/XQ
PVmd22QOdRpHOXSbyBfFpgJT4Htb9aVoSp3A6iIyNyD3NuPNsmi5wOB+E3efVONwQc3ttrFZT05q
udJ3NmFr7LKf9Mo8dj6CRkAsSnCi+EakG4cUMUJAqoCdwFMUpJ6lyJ+aJvgnQ//Q0ZrXtplRVqck
6LdLv5X93hh/XJYhUoMDhppWcZF3iANL82lufenPudGRlTi5CINDg2UcZEuV8SaybeO2suVgwco4
Oi7eZTVEl5XDBKuPWj2cDYxCyLuCPtvLi4H1zSQRiBFcVb5rVS+NpcHGQKD0XPulkl5PnbFJ21yQ
9xVZNN+sirkOC2NrHUsd2d9VL963IypFsxfvwFniKM68Na5bUcQlOMMPratdOGuUMJ80IBeR30Xg
t+rkfS2avBDJ4SKTaKgmNe3QMh2q8yHJam8qok2cKIFp/jml+DvrM5n1n7lzKals0lD0ySlkr007
o/ky9IKIgVnWBc9qcjiQqLmmSuzRL+/VYAT7YOOPV51wHmw9ivyFcSY71DNNFhtd9LGMh3caW/tk
iH9WhX4om/KTBW6grBe+ONafwyd5HC7QOtKkqcX8GctlEPA4pT+yQ+ezbKkq2uPy1t536Qw5kMgs
C8WoCYF4dqVcdwiT9S34KZ/ZNjjjWfcROoO53CFuHRTHeqt+ovfq62X8EF1sDj8KXQFxQglDMYbc
t83GVZVqX8WitneB6fOjyySvmrZYoKgUf8WOjYyUzpT50bC9rM16IeyEunwzIDig9WK0EJjrJsVi
8b3d3sblwewDJWQUWV6hXFF936dXmGC+LHr9IE3LIBrRbMKzD6hWo7ckN0DFaWVIEo2ORW03Vkv3
spj1gzyJ4R5VVZJRM68wGDRPvbPYgV4kjtFuu2lzWc5vsmsnQRxYKVGk56qGrLoyG5uOKm5Rx05h
hf5AEalXY4d9L6mb1LHmyGFyzAZRW9T6xT/9ARyEJbPaqyNzBTR9ndVdGbu2vjhpnDumKiygsh/7
eBFPwjgwyztD7tFmjKZEh23DTf3pydqZbpU58lWyp274JOxRWH8JnURywBblCymWCbUZeaPtzWDZ
2uhQaBC3YfAUO61Fb0iRfXK4loMaQzdrGE7T7+XyjtRuJ+rNEYng0CwyzaWYWTw/GN8JFt6pWum0
sugGiD4Vh1ikmswmyjGWoVJnzl5i8pdv1F9fhq9fhXmt5VGNcQUw12zUyMk8kBgNKGGBiMBbAM5H
UdJJcHJ8CWtWMCyLMgReQvVVUU6OnB+l7s9XzrCY4KQWBx1KRq25jJHYqsZpT5FFaENZ9LwXXFq+
SjWVuammM4rqo5tet361Sw9sH4e1q73kpcJlyr305n9IYq8HIyfdOLDQIgslCBmNxUjIfDe/E+QJ
48c20HZ0V/mGk9wXoLZUkKHMNrLgFfZW5b6AHXwtq50TkpERDyI2bK24GLZ+DCcsAVh2NWgS2ejJ
4HdOg5RXtpVlx/aU6+EIpo6tqL9fcDNUDlGw5TVMTRmvzjZ7oGXh2NHrZacgMlMOQ1Dt79quwJzL
mD7I6SZVrrLJ/zcRHIYUQ5y0Fq0AU/a31v5JlKNePl4W8Zv09clYOASJFWTLDRMZc/0huVW31nPn
YHX8s3iYe30w6HTlNC6Xm+qRDZYy3Ov0p30j3bBccoEe6QlYMu2jn3OQ3Xfu8Bh6ovXxv0m+/tJR
41K8UV10aqTiHI1H69j7zCxrN9WAZdQrtuhSc7UA+XPx1I7ACDUOZRYw5OU9ATuSHbVe0iU72yg2
lz+gwAw1LjQBrdhsRSEuu7Z8pfk9qV57UYZcFP5oHKDEZRfpFkIQL8umLRKwgZxViRNF4FAgUtDa
KOLmyUEzwx80Uu66vhXcg99EsqcPyA7h7N1TNWnXaSVe3PSIC431SW4UsKls4k7XWueIMlZCeRx4
9Fnex1oKU82usEXpZth+z8EKxmqO/UE0bvKbZ/5JOQ5ICqsnSt7CTSQ7MKl4KK1cp659xC0EiVHl
jlvq0pd/MxoOWOyyrU2JleWUFhWIchcmudtPopSmyPo5aJElpZytBMUbQ77Jkp1S7i5rIQj/+XZx
Rc+snIYo1hrDo6Ff/x9p17Uct65sv4hVDCAJvjJM0oyyLNkvLKfDnDO//i7IdT00zE2co13lN1W5
p8FGd6PDWlP/mmdP8pQI4jg7jI2Qxo+Mh2UexmDfQKU5HL058u2K6nt9pE+d+ih32QkdMoFigoPj
EUuUgJLCHBMDuePo5nrtTrIoyRe4Db5pU5TqZBYjlLKCr6DUasvviagxJBLBeY3cRyVJ6lGs0Or8
JlGrJ70yb/O0edi2glUxVFEtU6PUJDyMbwPn1yY6G0bwq3up/hxL5KGQROhm6y7hKoafecjirDDq
Co+iGCz1kg2gkLsELxSyK09ithWBTvz8Q6dMmha08D8k/1G3hu1HuZ3N37YPbtXKFhpxwUmaVV9P
JzTSxrTBIDy5y2h02BbBbvhfV2chggtOtNJadW5hZf3u/4FIWO1I5K9Fx8VZWlgV1TSoeGu1kfQU
jOSliHqMUlW7bW1EB8Z+xiIKgQxABqE5HHVAZYcm9FttloIFCJEILvBkoU8AtWAh8GT00tbdLikb
Z1uL9Txs8VG4eAOqzSTMJBT12ESi8Uk5RPsCTzpAWc0n9b5F4ZK1bZtXI3Y0EYyA6EtxgUfPkoDq
bDvAJ2+z+QMc4XYdCGqxojPkwo7aSl3nDwO6ty0WfPrgZ2YoH0m6fh+hzo8lxGqpN1WK+NlgabHr
MyfJvlj54/aH2j4rXeayVrPzTa2GJbutf8lBU1XmeBG//jsZnA/oItNXywav+1z3hsGT6+NAPhLM
FmfF+QA5rCe50eE4tfJOT55MUbBcDc+L/5+7/FMW543GSu+0/mamX+TxjkiPQ9DaQA1yyknQDxZ9
FM4HEL9I8qAHh1JpHsz6NYkey0EQ0NafZAuNOCcAkMk0LyM8yaYToAXseGd5LNCkJxHV1vroxkIS
5wqUKCwRZXAdGalX8cioRXQMKYKuCb1gcVhbf0gs5HHXn6Jc3JUh4kEKVIHs1B7mEyvxyXbuSB9B
RlmI4rwA4FZpHaU4REX9TxSdCL2rqKBB917G/ufwpr9/yEVAgKdO4rRGmNaf8nPwyLDl0iftAKTO
HRarwcswoEr8qXg2bhI3/JnvP7SPe9Xx/bgX8qlaqeBygnxljD1F0ewmA3KOOQkixmqevRDDOYlm
JorlB+gOY9PYadPgEVj5gS1r1QXTBIIYu50x/EU/Ps8WGbBlxabp2mNySvbziUFg6QKnJEjn9PdB
icXRqUlbD0qAYfV+h+Xpd4K3bN+eimPqiQmR2DX6206IqWmA+dUpDzIXaHI+UxUPoXAs3uIkB1WH
Pr4YY45mu/SYh7kg7Vof86BXgdw981U1jMZe1ZGsWnfazmD0da+0tCNHAsi1k3rSsRK9Y9e/3FUm
d+HqBAwbcggsJ6z1P6AeEDgAlrwgjUVV2vdwU1xSyl43zN5HQthvufyETlQRayI1JuuiAogo2o2h
oTMeiYB//8FgrmK4aNzK0aiM03szvvpKAExSeuHt+0T+TlzCFRgMP6ZjVObYNBIakUR7kPqfqv+j
m0bbnycYTuVun996unRVjIvPqW7UKta/0NuqbuvidpA+gspztUWDi89pjKliZUI6FpHAUZrQbpUS
NICqva3GepFvIYeLzFObK72fsfbxcTynbvAFfYr8G/Z7IgejiY/FDgOqt3hHAeVXiI617iGvZ8hF
7C4nva9AvhtG0X8Mqu50PT/0TbGPwo89Qq6iuJCdx9oAAOWxd6e5fTGy9k3RQpH7YA59w1/x4zrW
qDSTr9QM3rP7amAKvT3oid0BGKTdYwpddLdEp8d5jmrSu7pnq4Cjf6qrA6U/LfRzq9ESxLH13O33
0fFzO3FchAoKNoyk+qmmD5p/b4nWvQSq8CM789gxmH/0MaOUOPr4swWf5xD0dhfuts1dJIiLyak/
prrmB5jYGl/m6nWOL0Hn9ZEpuFUCp87jyynh0DYK83r/D/zAgF7FD3jR5eVHdNLKN9tUwadhb1Ig
Gh77Y3CSnBS9CM0xAAGloQ8sfawPfPUZ/NhO5dMRwJt4CncZlq2IZVftUYjSIDI79imXqUZpZWbT
oBNF2rOmfG2TYx992rYGUcDneQSKCdQERYkb2++qr6zhNwVoobMGuu40qCbfdzciDGBB3DC5HCPP
gdUV+VgSTafbprvTZMEzfr0uvvg4nFtQJUtrEsDzYvhI2WH8zZM8TAUASmBGu6beDwfl2AhilSjK
86M5dZ8qucTA61j7MjiwPpHvykfQSYLwUDSFINKQH9CRDBq0JVvaAozyY3DDNtX1x+DMdtWzXeBW
N6pwFU5gjDyvQKr7iTSUyAxJvi+Ks0EPuXBaRpC9UC6jaAdlzpUUEX9wik8MzrZwoguYLbCt0pV2
40Y/xn3pBK4hcooCk6RcqpEMbRKSCbxxqfVSx6fS8ravmejw2N8XN1mr0s6whgqBSrob+0/qvOv7
z9sihDbBeYtajpOqDOHYax/wSgU5Dyk5ycF8axrZk+7HTuaXbtfoh7oyndTEpm36fRiiSypHyHt7
EfbyP5QIfgdNyuUbgV+2UcdWxPBQ2rEXbuxKt5IXOcVxvM33ome7yHY4r1KqfUICA1diSA9j/ZSO
zVEJMeZYYrxFNC4sMhfOwQSdXDYaWy7S4+FuKONbgBK4259zfYHq6sT4toEfdyQKG7AksaVzHN6O
gVol+yZ3Imd2sPiDqOY78o3vSDtQqu62xYviAt9ISMtUqmmKrzftzSfmRWFTrpyjNGHt61Pk+o8i
p/YPRRGqgBkKQEuYe//zklhK1U9NBJGN1yt2ktrNKfvEDAdlkdfgLDnqsT/RO+0hvWVBPd+LHqLr
t/T6A7gbNJVZmVLWryPzKWpORAU+ueCWrs+q0qsM7laUutzrYJ1GIQsgp8RJTohLdxgCOSUXf0fu
3t+FAM0r3RagrsAN34vGW5gSf6fo1x/A3ROS5CqpR0TfRvusG3sq75I5dxpZtK4tOkzujqTd2NLS
MHR3MAMnVUy4G7SKU0lgqOtX8bc6/JTZQCupLth8oxKkYB8uHTMSJP8iCdz7vW76ULLaEP07eojo
pyp7275q7+idG19E4zLyWZpaiiV+7H1/z59hEkhXmjdMXt2aIGsdD5Y3vdGnAQZBDhFGGgvs2WDb
RlCSXHef13PkQm9W6XVcohoOEJIv5Gta7a36WxHu9VAw4PsPidJVEDvuRSiU5wpI6xKqLsNJAQHM
jO6R+pRhJDDZ+Y6I80X07TiXYnSz1pUxm8suhr1pKDeJQQUGKFSI8xqFlqgZ6eG2WOY3I4Mev+me
9MBQuYaD/LhtLCKFOPfR6mROyxDCkvq28S9S/y/NgPMOMRDio4BBBtH4acheZz/z1Pmp1m47X+AJ
2f+0ZfW8fyiJNOsTyuxD8T2o79Mmc+cKncT6y9SfJPpp+9zYR9iQxo+QRa2U+wqzulT7NHZHPwSW
ChBAWlEFRKAVPzDW62Hu98mEiveMJr/VehTTabVpmz2wbuf7XrSXJ7AHfk4sk0HF0M946qjTnYbh
kkDQUhJ4cX5IzGzzkEHfoFERnTvw5hnSzhgE32b9BlmKIYNRWVZ1Hrsgi8xe7VjqNn5nHEnxk+Em
x/CRTXDnjmiVdT2zWUjjHJAm5QaQsUxI2/l7BRgibQPWMgalV4EhrfxpAkTa3ba+1VNciOTckKT3
GZECFHfM5FwNz3S+nUQAiKsGvhDB/r5wq0Go9UNQ4x2vJDsyHkL6uVJuFdFs+qq5LaRw7qeoO8No
fJRKK5qdpDS9xxSIt31W6++GhQzOBZHImNoA6Lt4veMt88xe0qGr3EoXEAXZ5V76sS1P9G04P6QX
cxUOMqrYpf7iR4075CCx879vC1nvX/5WyuD7/pMSRrEkARm98sx36JrkVN4MoPn4L8ZlWb7wl69b
yOISFt2fxlRhRGe/OEUwd7+Xj2CrA4FcsLMO25qx49kSxiUvRuenwGNmjeACcLixFMRuR6TYjaMk
8ypVKW7aqB4dMJg+V5OUC6bGt+3RkLmsxUhrKukTCsCqRuyisWwhJuuqQ18cJvsFi3vVJLFhyQT3
SjXmr1YOIoTA96gZ3nWZ5YYpPRmRIaolsXnmrTPl3EWpNkEYM9Bc1DSx4YUBeA1vBcsejvEpKdzt
DyjwhwBQ/lNDVOIyEmqoMsZHVgFkRZf0W/qpBJt94naHZCcautp2VYbMOREVULBVZlpwVRkYKbX4
tbPMfUewaTanX7eVW81qF1+P8yWa0WRZ24KtSC5u+96TmwgEo6fEjG1Ff90WJbzinCOJsIhUlRau
narb2k47JHvlCxbIPeB3X0RBbNtpGfz8QDjNCiDwYCHFCCDR7rXoLHcOnrc1Egnh/Egjl1qZKXDE
UfuogkBU0Z4H8/O2jPWZsusXes8NFvdLqrW2UliNG7OqD8Ze9tJdD1YM69Z01GeGNJu4lls//Bcj
JSL1ON8hqbI69UEKKN//0P9obvcz3LXhrttJe4qpC9/TfhBZOCAucFjvl3GhblRkfpymGLwo0uYC
tL3HJCK77SNd0QuZFJhZDMUwFcIvD8WDUUR46rSuFp394FjN90O93xaxcq3gJ2TLYFzhlsknbJUW
577Uzi322LVXWQucodFO89w7RoVxEmBIb4tbcRgQRzSLKgrBy5EzxMBq+67vR/jD6nueV3blA0mo
jW1t/ABC5h+SuGgWAc5EbuZodA1tsIPmrszkD7jbP0RwZlfVfZUOudwy8oazenpnpTgljnmRHmSX
/DezUysh+g+JzCYXNiepmKY2/al1O9TT8jcA6OVH4gWn2neIm5zNBx9lp+CZge6Ir9mqNS6+Hfv7
Qng4pHVf1ODN6sZDFIL0FItzcJDbBrJuj1cD4UJYNZNq7MMaQubCztTz3P1nkj+F0UUy1eO2KJEt
sp+y0MfCPFMvq8rgdsnsaZ1xR5PJGcvRa5rscVvUWgn4jw/HRS+aVUobpTAV8GDDUBIv8Pzn6RLv
KNbxrH11ZuN2oGICJGd2M4s88/qhmmCnlSk1dJWZ1VJTdaoMijYueLIZeUruvpeh0dFX9owkVHHk
c+1gN/x/jzpICRTVlGU2amdxB6zKs0zHFrQb1fB1HmK7Tg+9CGh/1SgXMriD1ZU+0pNQa918Us56
cDONimPojcARr71r/1CFO8E+78KWjiHrgfv7xIseAo+66SeWiEulLaper34vk5hwzBpGlXjCRMAt
WLoeohFBVKyMpgMQarF0q0purkQ3xegftq1zJZJBuas47s5ZIZ3yMgAMR5Y+TdbPchTYwepFMzHY
qcqKrBh8GJu0JCnqmGD0zT+V/m4oczucjqYmeEGspW3Q4yqH847yDOBZTEyhVTzuGJVbcCoPpPaC
+9wbbgrBoa1Lo5QQy9IQnjXOujNdSrESBOvOz+NZO0QXYmdHNKUBSWkINGNGzL0iDNzc36I4I88C
YjQAXkOQ7g03lbHXQIODUQ23Zgvq3S67C/P6bdsmmEFvieQMXjKwsRiC8M+tGvKtGNtdl/g3ktLb
JfAGxsJ3Kwu8bsR63Ra7aopXTfniXh+FxdRnyCHHAYWVx6B+2v7/V93F4v/n8o8hVEKrnhG5Gkt2
WqM6y6Z2avRS4C8EH4yv5RkVGB4w8w64qzkt7GSOH9rEd2gDTP1U8rIq9cC8Kqj3ilTjshE1UnKQ
3GOORcGURP49aW+mD6DQL+2Q3wFtgbgnT7neuimGIYybXFSyFn19LsOIh8FXlRQ5mxwljl81Zy0R
UROuutaFAXC+LgVGrhkUeLEim1FvVClFgTLPotMQK/p/jNHvnKofRYtjIr04V2FkVT5EaAOjFP8q
ZbVdfABI6Y8PwzmIOVIAZOHjw5ik/jrS4FswlYdmrmd7ljNn+wqtVfX+EMa5hiQJiBLGCBfkAQbO
mlyPljc61I5vMMT/EaDhpTh+wxOQSn0Rh/nozvRIlKdESMfC7vxfro5B6+mWrGOAn7M6f1LbUUre
360AlETVZH71DwzZAsSfnuDsVh3DQhZnfnOdq+BiqRDZQaJU3hknxe1eOqAipIrTYwVe3RkHWXGa
uxSQ34IPt2qFC9mcFY5SVNFKr+Ag0snJ5soeRJTSIgmcGcpKXPvYXmvdYPaG6F6KBR3HVRe30ICz
PMXCRDkjB3OjsbpLfLKXO8CfZ53gKwnE8CWZUjOizMgNLERNr2P/c9AjGzVQwUNHJISLRHQo0qIE
/5irkcbOs0sUvijjZ4G5sUfu36ata6pC8bTHAA/+vkj8E0Oy6CyrSBz2dM8WVv373ATyxuBq3nRo
W3db3vr3v4pjf1+Im600LbS2b0HSnhylxLyEY7rfFrHqv62rCHasCxETWi9+ZCBEhI1iR/lrqXVO
S8+kKu00EqRdInW4y1r5GR0UwmgDy7tJAi+EEFlHpA13JU0pAy+EhVFDXcJ20Oz65mRXNbX19k7I
NblucNeT4y5nN3Rh4svwo8YY4f3eJBh0HXd5GkgCy15DbkdFiZq6SdEGpHznNGlLMJBOTYtC4ICJ
p9yNvrQ32GHDOlTvSA9AGXVKgLiJakvrCl7FssuwMA0co6WFBvtcxHBkIIz6TeVGw8es4iqGu1Om
Eo2Dmox4cQZfx/ZlFsYI9h/8fWmvArhblDVFlhohINt6dDWJN99Ij8GlcjGouZNvlMHWjttXaj0m
XeVxV2roUz+JejgJrXwesJshZW+TD+BZsiflpSRP29JEX4m7VEmQWGYZwAzD5qjFz612Cj7AhPiH
/XG3KlJChgeALaS6PRAQLviCrg77iVsfiLtJ4G+z4rBHEM+U05R/MwBMZakneRbtKojkcOGuAQhW
NSVIG6cmrrGwQndgf7L1Ujn2lQiPcN0T/TYCPsvq46GafQPFvWz40iX3I5XgT1917QRgIOdfWQCP
pSEnja7JCUYuh+Z7nP9I213eP/w7EZwrCIzaUAKGOjJHnqYejBCYHYJcZDUNxoyDYmkUFS5V5r5O
H8gGyJ7MwZ2fRkw/NZfQ/a5fJtBttM6HBhrRG7JkQzdNYoCZ5U/nNtNgjMPBgDT/Utf7HBtMgS/0
3Gv5wlIKd3OqIjCNIkEADz513nhOTvm3ysV4hVe46o0IWXTNEyyFcddoBIxCoqSsplbeJC21x/lU
TqI2gEgI95UmNfM1UyuhkdruhzrYJ37vxaB13Da41QLhQhn+/kwBwO8L4NkCvPBX6Qn7PjvM14Ks
R7waKJTGJY9BqPpZpmNWyFRsf9+BIZe6wTk5jpgllg+imRdQvK54vKV23H0CurXcZDVGCtXZqtEz
734GeozxgGIAsYaqv6mt6rvKLAVeEIfZfVuVPaorquJkRa1gnqACMGZOZq8fsPppzuBFtVQ5chld
jZvJVoqmLiB7CMYKnNYvy11NwvYUtr1sT13U2FRtz6SVip1Pgt4zuhIslnP/MsT0uY/Jk6yFqqdF
DcAVM4s4I7D7dzXKtW6cqtRu/EHZB5ka2aMRPI1Nl2MdHG+Haur9w9yU1rOlJvmu00mq2GFjtKdG
1SOvSfTy3qoa0yGkLr5XDVo8EZXdAoCnn2V5nm7JZCR3qtHvKZEqe1TmYzSU7VNAsuoSB1PogqjD
A09Obbd5jxZXgrkuGf2uKKoqZwi1ztbDTvrZtA3DbcyAcKkbtzOdsRffqJ+pbBivcRIYnhkWoHLN
U3mvWvKpoymwy3w52ukpmAnKAnkUgpeBIBFQL4/KwpYijEbmGWaBoywKsBNrZfteJ7WdSal8USby
s/XTyO5kJBN6Un9JEtXEKrei2hgZvCXgEfbwtav9pONVWtdjjtiDdd4hsOw2Cw0MqFHVlqXyIRxI
hOluFctFI0Aah1FLnTCRUjtUk/ucaLOgxLU24LD0gjxi0QAezLiaKGujmPVx8oKbxtEUDBWx/U7Z
2qNyk+yECdlagUBRMMwG2GlVM/gVnaykejQm6LoFtwx5DGOhYPTOjqpbC3Ev1ybnjaUs7qZFqdFU
OiA9oSGSPyeyjyh8uM0+umj76EyOQE2xw5vaxvq443uJaNdv7cmzFM8lt1GnyWnuA9pCBgH8cLJ0
QdRcdceLo+Ry2yqTyC83WWI4IHlQu70lC7Kz1efHUgf2GxbvAJ0Oqt8GaGkXnv8luK2PDKfJfPR3
ybk5xkD4G44RBpS3A8Cqh1woxsXnzFTkYm4wvG7JPw3lWPc/yv6lMrxAO2wLEp0gF6JVNSuVioCB
djb3Fh5U6lGuvG0RIiPgAvNck6YtWtbobXLc81OKBY5tCSzq8hm0gszJ1AxMHsg8l3hdR5kVjXgE
EP8sBXujeEETDNu+pW2abxF5wcaRuy1x/dh+S+Tjs1LVWPFkg6lz+iU3AN5s7gZNdHvWEvaFWnxm
m1nKOOp0Hlx5Gp20Js81aA4kObOjtPjAM2opivMTYcRYwiDGtfSDFF+a8q60fm4fmUgbzhdMaMYE
ZYCJq1h+sozZbov7FOhQqQj0/b2etmENOucU+jDsFbyeWlfdazsLsCk9uDFBECZcfFyPH1e705mV
LFxDVo/TbDXoFsfHX6jWDKQ/2vdogWOz5cG/LQRXSWR2nFuQ6WRKU4Q2WhafNN2L81tfWI9nn3rr
+DiPYIyDFiUBSmL+Fwx3g0VX8hJH/S67v/bK/p1R8L6hoph91StUFKvZnvwfhrUvotIe+h/bctZ9
0PW+cnk7cNXLEJAReCRWO9V6TEklcEGrX0ZVKUafMJ9A3lPehSlYMkasVYrSWw0aEuIayMHG79s6
rF6ghQjurPrEUKgRBaMblLcmybCZ+WSGB79tBKqsTd4ZykIQd1iqpY6lEoKlNJps6Qm5A+AaAozf
ZVgwjCLsz7NdtMmNkRyJJkDXr9RV9vvky+IcyyEd2kkK8KGw6IuW8CHyMoccf+1L5xf1IAKsEny4
9wxqIZDUGpqqKlIU0/LtMZTOcaLaTfeRMt/iTN+3/xZiorilDBULhm6daXnJawHKH/v4f91aPJyI
jpEqikrpn65IN8lMJTlEN8baZ82XJrpv6dPoyOTcIbhvG+L6kV1lcV5Ii4PYpATl/jJ8KapdVb0N
IjCl1fu6UIdzQnOczjqV1QEF1/ZnLpvOlDRv21qsX6erFtx1MoKcFBbosVzFfJlK9GTCyanoZIe9
LkjmVmc7lIU23IUq/KpSwgDv68aDne1Slx6Vh/eF/J0IQmENLR2X97da/HZwNGS0KyhqLilARUOn
PGNACwu60V71IHdgV/hoeQOGWcFeddQAToW5yf4ld0QQLKtJmabh9a9biq7zF0vHxGfTg/oU4Dms
nBXs9b3mhSdR2We9eLGQw6UuRSqFoRRiUIH1QEEscYPpxW7HWlLlvgRHrrdtNuuFuoU8Lo+RrETX
GgX8CPHZD4FHD4q9O+N+LjxiTzvU1A+pdPiQSAsUyrpmYf2ZM9U2HBpfsXLWdzNO78y1Tn2T2vq+
OYJj/CjCgPsHFa/yOHtFRwdEBmqDPpKtnoID+Ia96FJ7GnDTGHWG9b/j6hmK9lucwbYeFr6xJ7IR
DhUaPKOhYvz+Uvi+3YroTtZozMEdo4FTEhBwmCDkPGTe1IZVd5DSnfIz2ki7cKce/ftgH5wYt6S0
x6Ip6Auqg3XvC2xm9SosRHMOE6DSyaCHSA7GXX3ssKvf7Zrjh4A4/tCQc5pl0cVWNMBpWv2Ngal8
+dkSxmf2Lf6KMwtVOFNUjUQpggLdncQCOFA7uIZa9rba66hIRcPtrLSHLKvvJyv7optv2/dg1WMv
ZHNmSStq9ZXiEzdLkszWqmYXtfLeGJXXpPnIstnyMPn1cQwmDbFuIchNeytw62OGGVuUHbGt/mTt
yWF4FZVFV0PeVTueo6QJEjq3LBW2YhSvpcHuB4EZsm+z8e34dXI/spoRMIt45EmWk3beZFhuXNxn
6dk3UJRL9tufS6QQ5ygNSaJBDdJr7M/F1l7WksgOqS5a5F4ProtzYz9j4T3KomqBwIV7/Y6vc6Pc
+G777onjB6H1CyyQpyLRBx11/xgnmB4D4OqHbvsU78zA7jRbumChZ1/dhIlHbz+AZfCHMXIOJIqr
uOo0PF9y6XnUI6cmksA2RO6Rnz/FuBftSFXACe+6E/X8S/TIMhWAEr62p/HEqBFGT7kAVsQTFbuY
592yS86n1CE25+Ti18Mm017VYJ+LCoXM9W2J4FxHbbZJLYXYs83GL219JGFisPqyM5UNihG16AW1
avq6DAB5ghFijd9LkcrOr2INOUL7PbPBg34eQOKte7qnoPHq6U60E3mP9Zi9EMmlQU2t5IDGRy2C
0WoTvNbq1u4d8+H9rfbqO8nr9u1e/Wg6Sm4a7p5u8ksApAdXjV5l8I95hDr+Qx6Odj4ct4Wsfrar
EN4JR02Q95aOHL2qEzutvcw/qNMNWrBx9bItafWLgRVc0TSQOOkGZyBGXhVlU7FCuYJdM516YyTy
HqsnZuK0LNVETszfsKieiwrjMYNbzopbGtjBHXQvQWX8I5pcxXC3CeQVpYISK/yh6r/47NFRCofV
VyPJQhXutIB9q6pDjNk/82lyikcAwCKFAhJRDoALvWbEvzBxwDrOlwBQRNv6CY6Rn+nOrTyIGx/+
vsVjbchuDR00YuOnbSHrLUoAFKv4h4U5ftTNMoIIuJhYHGq/z2gB0UuGFJH1ag7+IYwc+qNyq7Pi
xSfRy3dVPUrQmFcsS0El6c9wRjQ1HlKJrRHR+yH+1KevDREVllffTNieoBp2QqgK0KE/hbRzODaR
gbfZ4JDTL+6izAGv8X44lnuRRmvGshTGeSZVk/yxoZgmHvvJ0fPLSN6y9G6svvtoSCWCnt7aPV4K
45KOZpJS36LQLIqPaXIX14IhPpEyXLYxjyaxZsVEN6hCltGfNTXYzeNxxqRBVR8SchDY4VrGsdSH
mcsiu1EStc3qCFlhiWDl9MfiFKM5j+28Y+8BD9bTHLToX4U9SpGaXMLRjbMRFSqqCDHgxo/mXdDY
APpywUrgkDvtgt2bQ3WWUFMPXNG20toFWGrMYsJCY7UHfPBkIvFuEFziYt7h5eTFpgijWF2LLUs5
7AgWcro0TKsoR4xWH0CbaiO/fwB1+bfxJvOKvQpQwd3sNMcWi2zNTeolrvGo2Z1nHosnyRXVSkQ6
c/40nSdt7NhvifGOKjK7ChosDvz8d7bEl4bqUS2tzkJTMZts/wLqRTfMbfKZHHsnOM+O7CqVHT5Q
R1RPEJw0jxjXk6wgMRtmqa35kIBotKLq94xKlwLTtjot37b1FBymxfmbSh98SiJ5cFW5L11FKlUw
sfmgiR8m83+nbkC/8bcf5deddbmIrZqVKQGKRIbezhPM7X3fVme1JL4Uwrmcxh9DEvkox+v2r4WC
ghHN0chlq5a6E3pYGZQ0VyBVdIrs74vr0dK2H6wCK6aVl3xN7+szQRcgfEqcBivQQNAtdvFJlCGJ
4pLFuZ140Czf6vES+EUOrRx8N9hHR3WnwtGoj9sqCkIFv08aSobaaiU0BJi4Pc+5rZSCwtZqUr78
dJyPKbWqk9sauYr1hKn/BjPLxucUxab+k+aoh+lG+Apgts2/c1SZIpGVMT1g8G0oXZaiXEZf0tXu
5JN/0g7mbfbWehJWgaV7Ua15PTZdhXHaGVOQ0tBEWVIFr4+UOTT4TqDmpHjbH2rdFK9yOO+YYcy0
nTsC1J9uuk+rYLATTDnZXap9yCJ+C+KbT5UUppM2AQsMgH799DiLhpXXHeH1/+fSLmr0VZ6k+Dq9
1dpK8txnN1F28Y2XUcRgIziyv9pNbZ9neofRAauP8XQKqOJjHKsxrB9JkTc/tr+PwA5ULueiUZ2q
XU2JK0lxYO5HI9Ffy9Zvjw1MtGBkRrVo4mNVP4IyLr49gCx41KQY6/vFaKLob0idq+UWRsr6Q12Y
AstbdRELMdwHwwpMKKcDIldmgpFp9nWM75l1IHjR/IOHv9oF+xkLX5u2IFoxM9ReyjfsATxrLnK8
I7Ks74b9js3kKp+3v9jq8V3dhMr+vhAYhblUBwUK/FR6bdQbrX2MsodtEWuowxjJBA4IQd/CtPiO
ZAmO9pJYOLt2l1AQPXf7+WAgZsW34A2+U3fwSG643xa6qtdCJhc/iAw+QJogVPbTPaXnsntJdcED
4B/0gn8FGi223Pm+lpQ2fl5P0ItgNFcJ7RAsyGhS70vP3NNdcax2+b6O3W3FVg1RuQrlchrMARHT
IqjuzJb6JWkkTy4zkWLsmv4VOxYyuGvcG4UcjAUUy9/ohb4TDkmgvHN+4fMHrhBHgvntvwSqlgYw
B51alLdCeSax1UsYQvd/jrv22L0TsQJlah9iZfFt9AKnvnSvswcsKFeUk67fuYVwzlQk1DtrDNnh
vp3bM9Ym98o35FVOcqyeQZL6NIhjM3MWf6mrWUBgAKsfikB8GFMxZS336MZj3NglDrKBp/Ig79jq
nAh0fvUeXEXxdTMVY7ypRfB8k6ubntzV6oMWiXj3VoPZQgbnG9MuKsJ0BkpSTmLblO/HdrYDrbJb
+WD5lcBFrtr/Qhhn/1ZRV1LbIAWo/HOhfpKCH9v3a90cFgI44x/NssnlBKGZgWp/A9nWLm2cNgC0
/OwYu+lg/SiJ4E6LPhLTeeGEC62YMVaOUZexf5KKQzSc8tETqLWaDy7UYr9hIcPoy9BoaxTqxt3k
YRrgrvrZ2wypu8DkuS0yu9VejLoQx12qgmACRZrhpowH1QFa4qEFiG911kCARQW5muj0mHkuNKsa
K8iVHHM7sn8vo0eH2fJpTv7lJ+IyXMsy+6kiQG7zM4Dnq25PPeCTC2xbaHucY8AiTpSg7c9mnhCR
QVCS28lPFJSIbe6VT8H3/MV8zr5tW4bg+Pgqqlqbk+4rWAZrhsxu5pfRGLwpEL1HRFI4H2GBl8z0
U5i4Wd3JAIqb+8cSqznbqggcEY+OgYr+GPUhVCE4OI0+1N0nKb8fp+dJftmWJFKHcxJKlySgtcdt
6pRDod8X8m2Zf/13IjingF0TI1ADZGbRlD4P1ngIVO0mpuVhWwz7bzZiEWGaLm6PVczWpEkyeIum
4GjpdKeQxNsWsTo4v3AG/I5ZTvK2SnSQjcp7kAV4ObLaFgM6IeZxGUhVfKgdySWBwBrWQNONpVjO
MSSNOSnSjFBhPQWpbb2VmH4KXkYHe1qvWCHfWahgNLveo7vkKbsJUMvzL8GdqIq5+ia6ekLCeQ6S
ljm2OvErpuL/SLuy3biRJftFBLhn8pVrVWmzZMuW/ULYks193/n1c9J9p8XK4lSOfbsbRgMGFMpk
ZOxxTu2rWqBNtyAudozs7fotiz4kZzs0MxoTMG+juL6+StnBaARzhfsljPeD8JPuY7EstEqx/dp5
k9c9lW72s3upv0cgIaiDyI0EdklkDPmhd4M045iUiJIaj7KZNd9MbfpJCxg/D/lgHMVAdLth6OaE
6vlbIKquLekCfAYGxsXQOdlwnJiQSvCl+GWjUU7KlnZIWTEWh07pdNK04eN1Zdivn/2br6L9fH4U
g9SG0ZSIYvKj5k8/UxezCYSBqbyywbSiFjzxXXu4EccpeYUcXGpz2MMEO8QDRp71g5L+d6m+anEa
3qV6uyoR7i2Pk2M35LeTJaE4XvrX725XC/49iyZzWiCpUVOGOpywnqmz3baaMwKCPsHIQB8ruQOQ
SUcLKZZKkr/pWG0Ec04FWyTYYmygfmmvqd6itORQtKYuMIv7oRnaijJSVqqAXuNcNfo0kySpBWbr
b+hg1VsP4a36ojklKFtEbn/X+G1kcWEgWVOr61qkBp1uIINUnYK0r00JErE1Fqj8rvPfiOI0vg0t
c1BkVFjH6HM7dlgVDFrrc0QOSy+igxSditP2OsNgJpGwBV7GxmdifZPMwptXTHeUneBd7ZqKzaE4
lZ9z4MMkYLl3TaM7hUp/U6ci7pJ9u/4ug2cuVJp0aHpDQQTgZN/BJxJITvXSemyEtQ66AxGUwvdN
xb/qx7MYGmsbLibzU1j4XbKgKZ5kU+SqRDK4J0y1BUwCg4pGyQMNlvsU7cr6MKCNF9qVm/hsdPWv
3PzmFrnHaxZaJsc6ettTSX1safWVcojXgJJP162TQCN4MkMTK6MKLcHuURGgQ9SvsqhJL7IPPG+h
rESaYTLX8Q9ZSefED6GPYi5I8UTTbKLvxJmHdCilMu/AdKRZR3QCaxMr3V+u35dIBGcWOr2SkFZh
cIgosWNNr0n30tL/UqV5e6AaWAIsWgPHABVBqx10UARXhSzwD8Ivw1mDSYoxt9lLGHgB/o35uQsk
L/1MTpmbfSTH69e27wT/faU8V2E+qamlh8jf02N4Ug7twQhY4PB34wXvz4afP5lHGlmNAmebLjQM
aEplO0ytN4zyYtZ8iZ4lsnZ2TZLYNiJtsS3s5dhzkc72QsoW649l688FutjWCBrKJDQcyKrtKuos
wYLx7gK1uvlNOZsiKWZURBbLk7G6sdwnXnaHgX+XeOtpLNDJo7bqyjeRI9uJnzq9r8rO9U+yi/W7
/Q04E2OU5YIdOXg4+QSgpRObbk3Y7Kmvfxh8Ciz+/DT8MFxsY2F6XTSY8Lt3c5Eobs7PDNMmUezj
0LK6HMqnB9h8vm3us5N5/PT7F3AtR7cnN3JSr/ye/cYqRXB+9zeDhtvzs6e++Q2kbgUYWYy9UbV5
yvPMqdabqi7c67cssBeUM0n6CuI5acKO8hQ9Rubi1PJDFy2CT7kfQFiWLjOAF5kHrk0XwMqHAx1c
Mz3OZgKEi9wG44EdEVFJaf8475K4r5akIEzoFSxEV+1rnbbeSl6kTARYzuzbpWq8C+E+TLKOKbYs
MJRM9NeJ1s6wnGqtsHMpdOY1WDQBeet+pPcujvtEk9UnTcsAxyQtQb3ZsGWCi7yX9fhIhRx1/0cm
9S6NcyAL1huiSgJ78P8W66s7ipfHcBwTX0SxJrpJzpOQRJ7nLjImNy1TN9QVm1pvtHUt/VQ2Pilm
gR6KtINzKDVJowGg0DjbUthKiTZtbHe1YDRGoOx8gTFPpiw2TYyfzuvN1H6LzNs2e1P7WJTXiORw
JcaqnJG+Z5CzDrb2yniian8+TF/TH8Zdeg+QEp+cxFQ6givka47mauqDSqCMy/xYzC/Depv1P6+b
pP2Q718N5Am2BiJlA+Dw4Itl8kDW5aZdR8HliU7BmQmQ1NSaUcC5SdVDKd2sy11jiTyI6Puw32Fj
vi2M2SHzRKUxswzfjIBXU8Fj9G8q1ryvX9ju3rIK/Oz/2Fe+4KhO0qzkGoDBe5/VP0o3PEa3bJpP
AlCg+ZKCxsA6prfi0o7oHjljMYb1vNIQ3qOXgRek9Y8l2AZiIqLkFmkEZyaiNgzHiYGq4UlZ5equ
o+xfv0LRQTjLYMl5r6MWhvGh2TczT5FuNdGM164IQ9OIaRKD6jL3XqfWsLqoNlGwnO/N0gubl0wR
KMLuPRkA1lFNHev4/Cw/abMqrAfoQVsbt3013xpSJGqWq3vO710Gnz7THnv+/WIxKq3Fm5Az++OB
EMAGhfYguZGvCQLRXe+3kcddm2RVtaQDm9atGwAmjY5aPY0q9am82Ko1CFzt/jf69wIJO/zmzU5D
OiltDAeRtndy823ub3sRudquWdich4tqO0zehXEBAJVRfStbryWSPek/KYCtrmu0SA5n4har7sKl
RnWNWCeje9Qj1QmTp1XKBD51N3PanIdd6ebKVs2w9EzW0MOj97GkOnnzqGNPwMDw1ahNdrF+zEBZ
cf1su2HDRiY7+0YmxnmHdC0ylMql2wXADBQdNgqgp/wJrUprIX9jHDbiOCuXt0sxGxWb4zdWv6o0
LOTET7mYB0ekfZyZi2liTNU/T6v4zrrWQHrNGAqEXdr959ZW7Qhcee71uxQJ5SyfbJJpnDWUssvE
XWt0yrHsJk+CD7YrxJQx74IOFbaQuRucyJxHVoyxjLC4meuTGp6m8G/OsRHBXV4OKnezV+AjaPND
I9h1e0oHQZ1t17xuRHBXBdRspYgYdVone4TAT3y6/in2W0DvAvjQEatTRirngMSl38JvJpoyQ8BG
c+Q3kG9/kt3xToghwKzNRSqzkchZVyVcSnlhu1LtS3k0fBS/Poa3bLy6+iDbsSfaBxfoAR89VtHU
ai0b9wciOPondq4cE+HYODPS187EWdi4IWNKMATqzi+TB9zfQ+bUXvgQYWEkEuKViU7EdGZjilrM
OCsG+2QZqZ28yh2FupIpKLjt+sDNV2K/xEbIYGWAmKawd3FF3lSAPthdF7sr3Ieszj/7Qf95XRF3
fQeVqanr6JdofA8X4IQTitaYXlgz2e4m/RTWyjNtFk9upe/XRV0cTcPKF8a1KUFhgCh8ebzQxrJb
2iXxLBNBavRcdi/aXLrq/CXrBc9LJIrpzeYWi7zNralSE4/KHUiIn+vuQ5Q80eZlELUjLwwFOxSW
HQH1CZYo8LOdSwKadxlO/ZR4RHG18ec4fb1+aRffBz+faLIB6Eqg2F7wUEkhQe6nD4kXa0/a+iFp
JbuVgx6T6NflXCj3uRx+ms6oo7weUznxov4pjT+E08es+NOIi4kwCHIXHWHXBbI+RgMKjFHXiZdY
N5mx2IrlGZkIj3f3HCZFb1Oj+CJ8dXdtaKnlaYPvUXyNGgCY0i8qSf7Ux7GTbIRwHx1EP3oEUpLE
m/SXdvVj+bssgmDZ0+CtCE6D51rNi3rEOQr5Uxvfy41foOzUJs4onIkVXRlnRHOrqxppAuzz2mCE
rrk3f4INxxsdgMNqv6Q7wM2CGe+PN1xxhRQoToCCBovixe5p0YRDhH2pxGv63E6UB9qDSM5wryv1
5cI/J4Uz2dKqGmEsz7ADs42YzsXMoyt58WuEXf/eA+ffV7AQY7+odsRts8vuIyec3fvGCC14B9GA
uS2PTZWYDsMWMz+NIH0x/czPneTL9cPufcbtjXKR8tLrkgY60cRLM2r3OVZ9qrd2qAR24jJw+X0q
omHwAjXpi93dvjHUrtbHxNMDbb5Bu9unk5040yvga58aDF7icOsfB5VMqCETbAzDgYB18/wqI3lS
rGWF68jr4STR+liaBXDkRRO4+4cjCnTSxAwBRJ3Lsag+dypAUTzzjo1zoa7ihG76hX00zTFv8kC0
Zb770QjGwjWgR+kaPzCTADqExCneHgAWbKI/mOVXpRGEFP/Hqd6FcK+gq7IQ1YI+9YbT+oK6h9s4
9KssATph9KxfpVcGmmhwel/5cY2AcwJQF0CAz28yARCyXLZD6jEecwyCO+lHdMTd+ImJ6w4ic7nn
JsFGpAD4SAZjHuUUpJNoqmElLPXq9LmkWC4tnkj40aSDQP0v0lGmiBAEpBKiWcCEOD+WRDJ9LnN8
r1F/leXDkOd2WgQwXE383KaiW9xzAhY8mWwA9BVz/JyfoTPKilU8Qh0nYqtAKhzmF1n+QMDAlSoC
DOAdTTQsgpvTVA3qSLiTzYpRjE0/Fp6aG96cZU5jFXbajcEfW6kzMVzuFnaWpFdhV3nyOi5vVgg4
Y6NJxsDMo/z5uqid0AyiCIyGAhg9rBedf6s27hcgxY21VxXk87CS2U5XEc2gSAb/tEB3s1rNUHml
+oqFt1ujEmF67Wjc2SnYd9t4kSKT1XoC5rqXGTdEdWMj8lXyudRvFDly1uHT9Tvb14L3O+OcSN8M
U5xMtPLSwvLUVfK6qQvUthQ0TkRieGUzQikNpbHy+kryosS6S4DLTqv+LwK1s8vjtK1pSrUuM1xe
lMV2b6W3svXa0FAwvbDzTM+kcMaHLE2yWlZfeFZa22YI1B3NM6pvA3g7TcH32bFzW1H89iY419qy
iq3Kk6xnqVCccG2cWf7cDEKAVGZbzlJrjYJDTgaDpgZEPoX3TF3cWmVW1hWiF8VnDYZswlDx6pRY
5ZFFAwA7x4IwQsB0qqsW5c33uPYgeFyr2isUKaglyda6VbLjrL6Rq1BUxtwVZgHuXAUJKQVR+PmL
mtYYS5SyWnhF6dVl5bZzZlv5cWhN/48fE0h13gVxPjBOSZ+a01p4PQlM82bIB5uSx+sy9g7DJCAQ
Q/sedMXnh1kshcxxN0D3ltUlWu/oBtAZl/FOrRpBeZ79KF4jtqI4SzT0fSZRq6zxaGvb6r7TP27V
QeW2AthZN6ZOm0gWN2Vae+BkDog0/NBKQO70GJO5fmc779XUFdlEBEs18yJnB89opyBnL7ymjO1W
12zsA9bzQ5QESS2CydqxdGeyOB3QlCRS4SAKr6s0T6LdserCYIHW/XdH4nxdWIJYI6nC0lOnCvMW
aDSo6LCHX9fwDSy5AmF7igD0ZwBIUU0BUR5nvY24lSetXApvbeUTSZHA9agaXD/QjtvDvb3L4Cw3
qE9yWvaQIadfFP3O6r0E9BpDYdmKBJQBU2DC9z/TuzjOhNNQG0aytoVHjZdSbR1j9WbU3q6faVfv
kFsgfGS4Uvwu6GhqgzI0eu7VaHanL030S9NeiKQeo0FgeXa/kK5gN5mpN3gMz1+SlYDDTcpwnBEQ
lf29lPy6fpLL0RGd0WxT4IATWcH/cQLMsNUnNUdC1nmLp7lVEEWHxJmRUmPh5aslGly/TCc4eezA
G9NAI0UdsYyZeIa9+po/s21kIODKL4urYipNEZi6S3x9Th5n68jcq5USQ144VG9KTB3JTB5TRQIJ
sumTCmCZZfV1CkMAC4sYfS+0hBPNWcG4kLqsyMrUSyi4SqIZcHogGHmWKHGqaLBlefj8Nx9TV2ER
0a5GbZZziENC41RNkdJj/s6RAaGMZaK7GoAahR/eizK1y1FPdj7DUqkJ/m2kU5w0K87VLkugOq0F
IqbCC4/KUwegMbb8ImrE7+vpRhhnfktQ41A1hbDeZ0D/GUYb5Q+t9/9DHGBG4sxBcifjHkVeJn3W
5HWK0gg9dYDAZRs94rmcXQXZnIl7C1aVN1pHCtRR5dkpRncuwCjUPtZqoAzH66qxKwo1ewwxgF0K
PGrnz66PSGVEEnSxWbAeLCvHPsMYfbG+RF1122pQzevyLswwFAJ5LnJeCsoJ/HEuL1kj3SpDNOU1
NbbT/qZZsaZS/qlrgRBNZvqOShLVeNCGjCjKAD5FhquBpvX0VVNOdflSj9+R9duDyDNfmGJIM7BE
KwMjAvE0bymtqiGJhGEDt9HuTHBEpsnr9Tu78JScAE4dcgBUJuMCVPzEqm2l/djJvyrTC+tv5Xxs
MtO5Lm3nRZ2fh7eMsTrGmtpNGEBiSE1s4zG7Cw9WQA+lsDy2K80Ej5Yu6yb+5U1TKrVkyEiKyarP
k5ccWINvDbAx7KkgJRLVpPc+1VYYZyymUkubYoFiTNVPPf5Wz5+u392edm9/PmcfNK2u0M8JwXXT
vY5oiSZVZavCiHP/FKxSCsVAEZMLZUCxWKDVgi5/J+mS4sgx1pTcWpcSwWl2vw3yJMIQFsEDzsNH
RjOJ6qXRJnd8UXzirzfASMgc0wYQDoMJVkSkN5fmFaQPG3ns4JsYYJnB6oa+3giSV3rKTknQw46L
fca+GIROGKsCti3vnwqzWCpFxv2l6JKXfn9g2CDpSTSMsRNi4DhAabcQphGEupxtrUwrJs1CRrdX
blXSIFr/lUovivotXV6K/jYtDpIQ8HtPAxnmpqkZxGBAsOdXSJqaWJ3ZTJjoAvfNaQJdWv2xP2B4
2um/T8fWKR2wZF7X+t37VJGaosKtQik5fdRTEmrmOMNgzL5GUjsBcd5qox8DGpKqw0TU4bq8S/Aa
6D15F8hv865KmaeLFQFy5dv6svoZoFvR0AIpRNo4AHQMeuC2iqBWBI+OH5Wb9LmSqIQ8Mg4r7KCq
DmbTBTHp3rczGZnpP++ab5/P6JyDRQicRUU42XoLzOUJ9YRIMPjCosvzGIbVfd6lcDZwniOl0jp9
dGPlc5r50ZK6Vn4KG1OgFSI5nCbOJNRLQq0JDI6wVOHbmCoeBU6YJCoqiL4MZzXaoY4j2pfY4Rgz
e1g/KOWP6/q2K0DRdB2hBCIlmXOIEUiGzTSbJjdLYidqXsr053UBO8kP+8kmRXcPkQTlDe3Ut2k/
5DVG5xN78tTv//CCLw9jAwqu1LNc0fLa/pHeBXJ3Ro2yS7sFQyiS9WC0X4r86b88EXdn07Bko1K0
EzaOwqBzujvsVKzBf4gag9DTM4G6XQI1wChs75DLqpoBeJk9RdgSHxeHzU2D8yuCu+r85ghv5SRY
m5QPIp7wXS3ffDnOxpM0rBPDQvgCtjG/i8GgGiUf+6b8uHSiNv5lqH5+QK5gIplr2asrvlnVP/Xj
h179UtU/MrnGtrVA4XcN0eZQnEGvJBITda0mF50/r84wcJXTY9xb3nUlEYjhJznqfkkjM4eYtD2U
XaDUn5vVvS7icj7gXCv4fKMwikwBf+foJr/MYHUVu7ozH4GW6zVB+NbbxuJYj7KbenFjiyOA3Vem
yhr+05D28IFGMgxhURcwHH35aZ6eSf18/XS7F7j5+eq5s6+SITIpu8DI+KpOp6b52o+C6vNla5ld
4EYGZ8YZCnxVY2Lfjb5Pj4adfWet3sjDGlERWADkTHzRk9q3hirDr9cwEIACO3esUKVElxBPzH52
D55XuwmKIHGQxN2jFOSKWBV2vxLj0kH/HCP9PIpMqlhSVuk4YdglrjxXriSSsPudNhI401TSnFTm
hJdbYuzUblPLmbviWwO61+v6cIn3zj7WRhBnjWiYtmNVwo/IQfXLeIkdMGGzkL1zFad3rG9WoLIF
S0eEWLhvfCmKkQTKQlH4Of9kGpmVKpsRurBJmOmpcVbFkZxocrSAAkhftYvYRpc7/ilazNm9WmrJ
mkUV2TD59DFcprwwxxGJqvG2LreF9aMV0Tfs3+pGBvfMSpr1caNBhvxYNE7xxDCE2SId+Sb78c2I
dQnV1Q9sc/b657xcmmWfcyOYe3t9qeadRhkjbKDFbvrJeklQ//eUA+MwNCN38WW3xScdHTAYGd7/
gxt01+dYKpvqQ2xiXaSaaZUORrmM/9mnh1N9iQ7GDQMl0O5noFE7jT+UNn0SfdfdR2mBcw0dAqpi
0eZcoVagXlezASgvVDQ92hpOpIgWWXdVZyOC86dRg7RlZYDec3M3Fnf18DQYgeAL7suwALGKeSpU
0rl3MSZgaddnyJAOIOTwuqCz9WB5pIHiYiLoKX1InOo2ccid+cKwiIaDAdTG0hGmonslJNN6/z04
C9RGjVn2BJk1qPPupVfwyQIa3ol9VJwTO79nLd/eaY6YkwuEsvdCpG22xpX8SGpGlaEgW9ODygZu
umXZjJA1c/Kb9YTpPOrg+fyQXNF+/t6Zt3K5Z1tMCKqtQh3dNi1ekVzdT5ha64ZPstH+IFr1uYhH
Qdy091q2Ern3Smozo5mCYKPO8EKW2q/k7FiWEzhhzVM6ywLt2glugBoMr0XZtDXsLuco0aVQsYAY
4/F/A8GAn53Ynknu9zcatCvDC11At+Aajvlj+mKIRpd2qkNn0nkg/gGoxos6SCPD4vH1n5Uz2jn4
/KIPIxC1Ctm+/pQuDQIaagyt1gI7Leob3FmHpV6Wvh0gDYRp5FbJBLtwly/17Ofz+X2p6H2xmEiL
FfU21g+xelJF1mAnsGFNQcbMg5IavTBqoC7odRCJj26e2Mk9kKUBglGBfP2uOJqocw0HWXCoS4U8
F8iZuKkc47UvQ8znIbRJ1PpQlrodN8UtmSNPLWSB/u9UvM7lcR8JTbxkIalhulWpPhkNgItH60Zf
Kh9FuDd1Qh4bdgFYaTo7DPUv1xXk0sxAto74A5UvjNHzkX6c1PLQqwhB6HLI4uMaI4mej/r4dl3M
pVU5F8NZlXltdL0c4BGbyjgpaWh3UWhLE+j84gidjMyl6iRoXe801M5lcnZlyYke1TM6DK3bfdYx
qTM/aSfGmRCB1Of68XZvETDMv2t5AP1nGrUpwaZts/ZpgVinz27rnARGfR/pz5IVu9fl7D7njRxO
M7UoS2NFQ7be9U9ydEQ4fP3n76si+vC/22hsmPn8ID26yWmFfryrUMlfopPancrUp8rnRMIciF8s
98Ukav/vfygEbGwkFtEoj1xHSdbLaYL4m4HcSPCwqEDUYBwdg/BJGHPvPu6NMO4KFTo3VUpQ92JY
R4z+aPEaaMd8sJy2tVmphYUUPRLb4Prd7n67jWDuatc8qRe9yuDmUB4I5d6jwpvctcb/igAX+fnX
yxNQ6QEknLU+v9YNqOityQantsCn7CS3eFgWhmEVFbYDRdFzMRZNG5S1q9GNVEN5aEazBjjL8Bgv
KSKhUu8cOdQkO8Tg/XFe08puKJWO4LnBq1ebzs6mbsbyESB8/vyCkUmh4YKUCiu33OnleUmzhQLl
bun9VD2o0+frP3/vdrc/n4vI8rHti8oEQ8Rcdq4lS2+ZDtM85sfrYvZsyVYMZyprqgDSAkCYrtn6
/RQsgH9r9J8ojP2FLTHRv8awNoaoLzZNslFlhBQdttjNyI7rt17/eP0gu/e1EcAexMYoLmpcKrSG
zVeWj1UY2WZ+qzYCGbvBwfYUnC7OS19Y6gA8MT0wfHJQvsTuK7kzfkOGWqUjSi53slod44SIQ7Bu
oe1QtE1TXmJWCcnro/TAzAcem6uDHzZ5HiM7AZXS4raPOtBiBI76/zjpu2ROLxJsomlNgZMyKiCQ
j2FboXDaQ+NqJ0Z33Yjk7dkr9MQwZM8WTC5WMEYzq7s4Rho9+orP8LzD0mnT37BP9VONwrD2louo
DnajY9BKAiJfB4MmgvRznZmXttOmEOiR+e3q/7O42vkFMiwG4CfMsVgEcN7U0UHjoCH0AQ/BJSq/
YcVFBn9nuNH94il28s34TSBbg6FHtsef1tv1B7F/Oh3tUzhWyjaFzk8H4r2uxCooA9SiaDIyNOQ1
QHyC4TBkkAI7svv9QAqqotiIEhNvpaMevC+pBn8TytbR1JpHrRMNBuwfaCOD2bLNE4/7cFzaHjip
I4bPSjd/KBzLoR//GSPKfly/vv0DYaMUJB/YOOKLVnkMkmsEEeABWL+nxotKV4EDuQSRweAVsox/
JXBPzIL3ROP5N94xOpZgNjgovuqlfoZxrNiPAnJHgvbJamxVtolAOfbM/tapcldJxnyWpUgb3aH7
IWeBKseOKd00hUArRGI4Fexls046FcVvyTzmyv04wB+X35LwT7dmcJPb03BRlqzXVj6rIZp/+SEf
E1sCbmH487o+7PmXrQwuoKrHOay0pYd/MTO7nu4X5a2NBFZwN295D3X4/HZZq7mApRpd6KOdrEGW
/4qyzO6AnCVhN9x6un6kXSOvo7pmYhccrQ9+KooOJtqmE3ymHmQocPlVYLpaEN8zrD8TxVIRGgG7
I94CbuWxN7d5wHqdq20aUuTWsW5L5aOcPU+lHw663U+3qN8CnuCPdxZ/q8b7ETkTT1pCRslA+SWP
Q6cPNV+BjapS0VQMU+TLk8GNACcLd8lbi4zM4UoljJFUIAJMpNJTKuoU1HjG6Lk/ZplgCmGnls80
/l0eZzsMq0obI4M26kEEpPvksTkVz1EwY/i3AgxZ6eXP1pto7W7XAG+lcjluYknVWjQYduw8xmST
Au+efso/s03a7qAKtPP3cuK1O+W0JYrHJi1rBt15TA6ds/6YAGKI8iw91t6UAA2zDkaveJF9w2kD
66je68Efg+FCe7D0rxLsNFoE+3jnChvP0aRGCbCDQPRY2GNkealVinRnz9NshXDWy5iNdpbQAXWl
6MmkGEt/+YtnjjkjTFQqMmYX+AK3kYLUXadIJVp3dFW0BjHAF/Q2Qx3B7k0g6g3uWUpAzmA3UwZY
gnoxKKHNIBXW8czMyXgA0c1rYczs7g7XjyUSw6lHbCRNvC6p6c4LdYbQ8tGKsaWuFfiWPZu8PQ1n
QGKzzBUMVAHqTW1tS/teyYe5Og3qz2mI7JEa9vVT7YpDmosdUF0BHQYnriyIWqQlPGZcQNfnT9qQ
21P6o62fC/o8/k09DgUeaB9VgAlhcHeY0Car5RmzP0UWYeg2KAbix+Y9CUUrgLs6Dh2EOgAQAtsq
5w/JVKtEJpKB3kbzWbZOUixQhr1AwwA/H7bhsbxm8nXuGen+DO8CJzne6G1q14gCaJ46bfjr+vfZ
1TqiGAZqmCqgWriDrEqWNpiTHVyACniD1GI+ujkslWg7bjfz+93PAwM8hhP4eDpsoghQM/8x8GgY
PFjI+iSnjezFVzz5ADYTDFJ50ce/irI3FQHe5k1jgSJ0B7w5xhEEHXR+d6d1e/ZKT/7SCJ7X3n1u
pbH3sAkJAEezLrqC+sOyfOuzT0qr2eko6kuIhHCxm7WoZZQzciXaQTWaL2H7qTFFE5Y7neDzeJ7z
jvXcJnG9AK2qdxHIP07eeDse9RNjqydPiTNUgDA27hZfvcVWCfiDBLH2rneG9lsEC5VwWPyHU/U1
0cMClIRDcmylm8q4yeUvBnkcAGqACy5bEGRljwwF74/Jq1gmg38UkLxjo4QfBqGGIa0UXsxti9th
+DQXJ2L9vP7u9h74RsTvUvJGT5JpBs1NC1h6LX6eZbc0UqcGf4oquMQ9TQGDpIZ0GQ8PZZdzdTRo
mfU5yjxuYfopEErz4lBLAhNyyRuE60KICGAZYHcQLKKdC5mstCsrDeoo17/5+UbLLu67xcZkBioD
tU+PUWKvi03uFGcF4vUaOyt4kFPQWIoqTHtx6/ZXYde+udaahmE2yeB/yK27Tj1hxy9bPiyGZ5UC
+AuRIO5ilSbs0tgCm/2yRm6Xf9DHj/18B58mhJsRSeIsSt8P9VqkqJkZK/rmhnE7NpJPSOb1mXGa
ks79c8Xc3iBnW8JoGkFMih4Go55N06dIGf25e+11UWSw+75/Y4QhVwPsBe9Dh6VJm9EYWPkjB3Nr
E8hf+5MWrA7zB6soKt17cFtpXIZRJQiJ27CHo+t+tWB2RquuM77rmWgTbS8yoCpwosAWw47FWU1t
GvoVSSEC0+xnOTzpQnQ6Vojn0wisM6kGplCwn803mWoNP16SEf2CaQCIzUXQn9iIVe1QQSN398bg
qlHe1nWgA3MqLoG0rSATGhXoHnuSoZ2qzvqMrNvtUy24rnR7ZgpL0wqMLVA1Lka50Ggnk25ESMTM
6rElCaiEpAHo7phHvy5ot1sGbDWUoQ0gEFy09JdhiMIFq+1uWDuAKwyiZ/XBtFevPmV/Mb4Pu/gu
iy9/JEWWDCsD8k7nGxVdOV36ev00u7oGkmCCTpGGcgf3hWJjldVVhU7P+XNkpvZAP10XsLP1gCOg
KWQhZ8Qf/JoF3L+upTlgjfPB6W+ngH5VU1t+wLCfO32ojhoqy+TrKBrz2NU8qgMyBgeDMeJMnqS2
SigPCQbs1g+9GbT0vlXuepEJ3729jRTO0qFQXsVhhtCXZh/l9IaKBiF2y1FwiSbgIPBaL1YClWgw
Rk1Bz4HxTxT3bCkVjnD0FhfLIrg3kfPb/VoAzwKYEDITCOX0YTJWqk0dTAMbgJ8cTMh41Z12TwI2
ixnhW+XPovB671NZcPkW9n8YsTMnssn1tVq1CSUwyU/T74v2Raff80nEVLnrLGDzdMSDSIouSnt6
BAek5+insCheA84oGwdMbmWfIT81f5F9WSjsIYdENinz8R8cbcds4uBayTPRjvLyAWn5mAiM3o7+
wZFitoiiCYyRS+7qipJWoYwRObeI7lTVj7rH6493x6ie/XzuFZlNqGZZiCgWeOH5cNKN1i5Fhbtd
Gdh3NbHfDaQQvuJqTkkLcERwDs6SK6v3xuw0puAYOxqm4x8V1hqG7mKPHHDJUrGa2N4FTKoDSpfb
IsaiflZ+kKxJUKLb/SJsbBJbeigt8fNetC1MReoUgIupGH2dQ2+kuSBu3LswNM1gEFC+wmG4j15P
cD9LyvYAjR9pfZTp90gU6eyLMLFgjdYuOp7s7zcxMPxsOYM0DNvvs0uy1QWQbSLc2N37KgTdtv8V
wv5+I0TGqHw/RUgOK4V4Gtg6y7n91Zuj3zfW31wZSvoEMAIEloaLqNZJnqlZgeNjtR7aObSn6GbM
f1x/K3tfnmxksL/fHGeSTLLMuaK7VdI9UgDegEdJVOPe/S4bGdx3ia0xkWsT/bHhNHjxBzBfYadh
Sb1XxoXU2usziOIlUbzDLoeLFoHVYaDjrmCNDENq5weri0hKymTtXO2hPupOcWIgldIdixh7jEyK
msJ79wgoEiSaimboym+XuLlHSct6NCSUzg2zL73ySRUhG+4V0aHTFl4QcHbwJ1evAvJ9azTt3MEP
tAnAKO0ELbiD9cDq943Ty7YBIr7hON1GqZ3eAxjwCdsHvuiYe5727NdQz6910pOqJMMC6Crc4Uf9
hOHXk+Qsb9lt/L05MlIrcW67F0/At2PXAn072CceJlDDYFCkY/4HBZkVq9FYCNDtLBgdthKTniQc
WOCh9gbadABoqYjLLax4XxhEMrbrWuOYbDmaYU8M2FpmeiPapNt7GxtBfKg8F2MS5QNY54wVM9q5
dDsDmzCaJoFj31XP9/MQTnswzTNMOWU32B1z0LaIgPv2ypxAcgQMFG4LMEZ8a6JXpcqQCwiYMA3n
lR8wbevo7gqQ3ZvsiMzWaR31i+UuT6JPtXeBCP0wko3nrgFA6VwhqdHMsdYBGF0vfs0jqI9iO14E
6rBn84E2AVww3TDgXLjbi1UzG4zZxI4UdgnMb7QsbTO6bapZYLSYD+RtFmJKHagGjOuEd2DKMMlD
MyHWW2XT0dPejqsP0nxUO8WWIvJfCuMcWZ+EerQMEFZWj4tE75b/Ie26luTGdegXqUo5vCp2mJme
4BmP/aKyvbayROXw9fewXXdbZmuba6+fXHaV0CABEASBcwxw4k15CYgD6W4aZB7B2KYXo9hBnw0w
1nsFgYcZ5XSKLZyYo5M9GMACwKOjKz3odr0HMk5h82LV5q6t5DFHm7VYfTJLqFQlGt7BdbeQdWxb
MPGgPrcV09HWiAK/rqET9VcTrAtJEboUimkveK3AE2dgoj4sPWjBjGFH8SvP5Gn+emUmF3lszGiT
AXegCve3sq7dshscNcvuAYz2Mk7jbkQ/fZ/wOog3vQzNQBQzBONf7IW7CUFWWhUdgFn7L2kcqEAd
aEVuR+9WlEJlgv6h11M2iGSF3uhthjYu5TR6otecho8S+rw9yhjYvVZ+5PPeprf1ukhknKBIxaEZ
MwwLWtNbBEhwSmZFVE4CtCnEQJ1CwzvgNTj3OLfWohggRJSE+NUSvqbC8CDEgvP7mRyeDP6Wwpi7
2BpDNyMmuWkUKP13Y/j9mgtKYZgzQXOfdI1UjSLVYNY5+qhQl30RwmwHaBeOCtsLdRHBJBfG3AyA
MR8BJdT6DVpZCl/nNTJtioCforKDPOIK+rrBrVTr065zo+mLWXwCtM/0J9dbzM38XwT7wpGWQIpL
c9zbhDlF3PFM8vH2Tm/rQFsQ8ewAFCl6jKxyzbibYhWjp1gm7aGeHibiG9P7fxPBXKGnBa1KowFP
TIrlPlPG5zie7DZv/dtiNh0egDf/14SJnJhqGufQRKGoB6tNXBr34dxxirnbIvCihY3FTBN7D8h0
QSRlCVidxtQjDOhG+g4422R/W5Gt5vZzQ825bAcMSCZFGGuAEYkG8jj5afGJig7f1C9GB70gsdPY
qFK/KihTco7wjRMO+NyoT+LMQWWXBZWVp6GeQ+B0u7IkHCM1RG1XOaqyvMNwIieGbSyjJkq49wIv
BVkeO/2mjlY75wlqNlr9lAxPYC/kLODGfW0tgH341xIRrOwlOGtBYokbm+JmTxOYuI0gtI23hH+R
4cljNiwFN5XSNHgwa9weoIsYsz9E96pNG7FpZU3iGMiGz2q0pww9GsD4BPr4rz7bN8YIhjQRz2bT
KVe8rHlvLY4zbYug8RkJpHXVuZslgzQ3Zk4rEi/F8JRMx1DlDEdtWsHZ1lDHwWnARJ6+zfRRSQdU
vTqv1u/m5fm2FdBVYDKbMy2BpEmoReEq/esqEZyKnUBZ5Jrw0E47UfieA/Kvr+0xe9eLQLY+3Ja3
VV3F85eKxxcczNej9KGV5GMZInULlwydzsKpMZWnPEsOYl99MPPaA3K9E4qN1ynzCb6R24MRczon
trx4/Rvo/6/CuVjJ1pI0aHlBp4qDg/ejCBCQpEZ3vsmlbN+y+rUsZgPntKgn8F12bizbElqvo4Pm
kY+UpLb0klPm81LVTd3QQQY8M029RgwYSdpOo7L0biz4Ou404TdpssWYQ4WzlYGfW7v+L4ZJHKSs
J+MwnPnO5x8VEBGAmYH7GVpdhEMTgFyYEw031QLImAXIVv160ny0irAwmwldSriaAWHcKfS7Kf84
8okftpwahxYmpvAGBfUYj2hUU2itMKWDKg3KWOM9GFec7wu4HyiHBnmyPvEqTVtHGW5nFL8UvxwJ
KxOq5tRCRyCFlxj88U11MvQrmW57LtZFjny0XOnTbS/c8nq8G4uAvcMhdvXqICVVUYom+UkYnh3Q
DeLHOz4S3VbwAugI3mwozSfYLX71M8vKaHaOlpBM2knLfchrXt/6PrAHkJFh6WjB9tfvq9ZiLs2C
EF8ID23+VdFrznG/Ga3WEphIUZNiyQoB1W06hAhmdy/8VI92/DC6lTvv5tm9vS9bxT7kTBeNmGjR
1bWlpybIB5eTdCreUGNxyEl4qFOw2LeJ3d9VLshO/sC31kKZ1DMZSsOKzKZzdQCzKUNt903uyd17
2HIEbbkW7uvAW4aZq+Ad/3W/FKER0qSAPYA5Y456Ry8Xn2fam86EWUcMf1Hc1yt+HyLXKqCXKmrb
7Rda9ogOqmsEyR4VMXu5jz1e1WPLClWKx4qaGO0sYPYs0XE7KBY4U1scCuOOdJxZ363vY3QHD4TA
HAbGBbNqWtMrWqMto4spve9Ck6KXVpiC24a3tTPI1kXEPXD3XSXTqmA25TLRNrRun5TPSfYqdz9u
i9iKORhYRs0QoRUnIhPkQkNbVL2HiHzf7aVdgphDUQF4NJEbpRq0/lqgDQAgCd7WmN1I21rKxQTV
yXJ4yVVcCvRgILmjKh8S46uQ/XVbKfo1Nn1CIgNcJTDcXY/BDaYANngRSvVhEtpmkr/MlfYoL2lu
C4W1OKaV5t5tked3h1symZhk1q1eLArdK6AY28Uzut6C2SuBYd4ACDMEKDXG1LJ9fW6ZwFvpjmfw
W2fxWmlmiYHLnqlmU1luOKpf67g9iCYSeA2Un1PNrVDRM4LVls6bg7NIRO8we+PSZ5JWCXIal/Iw
SXclKJzpnaF6bLiDeFsdOygY4W5HsY7xEsGYaJGmOcl0RHv1iTY0LMfozggUDwNFf/J6RR+Z0UEh
K5YFBKBfQ2Ge9PUStSi8JN1f1TDav0+HpKq/CKBRZZXjjsmYD4s+oSZCiG0oX1rlh8bDA97MAtda
MKGpTFGmb0sI0WwZ6CwWYm2LCyRlpKNzoLwOkK1IuBbHWL5CzEHpCBZNGR9kYyebT7dda/PswE0d
UOGSiXDL1pULIW31LAeekXgQduKh/EBfTmXBFvetW30YX0gQc+53W1FxJZGtLOuNEpsLlZiQCo8B
r5jxBh7Ukw7U9WynmW/G5HJ03HSoi47sw5SsLxUulBGSyhMaHQAZGLvyJw2I1N0fUPZSI1zJYm4J
pBaAjjRmFrqEqKzaSau95XXeglGrVnDi77xL/7ZFriQyfjXEmZSbKbrIWtAyOQSgQbELTKb7Rrc7
iijiNv7t9dwKhmsVGT8jGdB6tRilwWZ+MevP2rwXlEPbRbxMlLdtjKul6ZjLS4elPDdbAaItqYG9
YRzkXf7Kayzd1gkgKWi5kK6b/foqqvKWLmKe9rYR3iXtB0NzibC/vXQbhyeaeXBKy3jBl6/QwyRh
mYcsQtOimVmBGu/K7jEDZHTYH4XfFaXiBkVngkDCaKD4aTCRYyxyWScqcNYyI1rsMn6sp3anL8W3
eUjwOJZqPNReNqFiBTJnJBlxkqQ9BIrG8iDI2qEmqSsC3+n2ErIRkRXDpO6CUmZaE7eaY0iPXfXQ
zRyeM3aL2O8zJ6LZgnF7lGrNmZRJcxIDb/9j/30UhQY9EbVTzdHvViUZiSxqapskJrAFoFGTO2Rf
eNFT9Er7DuIHPO2h9bjl1IKurnisQOp4q4MyLCJA2pTYKeNl8evn5BAF4jf6/lW4/TF3bu/X1as9
K42NiCbo1aYE0nDV9yj7gPFO42Lkqa76GL9JKIYu91X821PrrFwmLlYWIeFCl7UzXoX6YC1Ppv6s
8t562NOMSpGBcA+qDZn+jTGXXABka1fCXIbJAnwMcZb5pdc/Fs2uIq99E+HfG84BehXxGZns4w/K
v4vczpDZfaN8DoWXugaetu8Xet37Hrm8J4BNg1kpec4iVwZDUjGKpgYCyzsTXfHTTnVxfDoAInX/
BbQhNYh1/suqxxjMkpWDPE9Ec8L7xaXpSOF0u2/1ne7PO4HjfFvRZK0ZYySFNWWGTDUb2kO7HEjz
xrF++oFbyjCHZVlMS6nRvcr3NB9og9DNHNUW0eoj2rH3X/VhzkxRAk53KEJcuOxmUtpl+rvNROzu
MOdKJs5iLUeQgFEJ2+i/SwWGQQfeJehcGLm1bsxpgvHqnsgKxGgv4sF0dNAetGj6oYA2FM5jORoP
AHt+Mg6qHQWzv7yVXuYKn3hIJVf5Masuc9wM6Pb8uX/mvTrbspcdul1ndz8o/4LsyjvB5W3h1jm6
NkkmovRTiBYLDOw7kybbYnUvm3ux4IWQrVNuJeQ8nrjy6CgX20SOqZBT6yWgW6gd64GAOtQO97U7
gKUjPhjEDh+4bfQch2B7DEUTbdOjAe9ucImX7nCiOuVuOfxsoY+4mKEcB2dJjZe+b8g0QlwcluOL
EvadZ+iF+M5xczZ/ZMxEZuJIlw/qoE1YTzzH5nb+KfNi+DmohkHCCUBYyQGmb21bbvaRI5hNklnB
THwp9LTKcgn6qUHxTIcgVDt8qUELkrjyM0cWJzCzxUxSN2NbtVAyv6PFggmIr41X7THWjFsGz1A4
biAzcaZTayNWaCQTl1NXvBf1h374wVGIt3hMkGk70ygMeni3Xv8GXnSXdHb7rtvxLj1ov9s5zu4U
E0nQ1SoqpIawWh9sEOM9tAlyoUx0byvFWzcmfLRzpwOzE2JAXyDUjT2le8ChO7eFXEGK/FQGlSO8
awLYiK3QplXem0uUa86MqdR3+pROR0Ysw6cE5ZUbH2q/cfhGse1mF7GsUST1AN7eTAOHGqL/2NpC
nTtt+7EyeDnPdty4SGJNo416EBwDNRBVar9pcyeRm4CziNvmd5HBWIQ8kiYPc2ijJn8Jy0td3iV5
ZS+CG1sf1fxpqfd5fZcpDcdCeIvIWEhNGkFoVYhFWdUNlQORE2cugHoOfiuOhhxRmvjrTcPKDYH0
VENDshug4w47w6mDygn96VB+0X0KLSbseAVxqsB17vD3urKPcLkAQIezlZR3zZ4e2IAp2vFJ/XjK
MXlqFHXo5x2h3NxIR2Ewd32BGfDWehqq9htnITnmyNaEuxmILEMIWcO7DpAA6Tjtwl2JunflKmh7
5j/x/EPOf1lE+otWGULT4TJTGJBovQA4yKM0btF+9nFJ9Pnd9zz1mLRVbQS5yAV429J2ewDsBMSY
d7eXkCeCCR39VCayViBildmYu0OGIWLLQjP3bSk802PCBgZFckHLIWVpaj+SCz/t0iBrku9yrO1j
FXD7guD2lfVnp+Vlt5hQIk2zYuUpFnBUBzvuiV0pnRcB6/G2ev+QDl/kMLFjIW2bGdQO5ydLAjyQ
6pSn0JX3Zu3qtnEA1Qag6VyOUM6i6kwUCYVCwNw8hKb7+ghivD0Bc531QN84B1CJCOAXXIB9IO+0
1OZ279Aduwom4HyTQasOnsvzZXzlBx1gLdsixI6q98Yps6dvdC68CpYHjKd4whtQpnx63vGU3jzG
V2IZ9xvyrBdnvcCGaiKAXGanUP/qxx+3V5YnhHG7UAX1WaVgYbPq0cxcRbgrat7mbeb7K0UYv5ti
0dSiFop0XUBHeWhvyYDXusCYHdyBd3nAGw2mX7y1Y4wP6kSLcsHEjuER7V7U/b4VbQW9xCOvGW7T
LleqMU43dpWhJnSP8n14kHYNaAfBcnnkHWebkWslhvE5PRLTTu+oKcxm0DepK0kVJ2xtGwKl6wQi
P/qvmYrgWEexWViJ5gjzY6a76vjSdpyUcVuLiwjmtBTFscNiQQSGWp1WGx1S83K2q16Sc1aKIZ3/
q0FtceWr6lQPgJmGPRuxDZrzb6i3ONNueUant5d/AfMk4LP/qJoKENO/hTKeWpryUJsGFKNHc4uL
dPMx2tNqannIA141lbdRjMcWUmaRMYaGoi7aRA8KSbfDnsf0x5PC+CzaJloriyClzfeKEgiGq4TP
fxJ60G2GSQ/8VrY3IjOsUMgmiECxL8gW8bQYxGkmkXPqb7vo32LYBLTRpnmaRMQCKOIrO8ujzKC/
3/b10/AuYhj/kUNJE2YCbab5Ixk/Kzzote0NuXyfcZ5ySRKd0O8bZmCGzy1KQjNnQ/7BeS4yGOcx
dCJMuUFTF8sGo4voDSdpZ7rgqy4c81R8oHmmwO0K4GnGeA8ZuzwKRWim6vOxmcixVUtH1wgnwG0n
LhRG4ae9aazjdNPUKtQQ4rveW+5aO/IGG7CGByOIzor9UUa2Esj4EJ76RCOnAolyJ/b3aXdnyC//
yYfYkdUuDaNeVyFCL2O7EGK7mo559OO2EO7KMaecqg+Rbg2Q0viz035BHTbQ9ylyvu7HjJ7AGJwZ
NkckNefrE/yyWcyJVw6SnOsLRKaA2jb85GB4yTmkUgvkbdT2TeeyU2x6aVok7ZG30xhRPKhgWEtd
cqRxYrrnN3Rw7F1nIkWlF2afyRAmLKnfZmCdrYmfm79LhcUEJJ0JGJagJU1ZwK309muXPc3twWw+
cnZps3yxWjcmYIxSklTtABnaic42oFPUzY/aQUabKA+ujrdqTJQQsqgDmwFEdWrmyFbsAfvXyxRO
izfnsGBhFC1BmjVrxt6IB9qv1+xoj4h45KX21POvrBv9T0D0QKKCDu9fsxRhjOV+UEsQg82CDcNz
svxzn9zpJHZu7xBPEOO5k1I2i7BUSBwFVfIwt0TuJbNS8SBazl6Tkr9ui6ObcEsvxmvTpANwhQG9
jEb8WjeCPxgm5zjniGCfLXScFoJMl85QvhfSXTT5t1XYtLPL1rCPE40y4KCtUE1PrfkxrwEDQIyH
prWC22K2Y+pKDuOeLYZr6xno/k6pOAoQ/b0MzhOLdv0OOKF32a98UeQCDlC7urE/7BsFmeQkjzQs
3lCknzFiYkd9LaLcOBxrMvizCvCp22py7O8MbbhKx/MulKMqhpaR9SDJXkg0W6mc1vh0W8ym264W
kznaK3E28KQEvVK02VIcBQUUG/xyH8/2qLYrbdoKrUMKNe9i+dzLsd1FnM6TbePTgaBAOeCuevvz
Ke6tIUWjxKQkdql4AmhoaoMj5Krj83wygFPl/1IYNcxSxIstgZTyTvHpW37vowHJxuAzt3lx+5Vg
JYuJdG1lhWFF34opT4fgT++G3d31QXyyHCX0ZD+1X5ITL7zylpGJepJMTHDo0WXMBruRv6oVsSf9
422b4wlhYl1JsmxRVJh2lsq2qblWByqc2rstZHuvUHoSgXYhS1doBuOMWYyWmpxmz060K33Bee4x
t4KyIicibeqzkkSNf2XcJAbPdixCkq6HitPKU+ZnMEdXI1bNOZW221dWsuhvWcmaWkx4JxJkmffW
NxmV5YI2RJwbkBpn3PFaaHmqMQavCYMgpgXE9WCvmIN4eDW5TkVTnavQulKJMXQKoBaNNLRqJ/OQ
eWlpC6DoFf+KHyQvPiSt87uwTWcvXglkjDwfIqHUBwisdNzSxdTVhS8pwDxuGyBv6Rgrj+J0sbSS
SlErG7hadiq8dLyZ/+2L50UXNv9uTSNtEmp7mk3u6oef6HPlDtguABmiaD/j1z/KJ5GAoaSLyQl0
bjEmWNRx2dDlk9rRrrvZtnLLIQNnjGV7+S5SmFO+osC9YwYpepvb8rTTISzmDUf8gztdpDBpeBkl
oZFTKdI38wdt5Og+GoAAbvC8BnJtX+NMNFFTvjb1izgmUmikkPqmgrhW6QunTevPnTU4lQFIUSOL
9knReX9ihBeBdJVX4aJWWtTeagiM4+cM5JOtZrczpw3sCmX5pz9dhDBBIu1g6w3tSpEDUHlKFgZX
3TTQXsh+DIDI7agn0S8csmtbL32gHM28ALydEipA8sfcE9C32EkMTczBrTYMOCstO3qgj6Wx3/ri
J/mFIqjmXpxxE0Kq1PVW/i2SHYcnpqLmdQqRSX5YjC9GcY/BOEfjVhCond+Sw3jbgI5xs5Y6mqCF
QXWgj8CgGMTjZYH2QR5K1GaadllHi3G6CJiMSypCmI5+QaMBvQ+v+WEz31xJYBwuIUTvh3SkLTfR
Ttl1KPurfnrgWsSmp4GjW5Mx13U9OwiAYsVYLGhSeS1G+FqPNgfTNovB0W35kTYR0rs2L3/aXMCV
WMYVTIPMwggYHhR/J28Wqp0Vz/4fuPRKBHNcxvE8m7kJEaNc3evzYOuJ6BVR6f43Mcwh2S5Aim7L
Hk/Y1n0ByAXpyeLVFXmLxZyQYlOZRlShyTiud3n+0iWcaHvF+3UOTJelUpi3zzptJMzbQUA/I3eW
XOVj7AP1w5EelMA80b4yEdWW4TufT3AzOqwkM147j3k4yBYk58tLGz2DcbUN9zPv8sZZQIVx1ym1
urhRsUeKOrzitv1hCGXOAbKdRq80YRy2sqxRq6kmjWXrhx4tuLpbziBYqFw+6Adv2ajCq+NKEAVT
FmRqERZYAYTXuOmdKvpijM+3jfsKPpC1DOZcTExixeeoKorJMdZ2LZ6CtGnB4eUt9VMfur38Yxk5
a3k1islKZaKDUskE/G9wXc0evZjgnKQsdM1OP4V7y9F7DCqKbheghrYzveTNeuSlbpvRd7WZTOwo
hbI0ZAHrq5rkIIv5cdA0V0mEz1KZ+aQx3XEW3JHknJDFs1MmlhRa3pNChNiyzA8DuIe1obI5O7p5
i1ipxgSTDlTjaZnDF3DxF04LOg3Ad7bve7uiKBPtI+FmHZtHjKZiAhrAcpbBIsa0pFBioZLgGaL+
VctjL9mhvrYz1Nk1454zd0IN8ioN0IHQgelhTIEqjOlYYwZ8+5xWHiL0p4OmNLlrMh68IU8IYx56
31VKrEBIoz4nupvpX3V1f3ufNj18pQdjCuhJpSzV1AKjIlAKxTWJehrM0i1lHk7B9t1oJYsxiX6Y
q3qiFRSKxqDfh/d17UgurRYCuBHQrAcwQgd/lAFchLJsxWGptNhYKNjLn2blmzTwus9pUL9hCSpz
tHS9LjVGhk3Sn7Ln4TF1Q0wsAqj3fX6JPdO5vV3bR+hKHeaICUkZS2gNoFWo5CEMAI/klB/KcyNK
7WYfWhdcHItHCVN4jN6b7rWSzBw8mCUUJKWFnohVttIfF/ImxIdl3kXqjqMkzQNuLSlz7Oid1RZC
iT2jhjKc0QbQdg7kWh58+2YgXOnEHDtWnxtgZ4EgpYqPRdUGSfdHN76VCCZQLFKUE72GiHoo7ND0
dO3rtAS3F4ynBhMnrCWq0lmhNl499NGh4BHOcYKEygSJfJk6YNvh+7n8Y6g/heF3cQZJsfq7lJXn
83i1VkyAKEKs1ESnLsvGcKsoATWW7tUg+bi9XNvX04sctpGiM8xUtOieqOCqwrvIqXIGu3ifHBPd
8l0QPvDgjzbnBkEE8P/jgu3iDfUUQLXU0FqvfaN01onXHaXdYBuOEYABFIFPA9TD79KOMguqMdEi
DrVQqOjcLL3dUewFJZDxmsAbLOKcU2xD74wh6qoByIlD1HLfxqgw1OKx1kefs2+cuMCS9snG0k4J
ndkQJuUE29iNmmRXHZ7RW7ykqn2QVJUbJfEOwKhPt2XzVGQihRRVPclpSBrExyQ+CO1dx2NIOCco
N8KexoSKvGvqQv85XPqTkINiZixo+wKuT4YSLGgsdskBXaKu8CR5w33+SuwE1TGUcJz5aD5PhJPE
8ZRm4ko7DnoyDdjXLouPeGoBx6Dip6r1H8Uw4aURtUawDIgZEuIYQ2svOopx/AZ++p1b68uEl3Ba
ZGmm64uqm3VCdnjCNMS+f1qOyrOOG5QUKBIeyVOvrG2eJ27f2y4RgC0MF8CjNtIQBjTjPb45TfB9
DU977elfNIFs7puB0X+KCyxd4StrSYcOY7SOOt179dYMdvWgI+AITmdLiDwfwnfAku14JR6OUBYK
g4Bq3potCK3M91qR7cJ80Hh0e9sp5EUzFv1i0OW40umoX+sVX+oH1UtjuzlKD8W+flzeCpc4AKvg
gTdsHn8roUwUJVKWp2MFoVGYu1PvL+FHrXuueDhymwnWSgyTYGVNp06lgAWshccwfYqXb6T/MlSB
pXDOvyu+xvOxsJJE84nVtV4Jm7kfMigkPqFA3Nxpfoc6MUbGiiD/2vuyX7jJB0zE0qIC2lMcjfMD
tjRVAIwN+DpDNa+wPVN1AuqbPqhOJXhy9bGv/bp4jqaPCReOgG4N6/IrSWzFSR7AphOLkCQG5d7w
64DsBkfE4Me/ab6iy3YtjIJWq+BCAO3Er8sqjIshT8akOlZ2l+Yvk+HdPoM2k3/ljFf9UwATKAsg
7vdyMqt03PSJgsuhe+3xXLR9X9C7D+x0Cx1l8Z4/NU9D4y3VmNDZlwSw6SkkY6xrJx1pN5GOqVpe
DNnytIuCisgUCItoaYU6wwr2aAIMQYkuLnaxPJQZD8t/86EJ0ImqDuI9YLSzAE5RBvIroTBVQNpg
ErvZl37lYAIUI4YYvgCpC7c3dLMzby2RcbqsbfWhALgJQpfkF8AizAIVzyG0gxfMIB9um8rWUbcW
RoP1ysPDRKtzQDyrziK9hdMrms0yMtsRCSoTJUOd02u2afirxWQSF2MYzSbvIU2W9ot4P5v+bW02
zWL1fcaxQPE3kT7C99VYHu6aVv5eD3L2MMXdaAOt9tttadydYt3MEKcCfNAAD3XCJwryUTmCY7xW
e3M37niQR7ydYjxLl0p9HEYIm3BmZg0wUsJAE782c+XV4ltYcVpmtk7plWGw5ZC87SehB867g4TE
iZZAlGKbzJyaCMce2JKIOBBp6BH68aAv2rr2AnPk1UF4ejBnctSN81S1EBHfDa5gT+gXBrRGuANs
OeiKKIRe4vOaazlmqDIHdCwJYSQOkCnOuMqD1bgvU/jVS88t8vO0Y2KFIWsNgC8QneTGL/f0vth+
tzz91ENTZ0zOoT4RHNP7b5bPTkLHaMBu2hkampk9vKuHEe+2hidH7uQpHv95gedpKhM4KjNOtI5A
z+jL4GrojUafhOwgBDtTMO8a3tQ6L+qrTCDRF3AchCH06xTMbYEdUNmpo1N/Ay8mQHwcpUaPAc9q
tvcSgyFg3RRlZD2/huKpyy20yKkqGifuRgCANDtp/oPLKcDs/xbBOANgKJYhTCAiij7Uxt3YPQ2/
izBKU0YF4FugMlFV0WCh9WRhyfJC1BCCQ4KXmTvZ/DrrnBaT7VD4t4yrG8SgLmlmQI2heQqT3NGN
bzHIbwDLUAaVxumS2LxKrDRirxKACkw1it2P83gCW7KrB7Jj+ZgSeaTlWzhZQvAcyStH/4PJX5Rk
9gqjG8aUolSEhjGyz3bLTnoAKrb3MyPlSqMh6Spvu2wbi4ZNRjntESVVZ8YDk9bUgWnhYUlCE6Ex
Op1GPEFXd6lYvJEs9jRleh6leLZzpXrkRJbt2HlRm4loYSkCcAOmhdVWD3GCQ3U69q/mXgHqDXlb
PKCcZ672yeDs8rbzXcTS/1/lQTh/xCamYkFG5aB6bZMytMPuhaMdz3KZOKZqUlL2I7xj8KsvFOfJ
PNDkPEKRTwGnUfQY2vWpOfCzyu2T9qIfE9AmyUpqLYbgtDkVxdfM4M3oce2VSYbGJZSlgkCCcYp2
agSWjsyh9OyRU4F3+eXPouVFISYdijvJIJ0EcT2ARcr5W28AO9v6xNmvrULiyvdZlLo6MgUxwi0O
+wX628/RYX7UDorX1PafzLuuJTHRX+hlJYlzuHuiqXafPailaXOU4RifyUSUAUUtjGFgyWbcXtzo
GDvacRhspHiZLVDOyAiZrD+7yWg3qs3LGTgeZjJJkZ4nY43BEIwa1fcxOaj1E/ltvjDm8DGZ4DGK
UrMgRaYJObCzCle5Sw6627sNjZuoVXDHqDhuxSLTi5ExWaSnbmW1dire5zPPAjnx0GQixtJbSzdm
sAvggb5XiyPECIm0HwqQR72tfyPof3CW13+BhUFDwo0jwWRCxlB3Uh7RDct7Z/SItR9eakAPqLY1
g3UwXWzVnf35rvtMAu7rJTXFW7KZYJL1aTJPFmSrQTjbP1GXrHvlh2w3QR7wYsl2veRy+rFtiFMo
xmRMsY3Dt+ZuwUtz8gSyOSf2TZdC+zTPi6M44dd/MSxA3fqGomw3YhwNowVkCVCh3OsHC01O9I0b
We0b+hH2t/2fY6sWE2HUzlSnlp49GojSQH7evN7+PsfBr3oQRytTSpqwYFwtqDsQumeVn4DC47aY
zRagVaRkyXvbIq4UC6PpWLIwKLwqCHfVXt9F7n890iwmnOh5JQidCUkofsqNHe1oF5W8j2KX8q03
XBxl3g4xSUgpLsSSF8hrx8UexTeR9zTPE8AEE6HX2yGsYQIzeYi746Bw7vP/cG/6+1RmK5t6j7kT
oI/SaAXurMUxANmjup03A80SC8bv19t8MF1bAxMpDA2c0VKNNRsd9CaJB3X2xi+YtnGb3fKkYNNC
G6EKDSPOvxDOM3kmCZHGqO5EemXT7MGdgY34JUdXh+XMvl7Z1eNIEel8bnC8vYtgd/k1V1WWJVGq
/nzKmbiLCHYbOTGkTk5/NzzHXnnPa3/YfAi/rLLJ3k0TaRS6ZaFnwV2Jo8er7uOPEzBsFSfzgUFj
89txNt/B1iKZbGXUQ60m9PhBAwtF+C7uVTd/mzxQe3BxZ3gryuYmC6Z6OxpShPEopsem2N2OWdQO
/jnKmyKVv7pdJNJQJqGI7/98Xv/ZPP0v2unp77wlhwkg+kDKGijO9PIkG65Q2eCh8gxPmnGIFX/1
JxLwcDtvJwlg+flVs1ENW5LEKJSEgrjvVGQKYgk8K8B0SCna67lzH5uJAYihAIUKkihJYZKSlCwJ
GRcUgkaHPke1ANLUQAcrBCkyg5rTu7d99V9JY4JLlpJh1IlF7zT5I2R9jrymwPE8u9aTaZt+GYRf
rL9u28qmLa5kMjElVqRqIpEAW7S+jKbXke+3v799UbsIYCu7QkNEkMFCKdo1MH2oETvyo+grQDae
P3KfszdvUCtpTNYRm2h/lOUQVa1xOI4RALAT4uX97Cyy+TYMKpoVFTCuiwA0FL7+R02ZEFJ1Yi5N
AjSlkHgNmncKRz5Rdi9cBU68JynOvrFFXzGey7jJoKg5SYGlik5dyZwwwt06Jo40+hSTaob1D/7Q
7jR/Ab2ODNSS2BXdDLOsgn97Ban3XsWT1eYx8aQNtansFmoqI1gIkr2V+tN86shi35azeY6u5DBR
pJSUisQgqnc0zbPk05B7Tc9ZO54qTOBAc9OkpyO2p02kdwsYkFGCpKAb3NYkvCyIE6TYNjgtyZR2
mbFsNAuqHgDcvFMfNU/0S4/U3IGmzcNltXhMwDCnMS8S6s9qQAEcuvOTaxPwcsft3O4ih22Gw3vQ
VIUK5KT7CmixTo4x6gxJhzDblDuH357C8Si2F24pmr6bFGxZXN0X07Hg0sBs75OKIWMZPFKgTv/1
8NIBfIBoBAEp4sPPDKMFop+C+ZLE5zHAbN9b9Is0xsjFdBnbuoA0ZKpusstfkkALZLfgRqLNtg1M
9f2tF2PrdVIJGilxhEy+4nfEJi+RhzevGH0ayV94PEQZuXAFV3scsZd8vNrtfbuIZ07NyCAZoAPp
smpvwNvoUs6xvG3wl+8zBq9ZpO1aahc/R9Eoq2G75zOMbaY2l1U87+cqaQOeXiZVFVZRF01XHSy8
J4No2LDcwhgPkrnsb8fAf/Cvv9U6J8QreQZpFxRQIS/8bAa0KrwAuauz5fd01zglt9+dZ4/nw2Yl
b+zEVgEtLC6Dh/ntJyaC/k4O/GsSzx7Pmq8ktWqvplMOSeZrU2F4RrnLXdD13NOOfsObnMmbHqK9
6KO71clfeaPw25H/sq7Modka8wJiH5hLjdfYCKNk5VGL/CH8cXv/OFZ/ziVXSjZZVxhSSK1yPpnS
MVk4Vr9JDrDy6jPuxErAJLfV1NEEo/YWfzmJDsUfAtkMKOEoOUAy2fpjdyj26fPwTDs9wYLkUIxy
4cNtRbnbyYSXse8a5ARn/zMDIKb54AjQfAAA4A4KQOUEM641XoMHT3QrwOby9nN7ofHiZsi6ppns
U1WpzGDKoF0XS3uQ9CAJX2/rt52MXL7P2EuqylpGQlzW0vZdGx67TrFbHnf6P2RyFyHM0RP3XdcO
JYTI/yPtunbsxpHoFwlQFvWqcFPnYLs9L4KjciaVvn4P22Nfma29nPHMAoMFGtPVRRWrihXOsbvj
os9exfQ908lVW9JjNMT7pkx9J2/ANrIsz4pWBW1VB5cV3X5iA/ny50kKEclNAE45lzjJugBQNdsr
sYdttjYoj0YI1lNXJm/bcZ/lCYaTGVEz1vixX2L2IpgGr/dQL7lX0HVoUaV3fHI072wMnb6SyqmS
wqHsuwphKWsxdmrPkO64uadhyo9kfjq8v3ymMiFCbNJt12B5ikzWRIV1up7ZqSwk6aVEhNiTclpl
inIMCvgG9pRvYncaY7/HmObgRa6eK5JT2/aeP78ZXty/50iAaJmLgX8zbMB4lF51NPGwveAVrsR/
Sq4Exgh+l5RjSGZJC1jj6DtfHLxt4r3pDe875Cvy3PLyIbqitx4cpUwq7kT6uQnQkwUbmRMUSyJ5
dWwXzn5dMZSlf1cK9qbbM5+vA4TC4Ok+PZJPnAaKc9WVSND++gerX9tp7fmTCdfMjqe/p6r6MLkv
D4vHewoVjnLAAKGsdyKzD+FW5VXR5qkCBRkrPZN9pvNjn11rjWy2mn/9t0/Rs1LCxcpM0yhnhEfM
o30g5CYxdpcv7nYP6PylXqPeKrxi5iCfFm4RXTCGMMJ99hX/Biu4c+sCuaFrfXtH92WQB6n23+6Y
CMyi9CRalIw/f4Gw1UwgB1tKz16cfYkd2MtqXrb7NwTA2Ahv1Jx/rkShXp7fakrrVb1kPufytyJi
o3k0k7ZVMU3rd/q1ld312u1lJSSugoi95AQ7NrGzQIt5bz7wmVxyr4O6U92xI9/A/o/SBMcUuWWR
9EBCfq3y637v5Q/dgQWNVxzmg+yZLTs7/gFXZmjNZdL3FKotxic6hblsrvP/PDN+XiQiNpSBwqdn
wG7mNSSeNmY7SnbqK8cBRt1Hbxo9GciuTCXBH81zkQ2mC5XwZlLaPdVkTvaywyNE8EFKkSz2wvt0
yZG9dxE5kMV42neeR8hfM7KsSWwWRxT9zcmGOtnRfp3eASg/asL0VpdyekhOTuwO23XUsnnAt4q7
L8Ck8lQpGdBl903EpnCm1d0yTzg6THnxOccqiI7GTbXL9wVf68i/gtAhSFpPtugoSQXFZjEWRbXe
KSGXv+E5fOE/g6iWfSyxWczypClNPoqbHXmGW+55d709UkRCKRA7T4X+f4giYrt47Mahjbnbc57Y
ew7xRoL4iB7oCaX1sPJl7yDZpxM8hWsnpd7wgfCEojhLD8P0OKiVp8kmOmVGyP+OlUdK7CHRMj6k
bfVPnXpXqZKHrez3C+4BuyoqZrTx+/Pig+ocCzv4b/7bFdyD1SZpa/MLO+2cFyOYDs477r2BABXE
T9LurMQZuUKikkZm7toV/yxwDw6YspswP0boQP8TZ3T57IDz/fu3sft4dLByjZpA9z5unztp7Ntu
3/yMFq7Y+NUyYplDBgFNApqf8jkfjjrbm+xGLxholI6mVns9k8R3mVb8iFcWZyiKvqQ8RGnNswqg
aPZZYhGbUzfnXE8VHjVp1nXM7riANkCtLYyx8zhqHrkzfLqXdR42AUGNlTSu7kodRXPjppggrQ9V
bOba+/k9h9u2M8xSJbdLSHY09/7BbNFlf4SJ9d/lphGeAUDe5pZI9vmBU4rO9wiMPvav/fFK9hKQ
fTXBTyydO5Dydf6HHtLltpUt90gyF1cVHEU3Jm1j8DS5ui7uh6fkFRSM73F0fg+PLpuXkmSZoLX6
/fysPlPHwoY/r66p7jm7+oYvV9elzyXKn6Sy8xMcR51psV06uGqD+y7HNpasbrCJYrSyQ7GgrWRJ
3qgVzs99yqxQ96ugOM6h7RdPpW9f2157tHfdjdV55guv3Mnfiv+nn/7Lm7xG69VN0EugXloF/oLl
iQbZM4oKgYsNmZ215299jgAdlZ7MLmV28/qdV1Ld1FUSwFrjO6aAbzLDYpcEA/ZjhuLVK4Oayrvs
X4QvaYB8HOMJlmljCQI7g+IU1DLZM7ZHRhoaieorlXN0dGlhQXBhb2QIxsliUvddM6OscMSCOvDR
KLwJJhOO5gdZZ1s8wDeyBMtU9amKms7ow4JjTWNY+HE4ZWWg74qw2tu9lxxl09Di3ftbJAAhXVfD
MoyISk9bKyWutdBQtzyOb919rjmMKND/Yrjo+eBKsT4Eb/lDIngNHQ2fz9XFSDd2LTZXse4Z0gAd
CszNzNM+xdwMB2xMHlrkjTLUhG0lVyKFOJcafdTqLgPUx6TN1/2kXietwj6bWUcPJjX7k7I4d9bU
pV4BtJPaK+zSCJshBiiiMvQSoxX7QW8OQAiKRUKIs4DfL1RP6SE/lVhzLY+cCkBqT1yvVaL8RpIQ
EDvbTZa+hKTxxJets934sfAIltV0THHKdsg3LyNIzCzN0R1NfbNjyOy21CmI4SJsqfd3TXZ/+bLz
KPpGGVx14jgqOEFFLnSrorgcWFMP2exOwEePHM/UtNhnpJBhcIqdlx8Hd5YlenDSqoM2UoDNjpjI
1gLNi09gJdlFH93HOfOqq3nHYeiqm+ImjgLztpZk6sKL42/xLtERRUwH//weEAGCq9jtDHuNJ+Nz
7ZKXcqnuRmu6YYXy9fKpbn+1syjBvVUN4f0unKrTv2TphySXqLL91c6/X3Bp/WJ2VZ45fUjmGwvj
ouW3TsYZvn2hzF8yxEK9OakK7ZOEhvVUG6EBTiZPVXJ2ZZuxcVflCpaMpvKvXgGKupLnyce6c8t/
t9b0+sWA7qFZcKSmZYh7k0Pc1JHV9SxUTEwEXpvIA5nE/reMwgRmh22juq3i//1uFClo50rXZAxT
hrf1fDLL2G+bwCHfLhuEmDv8UAVXDCQBFsizRN6f3ClBPZdDlfx7jsDdY2+lCGIsgirfJj+xveoR
UxuBbGpjy07MlVTBDnMb7tkZE2jXBTXpvLI/kEQGZ7Vl7GshwhEOHSFgUR0ohv1if6S41prMuW+5
3JUIEVUmHoamzTXwgM/gon2vYHwnC0jA4kA7cQ5JqYvfPjcbCBeOyqEThGBSgp47KbSFhYkZjmHt
GcFjfWNmXnQA7rgKNH/dA4fSUWIj2wd5lsp/vsr0tMk0pgJjQ2H0rrtWTz/Id62/aOIDtCdUD5kv
q23K9OQ/X0tsZ/CeFg0Ly2R+NKvJ7yv60qn/EkXyb+M/Kya8rQAiMk9qDzPMMjyHse1/qKfHy4e3
dY+NlbcSBjWXSTESRDIaDhPas3OjTycQJDx1qOWfkngx3l8Wx2PFm7BpGYD9tk1ia+IGuWmMzqxQ
k4bJeGWXT5TFgKR3MGezmxMZbtSWWWDt+Zcs4fRMwMjEbZfSsKWPffQ4LRKsBNnvF+KiErmZ2RY2
4iItPLf+MieS6ysTIHihKrM7XWmXPnTdZV+4zfuuWCQ1ly1DXp+R4IMiFcyrZtsjWKVL4M7Jfhqa
ndvIKBz4r3n72RErLFvXse4q+AXdQDO0AWlS2I51GGmk8BJTv6KLeTDz4qnOnL2ux9gnmHv/sr1t
6gfEV7zLXFt/0/gyDchKHXwj10nUkFb65FtmU/txtZThZVGboQopElj3LARfW+S6WtS6ahxqd6Fy
qL+rJ528opcqYb/LnCD7ZIExGFzxkoxGLHW/+gi0/TUA2ENL802AzMtKTTIHpJ/XZG9g5jS+5jR/
vOz4L0vPb0QJ9lirSkEzbvCzgZpSOYHRCdDP+tVIv0mOctNeVkoJZqnRLGUxhVLstLy8QhOC+/tx
2Y8v2knzq3A8EF95Qr5xdO9tyXfcNBni2JprEBtpHP/5yreb6sS0GKNGoco+9cpXo76NnIfL+m1e
7JUIwTMpaaGlyBJZGC8OyI6to6sXf5ACYioXq7EG8j/LFvz65ALxIZ4HYBfFwLVSyo+LjZkwK5GZ
36YqKzk8A1md1qKrRq/oiL3sZO7dxKuOWBPaR1+H0whqzT0vFfxLVOwfZrgSKTgTRSu7sptSFqaj
pgfYxKqDYZ6+mTFJP1I37nYaK/UDeBiWXaFVWnD5220FTBMAFz9THMHrm67b5mWNlKqc8x2oB726
0sOYvO8aydFunexakHDbMsOiS6UBcHZQ+/hTY5tY57Ht5sNldTat3UXlwzGwsvYGa20mvWoMtY6M
rajuI9bdthMe5sX0B3HGRBJvWDpgu97gaRldgeo7xaUaLdASs/66V2Eabia5u5sfZyWGn+nKGstq
yGMrxqukMJs9tXTfUZ8V/SFpZLW+rWNb6yM4idwo85GNuF5Tf8wBZpqEI5W8sDa//0oXwUkwNnVR
nZQsdHJr3+tZMIGj4vLH33KzqErYjoZrSt5gz4xjprZGqSAbi/eqeQv8S681T5pae2NEvbTylSiV
5DSb1S9TszQV+GIO2iOCa1/w7rWWQmUhecdbZSW6MOm+4V1nHQwFskWkbQ1/SRMxY7S5ndy0hqfl
dCwc4RaQJnt5s4ffRTG/WSn1BiymnHSDuFBKcz4R7HHn/c7FKRq211e5z9RCcoqbdn4+REfwuoTT
SVfc67q14bMERWAtRgv4OFuSHHcrX18rJvhatWaWVhjwtdHiW9HBLLx0fkn6nSkbjd20dtRgkZFZ
+J+44dfTuUo7FY9hteg9Q/s0JX8QczENDlen6RYgzoQby8jcJkoOAbgHHkFZFejkl2/T5lmtJAgX
donUqZlsfJRpua+sIyPTVaruTDaEsSYzgO1rtBImhCFwmzr2qMGhTprXIOZG9+3oaQ+vLK4op8oe
vJufZyVOCEZVbjoJUfHgzePk2WHApCC65PjEne4fr92VDMEzKENkL/aAUo/25GjeshvAXN1jaBJz
eN+HE/DNQJHG6ahkPkImWKyvsnHJox7z7Uihl90U9Lfal+6IEXNMqKT7PPXsApsm1E9OMsmbUeSs
sdgYo7lZGmVWsNBQ5vuxIo+903tqJJuU2vROuoV7rKKv8mZ0Xu/bup5jrl/3QkAOX98WNPbQSsj0
p9mUvLi2b8FZmBCC6ypnszXWLJyxqFi2AJU8svlFqfYAt5R4we3jI4S7d3DqiTX+hFYlw3oVRLFP
c/Q4Njeu9SdBGO/GnyIER9uozlAsJQaF9di5bro01NNBcmD/5yqfZQg+1q2KuNdtVHmsLuTpM4d5
oXyq1htCLZTv2G/f5bM84QstZoJ3NsU9a0lO/TRzdG9OS1ntcfPjYMeXOEBRJbbYIGmzvFesAra9
tG1g9mB5VYdTMpa7y053M8CfxYh3d7TyBdMqODyMzN2YDdrJ+TVpE5/SxrfITdd4sav8id2tZApv
q7YlA1UZVJt75setAiha456a9fNl1Ta/E7AQkDHrqu2KfZeaVmxOesTetnlfRpOnZV//RMC5TSCE
RGcajdipYQgMbFvD+1h7vPz7N7MU17EcAP+5Dqowv2fjeaPR3FWQFekpCs/R88yOtVuCbUdWSd8S
ZKmaiv4AXhiumFMSJcpU29YQnSLXK+MEFEIMwBiWcm0hn72s1JZdr2SJGeUw20mXclkZUZ9VA5tY
OnsgTEqGtmXYaznC4dUVksiixfOP13UUbMzEh4LzuDyaz8BiwgYp3w40jtXpHyDgcI8jprNr2YLX
I07vag33ev0pwQAlBz8evPG+B84nHMbu38IQvkb+tTzBAzp6qdgsaZHMMEwVNEcjqPcWyj3mHc9n
5IgZ2/YCFBGdDyADePN3w2zdpRuBWIFcUD/FHFpL+6jk7wHFJnHtW7EQuMS/5AhZU+NYZCJ2TcN8
fi5zY0/nI7Y/er32tU7mCLe8xVqWkD0tbZqAIAVN4qwqb6Ki8vIkP142/c3WpqU6xCEmnoy41r+f
G9NmK0lijYKjcQrm2/gUX/Pt9vmDzCK2lTkL4h9w9Y6fDLes8wWjNOMUFPlLhDbBZVW2b/FZgGAB
NWh9CtWAhePxqxi7HteJ/buFrb+N+ixC+PhZ1zdm0ef4/fZjBGQ9XbsnvS7RYyu1szRe+DVRVkca
9PtBJfNkTXmOL7I09iln0btspod80vdR5XqmEb+n4/T58tFtfpuVSP7z1bdh+aTmlQYHyKrYa4rv
Kf2DwtdaJ8HKImBh0XzWMbqhMo/peqjE0e6/6SDYV29mY5M5qK3Y3ePgPPey8tDm7JSlmUAXQGUe
tUrBexPAj2QLhjZC88F4AWDNHrvkz9RCD1QPmr32Mf9wWaFNj7aSJ3js2E0YUzvYc1EZvq1MXgSw
Sq08OX+SEINDGm0cw0ZIFZMSbXaIQie4tFg/6FEBrN+Xy5psmtdKgHBtes4M2AwQ0BDq27PyMY37
UnJrNm+/jhoAmiaqaYldSC3J3DnuCMZMmOaZVvVNJe5V2YG06rIu2mYQXwkS7Axi0HwaMQvSh8qd
GvIAnqMMleyKq8l3wRxpnfiiYxz0B+3rf5QtuLjOpUqnwh2E7fdBB30HPRbB8fmY+/Pdtf0lOZgH
zqia76TD49zW3mQPOorJqOVgAkts9vVVP1ukwXOzxVAdfKuPOHFjevWx3SnHP+nWWCthgjfqXbso
nQInrKrHctqPyWNTPl4+yU0fuxIh+iMQ+IKmpMOchv5YxPpTFUWxl9j0HmPP/lSP99SZJeVymUjB
bvRMM+icwEDbPPuYYD+1IOwe+Mt/UTbv+8TdRQP7k3b5+iQFe8mNwcFgFz5bRzBG1sTFBwCKywL7
pp9anaVwu10nshqXtgjsoO4w6ezX1M9bf5wk7a/ti3e2QSEb0vNJKcYSZmECHYcvGi0nzqRhyTKi
bU/yS464Ptqiqp7nOS5Z9I0GLpYiPBAphdMD7TxV8/jUfYGdevBlXjZJyTGKq6OxgheXkuFxUC7z
bkiDKSr2inqjJ/+OueNHDmOgE6ry3rlOhDDGyh4dXxsjmyjmlKnuL4NsPX/T3a8kCIHL1YoSbFSQ
ULQ3Fbt3psPlk9r8QKvfLyRIpUXseRp4ljffWtkzce+aSuIftoP9Sobgg0pjAWjhgFlT3QEjCIAZ
fcBfPk8FgHL5+FHky9boNt3DSqDgkdpIjVo6uTS0aLbLGOjKQBxm2mNYOjUIfmr3QS+jh/92kIJL
SmpAU7MUo9lFDBYtwJDZ0Ev2YJJ9LcEHmXbeFdUMv9c5nyMnVKyXQhaeZAYneKDGBAIHJQXeZM1w
Aj76Lo6HL5ePavudtPo+gveJDK3tbQ0yjMxqQQmIzZi2QZVI+Ti02qlri7u0AApFmR4yjF/Jkg5u
0m/iL4Z6bIAMaJizEqSjt5LrpQNz7ALzVNzzfjzlvEU/9h7+wWqselmgCBE2tkOd1SnumE0VT3NU
IPvpw5601o01k2BOs8kzsixgTrmfIyrx9JvlUzR0fqor4oX1LKsqE4M3r9PRyzW7SYLcz4/qNeaJ
fCIJzJuOdyVMcFcgb0/jJUa5MUKFdmKnSnmxqlu1kXitbSM96yR4LZ5RJnOJsawFo3JVUx+mNA4v
G6lMhOC0zNmpQOaCPNtWj0p/O/ZPl3//9lU+qyD4KCOf+0Q3IoQO9gnr3635pZ4ln14mQnBJSo9O
31zihCjQNZYwmtBFrrw/UYMQFQ8eCwi4gkcagBno5iRjYVVUV5nVHXK99bC3+umymP9jxWc5gluq
Sttq2YQJuTluHgCuavtgFKywLagMe1TjZk8n44eIDg1on7IhbE31Q8rq1MtnO/ujoH/+UwT/UduL
kUb8TynVYZ/bAAiq8j+pjRi/RIhpk4a2td4ZqKC7KQCt5uHamEqvq/s/MpCzGCF9ycZxLKiN4VZq
tB/jqCn2dW2QwK7QyLz8/TZvkwkbITogLpA3/V4USZzIVYwUTsgCAm9FY3CYqH8SgC208WyUezTw
Iv4uAiuQ/dIWaGD3sTOjFzr1ZuuRzBy/l4ZLJTaw6efOwkQIgnYYFhKj+x+O1VUyghLG8PRlVzFV
cr02z20lR/hCcUcbpXbwHpjVeQ8A3Ku6MSWfZtNLWBYm+bAG5BJLuFlpHrvM6uGIgAoLlEe1Vn2t
prZXWoqzu2wF26d2FiV8otzueDsXZaUW7XjjRMslaKLMr6Y/6hlCJxSXUI4lujikmGaRoSy8Eusk
wNSix/EdPbSux6mCyp0byPCet8/wLE7wtJqr1IDTyzG0U11V3X6J7i0ZFQ8/mzdZC0Z0LVO1gPAm
rg4spBiBgQyN7PKqsq6t6WtpuV42vmv1z3bzlHYfLn+rTctbyRPiH8mHzDXA4xcqaf1Yme5nqmh/
4uVWIgSnEDOilpEDL1eZj3n7TtevI/N4WYvtChPA4MG8pWvENAQ18jivxmn4O/tRgPwNwkqKXhF/
8zLDo6ei8JQ955A07qt3suf85iGupAsaJlZPOlbCwS45CwipblNHZhebpoc6HUZxMT3+BoNeB7p5
3tgwPc3AIM18U9jTvdUMkoRrc3gbb0Gsy+Nflia2EAfNqrQJhefQvqnHoAEuLMeNRq/tCbE38ngu
+Q8yZ54uvjH6s1SxmRgp+rTAF9FQK8AaCKoJ1AaRvZbMdzsA0tK9dMN28zhRuIHnQOPLEltf6Pcu
2D/FC0t9KN+z93ybajjEN3Xm8e5e9VgHyjH9LDHSTTNxDawOEs3R3kAS1AlhXZ7hvTp9waDpUU38
aM+hRwFApOysk+WXd1JFt15BoO/C8weL50ABEiKLHdsAgTHxCnKedGy29nvFt0L7afFN7C/HOxk7
85aKa3H8S6+6IktrdVk04lyZ/pGSW9IEkjPc0gdLcGhZYlRTfTOoOxht3qYTBFhPGI0C4rMC1E1j
zxHcOd2ErIOxpc9KnMiMjOZ2NdUpxGXx4tFyAmOxjNB+yxQJpo5xbJoGhYTUOonHdKI6XFeifU+n
oMtfzFnyCBGB+F4LWGsZQvDPWtokiwsZ1Zf6O70G5sfJ9VvDc99hNPNIb+KdKnkhbh7cSishBygS
HUQFFdI0UBRexejCxCQPL9vC9sHx5WakM44tbskvTToOPUV5oWMW5t8Di+q+Jmv2bgtxHJQxMFHx
ZmIb4+aaS0ZkZgp9KkwHwHS3izRt3qyUEDiGn1L4aa6uDW2okaJWQjHLDypnbHi60V3kVL4+PRnp
57QJMgDcqtL9ku2PdBbLlV+J7chcMMvCZpWZDgC+6Ktd1ORtWJWm803rxuuqMWq8uBzqV0hIg9p+
py4f3DZwevo8xHr5B1Nm61MQ0qs0YyzTc1hpNn3oyZ0q44Db/JYmUQ0XVVy0boWbZhrNaKcqWtGs
6YLWmX1AdV+nCvmD0Rjk14bp4Llsv5nHK+IkVRDCUVqLbqn5l0sfjUwSSjY/3EqE4GadWStrnU9U
tED1aK3bNJc9+DenQQkGiTAqbKnwSsJhAWmGllqNwDHs6DVfqNIcDzNeyi2HhajvS2AbO4Y3PkTh
nzRxCWblLMx8YZlLbEv2jd3aaW4hNne7svkUlXNgD99rR/cv+w/u9MSsgzgWnqKY/CdA2vrd+heX
0X5UMSpi25O7I3tqg94019rbpKJzGLPa8LB3YkiMfOtxtJYqfLp56lHIUvDpsiUKTap6heU1ue5j
QVmi39ZTApvvwPMwAXRoiy++pmw1o9FwnYYdOVU7emA7ZS+H6dsMLthJx+CFadhIwIXg0przkncO
nFd2NE9ojnBMhgBkwbyv6pyoFJpo6xoDaoJfYQAxvBn2UKNIMxlfZqSlFXu5Qo/gPT+Cr/hPpmNc
7B4R4PyipCHObi52ZDNSZbjIqn1T1KN+1SSVutMSskheYZt1r5Wo1wCx8sT1EBkt7SbY/H7B1PWP
/Jdo3hQiEw1k75XtE/ylmDhwTbKsxtYOmhiqmV61pHcCu0ZOUKImcPmKbdvG+Qhf9V7rRYlmpmrC
G5D8MVbe5DfNFV/NBAY2JsmtZ6DSXxa55RrXJ2n8fqvNlul2nMNvFUsTAmjlKlHV/WURWxdrLUKI
1syo5na0CgCamUbV++lSpDcYV+/oyTLTcvTTSk2/9rHVh/XstA9mNKkye9nqNaz/BCFyk6zBuOkM
L5K0zoKBuiYJhxatDZrU8U6fI9XPcup4RWTr/thPL+UcY6b+8jHIrEgI1yrmKtDvw/WY1MzDpE8Q
ZUkwjrNEjOAwQZDkaLxGivRI113ssf/+QZMIYCyRk7JgLr/r5nOkOF49Xw140F9WR4x4bwQJ+kwp
gGusumGB5emvpBDlO8bJ9Hb2V5txfLADNqaHd9k7GUaXcJBvBAuhlsVOPKdGOQUO2xvlcbJ2dSQZ
JpOJEHw01vTi1IrbIXDG4mMV0xR8rRNoy2Q7FqIje6OLkPdjCMwaoqGfgvQ9JvlBFJ7uY+Dr4hEP
0DjZJrboXkRp4vOsBYB/57g2uLx2c1iG7V7PPEQeHubazzJw4s0zdE0XlW3AeqCI+rsh6o0dOc0U
ocKDpCsjD1n/6MrAo8Um+g+NzkLEJmKTOiMyImiUvwfxucXnKPx+V73Xd+TA7mI5MY/gzF4FYuUR
JQlbw0tXLNl3Sk2wGRiPAfkLcFR60D8sB+tWf544asj7/mkG3Sdwt/zvh+Wj5MJxV7xKwN6IFi6c
YkRZXTYLC7IjZwOv9/UDiFF854GzsdFv7vNleVvfb62pcM0y56emU7Q3qnuzCfpGEhmElPKNRsI1
6/O+LqdyAsORNn+w6fTcmcapVbBxqTM/VbOD06u7P9EK2bJhoVyMwf/frRLDCJxGdwSm65z7tHqZ
5qOmSMHahKj6t2JnKULIKxh8tGKaA3yje2d+d69ABn7nYBcNXMgg6KkTKSX4lttHkvdLL/41V5mD
2aBdUrXGAMhJrNPTCbud3xbnyk2pxO/LVBOssKjcwR4tnQUgqfSMZdzbk4y9RiZCsDyX5hiOyaDL
VH/UqlsnDy7bAP/v316k81mJZlc0Y9n0+P0M7D7l82AD4ij5wNQHbThelvQGzpVH4/VnEZxgpkwd
6OpaFkx3NChv2T670yKfemyn+e6JAxSq3nhoZSFSYg2io4+NvqWulQ8BHa9a5wNHLFv2lvEk0U6/
fJCG8CScYloqrsGmwK08sndR/FbCIQa2pLOvA/VKNoSzGS1Xp2nwv2dl5HVDW61sByxbhkOwBL0f
Hc0jqj/7KlT+bfdKvMOG4Cna2WDKFMPQs8TaL2n1blDsdwbtJD5QYuxiK6bErA8ZbJxhQZ8645TJ
eO43fz829dEHMVx0/QQL7Pqui5VXC4x2dfKY5g8SI+Af+c1tOgsQm76sZzkg/mBr4JnER8HK0cPy
4O7rXSHlWN0MSStRgr319Vw4Wu0OQdk/Egej6uC4J+T5skKb3mElRDAyUGorcVFAn5TBqlvmT2Yw
JikYX4wk98Y+6fzLAiVfSOxhgq8pWWqgQgTMxV5YWnuuWsj80OZNXSnF/4bVzbGjvkdVGMbcA2FN
D63DK7/pU8s3wXaymo3sMwmxKB2saKD9NAWs0B+bwtyNA/kGbOTD5XN7w8Ly6lxXSgmhiJEhaaqh
ZkEX0OvZV66p64FJ3K8fQL17YC/6V/1O3xmf5oMMP0lmI/znq+NsB2oCw60ZAmXEpI9XtQrds6FJ
9sPYWx/szKBLUOfxKAP13D5Z1OAsgB1gUE+Q6wB0q0IPGvzh2ZGNN9b4zqwkp7ptjWcRQnCsgKbL
HGvGq0CbdgB2O7oukVjjthYEYFcmZuBtXdACE1eZknYUmPCAdWmJ6yl67WE7yLtsH5tBEHs0P8UI
mmRmXOljjDC/WEBPz4+oT/mRea1K18I2XyF8Y+enJMHHJm6p5FHWs0Bvd9ngITLhIRIFVXmk3zUf
Mf5gZP9NOTHCt0npEt7RCaJk8vRKO7VZfVqY6VmZbB5q29h/aSdG+SHG/GI5wSGa5IMx7DXCsPld
eFE1eK4iq8LKzlKM8YCs0TV4D+SX32mQfLX9xeN89cYM5kdQ4u6lHAwSaxTjvNpEpTXM2QAv4nwZ
np3DdNUrXosx7DkARtRNfqccyw+XTVPsYP1ILs4WI0b9iBkdqHhTOzCSun9pgNB07BIbPLmLSj7n
QETaaXM+h8sE00UtSg+cbrElJrSt+K+bLmLANTkqSIaDIkfP2Dc8iV6yTL2OGukX3U4QznKEe1gb
SaODro0FnOGYo4lGH82gv25345Wsn75Z4QBixU8HaQk3sSdTBxzCFrWhLrKf7J6630cjLY9Lkucv
nRNFN2Soi2Wvl7l231h2snhzriwHGmH8nhWf2m6mtTd0WWeElz/5tjf69ZeJoKoN6cvemeD0dDJ4
Sno915hd7NNDl8fBZUn/5wqdRQlpkt0shTkOsGjzYdnpoXYF3Pz0nfY4cijVK10LpYWl7fTiLJH/
fBUPG51EVRfh0pIbghmN+gZ79D7DLLXqyQEFJXZrC4l5p7dFBepbdEymBggb2l1hWX6ly9AnZWKE
lGnRjGmse2sIGsBBuOrnOW/8aX65/K1kQvjPVwcXub0bo3+H96F9jIcb2nwFWqfknkvtQciT2hFg
FwNRf1Rq+T5hHNr3dmDj4WQflED7eFmnzcrwKhwaglIkWYAynbABF37ZpY8gjcC0ULvvsL2ogRiP
z0Q1D3JOpe0bdo5TgppN0egsS5CUkcnyiw6DSsNs+HGS3eKFL3v6yoKikMMYmPuOmwjx17hbdmBm
fZft6lMK1CErVG4W3/Druzb/J8Nf3LrfPLfQXwMEgQ0qcvG1AFgegy3JayZPr+kREBm7tPWckC9K
5k/0RjYStWmhK3nCNYi1wUKvFX4Ly9doV+jXutruSmPcXTaazbRzJUawGaoXMVAC8AhS9b2T3qmV
5KJtV2JWAgTrcOcsi2lNB1RPndTrwbmFoZ5w8ImXHOj3OSgOSQi6bkkjYVstjB4YpsFTduH0WmPu
OyUiLDDG4kvVp1dqMoaXT247l9DPMoSj0yxQLtVlOQRuXO6ipA4omeAbrS8d4EzGNN9plhJWCbxX
skierjycvjXGs2jhUMcKwt1IsQJHWXy9nI8zmwOzyt7RPN41Jkbn8uip6N1Hicqb8WalsnD7wDJm
5ga3FvPGvQOd9CkBaykWOTiVdSrt/8q0FBKY2ejMyB2XIagG23o/G87kt7CnoGmq0StnB92UaUk9
1qit3zfld4my/NdfOmQhp0nskelVgRs/vXRHB011T/G70ms+RCCWTA7qwX2e9+yYnZx7GYDbdsXt
fNDiqCnY8NwFD0EW0Bcb5Jn9Pgmaq+q7vpv2IKOVWDK3lguKiniI+Uy6zLJQN9BGgB7TQ10nIaWf
iWyQi1+IS3KEbAW4T7OG/gBe7wv66nHjTfX3VH93+bPJlBGylJplwB5LCwTBrPeqWPX6tNpbzPJb
9u2yJJk6go+J0nQsOr23A9d6T+sPJH8s2PNlETIf8z/Srmy5bV3ZfhGrOA+vHCVZ8mwnzgsriRPO
8wCSX38XvM+JaJhHuPFO5c1VbAFoNBqN1WsZ9Des8pSsipHgVci5NBuFsV1yaHdaoHiZz+uN5g2G
iShjWiyjlqHEp6k0kGmHuSycRQw5oDNOXGbhWoMsmInQIkUuLNAGPpn1/vKE8YbBhAySJFIVmfRl
i6R7EOwNtlGWr1XacAIwbxxMbDBGkkSjCi+bu9AOSe2VYRL8q6GwyiSV0jRphBo1UtQfc3nfJU8m
T22Ms1dYaFkvD1Uehzqu4OAn0LJj2f9KmtNMOCBbzqKwUsNioieqliGQRsPRUPZG9rAML5cn6+39
8GNssaDdjocKy5CZBUmAaJkHDa/exoPoRDttF+5FL/Nif3gx98ou9pOg9RSA1+VdfCpu+0BKXS5y
noG7/FNdkP/8CLY4lBq5DDhLOyAjuCem33WvaEi0/WgOhO6ooqltDjl3jO0z6myRuXJqRiGWQEah
apiKrS2BJRKsT9DLkQJrnGO3KYqT2kecRr3ti81qnEwg1zqd1GNB79R35V72ijvTFffGN9wMIVPS
fLF2lxd3u+C8ssfEdNrtOSxKNrkUnpV50Z2+n+4sR7jPf4wU5unmd6jXTKlNDoSHrtve6ecZpn9f
ReA2gjS8amGGi7l0h2y+NytIpFwe4OalBlV1UUNHIgB8TFrVFHU2TbT2BjJnV1B7u4O+jKhFbqON
z7U5crCdm0NamWOCZL3IZRSlJd7iDeOmQ4QJ45ATvHgmmO2INNSgjETYjoVoz+m3ZPL/zZSBTPD9
sqhEA3S/NuD4RPWb6JE0P9voKNTLiURPl01dHovEEiNSkTfNyOHtZfSdDKiYy/eXDWzGxz/rASm9
92ORMlkr9A4FwYJ81zvVJtqvUuDJk7DSE/8Ep5UVZhOBIlAXdBCMvcFYOnvZZSAaqPamXwYCZ3F4
A2L2zGBBvsA0AcMolV9jtSPS8zjd/bs5oz9htS2XeDDSHhRaLm3rrw5kehB43FbbYW41Y0xOZKZo
M1B05KvJsxlM+/TGdMNd93NwdR8vCy+8Oyvb1fZhhZgwQMRey8E/NbrRbI8Jfc5wskMK4U9S200F
4cjuNgX/HV98kzrYh8NzNVAmIHR5hP4z4HpRiqeyiqnfinb6BS83fh10PyIelOVyuJNYwLLR16Oi
9uWIfnniN3Pd2J253OOp41tngXNxJJzzgwabC8NjUcupNHVzN1a0BJHspJ3laYGKFeRdozhez8KV
p1AVYgIRYVxvUB3KalsecojS8rRCeG7ydndcuX6u6QQce7iEj357lD28eO3BJx8FqAIDrZx/y4M5
4I3tf0QPPLRJAHDpH7Q+iVJBt1EscCF1DXvcUzlaQOBwFUke/pJn+z/b4GyK2XZztUhoosZpP47F
k9n7YCf7XQm8m8K2U5ytMJutDqmV4S0cUs4pmh7GOz556fZNXjnbYfaWMi+91IbAzlDJUt1pAn0v
XVMVWKAVg5BXc972wbM15twtyylXO7Beu1VY3UKQylUqnQCTJnPqa9sX0/Ow2AKF0lh4d+/RR0zl
ZpcdrQPNeOaouaRdnBGxxQll7OQ4CnF5UNpTpEq2Fd21w8hJwHirxEo0SGGTVWRGOjH6VLQTewoE
YQ4t86SHSnJ4/Zp00T9GJPS8GIoiqujBen96zSIxFmkGGrIBJDHXWmdQngsoWIOMLHkF0yVneNtz
eDZH/76KGHOYiWMV4yWwzkSIdT4ARWGj7dG9fCTTfXlpUMy+jdLKVGINld5oXIhr5brqylIPGef5
BPjk82Vj20nZeUjM9i3Rv2tWI2bQLOsisLIZvSh6NHKGtGlFVaBIhmVSPugNzxDsVKQQUY+03alA
B1sfc4XIaN71YdpWNpjsD5pnYR41uLkWz9ZX60eF1mekgC55BBEAbRXmHIbbl6mVPSYP7MwEjxsh
Lqmm4Zh3+bHdF17xNEV2uYNu3fXoUa1JlHTtTwLh1ZVtOt9rR9TCjJgJjsi8AnDR8LtT5SwUuEjc
yEm99Oqvm4iwakCCrkwyvm/ERTZkIqr0y0Dsae4AHi9RseHBCTe32MoM4/xzZcX90mKLgQfckcrC
TUVPSgzORub5I+P1ub5UU1MgvBvlOIOmK34iqcQV/eGNhTmyTGFIykGAh9Cio3SjB6rT30pX8r7q
PJr8Iin8snDupNs2dUigAdwvaSyjQ6cratm2eNeLqsg2yb4Cb502FM7lqLH9GqX+McMeW4Wq90Pb
LUCyHnoXsiEOrkGQcED+9HPC4+GIhKYOlJfLVrdX7WyUKdKYdWNBbQhGyXIzdDdpzqmvbQbe1aCY
CNL31ZKjJDO5jSLaw6jaY75vYoAoFU7s4CwSy1+dSw0YelsDRWJL98MkPeTG/KqJy6fOq9WAmDCh
l+MQWR2qq5IAPquo3QlyH4RKzxnOdia9skPHuwpHI8iK+6EHShzNcNcTejuKg+k2geWoN6Hd2uUE
FMWnIOIrm0ygwCuuMIHQBJvL2I/111r63lmBWfHIjLd9Dh3kgORICOhMIph1YrRUIoZmqT/z7jpT
3M/49J/vq0z9ZZHAOJWMiHdLfVqG245X8+P8fpYQpGzGNkInPE5F/UobfifzZ/IHEEz9Z35UZs9Y
RK6TRetGV9Z9pTyYvGco3u9nTtkhIyKQY/3khmRXCPtU4NUlt1PW1QjoL1g5b1UvQmeJuFgQR3Rk
J0YoEzzVLvYKOGwbzlbZHI6mKDJajPHszGoJjJkkLxORAPk1UGUV7hqdQ2G2bUCH/Ai8VYcaNTOa
FPQikQUDsQaGtN9ECy7762bo0s7fZ2YrH4SGhIWCNwgdBO9J61uL5qnS4l02s10zWtlhQkqhTRC5
sfDABbaKg3R8U8S6LndGQPaQPr8RHi/b400bE00E4LHMdkItQJ/u5PQofQontRoOk3CoIJZLdYmC
sVDD1V2Ct/7B5JTy6Dc+JMArG0y6gX0+tr0yAIIC5RzhnoACtf4uSfvZ4N2OtwP+yhQTFedJGFJL
A44b+iYgvZiuQjkabAlkTrmZB8k4u8soXxkowY1iG+RCdprF15JA1KWdj2P3l0wf/+Sm55/DPvHN
tRnKYowCfJbUV1asuG2SuVNScXx/O1Ss7DAJCIB06RwaGi3eEG8Cs3zsKlCD8MCpE8Qqt564udd0
4OQtaBwgI2BmeSRNm0Yzjm+zUexmICCVLe0WHFmXfX97WGc7bF0PonZRqZlwHJqnUoBr48S+4RlB
uvtkBFwZY+bQSFNtwUYAPnoRsrthnJbrXsk4mRx3SMyxJKfiIswVngJotSh2umDaGQBLCZDmBRs/
z9rmzluNiQm6gOgJeYbyGo4Q4pW3OEKuirvxivIPQ5dit0A/KL5LT7z0bjNorcwysbiNiCzDcxBU
mt0UP0pQy7rsGVvjwg4G+5aJXtMPKttVY5nLhP9uZdbQ17iXjdFTMi/JdgLEAC7b2lwyDcqvFuju
DPDQMKMhFmlVAmYiTCLtw5Ls7JvgNC6ovrzsgQfT2ARar60x50trFG2m1xJugDfN9wi8Ih5F6UP2
MErQ/QdhnJOO+/T9Z8YIHhNcpk1J/KBPrc9NLVhotnGVh3/oCoFjPYIG1B2DMuCJRGy5B0CNf4wx
e0DRm8gCagNMCspLIx1jntvzvs94vTmmaT3UYGoAgakQHgUew/xW+Fv/fsYhgABIBYhcYA+npm1M
oReLKtIOw7m8KLxhMJ4Q6SXAvhZChWYeRCEwyadeDNcDYZILNSvAxxthIYijBzTDTA7KtRaYeDvh
+TU9EtgcYG2K7uhVMmt08az0EgptctACrtHviK/6hZ9+5iRc22FyDUs0BVJCzB1PesYNiIx3hZM5
Qu3MbgECGx4+n37t0qiYg9CUFqMlAj0zumOs3Zjm9didorJ04/n73PAaPuhyfLQGNkzwNoFwmIXA
lEPWlGKPK0chBXN6rXYvVvpshfvPuN0fKyzGBU2nBRA4LXW77KiYoyPLsXvZBGcgbOOTAvheaMgC
7q5d48/5LZbMljWAL4XPxTVwGqoG+OGgm/He7XQjDweE9P4tg5g9HeI39FWcBtKaS7+6GRdkWVRF
Q5TxiMZs2FiFFkM3YsPmfeyhFd7N1CHQSM7x8c3DD8TToBoEl+YHKsBSBz7+rXgygLRoyTKnko/i
6Axov+tjTtVus5iMCsMfY0ysgy4fEWQZL8c0s1SO7dHyUXOoe3sJFgfMfF7iZ6JdvLQOv911M2as
bLPzmUxzaWWIswURLH9o+8xJrai/SeXB3EtSXdnG0JtXyVDQUk7HI43air86iiu4r0qgZpMZ38kg
F5cDeI4nI22+FTqI1ltS93R5J2xeJyknsaaZFgSB2Wux1II2PEcXIK6T9PVQukKjP0gMsj19wI5c
7fGyva2dtzbHLqceWoVkoo2rj5F4jqhQiaAYWCLF01P15bKtTd9ZG2PWbwq1vkxKXMlBH3NdJ/bs
0aYKLXXml8RZHFTgDonfB3kQH3jP2VvjXLst/fvquCmMsFnCCaFSQ9uolExBaiq+Ypa7vFM5L6Vv
7PgfwvLKTZmjrZpCPFVZKTDzAWWbf5SdDnm24BiZbYI1uAXhUOsZ/7AVupHPqxBsdgWtx8oceZM4
9YIWYqytO3uq0+6HINfw3t3hcVNGji/v6Ek77JLPVDo1NOSAzxc0uGhqfD/JyTKJYvT2Fj0kkNH0
cytypHgfGZz6wXYGroKGXEeurwEb8N5Qlw+gYYgwQuOGXppKP/Kk6/KZ8kDPO16X1Zbr6FC8MxW8
/aG/hFnOTO9ma6nn3oWUgxNmgRQ/piVaA3jSff9j658NMetWpeMoh2OEd7rcDd9k6CxHuvvnNlge
Mq6uK91urJ+uB8YkK6Rd1EUqdOLK2P7513zxDO5laTtm/hkTWzWGGgcxW4L4Mlp7SAnYdarYl6MK
Z3nYurFZmYO2TEjup/lLTzo7xyEk7vtmdi/b4cwWWz+eiNWryjxqrtWIV63ZOvIIHfrlM3j51aKo
zF0lrCptDlOcr41+NaaQP4RG++WB8JaECflda3VLVqM21Gq1pyqNq/fL7rIJ3powgV4WwN06LvDk
uhDG75UWVsG0SHJuQ0Q4dRuALzhj2sq717PGhPdkTktBbeHKUgUl5NFL0ntgwOxKInaCnlyCFsnL
I+R5AxMU8KbT60WK6nWte/002+XidflnnnTWo2ICQgFFKiXN6b1Y/7pEGl5KK84wNuujaxNMDFgG
CQg8VQXG6yG5Dk/GQxgMwbgTX62T/BPcbld8OWmO/7FMcjGaA0iM/iNX7JodGr38SdGDy6uz+eq7
GhYrOpWlaBjLIprWvFXVctcCFTFasw0PjJ8QGgyvhdvwnlc14TiFxhxLulbG2TLQ/EZqvRZFZ0ES
XXACcRaNZ4YJEXjA1AcLwC9Xje+6orAHfa8DPcqZQvpjL5wOGl3GVcYk5GnTQYygdxuv+92D0N50
5Uf9RnEgYHLLyxw4+1djAkYNmotyilENsGYj8zJZIV4+lg+hEBKniaJfqVykTr0oPz41yHO2zcSN
EqoWcU8rT5StJ9tJdhUkp8Sp9mDV+tJxEsNtxz8bY2KG2TaLlRsL6MnkwFJORc5Ji3jfZ8JFY41N
PBH4RWntEu1n0XPufrzvM7HCyLq4LvIK309q29SDmKdqRD/wzuUU3HhQCEZLDy6yYN5573JGlII5
tkZ30ujrB203gRg6Q+MOr9H6wzgYM8w2jaokKkQgQZH3LF/DTPXmOd9ddizeSJgtWhVqR7QIyLgS
QBNTPNXClZB1UMvu3LJs7ck8TkW7v2zzI0LzbVzAFtI6+Ec10Bmqo3WfAhKnt7hpFJmTIOqZV2HS
gRjfyeobMTpI+c/LVj8EI8YoM5lq2pQzicFZkxejY2mnBcMruPuUggs+esZ5aMx89jXwEuMIyJx4
qB+VXXKi1UIT4DHeSwVvONR3VlEPlDtTohcqcUvVG9V9Ex7yitNMxTPBxDolUiQiZng+qGUwtKCK
X2O52vnx8rrQYPJhxhTQ5OPCAhL5t0viaiDqGBZoTOsAy2wnf8BTHBkeTTCR59qVZT1ftvXx5kKd
YGWMiTxzHrdLS+lF4/3g0S68aTcTCrB6kzZ6qL5w7G3uYBV3PA3CFFBxZ9whVAsVuRCwHIJkh4Hq
Nb9ySu1uGY5uzy44Wp/Q13zZ5uZ8rkwyjlEqkabmhgWqly50Wzl3wvxlEE5avDcHznRuBo+VKcZB
eqgyRsYbqwzEkXPw49PuhTrglsbpLH1wkZUd5vCLW2mOTKui1X76morwNNlF0LjYZeDhs4U9rwiz
6fkrg8wBWAImrCUmOt6KPrcHbbbxYBfyGON4RhhfjIgxZ0kCPLI69X5sRU+dnD8tVuNf9geeC9JF
XO2vSbcEaHuhFtlq4T6JwgPUGDkBnTMSlshI7Mxhacu5csPh+5JLdlNCnp6ozuWB8Kwwh25G+iSu
h6lydYHYbb1bRvRZQoPkshXO9tGZY4LMUUsKCWNRxFuyfJW1faReW8m+wxX3siXOwrCkRaZQWKQQ
cBVU5OJuUMa7eeg5g/lYYaPx7uzILNlILwtTmY5YfDkYvPm58GrBmUx77G0NnR7Vft63zizaVeoP
X3hPTLzx0fVcOZ6WdQKw/Qjs5QDt4hCMPyPPxHY8X42PiQy9TqxQAcD0rcg/3laqnUHNqtnnqBy2
DtlFPy6vGc8HmcCgCCUS/VEkbjul9ySK9GAu1OK605SIJ8Pwsa+JWTsmPowjCJqWEG9NofFFKyB7
3BR2PyrgLYQw6C+tyO2lCNTlmcifyQlXk8pEjCq0qjZXsdEmSTrKM5ipzSZIa9HG49FVS8SvnRqd
uibh4RU4k8sioFsSd3o1ozdTFa4rKITqRoFWYw7NA89lPnTtNAnKSTll4QCyRAI5bexGTyPOY5oC
hNfSp2IjeNDAzKRABoWJWpY8R41OgIoYqtdF3adFZMc8bM72TjvbYGKWWJai2NVIOgepgkLymPww
DZGrbEj97eMpDNJgAyyjH3VjdSGOFDTpVriChoE2OqUJ1pnezm3J0ZzYE4L+WXMy19q3p+xT2+6P
aZZQWKpHMRb7lADdfVN0oi3H9shThPpYq3/bb2cjzEqFRtTmlYl41R0Gj9YRCmdWoGa4OJKHFy1e
qyndRRem02IWrRuUZko6TCdt/ewCy6M3hf9Hl9+2c5yHRZOrVRie1DSb2gkpL102y28fIrzTLdcT
aK4iZ3oqnYI3Mp5F+veVxXaRjCY1YNHUb8fSK3jcINyVYk6WIZrUusH7OAKUrR5qH9mGk6YOpf3O
vTJQPrWFzzPIHDKioRVRNMnEbdSXRNHsqctsnZvecLYXy7TQAxaf5SXCvSTcTMr9FM2OrCxuPx/A
ouHMOQfVvB1sz4NiThdFaSFtQ91vmL/Nb7cuyZYQdC+fl1sJiC6iTIKrPsVOs+IYzdy2Q52VNdii
Bo8KGIXuBD2YR+mA/ly3RxeZ8dqDMogH0v9YL1YgxwHeT4vWaPAWzrh9Z4VLCi3W2g2/ARDilzcj
zq/reif+nGlD1516b+2bvw9TsGmqOjjV0S3E6ptI6GUk+RgBqhtWu6QsvFQkqg300N/jS+no8KoI
tmQokoJW5v0WK5YGsXgG+BllyKBtX0ys4JwnQY6HcWspU3vRlvvaqEKnBCdEruY3UILnpAkb2xy/
AbgkIGmhkKYxuZCltsZcVJBWxG6/XqY4kDMekOFjefxtnGcbrJcufZwCKYEW28GGLtIY49JOeZSj
QJbc9rv4FdmlR/sBeXXerRjzbnTMDMdl2gL0hdFl0HU8gHnA1V/mAfBTISj8yOdRi9IYwpwGa3Ps
FSrOkr6p5YK4cR29tlOY2Jqa+VC1dPOBB8PZ2PrvbDEHXavIQmHMmFR5KW1jOcrtV50XXrb339k7
2HtUFyemlsYoHtFjp/AiTwTg2kXibKd26tHmpY6XP26ldu8Gxuz5eBakQutAVF5Xy55oiSvNrZeo
5Ig+t8CKgDdKJydqY7tFi2JJqoDMoacl0t/fuN/9DOb8gyaosDQzLl1oZzW8pdBQR81SweOEVpog
XHIZ5hQUF1CBGhE81FI8CA/5CxKWitimjOZwisGZDV4wp/P3wSKCqSwaAMGarJBYWRoToGozqmfY
fEfDTw7mayg7QgniWLoRyU43OHO5vQ9XNpnDt6rLrBUjPIsKpd3ltuqULmp2t9Coh7Kfnzz8pbIf
tKwRWQ1gs3XdBJqYJVMtjD5aMl3E4jU/JzSjm+WLOvDwq5s7cGWE8RBrBveGlGBzaNJzNHkhKkwq
eeX4x2Z8Xhlh/EMulCZVcCRRJffBS18BYXJDV97LAzqxIF59KB0eoodnklks3A7CmIDc2y3a58m8
zpa/r0i/WxzmyKmhopSWKqKkkD3FcW1X4hel/H553jbysHc2mCNn6YY+h2o1+PMa3Hw143YSIaRu
lcdoHvdtlO8GIf152SRv2pizps3Uqi8jTJuU5I29AFSx7yexu7tsZcvpZBH/TLxdQVqXiY4p2kSU
Uo6xUcubdP4FwiV75EGD6AKzEWJtg450lfqrhdk3WYI7VBpfobxpK4Y7CgG08zihaGvG1nYY3yZZ
vhSZZqHi2Nxby/fZ4knbbk3WOQzA1PuBoJ5PSFUq6PNtDtL0w9Jcpas4g9hMjtdGmIN4QWM+jgi4
GjkoP/UnVOjxRDDtlHv10TjpP/Nr9OW5paO5lx3hf8TU/8Y4mcUWN2EPXokSHe20BKIC9Bf77dXg
Awfn5Sce49aWS6wHybidYcRaNg/Ys+Jy6ibPJKkDMLjdyhpvOjfe3lY7F2jm92vWNl2CXrkUB6J6
DyAN+k5UZx4hnqO/VORWbB4VcgoJJyR9bHt5d2DIbP9pXAgViSds3ui75OMuetOGTlc6nTscI6d2
kHXEgi3eX15CnnsygTbv6zoZM3TYzq3hpDXkA4z051g3D//ODBNvc1MJm5q+AOZWQMZ90+2K8u8v
1+8WjQm3aOiNJDUHPonksY3oqg/7oeDttM3pshSwbWvoP/gAPG9yAyhrDYAAQb+3IP2QH4qUc5/e
ikjIFv6YYJyvroYMdEqISFN7Azg/bn21c3kxttPblQkm6E1mOZm5AWIZMjvJ93oPVQUH/Vw/0SRC
VY5jj5cLbSfxK4uMmxVgeu2zHEdGhz4U7e0elHj91XIfxrb5YN1Fbxhh7t1rcyOvzDJut4ijPAuy
gdbhk34YgvB28NN7IGZtHuMMzy8Y57OmxCDTmEyoVDlNIdhl9mzV3zjLJm+ciWvPYE73dDEHCMGj
Akwp7FRoLcR+vbNOtNhHrnh1D86IWBgrzv0+7lSsmGqFTirLh7GZbUObdpxB8ewwR1dXCQM6C3GH
JId8f9L83Efj7rX6AD0HD7gr13i8bJBnj07yKrGIqgaJ+RBWrtE3V4M1Bcpi7cAs6/47M8xhRd9x
rDIDMqmZG6TlkzMp0w1euXnTR7/D5kkrn1CZaJHpchZFRYNc7GsEmdrahxroi/DUo0O49CKfB+ja
PIPPG0qls7uaPbVNyy7U4RVTd7AaT10ER9MdKNFzjmD6sz8OS8cLgSab6PBhvAIUsgu0KGriZnXi
zoawm6KFFwW3t9PZBuMJZSGK0hQCUiE9EIfqZ047+SV+nt3GF255EXDL7VZ5Jsv9Y8wjGiTQR0uJ
w2x92sfla9zeXva5rUlb2WCfvZpRUKxeFHCrDvdmcqx4JxONluyirL/PLAqwY7jHzsCZGNZJmX+p
xjNROui0HixB5yzOlp+tTTFrE45JbuVDip4gzZRcM1R+FXLoZUr9QxFSwjHGWRu2AalP+iEZBGgw
SOZ+jl6HxCMJ51DfzNDXA2L2aafrXa6V0HZOhDGoysyWlvKRRGCmNSXDFivjNdGEfbkkbmqVQdYl
nhx2QWYBGjrOj0JugGkrPfYtj9NrM4Vf/zBmRxtZmdYzBRaZp8kFn5eduurtckA3/sHiNovyZppJ
A9RFaUcl1Sq3lH+XwEEY9XPHlczjuSlz6GuhuchzgUN/0EY7b1vcvV9H87oneyG/v7zjeKaYY18O
s6ITetSx0Hlnhrso28f1Qz6fGvH7ZUO8iWOOfi3PmyRWW4T5dPbM2Po6maMvlktw2cxmZrjyBpat
w8izqp7iigCPatJatY+HN9v6tlBppSB+kk+X7XEiFkvOry8dEpocD3y1cBiNF+MzMD19PR4mjlSp
pKijGo5gGbdLejp64WP2VO7S75Ij2/XJeP13A2IcPOuA8hdDHMeAtEE0ISXVqahz/eGyFd6mNRkX
HxdV7IsWhWGluSlML7e+kDQwmpNmPYrD7FXicahb21x+NvXoXbbN8USTcXmE4jbUTJie8PCV+lMi
25nOgVZwoj/7KIVX5kRJK2wrSf2xjJMTh7VdDKXPQadv3rhX3sGiAcwhTGudJMhxMzve1/s3Wuhd
Xdjya+sBToUn4FqwL88fx+Ut5hAlgiKmYQt6yAbtoGkOZGDauJdNbAF+4PWKin+Gjpsk4x6LKmRL
myrQDDguYHxrnOJkeLOveC1Xwmt7OGdTjDvELVTgZwk5R49STA290JSnQUW/8DHrOFtgQ1/dKlPb
4YDKrC9p6ZC48oTw1lJulOE4CjyQ4+ZD4Wru2HtP2Dfd0NKCoPktDBRQm9nqi+GUANnC0SHbiZdm
N3emT6VufwbJtvQVixSB4DMj7kBeTM0zks98XxJRYVIh74a3lfd5u2xaSTjRPoM5imyjP8p/LRSE
T8srA9RPVhcDKVeHfpFQfVHn04C2yuK1EDhp2mZUgDNrGAHejNg5ysEnHA8dzsDenG0hdBNoVCzR
qZI5Z+12dEU7r475AtSKveSYmRwPWaZXuJIuPn0Oi0CcTdlbMxfpGWdUm/FUNgBqAKxLMlh4QQ1G
0Bbdj4hB1XOpqLso9PNE5kSEzalbGWFWp+2KCqykOZ47xsaJRC9tEkcHlRoPv7sdUVeG6GjXbmCN
ZT1IOB1oLz8kZ/14Psp7DWxV4y8qn9ZCTHDHiXabIUgRLUUGnAyPEkxEleR6bOQFvWf5fjwKNmzG
dp860wGVYjf1atUOnanmhPHNihb6vhUdngjkAgvRIFnfF+mEGyqEDCa/0PGgiI6Tb4IzFnjb72R7
8aKf/ErapruczbKthEYcAd2jIMGYqj2SG1uGugUexC9P6faM/hkb25UkyE0Cdk9kgaK4I+IvAR13
/86A/N5N8tk0lspCOTiu0H0pVAcQrXFcfnuiDBOgZbRX4RL13sQoNdMsGDg2uqpufLBJmU5VDKE7
yAbv/rg9XWdTzBk4GrGuaAWKIrmV2bX2VfvUOwttcEIhBGyeEgt+MqMMoEnwbboauKkoohD9j0fo
wgBBkvh/zU1FQ/nKGJPDJpXZGGoCjGTWQHCoyeyw9i4v//Y1Y2WCWZwlG9p5LJE1jL7kS6Cjrb9I
9yq4IihAMkeE4vgb1yCzRAo6pYtU7ECGcQP65R2lTyic4YUC/Sp/vmq+XB7gpvOtxsfkLKmEa9pE
k2Qx203ZSSiv4vHuX5lgc1dpgUcXsgCnqyEWYCfzLcz9OxNMYNVHEeyHHT5bh9/HNkjqGmDZ58s2
6Ep/yO7OM8WCV41UIpNKTDhb+mUU/SG8z+brcTi2yc/LhraT4pUlJgWKIxM4eIJeQfEwgRQLsqW/
JQede27kLp/JtlQV3ETYSYqmMaaGWE2i3ITIoFYMB/Ab7Ota5nn05pG+skGD0uqknVJVHdCRj/7h
CNQZBVTgyi+pP0Ktt/mKPk+XglrC+5n3Xr7t2eeh0b+vzEJiQdDniOb77d5Sg3rZDTwG7s2EfzUy
Jv6kwkjUBR3zbrncynNvC7Ebg0hBIt9k40dUc+6adCt+dMDzgJhQVPe5HOsDgAbgZz1gYP6gC/tR
qa7lJtsVWuxIo3GlGSXH73nzyASkqrMSUI/ArJaKdoKnOLRujfXTZZ/nGWHCUCRFpEkhC+Tmgjb+
RmOVCQnwRI/tAlhQjq3NQ1A1JTQmQDLFYtsTpq7JU53IVC3St/pXwm3P3x7M2QCTM5hiIUhZTMt6
7c+ujr0GTRYCTySFNwpm59YaKYU0QzYez5MtmXeJNfM2Lv2dHx3uPA5m48ajTFprxkQ1v0VnxFmu
3S/BCJ5adZf4PE7r7bvMalnorK72a1V3aaqmSFP/i9CYdknw1tiE1yFeI+JWPzZSh/PYmK0LGdrB
UFpkQln6i4iBubiLkNtZedNUXhUBt5mLTp9PzmU33w4YZ6vMFjYkLRrjBmNcstGWE9QI6lsr1R1T
u5dxR5wzjr3t0Hu2x+zdVG50NSWo5WdG5odGeAC7swd+pitJTjjRieePzA5eWl0XKgM6URDScaIx
vxH6mvM0wTHBkh2KgijkM73IdKQ+xE18iMeWM2GcrcuSHQoa6fJcwdZtSe9EVnzorB8kDTkZEW8g
TIDI4hQNywTOZ4KIvogDQ+ZkdbzNpDDRoZeUJFFnnLnlMQxqH1sJSbjipHaGJIKX9PMmjYkTkR52
ZlsjTkjTZEftbSfkTtNy/ItnhAkPhICRLzZw1ubJU9MRL0ZrIBfZxFsYJioUYSG1Y0s9rAr0+bqd
gsv7f/sufg47bL3TGmY8JoEJ5I3iknLPpT72Peq44Q49Vw70Rvdx0PHosXjDYsJAOEAklRAgCSbB
V/qrmSeCxwkzrLzFOApFFMa0Om0+qHKgdb+78JSMvy9PHsfKh3qnWZZzVOCub/aqW2iD3ZpPYUW8
jpTeZUscX2Prd1B6FhqLylEY0b0CQHSd7+SQU9Ln2WBiQBiVc54XYCHRl9MyHwXpUMe7y8PgLDtL
VyZqTdmrEOZyhfxGkwvbkFP3soX/cVv9c8CwoI50xCO+pQPok0Gu5TstLOU3eAIBQn4GCTagUmQ3
El5eQk/JC3kJW/Xs1JGkhUnr7NA/QPVOPcW39MEsC8odHlHJLb0s907/xMsaeBPKhAdBmQYrp8wx
rRUs5b7lnaE8D2fSg6Qqo6FXUfwkRWIX6G8yxy89Uq6B85jJs8PEA6sVUj2i8KyiVh1AfoJIgVx1
3rmVxMOu8NycSQtiM+8LU8XNXEmeIuADtcVruWq6m+uiScA5SpC9xBPB+9RRreU+mWn3SRld5eHt
YnAAr5vzpUHdBfVTxQQO5/33k0zMi0ZG1BaSp7k6Vkpi98QTO54CAM8Ouy4SgeRLhewjPpZQNm79
6JoKKaSu4A21nRw7M3h71vF5pAKbq7QaIDOBUpuKYUnrJ8D6ekKh31lz4eWGyEng6Gc+bNyzGbbj
K5OLyhoTChgdlJt6nDy0kDtjPTxXZQ68ZXYCBckejQicULtdUFnZZcpDeGGUFYnW+kef0kp3J9Ml
t//IznILeJypZJvA9NpIemFBjOiVY4PmUii30Yu5fznw8qww+Z0CIaUlEZDfiR0UiMPHWbnXucRO
W8sFwRAT1E4y3rFYtx8LI1XGua1xI5sd6B/biQfCy/AWqBtcAyUvAyM8mln3DYgIY06mtLUV1raZ
rZArQ/J/pF3XcuQ4sv0iRtCTeKWtKqnkbb8w2tJ7z6+/B5rZFQVxiTual52NUERlJ5GZSKQ5Z9YC
eXHMXLWHkt4pxfRdVws7mAZeiWpTGNZYCejuwPjOYoEvmTmCuASKLgB/CJ60Rra07DhXPCaMrTiF
Zp2k62gB6SbbiUFLa1J6AvtP1BhjVaWtJCnvcqR5A+tjKxls26WvCwCZxagLiIOObbzAiUTlAmK/
FUHnJoV4Dg2htkiJx26jHMBe4ScBL7fZuqDX/wbG36q6lJSsxpJHMH0zYDJCdmjyoya4Rv1t3w94
kpgsSq1VYVlCpAJmn1mFkLpjK54CgDnX/VOm8tDBNpuGa8UYt+tT02iFAEM6ox3ciphrxorsUb7B
3AdmtUWLHJfXff04FsMCPZZRq7V5jVXANNatoYntdObcbVuRZK0S/fuq7KJOddcADhborPrBBCS0
ejHw8lDeIVH3W4noFqFKEjmgmH6yEwS/pv4iaGqraZ+w6syx/y1XXqtD/y0rWUkliJI+4amTKfOf
IEQ1FmODtgAkXVAKc2RtZr9rYUyQKtNOSxQDecHgVeBtLX0FbwXDkvzJlfGSwzaq3nJk8gyCuamx
6wtqkQkp4tC8RLqfa7++YnBER8MEcVBmm5GoT82zQNB7mCThe1GiNjHyCsrylg4YhkWLUCMmSrDM
GSl9oOpDK1d4BIOmAPsBug9cupP8mrv9I0WooyQ64i/jjCzez1K3v0aaQLhli01v1kAXIBKQMppg
C/poK8oiGp1qjNXbvvZ8TrzcbkeAuyx2f5Qvosf84gsgazp0psqD/O4TfsA0xWOR1jOWRdNTrHiS
dAIM1f4Bbl3aBuX6ohgFGNNhQlSSCkOsTGENgHvF6/0UAyG0+Woc98VsVjLWcughrxxNTaSQkAzb
COgGOJSOxsQMUn3OR1s5C+f4BlwhF4nh/kupTLTq8krI4k6r3rRTfy8H8ZVyWxgnA1yxWC25zHze
wNNW9ForykSv2cQMAN5LSA5yG2j5Q3PM9OsGeGwlb9V3c6JrLYpxjH4OVClr1MqpflaXoi0h5dI6
KwLUS4MEDBhfwUV1Dh0ewtemI4DgScNwiEoBKZmgImhF1qQysJDJ4W8YoOQq+0F5oCm6ETgml9Ge
NHv/LLeigKEg0NC5B2BgMsrqbVVOpFsQBbTHXLnqa17xe7MIupbAhOc8MupZaiGBYihKlAssdTD1
gu9Ynara0u/2Fdr0vJVCzFesRdTAB2qbAbmfQSs0yp5WnluMsY0C8MuixhaVxtmXuXV7mxTvDkxg
REYv7KMX9os2R20wTU4IkK1Zqa1Yka0p41I1bh3WWo78UY5IRLzaA4TK/A/FXeh/08Rn/qX4kh3a
bWSNF+nzvmabp7cWyQSyQi1nMqoQWaGEPfoUwknyia/Y6EI6vG2hze8IbiGJgKiHKKwxktSIzSmE
k0uhH8RPauj35gNHIXoWbGZurmQw5ig14SKQBTJS6y9quuWgHt/IjXxeM42nDmOKYd31ASaTKyda
vJE8RflJaDlv+c2gsVKHHcBH57tZignqFJcoZFv5Fd3jDo9NBlQ5CnKU2dz5OWplO1+QnZ8bjb4d
ggYiAdP9HcSkPpAPT9kVJasnjsmJT5vfUCXgStE0zCaz2UGmF3WlK3gUkvZFqH1DetV5qF6bXrUS
wXgVUJNLEug9PmEquHFYXapScNi3uk0RYHSQwIyEDQJ2nHZYynE2x1x0VO21Hs5azpvA2yyumCsJ
9F+wTgQMSajMGEpo1zQNkAAA3Vl0hDu95qHibh0JEUWgWwEISjLZaId7Kur7AqLkrj6IkeoYU+Jj
asD9599sLYY5lnnQzcGgcIl986MFBEIl8wpSW4a8lsDENmzsawA6T2dgMv81t7vc6ZgpE53UC52v
TMkRkdLjSArBdcsEg2QemrqoEUjBGABmHJDrKby26ZaVEZHeQZiqQKGIucuLMonaSBwQ2gCzOk79
fSEnvPtgK3yuZTDhU0iUxeg0yKDzAYqHatSpupg9yU1uA44BbN3ka1HMFxPSfpYVHQZg4Jwso61a
C9h0mS2ro+aKQfrTCMvchjUuttyOCyeD37RyCrQvYa4bINqMccx5W84FhuAdIXJRBrO6yU2ip30T
p0krG0kx+aLpCsaQkYExGqp6grBQAbYtqFKLVIcslC0Tjz2dU13YfCasBLHlqFZo22Wg0QEZZGnJ
buYJdnFYDFDS0YZ0Z1ePCggLeJV0agw7+rFzwYugJaQUO/pOmF3B0g6RR5+Vgqtc6ff6NVaqnOiU
gAj0S1Pya4WZ4KGEhS4oKTD3g2Wy5/Ch7Wun5dE+biZHRDENFUSJhgLsvY9BNx0XAxcXLqcCqGlQ
bTiYD5o72arX+f0zDw1y82u+S2MnOJfcMECXCH9Isz+qdO6ayRraK8m8bNqf41fQMQAlKIJfj0Ax
Fo2qW8SiDIQSl3z0KhhXmmo1+ReYBICR+C6DubMCVS5HWcPOew8URZuMLQY+TK2xO8wg+fuetpkn
EQ2zRjpI1/AcYVL0oBVkklcRIBhVrzhqnnRoLqbQIo/Jk+iFyGa/iOS3lskYYZV2lTxW+V8vH1Tu
7eTadDIwaRZu5HKdbfM2W2nIBKxkNOdCMIFNSmknI1s7hG54Vh1AUrsBus4O54PSy+STb6/EMYfX
daUeNaqAqltv0U245WAqVuhnlg4CPxXVGzrnAhQa/jt5W1GNyNgbodv4jNeVRgLMxyD7q/rQ+rkP
0JvJxvgnYOCW1+Weo+jmjacRRUNtCjylLDyqVI9yBmypCnC5xU3h5b7wSJUDQpJHHjiytlV7l8Xc
rgC1JH3QQVaVehleeIkHJGrspqDSGF0p7nwoeOuFm9VTslKP/ZqZmaakB5tm8Ni78aG4jhz5VQSc
BkWl1g3swuzruGk3OiBZdbyTicwiNQBsZzaTHgPBYyQEtzFKA05qprWvkWF5mNQZ0ROby5xn0uZl
bugaOnIAnsXL8mOgbkKxLcucTM4ohWi3d55AWjsfek7OsH0hrOQw5xfmUyjMLS685boFknN+qp4H
O7pa3MQVHJ4LbmYPK2HMyRUFQV4xQlg1dt8UDdxM2WOWxTdS23HsclsSQB1VpCqqwiJNiUaRyQ2w
TxxJ/hVjICIOUkcGgqfOo3PbPCfKYYOMi4J9MzFsLnJVbyXUvctssSvEZ63t7Sb+vW+Cm+qspDCh
K8xzpc/CHDQoym9dc+bSBMaQn/Aa3vRnPkVIEw1GvJIwEcG+k8RimGNkXoCpXZ7j4ZCHnK7bthrv
v89cL2Gf1GBRK2YMzx7iCfD82WAL9WX0lbkLstKDORSxLbTW0HF15uprIPxcyhtldEE+YO2fysbZ
YxtP1PBIEkFtxSbcPYj2SKOhiBaTy7h41IhbmbxthI1PBhm4NrBlQVc7GJfRwVIqZzWWqVvwKzat
b/aGR7J7JfrCNtlaEJtwG6Lex1GAqz9oPNLfNMqp4KU0G+ZliBJgQ+GQEpI0+j1XL37SSiKR6H1f
1A9Vel/xIFU2z2P1+/Rbrn4/aEsJj3wE6kj7gb2+RgKY58C5DHgymLg8mlOaLxN0AON3lh9FGZv1
L/tmxftMTEjWiyWqFApyYyr3SuG3ye3+72+aFOrmoKAwEB3Z3Z0kENpObHHScvRSTOF9JnYOyu03
URx7/04SE7bKZswmQK8gbDWpHUjluStrKzeAKoxSyfELssAcIWI8n8KYM+nyHGZGSBbkWH0b24r+
S4kecvK96h73xWyl5fhw73KYGFag8CbkJb5e64o2HVyUfiDBQv7YPP0F8SYaXwkzK4lMNOvMZAIN
10zpds914czRo1i7+1ptmtxKBHNQMqbXljoBArwQqVYU9JZsRBzH2WpS4cNhq1aWZUX5hMOuSnmt
V9T7lXvaLMLbwsntzlJuL3UUsOiS2mg97au16azvItn3ZxWH4YiGY+9kOvjDph+ycJpGznz5Rna4
VotFuyjiujH0CXanyy9qU/vpfKNH6D7/mAwuktz2Mf33E7KrhEK/lHWZovoyAuvlUj9hJw6lCelO
O/cvsld6ye8v7O5DO/OtRAciE3aUS5yXMVlmPKrH6nvZvebtczr+3D+krRT0gwwm3iVTGYF2GXWr
hb7L6DhEOdrJn8HVvehUX3C7ltRDmSzHAHQI0XAXYfKTLRTIUifKVQE8Pu3vfgqwuR3VGlwFq7lf
6Kh8EMZ4Vj52S4bdtNLpxudlSS2hutJVf/8LbprFSiHqBqt7bzTlLk8pLmjaY/7zFBucsV/e7zP3
at2KS97JgNbI0m+JqFpd+Gtfga2tqg9fiblVewU9QgP5lKN0+vOQTpjIFcXM6yupeNCb5AV0WCAw
y3UDF5WggxYDdE77/4StS5HOACuKrhqGRNhv2AilOVI3JuV12pk+BkprOf1/kExv6rqWxHxNM0xM
Mk8FJnGM61gDEtuEF3NfBFantUdlTF1ANX4j4WjHS82pqm7Fw7Vo5jN3ipmPS4kQDBiTq0TTL6Ni
sgK154T6LXuRgHsvasBNVj4tShajVpqhCrQ5YNSGoWyjEMmRsFUeBq6+iJRY01FWYeuYQz/2kyAD
0N/E8v635mgcatt8DR9TYqkWFg0vsFVb+F+JhhKaIQZmcBSMOTHfb8invkdSQ9l6LvT4KtO8vLnf
t8PP1Q3MGwPpg3beFFWXTCa/0KooIbE6pM58wiK3S1lgIsocBfgNoKAGV9wKDn1BfAiHjEDlY/SY
kTCrmTLmqMKBTuyNM0C5SgoQVtW0SkVL3vMB485GZaFc5vCmHz7ZJCOeGtMqeEXDrAaBVGDCoh+t
Tl2sTrqeedg9PB0Z7yZpYwhN3qZO1YwWOHytWX2dktoq09ZWi96qu3uRN2rNk8n4OVlaEIc3Wu6o
8us8XYfzsQjPJL4uyP0gXEU8mIHP/VTmQzLG2StpbY6KhoH4P7Kt0+zqt3IWPcBvFRbvJfcpWjKy
mCtbbLFFB1ysDIy6idWKx8VQ3KC4DXibDW9Z+55x0o+8sg6RxFGJ3dMUQEXUGwpHPoUHutnQHHU7
ds2jeq+d1IN4Gb6iJH6IODcf76OyGWSQ6MUMzPAU2JEg77Ayp7TDs+ajeXjifVOe57OZZDq24GDq
phS9p/CQvCwX5i9KJPykuJUPkyU35T9uJ388RjafVOtRCYDFneItMwPcPnabZwlTcZQRJbN5kBEc
R2fTLtOokqbOwMhI5MugP1dy+eaJnPDJsUzChJMylvIRFIL0wFCw/Z673Y+GwhVNLgW3Cj06bp35
MqdvyNONiS95Fhak7/XcKYEPF40eMZ+F+vu+ajwZTDwpsCsrR7GaOVl7Qr3RFH+PycO/E8GEkKBo
FHVcpAz7xZdEPxn5haByvhTvfJjIEcqRWrQJrGBoDmn7TZZjK5udYeShV/HkMIEjEcKJyCjWALwK
LMhYulJuEuXV5CF57B8KkBY/xidN71WCEUh40FIcsjK0i6x7nERe1enzG+nNUzFjiazKVDEB/FFO
3wWlMZExdZJLHcQX8QnctCcMy2CCCeAonOxqW6l3YYylRYERF8XQpU5Tn6dhtIvxu97w6gHbB/Qu
hLG1TO3CTBeSzCEGOKPRGc5U08qqOzH6p50U5tMxFhcVgoh8Skqd0ngGf1Wk3OYSj8aR98UYawNz
8ASkbQNFDPV2TH/M04UW8JaAODLYAq1qlODSSxHZUoxsdqOXqLmdRL/2I8B20vLfU2HnHyYgWyxm
9vcd1PvmUfHbY+PzxibfRvU/3+vvcpgsVwhIm+sjTh+UZ7c5uA4B9H+RnwIn+CVhV1GzZdHC1Nkr
L1BTq2LlorFBa/ZgrJJN5noAF2BcLTNMu9Pv8Iiw1XKwzO4mmu+zf/zYgt2tRTEuq4yt3kYaXDbV
Pb2/NVHsUjjBdPMzrmUwnirrEfBI1PmvCzxBsnBJkb8Cx7BFyRpfO1f1zIvI7bnkzvQ77X1Hxnsb
pJppX4ogqg7Fu7gugevNq5zwRDB+K+SdWRmtmTlxesBobZRxPt727wOWEhRPhOhsZyVAXUtS+zBz
lOA01fdSysmuOL/P+mudNjrQ3Fv6+6mVxSKWVHl7sVshAQ/t/6jAeqvRNG2gaSWsOQLIYFH7Y9xf
iAL5pw2DN0t+F8M46yyFcyv3cJpeOsmAnsxKNFTFe3kIrP3o8/lZz0hi3qKRKWSV1uPNNAZugac8
ALpjVwP/4c/ie2aChld0Gjv0eEAkW3cRqglAJxVFxURv6uPtamInJe/1PncCdNbylyGcLL069bzG
y+ZxrcQwFh1MTY4xryZ1lAUDyGZhieW11jx+5RuupLB3UTOkUa8hJelewMx3yLwhsYfQGvCSDyzZ
ik5jaIUeb9RrM0NZfUOZzYRKNRJ7le5jY8hScUo/q/3gYPh0Uin6xiU73PSudy3Zdo+RBEZXTXi6
dHM3AzdiPGSawKnFcM5LZuxen2ORJPRBZgTzrSb/BJDIhRgVDufAqFF/iqUrVRijT4a8HUq0EDDU
a55QnJMFS7kSztofwDE7ybkHozGvc809Lfp5V+/qeZTnYZxQdUmOwgu9femYl/gSHehYGa/ExPuO
9O8rYSnRMgBUoMKUSvrRCKpjPZXX8fTPZ1lo9Fh9SOY2LKNZSoceSplnyh5U+qYziVgrK4+lB75N
0d0/OJ4JslHD1LOgkJTcEcoXlPUjnYOx+LnVyOjDxIt01s1JG3G795pFmz0AfcIArHLW3/g8FxdL
jn7zjxdhGaFM+IhxY1VjnKPiogJWWDxp+imrFHdQFPtffT4WlcvUoiSV1Rn3u9G6vdS5BHR0+yI4
hseick363Fc1TZm75qDFXixfkuGwL4JjBAoTI8phKEBFjJge6xdkODUYMtoX8Llv+vFAFCY8LH0K
QqcBeQrdHY9eC1C4C+5d6E/2ZfmgXuI+dCSO5fGUon9fOaw41sid2yR1RP2mq/wSTJv7SvEOhokI
+aTFZh3VeJ0XpwJbBaL8owv/pSUrTDjAKxrcEAN29ySs5IrXKnnK2g4D+ff7umzW7VZhhx3VWwJw
HIwBisu1CyDZB9WuCku7A3vyTXlTRhhH5C1mbD3S1gKZuNAE5aSFDW74xhS8oBOdVgyviYxndJ25
VYJMU1VPk8zbv+ZZBRMZ0iFUxBjrDI4UHMvpRYy5rJTUWXZuQhapS2qEIs4L4+965Bt7+QxCu+iQ
nLQb7lYYdZw9aczESNwU09iIcN0eIPjzEwVlCB7eWDFs+mjiDT9uPj3fbyeViRSCrOQh2BxSB5zz
Tlh5Qfikq4qdqYU1DTknuPKMkl3nLtVqyFNwTKGN1M52dSR0MveuADTU/QACxJy7Y8WVyASNMCgw
SCDA3fpTdVRtSjYWeDGGOyg8XezIvMk4Tgz5XBIbBNAD0VfJ8JgupzrCeKfC8W2eDCaEBE1Sj0RD
RhFKx6y5r4wXqXvlhA+e0TNpRFFkBfgEIKN1R4AMZU6gWAY4UVVPPvTPvCo8x4lVJnYsRj51eUxz
iu4urbyYO3xOf2DPq5gokYjLEAEfAWX+A/Y+7kCpiKepT67Q3ZuvJ3txMxQlEqu85rdnOR7GvriT
TFXbNsTOdNoB8GSprCK+C+cXvcEbBAzYnHPj2Ab7+JaHqSsw55Q60xg57VDfgS/aj5rxMKdJa8kD
saS2OWLx9KQK5rGTh5Ne5udYSr2lNuw6i477/yCe9kx8CaR0/KuPKxZXsvqQQ/+cXAv1jTjwONm3
38tgT9DRCtcxov4xP+iEcQR3sJo7dXnTZ37cqFaY3kUxD5Ro21jf5TDul/RDEIY9jFUdLvXqYSju
9j/Zdv0ME6P/UYTxPVKVVdf3PRKd0+h2N6lbND6ybOKq9zpQDEJgARqFDXLz7Fv+gyObnsdnR3mX
zXhiF83qIktIG0ZbBEpW4USOeVO5FGRgPPC4Tre98l0Y45UTZhoAIAXXaCLfxKo1aA4x+HG36KdO
dAUusB5HHNs21eMoKo2alpGTk5ndgLHdroUn0qaumX8rMt6n3L7J/6sd2znNE0zvGAs+5eAlN4uD
Lu2jElq1Q6kP8tTObN6Ey7bvvwukZ7tKkCPU3IYRIFwAfw6sUjU9Qxyem1k97NvItku/i6F6r8QE
QgSOsAwvzDR+xr7LtER+194F82yV3b/06U+N01k2OilC7gUiXEn+nsXE6hSvw/Duvk6c2MEOWhnp
oAyTkheOLrjDMlvDjGwZOXr7lS6W9O7bhAke2mDWbVgjeHRBAniL+3CWrHb4ta8N9ZsdJ/60aiWY
UlhryCFpzx5slkDNiQ6Nz50N4H01Jlg0QqAtnaHQYDE4b9iOXlpbqV07mq+cZAfjM9jWAbTxvnr/
owTxboFM3GhnjHiRVMdH9GQ/GqwGDIOCq7nJU/IdNFV25PJU3Xctle2oZpGJkoqAxHXKv8ka2GYq
O8fc5L5e+44FQKmPjlWWhdBNEt7UU3lbKb9nbbQqE6NA+p2pfKH9+G6GqsiEilmfFglLIgBy6TMX
1IXOEhO/kHkdYt5nY0KFMi890VBKpHipRnMPHOVG4zRMeCLobb2KRiAWGfqygkPl/fdI+24s5ynn
FB6k/YsDfbqPMsCaMwZiBH8q/+RXFBRCuwR4pK06dIKjuaKbmkDtOGVn3mbv/yiz/MfSsdDzUTLw
KmfMGeJRPZ9mN3p9Y4k9kvNyVzsLZGJ58l544GFE7Sc42Lz+KLRc6poIBtSNpgtJO6rL87+zcyZs
aJiE6ZcRlddQeaiW373wq2zw5GwLXFqc3a79SIit04+qDHImh/EMVcTTcKx9/ZgeKdURr3PMEfM2
XbsywoHk41wPMMLk2B0BhuaPQHKQD7wotDn4tXLbt7+v5CzYUwNFIhrUKL36f09FAleu9ASH1zp5
6yN8vkTAriUDUE412IWcKDIxAVmhsCJXdhdblNBSskIN6xGGPbiNNVyJ3inE/31jdAWiHW+cdtsM
3/8BjGerRRcsyApROB8uiXg2eWyn25Hj/fcZry6bSEglDW/CRP4j6raxvEaEM9q8fUG+i2DctxUx
htOKNOMUyhuzx1UVYSC+6YK7kei864OnD+O2hgnmowG1DgegBqp6E6hul/zc91yePozn1uEQY5EW
7mS0/tg+CUVopVjw4EFsborB4o9iEhmQIWwbbeyNasBbLkPqcF9Fr3VwKjSn1DmxgSeFuQOXpa0F
k47+YZj7oUxmP0rRtMt1oHikKa/0tXk4K5WYmzBvpzYcE9ztXfRYaldL/9jNnJ2fbRGAYlSBMwHE
RCbW6aBjWCQSo+I7PWbz5Vjf9tOv/fPniGBfUHNdSHVFX4dV/RALqa1OF6bCw2Da9HvsR/2tB/tu
Cgy9xZUHIbp2kfVXVX7YV4L3+8y5y1GeKsOIJq0J8uY80Q9RxAOy+7xOQdsjKx2Y406nIFExMgAd
kgaN7hnEd31lqeBoonWf2TA8Levc3iy/aXX3hZHMtWwmbqazIg99hMtI0S6XVLcbtMu475ht53k/
JGopq5sIiWq8qAaMDUvTaX6vozzYEbtVOaPOPIOj/4yVGIA7KqWa0gBKXDLdZcpFr3HchmcOTNic
MmmOTPSznIWMJ0weu1NUcCxuuwq9Mgcmbgq1OJvhBDUmL7yb3e46uabLmUjhKiuxvsAOzZgfEwpS
RY+X1MTdvbSOBEykQuBcBPvnon16Dy0DUGc0vIfgo6b2XCmvMg85Z9/CsBb38eijJEsMLUTEDIrZ
mqeHpWs8zMNYgLjlvLv2LQCDVx8lKYM056kMW650t8+/hzJvEPNtzORTLvXf89dEJhwUadJhtwb3
Zn+iG5IV0E80F/CyNnFTWwEO5ODT4Rf8LxfBaXt6aSWbCQedlAxpLtAh3WP7vfJABfSgtVYEuJ7a
i24LGyhqkZX+2I+xvMNjwkMpLmouGehxT+1otUlntflrY97IvHfs//AsypQBWBks7zPeq2NcV5mN
KnWCb7ItXbZ2dT9cqFZ6FPzlm/jPIY/fHOtdHOPI2awLtQahTrU8G8phSE+hyHEt+hOfbeVdBOO7
1az1JAkxGZwtiTXKfglMscJRm1O8eIqguvsHte3I/5XGklhUbdGmqkHwQMLbFnzD83wRCb/3ZfAO
iQWNKvqkGNQEIRYjI5Qzc3iuLkhrITbRd/NtyG/Dbdvfu1qMS5Mp64wuQHzq8yfDuE/MG7O8inPO
7cRVjPHrThb7PugjdMmA0LSgXq7bFMYTKWSSWfWRwrLxGrbbb0D5XTXGnwuNpBOwhlBbq0J7Kd1a
OkTdlaxgZFi5ibRjJN0OY2MrZsMJk9SVPhmmAl4aCpViyjLj0zVJQBoLVgLQLR9Fbbaz5ERieyS/
6oqLx715fitZ9O+re7/D/EraaPAz+RZoObR2fsY8GKCjKbDk9CQ7FDY3f+bYKbWKPQ2ZYILR6KBJ
6TOe1k2jzlZfG+AQe7pX3vfP6TOPrXi7rrTSkokmOmgZI5GuBWHeHG4RutlNay+W4JqXeYnsgK48
hU55KB6/st8orSQzQaZrotqMG1xIbfHbyF5kNCbSf4wHS2Pluwx2lEpOmrBSFrSQdek2SlDmRjz7
dwfGjlJp2aIXhRHSIZfRlZwUpFnA3nZk4AYSh/eY30wTVvowMcWM5VpSB8w1x/JDLfySBk5Ndjua
YGPexPMGe7zsLlpUJXETtDC/FjRg6QUWnm6kKwoglnvFuX3mFRdlGp0+m/u7PCaSzFmSYpcZsx+q
H/h0jRAbKGZliTf6a4y6DqaakY9ox5Tu1x5ixzjOd/+P/IT3r2DCipLIUx0myL6aF/nUHTNPv0GG
V7lgEHQbPzv/YxKSN7N815oJLcqkyn0lIrSkxW9BdruOl+1tR+jVOTJhBCcrtwVqCG9hpLoHMPaN
+JMqMx40Xu66eX+vZDEhRFskKTAE5D9VcAziq0S4IT2PnHc7GL9/MSZYpBhXzCqqDxhIsBT1nAgv
QSZaDeHlCXQa+38bpM6+Kog65LreRZnTLJ2dkcqZgEtgCZLpxTUwQYPsVTYLT5R7Twj6w34s2fbu
/yips88NCYP20lwiWsnaVdCdl0HkBCueACZ8LIBjm1MR3VmyTIc6Lp5FknEuMGpYe9+PSUeUwhiU
vsDwhzRIZ73U7loD/dlKPy76cgAFpPPvPhkTP3qxqrUxH/DK1A9h7TX93f7vb2bC/7VtoAdD3VUS
gIEVldQLvpgRIJuKDgP5Do6wMGptPbkTeEtm+56ks62WzAAZZ1b1KDqOyg8tVS8FIh5Q5OJdWjw5
bHSQSBWRFBtEWZZgMXNx6vROEWKOtXEuE11kAkOYN6Ykd3DaMLPMWzrtFHniTdCBeYNCNhDH+LV/
Wjy9mCih5jEpiIqy2gSquPyujXyVV6rhiGDbLIXWgGfUQOhOukM+vAbofJDXfS04Xsp2WAypjdts
wG0ULFgCLaRDW0+cpgBPCyYQ5EMYaXUELw3E/k9NJCDZqsjCSowK7uuy3Sd/d6A3G1k70FRpaIDR
DgpC6rHwpMCm/Dmx37nmiwxU2fHAGxzkKcfEhNHMihyswBDZA80cZFWjOGMkQEvu93XjyaF/X6k2
yIaedAlGACITIFpzYplxZQ+EB6S5XT1ZfUImWzAMczHbFJ9weMkAd9z6w8F4rJ5VIJ+Ml/KhPSRn
3pw7TzUmQDR6HMzRTOiKXn2qpsiXM+2gKh3nwuOJYQKEmC+SHExZ5qjKRagRq1AuBvxn/5io03+6
kYB9B6BGIMcAjPTjMYmJIJoNURPg36EKCWyTIrfBmmn3WP9S29oac8RAgzj7UjdVW0llVAvmehzF
heYR4YUeAh8mdKKBlxVt9+ZXUpiAhxKD2gvgogYvoNU5GHSnSCC53ydWfsZ4l+EIbwDVoRNzM8zN
i/5dNDuSHlVkjoD8mTiy/9e7p6EN2sIJjjHwcmyKugbIvAqVFd780vZw4ko0U5YF0ZEoFAbypOpn
8zLbzVE+iRgQli7yR90h5wqIPU8aQE94bMX0zHYsiR1UVwnmbSrdTJxWOvWKRzAquAzfw/pkJoeR
93SVOHbLDqobwIcMyhxnC1gcR/NAmHL9FwxR5AyWUDiaq1qS3VjBM6iXUl6qyLFflofabCnsYY+X
5hLddZo/j89Nwplp4Ymgf1/Fz0o3Ij2vUcyR00NWHBKwWQrHfS/kOYjKxM5qKJQ4Q/XZKcGJB44L
0MNXWHW5iJ5p9VmxUUn6PSWWxElEeGfHxBzJiEEKGhuJo+IaL2I3HQ6RdJ7TKzyTLJUczJRXBtxM
GlY+wcSbJhiHoJrBRy4Ulk5LnLTAnzyj46ejitNYy2Pk8lg9tpclV0LZ8DNWqQlEDJRXztVglafp
R+jr98OfyS1RLhi5Q3c0LdlxQHaOXY4BsjdLGMUMfo+2fipPwyEpnRaA6qjGHUDGwrEeGkj25DGB
RgiFQZdphzE4A2fYSk/GVfige5WNlgXPUnm60b+vvCEvlEQn5UwHGUdADrX2cBFjlY34mVv4PIAj
jrWwgzXLTMxx1trY0btvpLqpudRcmwIMooNIzaQA4IwDtIY4YU7IjB2h9eWTDFyW8DEWrOJH5VLO
hPJaOPJmdbYb3iuZjAsEczsprSkmGFR7K2WeOqtDqlnyqRo3z2olibH7sqok0uPAQEznqqf40FoJ
9oRTwUNIAYkzj+RyO4l+l8cygyVJa2SBgioZnYjvjognj5EE1pfyGNowjzN4UZWHfdvnHCDLDGbK
sZFOYo53PLmNMRrPYzTeDP4rlRhzL0W8PLJWSpyC+KBWsybBJSWvvLgpxASkLkDIVQWQ9x99SpYG
UxkrCBGzwA0m4yI0OwcYxu7+t+KJYS4Zo1fqoiKIvVF3jorjOF801eO+iG0TWKnCOFQWG1G9oHaD
SX7FG27ik37MIo9iF1CyNj23JPDZfykJWAllPGrQjFye6SHl4rFMUys1fio8wuntS2QlhHEmvVBm
aQmRaVB+1cKJb4cf2Y/Rk+mW1xu4IudLbhZ73+Wxl0gbFymGLeBMyTE+oCVQWyaYcRcb4+nn/Hm+
yDlwJ9vvt5VA5haJVKnTUhqXWne4BDKxV6BzBPYmnJ2GOXE9fONWKbjvxs0otZLLuFgMKKGsDjRk
6Ld/vRtjX/sGgnsKKe3xVm8348VKGFP3S2KAXMwDlFQ1ZAJSZCkjJ8XhSaB/X12QQjKDYYsg6FbL
Va3cibxZTN7vM8FiSDS5kitc9uYCoumnReOku7zfZ6JELwATTRpgd50RWVLUgAzmiWPamw+U1SEw
QaJIZGEhKlpqNIfAbYs1w+6+tAFY6ow/5ZfFzb3+IB4CV7zbl8yJgBoTKIy8UrtlQSlkGTPdDomK
FsoAxN5eEBtvXxTvMzLhoutqYM1SM9AGPyC/Q3Ox9gVsly3fvyI7jxD0utoEFSSMJxV4Pofs+nds
l7QZSkF25gtuGs2JSOxsgqomKpYU4TvCobukriodTGfxpz+KnWNBmNu+53xCnQkMShQuk5oibadm
QsmsSiSbgTc6V6VzKOyIc3fxxDGhIR3qoFZViAvkizr/XvS8wVbqOZ/S9NWB0X/AKjKY8f+RdmVL
cuLA9ouIAAECXoFau3q33bZfCG8j9n3/+nvUc+8Urcbojue5IypbKHWUyuWcsAbbFno7hp76XZG5
rEPptThMo8TNpa4hYMQ0J5neElyIvFqe+/Fe/UIv/BnOBZ2qo+wZKbv1qYAZASa1AozJYCwePMeP
NTjg+ex4bkK4l7oUOXT7jsjWyHd/62sKIDI2wVDk5qs32gfqDR8t0OjzQJoc2b3MGv+xLWMCcGSB
EyoWnxdU2US9ttJmL+7qCm2qo36eehPldD2vvmyfcJm/CBBiMVtxzBEHPDaoq0SaO4fo6Rg+jaEE
8mX+YvFq48Iz61Jp1bbltyK6OazviN7c+GX6zM91/ivw2Mv2wtbLvteTYAmhBquVnhQ17jA+DYeT
7TJIemYnfReeFQkOr+enFrYEFNGUui1KB6euAa1BdrReil/tS+8mF+tgcvbNfe3WHpfim27onwxc
LUwLiDImVBsMZwZgYoKBhCDhDr1C/b79MbkXbLimJaDKGJeRY+uArbZB6DsimToazLeY7g0EQ0+m
s88GFASNVFKbkcClJWCMlVd06AKceTPcZel3e5ANtEq9UkAVox17K8s4ip273d+8iPqdhaocAgTc
N7K0qWxBAqAUjRVAcAJRiZmBaShyIdDsbm+V5EBbAoq04UBroqNCkkEtN5gflOBGUw+6lDxEthIB
OEgJqtlEx/Ey2O2k3SgyHRPJ74vvfLDVjJ2a4ksV1AczJnig/tuHEl/1nVGYQzngpRr17Nyr4Zmo
jVu27DIY/ek/7YlI1z8lQ5wrGUwN7Q8a627YfSPhDQlkVFbrjc1XMLAFMOggK54SgkzF30Fv40WP
GchC5pu/29vnXb5TfMyHH8KdfN5dAhIibao2TJpeEgB8MJ3S+Mlx/nKU+5BCkbD42Hbf9fDH9leV
vZZFhomRkgFptdcQn5MjNF6F8L48Ogfi5wdTsocypLAFpCjwcq3GActr9zwpmfsMeQcDjHgKT0ve
KhLok65OgIq4YskMMkg0lh4nT9+DrH/fHulF3eegepdy2PMbagPhbQE2kg5UHWaEKZ/u3Pr6PttF
hmtfeM61P6CJ6cP21klASpyNipQ2KpoZUYcS9UjV5K4DfZFURecxfdy2tF4gux4JcUYqJnaTsfL1
SKge15CvwnOJlhWfupxCuD5A+QB6oOkZDGmy3hLZHoqzUyQ2bLvjr5n4xJ54Q2T5Yn7lQsqY/v8o
S2TLImSH7/Eiwqq6ItdGTh5lHNpT/azcDV/0BqogA9YJtW/FJU/Bt+3PK0FpsUdSCUjYtDGQTWss
36ry+7izD9smJO9pkXNiQrSh9w1SN0VzCdhJU6AO9yec9trCSYQ4g/XzjOmIAM+y5BhOl3k+5YYk
HpUtQ4AP2la5oVZICzAdrGj6SSOx50TTfvtjyVBK5Jqo8g6Sprz2Nd93u/whObc3rYsurQf+XpeL
QctWJcCGk2jKkNk8gcgORXyj1/uykAGhBCwcIdJw7KqK1QFJ0eyv/KTvUcz7qJ7Ce+NkuBydRpBF
KSdpJ6fkS9pi92OD+gnYYhAZtp/pGW1hHi42sEWleOHyaJ75/14qlLfC/uOFoBh+e35nBTPWegm0
6OPCtRHwDJgMUm2Ji2x/TsyTv7VSNFNdzTl8nRjNp6CO9shXQqJFu7GCmUhirG33sMVBKzZb1A5V
nl0hj2Wg7SCp5Vn56EmcXrYkjlIL4KupA1avHk7Pxdo4xkc7BiUPr+teK74QXDiXh+x7IRNd3EY/
FPcEu8NoKI2Bpr6hwHhHGjePZqv+J/izxT7ILIqhu2RhpkVDe92Ei6s/Z/UfzZIsPE+INXSjL2O7
aJBPJn8R06f159j4RNEBFyafJHsl+2YCYoyQsE2tAk4O6u608/KTsYPDH3vLoyBDw9FCk4AnbZPZ
Dm8wp/p2p0q9oGUSo4EkM93oU3kiO/aoeFa152wNaEf6KFklD7R/H07ZYmtkXNapmo5Y5d+jJMXB
OKkPhqvuuU5Wj/Y42RGQfNbXbMjiCGD8HFxhNdCq32uIFaNdCCpbRBof0PaHlywy0Va8i75vL5Pv
1dYqBSjJM7105hbnjs7hbTFFPqvBG26r0B6pplMQO3dBQCXnQRJTgejn7Va2+Om55iFHFh+73fRJ
9+dj2roQ+1P36kVOqyT7svzviy8L5UkFE1644mzW3IzdjAWOg6Qutv50oiYhBoZN0Jr31kYEEvGq
4MEBj9wadIRywhL5Utbh+GpGWIqm93NAKyXzaXmJp8JTGS405+e2U/wm8Xa1IqCiEWoQA51GJGo5
rSNnea+PrMBdDYZPaa1Nao3fDYvtoaMzQaYY8T1PKyY41taT9cgDbD12ZRIA6/5+XZkAkynyT4nV
I7cSFS9mlt2a9TdqTW5ngMQGsUHYdbvtbynbMAEslcnRkygCjIy6r+h7gme7VB5EZkOAxpaMXRlY
SCAOXvjB6lyeBMPc1m3jzzt9ds0DhcJqI7s6+ad6Dx3/fMrXTMZi2+xsbqMkQlNMGCq7cfyVl7Vr
VMeE/jTGv7Y/4m8Q42pLiKv0NApsEOuCtYn6+ckCyS361dG29AjhO1D1yF7u64BxNSegolOFtWI2
WNoQv9T1kx342+uRbNjrHNny02mkVBMCQJqUrtxbBMMKQ5qNB1Y4si/Hc/JbuyQARs6lcS2CpZj2
9DjF8/PQQv+W5o/tXBzKrrhJB+NujMddnKkS27KvyL/CYpWdA7XaFOqIvmFhBiRMb9pCVj5d51Sy
rzslYEfKun6stYHf0sOu/6m/sEfj1O7IqfscgJN48O19ds8586aDfUvvgidZ2kW2lQKgzOZUd6oB
QAmNb0X1Nad4VCSS0ED2IQUMoVT/33g/QKcDYx/iYHzZdsjfPJWu31GEkBmNb1Fn80lJnqhKzt3w
6HjtbsYd1nV3jq9Kih6/SXX8Y1EcZqVqgYHoCkdaf6b8yryFPK6euenNfI6P6SP6SJyTbOCUe8PG
YXg/3TpMpOaz+Z1uPEwDA2lU/ZBH4TnLmSQekPiFKBgAlk2wvoa4Qmvzx5Q8WB2yjP1ue9ckCCxK
BkCSN+7iXot8LbfdDkzEyoggNW1it2TGU5Ookp4V2ZoELGGqapgpyBp96rzo4RfEIm4qpfOXOLvO
/4kFakyqXjQsdTCMTktPa34pmYSeRuYEAmTYY93lEUWkVqYfG1bczvlzGRVey6i/vT2yzyVAAy0L
rTF4utlQAq8pi1M3aG5p2adtM7Kzqwvw0MxNXFAHGGg+txdjl94HfuQ5t+wnVIBQJJAR6q9/P8cx
bbBcoiFWuIs7u4sp5RSUlfE5rc6jAV3W6FudmPvtda1H1Fc7wiVM1Z62Q4+oJjyBXxtjQtqBV+2l
FID8d96DwtWOELk3gR1kajXx6Ck/8TYjXtdW7/9Wk5FdWL9pn7taE85QOY/WEBuwZn+FWuU3Tgfd
g8I4hBLQ35Vmx5dlldf98GpSOFFWVKtDwJ8moVY9hFaBWIA2lVcz2WPyN0X0qyXhaPWNUYN2nr+Z
J8/qvPDU7fgID6eZ0Ko9xeOZp7GDXXH5/7yNfhMlXs0LBy4rJ2jKh1Bu6vc8BEZzyc/yyEmhuLRu
HUuO929usKs54dw5CK1ms0VoZd0Pu+w4H+0HxyPPyQfdq73uJZU3RMh2UrilkXfRRiMtI9zSoz80
bvYY+taOt17mu/iJK98qfvF9+xjKlimWXyrmjGWi4SaLT+Mlx1swQbOneZf+ZR1eVXZvI5n+umwj
xaLLkPdgkIrhRwrDmKV+BDq70Eimbnfhk1CyFjLJZxWrLlFks8QJecdVck7YX338GOjFn8RwDkWG
DrOPFnktci2utb63+r5VHNRA2KNNT1IZwtU1LH5fcEadQufcRKXKr517PfAT66TLSCTXC3ELG4L7
pRGy+JOChgG4H3bDy+/H41SCdYhT6JMj9wa2v1FlCiCrEcHVrPjQNIIYaoScxICgBbT8Gkun/1bj
qIUB4Uazp9lIoyHN/UG5pMO+wZq65my3GFYv3O3TJDMlXGrMbAhjMfhV1DHaT9HPFgLjKkrQ1aVV
/yQCXaxKuNeopqZhq7QgPUEPc8wKP4kOWdtIFrS2OdBDJniEIO9rihX8QAvaKa1Q24v1i2PdKbLG
i1UsWBoQ7pQRc6Y54+xMg2cftMtwy0XsRm/wpw9ymr9VsFtaE64QvXHaSHMw6hafnHRfPyAFtrO8
4JkwP/lA/PI2wJTkl22fWDu6S5vC0Q2iOg3sEV2DWfpQaZcquR9yScwr/YrC0Y1DCD3rKbZJv5/3
1h531QUJSkxb8JKiLJXNf0yMqBYLEm+MIUyLNA+Q3mjz+7A5FFW3M8rHUv0ameBiqm5RTpd44eq0
1NKkcIT7eQznUAcnn3GY0Cuu3ZRHE00k5UFKpMWPzdbihBOcTY3pxBP0Xl/bjXEh2l9K8OMhNAWF
lvJgPG07h+R8ieX5WLGbqDThHCYFeV1l/BqI+eO/meD/wuJqMos4B186rg4W3erlszr82v59iX+L
UhCs1xu9TzgtsA46pJRhJCFwFaeS3LCr76ClDwhIoZl9olQEPt7ssm80O3ARg/4YoVx55zxykvJA
lZiUrUxAizkrDGrE3OvA20zLrxO5xIhTtj/f2pWxXJYAD71SzH0z9qAByS0CIhps1Aw6Uk/vbT6b
ohqQu6hkLEjv3Q7S2XzGzDFQz9bEts02pfOMCVzULOO09zODzh+6KZ8+bS+N78jbs/TWirBjEJc2
uoprMyNP6OVZcqqLpHK7FEW9GNTe28ZkSxI2K0SjaOkoJtoRY1Tv0Ngrm/16D3tvVyNsFA1QXqIT
J1PB0IN+xHzSgT9zZPOT753urRkByutMyQc9A7pq44uWOBDvfIiNf6/c+MaI2LvJ8thmGQgKfchm
dOGxsxI0eUmgTfK93iUSmKmNTfs6KsdLZu1xgAQgROiP2/su+V5i62Y1hlkcR0BQFj727MuoHvtQ
dv/IbPBLYwGhJJnCzhoAcekweJX1rehuMALj/8FCDNV2TGT2tHfUH2SGgpXCj38RzbvZdDrX6MLT
PHT/OnDE3i/sCH5csIGrwQBHMSfZVs9KcuxlJasVpry3NkQnjgpH7+qATzfbGO6fv5vHFjNJnHHj
gZ70AyD7CWogOwhK3Rsv6Hi9bX9JMz+riHBdqEj6YRutY2Uq/on5R33hVDScHnB+zE7GvvUiP3iS
efyqmywMClGKXRlo2zHQojlFAaxlKkgN6qk6NpYdHbadhW/SO2hdmCKCR9pZrJsd+jNzMrpJHrk6
+9HWUFsf3Czo/UL5sm1vFcoX9oQTkKRKwAyCR1qmHWLyNLYMdenPIISXoLjsE/I9XZ60GpLn5QjW
kqi9DOpnlfw1S2XNVqJl7p2Grms6uAUdsSso0fUBDNPgAMzBUUTP+Z5nsFLw0cAvwp0M0Nc/3dWa
cAtWg9KxWlX4RNmXHuXbaqrdIvucy9gAZXaEC9DuB60oAuBHj4mPkd7ODfGQJLAHSbvf+hZd1yPg
RwmuW0vXALjK+FzYnxj9UQw/tr1NZkKAD53koM0N8EwLI6M+1hFR3VYdkkOYKp//kyWxDSiddWMK
ImBEMN6X/Rm6bCSQHNV1GPrne4mNP5hKhxQWZOYgGfWUDC+R8kd4fv19AQqmdmioleKenY0fRXID
Uki3lj7T39eZ3xwZsf8lqIuQQkwOOxIGXpEhJ2mEnxhaiZPYvMRD+Kgn0540tddMkayUuG4bEpWW
roPr1RKwh5K8BC8b1E0mVvzAyPAxKfVjpo27sJgheE+M+6qNbgsFTfgs/7ntHysZA77wq3EBkBwt
CcuZY0W/Tz8Qbzik95lX37TnIXJrl7hK/Adc8G9N8tOxwMCyTVldY4zLV1vLJaDrGFwne0DV7E+w
FuzUCDdsC5IEwiljUW7YYQXH5Py8mukyUEH8e90DrIVqpgZxGlN7R2qh53UaRwxPKCvbz2rhReZJ
HSfJQlaehm+tCBDb9uBNKvn4Tvuj21mfMULg2Sd6afzgB/MyKaXK6ommhmNYRHXUd81gRmJOZmqi
tg0lR716rkPZm3ClZ4ov6GpB8LqO6U5RM1jg/bJcKBCUNHhv8EKHbGyGXwvvIgkkrvEMBI/y+3pf
NJpBhQDFbxmXDPkx28/p9C1ULpjP9CSHiUPRli0BqixSpEZboNbACZt5G0Lgs9sO7BntYbqRjbCs
X/OLlQm4EZaFbQ4IUWCNzz83t3xOnd7zVIEp7T1Y9QlLszVHMykI34XDZA69Y6I/G8bydHAhjnFn
mIqkQL/u51cjIhsI7QMTjY5o4zBd3XGnne5rxbH8bnmcykcr99PLv6+dwBEXFoWQFnHe3FAT37BW
wCm8L6yPkyGj8V71wIUNwSucNk+6TIdX0Fs+AATJ8e/RR3RxErTGBnws95Tuoj2Ao5b5I/eAd/64
sCx4SDRVqAwr8P34ZP2o7sCa700P5F7dO2dOPi2bLSXrKzWJCa5B1XxXJdKGroYMEBC3pbMfEggS
d3c0AXF3cOJaEm15r6o3yHN6rbM3lMy12OhG0bdU+6tLLno5eE1jH1u0XAXFPXP2E7hSLMunVexW
UANWyslNItnurJ5ZtLwSS7Xg3SL7ltMPLM0YinXhSdsbO3aOvHJXnHill/my+ci1wE/DfQHtNcfE
FxJOUWBU1K46BcV6ctb1ozaflFgSTqy+TRc2xM4kXD9VVHGyqMHT9ppfHchh9NUdJhIeOdue5UYo
gM4ghYNG4Jf0MN7h8voiZVBbC2qW/4VwsLR5ZGE7I5uk3/cX/eg8oUHaq+/kl9VqBLO0JByvasJF
32qIDwfPvLcPegbcZTv6gbqa13odlI/vZVn09W10KETVqI2t5OdgEcH0xmxiaBvxe5Y+NzEepj/U
6llyl6ydXU292hCeIXYXGHFPcJay0MNAJJphPD6mYALo/epU+D0Sp8dtm2svrKVJwTvB/j+2zQAB
xFnLHrO0vOsnqrtkAq8ZUXfbtn6zbf+3PkecbuorMzAs3tXe7MqTdYx2UDRPX5p95ztncgxv04/j
F4nJ7U+KyObttiVWRSA8g22rduTc/6hP3aG/YQel9CaIBJdSPeQ1OET0pJqqbRCLUCHQTca8aXPO
XWOkz7l1TpPjrEDy5pctmzFdu5yXhoT4cEh6oo2oMoJ09hH5riqWgCT3NfEeWf6+4O/d3LEISo+4
JYebtDraLPJm00+1L2pQuDmRPPgI34ctc4LrR47hhAFfTr3v/QlksmHoIhODK8UroJE1PnU+5GHR
HcsrZF3gGbEnm81fd8/F3glnAcrzNEtMfsRrNz7x6e7Qy3BbHcbabb60u/io3kx/0DliQqkRMvcG
VS1iikyNeg8J0lRrwZF3ru6oVx2CD/1ZO4fH+Gw9SHtYV8/DwprwnfupoxPhTZ7Jp+quOWS3ipec
VL9H2pLL6cja0lcDVijHGppqYiDJERkA2VDMWZx1cCNf2+sg7DGfgtc6p3r8f3QbraLZwppwKOZ2
MCfGZyV4eDzdxnv2sfiYeaR02zN6f8BRaupu/KtX3G2YWT31/MhTE+OUyMG9RRknLvJJATUFGEoA
2XrZueC3eahpsNfr+FMZ6T+37XFPfHdaTD62Y+KdS8U6RFyNlYqWRuxXq6Zulzc/jTh96RRaeVWN
wCuPDhpKRmVTSyKNVdRZGBYuXtWAPg1GOdFswC602UWm5DmwuoGL3xc+JNXTnuHeiPy6vFVBF65D
5boxXcV82f6AK9V3nDocNs2G1h9VxbdNoquD09kW7r06ZbuonnO/CxF02nFoncMGDWJhQWI3boPJ
K/PuZ6MTU3Idrn/Lf/4F8eWjT92Y0QgHfyTMrcq9g4br7VXKLAiXn6paKLM5cEtlfuj70HW0z9sG
VoOi61c0BXeY1Q4z8gVS6Ky/78LWrQLUXKW4vIpZCyuCU6Qkdpya4ENZIOI2PEd1OaWec6uDny0G
t0j2fXtVq2/ShXOY/LsuYj2ntqqurRq8afwerPGeBcVE2/Tsi+1A5r32+DCWjOpzHSkXqxQih75X
K0NFdzywiycStOPoWnegU3tVsppliCXbOQEpLdDcNHHQ4yCXj3N/IPmHPjpKPiPf/fcodXVwIYRo
lbgmkQL3A9cmyLA0t7p1dq2LNmV/eJFO2656CRQGTMOwqGGI7YpqqsTmEMJLwkvwCGLRo7Mzvxo+
H0VN9o4/P0hWJ7Mn3KR06mxiTHhok0P2iR2bg7KjF/7iwW16iPayrMVKKyMQa7E+IToJwgiZx9nC
8NrFebbukYw5EE9xre/JwfCjk5PtrDNqPWcZO+Kqp1ztir2MUR/YehjgMFTtJdBu7PzLGDxtf8tV
1AdFMLLSQGNLZLnJtILa7UjQ5d3rnlpEx3i0HwYWe1Ws+dum1oF/YUtwyqAJm6SPx8hH36vXpdBO
rOLTrI2Z60Tf4i7fNz1mtCPrRbFlTWYrnfR8C8F+QA1iwFMFINNSe55MikPHw5MSI4HKLj+ynYLw
lnPETccBUa3spuN++O4ULowKYNapgcPUErhi3QeHtHC1Z/u2xAB8CJE17S6K3H7XNLsQtKTdUXZI
Vi+ghW0B01KjrLNgwsbO5YcGLQxF97y9nauBkKUZlCCAdpB+eovUbArCwg7QKK+pD7X6vW6eKDoA
jEM233Xjr4FK5XRWTz1XJbd16zWl89ZgEjh0HqcueqWB5h30INwb3NGz3emkHmMPidLtFXJ/fLd9
V4NiZyLr1KGudYy5l3nvmdF9ER+DfpdaAyTeZTn61e1a2BK+Js3DokmHAo+DCpopIGJgslr4+tVq
QRDe0A2T4rnz9vsNgw2OfbsFyd1uwq2g4UUQPtdHnrgZD+WtLGsjtSegdDvNEPUKe0TKlZ/2ruEl
u/44H4LKD+4diCqyvWx2ZR1hMKJqqbrmwDMFpzesvhhIV0d+1+qRO0JFLKLQfwBn6KidqpLsg+Yh
NgM3gY7dtq+sQrVtQjiSODpxxM7LTImKsO90+Ip6p01PFIqe0urXimApQGxhRMCTrFIhAdjhPrBv
h0/Zzbgn3oheKMVr3ezCHqICzD98FD71ZNqsq+65sCx82F7PxoiM/CYq76j+NDJZy/HqPbQwIARF
WVtPXcFw1m7CS7fL7njRLfRb17qtfBxw8HbzudztPZPZFA5EX1hR2AY4EEas7VMaRG5sKztMx/tZ
LuMIX48xFwsUTgMgLQuCBDES10qdQQ0W+oiSbrlW0J8MccFRHIIUOzFUDJAIActIS01Jea9SClmu
IFNcdBK58/R5+/utZ22uZsTct9YGmISJ8Bbm3c0GiAdjTBNS9Nt3l1del4PsRl11w4VBASWnrNZJ
xjDDaiiD72i5X0Vfttcks8AD68X7YwanYdXqAK2yvFfsu5xIcGI9EFksQQhE2hT3cuUAKLozOfR+
f8o/gOrPjw7GvRJ6nB1XkapGyRbF/75YVIZ5Yl2L8NlUI/Mo0dAGIEkeSJclAIRhl7qVjVjWdKYI
jrkQd30T7i2v8wOXee0hv62O21u1enwXX1KADJ3VZeZY2CqWnKmDtOR3s4xdsBVIwoD1o+vwEpJm
Q05DTCzH3UjiRAH4tUikhXBzZUcekhNv1w125E/SPAtjwqocpkxjZSPNk4ZPHcqyKgQKt7/b2lVF
VKLbVIN+EeKBt95Ag6IvgwBRqTLlXqnvaIR26vbrthEOZ2LshHYGgtSjpqKGLSBQk7VDl9rocY11
u9/VRp9fQIdneUriWK45OIlrku7cm2Z42Da8vrp/DIu001RheWD3CEsDQ/VYSLzcKd1MWsdcC0YX
6xPZpp2alqFuIFtm3JoI7rtDcFK84Bh+4vpPkG2WPXnXCnxLewIudWxWe1DUIVUdoJ5spp6WgZu8
jG9pb9+PI/XsGXJXQYGox0xktG5r+EGIg0Y8FGwRXQkXZZqFVdZQvLdpcp772CXjjz/YtIUB4XIM
W7uf9GiO/KLGCUY2y6n3WRt621bWAIPolM8pqKqNovlbx9cCkyhk1lHvria36o6JU7umem+Ek8TQ
qg8aQAvNRmnBfpcjBgUeCaMh8nXFOJgYfmcKOcyxtCVZZkdwijAjY6+b8PW+gwRifaoeC8/xzK/m
HZ+yRF8oyExkpWaZTeEjWpk5R0OLgz03jwnrvLp+SFGg2t6p1UgXuWHLQQoL0bxIGGvC00Po/2VQ
JVfPfKDfYhBGD35qj2AZOViHaj8cMTpKn8KTtG7Cg4h30EUtSh1KTR15/rduEozZOGN6FXTgKoYl
Bk+J2G1vm2dM3oeYXc3pXZWQ/dT3J2LJXHQVNhe2BfTP29qwlbnOfMtO3CZ+rpzdpIF+CroOBgbw
ZM2ev/nO17UKJztIiqp0IpL5YeGy0Jsm9/Xu9ma3vmnoMcBAvIquGc4NwfayBvfV+JFYuCBM3jWo
iY+mGeRqOsrS2GW/SV1zn+4ht1j8eOBMMu0heLKgX+Zve9YqBixMCqFQmMatmaqY+redl6i774dL
mp5KWYPrKmAurAguhNH7pEFxMfM1+5CaX1v2vL0K2e8LbmJUnRNkBGKfeI6V6pdJdr2tHvLF/y+4
RakOMzTeKD8CuTvHlWeyvZV9216EzIgA+lNlWnqROxnI/p86ENRh8FiTPVHWbXAYMdE74ogPIUrr
inVDhqDa/lYNxyL6GA377WWse9Q/Jt49gmKnNdoEpFVQkXao5RXJx8F6VmXluVVksK5mhKcPc7Q+
meMRJzX5OquON5c3Svepo7tu+GQUL9trWg15ycKacLMk4TA4YQz85fUD4jWoH9jgieGNgfmt7B6T
bJIYkAZmawUYYMr8GOpgPVSKQbIzVLIlyfZJOPlBVLLWmlpwY56qu+FQHEC+FbsBOmDC4+gB43zl
NDzKi0tredLlp+SrXzy+6tLUzRyEbUja0DNn6rT2lZd5zeA2e+U2OAb36JmCbfY9PeSyFKbMuAAU
NSb564b1+StbYnNIQDT5SkZ+2PYX2Q4KeAFOnDAYaZf6kXabOczte781JCGwzIYAF+WkERppNsgs
0Zw4kyc1ejDRXre9kNV37HK3hHdLX4+dqRbYLa4iU/rdjk96KTvjxF+y847eyF/nq+WlhU1xssxI
wqbW+gIrg8xRclaeEq/Zj08OuFp4FJefp2PnWrkrS5dKvqghQEpRpXFVKXAOC+8HxTojLPbS8CT5
ojwgfBdOXaFEVI4mdZE2ExtTpO3bCy8OhkgRqfe8uEqOwdMfxacLc0J8qvHOrLFG9Dak9pmNpWeo
7c0c/Xu6LtNZ7pmAJgYLiJU1AMg0CAd3Ap+mG+far7AyAplL8sOz9QEFAGHMHrU5TTJ/3KPxfB8h
Hu4OGcrwzRcuvxUeq2fnFN3L+vdk3iFARzJmSesY+JCm+inMvUQdwN8miWNWJxOWn1EADpKwEAoG
NmhHHp3uQVUe4uRDVZ5G7ZAUl6Q51VYNMNltu+TqymzN0HST932J/aRMU5rBKWmKacdPtYNaS3k3
ZJ+3bayWIsjCiABXdY44Eywo6evMBefQAIRg4mI6yjLL66sxMCNg8rqOmJ0iaAPXRwLsLe2PGanc
ge7sTHKIZTYEX5iHvmhbQ0PwUSvHsguOykCfICz7KPloMjuCO1Azzey2mDDij9ooZOzcxmMoGgVH
zhk04onwykAio/ldj3YwrPJ/n1DYq5m0RVtA2MAvs/khD4YDK6MLzYfTCL3csuu+MC07DlXE3HYK
7wdHu+DVKLneVk/54n8QLh67HpHNxIyv30chss9j2x3MMP1IgxT8WZB29vXIkZhcfUVcTYqpMsNI
gtaJjdQPm8ew+h7jlbm9n5LtFJNkRmzGc81yJEytU6EctfxG+tKSmRACVUvPzNpWGqjz6DdhQj1i
d66JSs72QmRfSrhUmGbpKSiFAVMVve2C+EFvJv+/mRAuFHPqUapMkCuae08BD7PeyKQi18HWxliW
yfslVTHO7ruiGB2G/guMDdtn7Wh8qTM3wvw68thP1s/t9axvzNWYsB7WJ2lWmiCUouSDXpxbci6H
47YJfiTeXYyL9fB/YRFZZ50NejtDTdG+O18q1BuGPXQh/+x5sjAjgl88WmpuKwhu9UNsfG3HU6ZL
Or5/g0DXryUAX+eU0dgGeAJxrj4kfHaYWbe8YT/54En7rko7n1eDssWaBMQznSZmdQqghSoD70hh
O/uE5mev/8vYYwrVN/6gqkEW9gR0s2Y0eEONPPXrud71lqpCI7mWdivyw77hEGIgzcJCiZkOHprW
T+54jdV5CjC2qRwo5Dtl9MDr2SsHfNiYSwGRvzjfEM5OOOsm4DP/MaH+ae67A4Yq6EMRg+SuOfW3
VePJNm71lljYFODONjH+aobImZSz5kXa1yh5MFviBclX5c/Qe2FLAL2RtFalFwjcNf0nS3S3ij8S
hLnbZ5jDwLstWxgRYSKupnDqQZDVl1+M6c6udtu/L90lASSUIJubQYGn27d84AwMvoE35JjJsl28
u/fqkQU+ig7bVmWrEiDDMeZkcuwCE4D6TdW/gGxMYmAVXRefTcALEoMZsOkBffm0z8e/avVe7SRH
lv+PWzsjQETrRFlp42XvT23nVWxvjj+qgnmNIatHrsL4Yi0CNpCaaRTqKamf6GekuDz0nlfsZ4eu
svlDpUN1ujxs785qZxK5WnyN3RcXh1JVpUVrfD3+yDegH4RqIboxUt4fu+dixtv2JJslUjbkdWLT
CYQHfue8NMaNgxSkWsp4QdaNmOidxiNAtcSCa6kZ46zn8PMkfFSHDwxZmLb+9/oUePU6/xgRI8YU
bQQ5oV3mg3bb73LjTAgyWrmMNHr9+FzNCImJqZnyqC6QqhvRRsW0yo0GGU3oeuXDsU1HN9CupenC
CVKNhtVmicwwn9u0UzcH+xu5Z9DPbN3kpEAmCBxQ99l3MLh42+6wvrqrZeFg1WaXzsQArga55RHH
2M0tk0T269fE1YRwpIZpZjOz4eCA8LOSqd+HoYVem/aRmSD3CVRLpqsrWZN488YteDdjDWG4lpBD
W4QHzK/7259tPU123TExXdUHSlWgOzT1HSShT1wGyLxjiYsmBsOtLpzMgN5h9t+TN4Cvn61/PqeY
wrISndhhhndMVdR+r/gk6b0xk6DEOgxejQjXrd1HXTG0CJE4g3l3SG6HfX6H0UwJ+K3D+tUM38kF
9mldrOiDoqO0o32Yh31cQIdlvKmDvyS7tRphLnaLf9OFncy2VQiaImvF6bUbL73vb+obzPvv+RSH
8pDLCLZl6+J/X9hT9ChqnAyVzERJD3Z4izZPP4pLryHtH9291y8oIEfLRi026wGv2rLEWVJ2FpSX
NSZLRcucToCJpJ1Ykmn4gCl9Mpu7Unmwy5f/uEkCTvQK2i4MBhBsdvQchmghaA6BT07Qqfwf0q6j
uW6k1/4iVjGHLePNyrbkDcuWbOac+evfafmNL92i2d94NjMLVwkXTTSARjin2Wdu9411idf8BDZ0
MUMlkZYcDb4T5HkS6AVeheKAJ26GpS+NNUlKzoXOW5YiKAOftVoZCx3phID1dBGL+OGLsMsszRkA
D+4AHYFge16EF+OWFYJZylEmj0DVx4MgZ3YxPfqBJ7WMV+KaRSw1o0y8wlSLVCRzajfVJeLuZ+mu
0B+3LWLtFi1FULY9cBgZa4oWLQH0SyM4V4XDs9fkB8HdFsTShbJuxRezOAnwkKnDr0b7Ixye5J5V
tVmtwUoYHuFR6RWw90G51DRsJr/0m8zOx2GvqcmDqPNfOyG8pIGCMCiEL37cAxmEF/dxNzl/o+FV
OGWHghZMYxCQ/DndyQI4KVFCnCeGL1r/XlchlMkNU5GlqYjvZYQgMPDDYycqT2pfuSDcYuXp6+Z9
lUWZXxc0vsERhfzsKAQnIWV4o3WTuP59yvaaMW7SmkPrLW4eh+IpKF/0v0BUR8K3sAjK7AyxjngD
Ez52OWWp0+VKYcl+OtuF4hdeNOjJPpt8ydu2hNX3xlIq5WbLpNfLysDQSXhqbfHHexM4MwFvrd6Q
4lsx2x3DLhhnSS+4hv04xeKMbxVoz3EVWp3xhMEihpDVqtVCL4XK07VwxLRggO5N4/TYMgQc575E
L90gBOkeq7HHMHV64VXlal3PuyAnEG0OQMzy8S3jkgNw65+2PxdLEOU1Er9pyh5kU7ZWPCbDi5Ht
VO4wlgwpq+ns8vAo/9CUVaGoM1Lmd8rQXeyO6Juj3ZFYPdq+JJ0NvQG0wxoLrZllG+TfF5lSJA9d
18d5ZoMOyk4a3pLGwlENyd0+RqaClL/oDcyD5xyGlBRT9/IThmRBmfNzWzP8rJz9zuRP8q75LOwZ
gonZfcgAgBAnadgMxxQhdd0MNe6qWYXgwSJIEoI5A3aENN+4PSvkC6vGcpVFlxKqMpWDJunIVwxv
o90I5M+HyAOXIhnld+UCYyWJbWCjknH3iA4bOtI1BTC/ghi9KbJfgx21g24pEw551ecv1BN/txU/
B1BmrGCQLc+7SxKVGWYgC0Zas1qikxZCqAuH0SZe8XXkAniKP/OfOo9w9fouAJ4bTB5Gdvqd+dnI
7946Pury+R1YAqsBxzckgGAPVcFO+mZXa+oxLLJLrPHPSYAp01R0q7EF/i2oTTmFY7zSVy/iQm/q
IqpjpUzVPMCjYdgzHt8ibMmlGOPevg4sKdQ1HADJGGmcglAwWQqmSLLoS9aOzrYQ1jWgYnehlVqe
pchDgv4JSyAcAH3l+CmOX/+bGCp8+75WN2KOhM6AXSRnQbv3QZ3eDIwPw7pclAOR6kgvCw3W0bv6
gUxNSZ7sZi4LAIrxZej17jAzCh8vIkyGjYHdoMI+dViWZzWW16P01czoRV1O66rJH98DTbADRETs
prwJcLfZUl1wRNtZxch3WHpRTgMJVtlIBeaKxORt1DNHDzSb3ZNd4Q9DLrfQi3Ib2KLKS77EV1JM
slGH7TO73SXfK1I6wWQMIfJqnzQJo8uDWQ//7VaJlAMJZEVIGgExpkqryPLLfJc0amBGYsywxVWA
uaWa5LQX4Zqraj6MiKcXPQzGPJevBsaldU+1bmLXsPTbwAv2vDulltM7/HuwYTWdWN+T8iDTLIla
IcNPhcVgqymWMaMBM+k5Awl69eG++J6UD0nysdFyMqvYV5UtoO7Ki26SPYvdXuDPWvxt25WspycL
cZQv4WWukrQE84SKOT/37ohGQIqlBvxH39dgsjbFk7oLnYo3Wee5/i5diKb8C8/JiVHJMJ54X1wy
x98T7Ir80jL5Zxhfjp5NnttQm/TERw1JPiGVzdT7aGCVflkpEM2TGteKnxYxnDK0OWKnCwizyjFw
FDSVe1MEQjkANwdAzG1/P0bEkSgn02NuTGuxS4kO9l5Jz73cYQPQ5Zg8CgyrpIcmZknHgJqI68fP
L3LjKkYITLJXtf7MS58GnbE1x1KK8iqxoEbSWCMi+EBb55qd3IG0JWmsiQUxxwoKNHHqzLdxMeZQ
Sz63NuE/NO7znXHmsJefeqx+zvoD+GrwEuVB8iSb8ryGNKGy5QOhiI8FS8aOknIHcEU3dFgD7Iy8
le7uzImo9mUyYZrGGNCM7/Xv2Fp63rbAdRmADSL7/tiypvwVIMaMaqjQxynCAFt37v9wtUgI+5im
XkVQPmoSpbqQZDTCKjywJydzKotzIu8nkE9yw0pI1s3vKo7yS2oagyzagKMfpPIUSnbW5E4K0FiF
OTvBbytGM8ak/JzVQwPF5IYHONbc5lagdXvdL3dTPnxDkxPty6Y91UIEdCsWr966W/ylJ72fN+pA
zi1VRBpg3NdSiusFQr2/y7uvQigHJaVlP2odiiOD/3kSjoZ/q+f7bQv8Qwy7yqBSoChqxZmrI7Td
5MRT071gTGY37FW5MXvjyPE3WCGT45MqOHq18xNLzZ/q2VPm88DK+Rimo1Oeq1B6QZ0rlLj8eTb9
SbDSOTFr6VwGor2tNOvjkX9f5EMNHyglj31icCzkZoKplzk7qunjthDG3aZhkUQO4CUyeWgo/kuT
npisF6y/T/mOvgaTTJSSsUVg8gOreUaRfVuDP7yqr7ZB+Y6kG9KginGZG4eAesZuf0y/1c6AfXzS
gMMG8du2RJZOtPcQ2nZqZTSTUq6fd74g9jsMkbP0YkihQXmEAiXiIsK6Vdrq54KfbyK+ZbSQyOFv
eF2aUBbknkOscxHGD+bZk4LSwy77i96od00lOkKsseizWJ+KppTNZWHs2xyVb24XXSQXifaNEJiz
Z3jDnrD0qk7DAH39Q9L2yzro1Us1aOtqxLg1XhVkez3z5L3i+DkSKKSivvlewJXM9jVt7W0rYVxf
g3zfxfUtAM7VqQAGspXhQU9eE/+s54zA/Id046oc5SKKtAcDQYrUvrbHAnul0s63MSZgfJkdjFNi
u9xWHre1Yrg/g0pw0NgJez/AZfMnrGLzqaXktxwYiLPE+m+CKMehlnoqAcUD3y3lpPs6HEo3rVtM
/WtlZgmzkuy25ZFLu3UXKC8y9nESTWSFnT9gE+pMFsi6fXxgZR4sMZTv8Puymzqf9H72YHc7/2TD
A9ut9zfaADMEuzvAaaIhcQ3fb4ZAfRfzk3QPtKZA8WCJWd0iAwLVLzmUOWiKb/R+BSfV2uW+dwcn
2aWYL5retPNPhKbmM4t5e90CryIpw5g6Ps7FCBaYN4dufEqH2dKCh5HFxfYHX3WVQxmEVGh5XsnY
a1HPqgdf5WZP8gu/J/OUWNF44vYszJ8/uKqrRMo2Wm7qpYJo9s/cz1F+w4P5wO8zgEOppojSXPqd
xa7AEku30NpZKTSjxqybfK5PzUXY6bGp1Ja/lx9QBXmvnBWfu88SK8D9wXv90pfuqhWtXg8iueJZ
iiWYCJbDWYMEJCz9ZrBzPKWZzBXrMfUqkUpV+xhIJnOGl0zbARUuEdwRuCnbN++DCI1XdUUl6H2K
IGJS4Xe3r4PALyq5SLaKsNxLFVieSpEF1PMhtFAyqHZkPGPDR5Bi2Rp13xx4/9B3IF/IBUZ6wFKF
Oi0k9oIBIC/ZaorvCv+iKwwnxVKDSur9WFfFnhxVwunWzIkYwEX6xpyn++Aw3k/LIEg5Ij4JvTdW
tbKcaVkKUF+punRqb1Xh9CzIuampIyOIrGt0FUW5Q77M587nEhlLpjtMLJhl+WYI/7oiS+lDOUAJ
reFU4qBPJ3hyfi+PD3l/t23EH/06JYNyfn1fy3LXQhHe0z0Mbu4MYJdi/HBGz5bUm3mUuZS3baGs
w6Pcn6b6Quo3kGkAGOqbpMfxEZGSb8wcuO/PfyFLAzYUyHzB0U4vbBlKrpYteKMtowttMqKKS4rJ
/JHhDFZVWoihblBAkLFb8FtasvISGT8m5WsUP25rsnpJFyKoS5RycyNIeilbfleYYW/XxdO2AJYO
5Acs8th5VhQ/zyFALDvFbmtRvQNCUuPWo9//jUNY6EJ+ykKUIeZKHmg4rjJLjrwfOjwHZqGmdrY1
Yh0ZdUuTEI+eoIAYwehOCWA6Zyn7tyV+cn80CdA64DqTNbosxysltkpGiEgJa6XaY3xSQZ1nJ0g3
QgqLnv49NDUlkbqxADxO27iBRAzuYkRl8CIHefKFvHHKQ+SywIPWreKqIHVZRa5JYj9oZCvi0fjP
5lNR9i7YLd3tT8UQQ49bNxMwk+QUYkSs7ym2WJ5z1qQmOZjfEv/3g9MINo8hS/jf70Y3qLESpIUs
W1LZaE5UFLKXCyBHFJSk3hmgwnW6PiruotL/11ujlGTKDqW51o1G66Cc3FhVeiiT2ZbS/fYJfiyA
U1KocBFk+jAaCqTwd5P1z9wrd5YsQubLQh1a/V7AAgNDrIBwK1IOjwN8slQIEBbiqRZNd3OrWTGW
xbZ1Wr3ACymUzxO0UOuiBlKC7AjoqjRmFQ3IH/hgEwZ2Rw1FN1S8r3+3iRAL7aUh5bJF8D6TezAx
mwSFAExTAKngblmPwtVTW4ij7m5Yi36FYg/EcYNjJBJKPtVOEjhn+9iIPW1pRd3ZPsykYighhtO9
hv86A1S60Z6q7HFbDEObDyVvY2waCTszVlR4cveY8lbTMnrF60Z9PTG6sK2rswjMb8h4nylzxl19
7MmKr3Ig7wY/t7dV+vhUIZfIABmKAgQv8EsSnReRqcma1qh7BEHjobQniwxLqLfqyTjPDhpzT0xv
vn6GV3mUa2gSodMLHp/qJ1EDWKyc2onOP5v9/E7D7kS3Y+j4oVVB6UgZfcuD76yNa9kChZZVFZdE
cjnuOU59E4uXUXQqhMvA/JAfRtgooZTpa+E8iK0KRVu33GdINP1dsY9RuA3sf9+NhizCO6po4FUF
Rj71bGqVnNMkGUYjpCBQ9wmd9PceY9FKeVsr57S4pHFiau237XMlx0bfuqVUyiVmhlCD0RBSlQgQ
Y+Wh7p/wWJNcDMNuC1o1UkJvgHoPGGc+8s3wbYUmDz6g9PDT0wN52Zq9aP9upB5rvYu4i4+K/RJH
1w34Vsq4uYQ4Hmi0OVhWMW2jDa4efpkUpDjBYxi+MTRci9W49TyWxRQdb1zKRGOuTkdjRjrAe9Fl
fOVeGxPU6uCmGNzgNINgMcRiVOo031gXUl7V9SqYMtMc9FN1ZUBwarRnDUDQosiqw6zaiQCaAUWW
RFXTKRcT11GCGWO4mLarQOOeA2snMWXtTeL2xvwX7xJjIYtyLzLHK22I6pbVConHSaEnFmBzmjqG
Ra55saUY6nN1fS9P/QSVtDC/9Klhyl19ageeoc3HUh252At1qK8z8WM6xwrUKUKr+ZFdShdEjXbr
cE99bY6OAg4+VqKzahALkVQsHbtongsffmuSNCfMw30VsBa9GKdHN4B8OSmzFOMzlqzHFj9DNWNv
dI/bV4olhPKJcspxIsgEkLDFnT0UuTkMD7zAcIEf54B+/0B03we095WUE9vmD76XAehG8ES39waT
dU9XEwNQ3cHhyryKxVoqNQROEUqKPg4Noytev+++62/lLq3el6HUC6tku356V2nEShZpwThhSRjQ
i7I1RyddtbT4AYO02x+IqRH5DQsZgI6Uiy6EjHAPpnbSM7MzS/pC/FzOHGBZN+urQpRjCMB/4is+
hJXSdzV/rFRvW5v3Uc8PQUMAFrcm6bz0gUyljYeh6WtDso7+ubcVF0OM3ngABYKbfpZBvUiW1vjM
lMzIfWNk9esf6yqaCsRgsDNCEs0sVY0tOTonSWx1MuPhvx6EFwpSBpiUbaAQ3Hurd8NbgHKDKDfz
KlAFVPv6S87EyWApRVmgb+gCx4GlA9s9n8tyZ/RPWsmwQJYIygBrOVGzmWikVI99e+RrxaxFVlGT
aRiU5ZVJggSUSEmxQEE6SaoDZrQT2i7efM+dMUHlAPObbBEZNg84+m27ZOlIRSpZ8TkhiHQwQ2F/
nFPvx67E9hcrA2VJoeKUNDe6PKREx/xlzu+mxnC5mXWSLCFUZBqaoQt7UAtZqX+eI3dMHiJ5v31a
66nKr5tET1uOM0hM3y0iHGsHZ3cfyJE3dSFg6IvTqLA0eq8abDgNevCy5bKsz3Oc23DIKqs/ERwL
Al+gP4xOexAdbLRhEwWT63bu+di65o+s5Gw1173eanoI09DKWPWJdZIpggzvzdmr9uwxVpYYynmM
gxhFCjGQGKvxBKihczmv9VhPPYaJSJTTGLtkBgclxDRVYoqJnZR3TcuwEXJfP3wzPGw0CdBAgk7P
lgxiBSghDTKKNDTDyBvaFzm/4ZuHbVNcPbGFGMqpx2UJAIaGIx+m3meHzOtcDTzPrBNbjYsLMdSH
KWbNiEffh3/oscV7iYf7bTVYf5/6IiVAtEu5w9/3o89DfopYlXXW1yAWsUgiBmFQZYEcU5n1Vu3f
lfqlzBtTCHfbeqyHv8VBUW6ca9M5rHp89vKZvEFzF8srHtmVxMAtBnwUhpWtWvJCHOW30ZvgAynA
uQnKfZ88j+1p6D9tq8QSQTntpu1FpctwdJwyWJm4V7kvXMeCWmCZMfn3xffxgaKuY5tXspJB9Wre
f+iK2gOY07FsDAsIRbuYm09D5zOO7yNSHknMf53fh261kGphJ804P6BjlARt9ftrtOfuZic+sFbR
ts8RCfrvKooatgGkCecY1K2pGm+TeKpHRseaJYPyBnotCR0/4xgjfl+iIhGcx55h4SwRlCdIIkys
dx1EBGVhlS1Iy19TwGJs29y2O0BN5/ezyqoiTmPiPBMBJOG8elC4/3ZzDLrtIcbSrOshPkcj9eao
76rshkOCta0H67Aob+DPiSZj9wuBWwm7i9QOoCMR52EfqlHgbItaLwIsTJlyBbwoZLE+4swGvDGL
w7ir7P4d+yw2AXDkdqbNELhWulzeHcoxDKS3POtQTj2T7dvGaz8LyAqKm+Dfb7lT15RyD1XfY6GR
x8dCjnwXx9GnNMxPQtR921ZpO0pgG/V3s8MycV5OJcT0WDYk7IE1bwn+w8A9b8thmAW90ytP3dyA
1k2yJPm+Fp2guqsHhjmwRFCeAK2BWW2Jt6mMz0nrgoHD9FWGt/k4lf7+WcCFCCZE1AZposlslI2p
6pFqV7U5WeoPdPEs35YfRyu81y5g+n63B3vYSSwWxvWqAJa+/xFNGd8MAvi871S4Icw5e4T0PjgX
2BB1eVe0I5f1PvpDoLjKoyxwkHix4EWoqgSK16MA6qv9WZ94KwmjT7EGOMg2+ozVl73YSY6RD9a2
xawOpGCC5x99Vco0NRUz3soI+WTVPThiVOx966p5aWwBG+ixE39v/qY/u5RJRaxsSsE/4uOM1bZ9
KvvBSrXoQVIkhm7rpnpVjTLVMBl0fEpytJlbAqynNzXjfvv4WCKooBXkCjd0iYZ40t53mBMRhqcs
eNmWse48rmpQMQsrPENbDFAjb3cN53HGZZxufd7clsIyfHqaS+KFkuszqCJ7/qG+Ce3EUu4EKzYz
MCX9XZAEFZ6Cv4tpNHKui7RMy6ZZnMkF18TQLPuLkSOYMKe41wPJVQoVJZMsnvKYRC4C70u4YzEB
ibXMGv151o40cQsfX2VXUVSQTOJGGDSSZ3L9GJqdn99mUm5HyuyKMY5SmcxGMBifbD2ZucqkXFUj
80XVkRyTwyyMUR2bmrEh+XFB+t0PXyVQzqkA8GlSksoemJ0Sk3sgL8EW3cTEy3e3hJy9eBVfyfQs
x8T7Xa9bib9k07UQVc98rATBRLJPkps4sie4mFR3Q5DIdHZ9FG8mN3ss4JLj83RkcSi+r7RvfE+6
MlLHbTT2Kc6WTP1ID9VX1Qk+qV61Gywyt1d4+bfqtZ8c3HnCuIlfwXBef3DMV/0p79UHPuf3MvkF
qVX9SC4coOz9/XiH5b0Dui/vEDlPrO4L64vTy6qdxiuREOLUwz1wHgtnOuggOx93+TE6Z3hvyjfZ
3jf5x9IybIExfLDu6K4aU46uDDhuLgpYmzaVTlA/+dWzApQBRX5guDrilbc+LuV9eB+EYhkpe4V7
3QuOwzl26+N8N1uBFTyDVPozQx7jotLLq0FQTZi1gjwwuPMHsisb2ngbgH4cWPPaAUb8wOohs0TS
/kjg24LL8R2b0bgDguGXPJDtbbVYIij3M4p9LEYStFIiHUntKVEZwfXjAP3v7kei3I/h17rWkidh
64oH5Jpgq85d0alQlZyeuRo3L7Ej5jgDw5XTo3FcEIc5miz4WmIA2u9jAPZRDF3xyR5PYNcfWSnY
eg7xy+xpVFJFqLvCCKClVs57bhwOEbDm2mpgfC6WGMqfDMI0V3wOfzJrOyV+rmsrYZF8sHwWDZfX
i77QjQGODo/rT5obu9I9YclCJ6pGC6rb80flUVAYnnLVDiWR1wVRw6ghvYhWDr7UlVqAZriuvGh1
8qmvWOPGqyaxEEF+wiJdKf1+qJo2RB/csPq5tUDYE2i9PaJgiZVZrNhv36x37I8PDmohj3JQDfzT
kHd4ZPlP4kGwU7f5qhwLuN8E80qao9y99pZ0EJz0LnDzQ37WrcBleZD1d//iR1DZUzSB+2tosUUA
DLELj9VxIDLc97vS0c3slkyDSW/baq/6/4VAymcFwPgvfAVao/981IvvjV9Ywjjtmt7dFsT6nJTn
6is+8IWKPMd1TA+lp2oKsB/zqcQGtHHWOlYWtRpuFnpRbkznhDrlFBho+zy7nAnwvoO8l2/eAb7s
acd6Uq5e9H/EgQiBetFxftDyUw9xMFtbDmMrMzyV+UQn7uKPJgop1BvO5+uQFztcCSHrYaOpiqy3
KmMryCveykP1R6mgDSymamsPJUoevGRwJpaEei+eOwb+16YHwG+hXNs0h3lpaPieYX9IErCsAqNo
22LWQ9HiUMk3XniAUOwLFf0/MiygHwDY4AlmbNc7JEMuyqEOf2yOHBNpmaUX5XakpI+zRoJemj5e
xkz/1CasOfD1vsJCMcrVRMYMMqsWMgZkelgVs4FnaUve6PxvwZVlnJRT6UpOiIMeTqUXI5MzQMGL
d4XOSCQ37zfsgXIkPJ9yYO3CDcjF2dZLdNYrMzcc2cDirgL+3R3DOFjyKH9SZXwlNynkGaGpgD3o
lYwnFJ7i8IY53Aq7xNPu+gOBZJx27AoO6yZS7qXoZABJ+ZDeOINDIIhiPN35GwCZe8hlGboyTJKu
ZFYxSplRj3uQiecuvB8DVumPYSB0CTNTg2EMSait3ckyXhXshwKUZwYhyuT2nyQnsdPzdM/4gCyh
lAPhxFGNOR5HmPzQbmY7c+o9ud+cpZ8AizX+UN3S6zSGT9kMdxoQhn93KUGcRSMvQWjZip6BlEIO
n+sSq2csBhOWdpQbmQUpSjD0LllG1nhFuA870QrUhqHOdr4AfcjPWLjIStMGfZjx5QB36Iyu5grH
zIoswZvcGZ+Ns1mNL5YtUr5kjmQAMNcQGHC3inYRI0aasJ7OXn0jPRWLfFIolIAY+4/OAcjBJXFi
W7cFL74Eb+8o9MzHByvQvLNOLE7RMAag7VXkFF/TvXRT7jFzeRc8Tbfal8kd7NErreEbi1/kDwmn
ooCLiFDYqVQ071V/yn0ZUqWb2dWfanB533MPvEOG4jisJ7aOTJCW7GJP8D/iFOWHwg1cJvDqeqp0
/R3URYwkPw31EJuxNbrcwQ58SE5+9ENzAi9XiREU6XH75q+b0FUedQcrTLe2voBwxBlflfreSJzt
v7/eyZCuAqi7Nwl6Z0wBBAg3fWcVlxCdjH7XuNo52yeYq9bumr240y8ZYyaPpRh1GYFg64eGhA+q
xG1tKppYY4Sc9U4hcfRjDnhVjrqAUgXEToCDQshUO2USWOhD3wlh9oPv0UcoZxYm9R+SlatAKrBn
Udlmkg+tpjvdAwvyE6zSI2DHCioBgc3aYGPpR8X1dkgVXu7w8fSmtBPeSoXaDlCwBtQOxggY/nPd
S191o8J4O9fqlJGl7bi8y1IvFR5jFqAyQ4RGvQx8SUR/UMDx+UX6KHG+2Rh6aFZl521bPePc6CVg
xR96MNtCDkhzPK54rtpuV06HKbo3Ikaqt962uF4wjfIYnYBu7RTi2NrX4Gtx6TzSuJgEcANjDc9l
hRymOMphTPPcVFUD1ZIfMtA0O8/fS43ZvGoetux3IwvKYT1H+GUUGuU+5LxTMSIF7cQiIRUoqQ3N
sX9Kg/32FyPG9fEm63D94jvqNWUZctQrqG+gOMSXUf4dS7xYcY2rDgNsYml2UpDtUkW7wQ5n7Ga1
pL9sS//DqV7FU+EHha9olsiDXLtBCkuq68fZArszWjWBzSpsrN+CqzDKYqqxHLlag65ynp7HCAEu
Q2MhL5xtpdY/3VUMZSllGfu6VpCHFSh/BN8zlLtIBV1JwPD0f8hSroIoG4llv0kLMnCiA4ixBJys
ScbDCkvHZG+PwW+LNEmY+wDrAeYqlZzyIk+RlEDoVQ5SuV1D0mUwTibf6x1BMfDN6XHasVoyrM9G
BZtcwp6gHyJdnud4V4i8V8illwh/Vz256kWFmLDwu1iZUI2dw69ZdCuUb6nM8Fmsy0aFFUHJ9Fwl
lkE8SIlh1ABsYeyZV5YBkp+x+EIdGhy58T6Chu5dwUWmKn6PeYvXGLeXIYeul5fZ1GfZiPtUhaNZ
Jy9KdZT9r305MwIky9DpQnmjqbHRJbAATIX0hZmkpmghN7/LvMZFRyz/1KfmZIMQgPHmXW9FSr9s
gmbv4qpEEzkDGkoPHLgA0IJIPhHRwpGwA3EYmI5SNEOxH3dKbtt/D6FP2iAL8ZQn0QyUt1MyPcTF
bszdjizY5PUtooUAyoOEWRnUowoBAo84lh26/KbN9wLGCXPtpa9f9fzSZayqKOMW0Ju/2awDFkQi
hxpgOd8aga0Q3uLbWjVvggMBLwz1BuC84T15aP3dQj32jqG1QKAkaAr3LgoKTQhgTE0NO8oe6koy
axZGwOrVWAihbjoXAWqyJY+5IAzAYdFM33tlvgSC7ExVyTrQ1WmHhTDqvo9yiWHAiDjIzuxPJSIA
iEAU3Aj0Kxxmo3hbNYGuMjfZwGU9Ob/2dcSGcQSGNlIwKXcVqFwcUunCEtCBRVX/kXSR3AXsqAJw
CMgS2On83amFLQc8ah+jQuo5+Vr9ICsLZMcpspSLctawktudcifGAhcLkW01/CwEk/NYeNMslwS5
AM6FNU4PE/cKUylZ4ECrIXUhggo9XTKpnJxDN63GMHQDZjMWvtV6orUQQRlkDOJIlMohItz3J4Ki
rDiaJ1g1meRkDley9KEMslewXBcXEObH/EnvpEMdq/Z2kkV+74e89aoP/aIRx2wa4o58FeU+AtlH
E77yAL5Mq2OkRpZaPmyLY50f/bLRuFzssMpHzi+6iNiqr48NQKgJKiSbNHLdLy+0ozLVJCOURRWk
DWp7j3HzkzDJbxIP8nWjbd1cUk0BWLlclr7qFfNhRaLK1tFSUccAat5UNxDeu+2Jd3C9XRUZZYdB
yMIFwDLjSzLuF/3SGQKA1gUSvqQQ3E98YHX6UzCxyM4YFqlR3oPL20iUeAwe6nGfWQ0iq8fViuFs
WwlLFcpVxDGv5cVAjDK+D2VP5m/Hv3MVhqhiU1rWsTD2uzeSIkMcypLMKPD1qdDE58FnAryuG8BV
BjnMhcdTo1qLpQqH1WPyAvQ2Tub1Jn+j/v+u4L9H9H537Vd51MeJg6yvex4DiOnQjXatCC9jDpxV
pTm2/rwTDP1lShUry2oN0/sDo2SxbhlX4fQ3a+Y0rjSibFWaQ/Yy/d2CrnyVQHl3HrmO3uq4T60d
PlaKme/JaNmEEmt2fh0t1e6PvithCEmoLOSQjFfieri+Sqccv8znfG8Qy0dfzNTj1xyIZmAnm1JW
FkLU+Og2roIop690XTdpZIx0grs31TvO1e+yC2mIjTvCV1fZ7Q8smyKjk++3r936NuP1hOmHSFOr
OWqOED0oP3dusOBqkATdkbzEMp4A1QqEvdwTL8DF1PBQYIe89fm5xW+gKhlxmszaqOOc62fhOXwj
g+s6Jhb7nfEVdXT0/DlP3OUWPgKbDegP0enX2dPvFABH5VUa4gAaMD8UWWTnQ2JpytOoRA6ovqwi
Co+CH9sgPcOCtoZ2Oaun9YeQdf0JlGPqhw641wockxDU37BUYsmi4M1igmGj4kui905bcSDk5h+D
glWbW3W7YGszNEHQNZGeKQ7x/ROJuN0kBY1O9ZXD+6VqGfdo9dWiqIIkAQEYmEWUefd6DesmNiZJ
4SelagmS3vdqFCWTEwxvlDqn9wVTiwzGvVqVu7Aryhm306SWPMl7lXw8SJNoBmNzkOLSw+PGFIxZ
MyejBmQ+/1ex7Po9KaesTnnSaMDhs3huMJFSdcKPot1tX9z1ntdCOcr55knUYkQRRtMdkk+KHX0y
bgS7AZMh1h+mwDbuyktil2dWSr/eTljIpVxyNBVS0sm4rL3re9pu3gWOYU2vmBA3xSNQci/bejJi
jEz5YH+S0DUgPribbhr5MrE2g5n6UMapDXytRiU+lvGge/w5OMh2+Im4nNZKMKDMqsix5NFARVql
B3MeQx6ZHcGU8PEnkinGxa3yf8CZWr3g18+lUL61z//xrW1zUNpdJ5zmiGGKjDBJU4TG8z8iFM3D
2K6pFnfS8FUbHrctYX28fKEK5SbHoZ3ibiAnZ9Wn+pk/CK6KUIGd3s+JN90iCbCAM7+rXLzOwOPJ
qmixIoVCuRP06oJ0EiC/LEz10FizmXyfvfgrAT8JnfllW12mOMqLAPbP6OQG4iYoSur7hjVaOGFU
dgKbWZomz6IPKcg1ENCjaZpg+F3aIxAoN0TauBtu8VKyFJRBAjtkJI7rl2AhjXqkzUlejHoKzzzd
1SfNTW84S7M6tOrDXf2/FF5W0/KFPMp0ktBXhyqBdsWPHrxLhJlcvE1OAsZBY4ezWWn56qVbiKMs
hfM7uednCQUX30mnU+TfdDUjpq76xYUIyjpGIwLsMnaYLR8EPpkCpIsxc7ctcDUrXYigIgwoOMo4
aiCiQxjL/GMp3pehYerSj0L9si1q1YUsRFFBJeOLUsPLDNXaJLOS8qnQWzM2nqWusbYFrc8WLCRR
8aSehy7ISHkg3p8FINNJWJDBesxZczzjqTjNTuullvHGkEr+6tbtooKMLGu+MMY4yvq1xRPXDq3s
S3tUEpPcscjrnicMj8D/D8fiOD9sC2ec7Xv2uXiSDkHXi2IG2YnwWEnHXNTNsLSa7vu2mPWE5Hqy
9BBaykdKiCVUcqen0GpJMfV7/bl0hIPsFth/0V0erLIsx8U42XcvutAuVoNMVHVIlZPGbJPKaqLZ
4vPkDBCdRy4qnFqrX7c1Zdzud+e2EDmGQ1qmEUyIz97SzpHSCEVw57/JoDyI7Bex1JNCklCG4ASb
bmK/sSYmrwnDi7x3jxaqyJjkQe8apyckX+r2a6wzAKhYtke5kGoOs/n/SLuO5bh1bftFrCLBPGXq
rGhZkicsWT5mzplf/xbk8ywKzdOwdUceuKq3AO6EHdYCnibaXD3oMjNiq52A/X5x14OB6fKNrSb7
C/VjXEintFVF6EuGrmJi/X0b7cIt2fKwd9Yn9hZyGAfiDxKsKcGXCXeOhK7WvLUAw2GVFmUBzW2e
fvOUjfEc2pjIiUSdcF2dcvKQpvdJ+nT55jgi3jp5CyUY6kgqFBpKdMDPy1K46bPZzobOuyyGo2ss
IW7YZ6GRBRBTSM8RGuAC57XH+30mpyhkSSIjNcvafNDbyOqFn5cPwFHmN8rYxT1V4ApOC53eE4b0
G9OV5etACW1VuLssh/c9GNsPlS6MW4HAKLNvkzlaZXyac946OXMY2QDurEmRZ8GhqFGgio+FSqWM
seUrlq07takVZhg9k7ZlsJd9jrNkG9Bnghh7iQWzHzQStS5Fr8ZaDoYj8+/GMzqHoz2BWCXf9K1j
8AZrGWU4k8qYTZ4okZgpTeMCvSZO9p3g/NU3Yn+fhZWuJTnzU0Fp3FQYPK3vvUS6qmaTE7rXT6Gb
AL9QaNNV/viRtDAKSzWUW7cT3YIO/c+B/ZlzvEtgdA3zhlk1FWHrgscq8wNLUKyCh1nEvmR+XZZm
EJPClysiOxLcDkaUGGRoXb0CPATyLU93059IWd0/6bKuXtpCGqNwjR/50xjPLdDzpU1QIhQonFDD
GOjZeRjlMkYlKsdOb1yTVgxB0CU+ajoPQoYjhPXKeW74qO5ojdvOcAGjvpUMBzy1HD2ml7FITNmj
sE55RDFCbgG17aqiZmEO3RUNX7DFKlWtIuqtZixfYzI37mWtW3U+75+IBeYvAqLlYikBE3c45NlT
3oM/s35sS17rlqMKrMeupZRIlQHFU80qcqI6BGt3N6ocdeCdhrEhdVbTUKugcB160GKAYQyhPQap
sOuwRnP54nhKQf9/EYLCRkjCzjcaN1B1N4+0WzKalp8NHDGr9wZccl2EzxF1Frc2BseFIfoCKCzj
x775WfB4kHm/z9xYOxdZXURB67ZKaAX47A3wHy7f1LrTWZyBuSpRz/y5T3TMWDf6axjmT1Ue/6OU
qA0lyV0dq4mjlBImoXxftI0hPpmpEVhxWfFoLVc/maEqOjqOaEuzsDylHqlY+9Bq1+iPjbk3zE2e
v3DOSuPAmRUbCBD4LIZyVsVvmmiA28N9jopLN+WNXZbaRmsDQNkpMGIbngou1AJbHaCo55oOZjGQ
ucjKmY4MpTGKTd+DsGgT3mBCzsXyj5eh+vdFkdDdzzHMMpeW8IPX8z6rHbGCGeUxJxIqEsGUU+/J
3rybgQjwlkwYVnwQMUBT8+aJGW1V3gQakq4BvhatY4Nx9/MAsEK5gUAAo2wA8+BFEeGk4GyWxMpg
4bWlKunSDFaA25S9CdgK5h32QikGMYVemQ5qaWlQT070P3vMEFPFFJcsaUgFTQMTXR/9iZIRPUNz
S6CT2bT/l2FXp7cSFUxBVu9S+OPi+98WxxiZbD3CV2OxM+JEsNPgru/2gf4w8AAmV67zw7nYWsSk
ZGkRE8gQDu0TAjVdyhHu1CvBLV3tWozgdKyWO+60opofxZKP19kOLWDYKoidbjFoGd/Q0pJgB0f1
W3pFGS+5JWkmfENtPgpkEkQxU3PfIPh+mAckG2qFtANkONk+BttCWlvtz9nG5O/9cFA4jZn1w5oi
CEiQmp4TPOh9E2ja5Pu2QGfZMhSoAWdxrFFaAvhtvTEyi1c2fovXCz/367jvItneSTtHgeb3gm9r
CUYBsMtih5iApCztFO0muDUcajFopUSWDEz34Zi6ZmzJO467ZYcG327dlLHKJmvknPhBiOdMViL8
Gf6JTt7P2/SA5ba3bZq/7c+yophkdhr6wRjpief4Ye6vGgzDpyLH+Zz7NyjR4jiMExDlLmnEEjLS
8RCOR2HYXr4vJgL++9V+XxebyVZRb05Si98HXG1ggInJTKwRKxL/mxSm0aXJRl7WGaQI2oSm6w/V
fxx63qItk+qdHYUx8MBUKj0eIST4OnvFHR3gDB31arjpXsUnmW60PwrHaXP5ZGc1a0YJ2DRWEPO2
SydIjXe9Yz7RR/T8GJ2CDa0ezycBPaEQ72iJM3LPplBnp2UibdS3ap3HkCthwbHeydt2G341MBxL
wXN5hS6uNCZhI7ruJ8EMabRQ8Is73bhRHH2Tu9m19jnv9a6U9EsvMumiQSo4+4Fg07VbyZOdPLeA
dWb797TpFX+Tny9/RI6REabeAgQcDHTWOB2pAPogh5ZZ/GUWePa5GF/RFvEI8DYc6Q2v21G/m4FF
wadoW3SsrOo7r5fNswbGcQRiRaopp3cITsFa2ebZP3p5GCIOUgXHf7CgZkOdzSM4pGF0zZ0+e5n8
o5D+N+fBIpcJSTLmSYevU0yuLhwaYZfxaEd4p2BchyrKRmg0uCwiHEus2WnHgQcQyDMhdsKxr9M6
61IDJlRbeAc4/Xf1jtwHN4EtWtP36Ptllf6PDOC3DbHI7aoiD7PR4Nbm69H7hdCl7dr9vAfFkxc4
f116Z/ygzHgIzOMJWWPiCkNRPfZhf6M1PyaRWB3Jt76h3TaV5rZtWVllo+5bMfZSAQWn3nekROK8
kNczzPegycKTaWWShWUUolYy2Ri5HY/JHsn7DVZDlc6S9hO2a9sH/87832IpS+U5SoWEjAxXrmoD
RtM6sIeFVj/wcK/OmnnsVTO+RFErATtKkAPaizcCz/I4IbfEtMVD6U6emlpdaAGdgPMg4XhJFrwM
k7P+2NNUwWz3mn7dKRxXwrMQdtyxViptbBv9V5ChgZRyN/hbPMrdwOMqLN0APc9XfxsIu3zVA2mB
lDWUpHY67PtR/PnOS27IljeVxfHE7BBjPTRTTCS4yBhqMRbfgiKwjVGyBIGX+3K+EItWFqBokvs0
zdJOmNS0hs18EJ+FxKqiXyCh9wrGz+4uOxqeTPr/i1hN1Ji0M81DVBUvt/w5KzlWdTYFy6g7u1fV
tlEFfB0aOjHaA1IN2QFn1y71+kOyHw/tIT+kluiBusvOT7Jbf4uueeRNvC/I5CNhmPXggKZBDp1z
H4Wb7CUSNkXCwz/lhCGFyUMMtWz9RqTfTz1I+imXboXg/vLnWheBYVIMfGrn3HEpOhVhZsDGOuNe
Ahhb3Nii71yW8R/+910Ic1+Cks6aOWjIp27pOEUDeMPwPrFr93n+SbfKAT36eFkk71jMzSVNLhYz
wDZsMdmO+C4TpunGmJOIcM/FON5JLeRKHRQfwESTS5G02y2eStEDBWzQ8KzG+PU2/FtyN6i/hK8F
kmgNVUqTHdANQ79Rsyb07TJSd1Ib7uJW9lDO5Hj3lRtEc1xUVVOTNRGoqB/tuJlyvTZHiElabH+i
rozuaZr++OvP9EEIoxipQPCdOh9ck5FroLSMidFg4H0m3kkYXQinkNQxvbBwvmqazJ58qyh54BZr
+RXgGVGVM4mCSgM7nK3HgQBYlwYkQs7oAD3BHb/7nmZpT8Qq7XSjPXzi5hbimJvLikmpO79FWaNH
DlVExUmLjCepaT7xiv5wLub2avBICEmBc/VZYSnK49ht6+BGiNypeOmSfYrlKe3J9w9jecjeaCdv
5fIqJpwUbvUb6qpKed90UK0xx01zJQ9yo0OuIcWnoTUsc4w3fcQLzWuvdwqy+VsOe9rODLSs7H07
+qkDmAFAyBQef+4d/4u/U6wcb/hhl+/NnV9/xt4Wkhlfos+q5jctPmhJtHtCxoPelwBuaDh1gpXw
/OGAzDNwiuNpnEgNNTW/l5VmtXHHOQjnDrWzxdlZzECwiJMIAJLRnSK1lD2tVQeK1VvqyRyc5qn7
0+HR1fMZRBF1CSCaMmHOVwSlgM1duOQotbDAiB32Bix681315F9jXnWTnnTO2NRaXV4i7yLZJ29f
BFo/xwRR4Ke/0ew6t0IP6wqtpW4MIPjWCdyalT1+wv4XQpkKWiPX/ZSEOKek/MBqoaU1G/7aPH3m
Minxh5PR/1/kcrnsT0FPEEXV+Jsk2H59nYFjwAyfI/W1aa+i+bFIb9N0q/MW9lfN3VAxCiihXo2F
l4+CBWmSqo5eaaxjZkcyH6WicPOy4Xy6M1Swt1i6kMMYHfGbLMQjBtnPfsSmmrJXr8Ur5UR315Co
PFGkHfl2cCqnfKyeitat7begzskjqPM6v+b30zI6qxi9LwsocNn5eDV0x96PHLPubFHj1eTXjcMk
OihvQTvC7pZ3pYr6biZSy6w2vh5tgqrj+Je1xyh++10G46nB49cFmKf2MdonedVdvaNNjsyuJ6dz
mmNtEUu4kQSLl5Kvx9+FXEZl0qExu0yTfHvS7Sa1wKpjg0T+ptft4YkiRaoxtyO3rqXvR2W0R8+7
WRMSmEeXHzrlXqt3My/uca+T0Q2h9qtBzGEJ6n3vCJa6FVDIzr36cSpBYkh7NyQD6qz115Du1DSw
KYwuODqp5hnL05AZcS1WMI3G/ZXPCLpl2tlxcog1HTLPdEae6qy5G/TcZIPowD1AoP9o9WEhGGM6
Fb/e++JLdfKP6Vd1/wv6bAo4VkdvjrW6pTTm62Udho0lEdImANajXH6QsYnC5/97a1+eyVEUoirA
dZBMdhOlCPsikwLICfOHuRosSXWz5KccXAlDYsXDSzh+S+UvKmi7/z5CyAu5VHsXzptgoKbItdy3
jcp3ZPlhStHrSz5Ro5GWUhhzr4cJ86g+pAjbcoeZdbAYiZiwBQPUE8DJeKnFqoYszsRoSCbERPX7
hFa62hRVzAYcwNI3aUKbo97/PVX3mw0sxDEqAmyyTGpRQrE15UsoPyQaj62NqxyMeavlUOWlGPk2
FnYpqbG0nQMrfIm3dNOF2wtdvz7MRoiaBg5ldoAsm5VWjqcSNo2dhisKRdNv5dMMCiondSOPmwnK
ayamvMujf89CBWURo5eDBHl0UCLDOi7iqe81T/EdOQKP4xrTPJd1fjUKYMDl9wnpX7SQaFZhaSYm
0lsdQMUU4tOiUNb6nSKhJERpKP4WTetNRTRJwbiQBm/CYvMrghCleoEPKCUPk/QDr6B8fLp8qFVH
pRlwxhgBFlW23xGpk1Rjs4B2FOlAZn+gRKV8NC2eGOZjZbofGsGItzhm8jfqFpqxocidvCcWtZkz
d7g4DfOF4hhAfFItmGB9iRogqsdfqpA8DGETWm0x3WZ1fIvNNsW9fIdrtWRAIRm6KeqKSNF1PipG
k5TloBnxW7dFtKOtfKCorxlBgg7uX5uHHrSSGnwQx7hFOSEjOm4B3CK6h712UudTQO44Z1pJ5z4I
YbxhkerBWM6KaVfu7MGa99gndkOv8XKcCq3mHW+MhCeQ8Yc9mRIyCBAoaK9j9iTnr5wTrWTCH07E
uEMMqABqXIEOBqlFob6TPXJUpDu+Q3bqpgI6h1MCWCHj+eEV3SeySQjRdMCNgD/wo3a0ZtgVWQAr
9k/tTtpGJ7oHJW71Hed8qxe4kEP/f+meVKXUwsakX0z8SdzU056NY/FKiabqTSRa/hVvamxVERcS
Gb0HPJ7UdQ0ipqbUXqoCMUHvXD38RKvrwwUy+m6OiaIBYM20Nem2r/aydKsnnBIQ1WbGcXwQwWj7
pORNB79hgvqxd1P/Nspexla3/PHQSC7nO/H0gVF0KVBlP5aghz0YeQSKxVdnFA7PCq81J3xBDnyM
X0Bv4WaIYv/rJ2OMQJ3nHl4Dyqi3T2P9aKj/SLyO6GWtIGyJJpVSOQzSFM3g4pROhza8TivO0MZl
VSfsjrKm14GUT4havXinNdtB+csNIgReqIOqadgYhDtnAb1TlD9bX4HGDf6NGX8RMl7hcyVQfRDA
xMMmQn11biEg+tk69U7dgh1MtyhVWGslwLOkT6AQWCdIY+zL6rf+dd6PxngjgzSl1oCbGiVXdTMr
vtuO4RNKvM5lMesxcXGFjDcqp6aTe2pRtTNg6pJu+0SncU8Af2Vy6e640hhP1I9N0dYzbErXiKVG
3xLyZERXk/joGyNoJV/y3hGl/VDdx9P28kF598k4J6HCssxowAdm+QSaln2aPMU9L4Rwz8f4J9xz
2pGS+qfr0ZEcaWvcJEgxQDB5qDfc6ZGVscYP2sl4KLWMlFAeoZ0UvAzVVQ+Dba+/YAkb3kuZd3+M
Q+oKLRE72qUZQGIJ5GQrnL8lXC6C1dj/ro0s0t2IFYACWyX0sTCUN2/1mwcgC4FOGCNzPQbxXSBL
bfwrnrXxPhwLeTeKeaagBvgWlMHGHALm0d/lv8YMrj+VGC5OyXiVXMaDSE8zVAParUxezOpG024v
qzvHcemM+0iGBEhzIlQjiXeC4aXmy9weFCFx9NmVSg4YwFqBaqmILKxd32uljpwOA8w7YqO3+zDv
KjvbKE58RUtF5aZwwlvzy+UjrmsktiEN+H/gFDEaWVRphiwfn8wsoBS1K0+5gz0v67KU9YzjtxS2
sJ9M6aiFAqS0k2Yb6U5TbrKst6L4qhB5Tcq1XjLu8V0YU9A3pjTpe0k17fxYvUTb7LbEuOr36C3Q
BN74LIHhh/tMWVeVd6GMNkpjb5olQoAtVKeevBQGTO+ubb/GxnXKy9/+w87ehTF62XdJlesZTtiV
OCXQIvqk3whxh0WYrLbmSv+nnOVNOXSdlYvVUyXEVpM2T5e/6Vq3Bt0hosqAPVKhOYybLgrQoYfU
cTaYPAYwDDbA0N8G46qMyUsFZHMBn/KEXiObui5lMs66GnS0Uai6iredSwl/+u2r+W1GO6HccGtk
a5FhKYyxDTC/0SoP4pB/os5sxiBwC3oREAtd8wbe18pXi8uU2TxSlxuQBQQwfjHEm1raCva8GX/6
1h/NHFP9+O9bBK3yx8dTF0lSYET0YKlDOXqBxuvmE0IsXX4BQy84Kz7hAN6vEkTlHyX2QhzMoC6H
m5FC28j05y4c7pRGgqx8KzbK5rJurnm1pTjWQMyh04VJB3SQ/n0UHL174YI08kQwKd8oFpo+1bQu
MVX2aHpqfpO2r5ePwTExmR0dMYqgDnuCD9V7MQCvE9cHE0zr5tvZVjwkzE7y/bLEtdRheXFMgicm
iSSOCQ0HsuCZAobDhe5HVZcbwR+9y6LWYsJSFOM++kjWp0RCCUTJQnjpcGj341Bljha24Ffs+p+D
UJqfSdQVLGPrCmZLFINdwTV9szMkdGns8Dh6WGHe+D9eO0d0Cu8PcK+pCpyZ2UIYo4VYTRyiyWhM
lBtVb3B9AJ3ROvtJt7Ngg2HhP3jxrvuRhUxGLfVcmTulg8zo6+Rizghznun3YmeAEulvcULpu3F5
l9RCFiWYuZDiukfDy07NxPFNbEjkyr7vtI1UKpwn5KqxLU7FqOUAvH3wR8CeKWxDDgh4rXuKPpMK
Lc/DKKQmgiRdHnF1QmC6RjW4sjHuhELeXtZ7nlYwISwDYIccRfQL5Q1qLrUlFJxmPI1LrN6pIkWe
BOuYiFr6xw/TTzLIdTPcFkH9edhQ0ogK9WduDY4XRpiT0MGROQ1RCR5N/WUWlK3Yd44ga7spFned
Wrt9Oli+pnmN1NyXXXhslNFVNB5W4mo6tPQkTJyO0nZM6g6umKLk0kgNNMMd+BuRMEde+IlqyUIY
u8cpl0YvNSZ9LvpabWWaWFlZphBOvFxrvyzzgTc7XxhXVsVigCo8kitXesLwjUvHPDsHTJgUgD23
eaUyjjd+u+OFPL8OIlUPcYdxJLiS/s1MfwryXqmfZu5eF0dt3o6+EDVk45QKOUQ1rqq4tHYbbaN9
MaCgYHdfMidVLN7LdNXmRFNB4wfgETCJjxahgwkAYRSxpp2PuX6Qu91lm16zOGXx+4zXbdvCFJUa
Fhfv2h1FYRo8Gp95HZ//0PT3czAuFwm9VvhgPbARvJ4oiibQoI23uUg+PjHvTIzPjZIMOZuCO6t9
L1ZuutxVB2I13bMfl1ZS9HYRDhytpw6DdVzLa2QcF9qRhdLR7H6s6gd1EjfRpO16oilWlYp2JVWv
UgcLuPztVt+LS6mMG0sJqG9AGIOXVGGNkyccJlvb6wcK8JqCJSZ+A2z5A8h+nlIybitJU1MbZyhN
7+lPdK832tMHsg3S7g2gw7xwX/P4zznflN0DUdO6aQ36TcU9fWQEm9bVvMTjLmivmjjIUiQFcQjx
jPmQSR4WGinpA1V9IuVjHeZWkrgpQfXf99K0sIomt/R0P9CnRnKqTR7d4OpBF38A802DYY5Bi44/
oBZOafZczXuJXE+hYtXTfmiPCY8Vcz3vWghkPqacoZBS06ID/LWHSbvDfKB8GbJLvvO8wGoy9C6K
/YgzWNko3SD0pp+OoaQdlaK30jLZcuxi1RoXcphXopgqw9QQyDG++RvJqbAeErm+0z0PAkYyf2H7
x4fES+2sdDmyeWckHx22MZfyqPRQ1N6b7PKm28xbY4f0D9yeyTXCLihIeBGQJ5KJEX5d5HETwRxl
8R+EXyvGqpdi+hxvw5PCRAqg24pC1+BS57myJ/VmmgGexxtP4Wg/u9cjiXU9jCKExJRsB5M96obO
t/EUcdWBLRSEiRBxNMBxdhDTdUcpOyQaJ9Xi3RXjRfpE89VQg2MekulZFIhbRdFXNft7oBO8YxbH
YHxFYQ5i6NOivNGO6g9QSgetLTTginEuK/XqdRFZAhGojgcL+5gHmJ2vzgWt73aqeCRZikfZhC2h
y1LWc4SFGOar6KqmdlIH0yGbt8Y/uDiMYw9k79QFzirHSfDOxHwixUAVRPapsPgxko76yDnNqgos
DsN8G3QlVcHAOKCdYeI1OxZg3CC8pSqeDMZ1g50Qw0IGMnpdDu0BRLFYzxgG3kgm56bO3g05ITke
l28BQt9imHeDUYwbTPLDFdizaxoO30A5J2MfEWDXqEoBe0m2SDZaeFXjMzWc5vRqkHj/QGfvhqiT
IrGFAsS9aQVRZJXabdVt+u42lL9U6SeGJAl4y/7fhti3gzaOVThgBQ5ji4NrviGhJBhLVrzM893P
jGIshdFPunio1FIelah/m7ZanPLIEf1tMnFGMXhaQb/gQkSVSsB8niBCEE56+Sp3HBdKjf0so17c
F+MMUIgFOjFNS0TFA4+dVWb7InqoVF7vav0ceF1hzJnoBtspC/xwkNGMwFVh+FL7qdiRG4xWtBlt
EC2GWxTnY27L5c1kzg/3LpT5PoqRG4JA6/M1FrcULZmswuxvo94/xHJmyxX2IuX0UcvEL5rec5HW
1jX/XTrz6cS4lonWy/TIs9e/GrfGvrr1dxogcW/Ee4xA27VVXVN0tW/cystqZ4K8y2Y+a9fV/z4d
0AJ1zRoTB5V+VcjNcZjDr1iWdw11sGZcwhS3OyOsefiZ6+kuuhQE1ojGocLkhoYfZ5EywQ7pTHv+
LG9NV7Fmu74rrjtOiFl1YgtRTCo4pbMKIC/kZbnvW1p80/nBVmtG93LYXDWUhRQm++uLdARxCvxY
KN1Mklce4vyfrue9NWk4PNPY9zomO5c/C2REoxBnqYBNF30F1W+lPJowETnPnU8caCGKiZxiPteT
qNEy4yBfyUpiyWN46qXMNXLexuaq8S9EMQE06/uhbMBpAwh7xUmzcFO1Pec0HBEsmJJPm8c5LeCY
QFEq1Sc15FSY19Om90OwE90iGgYZMRAiS4AWUKqt8bE+KBbF4SlPPByeNT1YVmiZj9NL07+vxXoE
yml6lLsAgzyzHcweZrU4OdTb5bBat5TGfJ9YyiJNTeGpOoTNycUkN9qmqpe5oYMxQzT9NA80mGja
Zh6/sLh6sQvp7HO1nlM11nKkvfQx0l8HLg3YEnhfkO888PqMXGmMY+o6IqvDTM+61zZ0CwDLdlta
T6ntPwBvol7hws2yABTNPDYogUNajxWKxI3v89ZCP6kEq4HyPXB63mzDmhks75LxUkoBWqcY9NZ2
Q25j83HgtXQ4eqlQ+Yt0pG1iYyhipAt18BKlbl7fdZJlKAdT4KTDa8FzeRAmeAqpPGAVmuY9w2Md
e4b5IwNsZm3ekOGmrYdPOPelNCZclhGp9ZB+JnmIB7vVAtGWpbm38kZsT2qc5hx5vM/EvIqw36Cn
U4/omEzCPqrjqzrgsZlyFZ1xISrp5CZpCC3lyV6HN37tUtTMEphHvHLeWjlheX2M/1CnRpTxGMc7
vIl3oQSC5RyTjRiDanPAHibIQHRhMxYJR0eoDlwwLhb2UJ4MKa8JTjjFe6lyhfpO6LeXg+SbV78k
g3EXohqrYOpFXKF5K7ZxUd8qvlFwnFfgGY1ouIhO5sEvv/FKo2MxOZf/gFVNkYgCgFzT0MFY+dHg
gjgKUDqkeXMqmpuybw2AQwvS7rKUM6pB2qoF1sVvMYxdl6pcl4qGCC0B/OdLiPHrEaBvWPrPNq90
sBJoqxuChQBzl2I+i2MNa2vsH6TTD73wKr3Z5n4sQ3pG14F1D/e7kVvMPjq+96tJpz5TKKLhkTcj
uJqnLg/OWP6ICT65LiA6PWKxww32+Vbef5JLir1kxup9v5OaCCvWb7r0BgyM6UfVLXY5NsJkjnGs
joYsT8bYv0LiSVFzSPMfwDJvZyjnFwM4tRUr+UIccRuhRMt566/7nIUaMY5ASFpViEo4AmUzYoVW
PlDecBXLngDB43YkeWrDkg3MZjHLSYlkWb02NqZnWs0VBqu90qUTZpWXfflFHcdLIVbdzvshDcYl
SNkwYZZbRAYhVKAe8EgyW0X3eNkieUKYR02WC8Lo01lPEPKi02U8JI18O80iR8xqb2uhJQbjX7Ak
g2Y1sJ2B8If3oI21fAzfyycCBA604jsrviscQGg+Xz4dVyzjbwI9VaIcAC+AmaTQUvtrTGB69Vbc
kevRfXiI9/+roRuMj1HmPgRaBcyh94qrDDVPU4T3HjEt4g5bs7c5B6SafhY3FkrC+JUkHmMD42tU
nLEvPeBiBNbwmkBh7OYJGPXYAy28dBMDVxr/5AKni8AJGwbjaoo4aYu8hvgqfi3CzWjecc5HlfzS
+RjvMsR6MJhjSy2dLmwUtoCFdcpHm2549kb/1kuiGKfSCr2PSI+zAORyVDapGlqDsG3r1B4jwvtu
1K4uCGMBx+O06NSANHS1oHOjLbAbHMUxrjH6jOcBVympdZ1Jk2VJlDRF0gnrSoaARGFBEydBskTN
KXc9MBzG7SRbhUC50R3ADfCaMqvXuZDJeJbGzMKpSnCdkhZZs/LaTPtyVN3K9/Lp6bKWrGrhQhTj
XPKpL6eJ1kdjwSm7hzJ8vfz7q0a2+H3Gi2AQoJVSA544CUcsmF4P4sEEoGv2nAPZCkWvkvAobNeq
QMDvxDQAcnTM2jNeZIJ+iGWKVpCu3+lC5ibpsW6fc/Kp+tlSEOM/Rr3IJZ2uRLWeth82wb7zJs+3
/oRnevUrLc7E+IoA02bEDHGmJv0qJTuj/VRWsBDA+Ip+aookpgKw3BVZFHMeiMKz1TjJTbsRHJHH
4bSehiwEMh4jaRrArBVYiBPhnLrGolm7ji6KQawYDyBeAXLVohSw6QHMCik6SwuSN0GZ5RViqJQU
SHnUPrAFsQPg65R8iQPAVwEvVeQ4+NX5L+Bc/BbK6P4o5+CPinGp6bH5qnszCqy+R1P1wB5PERh6
L5vaquKrmMCWMDFoAkkOnmyRoqthhYlEqo+G/DxPMTYzDKuMfgziw2U5q3nPQg7jMsKpQImeriXH
9S4hB8PfZ7yW5HrysZDBXp1aTorUIfmgW/6aXd4bu/luBE2uAvCadGNu/2DUd9VVLWQyjkMCNn4n
1dARZVM2OxmPyNmRLArUH9kGtjA0oPVQzSwjRJpyw+OzX1eXhXzGn1S5ERDDx71ihkm8/cVLEOe7
0h1d2QWraODxyD15X5JxK8I064NeQ2IjVm4x70e/R/nyMwtz6uJcjG8JSlMzJgkLh4M/OGU7Omrs
g9Yo56j/uktZyGFcSlvnAzBecJpOtfxN5gYueab2RjwD6sKDulh/lr6LY/ehjCojJEygouZ2xPRj
6plXxj0FmOdbNlcW856ZQQKUhhRAQYNelJ4PpUj+fTqlnGvkeBGZ8SJAGgsjQvC1ZjF1SZwnlk/I
EdvLPyefR6+wGtYWV8h4kinEFpSh4Apz+Z9OOozC/WVPtf7AXghg3Egca3o1mBDQgvDSeKGj+3oG
3L2qs/uvBEO4g2SXvALvuh+RdUAzGgqlGfroh/WxkKOU7norQGvoMEgqbyjWHq+i9x/+4rccNg8O
5E7JEw1KMdii3WY2WGs33TN1klEMVzVseSNJ6+7iXSCjhUI31UL3BniRnUjnNpobyZzhAOoLzrJt
hOh/785ktC/OAS4jCagXELn93pv1UQvCgxaUgLZvPRI1X7Us4Uza/4eSvMtktJDMdazUIVLgxqWx
Zt6Kz/V32gmlDYcwsaQbXi2Pd5GMWkqjHgBsFkP3Mzn2WNAZw9oiKjfHEtcuUwO+i6nI6PGyKC9j
LDdyGgPXgHZtJCtwo420J5hR4U1Ormr8QhATucwonnqRbpHEO2pixu4PR6dXX7QLOUy8Csd6xJQ2
PLy4KRGgg73vyXs6Sx84PDe4Hk0WstiopaJfrerwgyoGl63RAWXPCcB9gH1TLcnFXC8PyXjVGS4E
Mm4D4+2CWQS4xCDvroPY3A7CyJkk4YhgQ1ZXhqVS093udCiDTZ/qnT3CuJzLXndVuzW6X4FZfTwd
GXtqUHuDRcGeMK8yltuk2QdcoLXVfH4hg7GgppeTXPfhJ2onyIFP39iz5Tuq2zz0qJ6iCp9aIPag
i5c9b8B9PRiDP47u5oigoGXcYNhNfVWnb3kiLVON20p3W7f/SqtUse5evsz/0MN3aYxHNAchByY0
bpNyxoWdJbjCy+BNDlz8o3rD259av9d3aey3M/PQ6CgIxlDWthb6Vie4VfEyVoajR7yZg1Vnv7hI
5iMSPxBJVOEjBkLqYA9ppw3BZgrCTT6Qr5lebpLub2cQZIKFJiIBcQs+0ZBVxlMlNeWNE0Hb25Zf
DOPnwKOHPAsmrADGRQ2lJJIkzztnAAQA5Z1I9rTw5ns6mjPgZvF4tSLW2liBjJ/S+jGt5oF0jlHe
Sd2PBJLS2bqshDwZjGuKtblV897onCgtd1Oi3qm54vQpb9yFdU/MUTQazxYP2Lmvp7luFXyc6gsJ
ryadMx9yNkTBCmAst/X1mQDAsHNop7CR95KV3Po31ak9dE+jq9rF9fBd83TVmo501CDgzfXyDsjY
slL5I/qhCRBEU2zXtx1KYTXHxbPpO3tExoBHgE9qc487zEUJrc4AiOj3ZsCvG575JVYQY7xCHRZ9
1uiAr0bWlDv5fegEJwrQ0J9A6MfLZXg3RzV0qRpd2oxBrWEsI+qsXlK2ZlZwxjjXlRybLuCs1rUz
iP8Rv5z5hto5FV4ELR78tbQPa16l/Gzg8de9vYthPFBaigBAIPBAb2tmp3abHdG5tcQtr9O3fmXv
ghhPpJVTHwH6YHTS/FmIvwzN7WWnwD0J43l6EaMXYwFr6jGZVvXxdZ5gWLEYd7FczpauoDPd14eq
1rEOrvO4VNnYwV4j45KapsWmb1iOTtmkYEo3rFoTkaoL8nNXAyq3F2w1EhXn8pHZ6MgIZee/mwjL
r2YnQmj8f6R9147kuLLtFwmQpcRXuTSV5bpMmxeh3ch7r6+/i9lnd2qYmuSdnv0w2EADFRlURDAY
Zq1TP34G9EmkD/ZEPdAmO7dFCazxnISsDB4ZBgYma6tzqfU1CE1brZ/HTlSZEZjI2cdXQkI1Mbq6
mAx3ilMscpLM9DDMNgpOTSSFD0lSbmh9n6HjO1gOiJtfmjgQzC6LTov9hJUiVWGWYTE0kxvmERom
pq3NX6T4++1PItKDi0EJqJ9HqQlxWpV1IF2FpcrZvy3iH6Lqb6c94wutFOkCq1JMA+E7wxT+oT62
tX2GiQ1BTJr7WvKvN6Z4k+aiRNQOyHCnuceV9LKM78R6q+VvAqVEX4cLFHKZlJXeIScyHhmqb70j
oD7GsPFLj2EnUE/uMydoBSmL6GNx8UG2+v+LD0G+C6uTtOxuK7V9z/7+UPwwa6UmnZHVSLu69jjK
3ixbgFDwYvXfLjZx34cfaaWdKo9mpUFOip1uovlSJbu3Vdn+PJZhoFCApQx+RiMpgjiYO7Vzsex5
7HXwbFjZpyn8t2sSvzS5iOGSL4kUBcJMObmxAo7vzJbCWfDNRYpw6RX+fAc8NgWK1AfTsvP4pBBB
WL4quvFacMGsjntLXWQFRWykkKYPnHLWHogHm1FVpn5/F3+8/XW275zLsXGhDTPgg9zFae/i5HLt
MSJftSGwJ+N10ev/eH5cgOtnYJ3EbTG5SITsokemVRr5TtIHQeYg+k5cCmQFqd72xYQghxxVi2tb
q96DSVDWYw6+riTyH4oLbGpQFIM64NwUSr5FVe8W3XgXmfFkt1rwnBmqZwX6rldrwffaDjyX78UF
OxqGE7pzkFvNmhtIywFjdaJbYjv5ucjggltSg1MOu4eYbMQKeHufho4Z2vlP8jTt0f1gvOuM47DT
7b4Ddyrm0m+b5D/cUr/l85XnfiqwBREiYrTgr2aQRtKDgd0RkL79f0BlbjoAJgupYhHglPFrKmHc
E6kbwJNDY4m8EiJjqKRVmwLMbKR/MdthvJOGPP4h0JE58pX9aIaOTSgNonl++UVqTGVq2WPUlR32
kAd0umOdGG8x2RdCCMtNnwAYCMieQTShmJy5hobaSNKAfC+vHxb1az29zJroLtnO2FdCONvMsYdD
gC86ua1Zt06FxX2zKp/0wXxH9RgdVZIeU9lsbbWJv7R5fRAc6aZrrMRzZjvQpaIGrSfXuu+9xR13
yr75FjuTE3wnQEqI7iWBo2xe0heB/M0GJqBiVmg/uQSoBVPq0AGypDuVCp6OAsX4GSFLD8NkPhcu
MAQ47gtRH2vTOPAJKDUtYhn8LrgKzgqtz3AB6EvoRZp6HEc0pvNcMI+6LcYwNcMkACA5332r5DM3
jbpQMjxN42LXKW9x69aB4KS270/9IoMd5UrGYhW5jEWtHs/f6lUDIIH6FB+mD/lBP0VHMFkI39ub
frwSyJReCVSXCYszWGx0s9N0ipz+Z7wbv5sOW5ipdrlsi2zuahz9fPHoqCEoJmgQrgbGJBUMIDVZ
JgSO/+1ua1ggfJG8am/ult2AQlPqT7t5nzjN93mniSLX5u2w+gFcGkTzokryskXcOkZPjCg2ejTv
ArcDty+QF9xx/ya7jRP7IoCeTW9byeVSo6ygVjBGyuhOoe5X8msPzBksQqEyILh/tu30csKcDWVZ
jJMncAeQGwR+Twlx1LwELn6YiThHz0MzV9fASinOfAzdaqa+0kc3OnWgMjQBVymxr0k/GK1N8ILR
nMwLX0y3+jQ94S1jSwfRCOJmdFn9BHbuKwvGvvwCAsy5cwM98FXAc2Uq9f4kNBsqZq5MGehKOhea
88Zoay1EaG7Nh8YA2tcCvLth+iIn8Smvlz2QXz2wtN/NpHqIrNHrUsMeQUtQYhZJ8HU31b38FH5l
BETZ1RJVdeeSNrXH+dOQfxcou+kgKwncS2Se9CCW4g6jbpgK0D2QbR7SL/kueB19C1tfrJ1YY8yI
urUp0G0zlzGAQgfCUnR4+d3ROc3IkFu4kBL9Zwj4nKx/y6oHEyDSYfonheCVKO6uj+dY6UKgqrl1
8bOdMYwAphSM5RqaaDVxu+WxksTZThHRUqUyyyq80SPIkwLlDiurh/5Ug+EM9O0f61JQyd+MABeR
/OubziNNgS3TuZEVgE/Qj7CavmQCpxAJ4cwkSRcD7Rw8U3r6MjdfmuBBNwQfSSSCC9UFiO6UKIRr
T9WrAkbeov9QmoLX1mZYXp0VF5bTRJ2nYWaGkOzjCuiLn00FdHevt51KYNlnbsFVkKIL5vXkEfVY
MM857fixNw7T9CWpT0bw47ak7fhAdZMSaHU132tpZjIpRWK4JaZ7HT2Yi30npfL+tpSrLu/5Gjcu
YrioWzTGrJFgQM6FKZ7WSR6n3E5PvzDldRFT07YdXIRx2X8mZbPaB2PnmkazT0LQhGI7L8prgUWf
G/xXt9lKKS4oLEWTxFYDv5mP4HeEq0buYIP13Ak/5B8Ig3p35cduX4C8WXIGRzuyERgZiMnsUdmB
tnCXfrt9ztt2c9GcCx6xJkfhmMMD2q5xxuinFSxOrJ9Ucj8LoekEp8w/W9NmpmmnoCOSqzurf851
oG8JnE1gnJSLGdTsS1NPGwQm+amcn8Jmd/u4RGbJD0gNPXA5NewYuuED4+aJ/M4ewZej34mXt0TH
xQWOMAaeQlzhsgK+84FMSM7T4ISXsmDka7srezFKys50FToaFdCLOsX9kZ3Gr/OzejSAotc+xEd4
t93GoHO2Rzd08gOjPix+itKrK8z+s6cTFbVP/Me6ng0f4HhyjRK4Bo5c/cjALMGUiSv5TQdCmuxO
u2ZnPUyiedXN412J5dRuE22IehkRM0uqfd9ku5xObgBaVYHFbMb/lRz2O1bHq8m6scgRmlbsPbKc
GGaR6ehocWI3NrDlk2xHHnUXUbFBpB4XP4lRR4tqwbGtJrNp8hikpZ1TX6Dcpr+tlOMCJ7X0rpt1
5K3RwQK2XXjUZIyuQLMRAzKpm92rWDh2bgvdDFkrmVwQrbJIBS7iuRxrADbtw7h80ptHzOg6anm4
LWr7ubySxYXHklog/o3YxMCueAV7sxM+y4lduyPeHVVqgxXxs0Di9ncDG4CCy9VU+IaDaQUa6mox
LnLn1/O13FlPsdOeAREwD+mFviKoO1xN+//ywItMLg2q5rIbY4rA3HrsK2IYCOncN3iFe+ZX3ZfI
lJ1GNMh15sW4ug0xxgefN9FU4wd1Y+QrpVQjwet8wIU2tvlpOcm1QwB8xCZ28oPiGF8YnH6Kt3KF
V4EO5gDqsXuRwQLF/5oO5dc5/P5B/AUlo5dNC7kFGk/Yo3ZLvTBfDqMh/dttH14Od0sZEQ3CZsY0
xfzcz5iVr3zrMP/o/pq8EhNzQqQj9vlunDN/Z+VKm5hAih9xzv8Hy7IHg7SL5Tk/dg2RAfNTr7xy
3LXVtolUq2A0QvmD4UjXu/CeYXhGR9Hk1XYZ/GI//MVF4o5qdVCxbKo76d6yN7zlyMo7EZBYRGzV
2355sQ0ujCt1kqOsMyER68FGsuxL80tktIL0QiSEC9pRm/RxnUBIZeY7MMsegiTzylFIEs9C5JVF
mIQYDNMARIOcMmOmtXKQYtam9arDBNwV41QBVaa5azzV713zvj0tXuJF3tK5t+Pb5m24ksxpSDLJ
UGlOUEzpYm8I3uLiQ1Fr/mCInsWbN9NKEHcz6WXS1xIxMYhF3izrnTSK4BravhtWErh7KKpIp+Ua
63A9AnLIB8O3E++kN4Z3wfhyRYVNkULcVZTUUTcArwAdCgUDXmN8MInxJ+Z30YifT86UvFFHDc8g
as72oD8q5Q9ZlDII1OD5YxtlQYZOUA+ugrcall4nIuSYTSdik8EGVleA0MoFoCSIlKxIEF3r7jSQ
47IcaCKI4Jv+sxLBlFzldIOpjEMMlg+XIqvqQDUdH6gk2aH5rigHQkJBmiXSiHNXQ4sNtUox6ZXM
qaOmodsEL13047Znbn6YlU6cZzYdSbug0nuXhs37Esn36RwJ9GAmehV2ViI4nxxKKcPCltad3/SM
d6j3GamvcDNn8wpayeE8c4nCsEwKqML6s8WjBISN/MAoh0RX0PaZaWBB1rGafjWKni9qSHJz7F1S
/7AUEAnOItav7U9/kcClZkk9NaY2Igzni2Q3/QIyGQ8Ajbc//fZNinHs/+nBucwgS8k4BHg2N6ix
L24KVDOg1fsqq8IeRGtMzJCureAijHMeLPpKWKXDCIeW+hLZzfF3BVmWLnoAbYshFAPuOgB0eVa2
vi2ohK0lw+2n7tuYg0ivRVQLSwkXaiF4Qwtk8YFTphXNKwmTG/NyACjJnpoyGFAiW2lEw3zb9vBb
Kz58dlStykXHpWMWxU6Wq30k58fMMA63LWLTsMG3IGu6ChYUnpdsqBr8fDQ9XWBI+AAsBeit6Mw2
Y+hKBOektdnVZtlaaFeR6aGTLW9qiDur2UmXi/t5Tu9qqv51W6vNz0Sxd0CxfsCILP4etmnSlrVh
GqNr1s9Z8EpRZFBSwKoK3GnzG63EsJ+xuh2MSZ/LMCoNLNtah0nBtpKsnVQMTd/WZvvZtpLDhdNF
oVE5TvHA8nowFeVe7aB++CN6CLB+iC3YXeqLcKi27cJUUaVBB0XnSUCmZZ4A4cRGCCb9J/AQvahs
BYND26d3EcGHhyXtsklVELzJnWY9F9LHqnoTnBx7YF2FIHqRwRlCYRSIdyW8SMUiW36csLOE/+/j
1FzRFSFShzOGsIqDoh3wkeI2fasN9UGRwte5lgWdjC1vMmXQBSnMYy2Ze1J2kVxMUh90bpmjlCRZ
gJIHQp+sAN+pBAZHJR/TbhbUDbau87VM7m7KuipS2Mf6VaIHfB5bOxQjcCsi3bjbKVXzIGlmpKXn
x3LqDR+HBAR/hR/fs0oMSpMvGmj+hnt6GBtRls+ciDeVtZKcObaFNuptrKJo3dgWXuol+pTWE8BT
luf8ALy3HbBun5/FPDWbcwxrwZyNdlmogRzynCwFu+hVwRMjPaILfExhpp7kxU7vsr3mzLGw6Yy5
6z9Ko9a/gDNdtU5p3aaoz0QAgWCLdsuO7n5hMNz2x624vBbEBTKlqI2aDCjFSvQxiT9r2bHo/SIU
IQdvzl+t5XBXTjjk0lI1uKZVGXfmz2p4yBSUYfN9Mj2G/V8ZCGsMQWawWd1ey+SebVojaVaQ4c4Z
ncm9l2zFfgVSzZvktX6rotvdOKFfjQKr3QrTK6H8okTXkDSSSyhKZjDEmrFtJt9uf7LNlHEtggs4
aUX7URkllsu3X3Ov3KWO+YWR5KFY969R5FlNaS2MizRSUyUSyWGJE83Qkri3QIE7V4KmtlAlLs7M
utpOw4RObZGgZmXWp6jWTn2vfEhi427Sx1PY1U9mbdmRMd0jY35WTc2/fayiD8dFmyAxS8PM5N5t
5Bp8NMFeoSLUQ0E0PWcVq+ykNDIyYqYFszTBV127y4c9Hb/kylNrHq3u5211BI7Nr1NEGUUmNM54
J4df1VSzB7QHpOVxpqJz2yzGrC2ECyHTmA9Tg/ocsOI0f76PPazzR9+MHUuF8hfFQJC8rdr2l9Lx
8AOTAsUy0N+TvDxSy5hQqKaPn+X6dcm/3v77/xCsfgvgGcibTi6niM2xyccB+xpsgIxdOPJelOtv
f6SLIM6Te+y9Jyh7d27a/pBqJCrpm1l86HURcJzgxEzOiYuBSHRgayhT+4lMx2H4cPvEtjIt5D8A
OlAZmTLPDYORKUVrM6QJedba2vhXRT7Bh2/L2I4RKyHsMFfeA2IE7F12+CpY3fcZOyiqmPtizxiN
5TtRzfkKvvMc91bSOKvOoizrlgAbFXiX+9WB4SExOnjitj4gQxnkrBO7kRgBXHSU3EUpz10SDwW0
ZFsWemaDJm8/Py4OmGPQ1TuLFT4tVBZerzKtlbKcR4Fh27LiKUIT9g3tdSC3RI+gXt21u8St7oZv
YLE7E/DgWS2dmjdpB5JlV4SksekLig6YMlUDvy2PJVy1i1LIPZKunFa2FNgmW2W7J7NohH8zdV7J
4eJ8WTU0qFMM2c3Fk2IcrORb38t+hDnRKMLuWWyHoqrL9ie9aMb+fWW4aiZHuqKhy06LwSEAhdBJ
tZs7UbNJdICcfwDmzQjUEi00rYn81oi8eUQ/r9bt3ExebvvitijQQKFJqoDAkItboJuKYmPEW3Qu
PCt+Hg23mAs7ifa3xWwf3EUMF7ZCJVykokVWUFbvJW1sRSttXe7s21K2w71yEcMlH1WaU0IpCn3y
MdgZ++AQH1iTudv9W/LVXzHlIogzvbTVZcPEVodLxvg0SpJjUtHk3makX+nC2Rom6MNpQenSVav6
NdDqz0Yv2q7enHpEUvj763OGluTBoucJ+uThVzZEmjxG9U7u7c5TnMIr7sliY7hcRJMrUoyLxzre
0Xq14KocG38MX5JcNJ7PjOkqBqoK+0aMd5jfejHrtJqUCloxTKnhxFrhw0fTyw/JXRzZIgy1TdO+
SOOfCUQfFTkOkArmc+MTqbGJtjwvpBVczJtDU+ZKDuep5YxCZaTg2ALlKCWSJ8ezU3wv8kcZq/5z
0b3mqerLDQjatY8Ct9q8VFaiOe+t5C4syhjDIoPfHLCUyEpk5IQ25yfDGe7jR0NUdt7ORFcSOUfO
57Qq6QxHHh3Fl+zUK+9Z7ibdL1636/ei4Y1Nk1yJ49zZLOMZGFN46lX9sc4fx0Xw8Taj7Orvc77c
JkpgkGBBuLCq+M7opPBUkSn2U8UIXTkzdUHeuy1PNwnSaguon5yLWbI2NxXBbhu17gHHiK3efWRk
rtaJthhEgrgcpxi11lAjtAk1a5cDZk8OYycAxpQiWhfc9rKLRlxeAxjvvtE6dO8mFdjPUuNGCznU
o6g0KxDDL1ulAy2sIsQ0RNpZL9QYd22W7rOlcW971Haapv5Wh1+2mntNBf4znFkHMzpjiFHcfmd8
Z3Q/8ZG4yXtgB3b2jFrgC8PcUfdiUGiRqpxTY+ehwP8wGWnQx6r5WEqdvdC/buu5+UzG9hD2HhGN
TX7nq+i0oJrZ/H5k5a1DslJyKmJaDphxeicJxtJpihBcDFohGpHYzA1XkpnhrjK1uh5HKdIwQJMc
NF/bM1YShhouKkxv36ArOZynFWqW6UGHfaHq0+zgU+4iNyic7A44q5gMio79N9GbWaQZ53J6mRWD
hFl4FFi+6NInNX8CBhVY574BPc9W8lNR+bc/4nYw1rCXj8uUEBTH/36WptbOszKp47lEjbbmC9aH
vPlJ2y2eui8XV6Th9lW3EsiF4wwraZquYWy99aKnyo98S/bBhWkcc3/cdyJY5U1HWElj/74ylVmq
jFBTDTyXqgei+PXyVOmCUQdmBVcZyUoEZ41nCmgjRkI/K8chfAujvTR8b/PTUooA+YUfizPILtUq
aqUlDP9k7RbUPMiP8JDdsdb9vNc+d59vG4dIM84awbiWYZUfRcU4eIpo7qJhaDdN42jKvp9S+7aw
zSlrlIp+WyJ3C4B2d+xoA+Uatzgo5xa7+tR9ZCuYxGVZq7VXfWCX+7WXyrYIrkdkl+eft7KUKkhV
zA+FSPW6/NBNYICT5HDflZqv4K4FRexzT9OTNmSHIZJ+9tIsLL6zJO/akAy0qNCe0nX+3kjSekKd
KYfznzTwpgWHxhs8bDXsxJPz248p7SKLuyBKM2ibOoUXdupfS3WQc8me6vcimGyzeLDA5QdEaVII
PjHzhFsKcrFGyeS2UjrY05iTyM6D4qGi2l1iYvu0aTLBS2Hb8y8acnGGxqMe6yNGXIah9scIdSBA
rASz7tw2W5EYLsAUUUtaU8aqXmvcpcMjUT8WimjEhf3UW+fGRRi1WmZpBAEuKqnVx6Xs3ogZ/0c1
uMiyFPrQdBlWcsn8mEd7Q3kORaPi2ydl4YvIAC0AajK0XDmYAVT2EM1xpJPRYNmW1fiAJ/ohZ+P7
7S+ybWW/5fDrmTXebHEVAcl7SgG0mX3C4p9tke9R2Xu3BW2Hx4sg7tFWlGiQSxbSg77YzUlq501t
L/HHvvYyRfVvy9ouq2KX7P9Oz+AclhQ5CjkmAKQA5EVABpP4g621NjYXdvMBzLcC3USHyLnqBMb4
aZTmEW0Wxemy/iTN4SmX62fZskQutGne4EbXQRSMGTB+57QOlpAWIy7QQdfvmyD4KWnRy+3j2+4V
r2RwVxlKlkUVNajpzM+tF6Izrju5bb0ByJ4Nl0c+QhDJHFUBpQ6ItJ4wIX2UBJVxkZqc/QNgyqAt
AMVR+Ds03UO0CLpzm/51UZG/wIzJwhjcgmGDMvs4ogacx7mdDYIpis2RGnMlhTN6o4+0IJ7weG/B
XwomDtWrd7mj/ogPFpCyVMbxuVsEYxSbxriSydk+xqwG1Zxh+6ruD/Np6WK7pr6wF7fdiV7J4Yy+
6nWzGAvEcvU5zt3qFQm/r7vqI3Yq7hknBnYrGZ/o7rZtbmceK7HcTaVNFkB+gCuKeohpB8fawZw5
YxNFv0Tk1iIbYf++isHFHGSBscAGB6UDC3170pXGnutwf1slgamr7IOuxOhpQMGUjaehHB36+aGg
77f/vvDIuOsKTb9hoZLVndsvi4vJ8nuGXVEgDRY1/5hbXl2+q6/DRY4yrutEY5HQkBe8H95S0jyP
hfRu0XxvxqaDKYJdPE6ihdvtgL+Sy4ULS6qXOlFwIxvVfWGgzhk+JtbzRL/2fWrrZWWjbOx0KP9Y
gHTQRStkIj/nBzbHcUxVwO6hyhS6i6+c5rfElfD2zQebPOIwsOlIE1vEECOwT354cwpMvZSRIrpN
t6vILgg/TNJ/s02ePiLql7HW2T5vFT6l6duseLdtU6QCF0SysLSKjC380eSDQl773htigfkL3Evj
AkbZz4aaogXpxrR9NsbIrkrj+b9pwQWKoAkngB33nVs3X435QxjvCNiW/kQGuBSojJa0wfNgFdQI
I5Bh4w0yvhSVm0Q+cD3+mwguEPVAqywWNhw+VHJ+l3dp5RREte7nYBE9brbjxEUbLiRN1TRlWgp/
Pa/jY9ZPA2WluhdFcHUz60SN5H+nxsUjiqqsKhlYRm4A+xWCNYHx/6TAqCqQxqROsSfIYX4RgkqH
0tOPiRO+dyDsDYXQnP8Qhi+/hYtRpYJecN7izTy1xc7KUmdo0VyqOgzgL8eAdPuk1+y5IXtdIv44
aaKH0T9Eqd8/gN9H1IMsVvsI1avkFH/VfOI0QFe9Y8gAKNo9dA/B3R9w3Zz7g5cvwK/QB5a2xHUK
3xgd9dgdisfIbfYMukj/KMwNtl39oiCX+sSq1RtyxFbPYwxXGv6Ajn+EZgleNs/Fg/wqLh0Lz5QL
YOXUp0SOIdKwZSf+IL8DCQbrpoMzeUVo16+NAz7mPwrKFzW5iDZWSdXLIOBzVRV4xX1GAAAVpkQQ
cASuQ7mgBiapzhjZ4mXZfeuTH0t0T4f9WD9b9e4/hR3KhZ0xT6VgClB7SKPCz+OHbFAdIcXE9kVz
OTMu4JRhkknwNThf7JI4doYG09N/AFuMyv7/gg3lgg2gd2kuFwjRLbCyIqOz0zC1jUnIM75p5tiz
NGSqU5Aicq+KUm3lEU0tFjzZTnfr5Knd6w/EncCn1uxC+UPmiNYFN89vJZNzLckawHPfMmsIKHXL
QQ3dWGuIb0Roht62h+1kbiWL8yngWZmYBJdGLOKOnukDv+GzcU9sBpkM0B5BQZpZ11XGuhLGORPN
LQn4pchA4unLMuMh2FA3Sd/n+dttrUQHyLlTpc9DIFUsRdRjOx7v02WydSFJ0LY2jC3QoqaGyYu/
vyXAeqrJCSPEkOjXOnuy5NAezIf+T9CoTIwp/k8MZ+kAazK7oUERIjLxXaIfsR45lfEii1Zftmv4
K0HcnZmUYJCiMnNbPTpoA3WBgeUbGVgXo+7eWArkjfHBCGJPSUH4qIfoa8XmszFnAptkCl1byW+F
eS6LOA3NZO4xYGWFz4l0mKR7EmC+wbK8WfmwTJ9u28r2oN5FbZ6TRorrNqE6uvCDPyARWR4ZTVyC
xEU+DLhdlJ3sq4yYThCJRcdNOC9XklyxzAHOoO80QOPlO/2Jvk2OBcpmVM0c0gruGE1gr4Rzdbkq
Bzo1GBnJTkrv1N4C6r0ytYHhcIrfB1d1TD94Vs8YDomM+h1j8apBvoIEyZ+8EPNMxs7IbGVGGvcL
6k2IOLkdbS+fngsQ/TTOUnj+iYclclkFx3Kjv3ofJdOvGZABknvRbB1z0lvGxoWKiIaZngxovZfq
a1zfBRXQIxrNkfN769+Sf56zs5WhcXcvMlDDypsUHb+5t02rsFOqO30rWiDYDH4gjzIsCyO1Ol/i
IEVnqR175kmT8lCpBoLg9CFRRHX5TS9dieGinxrHy9DmuDgizPUbYAEffjYqGB2Sgy7dmZEI/m/b
TVfyuDBIDfCyNglrZ3jR63RSnfntnE8fiR19CD97aHt7/b79t6VLLKKrsqwSxodsGJSLiVMHwNes
1RNXSS0b6Jk2ae+jYX87BF19sb8JITLbiV4XpbQxpGEQpG5VPcY90JmxpqAYAve/ci1OCJfIGGBv
CqckT92e+Gp/vwTvt5W4jmecAC6eLRFV0hZT3Hh8jJ5kg+m72QEJwykP084EqdNeBIWxfWzYOQa6
r6lRnpgYzAtZPhlqwtLMAUCtkzPEgoTlysjPOl1E8PFI7bLEiMAdoSvHIHuqkgUsyG4Y+Vm+l4NP
t09QpA/795UZSJrZS0scJG6pAVgqw26crLlmJKifXN0CnEpcFJLGIqoVEmVultcuwL+flJzeyyyn
CEWYeSJRXIgAa0KAV2KauqpUuGpAntFC9iYjPswo3Nw+u+uJGE4tLjzUYydNUWokbv1XsJPs6hGk
g07uFI29NOehmPmbkChD9MG44DC0JW37aEzdqHwm8vuounUrehkKZPDJUGIOeZRamKILNAQ+zE3R
Jt5TGnm3z0/wqfgkSDZqUNkPZuoSadhlk7TYehbtiRE8pIXm3pa1HYlMUABiVFa9elIlckVHvKgg
K5z3aglMKGIdbovYPrWLCC4WlSSTEz2sUjc2fJm+N/I+FeGPirTgsqkqSwmoGJLClZP3unZbVXAp
bH+Riwpc6JnkrKglqYAKAGBfjEMY1H4O3JVI9Dn+IXBfJLHDXMWdpl4iItdphrrdLxDaSj4j3OlY
qq4cTIqKNiiEErkYpKTLABCJMHMZLvQC0LLQs566c8sYNAifhbs47G77W5J3Dg4XDblAlOS1lJYK
AhFb5NRO4dEE5UJ5KLzsTTRFJjILLg51zZDlZE4yN6F0tzRYEI1T/78ZNxd2+kHtenSYUgAPZt8s
kPvWbfWpoqKdSoEP8X0WdRl7vcp6cDeYlV0vn4BdhOxONFwlMHO+rwISy1ieFcTQKSoPi0S9KMKs
SrYcwMyYO//p4PgGy1LGwyCNMHRNQzE2+2SiolcuIo0EFsDjLLDXpFmmGvA2SexgtEOVSkEqdz0j
9Xd75tssQ0lrM+kgQl0Sx0gLm8SaDTjnaTwl+ktTPWgDtnaocMqPhc0bfqRxkSIYGz3qFcQ8Nh8P
DFwMZDZ3PZADQCroqoLcS2R/XJCoEg1ryjWUjOQXGhB3qSKQj0/ebZsQ2R8XGnTAt+e0nJB7S4uj
Bu9IucLI0yDrtpxNbRQUiXRVN2TCAybKoaZY1RSmrt62d4REXpRTdBETQWxQmPNffaKLHL7vUEZp
i8ohTo3Bw7H+M0LrYbkL99o+f2Nhj3zCjs2uBOZA64hoDK4facwwV9K5R0YF0By1K+FhywvZYYX9
PcWwIOBvl4fWlXZkr3i5O97V30RPgc2vuJLL3fcDGLLoQluERCn81sedbS3kboiX42JEAlQAwYfk
IcriQMZGmynhSaAFLu30H8mY+4AK+RPrX2nEX/9Z2gc9IOrc2XxCU8depsMo6QKjFB0b03V182sA
IJolMIu5afGk4Qu959UzKA1vW/72bb9Shf2KlZRKb60sVxKoAoBi1QGa06NeYdtrcWSsGGT3/9kK
OZ+OK1xVSzCnSC+sHVawQZwXHxEpZc0OT72/YGAGQ5eFjeVckSFuh+aVsvz9Xw5aAlrAzG0lwwGD
youRSPeaVZZ2EsdeSmZfGuRdQhW7SzHhcvuoN6+elXAuM0iAFZpa8pC6ZVh+b+fBt9RaYJfbJqPL
4GJWLCxqc/pVU64nwYB3FpFf9RYsEAvdp6j+9IIM/rrZdw4lF0GcLuqCd6kyWvG5nMCIsqa7zM8d
08EeGlClC6CblYKUe9u1f4vk31qDMai6JKHYMxjAzW5kRwGanizCzhWcIP/UomZBKrPGMz/QDEcC
7Uor380Y99OJoEW2bQ0XdbigaKYxgBVy+J1sLWCwUbLIS4tFuKfB/sz1jXMRwz2EzIRW5tJaCQCZ
gFrkYWnOoZ7yTHfdDnjHIrMQKcX+fRVMrKkyix4LyW74rjd289piq17ykghjBsZxQRUQWymigCKy
Cy5MSr1ZKWMCu7DoQy4DxE//PPeiWVMWlG4dIxclF6sbDCtEXUYZNNfQ3qI8ddL+LpNqO19EdI+i
U+QiZIsxNewPoJRVZsdweE2m19uB6Lqt+HfvJXyYMOo0mRXU5oK32WkOLeYVKySKQKO3fLA3idiF
RfpwwaIxMO+s54hKffstsh7iTPByEPx9HtDDjC08HEiDK2w0fgJ8N7SXRFThFsQFk8udtL6bpT7E
Zaxb5UNeYgHVmtE3r3Z9IX2//XmuqZn+/nmu8DxGLVTVFPUR82V57D3WfyK789WMGY7qrvUJFgE7
B60exs2J0aR/j8HC/QIuagBWT1LHFiWAQQmeVCDlLJr0J7V75XdgMtlHXYWKwOosKwwp4oMSfpOx
hJpk0afWigS28Q9J70UOFx7yKe8r3PIgGD4s6B55sjfuqsK2XGW3OIsXHxanfFJBFSBsITIvuo4Z
DCQTwCl4WXCSy6UqEA5hlhKbtAPrMWtcUuCMDRgaf6QhyjgoWDudkzyXna1+uG1F205xkc5FLMMc
MjPoIV3Wnpvmm2q93v771+BxZxu5COCiFLg6wXAyIQdmHQXZQw30s2Ha0Uf9qbgbjsBAd3GjLS5I
0prEFo2zibTjIhhK5IvWUdyeqoqCdSh7lSHaBxGJ4KJWSKsykgKE/CCsHYCNndrMert9hswCblgI
X8SRq8GYJ5BZufGQ2fM8OF3h5fW/Zlz/+4fiiziNacVNmsHT2vJpjhJbLT5PRS5Ibq9n+jgpXD4z
h0lChxBVPH3XHdp74h48LN+BA1sEhCJwK76Cs8yULGY35fj0eCPHqjuZ5lsalnaZwdqk+GkKZkEQ
EZgCX9FJrNCIMgNJYSa/SNJHc9r9gR0AXNJSFUDHm/yrlZgFmpeNkoAlqdqpZHzUR2qrQSLYJNm8
w1ZimJqrkFt0ad5ZWp26Q7gjSWfHPYay/x9p37UkN840+0SMoAHdLcn23dPjjW4Y0mhE7z2f/iT6
+1dNYSjiSIq9W0V0DcBColAmM/6CdpzV8np4hhjkG7JIryt0szlyf/ahQteHduKiM6v9sWxn9rtM
FsRgXNwJplQTYFwTvWj6kx85y78/ez4nv89AnNGmWaaVDZKF4VMrh+iIau3U4wXNs/nviRUGy5RY
14W+xdeHAKoVNp2tyt63sZWdrAErpt5C07myIyN9jJXwLtBizsnlfSwG5+ok80VMaqFwCt0Vv9pk
OvQJyhvd4zHx0B/6hHY/1wkW8V/dT44SH+MqCKH0ZN0oOxLs0bG/MnWnDJ4LxQm5govzd//EIhO0
VZKvQDMUiSfKtkXTbdLW+xJ8jPf1DxNDH/5eulW++yeN4/7LbmmIDBQG8ehntY8SQCsfI3Kr8V7C
8+XUybqY8KxRh06vRBGIvpLQvByuEUzg1XOLDqBnEVS72k3OE3Wirr708RjsaIle1UmKgpdcIU8T
gbQ0eoiLxmpBCdfzv9zyyTNYyrnRaOtM0mGOrlA6SlsDgytHD8Gatha37o36mG54QyTzqbDJtjJw
AlGLsQ4lwIm/k9b/a28a7yvHsKRVuXFt8X4ZXXhuwqCLWrSlodItNcutXr7E493y789elJPlMLhS
q0FrNpUcOVL/0kbYP7OwU/1G8r5r0ZNfczKvn6fgaAAwMcfgiESQSixbOGUQWz24Iinthb7ydvJj
+C0dEOq6FqVqaPT18jI523jJ+U1utVhJG1XzAJ9GE1uapFlhyUnVzGe7rku7xD4TE1lVNo2gALmM
Jz+w0h1ZoUh5Hz7L5019qbDIWy7dEW9ZDIgkuZRFQYA3ehe+DPG9zouged5++ffJovLacw1UcEKn
rvDE7DbKFt18vm3i0bdSUIQQHl3e5A7PRy7ANrEJBaMSnDKIqTubEi8Pp/Ac2Zjp1ytMJvyPdjH9
UDoLeq7LTsK7Ci6feGJZc4MgHGNsp/IAbkCoucoDfbSsfSd9IaaVJHZ0i5cKCupcWKFfagE6L5sy
MT0Eg0B0CWEXrW/TerqZ4OlHLEq02Lxwy+k8x2FgJVWbgbQjLj1IbOnvtCk+swUbfZqKXb2aGyqE
VXE4Ez6PSf969i9vxckS9UZRIRMvIAOzHzFwciqhO1bu0rWpW60l7pLduKdkDSuqQlycMQAYPRSc
v4FzY1xKb5M/QUwMvWgluHMlP6Yd/oh4LZuPy17E2Vp2VNo3m6IRCGwExQdIiixD2S4b4N3s7ECD
OeSR1vgUaU7dqt0F+/pFot5Ch7PQ4/skKFwGE96iGKBRvT6P81RDyczvrT7yLSN4W17VfELrip8X
5qvJt6kEMexbip/5u3EiNzUYV+tHtCAeqk1vlQdxV4Ftnqy1xuohMhbumy23d3n+EBLUcZFzIhKb
1xcSU+5HMaPPUwWKUuoLCS3lpl7RMZHMdXhJ6flKE3Qc/rPH7KqYo2EwEhBL0NAz2hYnfUVHs/MT
D8fn/f5qiIkFg0hus0HHtVsLwlH2s1XgZ/tK1jmeOR9MXM1QL5p8QrAnilV5iY2UZzEo7SQ37LTN
LC94ycWTLnFO8/xb4WqOrnpiToUiXA01ZJw0cGT4H+iisBPznGnnQNoE2hdD4Vzx84fgao8J/RTB
dQPoXqFb1dyl5FXnqQHPfiUCAXrTVKGOoTDBUamBQaY2pcCJoNqpVFu/zp243y2fs9lvdDVCmAdW
JMhh4KcVKmTG1wr9aEJv5f19mTqpUlhtwvGI+ahoYo55XQVeqYeN1oZO+Zp9JTZ48U76jbse994x
O4KB7KC+Kd+XV8jZRsKcKnRZAh19MXAS8ujVb1L31Ci8TNbsS2eyLOZAlRWGADDtEzhi/j0p7nXz
Nsn3xM9tMLpZ/7Yc5lDl8VDFKpi5nEHUnELVents29JKM8JJts9n5yaLYs6ToEiF2Dc1wh/JKneU
JKr3LBXcMzsJ3Acj77U4H+hN7DHnSfRG6CQEsFe5ru010jEx0pOaayd/zNBF79q+NDqgKkDTWtKt
wT5ieV1wKvtkRYLiLh/N57ESfizvNu/DMoGRO5TiWAVKgAmPaNV5O7W/VwmobIsHtB9yvux8iW2y
AfSsTgAMjPlN2Rslrbu6G/0QQQoHY82g3dnXG8OzeCr1s/g1McfgSyr7IUTUMKQQioMVVQ7aazkr
4lhg6ZEiVxbkeBjBiq5tynCfB+/LX4cHJyoDJ20vx1ErmOg1HDVb96DL20OZbYiomqWEUTc32INF
HP+ibTUh2fUjtlFxjW2UB2gXCXdSyxNZmH8iXXeVJU/qJbwZFE0OnP5deXfxQnId4lSv6fO4iiEX
zAvdOejGjkxALSzDjDgANYsqS/ZeQtWwIn2zvM+cU6AymFO0QZJIuopT0BEHTJyOFG7VMLQ67VvG
6/vnLYhBnQL6zpAOQE2gUe6S8GZUHhOdk+TgmWCARsvrsJZM3HlFdsi8bVHuah53EW/HGNwocj9t
R/pZyjizygTVmiK3vOQcloqVhv96DBjg0OQqKvQGCxpyqA/lOzRyOvQBJ31Rb+SziRgSHE08qXi6
S5+eqBNHZ+BDrJqmJQLgGr0bdhmsGiMGAeuj5HHuIc7XYnt4em/oBpJhcVoBmQezxBxleCoMb7Xs
4/PPqOt6PkX7chH3aoJPpoGO8UzswkYkeUoPBppUjxImOGObF5pwgi92YLRxtS71YphUsrsmD6xo
DGxBOSGTaalIf5kBj2aZ45bswKg7ll2aQpoFIw4fTdpbaSzZSkIsQ/V/VDIWvrynHPzXGNyQUtkE
PXWdOHVT7yI3PXT5uF42wbs0WRnBRtUhChT0oQMGbFou91aRHZcWRjh26OJcZ5xHBtdNGPAQfL3o
ShdbWK+9G8ru5q1icBUc9X0MneEKBMvcd6G8fNI0BkzACVp0Zgr49Y/xzttWm3qrnqgcfG3zOTlk
no8wYFIJyRC0Is5b8uwigx2/eo7+ONzrD7JNwIDvOvELsm/9IT906/g+s9GRcNeuRCdaew5vlnc+
BlUlJPNNRYIcCXMbNL5YNpg6+69nULL8MwQ9Nxm+LE9tZHbdE1PMh0Wrjhob9Pzn3sbrRSvpv0bh
LY4MEsQ8FvL5wGVijPmkYHUJE1LAiy7SAomdlYBsf11bw/sl6Z1b45d8o90vH5ZZKJ1YZT7tIFZj
L4SIZms/gWzGa1/fhwYvjOUZYe6FJFC8fFQbtK0ka1EuLDXe+z6P2H8WWa4rYRP4lSeMCH2QPIy0
tVLfVv3z8k7Nw8rEABNZempkeioNXZt9vhOs2IlONTqcKRk3nyKXutanq3RijALAJPCv+r6OQEWG
am70xYBGrvzdzzYCrwGdt2fMI7WIu6ppa0SmSYpUZ39bVM7ypvGWwcB97XZolM4AxSnYBsi4iZT3
pH6teAlPjoOxaXmpStW4bLXAQf7Ybs3cMcfdUD3821oYNIAGc1QUqN84GOC16kSzVcQC1bnI/1y5
nubBJx+fgQIJKl9iSe9kUIQicpOs7AnkVrb8WlqJk3InOngficEAQYmCUBR07F5+yv1vLV6zpbIJ
eQHw/DtosiwGBmRQGYIeAXZKpyjs8UgjUnOlfpFfm10GsSiFQ9w5nz64GmQT7Z3pp36mwGDrOeaZ
qnN5e3Lr19CScLQHHFwMrFdb7WnkGaZQsHB62fx7Z2hxWQj4gNUKz/YtOmQd7VHZ0CyxyCsMcXz/
kjWfIMXY6cSI8H5BSynmETUnLY7IUdvLvs8DPzb33inBACIcvMGqlWiP6IHot1Twy9zEq2DNEw+a
DYIn341BDanC/E1BuRLC4aDL5KaQoesg55ZvFo4UK1Zv9H8Tlk4s0k2ebKI7JqkgxtjEvjgR7z3j
dQHyfJ8l7Bj1fBBNH0DYrruV5MRrd6ffB8cRBFPhvngxOT1a822VkwUxENJkArpWciCi97WKLdr1
W5xSxBK3wrO0p34Y26HdHRKU8ca3ZV/hwInMwAnajqGo6iNJ3bqnQLtJvc4K3JNpmJy7Zb44Mlkj
gye+pLSl1ovoTQUPXrCnKj46WA/9Pa8Hl3PE2AZLyIx2IJUluCbjhxxjKcKL2q6WN4269AJisN2V
g4LCFlFgIkZ3g3IT/ePlxY7FNmFSVaTDkUr7B1N/1KVvmnwk3KuLt1NMQGEUpdKD1izBpG/jxF59
Eg0QbOrcogH9naXtYhAizXsd/VFAdl2yotBOdzooyctvSutoVnxDZdl4HIG8dwc7F9tqrV+XJR5B
l14iJ9q3L/W+2GkHzxG+LzsDD20vLE8TOGqVNGzbEAEz7alInWyjg2zzqCNr02371OYNtM1XVq8n
SWHQIi1ED+P6gD/5FD2rr8RWt1TckT6cu1vaXR5B7A50UGtM49jmjv/E5L1+FAY0xEwfpEbr8NR6
jW6ovCT4RMFriZkfdDjc/U9WVX1c3mbemWPwQ6473+xVPO+GCsJ02qsRmZxrhReBsLW0VE51vUjx
IaEbaNfERn/iWl916/wZ9FBUlJTqkyuhxctJcM4hYd4qRG8NaHZj9ocMyTqRgl2jnwYxflrewN/c
aqoMomiRmJDa/fXajBQpL4YAZ4JqrdIOwvqb9l23hzV4bZz4o+LFOvSLfD72V3vMsR9I0xchTTBG
JLP66iXKfiheszGKVR6L0ImBSljIcZL5nbyapP8+OYpylTVZTGhyR7lviT0YH1K35WzjvCNebTAv
i96A6rlKCwRejDJ/cI/LGjJ4xuPw3hxV8J2C3XbFMTkPoFeTzIkv9KrK4h73jY9kFdATYj672HV0
m5yFTfQuODwi80uwvfTtmBNeGeaolR58pbNbsNOVxxG6ZL4TXMQ0C2dYd8cUQlpgRVrFJ57j8L4i
c9Q9n0Rm5hWYHTMxLY+pz1A6ybXMOe4cK6zEGyhP9KoT8B39ZgVR+VXkH1twpC9/Os4ZYHV60B5Z
Szl1SDF/L4XKEk1bFNda70TKg5B460R+Wjb4m5vvp68YTC7CjAzIxrooqdGbL9mOWw8taLgUht2w
HUrO8nh7yECK17pKObSIHqXyVWyO+bAV9fflBXGOm8GgSNp0EabSaM4rBZdd+S3kif/wDNA1TjDD
bHW5aYFUTj/Im0QHF1vGK43zTDCQkclahikMXCyqlsX2QNBHE3XR9+WN4n0LBiTkAK3ZhD5jpfpB
1FPUR1+lmEs4Qr/oAjAYDDBIuZ6PQkd3C5dIsso2ElRQDpXTY9C3OxDR5tUT6Z+9ZJABAymSS13I
YVAvnVy/G/pvZfEWYGjKzFJneQfn30I/jw7L1FEGAxErnx5WN3mQFWi8CIY11PFbpvMGMObLEBDG
/r/LmCUGH5U0GjwZbm2ARRPNxTTrEHVWgeeX3aAvDm++E69hgGuUwYauE2UvG3GPNPsWU+4/cnSF
4K7cao6nQzCNZuW5FQDagLTw/dg5pyqp9K6I4ftUqUxx+m21jm/oBCtvRoy7OnoKJwcZw7pGP9DK
DrIeA/jIaS6uf4lsJQfjoWf7q0r8cxGKS/Lv+hkZ8IBIlaslAgAwiLdDuxW0Q5Vx6qe/eV9cbTDo
oWHcIg06rEs7jWuQ6G0E200tSNZj0C62O05xnWuOwZEoHSDz2OBepDOetJW4fym3lUPdA90XvLue
d+YYPOnHMk2TGIsrxlNkHAoX4VSz4gqQcsCRZQ01IAiOVj9qptA2Q/XuBuU+NniZxGVwVNlpJxVl
mTITsXWgMXmXV3jk5isdlT5hn+4DR/Ys8W9aGH+iiCoyLwchLeuwiAGORrTryevgvS0j4vK2qexU
kxY2UjGGNNbtvor9nkRfJF7XJ88EE0IEBBWs0EUlqNKSh6Qie/QLvKEAwXFr6ke/hyFVZMChUAS9
kCm2h8WdN+y9WkHLlGjn466Rb/Oax+PDM8fgQiwNrkzKHFikyfdxXgqW2A+DVZvKU58V5aoM/XFV
EPJ31IETj2DAIlJTlFxpuBQfW4dyf3i9hfp2s5Zs1Y4jS+m4ZBwcxIDs3K/Aq+uipxkjIB6PhcBS
nHGbb4dXCWRC/gr5lvWyTy6H1KrIIIaQBFBMzobAURr1iALzgx6RxyJIvjWGehy1dNsn5jFLMh5H
Is9RmUBEi+MI3FU07eKltpIaq0TtrUjuNsvL4zzTIbX7626CzC0yQGSPBrT/e6YLK29DCbcJnYLj
xlecZV3eE5Nb0yOF2UomlpWbJxfjBtlzzBup5dzM6sWBJjaUxAwHhYamdE4839G8SnBqLSGy8mcN
7CPqo8kJhpevFfWyyROLuSoExEUvn6OS3pLLL0p3X4MKQgQzwfLnWg5P1cvSJ4ZcElZqTrstyqEA
t+CbWug22mDtTjYsVebV5jmwwpZOw6YO6kgA3g+N5uTiGpVmXdmKRbCpqsY2eM2JXF9k0CQMIxw1
DQFjeAR6UdaY5FRu36Odga44i69vR1F4AaUvE12T3aQ1AjIocBRTuqmFW4Und8H7fQY7Wk8wiK/j
9w0QTRI5sJB0W/aH32yZoem6Qf9jk3lBJiRi1uPKdJ9qhwqBuzvtUX5oMXVCw7XohWOPxuyft+xq
j4nph0hpjUzDTUO+NKXl33ab9iDda4VDq33xBy9e+81Zvtpj7usqK7y2KbG+8TyuvW20rw91YpXf
WpvO6eabogYnKeeQ/SYddTVKv+vEL9ICST1JxHfr7HEtq1Z5lFAfphpWNO8NwSFwj5gnEGqkq+iM
8jGvQDd/yq/2metc8YNQTQyApDes/NYanRRmZVx3aMPBlOvg0NJc8mjuyw1PlXweya6m2SPYdHIz
0PeTlgxW6h894Yvbv8ga75UxH7te7dAtmGyx38dqaLSwUzv+o7hK1y5ohxQIz1BuN+GWt6W8HWVO
YpLrvgqZYiBZsPPHl7L7UhhHv7gNRF4TI9d5mIs7gT7dYAg4Id2e3Hk/tL2+7S+MNf+Nn5Yr90in
wuRtdeCt8zdFhZ/7yvbQy2rVDeYI11UeqJpstg/P5o1xpNX4ZidbwdpAZZeXdpy/1K9GmXfB4BaQ
T1IwMyMFT4WHDd6VAcdh5uc/1asNBniy2Bg1zQQQtGuM66NI3nxF6/4pdpKNvCNgeC8tjDS2FlVD
BdGEI3J4D39TUb7+AQwSKZUaa4KPqzfc0bnTdhvs5DXNLPCqiRxfZdvn01bpXWHASmkzeNI/+uKp
9PdBd6i97b+hucoATVdBgKYiOIWSaVGGWG2HOdCzvhlXIbpTeYWF+XDiuoMMttShgWyQCbGGMGjv
kjrfe3HllEa2jiVQkBnt3iDC/fIKOXD2SaJJiIwu0xFRjHWa203Uv/VlXe7boWtsPQMd0r+ZY2DG
IF0tRIkWOYU0HnMhfUADOsSc5T615LDnKXrwjh2DNFmv1aVcYj87de0nr6W46aFes7wijg22nX5Q
3LhpE3g95HGy7GsqnuV0t2xifnD+erTZVnrTd4nnZ+jazX5Uz9rzCGbpFDR0Ah3bp3pIEKs8CLGV
b3gzCbzoie2oH/1OG3QNO1i/NyvztUJtDXBym8YWAUsyptZ4KRuKUgvhE9tRL5VJKQQm4FmFyhSK
kzta3HIxsk559v/12zFhTJkbUd1ckhDN3i98O2ltoTY4DvKb5/jPU8121GehV6KfDW8fsikR5SIN
1by1g00bEoSdJ1q8hgSeRzIo0iEyA8sVMEssDnX4ECmrMnta9kgOArMd9GBxCBVVhlv4EDNO0dLr
lduyfQp1uxfi1bKt+TfCdfsYyGh8IRME+gYptW9l9qJoHEji/T4DEk3QjXFdAAH1SrFzLTz2qse7
Gun9/smrNVmCoocqa7LI2MjLJo+CFGsgm/A2XWcnlB0bDH4aeGxza0Kz3/9qjE1Y5JpHao9SfScu
zmufnytF28dy+rz8XXhmmJgGEwaDUtGWezJsK3M1urcZTx5n9tNMVkLBYhID95XcDdqA2wKK4Qe0
o+5CUeZVfnjLYKIWMUUqGsPGSNAZTwk51E22KQVuU/LsNTtZCYM0IkGdLpIMWukJvpL96EAUHKMf
Abo9OicLrHFV/n/MnvDWRv99sn8Qy8asx4DUla+D6ssOw4ec135BPXfBsy/h9sREXAjmIAq4mkRx
0zSOEkpgp8JEsfgOEhQLx8npPd6wwmyYNNlM5mkUhx5YG3W0O2UatHWfu3EbmndQYhyQ36khhLjs
5/P4PTHHAJAignXBQ7YRL7FL96kTfRCwZdB3mHfOXpatzb+OJtYYqAj9wE/yEfGEfNcHlrmTdu27
sdExFiWsCpC2HMFFMt5rFsg912Bo5+d8OK56+QMnXzRQ3UwXBAyZSTnEP1wrrz9w9CwPStzLS51P
XVyXyjZ6l0pcln2PFjJyEmLa0n5GquSmR3XQtYy1gMc7L8DmHAi23TtMRspRg1durD+JFSiOzoPH
G2jjYD3b7F1ERu9KMnKCtH2dCntXnSU8US2dbhuqnMuLtyAGV4TEH8VKQWdqB55CoSrPdRdDuS7i
LYqDxCyPbgetWND10407/q+QG5/rbQ+l7kttHNDF0zbhnQO251tSUsh6+ejBLlbJcw9habQ7RXbh
FEcdDLfr1mqR5ul27Ua/TQ4yX72b4v4CsF3G+qbHYPR6KYtxDo0nAvoAsEDakQ1Jyt6W12gR2PDK
KPPP58lpYGCmVopeqDNssR5jcUFkBdGH2aVW154C/b2TPiLzLtJSHrrx1sngjRCi9GqQEDcTOstE
aJsWSFi+a2d/m9sBN3PHgW62GTxOoDpc0F5ZN3jBUJst5l9z8yAPa4zRWS33puDcTmxjeOxn3jjQ
sfFmFJEc/FDrre+fQz23NXVndpGNYioH1eZPioo+BEPWCIhkf71zhZIIfl66aOJuyIbE6SHJ8vdl
4Jw/9D9NsJ1yIBIO0O6Oo5G5nSWF9xAKgwri9t+MMOGdniupmRf4UioYUWvzEQLslhY9/psRJsAT
Cp9k48XnlWbTm926bcCyLmd/hZLXDaNnYHKWCxEcC42E9FtbFpCteBq7YqWAhWV5MfNf3jANFbyq
skmYaKs3GrEjGNPCdHaYOIZGkpsCDWCcPN/s0wvqSP9ZYV53mSDKtZjiu5Qi2LrAId2Igl0rL62e
WYr8sLykeU+7GmMirahvQlMe8JQ02rOpbFAjR3zM2TaeDQb3DC+rhSFT0XDQqKsmLNeyKFtx6f3V
ubwuhTmXeUJyL6RjKL1xBvEMaIuWt2o+bPr5+2xeuTHQVdjU6POU0jcT3Heqepcqm5hL8s3xMpai
JY3HwtASyGTleW4lQm1nGo99aR6kr0thTqUOFTh31ECJFJL3tLuNon1qPoqV6ZiBrTQi5/vPd8he
PfoT5QoYG1D1hkfTBqfmRjp4m+wYbtFxx6WXnZ/VmNiiuztBAj0UNQlq8QjO9sZmdKqNupYs3Hhb
ytCIOfUv6oqy5of7+OR9pzJgNY9virtcBibSKmtLX8afgJY/mifHdOP3IkN+vt6YDq/A+puo4vot
GbgYcMn2Ea3rpLFoNcKzKBwVkliKvwnafj2aKAoku0pc/9thYHBj6ETXaBMIPrQS+lwGYueZcUjB
pjKkLueemk+OTj4pgx8Ed4jgGjjY1YrsO9VKjzl21Vup9/6L+aV+pvWO0kaOghMTc3BLZQAlrElr
ph5u4XAwLVG9bduvrcRjfJpnj7iujk0vd12MfhDaRFlCCLS8LTbBKVxLUCRR19neX6eHQQIxJXII
Tm7HG2V/qe2s9e/NASIyf3WN/vQlNg2dh4YO6S78LWD8sVQdVFA/pP607DmcXWUTziDUjoQRA1Xo
oAs3menvK1Nagcaec4vyTuGnPLM51GPmX/qyBpuquxiYI3qlHCdGwu3I4mA2y9uiBL5RY9IYOSb5
BwIryySctDlv1xhMKYVcGFLavRwMZyFcV1Dv7FzOBcqzwSBJ1WWqEjSw0Udt7ECU1FjnfR9bflLw
SGh4phj4QAXKjDQTYUduPgnS16Dd1yHn9M7P+E4OFgMbo24OkUf72GUQPLXncYtpEJDxpS/0VSs7
JRR9moN8359xku6XfZznDgxyxG7sCTLK7U4dHZXgrOj/5g2sFhNGzfXYgLaqkw69JY3rKscYoMLZ
QM4iWDGmTDMDMTCQNx2CeB12uq1FhHOLfK4+Qf5a12RVNQxdkojMbJTSup2ekaoHtAf3ilNsIlst
7cqhnS31h2u3PLilPvzLo/9iUDVNYhBifhIBqaNB8k1ZQaNQtK+6nVcndiA8dlx9Wp4durmTMERS
U6HFs6d2IlW0Y7lGgrvLrNgA4Z6UfF/2tk8PBmZNDDZkZk+kUsYmauLw2ATDtnaVbeWFqybvt5C6
cJbNfTq7jDkGJjAU2rZtjiWpmLUdDeXktYZtin/MOM+YYSCik8SoM5KqdmpRRtuiHH6kic657z65
OGODgQhTTDqjjIraIUmyUb3xnAz+0/Ju8UwwHh4k+KvrtOgdv9uM8k5t3/7l9z/pfRACWZNAC+DQ
tbRSvWgDxiJOM9byBzfYnveiMlJjjPPecbMfhZk5Sbv3BV6RbtaILhuappuyhpTDrwem071GjEQY
aZVnU78bk4NRchP9sx9jYoRJE+QtGGqEJsa08V33Q7AgVfKt/CZ8dRtrvEh6GPc9r5TBM0n/fQIE
o182ip7WGPOv92b42PLIQGYPv27qiqETUcHO/fr7RE/i3m3L3hGqV1KdXekkQd2o9FCnDTjvuPlP
dDXFHPzS18Uop66sofGo3AQ4/kP7vOzO9Dh8wufJcphTL6RZm+Q+bBT6jWf2liZ8yYXvgulbjbxy
lm19Foqmx39ijDn+JPB1s8iy3gme42O3KnfCe7SFrhZeioZTYP4NNRhNcvQNbbMsue9E+vNLa2Wg
wfME0nsyhYajvyP7aj/swWOwzdf9tjxoTvYqexAIpl2sHS/Qn72eDEXSoYkAnnaFOQj4P8iWyFh5
JW2afq8p90iVBuHd8gbPOszECuP7bqNlipbjYqrdr742Wk34FCcjxys/9/vRrzixwpyAsTDTIupx
qGs8oOI3/eA7aMI4dw44DdHCJV/0Jnj9frN+OjHKnAWQyJp1G2FpZONtk329Re4MCQ3eE3QWPYCJ
EuTSge0s9MYFKdMs7BonL06R/yyqf/oYu+zd9fcZ1JVqMVQrU8Rdnnq2aByH7KSSv7mhJmtgfE3P
8H7vSV07RboJwne//rLsZbw9YrwMSTk3wRwpJsDS/tDF1Vnz0tWyidnjYooi0bBVlF/+V5BVxSYe
XTfFJYtorhCeY2lrth9dz4UEuhefIOFqiA3sfVCKap1MDZ1qNEeFYPmordhS9sORSk5Jf/qOoJ9/
Yo4pAXSuKsV6mtQOpsB05dwWB6nheNjn4jpjg3GxHkPS6I/yejzDuhXVe3IVSz43DsVU9Y3XXjb/
pRSC0oyiajpL1YISpkFKH9dhmIa2pDy1ww5McVbObxr4VAW+rOtqibk8woZEgyBkaN7utdvCE4+x
hIJlm79EUblTsmQHlZF7jFZYfg6MEHQO7M1iq3k1z7ikr/Z9gQJmB2HGp7DoLaPZ1OFfucdPGyw9
i5gRtFeidwona9xVnbkKdH+XJdFu+XTNHuDrUtgBDtHvOkUu2wZvJNnKFOOr3EYFZ7s4fsFqGgRe
G6Jty+wcVX6vq4fcP8vGd1f64zrUxSk0UzI0TLd+Yl8F77IrClqJZ5/un9KiXQVdsxXFdL28Y7OR
g3k1Q1c7DSrlvvX8itSOqUHIMPgijlYodJZuZpYkbwhPAXJ+867mmKCs80K9biqgkkpAuew/tN3X
QN+15GV5VfMufTXDnCiNFG0XekAKT3jOo5NGtrX3/c9NGKIu0xeGJH5q0xOCPmmDsoNClLrNMDFZ
HFL/ednEbE5jYoPtzhMgLK5CxAhRj0P2mh2jT558J8jhupZsiYeOhwRzX2dqjwHxaDBS2R0QRrYg
hMp3ffssZB/KX0X/VNbHNIhuaJ+Kn+GIKU9FRMQDJjYr9w/5eFKiPyYaxPmZGmEcWzSTqMhDQEGA
MnEdpSvJkzhoM/dgmppgnNn3srhrdNwQBZ5+ZulADsPStUeo9RVobVv2hTmPntpiPDqvVShEa8g2
EenR6O5E6cP3eK+yOfQ0oCWgEKLK8GomvAohNlzJY1Q7QeRaLrjXtZoT/cyv4mqB/gUTtNGp/jSp
4WCN8JJE0BJ9INpfxHDTRdA/YWJC6NKAFAacyx3Pafrd+OOE7MWvrktg/KoC4ajrIR0GQhPvMHry
HWhV7OVvTS9cNnSbLoHxqyLpwixyEUt1GgRsQU98UrpsXTduaw1Nf1TGr55s7LyUd3vyvg7jYxn6
wQRXxxNBzd58lKWlcOdyR7pmo7jp6phwo8xJFwoq+j+p0krqSHhkeU/kTNbJukLbyL95HNuhWCDX
EVQ6Pldc7xX1iyrvI8JR0pxFzeuxYVsTsyYmmpynPV754I/2T/L4CmU7x4OE57JfcM4n25Eoh9WY
9gPFACW01brbZsl4v2ziMz3gr+7NdiRmo5FEUoQkU/CsrJMVJVFtd9LWPY77ukB1NHG6A29y5HP/
HmOUgYWiLIwihJbA5QlsfivgFgGmOA60vAIVxAAjHaXdbQVw3Ojfxa3Pe1jMBeATl2Q7FiPZaCIp
waLljbanSZN2n2G+L0evIi9dMnvGEC3oIsG7QjMYjI27QTQyur+KFmKKebAbUBO6XPnMWVeZmGF2
NO0j061o8qs/5yYUUPV1sOoPwVOuWmjKgSYvnoC8uX3e0ui/T5C3rltlrEYgr9He+/ojEW+K5mPZ
PXnLYsC3NxM0KLQwEcj7rLuTeIWqefeXCRE1gr4sUC3+uoZcCqNmTNG+nK16xECPsh2t/DXJrRbN
D1Bff6U5IJM7XPS5vZmegKtdtiNoCMzUBXEeQolVAMmOXQSSXek+OlJ9RXGt2PKWR7U7i1oTi0ys
V0nJMLoDHDF1MTroRMNrLLxI5o/lDzbvEz/3k1VkEg1BiX3MBzqj19VWR5RtYnq6BcHT7b8ZYs5V
DtmMritgqA2rF801TsOY3ott9LZsZt4Br+thzlWUZO7oitg1pP+tZqzulSrkbNn8BTn5Msw5ipIi
qzwXYWWe4eSWtxDTdoQPYQAYZg5Kcn9TV5j6HnOoikqJ5cTF21wb2wffNb+6oN9c3rbPFXTGv5mQ
RsbzXxhd+DflpBQs30a7z8GLrEEAtzlAHtNtUW1Bcm7XClb/F8mH6QKZuKZpoVunVNhQ1SjeSrG6
81Np7YnmhrPI2Wtk8uEY8BghKFRWHWqAxknbp+vkFBzNTU2nEde8aUT6U59CxKspttXHM0yCjhTs
J00aV5to060p7xwPJDjHl+3iESoo7hgeXgSQJC8qgjbz4xDyUpWcM8W28eS1ITSCAFA3x94qoFvB
a+f8zYkCoYesoLRFWGqSoYk1IzXxFvyPFg3etyWoxhT/j7Qr25EbR7ZfJECi9letuVRl7ZtfhHbZ
1r7v+vp7aN/pVLHkJOweYHqAGUxFkgwGQxEnzvH4nPrUlT8fzdkY4236EhpCvsDbslq1hBIjvk9i
bgdJael/dTwybbzIRNIlFg3Zh+2Q5AQORyBunFW7Uf5Wti+XvXrzdFY2mIg3t4tQRXPUOYW03PVD
NR77SpE4ECueESbkgdk4GIIZLqAPh1b/GsSPlxexeSarRTAhzojLRGlamnX1uaPhKOTSVo0fLYFa
Ow/avXlnVrbob1mlQbKUKYNSB6Mzp40vpdn3SByvokrkYaG3c4aVIcbR5kIqzMKEo3UgcaCMdYYT
3CJHeaCQl+QusDvO47ddj1pZZALcrLZZMC9TB4Ch5GXfcje6wTDnfWaph9KrNPuPR7Doq3G2x0Y5
3YzMSFGRxUrpFeRMbAFEA1oVcR4nzoGxQS7RxVxXaV89afbzcG2G1w1Pc4rj32yIE6a2MssKJsTF
jcnLFHByhu0lGBJY/kyMabKfoLmil2VMe4id4orpKSBXI69/uHmFFAnMAkQzZcNgzj5qpU43RwFN
Cq07GiK6BYHsBXF/QLJ0KLL26fKNpTfyUxQ9m2P5XCUhLlrSEtUZW+hYtZJot2HjiZJgp1rz9bKt
zd1b2WJT4TmSAULGB7xmzIcpBWFBiRButcZEOK626QfAi6kG4rUItNrH2NA2hUHUQe+cpIP2CWm9
weCStm6v5myDiXWhbqpxEOOSqg/qnty1/yhu6CIsaC60Bq3xavALnyem+BlYTW/qamFM0AuzAApy
JbxD8ccaGiixuzg0yctt2nQsB1Ss69vGrq55T+BP1/7sKOflMlGwq4uiETNYNq67K/VGmcHwlB4x
SnzM7eyY7+vbyQ4symcj3AVW5/Ooa3nbzdwL5HtaXpgJrnZ6SIPnCOFpLHl1U47fsKNwEypMatxm
QHWPodXMu4kL4+Asg51+a8fGGHVoTjt5slf720z1CuMvwF8rH2FxWd1iFG1Bsh5xNvkCyc3YVRTI
pITcl5G3FuZbsIFGmWIKiLZG8xwFpaWEJzLxqKl4RuiRrZ75uIsKMgUTstbmVQFJe5lYZuldDkzU
dy/4NquEUqjyVFbgKXZiHWqBLThcMGKyjOD0akIfPNpHOeTVnrezCiiUmJTd2jBZzud0GKGgTKuZ
8kN4kj3QqmCQ3A52ul/sOpe22sOWExXpFfm0zJVJZiuJGdcga8DHTN4VVig9m8tiD8YDhunduNpF
7b4ped9P24UejWA+TJJA5M3S/QZCU/SpnP/6IEWMpKq9PkDD+JCisjbSd8HhMTJuPmka4KuoLomi
wSKlRhJ1UtEDvSJVdyI+CfPQnhdvTl4vO81mrFiZYXbT0Po+GUaCceuoLt0eapd+I/exe9nKZjqw
skKvx8r954yMw4BmgaMbT7J6XRSaFwzfw2SfEJnjHtufbzp0+kRRlk3CQpdIFzdyg/F/fL6JNgGr
NcQancAr96VT+H8sRUpfMl01FZyRrqssVl0tpJroKp7PvkqsFkS/5tXYX0fBq1z6l7dwO50GcNyQ
TKRu+M+Pe7ig2xLkIbK2MCzAjCj56CM4RieBBeCrMokuFHyvmhTcTXM1WF08H5Vsvlq6lFf+Jlv3
b/U7mCcsHltdWTr0SELQReleex36xgOtvDeoXPCK/ZvueTbGIkHCKe8p9TVq7QJoJ4feKkqOa26G
E4OgoI9cWJFZ3VpZ6BNRAlXZz9pI4XW75ic/IC/z2HwADBNjIaYIBIDCvDJGFdd5kMgYAKn7zs6y
HCT1s1pYc9mavBsgbp2QqamAjIGiGUDTj56Sd42pCjRDpSS8VKxWc1Q/2c07XozaPJ2zIXZcPMri
ATBwhEWM8u4TSGJHZsI5ns19W5lgsu2w07FLRohKrXmjql9mY6/y0EafJxnpJTbxLx11P0xp0t+w
ik6lSfRArWg5PffD8CZFbXGMRUcV3LZ4zkETVjX4L97+4j6bgFdqpg5ciMHKnSRyE0ihAY8YvMBv
rfl7fDBP4n6yBR9ac9D8cTgGtwqOpgQySFXHKsmnbkU2hW29ALyj+AYtOPqtao/vKtSwxx0ROee2
GYZX1tgehUEWUs0VrBnZT3JcY0RiMNlJjPxaRH7Ny6w34+PaIOspJA0alDiQWh/EZyp6pdwWR6nB
t0RnRwftxBuA2HrT1vZonFx5TW6qS9dqEvIQWbmVhW5njuJJqtqrKJevxlLkxd2tm7C2x0SQRdCR
pIL6yJnecbNtCCZFju7mV6qvHtD22ZVfY4+HNt78XjIl1EFRMDRNja2FTkTKArmnY0tPIzTvOi8+
yTfaQd0lN4YjX0PX8Yt8Z6DjSnYg5H0IOF60lQStzTNv3igCKh+QUnWg5O4ZWXC9zN1h6fUfUxBx
suffOOx5qUzUJFEqtcuC8hElYxr2qZv7xTHe09sInuFvly/j9mH+a4wFGiidpOSRjpBTTE3sjmER
4KNDC50aQWp/2dTngVSEN+TnBMUewLlVjdnE3hyTsazz3qlnC8Isuwi9wtErTug1cGmQtm/hyhiz
i6WgCnOSAoio3EkQgcluzNyKfeGJaqV3dvKlGzmv3aaLnA2yyGVTbKUFY9pYXWOAGeWY929SnlhT
xaNz2/wIWO0jm+sN8jTr/YiMXL0J/O6W6vgEu+YH9JAccIDbFf7J6/9vO6UC+Lf6c26QnVMsc0HN
2xHJlgoFOki0QCnZRGXG9CmDAJcoaCu1M8/W2MJBHGRLq1UaZEx2CkU2HE179EyfYhv4UuqbVSCM
Q0oiXlxDJiZTBZLbvk0ziqMYvGav2aVP4cQQ8fEHV7ZLLzrUutVUT4kdPvOysa3EZW2auRJZmcxC
MKC4IGeYyv4n5MHKNq/3amnMLYgAmkvNpcJoiIrh7+zZFB+r+e3yvb5sA5+3H9+fOcizOtdRUtD1
xAri00iexSG0/sLIOf6zpWJhkTSymLhdgzHfzop6ZQaBLU09JzfZPI+VGeYtLXO16ccx7Z1ZA4wm
bnZjkXDiO88E83zKgzm1IMdQnTR9RnPPquOSs4jNSLRaBP0Fq4TArLqI0n2iv4bu+GI+EvGHbD5M
JW/wiGeHOsbKDjBBS1KJBtDx5k1WvfZxZuX6/SCknMi6HctXC6I/ZGUITDmzmWIyn8ps2RLExSMv
a8FVlpfWr6/p6G86H6v3nqVGk+euU8wQEGZDfiybV4mb6vO8gLn4s15Hpdjh3c32VHw7doevOlAZ
lgKiC7R3Hyb1z2VX6PO72kUmFiwQRZM6anJsr+TxWTZPS8Jjgd3ORelQIbotOhicPp6UgUFZ0JZL
SNO+0GcCbOKJpUOD8j10Tbv3qGRfhJG0XrTzr5cDxOYUnIns8H+mGSeZBMkQwxBXd/DAKqnv4iMQ
KHsIvgRXmgn+aITxnflWuiXH8Gb4W9llXo+0VWd1LBbVmZenqe+fjGm0o2zg7ezmRxMBd4+MAWGM
9jBhA4IrQZh3mAanYIB4J+0Et7OWQ7KrfN5E7XaitrLFBJA2S9Um1DBaI3c2JeakGcYkgs45gzXe
5+Dm/q2MMS4jDPMstiMWJmpHyq0qjG5IMk4I4RlhnKOppFBeZDhHGZwy47GJroX8/rIDbkbD1ToY
PzC1IOqVolYdCW1Mcox1jCRFb3r/+N/MMIFj6CN1KEV8XU6zFw23RXebRQ+iykE2bOd7q9UwwWKU
qiUbI+R7v0o35XfBjn6MYPKllOgp78XieRzbMi/nWjDg9bQkAIEX2qC3o2eqfw1SIx731+bUM+qx
/7tKbOd8Abpv0ErlV2G2vKflc1BvemJllRDJgKydS5Padicc+yOX7mgz8BPAeUxNAQ8Xi1SGPG8c
FbQCTQq/SB776fmyf2x7+vnvM3c3KKJIyiscnLj4cvmiNL5KXi6b2Pb0swnmxuphqihZjVwswoNV
GAe9esj11GpnngjPZlcHRS/FQAlRlUWTSceCIm6KOpnpZDM5YEzcjg/6CUSpjnqQQCcdcudBt0/n
bJCJsnKnLHrV4f2CZtMPpZa+Dtn732ze2QJzPnpRGG1h4Ls0EGq/zClZn/4mDrlTaJFz2dS2K5xN
MeeEEkI5ykUM5ef8IBmQIlN/KB0Xs03PgG2DYe7JJABZmPiCYuJeEk9ZJaTYMog+O+2pBdNcvK/3
jUV2fHa7TUTm2hoT/qQ+7nUEJ8qX0+yHV0oSJu1yW3fjPVACb6of31LdVf1WfvyLzZRRw8bTq6H1
wWxmog+h1sa0DUyuhnIXzaWtcQGndK8+7+XZCPNMQTBSlpQePQBNeczryQVp0G0vjHYgLG7a/A2t
CbK0f5fEnFzfN0UeGHSCNvSr+T3UdqPiX961zQWdiyJsqDXyWSC9jsd9MQy3A8nQJL7hSzEhD2H/
etnUdrBY2WKChaENlQkReeqIgzP/g37DT5lo4U6yCeq8ma1yXIK3ODZYBGPaKGGPYAElPLDGWVF7
rCBOrZArw+SxGG9e5tXqmLhRl/k4yzUcv5Miu9EPhfIayZzSLv0bn9xvZYPx8Zzk+hJTxqGxvDXl
XVPzklh6Oy8ZYPw7C8NBimRauUIVabmKXWCpQ18/QS0Uar+aJdkFINUzaDEX3hTSdoqxWhzj7Wnd
yEtuwnbeAHioQEdce5xDqIgTJ33gQQB/44z/qynJbPNXKGpDniIMx7dueqL1suImdFO7O4yOZHd3
847HZEATsk9bC0pmXf7Zp2fb9EZc99CLwiSBPNWYH+5u0Ps7qbGsWRpm18f8OVGmWzXXut3la7dp
Fw0+RaWBUWeLkZludlOjA8w7N8/KMrtVrVmDeFN338fgcZkqS085XrR5E1YWmXsuG6UiQPcDUI/w
XgLmJ/eVnHMRttPflQ3makNtUDND+ko3pkWZ0XMf3HnCk2bReb9xx5NJ31wSEh2MfmOeRmRbcIEk
FLIu4w0tpvKhlKcdsjg7y4EKu3xYG3YI0AjoxYqyiWoA83oK7aIvIx1kjbXya2bWiW00oTunKSfs
b+0fMCoiUYG1MEz8J7x1VbExA1E2xnAA8kvWXAMswQEYQ8I8tWp98XXQ+UaxcCrK0Elyyc7nH+lE
/ny88cMvYEJNUSrmEki4D0H1FTCZonONzg15xACbG0rAh4K+KdFlFnYkmHE+TSY++urgpY6ejdkr
Jt5ebkRlrORsg4n8vYHcTR+xl+Ih+EHL07lt/jMW6GEuNoHesQyJcV69n2eTOb+pHacGn1CjIyKE
xV1/7Po/lykk+od1MSekguelTSjeTfHrf2Snfwp9+gLgolGBS4Af7eYp7qySw+r4G9887yfzEFSC
ki6zhMsW7Q0fKNNDZzWgRP4lGchFbG2kxx9WyVy5KRyaDhp3nQMhv/D0SzVw/oZ2MCKJk/m84X66
acwz8MEc890+FFlcoFeD0k2+7JWluZvD1O2ywanU4e5yMLnsIxg8/HjH5SrTg7TGynC3wvEx5I1w
XL5bCvuESk0qo5CNPnPS1dlpTMl1XXeTNSwZTwNx05IiGjogUhLIL5lon5SFrigKKqOV9m5CT7ya
n/qSU1HZ3C1KNqSpEkQTFMbrRmDTSaihArXkd+ly6sO3y6dB//+fDn719xk/S02CspAeK9AxDiNL
acD93XbPbTy6kd46usQT49wqyhNxZZDxtCJpjWYRB0olmIBEYp+7wV55kIE8+AkcSWrrr4LS2SKL
5ACH/jB2AVINdSK7CUQPJG//5tVYmWCwG2ZJgK8cJQxZlfXXJcx/lJV8N+j9F1Nvv18+sM2bqqtE
BgAG8w8/93f1RGbqoobItcHZNsvO2DxLynBQWj8IXi/b2XTulR3m+ShJ2bdyCO6aMD1I2WOffiE8
EjXeUuhPWC2ly9ohV1VwveYDlJugVozOiTek72Gx+29rYZ6MZmwiOUzAdNaWkIUMjuL4QnhP+lbq
Dsc+HwxzU0kx4KZKP4F4Y3WS30MU22NfAbRQrW5VzEXyW9A/q36fb+/ZJnN7l1yoSULJP8kd7Zuk
biLY0E7zs5fAQzPSMX52vyM3s8ujsJv9H+aehyDl+Qlzn5s866U0x95G+Re12GftO3cYZwu5sN5a
Fm0SDHNQdpRPC/TuVNydakdVR6Xw3pGnWcRKvhinVOQkvduRF/x7hoKSKwCWH70Toyt9FCUEF22s
LblIrIXXe9reurMF5otkMlH+KmSc3pz/WKrJIu3r3PMKbbxlMI9UnHR5UC6gVwH9mKZBwvHPP6tw
NudFMHFCS8tKA0UMiJqbXa49StKjXv/zN9f3bIKJE1qhNAMpEsA6lh4+nU+JDzAZcYRJS/98agPf
UQQfuQr6kBqLMRSLRSFGDPB1aJzU/qTWXrf4l1ezhUlb22DfI6Ebw6nUwWgt+sohwqUNj60P3QBo
yUD2UPbr+P8ZrwKXnIrrDAiSy79gM+6eF8kKpXTovk+CgM85ATPBlQcMv5W/GxFvNHQztViZYdx7
gBVgcSi2PAeB/PgOf7dA/GdhPNmKQsO5vKjNy7Syxvi5EKqGNAXYVa1wy+FuANhP4Jzc5lVamWBc
XZxlVexUoGKS9pGMD/HAmdznnQvj57Upgh4PYmeO3vmpcA89LqG265k3y7P9Uq3WwTyHuTLpKsTN
sI7Y0g7Re+mbruYkz8lpdnKgwIDHMTguxzsd5nEs9XIwBSNTnFDvvyuYCTxVwyxCzE1svct+sJ1g
rlbHvIlJEka9OeM7Lf2xeIuzgM+HVBY+EX/Idu4lT7xPNd7SmAcQZL2KUUIDzAlC6UszCldiYdyn
ffpweV0c5/vU6iSRZNL6lZPnB7k8aNnj5b/PWQZbcq9JMLTzKLTORL6bIqhTxWul4zg4zwYTEeJ6
Bu9RZLaOOpgYA/muJ5olN0+XF8JzAFbApKjAXK1TXj/RFx5+9XnIvvcWm454iDseEGELB7iO56yG
ySRNZKoHnEwDJfD4PoISOBVkBAERai2zU16JTnnDT/4k+qH8Kfk7OzrLYN6p6VBAtg0IdSU7moXq
KFmLORPVL0PpRdQaG6joI9Eze+jwj8ubzPNGJoS0Q5On2ojYviip1YWvScV587dzPgMjLWCwAATn
Zzd+9XHQKlGDiI5TbF0KF09B6CTcL0ewbe8le9x3vnAb8JBpvzFqmMAMoHeMf3/M+folGcdgDpDz
YaYhRa2f7BcdorK4FUDJjjvlZNxzGWm238mzUWYvl0DQuzECNCPUX7RpsEl/W5sHouyEJnMuH9v2
BTybYsLwnMj/nwwWxVtJHlpjb/S8+Lu5HBNThkTGXBmoAz/uoUwEM60LuCWlhgcIyDNd9S5w8MSg
PCcDTyV4ExDpvKRm0yNXZun/vvKXIZ2riZR4/9NUfoul5YvZlX8TvlYmGO+Y9KzRKLeOg69Wu5AX
d2kDZ5F4Ah70wfh0r1dmGH+I5nhS9QUNyWRPAVvdTvUlNzlwe02b8WNlh3EGNIXMSVuwY1M4PmdB
6Eqj/GJUmZfPwxMxk73Sp5ZYSeB+VP/GD1emmTc6leYgG0ZkUmF3L+TXxLgRg8fLrk536dIuMs8y
FHLaHgMFeJalm6aanbCUrV5DEElmTmX4J6rzgin2aZbInA2KhgEF2p6kE5uU2Kx+Ue5V69cEZ3s9
vTQ77RaaAXvFCh7lO6ppF4RW+MB7jTjOwz7jZg/iogXsfqj6UybD5qfziEceAH07hzyfIMvxsajt
JJkVqvyjXezB4OZGhQVP/dK5QNj48q15y4MXbsaulUUmrhRLAj4e2qeX46c4+hYJtwlvJIpngokh
UUmQG9dwS8mcF6sx4t0QBKch5orec2Ik+3QrZhfH44C1tPjEC+4Q+vEJGDma07mLS95kX/GKA/jB
ONeO/v5LjspEFl0ajbowx9EZa08U/GR8u3znePvHRJQujTA7qsP5prKFTJ07KYMVi5xEeDu/WzkC
Ezw0I09kxURlUnoYnPofioLOgeoWoKFIP1883suyBQEAueS/LxqrYkCqYVTGEeXwwVs8yck8Efpr
LvX08qHjzQP9xhro9jEzD6ldlve0MXNZxFQvnUAiQK0nDhBDj7ovu/EN7wnYPq+zKeZKBaVRyWRB
7Q4CNdYoeCJxu+j9sk/Q0/jsc2cbzJ1CqToLlZ5eW7NrbJIWEvLF+FQbyXRY9K52QxNUq4068+gk
tiPh2TBd/CohSGpxybQFw72/ntHYVyFHk3q8GeLfuOPZDnOpekMotHYAXK51JQ/td3iHFewpNEUD
R139Vbm/vKG8Q2MuWQSJ24mYw4jZ+fsM03DiPhv3/80Ec8MikA6JZgEiPIIPNLHyglCxpJRXh+At
hB7g+oBaWcv6BdEoJI8gIbWS0DNlTsrGOx12JGwJ1TnVwPyJuwuG353wApDE18E2ffm5A8OWxQN3
/eb6orGPWXxQ1bHMUSgYZ1mRIjr9Yt9LXe0t3tPnPuRK2G5v4L+mWNaoXpwLKMfiayVdck8Sg/de
B9w1k54ue8P2B655tsNUwlsdzO9lpCHvfQ49w5ZeTQu6tQ+Cm7107uyodxTdIux5qcz2a3U2y1QL
xJFoo2ZEQPGWYLUZX0TzjrMw+hc+x6azBSb+tXo9QsIbC1PxktB+TXMcbPq93tj8Z2Q7Hp2NMYFQ
TutRjwUEwl8kloLbe+B6AV788qK2U4uzGeo0q1ulmdMsjiJiujJfK6ZbB/e1kVm1ekP0t8uWtkZn
UCn/CccwIG/AQnhDSSynbIT/Nd7gAFflJF71NbiFnHLjalf5vnBjbyzB4mRzDFOHY89tbZiJT8kU
imrX4ctFyqD71QIJGF41PxaXYqx4yIjNCLI2xoQpeR6GetRwofM6s5cFHE6N4hZF6Aj5/JoXi6Xp
1aNMyu/NSAy7Drsf4dikthhG7uVlb53s6oewnxltHwplQ7GBUnQvSalfNP1hzIxdNlYO8i7OJm/R
lK9Pl/2SiIgM+v0CZS3Z0nwglyEeXaHvVoCwPEKngtyIHnHiB4p/4Re3tu7+eq3M3YdEUYkRc1yW
WJcgBOTPhFNf2oqdawPM1dfNOFMQV5B5y3kPxRkl66y41NXQahHWubPXW5FGAgMBlMhUEWR4jLlM
6A0jCjT0gvGJ2J7kXepPh8mlaKXYUf/m0VtbY0JNL8haHRko8KezlRt2BUWs0FVup7uYWO2VcEAZ
3L/sm5vbuVofE3Wgc9MYc1H3TlfMr63WlH42SV8GqDb88SUwUPYjP5VvwSPEQh7JFApSleI9F8J7
pfmulu+teJsR8ClzNvGzB340xKwoGJP/J2nVxtQV++YoTDwe2M+bBhMygYKvjn9+qjbGqRjI4YJp
0Sy9qZK7Un5KG05t4nMV5KMJJjnV5Uoa1HjCcGj7rg7RTsuGgzBFp7nTvMsesFGO/miKyUvjTjPS
OqRl94Pu0RJ47Od7OonFy7g3T2a1bUz0bxstE4oKPdoamCEwQziCrHO2jXcyTMw3C0XvQgEYNVF/
1cfnSnhRE176uwEo/LBhbPoGbE8+hRqAjL0NGLSr2QuozwFrR7Wv8nmqD5wVmUwOF5EwK8F0h2Go
SYv2bTPelWNt7vo44gRWuvsf3+aPq2IiNzxuCcsEhMCatFih3Jzm4iYCobt0UOSnZeA5+Mbz/NEe
E1lLhUQiWVBubn/QPgE49YR7wxlmK/2WILoKzvLnDPIfLTLRtUwWtU9zoFHy+S0ddsAzWv/tKrFD
Q4bSokcvLwC3ROpd3c2z1ZIss3SpPEXivJtV4tWB+aPMm6dMbZ3L1jnXy2RCxtxKZakSOsOe7mTz
GPNA8p/z4I/bx8QJtcaJVT9ltyYv6ey6ySxRmCwlyawqX+yZ6JCV4gRzThhkAeziQpZ+ybGmKfPk
CTRzkh3E0H0L3i/vHdcb2cCRBhAdJRgyqN5VAJVykNE2R+NxgKxF6SR3f/7srvfyE5Z2DgqlH0yY
E8t3kgK8C7aOjhMLL5/XJzxtImXgF80BOIQ+EkYagr3k64e/YZb9uBQmbkQRUuwigZlB/mbmj1KL
cj2vJ3A5NkH2+eO3UTMl4INqEQSBdrbUEODgxQq612S8E5qvwfSV4wyXbxIamR/NGQIYDocKL+J4
F3yp4AylX4hW8qJfU41d7SX0ypfLJrejvPZzUgPz/mzvra3nsAVqHLRMsnElF5IN3Tk/i3hcjtsL
O5thFibGul7KGX3qF6vN7gue2uBvrtHZAF3n6iM2L9oxXETQtKTPgS85gEjdNcfxVbJrlNTaFx6E
g2w7xtkeE/NEtR4Sid6j8kd8r3yhz/FyBZQhupaxK9iKBabWq8mmRGEVEvbhEO8pnEDZ/YRW7i4f
4nawOv8YJkAWvZKIJiDrDjFFq01uQ+G9MCVr4O3y9imauoLBVFGVWG6cnsix0aU4xa5xjcBL08fL
6+D9feZG67WhjqoJQGyeHfToJug5yMPtfTr/fuY2l2KdFBLBPs3tvVo1VmeAezC5FQLNvryQ36S2
Z0uMvytSVokB1JgceTg2lTVHxJH6U4iJyrL1s7KypOBZhIboZbO8/WMuQVyNUrcMOB9jvkkm6Gfx
KBx5Bhivr8fAKEYdCNcFPAbztyH99t8WwDiyQMy6iSIcUFje6+Jdq/Hu7W9S6PPB0Hu9ihPplAo1
9MR7QG8mT48teSfYHZRWweZaOgKfgpLncszzDi6hqddyPCDCrgJGRPZSDJJThlLlG+mt2aG4FNMZ
edQTnINii9hGPZdq18MTzHan5vu/GI2kb++/28jSoauTUdRRhPCnjV+M+qoGlrpKOWkEbw1MNDDH
PtBDeLSTx8ND0Mh2FcUPl/3tN8/GeR1MRFATtVBqEV+GqkUaC6+gk9ygGtlZ0mFBuR8MJB3njnJN
0mWvPDCLZaUXqMkRWnMuKq3qLsbArnbVGPZ4lbmxU3Pe+O236rxIJiyYWlIsAkWJlkVqlcJtQ9yw
uBqa2TLT28V4vryn2xnF2RoTI9Qlm/s5b0BPKD/WGKvTmmuTp+exAbv66H9MoCjlrlI0Opo7N1Z2
iypjZOWQi7fKd9oPN3biLrDzY7g4l9e2wQrx0S4TPvpFFyvUANH/jCz84x29XSfYg9vecIxb0y5f
aXsDOg5PEKznHSNd0+fv5PPGMqEkTxUqAqlCe694ybLaUuTbLt0HIAAI8WVyeaGcQ2RZqMcy64Jc
QrGzlfwof1WMPdHv/psJpr5QgVtPlU2UHOvKLkNPje/ahDNktf0h8u+OsVLkAoGeQr4ggtAGClTb
d7Lf7sUdr4HC2ywmiDTROKB4ihu9dPpNl6WHJDe82NB4zsezw0SOMRvUMlZhR6akBiCpofV1DKU7
5B0YEFBWmrdcJAMNshecjmWKBpMBRCsF2BxMC/VTW4LGmZUrTu3IB5AXje5/3UwmfOSa0owmFTuA
5JWd5y+DVlly9efz6R/uMTskKc+qpLYiQqJQ7yNllwaocXLmMDeaoB9tMLGiAotGMzdQbaXP/niq
r4fdsgufuoN0oLATAQKJO8POuP08npswcaKKzKVWFmTRY+ul6u0g7nueyDMvv2UnUtpOayIwuuOz
x55tiKceGghgEAfas/5/ihLs5ImQ5lUAfn/M94e+KERW3e76nsf5yUnSWBXOVuqHwDCAXoBwG1Ef
xNiXq9tR/Hp5KZz4zX5qF5MgB2WIq6S25UFakp1WDAdTn57EQbbFKeAEP44bqEy00OXWKJcBF2ko
98W8izM7UDkhnP6JC8FBpT9hlcoAGJnLFR1nDjUv7B+l/u3yjvH+PhMLzH42i1bAGJdpCFdkKu/n
pnIvm+B9ELAt6Tggo1kklETdr/aKC7DHjpIDUCIffpOSdyZMSJDicphaPQLusxFujLZ3woVctRmv
eLlBPPch9KhMCMA4Wrh0Mb6jRN3WDvUhdPX78r1w0NMDnHSxo515F9pU5Bi0T7xvD85tYrvOSaaX
YV4mQGE0e8jvWaksWXP9Vhg8uAcnr2X7zUqwCMuiITZUy23cXGlg31Tkb3r/ZgBemnJ8nbcq+lCu
fF0K4yyf5UZxwOcH+lkNhAdD/pzpqO9IxOM4JSdUsAMp4tL2UtUgIFGlhMKpr/X74gGHCKgJSH1O
IDyzDcAXrXJ32TBvkUzMUFDiriMVOVkS3gvyvkJbO9Ftroo6516zYNapl8qiz7A8eXpQwp1Qc4r3
vL9Pl7k6qyXqUhX8yr1jiL3itVnfeOUwhrxT4pmhp7gyo4lC1scYLnUqh6JZNDs/lPawU93Zq8A1
P+/I/eXj2cBQf7jXLLG9noqpIVKyTEF0CkSr9E44VUf1en4XvWQHCTdH48RHTgr9CcmqJaYWmx3Y
npTKX1KwPIkDaS30BB1ZjW4gsPVtWp7KWONcN87esiT3JA/DPqSaRoJUeEZB3HIaOdxLHGdnCaXy
JZHypcIYXr0UVhXlVk6OI8pzohpzyoG8xTCxQza0bMTZjVAq8oS0tqqgsS57Budh0ZlPkC4gZpeh
O+w0Mxg/vKF8TmSOu/MWQf/3lbdLSyR2xIDvJerV1N7qA696uelqCuDeYC5R5E84yIA0UhsHWANV
a6GazRK+1shO3V/eqs11nM2wTfQp7MYkzRV06sMJJGLhsTQ6TurPWQnbOg8bPU4UhYbRver9T32a
7Hhg7O1wsFoK41eaImhTRz/OWlduXYprAxNh5WYWlXTE+w4qXZf36G4nTCujjKv1o14NqgI6FhmP
0KH3S1t5S9CcsohXen1rcw1uPvMrg4zjKWWsjHGDb7XJo5iH2KU0fg0M2eDtRRKTHcajuhd2yTV3
gzdDxMo0vXYrn0ezAOJqdFK3C131VXpdUO6ZdsI/w0G/U5zJnlz5mXDrCTz3ob9qZdXQmlYPBnxc
ZVfDVXqIr6dDu08OPMVa3uLY50sOtWgOgfvscvMUhaEzC/VXdKPdJW04d47rNEziW+ZmgK4HzvAn
qBpazFUFUY/6iqJ9hMdK4IRD3tLoDq92MM6muTApNzGpjoF8iq/TwAt4ZDSXj0llaamWuI1BRQMj
aeGP6kFOn8Lyn3KsrBqTW+m9ilbxf4lcQAV+XFWeGZqS0lX15fcQyCzt2+W/v/3Z8K+7Qyz5owEx
mga1MNHeGbzsMf+nPLV2fEfHVwJHfFOsvrclmyrFGoEzHnkD/9s1hZV1JrBEepcOSQ0fodW6/GDs
R9D4N1Zy4L0A29XjlSUmogxR1SqFUmHq6FW068VCELumPdtyP9j1Xn8GCOiNF8Yuu6TKqu5VoRAJ
AtW1WQgGPlJiy3l4lEfFSnJeurGZDKyWx8SPogenQK6jON5mbpt8NYRj0HIybO4WMsEDepbtoFDn
X4Dcpsz9HmSPyLfaKfeyD6pTK8XELq97x9tDJoq08SyPuol6QzaOVqwkdjeAyidTj73aOJfvwv+R
dl07ltvK9osEKFCi+KqwU+c47XkRJtjKOevr72L7HLc2W2fzegYw/DLArq5SsVissJbMhkIEId0E
CNIaj9h4cczWVcerWoaKvN0J+vhO7wdiFaXUiQ9NUTg8p4vnFxsBixMwAOw7TiMLdgfZHJpEqfdN
lJXAvl0SUlrcfli8bG/nfj/Nb5ftxo/Op5LQSichhOCBnNdkRhIXJKdwPIbB/vLvy1QQgsQwmTlw
zjDSjvHEL21pvZRmcN+ZgNS/LEdyY5nvudfKVirmhicKECm+rtqd8tt+n+/nCp1iX3ON1/QX5qHx
tFsZjiu+kheCN5EFJWJSH+f7ru/3faTehQtxf1MvMTgUasOSBAdX/2o+VUesYHiK29Ye25c7PB8l
Exfbn8sCqL4FPKxPCx+JpaCK0aPdnpvKnoTZVRrW+2Ga/ctabXgdSBaAaobRFJUAdPbceG1mpGkY
AYok6fymejKG58u/v6HG2e8LN282WVU+z6jX1UZyshr9eioGL2e5RI2NjOJMjHB48h57IEHzn34V
n/gfd2SnH35hBvBMjHCG2gGj0PXM16SWzEcV8mnIEoyo5JJvv3WEzuTwr7ZyaQXtvRxkJfwIDZ6K
1B2u5hdXnMpNuZfl6ht3w5kw/glXwuJJM4jWLACSLa7q5EevRO48Rg42YCSRQeYLwgEyWaSFIb/5
tNk4aWBnbBfjKqPK4bLLyVxauGCHRlFoQ0BFlffx9VzNoJAuB4kq0i8kXKgZMZO6s/kTAPUrxcG8
oZveoLl3HPaIBY+/p5FwpfZlXyngBsOOSdF8VYv5OixUSXSTfBuRnrfSqAkcaByg0kIWoiV3tGAu
Jv+Pv6WJCPSXFwPmQEu870OageKxmJlXl6ksjZN9HVsIBzSnxtjOiGpAhTipfuSG/uSoT+qOr8kp
Ehw7ib/ZQlAIolwL8wmFPjXPFNcEpbZnWbMsC97YALTXx1Tcxsm0sWSMICbwJL+5q28UPwbfU4Oa
KU96+kPi1r7spSuVKgSHSC91TS9wZlu/fSWgQUu87orjMfc7bs3wKeGtkN/0EiFQgDwkMFg0whnb
5M8ur9yptn5hTuPMnGKU0NQlYBVkGMb8V9U/5XH4swGl22V/578iJHVnUoQwUTSALBuqEVhs2kNT
HeIRoJ23+nxlxD9+T5AQIpY6nqeBM8dVegB4gWNZPc/ZdU5P5hxKdJKECrEMGLQhQIf48lEc7tTe
LwFwLpsAkBwpsQwI6qeyVmrsgfYMLSNUaG+IoUvyYW6RC59GJC5qrbSu0OZFq8Mk99pU7gq9vkrb
4dS33RsGXj3sJO3rfvhN6xnnt63ZpEnZcQzPZQIijdFnTpkDDLABKOVveQQTcohQm8d+GnBDKfWD
Mr/a7DhO+wEgh/TrZUEyfxBCBK0IKtwTYvoSNd9r4P/lg/FV77rfNJwQFJJ2ak1gauHG1S0nL76X
WeLG0gIHvxkueYUQFsI8Kc1ZweuVUyVxfKHwYcCKNR/ZmQ+5ZE5TZjkhOiTg6daqDlWjtP051F+y
6G2KZARd2zJsi5OO4JFkCAppFc1jIzOws1V4WvpmLm4miz1b1XREuQ8Zgh5GpYxGM+C4tv5XFXeE
eRUciwOqlMcSW+KBK72VtuPDh0Ah2vXRoPfxghA0/ShABxwQJ8YF34/O8BfHKA7inXwCYTtN/kem
ONinz6ppdAM8Aw+axFFm9bY2hs6pQvYylzI8V4mCRHg2mcEUFylI470FjAvD82y8XD6zW1Wo9Sf7
NOBX2yBZ5q0BRXdtilfG4rUPIcB97MIZe7cAVTVwtKVMkltjoGdyhfAXBbNptyWXm+5UdzhSoEGo
fuoHHMVxdotvaIhMLge5sKgjQ1LcDPkYjuREOGBWEXt9ZY/VNDMAeNh8Cg9ojgKpsj3mO1n6snnk
VmKEyGtZWZhFCS59YLtR8jVY7nUZTsimM65E8D9h9WYj1AqKrkJwp3Xl9MNNFNdOaf2gWeFJHIV/
kE8BcSVJCLtVaAdJN6ORAza3CBP49d725ru6xCxMD9uN32XVbB4sLgkUAlata0VhhHiJsOCbRr6T
8EnNv/X2i4YxYaL6EvU24/1KPSF0qWlX62MAmFR9H93Tw3SofPYAqADU6sNdL7nCtuqWKOiYtmmA
iQZEUIJubT2qfdhC2gR+K0yn7LPv4Z6PFTWIWgDZbCU5wKYnruQJ2mUtZWpSz4AtpcYhr83HZSmd
bhxjiZzNcLWSI8RjnTFazgTjZrNu0vsoLhjQX1s70SVyJPqIr1QtBP5HkADaAchM3kJjoLnruyQi
EqeXiRGib94FoEYycLpaZDV63O3JoF+bQfF62fk2D/GH1cRX6mj2pOrtBFWDYPoj0yK/rarQ6bGv
ETaKxPVkKglxN6zKxJrKErjuxp9N1vg6/UH74DeFCIEvSxip1AwN7hSAuc6YVo9xpX+rDOP7ZcNt
Jxwry3FtV+GvSYamKDleCscby0/s0cAD+I3tM5DCzo+W6ipXMu4FiYvbQhycChNkYyHIJbUu2M81
fVJtGZbIpghUfC3giaApKhZH0qbrE42jaXfkushSNxpkH2i7MLISoZ8bTstGy+h7aMEB1HjjhD0u
jxzzVD30V/GXy59p0+dWwgSfS9U5Hwod6GlU93rlp7rs0kXiCZtHaCVC9LhBs5q4C5CuRw99iGxs
uunVh4j5v6eJ4G+zWtclYCoBcNqlTgW458ogDjVlMHo8/H+6+iggB0EhqoPBVLgemmypwmEwRm+I
r63wDQPVff6o2oFTxrPkqG4ajlqE09mB7khEX86SJMonC8/Qesodou/mdHBa+6TLAHY35QBdkWgq
mD3AQHvucIY+pnmZAc8xNgqHVLbXDfmVUjWoU0SHX/hIK1GibyvKpFoDZiMV3Ea7slBPuIpnxNNJ
Ikimk+DXeRZbI4tD3HbJsWmvSMm8yXiasRJ7WaHt07rSSPDuMrLTmYyYsB5PC+gwl0N1ZTm2A8wS
LEbLYsPmaV0JE3x8oFUJEDjUTJfkW8gigIn+MEfJeNeWDJ3A3WyTGTry8HNvIElnxXXEeKvO+pob
OcMScbAzgl/YkLLWcvgXXN0PFEOWDcM6rNe1ldPNP0og5mrVL+TGTAWbp8rVAdvke7q3ErPQtBx0
DSDVwUv4rQPyU+12h/A6PXavofsr3adzcaI7dMPYNxmGIYfyLmmvLHpgw/Gyy/GE8DwCnYsQPlBU
Ey0YJ2J4gcV+2m0bAgHYTMEizqhfLZxEcYiAN8TBiC8L5n/7JcHCF4sgJppnAFRq0b5c7gMiGVnd
KGSfaybE1i4gkWbo+FZZ7FDnpsaEDsBe7y3MotXXSPhPh1lKV7CtFGOWCmh94xPDDVOtIA+advRK
42GK71rl+bLRPh8nrtM/vy/uEkXMKoomxAU7ZdfxdEqyQzFKRHyOdecihPhdh+GiNB1ArbQldur8
MVNuqfZEZWJkmgixOx8ImNbqufUi89vcYwdhl2Fl6bK13u8awcc0VVVNzjhgAAJMcIGw7UmNIXCO
LdwckTL46aG+sRWnuVoe0MS/BoG3l/3JBz9rv3eUoyzCbjz/2NkfIDzHgLMBEhazahHPgabIIWui
XeoOp1B3Jr9z0520acTtdkll4WFmxFUyqxPsSvbd9eLxLR3jZo7x2uRoGrIceaO6wxUEbg34CKgO
5LjzuBsCILWvlnlEemmf0lNw7EcXaLP0sfayb5wIVc+dBAfNuLcnR1a73ThtEA4aSHxcTcUFcy58
ZqGmGDpO26R3jpJ7XSqDFvxcP+LqfUjgf8Eq3tMijtWqhQPxFlx6+nvKIDnJpgw2gvCZGMGKVUsn
o5tCYMC2j8F0E5hfSV84dqfvq+qb1cse79tfzUbayShqY5iWOVdriYy21eIOa4+u6pq7uHVaJ/Ns
4Crzfa4QU1Wzx5dk0eyTZDifE14Y9EOy2Eqy+ixMmdIBwLx9LNJnI/szNO+L8KmjsjH/TedYSRLi
WJmy0lq0GAibmuW2Uemn+uBdji8b6dq5NkIQS1q1qtBU4rUkzlo7HcL94JqnELPkDJsuEmkbkfnM
doK751gAL3TaIJi4nEGl2oUPmO0Lr6mfH8dn1VFA+4ENdxkk9nYQW1lSOARDZSpRnsKStY+BZ691
ExRSf/Q7He1gxTMk45IbFwO0ZHilAMgTryLhLCCcIHz1ONQxyNr6A9oXZSeZttlyDQ0BA8yyBI9v
QzAkcLEVnaSR4UXK5KtT/kNv2ifJx+K/IcZhqGCgQ89w+YjLQIOmdEXBSnD+3rGn5tjuwxPeWzvL
aV5V71cq0DAYQ9lNZSArJ+KCTsgUK7IyxOE631eKlze5iyUR9xeU0lVDZzYHNAGP+HncSLIxSs2w
br0OWP2qD+DTh/iFgvLacPun+YpIvtNG1YcBOcmwVItamo7/ncvLqyRpIgvpzniyTtMzpyIA3AhA
HDkCDYYmpVOzW863FigkDHGn2P0SwIylDST9oX7E1q5Xab0kN90UYxDcl5YKykOxDrgY9kJqAzQO
YaE7vfElbp6NVAZ0uBUudAxjqnAHg1BdNF4eTGUwIZEjceywaXGV7nrIVeTbkhO7/ZlWkgSr0RnJ
vNKiekr28SNW9ff5S44RcczA94CQsH1dum2ydWGudRPyqqRVUkwSERQZilk56E3sqUHvlLWV7YCn
krgYFs+uQrtNJB65lQ/oJljlCdE1jYj7umVTVMAqxeQc37viU4fGPjo0GMW5fNA2Px2Ck0mAQobj
Jpwz2iw6Q+TCLVmmzsKOZHwgCpCix78uy9nA08cBo7YNsmMUayxxGFQvgzbr6n78D51UvQfRe3rN
4QmiUyUbwNm8LtfShCu5ygKtjiqoZdyNvu5zAp3odd6ZyIOZN+8v67Z5xlaqCXdzH/R9t6Qjcv8W
278T6RyTKq9KsfiX5Wx/qw8TCpfJPKXU7EY8MwvV8OziW9O/mPWrmpiSx4zUesI1bIR9Es5hgRfT
sXzlePrhTQuKXtVL/FA6gLiVp60/FbfuKvGd47AdWQ/HoFENYueX2fB1kLAv1VWWfL9swI3O9LkT
CoFqMira4SbmbwgOMpt5mnmTuvTFcsBe4eZe3zlTIge6l304IWoNEQurOUIBohx1lyFxos33KP2R
apKYIdVPCFamUQQzBqh43sZ5pMFiclfuAw/rLLfgncETUN5138pw1p9PCCAJRXajzj0ynPYwladk
+ZXDZYMm3dING+8/0elbVUnBOIsAlWT6fWlPwf1sZWngGKGpfrnsH5uxHm93S0fItT8BfSZx19Xg
U4X5OPeRkjjGYDlZEWCx2nDm/NpoJONNW46BC9NCpYWoiL+CciwclDzNQsPTZ19rJ6dtUH0NvaxV
d5c121jjQgnRxPtVs1BRpOJyvxL0lBSYXYZnjP542+7jG/uuu1WvZBOrW8cZD3SmUQtlUpS9zo9z
nI/JpBeo4TWa5rZlceqW/CrQQo8V9V9TSyRV300LrsQJFsSoDtZNZsReKwmdoZ/+tAbtO+YSfTNs
ZDaUqSaExQVEClFu4L3A57cWTwPTc/d9ad0M6A8n42S4CI+pa4BT8Cb9lci1NqsQJSvVCOsQynrs
qQQ80TNnJ81vqGs+0L0yu4uf+dlekWnMr0nxabGWyq2/is0Lre22I9C49984h2G87/wIMG4yeKnN
GwdFTGozC+UJW0z3o3ps+q6u0Xw/8pH36inyBid4gizUBn7l3bcSJqYiY2gVYbYw3bP00mmXN6r9
oc7/enAb582y3wkODAaag3PLtSAYMWcLdRYzzvZZZe+ySVry47/x6etQDHyAr5rv5gtHbRkCdSEN
runRTW/jQ7ajuRPh1fKo/xi95KpyC9c0vFwSJDdPnK0xC6SgTKfiyuSoqAUNWwzt0GGPaw0PwANY
N1zccc7lmLWpHl7neNUSGwmqYMJZsYu07eB8efPDKA+0CB0qK4dtycCz5X1qRgdSv+Dg3cgaZTYS
HKsE25J6+zAUX0DwI0myN6PvWgyPLKtzRLIwiVQTT3Rduc3jY448g3a6Uwapo9FbnVy3ya4HBMVl
A26WU9ZihXQgsrpCqXucquCmO2ZYUHY5wR6eL7M37Zs9aHAK9zdFCukA0xKixzo0HU/DdZjxzXxH
ve+9GJcoUJaD0gv8yyK3Lu2Vku/8NyvbNv2CMbKgQOiY2a7smIPVNn/qTV+LM7+yjMPc2c+XRW4+
Q3FhExSiLbRIiKDlrFmLOqakAUcGJy/E5e20L7bHXqJb1Rv2PNO6LHHr0K0Eit0YFpkzKSyE/6ar
vb69WujXoK2dBsyulwVtH4h/NBOR3aqpDPvJrkYP/H4kureGXRJITsNWxrjWRQhbIBEkQa8gNOZs
PilJtdMXWTtGpoWQFXTEQoverrAKZNtOMy9X5qy7mR5Ikg+ZGCEhmEeVxVGLLedlvp3D2bHtfQ3W
wMtfRGYu/kes/Fvt9d4seeyYxi/M7B3tF/pjGlwYVTaCxhURp7jb0iSpVUNAWv+IhvvU/Glr/mUd
+HkQb6q1CCEQ6WlspFEOr6qz/RJ9SbtrpTgW7DZO9oBDw8a1RN5WpmaZlo1ylG3p0O7cZtSiQOWs
GbJdqwrABJUcLTu8I0mN7lQXXhWWLDfcOp+WTSnVwAtFUQI7FzhkVq+Q2YLA6C0w78tB85h6l2ud
5OxsKUbBPQUpKAlhzuFcTtFYeTsRfKtG+Q6+q9G8TdUvJf1a/UrdcC1IOEEzsOrSPkCEq2rNyVm9
A8+6E06xpDy55dxrMcKHsrG1mZnvTLblTxNsHnH676fd8RRZWUw4PllmtYxlieFlk127bExN17RB
GHnZwfmviA6+liLkESEqr6zibJFD8tIts5MET8Bs+SUhBGzXKii6sFJ9/vGN3mZtXqFFqCmnML1S
9euaPV/WYzNloOqHDMFcTUlyZkZ64zVvvc9ip/BoecADhzzVx+Um7lzb3slu8E3jofyogjzLQh1N
kNkaVG2wEYwGxnIbtoUzpadsUiXG23xiYJYGrQQbrR5bLKjacV00RYwO2gQYFR1gN0CtHFztxBcc
qeLIOKg3O5+odiJ7tcA0p4lPGjrExA5qvExbvzo2O85FQXxAt3y17qlv7ktwAYcuRpmviCxx3oq2
SM9N0P5hb+RT02msGFnUHIlzchyO2R0HgdX86EGWk2yWdNdyBH+c22JedJpjUrbHwEG/twG4/bPx
4Shfq720/89Dm3jE1tIELwmCKi7tDMmseuqO5am+IcfsCknE0dpFpybxLh8E/rd/ksZU/oZDz98W
l2SwkUPmycINYvX2DkfRsY1+9ysiKJ67wFbD5Ij4KNCirIkq5HRqe82mayZjcts4VoBtQ9ed4hmq
2iIwUQgo9iRrLdUbk2JXR8bPOMX+XJtLQsaWGNBqMxVdOpUXmM6jUkqUpo6LUPUq1S7cQg9Qh8jQ
bEqrVLbkv3WGjbUs7iOrXKhWi1gpu3nwGubkt4pTY/k6vHkfcSnBGC59YW/4nAHb6ZoJvRheiefy
SvCrNVMFHI7R1XYEI80oDh+0vbLPdyD9kWzsbWu3kiZcIinARiYrBYZF6/evnKEpRBkcmHEdn8j0
ZYSom99NNzCgixUVykTgY2OO486oy8Fj5LGx/5iBVjc+XPbwjacZ6rYaQZMY1DTgzBTMp2WMzRnW
Xc0IlbEb9I090h8i/aHtIndo/zW0MvIhW1fBuIOWO1bHz6VNad0vugrz0aXBAPV+tmeHlv++rnMm
RMiLBlNJwxgoS15eAbSeqc8RkSWvG7kkTpKtaxTdb9MQ6x6N2pYJatsYIlMVZwKsNqbqXZLcpenb
5c+zEePOBAn+hgdSPFQ5Zj5tpt9kHALbDI+XRXx+KZsE46s2FIEDYO1P+Ch9FKsKiUmM1rb3N1J9
uU/dDiw/Jw4k9v/ZA/yUIwsihU+Up7oVFgQ3Qq2YTqkBDzAwfTV7CILMUVTJof10igRh3MariNTk
+pxj8SrxInZX5/cTxUzwJImwnzHrBSFCGAIqmtkvU5cgMKDU4PHhBN1wOuAtHrRb46G45auwwx8z
BV2K+5sfUHCSSI1J0dAqQd/2ffDoyrrG4F3yyhtmqdd+n0PHerksU2ZT4WLU8ijS5wkfMCumQ1bQ
vVqUdyxUXi+L2fZNqqO/Tik6Fe+58OrbmbqqZtYAs5KHvxdFS9fEabtFgo3JtOSB3cuaI5+ONv+Q
K4mCtyjmbBiJVice2maOlj/Ywdekfg1NSVvpc+4pyBEchuozafO6Tbwwc7Cgd4J6LidF4WwoqMXd
cxI00Gx76pWskv8ppgiSBXcpFiCcpwYKf4tyKuuvxPh2+aPJLCj4Rm8VaheWasyn+ozsgTFAzln+
1P17EB5BEaFkYZElVZdsSEBdN3i898Fc/QlA3z4fuDMkYVJmNZ7RrzyxQkoz2B080aiflfKLEUhc
XWI1sUYK3Lwki00t9or4ZQrvU/sujL4NsifP5rn98G5xHyeNcyUtWwL+yiGZDrHVFwApt8bXvgCe
72U3+Pz2eP88yMhwdJE+i1knSMVHLSLQyLjjT4/lkLuA6HPy+046IvMpixFECVeYrWesWyIr9WJ9
9uyOOGS6DUfHyr4t0w0tJAmGVDPh+jLTGsOeepUDXwiLOW7q2/fhscY6tOJJM07+W2evHEE1IR5Z
ma7meP3EGDIydssx8bCjb16/syWdYi9z81Gi3bajf3w2ITB1ivafkJvF+n1rkdeegXDrsm9su+GH
DCEE2WrC0mFAkCVB7YzTs50kbvWv80DBckIcWpapmIIelgMpjqtZuzH6XTWEAIR95KqfVJwmu9wP
Ou6/nRlJ5kVklhLCDsqYaWcHEBEsd1ZzR6L9EO8vfwzJ4RGnsAsA9MVpi5vICm7r9mvfom2I8lh9
O9Fv5SLrXnx+Qp1/FhHcp+sxMzor71e6deKAUulN54xvOD5A4V8k04gS84koP0SlNrhjoFtZ/1DY
rlJqp1DfLtvvc0FO0EgIB2GRRqSxkAxNd0BJwFpHjsV+/YnjWDT70Eu/XJYnOaAiss+IIbMQ/dLU
Mxvm6QXGiYvIuyxCZjb+76vLbq7ySh1mmG0p7srRr+lLLuu+f8ZMFqwmxACL6ckCLITEs296zP+1
++K7fR+f6C3aMxwTgQ+xA8Zln91gXINJgpxMQSE2xHkE/PdKTT2rpc5cvSj94uiqzNdlJ0uIDyll
Y65Q4BTU8akMAdSm81klxbG6CDymJ1rLkkp+z124LMRR0SpQrahiA2hzd0B6GI7LQfG1fXBHdtYh
3snWN7ZTFsyZG1TXbJRRz72k7TqbxkxJAJ1vu3bf3ERL/zhXpZMwKTfO9gf7R5bYXQ2DSauXRI+9
tLyl1p5Uz2Wyu+z0/+Na/5Ah1EJUjKMqioFzPOzsU+4HR3pjO9gNRG2nliRHn5fR3r3/Q5aQsVgL
+lFKgOTIeuAEKNnOvjeu1Jvli3Wfuo3fDo7hkwMQ1kJn/s6jiGyBRPLxxNpSR4uuVJox9jr7ziZO
0D8b/Uuk/LxsU9ln47FsFUg60KbPeQ2TYiXXH+YfSWN5rfr4e0KEaBXaoxKB8gpfSXtgoPdrb7V/
TXkifC4hWLGCFXYe4GC1Qej2jWtVpmMrpyQ8/J4qQlxSAjVPpx5ysFzhxoHypcly31J7icX+xyX8
4X5CZAoKE+zsGr4+eeDBl4+NaQ9/D19jfNi/rJTM1YQ4AdSlJNFMZHtWHDqmqhw1yzpVqNs6Sfiv
+dL5h8JIvs77EJhiFwwYJX2c5rOWerTB/F2xw/Shc1mbTZdeSRBM1yalUfSAofEs41lvapQxgXz3
elnGdt1jJUQwGZ1GU6smhIcJu6rZrrxRR7DZa3t1x6GJlD8mvNskIWnzK32IFB+go8K6pqnm0ItH
7dCWgZ+nu6YObpB8SizI//hPt9RKkhBnqVaHWNdg2CtvDrl5mxTEUTtOxkodFv8MbM0tlEkiczu4
r4Tq55FII/1cjKkRQ738zujmIwu6Y9uYO6MM9pEGnhB9+kMfzFdWzB7TC0kXfdtr0ETCpAP2U00h
ECZZb5OQwWua3npCSwv4OGF8nMzx5bLnbH/FDzn871gF3DqjxTileAlr4TdtuU5AphrBtv3wr7Gl
3g/ahyD+h6wEtXU7m92EoNvnfzJM0+qRo46S7H07TGHg9L9WE05zFhS62Yx4K/Bh+ea+v+kOk6vu
qsfGBTTB8bLpPo8ACioJJ1udQQtkTKijRiji6jtm3+TAcphQh8OQRdCdUvtBn2TIBzLHEE76bJn2
3MRt6um1q7eVq0zuEMr4C/6H9/9jSLGzzmIaB8NSoqp5rPBAmQ7L3jy9L/VKt+ZkH01kF0yMHq0m
BlkYnez94r7d5zfaI0izyQ7T10+yve/PGxXnn80STjbLpyrGXCh0u64zJ36MANsJwI/qKr+2HXbq
gCCLpYrhXw99CWKFV1+Z9BittRc8IfJgx0YsuIexrMCw3Vb4OADilFReKmEaRAvPO/z8lTNSJk/x
i3ZrPmAUwx+vQQQExs0KzyTJWeBG+xyjPxxGiCPATdczU4dgdc+e/ubimh541Sn35EAZkjNgCbEk
xVOTLDOExeW9Ot4VAI7rZZTWUrcUYklnUaKAkJnHEm2neckO78zaW9y/wa8UyW0qU0mIJV20pDPj
9sOj5ZhY/kKbIwl2l7/S9iti5R5C8FhM3eynCK27Zpcd89olLk9PX8vXxQPBNcYv0MVTd8Hg1M/W
j6p9x32QbYRLNBVH9UsDZJchYAm8Rt3NCnUi+7q1Csn1LbnWxI1mkllGkbIQZTB1b403NG13VRw5
LaXuZZPy73LB78VmKJqxXZypCF4L+Wnn9wbbzdG9ggdahckZGYeuzHRCCCloujC6IAuvleuoPvTN
21hKLjWeV1zSR8g7otGkfbGgGTOFANZ5I/Efl+0l+32u4ioNCGg2FdGIO7OHgYzkqZExE8i+vBAb
2JJ1RK1432W+jzCH1SvHutecSkYdK1NECA9ksELSAibRU4hL2GM/yAae/0dO/09IpUJI6FlHxkFB
CSOg7vSW31a7aEcqZ7yfTuSNvvJdEFn3QOZgQnzQloCiUwGlauVen9+Cfq/JlqBlcVUE5QR/zcyi
FqU0vrbGO5iBV131u8Xv9tlek7jzdq31I+KJTaXRNKpmqFBz0m9mTLQVHuqHXvJ9cDn6Y3Xzuzmh
uJyf9Xoyt1mEYutddt/vGRgUF7d9lmM2yLJPkUdiMQBzoYaQNOf3yGPM3q+1PUP/NCIuMAC16XmS
rqxJDpdIKlEVBsDBu/eK17IzAEib3pi3831+bHBVKMfo1DuNN0myeplQIWSMRhRoJERIomnwl2Zk
hy6u70oKXsNqOVyOTrLcUITtzJYARyB7L4gau1LFOvH7gs2ICrOGsS0lxngnO+qL5LqSnXVbiCaV
ykqaYTAD4yDp7fit2KHN4ZJnDauAhts+td9VSZ9IegyF6MISDUOGAxKOGRUdTgNrH8NrY6/veFtF
lh5uxhWMNxtA4qAapljPo36tt93SWbi4qj64smfUWOaIXHdUNhkukyOk9sow4D8D3a+lYJ7WsKsq
Dg42TSTdgM1Lf6WOcA9XSxfMIATB1xonNzF/1PmpxriCFTCXWW+D7NjJtBLvZLOOiopbL2pBXKda
WEvJNaByFLYsi+d/+Kfbf6WYcNQAsomJd/7sM++sU3eHjr+bo6pdHjGvCCI2WQlp0wkN0zawm43J
HFMc18lGDAMYYYoK1UF56o7xyfaWPX0wsLcvbz9smXEtTDBjMLWAMCZK6hXjl2A+Vcmb0koaKluh
ai1CsF9YkUwZqgFpp06cjLy0ZegW2kGRzUV+hifEY3ItSMhy0qIYaWNMmNY6hbabPqav2LnB7Zbv
qRvnbjT7yn7YF3JA/q133lqwEKjStk8CM8QrFusEoFKI/ep7u/u7c4k9oF9IFtfChBhV1oY6NDay
+DlK6YFaPfX6pPzNbybkPGVvxIGV2ykWmVLfSqK9Piy6Y1jhvmqkbIdbWeNKI7FoqsyprVdTh6Qn
D9+iEISeNvF/4Q5byxCCrW5VIBBHkxktIHqn/NC82i0BidHulpPt9MfqJN9llKklxN0hovGsVEnm
xebblNROb0nKoTIBQsTt0nY0JjvKPKrNTgP2gik3dxK7SVxbF+JDHWCalFOWe92b/cBBt4J78mwD
2RF7taGnyepBm6np+jsJwcI2KtPIVBit2/U+J7WAoxMQ4/JEA7jR4ZNsuEESnURMJ32saKRGEJgH
X2Lw3Fmnviid1JQMbcu+lRAiZqC9BdrI/a/Pb0nG/JaGEh/fuoDXphMCg5UzrYgZolBd59dl7uRB
55ImRjXD8jS796wskUjkH0O8GdcShSix6ENUFEOP0Z1lOGA4GDDB8Z0cp2fTdsiRTIpNQNsWnytL
mxOS6GnhAYAIoJTGLq3ZL1SaQM33jwjhrC4YJmDR0KVeaj/15pOd34GD4fJR2jTWSoRwWm0Te82k
ynGSytqJQSJlL7s4aWUHditbWWsiHNiw+u8lOJ7YHcc0so7L7d8lOv1KPtEp04r/+6p0ESeq3QF2
FlffcqWDJo1kz0YiwwzdPKMr0/F/XwkxbQw1z2ONycTiVsWdvnwn+l+2bE1gs76/Np1wRrUybu05
mHKPAdcdfU/WOMvcTYe0JYBgA5/oVTmpE9hXIzSt4za7BhbW8xClMuY2fmw+HSuKBQ+QrONXxW2c
ZK6XvMoR+PpkcgqMuJBDjCya5qEz6neRelKmt8u+ufnUwgDKPyIFC09zqRu5EmeoVPf+cMRTq/bp
bXeyHH3XuRmIXDxM/F8Wuuk6K5mCuYuqTzMgsiH1NDEfkn4zUuYmtuRgb1YE1h9ViIppPuRJCnA7
r4uI7ZRNBZUmip7GMIL2p6zGP1pzqPa6YmLooRlywCrUusS8m5qu/FeIk1OudkOi4KIumXpoaHtT
m+E14JqPlw0qc2BxCDGpCcAJsWn8vj9hYH8CL6Nl32KYWz0s0naYJNKIM4jYZo4HqsRItwFiyrc1
Qr/5QpwOWXazL9xFlhtIrgFxDJECp3WcZsRoVqgvBOCOwKN5vWzB7Q+FVXrss4I0+n3fYB1oJtKa
02QgmtlK7OWdgcKGiRGLqiplpNHbMe1DlOATSqX3FQPJFTpff2oKICRNJ+zeqCl7/W9b7R85YnJt
xXZR6xN8DyjBP4HMdRqs/MdvWU0sZIBQW+uVDuF5VI8lIMcX2+szyRHaTgytDz2EG1rtx7xh5ru3
abvIzU8gC96b/uTyJUUzkfKcSQUK93XWjEpqAP0EoDIcWhGoQ4/Jd4q1Es1v9hrmD/3LVpR9KOHi
BpJjUbH/I+26duTGlegXCZBExVfFTpPanuQXwfaulXPW19/DWXhb5sjNu2MYmBcDXSJZVSxWOCed
MVUwf8rn26A6/NnvU91f63bbjoUgw3ymbh9UN3PGeY1wN4y5Q/DaMbWUIKtMeXHIKfMi5/uCfiia
xA4d9OD92XqY62OcIkCimQg+lQlP4Xu9+Hr99zfLxhiL/ukMZObmaIZUkuKyws3hpSAXtbSDuhNs
8XVBCdewQlvcjQ4FnOdxiXOckMx4hrkABZSENhtnic8VJvb10Cb9h+Z+Vqsj4q/qkICrJBVmGaMQ
jdX+MCj2tWu6Y+gObgmQ+Y8kO9fimPe3Jkj9Mut4/6TaUp/jVjORua7rY9zrvGuQY0gsdsgYCEEo
0yerTHxC/JE3mrV5Pqu4hdELoLv1SmggzdTN982AsOyvOXCu6x5PBKMCnV42UjIj7JKnxE9DELUC
40kreJPzmzt1WQkbL6haueC1jeC9itw+iCwDQ7h/tBA2Rhj6po3NEGehSH4mmsjBOZVu/qEQ5mrI
OiFLjQmeUwwfKuFFzx3ykRbcVXzM8iIMqtFExgwRivyqATAzQ/NPzwvfOKfOziSQXOkAk4kHfLKX
vNbKD8arfi4T0IQPruhkBzodr/fu9RPajENWOkA/anUtgNJuiYNcT8Gvolia9AImdicMb2v1P6P6
0uzsShBzPZitZlSqgYCHjANmadHuJupAeqpmL0BD4Z8tirkb2kyZC6WEYoNE1KqJ1+uJ2xjHsuJ1
RNIfuvJUMxlf0BtSIJkJfMEkV66kY3a9ALpLbg3Fp0puOavaLMStt5BxC4VkzpGx0CsP3BmZU0RW
bhdH8rDY0S6h5BJeZmu8MtxVrVSAbvCrgvTqHKGmmuLxgiYw0/SCpERq6fP1A6Nf/tt9hBDmesjS
PhXRf45ZNp8mGVO/wSui83lTu9d3EHIYV5GaMxiwRbw5pTvtoT1Ue3rtNc+UeaF+kYGbTSs615e2
Xc/5qfiQyQSS9dxohSlDGfsDyO/8Aukrq/hWO/W+visepY+kmVbSqM9f2XMjJPUiAxAFA3uJVSR3
VVnaUc1rJaJ6fe28GK8B7N1elmbERmqFR3T4uUk/GeAbMdD3ofW3pch7bPKUkHEexqB0CpIikFff
aeYPlI9I2XOuke0AdrV1jNfQ47rRxBKFN9qEIVhg5cCV+JZ7rm4LlyIPXNeMq84DisE4D9kAtHCn
I2AOZdHRTUDeqaWlaWDfLnfidL4u7HqKB9IY5yEjedpMMVYXfqXvmfig4WZ5jZ4GV3bEnXwGR/BH
yukEyDwQBmgNwo7HLHUn9wYA1lAXC/wcHqvbLQ8aWljBebzjJfK3VeQijFF8REdgA6WZyMzc18Ne
zf2lery+h9te6iKC0foi6ZeoFJAeoAMFZNftRq/dNz4vgP3NUV3kMNoeKYLYiiOWstwB2nGHosue
3AT39PGpePWd6cTfri+MK5FRfaWRqmyi5bH4h/npjQgntZrn8rt+I9nZefCD85hzzG1b+y+LZLS/
SZSIZD30ETzPL+2S+bKEbKfc7USjeQY+G+f5y1MPRv2raK7jLIAH0dL90B4j+SbhEf9xRLD94cYQ
LODtilC4F5Fl7NJlJ5nCUyrxpgbemr/fe99/t45tDk+NppBB/YDm8MFAK7GuW0ainwVt/DaFAgAJ
zB+Lkr2O6jhZsx7tw1yzU3Xx6oqcRqF8mLNlN+jaUZxKey5LL5eNfTG3lgbqHcuoK8WqEtGJcvxP
NbpVppwBf+6FOflOpMDOzcUfNcG0sgzzpaJiTwVI0aL4oC7iq9qnBz2PDlrYkZ3YAJY/mb4uaJod
Z3EvGq1k1XGHBpT4NJLFM1GlGoXpUQSpitsasj3J7X2igrtCHT1xCV/jMLGFWtpNmeCLtbFHn5xH
5uKBo/00umD3E9C64ODRwQT4jhwkm7IyHkQpcea6s7rYHafe0gC21sh2Y7qh8UrAuSYNZ40HjcbT
GPnXyxpoLaqM2c/MQeNPNsWWmHxdcp7j38zTXrywxsQfqENnrWwI8FrfDb+prNYn5yKylTsaNoq7
SLHijmPb27mTlUzGGVejKcStjKut/KHeNS8oWewKxFrTDpGBEYEQZfqxuNpzDH6t62e5vaMGwAhN
4GPpbC4SjTPxVOttBn5P1UoAh6kbLTCZQo4Y+v2sxhCguP8Uwxyc2amFnokkoaBiY/+Z23H8m1jk
IoA5tL7O6zAiMPHWzb/qHtplbPG+fplsDePw0d+8UW7eepjzSqW5r0DrhVAELBBVC2Ic1b9+MNvu
/rIgenCruDSMxkYq2gS9piLeZKVR2WNYPi/S3bCEXi1/uy7tNxfaRRxzheZzJg9FigaW0a6fFFvd
JU7V2ooDghAbcfGXwucmJH8T6F9kMpdoNfSKiCYkWhCJ7iUnfxi+gScqvqfThua9yLtAuTrC3KAA
pJOyVIGuB+AO8ApH2kXgbXYUB0ScnhagZscLkXlqwlyiXdnLVdzQLoZY/66WSWF1La9XnWPBbGIy
mEhiVETFQLxwqGq/NO+k+CNvJHCtYMAVBgxqvF91MTf6qUpHiEC8aA/CVyVt/W7kpVg3o8WLFDa7
1g5hUJkaKi8AZ7ZD012SQz+cK7IP20OdnoRM5jilbYVYSWRe0Y2yJIW2QCHq2ZrdwonB9fPYHMEb
5lS3MeDwd7wuzE2FWElk/GAzZ6XeSTr6xzuvKW/R/sGxY/oD7xztSgDjBxuxGYBDjYuk/1Ht3yg1
7wF04lGQXoFL373tNfBUAbwnmBgMlimxaNDGV0gl3hAnA62emGOwO5CFqwfJla3YMbkGtansK4GM
mwKZXTFkBYoyI5BpzB86mBOGvzlbSLfo/RZeFsW4JUVu5rlXsCjRXzxayJISW0UL/j+VLCJYvMuE
fvQ1gaxfKjFMpU4KhruByoCRwTzztcWwa4WXFeAJYuy4NzoQnKS4tbLpqIKwFiZt9eJtkgoWZw83
1dA0VVU2RIpHzlhWrmdxsejIvLUuBp1tcowwMZGe6n3pJY8R56rcVIqVMMaotDoHqkSGZeXRDTnF
43FWdtfXs+maVhIYqxpJGQ6DgpdKcqIPWcBm+OaBT7a+eT4rMUxUUURFV+g6sm0Al3UN5UFqTjEo
Gpv4I2+7lRy6oavYQh0XzHjGqGVpkWzN00NVA2+6+XR9z7av95UUxlZHYaa0dCINySjKYGsPotVZ
rUObilHA57U7cOUxdjsZY48WFS1x9N5q3+jpjH2wm1/qz5hH3PHSlJuefLU6xmgTQoBAR1DEj3pf
NJ5yXgMkTxcYWy1ytPF1RoMCoHk0qsISpEMgHCuTl5HnGI/CpKtnUZPmbsBbDgjoYaJbavcYSYJ7
XRfo1rMebv1gZI6mn7qiEwNYaCxLx4l8AzGtY06q1eb5UxvIHO+zdTRraczRzGoSDtqMWLZAb6Qb
qSAZixKZF3ddl0LYPD+oUtpuKKixYgglPQw89sjNN+FlGQAv/tVKlzzrxDaYMTuMjQJELTh8KT6Q
6tKslvAliwBSj+UdApuHz7yle2vJjEOdATmpA6qFdpqdMQymJzcxMpAzz2K3VA+EL4Dc12Vw3bEs
d6nWdBMBL6GTKIsbSJRFVbKnMeMM2myGeZRxztRAxaCAKf7XjTSkKsgHzEY7yyfJtP6pYZi2Mdjy
d9p6hYFBTry82Vi2lshsYBQ1UdFrKOOqd91eskI3vhk9yS3+D77gzRLNWhZzN7UonwGtFknj4FEG
Xi2FJCUYUBTserTy0iqe0M12XHgIEpsqstpT5qoaQMuVaipSrlOB8m6hDKldhlnjAs6i2U85hpmu
exCePObKGtAPqAkVCl6zCrjhRDzOaQ94wvlOTmf7uiiuvtBvWV2P9TiDLKJC2po25tDxFPMs38fg
mKadTCb4dj7ir1Z7yXhHdRKNYVrQTDq1hg3Gi9MUaRwb2ApgKLsuYNd1kI6zpBODlKlLmGP7itN0
KgAhT/z0Xt7xWIM3feJFDDuWL9Zlo+ulCschJV5ntPsg45UkN6+SlQjGmMNMjrU4RaKny0pLrH4Y
AJzriJXmvaWnssNRBWqo7y6ulTTGkIeGZKXYwBNSVQA4lmveZsfOBagI3K76mSONmuo1aYwp66RY
uriFNNUaQCQJB79Df5FVufl+8uNPPBpH3mnR/1/peUyEQC97PHSiejkPYr1rtJJjtjJvSYzdlkCA
x4khA9I4SKY6+l7aiwdaLSRHzV6s4Sjv/3lwl5+jW9mjsHfambOt277jX+XXGXteqlxL5AQekjbe
RrZ+HF3g5x7CR/NLcUupn5O/5yOPI2LzcltpDmPUcy+brWLSftXl8xgntqQ6aFfkuSqefjKhTqtm
PUkGuOHOqfYL5uDppPHyMLmFK+x5c+mbS5IBi2SAs0uSWEKwQhcKIEvC9LLssSC7XjtPKufm3FTJ
lQhmPWFhYKZlGlF0HV9DgDgHHF3YVIXV7zNRddqZndzkaBTriQgM4FeMA1q1FlnawhG0iTSqXCSx
cXUUCEKyGDEU/8XwFyQ3o9SW970zOxgmvlddzepPxJ13TWKprxMvtNoOHlfiGTc5JHItyAmKGOrd
EDmy3Z/1Z2Q4H5PGmj3iAvcBGMj74QHUiy7H3OiL4Z0XW4mmOrtyK0Uf5KM642U0GDt9eZwCr9Nr
f9QPXfwllr8G4xeler4uk3OsLBl0EhdxkPZYbRzca7I/CKUrTLua6NZ1OduB3WptjMtEK5uixzJe
zkq8p7QHoYs4a/LKvXQDN+JzpG06z5U0xnkOWt3MYUu7AR/yc3nIb4A5oVq6D5/lGLk1n3nQHZtv
6LXWMq5S1GoVNUPk1yDmLvB7P3/sLM0avibIyfOu8k06grU0xkcawZIGeBf+0wG9FFa2Hw+BT5xp
pzmjJ99Jh/Gk2uH3/tngOE76y9d0lPEzsqyANRwz/Y5o5p40PYNzIVJES58UZxl5BkEV/powxunE
ujZoC4F2ZgmGuQ9Lt1PDv8Lqqe2+zEFnJfnLMH5Rwf268NLNv/FCYBpTwF1ugg74V1ts0mIcygZx
H4iR0qd/nj7hjfC1fsHfc2x3LoXy6m6qm/qZ28y6vckX4YwyxQsZ0B2EcKYntVs3/Yuk4hk75HdT
k95WYvNw3Vy2746LOEab5i4PDW2i2kSOQnoYO157zrY5XgQwSrO0hWaMs0GBDdCe40Z3wq281z4t
qDGKOyW3dE7Q/htrBO2eqOLtauj0g1aeFINzWTAtSOZLdzMqVpWX3hgn+Y5OcIw7XhZ6c/JLAXHz
T2mMb4vrTpG7+O3RSpOc5u10EHzlGHJrztsHdRHEKOUQN4a4qBMueXTnzrV8Espmf10XuFvH6N6Q
xoVa0ekQ2pumAJwPMBQ+hXEswZfAA1bmLYjRvDoQ9LySYOB1CEjPyjyYUsuZFuGJYHQvCwSl1hbE
sKRHKn1+TXJeFn2zmLM+f8ZNLVKZ9bWJBqPqJfrcfqVM8oFTHMHWlu4pKUz1yLvg6EG/d4z/KgKL
4iQXqpnBbJHjlELJIZHUWUqdyU6Q5SHnIbIJdrFaHTsUPWdtMi0S7Yj81J2UG1R27MJZvgV/mbpd
nvJ7CmgY2B23EsI5OBbLKap7+GYBlRCQLjqimzlC7VNNJDXq6o097uTQ6l6vaz9vXxm/QXINoOjU
ksN8n3T3iunnfEqF7Zjrcnh04SvnVEaj0UiAfcWrKlFd9a3lonaU+8waMfJV+dVX0UkOPLrHze0E
r6KuYbpdk1n+xUlK6jFrUSQ2x+ikJMOOmKp7ffe28z8rGUwAW0emFqL/mLaNd/sGzRf2gLr6y+xh
Qa4KSlCM/HDGbjdPbCWSOTGxBeQc4EOgJdVDVNzU5KyGn64viyeCOa82rhahkXA99t1ZSh9a9Rz3
H3m9rVZBP2GlEomxhMgd067IzBezxZIUXty2qXQrCYxbL0aRALwQ+wSYMiCiR/lNrJ1bgxNJ8LaK
8echxufVUNPhCdWv8fSSAT6+juzrx8FTZMahj1k2o3ETDj0wRasOZiviwcfzVsH4c1HoTV1qET2M
+aEyX43ukKPme30VmyHe5TxYhgRdrccmBkqmM4RnFCyn8QsOI252fe1eF8TZLpV5z0qNVGfKQlUr
BNtmnVsmL1am2/HuMlothbF60BLos7mgxkuHRehIRe8pnrzjPno2XwOEmJKsKgol6/7VSMpxyNWM
ds2XmJMGRRXN2OiPQCP3ZCflDkdu3+oXcW9R38omUbfOygU5esSQvRvu9GN7EznRc/BpdmjqK3rg
UUVvq92/63t7Qq8EpqI512avYH3VEdQ3O0F9DoOcow48IcxhVVU8l1GEgiL4Ja0wSqzYeBRGHq/s
ttJdlsJ4ZaMck1mtmwzj2b5mnouEZz7bxZvV6TBOuWrKdIkWPJGgDFFs9U+iC+7aw/w6KF72JNky
gI8Nd+JBSfAWRrd3dUZVoghjGyPNlk97owNXKW+KftuYLjvH+Ol8QRMSMWCu2Z5iqqR+uqfFE64x
UbN/b7Q6UQxVMkAjynjqqTLj0KQdE5WZ36h9kdhFGe+qCI3aUnpHctUiDfG0FlwjwwwsFG6ya9ua
Lx/AuPGlykhUEJoQejAOhTd86ywCkkMbUz70jTZ86Na4iGOcRxRmSqyXyFuYQdt5YtwMd/GozJz7
751XR5JVAv8lAR86UXU2Lh8ynJ9s1ootxcI+LnU3XwpYWuILS3bUwobztnmfVXuTh+kdA4zDCniH
f1XHVBv1oQxbECk/ySDxbn3BFlorjTH5Iu9I8V/3kJHG6OZUiGqXqlhdJtzl8lPAS5O/d7mMAEYp
xyQM64k0GO26kV46PKUFN/QDD7y2PyipfGbP5/94OTICGSUEVXBXZBoVOAZ/6Up3lutmd13EWyP4
L5bGyGA0Lx+FvkMqCTK+FHvwgtiiP71IL4JVOBiEBxAN3taRA+IHMMDK/8dAPE9J2FCjikwRsOb4
gNZVXxSwCUznzpVs1Y5c3vQy7wTZaKNtMYfVT5A12hnKKppNAX/LG90t96BXs4X7iGMC7xzyr7ur
MvfZQBLV6EXo5BKkhyQRbzR0/V8/wXdXJiOCucxGQgRFbLAmRT5I7bFJ9gL5dF3Eu+icEcHcZng1
LaFE9dDIj1p9q4+zBdpySyl5TUtUod8pIwGbt6ISxFFvL7jV/QUekCCLy1Gxk06yusoKAKVy1GsC
oG4nUzivms1VrYQxq5rkIDKCdMDgTnAIhh165+xBdRqdt6j37066fStBjBsUlL4mkwhByQlQZ7sa
bhC3ib/YBIDB/O7dTYVYiWP8YKAaZqyWEDcH5X1tTselICclTnlZTN7+se5QaSepzyAn2hf7Afis
6lk7Ga+G03rkgFIUBYdRzjxYWN7qGJ+IXFZcoiMQ5ARdoe0radKOQA9qLZWgEHdd7XmiGNeoTENH
Bh0LzLMQBC66VafFfZ7y7q3NW/lyXu+QicwR7EwLxJRghxHl1EsbO58mK59AK6FyTm17TYqKZDD+
vcMQlCYyJrIACyvkk1Q5Ve4rovORbbuIYHxeXbRTkesQkTffVMzFqW1v64H5h1IYt9f0yoDbcFLs
rnhN40NT/iWM++sLoQ7gvTe6LIRxEFkom1VKIILIpx5jcBEnHOP9Pj2rlbcbCqFBDQcbBaJFJAsH
MffCWRi966vYVq/LKhh3AA6KpNQ1rAKo3rEVJPFdNqIybpTJEfOZ2Lj8I7cF0U0dCDC0pZ8xGyEb
dUp/gCgTYAmK8BB3L323l43X6+va1uR/xbBxw5DXetkFENOpi1+YnSsGxi0xuKw5PDlMhmLoxkwY
uw4W85Kdylt1F3mxn55wj/eehNYxGvhJf/3Z2hgTUnAHqhldGzy4Nvu1/k3lFaG2r9rL9jH2k2lB
lBszliXVL0X2hcyRVamiLWD8RzFvCh4jhkw/+Z0x4Q2A9wdtVHtrbFgpu1yWVa3Cam3FT8+aXdwJ
tm6HvvpMa1+d29wCRRzvK1q2BIXJt+GVlzx/Xymg1/DqC5ibQ8ljuYgmfEFC7GK/fJe84ND7iWfi
TQmWiemQyhat+I3c7gLe2hmLyGpQImcdJBuPs63hOQmW4kPvTW5nVz6vQYn+2JWNZq8TMdRQllAg
rDgFB2kH2h4XqCgHXo1nO26/bCc7YWrKtS6SCnLGg4Ha/rIT9/k+RAdDgXrLdXPYjqBWshh7kIdO
6Yseslp3cigtiHAWsa52T6s7usNr2NuMbFbiGNsIwioA0AbEmdrdaP5VAvlu+DuqvnBWxVELFlO6
iSnicg0x/aHY/xMXinvpQAHuC5+XYeeeF3PbBKWYojUf0mS/2tNejGKnHmj7B3iRP3ZeioF/sqZi
nvzXmy02EjLXWUkjXqRCb9ubwKHVOAmFZ0oWwIOC33TRmFX7KY6xL1JnEyb0C0RQCmbm48SdltoF
kjrnJuWIYQcZB0wVJpMBMUZw30UnFbhD6ri7rhQ8GcxtY8YICaIBMkDp3BtuFjwXEqcmta3d/+4W
ix9aCoDUrVocTgpKmKm2DNEj0YQ6xUcu6MupsFhh6ajTgSQsJe3O87hPw696xxmL3IygViKYCC1R
xTDUwgqhpq6+LMb8Xayi/Z8dCGM2WiCXRktX0Ze3RnQQm5eiPP+ZCCZCK0MQRZMUIob6oc9uc1Gy
x54HlvG+Kevt+rscO/NcI4tkqGaEY5d98r3aK0/NXXszHVM39SVf9WlOWv27Cq2Ci+PCOyXGG5AM
XBS1ivWJsraPJ+0wYTr7A1uoSgAtIjq6AdjLSGslMo1ljrcoBgW7O1N6mMrH6yI24+iVCOYOaoai
6JUZIjqgd2jkdQL4rgIqktAJko9kjVaimPvHHGChUQhRS/cSVd+5ZrMdCq0EsHajtHE2lRm9efIn
/TOxlpfFwTzLoR/BnItOROkwO52vf8SWVmIZW8rkJZvjAesyx2cl+HsUbxXFv35Km7q2EsHYkjab
SZRp9JTUc2k+hfpHPM7q9xkrKnVl1jF2hMh8uQtLzP1zMUM23fNKAmMtchf0ST9BAmBs4iIDDx7C
qqC3o0l0r+/VdkiwEsXcm3Uu1XLdQQ3oFETulj5gvxtX9Ao39greNAzHflg8g1yb1WYhEEaib5q2
F9GmWD0ghURTiZyF0S16FwJf1sVOKRvp0Ekm2BLsstWtILvVtEexQ7uTFFrJ4KgjD8Oa6u01eYxr
6Kd+qgUqbym/9Ippye2NojQcF8fbP8YpDCRPMZaA/ctyLzf8eHJ15F+beNeB6Pe6YnCMiDDuIW/n
lswGRKXtN6F7DP87QAO9i1YHxDiCGpQwpTJCQHGqnN4lHkDEnpPAxujeS+0hDZ9wNo93QoxbaExj
STIFJ1RFrV2lZzX/K8p486nvmxOZZTHOIcrSxRhSSEkQzqvH6G4507IJHQcACjwPVo53SoyjUGPT
jAwJ0oLFb9KdpnFa63i/z3iHKiiLRS5wSNGS7BRFPQWCwTmW7YtIk0UZRV4UJFnWmVaJ1FoAc5kt
P0R+50xOeSY7INbdCrpNY5ISdfL5gdeVtbmylVTmnGRlyItARD0jAJF0Kmr2kPKoOjYVbiWCORxB
HoRqoFkj0h3M+UzEfZB+JEpYiWDOJ5oyJZCoiLCIrVQ75cbuuht43zlM9fkigXXZRqwUldpAgnFj
HCQL3ebHxjUPfL7KTYetqYqG56KpSSbjDxRMX8yGhDKZWC03Ut+AS7F1DDN9SAwVXMBRYWd65HJW
t/n8XgllfAKZ8jw0BTweBi89w9e5w054ojj6HVgbAHR2Xdy2zhkmsFYVFG41donDLAMDAjrXB7ck
i61x+XZdwGbcAC70nwKY5Sx13TaCAAGZ8lcnOEb0NCux1Qw8OJ9tzb7IYYxnMIJ4IAHkDNq3QXDC
drQkbnJp+2wuQhjziYeuHAwDQhpndBcH9FeYl1Q+gYQFg7olR8+poby7vlc7xxiSNExR2yRwQuKB
ZmEwxuFrXurxmlo4GsAO0SZyqZSEFmpl7aWXkG7ljfdvp8l0mRBNxlMIAH6/pl2CoTYHVUaqX9hV
+/kWXF62aS+HEmmy7ADiTk6YsF1Ov8hj/QMRtV4IaYFEqewZROjA6n5AIfU2etKsaFc9xJ7KuTC2
lBzsPJqpAoNGg2v6dYWdok71ABJnG4xRx2UybEK6HQnCL1oaf75uT1t6vhbFZGJ0Iw1STYBWLNIP
XT9UpLRKmeeDthyfLImoDuO0FJOlcQ4bPTEFBbU/7SaCggOq73OEoYbIGaz2u3QwPoHRTrIpcBo/
S7el9mvZjLboKAvFfYmEIG2MRE7aJz6aIHyeLW/u42WJbNNRMlW6oiOBa2vdSUhuaowB8G7CTcVf
LYUdAkjMCcyyM7Zx+dS7+gsdcYic6rkElawz7yP3P1NT4GJcy6Pua1XMUBVJAhkkLdnm6rGdRQvk
Sq8Y6POvq+BmeLSWw8T80VCXQJfGEXVwg5RaKHBie9gNNrWvBqWD0uXrBe/AqB9bLa6Txwb8K/TW
z45JvM9bcKTzmla4K6MfsRIij3g4yzT3nZ0mBxjT6MsND6kd7JKvNFxWAfFf//GxMVekNC9JbmhY
Wau8VOFJENBGSJ45Z0bPhL1N4H6Bbw4UVagdIwQDgY2iBQuCy8fOMVBhCpwBr1DwoNL5Lk1Hi9V1
idvndRHIXMgYgOkLQYfAJvLV0jXDm1DhhJo8Ecx1LEahkQ0havn1lLqCoDipOjnhoOyvr2TTu6+2
jvFIgiDrqH9DjNbqtqC6TTM4Gjk1PPzq9+OT1H7RpY3oFvN3GDn5VfuCUkUmytSJrSy7evAkgFcN
D6Ny0OM7ZTgGsieEHRjnPsuGP0eHIt+3y6mb93V919aHyXi6vuytwEDWDbS6Khh9AcDUr1+TNmM7
Tb1EbAEIj4kxniax4oQ4mwe4EsEcYJBJ3RSNECHW903kzc1DPnE6S3irYA6vmg2jnGSImBXDj+TA
0/qAox+bqzBkDPASQxR1duo1RltrGtYmsdVGT91mSUOrDEJEGZrOe8uTbVkqjW7APSiypOuYmtOC
IRagInRswI4Ppqc8UfhUwU0Pwm15C1h8gPGoroFSmm4bVnKeTxnQ8WUvc/PISlz9vrwjLgbx7YEH
+LeZuZPBf/3z65jzbMyhz8oIXzfaiyedpJ2x/z5jrqH89JGc7VoSc6xosS76JYQkDXC1SeyW4bmS
PuJeLqthC2v6DBLJfqF7HdyK6vMkfxbzmvP+4pwny8BTzOlQGClkGJKvpxI45o9twgkZN01gtQ4m
LJj0tJh1qjOdttei+xxUBtc9xfYiLgbA3i2Zhoa0KMCxL3u8WqxWA5Udx8i2F3GRwXijohbGPJ8g
Qwc263Qi0afra/iN7l4EMLo7tX1diCWsOLhZHAplGuxjP99nu8pvOaVO3loY5SVzJbWmjrWoiXpK
U2J1ffARt3fxSewcTt6WuZbqWE2kJ5Yx3aqhd32/Ni/FlQDmHRJR/5TnWIPRnEyxscx2tEn19xi8
Xpez+ZpDHu6nd33Lbq5CsqQMaCSBlTReeEsxIpajfg72qV076mHyU8PiDX1y1PktrF9JrM1qRFkN
S8uFe6M+CdX3gDxeXxVHA94WvRIRd32mKhMWJSy3gf7Y1v713+edDl3i6vflbBjUGRCIdgb0qNpv
ARhIvpGp/0iMtzobxvCrEVClOl1GbX5aNDduD8LAUeT3M0s0KFrJYAy/TDCM0xDI0L5MXuCDwJKO
sU276ghKtHRffKVPDh6yGE8FGGeg5K2URgKEdso5qnZt9XnitZ7xjohxAqWYDOoy44jk7ts4flbJ
i9I8GGLJOSKOprGpiT6qcqOsIaatYqeNhWMT8Ap2PBGMKyj7tgCGJzZLFG+yYp9O3nVl3n5HX1Tg
rYlvpc1Crc9pBmB3e0z/nhbzqR9TCzwXN7Mgu0nYHkV0CQry6OdB/L1d5GfZTEJLHsl/hzl608V/
4xsWIaOpFC2rJ9yk+l10r/kUxDt9GI4VWBlHj5amZ2fwY26KblsbL2LpAazWr8YFZg4DnOFg3hmp
i+FDkYf//5vr7yKD8RgZUeVlpgEVBYOLQQaEN72PijsaSXnX3/Y75xKQsAhpdVz01ZhA1nJHgecK
LzzgL1Akc7tyG5e2Ww6+6ICpxfnI5MsqbmQn+NpMj6dUplZHvHk4Jsn367rKOyrGcSyB3se6it/X
4twpw9lLWtOuEx4bLU8M4zyaWRHzKMMOjmHja0bpNYp0jHWZ01bwRqL6LmtwOSk2S1ZNujgWEt0u
Svxm1TaSFPgb7GlRDICBwBrViKU4yh3tGk290KGjI5Kb3wmO5tbfrm/uZiVzdXrvEmpdL7fRjGUj
hJ1dIPoBZSX3xbsSQN/iN16K8Dehx782wYJpCM3UNSkNnFt3dokTHFJkusR79WZ0Qrv6Enq8ofDN
0tZ6geRXS9eDsGjnOPwn558+NDvjDjl/Z7QUDroQR4EMxqVEWl+axtvtUwuWEDxXujchucA5L54U
+v8rxzUYQpkn9D2of6JoJIUToVaX+xFGjTFriY5qADdwFvaby+JyaExM0pp46AsDZGo3FDJtOQp2
72nW4tImYD7nBmeJbDvhIg1tItFYviPIPcVAgitus+QHZyOpPV+xw3fco6pa6whIqCYqqRXcaAfF
lazSLzDsiTL7rnEn8MRNWKO448ENbc5irpSSLYOOmq7kITWDJLbKJ8lDf4RX3wi3xY56auIDSmCv
HmgHbWYTK7vhxeM8szeZIzWAZNl2Jv2A0pJehhNNXmqOIVnN0+LyQV/oz13bbCbiTOt07qUR4vR6
l2iypSaSJWOwcFw4lwXvVNnLYs4qRSHQnbcK343plifNi7ggNjwVZS6LwKhkotHzq9LBa0dQ+wzF
uR3HDzRmXNREYhHKB20KjVDAavTxKCb3gbq7bgTbYeZPw0bp5ldnIuiDETYylpHr3mLexrzGkm13
b8qo4QH9XDXeQqSVt8rrwMQsOsLMZN/sxy90CDfJLGpUjV3Y0f/BaCJTVXqnaiuRTGomKPVG0nUD
F1pkofHHcIPHyYtO2pcETAkAj6WYWJU735MvoMU75IMl2OQm37+VnDGkwcvZbyrk6nOY60dpZPB4
EnzOfKD4b8NO8uu98gFQEhpHr+Qwt48aN9owiJDTH3oXwaYnYOYm3c9OjpCPN6axqf4rYcwlJAZD
EdY0hql74xip8FSYLSTc7rRtN7mSw3ipuJzzOS8hp3W7U2daxLQoVeMAdMnaASAFpmvzU2zrfutQ
HOCIO/uyaSCrD2D8VqslQGugj/5aJ/6sRnsh/tCDfyWC8VhKowrJQB/jWSz6GWn8RZswQydyHv1v
r9JrdsG4LFlM/0falfXGjfTaXyRAu1Sv2np12+09eRGcZEb7vuvX31PON2lNWem647wMMAjg06RY
JItFHoILm5bU46N2K9o4Cpveo/f+0Cu3Onb+0De5NLVoVTvn8nysBoCLlOydWS5NQ+4boAeZb6ml
p6HGnGLAnLeRcrX5fXEO2P5wgs2yGRhsaDV/epYrZNb6YPVWavWT5RcWzZACR7GCB/Ur/0GVYy7s
rZqETV+NtHjTmq3dduA56nlHbz0ZW2iScSiVWCapHsEkxfPoUZ6j0aJTirM9ORDO4+LRGHDFbtjZ
JQxEgIAILCN2lt8lxDEMN5SPvXHTdU8CYl+J+pH62PIiH8dtsnupphn9YehCpJ8R+xe29XbC9gUR
TDrXA+B6HrTQJuNh0BddF60OnPg4enS0vccD7s/JrMgxnOtovEPAeBPRR9HInGEefSjVdi/5N5Le
3xho+VaFxruOxXHR79fQReQN2iYl/gSscfZMXOnM7aRxspP1p32CvR+SbKATgu1pCY02F9U+fB9A
3OSdRbU3noWb3h48YxNvMUQTWGQbPl0Xbf2UXWAZTybEWtBFEm50uLHbml6ABjziXLPWv9QvCPaS
HqikBKMfIOqWOHqaWTnxxOCtj3n1L44s7PXb0IRQTUyagaHL19J8LdwP+N/NdY2tG8NFHCYnkirf
iGsD4kzFXaO/zPmhaV/+DIJxS1kl+HXQwBYksu2kv+Zpg8221yF+4/ouYlBlLmxa7bW+KQZgYHEE
iGveu3+SjXbTKXZyR/eVSzsOIlXMR+d3QaSKXSA2chCLcgfEbu/fKB6CpeMfO0/bo5TGZwunof4a
GuOMUi0Jo2EG2rBPH3ExUzfRPTox7ORmPEvn9Fl8eN8Fs/Vd7izK+pvA5Syzr+BxGEgkEqnFv0Yn
xRux9Ia+ek93jWNshL15iDyeO1y3SqLizV6FC1aZzCdsqrQqwwjKTZudnpLtiDe7qA4+8zRILjCM
u6gVPRwzDVoVo10XnvXgU2+1FwCWnwBLAtJSR2ezXUj7IL0zZTylci5q6+HwlwwsnVGq1mqbZ5Dh
H2rDAS0AGbcq/pvs6YLDOArTEIIiU/BJfi7OiT0kh26O/yb2z37pFCtA6Py+wElP1/3gBZhxH5qh
dNiSCx2WydfczC2pevvUUb4gMM5jaIdAEOlRppPKKri/6VIW30LV0f5kCWthEozfKOMMNN1BApvr
ngL9rqtf+5jjDTmnR2OcRS3NRq9n0BjYuL/3WnsMwKmJ5p/763pbj4QXtbE5S9BJ0UQ/jOm/1OK9
WTxK/imuPjMhjzXk//gC7YMvwN6CsYbhTft6V51H3MpVq8eanuI2t3kHlmdsrEdo4oKyT8LYOu2l
6ZrbaOTtIF935b/k0Zn2ZVBGl1rZQ21tJG71DDdVHbtzevEwpEli0ZXJQ0g4+RhHLJ2p5mSgd6vn
DDo0lS8JJaXmtp3Tj/0xQF2kYtxDhnFIo8UGDXs4o3Cpb2Q7xIOB8gJaTex9Jud4K1qBU3iBxxvk
WS/jXwyE3ek+pm3SdgGgaSUpx171cU829DbHa4P6zZXgIiTrKMJK1xK8kdsaWoyDA/rB7Blj05Q2
LnR5MZBzvNhhkWBowjox8M1C81Zod71WWursBZ9q2Vtoj3EWRZKXqdRAJrV+VqTHpOc4I57pMV4i
GpVkVujxxeaYDQjQ9qHIswCOv9MZDzG2ldZk1PbqyTOVg9m+moVz3dfxIBi/gKUWvhkQSCGSlyT5
oTRgOOPSRv8mi/1lX+x0yGhKfaoTeJ/+dXANr9okdr5VwbkuOxlWG/AKkDx7Nhi3kHZ5aug58OiT
G+YpXDTMHyLQIGYecWTeWxHHEgzGRcjC3CIyvaPhVia78xapw1n8TsUrN+FG5paWOF+N7SDIRq3K
sxSG0SUPUV87UgEunG6wr9vGmutTwJkqKrKs0JnWf98EokApqpo+sFdd6bTdIZAFT4+9ItvkwV/X
odZUuIRiDmuaB0IiaYDKk6+CfwRV/vW/v+Zzln+fOayDnoAN0UdpIBfvxvFYFV8IZqC47Q80xLHB
YgnDHNjYIFjcOqNQRUs4GPvdDl6zK5E78h6Vefpijm3XFaaUYvG9jd1RqFB1Gq8awAFgi5dKrBh6
QTsQQqzjFLKT7G+uf5HVM7rQFVu1LOcxqxNaBBbPP2d01C/RbqL9L3gC5MWctcvEEow5oljdm8dm
C3EotTOdx6DjQHyedB4Mk9JH5SjnNS1UqpvxSGGkDWicDrxhu7Xjv5SGfrzFFT3o4iEsFJyWRMqd
sdyJuewGvGdFzpH5UI7U8iBPO8hSCsJNGVdOVjabukSXnBJxHM3qHWwpEHP8ZV2PhffWrNrxv0Zv
8Y7c1rvuprAT2/iaP4u35JyfaLWDNx3JE5LxC3iG6FpBgiYNjJOS/k7rZ0tLtzlvCmK1briUkPEM
kuiL/twBaLBps1Jjx7fqrr7tt+m3YKd+H46FI+wSXrszF5bxE7GeyALYxkED62Wn7B49UqA9lh+z
Iwjo7dxNHLKrPV5n1tpFYCErOznZj8Vc9rQJzB+DXdSrllnJILmdsGA1tXWldfUp+sQ9YAnJBHwZ
O9u1kPaOT+p+Ct9GYcfxVhzPrjAOxI9QtNEbyKSihamjA107bE1CLq5xkD4uH8Wr5lIU1oeMYVcG
AT4ZlkBhPvI2343oauuefEfeJW62abzksdu1N2/VUQKZGrpf7JITLTn+haXIMKoe9V/aF6aSxibt
vAly6aYKuROAVJQr4fJ9TGXhx7DfOigi2lU67INTfmxxycmQGiLixPe0D4xHfM+Ti3EzaAEWJ5M2
9TTT7dDfzsWPROP0uq2musvPx3gUND9mLXYn0Mdvc596/pf0YCQWpXug/sscLYlzD+EiMq6lBqkz
UUxo8SfRTeQKruH22JJHlxcEjnjPOQq8r8b4lKRSJARvaPFnjyd5LXE1jWz5e/JDtkKXt5pjPRPR
6b4JoqOHmzkPcYyl3dOA8yBF9710zrnvYevyXACYaGrkU9NNDQCafbqrj3SNnOAqN3ONbq/UDTxe
1+XHNafvJ/wCSM10YfaNOBNt7H+ecFfYohkqshpa896oD9Or7GXvLQyR99+XpTHAjP37pTTJkgrg
6WzcTs+CFbntFiP0gzV4ZN9uzHvufj6ecpnjoDVp3xodIHsPfXTYXobq6oHAOOm8qH/iNXmtx/OL
apmzMGF53jjQd7JyOpXFvlI245BZRfVy/QzwbJI5Av2QdWIp02pa+yhJe+Mz7IIgGPjH5tmZsaoj
RMoE+qFaxWt902u18rHUA85o2m9cxwWHCZuK2ZVtPANHe0je/D19WE9s8rU4hlv6sM7LwjlqY8kZ
Fdkox4we5bDsLSk/jAbvKk4V/zGiXARinEWp6OOIRznUIL/Hj6Jr3uib4P09iXZ8BDvhaxdZyt8/
ezi5VQeOrX9or5z+sfVhn5wEi84Y+Y5qaWfztUU/c/JnRsg2VGpJM04tLXIIsWgnaY918o/XzXw9
XmJBDdisRCyvo0nRwlEJajKXgqnh1qSEtgkaoTx9KNPv10FWZwZQXviFwhihFml42s70n5fm1OsP
rW/XbnqSkRELnXsdjScSk8e1RQYqxRpgvtpbXRhZaZNYU8LLAuif+WiHF5kYO8Sm3mrOC8Bg/tqT
nGpTH9IDXSckbn1b43ym3xzjCxo9d4vvpM1aE+UFvlMP3mfd1r4FrnRfgXB6cprb/C/eMebpkP77
Ak4aZC1PBgg3xS/E/2JgB7Gg8EZa1y8RF5mYWBXNrTkLOWSqyVsfuVqPDkrj74h4vrhPFe+6Vfym
GHFBY8JUFSSJljZAy18n++eCM+I237F51eH3F/H0xwQpPVPwOOyrqHxUP3zc/7rXMvpxXSD6xa/Z
HxOgglbCkLkJiAnMPN44gAjKlzLeDonf3FV+qY198hH0QiQpGmGRwNPO/NLzb8yvs9fiooL1JkZj
Bcd5H27bm+BRcmM3crjJL+egsQ9AvSA0kaRA0NbRcTPT7QoxbL6n6+Jl/ijHeni5yMt4D9JPmt52
kLd16qPoatvZq04hZuWNk3yrgFaUdp42R0oxqXy5/kU554F9DOqxU0YaZRw6vHl9V9LBIlq9M6IK
K67eGl1wSCRxnNh7je+KEemMW2lJrhakpV8X64jTL/muALd9BQ2jBenGJ6CfyZxqR5/GtTs+p/cq
qf4iLrDvRLVO8lnCULg9gTyPetF406JtP/cKW7Clc7HLUdZPv2mubr0vlz58LnmVFFmSJLr0kKX1
N8WuwJYR/ALw3NX+j6Q4dNVDrDwrqRuNuzh3lZHYUXtTYLBz2lz/3qtOYoHNOIlIHzqhUcDiUdam
XWIbLjE1r2lH9zrMevRd4DCeQhjJLEgicGb0YnnIADHpkoZ251C6pEiyr8NxpGLLymmfY7t7CI2G
5dlE523fHEONkxetVxMvIrGVZaIn6dQMaHBEe+NRtR+xGGSnuVhZuWkt2vVL0z91W33jVttW3cMC
mHEPujCB8jGAdLUT3E+p0zrlI/k2HtCVXlgNqIddrCu4N7f0TZXfasnTLZNzpA0SqanDlyTNNiHP
ZRFbWtdwPuB6rrGQkXEKfi4OmRFBuekx3xFv3oLMy1M2AxZzhm7gcO+sNPJ+cEILPCr1Itkwm2JO
GwFSyRtpR7t/zY2/1/Gkh26JRzoyG/0Q9uKWV4ZbbQ5TFrhM/qFgStfMG+CmR39DZwRzp9j4QPwC
4k5vsnJsZ+SdxdXb6wKTyULkKkrrkn7BaS95uYPNDHi8TJ3w1rDHEC3/2H3qBLn1qXxuAcu4miLL
hNJ8Py9d7AoghyyUAGuQH/7s6DOORjOrZPYJDkc+HvL6YQbJTPr6RxBs4XmqhkKdGthmIE6PpkAO
eVxusMeDc23mHDSWgTkRjSqJMR2B+dGNnr9N9Y1YcnwYD4LxJJNoTOOMAoHd+m94+feV0JI/d0m5
fHeFdRhtk0xNDDnUc76T3WrjH/1tjwlATOBy7/4c22ZrymbTBnWqUYli1Sqk14ncN+JLAJ6X6zbA
8RdsTVkWIsUoWwjVK7LVE2kzBfKhrfK9lOSeEc8cq+b5CYXxE51oSL1E2bZar3foKH+MIFrYhls5
yh51elvYGY/XRVwdMVv4JpZTS50qTWp86HKwya3wmnsRmCmVjbGPHuGvwMrEmyh+D5lXvLDCuIhS
8OVALyHl6Ol709WsHKa/p6Pbght/AxXhfCab1J3PulU89pt0E3EOxPpVY2GsjPuokKONGf2utdMf
xRr0ArSaOB5Tp7CDpx6LPPGchZEQJMiURhDF78QTeTy3VMwralCZgogxo/KUx1B8jQPZgU6yvIna
Z7U2LU3vrZ63O2P9WnoRWmVKI1JiCFFQwKENdgemWB0j8ygkWMo+B40gr9totd9sYVYq43QwGJLI
OQ0/KpbogJd2X7/3zOTnT71fL8RiHE+gKS0YFACUlXd+QzfJe37IOyQcR6AyiYpO5v8lKvVwGLBE
PDqhwm/HD71VYX29FUKNk13tkMp7vM7edWgdK+IkCZdsk8lZwO8aiU2HS6kq+HZu/mibg0F8W0h/
+LxK9HqguEAx7idVQ0nHsClCnnDMY6xVPEU8Qvv1eyDIBP8Rh4q7SMGwYE/IBQniNC5NSBo7cMUB
LxYhuD1oBpbc4cV8YzjhrvpWcdsF18/cBZ1xPZMfRbOKRbB2HglW0UReRrARUarsIg7uez24r+do
d93B8pTK+BqMKulhNkJgPFS7GATzBLl04lh2rsOsv85fFMuW+QVDnwxwdEO04+AOthE45a5E53m0
mTVLOCdH2dMwn8vL937jVn6plKWL64221RpaNBH3/r44h06LIjVG/y1x23HnzTjKZIv+oQxy8NiX
FeziOzfDLmxaq/2vrcfgukTNTMWsrymLqDcxNqJjh2kSkhHvGNFsSTWmnkG/NuwKcUO6ozj4nByD
FYmFY+xDLEcS192EpslAB8V+uNW0h7TOOShsxsSgsMGmbCoZU7IURYLivujDq6Acwu4LxwhpDFnG
NBaGiTFp16V1ZFLdIabKON0zRg+zHSWq5V3mOHpjA4xS9IM5qYAaUzRNJydcsaxRCDh646Ew0WVQ
Q7M2eugtxHWtvu9Ttx/KP8Rggkup1EIpU6V103D08+Ip0PTDWBi8j0N/67WPQ2VduN5ZrbKkAE+P
XX+fbMq3G3VOJlh0h7hstU+k5fbO0l9+DZEJKLVRieZgALEVT1nge9XI22L0oYTAWhwTT7pQJ2Y+
AWJ+aJ3s1G0CdxIs/TjalAK/E7kXXC4i4x96Az1Q/UzV6Kgb0QbzA4jfVEuyZ/f/0+HO0yHjHxp5
woBjC7hgds38vi7vr59Zjmdg3+Uy3NXBME2PrPSs9/dEz62mfTVQT7uOwzlJ7AgWCKCJJNI1xF3j
ZUNsp8Kp02YOyIcbFGMO7Bp5XTf9pqZeYbAr0/b3yOq3Y4YgYY029svY3a287V5GTnX7Q/BlYRk3
EY5+lWkFYKXbGo/CeDeLvkaVJd+N+2xXeVFuFeAOCxxevwn9+FcOmMa4jrHuw7bxYRyD0XpmiG0Z
mmrYxNDsecy9chQma0Y1GWOyu+tfk2OVGuNLSDtUYUm/5pCBfWt46RrnOsC6ueCxmBhENcgHBuOq
aLW611GykgR71OW9kM521/P8Bw+G8VBKrlVVMqqIi+K5z0Vs9tXsLuLIsn7ELrIwPqpI83zKCQVp
FMvXT4UxwSJfKm7NeN3DX4AY19RO/YgbpQal1b28xc5H7JkwctEpxXh08eg5ktSV67m09VK2FNUs
bFJEwlta1L2LaTuF101G8T6a5+X3ML5LBHN41fn4PQOywwF7L/Kj+Ey7k+qX7DV8Ns6oY49uDr6M
tOXo/ENd4+eR/IX9fkFdRDsVSw6KMoYB9cTq3PDu56oDw44242RpezDobHinkWNMLFvPOKeJ3ysQ
NwML3PiYNNvS5Mx5rh/4i1Tyv2O41HURZisAQUrixUFsq3L7QxyjY2/qR5V0mF1DE3/EW+i6etw1
ZMOaoZu6zM6IBErTFkJioEoSvCnTsSHfPnHaF3+f4i8+Vl9Peg9gRPGytDTzsdJiSwl/XAdZDw4L
FMZpJVGdjiiJ0wZmfd/Y0kvo5C/5tnMmcASCiTzFlghex+GqTWgqGg6xbhNrm5iMOJlDuRNkhTL1
P8fBlyR+y1ReJWk9/CxAGKtQ4yhVJg0gjauDvijYSujGy0DC1oCLg65VE63cLnhceqtubYHKBL1i
mMc6h9B2pdfYA9Ddgcdqr4rEEQUeh+W6/V20yNjH4Ety3goQMApuOvWk8wZIeF+JsQzfKEEAOtOv
NLvCiNJHcDLbvznmR7/CB2+40BcTaxIVLZMhFUJsim9yO+MMZ9uMCLsBRMVNk1l6V7qyEm7qzrey
xEitQaw4/oMnKBOKxFEOhypCKKrz20J0W3228ua/zge/u96FoEwYGqsyqs0QIKV4nMObvt9e1yTP
GpiwopqxKlYa/n6O58/kzH1d+vCOzQjA5sRiETYyepLgKND5iWUFhtPMm15HF4p5SgvXzPBeKByE
mpNGcg4UmyILhlgofgu5xnCTkpsAxNKIIaP4el19PHfBJsmDKeOlvkcQ6T3F077LroSHV/Vx8nKw
NgpnGasEBY9LvbmaDFysQmPchYYmOTXJoFQUOS0RxVrzNUlOYhTbISxQV/+6LiXH0tnUOPNVSUFf
FNbVKb3VYnJOBVDK4cZYB8E6Riyw0RVRZCzRbwei+S3NUoWbRr0LA+Tc/3Ea5act/oJg8xhtMEpR
jmEUiegm0jFUX67r6TdR8QLARKi5jvBwN8Aa6C7OxK2esMPDDTZtjZFayoklfkvtXLCuo64bwwWU
iViyMiSxPkMq2S+PZZ5sBmlyVG3a6kqH1tDSR64autcx193GBZMxQF3sp0nvIGhpfteNXTZwGoY5
xvCekS6SGHESGzEMYQy14sjCTkn3RsjJqHkQ9N8XELqOe0SdAiL0N4r+iAVA4X/d3s3aGxOltESf
I5VqqTZv5eIQj39LWHbcVoeRZ9nrlRS6zPTn6WFborBIUCJYVAePcJ6eVXfcqo866ijoTPBofx+X
im31erTAo0a50B7RqnTK6PVosH3NkrzuHGOlhu9pZ7WzW7ScJCLHzHnfi/EPoT+ko4xis23G+7k9
SMUpLL3rVk0j9ses4pcS2S6oQhZ6NZhgEgp+fVmcS/lNmDRXKe57wquG/iYwXsAYXzGURhpWJjQY
7+I72k6C99IbtCI/8zl+P0y2MIb4gQxw0POORO/ZuuSF8ElGZAWgaNnWh/FA0KjXHI3ZTlpb+8K7
SPN0yniKCPUGDXysCJBFgGB8LMuHEgQxwlPLS2U4BsKyAxJ1MIaAAKnEzGgDIv0RKwyVt+sm8uG9
m1Ul4zZGIvUmoYZfo9WUsqQno5X9pZcWnWTovPBUW6gA/wW2ucrFkIMjgkkhtXlXofVIo0toLNUJ
NjmyTPdxNHS+mZkw1Vvje7IFYTM2psy4eh3DEx1pyzfZS2ZwjuC6l1mgMqfe19M4bRXYkboRvje2
svV3qiV8RVcvSHTRPccr569mcQs85swrwZTJXUOQnVY3QfAQRi9qcPR5PPjrx+MCw1LszTOGU4wE
yox3lUsn0XNn/tYfZAVP0pIdbvVtgPYN/97nGBNPnyzlnt5PUqdoAB5K0D8J8ZmEWH6RCMVer+VT
KgXOHGGnmRJ6qSw/ySlYK7Ji32nhmWPVNEf44PkWGmByCDVpgqAMfNU+DO+cvdUmeNrlhiXGVm9j
9mNL35NpMGkONaqv6caUt9d/wurpXfwCxk9khTL1U4xP7bf38nCjNPey9O06BPc7M1ffssoNQUqB
od5kf1P23nE73ytn/cukgCyy2FECrvRJ25mFy0FeDZcL6RivYWgGqeUOyPKmPdLwTMBLOduU8yvC
llXTvo7HUyaTePh5nOqihnNK4q+54AxocyUt54bFw2Cuv5M/yqY0QSQi7KVQsqTRNkreW+t6lFwo
jvE4gxDJqPsAZdjPnuymHlogtZsZCwbQBc2rwqyLZEoK+t0MMIQzNqhGoaDGHY5j12HbpJ94WiTf
B/F/3Sf8HkL0CwxjhkEoxLpPv85cnvtwY1aqFTSPIXcpKE8c+u+LHC3IZjLIPXDK18alTFXxAzkF
+/wg38b36ta4C8+81vzVe8FCNMbw5qEVinygGqx8Z9IMbxh5C+J5UjF2N9dFJIk0BvW57MVatY+x
QHPSP1XdWUjCGF6WJQoOLWCSOt0SIT52vej6sc659dI/89HxXmyBiXDNEOgaMQEz9i8oIknD31Jz
UlG5DdUvkqBzAvhqMnYRik1wu9II6Kg9Pg8RLVNIH0SN7PpZ3mNSbRuk2d/X3RD98VeEe+9eXBhg
gspVWdG0s0lefOz17TDx5AWpJ0qDVWenOcjc64AfOmiYo8UmumOhiHNK7a/HMrHQzm9NTBikVrUD
wVT8n5fgsmiMv8hVMqIsArRS8CTidfmtwUtqOQeKTWoTI2wTvOvhybp4iHGdl1vONXg9xfplgCyd
TNwWpTxQJ0HIhFWb2EWTozujs+qek2Os2p4haajuYFG1yuY66DEOyonanlBKL3NHDkM0wDAixdKa
8T7N28frtrCquQUek9LIzSx0OFpI6uQ7M3oS0//Ybf7+8Rd/n/n4emxGyRTi77eZ+tyYP+YASwFC
hZezrH6fBQwVc3GGZKnHuC+16Opv0cZJ2swv/UHBQ/Er3nDf2WnkEwgWg5fr2uPBMrFjCLJ27Hoa
d+UbIhTWqB9K7SSF36/DrDrzhXT0Zyykw16r/2XeJP9SmcewVaxe5Vg4zxCYgCFkSl+ikgHdEbuR
TyMvzvJkYCKFLBGsFB/x93t923XHtHuKK++6mtb92kJPTJgQ6zDofWrM6g0YY2EFI+aWB290aamF
R2q+6rYvYB/aH/HGVqo+BaNbiDcg3diE209wTDMniG13lLusSXqK02FKdXRKr3oKnszIIacKy47o
bUMRrPlL6xk74Q8VynY/EhRNQ6GFfYc7H3ukgr2PxRM+ru4xhqV4jzjrt/WFRhlfYRA9EwcTkuaR
hZ7nA5Rql5R/ZvDo7RLrmt3W+1QutgBlPEc/IxfrG4BKydNkPgdYo3jdKjkHiyU60MHG24nv1+Z2
sNDR57fb6wAcJ8RuhsK+rVrT6fW4SLfKdF/Fu3ECY60aO9dx1k+whu3eGgpupsqeLj+EPaDxFqR6
X6t0tszkiIFBjrY4IOxDGOqKjUbo6/Usxyc0qLs6Kba41nMcNw9GYjxqGJsTGSTEixJNdaJ6m7Ro
8VW5lIrrH/+XztiHL9WPK9JMEKfQLLRHq26xsfwfwfF9YZhT3vB6VHl4zBGSpkHBeijIJRY/JtA1
1QknFK1fNY2LRPQXLGJR3olFnreQSLNw1XynE/aPxkZ2+DvIeB+J/vsSKoqbYerw3K9hvajoddIR
HUXXbXpdXyY2jGkawag0E/WKVEgypA70Ybc7y2FohWX3eB2C/okP6T0C5z8QTOBrBKxu1hNADPVk
deNjSF5DlABb1IcEzsfhQTEn1MR8MuZoAZUIYNCK3gThNZFC268f0/gzT08Xqdg7UqPrYySkgCry
k9p/9dESTRLOrW/9+//SHHsxgguqdB30CFg3gInO0vH7BzJzDOA3OcMFhEmANVDPiFmESjVyKodY
iAPY51kfJtD1iwce8en7T75iDO9184VJa3IQiAJFi57NzWCbG8Wp7OxGO+EpCvShoiNt6BBYbKGG
iKmU+ct1W1wvpS4+G3N6RQNLsdF6C2NEb9zsYDrX07981y2yyffpzX9dsPkzdbnoljnAYaCaWZxD
WrWY0mPXDuY2Jt1kB1E6bq5LtmorpmQamJ9QsLiOgZqCOQnNEo5vLB8H81kqn0vemMa68hYYTBqe
F+Uso6UY4px7R/NSzwgsFaX98ERJQojTf+prLQAZ7zRhwbzgVxDKfOoduvYdhEy7yM52NKPlM7us
t2ks8BhXVUgZSYcOeNit5MDtbgM3sae/BLu1DM2ilLPq/fTC26256oPBw4QuQlEn+H7/dvNGH5l9
2MPNK0JiCXhjmz5zp14AMEYvJ+FoDjn8iF+250ozERzjmyETbxMR1Be56lw3xdV8bAHHmKJWZ30h
BoAr83E7zPXNrE5O2FUb2eSR8a06/AUUY5GZkRamZkJ1M8oSSoNSDlLnKnKG2BsLbn7OE4wxRyIN
yli1QAuP2fNki1gHrLyEXnuIaKf7W3eUrdLmTVuu3woWMrJGWQyaLMRApb1D46MUWv5gSYE1g7VB
dvqn7ttcWcEtb8zsPYJ9cNULXCaYyooQmRrt0JNuNfD5Djexk9xUG+QI+l2wUdFGLOzBF+kId8Pt
dODRsq/7s1+HguUmksUZjeEhpE4ar8Jaa7IbBY7L/I0/M9Hbq4JOCdnPvw+e4GdVgQYVeoNVvOY8
b7HMp8B0DuaB7dhNn2qFk9zTT/VRpRdAJtbqgW9EhAJG6OFv9AdRcUTTMmrZGkOkKRFvPcBvvuEF
kHEtetJms0FbsiuXvotk5xB0tJgSG63QMdzhe3oKEGvbJ2NfeMOWyzW6fmAu8IzjKUEPC25zwAu5
Ve4yN9qrAd60xr2M3XhgL/4yHWq8bPEGeHlqZhxQ2w5G1cw0ySh+SGB0wjN0+K2YJacJ7vSWkwjy
ZGRcUDi3cq7R/nCprtDZuZ0G0VbyHyrh9Ryvn4iLMhnv02pYRZOj3xlXNv2+lr6JpHrOMonjvHko
jLdJlTzSJvrJarLx87dE9JJPlUTNiyCMYxEU3xhyDRD5fCekTxK5K3nj4xwpWCoRszG6qhHwUWZj
X5K7prRibmsO58OzPCKB2M8FeoYxexD2TtwZm6mZ3uR+PESq9PqZiPpLYwrjN4wgQ0WcdpO04gjv
n9kJ5lm04WnO8z/7/CypiGE2wiiiLm8H6W7I34z0FPMWnvK+DeMU4qYTQzkHxKT0J6meD10nbwU+
+wLv+9DfsbhqtIOKPbwDcIStvs9cvGqCt5a4wRn1XSe4oz23AUYSdtc/1ap0REYijjY6DL8xxh3K
einqPqwijs1dlbS3Zi+7einYfwTDFl8VXGHERAdMomx6cjeazthxssZV/V0kYeuuU0cyrafPVoJY
OLn8FoUZCG3Poc8rEK5fChdIjHkPI97/RIIv1bh0kK/7C6sSQVCQnH1H7LBTixInRQ9v4b1v1faw
9RtOWOZ8M8JEyVkZZFWL6UnOHmJBdxp04kq8+v96trGQkrF7M5+HIZuAIm4oX0+0N1zVGe2fyQZx
PtU+sIBjzN8oSlxnMpSuc2Mb2np+zNHslf+ZtbOl1zwKFU0R6JcrDgEefpr7qv/7uqWvpvgLOZiw
Bw4orMqgD/mk2pJmp7R3g/I9bL2a20XCMwMm9JE8i0glQphUE/CmoLhGo7iqUvzh0WU8hFEVpZJV
EGjEUtDGIFYjpFZRjxyjvn58DVH8t/ub+7YUu/e3IHQdtsZNK4B354YEfySNITI59FDoYxJ1UJpi
bqP+UWmPs//jugVc/y6GyLgHMpPSD3o4oq76LhfHVH8N2s9U2n4ZmSEyHmDyB9IFVFnN6DT+X4nu
xhMnhvOkYI5/1pa6mZf47AIYIccy2GJcwk7N2L2uLPpnPlwxFpLQn7GIemHty36hU69t7Orsxk85
40zUOq/9fWp2i79fKkOn9Bk98Uir0GmgxIOVxKKl9be5fjPOO7lo/9DEGA9QDpjYqmRoTp5vg1q1
Sux+aDhtavRsXxOLOftiUglxGUNt8ly5Y/OAKpc1V096KGI23046Xsjh4TFOIDbn2M9GqBGtNjYI
B+xUFR8rzCdnVWmXwwyWFXHimMa6BWo6Xo9k7MrQGD0GWvm/GSup/DIrX/ts31QP162PB8GocYhj
f+4JrTShPTNpLYzG6m3IsYf1kjW5CMIobyadnIwJUCix7HsR96G1apdsKjDf8Uaq1w/ULzC2EDG1
vj70IsBiUFcGXhq8XlfZup/GuD1RRfplmAObtCiW1XSGZQLVd3ybNfskeaoMTjK3LsUFhTm2EpE6
7G2kZ6hAP0BobBqDN/+9HqgvEIx5zVhNGoO0CFlU91TpXhajmKnuRf+tqnixbd3MLlCMmQVy3isJ
vaVURmwL5r4v0Q4Q8Tadr1feyAWGsTO0lRMsIwDMfGuWtn8uTrqd7H0n2Ii3kgYCMgu02Hvpy3WD
WE0UsYNGRSXY0EHSwQSjKoxx/sUah+imeqbrFsUv0XHyylOLQQGfe2NZMw1FglcgMtoAZJaoudeM
pKv7Ht9N2s3CMRE4sfUDMR19BVGw/cXQkEYr4Nj7d8jowzCuemWgZbZ6l+1bbHKQ7NqK9yGn1+r9
9Yj14kuk/yPtunrsNprlLyLAYeYrw+GJm6NeCGklMefMX39r1tdaapbm2PoMAwa8wGn2hJqenu4q
6uricAozsDl1EiwVbgmCb3lvVp6OVqrryMX1H1XqqZPZ6fOARoTMKdB+DjnLVwHJgcTlyTusgpQs
a4aqgn4aHCCM12EqaHM9ZrT1YkjBzRwdMwgEkxps17Qah5euXZ3FhTnG9RykHqISw9wUG699NF/Q
LO5sL0xpDaqWLjFQFYgl6cQONrpjftCuQOUILbTcEe0cfIOUVy53KLHvW3gl34p4P5xeBK+AQChv
nnm+MmBm+KOBoDBFDIIqefN7zHt34v0+g2QFaZVRR70ekiCw4Ve4Afec6Jy7PBgIa3IUg73b0FCq
NXjCVWsp18VBwsOnj+W7PXM8hxggq4JpygYdDhXkWtS+mTwWstU882JlsK0xhm6UmVzAwACJRgNM
D51iAZqTI9jw7PiJqkIm18JN7EIz6IRnZc7GXzsPluaZSwghUx+MqDHA6fZ9rNxIaK2AV8rCWfwG
cwsxiigGuuSI1MZTnQ2oxUckKkmOmKW77dniWWKQoy6RWNToNpv1AS/HX6WxcJQhQNktp+SRN2x0
2SzgstLEPGlUGBJFbxr3OXnUxh/bvqyeocupod+wsAFVsFqTctiI0NKfQWUicdHU78ogLERuJ/za
nCsgRPZt2yxd0J8Ogg80NBiEyDoh7LoSVtNDeyCnFox4GlpBeDTj73XVW3YYpBDavpMTirqVi5yO
l10RYdeDEmrX2Fps+RCQLWgNH+Sy8mP5lKGd8qY7KPv/zh7/fsYuHGbgJJyLQVQlwFUUadZgun6O
XjSds17eq4G23GVwpK5MQRvpZMrXzROVwoxfG5vqOUgP2rVhvldGolvEyTghBGdHsNnOriexNkiw
m0VghjQjO1Kzr3HYWJOeHbZXDs9HNu1pJFGW1xQrhxQFa2BqsLAz9pnX2wSNWP6eYjTVjOf1SnMw
mi01NdpsqtsedhU8YbfibW/a257xDDCwMilqp5EaBoQituum2IeiwpmntSvAYrOzElqBr80ZGWBC
FPdTNllaGVGyE7vXwQpIODDJM8YgS9yWRSMQGMvls1Z+Fcl5Up9b+TXk9otwcJLNclbjpE1zCkuj
Md8FTeKIGupfMsK5o/HMMGCiT5VRgc2fnmKpXSMqVb4kGk8ZmmeEAYpIFeVRNnBUqrORWFojO0mv
PhQRr451dXZwo0U9kAFeV5aFKQZTliErOC57c3bqbERx6c+6Dg9pkV6RceIEAOt3jIU55nRuu3zs
wFiE8PdI+x/IXr+CaCduZ7wKtvXb2cISs43aqqmNxqeO7eadvgPrEwjO1IuG8iDode5EzvPyumea
aKI0SCaoxGUwN/W7uajw/+1suu471zBzuw0dI8DkpY+S/hqVh56XDVs9Pj9sskXIpg/1GtLD5gA/
hUrd67NfWUolniJRfpSEbE86CSuou9+GKJ5dJo6LwFaT+hItMIMAO5Xp/XcC3KtMdfLCP2a1hL6f
qXMDO/Uuxpn8VTtC+8qp99EZJaryUXL4rM2r6LswySybIpFaXelgkihvTfuaye720HF9YoI5NWqG
VKS1cvF53k1PqRM7pgvVujMl08+u9QOv9ornEUWaRWQnTmnWdCEMFmNhi0N+6OOZk2zmmWDCuDZJ
A12dMGhp75n9l9T/uT1oq2Co6bqOagRT1NmiSZRnFmjOwu+rRWmNWW4PWmjpvDqjVS90Am1WQwUe
svV9bdr0QY69bWd1Y2k+eBeC1vsDRxYmmMkfBkMcM1r2HuWnHuGYcd1FnON2NTBCyTGEtEzDhCPM
8RQkZt4N4EWyxdv5BSmN/izjup/Z/jk4Ty/6cYRIMuV45BXArQ0fwltkUExZl0Q2fZRERRoHQ4hJ
yq+H5NQqD9tjx/t9ZuxqE2TxEpXVlZXk3KXjERJQ1n83oRJJNEzdEME+w+Bak5RCbFKh1ngwd3mU
eXLP2f5ryLm0wCCaHhUBakJgoSqbS3gI62MlEvt5BjPzJN4o0eu2QzRKYC8CS3MMmuWpYOYRNZfQ
O011lXZ2Sa5yIjpQOjLH/ba1tW2qyUiOQ61NgVlm+KK8mQo1RsySJc2pKDNLknp3Tmv7fzPDjGEg
FX6MZgWkfQwDbLE4CcL7IuRso7WRW/rCjJzQ+nrdzzBS1LXdhCh8eWzry0i+omHdGnvjD1be0hyz
uNMZujnlhHth2exJ+Nprz9tjtprHWhpgToGiwY0iSjE3gy1cEyc70utgFFnSLnW7Z157z/pKoG2Y
iCllhb0kKUEX6xK9nJVjYs/zTh5mO1Mft31aAwQNbft/G2GmSO+hmhgqMIKATHAFsdPBdq/q7raV
fxi5DzPM1HS5bqRRjwCrdtKHchcc2yNtfaDJ4dzmqRvzBo7+fXFYt2k91Ab1KS6uxcmT85PwXyUP
aQpiOWzMYa3rU4GrF0x0+VPaHXwjtXzeOz1vapgzaBq7ITcHLOcsuC2k0DJ5XcC8cWKuR+FszGMl
w4lUbax5vtPn3KqMP7joLUeKgvliMgI5DYO8wMyTsLGVVnSKWnC6JOWtsG1n0LL2u52xRC4jpHai
ydLf1B3Irm6FK80RLvOt7tV3tIlV+M5Z1hSM2aPhwzmQdv1uNJ4KQVXpvWE6RvvuMlqmrd6Ge4gM
O7z2Gs4WUtnKECmHlHFG4UC6jZHoa7zgAl5md3ZbCHbzXljI2hm79IzBBXMMoiminjUgP5qd4KTu
w4MB/ojEbZ+Vh2E3Oeqj/xLY4ZEn7sSbSQYrEmkSwAgNR0tyE5HTIN5U8QNn4nju0W9YrMrBlLqx
oPkh9b5zxzOk0BzwIdzUz8aZPpjRITXcYhe6zSn6xrFNj9atRcNgh2amWj20GNrhqHnjYd4bD7Qy
DjzqtrjnXuHpr21ZY1Ak0ZH/kGneO/g6uFTeO/EqD2XpUCHTb+nTJIQDdoSzMXhTyCBLWiURet8A
XWL+PUoPKRUwFxzOONIv3/KMQZaOCLUpTPDMeITGMbh8Mi9+FlztHH+brwhE3miHSvw4dpwI7ZNo
6+/gr75nMRaLp0maMoojTGB6bp6Cr38RAuhucAi/id9VEAOIe6rFXT2LX7Zd5gzre7vuwnCmQu6k
m+ExMfbJeBTES8mjJKGba2NQ31FoYcInqR9q9DGhy451chyUw7YLvN9ncCXLDTwhVBi7Mrga81Me
cvhseUNE7S++f5Kr/88sy2A8FEpnkiIr5pWo85xg0KMKA1wPaYBBosxSygB30NftYeK5wWCEWoB2
RqUYAa79gpxyHVry7raJ1QZADYUQuKrhmmGwJVKTmQUkKHDX7HeGJ95mX9/pgZwZ7Jf5zyCzidtf
oh0vOFvN8S3NMtigCjMZuxRm48PkQpYRvbAJHqz4HeWrl/ilJQYg5lFtpCyOALS341v2tT2015VN
H2k7B6fmEekvZaedoh1PqIH+7uc99Gtg2SqqUGyzoAngYS0Re0hmSzB3vv5Nj73ZPKb+fTo8cKZy
fbl8WGTiEB2c6MnQwGLjjigOshqvxqvwpT/Kx+xBsiIHfXODxXtpX33vXAywxlwio3DqC7OD2fbF
UK0ptQCJTuLNV1VhdTv5Nr0rUKTGU/hcx/0PZxkIqadRiTTqrJobaBIxd0mOXhQBkGI0DwH6A7cH
lze2DKKIsqCKPpRg7RH9KLlxG803ani/bWMdUD5cot+wQC00ocx6HcElSbjP5qs25B1Z6zHHhwEG
T8p5qmS5xFaYjjgpnepHb0X29Dbb2k7cNzxSVN4MMTHHBJ6VSCzhjpnEdlDeKvKDoKAYSfYUjXO9
4K5BBk56ww+TpoItHc+0qNDBI3SFZ+jggNIjyMy2aJ3mJelWX8KX654BFqnXzCkZYZM21otucRSg
bTbddi4FNFTQuOQqvKLMOSFKsJRrwVNO+YVHaPkPF4Jfc6ozN566zqdxmPAV6rUBvp7KU5wZchxU
Mj63eS+2HEzTGYRJ41jR1QILiBIgodYMBEjEhaqst70RVjP7i6HVGUgJusCP9Aq77b09ZgQfc+Sl
lmGF++FcW+lx2v9JzevSIgMnSuyDSKOGZyE6BrTbkKeAtoofCkoNNd3QkBBl9vYMOYcqMpE0CtLG
GrKnSGpRVnPYHrfVKH9hhNnfxpTkQRMj4Jaz3s7ap6wawG5yE3Y89lGeN8zWrscxSpD5wKJrTUtL
nmMtdUjKWQX0Rz4doAtvmD09ZXUU1w2GjPjpDoLOjlgYl37u7dKfrCLlPd+uBwoLe8x+nqM51RUd
9joQH3j12fdAq+r0p3w/vAXeCOndbEdb6Hz3f5o1tnNzGANkSHvYjZE/6kBRIODoln8MvHKu9VDv
w0G2fTOeusTv6H0MSln25DZWfd+3SFbkP4032nAWOKGXexqv8J+zKtlWzjlH889Ex3WqNK8tX40I
HAnxeTJ32+O42lSnLfxj9vDQNUlu1PCv3kVXlUt25Kzdkh0UVpOjhlrN+hldbrM9A5sz5y+HufTj
PGeZOGEYUyMcRzjbOv4t2s5Rf1tcEhTCQh8EGpjJS3GdclmNVwMHPFOhnBnEjWA1+j1wmAipIiAM
dooIQQ1tPwqcJ/l1rz4MMF7l4agObVIgCYl3gq48y8VTRW6auv6TKGvhCIOSCUjxm47eC41BsELp
LVAakGB+314n60fmwgr1dhFn9Ti0mz6DFboPZjDV59DAsRUHgvD7AK+hDsceBarPQPYxegxa9toM
wtwc9vzEkt/A7bmvnfwAfl4HGX0PspHKdXg1nHvUunMJPNaR+sM2A6KlGeBaQK+QjVuCvz3ZU/4f
/zy9/b8EhscXVeCZZHB0CocYVaIwSdLdJPzQix9C8MYZUhrV/POQamyeN+3jzC/pkEpmeU5MUEvU
mgN13nM3SecEOzwqfKvTwp3ga5z0yz/A6N9Disfh35dPqDXVXFPbiVU8BXftTYeEKK6Ujm6HV/Gd
f+qv+MXuq5HXrzWLCOJ3o35QB9MYw2g9pO5Ads3cWZFRWFJxO+aB1ZT9rlU5u357IjW2RbA3wqiX
NAorIGRMiq+dElqVvN+eSp4RBlqUDBI9EXVMiY+G4ZTGVRNzDgaeCfr3xX7XikhOGvrshBJjS6ha
PKrmlsHjeFi/gyymiIGVcCb5PCcw05W4YBEZ0EKVYYcb9UuBDZcd/lWovA0umsiACziOFBCewKpx
Ma+Vo++pAdKgGYg7Ey8QoEExOOGpO7dX0p53A9o+FTSRwZZKCwkZ6akQFU9Eeeoi3Q5ixZLy3N5e
I59OdgnVF4icFVC/GRDAYht2wMGFPSeZJhQ+hRda5yO9ksiiei2GY4RWEVuqJzqxm0XQn6csWXia
5Zwan65779+g04IGNHiDOJCBNbPUhDABcbItpzZBieyLcgQ9Kpo/UPfvJfQJ+Faw1Uv+FY9bzoSX
EZp4zm0eotP9sES+vz5DkfEPJI00tiYlHc3IMCIMRWG85NJrV/zH/cj+PjOpPclFpRM0044QSCXh
ExQfLV9/2J5QnhPMWKZxZcSlj7Hs4t48aiRoD7MU8lr1PyH1X77QUZKRPBHZZSM1bSjNE8YKuc3B
SUxbG+32oNnxrn6unKGwZPGa5sXCxOEF9Z+usKxtBg3mbJr1SjYwT25wRRW84+saKqCUwBclQ/a0
52UC2BPi3SByuCh616FLyBYNVX49+UFA12dc3yi+bgnCbKuUd7kanaGGUnlZW/LAu3OuO7qwS+d6
ga7oORhkIYCjje9KtmCZzyBrsbV7I4ccdvA9d4e9ylk+LPCwrjKA7seynPstTIpZfa/WwnNJwGI1
GiJasRMO9rCHB2uLmUdhDOs5KjCsbao+hYpZWiiVP6M+lXPYri/WxTgyQK6YrTgEnWyisaJ14huo
e7vCXXSMPM2Kr7Rd4gzPocvNtLApQdY9ZruHgiaZVQarKrgw496WneAY4fkaNf9gRuX27H3ikmXt
MTt/7hp1osSsdlAlEEcWK82exfkZsBbaTVQHbqUniNpqou+MKS/cItbKn6I+arzyaRqlfcLRj+FW
mLxZRQo1mCSsoRg815nrH0C6dgAJJ27BPMheW0IaOCpxOEsIFzUmYFQntRUDenKo0ZdMfpXyB1L+
2AbUT6+RdFyXNpj4MEddZ9BjLu1msprjZNcH8TF2BLt5G7zMI1+opA64oh+nvcRj6WLzNKxp5vYJ
wU05KHIsIX2urUw+REplke5OErwqu912c23jL71ksAbvRboepDqAfBoR81fjbZ2GxzaPc6ttuchG
P5xdIktrDMzonQTKIxmODRK4YUHopqnzlaCmbjOJBzNvL2KYhXagISOpJ2iurQ9NPDnpNL5te/2p
AJ8dYQaDNKEv9aQPfGzSwYXmQH1d2JndWuKb8FNClQnh9oHzXGfASKhQFRIJWLKKh2Tb+DK448P8
rDhx5gyO4VvQ0HS3neRtEgaI0rwRAjXFfsxJYgeTesFLhYM0427bDHcsGQAqC8hbJh3s1Jl4183x
YzrUge3ro1NV4sUs6rMuzRbJ8uOslXtRxnW9mvfQNOY0Dq37q4HhHgSolHPy92NTDNWgNWcfcVYk
HQtdcs049JKK18HMM8PgAtGzBoOowN3yEldO3vzMuBfitTOEJrb/doUBgCkuglxtYcO8pyS5SNb3
botEGxgRdjl4kpztKeS5xIBAKHRlMdQCgkfpta4837yOam/bxKe+77923IdL9BsWQc0MEc+mbWAj
Pcc32T4l1nzu7tJd6DSvLXobaXwP9h/HPIjW19JS8DZB3PYynMh/Vfpjv4TZ+1WY1jVEhvEl/QRd
rH3SXIsQ4UzBubjt82oAoiGzIEuajr5Kk9kZbT5pRQF5dKSKJhfHMjjk1H18HTodOgXQClhb9RfS
u7y4dXU6f5k12VROF5MhyU2cXFV5pbc3oD1VRk5Txaer+fsgLmwwmw0pGz+I6ek4CpA/kp3Cq40d
dNDffAviR+A9pdlg/cAZUJ5nzN5TSTYLJR3Q8KAdi2PmtTfBUb9SLCqoEcW4eJgDP9u4Ct1Qv9RQ
OQ7+CY2B7lROGy0WcUbKFbo5IeV3GjPMXxNZ9EpKRfV4xRzrfuogCNIkWhDL7P8+AnhXLQ4LXZVj
WwvrFGrbhm71SPtb22NK9/anI1kXVQXkMaoksrk3IUjlqk0BNVo0fDED4youePoAn9LD74tlYYOZ
NlFvJyUIcAMOoeh4RzP4gjt9H15mt779FxHx6nwtzDGjFzeT2bYSRm+wkxysvLQJrELHm+t3UCkW
rdzWv28PIj1KtwaRAVCxy2MxK7AbIiQoency79v8ttKQnFZf9YFTirV6PwSgmDqOCFOEKuvvUKrM
smQURUNhJX4I9pRrvwQfiQL5ZSCKzW8rpj/42b1fBtkX8WzSQm0UYZBqjcunxPursOiPrk4Lx9jH
8HKuMmGOEElI3ugI1vBY4N4rXAQvdoXD/2yNWZWTCdnFQqXD+NPAwyTZJzZeC5HCQDJB4LZmr4dJ
H7PGcrnoESr0GgPmoifzGrqvu8QT76NLh3nr7lOPx329jtC6rhBJBVWXLjOoVc4xSnFFHHO0x350
NDs7So+RqzmphTwNVJYcUbR4rCrrR97CKhN0Ul7WtkD3F6ySHS2gQCWaNX7THJ9YtOsdF+5L7vHw
cvUWs7DK7IjOV+KoB6mPLbdq86UrGzmxlIZI2BC1HyJyqoOKp0tPx+/zpvg1vux1NyjDPvWxOW1D
OWW4I5r+62DeFSo4uLnp2nWQ/rDFnLZqnQxakiLtFmiIk9TwJAzJzTaEcYZQYXaDpIdJXMfYe5M0
2j6oV8oInlR7v+bRzn5iWPrrOPjwhsFnPxQjo9SxMivXvJ6hkZCixLjOrOGpsWOnPul2O70Hu7SD
NoBU4F3rdSfxbtvh1TPW0NENCPatz83lEZjSe4mmZWX/axLfROp3v+WM6frBt7DBDCoUpapWbHC4
SrdUCyJ15ucEZTeDQ6XXeXtv1SFTgbIT9jyY+ZhN4M9hOhDcjexcOpvJQzJf1Qknpba6SD5MsBQ9
tdCWykjzLu1U2XrzXA64yorX+iha25OzPnILS8yKj8Mox5LHyA22VFsUnalIiPEmI6yMUBW2bY4z
dCwvj5ah9HGi8ZZIPNV4CIz9pN/+bybYRV8oGWheMDtJ8ZQOP0BAWvecDNwnBqX3jbUYNCYM0YCB
uh4CBhs3+6o7Lbi1UL/3rPt4S0nOg4PowIt/BA+0hA7vOodtD1dBamGdDvLihifoaEsue4TJnVHM
e3R1tzehTmqOk/+wMtACi+491YC9380k5RAHbSBirjzNo3dj+Y7uKMrGxu/XWffpwxhzV9SnTtXj
ELPmT7d9/ZTl++0xW42szI/fZw5puUvFvh5lmhVqDwlo7Vo33Nce7+K0+tynLewwx3I6CWAEpEni
+DCfTeT2HPVFhnKR9orpcsK71p2R/UrRbWdhkVyCnclxdB05PhxlwKkfSWcGBB+g4IEhbP1TkIlP
xTxeIpHHIbm+mX+ZYoknClILTZTBVIX226jKEISXoPJK/wSiwFVMTw8VT5jvAd9ivSdamOSINwDu
rfK1GuPG8StU48qT/9bmuWmRNAVjmVBrVjNV4b6ThNlqYy2w5VIuObtizWcdvB4iWtshKc4q3gpK
IWhVO2F4pcZN9MbRDeFUEB7t9GpSfGmHOdBIa46jOmOPk9pta6e4Aie+YzgQfZ/vGme29WP30r8/
x/FLZXk+MgiaTVEDeQwcCX71vUxeTLAU5DNnUteCOrxI42VBFnVciRkbhSR0TRxjP6KCwobenDW1
OzJEVtKFbiZ82978q083lC5TNCTINn2ijsBTajuqPfCaQM7Zv9WNXWvgNay5b4V7wfwhztY0OZ3K
2Yrrk7gwy4DaOMWymuc0Rr9F9/MOxZlRg6d/grJqVDjEjmaNE9JvKphb/s2D1RoULL1mMG+QI8VX
oTRtRz+Hn+GlckWoING8ijFYGdgNHGKj1AhF5n9wPplUoUfBv+ABYCCoCTNd6ujBMUy4OKuG0/JW
z6ceHHoAm4amoWPVgASYysBsKyYmenBwXAz2hHdxcioB6LQVgNcKszaGS0OML2PSQee1hSEtn6xe
c1u8SM/lT7+VOBtidY2CvlY0NNC7fi6zFtIKnXHdDGTxXXpr7fcTLnQ2xNPuSo/3xr+2/ZbGmJUZ
zGVQRy3yKHj1s0KUfgSPmnlnGCj8iFuOZ2twsrTFLMNqGtqgo49sRQFN6+JRa265rC3rNmRVQhYP
cnoslxnBJTFtqY3ZmG4jY3iUqsgL1P+qhvK+7MwPM/QzFidR2ghtNg4jTry53qUz2Mx8cVfGvL4k
njfM7NRqGjWRj407VyiGDyYvGSonE1MOPq0vAs1UDYLCJFNjMFjSg1lOApqRnEpHzl/ImFuZ6VuG
OFmDxOFsXw0nTZj52xoTMw+CPJcaXXJpZMm73Jkt35G+K1Z1KI/BjluTQBGAzRoszTFTlYFsooNg
PUUI5UicdBd52VmGRiCNw7Kb1kMts6t40Y7HerEWyS4NM5PnS+DA6WlipjBOATnr8dv2YbaCSLKI
8AMM5AbKudhirtlXpCAC/xg6K7+lmKlxqHd64uoqj/xkxZGlIba4nzRE6AwdgDSANoYIxPJVToKV
4wr7kDhmZhBEHZZEGz6G+p0GmWYfstOCH3AgaGWl/+aK9Pu+HaZ5kHBFArZCblCUXibdK5qHUEDj
63S3PT28UWM21ZD16lgoCBDj4jURfjQ81rW19CZ8AaGKiNQD0l4MnI6TGXZpgkGbjhP64dNdf1Lv
yNUAkbbaC3/wMu5r6U2YQvkHqmiR7mAr0cyRTAEJ6VGBxpL6vQQtusiX4IGmb3G5Rfc9r1drfQw/
TDJbiKixXxsRTMrz6M0x8fS++O8xym9eMaMo1IOkVQqQvIx7y8gyKxQ5gMdzgglRMiVvuyaj8wQO
8+ic/lcpeJxFv3nARCZKIOmoaoYHo2I2aDnoA9yJ1LTx77cX9Pom/TUZn94k8npKNWqnLa6D8WJM
va0mh76anG07awHQ0qFPjxK6WGoqKIghAZYf9P28J1cNQlT6vhk+btvizA3bpBd3fq9OAebG6K/L
+SKqvMKif9ilH6PGwEBuqKXcmYiBKcFftE/cyjYc8NUJF7pNfXviQdwnwpP39UAUIuvgLTMM9n2x
EurQqObh/XwV9p0rNTv6gmo4w058TZHmFR31R4kWZwjj8h8GVkIWFKp+WGcQVhHFtoq0HquxRm0K
dDcas7pq9PTr9sStRRG/2WHGdayjJJdqHEr5S476BvQvXOfPUmcpbyD33s88LjieW3QhLQK+3I9I
khAMahmcZvM0JedY4eSuV/fXYuSYQIXEBVHQvQmc0OZzWiAcT2qX1MQlOq9OgucNg6vTGOlaUCBK
LpXvIQS0w8e54EwQzwSDq6ZSKnpINzEaRq0g+GngoTYgs729DHhWGGwVY0mP0hiHrNmo1jx8T+oB
GZ+IY2Xt/RfSHgRl+yYqFFE6//vsy3VcFZpGr2RfqHiC9mPEk2x7hKrV1XRu7dzj7uJVYPqwyL51
qT5UjYYQ6602YnTGfDEgiLE9dOsWgBBU9FCSdGboeh9FqrkOC1KfWiVq/or7bQPrWxQ//LcFZtQC
cxr6AocSAhThnuaNBdvflZAVyMApwyvB4bjDPpQUXRqrEBfCHUbO0IQTu5LE5emhmMJcJbAMfjnE
5vzCoBFHnQ5Z7Ux2/F1xxz1SuOhfQnafFt2mvHVHC3i3DDJgms2mQmuqaWXz4LYP8165mRDe9Y+8
TM3aQ8ZvrlHXF/jWSDKIFAMgQv4Cbt2eqg3b6jfKJvV+Wongx6KavynIliTMHq+/cDUuX4wsA6+9
IuatbOLUyKsDdnOX1ru5OXfjTYO7NWdZrmLGwhb9+8LV3AfdQCEBmUKSB1eTUn3p00Gyk2ROrcjs
tKu07ERrVtPKTsgU2cKUlxBE6qbdrIfpTvX1wNKbOjzNMlf6efXbkNgmlMYQooXMI5xU13JjRphw
rcH9pHoMYt/uE07Z5upWkVFYJRtwU3yPvxYD0I5BGnQS0ExPkPAclTDe6bX8XyUG38OQhRVm7aLy
VJoh8YEzRkVlQlq7pXQb1bzWBp4vzLrtULYtBw2CUujrWnp6MSse9fp6OLpwhF2bDUn0JMdwhU19
lBr1G8liWzb9S93Ktm9kt2o03ZAOwamp3Jt67m2v1/Ul8TFbzHLto9b39QoeCp3iNm3npkK761WZ
ty3oSH3CmoWbTEwwB1ogpFmHMw4nKfTZFBd8bk4+2X+1pRmxzdv0vLljQgQ5iFQzKwGno1C7mpYc
OomXg+ENHnPICYOQQOcUc2d05yIDfxGYTtHUsz1D6xH3YuiYg67yo3rwR3ozgrIdWgld/9U/67t5
r9vmZaI8JjsTDXWQTneqP6gmlKFj9/dmfgf2xWY20ioeROQCbIhtoqcQak/Qtyk6Z9vFVXxeWGFw
KYx9rQsz4JLRZxbR74aptqZYgKr1U9kWnPHkTJrEIIcwBmE6dzAm5qcKqvPSWff32/6sm0BgAoEt
JE/Y4GdCMwuoQmmaWLwR+0OhuIl5u21ifXV/mGAWRRlVYN/PEZDEAUA2C06CUnOKQ9ZTMvIvG2zQ
M9R+okj0Sq5cID/SPck4r/uTcZ492sUtOaFrHv6gEwgL7sMmsxRa2egbv0TaMSU3OBj94RSrz9tD
t35pXthgVsAcVl030cfzBgwY0xX4J9Ar4u9kT/DAT9xavDwTZzkYzCmS5kZnjqjzsUc1xivyg9p+
zQxOzz3PBnOMTEoNgeIZ66FH+kR6bnrPUDhpVJ4J+vcFFqRSnEvGgGxG0AlHKW+v5bHwot7kxA/r
06PgdUpFW6qqs+/9nZxnfkKfJfR7wyNnOj1oq0ktEZ3LlAaZl8Nf9Wthj11yFamTscTQCZFhRWNj
iwVoODvO/ZtuyE8HoKKKEG/EYyV593oxer7ip7FPb6wxSCYaVDCD5AviILwq2FVcWJhh1oFQpHms
ohHcHpPHQnoyuB3DdDS2/GBWQWZoUS29PzaXs+tPxQ7Pz7s6ney+tns/tiNNclUCjWzJ5Oxbeppu
WWZCCHXIcG0tANwzUXaNeoprN40qK0p7Sy4D3M95eny8sWQiCDXQJC1KgH9RdCsHF6PjAOzqwqNt
QbqKTgS0yf2+oUylnaaBvib6NWRRk+sI8NDFvPaYdRj/MMNe9jFd4lQTmiE+mm/obrojFr13yV/S
JzR3nMwj/913PWZZ2GT2VJdLMcRKceMaIJFKoFx0UE+FN6Ll2lUTJAnNY4Hjw7gKnOqa3066nlFZ
mGcQHqdWq1YCDcxGq31DUSO2HBg0BVuXve4FrzK7cLR4W48znQoD8/4QjkVDtx6q2UBCYh5bIz0F
hcQJLtbxUTMBISoadtC5//uyCeQYEKljH9Rz4QxEukJ0+Nj68mOU9T/USHVAV/6jFJXUwuV+B3WO
XaqmO3FMOOfB+tVl8SEM1pjaKAgqjaQoS1B7EKzoGFyyg+QU1zwijfVsz8IWAzstJFmG2MdeHHf6
S4bUiAx1JQICahS3cctHuZ4xUDNPaj1XGsCalvH1aPMGGWrtjm5/Fd8SzsGwijILzxiUmTVC/JE+
GlZCbyM63ZPB2G1HPOsr82PFMPcUkOKbQUnfiNS8cYz0UAxQ+FK/bhvhrksGzoZsjkXfwJ5XLrSQ
M3mvJBOvVU+2Y1Ac8KIqOi6fjoNf46azXXH+MBe9OWKP57P2NgnqblSmN0EdSkfyiZt2OeFcHHgG
GUwzIcCpJgEMmmge2xWi3NpqIOMxVE1KB3KEE6VaCrztUV01qqPlA89wChFZjtwaoyoHKvZYNBWu
Msl7PNbvDFRWmXpxK2YV50haq3hCpdyHPcZJ6GcjsR5hnyXJvZI+KSNc6xxfhTSzdBzHV7CfWLr5
tO3k6hZYGGXhepSNOaA1SUlFvDwwdolB3G0Tq1tgYYIBzVLV+7ynuc4hi8+KUR/lCoy7WfMnO21h
hoFEKriVqznSHKQBOz7K7jIjc+RU4CxFnjf074tgEs0vjdjRAqEYhGmN8hyY+A/KgLfHjKLcpx22
cIb+fWHFCKdMVnxkUAYTtK19b1XaPmj3uPZyDPEWOf37wpA61YUuTHAnzOIbEhNE4OgKiEAl2fse
UQXOWlhHqoVjDB76Rq3mhKb1hD1ao/eVl9lv8i19uqRZaN7bAW+yGFxU1BF1NCWs5TWKxaCTp8yE
JoYftmeLt3XZF/S0mqcxpEtcvgb7mQU29Gdgr1tfeIHO+rowadmlQfRPWvSzlGlIIyNuDfIfvbmn
TSOBElhCxwvA1ycKTfMiYh3UjsnMOm+McShRGIBsAEpC+oJq6HqRp3RWCg4p2kTIizPW5goPcaKs
yxJS5Ozrtlm0qV60WPKy+hYrX4fh2URz3fZErQ0fIciqqZKi/R9p17UkN64sv4gRJOhfaduOn9FI
LwxZeu/59Tcxe46ag+FtnJUidp8U0TUAqwqFQlamLInMogAXLPNZhI2lgDyBOtmzWD5hTnI3dJ13
3dRbM4sN4bUtJoRbMxHGivrefE8qO75ZHIA9jxAVAqdj4kyWuFdxFcUrxL16GPcVBLllTnmzWbmt
/wQmuBHbs2pQKHt06l4pkcx0DDyIQZmQvOdzym9+wNXmMqGdxMnSqigMACq/I8N9b+668f76pm7N
RMrrFTEB3VVaj2FE2GhdBWxr/U3txz8pATPURW39HuWOpaHDzYNecJb2Fv+rLBkvJBOrCmZL4UaQ
z0PrJbyDeDPgVktjH2/KFLj2uaY1HOas8T73qO2zI85/PEEm0HCOP3G2kh67V/zzzXlWa8qNRlz0
lB4xNh0dzN38nH0a7AWigeWj4Ag8mgPCsceUAV0Q/8c9KJkTscFKeQbtrEWVwOfdHwxQrf3k7Za6
WlxfpNNA6OIksd+Z+eILis65g3Fyydvdf2UiBvg0RGmD4NIfGuM+1X0CQcTh5fpnog597SsxWSQS
pqroBiwkIj8z1U2S2S6qGzLcxfPNiEv1wLvi8j4TkzOWtiqhHEJzxr7aj/6yi22MwPhwQpc/LLhV
fa59nkkZzSD1wwCOAQxBGmdZ1PaSOPjXN5BngskYgoz6ZqEP0KFROKIKxZWGd/vimGBfakyDZFkY
4xuJh+UkWeqnyCk+6Wcqv5neGrlVAA12fVG8ZPE2pLZ2vjgaSbhgVcttDHWf3s/P6k2wy17GExhY
j7yLMif/sQ838YxXa4ijIZwSNQ6trOnS0KqjXIXqe6/zCJ42rRGAn6EyKmlAk7+vSeVBMTKTjveH
XeySct4Pc/+VdAsntHhmaCSs9hCYDyIIQ4fzKhk9PTY9Eij7OpI5eWL7FF4th0l8tazpEJrCxWS0
R1f8im/lpyeRkiNkruD8CTpZWlmjzrpa1RjJnQynx6eaKhesoLeAAnByBOvv4OBBZwSvOADMgMGV
nW8Xu6IO1dEYnLQ4yurZ/LdTC+zvMxvW1tVSKUUxOi2p3UjdTY1umdNBA3NyEf64HklsFv/HFi4k
mIDVyQdMZSa3WRQ00+jgPdG02iI7RrFxiDLgvgIuXePmxgFgbWB2SpIklm0kqvJqyaNqdAS0mwft
rIw8JZgPHee39VxMsDeRtmkbohfz6BB6zM4u5BaOuV25wVNmgSfOCz7xMT6cZbGw3pCMwzQS7GFe
zlaR7wf56fpH+hBC7KqYUCW9ngMpEYMq9ED5RRbwi1Suju7W/zLBzt1Dxv/6MWglbYJ/a7Md3ele
fk9FVBWrPRm9ZdwaluxWPpdLi7tIus2ryO3yRon7BdvYYoxvcVq7fG52g22iZZ795N2MP5wg/2wp
pTQxMOyqspwmwtTO8TI2o9Pbs53dQSDmJkbxVz9RmsnA5T0uf5iUZO0xR32dS03QRsHgRCfhFlN2
TuD3/hvJfOn6gwpGE0rGCnY7vpohm+hZ00wJIE5KEuZBOzoD5BZs4tIZobaw8RbSn6gLVT/ReXCv
u+x2TPzeXvblRzalYVQFE7Sl0AIJp2PJJTL58NLCLIuFlGkQawGFL0xQHZpEtrVD70878oTR8+YF
h8uBT6bF+4ps6pfDbkzVGl9RCfWTUeGpWwWCf8ntvlRe83r4HCoF2PzyU5S8ZoV4mLPbVNddkGaf
5NZwq6l08PB8FxY83Advv5mYFYR2VoIpHp1qOMTJTTj9+oPvKQMmjBdDohGWcihIjVJtCFL3HEGP
UrtLK15v4q1MXJf6b99zZYKJfzGCouli4NgDNdQNeO0tAg6BA20WhD+nA/2k4LfcJVZxU7jR4d9i
tljrNIhW2SeshRb8voXu1OOwE4fIq7gtkc04BCQHE01o8wBz/d4EDj2i1kUzOSk4rccEg22p4bUB
L9VwzLCX9SDuzEaSDOxjLuuugq6SXYhN+SBIRWlf94oPj63/7NrvJbGXdkNuoF6owO0oQQhxYxfM
7+VL4Fde8kiZpuXZDp8AwXaDANx2vJbZdgrASIZI+ecxF8Jc1jKzKrK6gHlMXOpgonqt7dKuvlHG
x2ixmvvsEHN1dzcrppVNJpFrprLMmtDrTpDsofWgmAFefJxl5LWKNyN6ZYfxlkZM5kKpkd50DBiI
5MeS8wrzTUe5WGBBVkky5UoAoVunbiygrPIblOY/tR+UBb1wZ1x68Y7AHZ3fPnhXVpnbjUqmoTUU
nEbqo2paoOX1h29SCK278tSf0u/Rgdd54S2TKZ6mSKxjknWTQ5TZJ7JnTJhUkngPCTwrbAKOdVw4
VDI6o1BbvXla0hZ5kjNxR33rQ4pc7R2TIlsg+0SlLSYHEjluHdReF9b7GAQaStLbQhPcjCVPrXW7
LFvZpAtfJUazzXHXkXDkNaB+ExHiYW3VIHZI78gu85dHTkbh7SMNv5W5QpmMJOsR0mBchBwyRU9A
5+uNUM+EfhJYwPkjFtsV72qNTB5RRiFu9TKFT+LS0N4Ue9mhmjEDoD14ELKSHUZ8nICnvfXhrf8t
e67MMqmky7O8Snp4Zgc2Sbwv4KJyVH0NIwk5VxFxu3RZGWPyydJ0ejsYA3zHDfzBtCiLmPltseTQ
ys+pPYBEVshQ2puH5CB/vv5VOTnTpOMgq48KQIMoZ1U+OWq7JwiMSXxQyeyIyr+dZvtnRxUcBuBX
NXWW0UkaBXEUF6Q0o+hOId7K1cB0W8PkNNWoP3yMw4sZxkmNSCJLIMqzUyCX5KabVW6XHcxysqKC
Rw60HRAXW4xvLqWa9gJpJ6eoz+Hi9yCwMzgnwfbnuZhg/BAMK1VEdJgIRe08jADVVZUNPdVv2lBz
3mR4O8d4YYhUPPeAajgJ1MNAvdPIP6bgycRWkjbiVCccWyyas8IUmh7nSCVBnPuquk/ITl8m9I9/
Rdm36w7OM8UcanEfFnMoIJLrKrKM+KROoTX0ugWSI2sI99eNbXqECqkCkEWpGh5C30dTqFRTVpb9
5ARlZGVEt4LlMR15XUj6JT74uIppHVUFQJC8KTKuYrYQxjxNoOjoUCBS7Xc72j7h08/wzDC+B3Ri
XOhShyJE6uPnLtYTCIJXpgsOQsGeyAzmW200+30r1XeFqhEO29WHZ8q3jAE8FZFUCY5uMMdbr5W9
rjcl7QOMoNam2ky6DUU2G+IXgaMjP/rVDbBeGsg0WmhHOXg65NaU24Xs6q9gE8qsLApIXXB9w+QN
GgOolj8VutU6/Yn2IwBhulk4kbjpRTohxARlJQipmUhMq6BY0g4mdcEAJkDY112NapaHF9le2sUO
m/uroY6rmgy0rVM8TR66prv4oO2/N5lVP3V25fPqve0Kc2WRiQ+9VYJcLlRsJmSgBFBE5z+LY/Ui
2XSY0bjh3bc2C3XdlIAUMDRZYdVjzVkHC7wy6I5haDulH07mwINi8Uww7hGjE03IgEwWZc+D6E8Z
B3u1GYSrJTBnTDVH8zTlJWoDUj0lfbVri/hUBMvPvilPALq5gaAcQHrlXk9kvGUxsS+a06xpQ4TY
jyC8BNJ1dE/+0gTj5cA5GHVY4hYlRaAqlEpLD3fXF7FdxV02j2WRkedhnmOxRgaZvrSzb5qHJX0e
xsiaFjtNXorsMWif6vbfynG+JS6wvQEvApDKByhM3eHttSI4cpLS2C9Aj1hDLO2yTuEMRWx+pJUd
+u+rc6AbBuD/5gTFQeWryz5X9tf3b9P3Vr/PJGB5nlHHVbgPUtlqOp0weiBz93vOZ9pMd+DN0sFq
qHzU+akWFbDsEC30SD6VxgmUK9N0f30l21ellQ3mpjnUBQhtNXgCfemiHSzInLuqKx8Mr/B5b5Lb
l5aVNebGKWX5qKu0nVS7mq+/DnswQJ0xSQ1cjeSmnvqTzzy+WSiuTDK+0BqCXhpqMDoI3MYyZ/B8
JNPPsJx2phB//cvdZByjJ+Ockwi1/GiD6wOACSjBUmGd2dO87Mvf+geTYoMZ3eoISG9c+m70HvpF
ykvRKNb1NW3HEnitoHkHjkaW2aoNTBQ4Iyq3XMrdVNJ9s+o5CW/7E/02wWajRWr6um4zcPgJGNyV
IGZnBh4KqDvVSDj+zlkNS26lGvOoTmk2OnGETCdAokAZORu2XT2Amvc/OyYzIYU/fIklzEE76m35
NTigLLMjLzvOr/hQN6lT+PUf5YmLQSaqClL0Kc5zPLWFjaWr50D6FWScjXv7zh9q69WqmDhKR3k2
lA5GaM6j5APLY+sOxPrS7QsPfC9HEKC6+pl4ifUYgc8mhJQmJUoklmj9DzMHm7eX1Z/DRFpajAqy
Fg7JEuiaveImXneUdoGz3Gg/8hOBUhDFQ/FHK+j5fm0bmJhrVBAzCx06/nF7alRwjZzL6X7QvUy4
C1KuK1FXuWaNKXJMrYtxcULyEnaGDxS9L95lFmVfojoXvOeE/+csuPgRXfvq2JSMIqmSjPqRrTVU
12Y37MrMnmyqCwzybB5l++Y3NIkBaKchoZpnVqeZTYcZaWTLpMNgmvI50veq/DLpo0tG7lZuRv7K
GLO4JJKmcB4VXIaglQ39Tp8imQMnPKWn6OYNHssdJdv8eiuTTCGXBGBc6OgDl/alg4Yuusa7JrR6
hw7OCk7JKXq27xC/zX0QPlJyQZXIiE4rJC9620DiiV1VR+NTAMXt5w6qHlxmnM0KZWVSeu8x+pz2
mtb1KISk+zn8ISbPBeF1V69/OPODUnU3zn0jCwM+3OTob3JL0676BsKzhvJ129V54F0AN+u71bKY
hEoUmZCY4MMpvoEXWtAC79EE3LWcL8ZbGZNSFSGZJ6VDDpuCQ7+89gWnUbD9dTQEFwiWqZzj+68T
hsEwE4k6RP5djL9X5mseqZzTbvPsNi82mHxYInSlsgonR568fnkSlN7G8WeJfcQxxFsMkyzMhOSV
qEeTY7avaniq1e9R83y91OGthUkRbWMWmdqh1JkN4WWEDrWAx7JQVp5ns3Gum9r+9JdtY1KDkmaD
ICdI7KioIm9aUmXXRuW/VbZ7u29dPg6LLNL0ESTbA3rYUiGds3E5mIFoa2Gyu74YzqdhwURTQJoU
DS+cUklp1V1zHjVwCqu8oSTO5/nAD9gOQClgjseR584mYWT1YWUv2U4S9tfXw/k4LHAAk5qxorRw
NaPUdSdu5nEn5TLv4/w/+fq3D+hM+BcAlhUN/TpgsMLVq/DM0EqBWQJZhJV6oSc+XF8W7zPRf18d
7z3U4+ZWQJmttV9HcK9MgitDYv3vjLD5oMlkEEaCxjwJQ1+W44dCzO5aqfCum9l+Glq5NpMO5CjN
dCnG3VjxEZwEiGffGMHmSOdOVXv6CcGD7mtjaUcBpSqvA8vzRCZRNB2ww6mJRYY08Sm7QuysejBs
Gaw219fJs8TkiSEddGURkcIL81yY34pcspqms5Kk4Xw3jiH2YT2SgjzRJiyHFNGXOEiP7VA8TLVi
a2X8d37IvgWIkVgKRMX9SK6eZMPrk1Mzute37a3T/6FwBvJHQk/V/CghqJMUZJ9xpaOfGnyhKKvI
qT5lXuCAHerQQnM2tKsUKG+e7tj2Nl7sMjEti20/ZGCBceLK74afJIK40m3Tcy5j2wnqYoWJ5FYF
pEs20EebMtFOtdYqA46F7VxxsUDXucoVmp4rXdnTkwP0qMFwJuqPfPx1/SPx9ooJ4W5eirg1cQYW
Q2118WcjRj9wiG3NqJzrlnj7xcSrNCf6FGU42DsArHETuJl6wb9ugrdhTKCaqTqCARX5qBLOM7mZ
0l0WcOKGswoWnzgEWZ6Lc4mOutl8KkL1Xk55D2ibV0ACSmlQmIv4T6R/w/q7Q6BlTGk7UL6lmhTD
p9ppnX90zIFj4+ScrQWtjTFunEZhYVQJ7pvzKPldCBXTMvGufxa67WweWJtg/DgaizDAuztg1YcG
CkPafvTafePzUF1bX39thnFluQ4CCSrQuqP0ubXIL3kGpEDMu1BuBczaCuPGOnQBtJrez2el/S5k
0r4A+bs4Tl4xNynn4OGtiPFneaGqgl2FVv10JMKDOD0GvLGHzW4wcO+QscJc7EclzyrM5kHRZ3RL
D8A2NYNF6dpKW3OimYoxoYnjzEc+nGvb7X6bZaviKQAdd5DAJ/Tm3JObIPp83ec2PxPGYokqqeJH
6cmO5DL2DkepMqf3yZw8kaEAb2ydPebjyCm9N4tISk37X2OMT5BKw0WiySB3hmfK2S3e2LmKowJw
dokOfsmzt7l5K3uMX+jDKOKuicM7Vy2wGDmYzhr9yNMfQL6aA4U3Irp4wGwaPR+C+GKTTXw5hArD
QaLPOWVs1eSW4K1CekmAfp9/XP90m+lCkhXMyhAFAsRMRpohV6Jh5EN3BlODYom5m7Svcp69CCVY
eaAbZLVD5QyawPGYzWBbmWWyVAOGYSCD8J4UNrJljG4h3mfT858sjXbZRMjDK+ylJgvqSC1CaXDE
eV+mxJLF77pkWHNwNjXPiJ/k8PG6we0wuBiknrQ6SvoGA/FqpAF+jT3DOOcs6PsUrAu5yFnZtkte
DDEfLYfaN1Rm4B6D9DCa/qxwEIzbX+fy+8zXycRSjuoBOPJiuSHhruoepomDZuItgTk/iCwHKeq4
ySn1u4r4hCtYTjZD6LIGJk0spRGb0oLaAcIrDYgB4oP4GQIimDlyyNF0Ws56Nh+YyVtP9x9vY9KE
nLdd3dIXWKGq91Iz7qfBfEjT7n6JKjfVtLu+Lpyhpjc3bWeoCafzxdlP9jajdoEKdrUUV2vtR0ee
TF7a5bjEhytMogRLUiHrll2k+3OzgE50WRY7b2Neg+3/yfC/Px2rzpmY1SzWIbDxxKczRpodut03
BWpzxCvA6VB++quwZekXtSlqE0EEuKkAsy4Sr5UlBAP6J0X+u7AymPzQoSEvBhPAWmZWWKT/PMdf
x/5fC3jRFhhB0SRTnp6POreDICyynKLpkeynUwGl3d4DuA7PGbHzJ8+xa1M0BlcJr+u6yqiKic7x
vS6CU0hPVbS//nE2/W61Gvm9iUQkcZ4JuJYVwUGtDi0JrUbmAGs2Y2dlg/kuQp2Io1YhdoxlBsdx
4sqywVnG5hPpequYlB3LZSxiFBpnwz8jj5Ij7wTXbC3NMu/pPHTo8fx6+2qzWheTxg09TY0RhCWO
cpa/F3ctcA54jQkAsYFGXeX3f9TfWy+SSerSQnStLRT6ijCD1R+vd4NuqRhRtOiYeWXrd9Hk/51/
MGm+SEy0oCS8TsqD6mTpLaUGDqNv141sZ6TVTjLJnWiliDoIOxm+YFYGAJjAUd3KnezFzb3/AWlI
vfpD/Udk8JtCrBo7ytgr1SolbYqCunO6CFzY7RlSjXb7HVz/VIcGnWDuU+hm8XIxyQ4kleoQGV0p
IzlBtKXD013WoTebnlV3cCmkNLDLXfbMNbu9UohyqyIu3yo7HJQKFXjoGyTf+b45VV5xSxcq3srg
f0zuQ+dPYIBQm/htjnEXCaPiGmICrxDVTdTfzTrnGKYf5uOHu/w+++GAwQIWGN0EkPuD38t0VKgh
TeNZbW+C2GuKH8XCKzy2s9dvk+zJH6b1sEgQkkJTXbgV3dQ19uPdhEGBm9Iz7wTveijwrDHvn1q3
6EaoYoFomJrmXTrxGjLbCf+yHOZMmUaMwak9csicPQrtLyk7yP3T9TVsmgBRB/AqJoZPFSZN6YCB
S+oEUG1jPEfErYtbmVcubd/0gWFDCIO/9YNY8ISBfQOXN0BiequCWll9zjERHtuzRwftupfB5w++
bq/rYpM5x9Slj+p0hM1ELB0SvSzFcck5gOQPLGJv5cVqYcxB1qthgzsjjGT7/KEF4lx7RH/JLmzh
j77SZTXM6RXnfR51CgpqSSa7sDduQUTgzKLOu99vXhTgChCIlVQFY+bvKwwxUtpMyND3AYLgXnQL
4HjIZ+FZ8Ds/ePgj2DNRAOZWDANDlyxgXzWzQEEHAzhU3R68Yg/38/UbsXcVEF5lbvaTm2E3E7sC
7DEkXd8Abe/Xp7ZGLwQ9Ut7bSJET7jLPECxlLz5K971jeNVZAq3wJx4dwmaiWJllPl8R9WK40AlC
wIaqai8vX/4giFVFA2gBEyIqSy4zY1qwUAN8tlb8Us0PErJFypvq2a7aVkaYZJSkpDYEGUbEQ3kk
h+Qz0KJ2+BzgJdaR3PZx3vE+1+a2gU2GGNBgUeEj77+WnstxM6V4IhjQUzVu45pzXGx6w+X3WaB/
k4q10cXwhnwOvKw9GmgtGckpVTl3nU07moTJF5BXA27P5FhDy6UpnUSUgsXPKjm08pEEzykPlry5
W1BfhjAkACqg236/W+NYxsMEpkunqT/HVWX12et1L9texsUAs4xI1MVxkReUl+1B73Z1B5po7aYL
fvydGaYsCU2ohAD7DN6JbrarGEyakWL1ZWlV2qfrljbPiNWOMf4lJFkkRREsDWJ+r0QLprqGwgp6
0b1uh/NlWITrqKSagaStOWX7UuupleFefd0C3foPpdZlJSywNRBaDOob+PZiaTbe0IAVeZzVwjHn
qXstCiFBl0KR7OtGtzPCyiqTEYwgrkexwfGnfTG/B5nVojkBvaRHdEqjB/NAUCeH3zg26W9eWylz
BxbNACQWHSC8+u3oUkxktVsOGIOF2kHoqM5fWqNfdnWplxZ9COcMkRudtDewf0BHbNMTFWzM7Jzj
j5wAYxk81ciQq7KhNE2tbI3KI7TirLLbTTHnjr/5Pg5A2H9ThcykilLPM0nPcL/JoK9QOKoHBjRP
3A+7ykUutxurOwujlTzzWvlvk0XXvh6TQsISyxMnNEk6jwobyU7+UOyDQ3gc/diNnIUKPby2ewB8
PCrVUwJUjHLK1zgByQl8mUkxujJBx7nVNYeIZ2K8oG0cJZzacDPm0UKH3Ch4qGSN8Zy8qnPoJuOZ
aVzOWuob8st119xcwur36b+vPHNKcD01Fh1zw5PiGGOCi5UCv8k5EcBbBuMpSlTm4xwPmH5tnsLy
aUyf/m4ZjENU/UQELcQRnwu5F8az1Q/iQQJ98p+YgTivoWH8SGfHGGbQn4OFQMPXqCBZU9tj9NLz
vgg9LT74NsSf/mODzfJZNapzhnl1NHyCQ+0re6oPGB14MbT94S9mmEunNLVBI9f0MpWeMuVLVOAt
jlNObvfvV0thEvswFCEog3CcaIEg+UQZ7GmQ3Xoy3WFQHDH8pQvtXZRkHtrg+7pp/sgpLktkcrya
g+bDGPC1BPGuWh6adJdKnHNk268vJui/r8KnaVIlBkc9MiCA7sVRlbzrDsfdQiY+g4VI0TxLqPnu
Z1d2lp12KvcNAMszF0jBtcUEKVAbeNlTcI8KMUEK3AYdvuhUEJ+JTscFO2z3/1bOwYSsABZabWgJ
9XPVa956VC6dgAttcZf4vCYVz92ZVB2bkdZgAAlt9fKGGKe2fZ14qZpngikDdVE1w06gdS2khDW8
RuDxXOMgqrb9DfKuaGHqmsgOOwwF3C3oMK8ah69KANXKOuekOPqRP6afiwVmo7JFJ1lC3/iMRXRa
lH7gsE46TKlwioftNHexw+xW1krLpNQTimavwuzPtJP8es93M/rnflgORDEhvQkNa0VjvAz9ghjv
xxF8eq7AXZZYS3NIJS8ZU8uY71SJp5G5uX0re8z2qXML8XZBx5xBfZ91jzqmmcy7Sfl0PS1sutrK
CrN5CbSRAeFB2olBX6SVudUUgO9lnMbrthVVAxUrmgGGzOTPuQNpuhHROjK4C/JPgH5bMa+5u50G
jIsRJoNWaZmrfd1TMrtzSYmY7J8KJh0FH3w3Do8dmn7tj95wMUZXvErXgb7kQ5MCvtAJX6XkEA13
KhmAGapsicvBvu0JF1tMNh0ryRyzCK9TrZvepLsc/4MyxV4STHLqvuEZoqXsKv+P+B3JakMZjxfi
ZYIQIvJq57QvdHo0cyJH/KxYgyu7WWrxhIa3I8wUVSpgIuFB5/2ejuAHLiSQdDqLulPy3STc5uaL
3ve2VH0tNA6Z+LZLXowx3gJdBzkn2jg4Mu6/MkbN1eqH2HEmarYf+YyLFcZNpm7qq3YC6OSfcea3
+6gr+WDP90OP1/3nLYnxkyQKU6Wc0NSrk09aaVNBMi65N88G6xPa2Ii5iSoiRJ4IJ2jIgfhM51xV
tkMZDVgDA77QCmZZbpdsDCujwTsGJZYX3cyLvMGi7ybtXjkGbs75TJvBfDHHIvBSqWwmbUAzu6s+
Z51gl9Qlike1WCyics7dbZdYGWPK5XjO8cxFqUQVH3Ip4GgFSZaV/KIukfzkQVq3OyKmCnsKnjpM
lqNVnQcVJQAOYaEFXIPYlReDDmzaRaJVyzYqDOAaUST9waGyMsocXWjDNGUawOgEJHVg/lqEO5Pb
YeIujTm6TH2Ux25O8BYF3F/7MD7ntu5q4C2cT5QTJbjhUqZv1kyXdbHAvyZZjLKi1FijjWmBk3ys
nwU7xi5OLwWo7Y0HjVPabL/nrCwyziJEqZZVqG7hLDWOtNSfDjXecyp+Ec1bG3PDkjo9J0kHt+wc
6iegjPNKO/UV0Le9cRnueMKd2z0f2okQFV3E4weTG9OoJkKwoH2vP1Z4aWmc3o3x/AFM9Kt2Sm4o
V2l0H3q8kNgKdhmFiAIQjmkA8/f+lIniSF2aHqdaoYA8YO491Yj2aFx4C6hEq0bk5LKt6nRtjknK
xByKbNFQ+lRabFXKLmlvBnFXtMfchChqrtlJ9PLvo29tkUnREomzsG3RS5vrjlhKqDzmuQo2TyM1
nOuWtnxmbYmJcz2RlLwxMQobNy/z+ElPOHmZ9/tMhGtBNspNiHuQLgveItd2bRLO59k6z1ZLYAnO
QjHusjhBGVAaN7JhZdGtXnnXd2mTlVeWMP0DvSBZg3zqe4+TzBYsq4mpOaLfARMNGiy/dHvwMn6h
oB90VodDvl9cO3wVnJrTVvggd0NfhNfG6R6vCtUoq5RQKtCeng/aAXBsXz0O35qjBLEb4lS2sNeO
hc/rG2+Ow62tMkGmmVE+TwW8vsns0jIay8isyC7vp84CTemIPlTnG7MX7QCp3/3JK93aOBNylZxD
7Q/irE6sZUdN07zI4JHkb0f15ZMyMZbPSRYWdLyGsk9A1m+f7qNd4/NuGdsBcDHDBJhBHxuDljYj
+wdF8lKVUwRv/j6BNCHBiyaqLeZ4CY12USb4rSM2dxjFtBrejNBmeK0MMKdKE4WdFme4JmEe93aJ
M1fqtXMz15yCYxPQIa/sMCHWSYUuxPSTL5I1uu1XeoA1kRW6moPVzejd585Q2rwby+ZZsjLLBFcJ
Ve1RT0DsOtYxcKOipc2HfL7DFIlbFJxI3t5KDdAEAtpCwiIhshpyzWRAMhSy0hqaxxyqgarOcQiO
ETYdClkim0sn4nBsTK9cZCszxXtdKTkpceumh8T037WojN+JtSZjDgoFYqR9y6TUJupjWr920hcg
c6xE5A0qbfYjUQLrIuZ60Khh/RyacCAvNoAhbZez1J7LcScnr+awWErnmvFRxlNhrpyGntP2eIM5
sF2CtV3G/atRmOYIsuuO/JjfDE+An1vjz9zPjvnJiFBZ5U+NLVqZn51aXOCzA4/RYfOysf4DmLio
hLAdllkBkB+d3n2OF63czo4pCGmofBsv8dLEyizXgBYTmNE1OCnwM+/PmlAABH/UMB0siZMVS1/i
uAPcE2/A4IC8fqZufdF3ppidVYyZmNAMBxG82R60pHcnI/RGI/g5dMMdZv3xhmiCpawfd61o7oee
R8mxESjv7DMbixhsU21S0QUeniNoNLcn6L5w1ihytpPJLlKkG0kjTJivw7Ag2FowRbXYaGcdePe1
jXB8txi62FWNUDbmUKOLDtSYOt1URmypxmCHJXgAJLy+GqEdK/q/R6C8M8mc0WI5RTP0p9GryIGY
DX6peWgRjKfxqPe2IuCdIeakVhZAPqdWoM0z2UO17VDQrOQvNn0K4yqw8NyCObALzRwGomOyVy5L
T5OyU16Abyvl9ZU2zu13i2IK4zqYpKGK4Bl9hKmZphNfA5yxHPfjrIU9C/RyMqCrBnA/8cHU4pZ+
cRQlK5vhhIFVev0un6nwH+cE4uQQ9mhIwU9bkgwT62JMLFXd1cJhCV6z+uv11XF2UGXyR6N1itkE
8L+sDu1geNR5WszbuyeD+RdK9goeWN7HVFykrQYxZBzXoANtOruVXyLCeyPY9m7gBqkcKcywRUEX
GnlSyITeoUdX9WrfcHCw5HswckEx7g+qAwNKEf+1xnqEqQmmmUxIunoonbUJBI0kvg9lHuhzc+tW
ZphjRE9iOTQNHCNiP1QQ1OrA/tn60tzzPJwm6Q/n1coQ4wSVlo+LWb8RjIHP3RtfFOA9NUe6V6GJ
C9nz8tt1p9v07ZU95tAICzOeZsoYA8IEW5cXR4gkXw5baxR55DS8PaT+v0rpjVApEZmwtAJDxdOh
6B5M4+X6ara6tO/cgf4NKxt6qcp1IaKqkm6VQ/9A6f5TW/1S7kN7OAP7tL9ub3tJAOUCBQw8MAvO
HZawGGUBEQVGAGtWiTfHqi2IPGwczwyTwuVc0MWG0tLEuWk3gm6bi+pOMbGvr2bryoLduyyHSRBy
OcR10eHKQu57lzb3clv7oT11ruA3fnbWnfHIe7re9r/fJt8aFasPFmpRnicpPpiQE9dYDGjBJz+q
OHBkNeAVLzxbTBDnJJClOcN1RbsnIAOPfihA2CuOcrs80IGj0kETDNxCnIvgVq8Fu4oHbUBbZVli
ucgHvJsnQ4UUNdqSV51oxQ1Q6DE/gwkdjdrR60+NVXupZ2Iig4eE2ayjVsbpnqz21wDNgmASxHeA
oemu9WUQCJLnMD7GkoRn41/XPWjzCFtZYyqbagxMw8AIv5N230v5h15yjsjtQLhsJRMIpZpodW7Q
8nM2v2fk25Qln82Yq3+0WeWulsHEQSolo9IDyAsUN3Cb9j/suzLYd7mXIc6GsejqWlC0gETYMOIP
KdD9spN4em71iZUAgOUAQglhFN6daOuZYu2RJhMIQL2aQlFLVDRE8mQnBhSm91LgCiVQNAfu4PGa
EtuR9/u7mcyppveZXph01jnLvWa+q4abnqAV0j3+lfuZzGGGJKlmSQ/3IPOXRrk1o/vrv89xP5M5
wbo2kGqjQQIh2WGMfmj6w8J7A6au9fH8v+wU/RNW8SonpSiICpIFoNA7sX42yi+N8Cg1xzZ6GLW9
1nGazTwHZPJDLBaaESVI+XrSH8WhvK3Fxb2+a7wlMUkh1iolkUac+7Qx2WMAaPyfCGZ4K2FyA7jG
klTraTMqeBKbc6BwOif0z7z2ZZikMEKrU6kkOqBAFEuc9pP5SWmPQ//clvvrG7b1DLWKT4w5vncC
velDs1GwFBqfzan7sViBI+7js2LFT2jq2sm94Ya3PHTFdfcmIpMWukkrAa1GBzlVUG0O489hmDIr
UXi9L54dJhvUFYY94hhJT27ug+DXXN6mpLOu7yHPBpMKoOlghooI/q8qfe6m1Irbs5D91WlEWCYo
ve4TQ6VCT+H0LIKZKyHnWebATDnVA+ZQ3/tCMUZB+X+kXdly3DqM/SJVaV9etfbq9h7HL6rYSbTv
u75+Dp2Z2zJbtznx9aurhAYJAiAInNNkMDv9iRDMg8LqyXAbSys+cHnJmLT6LT7GJofktj2ykhfW
MlLuoR0nLgt0WGIpHRTZyyY31Rm36+vnSuQp99AYWcfJ6He3o+koKK/Gj1R7ablfesPwdOt3A1ng
cT4BXKMolElMrSJFcg5dut3sjlvS5YBu8C1PuuhBY8h61L2IsugSAR8yT+7BMt67REqekjdA2MtH
EH6DpPg3wIa9cT/FZvE+vGdbweE3FW8qP6+bPe0EaZnk/4vwIXdjI0QDZIpc5zRFsQ3HmuEHWSIo
gxyzPFdjH+z2SffWi9tkYDQYsL5PmZxe4AaiTSCBz/XXtropY8b36VyEXiLK3gRBqVFCwvfFbFfP
t400mMb8KjAr/PTRoeVQ8QjYgzOpsxsWBlNdTeZ/zoq8DwrmgChLDhWXcjlXi1CEPsKDdkKfhCPt
4SQ86Uby+go46OA9vmHZNkMm3cYvSmHZjjVkorsL0zelleSPncQIg4yNoue1UnT6GVmJBWxU9Tns
Za+fUFAK+60wid+uHxuWPlRE0uUp7AYNolLjafbvwqqwivBvw94fg9DAuSUYaPOgnyK6sGglscei
xfMNh4AXAbkte/uKImcZlCKGro5CZpSG1TajJ6j+hpv0h87n7v+bGMq1GXI3CXpBbLu/n8PvXO2G
HIsJZ3X7CfYdeiHIMDJl113bZmLb1rDrINl3YXAYksZJg+CboZeb6+owRNFQFuEgxgGajA1Ln0XQ
YCKON3xlpm12AogRkx+SLM4ykfywg7NiH+9ICx9dtZlfFiUqOalh8pbkZk6MJzAFL39mtVU3CfO+
t2rdC4GUUeg6H8mAxMFKiqElCKB9r38GrMlaOozTWlEm0YShCroxrKFRTVYCCjvcJ1JeNgUjtsqB
EYNYG0aFuT4Rh1ggS5g09xP6RYRj5W/GimHlF61utE5kYRc7Jc6aog4KxDROcZPjhtyhdbv9fwAx
XOQmtCSi8EJSoCV1MBbk3GLmz98lTvoQ2vk+2Go7MJ7/YtFKXFT6aHlUEJRGpRg0HZr1L5PFOyVG
FN5Hq/1WOtVWPvDmsBlZ6Rexskuzl/HYLYDH8wK4Re7Io0AMkTyKi4QXlXME3iFg1IXNbTXJvn6m
143+LI4KvyLfSfUgFYYlJ5umOCiKO6mM0fh/2bWzDMpF+XI4qIoBGa09OIKd4EEqs2CIlgxylfTI
CoirmZH4jzgauCUPWj9qAnjEufVjs1YbdFv0rBIbSwhl80VexelcwhLz4HbOtnn6/pV9wciFgkxL
Nuhex7Ye/DbIKlhe2Vtc55uxfzNNvnldyrqDOEuhzpMcS4USFblhhfJz1Z2y8K4uYzOV//q1689B
OguiDlKk9UCBLYhV7wg/+rgJthhFsGKTcAuzLujrPvYsjLJpXmsxolAmhqVF9xW/FxQvR/5VZplZ
sDK8ixoErRhl27LRR8FMZJXv1bPmNsdxG+0Ma6zN7IWABZHEsqzAW8R60SMfvvQT/yhJv+iJvsg3
SvixorxD+ouJ0wXH6/a6hZC1uiaGKnbMXO/3RZwa1pDHHhrDnU7bxPxjCfxUYS5NuWQBaXxgS1yT
SIVhWWsmrtegmHpEe/i2eg721Y/uvj6lJ86qN7KpCrYGGKthL+87NzfB024B5ddLTqwe7vUzfl5i
KlbzVc0bfIszjh221bpzQo7Fc39Rt/iwH4k3VAEenzx7fI5oqMrjyTzAOS/AYyc8yDvZ6jzO1PaV
Ne57k3/QkIt4vAs7cjnFYr0rXXTj0PIp+618LZsmYkbopu29wcdlWw0U30kbRQTGkszZcgR2XVJt
NWc9QL/hJOp4ETF4hitaj7WShhEzXtKAF079kqFXJ1/GQ6s17aZnMuUaHd8bA2NggZU6paehE+tL
G3wWSZ8hQeeavMoRmAL+VRG+T4p3/fCwdKJbIio9UVAFgE7BM/cwAwhdIm289/yp/C3tRJtwc7B2
dNVoFzpRxycH/C8aRqETnpDNEWlz/3xdqVXvitIQdkjHLCX9TlerhVSlCSxmKn+3pOlP3bXZN6l+
SeeX65IueiQ+jHMhigpPsDJF7Go41/n0h/YqQQPeAKQvzBc4X4oaC2FUiDKqZuy6FJ4uL2M75N1q
fuk78F6BdITFHbjqu/EODnQscC4DIv/zoQekbC5MOq64QQtYOe5BU16zwTBlFcNLo+fPN0HEaNr6
l6U8iyRms8icu8CfxJ6UIsLt4PBolqhbc/YUT3YJ2+iX7tcLBansKJWbDHdfSCvz3uzaUyvc1eHf
8jj9sY6zSpR11JFhcGh4haXP35r6dUhffT1neKXV07RQhDIKEYWoeCbLltfflfmYCiwTJ1t9Ee0W
Aij/D0IyTe54lAiCH+FjBHJozmpc7Thb3VY02YgP6x5pIY/ysuFYSFwqoyw5WNGNupsfYet2ZEne
EIEDDf2CdnBiPqQSn3NFSZV6qMkxs9PjZQtX+YOKAEdKysrNAEb1Ec0mrJRs9UZz1lClMpY+98uw
w3GydGE2u0Y227w1Q0B7MpwT+dHXlKIcbdwUWSQCetYSPXVHBgkET0cyIm7+tnvmw87hJQB5iEb5
C0Q2sawaZRqxZcbw4PdvchfaBYb/rquzauiKwguiwavCBT5aHYRN7XcIGzqa9+ZeeZBrFsTh6sac
RdCP+HlgZDKXY8EyPjOz4bEtfvOyxNCDJYTafX9uy1QUIGTgR2tCF7PR/1BZ4P7Es1xs/UITautD
XgQiud8Zlo80WIx/KpA3iy9+yVnXd4UliAoUfdxzU1bg63xxUw6uNOW2XH3TfYYXYomhgkMdNWOa
phDTyu99cCuA2y8cSnssJ/u6PqzdIf9fRCEN8Bt8OuJsltrWwOT7fOw0RrVhNT1Z7A0VFbR2HLhQ
wt5IhlKZfT4/K8AxNqtIfVBJURzL+R9NjooRgy7H+RTjmiDMKEZFsSt2iQXuXoaY1ROKShqZ9zFQ
56XEKE3A5WqKXDIuvwvdbSA8XN+b9TLNQgAVivggkyaM/6J1zkYDp0MgAxKvxFzuB2SnwyIAubQF
QE6RbkBZxHUcF6DPtoBCV17wpDhZFcq+0eubqqqfuWxi2MNKdfKzHOqwApRRDiUVN6xwW247z9+O
O9EtXDYGMlmfz17hsyDqsPJBKBtaD4VaMXocJPRe+4Und4JdFpnbp7KptK3L2LPLTPKzTOrkRr5W
+H4Go2iBoKJaya65IeBnuq1Z6omA0yeuDk5a0h7FypdXUonPsqnDzEPV3jegryIYsl3G43zXzFxr
5XNTm1ItRlupmXsrzgffAnFWYYWdwAFWVK6sesAET2WEFQgeC8mJhzB+ZKwMMZ/L3dBFhDRwtgO1
/7N5FTrekYYuho8+Cq7sjJsRqKyl2QLcjwXzsbYJBg+OCuByYuSOPplyhcEZA7QY1gQiKjPJREvv
csf3MRedNY6RjmYd4w1DahmmvXaCAFCBEUBBwiw2zcoqiXNWNDGuR0atHwGOnZpjlu1BHvD3lwe8
xS0EUT5VSVQOT39Yy8YZ0PAKAPqj/0iIgfQN+ApZvZgfL/701i3FUZ6uR/GuEcnWyV675S1XecCQ
7w0ghEFJpG6RzP0oHkEIfje5OtpB9XsWveWqZS9/AOUJNbE0Jn6GJ5Q98Xf7M7Z9m3uacIokb3Qw
foXaE+up4TIEf15iKi9XJ67IwZWHOkzhtbdNeWwbt2R1zV2GkE9CaLQMrsiECJkLYmOKx5OYc8So
Yngkhh40g2tel5widSGSvLa2Uj5GuzduGv5bIrIyvZUr7WdtKMeuTkmRzwG0qe0Wg09gokGbxYGU
lRM73LEuMZd5xWdplD/RQN0jzxoOeT0+CNpjJjzmJcYfwZvRVLN93XmtRRKD1xXgCfPA+KB9VwP8
2LLMkFEYwX1QBebYPOjit6GrTF0pEC+/5EfO4qggUpf+qIkaxHWtZkZx5rR4BIhy1lPTSoJBlvAs
hwoYbdv8r7+a38vMKr9XVmHV+/G+s5uDn1nJieWY/+UgnyVSjqseC03iB4TH/NBuEyfz8pO+1Q/5
Myl7+Jb0k42gslJR/awl5b2EmgcXvYA6Esk3MmfE66ThEZYOdsaxfp7P6lF+Ko/0MhhI8bYq201Y
AqsPo+bXTXF9CQVgIOBBDejZdLdjJiWo/BcIMi1qsRauISf1thlMVI8w0EgwW3SQwyWsavCqZnj4
ksBdgRcwGkZolBKfL0UsIu7yppH90lhP4+ve4yyB9oV8FRpcI2PtSsxk23CHO92WvDrFFT6zgQhj
MdaRoRHtGI06LISWxFDZy7ezDTj8u8iTTxXol1RX3Dd71kvyanawUJByj0EYJcFAHpL9YDTnClxd
3G3dvjLUWs19FlIotyjMQYAyHNwi+NiiZ9/L7QnUUqUb2prTftOcebLSmwILatjZiTUXsOqTF8Ip
x1WNQsKlHGyTi556/2cbvMXcPuSBspN/LdosZFHOq8yG2kha7B9o7t4BObPRnOwAbI7D/2f0YH3v
dF1VeVFHfySVDWhTHlW8RHxIme5mHsDKYblNovr++u4xxNCoSAUoJRW9JUkH+NSALL71azR95szi
8/o+/aMO3dKVDF3fqxr2SQHEg+ZixhbPIH5pht+Eu2wr4XWneBNuwycm5vbqoRNFiXDgiBpSus+X
gFhNjTlApxcoIQRXwAQHJvjfWnBDEfiS0jK2TCbS1dC9kEhFHDHw+d4nEgn+2fAsOiD8OZEZJn5L
4LAzvPmUIJApn1jTt+uOGoQAEl54wFRG0zLmGHqLwwgnkU8/kFujO/17vhE7c7SqrbjhbBW9tL5z
3YJWj/9CKHUChUgUhxlkUVZM0L/dfiN55BWa1V+9vo9n3eh97MWh0kROt+b8WPgn9W8Z5ETwUxsL
NahdE8J24DQF5w18ZaZc5Wbgn8Zhe32tWEpQiYEa6UFQ9Virds51q63F3AGrTMII2KtneqEKlRPo
TacP/QApEtgOjF8zGt/jl+uKsERQ3qmLFMzCSjjOevektu9z7Ju6/PcFaWwJQRgDqS+Z8qBWK60z
Mc18cnTrxzr7HfeM3rhVJRbfp9ap64BYqZLnZpmbi30m8pwzpDpIChteNa+v1wWS04d5LWRRCzYK
td6oMsyXIBmEVmUJNnl2wcjtUTWb7egldurND9elrprbWSjdBtXrol9lGWxaUH61xW1cMQYSVlpf
Pu0QDc2S9lzIodaK7NPhreqH5sZuv488f6N4/gkPISa31a3UK1jzqSRxuSgPLBSjEpt4nAp+AiqX
5WtWeCtjOTNPuEGigSZAJ/dYjnV9HUmhUoe+Gt2JJdd8OekB1lHu9NwO80wz5SFPvOu7tW6OZymU
BwpTxKnqQ4qPptAkaAG4Kz/Ww3B3XQ5LG+pYBbIUA3ACixe1LoDXI5WVEJKE73J3zopQ5ypRE8C9
lbAKPzH9I2n2Cm3Omu/xUjLYBd7tWYzp65m8LIL6mzD7CB/XzsWjAqcFIM6acbpEzz+SjkntPji0
DoY0Lf+ehSRJ1udCvYUwsr4LYYAFCviqR5SNk87klbe+u8l5T8pudaDEXd+q1cq1sZBFbGYhSx3b
LPUDyFLQAB1thE2No0WyJdYSspSijC9pq3bE4wUKmPqDX0VmqESWqr6N9W/B+HVdqVU7X+hE2d8Q
gzRLHKBTr20bHpMlW9FnxFnya69tEWWBflmLI2cEKEHNm6l4M8RTHZxaFvz2er610IRy6kofNbFu
YNGi5x4mHv5BaXKV+zC2MPn4Ev0U7fSVxd62en7PUj/6yRY2Efr1JOHOj6aH6SHtfsd/jf3+Easw
iKVIugB6JNqra6VSjJqA1ROF0VKNw5y+5OOMOeuAZd5kHy736SyJ8uN9yReqREyBk5zud6Sakpvb
40Y/hMDwwCO0Vd60aHsW0SPKHjtbN5KzcPremsU1X/lQky+iDZpjNmWtfzNCzlJSdfMVkz+LolxG
o/dcnMwkEBdabxqBcBCIj+/mmlGnXz9b6O8yABcs63QH3QgAy94HhKI1iGiLlFHL42+GikXVtG6B
/0ihm+byKfJjY0b2B86/BjS0SRQDHBs5Dqv3Zv2EKYB5FDQZXdB0pxnaW8dY6j8eJLMfxDiSu37T
uNkHxKy8mUCb9KVgvxBJeUJ+TCKFI1khJ8ROL052H7beF8xhIYLygFEWDe3o4wTPVeQhuTj6I2fX
0eReF7Nq4KCn0QhPnACD+Bw8qiQrEl6GmE7idnHBHQuBfwZHosnHAiMTZImiDFzGj6/UHgaeIK+Y
o3s1bBwt3vYBi5psvYK8UIqKiFlYckg5cWoJ1PEMBO4Zl3kb0zPWcMCT7ulLNbSFPMocxrYBRXaG
RZTk2e400VWmwumj6SsmsRBDmcQYx72ekIObVso2yspd0KbOwKVP101i1T8sxNCBMeBA5kwu62GR
J9YkGIIbye10nFL0+n5BFOxOJsO9OrhxPlufEvtcqWfw7b4mHoEWt0/0ZCuLIWPhVi1vIYbqIWgS
tHoQgF4rzGfVGXO+AUrz75RXAR6acYH710qhjoQZO4D/4C5AV5PSLprmsvB1q9IQ4oUXkOCa6vj7
upAV9woBusIbosaLaIz4vHK5H/a4guq6Vav3fXTSQsa1cMUIlt+nh/hQCGmiOYMSgn8UwR4z+ECZ
YpENr+zLJyHUviRtz3VxAyF9HD21smYbofzQ8sJmzPO/t7RPoqgsQhjxabnAekXxNqyc1r+NOUYA
X7u/f5JB+VJuRr9cT24YQmcGmq178scsojSbw0v1nj+Ty+5k5lby7botrMzGg7D5bAwf/19keyAM
lOJBwTo2u9El/Oih3YBjFgVMAbMz8S6w5+/XRa4kZZ8kUh4WPKazwPmQmNcv4RCYmVLZ9ZCZiXIM
uqc80szr8tZub4CEUICUDHYewhT82d7LZgqDdFJ1FEyBSgeiksJqN8mBQGkZNqvnaPVwLYRR2g1J
IHEAHNYtOd5N+qGSGZGQqQ05GIsNa/VBHDo0g1hpZxkvghk5vo0exAlI/AphNrAYq0csj8qhP60e
FTk6DiBM0Ee3lIfmOf1JWEo0Z3ivn7tthnc5VmsGcT4X4gyAQ/CqgTsCT6mnhsGYxxk2i3RmpJj0
JGRd7HLvWmkJ2My6hDI20j7Q7H1exrxMM7nnZN0aDVM9ZkAgv5WdwEmsWDNBe+EWB/HEeZhX2bAi
ypqFLCVTMbIAt3igxtCwUGo37goHubT7hU1byqBcfKFMU6JqkMFpjWAqQHjnx2gvTrOTKdHJkBrF
rgb5FGeiaaQEYll2SyPYRDkrcVs118UvoR+ARkMq0E6s6HirniyCbx/boyk/ah4A5j1Wi8ta9ob+
ZeSiOliFpYvXGLGOZGOeIE2+E1wRoHLodceb6/wxJMcxn1yJkdDGuhRHGSuAySp+IFs5lTdjpZrZ
a6qhF89pNBak8Fql5pNmlL2WUcepIvErYXwwmr2IO0ssPuV4TGjHwpxzl+t/FBPL2awd/qWClK1m
nNKHcYL1zCaH/0366glbn2zsJhetf4Dpq5j+ZvV4LLaQMl0l77l87KFo7/IYiMYoL0byfLt0olvS
4pB6rF4ssklXNpFOV/JUr6V0hCeIMQfbRBhOFZ44tBbpUs3wpSxJVM4C5PYEoxgwl5KbNzka7KPs
exbJphalDEn/Yi66ipCnw5XS76F6zg0FCETwCMTJFnIXu/enWzmrNDPgQ4fPJM8oRqfyeRctv4xk
Zl3Ns2w6X5LUuhV6GI3S5Huh6LwmVX/F7RiZU+ezovtasikpZ2HEghfhsFRHqQblNoQVKOrUmnaQ
8AIGlrqMUdZe67rBCTxLotIIVFgIhR3UmnZAj8SA8R/6YVI8Yo3Erp+BsygqieDkQFRTcDJYkeRV
4qFmcaese+WFLpTj0g10YTcJBJS2f0f8JMEdzIDNWlvsecF1L3nWhnJdWR6iQbeV4Loq40YQymPZ
zLkZxtm2qKQWvHjNEyP8EQu7PNJniZTbSrguC1NU8jHyGnYW6ZFKT8iSJot325uambOwbJByWVNl
pFr9IU58HCsnb960gHGmWDtG18SksgoEwYdK4l1vB6RSD54A1eTt2uJsphNmLCA9VRpzYdUX4IG3
uI1/rLfSpt1Eh2Q7QVrosPoe13UjaRgPHAIQu1F+kWvCueYqGEiDZ74/Cbq+DbYVEszAZT3urW7W
QhjlnVIO8wdKJsL0EcbySN1hcGCvGJXNsMHV0KmBT0JV0B1yUSqVhCHmFQlKCSfdM9z4oYltpUbd
nhAkhru+d+rBvC5zXbV/RNI2wgmG3+SxgB6GOfqWy4ndht2pCEJGVsASQ21XOQMG2cCMtsVVQ2J2
aWaLoM8wCz1lGP2qGzwvIY3DPklKpyk99ImKyA0BHNKNLCyAf7G985pR8QMEUmPdkjVrHOVFsoPd
jGZRMqZYWiiNMIxi1RMuFCIKL4KVVGa8X8sTbqLzFsDb4VSZRiiYwBW08omJiMGwQIXs40Jab4R+
18Vw8hiWmCwdE4SYw/SK98buUMrMPfn+uvmtddWLki5qIghoVAPwWp8FNgUKTmLOw0e9dhMuVIMX
mAGqp8qrOQdmdBC8OEVhAQQBwJkZT+O7ccvyXKu2ufgJlOev+5Qrkgo/IWnRaMmH2rcu5rZlzKo+
ku9cRJiFHMrlq1naJHMGOXL6IAbvwXSs44c5Ckw989SWVZVmaEU/ycn8zE9SPyPJEUJTSO9qqTBF
Fir8atpGBkx0woVz8RaS+wLah8jSjfpT26pmO23j4A7R2bpuJiw5VO4hJ4mQzSHk+K2+j3nRAX7B
u27k2z5TGBa56kAWKlEGCY6xkZAywhrwGlbqN53vXtdlfWPOa0aZmzimxqh30EUvMdwsPAj8iWf2
NpKIdGlrZyGUrfVqkyqdCC3K9+yZMKZnR/VnEZvKHekxVxTG/jB0oodop7JDdbiHToV/y/lmnf00
WC0iLBFUBOGbWgnTFBrxyUOu/ZQ0wJoGv65vzXot4Lz5NNS1UinoIlMhZJiQAmKiCIyV4NOT7gi9
C1D0reTtukSWVlQoaUGOpecAYbF00cuH96H3xJahFEsEFUAqJS4DY4BOvX+scAeJN+n896MacOKg
FZXxp4Bf97MTj7AZvU9ujsAg3vZj+9YOvJVkrBaK9cC7kEOdzUkzwDxIbomEL5VQsmEGaqs5BXrV
cq9idHStu+uzUtQ5LTEHquPdFT6nfzNUH3Rv3ly9CumGL94LeXPdDtZvigvVqAM7hN1c9g1KGHik
NEVLtYJdvplc1Z02FUPWqodDEwV4HA0RpGmUqLTPMDHEIcvMomyvS8l2nHuPoQ5DBu0QgKDZB3mB
xZtP3e96S3pwU82sXjSg1JMX8sIRvv9HkZSD0KQkUHhSxxssGN89wPgBzDjcqu8E0CuyU0t5/I8S
iRNeJEtawClTS248+qu4AymFI6B2qFndy2xNh8zOPdVhSFx16+eto5/Pi6LUYyEl6ZmT9iZhwMDk
lwOQDHIL55igFaxdJP9fKDiFKG3lDRSshDtD27Udw/utl5wW+hDftRBQGVw5J2TP4u0fIykdiPHY
M0mrCcRCEOWhgl7tDX6AoCBrzEJ90GvF7LOd2DLwicnZuYi7CzmUh0qmtirQiYy4Wz4W8ZufJCZX
H/rwOPffy+KRSZ9OvndNHuWkdEkApxHxiKkwmvFcmW0MOpLkpucOkm+YDPNbDSUL7SjPEUdCih5v
SKs7OA+LUKEEjuGUeIh7Kl7A4W4VIopBI+uSuu74/xEMHK7PdtKhLwzTxhDcAlcN1HXiYMYxLN83
2xtCc96wsuf1TGAhkfImUxCqTUwuQuFW3VW7YIdz7Y7O/DFoG9gF62SvXbwIkY6OKQ0F0zXU0gKr
z0gmFU7ZCE39tdzKgKMEVKAllVbvkHcP1r1ybS/PAg16SQPfryqxxY08Dn9Mszc1L4PyhUCzFEGv
YcI3EUbgcRcPZQ+FULAescrjq2/RSxmUD5blWZZUDmoAx+ygfBDycZZ66GzNI3UujMwxdoq1blTG
VrW+KsYkeibS90B3sqo0BYnhRda1UnB6EaExRf9hnQu/qOuKz4M/ESv3PFkBSMwD+BEr36TPggUM
xwfOZiWiq0cM9cZ/RFK+PlOmaJwniMx+k1J1fFICc74j2EHFQ+R+oWEUuProoDOQ8wCjgDKNGmQs
5dyjqjEOpSNPrSuFGSN/WwteSxGUZUyRaHSGDoUaEPVKlb5Xx+ALVa2lCMoW2nmoswSYaVaq4CrX
FKDb2MUCQ4/V1HAphdqZbjCqrG4G3Hx2PXwfyqqkqGryG4MZ8NcNb7EvxPoXhpejpURKOSwat5F3
gj14JInCvORutvCkDtwO9f56TCEBig5gS+WowCwFUgugnx67FBWoB07l6zyDZ2FM9NQsOVXZ+gZe
o5Qxla3rgldf85eSqVAd1GUPXjZsXvK7PEyAcejt2RZMEHp6ovBx5ePt3tMzk1VvWm3ckYHLIQq6
LJI2yM+LPIU6r/UpNpQM3hjuvDduxK32NIHFPNyht3kwWSOHa+nPUiKVJpSjVumagVVOpMRN5NtI
mG2196S/RusBCbOM+WgAROsyGW6kbFXnuSTQgwI0aS1yOvRCmlprKjfZS+uU9/4euBh/6Y5pgZTB
FmhW4PkW7HrgRsu5x7n/kfS31y2F9vi0CMpE8aAt+7mvjnbWP6XKKe6fSvU/iqAsQjCUek4I0XEe
jxs/iSygKrlFwor5F66EVoWyA72KWnDoaYTN7s8FetznG97NMaDEumWyVo1KaNqyiWcdtLz20D91
we9CCc2e5Rrp7JdShx4myxSMFDYZdmYe9ll8VPMMxEc/FO22zP/S09OSqHgFZzHzo4+F47Qtz22U
4NhrDEu+SDlpGVTAMjIQoAFye7TDQ/ui7gi5Nme1O+P1z4QS6+TQnpcWRwUvHXPjVUZUEkfht1h0
GC9Nkk2UYWIuCm/TsnGiRPpbGg1aKOUfkinN1bmEjmW96cCfXN6B5ub6caXjPi2C8ggZ3qgzvodR
pCro3zcGC76D9X3KHciDxsfBqI/2WElWLs27vmV1Q1zMGNA6UP5ATxJ04oLTBGxHMfiYCbOgHSUO
ICMbl1yz6tfciXKTlZUxzqxOuYe5EMBNqmLp1Aqkv+pGVe9LJnwuOfjLiE/rRjmGlGsxDSzD7pLU
nF1069zIVm7P+8QCqpvd2bMz3xuvsxXuwx1GHa4bx0XspaTThanWUGOuMiB9UszimRQdkmMKJCXU
xgHehBRHBGuj+Pa33Rm0WMp/JIE/dkpVjjaotp+CAM+SYeZeV41hl3TtWhQNSRlEHC29JnYvN/8t
RtG1pzSX+8gvVd2eQ99ShZi38jQFVVUsmNcVoZMVeq2IoosctOd40J2m2CJZ8y2+dVO/tLlOMkeV
JYlh7wblKtqCB7wgiVGz+Jwk+7g5cOPddWVYu0J5C72RG6Mju5InvOXLhi3yrM7NdS009P9jIh1Z
JaXFlFcAo9bgkFLtXSFMNNWpjN6vq7Eeac8yKDUKtQkKzKDBuIxvrWDqmssBPAJA6HLzcF3S+u6f
JVGuryv0IRBr7H4zR5upVI55m7lRzjuhMm6ui/oXZ3CWRfm7qJFEvVWwcopgEi5VAqnWboW9elu8
i+8cBrdx82VP+a3bxFks5QF7LouEUofZVdPRFw9xwbhTMb5Pj7lw7QjoV+Jhi0gDdsQJm8c4ohfV
gj9n9B8VaHqvBN2AMob64Eat3v7T42k4DQpkuTNsWNQp/5IZnaVRmVE4hHM0N7A+YzO62X0DhC7f
nj3/4aPEw6RcWl0/hZcBjKkDOJH2dGjHj4oAk6h22W4D/VkFiBDD8FaP7EIC+QULFwec9d4H9ZsO
zmi1xnOP/gy4ADA7Wa0ZPH4QkKhWumPhlbCkUo6iNYD/FcG32kp1HOO7sHUr2buu2erpXShG+YlK
MiRubuDuRgNAHM37ZPya8saeWlZRhGz5RRaxEES5CZRL0TKqgnq8dwl4hbQHqU66b0C63HoYLmXB
d3840WvyKFeRAoZhKCuYYGvnoknogoBF6yY/snvBTu3oKfA0zzfxfOumm3oylR1gVNzwKXJZv2T9
6C00p7zHQDohuAZHr8PRQxX+o2X9B0lequ/8nnllXPX8/ycOlXeq9D4DIF3JS2OA4uAntEIre62e
/Nve9DdZZPZojwQDp6v6VjwwKjRXjyEkUzlT0xp6noER2h7D3PT9baoxjOjqeYAAyq0A2LLFZYQb
kJR946XBFITHRJ8ZZ52lBXXNGochz4aJA0NquveL0zww3t7Xg9higyhforQ+zzc+TgI4Fg+AcHHl
2+RoaOaMOXXVlTeho5RmAbbS7fWjzlo9ypvIZdtFXIGjziMl1HKz872pixird93asUeUQ5nmbOAD
MHHinAcb1Yp2hRUctTvOIywlLIKIi5rgR1hbrCXlVfJw4CU9hbEHz8LDhNEvCdPdOmcK9+CZsXzg
J0w2Cls75a+B3GjJlH9pJF+aixqSMSwImOvcDhwV2P2kNhO5zIDK2jvKh2SDGmbqgKoZOdTSARzy
W7wwlG++O7wHB96VHG7bRl+5QJwXlx6aEMdJ6fgZLpRXeLNGkZcT7nr123+yyo8K2CKyZvIoCxEp
CQ2RFeWHeTazjGH4LJv8+P9CRtC0SoW5DBSDNqRJqN+nezL6CGYMx7CZEI1XQyrJgT7nCqoh9GIg
wt/zu+ke7Iw/yHU5AC5kZfOulpgfQIYuayyK4bY+HgoWOvqB3DezBqn+hNFO8SdzSJolgHIfatrU
Yh+TgFrEdj+PThZ1znVbWM8bFxZHOQ8+TivcteGiutrUTuSynz0lAP5Fv4RHYJqjh7RnyGSpRXmQ
KiswQhcg986KwA3nedflmnddreu5CCyC8hUDnrbkXIavkB4+mAuf4fstPAztCy86hG5CWkJQJIqd
dtfZxS3B1+PvDJsF/c9wIgLlRAD6y6nFCN4tv5QyE3D25lyGsxkZLeMO/dGr+q/JF+bPqRyE60K1
qFsYY+P4nmoVXv7IH4WNcY8R+x8CmNYSt9sMb4SMMmLeBhhqilQaEoE7Ye5JptmJOx5tTOKuYXFR
MoxGpBKRQstRLq+gHwA2b9oi9EI1YqQJLC0oL8KLkSFj0gleRApsSTkiiUQBjrFRLCFEz4XTqEep
6vwECVUznjTZqov3MNxcN35iVNdMgfyEhQiMcQa5T+Kk7JHJ88STQBYV71jFcXJMr4mhPEfeRmIS
hyRAohO0k+MD7qC2KBX3w6gGZiFpDLVYK0e5jbEG2GM4Y+UKSTanWsZA4THxv19fO1aqKFKOI9aD
BAESi0fOUbrFS4NVeUFlJph4xSreqGA+5ezg7bpYlm6Un8hmmesANIgsMQljM1Bi0ep59V7iFNG5
LokRKunCR4sB5ngKIEmtg+1YfY94NE2ozbYfJIYPZi0lXQCRpv8h7cuW21aSbb8IEZiHV4wkRYoa
bWm/IGzZxjwDheHrzyrtviZUgll93S+9O8IRSlYhMyvHtYwIm4l4viY/DJZ992y6mtcChA+BgHAA
VjM6nXkgi5yciBd7KIyrGMEMiHEJKGYaGaifW9ZjqKbeJNVB32VY9H2pTQMTD/1LM9VvQj8/GehV
Xb9l3rPKAsFrYy2PkhmOrnmiPXOgie+MhxocmKAf3iVn3o4I76syXkVvY5MUI7zjFGPv1dy16lno
B1Dc8qpa7678itUrjHOZqrIUJv0/ziX5Zgaa3wSx36M1MLsamov4P+0XySv80Klu0gOvS8CxFIXx
Oh2YsQnp2smVusYWRr9setDvcVR3+7FRMENkYD9AYRluFpmEZUO/XlXdROlNGe856kEfxM+3eBHA
qGjRGaWVi5oJ9Ri9ZLfsolPyRAdUE5dbndg8jI7VE8MANM0n+qFeL1tpGWAOeu2EwRA0pwJjUtgc
Um0r0P3WKZ8bjjt7D68+nW8lk/GizZQB2bFDc67zKHxzE4SuFDQB9qUdrAlQ0JWb0MM4PxdXYzvw
W0lmPKkaAhV2aJAMT34L4oBpJ99TwKnSLQL6vw1YuTt38kDzK2FfIT/kJ8lLvegscT7xpp7+/h3A
3fj4COeDbBYCprpcoT114d1Cfkzx1+taxBPBRF1GLlpdXcG/mtG9lZyH4TBmT9dFXNcdiS3/hE2o
5l2YTG4EYDq1L5zc5CVvVBX+rCqSyERd+WDUptrig7Xqgyrs5vLnNNw2AphAxGCROVe27ZdXn4Ue
eBUbTWoPBL8En8VAXiB/KX1AIIQOOQhB4Xc3SebwzO89MP18PkOXLV3TTZDkfpRILIysAmMCVdiX
5S7fhwc1UPzmkD9mgfkooxTbe+Jd7fU2LUXJN9or74L/cObLL2DOXEpDSoxEwi8Imy9zBaiHqbuV
yGRnSqrbeSg8xS2mhJP0qai0QDZQco++o2nJmQ/Z1qXLz2BejmzK0ims8DPGLPOA2+1TBtDr6rpt
ERcRzOPQi+Eop0M0ue3wIinnWDpFyrf/TYTx8XN2ApHybsD7N4ePndHYdQd8knDkPECfhgzfa12A
kvl/WsM40BhhaDmr9CTu7MmgCY/98Gnw/+U/AxhKwIPP2Z57WklkHKepCJUOhix0PrDVuiDsjcDK
YwQldlF4OxrbQcRFFotes4yd1Y7gLsTzEN/RiULgdnz996nIXTW1MdN9IA6Sd0ffldgbfuAN+23q
IoDgYJKKSJG6Pn5FpKuVOmopogijctL0KV14owabqriSwLzwtRCnszgjJU6SXTrOtkliW/irOZuV
ENa3ZIUQTpKCtna4ry2kxRyT3a4qrAQwrqOyrLoS6ZANZRZUnTGI70SPmHblUAQgK3awKomlmtLr
ACrw/4+E/m4FK/GMy0iwRR6CSAMt1PJGBmCubvy8bs08PWAcRrVEU1fkqH4Z5r6VvxnZ2/W/vxmX
rw7AeIso1WVdjxCtqqjnSloQgQJ2mlHw4pQutqvyK0GMv8glYhjAR8OH8meHIq5WpwK4W+Jr41oB
2m34SAa2rXgLgLz7Y5xGVyzjnEWwo7o7xfL9xAPw49wfWw+32mVMtQiB+GLs52gvi5GNyECsH69/
pm3nd7k+tiQ+4RRVTgtYyZd3jMBH80jzmeHMBwHhOAa2Mj6IqSGoWoPCgla4Q+0veuoIEyf6pPf+
KehYnYdxDJLap6mcQR2ArI6Qn+wGn3KB/lW3fCWGcQ/quGSmMsB8EuFOABgHeVZMjgv6tP/G+ID3
OcBVxIah7EkhKVQM22gu2SeH+n3nsw54zTqeDb3XM1aSYnRFZJ2W5sRDfkfeaGLWnCgK4ISkpXhR
DvMRNAXPXLn0Kbj2sRgngba5WeuhPkL5Zi9G/06IbMNTDtNt4oe3vJI095iMqxjqAoB1EXSDPrjN
gXK5JcGyy7BLNTk0IB1vmh0on3YcG9s+JhydRLlBNJYZLKqGsIiQFqEsianWn7krePNd+YXiRSop
t/K+HfWC9OE/4liasKk0o7joaF6Bp6t7MG5i1wK1anlL0+yYu1u7bdYXcUxEQRSpm0LsB7lYXPAM
5TuJtZt+4NW2eFKYqCK0AHQSqnjwxSy0LcNwMoy4Rgq31brtdy+nYfzHVOhhH2XwuzNd2nUa8L4j
d8b8TeaAxMfPQAoGTEzvuobwDsd4k1YWsDghwAkren+T18Kzar0J4fA/6qFBf8bKzA0hI9HSIIJP
Zs8Ey0Xqo/hi2fJZBLnw0NvcaRRqUJ/tG0DeKMGYmO5h7HtWjHSII9i3+Q8eFwczdI/KjgDnjHii
W/hWgHW1d541buZHle6aZMbU0QOYutFAnE3nHooDAdqUiT1oeTfueKfcjgQuh2QiAcxwdFW8IM1t
DH2fabkvZAVHP967ZVeOw6YNYmoVkqxpo5sflwSkdQS5kY6uHoUxVPfEwbR3kD21D+l/gR33h3fo
9wFZ6L9cMItFjmB6FEG1eV/q1bCpnx64mRhHX1TGyE0wo1a6AePrXZCuvdR+85N8rXdSoAWDP2Ct
Tbbbnx0qBQtn+mC7cm5czsiYPXjYUoLaJGbqgQ9QPGRYngdS7MvkoVN64KERbJv7RRhj7mWTj1ab
Y8TTnNCJ6AqUJ4iTqzNHa3i3yZg7INcEAReKSQTr0JQHtflHNs9Z5ldY7+KRyPFkMenEogA0cp5Q
4igN0NgIgy2DX7OIe3tMa+CKJvuWh9f9h8j1couMcxEFZU4nFTYhAj5RdoYgO0lgcjNvIi58He+D
Md5EnZSuly1sYC1maiv1YZrPhcZjD/uEdvVvvHc5EONIrCkZimqADqbHBQcy/OKQurSITFcQDKfa
0wa2fF4OJhCveuQ11l5+uP4Q8S5VY4q3FrCBxLmCx24hGRNVHpr3FO5WAhEfILWvS6Nf6IpXY0EB
O2ERpFgTseyxnMMSSKJpApz677qY2F3Ko/Ldfth/367G+JZUMFJQ10FddPJPmKgOCqIHqRY5Qfsf
6gYXMYwjkczM0MoOZxr/M/tsPJpB7GSe+SvH2NaAwabM7o6RQ07Ji/xd5S2H02Ncu1PGt8xFGZVG
SIuuGH2d9rTz0B+S/ejSLyjxNrZ4l8q4mEbDCus8wTAaWXOWGXDyhuUL1Y88+nVdVbZbqhcHzaII
5WFSVPW/sTt9+prA8iLdEe/MM2WX0m/n3XLHx3bkuDWN8TF6FtYaOg0Y7whHOxfvIuMuFl7y8Gtb
3yg8ECveI6QxbkaBr5aB80ALkSN68NKRRp/iHSrT7vST107kfTrG2+h9EytRDWFjVTlV5ZXmayXH
6MD/Tdn48uF0xqMgNOq1LIccPd71/S9CRBsE5Ne1g+Of2a5l1OtNC5Y4fCZxAqTd9xak4EbKfXE4
2qAzLoRIBBQ1NJylCXmya/faLruXU7xxduOaZ9GVd0Zt56caiSQ3V6b3dMWwdcaxGELTJ1JMhRvP
ZfeUN4ciuZtRMi4Sd9ZPabcXuYSWf0glf3sznfEmnU6EfOiQMZAXlCF8CmHU24OPGVAn9/gVou3u
6UpZGH/SgQA6mUYckmbo8V7y29qmEWd5MyNJAdf1tx4ZbH7CmA0vjOc8Rjq1l1VyFKk5Ci4iHLeQ
NUGjFTupMw8AMPRESQgajCBeV1meseuMa+nLyMxEDRnKcq4AXXNEo8PVXX3yMbIJLE2Z8zBwshSd
8S1DPUqCmiK4UBZgIwaN+XT9PDwTZNyJnKaoh4V4Xk2A30rPZXWjDK/XRfyhfvNbG9nCBsZcW1GX
kB7QtzXG3Po98E5DN/wxYQK72YtPmQvsE/gX0ebV+zje0mCKHLUWiZI6KibGk6fcrjK5tROCdoAu
jzdiLPick3JecYPxNG09Kn1FEyH6Egg2WlIZ5rBUu3iiumFwvh3vcIxrkbAaL04KVF+Elal3Xenm
8v0wfrl+KI6GsOgPRjoLUlRCQ+b0VGm3svpTSXrOQ8A7CeM/+rKRCqKhFiV3iaPFhR3nka8vNxpv
rZJjTgb9IStv0QlKqU0dPlBCxwOqwbM04l+/L14sztIJd1Y1tJME59t5i08QyhGsQRd78Sju/mqg
++J3DcY7CI1a5zNQwtyk+pUOv8b55/WzbF4XFlANRdMo0zjzXWaxyHulhF8PI3/uzwaQz64L2Prw
WMcDQjuI04GIwajwGM21mlUz+mXZ1zC5HQpgBmdHTRXc63I2X6i1IHrS1YeP0rLqB3DmIOtMbulc
TXLb72NgTRoRHkbrHlv/XuwVr3xMrs0QeC2aucS0zxV5tBbaO178OGjd7BZtScBAmEcRWSHtkOeB
wEloNktPa6mMpltLXEazhQP3LyJIoLvTCD2UPW2X+qgq27KCzRfdj97ig+HyV0npmdioZy2deSXz
MS9Ga8KZiV+90zWb7kDp4SeMjNArjo98OMBNgAVLkmSwmaki+uSMMg1VIjcZFmXd+X6MnXY/3+Yu
2bWAvDp0e/3RoiCEPu+Bpg8ke9K1UEaxygazOVUNE1yUX/O0m9oDqd7C5qTFaJ8vN1LHcS9bN7uW
x2hTnCqJ1RF4MJF8a5KdvEzgEf/nurVsZsNrIYzyRIsm6HWJm4xBpexJ7vCcYQpPdyQgh9PukgnO
lxZ9CRrTVWfeo72pu2vxjPboUzon2QC303gEvRDjqGIUTnGlr6bbuaY9H+e7Hqh9YAVweQg3Wx5v
LZrxqEujaYkQ4k2thNu2loATO3Fc0ZbLW0tgIq60E9JcNBFAdlFrt+lrCeozMeptqeXOM28lPitR
bPk5GZUYNAc4QY+q0BjQsUJpB56Z8Ck6FnuLrsK74a15K+y1H9c1aCsqX0tm4q5FbnpZ0mjI16IC
lj9axmALZHKM5stgcuJLjkWw1ee0CtHKqjCyYOYJsMQJKM1vy1zj2N3ms74+EuNd8qaIY6ke6Rrh
6NV32cHwksoWfdHNfJWXGW+mGWtpjFtRsRABrjo8jNqZIvdVAV0AqvZgdgNDMQ+8jPe1GJ9i5pou
TSMilokIgM14VsUvU/YV22GZzIv0Nj+WZikgdDNUTOaxoqxRq/p0GV0rTW8Bq+qFVudn5cipXmy/
BSs5jAfTFoLhvaRG8+Of6LbeD0EVRM/YjsHTl3+zDulhuOHd4uZLoOuyKAMEztLYnaK+BSpzrITE
TffAm9glYKxTfXHH9Y5U0T69OCs5TJIRgg0jj6uMplOgMfxSwA3DKQ9ueat4xTk+6A/XbXnzk63k
MYqvV0XctpliuFE5ozewk8EkV47760K2zWslhVH4NhK6uZ1xKtqtkp8BQevkNs74BJoeTk7NOxCj
g/FUanGtx6j1Khoq8qOaO6ZV1XfzUlocUZu5r7U6FqOHLTY3BJCi4CCH8R1dQHXmn+EdbewvX5An
OvFBOCaY5L1+nfS2rukI84KKjVrJs0Gx5zq3Jj8FUnEC901lR9COeQXdAjwNIyDKhMQqMUGAz2Ue
6MpW+z5Rx6t2bgbPFmaQTVCJSNKnxQZh0tpijGeaTM2e4WMO1zVuyY4ubVgBQArc+BD5XNzUzTd6
JZUxMVU0izqJEP8QnxzNb1IIdk2ya0AndqTzg9lZiBwwx7s8CjqZJ5ixtcgKw4yIcI8EG0j53nhb
jrWfYEc+8hbDLo7Lw+IAvBUNJYKtK19FPJQ+pDvZFlzu3jx9oz/p0OoSGIusigbT4RYevF7XH+Us
upFawe4z4ksDBtDrrrC7qf2aJcOuV8V9OSq76zq8HYWufgBjp6KUAKIiw2Vguxd4YpkHShUXo037
Zdd+Bxu3Tff228ZOT8RXb3hjF5smZALF1lR1gMbI1AJWGeOkKHo5qAhh9GGxFx0NZuN8/YDv+2Sf
b/i3CHa1LZ/GAguCE52Zbo8UhqOye3/+ZQA99AwyR/KUHyl7ZXIov4a76hg/qH6FYnVyF0quBD1I
vVrllsw2vePl3OwSXDO0UjQlsLhCUHZy3wRSaHlF1TjXD88Tw5jYEBtTL5gDYg7grET7cLqdi7/Z
abNWR2GsSRP7RA2THsXTM3W+xs10k35X7Wqfe1Vpw+tzzrRZd18LZExmahM5FDXcXfQNntGZnwVs
M4OL4Ztol0Hs8VSUd4esgahK1Q0aLFQZu6CN2h2pM8wIzJy3mSeGecNChUjJXOMN6wVfkr3QPHPH
ZjfrM+ubY98TabTSJeyon48eZC/1q8rXRyeTgXyi2hSxugUfkQe2NElz0p+8LsLm+sJaPpP3RUsV
ywIMEo6Xtu5poitFQMJZnPKBgjIPB15naPMFXSkn41/EVtHyJcMTLSPgoYv+NFxMufhQ28n0RQ6b
BAqDqNfWADkUG1HDC9p/pSk8POkN0Eh9w4NH9cQneSemDnn9n4ycHUESGinFDhZuVYjkt3qcn+Io
2mXFElwXwz0j40xUIevjBB0o4PHY+kGm7IEBZe9AzWDXf02/U86V8DHvMH7Rnni7gxzzUBkv08kh
lJemamBR9tJBcnsz20V56l0/JLWAK4+FyvgWqUw1DKzBmTXTYEuqYvcReIVeSTPbTcijGeYop8p4
lnIU61xKR6xgLg7R98OQYhoo9eVCdMemcacMG2CSxokpeSdk/MykKakhtdBUNSn9YQR78rdGTexh
+KornKeX87irjLvpFaFWFCqqL46j8iMiP69/LJ5OMO5knAsD0RPub5wHW9MPavUU8ohoeWdgHEgt
9wNQZPDYiHPoKrJqZ0BEuX4Mjgh2rEjrG7MdM0T5qIYJ3bFqeYa7HWP+joDYUaJYmSbS1fgOk5/e
AXVnlyBBl8DS3QfcVILa4RUDYieJomUpZfA50wyzfKLsolgyeO1cukgp3KUBNxjYjuUvZ2P8QrEA
tKBQMYQSniR/2Sde6I6l80YhpwC6fw499fYvW/Grh0xj3EQv1obWzIgpe7dNAICpomhLjvS4oduB
zV6b7QXTkZmbPPIqExylZ3kmK/AKhaB/QLwuh/6S1oGlgfiqt7zrSslxE+xI0Sxa0SwUNCWMFqcZ
H4thZ0Q/DHEfcpeUNlXGEkF7r2L1/dMmeqVgdGOpEKR2KETTAD25L06JUx3pJxS/85o2m6u31koe
4zZyVSSqWKNqRVcApmPmRff1jbQrvOaEBoq/OBQAaNxRLAoLE437iEsWsfkNV7+AcSptpPfgtCSI
9boGuCUALFP0QxW27vVvuPm+/Bbzadk8iTWzjahjWSO+tAFvheP6aSR2a1IRoZBDie8nGdlenq2j
aQ1BMWecZbZNN7k6DRN+YIC2APqaaLgEOaIqyjs9EjmeeNOZrEQwzqSshwKNZWl0gRTyjxEOTmKK
GGiIvwuCxPk2mwOtFy2URMaFEGMEQ/MERzk6wlk+ZWCX9rIDHSMqHNUd3yh+nWlPD8UexRDwJ2p7
fteU9+Xov6+y727UQ62o6H4bimXC2Uz+ESROfYF3pUy4oRdJhClnqPoSzZ4q1LY6ykEtnXr18bqy
887CBBtZjPJWWlLcITB01Ipl19jhFSPyN8Pw6+/Geo9MqDOxglEZbXajd01uT4KKwRrVV/O7UFuC
ocXulI6ub4xtmEz2ZH0JOXq63bhYKSrjQEicLkLTNv9uv83fchcQS3vjfti3zzlY5q/f7HbCfZHG
rltWo6kPJEYGrEk2dpaHL8kNEpydfM5iNwRJoMwtv3M813sde6WYwAMwJIU2Fgysmi9fev1eKD0r
RUXQx6KHPcVfOEfcGiBcfdX3C18JLJvZnOoRPiwHnR6m5YMJ2A8tyo+8mjHHHt7veiVI6PO+AnEP
nGX1usTHTEYPPTm0Cac0zbEGFoRwEcRBA7sLPlmn2X31tY7uu9q7fmm8j8R4jxz9Jx3TB/8Ciil0
JQS5NV8XeEdhPEhEMF3WyjC4fPy69DfYQbPL5O36UbbfFkW3RFUCD4/OHEWpoqheKmj4GFZ+XKAM
ao7+dRHbx7iIYI4xov2HnW+IGCgsJAY0VM3JMk7GxRPCOMGFhCmGwaHGJDuq0ZtuBWr6cv0cf/AG
l4MwDlCo5rKeZ3j00Sn39d5A21S7pflEvMsx3cNDStk2mIs4xtU1WqSOcQLIi2IZ7DmcbM26q2XU
S0vn+sE4d8cOUKbKMheaBZOZom9W4TdLC0oc77oMzmHYSckqTAtoF7roi6rbqtC4Uvq1K0pQMv5V
CxhI3v/RaHZI0lQMPQQoL4qkxVdzeFKiezPjacK207zIYMOlNNfaqEE5kQbSyQ1FBnnfwznzdID3
aZhYaRQkEmpUByrAes2Lp9Z4A3icBn/ICy7Hob9i5ZrBr2OF7QgFiPeiY7y0d/UThUevArCrvFFg
C1ym0xxnF+veAXk2XB441HZ9dvXRGB+xpJaYzTLMdy48zbIpbHPlFAFgGxwM155z1N3e5qNsDzFo
eXnVWd4lM74DzGRKUwKfzsVMiZeXjVOXWBmzkuC6CfDEMO4DBWCAvBIUbQaxPpR16ve97jaZ6F8X
s11rXt0l4zd6U6/CcsbXHB2M5RyIG+0o3hgG1fpf/2Ek/3pdJOdkLKeWPItqU2X4eoVF7Ll4DZMH
CUw914VsuV+83IaqqOgLA6uf+UwDtsLiCdtayJYlv9gBGGe0212HVlVrV48p0O94N7lxrg8SmS82
aVUFhnqMXIiHEIvKWDx16LBttlewqoxHzOWvFm3ZIlb0RSwVyOgNfpqJtUbQNrY0MyG+6IhfTAB8
+L3bH8MDCF6d3KfrAHEBxDbjtvWEYHzM/L9wOh9+AmOM8VwakVRZUKDqVp+DHHP040/Ox9yozH2Q
wXxMMdaiRWnh2IZJnsDyhp16YdgvyuDUI8aaSaHbmZAdpJjs+qXyxEjlfVyaNTP1ug+/gPm4ql72
I7HgwylKPCWTsh5a4FEmT5Q/veYRE2yq0uqzMkYpRFOdFNQo+3bXLkdt2Ys8EjP6Wa4ciE1WiKlN
QpKgPpbOt6XxBjIXcIu+Ztk959Px5NBPu3otFmJohUJfi+U8Jbbx8k7lciA2SBsDbEbvYaA//gpS
GZ8Lpo9pEASMBvPkjlHRABYEUptm9CsRoBUEPXOic7zM9ne6iGEeXLPXOxAmYSigkA5CGETpUes5
mrd9fxcR9Ces7q/u4rzXaagqong/laHTdwriOwSVOi9l37ayiyj6U1aizMQwdZWm7JOfPNQ+MNN2
VqD9V7CavItjDVq3UjHqkJiH2WNtHGT1LUyfrmveRtr1QQUYiwVup6haHS4u3Uc76XfaxcNx3kiJ
PohhTDUtY1XsWmhauLS+WIugXOKFAhwR7IM5dgUxRAG+Z8wOSnXQefsInI/BUiUXukS6ucdN9cIh
Ifte86eJU5Skl/3Z2/xWLZO615VqjVliDYTOME3naNnJOrHH+K5te7tunjkp/dbw3vqLmIztL5Zq
gZ4RJfkUcJF0X9ryRn/YUzoPHhoQVdNrx2LsXwNBYykQ7IwaAA6ORE8TD9VY2UUWOpbccJwN7w4Z
T7CMzVLoOoo9pdJjUlVGS3LaV5Ne2vjJt2WvPaDRt79uRFvN7A+XyfgEQZ91sZUbGh4KFPMTmBYU
GW1+JTfhbkCMLWLaS7kr/xm5y5Rb44ofZDNOIlzGAbP/6FmhcWPZwpu2C4FJG3mJA14g5UCBaHsH
84R3PJvmGQTjOoZcTbLSrKFBluoMbWlb+S9j5r2M2yGFgcljMCeCQ4J5GetBLqJMRryYYYabXuz8
qtuoRGGRgV/C3tbUizDGABUzxiYb3fwNW7+cXgzghxqql4IHRrU4errtri6iGPvrE6IbHS26Fv1D
O76pPA6ArfQPenERwFjdFMVjIUy4uBE4KxhXcbpnfURAIZzm3Ok94E77I9CjbBCbxvwRlm3luEhn
zFARGhKhXfRvNt/+kIH/dR+76g8ViAyKQ54j7NeZNk8l/xDpX8Qyhqh0xZiNekHF0iUYEOoEkisG
kg+4X8xcJ87gw0j3Gbh1Iif8Kux5eS/32hlzlHJSyYmCjFTDAJvslecMaH8YD9xpt8uBlrUK1wiG
p/9iamg7BrqcnbFHMVY6AHcJBFNDyW0czA5GQU7tvvCqk/iazkhsCn/+ykOF3+oefNAz5mlf0iaL
pFbDIM8vNaDiIk/dNy/dEUNf3l/0q9fC2OkGoa/qUcX8nKvn4205g4VEEk5tVO04Dp1zl+yQQxaX
aieT94F9/WCcZ6+je8HmaNPRNpqn1pPd3vN3x3m3yU486EkmZ6EOfMD3TQGkxyjZOOIZ+JoAAeBB
u/7h7fitMuwuZ54uSVtRZdXv2ydtAAqb+CzZ1E5GfwSPEi3EYtURpDW8pS2Op2VnHloL0Pq9jopi
jiFl5YFYz+N4WkbdrXkwlRxHy4441Llu1aKlwiVMErxP2yn+YBLBua4xHH/HTjj0VZ/UhoQ6dhWd
6mG3kG+W7F8X8YeQ7fK1GNcSZUqCmh5Cm3QP8k2MH1onirTWBn+FtPbBzhhfkqqybuYd7Ky29m2x
XzLOksXm55clyTBlUVFUkXEaXW6EVjli5EXvc0cikT0tO0vyhCx2lvDH9XvbsmVZM2VdVCxTNNmJ
gkVflFmlVDWm/KqZr0XYg6/DybF1dl3OputfC2KiB00rQ4SByECUx+R29kBS8xz9I78mR0qmbYKU
lU7Eyj2mmC2Ov9rS8bVkNpggoW5NLfqAFuncTC73Zj95nNPRv8FG8WsZTDwhDlZltAuukUJrZl56
xnbDAvqu5QsF/tX2mcG5T96hmBBCAJYZWVQLvLbt91R8rkT3+ol4ekH/fZVtdajIGUhLEOz130NU
w7FJlAhBN/64Lmazxrq+OMZsK03tjHaCSwdA4r6LsBciprblVDI4zlHw9CXBJjxwzS13tJbJ2G8v
aupYhSgFSkV+IHn1OHeCVxcGRym2zHgthjHjIZ5Iu7yzvzaiV0uA1itTRx+Hl2RMbxduj4ijEZ+q
cSVK8CllIq0WlFBz1WtlnbOAwBPBpBtiv4h1Y6BvMZmZPZeDLcrfr+sDTwLjJVqyyGZD7ywzHon+
Moicv8/Tt/d/X+l1K2tW2CUJzezLOy1zKHrA6MNw410NSwW23N9EZSs1YOcDAJ6c9b28gDIgfpi0
U1SdLelv6hVrGYw3qOZ4nlUB3oC8g4/HzvRduqXUAfVJ45X4OK7ufcNtdYNmosaqPKqzK5h7uQR6
9lmxTlM9eKNyH87xblB+yuVDv9xryp0p8gA2OLb7HrStpMudHskdmQxXVg2vmSxv0LO9JIsc2+Xp
IeMiwkEaqiKEpkdh9BSp4H9YNM6zxPGw72WT9UnqrlqEAh42HwIjO8nTPup3tfhy3aA2pegSdhoV
Q7Lw349+3AANc9RYKC9Zg2VXzT9Shy2CcddbMedB2tpQ1uSLJLapv6CFk7UNdBBT25Jl/0tgkR0E
Z3noKrv+pvpAW//OSynph/j08K6kMi6pJwq2eSQE6XKFN3aMEJp3hZOAOJDkw51MAQh1nQMnsRlr
ro/KeKkM8JRNV2OVLt8Xt6U/7bSTjo0eiurLW8Le1PfV+ZjgZRyILhgC3sciD7BjBo/rNFLlXFeS
zVRnfSBqDitdVI1kMpcMIZIYiAfhhgYxIBX+R30dXykwReVXexl401xfQr/Ota/H+C0tkiUBc6BA
sUNnIib39XyTzAGZvUJ5MfJgBPjguNgk+Xn9vLxLZYIbgkdM61oksEaGtbnppzYqwNJ6ui5kqy3+
wSCY0Aa803qiYJgPtcepddVfQmWXbgoMdOx/vaWLswC1ZsettlLd+3ylmqTIiqoZGtu0boiitp0G
zyUG1RcDM660T1ah2OlQiGveUsCmn9Qv0hg/aVbiElfpaLhiQjBBGN9XE4+R+Q/3aIK7SQEMgcWC
Nmkixp7jHi5sGA0gxtVZ72rIWJwR8hwrFvMgHbL0RpLrxtbKOAcjUKnZjbqYXi0uHRizDOxLgZ6Y
ZzVbhwfMkyWbombglzHaG/VFkicaYonWDYMOSWfhzK/imXizWwBcAPvUPHjjLcVdS2QUd8bqqqFQ
goQCtGbAx1LcgQegtxkhrWUwakubEXFNUxlsK74jS2HytAarIPZx7io//cljMOEKZHTIGhq5DqFE
7uzET5jMxkr8PDp0H5pyIQwSlxGMd4vsm9iqSZg1WNLJis4m5FeBwh8vVN6qVZmSimFzWVUNSWNr
OIae63liSXRbJgzGIDoYjnWyAoobabk8PqcNTfwgjNHEJSIkpwuDIM4tiZ9NSx5I1sIDHt2IJT5I
YbQvDhdrqEpIIVrszMAbLc516mgzbzeAe3eMCjahlFSU9gjkBy2wMyjXEQWLmd3mUeAOY23p34dj
MfqXhiPJilkEONTeBC5TZy83wPg50ikfmrzzIpYN7fsgjtG+dDYmMFOhuKeKp2V+GHN/WB44T8/G
I7CWodNxwtV7PldTjFFeACXJgXXW/A7oy9a35H29IfJ5sI2cA31Cve2mOAfVB0LMOHViZB3ZS23w
6kfvaDPMu/bhSEzM1c5tImF2HDHXsT2qz3T7LPQLLINlJ5SsnHo3gB24PsSe/iD4Jd9L8a6UCcTq
qCJWqEEnKeiuDHb71C0CFez2ipdwie15FsAC3k55YfVKjejVPOmH2g/30ZF4IeqZtRO5vMbQRqHi
w9Uy3kNYdKF6H8lWlJ+zcgNuLDPeaS3Ap8LFvq6ZPF1hXEhYWchUq8h05+4hme9r8TTW++siOF6K
BbQFrVxmlRFm5fXhORR3rQlSiniy+/LbdTlbcB4fro31GyJp65IiV5O35La40WwVXyryEG8dZl99
6negocG+PaXXoUN1PEBE3jkZPxIJqaDrFGwjP9IeGqCTsBNJxYNp6kSpVSuMlf0FQ8z6zGySZ9RW
OM8KbF2pXpPyQcu/cqdWOdrIDm63Qi10/YCpsrJ5KZsnou2L4Umvn8aSU83aIhQxZQlBpWGCqQfT
jx+9pEImCfMQyB1LSX2upfBNt+LF0ar8R9Yv3zGk+9aJSRGMmnLfty2vKbKVRX4Qz3g0sBuQSpww
9tO78qG8Kx9VoACqfvTC36LdMrv1SRnnZUVLB+IijEHI0VNBdl36EKdfrpvDpstay6AxyurNAWZB
Y7Ua9JFOAWPmIZhuDI84zR6zx4HF0f6tgGctjHVZPTrZVo4Qbi6DTL1beBj4vAtj/FRD2maQLLw2
41Lu2kz1FlCjmBZvNXHLhtfHYAKduDU7q1zwXUwLWNEpBrPS8diawAOxKp/zfXiyGHdVy9aoYnub
xvXENQ+lK4k23U+n+9skCBHr1E4e6A/Xxcpb5rw+IuOm2ilfBDJAy8uj4hdeuAeMdDCBGroL1EO6
V4AH1AS5aEfHGU9pek8OxOs7rCOTZ+2VN2zF+awWExdp1qQ0KZ3rUoTUXrQDliqQG3M2gzYDSlnS
AdhqIvIH2NJHSygicSBLj5vuvHpP5yz6r+ZT53Z7mdIiKdwpp21j+C3vU9+/HFG6EQzsO0WnwjxG
BcfYtm/t8vcZPwkYM3AWh5i8i4rHVtmV1mM+PnHUZFs7LzIYZ1hUcS2aBN6j8YxzfBy96rYAdzgB
XBiwIoP6TIOtf+m6QDVQACwKHHKH/iT8FW8d/PLlpzDOcuzTXlIplgadDUrvwBbmCoUdBaOb3S2n
+KBxzr5VOf0gkH7flef8P9KuqzeOXOn+ogY6h9eOkyR5rGT7pSHJ3s4596//DrX3etoUd3g/7cIP
CwjoGpLFqmKFc0y1VtF/jAa50W9PCeYMrMgujycyaBBi0EBwjxZHpEw+SUfT2zVS9rPVm95sVDRY
1eiKuyMMc4lXOJZXOaQXKHQ1zwjiZ4JIJtvpYTrKbg+ueB4JMAsezpRlUdQtU9VUNGT9ufJ2MMax
twZUY0A1pDoFOpLW099AN6mfObXXJGAUy9EalD93vnFu9gR3vs3/h2cZc0c2P4Uyj4oObIRRRN4s
zyt0lhb3ajZyDANPBGUXhlaVyqlDG0QbvwiWYAs5r7LJdsKXVbzHrBtVQguuEf8Nz+ismDJQnvtd
sp89XBl3OvIqW5z1vD/ZNsI0MTetusF6RsFfMB8j8vLsTKOwWQ1lFDTLSA0ViC3vPR0WUJO7l5gE
uY8RugYUE7ejdxKXl5DiLYu6/1mWGQo6cFD6rr8Wxk5K367bOnbcKSuaqJmSJSs0ZqwMJPO2VLBv
M9AYO3DDtp5xIO6XBxfBtiwbSWSDNydUFWI1AtSSbCBY0vsvhGpU3Vu3qHs2TvZFc5adhK7cz/iL
jVTqVkdd2azJilvdFVKQq3icI4gyUh4bIdMtbcRQN1ZfRTmUCebGqmUBGkbtSVidWO6c68fFVofL
aVG3FkHf0Fgq1AHkRKp5J43n699nBkiXZdAxSToqqQoSB3x/eFXmN0vadeJxKHwDPXXXJbE6sWFu
fy/Fohz5FJddFxGul3gP1XOb21G2JbcJtK8gtvHzXeePQD0FJOMrAOI4wjmnZVF3uWu1KEJi+e/h
4ny4NZva7mrOjACrkPXHCqm7O6+tNAsh/Frvjm7+Zd3nyNJM30F1i4SyEhiHZQ/q1NKpnjlbyztF
okWbm6b3KpLmArJ6EmiLB2fw+n12IHP6+t881mhyKsAl/Jlk4vZEKT9ejpk+hjWUc1zI5Nxo3deZ
d31pbCN8URrKhiiGpaYYUiLAlpVv9fMBIwR+s1i2JUfudVHs41NFnRR7TDS108sR89YyLNwFNait
QLCHQHfAgAnkZPkNLUHFiSCGx54m2J+oswKS9yKZWqUuC5mQirDJchmB1/dsYfxZU6XPXIKNFMoy
lqtWrrEC1Ju8HXa19KxLw7da6j8TZ2ykUIYxKYV6zDUUzMbuYQpvkohj39kPnI0AyiRKoiwPQAVA
FujOBAHRS7/P/SzILHuobNU3XyOfV+BgWo+LRBpZdqqnsK1MNDdN8vdeu9PU0c5jXn2DeYc3Qijz
OERyoqsm4vAQvb1JiilRa7KlPnSTye8w7stRdmKLPsTgG3GURYwJuFgSkrGvH2CZ9XPkDt9Ue0pI
1yqyvJ8ywBtxlGkMh7mo6wxv3046j8JDa4HEgNMbxDslyggu1rp0rYXGOmE6FkuwpKdOC67vGtMa
bVZBWYgFtLxdlCINn1o/knm0k3C3rl4a8WJbckeuHQ5lD7qmTdSBBIEz+CUS5d4IF1uY75L0pUCw
y2W4Y5Y3UCmUyKMMds+iTkef+tWc04pEaj0qNPgf8S9C65P6JiCixW9SYAT1q+HFT9EXxROPvKCX
va+GphkAQBMtuoiDpO9Sj1GEadd1rxb3PRrhlMzmpY/ZN+wihVJ5M4e/ihoy+KIndgkM5gaEHYDA
Rf+AyYNkY8Zt6kUWtaNZPKPNIyqReBokWyhuTYGTP+YJoLU9STsM7iItIqm/auksZBxVZzU+wCdd
VkDpelupkairJHo/DU+FJ71ixCK9A2bZz/A+3rWBVJ0+MYmPXnBJESVNkQASSG1aLbSN3mdISNZp
CVP0swUMZ50Ozicusa4a4GMXNXRPUIY2N8WmMcnY2oKSnXgKywJQM7fWzAvdmfGEhpFRNKiYugi9
/jMqWyVjEPsSrQUklUPwDoGn0KOXYflJuBgUb9l16MCBrl9fH/PkNnLpXtwwivuuJ50hpFgofNOd
bEJ6BQW1OwUgd+jDmQCuwuVYYSnkViq1rcoMknsNgwOudBfdAmIADsUCUZvqvndSOPwRee46qftc
qnq/duQJNh3yPbgIMT2CZF1/yPZdgtxR4fJBiniLpDRUrq1WtioYZgu8p/1fCu91zvJh202kbnXd
y3GydCT7172a1WpXRmdr9eN1BeEtgrrZpSJMsqCijIbpsN6da02zJSmSvOtSmNmg7VooJ1bX4zrN
KYx6eqr3SKTe1N7iSw7Y6/+H+ILpwrbSiPHfPIGqSZVRk8TJkOms4is4Hn6QrqHo2AUCcBbNtzmA
tXeSp/oWeLH3PN/C21Mq6i2NBJ3JwHh2xz5ItFsu+xTLQ26XR9mSfK4w0mugpyIBXJ6dWmNs54q1
lxbjqFQJx0KSj9Hhx0YYnceLEk2PiwEGhLDHEDoSJZC8/jN4ouZWDGUxukw1pzy2gKxh3KTN6yS4
IJ7iGUNiBK6thTISkTmVaxkhzk2eCIlADogl8bsWCAEmv3fK/rrOs8A+sSTE6eB4tEhd908t7NNF
02YVg575HqBA4KwvMCPYudou8TJnqW3lTBhHCrd0DNAmEIXMv3GzAWxdvPwIShcjQpyUS2iLHDBo
6ucFQQ/yrVvhqff6/CDb1V3kfsZ1bxdO6WcyGom6yHj16eK5137F1nMiPl/fXLZt/L0sGkUCXq2Y
OsChuHl/0IBIl+7NknN+5Hg+KstFBKWRYSHksqAj5RuJ33MJA5b1UcMQQV8V+2XkPFdYMf5mx2hE
CbOd46URccnGabKnUQxk8GlkN3P1IhUngzsPxDYgl6VRnksyh3ht0tlwraI6CbV2P4qapy8aOKhi
zi6yD8pCchn/GWgE/vMSzEW7jHPSQ5RYuIui2oB/2i/J98+ow0UK5V7KNQPVaQ/vP1uLLemYUC1s
NX/4d0Ko+9wa86I0GBFDGL84grHaeDfblcTLjbJ14bIW6saGGNValQbWXUh/RJU3gExQjW3d6u24
/VLlnKcD2zNrCkwUoMU0IKz+eUDyoiajqOMhRDocix3pcOz8Bk32xDPzclv/IE1HjzKaXED2RF0q
cJlHegLeCmRFTWTVjN38nB+r/bSHGeSyODOLDkBM+i2NsvdGmyxKJ+EKAzbtGyktEnCBCAyxmaMF
QOP8kTs5x11yZVL7aVphPK+kLwmkIEgWLnaC8Jfsam0gBFkd0Y1bO/Z4ELPcnSWOYBPzDIUlpDqa
NhDzoA7hSva6I32JyqHxp53KmQtmGpDNxlK3WlaQHM1H2CsMh7tqftv2qpvGNzU3EUZcxQcjvBFE
XewhMjIrXDHiNSTOmO5cA5OYduPxktcsMjRzqynU3UZvDSCeUyxocupTXoCSA+dWHVBvR8ZX0exa
8EQ39eIzz1cy/fNmgdRtX4RJMo0Cz9yo6wVnqbrcBpCZsbtuunjnRbZ5oxxLmhmwkUgQlGD9aLrU
zuqXEK/eaIg5+s9ZD11DMooOvmXGHE0sKccmF4+LmLnXF8MTQdsQpY6sXEdubyl/CZ1s6zPv/crR
OrpC1E6F2ckR3g+kK0jZCR4aGYNPgRxvlY7OtBV1KMVRgS72dr5v8TQxn8P17RN7pYuyIgE6Dlk9
6uBDxWwV1NrQgprGgRgBaCUdg+simB7+IoLu+YnzKp6XmjRwoF1Brf+aE9k288frQphnvhFCnbk5
SX2s4Ingdt3JqlDg/0ShQtt8n/IUqQFaNmTogNnQi0et0QNtUu1/twTKMZRFEWegGkIWMP5hhnch
r5OGdw5kCzd33GzCEiRpuBaKuU+t7117s44P15fAE0H+vhHRi1VRVpFsuKYB4rpOdEa9c8yZo7M8
KZTNTxUh0oUVFRYdyM/eNBeYoCxqzZsSteJUaZl2cXPslNnHUqquJtgCdVO2aMPLZied9B9D0gVz
uPJiA7YSK+igAkYWYh9KWimkraCR7jWjtR47abmVAW1//YR4Iih3YinCUBlkMEZfdTeKtGBteRiO
PBGUSTHCHO1aBP2uKbWzqINOMykfr6+CrQG/N4rOOUhqgaMokDCfrZdGmFGd/z5NT9dlsI/+IoOy
KADuLRtFhEVJwsmO5H2jt3am/kpHToDNWwtlWZI4b5KwA0VFV/3EjRGVL3PIqYJyTuQ9EbG5loo4
ZUYi4r2diYeuP1i8Ki5vCUT+5vtxrlZCsqqj2ypvw+j26XmSOA9gZgu6hoLPf+4GXW8vxmRUwgyX
/u80U787ASsdxAK58/P6ufMWQ/Ris5huFKzMUpE50KsvUuLL9U1ncKwK7zyoez7EqTBIpgxn1XxV
wmOj85rreAKoWz6F4wT2YDx3taQEXn1qa83L9V3ingd1yxMzjmqlx3mABC/aITjxwp1xJon0z80E
bM6eLqkPXajlCeGCaqrWzYSnvHozVl4lhH3fDUlUZAzKIqj+89z1cFlnYcBbUEkLRysedP0kjYo3
Gbzq9j9s3UUSdTq5pTVFSVSZkOu+Q5Id1AcCgZHc814P5FMfnkf6RRR1So1pxqouIWtam3d5A1ih
Y668iua+zvDQVHjD+Wy1+y2Nju1VNVmXaEGkN+k+5gXV+VNX8/J9yiSrlTHK4YLVxMKPRfdV7VVY
vet6zdECOrIHOWGtVxGscSI/1Mavvvhl9W/m4F+Xwn6MX86FjuybuSvThtye0cekC+DhyENSw9Bt
heujcWwn26Jdto0c28aiVfPSLWmODM6KLGVhOHqr2aK+v74kphBD1NBvaugoBFPRq6B1udbEKEaB
Gdcu2/tCfx0mLnIHU8M2UqilRFMYFpkmkWIDMTrVzZDa7REtm4HiCfvBACF1yzsrpkpsZJKVb7ZP
G7JqTMPMwGMv2Q2e4kt241i3oF2AAxrcBYmwxE85UQFvoeRHbYSOM+agJgMWXGhvhPLWqDghAW9R
lLWrq9aq8xaL6qbqtQKlSd4nN/mq+Bjt4VwpZg+WttlAyt6F+jRHmmmge+hRPaheeR+64MaSUXWt
UHVNHR5jBm/vKKM39UNtrRUwT/p5fJy1et/EI2f72Db8siZ6bFmRhhnNhpDReSGoOLJz/bx8i3eZ
rxY2l2qLhIAfrDg6uQ1NQheCRXevo+zV10mMRpveHZAyBHiu7mYn5UC6r5Ydz2f8w3ldxFERqWqG
wPtDdR7+CcHcg7Ibd2+99zfsnciFAWEbjos0ynBUZavFTQVTmOVPavkQAY6d28BGtPnaBlJmo2jm
CfYWOdc102wzs85NE79Nw7CTh/iAjungui0kCnZNHGUxxjiToyVPSHqo3ZegVp0PMkJVHoAKW88N
VZIkZG5kk9JztRVMQcqAQBb2X+v8m6w+Xl8G+2R+f59252IGGF4NaHDgTpW8OVpIc7zbCjHHwLLr
oIDD/M866F7vZO2kbCpQdSUtKNIJ7CjVbkEPTO2vz8muc5ob62sN2NvFJOgw4Zts9zcRF+yA3SGy
+RmU2vdrNs1roZFbZt2FgfmSgkAvcWYnUtGHkLnGF261g7fDlO4PVjoWgiwTqF/jrkef+3tXyg1o
VCob80SyK+J985mBUW2zTuoyiOi0yDoBKYA6M/dmNR6stP2xyjwTyVsb+fvGg2mtphVNB1edTC+l
dtPMx4hHbMYOo4AFqhqihWYwjfJi0aKUi969a05juD04+gRvLGyrdgiEF1piubaRaYo3Eilf1gmG
qoK0kqBxT55yGn4VztuMyeF0J77yaOqZO7iRRd3vtkpyc9Tw7DFCP48Ddb7VIuf6FWcaRrSvg0zH
kNEMTR1SvKy1OJY5EP/U+KmsFi9utLtUqR/UYkJtauIYRnaX20YeFdb0BWgwlLQ2ME+kY65X6+3p
RQEUQNTYkWcAOKW/hUszDnwiq3/QlctSKV3JVCmNVAVjD/Fp8BLQPgEsyAddkYPBLJ9XL2IBmJva
ZqGUnszJLMpdraBv8Cw6CyiMQ08MSN2N4GqTXiMDtFPx6+gYgQysGH4PNbtitfkFlPaEwqytvYCW
TFK3Ra8bOKCAbeeHrvnTeJydbj+ewUQte8knSOa2S6df6wBIKtVGQOg69LndxIfKvEubr9f1lm2s
L6tTqKfggOYfEJNBcVu33mMRnmHY5Y6AErQBiC0xa8fr62eHRaYBbEJRRTHconQXvXwA6CiQPydu
SpHd2AFC2lfNG1yUTVAO9EXOIpn+fSOQ0thSBd5xbeVkztO01/Kn8RloAgTev1dEKSkQtdsFMAhw
vI38orZ5bUfj+gnAT6jDRQilhxEywYoVIvm4BKiaAOVNuyUk3j0GY3n+lPzeD3HXb1GqKP7pcsJi
mKbKwBVHM20QZ+c+9duss/XJso3idRb215Xw+vlgJvhPcVpbqEqSYfvUursZZ30v95/rSNssiQpK
Sl3R8jRekZW6Uw+GHx0yJ9yFd4RgbdjxMlPMBVkSIMBEII0YdGe9ngKqORHxziia/iQNaOILed2C
zHfnRgS1nmGNrFmPE8PVkc0N5jzEEH0YRXbY9j8LveJU7YhufVCIjTQqvookXez1qL70Jk5+vEs9
XiDOtrUbOVRIlaOBvxSt2HCrxW7B2hL75gPo6Pz8ODsA57rVn/Og9XkcfOzAeSOW8t691NemHiOP
DKrNCjCmEsGlOy0OSY1kN/qJsITLBNz7b2hMNz1HXCPFvHMWDKII2kFdkunrDQicCnyjCGFldJkO
h7ja1emur49d/lVeX6/fOLYNBvq7DJRYRFoWbRLFRirEfATLZu6YjybQ6uYjOjCO9WJjF27bgDdc
w4rBdFE10Z8paRKa1P6840krAj2/QbBcVsJu7szbHjA7TTTfcxbGuhdbOZQG6X1bA8eFcALEruRL
rlo5qy04oy38qND8Kb4KZ8XLfB6eFjMq2sqlVMhQjQwVTlz5PIFXw2srMN3xEN6T+BmZSJezTJaF
2YqjfKiyjkssh3iyfktMqGkBAEUYtBjxkG6vXuPzqYCYKrMVSanMkBkFKsYLbEB2GEDXOHyXIz/C
pHexT6YbYd51MdICR6MIEp1T52H2em1lUw5WsPo8zRV0BMpBHAye8K1DzFAAIaJxVzxRuju+D2Tu
MHo5JEzjoINOpZzSUEf1Am52+EDrRchKZ8548d17bEVbVcI0+F8RlA0vy3GwwOZE6hc6er7BM4+J
wNjv7XIvOzpWOAOCRMvsIsgc9U63Q5ugyUTunNrxaf6+eu1Z+MKLuNnnvPlV1E1VUrMQNAOdgwmI
evSn7JDAvbiLH9oYQsMzuuFJZFm+7TZQV1asFiPvU4T4Qn021dsG6BXtvdG/dO1ZBq3M9ZvDO1bq
nipLOuNkLRyreTeET6V6vv59lqfcLoa6mIlSZqtlItYk3D8kZUU6mvqA5ymZZm5zSNRljIwynACv
gPbOWr+Xl9AtBCu1uxSzF4bhXF8S03RvZFGXL1aTJhkbIND2PQHF0naCBU5Oc1Q5cpi5YMRhmOZH
J6mu0S3MUysuVYOJbIwW6QHBiIpujHOExn1+fyxTDTaiqGPKjA7IETFSAsr8HCWP8upe3zOy/x+u
9ub71Pn0WYrWigY5ME1e0YXaCSG6KoGPVjd/YSs7u9Sq4LpE5iltJFKnlAsYLBZAN+vq40usBYn8
pK9fr4tgO7mNDCpGKcNw0VRisMwb4L0Bq0l1MaTiRAiiS4eHM82TRve7hUprWpGK9LlxHwbDjwat
vSDUsLvRhv3z4sfri+NoBM1wVVRRJkQpNCLJj718MDNOIYppGC57p9HGXomLNFneQ2iA9OwIuyQp
c3wqztIUESko1TQ/AM20rZl1ZYy8mog+xEGGl+waV8p4tSimfm/E0PenKONsXfCcarqvc7UT03s5
/jX3iRP3Pz5xLkBUw1KIXaDroehWwc8gVD4G+MXEQMg472rmuW++T/6+Sa8OqlAtlrZiw5BVao9m
y4lIed+nHI5UTOG6VnjSDHnhpTNwQkqesWHflM0aqNPoDUluepL4B+w8Hi+5a6a2uh9cAqYdN1xW
Qa48yrppbZjMK2l27f0wWPfRQRGdvLXJG630pl1W7q7rANO2bdZH2bZu6rMiNJECN5fogEpNIBQK
4O0bseREB8wHqI4hMvImAsY9XSEsuzRrakQdsDnVk/UNJ+aDp/AW8P22iPq05BUoJfDu7D/s50Uq
ZRsaZV2qKiIQNqBhXzyEfr75pTw2+9JbjtwBBhLAffBNQCoEULkhopeXsuLzIoftSGbMQTub7UHn
6ZuuONiL35puiwAzcXlNZ8w7cJFIF8DaSVoKoYFRkqvbVvthWpygix2zbgRQwXoYCtFiEhgPfXHG
E5mCFnuXZGcJkhxg+btXXoqMGYBtJFJHpvXxWNWSgZlDPbJX4xznz339NVE5Xp2ZnyW4hP85LLrB
RTdLbVRymD/M8Wg2wfU2bq0X1JocEBzgmTe8Jq/XLxvTUaE9EAOVePWYdC2oEbU8w+QraRA0D3/P
oRLkgc8p/UYOdanzrF3CZoTSt+7gra7uYFb5qNrVfgwSn4dPxgRgA6G7LplorDE/gm3IedvHM2ZE
AbaxV3b9rjh1e9FOXN40KvsybyRRDkUMhUQc3usj+3pvgClmtGsUZDSHcB7z3k7Mm7URRnmXtZfW
IptwWEpt7nVzBZAYNyxnqvpGBuVdxjJMdbGZR9SaFH8hE//gv3lOQFBpGz+Ii4ncsXI6Ls8P+z2w
EUy5GakNp2kpieu/r/cEyAGEdI4OTgoVGA7XlZ7pYTaiKGWc5CJOW4LPV1p3+RDbleYJHSeJyoyZ
NjIou9uaU9wmxgQQtiq1Ddlbpue5fk7nm55H/c7ZOZ1O4EvRWsdzC3tYnggpU+oCTR5oMuiMvOPe
Y6Y7+b0snc7e530o62oNWXLQoAbZ3IQu5p6Ms+SY6NWIH3ll9+vbiJmCPwO2Jm3VRQF7kasWcu9E
hfnaZOHktIuY24W2oOBf9qZ9XT2Y9VbdFFUL7JyWptDZWdAcgPIjwbTVepc8hc7kqAeUWw8J3iP1
M5wn2dvSsfbcOjlzdy+C6SJgk0QZeDGgmJo9eQLYhBqnCECDhsqPaNcBj72YeQ824ihHas1GMvXC
iAymdauJr9J6o0W/OHvJdDAbGdQBFotsNVKtjVDOek8iVtlTjv1uPrdevetcQnmQnyO32iX8NC3T
Xm5kk+3eRPvWVMqS2mE76zcdxB/aqQmSoPeMx9Eb3kdjeSBL/6A5iiXriqQoOp1pr7S8nAYTTaNG
e4D6uOk3zIa5ZW4LT81k5yBPFl2crsPHRWBHRfB3/xVNGTVAf/WCnmGcgPRYJDvznVVCvTeRSAyf
+Rli9t7CEsiyaciiTvmJPBPWfGnR5lTpaOazgHa35PvrusNWnYsIyiOUsZn3koQc9NiN37UYTWhl
qSHv3T5isvoOrTJ3UT899DKXN4AnmNpKNW4a0ZKhs4AFs2x0KmLSuN+ZX1CrfDCxo5Gj7sJbkgbh
Az6yY0BLNEhrDuJAunbSds0s6jHJiznTX+IT8sRuj7F7VGrIm0R+LR1eWMGsiKHa9FskFcRUSoaK
aYmzVG+0e8KcDk5W3wwAgkb8MGnnkt9kXz9KQejHT4tLej+4to+UmT88VDY/ggpummiKQGymI/Y1
o53aoAKda1ZpZ+NZzcLUzoX1TRq/ogX/m6WFD9c1janMG9mUMuuitiizYmDoOu536Tj4qT4710UQ
nbm2PEqZu3AxlL5G05rYYRDaGsIXaV7tjFDp3AuTeO4EXo7wfZ7rmkhKjZWQ1OGKGPbmfvJGAHDX
hU9em+0RjJpn3Z492U0ejAOY/zJEq7xHE9sibXaVXLON+YUnG5YQSI6ueiboRPPR8mbHBN43KWzw
e5WY3uwiTqX6GLKomJo40XXXWsuvWbjco9pyY3YhxyrxxFBOEynt0cScPnqJ89DO4l+hAk1NeVCV
7KDOUkHyh3/mBwg1o5IqDFQhQzn7YEv0qgBMXCTlIrvLTm05yvkP0jCCIMpACpFo2hcR6aS67JFz
0W96INQ3gfIVEF94xqDJK7h+Ef7BwF1kURtolcuALn2oJXFU40OT2bBw9uR3p9UjnhHkGJzlsa/3
RSIVg8hKrc+WghzI3AieqQ9B1RXu9VUxn0049f9uIBVqFNloFAmwet1ueKllry+/dN1eGLzrUt4D
wI9X+iKGrHRzpdq4Q4Z0NsnrLHlewN9H2BNaQB8JHpzEBD9lOdoZSEgBIRcAKIYXgRKyRqw6AN+h
3Hciv7mTt3TKcFugxmv1Ab9ptN7x4eAvggGEgkdC2yUE6cEC50Nyx33ksy/iZS8oo92m+aQqK8DP
8BzAw8fYVTdxDOw/IhbF05O+Kx95uS2WTEOUJBGpBRTJFMqkAvBlkYwYJk23noXeG+u3uuYoK+vF
sxVBWc0pr6I2BR6uq0yZM6wPyZw5VhEBpsbWpPvr+sSMVzfCaJs5hkalmCIgK+QAdALHzCsCzbOT
gDRwEz+fnvNgCX5el8reRPBByCBPUWCx/1Riq0qXolZRAlbG4lFWAnmsd0JX+/9OCnVUXbzopaJi
aaaBBNo67sVht0jR7roUlvIb6Gz871qo0xIECbTcCqTkku7UiuUkVeWPlifEb9cFMb3pRhINOTkX
mNOvJwQQhH5JB50HcIvl/XvvJi54gb5YjqFmK+Lvpb37jI2tkeIpnE0BUfCifmsAX9zfas2rLLur
wBtQI0dBW7Xt0ij7nFjG1BsyFCIMW1sNs92QTf4itAeztotGu431loO0w/IIW4mUue6rRVCWERV1
UTQ7p1yawanCrOYkEpjKIYEkVEUgDyRXytPlatdUNcISV2rRVn+o5Vuzm+wy5ugg86A2YqjtWy15
0CwdOZnIWA7DaodDBdxJV0UqPKo5sph3dyOL2jhzasylsPCklpOb2Xqus9uIGzeS3/tBHTYyKCdX
5sDVsVCzR8qgejH8dVceB9e0l5OMSvBnUCWNjTCy4I2W93EcGuaMM9KFbJfAi0WfAVkx4C4AUKtJ
gMSlzF0dY5Rc6ZAJ7OTAaO9F4ft1y8A+ksv3ye3arAAE4gtYqHH8U/ZT7G/68RTVvI5aYsY+HslF
BmXm1l6VR6lEdT7dE9zZLBj8bv8/lAnYqvxbDg1A2NZmJC0mIrVOswdveOnvSedXb0cP1Zt6R/x6
5YpHy+VRNHH2kAZQA81zboiEHaCMv879bTYftZFzc3hLo25pDA5Ccy5RQwIdpzNlX8YxsfM1KPXR
1tOHf6USJnVLM7VLjXYVkTmRenlXNUXiIa4YXs1UX7xPiFItGaNEko4GU0q7C6E05QTICW6dnMow
w6xZ5/S8sj2zoGMASQjoLogYVHrixhL0pa1JdwhoTU6FN+6ifbPHBLHLa7VintJGEBVUCroZDlKL
Z1ecwuIMTwlcUJr5yAjt1OzxE1u3kUVtndKpYSyJyG3nor9Aq1dP4lUheHpNmVJd6Iwlwu65huKV
XaDMwBcKPrEKmRTZQE0uq/TVGcpwHYD1TVppph91WB+FLnxpE929LobZFQoOz99yqPszY0JmHhYo
mnpOv0juFBBCM+1WuBEO7Q3hzeUzxZHd+WD1NiKpa2QJs5gWZoprNPdeBxz7IUk5USpT3zYiqANq
NQX11xTGO2uAiVZ+a0F8EUU/i+g1Ve85O8hbDlGWjaPIImMUwBGBoOfw90h+B3Zl63Y8kIzmnGEW
h+vKmRHQZnnUdZowQFdOJiqWf5Mqd44+oO8VnJR/RaiQYrwXE6LCl4mHNMfcVQWcmpJpkY5e6mat
ah9KkYyRlhSMUVWyE6rnwcjsVQmihqP+TM4lYyOLcr9qLuUKwDBJzWb1LXvcR7eis54IExdBOaz2
6XOxb37qu2lncObpmbd7I5ryynFnqGsm4jWaWi+K/NrM92XBQcFgZms2y6O7OURkaqzchOUNHwdP
GxzScBS6lpPmtoEVe6lncSd8OcdHjzav8TyoFkEsaYty9QU4MTcZ5chWxqzxmrw5pnXOiwM5e0lD
mBiFLNargrp3Gg2uFnt1W3hiwWkLJLrwwaBcDozu7zCqMjc7CW97KX4xzLNWeXm+E61fknVaJc3m
3Hdinq5Jo2wLproSUe9QxuwAv5EcJeAfTL4MzBwkfAPlS/J8XR7v1CjzAgiYYq1baIoAAAnA+AdG
XOyVtrDncTo13E4F3oHRpkXvxTlM8EooMH87fWml7xaPAZzZILZVfrLkjcXUlmRNVxkXTA7qfQVi
LKf0BS9xtAWZWM1pUQvBwMeen4/l7SVlVKp57JVlwNGJh2hXnaOD7L2D7CMQBmfmCb1AN/HNdMxe
rx8h00Ns9JMyKKW5tCVG8pDKy09VdVfwyH2un9mHToW2FixrJMCA4F/1+rq3BWGys4XbxHJ9HR+6
FMTRzNBhisecHOToyykO1Y3gAMjprACTIPaAiexe3zjewqjgJAaulzUPsB7KYNlT+K0Kc7vFePa/
k0LFI2ufqlOt4IYVOtoB8B5qXzGheV0Gb+vI3zcqP0/KiglXBAnCdNtPjz0PVonZMWWgqKEYJmjg
0F7xpwAtazujISnU6IX0gXWoL8pfMMfk6H5+HjiPLua5bIRRqxGkNG/GETmsXLYOSZv5ed6fUi4I
6Xun6AdTu5FDfsdm14wE/Ac6aVOJnqrj5PQnYxeh8J8c5tAhXW7qXflOl1IHhAa0OUYc28t205sf
QFlDGYgOYmfgdUkKOMVXyU59KbLFe7QejE8VsKrBGcCtUfF2lzKPchsbiTwM0HqM3v2lv9eK293y
1nybHetALKO4483esWVe3ptUTg1ReKQ3GaYS8gSQFdWXtTxkLS/dwRNCXedRGtteJ01wwjzb8XhQ
a83OuH1b5CsfleayFOomRHmPu6xCCoHl0o7AY7X1O2Tx3gcseFPr/3DvLtKoq5AnQLIoddj2dE84
r+fderuSeiJqscuRO87BNCObtAB1IeYqRD7Nwrumf1t92VHc7EDyOOZ9aRuHHhSPPAvM9JgbgdQF
SMJ5auQWJn8GrP/Qla4iPojV96VsbHR5cQwx+difJ/eO+4G+F5BbWaZO7WWZq9YsNUbn1vIptc5t
FoNL63tbcuJ7hln5Uw61i702W11cq6COxUPiRfRaN7o1DwqBoN/N3nKKgn6nBKqf+RWoBWqMS153
BoyiA/kBOuo0ZMIE+Lp/2jWzGPow7fMeIWSLmeiT8RodjBYmbfQip4vtcgbLynWZHw+SiLQA2IXO
InTnU7cinYEZD5CC3i3mu6dyQAHAHsIE/GFP1+Uwckp/CqIOcemFTihrQCyUpwic7Klvefqd7qcH
XpMwW1suK6JOMTTr0SzRy+T2wupPE2j3ykZ2JHn4InGZ18iBfNTMiyzqGkRVgqFdoejdNC2fq7j1
2yXztSoJpFrwBdlabX0VjvDAX6/v5keL+edmUq4AmA4asEbTwTX69NaUynMuRnuMLXKUg2HF/pRD
BcadsmhiJ0A7Om9Bh6RxjA7lTjmYfuKWN/9/XwNh4MqTTVx0jIhQvqZAYa9NRhNditVto9z22S7S
OC/Cj3aSiLAsEYR8ovQxfdoNWZllMsCzVsz/N6BZTSfv+tEw1W8jgtqysixbs9HQej9XD0r0YxEK
W5ZurerxuhimBmzEUKYiQkvujCpp75Z1vQtDzVUE6VD2+sO/EYOkPGWREqPQhzADqVrcPYul5hdR
e+7+j7Tv2pEbVrb9IgGSqPgqqVsdJkePXwRH5Zz19XdxvLdbzeFuXs8BDPhhAFWTrCoWK6xVmCLP
9/FyXh8MauTncmKpt8s0g6JFgZ80gZtqx756LtJdNWybdkvCt6l6iYutQkRRPtcB/t1INJScS47a
ZOo0C5LJ2NyXujK7raH5Cbmp5/lGkXtRsHNZP0yZcRlGkCm5bRvIcpKXaAidQSaOFKLVsHq8fHRc
XaeMRQC8gAdnW0bVeoqaOYSgNEYr8GQezbIW6DpXCVciGDfUy/2oGkvee5n9PPR3ZvqYGv88ogjF
wGwiLn/btD70Zwb5iGaiKGi90RqAihj4lfHvEDnnIpibKSvnKqs0E0NAybJZwvoW5vTPg5AQAc8m
W7KpoNedUW/VikDX3sLvyFaxs/vsW5rrsSBK4jQgngthNDmrpSVMLdiqdR345Kp5RMr+WrvTv6r7
yR1eaBgYbIznzLc22b1oyIN/v6+WyAQSct6DE6m1Oi8Ig6smk5+zrtmEdlc4C1BWmlm9alLMf6hf
a1V7vazp3Ft4JZo5wFLXZK0l0HRaLlV2lCaeQmyJWum4lrsSQ61h9eqUpKBtlrTqPUO9lyi2S3Mg
2T4KRXSuXMNdyWE8RKeOeWSMOMfaQpq7CTZa1bmXd4x/sa9kMJY79FlVqRqCJN3J9ov3B/KDXFMY
l8KvBWkBoTTmTqwkkqRGTDG3XekWJAIOTUMoD7SbZngWaaJo+5ibsY37tNEWaMNCls2Yy05ffSpS
Oe0e2xyUznVtZtWkAWj0uusiZyo2ff/r8hEJlsH2A9n5IgeEwPHl6cEKfxWWoNTAvfdWa2C8hYY7
B0iD+H5f+nJVOHENgqj0jqg/61nEBidaC+MbkK+TpKiG+5OiB8Xa1q0grFOoAn2Iw1eLoT9gZZqB
oi/xgKQQ3vZk27rp1+Su9629smBumjbWRZvM79Dsml3LIkh+7h24Es14hVpqwiQq296r62qLq/0Q
ztO2HYztZXXgJMfPvPv731dLbM1Fta2hxbPGCx80V3GeaMVLfvzTpVxuM38SzNSJVsb4iFFNu6jo
4SOy2Ovg76rqm5Q9XF4WXwbBOCy6+nRE5OcHZ6t4XEgzZOBt6BTZVzu2Xe3fu6jo1v0VwrZbB2HV
Lzp9xfS96eZLvlWk2re6UuDm+GsxcccDmQ7ICcx+VdWsqgnB+0Uvx/2UST+6wrxqAaz0mS07iWGc
KQk0i3RpA0RHpB7Vo1LexbMgE8K315MI5lSCWCqUqoh7j8xBlG6mhJjfMzkNySd2DG89gi5+pB90
Nt9hW43eqDPBYGMwgxovAlPCDMHbutYHQXTEu7xVWTdtGy9LGUS254rWofk1NqoRhyN9M4EBVTyR
aRdJolI4JzMMXqSVHOZ0MHVikF6GnHajoe5feNHtsKuO2XuX9Pg4HpW3y+rAOyvExioB9Sr4Ng3G
/yRyNZJSNjpPwQB2rUzHWh72l0Vw81JrGUxEItlq2EtwPgB4VLa0RRBt34dxu6Aol25DT4QZyDOk
tTjmrKxoKktAeaPJiXgERc3C15L7y0viiVDIXw1nO7FtRbYmRUoQY6XKfYJkTTEs14lORHEWvdk+
XkwnOUzgn2p2V9dzhTjrcdkChgz1TOOKMmguQLsQZxC5y9LQ+KgD6BAYsIwymJUZm1MZgfAhT7dK
UriatkelTPCaoeb/YVErKYw6jJIZ9CN9Wf4huPjDpi2Ot3maDXrVv4th1CBNiYJ/iBoDckj6Fy0T
Pf15PmEtgLHVDHkauPIG2a2p8/X6dl4w5zg5wfT9srJx7WctiPGnNsmsaakhqCMYwpGceXI6+R1P
kFhossw2Te2IEruC3WNj1FxrtbnoCnRXpE9t6I/K8+VFCVSNjU8xY9yGcY9rKOiGxbGU/E0Pghtr
1B8vy+F0/OD2PqnB++NiFfgsE+lpAQDoj6A2ybxwcvTQGd/S58GlRLT1bfkI8vGn/kicZG/+vCxd
tItM5BpP0mSZyQDkmOLO1Fy9+HX5+9z7QtEw964ALFRWTUaA3pC+DmobSc+v4+/qqQWiJmUeka7D
p/QOfXa+qPPmfyjjSSJd8mo/m8Jo4jZHNAQ+YXBdAmnMBlzvArBtWgobj6JxML6VneQxPglr0wqT
QBETIOjZyuL2wUEZb5U8E1zxfI08CWLcUm3nszYsS+epwFQkSEBET0Mxe5cPjDqdj77vJIRxSnZn
qFVfl9i9BTXmcrPoX2c7coIwd9LccC8L4z+cV9rBeCgwei5SoiMQ6106KKy5mVe6zZHmN8RUHfz9
QwOOaYPU+sP8hBqHTSrLKCr0SXcVNMmrGgSOPsj+5UVx9UE3DVu3DJUAvPVc/zJpNOWswg5O6s9K
fhmzb63eOlEnoirlb56BigJwaQxaWTgX1BR5oC0DXrhF7KQ3dMxS2lSbEU11m2hjC6MWfgZsJY8x
rH7KQBGvIv4nRV44mT3+KnIAvduab+oY8VzyW7Rnurnys50yQSDNdyMr2YyRDWkHyKECa9UAX966
pQ+M3Ds65kkxZMw9+JkETwTuKa4EMsZmVCSLsliC3wpCN66A05TAGyOpOY+ixCbXB69EMQpjFK0V
Kzb2tcoHV18IyqCi7aNh2AerXolg7Kwo8z4uVIRptPOs94P9O3v8OyDsv+OX4zpbiWJigaUyUSMM
UTLU9b0d7ybp12XzEuzWe5Z45d4LK7bUpoa7JXky7pqiUh210yLB8XN9xWkV76X0lRS9CMe2aqBv
SS3dT4l6n832PpTsx//bYtRzEw6XUgGlELRsqd6k5jtJBJEsVZ2P566ButxSZCBoM98nS9/Udhd1
4NF8mRvbhTuKngEpuMkz+zO3k3ESxXijQm+KNFaQHycVJpVjp1B9LU9FFwatx31YkEkDChP0Oer7
BOrqXJYM4GljgjuQMpCm97Gf7tG96IdC8hB+WLaSxJhMZtdVlzfowUJO93HeFF75S99Ft5JLrvVD
uUVIBiRRdLo3mBQQhRRc7VvJZmyo6MB0JymgykqN0tHHn4muOc0nOELoBv7dS9aS2lZFT2E4wylI
r5YZeSTzgSX3GbUwNQvHRcBpYDGOG+TyhmzONuIJBXdGXu7q4I3Ccn3CjlZSWG9tLvZglWi1nkgD
fNx4U0X/jiNJd8siCuAMQLDINhqSodRbRZVQfYqvx650Ou0o2QLfRnXqo3afZDA3bIJZpTJZ5Nab
ZgCTL7YPNO1fY2TsUjX5opbp0S4Kwc7xVe0kkjmfqYqqTq9oekVz21H21fkHbnOBEO6DerV3zPFY
cVH1QGJt0X+M2Hhn7KnVilns+BERhro0jPEjY8R67aZW1Rjl4hZ0O6gQoilN3RsObUpLNmIjpYfx
4bBWwhjfKhXJ1JqljqzrcKXrx3gQFDC4Ecjq+4xDRQNEF4Y2vi8Pz7VsbtF77zR27enzvxNQQbVX
khi1G8ZIBYgGaT3kd2tnqJuvEUgWgIu5y+TAVaZC5BS415Kl07gVx26wKKLlMgO+pkIap5W0ezMG
nyeudTdW63sKS65FYy24N7iGdRLIjp20fVcupgJnPiyRY4TNtgNZRa3njiIDGNPYDsHDZYfEAUGi
e/p3iezQiTZZdZktCCDGw6A4o7sA/9AGtmjqA1IPuLB0lKfYgL/Uo7XrP02aomvkf9jD6UcwKhrN
STymI55XdF6KVkHLZ3ujOfK2RMe/EK2Mfu2jQZykMQo7GGmLShg64EYXI0uogtbPEnr7TD8DGpvx
zyP32F+0n+qYeJTRAM74rTAKCqtH85Znyo0zz3dWtb98gvzNW0lgnBZmNK28MmkKFUgneHT45bN+
M4BmzthF94ZAX/jlr5U05hGgFXJdFjNcl3FNj2rZJx5IQFDeU0Fvq4AfDagrnqjxlOvCVkKZGCfS
SK13MVxMqISao822tJ2iRRFUL7nefyWFjWbyZVJwtbRIcFH4T2s/gtagEdIa8Bdj2aqJ3lINTxCo
5yo0NKNqhp0bxJOX8JApsxMlqiCc5kyN0urHqRjBbBh0EcNkw3v1o7sCQA2w5X3gZdtu9CLdp3ua
9E4fRRSEPG/53iMEJhGghrEQbpOsdcuMDhCP1BgIBAWoMd409ddIuV4SETUUbxPXspirQDOLqpFk
RPEoaKJktcT6EKJwVapfLlsX73Jby2HMt0RbWtJGiKa65ouc3sCIXTN8zOIfl8Xw/P5aDGPDQ5HI
xChnvK/szFFAOjg+gf3Q1c1jHr9l4Ly5LI5rxXBLOvq4bATWbCVWrkKl0+eOpim6vXEPZPM7mtGy
PCty9GsK15h6qeWIWkJ4QdxaLKP6chGVWmBB9a10l9gV5q02KmhnLi+Ov5entTGXiZEZ7dDR3tKY
TPvFRLe/mm2zJV4c25SOUl4/LmkmkMk3OLC6oX+baBqefOdGrVdDHBix2nrpS1/j+dq64cbekK/d
plTx+MppPvde1P7CTSGrFOBcAdAG8mvMTaaUbdROLTqUstIx7ilzYwBMseV+/vIOcidGK+TlZ9YC
GbMbllzrwCSEdMN+uQJPpK85CuiKc2BCihJbXF0xTAPLU1F6YmPkJE2jdtSREtCqF2PYFSivi+ZS
uU4EVPeWaoOyCzPT54cWKIERzSEy8KM8P3XEvq7jentZGXl3iroSwfiPQAVddYkz8qpEA3quNjvK
2FxNfbBVk/66lYlbdkbjjH35CcG0G0bGFqKqLzNrK3R1LMMEtUE69R4ftL3p0wSEqKWMd0prMcz6
1EnvQAaEiloVPsjZzpSfglywEpEIxjcmEhkxwYO60xLsZzvElMsriT8RpRHZskygAKIvnW0ZIXMe
yaGJLm4EhrEDKhG/lhJBqo6bqVkLYS5lO20KxPbIOGZXFGsUmWFApwNf2V9u4tjpvfGKogP0rxE6
iJSfl/WQv4mnBTKxTW+CWLPH6IfXhNKml1UXF+aDJi8CPygQw5bz40RKGrsKOm9RPV27Rj+eLOKY
4RktAbmeomGOUiZsad0A/i7GaAtQdyV7a3xKZBEPG1+AbuqyoVsW8PTPvYKlTUaljzFtyQRENIj1
Xt8bvG4ppPAEdkbxEBe3YoGs01+RjLEmdWNMhgrNaGT9rSprv9PBEYt+izBB4UK2X7JI85IleKin
35f1gvt6WItmDFhpB6CPdXhxNqASjDDoHW60N8WX/Hyb/RJ5C9HWMqYMbGEFPQtwuNq06zGuOX6m
u2i9GuYaLppGBn4bJtTkqa6v0qAIHHsAcNtixqlfl/L3y7snWg9r0X0hy1VrtJ6lzEcDzTF6Zu8v
i+De8WghUSwwZKgAb2NiJhDrLA2q8q03bMFH5eaHZWeBrJOgdha8d5JflkePgH0cr8Ux0RPKnLji
A0RPnX07qd/M5kGzt1L/dFkKNwBdi2GMrCwr9NSmeINrfuC3znidhi7o2A/2xrxHTfWYd8BlyZ6F
ERP9+ZeWx1iaUQRzkCpwUBSFlZZxp12IIMb2y224LUXPML5+nM6OMa5EBqnEQucI7ccIqD14myOt
8Zhf9WjZkj1jF3rC9zkvQgN0vwaWVYrOyPLLLTMAg8BgRtUFj1gwFTTHOnbo1R+4osZUvm6ia9Aw
MMVlgYrr3FW2eUpC28TUPM2kqG7kNqjAAzfbhP9Auev1MzEh+kf/ymNOr5rNuC0n9N5qBkB8BjCC
4AktmbZ3WTu5t9hKDHNs1TwH8pigi3kAtAxoACOAkMZD63xGCuWnBVaPiUG7883rQJ43RwXKGlre
YTZyAVBD0D0FvS6IO7hKqBGVWOB70g22FBUaVTEgR9qD03R07QyUplr18/JS+IqgUaIbOoxvs9WT
ZFgszaY8N/M9NSuKsDRg/iPd10+NX/iihCEv00BW4ph7JNebqavyEqBKiTa5Rt5961t9VxogzhuV
q0aXdpfXx1WIlTzmWgmjEVBfSo0U2xQegO7tNX1+i4BKoBF8r7iSw9wnYxiiedpAMla5jW9oLa+9
lh460N2+J9Y29KEVbUQuQ7Q4Rg9Tw65Jhyk10NTDejUnlQwnJ6KmIPqVD44XXkKRURKlTbLn2t4k
qEJUBAFoEcpuooyOpm+jIXJmXfKadBf01xYuncvHxr3LdAOUAniTg3OadU8FigVoyu29SunQ7xH6
dQw4paFotmGe/vi/yWLWl8W2jjk/jODFw7y1Q93pqnATgj1IdHVyj2u1KMY5WakdFt2EvgLTjvym
tp6qBeDyifbr/7YexsSCOE4jEOAhJDWlwNdSALyQtKmOZdBgbbOei+5K7s28WhdjY0ZTE9Kn0P3s
ykJNrPZlwKNYju7m6GwWIrSJdpGxtEFLGimL35/HE8iDRsOlOA35fjj0IJzo3PF75gYij8/VR1A8
o56kgH2PZR1DIi5LyYSOq7q86SbfynZ2/lOyBFpPNe2Dpa2kMEtTWjk3SIh6QNvctfa3SHu9rBnc
rVt9n/EXvVmOI5A2Na/p7rMlBSFv4QyZiDiCL8VUbdC3owXOpn9fZcnLUsXENp7+nm3NKPV1rpn/
Hm3RiB83b0eMkxhGzRdwIZJsQgdDdDX+DsFonrvqHflaJ+9EjyVYB8jbIgJI5vv5lVRG14ciniOj
hK4jDn2/Lstfw67ZTe60oQWUjD6+fGV/+dz4l/RKKqMYQ5qXeGMAsi8i7oKOU1zTNOU7/6x+Jw90
gkDU+iw6Q0ZTSBZWS23S19g8b0Gk6iQYJ2k10bq4nuPvupDyOlcVUyOlORK0blD2FgL0oXl0KIca
aOm39l4VDZrxn8wmKjcq7Ye22WmZOLSkoJEG2nY/XWluekg8yW1/JA/FwbxbBNV1fm7gJO2dG2Fl
CEGCq8X4MyGKdARSec2Ovv4+N7OANtD/LuudyX0lqLRIk+QyLM7UHsJRdmRAR6qZKDvP9U4rKfQw
V1IKxAZBGuOwIq3xc7nd5m3+JFB0rt6tZDD3ftwAnp5o753V1Z6O6KFGCeb5BPiNnZM+YUi0dUVA
PHzrWgmlC18tTEUIPCwEORz13vLD0Mm83NfAekV0MM50sK5BBEQlWibjIs1Fjq0wRtKys/eNLTmZ
5YVEWNkQHRjjIdtMKYOxLzoQvzjWb8z9b5dX9GB9VYH4dkUnOkvFFQXCopUx/jGNgmg0LbzS48XP
lsyt1U3Tte5lNeELMUGEi8vYJjKjJboc1A1KA0jHLq9qjCapm2X5clnE+/DFh7sYLY2E1nlNPJPP
lSLoGszsDXC5IAtDQwU5Tsfwqt6X2/n1U7k1PPGA2UFQ3yWMqL5qG6OlDWwGXqta0PxI8uL75eVw
d2wlglGFmUiprg5I2kTNfajfNeqhEREfckOklQjm5IssTZZhRDqyKJ+09mvf5m4fe7NaCg6ff/Hb
CniGZAt5NXbg1WhAUY9aHhCDrszHZl9s8ajbBXvrZ+yiLeuq84PQkQSOibt/J5ls1bWVMwvVZFwc
tvbDRlNP0tLo6VNCNNO0MP0IhH/mNqzTpcMUNB5asvw1Nq909ZAHb5f1gNvljh6/vzKYnOQE5orc
CKEIVK3hEHby6JBrtDq7iRPf9k7v4rIXyORqxkomc3HMaa3HEX1ATlvETCiwli6YQG6T75RekHbp
GTfBgyqoC/Hv+pVUxkksw1wsUo6VNt6ypZ1JoKZ0s6O8JZt4K2qgoPHQB2+B1yoOjQAKjGWIiS3T
XBQVxUJdeZC0hzJKHNTpXaM6pNWL3gNoXjQmy9tUVK2RvkPXNYpfTIRmj2OvxhIaa2wDDcNdcNAw
lqHFanQdDJn6mUBtJY2lOdAD2+xK2gs1H+TfdHw1dRff+AFEWV/c9ihYGgvQnmidIUsl/GGdzc4k
XTeLeggC365lgSvhWfV6VYxijl2hWlKjAPWkqx2t6h0lbJwu+SHQf/oZVjnWYhhNDEx5UpR+er+H
B0/fpof4GrgK70w4fvsqIknlaj7Gj1B4t3VVM2RGNawiH2MtwEDcOLvkC8W/zv0O2JqZa/uUDlnk
HLkBlKagZRncSLjD2Mx1J2VIhI7oLWhKR6Z97G7qJ69/GCAHdM7bAkfJBatYC6QatIrYZNh2phbo
7WkUr6s9w6cqCeID6Zt+bfqTK981vwHG7dDOeVMgXOOdJmbtUWKE3WHK61y2UhbAjetHqp0HLfq5
xL8E6kLd/Ad1WQlgLtJMivJ6HOBLKJQyQTaWDjv3IC/5TE+PthLEvCprxRqiLkOfxjzfDuomVH6n
0ZtgMVwTW8lgdBF07VYc5XhIDttlax3STXC37CR3QKHBvAaHzTY6GCKz5j68Vgtje3HLQJZr3Ka0
14WW65Vdc9R9ZQOmPl+wPGq6F86K7cHFWLqRDQbOihal0h3tHdLuFJ/qXncdbrXPXGooCGDSAXEP
UlHMkU1hsBRTQ++Z/7Tbtr9Sf3DlbbGJUke0PO7hEXS/2niJ09GKc1Uv9DEggYWu7WDA9GS+i/Cf
ZXwCIwU5XlNH2ea9LeBciKImgZ2pMTpEUW3rC80dYlCaRgKr5TvFlRgm8FGmHgPQFVxG7/ZAYmzB
R5aCHXZGOIDeGkFK9L3F6YNerKQxN0tdT4bcSEhO6c5MG5Xd9N5+IMf8l4lh4QrTp+D7c/LIQTN8
uZE7B2zEnkA1ubeObgAHFVOilIXmfF+naDSiGDgaMAKUL936V/is3HSItxpfLsGxeFkc1yuupNG/
rzyynbRgPmihKqN82yWvViDYUer0Pmzo6vtUVVffH7JsCJoQim83h1LeyFPlhsXbGPn1MAqWwu32
wZTZ351jPHwRxKphRbjOiivrYMCk5Q2tNmfHGKZmOdHO2maHcNs7uAO+X95GrsXB4CiALa5SNkGl
j7KEjYSWFkbqxz3ZZZJZOOCHjQSLFAhic1NKPgZG2SA6VuV91ICQMjrkUulcXg3f6E7LYRNTZpGX
dmuigInhn+1wu+y6XYZUPdmox+xaVFrkquBKGGNzFernStPgjaYM/tweUkmggqLvMwaVone9NQnO
Zh5K6UojcbBBK3P+cnnPRAfDGBJeLLOU9PAcE6aetTT3ALn71qiWwOuKFsPYU2VKIQlUlBpAlPaL
SMnshYuVC54NorUwhjTFXRdnGo4/1o/A0CAJgDpQP/y/bRgTLrXdoCahjtdCIA2Hui2fOrN0LKO7
vyyG/tYPDsgg7z6d3lOMdmHWZraTqEOquvfH4doMvtTGtdELTp9/LCcpjI6Bci3vIh06JpnWhkz1
FUgfBTEL/1BOIhgF0yqSWBgzxpSheRxQxq2qO6UVIQeI1sGoF5EkKzcXC6O69lNAHvJWFZz6/3At
p2UwuhXauTkmOpIK75HQFSC2jrQOSO/z7llUDlH5p4+Qi+BtbwDl+/z6yfLUIGkEc4lfoifjMG2D
A7g63AKZ6Rw8HeEhxKuDsiZQxr95X7ihl+1S9FaLnBz/9E4/hFl2ZSdNKs20ySt/y8tNsByzWhRk
UiX7qOonGYxFaXlgJpWK8JnS8ESuckR+9WYGYAbIEW7qTfspv3oSx0SZxtzVfVtBHKgMIwmP1tfL
lssPxoyTAOYNoisJYOHBLI/10EOjod/kBDu0nfidIyt4iCsuOrx9ABvOD6OLuWvv8i/gW8PfH8Bm
D8dcbW1jstAcstwUxoHEn2l8RfPJf9XTZIJbouQqmTVoxegmg1Mh4FN2sV/Mjv2t23Q3jY/mieXx
8qLosVzQEpNxiIusFVaBmB4doeQmr8jjEoGZVs0UR9fsw0gAc1YEz5dlcs0QQxOGDdo+Hah352aY
99pkYggcr8n6i1TfS2PrGLXlWrVAZbgHtpLDWADg5/U+GTAP1adIPUXVbok+czUCXkBTNNUGcBGj
k0QiQz3i96M28ysbjpURbrpedy9vFz+SPUlhFS9vgPwxxDAt2uU37ItHYNth0CQGAI6+QQ/WjiYV
ZuRfk1+iPg2uo1qJZlSyqZsxlhEBeIr1PUpAmpTk7jAPohVSLfughZjFAzgl/DKy5ucagb+0BuIl
atv/IZk+znd/Hvu2JyIM4ye6VtIYnZdVTHuBzJ7uJ0Xxy7xlh+bQTYf+LsCHPosKQ9w9BK6BBixM
2ZTZfvZUnW0j0qAkJUHRP0d3C1IMjRDJmKvtaLKydNBh6niLn+9hZIERUzMhBrPzlWsc6CzS4BS/
m032om6zTbgVvY/5G3kSqTOlDrsiQPMOYcj67bh5T955A+r+tk/HlMUZZWqvH7TERocjXlQW+OGZ
FebZUpoBZenVAB4YXA3FF4DIO3a2W0QcOfRLHyWZFtpCMcepmIznyJI+tecee5kBSJs2DRMknj4H
7IeWPNXGiYGlmc24DnZQdlGKVrJc0ZyuwbU2/bjsO3hbtpbAuNowRGwIBnc4iWC6WWJ5K3concSY
DwUY41sXKYIogFvWWwtkdi6Y0b0+LzKmQ36r6CzXNtE2vCZfaY+35OuoVpt7UV+NaI1M5GFPctOm
IyqJdmtjvGZnZpiwKfNdomB2Phf1DvGseb1ARgmLLotjSwEQXmbf6rDl8WsrP1w+NN79uBLBmlVP
irjK03QAefv4KofhBhOGX9QKsP+G4l8WpXzcPNqSjAIUarAAIXs38VVGZhyqKDIjPLd1I3XH0N41
lvTYlIUftdm20YBHIGWbtsl2pSrt1THYVUEImMhpK0Vqslk6250GeQc8VlVwJ3x0Z/hhsAqwBSjw
mWzvaB3bodzmGO2AL3AsTJAuoSRY/Md9PhdBf8Jq7VGXA7qnBryq2lwl/bFd0KAS7gHT61ze5I8q
cy6H/n0lJw8yI9ADdM2je8UFwtaXAfRsdbAIxue5R7naMcbWZbtrTX3EDLOiANrGfpnrZmsjunPm
wbpJcoGSctLz56uiP2e9qraPg2JGdBXtjUMFcF8NfdLzlSpMz4s0gbFvKTIWNZ/h9rvytmqQFPrn
nMD5QhiLVlOpLcMIamAGuTcHEmDyJmdBE0dqiLAiLmscyEjO96xJMLQ/ZBBlGz6SBE7RgUB3a2SL
d1njLm8ZqpbnchY9UsckgJzQ8iTjvhaV7i6rmvYhjdLo+pyYULW6/l6PG2XYmrXphIU7RS+XV8K3
HVz6mA9Gwy4L1lAXdTIGEg5fLrwwuWmtXWEJRPAP5SSCCQelCZgajQ5FDuV9Q561ADBAzV0lrFNz
wiWqaCdB5PxUELwoSzOhGYk84uW/J8fwF7lJGqRSi011XX7vRd0Fos1jHJyKRslqSFE8sAkyRHXk
duF9qIomCzh8K+frYvxbPMlqkBo5XLUv3ea76nb2tQNiXGd61TfGI2jk7nRX+/6Hf0D0Kv8Yqp0L
p6e7ckNhFxmkHBpaJYzBeRKD84QWR0SUdKKtZLyd0baDrFFepswwHNXWr+pcc+pG1EvLFaOrFqZ1
UJj+UDlomi60+g4FGLRfNenbFKG+JKQp527ZSQhbNcCIWpE2UkXPi2x7f9j1yAp1QpoYvr6v5DBe
qOiQPbSkkoJcENSu9O+JF1+3W/1QbMC/2x9FXYuctijowkogY8lkCoLOGPs//DfpJjyU7vgWPodX
xDcBxTfu1Mq/7J64jnYlkTHpNqsnmBg1ae1FSV4zEZCM6PuMBZexCWALsEsBl+TWCn6nolZdvu2u
FsDY7hRpoaagYQ26gLGSK7JFbX+PSNPD/96UO4gmXGAX+tkm9iK01wiiCO5FshLPWC+ck14sU4OM
bHljJS+lXbiG+c2y73Mz3lw+KqF2MCZM5gWNmwFsq0QCcTQcfZdeF7t4bzmKOz81buELyU9Fx8eE
LpUxtE2oQCR4LEMKSOvHfvKb9unlHsjCHtSdiHmYk1E/twEmmhnrzNKyfCDe8IW+ySmqTBe48w/A
sKB1whCNagoOkO12bEYQI2Ym7udivsuCZ6kzcNE0rgE2VHSBC94E3Jtaxxg2RslUDGwyJ0i5Ciw8
ZtFwkgLychwPsxIcrNLalboQSJj6ivMUAN3Hkyzm6AIpaop+ende+nv3lQnkizfYCQCnE4xtCLST
7/hP4phjKwFOsfTIZXrpACgUBZiEcfrcFaFADP+4/isGXYfnt6WN1rjIBt+Rp5KnEXM1Y1s65nQb
acdWDbcCg7u8hXjRngtrGhMckCHelubjuNG38cF22y05yN7noFDX5/Whsrd0RdxaDfS+BTh+1TgJ
wPq6SqCA/CvNRB4P5DaYYWBxSiJpzEKzQdtYf6Aca8V2wPi6dUVTh+ouE3agcBV+JY5RwkVb9Hi2
kWygQ1jZ9Fut7rvxrVfuLp8Up7aCzVvJYbQvJmYuGzWWNbqms2Aerw4fy5tim/vhda7fxD5ypVf5
dlCPySYEim0fv1mCehX/Jjr9BtaTFLURDQ01OONreZz/dEYB59FL3X5b4XFZ7uP9/JO2W6q7didK
InHtbyWd0VXQHZtdOPfEK/LEM1HA6lRzE6qKyCa4N8JKDhOiKEuQD3kDFwa4Tnd4Qr/jns4XT8jj
Jzt0w3jp6+WzFaiQxkQoCPWiWKUPqLHrnCDLnCnD2+ZFrv3LcriehbazgaJSB04G3eBVHF603WKY
E1p74uKXhunz8tXSHnLroI+CMhn/pE6C6IJXgpI0QKOAPOGCW9Aaqj0XBoBheoE2cvKY1CJOUuhy
V1KWXI6UiFrEBBiHHGXp4KnCfODiql7nx2i8Grb5Z07Kkglyzhp4d9g6QddX6J1rUrxD2x9WfJcU
Ry3wQ+vp8jlxFXAlhf59tbDMBLXBmEEB8+XbgCRHKMJk4QxXYutWEhhN0CViw5BRXqm+9BsAjGzI
zvLaLzYKLIs/bMhm3pleKNg87ptmJZTRiroN8i4sc+IBy8HYlcgJb4zckIEknRo3qmbdN8skP8YW
sX8TWZIE94JoUxltMVOSJB1V/qZRvwbZrWm1gmNT+SJQ9bBQkUAOgXFQUq2hhFSFsK/f7xCtB8TM
NzEI8N4jvOMPlF02k1tf1T9oRBu61vd4KwpS+NcfLb3850cw3susFTtrFKho/DJu6CyktIld3acF
H9VBk7Z3WVf5h3oSx/iupKiLRq3aPw9Ietf22/b/o4Oan8pcLYvu/com4AakISiLP2iMZIfGdywK
98xR1Ir7PzYQBWNwlAFrny1hpQUJlu7dG6P0SM8uKLcWkH0p3NPcutnzv3eaUGP8K/B96aulAbY4
rJIID1QbAD+qovsNEk6JEQka0bhOeSWG0U57VPJSou6SKFfF/JKaL4r27y1i50thlM/QFTWuO/Ru
ZZLm1obpddmPeBKAtfDfT6uVMDrX6HJFVAOpU4rMWd2i3O1E3wIH2WAv9ETjTaJtYxSPqFU+pZhP
9IplG+iz26j3Sv7vyO3n+8b448gCzXyhLAQAZjcq5vnkwS+FzKbCfWMc8BxqUtnQyLjeLFsVrbbS
RnloNsAh2rVHETEe3zGctJrxt4GSmIWSQNh/idfGbbRLtyJz5R0P5lORp1c0xGxstN+n5RIVNRJl
vbxvwaTa+4v0cNnF8cKztQgmws/aqAaXYY2bQ1fc1Ir3aa9uqxqgOrogbuJdIGtJTIyP57RVLirA
L8IycUh7YxqC2q9gt9gAPkl1JTOaBJnYttvLLUrzwWIcMssW8eCIBDHOpquDblZq7Fka3wfFVm6u
i+Tl8rFw1Xm1WxrjbDSjr7TKRlq5RrKIYpQnXuTJ+/8MGuwuSxMoARujByRZ0EiOcoquYJiguy77
67S8TRqBbxNogMZ4GyBPmrOSSI1X9tV2TJO7xZ78yyuhhsdmTTBmjVoynZ/8wOI2x6jjaHE7enP6
OqYaKqtet3wZlq/l9POyJP4JrUQxq9EWK1OkPPrTFRUeW4DhTphHQn+jE3v/j7TvWJJbZ5p9IkbQ
guSWts24HiezYWhGEr33fPqbmHO/0xSaavxHWmmhiK4BUZUooKoylf1fWmNAVG1CQwoqpAjRvhgs
3YOGll25yvzBLRxzhV02er5MVLvOH5KBU92AdJGooqYinogvu9JOf6dv6ImXvMnPUAN4Fw4oVh6V
B369lftlGXQViBDnsQDbw3s/g7pcw1z29JjKFh7RwX/Fyyo33XK1VAYCw0UlJYkqlOFDyYNIp2eq
xLm+ffQnrrklg331rBlVYuDSo8bmyeyhckqqhxyvbF1YO+NYuSVIq63rNjdzvdUWstO2KIk1KBkh
3FRfzKz4SJuM5efojnKJ5U/BHa/8sQmL5+9oMLAoaiIa2zW46KDkKMx6UtvbQc85RTZvd+tVMcAo
GJkYpgF2a7SNU3pXPdQYBBfQPZ3HFsogaPyKHf5JzPERluiwyQZJFpVYcRZ9n/R3eeFxNotngP7/
Kk8ujSzt864GcJ2SPSjZbYr3zVH5CvKyOzBgebzUj4OULGNfmRZEMvGU6AjGdCMbxamSMYo0pJjS
E2ypLHnMrLyoZidea7DLJF2D97Vk3+xFtzwE+wy6eMZnGfJu0cv177l5oq18kYEQQ5wTHDT4nEr3
uS9eq7xGQvOuxTwKFt62MdihgENMmqH87Ijt+yK94QmRF8XUn69ABytBY5BI03t6N2zd+LHySj+2
R88Eu2YKaS/ebW2Dr+QX2GdnXntTq1AAxnpKZGjlmNtGA7qFGAQ2ceHGKjoElcGt2h9mL+56iDFd
3zXO12TnYAdNDuOBAn9ivJH8fh45UcbxeZPBDmPMZpQfsDpTlDDos88Vv5sfReWn0PLAcPMBDxd3
qjhNwCLNvpeYM4jelBwtxf1Bu6f64zX4bSu3gQI5wfBfdoq5zxXbn+9sklkepNhMSY8R0m18m9a3
ZsjDXorgl754NsDcTdsiRZ/8iBSevo6jEdzrdqOHJh/UZ3njHNuHydkUXesKDzXNTOuaKjW37Uuu
mOghs5HJc/yNZ4T+/8pIU4SqGVdIstP8aSxv8vqkN1//xKXP62DyqKItBnUYkSWWwyMZvih6zQGI
zU3XQSOASyK6KNlW4aUcu7Ar4dO9WFi9+pTOPAvbicTKBANyvZktMlguKHIHvjxZsRv+CH3Sgw9d
dkCxBu4XHkvYZsK0MskmTCiAYbghwXm7lPdp090HULq0xT7a9UrrhdVoDVMx+9f3arNCr5+tshlT
KRtREWQ5nA5jAM338oTWV1ganQmvxsKDADa5Uufs36YPrmwyWdPQZdKS6LixqMoJKYC3zIbVyNw9
5LgJK7CpLmrWBCMOxPJn9Lw4oy8d49v5QbyHDiFd3bwrebMb2yf+amkMXNQS3ov1lCaEnvwThdGX
WrDCEmw90S53gtxquJMqFOEuAGplkUGNuUqnVonR6Uoqm0o4RR5tAAP3oAM6fa4aCm/rGPjQhlQS
phlbhykca5JyP9d+RrHmXvfKzUNrtSYGQaQczLblhJ0T+8dZ+VSTF3Gwg/FeG75cN8RbDpMzFfNU
yIHWd07ed9YAWrklbiwhVv8EdFfrYdCklRapLgfkgaDMMdw5EfDGEYvzcaxzHp3AdkAbOH/B72ZA
VpYJLnlKYlmvsEMtyBqqB0ryFdv9O33tNh0DLUW8isFm3rkyyBzBk7FEkTrAYNYdSHQYhu99fzCN
hgMam9G8MsNEVgZeubzLM0RWWFh1+ZhBs/S6M2xaMHVw/xiaeSmHuohDPyqh0eD8LR8ErdilecN5
s+eZYBy7bcWuniScvsLUR49yq6v3QRBzmtI3nXq1DsapzUECI9OER8EufJREJ+6fo4ljYjvVW9lg
PbqMIlHJcQR3Xng3UGUXu7wVXNWJ9x/JkV3d8l6GN0FhZZI5H9U8KUzQTWFcvQZrcel2Wm835kMC
Ybes5ATspk+fbbF3gliKxmYEJjigqUEZIulrME1CSCsqbLHgPcZsHvwrY0zEYsRRNysZARRKz+Zw
6CJnrnIrr24H7TlQv113ct7KmGgN4zJpohhF2yE4zMmradZWP7+rLae9hWeGjdY8M4ohxDN+3b3F
Eu1ewbWjses/eyRcfTwacat8VioKs5tyvPjQ/Bwjyh8cpLqr++jvxojm9Y/HcUGWoLk2IiGeErhg
HjzI0m0iLi5YAS2l7q0sfbtuixPFJgMVnbFkgdBgYcJSohVVephDwQLP4f7vzDBgUXatKUVCgQO9
jrwlkaxF9LtA5EArjc2LJGW1SwxcCEIX/dPyWqX9Yeqf9LZyZqnygk73tCZ2yJw/Lt3Mscr7hAxi
RDUkEpu2HCFVU96WoWklmXJTm8MffEJcRQhYpRQIQbDq0wTaEni+jRRMmEw/Js2ARI0QLVY4pbyX
kc2msbUpxtsjvYVS8wioGLz+MLqLQ7s9lJsY9GCRN4UfBN7JTty9zJ7slE88CN76oGvz9P9XwabG
USVWg9k4Sl97Zi3Yi1i7ajTb131y8yV+bYfx/Uzo02qijxb9gTJQUooKEEHdgefahWotalBW9Dju
kd86bWfxRmx5i2QiIquDdq4IvKYx74vGjeQvcNbrC+SZYMJBLocFPKZ4WhVVxY/r9EE0Fj+Z/ztV
DVKZlWMy/l8L/YBBRDyO9G3yJanFN7mcnv5qJYRpbtUNiEUL9CpOCn+Y3/LID8pP101sZrSrZbDz
SN1oRGEo0IP/6+jildiLCbpFusyhWgm4pO5TyR7+ZIBwbZQ5J8s815RCxcKk2rgVmuw1yyZXrcM/
KOCuzTDnZNkYUyLluL1VxUmQMjvXH5ty/jt3IwxqjIGI7nQ8IEBN0C+yH/q4m7LH65u07dEqlBcN
EUOtH8C1Qoa6KEdS5qgPy23sLO2nZFGdwfiDYiquNP8aYfZkJIMSlERvnCDdRcGxJbyslv4Ae0yt
DTC7keEenYsZ8I3cVvsW0wolGo2Ne1o9Sh3ly/VP9huUgwCeooMu+1JpPRmkSSTYFtnXb3o33Jmf
EigwZ15pF2866qqgJjwZx/zp//DovZXJYKf+Z5tNcIvWNMU2i2n7FfkJzZ0f1XH4OR0JYip9xuMm
2qKy0eKrGG3WstaGmWRXmSox1yX01HXvxO+/6Whoyz5BXgVqkIMb2jWocnpLeZ54VYvNl5m1YcZ5
Ekjm4B0chnPi6YmzPOjdZ43sB/JdA0u9Pr4I5EtTh1Ywv13f5630fm2YcaolV2pIKCM0ROk5B7lB
g7H81krTr5kyWoQ3HcVdJxPsoV7NZBZU3GJdqrOBEU63A2cJ1N6c7A+4SugJc3YjJiEYTJLok04a
Rx6K3iJF5ZC+Bzm1zGMm3bpPrA0xGUECUY0W3EqgkKuPuTTYVbobp9dIN63rm7WNY+cFMYc/6EQ6
oZrx9aAeZg+qYhH5Z6p2f2mFOf97qejGvoYv4vtZZPlsmN9EXrMGbyXM4Z9GkhrpAsCybwPF1vro
p0DGxu7U4Mf1T3YdSnR2vkXW8F4m0aeAKpp2QybapIvf5L5wiZZ4ZsW7WV5fF5j/f81Bu0YrSimF
J3Tkp2GmdqTf1YHA2SBOFEGO+VcrCUlQDh7hB+krOcy37S2IXWzzJHvNad7xHgB4S2IQQkmiaYaC
AUiZFYI56E+D/sUQeNW56xEEUc1fV9TLmLUgGrKoPguspJCeBFm4a7PClY2B4xE8U3S9q2Rg6qBk
1AbIoDWogox78aHvDrHGOax5H41BhF6NdT2jCVo627n5NM23Xetd9+zNKtAZdcAj9OtCJAyOhM1C
0eAFjaIo/kVe7JsvmEYGuY/g8KQe6RYw6QeRRAhzg9IX+hls72OWq3osSbiLl+FpgAoNqmg2Z0U8
EwzyBE2PcZgFgD3ak0PZWePDsNNcdCU4mk3XpH+/bnFjm35ZEwNDBWrvaVVDSsXU38biWzqYljzy
LvqcVbFtkLq4JCKYI1AvIKrVLMOuNXitnJx1sLXtFDS9SSwAspMgcIkB7Xkx3Y9zxAEenhkGd9Qx
MZRAgcep5t2gwsBdn52u78hGPrLeEbbzsegbARkCdkScbwnmYzXDVoTeMXDPTp6UkLP/vK2h/7/C
grnthDEcNPQkCuGxJsNDOC7+9QXxTNBvujLRyeqUtSaN0qyzFPlenAbn7ywwWFNXkhSpMT5ZLYCg
+fsgfb7++5fHDTS9JarxKmoK5LfZJySzXQK0U2DqItTV2Tfa6iRlQ+OTuZ0tLcmHm8AMvjdNWlCK
wMcEl/rnRhzCXdmOPH7Qy6FA/C3AH6hxgAJIlljq4bKS0NLTdwAEMHCHu8ief86Yap52o2L1nuhR
ojESWtEdvSYIDnE534Kedr+gIGOfCQFlCpUiNfBqsdxPngY9X1AY+MppseePIVZeyfYiHBhzzOGr
Dks1yC3MlbiyVka3q2b5qAulp4cV0trU1fKYg8IXDguTMkpzYGiCDq7EUhiOpd5AgwmpGfQzvSxv
91rEM3Ep9PBhAzI/hgR6uos+euiZjOYSoP1yuk+eafsZgYxL4OiYB1seR285KQdaAQ/c5j/PjMCy
CuVuqAyhBHmhabG0xthpLTqaculWX2arVF/HjFvcp17AesnaChOSk6I1y1gB8v9594/QPDjs6KVZ
hn4hT6TmApWZJTF5QDToUy41CrJBEBeqX6vsLm3+60MQY4I5mM2lH2q1RdMMaTMrBbU9eSPG7npo
8ZbBnMXl1MzKUgAoiTA6gYGo6lGSMSpO2nT5Sv3rWlgyNbNKsgVEJFTWtNgvTuVNn1qQaNI96o7V
rvXqm8AKjtAqdCo/hB4uj4SHbv4V59CYOwKGIoI6S3FYa1HvjNlOG2cvXLxE+XT9g9J9v2aHgaqZ
tE3RCCGorYPMQyOflc7BQ69Ffjib+zbmpfB0f66ZY6CqbsWpjXN62/abfY/me4lqjnPJvy47Iun+
4aoLTSZMFYtsC8E0mFMFkvZ/ksTFIfayC25mz/DiJ17zwKZLosJJxZhEaKAxLtkXUyegi7oB0fkX
WR4tOf26zD3n+N48XtWzFdYhy4rkSSbDCu2JUJzM03WLPC22ghHK+Knn9TdtusXKHON+HUmKpRLh
fnkbu/nsVOS0kMDWpV2Zcm5Bm0ujnWFoWdBVYnyQDa6Sn1QxIKEloSIU3Eqe4iToT5y/TLiqUnSf
/vOrODxjbY1BqRaC0mKrYMLE1PbJEOxi9cUoev96VG0dj2BthVYLDkgFZxfCYLWksCwDMC8CbTPi
9uNBlV/+7vep/dXvKxM4rasGfR5KeJcGtyNvkH3Lp9d/P/3/1e+DPE/RBh0fKTdrXzO/pkkKnZLQ
4N0VLq+nH7tx/lDMGQhadW00JlN2NAEKVZiwbrTsUyA8BYNm4wg+igPukF2Dbhm0UQuDP/Tvkon5
meufk7dcGg2r5S65SRmf0axVzHcBOGjFQ8WbJdnC8/UXZdzOBJ9qV4NqxEnLH/JYWp1wEwj3xhhz
lsLzPAaNxkib5nHGq/io5AfoL7hlxOVdpsHPgrgm6SC6MVTk+qwgdjLKRFZSBGwb2dMNRXE0e0Ae
zsnchtszc1ljoC6yssZ8ubIfR6PMmsYxXog/OXVr1XbkFG/mI3GyV8HXT1A2Q0Kf2eWO29G66Rkr
48znHLTOVMcUOagwPWjJS95KlsDTS+DYYAuQYRuQkIzIpdNsl0AUKFaskTtpyzPCALpM0qIT6JUk
GO7HVrUgem/p+bfrcbQdzjIUCUHIjYSdrXOWYR+I/Yyrcvi6eJDiML3Eg8iyJ+Fdw0kd84F39bks
xlDvWFlk8pdkxJNTPuHBic70VjFoaFAKAof1fF+8QbDnHe3HFukstLhwlroZaCvDDMQTIVeHMIZb
UjFwCWX9CJXc3KJzAordWOIntGPyuD42N3Flk4F9Ua4VIqTwlCRL7FbeF2h67sL99ZXReLqI7pUR
+keswJDUUxpMKtJ4JX4JlMHus4NpPlQQ1+tuzDTgZNqbuHi+qrOiR7lULXkWCrIzzMegL604x66p
e03kdZVuZTTrNwGmzC/JdaoWM/ZLS/DyFT/NYWU3w6vefU3kp+tfcHObzmtSmG2KkGIEkYBYm6Er
0d3Hpj8Uj39ngtmkpWqyrB/QWtXqXXfX55poFWjKvQtJxbnVbUfYajXMEV1ItVlktAWD6gjINr0C
BaMl2MI3lTYvgJNuFq3ArnjlTt5XZA7lcJAVY0lh1zA/YUIi6R5FnTMawzPBHC1yHE0SuPbgE+pj
ot8G6qNQcQr+25C4+nzMCSLmkKZKPgBKt6fMNiBXSdWkq7c8s2evfy5OPMEazqounpLVVO6NCnes
ulTcOtAaWy+IaXWEN1m0CYHnpbEPyoUgd8tEoCG5NIY9J8YJjTz/tduYwvvKBAPvUZsKeo4UAHMy
bq48DnHKw3H6Cxdwt7LA4PiSQkQOZAr/dF+iCRjdl7REovvEq/yIc9fhbQ2DDGopdngXpADefCbq
F+RpYPY+XYeG7fvUakX0j1gBeNd3umLoCJzlvswsWvMpbRCuz7bsdTZlUbpuj7cmBh8Gs2gmrcR5
MeWllY0PTfApV96u27hsoPrwA1UHmTOedS84HBsAntIXYwNire6G2JlnuvG+2g3gdROxoo5L4rF9
Lp0NMtBQCwMKGSKuBGTSoGJPrEUH7U7wzax56d9lIzqzNgYhsllToF4BUxHg/BvF1/iHMoGWCa9L
nnEXHQKocPAeYjhfFDfiX71kWmK8B464otY/aaNQAW6CyBkhnxJYnT288HU4fuOX//ukl8SOLUmJ
XGOdql88QCjYn0dwL0yucQQfgtPrHsdnth3zbI/BjmXodUnDALOjWKJdPrZ2VVghscUESRrVv+lu
K2KTxOYpt2zD4tkugyhD2ag9qtLgE4byUjnuo5L3OPjxJHIJWmcTDI50sdxUGR1YGbzA/2igddIT
SGL1/y8sHaI5qLFjh9dYup1EGZIhQQcN87EMtMyLmsZEBFgK/WSVkx+l+6a5wWeUipfru7e9eWdL
DKoEs1JrGHwDLE8DNATDoLVmpcFzTd/wWpJ/45hnW0ymIfakjswQt5YIk5JxaGUYOILu8kH2tJfY
401rb7vH2RqDLBgwDiHsgpc8FBatAqw6c+1e/3bcBTGIsoDvlvQiPp7xdfGoFM20wzzBST9QKRVe
RzVnPazOVNCCIl6qcNwoWXDAu/UxkmVOEsVxO1bizMzELCsGQ3YyzXjUY8jZtqIXt8lXPKocwxFP
R5wPyFsTAx2xKuf6ECK+ZL/cDU4c2xJqeMbenPDOIfjxZ/5Y4vaB869bsDyOSm6MeTjhM5oSKFOq
XWD4gShbS8UJrM3rnXK2w0DHPGiZkQVwP6ixpGZuq+33MXyc8dIfB7ep8OX6l+SEsU7/f5WLgIkv
q2KZ1s413IujylK6zFI7nqLtb87Q86oYuBjVUkiEuWpAGty+UgU8AdJcKeSDFts8gDjlPsQpcH1p
vChjZ7iVbEGdhDqJimepCMKCw5vhKLear7j5fc2DDRqzl5B/XiEDG61aqq1BH90iVEILL71tXP3A
r5zw3JCBDmNR0DvYoigZzrcmaA+i0yj6Gu/mwAlodmS71yEOJy9IBbTqecIjzbgbisUmYDMMOQ74
m/vXv9+NrQSBjEuVhoE21hw+lL9PgbfYXxRMkT6ZXAKmTXdXJSq5TWgTOXP0C3Jeac2MsqExvdT6
jTo9oWeE53ebW6QaKL4TEcyjbO29kfK0aFrkNZiggTx14QzH+Ktp5zf0Nl6cQkdzQOLJg8TNLSNg
mIXgmKReiJtNUaPOw4SeirayRzvwc1cBwTl9ijUcuXakxwH3i9JJQvuPDpiVZcbzA0VKBTmccWBm
pS3W0nsiGpyHy028X5lgvB5P82Oth0jZKkieaOjcbhXONCHHAuvxkhI1kijh8xXa+5QnltZxbsqb
rndeAuvnmloupTbVSGKS1gaH1ENO1JexNl6uo97mOlCvodqVGv5hAL0V6jAsJDwuiEbwmJv5bTZ1
3nUT21cT0OhBzhM9/OZHSK8ODUMNdTHWsBv0xSkQXDwkq27paykO304GiU7igr2Cd4/dPkNWZpmT
0QxLRS16xJUY2UNsqRCLzX1pF7q6XeHGMFiSS9k8eRTmm4G1Mst8UbPIAxnt9bITd1VkRTNyXDG8
D+bkUWxQdTUbjiduJgAre8xR2YxDLQUUEPvqpz6/z4K/SDtF3ff9Pu8Jby9ppnRxbK2s0dWv9nIk
QiTIJW4MSgZ1SfGHmljhTWahhDc7ZFf53ciBx804WBlk0MJsCdrSZVoQqL1ctKPmqJq8RVEYv7Yo
Bi66oEwqk8BT4p+T195px8AhN/KD4o83JaXI4FY56GX8isGPhrfVVzRovQ2yc/9ExLBfdtXuH05J
nmAR3fxrhpgykVQWlWiqgCnDDO1RjHZT6Cmil2Iw83qQb+PIvzEuU79ZrUjrs0UUW2QAbXm3lLuK
K2RN/9JrK2GO4r4oBGEUsEet2yH93COQX8xbgkoQeI94RxQnpj5ouFerKau+7iYZ+xMS7fOiSJ+r
NrmZetGbZHC/q71tZrzCyXb6eXZ0mcGNYVGSrDMQWaBPfqfUkhBte1FwxUvczOa1j3GtMaghFPpc
6eXH50zv6JB6fCAPmFy9IV5+r3EgiueFDGgEA5TiGlpymKH4JJR7Qgo7r+5HzHZf90IOWMgMWMQE
NOEd7dNIwCYWfJGW3pp5zco8GwxYSJleNDPeLx2iGlZUdvaYfe1lTgLzmzPTVKkWsmyiZfLXeJpI
0Zi1jnjCg96rAiKBcJceup2KFiEIBoF2jndcbgfw2SATwOi3lqW8wbE1ovIzpDXGwTip+9aHI+ip
wnIk0CmzHHpa2DRa3A+NI3Ua3tFuTe1zsjxfd4DN6wF6yfHVJAWvy6xg6GQUWjuNiNzlMw4LOz8N
x9SmswSKS/C0zCsAbMbR2h6TZAxGpiqphMGS1o0eVHfadVaDyTbsEBgweXfGrdRibYyBiHQWk9IM
EEfy/FWS3ahwmxIK9LdC73I+4+Ze4QtCgF2C/hxh0LYoIcnagaoAKphWu2DszG4f0fb81H2qnfg5
Do9pYjV2CHqGP4hgsjLMfE/DbDoxN+CGvXyIpWNTHtU/6Wtdm2C+oiDNeTlOuHnrwbekuzOCb0rM
Ew7ZyijWNhh47cVBj8UYfa2tK9rxjnIhxDYoA8AZWXpxZJW8qi4NT/Z4XBtkILapCgWSd/Tx4kSJ
12u/2S0H2k5IG+K5+csWWIBpH5oCBtrhRFbAIJ9GJY0+Buze5QPOqq+hK38X3+XPmi3uAlv2jcfr
Drnpj2eDrIBBX/RZqkudjCwQ46MiqLghoiapu7+zwoBuldYZmXJ4faISO5x9zawsPXq6boTz7T4Q
ZZVbLKMmBGmNIMZ8/Sg9BDJnEZsNVqvNYa9bcSVBdEIBJNFOliKzq73q0oEFQlWUMkvErT59pn2m
yen/MMbNWx4TwOjjjmZCo6ulqi/QtpjeUOQ1bcUHfSleJ+3MzznOzzPJBHSAG1eFyU58UX03qfdd
tL++Y1vpy/qDMsG8jPFYTAmF3eRQ5c+z4pryPuelZLxVMBGsa0k1ziKs9PXrnN9PKecr8UKIyY3k
IVbTvqUPjtAubeZdrX2fSs7D/vZxuIpTJjlamqIyVR0RNNqj2zxIbzFKghjuPDa3/JonZ1/YWxSt
ygk5LbQWyU1vHJsstCriBeofFPlX288SScS9uuTtsMhoms6gnqWZtfgtaEk52U2bLaZ73dkutgl9
7qqiK6qhSQZUzenVcQUPqULmeqIM0LLYHqKw9nTZeBialIcSFycUY4fBugXDgyRrqvRjp8Ai6+S+
+lAhdenQYSc4Ku+CeOka1KAq6rSlHjNc7EtTkpV5VUQFGjtvRFu1pd20g9a8N7myxSeuvayoMtaY
mE2TWO/6BdYoiWjlza5gKbvhk3bXfZrvF3txyQ4KhH4zcL7rRRQzdpkojotanGMhSx2tuJ/6Hzrh
XKVoAP1yzjO/z0RxmHaSakC/ARz2+k7UIsyGdQd0WDzIhrozcb1SpCKxipbbH7npl6vtYyJ7niJJ
Skwxgb8MwHVIYXhgChisFq39kg1aak9JrOX79WDgOQ07JmFkTTjWAax2Hu3KbH3THR9osT8FdaTA
QUiuNSYmoGeB6kKRp6gAVSBHlyDLRzWgJLf4P5yUF+j1605qzIUrS8HTP6lyAqGUwO/y8NiBREpr
iIN3FM4BdnkrYmwx6bxZLenYyPiMAz6jaoO9ytJCK7aJRUk4wyeu5C1vcTRMVigWkshYSuXDWww/
e+j96D5+Ic/zPbmnBEmVXwiWnlg82gLuDlIvXtlVMD9kaDU+Kj1/JAe9X5HVWeleRutN8VJygp23
SgZkpnqCLnOJVYaYkNODe72MMa/ppDxKQU7ssQ36qopCTahhVWnrJROoxqJTNZz+MtQYZDHUsVRN
E8iyvItua7cvkdNZC5rxC/o6z71CbJ4/ZzzRGDwZ4zjI5gAA3TmSFyFPlCd/SU6DLXqDH94vyp3B
6yDibBfbmC+MbSCJkYIoiL9OwnEUrFlPLSnmQDTPDIMiuplWQiPCK+RItsLxXlS/i/1e4sUY56Qh
DH5ISZQaWZfiA3ZuIaRus8wuxyV4JhjYyFtU+McyRo5wqPYYUnuKHDQyVNY7JDBfs5PwnTsmue3p
qoxZZILHZPbuArEUJRJjOXUm/ds8QC8F9YWuf7u+Lp4RBpzqdqkHs++QiQSKJaA6KLWBBXpa67qZ
yze8D9Q9L4b+HSswCqoq0dQGYTvjyMy+527iDVYYgtpCgoCouOtGO/3LpTGIBJmK1lzMKMUD6I1R
3eQtGoZ5QEH99zIFOS+LSXHKQVREqHonqMAHfuqmX7FHmVXeqN5wO3NxYtsHz9YYWKoyQ0mLCNa0
px7y0a0vzM6QW8IP5UDH/qFGn751POL7y9ohs3UMOkVjrQ4NZFid6n1urGoPXtC9/GV+iEtrOkAq
HiLq/XHmJll0MVc+LXujyTAIaC4aYhrFcZsqMMduqlp6sTNGS3yg/fkfj5gYf4WAG5gXKo7Lcj42
e9VRxSyIITCaOnkYWmJzqngTRZzQY8tEajsrWlgAgk0tsKoe8vD5z7bgpTvUA699Rga31LGPjXRZ
Eqc9DE5+h2LzbXCDVwgQALrmQQfNQOEre3PfeJyIlzmGGWSRoIZg1jkiXg3uTPmbkYdWMaWWYtxV
oi3Jz7P4RarvFOObyuMe4u0cgzXgu5TLYkDqmrWSrTQPEzSeOYvbdk4MghFVwb2ULUlo8wCqkBDn
Wha6xcebEhntHC+bum3cR58AAfvOR6LlhJ7Ie/m+HAD/CMizcfrlV1hqxHMl5fIMGEDz77BXdrgI
4O4IFdMD7yFm00c1STRlVF/IxQC4PuijKUCf25GGyROW5D4UC3uqYt5bySaOnu2wd5uFxGotGiPG
b24n0JWDx8FqjqOneuqON0KyjWcrW0xOgr69BaKfVYyTnD4Pt34nWskC7g2qpF56kdu+FT9CHqnc
djq+MsvsWtdOWpFPCMQZRwX0s3fvjVuCJZdOd/JchLNt7Ix2IWmdCvrKBIw4D3V1YxT30h9dvlfL
YcK7Ume91qEl7QzSqxQ8d+Bg12poWcs7sqi2vNx105frQbcZ1iuLTFhDCiU0Ta1OHCmcW6+DYq2v
z0boXLdy+WRMo2tlhkkbxDbSB3FEdNFrU4eGRDq2H3xP3dA1wDKn+7Un7OXjfAQPDQesN7Nl9B3J
UF7WoQ3BZBN1uUhqT6/BYfkwFo6CXqrFtDXCibbtD3k2w6QRYjS1qTrgZCWLP0knuX66/gm3ve/8
+0zCYCh6ayQVDra5Ct04fI6zAerEPDVBjhU2P2ipiPNMAMEED7jynLvYuNyaZJ4sHWdT2DwALp5g
4hFJV6T8FIf7PH4V6h9Lwrko/QYe/v1obDZQaKLWdjE+2j+opBwFd7kTbimDSOAuPGubN86zp8lM
VhDNRl314JhxQjlJbAlqJc+ykIPQKU2lfZoPaA8LWgiZVwEuoXBXP6kj0VbqJfeHJRisoG6Mz9e9
5je4fP4CDKKkYjH1bVTSW/DgpDsJr2pGZVU68iIwp89O4Yb3qgkaNPu6YZ4jMbhSTam4jC2iTpd/
luHTkHzS09e/M8FiSqhhLn3C0jIpv0X9RLVAkjlY8cS7kHBCW2YQhIxm3nXUWcP8Z1I01sjLrXgf
i8GOvmqzKJZ7iDLWwqFGAVKUK3/RNV6CxXNQBkNChENY1Qbejq3yVfGAvkhZCwjMSnZoLz8EvClz
3IDz6RTx16yq6xQVtEQIQL0+Rf2DVnNQlxfhLHNbDXY5rZkAWHME4jY6yN9Z6r10mJ0cTc08r97M
+88RrjDpRk1GDTT2uL6oYl7eSWoLSYBFBoOPXNpQQYB0MwbGObvG+4QMquRd1FdxhUgag8A2k9EL
y8W5HkmbiTeoZ5B3o8QPYPp1l6SFFJCNgP8ZwVPYQi7CXdrWErI3Xfyi9JyMY9vZz8YYZ8/GNq9l
HTlOumiPE8mOhRIhn29219e0fcKczTC+3lataZgmLtgkH7+mQeHA9e/aUHTlhdezyjHFEosr8ZwO
VY/qd5gdSvN1Wb5M423c/by+IM53Y1UzRQFKGKGABKPW5JsuID5KFyBtGZ+um/lNRP374Vj1zMoQ
xmqO8OFoMzX6IOzwZLoqqvqFW9zyrkLbT1hn12PbqYIuI0IT0xdAWIt344vxYNy0ofNPzafwo8GV
vl9fIe9D0oBb3fSCRIxGIQJkJONR0Pw2vpnm/8oT8JHunr8h/RNWJtS+UKROhYk0vJWG7wVe77PW
4AADbx3M+SfkZUKMFtiaqZFVpKk9Dw98si0ONpgMNozyZAxiig1qnGpfvqZgKvkafqMMaZhvg3wT
CrloyUWZp8HwO48YkwbpxTvLyjsYrKi1lqgLTXpVnzbkxv7oRZB64TUxb0PsebsYrECNXzQLAwe8
GP5QCjcfXq97HCemZHZ2Ws5IkxcJMFwDH8ZgyTaxS1/+MoJtaY8hgf8+jP6L/8ksYTgGxMUMD2Gp
A+kIVwzmH2koHIcJ9ThMvf2VG8osbXhgRJWg5NgjTf8WBq+q+p6q+7/8fswZGNQD5lPlD0yi5cXW
nj7pwCSUjg7jkVcM+03O/D93QKXg1+htIQFejQVO+fEkHiYHs+5PRuJiLkt+0E5UYxKhbGq2/nx9
ldfjWRYZ0AiTykhiEQAf5SK6wsgxw7wvhDR4KdP2s9B5eQxu5NO8KF0HZ8wgJvdB8D1+Mfp/CrUe
r2+QtygGPsIE7Awfb/mjDjrskzbvlIBzMF6PXllkQKJUFmVQVXy3rjHIqcwmDaBei03q/cH+oOda
IYqI1IG9sy4TZty6VoBbYILZSmJF8eauA6tnJwW8RoHNRHNli0k0jWqBGigt/IJ7aHD+H2nfteQ4
zjT7RIygJ3FLI4mS2vu5YYyl955PfxK93xmx0Rzi39mN3ZvtCJYKKBQKZTIp8mX2RKfMA8zsgY4X
DS0Um4M/VLyeBl0IZk5aopqFhHoIoowCg9J36IA6q3hh9c959kPsf834Sf08O2PMSxGtGgoBjY4q
EgKwAMb6m7yuddra4ojVczrdy8JRNO62N3D9YC9kMJYfF0bTlZ0ICi3X36vPQQ2O4+xKP8dfgdd2
lJ6A5Pcm8moua1upocUZo2kqoEXZOe0W/0uNpwGEb4V5jGrpGCjAh40mqy40e+oqZ1vJtXVcimOc
l5g2c5gA+9MRu3jf+9IraaRDK/ESODwxzHZFcScYcVuiBj3Gxz407aQQn81h4nj+VTHUKAxwq8uf
hkgHIuk9mVuIIQ/1dN80r373vL1ga+5Dk3Ud6UGQx2oqYxRJJw/+qBOQHflvJmbAO15aaM3fLgUw
LnDojDquqA6Nq6ARQUHTT/faeJSblpuC4slifKHm17mIEhj4qDoA+dDaSX3ovo9u4YQub6BjfW8u
C8dETRTYXQqSGI9e9JuHGOiQtF2siO729qxKUUQJkN6SZH6a7axLPzWDTIidctRtzIDboJH9Hojm
r20xqyEawqLfcphzI7VCrrSYwnr3DZT1otJs+ggJ0K0Y3IS8qGm1Y2opj+q9eCJgutfIYI+RY17R
2Zt0FzrozHroHHVX7ykcC0e/tTgeOLaGAhROFZAQ1HIW8kwzyuNayZFG0KwOhogWLWd2kA90dE+7
8m8oLqbkxi5wDzhnmCeZucvAxxMnowBXAcwP01VS/WvblpgEm8zCq9oKPX45ECxEfe7sbZ1XTWeh
MnOXSboeznWCLS2SB0EDdkr5vR54aEw8IYzdTHUxlESsYTfJwSzupSK0un89UIId0zBBDdx8GTUM
9uk/+75AAh8yqvYc+T+FKbcKg2eR64pchDDbVJE5VVMiRwijBisuErurvbn9sr0lq852oQmzJWpe
SwoxYAut6Gj+eea1p6y25S6XitmOzPT9uMLLGEg2xlnXnfc68i4VLQmT4YfOMY6xleGMZbvusK0a
b/3o3xcHbBqIEqTEjB2lPQ5APxZk1SpbHikYTwpzW02xEWetgWgiJIOdp82rnMFP9byMNG+fmDur
D0ypTsUOkRLg8pUquqrE+N/iD7wbtQHYCwBAgX6cEZE2jaAmPQIVDGLl+tVEvmbcIUeaXmbzB5p2
kcFch1legphJSnFwRMCS3o+Ra/o/Nbm0o8ALjdIKwtJVjIxjCet3yUIsczMGI7IxaLVBIeg5+Poe
vO8Bfnkj78pjsuO1pK7GlxdhbNOhKUV9TkgfOQRwh3pkVcK9jmS4LFzFivJXHvX3erJwvTqgeYxU
g1nEKEWrXlY9lgJn8d5rcht7xrYdNlNUjp2PxZO/9I5ol7smsE3gXxiWvyNXyi9a3EfkdEPOhhe7
swvYMm6ef/12Xiwq46dCUe67UoCi+etka68hiESyK/M8vHbn1g6PvD3kWQxLVwrQStnoJ8gTWkCl
lAg/gA6A1iKPUns0B14KdPV4Y9BTVaAjWt+Ys1cmgYoXHM7FmN8MxbnM/iL/CZrd399nzl0tFmIG
mpQIE5CyGVmtahRXY2/0aPON9eZl2/Gu+3wgzGHmV8IECAuiU2SAw05VkLBOd+pd7CX3w76w20N+
in+JnrSnMVy7B/jIN45ceiN+stSFXOau0bRhTro5pNlJ85jvsr14g3FqvM6jHbDF3W1pq8d8IYy5
XgzUN1NDA4un2rd7TTynwuswA10syBB7c4JFuj1bijGXjIBWjr4EpaEjt18FJDg6px8IME0OSflC
Os49sH7WFpqxxugbQaiYfuj0KWy/w97JMc76SOFH95qdcCfRV+9QUxNBW05AFsRmR/1W6DUxTxF6
SyBmB+RifZXx2jX+oNVFCBNOjWGVy9IQI5yCEwP+gV38BHYayij6LraEW96kAE8nxmHNQzUC4AHR
myTbbXyXZbux/JvYbbFsrLmLJdKTMZatm900fEvGn9sW/odzfFkyxsTHAK3g6aDBCR4qEKqqbokX
7HjQz1VhaY0l3ih745gfo53v8oDSVx3iQjfG4iN0yvlCj+kKMzkJ86EbeUlX3v4wRp7oqTBqWRCh
jNI7FFcs+KIPFh2XlXfBI51vyvcgW9teUZ5Qxg3nnZRqSQQ3XE6jNSPhNUpA8XvcFkKDmc/O4rJr
TLDTB2mBzB2EiMfea8DtkHjxgY+YwhHDDmirAmAcqxLGAfhtoKOck+gkhu4U3wbxucwfyr6wtvV6
/+KGYu+p0kVAL0pl02kaJE6g9x3KczLdm+U1ERMrKd/y3Et8wJp1vEOwGrJeLPE9UlhILWph7oYk
iZCdl6yoBIQV2Mu03OqrWzMNnFZ90cpbMr1ylF2/y37v4rs7W4iVqipSTPRkIf3xz1R1pMI6hx2t
63UvPHAznnd8LwsvxGm9HsYpWl4BTtg7spu42ZN+G9nFGeCLV8Thjn2sB1iLZWV8SyQBAG8IIbAD
edp52KMRLLBAT9O6tKBIPF4x5zMKPn3eLAQyHkUf57ktWjjk0COHCcyjtEOVdvlnNoDcs3PlpW50
o3NwIehXt2yWcTOtUPdjIUHNuq6A13WdFblFItnShsO2wXAc5jsX32IDu6j3zaEgkZMVpyb8bsw8
g+RpwriVJO+7SUadHly3SNYrju8JX+ea0ojLb7U7OQUCYxkx3XS/rRhHLtsBaRRF3E2TEDlaP9ml
dqyDERBQd4RX2l5fQJNi1euG9IkQETRZjW5OuHHE7KWSX+ZR5Pivdef/WwALsyuE7ThOJhQhcY4R
JwwK1CBrazkG94eDdRHD5BUlUlRNOsFf0bFdGufMBxM9WAZATaMdt11k3U1dpNG/L8xu7rWiMDWs
GvLbzZEmd8bDmFnddwNDtCKXpZpekJ+P00UcE1UJml4YVW+ETj2lP9DUuZ9K9ag1aFnWQXcSNp5p
8JgE/+A4LjKp4SxURAmsNLsZjkOzck+2yU49UjBDguBR/w7+XQcPUFfioeBxzJHF3S26IEniCbe4
OR0C3RkizrFav74vWjHusBKDumlUMcRbKThIh2Sv7Wmim9fJwTN6xv9pQiOFUhbi3a78mnOvFd8G
Hsn8ahVRMy+qUKNZbNAYFlrVJYiDWyeVLX+fO9XewDSTl52BjrPTT6iXXvGS6H+IRi5SGX/oJwqo
sVVUdoY2tcXpVcSEkXFnFo+i5lXqF7QSW6W02/aFHKNgoSJEgBb2pZBHjl+csuYm5YWOvO8zvsPo
U+BUFIiwcvWngcMcfNv+/Z8ZYd8v4d+LZjLuognifkI/AEI4UPq6KIfdDD9jJz/Nd+KO+qfmIJ4o
SCfMnpMp4x1jk3EdSSeYEbpWIhj84M7gX2yCw3zC4MFdfig88UyRQQ3/0L9xVKYqbbgsk3EffRZF
QlXC7Q93qVeivWM8aCKwrRtgGtSANOLpSU/UljwmsJpMJW3FKHr3/51N5yd9LHD3asBhlZa0p3hU
w6HV7O4w1BzhHKdiMk5lmHWBKDQIoU6FPj3ocBP/6cE78Wx/7Cgh5x4JOHt0lHy4756Ee8NNvyq0
OHhqbcEruPS762HIxXIZJxOOkaTnKcxHAwF2D56wrrueTE9PeXHW6hVH3hGb0HmBjMhHb2ZGWQeq
7xZreNU6wndtp7rNde6gqvsWeL1r7qrMBhUb9pA3X74eOlxEs7xDoNweUjPE9o07CZzXyTHcadcd
nhzZTuMDAqw6m4U0xtmYiiBU6gRFtfquE9BxzHGWqwdh8X3G10i+HPlj3iHnCUayPjz1/rUvVtYc
XZU8NHTOnrF09mCSE5IgGxNnnncV5jCVRLmfq13dBPtC/+KPhHPO1jMzC90Yp6KSQhlA4kgbZ17l
1Mrc4WviAmfZ3Udn2ms/PWJY3wmftn3Z6mW+kMq4lpjEwZy3RebkwVeAFO2a4ef073kO6RWxEML4
kNiY8sCgPUFdcqz1YxpckZyX/Fn1yQsZTFSSmEajztNMQ7reyW+VQ+gIeFuru/nq/0Cbs27omgqM
Skk1CNtHOBLghxaVgYajO3D/2i2SMpndWkjjAu6dJqd5jSB/MI+LRGYNlW6qg6BFCUqiBFLCIQht
HbRl8yG4CiPPfEivRacETKDmCZxDtx4WkYtoZmnT2myzSsKpa/3jXLz203WTPMuiV+Y/hF6xwuap
4cF1rV8HC5mMb1YAXTkPGWRmv4Kv4jP4TDH9TeHnwGelW+oO05r3vPiPt6mMm878bkxiBbUGM1Ef
0jI5GiIPk5i3jWyKrULnkF8SyCjwzr6hzSHz4T55Kr/N1yhE7a6RTnAEb+TyYqymvC7rySbaTL9M
SlGpaQaRgtBG+8hDUsYCG9Fh26H84cb5bS3vf1+E7rosIliZcONQTgzFGQ+R3TiFF6OkGHDBVNej
z4VebAiYV2QMU+R8G7f28DA+iYP1vbC1Q7gjTy3gYst986065Xvu2NW657zoyfjrOpqnpq5gob3y
Y0YRurjpIl5fI8ci30/JYi21Oo/nimbU6mCfGc+Z+bi9WdRpfAosF6vHOhUBwEfhAMccCS+l/xjW
rdXOx5gHpsNTg3EgQiSOxUhL2mqkWz4oA8qeV+Bad/+X3WD8hZ4MUT9XcP8imoNS4RQJt117k6Wh
pRJXaEpHCby8+BWGD9zJA54hMG6jItJkpA2OVgCqgLp8Tqt93HDqQrxTxabMlH6qpSjDqWp35l52
aQKotwuPds7xrzeORmwfGyAmgUSrQZhWPSo1XhyqlZMf26a3np6+2B47N9wNfq3EI2LF8Dx+14+o
x+PC9g/xs7GXEQvzLlCeToyjSPtcbnwTWa3W+NFO90J80FUuRRX9yMZ5YiHngTbTFOgOhhXuzTv6
XBJs8VZztb3oYLjB4zG/8XSif1+4hwQF3xo86YhCZjfzf1XNnRZ8396m1effYpcYDwFwwrRAxhvp
g3OEnJLuZRimEQ+8e3E9sP99fNlmCcWsKesrPAQgeyxhp+oPTeflauOa7c9thbh2x3gKTEQqHQY+
gcYgWf6ViXoByp8//F3tBreovnPnhN5H0reMgvUPgW7UFa30R8/dLzG1xh/Tk7ELfQvsqUff051m
B0sc3cBubvLr8NTdjAAR2fvutuIcJ8yOCQ9ZVvWlSt9mqnQu1OAmyyRnWwRdug1N2UHhFAXyLsnV
zOmJNwfxrm2HQ6Z9K4vMKgrfQ5GEI5C3meywsC+HKWl9KNUd48foEByjK5rEpZjZ4xWK2Pa2grw1
ZJxIkOkT0Rvcl3Nw3YpX+eBtf5/n5lmWahIXg4RmXjR/efEtDZ7GO9yYIP+Mj4RPlsZxVwrjP+ZJ
Nifx3c/jzURZpIvEosPduiXZ6rm+4lXOeFG9wniT3JCnvAhxzMMz7Y/WTpVq9Th94k11RursClXQ
2OKVCTm+RWGiD3U0ZiCrm5jWoCOi2Z0Yfu8o7tYI+puRYyCcgEphnEs21iSZCuzfrIUWqR8MAYwt
6kGIv20bCt2ZrZPG+BQx9jOFDDImRhPFDn3VSfLSluaIY4/0Mxti2OyRCNyMfgoqPDrjUkCHYBhY
QiwhShSmanKERo1spVdaSx4jVBDHOthtq8k73yybdRG2ejqqKJmTGp0qALRBjIAyNjrOptChTwpe
hzHnhKtMhilLM11UChqqZj/H9E6pfnA04gSqbF4pFU3BbGfc2bFnHjFudqt64kN2ljH6PRwGXisz
dwGpvosQATMB5dT51KGc1aNsF8f50B/Go/4dwMk2Xtcv2+px7JLFhy6KNpRjiqCakAf0W9pzf9/7
/3UJGS+SGFreNBKiLIq5Ret2xrXwc0Q0TBt8ah68xnqV4RICqYz/UMC8FyYyFfdEWX1DO/yOTlXb
sOPn/hfdN2R7PB4cPm8hGUeiKbNRiBgoccLWjfsfaEZXurvtveLaBuNEYsVI9eYf26CojNIhsyMA
ldDLE8AeDi8C5/hGFioNoyJm2yZ4qkd5alXdW9a8+eX3WXngqLWe6jDBwiiDDVlmhwGVQpKbWkUi
dQDcwT/tUhm9XbjE8X9IjF0kMYernZS4IYKG0pf0Jip70t7Wyn1L3owMTS/BQ6vcTep+Wzv6yc8e
+SKSubKzHoCqWoDEozreVMoeLCjWfxPAHK6iVGcj6HCCjXmXzLdm8m+B+N9zwRcFmNMkJVnoFwXt
cJyqPSiYXo1MvprTkpMQWD8/FzHM+RlqrZNiCWJq4SlTH0YS22XIzaqtm/RFCnOCErSfmmpCK0g3
I9AaIuTrUbhyAblsl5b4WNqGxz9Hq3geGvktlS0ZN6MsCnGNLYp+od0kOAx7DAx/S+zxriis4ayf
BKfgoQBy1pPFjawKoBOHtARJputkcCvtnouQwztObCV50OeowXGmfh25vH28S0A4Mp3bfXPYtnG6
+RuHiK0bZ2IAhM8Kd/CQofOaBFbYvVbJbCXqV3O+7gdemxBPHuMnQmmehmxQ0SNayW4P0NLQJX1n
GfJR7O8iUeUEoTxxjI8wSEZ0TLkhLRCGt774ZdQTF6Qe+1Ibn5NwcLu55nglnnUwTkOS066dgazg
5OG9Mt2P8yGZOAUejuNj68OKrJVSW6AHSpe+VIViE5Jwlo0ngS7rIlQaFII2CdpNEMZPdfbqJ/fb
VsdxFix12pwFlWAIOtpzhsxSyNsofp3C8zD82BbDcw8sVJIgT0Oe04p9/X3ctV5+0590j+I/Rh7S
RDsM2nJ2n7Nw7OikLIx1qItYuDH4itex5fc//6NKTFQO66pmneCipWxI6tdmjxjWjh7fW2dR8zI8
bt2cs1ksZlLeGnUXZmjxiL3sngJpaveyh2aL1uqBV4sK303xIpRIVW1ryhNLl3phg0aS9Emew8rj
KLeU+hiNXtjhdTeE/+2aJ4yPSHqBRIKKFaVjLsGVor5sK0Kv8Q0XS6iiC0VIKBOwR8CXl0ZaWn0g
ErdIpt4D8zxuSbEktq76Kmf1eELp3xdC67GTkiiFUl1+qoXHJFWPmRhbpC+cQubdiH/I1fy+hgnj
LzC9Y6ZAwKelp8ENbdBjOOotba3QT0h7cdBKOB6WMJFGkBhJ0wd4CEuNoyYAJfNzTL6+bW/athCF
hVAagGGZm8b7+g1AJ7/W0sEWALm9LWW1Zod5VNkAYoOs6uyjPhqNNpESH69PK/jVvqpHxQnc9iT+
iPY9QOg7zHcBgxpoCrws85qjWgpm3EjekyxMQuyYLN2EAPIenrc1e8/vs1a/FKB8NEAT3LbSSBdw
qsHRUl2rQKIo0Fhd7BO7dcuTikkU/TQ5yj7EIxysSU65r06St/0zeGoyTkQItTAoUg0k8GRw0ty/
SRqDE8WvXjJLTRn/0UZJFkgCbQItLOV78JX23feHObPwIGlnNG3R7AIP6Gj1yC2lMl4lr4o2kdEK
h6fd4AoWbYTWHWDrUz7GHa+SvXYalsIYb0JG0nUD7Y6ntMtq/6hLZ988bG8V/cFbBsP4EHCf6lJI
W9DGND8FpmYJ6mPkd8dW6nmnjqcO40EUQQnULgqAVP4FgLg7yars6CfAr77TecrWLvem+zcDc4sV
ZF/8USLkKtLz8IvzFWlOUXGTafvtBeTYusZ0nIV+PEfA1YQdzi+S9hqbnLCTs2oswVPWdWKO+V5Y
XPutkF/UYJ8K9/9NBcZpFLoCWNocInLzkMePhs/xShwb0xh3kCZ5W1Yxnm6tJNnE7GyRtFY6PjUQ
ua0Jb7Ho3xf3ryz50ySWeOeMPvipFAKUjquIi/XD23LGCYQhKQdAGaHxYtfuaOJKObQHjC260+49
vnV48S09hJ8PqYYJEpnikrFEqbQpPDc7vKeEWbdz8VeXJFaQfFMAbtAEIEsdvm8v4x8uyN8C2SYh
YP3NRVlgJMIH5UzoRrPVnsEtsIueAECJVYXLnfDQ9x8oGyfeko/b8tcN5iKePVOlqQYzrXIp+vch
/qGSQ6PHls5DbOSJYW7jWDZblH1xTU2t6rSVaY2JetbHcCeJ/W5bo3WTuWjEHLEEtNUFINfBfFQG
dtFK1sB7PK6i7wON6f8bCTttJ6FKrgoRLkTlpne0XXIU7tPWKu7mU7TPzhTREHOGwu3stiC6j3gA
xqu53KV45uhNigBGWsTWjljauJLrM9lR2P+5tOvQFvapKzgCxzX+4Ta+qMwcRNkXhmSSILNxgSLh
pg4gwg86GET6PZ8fll5PG4fwvbFu4VuSTBrN2sfrOfZoI0KE4Zb/yzTSHwKbi1LMjTwaeqIGEW59
ofJ0ALFijNhHhQbzfSiX48nplXvfFjntPeuO8yKUuZvDEq0pcZnBeKbrPjw3ABQLOUNkHBFsA5E6
+qFiVLTVy7wezUM/fct5QHI8I2T7hjQxmRSxG0PQPFG8LdoTqzvkKrem/xNSOOdUsx1EgyRPJDNJ
6ITp0zx90Xg0oBwHxXINGFGi+qSRQycIyttSC++UNnkJxPEcNcNfgHksji/bOBQmWRaIKRJogN7w
ym5+jE3VkoaUc2Q/r5gGkCvZBHoTARQfWxoR4VmHogpyh3TGTaoMO38SnG1Xu/IG+iiD/obFQTVA
BdJK2ZgCYSAF/6aKXjX1LX1Qemt4AmOs5XvRuXPi+/nrSDuzn7ob+ZQ/cZ0Tdekf/cXHn8E4RBKk
XdHmQYqGV6Owcqf56Tvij/6XZKeH+I44HQ+3/rO1UIG6TCRVN3SDbTMQkj6U03jKnLS4qcHNLcIL
J7cRb3j9c47joxjGP4VVIw1hiOUdtF2X37fmzRyU1uRfaSNPo5Xz/FEW45aKoYpBBtyleDIYmFqh
0z/qjb8zb7ozHTjioeauW+fvFWS7DVDbEhIj6FOnU05KcKUqnJoQZ4fYvAMoWvMwGHxYJkBdijw/
JFVvK7NoyfHj9iHgacKENknUROiygiQ5utLNGyl+3v7+CoQs3RkCxCJVlcD5w1j3kIlhM6YSrAA1
TkrkGxzLw4RaNPIJh21Z7zfD55N0kUWXdXGg4ZVEQ5DD7L31lGDiQH1TvXSHQamH6qzZhVM+yfea
BQwnYEbxYu/1PbsIZx7hqjiKfltEmTNqrVs0OUDtyG1e9UdFD3fbin6+IT+uKXOy+jptidzPoAwb
2odaBW8lkR6MbPT+mxjmUCGrEIH8WcZyCsT2jRxAGw9KzEkXroQxH5RhnxCVrpZCm8NA+l1waB+q
PSiu9HNKO+OA5pXbhuEOPHZwzgKyMwZRHlW6EUFmIXpVfG2IXqRwjHEl5vyoF3OytGAINTVUqeGX
Hhhnd9GV6P0DMJHaGucYyxzre3eQC9MvclKazQBpqZff1mfV1k54Q7zMB4T2svcPdGmyC3aN114Z
nmbJ4LHDIJ+T73nNE+se5fc5YJ8XeR904GDRUjBG+mfNzB8ibfjXqRQsra5IugKXoqjseLqUJ7nS
+wYAmttjHz+W9dO24a/eXIvvM34EiOt1L4xN6piYoxb81kJ62con4JKE1436N75+IYzxG8jbJWYn
gP+vl0B8JntDXe0qcDjICaeLZtVEFoIYrzGi/T8ZZPTnVJ1ht8OuK+7K9uSPPPCAdctfCGL8hgyE
SMymg1goRe9kckhcM7fna4plKx/SJy6k9sqkEszBEEVFo0kPsDN8dPt5ogSJP8P2K5fcyHZwmkHX
GN4QWzpKbggMW8mlLJG8norV9byIZR0X4K39KmqVzPFjOijStW4TlQCmSsx9U3AxAVeP1UIak+oY
qiyvkIZAlLg397SVDIzqGjobn2fbRJUPnZteK3AugPWdXAhlfNgkgYuymRFW/cOanbjIyTr9kU5x
C45+v33qeBoyqY9KTdK6pEGVLt0Z8tfM4By0Vae/UIbKX7jIkaTzIPVt7qideurM/DyG5CA0PCz0
9Vh0IYf+joWcYETufzThAMOzvkcG4JTZ5UG/md8Hp4nDg47hqcU4K0OYxl4u+twp/Seln4+d4g5d
z7GE9b3RCRCjJVEH4t9HncpA0OqqqFOnkY+64AnhX92WxkUAo4UYDHWc+WIKRLTxPUNDrue9btEk
FHF4Zaf1JbsIY1wuyNsCYegmvBbIdQGoMH28FYmzbc3rcc1CI8bdar5mFFI8okmDZmeMXbqDUwKF
ojOAZm86dFa763kc4KvbZIqKCiBDlYIJfdymqS4L1U+wikhvWIXpxUlkcdSifuZTjL0QwZyiSM2z
vM5hCeALCQ6Z276ISC47zTl3RYwvbkvj6cOYHQKAPlDlCk5P2vv9naJxUk3rDm6hDWN2QR/WRZhC
AC3TddfVPgO0DkUPykBSa3AO0WpYQVBLVhC1GPjv4+6MsjETrQCTTGFea8qzUfeuP8Su7DtdP/H2
ac3GdVQAMM2O8rXGZriSRGzyysjhhSI8eJRdt29ba4rdEIx4IPamjbNhYAs58CE5otfuxaVk+aOa
aagrFW5C4KigZ23wQ7ctJivvRGtSn7bNY3X7lqKYFZUaRRjmbkpwKXZuhEijffHRa0OhQpvW+qss
w1IcY/tiGqRN1oABpQYOcIuXJVD6f/T29Epp0jEYxQFe5W0hY/1RoFbRWGELm7ix0uqgDxh26X9t
ryENjtjzvNSJOQFzn1REF2eQGP4PNaV2G6/mNjLydGFcLtFToP7LeEtGmbTvUScigBEnaclJG64U
N1CIBtIwQapBUky2da2sp6nvApyxWOj2E0o2udbs/FJ1+6E6pabmxdHgxLl6DpFNiSXpNhR89NtW
ToUOBKkaDqlg7MZau4owpjJUAe+eo17/83IbJq5ROAKZxTkn6YAHddJS0k06yCQ58wH4tulb80SB
cubQBgy5DQRayc7QVvXjb/b6Ipy5kiK11eugTehTm+JAJPsadNwyd0RyzWsDyP23jtTkFgFQgiBO
n3zoOKUHRb2KmpdtNVZzSgsBLMh5lhej3xdgqBxsaYdah4uin+ZSbvF6P/KYEFa1wdNCQou+Rj4x
mpFEy2Yt9fGamafzqEw3ZaR+3VZo9XCAj1oDnRTuBxacL8/NOVNN3EKldKtJT2N7FnteG936oqlE
xJyBLslI+37clVoI/DZE0x7KfumjsYuO+QuATJ3ijT/BvHoDLEQxflLq5bwNNDiuJD8pvm91YEtr
BgIiW87Cre6NJqvEBJMJAMaZR5HcNlkWR4C+kfzYAtLVTtdmTr1j7dLGviuGqJuygX8+LtuctqHW
tQZCEAyTTcW9MD+l8rEcr9qIE+ysPhyWopjj2RWzMSU62LayyW6e4RysYi8OdkRwY8s7NA4lNu9Z
ub6AF+2Yo5r7lZRWSoz4pws8yZf2SsibA1n1eJcFZGcAZEzSJAXVqpuBcnBrIr2hdQDxya2stTXe
62v1KC2kMRZBZF3qjAr+P2vPknpVJ4ew4NwxPBFMfBMqQ1KnNOhItfFhaCovGhsbIwH2tlNY3Rqd
6GgQEVXMBzGaxJOfhKYoUrwj7SyP4Qk0uZxIbVUTgxA4NtxExKR/Xzjqcp6zMBuRwcgAKZwnd8R/
EAreoOnq/i+EMAFGPCtiJftIXETyXuyvRFRZ48JRmrOPej9gNjjLxtOJOa952outqOJu0KOXrLQb
KbDSZL+9NesndaETc1LTJJ36eIKVAT+YwpJXVylM4K1xKLtAnlhmxg8+Vx3RQiZzVMds1MGIhVuV
giQrQEgLXHKdjJbgAmDMVVykKmEre+EvqGwQUl0Es136aRT3SVQQRA3a1yGWHbzK7KFrOLa4au4L
KYy5q201+aOCJU2jvZTcaQNvXGxlpPujHsy5LYNgjPpmeN+0+jy5Omg8RgwIXwd746qKrPS62AWh
9Xf5yeUCsjfvoEQIBev/hdh2vFOQm28P/ZFai3IEf6Pt388PvOcK5yQQuuKL093HftsVDS7HMu5O
zWQcQeNzjSLp0/Zh4G0c40SUIjFNBOSIaNXIivvZlZrB2RaxqompgJpEBRskYrGPmpAwaNs5oTtH
5Dc5T3YZKZzAVDhX/XqItJDDrFibiY3c042Kvem5fDA9oOmZFkVEGU4S53G3GiMtZDHLZiR51EYj
qv6F0NhpvQvQyDMpsMmEh3XBWz3GAfsdcFuzHier0J0sukUfYO7fb2/Qqm8ydVMzVQP1GDbZMA61
JM8z3aB6ZyqlNWszmIe+5PFPf+LRGKzZG55OEthdDB1pFMYY4gGF8WpE8UdODNmtQaxtN/LEq+au
PiSXYhhbkPV6qhIjpm99/270hqfYCw7U6XZvqjW6OV7J/o1mVzfDiXdw1zUkeL8S8J+qKuPpTUWb
ZomAZFtMfuTDUzbxMjSfBQAaAIUztNUQA0SKzBKSoWkQTgMswTCepOZXKP/7SPajAGbxTIRIBfDw
0cKFef5EdwT1VUYKqn/I/H06xFYVNbZS3NfKj1pCezdvyG8l9wr5+FckiopHFbuCANKo8zDG7LFw
KD2M8gDANAFi04hSCShknOH07+FWPghk+8f9KADPqo9pqCrfq82bYj5vH7DP3uLj95nbkRjjqDYy
sJcr6RhiiGAs4WrvJZ/7SqRb/zE/QQUZkkk5aiVQFnx0teLQaVHYA6amcmc8rWmKS/YMe7YpSR5x
/v2w0EdxjG/KZyEo0wppoSQ/xlNhZ5JFAdb/ZvEuOjEhoaRHaqBT2LNGeIjKs+8rVqJ7mCCyt+V8
drQflWGiwpqog1b3GGc0whzY+sTVqluhLTlS6On/tEOGKmqUHNlUWF8r1GYkTD5mqpvgDi9iyzCu
sqCzpein39xKwD2Jgx/ben2O4KGXYagmWK5VYB8w/ihVx6IMOhi3XGduYJxEgBcpsjvpX5LwfuB1
QK+auikSWUPGRUOf8kcL1IOmbuOgDp1UKA5qAxYoIKmHpT0Go7ut1+p+IT0OZFRJFCWdOVRTqBst
GDbRvJ6HVlOciwlIl1PJCWxXktRYPoKFI9guU5OZ5WurPpbQr/O/kVBwIoBA4KWhnRj78In3oF+J
YfBcxCbJqP+o6qcEI0bu5VlTKeaMp+yGvY952tYFb4td2rzqzMpO4cWB6gIcBrRjUyPtJGS632eZ
E5uB6RRzgIdILfV2OOS/skb7i85x+sK5yGPOVyCZlHWdZOji1o+hLR2IYaloqaGsNIYHVtfHbft4
P0rMUfsgkNm5JkRv5oQ6CtaSvGZudKSY4uY7ijrqa3T+T3LrfV/sJnDG8LrZ1i6xpXQ2cVLpszKa
uQl+0v3k9jfxTn2TB1t1qNT0SBTwVVr/HmT5wxKzSQfUj4UxaNAaGgf+UU+k4yBmz4Ve/uvg96MY
5ilWV6NfmFKKXjkzpbQqc/HTlL9JA+/srZzwD0vIBDpaUihBpPoZsDZRBfMDyze/Sbzgl7tRTLQj
hOBwH6QyA3mzvpdtxUm++E5k55M12pRPKPz577NcH9eP6r142jWt8v9Iu7LluHFl+UWMIEFwe+XW
m/bFkuaFYXts7vvOr78JzbmnKYjTOLZf5sUTXQJYlSgUqjJVREKPddVXKEAVOiTkBZ+I/dEXfJ9n
02/MXGqMZMQrofQNk3O+3qai65YsMMEhPeiy2iIg8AImhmSc8l2HiErvCCQuLwfyFih+8AMOOWKl
7VVwGTDkmFwDatf0Lvnyv0lrbxzPH0xxmJGYZt70DUCqJLu296EUFBinKXmyiTzZcSroaRGt7FNx
ZpnR+TeCFT1HwVh3Shwu+pWxY1RPrSCrFwQTT55gogkr1/U6dzVM5WHa1B7iw2AI3E5wplgcMuhV
W6nG3BTurOvP2Zh+00PzEE2mbS4iyjbRejhwWCCAHuAxrnAnOXXquPTGqgURSeVddj5BIPFlGDK3
mGdp0Z8DYhB3GvRDUseCivS2CQYJOhImXHk+woHVAH1mNNG6YWOH3ZuUZIIcZnurzga4NL0xiJ5M
PRBulO9p4cpQuxC2YrDt/gw4ZxscGhhJPdQ9a8/6p9csc7UEJF+M4JHY5MVyRWSL/wLbZ4McKExF
HjeZBoPycXFbO/YGGSJ31vROKsnGwpPnKhE4g2gjOXSwum6up1nBwQcRcpDbLAYmIkKBOwiM8JdR
SyNBHzaA7lx7M/u3GWqZC/l18ef3nft/n+PHmfVusiBRrKOxcnao8tikp0bEcLiVObPf/68NDgym
Mctno8PxvdwyEk51H7iGZz6+z2gJSd+2gdvSCSZjUBnhiyLqkhupWk1oqg+lg1xYkLclD8VId0nQ
HKxRvprG0ouDVOAR24B3NsslD1aozpkawWxY7hI2Wl3cRWPlZNH3yzC07RRnO+zfVykDBj7zVC3R
XYl+Toi/NXZOUkdWni9b+ZdPdjbDIUVWzBNtxqhAH5/iU4dNWjLxXqbi0p9ErY9Caxxm6PJYGNOA
t6XGLb+Cm+NY7PtX2cegxy5xWkG+IvpSHF5oLTUCFS1A7qTvc9WvyrcJzQbUEJjZeKdgHn/eQg4j
ikwtSn0pkNztFj/eg3lTsi1vOVWn1mX1q+Z6XFwR4e32EfJfo/zQZVsNpEVFEGnLkh2mSt/Nofxy
2TdEJrjr9oDT3KxmJGF6to/1vfHr7AS6gvYGyjooyOey6YQ7vpzFSIW68jaMvhDhOD+DG/6EWhng
cTXKKr1AK1XuqnUEQYpO880leKJx75I5dgYSO5qu3S5FdTV0hqtX4F8aDOfyJm6F8fpv4Daxr9S0
riVAImpZpnyqu9dCFXwn5seXlsmhbjJmRS01UwE9IQxkjz/leBdZzhjfWhUIlxf38oK2vGK9IC4L
I50y0zCNC1dZrpTuIRnuL//+RiGfuYVlqapGIdTHj2ODqn1AfYdV5R6Z9DZT9jD/Gq5yr2QE3Lf1
07AnjwwzkDHvBba3PeZsm4MMuky0GjuWYhjOe9f+de40s2uxgXBI75SCL7d1hK2XyiGHGtZaR3RE
QHb4p78rPrQHef87F4GVGR4rZHOI63meURZR/46Ht0CNbSqiXNiE9rURztGNog7GVkbaDLmUqwn5
GV7KHPMpuokwFCuqZG26vKKqYGbDq5LCV71rI0wnHd0QbjeWf1na5Mdtux8jaa8Z0m5qQGsGfrDL
vrEZyCuT3EFZ6MbSxtCSdo0Js/vmVR//FeqHP7PBHY9Z3M1VRlAmiLXX1PDHfi8vApcTLYPzcDx7
KK0cdblrTY9Vdh1ljyUR5BQiE5xX61YeJ2qXIGe2ql0zDQeIcbh60niXN2sTiM4fhL9JD/NkmXmV
5q6BIaIMEnvyt8sGNi8c1soC59LFkkshVZDqTfWBgEosRrtyq9r56HwfPAUyABJ07gSrEhrl0Hy2
0EgEzUvcckNPU53FLcB+1Sdo2Z9+UrTw454jlmVhjvXpCFmtlAN1Mx4xY74g2VTBCzOWV4N2QvHA
NpRrpVpswbZuguzKGPuwq8y2D5VgqGMM0FW4OrK2juWEqjCotkDMdhRBusAZeTbCpQDT/KCPGH+o
nugInoWHhPiCBbHdubR7HDQY2pwni9RiItBPf+K9asc0ogyntWzZl46VcGJT6CMcTqhLm2EMwmCV
ZqaGrrwwhUlwv+DlgKKz3QycEOrvhujDMX+/tE4OO+p5JDWmJDBF78wQZI2c+Cjfzb6K0XCRVPRW
7r4OPQ5D+qrJ+8LEZwuW6zg6lFnoVsM3s+gE6dk2iOimzGgrNI3vVKlUGs1WhBrZQDGeV6AhZt5d
9o5tBzxb4LzdKNuqG6YG11Tw14XRESrNtp4+/YYRtDpTxhCBLgQOqRrIXE9tDFSf1cEu+8wJieTU
1vc/s8JBU7QokiobyKdjoh5m3fKjvnFopAj8bPNwJ6A7YtPCss4/KCpNH5CAjaOmxU8rbDx92ifm
m9p8M8eflZnvLy9qE/pW1jinzoYI41E9ep+bdHCC5MZsvqU1iP8S0CqJ1ME3fWFli/PqXG1w4Ynw
et4E962pubmFq72QbVhghe+2j6q57Y0Z3elUeaPKYa41u4v/vrxrmzZUFS2oKuPB50lslUKq5amO
cLUKb9rgISmOquhB451k5xPcrGxwkdNPElVLSc8gMIGZP9lT9xmwlXGhWw+1y5gg69sJ/XjBvncX
L/EKJxJwUYpWyf59dVK1BIwKeSqx5uSHov8xdx4oei5v5CbQrRbJnR3ZWEhRGwHoovlRr/9Sii8q
hpMaIogp5lmf99KghJ27YBXkAKLAvSaum75wh1gGa61PpZ0U7ysDk/I7vH0oov4X9m0u2eOgIs9C
agUpEooOssdzIh0CJRbMAm7v3HlJXM5iDKpmthVeHlQMQ1nFZFuYWihan2ihd/kbbboBejc0NkxL
0Wjz0Q26WoXMYMYWE0LHomm/GwY20uwF3ra5Z2czvIyW2jWKFkCEwTVSyWvy4kqJRBcMkQnODeqZ
dVUoSBzK+k6WDs18f3mnRL/PffZJsUpqRAhZi1zN0veyebn8+5vffLVF3DfXeyvVA0YkkZi7STvo
6uyY/TETii1tFyFWhthCV5HfdI2Rt0lVvE8s9Tds9AsszMQLEnDt/tM2nkHuya4cdYRwkffrLYUo
gqzsc8hjzGZGuwUTz5W1M4OfVMiosnnsrQxwuNPjcZ1obIFLUthZi7FqGdlJbsfhaLed4CVy2y0o
OtQw5oyeYPbHrHazlmhq9ThkXb2pvk5FpdljUz5edo3tID3b4M5xswqIUpVW6gZoMB0I3XU9dMfm
zr9sZjM5QZ/O/y+FwwJFKoiUJyDJqpLASaOfw3KdzPsknOwwvzei33hdtf5rTeNpsxVFicD5jHpU
TUAaUexCKwFpBbWtXkTie3n7NJlDBqvqVUtpkTSQ8k5Bwcbcm4Zg67ZLRKvVcOhAkNeRkDHsoFD+
iokIP/LLxO398onu+5MmaibZfGtf7x6HFkvbT6Qx4BKMRn2+WU4ppJWMHWiKnkWj4tvbZxgEbXCm
jPmcjx5uxnI+zqhHuFnwXEP2Q9N8TdiZtol+qJfLbEScGDw1FyZyS1MPcJUo1L9LTQOLf2r37S6w
fidcV3Y4bAiiKtXrFHk+yZejRKxDUNbO5TDaRISVCQ4RFrzLUZOgU6uMEluNnTB8+zMDHBwkclxm
SojajdbvphKrEOyR6FtwOGBR0CrmEe78GAS1J/mBDokvoR+WCG/dAks8bU3Rgp+gV1EkDp5n1MNb
cJOb0Kdz8qvmRJ8YPYUKAVip9y5v4KZHn7/Qe3CtMBtvJ3KcEg1VGnSu9tf94ISdIIN7/9M/ZYkr
GxwgKJoUj2qLpbFZ9vzY7eOD4jR2chTVi9nXuGSIQ4K2HU117hJwruRqZAdTdEvjZpeR7N6M9JdB
giJmOjppFQncfEPhDef4aoVcHoGOzynrOuAC3Y2QGZRsubZLR3Kk58VRnPGJcdmnIv0IkcdwYFSU
C0aKB5Tih26XZ17Ims/Bn9cLQkz4+TicsKqlC8mCN3DNNuzuoDA+4gPTRRcNd4gWxKFFkVOtrlSg
RRu9gtPeoQ3UPh5a4MZlnxd+Lg41oq619ElC6Tq7UvwERVcH8hH7xpMPLM5CJ72tb0P/10eLPjoJ
hyVxu2TyIkmoZAfHoT3RPHQntffyaRTcMDbCgMgyTg42tw4aNi4MkrmIlSou2bxUvO+vKSSXs734
c723XnDhBju6gvwS902FL0fR3krGlF3LWCes7qTH0Aue6vcdzO5Dt/x2+bNtHCYfzHEwEsk66l89
mmCtvL9uQvVpqkVp3wYafjDB7ZxMK1KOMS42STJfFRTKJVWRoHkLtWX78mJEljjE0HTMeEdthkQs
fTHmhyS6NjRBVrnVsfBhNRxASHUyVwG0EuEHowd6bV9yDM94oO+dVMRO7gNvEdmUP0MwbIL3DQPS
hoLZhI8ZUpAuNAY/8D++VzzmzmBjNGYf3f9GxX9tiH8XikGujPcTxmah7rrxuxX6mvXj8jfaymQ/
2OCy5YIiL+/ZMODoTO/yxvF9im5Y1seZPv7pgjj3LqSybiy0Srhm3N/KOC2UKrrT1d/oGfywJs7F
FxxjWUaR0dToUy8l6Ha0X+L6N2Y4Pljh3LvJg8mMauRlM0FNzwLRVvJKwlAA5JtAp6gy8mRdRpGS
OzCi3kimKfsvSU63/4drRKT6sxmrKzPccaF2OemsVEIc0QdQMxbtQym6Or+3O3zC0pUNLm6aqErG
EbJGaLqGQBmqENIrG4S2HgaHkYGY0PBuH2PXFOzgtouf7fJVZGOqpy4xMY3MhNF0NIaZo93Z6o51
htWyLbTHPsmFdfIVyiArk6VfwHUTQZ88wgpNjIzg/cfFRFH9rnIQeXpoi6c3BR9R58Kry0AEbGaY
z9LiZ4k8J+lLaQrKYhtFA4LKGqWgPcG1hnB4a+haNWfsjWGQvmp678S6F4bg9FTAhlq5cieSadx6
IPxgkMvMwLejdsUCg5Ov+H1qE8zCkAOGAl+nm2bHCuUiebntXTwvkYs42tCqbhvWXjq5DensPDq1
wmZFBkGffeRshIs3C3CEBwk5dYfvLOFkKgCd3frl1QLm4dgXFeFEa+JCzwLNdpybSJe6qXSDtHCj
4euQinB3I7ldfyu+7EtLZU6aBfQk8/RV6Z7z5Eu33JNSNI21mSSdfVDljixTbpZajxDPg/k8EK+M
v/7OmbgywMVRKYPesKb4OOyeah5Rl3BniNaBEdJJfRHyijxc5U6rNCikCg8aWA48nHi4fdiJOwKi
cpvJdzQ7MOWhV/vyGt8D9YIDqtzpNaYyiIsI6HcG/7V5LZ6kKzbaZuC5H43o15NnOfKt3XnFi7pD
G7zb7JDs7kVv49vp9WqnOTgxQdGU1gE8Jv7S/3wX6fXfA6G08yfVEfODCQ1ycCIlJRnnCcXB6LBg
s2swkVlo8ALlN7vt6TfCVn9RTHBoMkxVlXdNCT59zBcjwQpPoLIFtbMDNsTqZ/4UYjoyfSwVRxTy
oijhECYaSFe07N2q0A9F/DRposftrSvmh3DnQMWsg1SdKM7z2lNfFzffI3u4NQ8xBInLg+ro++4a
Yi2i7JsF3wXH5QUQlqqFiq6ChIjxZi5u6g0vFcbrGUtV6Fp/Xw4TwSbyLF910SPZBzWWG2kP5vQU
tYLfFxynlEMaashWYQ5wxwWN/nXqEOtnMRCHmIVNg5uuF9GZbBU61t+McmBDVJxoRQPRhQycEqBd
8hgxgQnXF6X62zsHAW6sgbHXsX9fFd3o0GoLreEcbfrS4jVYe7z8Zf7F+84GOOjQU61AhyvjBfbY
U7pyCp+Vl+5U7VMo+II2BRG1Uw+i6vi/AMjZLAcgQVBUqVniOcu8rg7jbjrFTu8OjrXTIDIWQN7h
8jI303+MiRPGAUcxkPJxGxdNNjGhgcOB9dXGx3g3+xRf6/eWtbLDOaI0U73uIG3qgjBVK22WtQ6d
3YW4R4Pp+yfdi1uGN3OSlUnOFROVjCRswAo464M9RKNdR6dYlK9uDVKjm+i8gZwfqlPdapEJSth/
7rcAX2K/dyKegkNdOBOYkHCsV451sHbDLvSFvWabt4HVH8D5aZGHOOIodlaxjkpgN/UxhDbd0H5R
RFXMzZBbWeJcc1FyOSMVNrSW7qziSBL/si9uX6RWBrizLMH0QxMv77WCf8gvqwHSEqPPpqIaSDGJ
+HZEW8cdYWqtD804gdunaRJXM4x9brZ+XpvgLcZ5rTeCWNuO7dX6uAMt7caBKA0ubuyuYYGnMnfC
Xet3Xn/Ibw1XfhDspyACePJNpehNEPnhboOKSPBXdWAauJCja5zMlr9XNxDQdq1Db1+2unnknBdp
cIhSjtB8ktltGNhpNwE0Ens0WfaVXeItMdkvmkiUQWSQgxZLJr2O0kbmKkbn9MN1HBzyfLEnZUfk
72EsolwRICZPNprPILoNIyS2c/MQWI919mWSd/l8ZQVoWgx3wSKiNBK5jcFBjKXVmaxPYLmqQeLR
2/nXxUVavS8Tuxpd4mde8Swi/dnMKlEUAqkk/gsCjI/HglUSbTJruE1kzbbaHRrSHtQCF3BT5C4b
UmU6kdFqRRgZJErhHH61UyVPllKnYD1zGlxU6WgviVNjkiT1ogjjYZ0XgDg4u0+u8T9g9K7Zod/Q
KWpbJO+yvdGrP4UDuCRlo1eM7631FD9y2hvFDj1yh7euf1p3S9EA9WaArgzy2zzGQxpFWHtKjkV3
otNLKJpo2QTtlQkO41Dnb0F7hD6gMYIS0MtENUG8b98vVxY4VMP8baIENXYtqJzkqgGHSOmEtR10
gBnmncFDdy3igtn2z/86DY9sGJ2dUyNC42tFE9uArrel7Lue2jn96zKaCb4Qj2aKEWSTFiZQE4pB
fNl/CcKvYt6j7colmL3RcEg0DfH2MdxQrCn7gSoon0BLF9kDuNiKb+Yb6LNjqLJClATvaW5ggBhr
34jgZdNBzrb5rYzpYM1KDx+M0qum/7mk3y/v4CY8r36fOw8kvdQKq8Rc+NCXGgRl0soJZyl0MFzz
aiiB6eRmmDlGPovUYDc/HUj7DEatCE44LrjAizHGMey5GQh5s9pV4tpOMxFLBcsiP10XV1b4+Frk
pMUgyj/FXzYVHN7nDrVHX9p1qGn8uiww0HJljvOUdhz6lDI6QjWfvo4LdFE1vLQa0clsqt3lD7d9
Azrb4m/CZYVinsLu37JmKyokMbS9eSe1dv0K9SHUM/InTCNDxmz4LZfEzUNmnIuYcOSOhIl0Q23G
Me5A6Qud7waRJMuWZ0BHWtcw0ooSM9+lSrR6iNuIjdW883pGttKiK+WnYPu2PGNlha9WLrMUkSl/
p1j6R5k3BDcLirAu8wzJpYJsbwsS1+a4OMubabQiRmSRpQn6M5xayhw1uh7I4+V1iexw6dY0VZ3W
yBg6HWlpB2XvNeXLUie2pEr7y5Y2z+P1ktgOr+74MjQp+kRFYw3Zae7iD4f4PngKHhlvKeqk16JU
ZLN4sbbHJVpybUoNlTDhPw2aTaXiexzM412RDKVrdYy8PB6U09wFaBQpUww+xN2LYMVs83g0Wf8F
nOfrwxznJMfLomZHg635yv4/oiaKVz9GnugpiUHgJXPsW683eEH1UImAzbIm0xP8pkuL5cGM/iq1
UYkctQ5a4YOLKCw4WI5rLbHCGK15nU/BTsLOOpxzrR/esVKlhE46QYIiiHaVQ+iyzfrYwpSUm6TI
0PO9Ysh+tIjeUbeOufWX44C5USRL6QZE+9TMThFejVYKuUyIxktXJqptafobfYFkZZBH57wkeYyJ
LBCBJn6BX6/AXy3wxq1GhLUJDlImZYmaMQFdg3rbHPqdeZeB9gv3RqGshgBT+DJlmhPQ6Bts5sI8
NNouyRTHKha7rATYJXAFvjrZJyFpxhKuAIVbX6J4UjeU4xyJ5JfZt74QVpTDESWQqkjuMG8LQWCI
0Dcnbaf7yVGUBG917X5wAQ4tIqsKkg58Gu5QGV/RtGdn2nIfG1AlnCo3aeOHKii9VkKDlGqCTVNv
RLVy5gCfF4rLNSMslk3+mpj1qVHWJroSx2MDrvj8uvLA1+7Q/Sgkid/+dGdTXBSrklJlgYT4Gofb
2Xpo8dIRih6ttt3wbIOL4RiX7C5Ugf+kB2XW5KZIfJIqsUfLvxxZlxeDjhQOdzsSGaOF4ZLC2Ndo
6+2L2S3H8ffOT5AiGRZSYOQ7H83okQz5hfl92jYi/9GCp4cIzN+35R1oxn0R1cr2us4GufMkkWud
9BKoVnr0iCaJfmqKxSukVNBR/C+JwdkOd4ak86CboYL2eHbfbG2wJx2W+wX9sMSW96ErCrRtvzib
43zPkEDMHeUGZnW0Zzn+3s43UFsaot657BXb8UwIeOAtooIBnMt3hqyX604FcYJ+3x2Mb4zZefR1
v0fTiqjAs1lrVVa2OIzSIRTcqBL4hVqm88Aqg0O9kw+6bSE7tagreoZmv/cJKlb2OF8cSKCHiw7q
lWF+kePMppEoejeTmZUFzvnmKOnbFpLRbjzL7pQ+1RI0Z/9eyH0ikroSWeLcr1sGqSIWRqGL5rXV
alQ2qUfkh0Wb7V4XcCZthhSqcJAyYRjLT5uQZKKFwtqi5fabXPlx9dSpgnASmeAy+iIy28boAK2F
6um4okCkV6T6LjLBeXavd6YslWPhmvqplPZd8SOvXi5Hz7aDnTeKc+g+1aUkLjHYrSn5MwZ07tVJ
FgSoaBXs31fpshSgv2xQkKbMQQClAexW3brEDNzLK9mEm9Un5xzZULNYSxJkKVNb4/62AEX123yO
vLyMBJv2qXhHoGZNdVMnCsbNTAgPfFzSGFQYB8sH02k92bkmXmjHdncKr/6hR0B3tSBl4Nf2bg9M
x4A3SCro72Lfqy2MK5kk7F3CkavvkvVXXx8sY4CMjcClt9e1ssOFqN5WZJkjrAsyNuFX+rPyp718
GP36ij4mN6zr5VcBjl8Zd0iQWAt6bcTKTOVtIQdp8S57Be/f/O9zXyroy7IDF4jp1LhsR8NzWAvc
TmCAr1eAMrSTwgwLsMabsD/muaCl/lMvNbcCvq9KryuSojHXdEanODQHdErextfdUbsvD+zklu5A
iP718qYJ3E3loC2fJCkY2UeJzepqmcPruuxvsk47QaDi4bIpkcvxp3c8ZDKkNfCB0JCGA67/Ah5v
JnN2p6MdR4PeL3u20EVWmSOvz1V+U9lXXQVU3xvLkiWwmtr6cw8O4OUKM5BO4FLXuLYLu/uiOmJn
F35LDgrJ1BYh6GJMR3sc3Cm2JQyAlI6V28qD9DzGNiLM6UEEJsArHoH51XLQqAVjXWK+3HT02ZOa
e7qA7FHE0s8C9dKOctCRKJhhl3v4jFK81UntLOPdNLx09TGN4qNiCpCKvyvyK+JgIwGrRpZUWFFy
CHaFn+M9mNUHRYSjoo3j0EOTVCuICDMTF7ZGbyUQuISaoBguiDa+JLHgDC5LHUbkCoRmw4OEQdWs
+nsY3/4s1Pi2KdTi+qZjm6bcJoNtzjZTymxO9Su9bb4UN50THYWTIAJ45GsULTQrdIPCLShGSb2O
2NNT5nffoFMyjW5gJ/vEk1zj78srFXw2vmCRzUtkWgyTc+muHK9VubBl7RczTM4D+WpFm5uZBUYr
04nCB5nsFPOlEo0yiByDQ4suSYmatliG1h7j4oh9dMzak4CSf7ZdPDxIert0C+zo5J5aX2rtASos
f2iDg4dUaefEmLFd4Ex1au1Fm9FLZwgi6dNVkP8oHCxAEQyMDQQrGfzRk+x+N+yno4SXb4yY7i9v
2ubHQeeXjHsnnsn4FrA0K6K+YI7dgqStN25oCS61bG/mhz+zQz6eVLXSRmFWw06NMq90NIuHpH+w
RBKW7xSNn+B7tRzuqqFFTTuNkJJx+mpxRtzOQuVNDw+5dGjb66B15eFbKfnpDhKdtW9Qf5QfghMk
Ifr4dupu0/H18qo/1Srev+Tq7+EO6K7TSEsVLLv0WNtPzrpzm1PlWSBxa54zsPleNrgJGSt7XKwZ
2ZRmeE6GPeV6lH5o5ClF38hlGyKX4eKsgrT8IsUdgL640yG+3qDpJdLQoZipf2iJi7ZkVNpOl2BJ
zQY7rvwyPkl0sEEFJDC0Ce+rbeMCrifqIFELhsAHdV2Dxz7VIwHQbidNKxvcIVxKaY/5XLjml85v
roiXHofTdzTlPrLbVnJMrsnD5e+0nZOeLfKP+0mOvgwzbRmM0CN1cpjMd6lTedHN7CIf/SFsnxbs
I98wMchGGwYT3C/+OToYvkMOvJzAsXsn/WUch12GnlnBGtmXuRDwBvmIK0NTprEUApDDr82BvcAP
+2XPBqKgRInXVsTZVXKvn0Jf9Hr2qYbGhTbfCjYV0ZKEHXZXfTTvIaEH+kk0ZSkY/KKncS9SzRHt
LAck6DNNEoPhZ1yfyvpaUgSZqNBZOOQIwwUUsh0MzJod38he6i0v2bfeb68UL/cJWIR/mcKT30EO
SPQMzat6BJOdH+yoF++VvXyXX2cn7Tq4Vb3omNa7y+4igC5e2SnNs//EoDn8lQY3Unm08HQi6kkU
WeHQJO0aaZYb9q3I5CxF6kTFDny7aiEiMBD6IIcpqpIo1STDUu0x7dzUYwPkrW/tKArhIhZmwdnC
6zbReAF7ywCH75fwmFhQ5l0SP0xELZZbZjQwvb0LfkAPjltTkoE1qKqYmWIOoVrbgCpeD54HoxS1
5G5Ygvy5BlZ1kC3JnzpNqB6ls1Zl+E7pTV5dm/sQLemXHU5kgnNxUFpW+hjm6F1Es0mWvw76a62L
SitsRzgM/LAO7pjU63GhIOOGkVf5CDnKHYTYcB0avNiLXIxPemDKAyBlh/RWVPcSrY9zdbS+d7Ve
wXQYj44etfeJPp9MqRdkxBtmyMon3ns3VnUO2uSNnFs4O3XrUR8PYfLcVQKCwc3zeW2De++m1f+j
kXktO0whcthHt80eI5qDrXrzvrdrL/326+6h64aBYX8FqoC8nqeJdoilaSt44Pi11O4ofVjCH5dN
bGGEurLBs/uHbR3HWlOzLEB2GK6n18WJ2tIOjSy+qENtyxXXxrhNTJJIHmgLY/IRYXtreBpopKKj
yO22bkhMzZOgjwtT6+S9p3LlEBCwLYwY5WvYAXuZk7j5TnfrK/adRCnGhu99MMW5OK4tkt73bEny
m9W+BLFpt83j5Y/EIpSP4PVyOMyr+15Wwx7+DU6aQ6SBmG0i3pSCUMWCkHdfCurwgiXxRPcpCZJo
rmAuqSubanddcJdlXy4vadvvzp/ofXZm9YkySevN2MAnYoqrFOpxCYjugyvmEPmj0CFYnndhB99J
UlfWpFadsjLCktCHLGc2q4LqB3pbRi6TQ7PcxhcsT/DJCHfTlAvZGPIAbtF64UN1B61rCIe9SMiu
wbj6d7Ynfod+pv4EUiGBZfbLl5bKpYKjPsS5oZcsoGfwnjMFgckOrlJwQuEiJuSEEjkL+/fVzlog
LzLCkC20TW0t9jUQUmS5AAi3LsrrKOOfhsp8HNSFuSS9Dr/OX9Q9hu1Oyk5+hQogNN+oiFJrI0f7
YI87M8uZJg3eJFCUsuvMtl7ZLsJX7hrNnhwZ09jv9XrDFgkDb+TxH+xyaGJC0i7rDexmFvV2VPww
hI9fokjgsEQPy6WTTFjoXpnMTo3h/+SFfJddpnNsiU5NgTX+3SilbZRNEfax86tDBabCar84FUY2
MNLhino0t12R6pTNfGqfRJwtLVSTWUa2kbdXqeGMypU2epejS2SCS9gseYGFFMHVWGQvV+ZtRyVb
M0JBziYyw7kfqP2XvltgxmoSLw1nG/ppnkFrEVZsu/l5xzh3o0ndpznoEB1rj9lLPJvY5X10qz7I
jznIIMBCcUtsTLzs/2wTORckrWVApx3fabG611hZ7iQt9atqEJFx/gtq/Hd5PIdRWIx1ZLBtJDvc
Hu08tSMXM7pXjHyleNbeRAWprVsywvdskMtv6DwvqH4x9/B1XPrrY+3k1+pN7b7rt9j5o+jS9S+Z
ztkiC8AV/DZQRiw0EwEmV85wBZLGfXAFdWztWPr/Ayyyv//z2cJ671EOVhFjH61V1OgV5BvvVQA2
zINqysPkFDfq/8BNsR0DZ1tcqKEhRA4TCi/pq+8Fxl+CYbTH6O2yK24f02cjXKDFHW6YlOF8U98T
9bGvb4paB1fOUy5R989M8bHWtHQO2Lmc1Ako1l7V/FSB70r9UQU/L1v6NDKEygnc8LwqLsBUeWnN
uMSq2KwaMis/vJ7fYIva4Q7ErQ6aT0O7+TEmjqiFQ/DReLojky5hFC74aLVyraMfvr7vrC+C1W0m
OGi406kmQ+ibJ81Hc9rURRJWN4Su8R0ZDtgFweNZ2u2bepTBFiLMHtmn+eT2K4tcSiUPYx8vBlbF
NDoZc6gM1Q5/saNHw2NKnZ3jpG/RMX8RrHQz3FZ2uXCb9WSZ1RlntfUYHJlUZ3PqbNPO77JfFnh5
dxnLNND1aej0kyi8WidZ3LAP15GrrjjoxmERjmxsOsfKBodVKap5M0S12TaOXot93AWJbTktpAsh
74fEWIeieGd4gl3cjPGVWS4V76c+tIoaS1Me6b3iL1cRCAbiHxYqH+kd2AeVI0sh82+GKPnZTOZW
hjm3yaMoWQrCgqGxZ8yvsjtOX/pZ7hk7XDvAWWrcGb9KOMt/SM5nmryLkDzAZ2j5wwqIg65bO9SF
FJ+itXHo3KuG1RoZKlch2jWZqNM99aa9flV8YW8H5jfplxtt+YVxUD1Rkhppid2sot6dOjRRzXaS
BbZqitIi9rfz4X4u/H3qXK9IFaBkwtaGu8wYhveSMvpZVXth3AkSPZEp7lCwsiRaLJYKpRiIb0N/
wstjVu40UYfC1udaL4k7Edo2CTB6DzsLbW20ytt5fi8Is8smPvWtK0E+9jULs8FXQWCw7Ellywft
BvOObnKawd8Ulu5lmyKTXLol5Rik6CgqtG1d+a25HKZJ9i+b2IL+88aBL+BjxjPWNNHmGb6AUSG7
and6/EXDU3je31rjg1mIHk83j+61PQ6sgtGwJIXCHiibCAYnCj+GVAs4O75BhBJHDV5bHjEfeNPU
tqiTfTN7Xdtm273KJZc66IqRFbwZq03k5McG7EYOU7HN7jPnf9CxFX0/zivngIxTqMBl4p8d6Kmo
U9zmDrmTb3uXJSnVs2iKf+sEQmrEuGxMNJjyjwe5RrtqYdmyWd41aMpW3wZhssA84hN6nG3wxegF
gw5V2MCGtB9/4kr1Amn6u8EZPAwt0b3oLrV1uK1W9H4/WH0zSLOaJZlgbdLl56GAkntZP9at9KYl
41WlG5lzOR7YJ7m0Oi4etKiWB6NhWexBg/RAulPZUSZMuQQf6v1mt1pWvZhUC9nRaXS66lpt8TMc
psFv0ikQILDIEuf0WYYNbDP2uZqnehmgdfGW9r/1zrPyCe5QzvCLCVqbkYKQK7305flGLg6XP8xm
QXXtCdyJbORFoWOAjWVXMqv7OcGBMWzJfuH91nuzujbGHcY1lahZsZcJmh8JXkFmQTvEJjKsNow/
FwPZCGqw7Tid/l0xbpJakJttnrur3+eQp2VMQrTEZsWQHLHGHyHEXMN415Lny19FsA6+lE5GLbQa
dukL9WRXLWDUIc3uz0xwh2CPLuZGDv+PtO9ajlsHtv0iVjETfGWaoJFGyZLsF5Yt2wRzjl9/F7Tv
2aIgnsGxd7n8pKppNtAJHVaDRDl+adBLbAqrlNuipQPGAzjkpmrrnPgCg07KbKb0TLQi9E/ULvWK
q/yg+en5j3EZWaBnrahxglz3bbJYLPzC8pmDpaBdOfnBcJ5UZ0CFwO+CP91PxhPkhFmr57SJbBCs
EU7aseJNSJeTx8vXtClxK644iTZnOY4VVurVmubY6ppbzXRXtNZTOpepc5nWptStaHHSLVOTpD36
6V292BHtZpkEsZ6AF75mSEijLkoFXpoaGzpluovCvdG8RhLxLjOyaZzfGTE42QY4ZxJJ2GDp0nDX
I2dRdw/SKNAfkXQbnEszI/Q+mimIGGclsILoON+a54kBs+0ytxUYNiZLn/wnURRTIzoKunzyosiV
TiqjBP66Q5R/sBLbSYeHEoupho4IxEBEi4nJyok2sdLHbQ5aDTX2fblEDo2BTJAZjTfU0mOXaYKj
3LyuFXOcnchaudLzEHJHaBkFchUZe0OqCkdVxACgIlqclVBr2ZyzHDL4P9jxrMiLUi8wXAc3fWQL
GXJhQ81W6slaMchOfHWiqMzEgPwB0SHIb7rb+Kh7benEB7Y8ptjV+1GgaFtdB9qaIGc1rCI1JiXB
FbY+lgcBb/hb7o6SE5Vvj4H2kZWhRhnr6QWisxnmIcbCZKEKvDa+7zfDtE9uxEDdmt/eIMMVOr0O
4smDzdfVigynemmqR4qhUjRujN+y/hjSfSh9K/Urw8rdStidLWKKe1tR7IPUywbU7CreNUt8A3jE
vTXhuS1VXoYHl1ySfVJQUT5hW1TfD5PTw4JKajVaMcoQ0i1QC7vu3pgEZkXEGqd5xqy1FXIJ/3Nf
6XXjW8dOCNUp4oRTuoWMdodZXVQblGMm36v1tSnCJNs2Wu+HxalYGI8t4EhBIqbhdYViKDoQiivZ
MgGesRzCrPAvu5ht87+SQU7FjGGpzIy+qVhzwhM0CD1ysu5Q/kJBVP2bwrK1osa5ZsRRoaJrYA/Y
671jHosg8pvnwZnc5N64kwNWbxNXRgXiwbf6Lq2SVrIlWa4dSc+KTWJXj7Jj3Vb7wgB08WLsWwWv
fFt5/G+Hy3f8StSohqmG6MtY3LScTLTiSK76WKJqP//4q9c9IagdWnjgY4ncR+sMtDzsextAzJ6u
LANL3os7ef5xmaNtDfiXBl/QJgtWPnYRFK0vbxKYDU3ZL7HIz4iIcGEPYCRnddBApLP3YQn/SXe9
EMl+WybeOeFsb9gsvSbTNxMf7rQ9M/E2TIYoQSHihTO6XZEbWsL0OUQ6a36VlxsyiTDBRDQ4A9v2
WNptybj4RFcw2mBd5Uvt9lEv6IvarCczuAzZwvsENVD2HSv3n0iDFU8WeKleOg8R6S7fhaf2tf//
TUSiAgL7bD5WxEp1REemaWgGj/yXj2hbqiWIQV1Whyaxr8wqF9gjAQneMAD2myhdCsMQj8Qzwhyb
mSfvssZsPRZWXPAmAO15VggXaLkY8r+WZuVgkuUub6VrWmkPl0ltVsPXtDiZThJN6sIFtKSq37dA
CE0n242t7JwqKI0X5vfYMG+xLuc05/XvKNfuL9PfksM1eU7WpVEegdoO8nr/RUke5fBaJ8FlEqIL
Y39fiWClDfOQzyAxqeq+ksbSqdLi9b/R4MS8iqKIxBWj0fpG9DWLRNckYoILI4xBMoaRmR7A6P+W
3fY+83IXez6Nu9GbTx0GQYQmYtPNr++GiytkK6JpNoCm+a3zplN+hB86DL8VN/NRhxPIvEgQuJii
LgpDX1BYQhn80ap9Ij/Joo1GIhKcs9PasAAkHbHcIin6E6VV6GVzlx4Bwp0IxHpbg9FUhVcr0Jx4
sMxSC6MGuMZwR5MeqNZtgdXAvUGdJf0ra/ROiDu2PoqLqWggeDT7giWCTgLwz8ui/Qm3kuV60Bjx
Ly/csVXUzvWWiYHSO4nh9oCgxlqm+NjsARbbRM6Cugcaut3/yyKcbbH/lzY/Al331dwNY/imV5qu
OU3zNx1wK+50LnCILRV4ciY8xpBO+yrUn6Whd8NcVLXclr13RjgzaxULmcMFh1iq86OuzH4k169J
Gf+4fFkiMpw5nRI7bUId3IxGAHSLYxy+2rbuXyYiuhT295VBbRVlIHIMmYs6EqRWFkxRLLAGIhKM
zxWJXDcnG5skce+55Ktz75FpEZDYTBSsb54zqdXQZwplsW/01L2hecEcPFtYRI4NEeXbftTICxuB
Nm291dZEOZvaphWR6gYCHYW+YvpTNTmzdg9wQ8xAC0iJZIEzDWi6tBKrAKlYutG1m7A8K9rzZUnY
DO/W7HC2YcK6Cwsr4vH0bJzOM4/ydemmbjpiRY+9m3bVTjTiJjCsfB41aeIJW6pBcLBrw2msAcAB
bX3fGQDcWsK/SBGsuONzqaYtN8CFxAnKavaIvcTIuaBKT3PNWfJkRyPzVPZYE2SI3oAC6efTq6Wa
YaU3M+ppaxy7Ojy0ViGY/xGdI2co2iFXYpUZ9ayQ/VgC1PhgAhI7cYy+cC4LiYgb9veVLicW1dSy
BSlFvqnHZz0VZfzYt34O+v+1rXyLJd4xNewFCKjX9RPDvKee7ZoP6WHyMwYiITAcmyqsqDKxTGwp
1Hg45cWYclMqYZvkTAck+9iVTgI0W2pQdEGOPgG2/+UD3LyrFUHOUNFiCSWDiaEWDk+NlTyQznSJ
sQTjsAiGVjdtxooUZ560LKp6OQZvlSwfo9ZwrSViCMi7/8YRZ5o0pR8LcwBHUr23RsVpE6y1LYEv
0Ii6Q0QMcQbK0FsgwSPCcaNyp3ZnKp/HTvDG3ZRvxcAydCBwEZMfW87kvDcIM+nabGEpu3ow1egv
aq9kRYJTIbOdVX0wmDuUO7fpJ0cONSfCAKQ02P7fXM07N+xAV9oa5lk50RCkBiN12up2CVWvs650
U6S1LOL5pLUrnjipBkgKUWnNCEXobWww6rA8524bec131at2tSAyYiJ1iRwn2Wk9RJZkg9woH41M
dsr0Z2T+QAE7bF6IaGhvW+qIjZkKU8bSay6obJsFGIMFEqRdeKZZ7bTmfSaEWNg2C+9E2AGvbork
naylKUpHUd85KUp9Zn0YlRsAEwkM+LbBeyfE+Qps/cP4RgJCYXPfTvtxehmb0Ymqfd/FAlLbb07V
IJoCwHoNc5wfmTLKcpRKBbY8OXQD9lo15+g45A7asA0/REscKQTWXEiRt0ULMEIpZhBdJJcHD6Do
2NpVAHnSk73EjzxT8GDbFI0Vg5xBykfT7jUWwCh4PelYeNwYLwV9+AslfifCD5Z3mTnPCssW9Op4
guFw41Cjrj6qd9Qsfl2mtR0DYpwCywUM4LwRzmLUWHo25iGilRZwaRjz9YYr46ZDep7u06D+QQW+
Y/MAV+Q4u0HQftLSHOTMpd7begq43xnFPmr+FPC1addXhDhRjElfREUGwSDXo4/n1E7ya2w9wzL5
EPB60UPmDl8FJLciGRvTvrKpI3mJiIaTfkIIJYkOI3WU3dlv3WVfPcfu4moA14kDEbrIFodrctxR
jsUIxHNJhVuxj3ZyNiVBo9iWbumyhr7Bt95Bgy/dx0DDN+RShmgcJ7S4ojMz9TsnfpsmykxXFJlt
JTMxfALQWgvbjwDAxNndZdGKJh0Wy81ipzmgtO3FX+KTvevRACoCBto4PF1RFFmxWJePxk/jdqSq
Uh0b591WP4bFWev+PEL/8PuceQ+NXMvSGQ4rz2Ha512q39qYOAs7gf5uuJEPdDjrXk1G00yMj3qw
nDgajpgAOxVR6Spm8eeR0gdS7EhXHku3sirOWpAajMSZrIe/efJ+IMDpD0qFc9lnOLNU+SoZkaNN
pV8kAi62EgegYhHgoaIsKfM73knVJ9RK2M376Y2014/zt8gnh+pqOo4wDG59Tr6IpG3Lyn4gyrkp
K5J0rUhBNLy2X2U/vyOJQzwTm3hcPTCx77GRBL74bcKbC5k+kORcld1YudwyPjEW7Wun6E6JHToH
S5Du028Whk9mb8HeNjTrBjkwtdFsdi0JkbU34rb1R5jyR5lhAPKqkuMjJARtEQBf1NQpMcM/YpOa
rGSOUf3pggtYjw8UOSNiARUzx8YSpImpjCJPu6dG6zdDJPBj2/bjXynit78nRFYnzGrhdPWTNZ8V
Eaq26Pc5vU5InCVopIQuVK9t9oTxeoF8bFr3lR6YnDrXJbCHAVCFh/Dd4LGl6JJrPv6zXlK+ErXa
b7h9XdEI1E1RLUyycapdt3WOBrEOryx6L1V+tNx0/5UE5w7VcI5qq8bFGzEmQ9NHTQdGmvz65z7+
AyNcWEHSxh6aFvdCrskOj56rFIvdckANNOhjELsppqSflHh1bpzdoGakZajNWnjJd2403I8o8Sna
dWofFkxTtlgfqz5c5lB0U7zZACwxVhOym4pPg/RYlbfoKrhMQsAUX4Ml+pjOWombSpdzAbA8E3OZ
co6nllf113X0jSInc5nitv0FoDdMg4yWXh6OeA6z3KYFYiWsjNQC1D+ABDTliHJDp/yKHWyeCCVl
U39XBDntavSiybUeF6fqj+n8LAmH/Jgd+yQZOha5WTIU6hMUfl/HRZuM4IgeyE7zlj055QcDMAOF
K9KsbVOxosUFM9gZ1NbRDFpJPf0qq/ZO7pFjKprzEBmurtV3dG5PszScxzr1i2I4Grno3bBVx9KV
1TfwBjEq1V5ByIYSarhbDsD4uNLu8x0bElqesKTBwxPwVgiLwTi7dMrcNZaWnClVB877Y0tdAlS2
JLB8OfLkoPSwgtq/LKfbUvN+qZyZlOtilPpOg/My/Vo6EFF3/huC/SV+OCNpzB1NG/ZEiX53L/V3
BlRNA/k2umtHhz6przqQsfT7bNcDJlsU32/GAqsb5Exn2kZ5UeYVALjyr00cFvuiHJ6iKE68elC7
HS3j+sbUBY8Y0YlyBpSYs1LTGgxbueFiEYI/jKJQQCianMkcdaWbJkkBY550tgEBbuGtlHjmz7cY
6xi58yPa0gWi8jZW9ekqDbwz0VQNrCQ+kV1YqZLUKvPfWBzWOnhrvs0nzEKoxc13GSClDA3bARHS
8G1mth3NcpbgHdgFTAPKXbG33pZwFq4wUN5SuBUtvt1MW0y5yNGPhN70f/wr8IOOsxdh3/so3nG7
ZUTX1LhgMZrpRAwbL07W9Wvs8918XuASOkwqS4+XVXvL6a1J8Ta0H7IYw3jsuoyg3aW7MaB78RzZ
pq1WMej3j1zI/BYqa8krbY5wgLaCR3S7qwFthv5AuDogMO3aUFhQ+V8o6ni6I4ekf2oSkzUqoZiG
Qxxdy35b0ye5yr1y7FmztlDutx68qoqOUkZOJbwnV1u0/0jtBE+OJ1SaXBFytpWDFv28fF2bz8Q1
HWZYVq/diMJUlRnoNPXBbJzkNveVq/Q6dTE3oaHg9p3N51TuX0DTA3wRD1OMHaE6xWOcR0aLaE8a
4WqXG2m8SQfFoSL0wC2buKbBsdYY6OtbTNDotKdGepnSp8tntxVCrn+f82JYaqGNmY3fr+TYkSPN
SaQbe5xFBlDEBufLBprSLkpwQ8urfZ685Gv49IZZ5eWHLHYJ234lqnxtTSt/uB7Oh/VGYmXmAtbk
bwRgY7cMCaA4Ixc8/2zB69nYjR6CsKB/FllG0aFyjmyJFiVdUnCLwXYnlV0DiILhl8sXtzUQ/YE9
zpNJdthNWJ3KVJkBrVcBNvj6+kF33nKY5yioBRXLbePxLu98R0DThuFCmTqP7hKwBZjk66u2U4My
GIXIhexyeI+JjdKaSrBxx/5UndCHSgNqMLjrdYzqV8Z01qzEU8rioUt1T0sGQbFg00WvCXJ3Js0W
bZYWBGsTuArmrRkGcxw5aXQ7Yi5pSS2HyqlrjPeXr3FTVFZ8crfY5WUSEwqyZP5WYbQ3ko7zIJrw
3QwlV8zxVYq6C0tVYuo3vcb3061+3Z1YbGBjW32bONq8Z7mE0it2HdoSDiLcOAGPhPPctaWrCupY
SKj1vavWMZAxfiv65F4+yW3xfD9KwnltUnfJ0pcg0/qjr/usOtIdJ+Ts8kC8znozRFgR4544kTEM
9tDmyH8fuoO2J9jQpAf6lXW4zNSmB12R4cx/nqmLoTIblmuTa6g/bPmrJT2MmJG4TEegbnxlqTKB
xJwaeCma5otGR8dod0Z+FdGrmqgCUtveesUT5wvUnKSL2uDoRnfyvGxwAY6/i13UATXAT2KVrnjE
RKTdhPMFOR7BM2XazbBd2YBwtJsDxWfQwpcPUiTrnBmphrRJ6QBCNUL8wTelYyaEKtqQPQvYscDe
VZEXRyXwY7iDVephJCfYWkAGj8BC+hpwtB4Xp+kczcRrF1vCNEzrsKMEiqdzmcGtF9QH6pxIymaj
2iQCdUgLLZ3ioELVQg+D3anl2/7gEnSolmesrv8b2HoWtYJ3CxM0WHf6kfEQgHmmOY06hq+xOkfz
omPlZ0+Tn+xZPk+UxtjQvTU1HisDK7Rnyxps3U26ozI9RWkaYGl4sci7yye6ITIf6HDmETizCUEX
mu5aZFcOjxHdoRftMomtnBoB5horoRAFkSqncwQjBunU4MZGV4bWtW9D8pILgOhDDVwr0dFt2eIP
9Dh9m2e9zMn8puOjzyrVNAhPPUwkbHEgmlvbOEAQ05AwtAwdI1bcAXZI+4w1hvFcdT6T7EbB2hRZ
4KY34ldi2TIgBizAuhkaJ3kRkawqbDq4sPTKKnZqITAbgt/nu6/7yozn0WwR5it6MKkYFp6MQCAD
zP9xIdWaB507Js0s44ZWuBMVu1OfJIDGli5EAAvjX2dPPI654VI+kOPccZ13cQqkBGRz0HPbhUEq
/SrLx7i5tpsvlznbOjzcOhC1TWDho6DPmYVRTchslBZgkBp0Sst4j4mm1bdEDKPV6F8zdIDu8yAT
8mSrU04aPJPIMZ1vJrqnpkAENkkwMHW8JAle55zKUJumliwVOC/jpzprrq3u7K4VON9NIgTtcywR
pQBN7+NRTUlKe5so6K/VK5ea14qCnodUNCK45SPQQPFOhuOlzAui2INhYrIyO9T7zpsBxIbFJvku
u6ptB9ssD0BwfxCaHSbCvIjbKBtgbAsNgrAHH9mjkz2QPNRNYKqSY36X7iaXodnJTuGKXkMbThhV
aR1nZRLsICWcRTCmpWtkDaQ6sh/Cb31y002mo9WBqqSuph/bXtQcthU4rUnyiLFdGbGoQMOpZp5+
tIModewby09P8WN+iwERZMJsz/AuK9emKV8xanNmY56TqK9iMCrto3sL0Gnw8teDD1BERBciF78l
n4hpkLw00c+nGtyp2npeAIURxNL0WKoRulZv5kVgy9VNIijUmfCGyJTyvSuz2Ta5qUKZge7+UqGt
Hb1UceuQ3AcW+rV9E560O3o/3Gc3xk76hkt1AYpyMtzsThTebz3iib36FM5IVmGc92kEuw/EqhIR
TbkD/N1yo57ZNvrED3PHvImeL9/olrlc0+TM5ZhHk2JQRlOPnCp8tlL/MgEhV+wLVvm4cuonSZth
yqTCabDWGEGi7kd3Wo53hRM9Sr/1feiKNtds3irc/1syVf6U2sSiSBJWCVy0YSaAwPPK6blOBD50
U+lXNDjzieldIA2ZoIGW7T3Gkvfpge5Vcepq84pWdDg7Zo2NSocZdEaX3Fmxo/s1Wu2Lq+xJxRB+
MzniuF5Eknu4DP1E51ECSXT9naqkPUSVKZKLrQjEXrHFabcc00xfWFQYfmFzQEVADvLBvmZg3n8F
yYlGWvhqJJ9NS+WjQiOZNTTZg1hfJI6FYXjshldlb4z+ZqnBB0qcEue9pmDTT8ZqSli/YiERdy/5
9IltQ7U9UTJlM5Rf88Wpr5KpatwXoDYE5o7tRIl8VDkPJrai5IHkKaIeLPZ7n3zq6hw5Zc77MaU1
ZXGc6obfCgDFxn66Kyxnzt7w22JxolFEkqn6yn4MdTiXdQb70XhL8M/robvSPQb2qO77K1H9f6v9
6sMFcmo9KGkIKFzIPiCUX6bBwVIqOyivexNtyqpbAKNau88yx2z3jTN8y74rPjAnr0VZ422zuTpp
TusTIB4oUomTbrzJ093Uz3dL4gLGMz6oQQagPONQ2t5lW81Y+3y7tgJcZRXrpPgx/qrG8rSygC9M
wmNaAXjbat0Zu+f6w1/QwdZ0RYWeaZ/GdCcy0r4Pa5iXKnPP1C4AKfWD6O5lKttHuCLDWbERk9uJ
PYKMgVW30wkDSg/pLvlRe4NP9zm6AHTRAW7r44okb9QGqlWNDpLNK8bkDrlPg7lwy8wtgUA37pXb
QuTptkOyd5L8a1HK7dqy8N9lifjuoKAYilX0DMp2j2WMu8tnyo7sk4SsiPHxXy21lZRCGUPpZCyn
HEth5PRK7Xca+gFz49tlav/LccJL6Bok0uRfKK0pKWo9gzfMPjyxJHW0a9EIjoaAHeBnAmFpftPW
sESajEEI+9MACTyEQosC7NHDEqjws8Trvzb+6CnY/RS6y4OAP6bEn47TMtF0rmLG/tOKOBhTmow5
FE47J7fqcTkpTuJ1V0D1ubaRtGvQ8D7/sA+inT+b0dE7WT6Z1RGjwxAI2Kw06mjN16EDYvDyRcDc
9mH+y9xbd8LacEt6EalMVuhBCVjDShq5uQsw89kxgzRof6ii0sam/VrxxfneYaAArWR5+Nx4sewf
5gDUoMZdZNFu9c3waEWHcb7iTDOLpQ/ZtRnDjdWdjP7Pe18gDu8nx3lZrLRSiM1C5iHcxeWX3BT1
2ooY4HyqRhFOYo4DeiUBpl990OjL5cvfjI1XHHBO1JLHwgorcKAYi1cR6iuoUgAOyZVm6bueSIek
Kw+pnAsc2FbHC04O/1QVx/epUjhLE4bkkWmCMTSByZkeo2tWixmugQrt/A2L76Q470LopNRlgzMc
RiyiHX/NVuUW6YtWPmFqyyHmjywSyfdWFZtgAF99K4SyrrqPgicbE3YJ1UzAf2uvLCwon9iKvxjB
gfoAhBWzd6yjuQfAn6jcu2kyVpS5C20qIzJyhUlM5tq9E6KFNoc1lkD+JsWoh3waruMH0VrBbQew
IstFQaGdRvYcovnGSoFjWAXhrXWDtap3Ccoa/VnctiskyN1qhgqzaWEtGes3xR6EvYll4qOb/A7P
rNueWE7vqCIIw02ztWKSCxpqpCwrWuJsI+W6lABP4YftqS8FQddmHm4lPHzFXiWJ1QNIjUWUxSHP
HOul3yFrVJ1pMGDWqcDajluZ4jUZupc15W2F3Cc3984gP9CfR3NT0gWH2gWd1z8pnnLVfiOjU90W
aFOw3fTUn9Kf3Q1zCrFH0Mo4Ovr95Y/YdLWrb+B8w0wSYzEGHPLcvKJ476g9Vm8CURlF7nkQZufY
r13imPMQgzXgudkjC43cI1SlxLbq1isPLC8XCUeiBLppcO6i18qOTBlY67TIsRQkAtsfKeY1Lh/g
Zui3OkDO9sRlkZrVDJYG7RfIOQSol0Nfol3tq2Z4cSrwICJNNDiLM49LS9UOXIVfou/TCWiHt8q9
ivTRE5sDlG7D/6iG/HxRFUuqTBMQJNbgVEXhxMbrXJZOpMyCoxTyxlmZqJFIWwHNF8MI/cJMTbxv
EWtSoEfXZK86cfA3++3WroNPpkY5RrRCC9pf+6zox4b0yl21nwMSVEL0TYFF46eHUjMrZkkBsVR/
CTsLMSZ11U7y4unnZaF8gyW/oGh8+naIW81oCTNqL9FzcrLPVhAf8+vYxwyJ21xpNyk2UvihkyAz
Nz//11Plp4mUupZbhVkVeVfhtRcdw7etgazBUNy4IDpVzqjkWtzgRQ5eE/tHp3832lOhveSi1eJb
fgLbQxSZPc5RF+KnR3syVb3FGl6TU3PCA6EIJuD23r52R3uX7dtDC79ro4ayv3yVG1bsA1nOihl6
OLZFjaMc0CdnL17UvAyTgMaGE/hAg7Nh2DZk670E1gjQWls9dpXox6B+X3KsFIxEg3xbL/MP1DgL
1i7TNBUTqNk10nOAHJ/r5KQN0r1dZp5ll7e0DZ24qJ2IIrVrD4dJLYP/dqhc/BSFLSS0widY/U7v
zplyyCJRO4Ho4nhj1veWlTG7ienf+MY80rc9xt2VfJilQA5qNAQiTSCa8BBdJRc0zWpIF5lFhtOw
GzrULR4mZY8Hhy2a1t54ymCjuqERjBtb2JHF3WJSGUZeG/hldceW3JBDH7Bk7l+gj34gw91UNTZl
2FQodmnDc1HtI+W3VArgTLY5Iai2mpgMV/nSeGZlsk4ZJ6yTXdnbPnsa/R96bZkd4mwyWHmnw2ky
TKKaSOwZzmDqbQxU5K55Yu35qFbsxDH7pvytyHFKnY/FFNEC9eWinhxl3s+Vl1NF4LK3iMAmyihD
KqyrgLO9xYAMjkZlFJOz41I/aN2p6L9e1lWVKcr63DTUOVG0xWSIpgDDROYkrZdGO5MLG0OdgXkc
dzNW92WB7WsIyBtgtTDEZwlz/P+sHLL9/gWdGsiEhU7m0zvsnLz8OaKv+SSQAMxIjXT04uWbNphO
LZ80/Qot+12Kcb/DZWKfevJ43jkj0rYmwXBANnl5OD83xXi2huFc15mfaKETWbW75EWQG9ZeMqpf
l2mLGGVqs87mTF3Tp3VheQCwdaboqi/avV07pu3L2bnvBRHLp8I9xymffOtpKdlmlqDvakZFwQia
c3gYHPVMnzufVW3aH9Ltn1bSeZpc2hb7vdUwLSgyp9k3NfuxSA/W+PgXp0hsBY0WLD/8FvKuTlEf
wjaaxszymuV2mFA7wL4IS3mU6c2SSk4jStXy+vjGka1iMxamQnV0Xny8tL5NydyNzeRp5Xkoj5V6
p6aCLNz2Ta1oqB9p6DWJ0boyjJ6Z7FEFUt/Ka2iRoTBn2RPAN/+ZJCGC7nMRa5ypGfrW1qJsHry8
v5+R/dN+D7YwkyQiwtnoOZkyJUnn0WuPvT/73W3tllg1Cex6wAukrxXaR0S1A/aTn8zb6jjZJ60k
pBttCSs+2snL+n2pnKLx12UJFLHEmU9rqJSGhunkmdUYNGrpGmxjUm4J7OKnsI4XPc4wTsmk06rC
/RjnGTuG0O96UG76f7qYhFgxn4pYPDXOMNpJ00sRrUZvdIvDvOt9VirPXetG+pbeNhiVEU17smPi
r0mTWTMxOmLsT7vJATOamAWmLTw1HbxC66/zKH5AC8lDlFX+n9/YmhR3YyPNljI2ocSJopxSYzjF
GIx04roWVuW3ZGNNibszjDwndjuEo8cWuipnIPx7uV9ek8fid4nh68RPfomyXlvivibJXRxtAfFi
xqrl6QbWu5QVMphDgYWMl4/wU0qYyceaDOe98tDobUMOB6/0Z1f9zQrk9RftfnJHb3B1R0ETvbzv
ZUdUoBawx/efDWEadtIMbaZDtri2gdhLN+Pkv0kI32+WT60Uzq0+emQ+h8lurh410UISgbzbnJWn
IxRBtyHv+SA5pMKe3/5nZ+SuLKpHi06Ms+sABckjGkaTV89wih1yBURQL2VSfEF1bfYFawuLHKdW
m7gTjUavy6j6UpWfRoC3LAOme6RE4CAvKxWQnz6SIxkJ7chsR69Uv84F8uXyWa6eL8u3iAbn54GR
v7QZXSzPUJ9C6yTFB9sQ+NvL94JGw49saOE8zIsMNooIPWnFq5H/uMzDZnD7rqOmzN28WVSUGqEK
yPgyu5FMGWDHCP7a2Ajyxtxhq4uvUP1rOTanUptfLhMXHSAnE2pmFSom60avkW/D/HuSHZRYUBwS
HSD7hJXYZdbcSVoOM051vFgAm1WKdtuKmOAcRSsvWViwaK+xDxH5XvfO8qdzAx/tKOAjPzIhS7qc
lF08elJ4tLM7Wv8sS0GmRHROnEfoyBjTqLMRcwEMJu4OVBSDX9b/TyMxCyDaUiMuJ6+L43xP5Yni
+QQ4cqOmthMPMtZ/SKng1SpwQCb/nplSCHbR1uDKl87tDWuQ6q4mdINlV+kuPZgYXkcr8s/5/rJc
f8qh/3NhNsGbXDbMT0Bwo5KURgwgb0+/aw71cdmnrvSFjbvK6AzJrv/Onb+T46yEXiRtVqsaJiNR
tUqOsmg55vbdvf8+ZyNms1K0Tq7xLFR0R5++R8bNmMCDW/eLNDmXz25bnd5pcTaBlqkSIdc6erS5
xhyI21nAwhQtMNiW9ncinFVoiKLroYwX/RT7tn07DY+XmdiMjDX5nQBnFBa7Tco5Z94OvYfYIzt/
U/bN4tnAnSBOd7+kXnoWvWFEJ8dZiSWpJAUQnxC6hN4utPe73vgFz74X8MZu+7Mnf+eNMxVSbiZA
9+wnj3wZSmfx0PP7K0U41+XAR2W99iLxFjHGhZFtm+d6iHlZLwH+cEUee8PP5sy7zJaACI8Rgpnj
bKlTyF1EB9+azpIJrNlM+EBj33rh8DQuZigsDCjEBXjJDtHeeE4w4WY8U+nKxobwBdsyFxX70lrL
UfzUs29FJ/mpB4UzTBpnKRo7bu2qhRWWm6y7ik3DeKRqqd+SuMQ+9CUhh0bGpogGIYAmAR8WPf+N
owESQaDl/0vY8a8Q8TnLzJB6krLgmR5krCxPj83ViDnXP89d8xxz9kTq46WT2esKKJDOOJw7PHNk
TTRIJJIe9vdVmKGZZgmNg/T02YMe3su635X3/01AOZOi64lJDZabSzE+G49fm/x3a99dprGZP1jZ
LX62qzJtg0ojIrLk0COpm17Fx+zZdIijfJ/3IvQa0aFxhmSqYjtKcwlhTX09Vt9KbMAVAbGL1I0z
HXqGxRqxGcPQBwy3ZgB+gLQDCtXh8rltv9P+lWa+z3VZ9Cwf+gHJAuiMElcAYn/tGDwD0Cj/GyXO
fiTqUHW0xQVRE/U5Q3fIbPqlcmvS4DIhweXonKXQar1RpQ5JuMz6YeoPw6C6Sv79Mg1RnMRXfYgG
RHSpRpzEGsmNAEAdo5PCEuJF4BR3khAvSSTfOmcNFjS+qLPxFhACv9RLPH10lrdIsNol17PIzIkO
kTML4VS3CykRBiR1ew71MmhL81nPJMFdsa++4FR0zjSM2I5epCmeILMJU64vezURdRRuJpxXlkHn
oou2UbqhxGy2Z97lpoNeboBUWl/IGb3dcPtpYH8VLwATaK/OGYhsjBU1rlAa0Om1pJ3ROZvpp0Xb
h1hzoJSvUijqkWc/+OkgFQ1rG9A7qZv8rGQ4mWiMamCRLOPX0N+W5PuSHaN61+aBZYsasVSmqxeo
8Wkqo9PSFhowefFv7aU7sCx3tR8O9c66ocGrek5uQicP+kNyJMgBim50U2jeeeXTV3GvS9pkQPey
9NRoh4QKbOK2xKAGIqPj1cJEMif8pjTpXQ50Ia/o3epU3xTBUv0/0q6sOW6c1/4iVWmhtletvbm9
20leVLEz0b7v+vX30PPdaYXWNGcyD04euqrRIAEQJIBzUCIUbgxabL0x/c7Ob3ml6s0dXAllXKFE
w6uKAXgkp+ljEp01MbTjNLfL4Twa52jkvDJtruFKGuMUudouup7TlFs5lNNjwkPQ4H0/4wD6HEpx
tiB+5Mn8TATi94bkXI/BmyFqpQJzQuawEKHvUdgVKvUkq+NxEHJbkFX/upjtzBP1aUXSTAmMKMxS
lXotB3WJlyyJPLTzjabEvjQ+m+N9Jr8Sw9Hi1zQ8DvIjRyw9pj75GGoFIvBZTQXT6vh8lZj1/Zxp
2fCR0HTA92yJNVjEmd/LveTOu4xwVnPb6Ffy6I6u5A3TnC2TUOAAw4mmZZZk1XZ6oz+Hz3SWHAUE
R8JIMkcq/dJrSjKeJpo1sFwqeFrT3JB6N5Pd9VX81CT7kUSvtGK8So/Rk6VV0wBwbxv/OJjl+1Z+
y/aLI1n9H6lPsbzEU/eS3uVeHFnR8Z9cA6VN3179CsaEpFAvjYqUOA5uyIEAGcQ8kxy1ktxXWmv8
Uj7R1jYTfAy3ocOr6W5fWMDupKDtTKGV5F83FkzIhiRPDSoXXv9SeQA43Zf75sC/7W7nKBrBxLdq
AMSDBY8hRb60lQHIHJAVV/se87TaHqgUoK7qAFjJQ4fd9P+LNPaJTCCVKacK/D9ebuPxXiqOofl0
3Xx4ItilMyq0IRJ9cEB7fmxF+SyU4XMnRRx2BJ4YJmOtMK7U9GA3cbo2eZjVrrCmMbVU0+AE/c2s
ZLViTEhJg0xutAaWQPwQrbEUdJN4fNBN6lOfnHolhokkatHqWWuqgzOrjZfrwPOX8eRW5DtFSTn+
vRk/VqKY+KGRsSJhjzuyOU67cpgOKRoCr9sATwQTQYS6b7VCyCEiLqwoeWwmzq7wdp8NDnWo512D
dGZRszcZkyBxqD4t5X91F+ZEbgDe2Xc5lkqcDSckhW+aokXUyru+XNvaAK8DrNWigWGhX6NNKfZS
Eal4pxnH7239XPa11Si8+ixPCKMLPFEcyxZHsrzc4GVEXhBvEk4Ba/uKR5FH/qcJk19UkpzouoS3
48YLvlG272Cv3XUYAlV+qqj+cpFVOEqxCIJxn5CmU9EBAcYSIH5JO6Bro8lP/NGDo0dyS3DmEN7I
2qZMnbJT4U9VPtZgdegbSp33SY+IEMsHob9LtKMiPFw3iO3DbyWDCQdmnsZ6TON0+jM+iy75g2oF
TEQNzfKCTYCmprilYQWvscfr0NqMRCvRVP2VepmQ9VJIy/haiFa7AY9BeWSV2j7hlbu3jWUliYkS
SalVfaeOWMifoh/djX7kkf07JscmwLhgFIATlLiLyrhZAnKHnEior9cutANSTe/KeI2sbeFhACCP
0Vv1vrOTA9AR3q7v52Y8XGnK+N40mbMsL9noKMpLXN1ovIkq3p4xbrcoZhLinXdwsnYvdedp2UmN
u0Scg4Mj5WMCYmUZlSkodRcj6LakcFTtJZZCqwDvqxKV9vX12nQx+JYpEUXE8DOzUy0R5MKoJXp+
nCT9IILx49/2o38kuSsRzJaIxaIQadLgYUsPAjE/Vd+7jBMOeWow24L5BVWcSoJsS5ieB5GcAZ7i
A/53f321tnPIiy7sxohLB/YEAdsv+yNMuj5QKEnyVAJET3zj5sabZrCSxiZ4XUlkJcXKtY0lKLb8
Iu0E13ym/fWSXc30cuDkXmbnrxw16XJ9ypE+5mkpL6CkMqmYVqtkVAYZwX6fnvMdxftonRgPiIln
OMDBsICGbsde+9p5vGrbpgODy9E0QXEHbkxG50aolDZLYZDa8D3uvprkkaMb/e2fdbsIYNJZXdIy
eQxhKto3ubGMQ+8Pb9krWA+fiDc+0jeh6wI3TXOlELuWA+jLRjIMDsbLfLHTD2D79Irg3zKFf3jZ
SgxzjkWCklamiMZVYTbQ/zP5sc57I9++hK9kUFVXYWkOzLYEIS66IMFLD1Si0W9vZJTavLq00JiI
W5QiYfKDW12jTUXXtow5vqZWiaQ5xHHSupI3PE47ca/7pYOXKE6yu31QrjRkwqEpFriNS7gjfvQM
UoLFHbl7/xNDuD/y5lN5psFExkyb2gLdj4MjTt+IikravuaxDG978sXamcA4JHHfAsQOIoB7m902
uxygJPEt98Snbnlliz6VeUc91MoZXjXjIUM69X63m9/bPX2v4EUnToRgS71iplSt2UGlNt0v4nOs
cTrqPoFlM67EFnOLGdW6Aeznji7BzmuMoKu32R2tagQOsdK9fgj3FYgF7Nxp/uDFv+0Wh4sJshVc
owLBcd0jAHZf+gbz6GgDsIfdcp4emp8UPhWQcLy+To4dKkzsWIRCqAHWiKQmOIjjfpZe6p6DIrUl
gmCQRpdkEwcLO2gbTUMSFRM2LY8x6ifN+m4Uk2+UW/TfR9u1HMalzHTM5jBTBgcNzXtNjXZFrf+U
8pJzQm7Z4FoM41Z1WpW4nMBzi+E4i3dGwGmv23Lb1fezw7SCoARGrRjoHrRnM7cl1DtzdbR7QD1H
51Zxh+jl+rpxFGJnapXURB92hlcRKf9mEtFqhB//TQBz7E6m0QJmCytWTccIeVPIMTCeAswxW4W1
GUYYvXRy5TAk92L+5frv38rF1jtC5a/OPmnRMNbZw4AD43FQ3FB5zxQ/0jnjehw3Yan3ejGs1K5C
578ueKF8nBWXsw3U/tk4vVaDOUp1fValae7w2Gxk1lINVmq8zcJDV77EIDroOGn5ZjBbi2PO00Et
ZTkpsetCSCFgKWwJ8mXU8U+AU1vcxO2eixseLcumKeA2g3E6A8GGBf4rOyGUppi21YU3VXeWNf+6
KWzmQaDQUcAeDEhghWVzIskEdDodY3LdO70FKMjKk9vcblzzvnXQB4HUWP2dfQOHjkK5wQHgzaTF
aQus2baHfwbotU2aQy2PdtfZ7XQelid9aZ3rKm6ayUoc463RJJZCGixIG5bOJ+NNKHkGatP5ftTf
goWj2+ZzASUI+n/lGN8NEr0yJRnJQ+UUJ+WLDsql+EazS38GqA5AWCoke/Ou8wEhxDkuNk1lJZl+
vvLqlmiKKLU5mn/U+JiE+Q2RA87z+WYoX4mgLr8S0Ul1isiHbIJ2pqWHbqf60U7c8Qq0m1fT9SIy
ni2LQCcaR8gZkYERzGMvb/SuVu5poqzur9vHZpxaKcX4dY4Wo74wsGOt8BoGYP8t/Db6el3GZmlo
rRFzlkfi/8eqTDovAOcdxT1pv2Fq29I612g1q01/DhGXnoJa26cQudKNbuhqw/pBUHW1Q8yavDF3
DFy6I2e+newqtsenxi78cnddUc5isiA9fV/XKah3B6dPX/vsRQEyWz/+vC6DZx4sHo+gCxoJaM8H
OmfRE4Hql+7qN5T0roZ/ca9sm8elCvg+YioyEgZmEedoqZMwQR4mvZsnzW+exofME2zVTffKfZVZ
eLhwULHglRGo3X3au4tYtuomYxYwHAw0mjTgh0iC1pIKXFOjc1Gcpfr5d5Z0JYyJyZJaD6BnMTSU
LodTc5t4GAl8H0BGMQOoU+IFyU0rWUljQnKqRxmKl6iQJPtuwLuF8JY4AH08Du7sZK5w6O75D7m8
5WQCc7/Mw1QleE0NQKwwfh0i0CuAriX+IVaadX01ZZ4sJhSjuC+BNwurKd3SUri6C93gRCz5INsa
kOOb1+yYIGewKSZX4BJ/9hMfyFK09u/xrrO8taafr0JArZeDHEcj4mgOZKpUOs4JqFQSHunD5im7
2lImZPeSMBVxTMftJ8HS6rta2OnKl0g1rGi6Wfr76yvMW2D6+UopRZFSqZCglKLF1tLEXhBgYvsU
qIWFfsfrsngLyIRuUxClUsUctQNwvvMchQfS9bu+KzjHN08ME2VULWgkAZivQG8HPblyyoD0HLec
R6HNHOGyS+ybb42wmck1IqeWYqrGLxT/+lrxvp8JI2oltVI6wMn66IbkDyaP4e8TXhJ9zyArBZjI
katxFiwYQ3WyE/iCDgVAoChoNFo0KXJRYIEIyZYt7TjuNNd4kPa/ox7lcga6BV6TGbMzq1isxhB5
iTCM+yqR3CKJ3esitjMF9SKDMbcmyPVCopW0fF6s2nxZptcxjKyxBbZqfsikEXT2t0rIK558wo3+
c2Uvchn70w0AteN9d0DOFZ/JbIW75tbYg4DMqr+FLu24Nazle+KGXrkD3E/jZFx03u3LyEV3tjDb
BeKwSDIeb0ZbeZ9dzGKhgDnfoXaJ3C86ytZ4FDivE9uH+19qs0AMQ0K0vKrQEVKosiWZTyBLteP2
NSm+X9/Xbc+4yGEMF4PqQpUN8LylO6jVIc05t+0PMtzP6cJFAHO+VcEkNAO9eICk5KzujDtkRvf6
64KHX3q4dpR0fAGBHGXQBbrXbfRsABRYPCVu7PVWdPittHq1l8wZOJeqQlqaw1fmXjCPieiiSfb6
mm6HzIvK9PPVKZCqUl8WvY5GdwAHDtlTP58nHsHE5gsqWenBHGxlRtGTaMtQf5hBTkkp3HNc6GIX
D6iO7gNZGQTBqt354W8NNa1FM+EGYM5tlZMeR7c+nopC8cgAKPcl5JjO9svGSkUm5NRCVxOzoJ0k
kU1BQ3OfOOEzsYLb8VR6IFv+vWvCSiITbCJTD3JxwORAviQHLaistpl80Rg5Z+r2bRxXHPRpGyI4
ghgLMUaMKDQRghr5pj8mT8FzcE/s1g5dw8lLK6AIAyJgZwHnXNjyw3Xr3M6ILrIZwxHnWejzFB4f
jWBENg/m/JrPB7OLPaVCi9vbdWnb8eUijbGVDPNiiTHgkqIIuTNKkyWrvJoZTwRjJnIcTGlTiFjM
7DUJ3LLhzBfzFowxCikMza6iKizmu4x5fK36kgeOGN5m5XcSeNfXazt2/LVe7EUVYKBdQ2YcNbF0
02k3KgamqpS3YjwhTDrUGn2Sg2cWL10BWk7z2JZzIFnonJdJnhTmaInihFRlAyMvlgmO9EKS0hJ6
jn39TZC4LBhzvhB1irS4w/NS0tu0RytyTDtHaazYmTeUNhccibyry/ZF/+K+LDKsEtSiThaab0VW
61LQ5shRQ0zjoEX8hd9OyVtI+vnqPGlycJFOGMp25vZkZl9E4RASTga5WZUlK5WYqACG7SCuaExP
TtUeNGJeeOjQhJA/fZzKXIbLv0nrLtvGxIVJIrkZRwNetwCThEYwz3yP0LwUutURKUEHcFGaMGf3
CYX89HrbCLlUl5y4oTJxIxqD/6U+QX2KxL1BOK+Sm3MD6zVlAoeoGaOaVljTYsLjqlzeZ3VqA6tp
l1T6zSiGf8x9cjsDGzpfdDc2OTVWjtWw9a0QAw1jBcZDp6/vJOHLkB3ADm5dj1Y872NrWmbXBO0S
QkVUUt38IcIcUOpL95oDTARP3kUHru/x1GKiigAwBmIo6KSP0STjE3v00wOi8Z2eIpEkgN1NneA8
8RTl2IrGRJk0EgYlHvF+CARGS8E4bsMn9KPm8DlT/sslNPobVm4+TEmPeSRE5eXWuA939QEIsTvi
BIoV3xOQq8ynXKIPMSD7iz3eK/3fvA1dpDNBBtQCSS3JId6hbiRPszGIZ2s31T7bB1jkHJwdphvv
CShysjcNT0ShTXbKQXa6538wRkBX89pKMMFIHfIwGxN1wCTKCOJdrMNrcaRSKT9c6PG4iXiOqjHB
KBtSsxdmyGtd9Qtxp12wyzGRkTrIMTmpH898maAD/oZBFxokE+Z07AEAvEQ3A14JrrslXZ9r68cE
HlNTOpIuEGJkj6BQaMuvaJ9sCefRhq7KFSk6g1MULVVQSbSe3ZPqUMw/8iryysCwjKS1czLzTiiO
C+pM0tIVhlZEZT8CJdPOv9cP1V50M296w21HtSR7QurM7ZTb3C0AvhiggCbkEwv0PKtExAg+anTV
3SQ/l5mXzj+u7xVPBOP1UzMsaaHSd5X6JQ9+FsGjMXBEbL9frNRgfLuaUgIIVFSkR3tyhqcodIrb
xEleh58gQLSmyS4mK3Q0Tv63uWErqYwX90FVhi2BFWpz+jLGJerRJs8oNiPFSgbjuapW1FWfCjRS
pGeK55E4kSPfEUv3FTdJLW7rEG+7GP810ynQuxZKoXvtZ7ibDAsMZsXX+KA8tA7GnFCl8Isb7qlH
jfuTr630ZDwa3b2tVtGMc6SYLKcYmBOqPzuJlRx4nCScbWPfYodOySv0zA/OkD4r7UMWcvaM9/2M
H7dFPjWoQeDdOjkV5Fbhgcdzdugj81wdo0ledo2UYoeG4aDMDwVu0cPP/+SzHzOHKxFjomlJ2yK1
aoCZgLePCnxr5cibwN+8d172XKYLuZKSNGNCygLBJxVvo/DHiFZk+YvSRRYGUHGfkjgnEy9KyEyU
SJO2aMuWvmHHlnagzFKlPbxqzuj1J3rcR27IvQdsnlQrHZkYAfxnQa4bIIOASMEap30U9OhKtvqW
E4u2E9WVICZQVE0eJKUCq+4chMFz9Ri6nSW/B1Zngx4FCRWvPMszQyZQFBgUTMeuw1NSIuOOfRck
6PhKYs5Jv30VXenFBIZ8LIVJiOlQ1336EviUGa86Dg2mTrp/MHXCUYptQa2BSSbqAlbRVN6F/hAm
30jKe/XjyWDiQxQMUh/TNhxU0aM7PPffpS6gruxwD0BM40sIVFFhz+sg3/Y1QkAyDRIoYKz/6muR
UBBtzmecjkJ+ro3gMDem26XIc7PRbQD1WBm8yedtPS8imYuMGSt1reSLATwj3SJDbhsB6umydz1U
bTvYRQo9QFdBJE+GYjDKCdh1IJOKfkxlavU4P2KTY4g8bZhgteipIgktGsKimfyUx2yPfvzndgh3
19XhiaGfr9Qpa4wcVsTAKPME6L3oR9pJltwInFDIk8JEpa6IFZV0InBdTKB16L0dCZJlmjy8ON7e
MDFJLeSOVIEEwIfyJYhuDFzP5eqpw/Tvf1s0JhQtY9eEggF12vFbNP8c5T/S4v66CJ4qTBjqBVBg
iQb8p6mQUjZoPDFvp+UpUh6vy+HsDIs70ptmV0wFWlBLQ3vW6shSjemlG9+uS/mbqPqX17AAI7Wp
xoESjrShzPySu8G+s8gt2vrxJBV7y1eONOqDn5O7izQmEpR9F8tRAaNucDa138G48NjtNIfmk+k7
v41tOwHTcaMxgH0gE2avNDPslK6F2amKckzr5pSOPFCpTRE6GrxocxLYPRg3jcJay8iAVGIIyItk
Ggd5Nj3OqtGf+WnVVjIYJw0i1Gg6XQX4/qP0pYocyiISefIPdDOeyhNxNIuCNC9/FHZ75MXuTXRO
shLOuG5WRFJtNBQ1a18E1vKUoSBc7dIYcGPIyr8DztKpnhNb2P1WdrsSzPiyKoF5Rmphmab53E0p
bcWIuNhWvO1jLEQfWnFuAaiCrqv0TPscw4NyBtwxGhk0pIFoM+FEqM3wcdGKdWvA+JppGQHD2USv
f3MH4lo7NK2m43ka3ZYrNsP6dTcayMpkbFtwUzlo9EcXbCh7M2ZQAOAn75R9cSOe7/9BBwHHWFk0
7EZCp2VqfKyo8B48GM8T+oMAoBjsWwHC9cN7cxxsFR1mwr7ltBJsxszV4jIpgGjIQq6oSAFy9Vhm
rhafQGx+3Rl5IpjTP9VKQ5gyDNOGxXulfI0btwt+5+RfacGEFLAjB21AsHVt+U6En4r6Je44C/WJ
ouuj12Qlgwkp4xiVY51qCCkWxk/d/BzvJkA+eKYNvjrRC23pJnUyPC4415fvbwQboPhAhzYYVpkt
Css2LAFUA+Vc4OijNYL+Gx+0u9TuHclevlX2fOTlvNstBPpFKrNrYldnC1BwqdTAz/azu3iU6344
Nrs6synZvXwMPUqtaJx/ZzCfrGQz25lOxQAwEGVypCgA8M2L0P6BwrudhyontGzHsouSzJ4uAua7
o2nBpBk5ycqjkXBJEHgSmLNAD6e2n3KE5I+3GcAKDWBVnHbZT4qajBrIN97GbXvbRSXmDGjiqJ8l
giQoDQa/k977pt6HHS875UlhDoHClLo66JDSzcVjWRZOU4YWQO9djunT5OZzSP5LGbZMlU2SEhXy
h+lLHjV9NbcIyJgo1mVw5j31c5Ri61VqtxhNTKBUFLRoPpKynTmm94vMBdPiqUU/X11UQvCFBlKD
gC/sND8EFqnugjPAwbThb6IMg6sHeEAa6M51dqBbi7UF5oA1TITvGC40Jq9dXjj7tLlyKxmMQnXT
KoGoI0mdPIRezKsbd1QpzZI9SuILkmY/Fa3rQnkymbBoGkmuEgUNQEus+mH42Myio/DfUOjXfDLB
lWpMHNQLUQt6A6jQf9KBgVfWNr6qLk3lwL7s8bBjt6P9Sh5Ve2UbShOoWWwiAacI227hDbseBNNH
1MBtyW/38i55ILvAFRvOKc0VzMRCRZ9mEnQIutnJfBfBg4bXcq+zGpfuI6ANTzDOO97hxttEJjzW
ZplkUQahRp46w/jSAIFlEXl1tc0gvFpTJiaOqpKO44w7rk40kE4WVthzsgOeBCYeBlmotgJ9FDC1
1mryPyKdM165/UZ50YF9XUvJnPU1vVSg8HpCg6IHrGfjR/SKUegXxQUlkWpPnIxY4ewOO+mNJ19j
UnKaVrnFXnJ6v6/taU+ffkNfsymmDG3LEM5ahR7m4qE+4WrjZX5/ki0AullgwbEoZynev53I5ZUi
tu/hhioqRNMlBaOGv3pKmYMPqqCzJrKfnhVnAhlB4wK77oPvmfdiuwkVSC7S2FtIlWnjXA0IcRR/
ibjLLgQrGUD6Ik97ap3+ZLqAYASaz2RLqESnTv0W3fPO9m0r+0tj9oYiiX0ixDFiQ2qi+xCEQzXn
fZX6+OdgdxHAxPFUn8tAaaBkPcR2OxRW0p5mElo9SNh/J3pfJDHRe6lmgSgpVJl7xcrRKiXU7/LY
/kcpTPDWslkOP4J3uxwExR9Hbyo4S7bdH7AyDCZgD+PUJQMB4nuyN+51r/alBxWBGq9cv8XmtrZB
JkQ3oUR7ULE9o1GdSJ/bcmPsr+/L38SZy8YwEVkpukZMKHxu6+LGdkbi6kePndU62Vk8ifBr3hHw
NwePQXRwfKpod2UkVsFQicKC+/2IVuXpDjWYU+WF94I735k3oic72iu/1eJvosdFKnMmBCirl7EE
QN3sRO9TrW+elTPNLSnGg/h75n6RxsQqLRrCUKdvXoqc2rNyl2vvLdfaeSvJpstmJw3qlME+RB/1
R9WL3W6fHgxnOsy3owndiofOr99+B/OLGH8px+bN0aRIRJ+hXAcg5D4kVjI8cKxyOzBdRDCBiYS5
iklCaNY51am3Oyd9UDAWGvvGCWHYFmOLTihLvEOXfu3neHgRy0SpcQyMySAwTe2m2FP+XjpBad4r
9j9J1Deju4kJA1kFEeAnDvBlyYx+7Dt4XTrspVrzSokbrHgymIAoozNNywtUBMPvzd58LX3BTk81
YGJihyrFhzqnbvRpBVdKMdGxk8GFMNZgpFGzwTMUVI/HltgEBbRlajJr7iIPLS47jrlsJS6qDHZg
ERTSiClMxW4ooy7D3Z5OXFX7CDNpH4MPlMS39tTDn0zxv5NkrmUyJhrGfUwWCSdatMjfSZg8yRLx
r+u1pRZZLSYT/6u4l9qlWAAWVw6WKmZWiBKU3nPKNTwpTDzuimxswQuMnByUInP2FjRf1IkjYzv8
gtkblQZN01Q2ZoyqNAMmuAfQxqNu4Z4DQk/yRABLmLn9K29raHT9bIQXYczW9I0B5Gr6stu0mTvH
ulV2ilfJ063eCraWyq6KK0e9mK/Xt2u7b3qlJBM+NLXQ5ixCmZ/4itc9LjvD0U4mcOIlNzkE547X
iLp5eKtg5sIfcDFkk9m6UAn1pFDhbUmzo1lqElnkqXdmR5Os8rS4OUh4NPe6llshZS2TOUjRe54K
SwK7D5pzpYDEiNNJuGWO6+9njs4+n4beqPGgpWuLF7eoTxfFax7VnFh/XQzQS2BDq3s3KCkLSnmM
vKc8mwOdXbyff8d/L6oA2eJXGRkoCZeIYBwByFl1cQL7giRw8rfru6GwxIpNOMwT6sZ4WuprYEqm
Tqf9x4VijNpYgNehSXjRbMmAcZfvBvrXu2GwrlvVpu+s14o5qcKmMfpGNeE733BolJgOjBywcTn1
l+K7gsk1HmjNZofTWiA1kJUBTDnuknWJh57W7U7KYNFnWsAlxNZpsSukF90fj+YPjpJ0w9nAtJbJ
BvQ5WCKpQkCnAaJw6hvBlp9UnyKudAJvRXmmwQSHRgqLPhbxRmF8S9C43fu5H4mWcZLQK6ggNBgP
vOL1Vta2Vo8JDYO2JEGvYUmnNLGDurDyfj+WX/uE19PMc14mRgBQsgsJzUCHqbCN/rZeOhvJBmcF
OQvIgltoqTjnUQE6AqCT+P2k2kXT8W6TW/nSask+bpsrK8yAKt2UBvxXvjd806P99XT0L/TVG+EG
aRvGYE1A91Y2D7+GpxxzRsZ6GwYYukGqKyZvmSzuKxJ7HHOnoeGKuX/4/Eo59JosSh9j9pXe9OQX
9RWzWBjMkOz8a+WPR17heJOIZr2YVOeVvGHJ226gPTTEj3wKyzO/EDBQLx6llQ8QToAg1uLpSj2U
TvkYOry8g2OWHyFnLb9SIrEucXSZ8bde2onRt37k9C5Sp/28pADa0nADk5BJ/aqiXigq0OeRrEWR
YanTg7qcRPGYLN8y4ef13dtW5iKJiVXmki0k71Arq8fcCvLFGsqf6fhyXQhPHSZGJRiC0voeESMW
Ag/PEEewSXiAcz/U1R9tnvyeQV50YgJU1NW9Jic4kM1HA++ZzT4/dEcCjEQLRwyqqry3jm0nu8hj
41SXVdog4uyMSvkxXsJHTW+c6yu4HUD+EsEOXvR9FQrFggCixSBSU0BfidmrYb/IgJ0YD333W/nG
RRyT0tS1Dlw0SrwYKtpeKhp7yCL7ukabpWgV6BX/s3GdCU19Ho5jKCIVGL5Ij5KnOLVt3CVecySJ
VTsfCBqPGHryRbDQ8ACNtvMQScbNjmiyKLJwoGM7KE0841beOaJdnjU8eOd27Feu7heu+MqbIdj0
spU4JmTFoREqswxElVosLG046s0rCkKcg2zz9gV0ZwA4EAV/bCJaFxo6eGiyOx8kbwJDV24Xu3Iv
g+aU/wSwrZKpmIDsMzVdY4y+7hRMDDQ079A8g7ylituWr9dNRKbB51MYxJPJ/2SwVj/FxdS2A4qc
o425a2CDGy8UxIgenc1uUi1fR8sCbfkCfhiOzuRcuIJj7n/wIv6mg69+B+MOZBHkZaDtc3pU7eIW
4PGTwZk45ywn6w3KkGsiqeENIzl0+mMc+GXHmy7YxCBYPWYoTBzW8jIt+hY35v6gITVVduhyBr6C
2xzp4G+0G3xxZ6IkGvkK53qx2T23Fs3GZDOIAqBWUtvEoPuOHCSn9ktbw6QjXvpmp8HzW2LNu/Lt
ug1tbt3lzUhhzDQdZ0zFVVDZkG7U4E5Wdte/n6fYJzJNA/f1nBbJs5PRfLx5dK1dvKU3tYOq0i51
Ym/8AGyOedMbn1XTZVUE8q+CICaqLPZcVXZBDt4gdAtpuaMayX4ZBv+6dp8d8FcRTIxus1BTlVbq
HdSvay+I1NYKirl2glIPgQhk9Jxz57MX/CqPvYX2Q6bOE1RK9cSeusybp+ZUpzwGyo1I+ascJh7X
IBDWSKt1Tlc7f9b9KlAYZ7bq0/fS8a3nRZCNpJVKRKOGKaP51WST5NlAhafT5w59ZsVejGwDpdba
hql0eMCP/Q9KMgexGhOoFMQv9OSH61u5ceT9+gsYneMoidpAgc55Zsk/KSva8lq9tqBiaRYLmDHc
cZht47moTDd7lSfP5TTHkTL1jiwUP+ZgOIixltqGJB6SMeQY6rbhXGTR37KSFdTGMDcj0tghjsH3
mU6RFXaq6ES69O8nBX5dRyaIVuEcDk2ioqQkBPbQAw5iqW1ZXDj50bZ3I/lXcfDoqBz8qhEmbU1j
KPPemZa7Qb7NeJxN27tz+X7GtYsmmRs5Hzsk/rodpaCP0XMLY9gHkuv/+q2PrthFFOPVyzK1iSrh
/XJZvFR4EJbbSHnlWPe2AVxkMNaNerMZjaOIUbJvdCgK9BNHBaw4kg16F5+CB8+WyglWG29Lv+rF
GLgaFXq/UL3oJZSSC9Z+89ZIrnSv+7U378b7sXJ5wG88RRlLH7PUqOMqwUEa3it9aMVgj8N/nOWk
u/9r5vWraoyRL3OHkqaEO654GPbpN8F+j0Dv+gEKece70G+kJRAmSRpgnzVd1djphIAUPYkF5AY1
RitpgRNwvi0albod+qPc5KU+5T9SJ3Ry9MZwvGxzNS+iVeZ9OC1qo1sa0uMZGizoYigmVmFUaEVU
5MrhrClPFuPRYL0MW7k0EO5zh74LSq+G7s5fazpDjNaS8XUsrPj239MZ/rK4KuPnXSxOrdGg/VEx
m108oiIC+L5Q4qHJ8JRjfHxsFDFvE1wHxvIHSc+hGlvNyHE4mqt9MsrVZrE+3vTdrNGaAfEp7zAB
XQkwzw680sdmZFyJoaquzpI4VQOxzLIesIe3ZbYXlUdF/hoHT9fNgSeF8eM4M4t2mlMcI1Jp6dVO
lb4vICxDCsHxZd7OMK48GqOBJicBxXVgmEzzzyQ9pGLNEbKdUa0Wjcnv+2SplTkinZNJ6JYvRflI
WhPLV7tlaezabuqsRFgew8C4MSoBRXDJTuSKg3/D/RXUglZbl0RZhJYyEQC20l4bnybxIGbuoCxW
E3pm+7UhXw3tq1j4tcqRTE3vs2mivwbU0RJu3swiTz1IvoMpATBzPNhg83FBuslZYvoV10QwKyxI
6KeJzKBz4lCWnblEw2MZGzexmlp5jcJna3jXLfRv4vJFKWY1MfE01BrBni7vi0cRYZadaU8HYx/b
6WBJNgD5fMOeDz1g+a6L3rbZvySzgARZH9RZQ9uVSHkMjBdi+tW/HyukcfEigonGrWkmWd5Qg+1M
K893JPaHltd+y9ODCb56ie4WNUfIz2fZ6ePgoU9VX1qM+/+2XEzwNQy9AsYeCiWRfMrDH1PhJgMn
9m5fH1brxQTfYtBLtS9qWkgDQI+TeNWrvAekuiM78lHdzw/XVeI4FItMsEhi1AcS0t8sVk96Etrg
Pny+LoK3OUwEJu2i5JIJjUbtHOdfFcMdzJ/XRWxf+1arxsSFeUBLRKQoHZ6iw52yo42E2mE8x4fY
773JrSv0YNPnK+GjBkTxLa//gL/ZNvQ6KaA0BRUEXYRVRBy6UOimDG/Tsi95KXr4A0c6tx6FX218
2gPKSajoon2OUhd5zKLKeicXIT2j4/E0am9jfJwQLUQeRjANdtfEMOuaDXh8zCNcwvK6Da2wAZZO
39qiEh9z0TyFsQz4OKX+1290NGRcdGMisJyachujjdJpNFAxWXMSFg9tV+Sh/X+kXVlz3MbO/UWs
4tokX7nOjEaj3bL9wrLimPu+89d/p5WbiGox7M/KQ27dKlUNDDaARgMHB52o8hZcUA0+aIjOj455
WmwnUZnQoZR1gdFnepUp5Yu5mLapjXeRUHtJ3Pg1xq33DeXVoT7I00XUk3RZxgZ6xlBCVQtkqZPx
HnTl6zqzBq856l4Gbp3wevSUS/4Vi2Yw3aT4dEiCbqULPTpQGXEei9sWu/qHMBZkFCaASgFcZrSL
I3oqdvo99WMUetFPP1c+4QSaTYPVQcoKvLmoEhZUppSKGhkBWm1C9FRXniTfJPLJ4IWz1xvr4+d9
E8Mc5yKWsY7pKoTLux5g2yaDcrLbXguufBOjXwo2Zrd67kAubRxSj9fv2KB6g+mutGRuiNggQl7p
sKbuK8iEgPlPwF8Z+3QUpXzCjp0QUODZQfUJVSDMMYN/Ubxgay79fw53kpoK2/sWzFWyYMdJXI44
Ye2hxyK49CTY0TM9X7r77f+xRW9TnqFLJiCYwFKrjGlrSbyMc0MDvU3nzWJ3ek790O9c1VOv2hfe
vPbm1bUSxxiwmg5aGxBk9qS+NNFoAQ/HCbIbRWcc50oEE/7yoGhzI2nQvPIXT/MyL74GqAXtELo2
WrYaX4cbZz6virl5Y4JvHtRoBI2kV9ddXSZpJmfBVNMXbPIQxiczvDG4W6Doi/uDcaxkMMYhdaE4
C2YH1bCiQrDq6w7LFSl0hkdYsB1oVpIYswBOfNRqGS9j1e+OoCYvLLmwx97Kj4U7H1rdap8HHpZv
M9qsZDK2IahFUE81/FAGssXW2vLcRBi/EUft0miiux/TN49rdV8x+XupEpRfDZpFR9cUPoDQo3Le
PZv6oKJN+7imqLNTzFFW9mHfGigqh5EdZTeaeBpBLBwFXz6hykoOYxUmdr1WfYu0QqrSq7oWvizL
MlrNUETWviCeQoxRiJU5x1LaolyifknkH6X+EmW+EKYcMRuYTnjwSiHGEEiIAlNAW5vJERtEgfOw
lEPgLPejh70zh8Y3Fev3cVtUJJDoWFohY/MXcwUp7aL3Wo836pR/W9oDiX+CdcmWZx7Yif7OBw+W
DUx6011uSF7w91WUaHu5qooUwYnigV6BTncEGz5Fr3DDGx7AaTNNehPGDnAFY5XLvbQgXMSSnxau
lpaOIQJSGHwfeQsaNv1pJYt5MsalAkuXgBSTi19pC24v8E+i/r9vgDwhzCkZ6VJXgxD1TkgqWxUD
cNLPFihwvX0x29FvpQyTEczYa4ZqZN+D8EPxhtvaDzQ7HMFCv9iyk7hq7de8StTGUBUsUJFlCRv+
RM1gZ4KiWMkFTcRFXJSW4atufx15Q26FlJItchE3ODpuWqKCu0o2DRUswcw12TTd2AvmjKTLD1FR
7v80L+Rx9LBm2x87K33ZF7cZOlbSmOdBqwkJSoc9yiXTQwop0m1i3pYZx7027WMlhfGuvK/Dtp9p
G6+KrWi+X6qL0nForDczmDcZ7FRqLxbYQlePvbOoh073kozzpei/8UOEWP0+40gCKYph1kOcS3rI
pJdmjC+jcQrCylI6t5M8eeRhtLfj7UokNZVVUOons6uxXYUGJfShwDkQuvRtY9qjRynj+xceKGzb
wTRMqyBbUojIYvhCNZ4DDd1sp1oaVx0ACOhQE1QiwS3H3E4KxR3Hr1MmeEuTnLRu8IdcvAKMnFea
3TSY1b+DuWmwyEaWqgBOoFCQva23lwWrBT9h+isZjKMpGcGktA44lTrdoBYZDbNlGm48fNkXs6nK
25uYBXMkSppkU0BhabKMooJ+pUi9BQJtDlhl05HfxLCQjkk0J2Ma8BRuBMUqm8qp5tqOg+gp/7mv
z6afrQQxflB1kj6nArInmMAlDodrZeJCj6lhf/C1VcbJHI1mYupH6gZM2FV3ERCXweDNS+lFOTmB
88xJ20QB1U3hL0adW+liBFaq6p+61LCvEKOgiglMK6PobCCpjykAtBuvJGOxlOk7SXl8hNtv7JUU
xsdLAsZhoAo7h9xNg6U40gEt7fmWQsSwg8gCm7ibXFFaHf2YPkenyN8/zc2othLP3KhYOjeOsoQv
PZ+aY++n14pvnnKQt++L2Sx9rcQwqXA9pLEUlBCzRPdB8JzkN4t0t7SdNRNXk7x9YZsWuhJGPXIV
NlOxkkmuSh14BMP2ZyPpgZelNU8laoOsjRIJvHTAEhoImIx51E1DxCKCw8XGJa1aq8T6k1C+tNq9
JBx+X6G1KMZGorHJhcnE7OdY/RrBWq5Ef+wL2NYFj2NwOtGJLcbfsmkUUlFrEAqxNU/vHg2CrdZu
Njxx98ZsnQ2R3iQx+YYU6UO9jOhghKVfNVfh8IkwuP59NtMQh6wtlBpXZlt5S7LYOnZZZPFoy13A
sWmOKuyIM0aNi7hvpNEpJzcvzl345/6hbICNQUz49q3YwcREUeIGQ/aw45P2UB2hj2hh/weuQ5dO
KoS26cuWaIUecZM/eS34zbx3LZ0xugJ7mBezwPU4nhaP9gAMwB5jvIgUt/AJr+m0iUtZi2MC0Shk
6TRSgmDVF/7QveWg3k6zM9nRBW0UL3b6w5JYYDTZ/8Zbl/NaKhOXqhKTdnqwqI4cdB4dwQ90w8Wu
YXdfzNbljAKUKquybogSYaw+LcwliosWdWrQ6E43EtapTKlN4pGjzmYvGT4sm0SWNWKwU5dFQKIy
KPEVG9MK73s/OM4/Myt+VEF8FDs1Jy5tqqUYOoKfaWoyoX9fBVolXKZg7FCrEStMU6mtuxiGX2m5
WyjZJ9oYZCWKiVBtCr4Z2cT7vFNjqyaaVUa5JZp3++e0aQ4rKcw5jYXWSuDNhxmkD334gDvGqpdP
lVGIKsMMJF0BjR5j6sCzdP0kQQqZjw3WqPmFs1zldtg50Y+5R7uCEnZ8BjS0FspYemROEzHpTKEa
XIyqsBr5uuQV1jY/30ox+veVPQQl7hClg/V16lMo15aaeEn0mWbdWhHG6ERNnKu8B7x3IcONUkWH
mgydlYm9BV4Lf98eNkP8SiHG6kZ9kHW8QigOyRf0b8rvDzIhwqsaYFqgpcBIB5ND6EUs9h2hmwP1
TLRjMXgAsdJLNfCKChsHo2AOW1TRIjNNlbW4tES4EcagdYr0HOjnqL+PBk4LbONTQQTmkoFOUHTd
ZIx6GsRUVeIYrT8STbZcjz/VQuLI2FDj3edirqRUGgBza3C5Z92hnPzQ9OeUEwE2Qxo+E+AwMi0F
MvkDSI1SqU3hmzOGXqbkcVmsYGosDda8b1rbuvwjiB0TiVSlHiYRb/tgiL5istwucuyjGnhdl41j
wSd7E8NYWD0DvqwmeEhP2VkDyWP2ZV+Nze+lySqghqaKm4DxECPv0lKfcAWQsLHC6FC1F0P5sze+
7YvZLIWgJPaPHCYy4zE7JHKGC/pv8sr0rnkWvsh/TG7pCcflhiyfOSANzTcZC9B0lP7eB7MsR2YA
VwIHUJhbyI/tRn6UhMjhKEb94sMzYiWGCWf5rOc9uuW0po71PajvlLZg60AsyR7Ft5ecK3vTHlbi
mPMS0VGtSIhKrSLX5r3UFOF5UkusSuaotW0XpgLubpDIAMnx/usNQ9hgDQzu6+Qo26inY9qVbuoz
r4fXyZkQ2NEYu9v3pW76lPYmlCq/un8EaSpko0BdPUdGB4YDR5aJFS+9ty9mEyBDVnJY0wArIt17
DOC+Z97Q6ztxxvvkVrVTF63xY/Zldrr75gt2qt+jKeIsP/flb6fmK/mMzYghsBy1BJtR7+B42IFm
XmJb9+VzdOJNnVC/+mieb5+UsRegSjECRZmAhtkrx8EK4+usu0wRuu7kCROxPHeg8WhPHuPnsV6N
VTYhxA+ZTZ886ROIpyMK2SKeeOh5XHo8i2HCvdkkpCMjnlilcE6yp0XRbJ0H8+e4woet3LEKGk0B
tQ99KhRLAfvVEKNHazQYYhG5gO1tB//nwNiqFXgz1STDGMsr5K0ENRURrAy7RS/TCaHSqWsXTSBe
FYknlLmYsXoWpOECTq0e5dLKrhIAgTgRhRrajmEYTEAR67yvAtpMbYPQLgJvEBFNhsWiUzNTwfFw
nj7076tAophTqcwjHHwUwlOW5Y8peL05Cm3W2gmYtOnQK542KiMkk3I1EyO4VpihsZQepBesUBxC
S8W+n/FRPBAs5VY4QjftfSWTiVxTqxcaSgrgjQhO9XSdhddRxqnAbF/VKxlMdDLyvhPGGo/d6aY4
o/kN4I550S7Kd2w78JKTiTrmfjzkKcXEKDlCn6RLxdEx2u9z/V0efxH9cV/EpkGsdGLC0pSZSN81
ZLcxiJ/V78T41DwJ6KfoS9oU0W2kEJOVyZXiMOah3PVOdFy84hvmcmrLdNNr3aYQo8k2rOQgW4Wf
oy7sfka5N9FMjij2zSSkFIBu5tpj3XXe0H1qkG+tHhMhIuxbEYj2OkoYXrC5112u4MOuiWEIzMpz
14Run9ebSky0KE1VaMIciIha/hYKsVWMnISUJ4D+fXVcJOnjuIXlOePsit1NsnDqHZu/rysisF+K
bpgs/EuII03SdeS7Zfrcay+a/omOLFn9Puukab7Uk4oPpFKa4+Ulnh/iiqPDdk1vJYRxTGzdTYtE
hhKUuF85SyAdW+4KERGO2rRoydjm7XNretvp0Uos46wV0co4pkWwv7AcaJneaNf1Mfey65LjOpuh
Byckgj0OZ8VCidoyTxZtAPBLiL/ny50YdFagcRrbPBmMqeXyompxA6C80fzUtdM4fJV5dPM0zflw
ua7UoP+ElTXLgZor3TChC6SKtpzMXtDGh9QwHNwVFsp/J6nBpHYz3e8Hni3NTFUSTVi4Ln2YoZua
fDLkApmRln9L+uMcJ7YZ/dyXsZV9rWSww3KzFqH101I8WXqSf2jdL0NwEl7xg6MIO9WuZHpSCY2E
7zd/x5oFu03vG5Vzy21FhLUiTASdFrMtArq7ZAwusf608PATPB2YkBn3o/i/GjXQpeSULo3VxhxT
5unAmHLXyRMehgkt4NRWMdzKfOfniWBMOYoCcYkNvAEHLObBqqXEE2zpTk7AHk/naofr0AFj9b6N
bX86tIlROpZQxWPi3DjnaZRHOP4qvGjDz948CDUHs7gtQjcJBQUZH0Yi1GpSl65Cht1moxfO7WHs
sOJ6Md19TTYbCCYKG3/LYe6FPjfMMECijZANl7ElK7gN/ckW/NwTHJXDGLU5rLWWxnw4BftORDKk
FOACRpt7o8ImRdUuT/kpcUx3ujOs6sfcIUOorj81ZLKWzdwSgpDGMvYsUdn1F/UX5VFfQov0oE5X
3BKj+A4vidzMjNcimdfmIGEcSV7wcTsQOFAyg/KafEPt2souilvZwT2viUe/HxvXVwJZoGE8gy8o
L0BNoVV3SvytDQ5ReSvKdoFe9b7hbLodmD6BkJMMDEQz0UODQfWmgXKmOvxoU7/Ufu3//tYNZa5+
n4kcmVwlIdgk8ftAxRVeikkk1cMGCn9fzOZtsRLDRA9sOp9JqeJGMvI/TeEapU3LQIkn5EWMzcff
Wh/GzySjMNKgwtB250gYU2z9tLZ0ABknl4D0O/QmHoj7XyRiJZmkY6YA1e33d/w09VE9TcjyO8/w
5wsKjaB41J9Qq4dAfbS5WLLtb/kmkLmwwkHNgA57tXZKax4eKNGddh/6tzSeFKfxmcf+vRkksS7w
bxUZI2xGIjRFhT7aEF0N9YOQfVlijoFsizBkXdcJQXWTceGujOKuonjJvBuu0JF8CJLcRkOPs8Rj
ExYETqy/5bCeK0WDNosmrjHVx17P9pRhrgl7bNCGx+DNjIEmurQJBBEv3UUGAxH38Db1JBK2Wego
TxgsuKELiaEIgtkiOjbnwaP0R9KVYFfu/FX0/iJ74db+qEF8iFYrmYyFFiRQhJqOvOS/ZhvYVz99
ogCo9JGSrPI8ffNxYhIDiF6U9w1UUxl/wGKlqqMa0tnQBSTWB+ECNPaRUnPnTgEDRaJo74eXbSdc
CWXCWCSYxjhMCGOtS91eOUwvA55D9DDrm9jTOLWYzai5EseEs0AVcyDojRaF6g650P83am4by9un
ZIKZJk3GkGEpjLOE81muQYK/ZC+5ELr7X48nhskWwnGoDTXBjS2o96PyoIKmkzeUvJ2RrL4YkxXg
URwraYEDys6gOKBr5iJHx2aVwVr8CHX9xuqeTEyXxR7P5XjaMZEljMQsbyPSYjfhDACnrRvPkcBJ
uF53sX90sb9PirDU0jXAUUYgwCBo0hP4nQNuuvhQg3v/XpaszBNc1ZJOFNqenIAXuaIUNLzph81U
AeUyACCIREwW1qRjQcnUKwhtbXkbx4mlkYd9O9l27ZUE5uYx+wlDAgtYB+aTiOYT8qzaEtzwOvA6
7ALqbJSO+yveiqLt7G4llQkoKknkMpPxbSmDcu7mvnw0juQsXNMtq+MhGy3es307nKxEMuFkHtO+
X0JceOOpO5teeMIeRoxJAzL6ur+NF754J0dNeFUm0CcBC3NLsHKgtqIIX0Pz2/7BbbrASh0mjkiV
3Da5pmOqM8Ae+i91cIPy+76IzaRE17DaBTApjHUwXkb0Oh+xgg4Enmlu92FnSVlrdQBcAMG/L+lf
rPAfUexAwtyrOTiuM4Sr0MGGdtGmq10CB3xAN4lhm3fIu5zqmhdGXgvFH1xcNwwT+H38ZzIaTlI1
ZsUwjk7VHo3gp1YfTdkd2hcFE51l/s3oIht9bXdf2U3LMGR8Tw1QWJGFTei5VGk9gU8HhXyVx5o3
jLz6BEcEC5iYtWWasghvmSyM3EUV74Qs+bWvxZYLr3EyMnPDdEIfmkFsIrv7FV+aY+tjUfNtLljy
Q3QxPPFKzq02//2X0zuZzI1TE5mkWQOZmnCqsClZmnmPDfqvZizinQTGIrBWXQ4KBa9sYGP9AMsq
u9usVNymulS8DJz3BVmjz9NcT3tdhywPvNqv4yryN7qXfLLzW/kQAunE+X5bMNm1euxqOL0Ds3aS
glxstIWH4vElskvs/XkOnAGTxcRLACC1I/DxRrX1ic7TO9HMRaOPCWkE+uDIpPqb3ha21jUPwsgj
Ut4+wDdsFRPmO61vtaJDs0GWHofWL4YU+E6Qy39pPjGyCoXeJDERXsRojxJlGO4QlRKUzT9zoHCL
H/tetuHI72QwUZ6YWd2LKbRptPjaSFUrLELO82mrjAUZeOiiHKcjy2BkhJUkCwDEtU5qLRgVpLdx
dyosOmeeOjz2B/pjH/3rTRgTNUQdxYlqhjCQeAMv+qMwrwyg9E2z4Zk6jQV7kphYIYRa0KDAiQvy
NONJXTnNma6CMpwRvTTFje3yLILmQuCiR2mI2BPMhBDdrLBVa4ZgOnaeguouPUaH5MQDFG/lp+tz
Y4O8po9zqY74lKpfPSa26tdfBAsDD8/IwpHaoDGBE4yd0ToJP6ovhhd7mR0/f8I+8SJU8AwQCcix
8C1WWY40lWGFpUMtQMAHebjWBk4RfPMQsVQL/JgYHvkAmRumDJCkGSMQYtU4SqDbVa88I424DVvV
Hbvu0sSoQu7rtB2XDQ2jKrppKJLIOMSUzTrIrweUHr0ORH6pS+viqmU4DXqwmTte8XLTTS9fCWSc
Im7TZSibeXT65YTpiGXh3WpbyS940d5UYpyhNcR4JMPYgp12cAASsjUQGA/gXFHsHm9pHrH3dkxZ
yWN8gMhVOaJDT21zii1sNPIwsW0NmPqxE7ewedCkjRV66GG+yWMRAVNZLCQyoJ/eW+SOvt8jR72l
FTvJllEo1GywNB94Of5W9/SdWMb842BJJpXMLeaPycn0pqveyx8Tq0JU4SLh6ZPoQ1hZqcjcn0Hd
hZ2MHV8ohzRn2QbDiwNGe1s6mb564Ou2bZNgzVF1LJ/G/7z37GwwAzg2gCKN0TwrYXCO5MzZd7RN
5zbRCZYJkm8Ul96L6A21NwJs3kXn1LiMxImlr0nfYjmRfK6b7hjlIafEs+3ZK4mMZxdNXkyNgDIr
MHmLB1l0TDjFQhhLuC4u8jlxzVuJI3TjoYZeF/gzAO1EjZKt9k+aHi+R0WI1TE8ckj0nOprs9a/9
T7npcGsp9DhXgXhO2yya5X5wgif857e+8U08Uq6J3Gm4/aAt2wAIC2qB8R1jfYzZZ30XtIqwDE6n
tFY4uRG4Qfb12f5obxIYY1+0GsuqimFwZOzEnE96cdUO3r6IrccfbULqKKKYmqmajAyQp5SNmWWQ
YTyIyt0y/1GCNw2sd6mn58/teJnUT5gCbhXFBOwfXXy2orQUoFYfU2yJGPHRMKZoEe2PZFY599fW
6aylMKeT6lg1rKB06sCHRPN6VDl38qatrQUwHy7qsepCpSk2fbcsIPCaDvqls+hmjeqJB7jaqjIq
a2lMqUjGKs9Ij1+fLJRtJHNy1aoOtR05YJZQ7ijrCGr64NmzR/szmNd3whm3CgtNqTNB6B1TOGnt
1TT8IOnXfTvcMvW1fkwUnEgJQlMV8aGfj1JzXcffMU66L4KGNfbqWItgwp4e13FQLd3gtIjnCxEv
VZW6YpG5ORn+3Be1qQ2N6FjJQAjWlLyPQ5qQTl2hF4hBmNIQH9XUjvrHfRGbyYy6ksGoQ/KZKJMS
gov1j9GlKe+CHeLxObkgn/dDh2eBmyph3wr4bjAr+IFAThaBkiAtQbQbr0xykwnPJY9pfOsmpCtd
/hbBeJQCOo5cb+YBeBXdzZLyjB1K162OUpvYTVZlYhFWwmNY3AwTK5mMXwlDlMdypA5OKgZeTwI/
qwtn/6R4X47xniocK4xs4Z6oSFx6pZihV0tCdFiksfzMK3b9CRnD00E2PKk1cmhMVRk2Ms6HwQoO
uo8RSMp6x22J0fzng0+tPh9jhIFGGr3NpYG+vo7mzexGNuXe1IABs/NjiE4x3VcbpUDt7X9U3rkx
iVkQa3IXRREcOSsts35BcNoXwDs15q2QJ0HcSAqMMVTvhPK5KU5JzxlO23oirw+LeR5UxYilI2gq
vvL25KfUH7322HD7lpxPxeLZUNUoZ6IL4O6vH3P9qeWCNrf91sSibMy/aaLI6FHkyqKrpjI45Dp5
7L9IoJ2JHkxXuW6/oW0EusX6IUERJfQ6HkRhUzVMSEOojsFYnTkkUyuiUG1yXPK57GVzfdaH9LBv
BzwRjHKtqYnTmFaD05dXYf5NyO/3f3+r6K+AtelvHdhhDzJSLPoUDI7yAM4yp7/oL9WLas1fZye5
4D+3uuZ+ty2wwDuhTHaEgdgYm63FAdhxQCjDC30MJzcBVoX6BLzXdC1Z44pe8LCAtH88cDcvbHqX
SmfO8SDAQgQm7I6GiRxwTvCuCk6CfpKjJzP5wvmw2yf3JoP+ffUYkMSQLOmM+x5UMC7BooXwKnWN
o9ZaI5BAoAXGImNOwr75FEYi/Y9eTPxV4xq0ZgFkkjvlq+jiUhatHl/12Jww48oLgts56EocE37D
qZhSkpZIaQCX/mvZpnGr4eBAjX3Ho5DdlkYXVyioRBGDXWARxXOKqVb0iWRfU2wdZUTyczotdnnb
nOgKu/3z2zSRN2ls2FpqbTEEkg5OpkZWoZ9aWApv8oQng3GDahEjuZVBk6LDKjLzW5PglhxjzlNk
i8cUdIT/fDh2OUWZkEzSGsQQChwhSN5BSot0zXhtckSH7JTZ6kVwePUgnnaMkxlDirp9hMUthnAb
a88L+RrwEt3tQLJSjXGyZAQpVkRggZoV/6AUrWHlge/O0bGMwJ0dw6OMI1j76gQ/otQJLjyP23Ty
lXzG4cQxb/My0mhSX1hZ/mfMY2qlLvQhw1kJYFwsEMrRNGe8I+VaEJ+VgGTgsMxDwdPNAGiEcAR4
e9/wt1UyTRlz9xhgZrHBhHRF2qEf6xjduZ1OisJJEjevawz1//37zKWZjUtEph6xf4yx9eMuT9Bf
ln/K6dlQj2P3678pw1yf89RPZCpxPnJ8F5TfqvHuP/3+q32ugnxQRNOQ6LhIcD1H4ouq/vjN30dz
AbupgPhCr1rDmNX7S2TUIr2stRokM5nh1SrymSny9kV8fMkxMhg/lZZWnPK2wWX4VT1VXnETebq9
nKbMogXbzOZNdH+IC6/ykDMBtU2zJiZ31iYy16nZN05ZSu446VaoNIfM4PEV0KN95zmMGMbOFFLL
qEXj01Hu19ZHQojRreTEgy/Qf+2eGMbCymhQIykijVMXlx5Mr1l/kHpEHwKeo+nL/lFxvhybq/Vp
qmiBUWI/rfiogE15Liwp4uBNPiaE778bO49bNPFSlzKEiCdK51lf02nx1K4OEp30NO8AKzg0AyfN
/dgTZ6Qyhi5UDe6oBVLRZbKVM8GiaQ1NH+GS2hLit9thGMIAfloFtcGBNw3MMRV2VLcPs27B2iia
WaBrcdMd/kdazlGSJ4a5rKR+KDKBiLLTgcfZSprxrJlLYAWLAKxV+dwG9cGcMTkepZxc5l9c/B+X
Y4v8eQvGqESAL7Ru9gjOBg9Lv35hKRLS0MwWuLnTxzyUOU3m1urHfMQAMkKK9AB+RzSCuuf2a43d
65H724UhRhQTTTBlEqlTUUBUfZ2rD+V0JaaP+2734UZkRDCRBB17cBGF2Da95IIrzoXdqJxr5GNu
y4hgooiECfiQFPhgxVfgl4+5O7wE3mTXGEAWD7+NZ3wvjIVqZyISiFqHsKG7a4IHJeHc8DxtTCav
NXNlHDMapyhoWMF7HMuMztPrMpTQyznSOKfDdhACOQyVYRaxT1f09PI2mTjOwwnwLOw6GhazrOoM
pR6lsfQIQ1rpKZ7/KDovRTDatzROgDeZCCFLSdHHZGkcqTlmzXMkHWfCie88EfTvq4wlnFC6Gqil
EfEokTtJ8qffHv1i7IvxfjmdY6XGS81RQbET115eJI4uP+x/Kt6xM34fkxkbDHKtAdvNxQyem4nz
nXjHzji9nih93me4E4h4ENMXUvVWKWOTj/Kjx1D4vi68eMlCILtyIlkn4FBU3ziJITZvIymWrPZY
nNTA/u1Hy7vzUdkOGJqGxqwE9Hzy0yRei7xtzfsmhmmM9yaWFXEBEnKE5ErIrHn2TeNB470iPnak
GCWYhEEdsQdOone2iYOZwUmnUioiTAhpbnmevzWufspOdNlKfMNrFFD7/feUTxWZhLkDUCQSR112
sEAH8CmrxkrqoUkts/T27YL3IZlwEAt6mRWJIjtqHHpGa9pppN7rsXjcF7Nv6piIe39eYa0KYklv
67TAuvL0hyBrlqjVh3BUsJ2m4iXmH3EizNEx8SHBkAv2MUFe1WN3weLM2NQ1JfYARqDGmvz5TMu1
2TWPbImTBakiEzLSomjqtIRcMC9j9BW3bOiq3zDM+GUA0Uzk8gRu2gmRqDLYBvGhylhjTZfZkKFx
OiLYsvoMNIfdBfeDwjGTzfNbyWHMRC7LVOoJbkDBLCPhMKTKfZ1lSnia5yC7Wga1vwm7RuQEyM0A
DFQKVjqBXPtDnQBMmotmBB2ecTHSlLQ6LPFnQvxKAhOCo3JpZhVYEeyABn5Ji6LvY8GjM+NpwSRe
RVHkY4liMCaBzqD3LVSutdNA9CFavGnBlgjQuW6bJuxGlKhGt7xHf2q0VEeJbCR7KK5Hv02gR70L
C34Bakdo+gDoaXo5ipsCkN5E+1Opviyjux8ttr/Y2+8z3purolDViyo7jaR6pVk6rWra/00E46hK
BXJMbPFtHALISXJV89iSPpYN6TcyZUME+Sbd+sZEPEFU6qAfW+SMR4C+7cJRHIplMF8CR3V6R7L7
hwAoudQxnejEqyxvPgNXwpkPOLRZpTcljep0X4bfHUZPcj/Rd2N0ZD5iPxApW2roGOBq6qRvQAHs
n9J2PF0pwvinBhqyIIjrhuIZe1vr6eTSFR3NAo4987CRkK/U5o24Esm4a6y0oVYsSeNk7eSnQv89
xr7lUk046BrOEbFDAUEz53oQQIx40jx6RLQgwB/e5n1BdhKgS3oN7KAVrXqM7vQYY+srJr0c5Red
rg8d5fG/nZjCJE0p9mTWWdHgRvpKd6lr55rYuT3f0BFSFJNmkMFwogW1gQ/R7+3AWCLXBBNNPRbc
QkOht0zMjE/zDeBdhqJbQ/Qg17z9vZt37koejV6r5820lK1SCIaEca/UIvV3ohAMxD9WJm8Zx3bO
vpLExJC0Kqa5xPgv3Di57f3cb736WDoo+zkZx9O2rZ7ICpY6oGDKPkGVCg/cKoeZKNI9sienGVQr
ag3O43MzsKN3+LcU5tPFajGIYgzjMNOoswXADh211jpO2sDThflsWZVIczDAtXQCDg20GeoI9QHw
Ou2bOk8ZJshGklYZY4TsRJzv9PohUHln8rGr9hpf3z4XE18jo06VJkEZG/NyN5gxcBPHcKbn4goU
8PeF28B/A5vkFg8Zz/uATNQVRqIlXQu7G5rrrr8o01PKe8B9RGUyujFhtmqSStJy6EZr5/kJk0nW
cuqPIlYQ7x/Tv3iRSXQZE44YsGXeio2ipHpQ5dSLumN1E6HSXJ7BnGkJx8/du2+imODXCaU2Kw1E
/RXUyXFGH17kMnJsR7w3Mcr7CKTOWF4eyzEMPH7KZyeVPSmyzO6HUPgKd6ZgO9y9CWN8VlACbAFa
0sZpVGK10U9tEawc/LUy75y2b8Q3QYzb5mWlLlpewuq82Rbd5RheRPTgl4N8O6AsBsjG4g6u7FS+
mtg8ooVtk38TzjjzHJQJ9t4jZsykstJUtxN9sGrynWOL2zHjTQzj0W2ujV2go24Bcua7+UcLLJnp
at8XYAwA4faiO17viKcX48qhIGaamecoxBSGbEl9tuAMjQCUSSZvbc92TdZ8U45xab3MpTQYYf3F
Wfw1HCWgNTFNY6LHh0iFfbT735Jjl7r43gmKNFfSNsCnLPOrerlR63PZjpYwHfbFcE6MnXwSxGLR
4wgX4xT5YXczSi//7feZkCEvhajPJtToYsNvp/4Q153730Qw4aKRE62PQ9TK5eKS9jet+ru8ia+h
/J9z15kIARa2JgQWGEadfB9lnMHyveNB6nmnzQQHRHb0lwbYFipHTqWhKJbP7tQ8JfGX//axmEAQ
K32gmgKUaXR/wuxUzmOF4mnChIC5HYfISAt4iXKbkNaXOuFs9vUhSGpnXxX6Sx8T47dzYXxfzIiS
xyMCalxiP0j0mBuHvnoqiquU8EDGPN/XGd8X6kkgBv1s2g1dT1/6miud6D4eOiPFy0/+5XH9j2Zs
l7oeUJqQEli0KVnVUUcTKLhT7RoDCi3oLBbgc/HMeABpsKehH8h7cHBiKtu+jvN4aIcC0vXmUU+v
BeE5rJ/3j267gPkWSw0mLMw6cFtzY9SOcgPcJNrUy/NwRc6tk13A1YEGtWFn17x9KK9Yjx2LYbvU
WG8khFIEzQaveqzOgf8Kdj6qeDJKoGYLMHAKSvXXZeLYUUYsfmrDMySDCSZzqmtJP+CfoBjHMnyI
7EGydPWoKD+GPrNq7Xsdn4e4tw0ODQxXMBNhYiXoh6iFYMqQCpyXkz6px9apLqWX+drj/vlSLfY+
NBNlFEGtUzJCWFYd+9nrMw7wmushTJRJpjKWhwYCKtPKHoUHOr6TAJVH/zf1hafFHn4YD2DgwGj0
/5F2Zb1x48z2FwmQqIXSq7butt12HDvO8iJk1ULtu/Tr72EGd6ym9TWRzAAzA0wwqiarWCzWck78
JCv//I+sw+sBFVxPo02KPVIEjeoNKBc5jiBHO8i/tl+R8go5WND1/dx9KlEVQ7wYVwMvhYhh0pO0
ajXuf3hLSX363aGNWVTyQABepXl6UEBqdZSBSe3pcSNWzOIUcz9o0wpnXgGBVGPxnZFYktt7z9ts
RQjPl5oORd1FuPmSOaQ29cYJCDCpJJiSrUNwN41KlsnRsH0k+dR23wj5INGPTIAQg+hTy/R0zpHI
e5gxmNyBittV7m2fVcCWBDUEUNtA+Hxd6N6DYrtz/DdtEjXO3MZTFVMNsa8TrY9L143PdqR3H7p5
GsDkiv7so5IsKLHX45R8V7KmidzrP2Fn2Wgk1kGdY3ICMrFOaemgFVFjZEjX9hMrYt8qtP8oQdBc
FS0RaTG95o+VeWBm/mB1zeP1RexdC1iFBaIZDHxxHFRhI+0Wo/gMQ6fWl9HnEzDJeODzWNFnzrqn
HLp3dZCjlNzc5ffTqfCRVpRMVO7vIyZ60UsP/AFdcGfmaDaxGeMXLNUtc87OeLq+xB1TwQpfvy/4
K2OxbbACUdUvbZ6knL4VSQHWsaU8cjQ8NjVfp2L0OltGgrdXY74QLGxtqYPDt2d4d6YvU5DX7hf0
F8dgu+nRwt+d+vfcXVJ0NdXeIHnY7PiVrWRDeD+xSkVfC0Ej/6R8bLTbVX9u7PD6ru5dAxcyBN+l
JnE3A2QTvdNKOJbnBgTo8cFQ/PJ75tz0FAm6R6N7JMp5HZ8lovfC7O3h58vfHP6YqVah8ut8/s7L
sNlDd1YCqBNoCBx2B/C5XvcRlCMSsdyPiRf7VqxwsTdDRvvawMVnPqG9sHItvPDTQ+e46y/iM7S6
kvfXJe6cDHMrUDgZKzpInDnFDUTjw2S/TPrX699/O0uP191WgHA0aKutAxAGeQHBBuKC5sZB9Mzh
GbXAKx9lDLJ7JsOxJzFujkQ0eQPqPDkTQntlJv70OGOqhR31Y3pIK16y4BCUZ1mCZC89eCFQ0Fjb
RLgNMrySON7yeEKRLqTBEuqBvCy3oyv4GNugv8unRGQSX0kM5kQUBv1oQbGgNNb7VmfBdX3tHOsL
GcJygFU9T22Gh8Pa6N6qT2czmwOmT4c/FoO5dlNHYRMTusD3vjxe+lgpaOhWG1DPZI8jMz7PQ3uu
OuXHdTE7p/hCjHC7JQlQnlCmbfxMfxmtc9/e5cvRniUJjL3W4AsxQnRS9Y4WI7hsAHTQVG5Wm+e0
YaHqDF/slRybqjr0cf4TRD6PpHV89GyFBbpojaxx4by9fBlDOq9uOqdns9LdmfUy3u29dPnFL+Sm
tXFnY61MU2fNMB12mvEOjM8ETVzGcFOXt/3wDnQE1bpKgkLptgg+tNLipG5n2FJ2Kt7zZ5HmN49Z
CHgL17yxJxd0re7kx16XuFMnnf3inktwpRdLFiyZuzWzUzCf2uVawJDXTjSK5rgfET07lYx5SGZo
ghutsrFiLCs0fzUnb66V0GbWAA0Pj7FDP1w36p0jenErCka9alqK9mxd9ZNI8Rx9Ciudeeui/scL
XjDqonXaqKM8ZmJP1uzV6mdrkR0c2VIEs0xJTsuOLo1fmC4nNkq8vnQTdDG7zXeOyTOd7GN5+HPY
IR0AYq/hmiEYZlkCu6kH2rSfp8A5io8c7kv9MYXsHccJJ5LUwJ4hbqUJhliSzI6tCTHaUDN04t11
4GFLk8x16h8k+nPSZ2FtgiUWpZpTGykQJLWmIHnm8NbM8EH3tv6K3AroRh3AbKQptb1r8GJLhWue
w/APU8239MTuUds+trc9v+RfyFFWkdu5Bi9ECTGvPuoxKQFr7YOsNs9vhkHyWNhL5WwFiIOV9WiC
v5HPqPIt5JM56Qfrrg+cG54EWP6io/pCmnAVRv2cpU4NhTnZ3TTdoN1ZGSTPE8kxE8crLZ1VA9BD
AU1BvydK0APkrXz8T05JhC9qp4w1SstXYWOccsj9Fg5KUWSJmj0/uzlLpuAwRrpEC1MhZqCFZzM8
eZibOsydaikw4E4ofqEXwUnoDav7xWrg/26y5/ZEggYTWsZDdm+ESDccZVlhiVWbgpdYumhqzAp5
GjNf7pDgD2utkHWEyOxA8A12Zqd2CcAhP2kfumo8sDnscxkegMTdmYInYFa/9LYJFdmM+XPxw0Ft
sp4w5O0bvYxrfu91caEkwRcQNFjnscWFfagAvj0cKs8oAalfkd/AlGhRCtNv1y1d5h4s4eVbaigk
9QNOk3EeAs6c0R/VU/87CyWHMN970GxXKLYfpF0RFw3359YXCw9Br8MDg3nZ4gJsWccQe/dNln2V
WIklxBf5VCd07SBRaW9m/S7KKhekGpJNlBxkS4gucqpMFSYWkD5AXJjcGb/I4+LZN+WDErDcU/H2
CABJ1riyYSzJMbMEB2IrvVY3CZQXx+MJ7/uTk8nY1GX7JziOWJ2d0Zghok0+KGDVjkEVuvx5jxKw
LoGGZ+kAJQNs3GU8P/RqX6e8y3C0VrQ3665F0ZKexLIQnutaDKI3cn6/KzbvBqXvaJPQtvmtpt9Z
cT8+44YCd5Hja5KLd3fjXhf1O8bYCJvU0uwjEy6Qkc+5fVaqH0ouicV2zW4jQrBtREaj1TsAGrBU
HW31NrszoiSsCHDDWCJDJd2rKmy19PtsbxY02ixNFRuz/9zIS3BT+Glgf66/8Q5K9q4C40H9m2qk
UN3rx0u2k4KVZzVr+cR04zcakMJSt0aDbaoo/1GKYOh9NzgZTSFlrh9yUIo036dYBknKDfmaAQrX
opI2RRS1AApztLuueIcCdM6eTBW6S5405+eifru+c7v+waaqgyZDxwYf5OXBUiwFjfALEhODcxeP
zz2Vtrnw++/til4lCPejokZtbfRE/ae52sufisxPv0S+84EPl7Re+ZP6yZ3iK7Wr/lUAsFmd4DZS
thJFqQGo5Ki+Obiz7o/k83/aQLG2vhKVDZrDEVfI57lIXVuGgrv/1HhdhFg/XzUMgGv12KCpewjs
G+3Y37Zofi5vSukc2v45+ldXYhm9jEBAOKmIATtD9Xtm3XZDeYjN/nh9z/bDmM2ShNtw0HKnpQo2
bX6YQ3Q8oaObndWT/vjPSGoUyHDQJGYulsnLhSpWyjhoR2eHZmed7Uk2wiDbO8E7TGU1LKWNvXO6
U16e5vwmNiVl6t20FnFQr7V1A5eh+JCfqa5pK2nR4qCjxmGcTPqkqXe6UXgYMXIXdq7LIGaSp86u
S9oIFVzSmGHMVs9gf/9MR7CDfuBj6p3MKHYD6Y0cwRXFlpn3XY4NHGrPNt0vHHM9CY13LdAGDpVf
nO5rl8P/y+K/PXwFut1VwUOlihVHeQXB5MscjnfVe171t/0k8zAH4iW3eaD4lcTv7lrLZrGCZ3JQ
Q0j6gsuMQ2uo3LV5Yc0fw8Xy3MirEPFhX2IMcmoVmIsyPS0kLOKvlXG6fpR3A4yNCOE1n1rWbCyW
hZtXj0EReCTRT82K/VVGjyoxDvFJXxF1qcjQo8FH78xA6aKleiy0ZjBuSlT83T41zuvclpJJdomW
xFd+SYa4ArSP6pPF9NY6vQfyqa90uSQvKBMjhC9FNhhNk1FsolqdUf929co6L2PhX9fVrhPc6Erw
ULU2jpxlBV6X5qGTLd7SmIfrImQrEXxFm+dWTkaoaaqCZvnUFWEWy4qGsmUIfqIpiVEtBi6PKj2T
5L0ugxfYN2ndAUyrBphCMYpFcwC4zPkbwLbvs+UXpvdcdXrnKJKTw73Km7gIyGn/L0ZQOgZIhrFp
NdiW8o6NH7XuKevuC5Sx62crqoLretl/xG+kCbrv1Daf4wG6V1CRRIpvPALlab2ffgPfOaY0kthX
0uvqBENQpzZvVPRu+pH2nKMhTpXMg/0Pp/0qQLCCDtO9ZNJhBYuHJCwoXwE+9w7QNDfKwfTqQwSg
JGntk2c6rqlMuCiMfEmKvOBVvHwOYtKobsO0Q9/NXxIwotYKSNxZd4PK040xJETy+pDtqHBjkDxF
FXFC0Y01uQu/fyqjv0pqvhrJ7y65zfutqZmiDSnQM1f0GTHMECqmm1t/8+rdCBFuDGLQTLF7hBMp
wpZaoR4Gmk9s7CUv3/0L41/7EHG64paZ/ZzCPgzrljqfB92djJ+x/Xn98d9OFhFi2Q7US0taQZAN
hCQ+fxEjQOJlPubLGR0kRvCb/GSjocrSMxYr0JCW2q5a1u5AZCkQmQjBU/SjspaRBhERczFY8isB
+d14C9TgBESa4wun9ZPNAe3fGq+6EpzF2s+KlgGfy68clae3P7FJA7LCLDEJiWMXqbnsqABYVwwf
SIqb2vmYUM8ubokMrW8/C7IxcMFL1G2RM2PkT/jSZTa8k+FN5wxu3jXvDbd/aR+tBxJyRAVpNwg/
O1cclNjWuWR9adQRdIdQsj0NhzjQ37cJWs56AIDLWmlkd4rYzanOKzquG+RDjMMS1LB8IMfxhnLe
C9J91CUHTWIk4mSuGVvZuE4wEiNCl9JI75oYQM8JC//beRYnco1yGMp6gfp+F0s5N5ITQNI/N2Xk
yZKA+2/hV3MR53GnJu6RGYZVJne57tlATYlvJtPjzeMOqAPa93KU7v2tBCuvShDeEDGjMKu1Pgyg
Y/Bt51PWG16bncFY6l/fyH0/8iqEwFa3rqpwdDsmuK/y8kyi95YpZW3jnvWttb9KEDzvVFDVsGwE
avmJNyLNGPTVANGFWRSklRZA4gWow1xf1P94gb/K5KverMoZjJZFCmSWd3o4HJQgOjYnfpYTyVtf
tn2CG675IHqugIajNNkD6fpwLhvJs4NHDNf2T3C7LG9omfD9Mw68lMSpfbmnkD7suaavyRFCtd7M
Y8VJcaLGMDroPkiPzk0G5EIMLQT1YTRlN5jMLgQHHGc9QPxqyDNdhm76m/SYh2bsos7CTkZofbQz
TzYKsn+1vJqFEJzFuVpaSbfyEnCJsEkPnY66qfaEyWCJ0iRnV4SK6zNLS0uCxTVlhycv6n7WHFq1
IXGDMjFClBYtWdrEPKPero6vJuONoSZ+E5mSuo7Eyh3BSTRxQypTR0Sd0/UwTSvAodZG1g0mW4vg
J2a7KtKh5xGN+myDAb3N3aJ4vO4YZDIEvxAPhtHWpqn606oHhqKdyvXz6tjH/yaF/4qN91HRuWpn
nBAj6qlXjou7ROeulDxMJbbsCG7BKavCYBFQB7RKcw0ldXX9sdNWBEuS1ciUL/iFWG+QBFOhl2q9
6WaQiEiOisS/OYIfaAp0HikjjEslN6xgWEviDlHqMt2nY+Yt9k1Fvl5X0N7e6Sq4jEC5amoA+L5U
kNkucKq6jhdiTVyS135B0PVnPRhFG1yXtPe+2UgSc3sAuS0zk6ErSBkUy63ZeJdpoEzV0tuhWVBH
Lsyn6wL3tLUVKHiEYU2BZT+gd60qD5rx0JWSC29/QZSqaGZGfltERK3GNOvX383vOlRkRuGoNK6u
YbygNV2USSU3+b6mXsWJVh6rtZMUSFwufe4lpPfj3gQz7+S2UvJcbmfi/YdM7L8rE+y8oOOYtjlE
qdpjuwCzd65dc3yXTV8rM3dLpLuva2rPF23lCXafsKZUmyVp/Tq6sbPDgO7Pppkl+7cbCW2lCKbe
pRoGgAqU5NUbdBZ8KDCDsYRWWDx0kiTsvuH9u33ijecYXeFMNOJZl6E7GCUGvk2llcHU7DaebNYj
QqTGmEIAFTpvGnNc67D6AFlO3Pwj+Z78yu7LoDwUspF82cKEy28qHbDT8R1MrP42NsY7UjbhdVOQ
iRCuvklx+tjiTa2dWXhz+5Qw2b7JJPA/31xJtZGUqWZh28rsrkBtSJO4Bck5dYQrbzSisV0NlHBr
krpO+0hj022bbyaR9X5ITo147a1AY4jVDAtRG+aigdzL1gfNkpXDd6XAvRE+4mabInAQOluSnPDl
JFHuVoA66zRXOs66u2cbIaJOpqSZO74UhfwY2i9zoXlGq7mzZUtChV3PthEkKKeyrJXMK96u5fqO
RifA4h+HIiTdzzp5wutP4nJ2TW0jTXDZvK8YFHtgP6SZ6SbF/dRLUpOyfRMctWVVJQOaOzI3oMdq
QEQ4d7nbo+uWffuLY7lZieChTd3pZlbNCOJp/FjqODmKdFSOH+03t85GhuCfZ6O1nF7HNELvA9D/
aIFfpL01QEeoodMMTeYSL73vP/+VZ4kYtvZSmfE8whbyLqhPdRjfQJwVTOFwyoLUz37KmNN3SwA6
ajSQhWFRR2wVXOohQZMvzhJnbed0N7nvvFdPQ2i59IYTfEbecvgLxW1ECi67GNFS2qkQ6ZC7wrhn
reQ9tL+LGwGCw066TtHrHkd38rSwBKstuFgZaO689pcRFqEyH2RVjV2PZACbkjqmhn8JZ9imWZlF
JfpzVqAvle/Zer+ML9d3bVeESXQKKj9C4TQv7wiWoVtv4SnlAmTYxCjdVJ3eA7pdYoISMSLETVas
pHZqHN+4B793ehwxZDQnn/7TWkSAm8IklTM3SGspjfqx1OJw1DHiW68SMbu+7nXLqGBojOG9PdcQ
U8aHHAREdfLzv61DMLSs6EzdLpBHAEU51XtXx/RllsromXeXYTmmaVJDcwDLf6l5x8mZWSEa9U29
v7cz1QOvsuSVt6v1VxFiyyaKPHmdzshiWfVdufhmHGaqxLB2nyYbEcLTZ1qHdKh0HkWpI3L6VXso
8u6BzsuppCBlGWNNInD3ItoIFLSPOa8OHNArptTXMBrYvVI+ZXUMYG1ZsUK2eYIVFJOTgosqU/1Z
/VmQA+sqlxKJz9xtYEN34f8bwe8M+CZETFJkTCngQlDx64J+rU8VI+j105/sZH3SFN2rLfM8xqq3
ZNaPDNXA65a+/1LZyOebsJFfZ8zKMd3c+NoSxsqnEg2csREm+k01gihVHfwsTb3JkoiVba0QrcS2
g6FP0Db5RXJuxiPmXIiMOWC3ArPdWSFg0euGFcaKiEh/GADCgrL+x8LjPCK440Oz9K5vpMwqhahF
Mw0wVAI61E+t7ABS784tDOur1egueIP867KkSxM8x1h1NF9XbF/vo95NAu1IA/0RoFmIXhRfdglK
TrhY+V4WdBMAXhFjwDaY1ofnRrsHAY6rzyfAKEi2ceeOt0wVTNeGyiHCwRV+aY/dohbKWOVpwEn6
zDvttvC+Y3py9YCyeJt7/Z83zFzKEw45wxB1N7ZFGsRd89AQlCIzKnFYb40dIgzc8JbpENO2BW11
ur5oNVoUgmTKQKOc+jkw9DSN/nEFl4sxwThsAl+DmIK9l6kdzZhzBR/9qnnpZLvpFGeexhRPtxVZ
U/lbc78UJph7ssbtWrRdGujlc2mfRvNBKTN3XSXu8e0VeSlG2Lqp0kCHtmJNvZNU/rqOdehM6SiR
sq+gf3dOHOKZeseMkwmLaehTWYYxfRmi8PqR3RfhEMM2DRVM1/zPN242cQbKxi5Lg6p7F1kvSnUo
2F9gt/PdehUieFWazDSpnCwLMHbsE0wH5Q/pwQCfZuU7n/88QQNhwHCxDVMzVEd8rC+JvZaDFiWB
QmO3N/RgHaks4H/bU3Qpg5vHZtfmHHQ2kYXDScAaoIWVVjnvE3PRTkUaKblnRuiFcKcWIHuuqkf2
bRXN4wu6Esun69rbMUOHWBrckWEZGlBrLn8Hi1ZLAdgCoC715HlV82OcjL3732QIx3fCcFfGqijy
KzO96wASicDq23URO4f2YhnCobU6UK0rsRX5uko+lWPzEbzN3qKQh2j4i7oSEOuR5rcBomWrb5By
M6MpegSBkNWjESd7SR1kDWTA5zun6kKIcFmYwAYD1JSKPauSg5YkvpEAioUsfxytYC0Uzz9cTOA2
dATVmASwl8VAIj+1nePYDZ9rzN4lxHl/XT27VkZtB1Al+MvSBWuvAK05lDq2jC6aaw/nNJJ1Bezu
10aC4IXaKDNnDLtgvqT4TOubqTk5f87uwffqdRHCUeGhZKKWEzCYyfeVHsByVUzgTFafrEqGybW7
GhBNWjZS08ANEa7ueY3pqphj5Gdqc5qLARU/Cy021rxIjqZMkKCYidG1VinWZGdPBrtPzcwtZdSc
MhmCappYzxanNiKfLebD5KjHWC0+0KKWPAi5qV4mvjiRxOueCeqpjVadhn6N/GSC+r+v668SACND
+1iVWXjdnLk3uSZKODV2nZU9UNMi9LuXXv/DANCcg+xxnNxQ7aQ4skL2rnPbrExwblFrDeVsYWV5
lHhqDAaWdHa77HkxZQClO+f04uYTVKXUS6U2oJII2hWgLWg2tVdL0sG7s5gLEYKamsa2dDuyES5g
7ttuoarBtZuzacog33bMDoLw/LQM3G8YiLi82ZCXyEq1dZKAFT+qCiP0AAtzJIawH9NjognE7fwG
pcJBpd3EqjWp0gDPFdurnzsXo49+fNLR5AIgJjmX875ERzVscNByyDwhKWFkWhSRdUkD63FYvcQr
0YCXAqwLo52AzkLvqeyNtGsTG4HCTZSwiTJzKdMAUd5Zd5YbEsvaaHZVtREh7OK4EifH0YXZTfON
RdfTbCTnkWSP148t17hwbMEy87p1grMbulEdGZpCgpSqXut8ny2eNmrVDzaAYqOwtzv/usAdl4Qu
FlWlBjSlG2+eR1GeEzjvJFiGrx27r+ew1Ny+fLHWl+uC9nS0ESTWSrt+wRxsBkHWkB0I6JMABChZ
y56OsAhTQ6xgaLb4BmMTOKonBhGRNroZrE5f3VFWt9xxrNiwVyGCp8vXBa/k1UiCRu8eqzhye1L4
uWreDxVwdO1V8WZH9rbY3TtNt7EmPC/flBMKxVgyp5iTIFfYITNqL7Gzv9m7jQjhCBGHrWW2YFla
+TyogUp+GLbkIt9ZhW1RChYVR9MQ6AhHKMrLaeobXEkKmC7K+kA7id/e0b9ta6aKZL6FQpU4E2Xp
CUaxcoQkcXYizVfWPM/sz634IogX1pCZhJpT50R+FPUfMqac1VGR9X/sLONCBt/HzbtLBx/bQh0E
vJoCnKDlZklz9G7J8t8yKfzPN1LShHa1UaSKT9ZPiXZommCWYX3ye1JwZgh3TBvpF1tTofZLEYiD
1nZpEfBm0y2KLC5cp29rL3Ru/+aJ8CpILK90c9kpACJCZE3ukuI5X4KOfb7uviRrEYsrANhsMacL
pVQtEMmTU4wqP5tsj8rYrXdOCTYNaQSVmIZNRYDURS/arOixlqlEk5bWzIO3oLXSu76cnVEAHoq+
ihHcmK3HE7LAMzjMDs6nBKOrPjunjwlau4dPwH731p8jgAp8zF/JMN93DW8jWbCKqDUj0ORigZpu
nPvGeE4b+1wq5QfJCrnHemN9OEjUIsSmgJK+tD5FzfQkU/CgQ2KwcKnN3KQdgtrQfZWmpxUj0Cla
LgdaPTF0Q1bGcMiUQjbYuLvYzY/gZrU5ZevQWmba8Ic4mE/06Dbrf0zLd8lKdxI1DtkIEWL9dbYm
23LgWM11jF2TtUc6MY/FWjC0edgo+te6zh5Uo78tIrQOXJe+a68b4YIhKdo6pgXRIHxOThHtA6ur
jtdF7G+ihUQ34YeCCppUQX2SLWPLEw2ZqxWN21ufkvr9dSH763gVImiqGXtKMcgWYQ7/Lkpbb+5W
yU79ns94a5GvIgQ99VYNTAZuDF2wBNHLCiD+DOhc+EdxRmeh5VWz2wOsTfmyvtghQ2hunqon86CD
fWE8NyeT867hP9NANmjOlXTtlwlKHJKMZmkF79a1mauq7zMddtR8NrTEs+kDW39e3+udoBMG+7oR
ggvo5g6IhgU2YiQjugCtxfZIS39MRfd5nfL70aC5f13innaRVwNkK+IDmJEgkcRgZgENIM/uKB+H
qg+7hcpu1L1N3MgQy71GGzk9azu41LIyPMXKMMWldQAEatQ51DpLAbNTC+BkVVUkq9s7IDooPAGo
y7u3RKSPuprp0BhQX9R+i/svrXpg9ae/2EB8HzyhGspDYvsw2gpSSmuoTEvKW/DQhFbZ/bouYncV
ryLEvmG1UqwltSFCsb6lQJ/srO9V9PwXMsDmSx3bIm/LNE3bszx1YAdmH3sakon9QoPEiCWtgTuF
ZcvRN3KEA5UpOatNB2tBh2AagHnoWBFtda1sfmlo8Y0qxMXMbuPmOeZz7PkIdlwmMYpdk8ejXzN/
93wTwaGNTp2pIw8jWV4dFhZ5o02C67spEyE4NEMfWTsT7GbkDOg6qZ46Ih0clMkQdlLpUkWPbfjl
6Bwfe0Csgnt1vaeYP0MpzyuAziOH3eBRvOgOdQ6SryFufVtdMcxYW1DpQeiAwdn8MzgOAqa4fEQH
YFu1i6fLX+nqVSDfhE2YMAFJsXBMCMTr0m3Gm256ua6pvZyMg1wtD4dMHc1UQk6mSqKuJRUSdE2w
eHrYeR0aDII64PglvQkcUtmVws3rzR5uBPLwbLOkhpjdNOt95A/KWLuKHYelrYdaPn0ayunr9dXt
2shGlvAq42MFZUzgeZN2ms5Om7ZHbe1kT2SZFEFJiupQxWCIdHQlPw6R5k/281+sg5oa5o2RkXHE
2N+xWDxrIwK5cVTCEmTg9SyD+9u7etHt9q8I4TjVM1irIxN2wArt2GWzi9GG0TVS7aUo2psilpET
8O+9MQOKXAzvs0KKiTv9jRlQWtWgdIE8Y1GeMTvxqdBVUDGoYT+atzaNStcoZXXrnQ4NeF8A1Zim
gfqXJoIRJXrbrXEP2+t9Lfw9JY7R99kjYR5MtzIUrF2z2AgT/GzVZ2wpLCgtAZPsomV+bDSyUuyu
Q9rIEBytkoKPnqEa68f38x2mtVV3BmZ37oJ8+rlkrhxuS7YowUy6paQ2SIfgdTXbj2gSzOWf90Ry
JTmao6GoC1crHNrZyao44S/QSF3CpVvvDF2/zWwZ7suuAW7ECKe2QcoR/PZICtmV9WkapqCoAbdq
zsGcD6hbzYHe/8VY6eXSBKMH+K5hKxPUVbzM6JPNorA6OJ55SD+XOcY1ZFC8+8p63UnBAhuw9lXU
gvsrTP0bs9QPSkUlN/3+/bHZRsECDTo4Ue9gG2ukivVTnX8gy7MzfV+6ExmflfxmTX4URdgsx6k6
XfeKUtmCMTpkSJO5wXZqD0BIWD3eedz37oh56q7zq1AOor17eW1WKzwXdHs1tXKBxKb6NTKKecNf
+mq7mXK8vjSJ5sTmrtRqeiQj4KgwYva+jJMDHNrP6yK4rb1xwK9LIcLFP3V12VUORMz0F8veGfTI
Ws27LuN/ONx/LVDsG5vjZZyzHGc5O7WnVvFzvzhER8u1PukBGUMZKscOqZ6FRwg6eagO94Gk7+Wt
UlVstBQdFs9elsWdAsszbyPMuqPIBKrCwmPvCCA95WB9Oyw/l4KFqMaYZ93QYhhGj1ZDd8Qzb3oX
HSwvviE/+vY3hwJo2KyDBWbs2estT+Zb9ixmu3LBay7jMFiqOeAcZs2Bom3U7AbJWd8z/q0IwWPO
qlqPMS8dM23wVpBhN92DUZbBKs0d7T6TtqK48W6iA8yEUqdZYTeYS0XxKcx8B5mAANzooeIbkgzP
3k2AxkbOOoUYmIhP2LYvsyzu4cKY8tEiR7ac6/j92k2evcwuSWWknfuacgw0Z8FIUd+9XJuhV0XU
gCQYxOgvhtNjWuf5+qnbO9mGRhydB/RgoxE2r+2nnsYRv6PLdwYmPvqbWTZUIhMh3ix0jCaT4Bmr
R+eKHVL7wzJIJptkIsRtyuNorhZsU9WBF5qho6yqvWj8eX2vdm0azGeom2AEGiSzl8rQ9HZIuqiF
g1rCKPuVpxhiYYdahpy2txhU2qFy1QbFmTixUi5JWYwzVJLZa5C11XFsFZDPym7jvdVsxQhq0Qfw
IOUMarHqxKXaN7t7QMDrtumP67u2Z8KYDTaA1GghX6fz5W6O5zzVER017JpZPSQqOkxZKsmJ7m/Y
qwRhJYhb4rGY4c7W5b4zPqrzrbwVfX+3XmUIuu+soXDGhB/EQ3yk3xK8SN06HI8UaIYH29UC9Yj5
9DXzFUm7z+7isHeGAWhDnE9BcKW1aO/hcdnaf0rLr3p+Uxsfr2tIJkIIjcpk7midweBI/GmJWres
biMzl1zvu2awWYcQDdUrtRXcO4hS2jOK95Eted5Ivi92AJMS/KIWNwLaHssxrGTEm7vfh8O3VRt5
vzfJ38kBgJfJoyzbweussz0MuvrX9bBrY68ixNwvS/IWQNYQYaqtG1Xemjw01edMyjm9d4dhGei4
Q18N/hZOZEQjZ12jDIGpPrqTfj/lR5J1wZjfjs7s5n8+rw/o7Y044XguTaa0dsZwxdS3i914xD6a
3V/0Ml8IEY6J3cermWISx9eGG0aPiBev64b//2IEjD5p2+KdsAZuy0svNkZVaeUz3zN2U9E7pXlk
yg8dsHtmP0rc2Z6lbUXxP984zNwANNxCIMrQHlMtXFbJUvaO+/b7gvrHsYm7ZMX3q+jdSM9qM6G6
IONbeWvLVEW7rWWgvxxlGrG3vHfKyFAqLiTWPAcUafncPBvtGoIOT5K42xOF9nUdbSFobAGb3uV+
ZWpPIjVNIn+p76PqLne8ZTixSdad+FYtuC01iyCvBogTQ2xISyKbRGmWooW4ujX7+1g2G7u7DA0f
RyMf1TApf7mMmqzxMM/4/oyZj7VeXEw+hQ0o3oguKSzsSiLA0sZqNPUNKL7NZnvMpxI1ktl0q+bL
tHzMl+fmz8MlbBjCF9RaHT40IeilpBHIDXuYQEZ+RctzZ0Zus95Ow8/rJ3N3NVCI5pi8OVF8xsX5
YsdofsfJNOwa7RTa596gzbHKMFaqR/0kSSTwX33pCLAqJMEx7qehC0l0BJgOqpo4q1HlXI8sfhqz
UzpKotldS8OQCbwMxLxpp4sK5tRkqvhr+2QDdJWG13dM8n2xi85ZJzYQO0ani/qOgNJOVh/b/T7l
FyVK7XgsCYqfurFkKeUnpcSLJf5U/N1ZRJcWjBidGcjpXZ6VktkpS7jOx+6UZrfqKBnE2lXy5vt8
hRsXXA7oPtUKfF8xE7dte8+sOxe/Q+LpZWKEjaJFnk8Rw0bVQ3HMwR/H0EA1ygL9nQcyTNa2kczW
4L3ezKdbep72iYbVzIPL2W+jk4Oext+o80lgSox3d02OZoN33aHUFMsPdtkDG1RxHH9V+gCIwm6G
boCmlBW7dvJ5WJSDlmTEMDj4Ykdy7CTobsWgj78+gYr2Rj/yZDZmFNw16L1UOkH5Nma6FCdYRGb0
I+lLiEszcktW60O2gpC5j4P/I+27luPWmW6fiFVgJm8ZJ0ga5eAbluXAnDOf/ixon2+LgrgHv2Xf
umpaDTa6Gx3WwuDrnZzhgRbIzvlryhPJWAfwzPMyRYfHkRWg+8kYVDexkX9FEQ377BSgZnVe3vaX
ez9R6mhXRm+2I8pBYEhxxuFhGhMLG8Qib7rycxqF+EwkdI4wASBhE+ujDNIA2g9xzXRyzDS0+YEA
whJTiV3h9QvnVbNpIWtZ0kdZ3TiFrTxkM0WLFT3Jre5CtwY5i00ol7adTVb08OcniFl8NKmQ8NCm
70eJS5MDnnYuTQdPHT+eQewAcgIDILnnxWxULukp/iuHfSgAkyhtlF6YKIar6AHD1VqeOiu8yABh
LNoNxnuSbze8DHujPkul4sMRU0NrguXSweoe+AIwwg7cydHtr8Bp4gPe67HdN7bgkNvzOm4Z41oY
8yYFgkbXti2EVWa6l4zxFBbCnqjVzXkxXKWYTyZgc38MIsMEeCfe9bvIGazeM9+Ye2Kn3p2XxlGK
HbEB3viSx4sMqi0AkC/AfKuj7zqPSmIr+q5Ojs2HRG0s2qXENS4B1yhlzb4SuVud9OqwSdBaBnO1
RnDmZBqmG5z6NwClXNCD7qhGNnESN/MFTr7COzYm2icjQMTMABppwWhVoiUIgxVNX0iKER8Vhdbm
dZ3NVgcSN9hSw7epwXNYtOaxUOdblEYtWSt/f8EMMFFjAJ4YOztvjmvlaCVKDGlEcIKScTUOl4V2
rOOvHJkIJ2Tgn6KwRpAFcVEZOjxEreVYAekxB6VZNa+ptvlhVlIYM2jrMTGbIp8dwFR3vYcmgir4
589q05pXIphv37aiPmtlOKN7Ri6lorWDaeFUjjbGmOHYVjKY2L4UzVjFPcBVsBSxIFA0z82+8CYA
Y/cvg90Irmhnb4NCXNoK+td/ukcryfSAV5YA6rAxlDMcIPU+gO18Kh+0a7CLUBbtwmp+8YqJb/Na
5wQyMT6bTDR5MTXpSGgg9+7k6N7kiI5oJadlDyjwK/WqdRY7uw3tCjQTD4ubucGVdPxS+rY+c5oo
rDSvFzJJuWxOmI4yGuBfyLvQVa6jx8EN7e4mPvEEbtoRys/YdscsFqDpPsrDwL3elCpyYMB1d+XP
wfx13k43rwIeIjqBLaGkxuiTIMNWergLJx9uyyRFReVF7F/Oy6Cx6NPHA+Q3yio6PIfExEQJc6ky
EQSQFhfmKTdQdy7IdU6K/YxqbUSE4yxKfiHwcGw3VUMiRd/ykomJoo9HV5WYq8+nGe4qyL5Vonrd
NpFXdzwqT2p6n7RTUcXBUKVmfFo3B3VBmUaAnHUqHRClSpC5mAnfmUZ7jCWRl+tuvonUlTTGdfXJ
pFZFIZoO4FEpnFvkYSB6tiY8Hhqfp9qm8a2EMSco0/mliiYzsvo9yp5UnmHwfp9xYJkQNOGklrMz
TjsUJMrsK7Fx9fezl0drqyDQCCyguQX2WBOfIvCA8Cr422mtqosIigRVA3aTNZz0pGuSYAI4HLCo
XGDj7Fs/t7Wf5kPvRLvhIXBrlzd5te3936WyNA9qvZhCNkNq48xuvliBD2twQLWj25MruqkTemjD
uUBC+3PgGvgKdA2QyuuI0SwogYwp4rHWIVnRj0uy63nhefsFtBLAOAwDNRpglsQ0vIAV6wK4KG51
HAATrx8aP/OVL1RN1vowufSY9WOeNojVRqdbjWCPwABt/xyGZX1owFz76I2yNi5Hw5iQDMb7RLK1
+VqpOTnHpif699jw4PkoYmra1gjr3sREsiukF5mYWAZYf6eIt4bO+UAmYbwQWUiXthXCMUB54yuK
99JjMWUXBS41+Mofn2IeJNrbONAnP4uGrGoodEKUxVwY+kYfZmwH4oY1e+XGOGTOssvuIlACSnc9
1rkzsG+SXXuktA+8yRNqceeEM56qVbQMyS9S37DMMGPztET3ov5j6B7yfrRaHnnRZuRaqcr4rVoK
xrbsRtPJlMQb63Y31aDHVP68YQ+TXIlhkqpO6gM9Bt42iHP1U5tiVF8xPE3qOddrM2ahlm4gyYA4
iS2eCKZWCcIYo0BzWLzlgj7AjQLMLaLb+POfA40glUGigQc/aEZQyvt4CbQkIWIjt5NjLhFGosNd
3kku2I85yfdW6NKxoYjGqqKj7cF8oipr+3SmOjX6yUx2S/vtz3Om9e8z30ZLYmiXdJMD+Mx92GS+
1GDkHxjbOp1ImHSvI7gHpuSdF7tl52uxzOl1WpmU84DT01XseF+R+oeciXahvcjBwUST9bw03iEy
fp5gOLYbckiTjd4Kezcffv6dAMazC9ogd0IPAaTxwvBu4VG1bF1U3YS9UXR8dFaYBKklaWYoEf1K
8fesC6253QlcYkWeEMb3yEsKqnijwSkVGJ/N0z3atx5JeIO0G4xHuDkm+lEUclY22WHJSRRSFQju
eHu7vRveqp68M29DHxB44Fl3UkyacomgN536WiYTSMygEDswQU/OfCOfWqB5Oc2eYnS0SGcKrLuk
dp3ZQL/sLwaXOI3P27DZtMCVzswHTLoZtZU0QTU+Df1BJldZbnLavNvubyWD+X51gJ0MsYaOyX64
0HfYd7rULBlLjYXP2zvZMhUDhRk4QHSwdRZ62ehLI1BCdXKG6DZPr+v5apwez1+pNzo2NhSuZTCf
rClD1VymiMbhwG/t2o9RVl2cFuS8ub3MTuPGWK7BhPI/4XjXuvGdfp07kSsnFm+6hbrBc38M8/3a
TK/0WGlM8Gc+LtJsBdLPHIUAcE6d13rzcqy1Zj6i1o5LVIXIreJHWjnEVlQFHdtnWrhOrDayQkfk
AXtuGedaJhNjeqEnpMRwkJM1J7m7NTsOZATv95kY02H/KyqotZjCcgiMxUEjmhNPeCI+xZNOQ1cV
eVMkd+7ctLuw485fb8Us7LkAfRLIRHQm9GPE72fVJB3m8zHiNlzkuqdgWB2Ilw6pLJDe2VXpRm7/
WvZPsYxq2EgsXo1m2wj//QPYl1hWoKsLLu7JySvztGT9hdROO6M1gAE12+ftcPs830UxKb4ydzgA
EaIqfVdnr7F4e/73tx3I++8zl3swQJsZCDjLTr6QusuquxB5WHM8EcyVxV4Nhngm3KTGzGzJxLzI
jIGH8Qv52cooWES7YcoGuU4hBTHN0skOoDscl7Cth4EEUMNuvsK+ghVxBjdIpCC3CIglyPui+j1V
PDiUze8tiRTq0kCS8WkkAemsLDQl2jyjtM+Ismvi+O4Ln3wlgvEC8ZCJczNLeM2nT3HwKxgOZsx5
mG4e1UoE4wVCXanqQIbV1kBhy4IXRfkxyw9/pwaTS/ahVhlC3iISoNhuNq+mcNfyKG94ejCeJq5U
bQq7AqW+AlE8mu3WELxlzDmXfFsMRf1XVfMzVpBRiKKaJvjoCjnMw+1SutXES0roLfsUOKV3GdTw
VnVsTRKadjAQOMmN9o3S/007+cqfdDA1y+68q3nPss2SgbESSJVeCRRMWeirDgIjab7IkjEDgVTk
a7F40HrQahbqlZjOXqwIOwB1WS0m7lq1c+Mu53g4amvnFGfMnVTapMczVbysEivMdFcNGx+MmJex
/gtt4j9GYMYDe6U2Y/pETWujqGAyaKmDE/CiKu9kIOp9xfbfPyZj+8Iky1mk4iGfG+Ihr0Qvy5RX
I9c515j7DRn7x+AM5thyKNPPdufgOt9SLtvYjjOUGksPS0ecm7Dp/mQRl4ACW4FM5KPRTJIZh1Oa
onWP7qbbtwDJFpLqCyuz+EjvYlgIJQG0inNsZv9MCNBqVnjQXcUiHtWJV7jdzBZWwpgQrg5tlulT
bjo6Bljj5nqUBU8yrA6Mfl+wipUg6ePhkXCctMasUXYBAuF0OeWRFSyv52Vs7IR9PDrqZ1bXOojE
LFpS1IL7wJ082Rt91UvdwCmOeOWcyr12qqzQrk8xn/Z904Wt9GNcGBadMY4Q4KsB7FXzh33iDccU
czIXkvn2YhWchTMjtuk7VhJZH9aMgSAsOFEd8LXmXqye4u55rpwi/orXwANOBuKIZH6a2c3CCLt2
6JY5lXCKhGMcXOoRr4q/GWUUU8Q0vY7mFTv0E5rtoLSAc3PUGYNnMioXsurpAW8FefMKv4thZ36m
zNTGueyRJvWNM2qZqw4Zxy9tPgBWIpgbpbW1KQC/yATdlVbvklGOBiuL1fZYd4v+nOW9ZqVh2Dna
GI8ci9h2iZgVh/9QwRvAlhtnwLzpao8sUKHIErJT+gSzHngZeibaw1Z9B+ot3it/80hXMhl3j0pg
k5gpZC4j4NWL7lINee+2zSNdiWAcLwD+MClp4pGvl6c+aTHr9pJOz0OGfe7oJis52cjmvXqXxs4X
BaBGbOGuMF+EsdUQXWhTe02jH1P7Izd5NA+b7nclizGWKRWVZYnwMCDt66gcOvVAisFqFc7bevN2
rcQwzjeMQyXOQ7zdZ+M5TB9j41XEy/O88+XYgcH4XqGr8zCYoYo5zRemgb3cJuc8ozaLVwDe/J99
G4yTRVBM0VeCHtVC8+lQPsTaVR0ctGlXd6JVTpFlCAcS3/+daoynVUtTHCpg7sNrPAxDZJE/p4Gh
jQ9ApSoo4WMQlxEQt9lCB7Qxx1FetdFdqv9oxt15HbZN4F0Ek2lGUVjOAnWwhhoJwDYGxW2T9f2l
Ok2F+3ei6AVbReGy1IoGqO7QZtItjB9bRndYEt7Yz7ZTeFeI8TvxgravUiB17tV0N04g59Frb1jy
wzL8TqS9kmXeebU+GbhKW320xw24TKCLMR+pm4HlUBhL7ATLiYi/Td5UL/ViH94CzO8zX6iKhLir
ByV2Jq/DFFG3mz3aveQ1Dz8nSYwc5vO0hgZELB16jIf+UaT19cx6qyG6i19fdFfLTee2oMoofN7k
5uc5UUY0882IMOmjNObx2/5n6i5PYojFz384bYzb6eX8B/vkXBlpTNgYo16sxZRAUfEgYrhnyH0i
v/a8FPrTzfoohi24xUMJkMJGiJxi8Iv5to4dMeYEdp4IJkzUgMob0ybAXK3pR8YN4HWtzuQxZ3KO
6w0zcXVtgWaXSlIqxk5vPqX1r7kg3qK81ELonP8s/2EFmL3S6eLUpxHoVsmNTK/VyClBinet2LWd
+2hXVbM7uPS5v1Sc0PS5sfP2id4lMnaXLESOAMsXAyvC8ImPvi+Ye8Vd9ppeKvvxh3LfO4ZVuJWv
YAp7L/FOdttzvItnDLEKKimRAjl2MKjw0NfdnVDyDpUjgk1a6ilr4nSGEaZFZKkoL2rlM+ezfcqL
Ph4iOw3bEFGMU9WMMFiU9P7sKm57ifGUwv6x2IE17vvBUm0UHx2J17Kn0yifPeO/52cw6UsV5m3c
KhJ1G8EhO3W7CdsHmhcdePyk1A7OCWJymG5U245UuGcVmouZKlnZcF+0z7kQ2dNUu5XG0Wz7yr0r
Rr/q6spNozpVQa1FTotSZFQAvEez++E5qwTODfj8MmA+HhO8zHQc0gGjm06PqQfsOuxyO/AUS7T/
IR7440cBI46JZWTSM0EMEGOSLnEFbbH6lNjn7XHbJ76fHRPG1KXQhB6bAEDa9EgQWSnINZQv+d13
GYzfCBIxl7QJESQoS7sWHqf0NyE/z+ux7Q5BVoaaD14x2Hr5aAQL6FvyZYoRplRLfqYEtbSKhaVS
bA65KR+xZ9NVvMtjwT2XKojLvDWA3Sg6+nME9yu4gWeiyR06g5vsyDG6RDGSo+XmHV5JZUKYEpdB
G/RVhDuMpro/7MJ9u0+Aa11zqhXbpr6SxHgLwZTGRQUQHN73DvmtoIA27crJxwz6o+hSphKHVxjc
dBsriYzbwHhYn+vYz3R0YAebyX2AKYWwza1oua27yIvwhjx/mpt+YyWQ8RuJGkyC1MIVC2A8EOLC
mvXGyo3BXWbOk4tnLIzfkPHVSBjAOIn+hOEYKxBKji6fGZqpr1gpw/iKIFnKDEPTNK6AI/xn4Ofu
tOus6dA8BhbG57z0jtcj3fQdoobtOVHVaVP745WbQjVN40GGMWa/wVAZqLMl/vEc55ta7zKYbzSH
c9WC+it21Ea1spHmN4tl8BAVti3hXQrzfbICrYwU03LOpNzqI+awMOoQPmdcjt7PT29GHeYrwcar
zJjxlaZnYPoD9i23xVvVl5z8xHuhbNvcu06MZy8I6ZYyxsDchIjfHGYetud/eIh3AYxbH2K1kGtx
jhxZssVnCbw44WHJrbC0it+Cj/6LI92ev7CfJzaY42OcfDdGVZflSoSVEbo8HB6C+8XHNCwSmQI4
hMAq+MmRuJmuvdv4W068zi16AC2FAdx8eyAHMtt45b35wqN4RX4UkU23RCI4+8yOXzmipa00aiWa
8fWkFQMdBFsQjd0Y0cEoZ2vHNviHdmRn5BYPlP4/Iui/35PFvIsw7NnK1En1h/qRuOlBsBefPM8O
5VTi7Y1yfIfE+I6syrFO30NYkDwlzV1XXKvcajjnVkuM7+gMIpdinsROO4GfpX+o09cp9PSJ9zDi
2QjjPQawVIE6cIocLPY4QfQ7729EssvNDCVWXs+Vc6tZEOxW06V5qpBLzeWjqN8ns3Pe6njfhfEa
I+rumdkhHxSli0rZ190h49XQeJ+F8RuBWMnLlMEHNp18aIr7RAU/R91gXM89rwvPQ7FTREmLqZc0
hAF0TptZOli7gvv2hVIby3ilqtc9b7SDYwlsEaNrgPuT1EhhpvoyTCsnEgI7qO/i7tUwbs4rxzlF
mfEORktiPRWgWyrdq6FftEd9/tYru/NSOObAVjNUI4lDfK7IAc+RlYUX07jYI1Y4z0vh6cI4AzkH
AGRewtNVKbH6+SGaiCOENkDvOYI4t4edIFKqpYveDKJPQneciGuS8va8LjwRjDMIxFiKVOrYVKG/
iCJM9yw8UCaep5bpea6CUlaqxdIO+j+RgT51Sju+FH2M9HrjjleY40pjXMIUm+YSikjzKse4oczn
uV3soqv/25OXZ3CMcxC6XgrzCMdXlCekl/bQeeUf8zJ8zCJkJovQRq3Q0pHGnqWwosi00t4NyMN5
O+DlKgp9yq0+kj4MeZYPcHPKZbav9hqmao3r8aW8EG3Jqh7GHe/9RP/sT2WX93yBXclYVDJ3oRzB
21UVQCcbmwh3cZTYs/JrmSY7xWtKeD6vJMfYFZrCrHSsOrFvwgonOaluUHwfkZ//nQDGM5R1rRVh
iHCE9xNg6ttLIvKmCrcr+atzo0qulCDpQlkK4UmLiyC19JN2AC14Yks/m6fGlbziMLkSXtjhqfG5
uL/07z/3zRhvsQShkLUKvpn4YxgQoUo/9AXgnz8aVu3FdxhA5tRiuGbJ+I7IqGdjmPHUaQ/glFR+
I6d0S9A2W8MhDqzq9v+yacW51ArjQcphmouBPhTj4LpP/ba6WXjArly9GMehK7NWmCm+4iBa4DVN
crTuC0zAKfdRZvWKSzxMCntf68WsjIfxJUKeCHUdSpGTXGgH9Zh4qd1Z0ZXkNQD+iTi7r7yEhi06
tVh+JXoQxo7xkMCn5G7+oF4tvupPbu3NO3V//vbxDlVlkowmERNpjHCo2sNgWsGNYLU2NdG8tEB0
QKk2ANrEEcoxFpXxKVIstkYOoiYnzI6FnFvdYskGbwz/86btxxjAbvlgvA8ssvRtYFyKd/IPY7YA
zGMNR/Fb62B2ObyfsPxf2YXN89LbXZR3i1FZd6PEglSPuIDBZIXfjYP5JPmjq3oZNn2BdBRfaFYv
oQeQO8ZzYlU2bz3mPz6qqQA0TgZ+JNuBaCcznAGIhMzRGhwseWCwPq2tWrAUZ/YkJzqIIzZmOY6c
K5X5rAD6FKa+gOm2KJ1jVxbhULCBHuVRgAmK2sMrnv/HZXnXk4kdciBkpI/wVFJPk0O/bniojq1T
WN1V6owWr+uxHQvfxTHfddGrWMoqKJjRJNboLI0HpMKTwASLRCz6McrRfyPlz6J/DCvOzeP9PhMa
hBzj7xnJ4LeWY1Df9IbHcSfbV/v9iJg4EAhKqcod0oX5ZvK0Q7xTnwTkktKJgBSOLvoGt/PXnmTv
Mpm4UGvo1Mcg8EYzqrMrE3xzJVgdiGfUgzNknBPctjnQM4IQlgAtkXXQ8xyNARYUYyzw0wHs0DWv
WoRWVG3AG7ATHLBWnT/TzSNdCWQ99CwMWf3PcwPMM9FxLP+cWZO6ypUI5uZiopGMcYQcpQjdXrWc
Yq8D1z5wbofcEjMHENrEkyyALdm8TTCecswNHrVJGvIcN9hI9qb4kGFzJX09f36fgR7etNNkiS5K
ytJboFhlf+DsTERxRhNg+aEBrWyxAX6zMxztIvmefR+fxUfA7XDnhc2ttA+rTf8TyhilHijqDOBb
2oqlbZzcj/eCL+14JeD/MMd3OfTvWClXj+2iqB2i3GgTO7mO8FSMPCAfo+1bI7nkveO3nfy7Xmy1
NDGTENTO9Kn4nO3DXYGQVjwNhwVcRZRqDOgVL+c/37aF/KugxJg/cEb+f9a3DLWlVRekU605uzkv
hPq9T0n6SivmAoAHGBSFEZpufdA7vVj8qgRsSHb1UzFz1OF9MLYs2pdVWg+03Bz1dg7+iNANfir3
2h1lesouk0Pkn1dtuyGx0o2JWuWgiPk84ZUqAwNhhxVIW7vPHmWbppM8YbxzpB9zZY1xQ8o8XNCn
DzCfF89Wox4k5On1MDgcregXOffFmEhmjl1fSDEmEEZ7cujwPwXQUt4S1nnHg4SjUeucMCaqLUbY
9NiyjJxavDFbRxJ+lOOTmMFCfnHU2nwtrj4W4zYSOSVqZKLuk+xp3lbbiWGhGHPUTjR4CqrN7Qnw
JDIOZFH0XAYwMH3eCKdpX14CiwaTZoIPsmiHnxxv15reNWQLqGgAl1lfQEP64UTwyQpXgUeJzjp/
3EmcuZFt52GCwB0wWRQD76M9CsYCmCnAaAMX/DIt0Ls6agHHdWymVACq+p8I5vwygSxlSOunQI0k
9b3MQ7jdPjCZ7i+APQhgYkyIXMoa3cTIiB3pMtkn1/kBa9qhlV9IcLeFrd2et8BNU19JY7xFvijK
hBWu2HkWpJ96eBRQV2qTEzeObJrdSg7jKUJ9mEHQ1eCxoKIeDKBg8xh54WVZWroKXCwVcHC8ZvZ2
7FrJZHxGU4dj0irQTbusLuorTMU75CU7ls/iQXKwbArKbQ6dxra3X4lkPEeri2E9hz3UdJWDZlP2
ZNPVHNmXsKUUnngzHZvGuBLH2HsUD0OqUQ0rc9clTwtvvnL7absSwFh7YWqDGcgL8vtDt08Pkos6
DHhJ6KCU6Ra/CWaYLc2r/Omlfyp+ka9c53fpGlNwHbtFVEcR0kl1FNVLIdlHOSdb5Jwgi8VgBopW
1C3sshKvu/kURbvz94tnERqTatQ6IVFHLWI8TN7syuj6Ro62V918L7v5HbcWsBkoV2fGuI+MdKAP
UeE+jMvR1T0wcLnx/p8XOX/A520v6FOkXElj3EdXCag7LDi+OOy9Rc+tMQBEcO2q014AHy1K/1aM
5YNM5CxubA/HrAQz/kRqZRIKAiyfEu5NTuVNr+GlcaG9YUw19vhUPrWckZ/N4LISybiToAJxF1mk
1JlBsDsNktXJrbuEinPeYnhiGBfSJ3Bbo66Bdj2wpsm0E+06ynlvaJ7ZM45DmURtTmUThYHyRQhP
ieydV4KexTm7YPxGNA1zRUCK6EyktczMlVVn6jQn6AL3vCBO/GKXQhsV6D6iQO/v3LW39VA1TiyV
P9qsCY6yTLB9ReLCPy+T5xV15o2iC2JcRBG0mw/tY7xbdjPgxmlpwI1eFTDsSU7lBzZ60Y3THwk3
6+YFNp3xKbNJhi4KoDS5yZBtX+EViK3K4CLcZ9/JRXdDuHVjjr2wePiN1gRJNUtAvjdOkbavNd4a
LMdgdNaRzOOQo5wIAfWlbvyuzP08J04hPZ//dNvFgfdLrDN+I6FQlrKIo2uexR/GIbzV8IJGyQpv
2smu98lidT6fq5Zzp3XGdSD5McwmbWGl4a2EpGD8Jn9prG6lGOM25CQv8gUTN06ajH7ZKxbmB/dd
IXNsf7vMvpLDeI6CSM2kLXC8ip/D8ICse8xQOtLdcF/9BrOlTY6oNpMdL5vjHSHjUfo6r8sE80VO
SLJjE+NuFd0VoE853pdj6Oy+AKpToQzKH4Tr0kVyhQH0geOxeBkBW60PRyUFfxA0IX6aWQ16PqUt
2INuj57iNRhi+UvTYNcETMMcFonANPT5qg53U3k1TRyz4B0bk3VUplqYwQSrGInbj7W9dLziP08C
/f9VqaHUF9AfyLhCcvtszIep4jWmud+FcQ0A68rHkLog9S7+3u3zG8MJ96PXPC5uDphWnkK8h57B
OIWw7dVwSiBPuxRSFM8x/YgIkitufA+WkS/ut73fXIPxEEMk9OIk4ASB9XUr/6ju6Yh77oPsw1GR
I6qHzE1f5j0do+I4XU5Oyj7Lg1msagyfU4uXDnRoK7VbT/VlVBzg8B2ONKrHmdzDYDxFaS5A8kef
EUwSIARDaDR0d3kVsDuw2DMIOmav9orLofSM1jovmvq+M5JZ6qOyBKP7FOAWNAYeRW1lkc6fYk/N
OyePHtovVd/eP6jJpCFZUmRhViKW5V3sjfkulnCqwVUg7c6rtV1SVImsGwYm0j9hdJdzrgSLhhNF
PuPSseDlaFzMaL/P/AL3ZiKwksXc86hXAmDIw0pVkJNdGofUNb3aBpuUHXS2dupji1bGjCtes28z
vqzkMrcfA1hFBDTjBCTsV0NYIby4cvSTc5CbF2ElhLnykSqKhaBAueyCPs7oReg9HaU3MDJzty94
GrH33VQDDeOSaEtL90k9AfT8hosZRb/GJ4tfKcRkA/o0K4KRIFyC2scyxF9S5/7lkX26zUBtLzT4
jup5Rj0bDQi0O4y72UHvj18yolfmv/UxWPzn1KjzuFQq2u2bUa+M7PgQwNJpiYPXyjlv6CB+xJ+y
CmhkBD5jQXPCWSyt1riOyt8Ey+ez9P38CZ43A4NFgW5BNKahI4YhMn0vI9MtrsfqKy/jf60AQ9gf
VUmkTlYFmhPGBrGzaoe3uZNUnNraeVMzCOMYgHfbJEaOC7ooWCZavg9/K4DxAClA3Gp1RG+y0l+r
6SRM9vkPsZ1grI6Juf1JHpit3OJCdh4lAsm8LrAV8NoEgCBJsS2i3p8XyDsxxgH0kmoKgYqrEyhe
EryUxc3f/T5z+eMwFocB4E9OFIc2KBz8zGy+IoJSk6MfJ0lYi/5oWWjjdqDNxPi10Dwn4UWt/jqv
wublWP0+cwlDMQLyRI/uBKKoXBzGzg7+mOCCtqNXIpjHejjL2PdMsFRTLFfDtSJfTykvv+Jpwdy/
MG6mvBmhBeoRIOI5TEf1CpufNSVNopVufd8lVsH1llseDGzFWFEDtvZn+vg+Tgod0Ro1uAKw/zMi
9rHTno2es7i4ZcZrMYyZSS3ii9rCUdbTLg5OVcFxLJuJ+FoAE2JCNR9neSlyhxyyawoOlCtO/qz7
WCm4nEa74e18chRie+q6Iqud0iHI6CoSYUVCmhjxfM1WprHSiW2jp0te9VoElyyfwJuEcn3sxzYd
8aaDWbyRlc2C1FoaY+OBIcxhaUAjYSfcFffAG7ZzO3sVbwwLjQ+nuuQ9KXhHyFh8VoRp35th4mhz
YpuqZ6S8xYIt40ZQVpHvghwd1OgfPY8yqID0b+DclL70QSu47wzRyrvM1bKa87G2lEE8MwGDD0at
T+zPTdKVNdjbEBdMAG+2FyTwz3s5ngD6/6tUQ1QaOSIGTquW9pJ5OShP539/84Gw1oA5LAEE2Xq6
wE2bO4CS71LXGC31G+15Ya2N93De8nZrYUwYRY1Xx8oH5r/kFEuDxPDmurbaOuC1GKgNsbkgaGZB
uwSOaWxhMbFhrGet1XucmnIJfAUfla6DskdpGdwZmBu/FDlefPsjvYtj71AomXItwQqUwBWUU8jD
Utq8pGt9mDsjxTooU0xM3oOv5SK5Fy9qG1tAFjnVFKAictEG4Bj29pd6V4mxOyyZSNrYYCgqG4pb
OVPum1L2pLTnJAnUP5/7UIz1pcsUxKQIMP4aXXbiLWgnnKzzEnIc9OMkAqxCvTtv7zyBrAUSM5qM
WUOmKIx2VAn4ZBicMzWL6J03DN3PCltiXVy758VuNr3WX5BJ6Jp4IKBtHTHregh8LFfSyrVuByft
YrEBo23Hnjxa3Nb9VihZS2XiLxgNq0qbYZix4mm+7omdpSZ26Ad35WANN5HL2yTlHS8Tj4vZNIye
7tlgGe5hxliRnGWDXWm1S5LFK7XHiEi70cw5XpJ3QdhRlUTUI3UhuCDzQfTAG0e7pzkydHW26wvV
Tj0+qdHmm2B1uOzSXx33ZdaamNAdfvTusBePgi1elc+qT2lX+t1XoJ/W4hgnY4b9IhAd4pLQj8z7
EfAIY383YhSCY6rb4fPfq89yaLemqmoNYB+c9FG5bHcjaNCGPZ3awuLuXDsdVqwB4VFb4p4jmGOt
7EKgULdBHdJOVXYR+PMVpTuoXPK8vG38CPfnpVHTP+N5ZMbz9MpsANkPWlbxBebFLPCkWFN+mcq3
cfMyRiLvVDdDkigaGjhyNZWwpU0Zy/JBkcLTRfvRpS/I+EFxUtx+WqAIXN4DcrO9D6JyTFMB4lQG
1OnHxGEADfA4gCsFjq5+bQfxqGuZn2dkR4ryGAvRfskCv5cUV0t4Q8qb4VA0dAUPC0XE9sZH0Yqi
RGki4XGRBxeKdGUWC+cw6Q98+nYrAawTX0wzRFcEy/HGXRG9FNW1yOuKbOdFKxnM+YliILSyTpNI
n2ZFyR0W8K/SveaB0XT8SrBdyWLctNEAoq8NcWAj2Qv9TwIiFpkzj7MdgFYyGM9Mpl4P2gSBT/E7
kJgiIbpuXkNf9IlX77XdfFQWi4easOlJ3mWyXnmIRjkXNchclMjqyVHD5LHyS9I5SQTHHFhHPJYS
EZKmxFVWQ8tYnlX1ueNixm8+NY2VMtR7rTJxA+ODadZhVShHeLHSK3UXFVa1q3sMYNJVX17rbzOU
ruRRh7KSJ0eR3C+ZgjkMsbYLrEdrxvgCXGtXnkAIE2UH2Yi/K8rrebe4HdVWYpnET57Avyp2EEvt
noIaFU8i7H50Sq/wl5fuhSOPpuJn7jLrh1s9TADhGeNFfZJsgY7ROtUx3ff76PCVZbb1F2TcRjN1
dQaaB4gC5m4oW3O1q4zH8/rwvhrjNmQJRxdh7xwFiZhOcLuyH+34HUGeGMZjAChUMlSaxiaY7Kd8
byBZ3jfcQjfXGujfsTLCuRKFRAgxu72c3pij/DI5mnbvzE5iiSX28WoepgZPJLuqXcxpOZUxctYo
IZaR7ZbldgF1aaXaM1apW9Or6ksSncx4L6ZuKH87//1415xd3DaqqSFZCHukQ8842zeo+gGYNqUz
P/HSZY7nYle2zRktC5ker5wVVqtei0tvibLKCZfb2fH7nVYYV6IPxWQ2FHpDv4PvQJvfx2xraIWX
y418iI7dN+Fl4j3BN/OrlUzGjwhSLDX/j7TvWm5babp9IlQhh1sEZoqKluwblGxvI+eMpz9r6O+Y
2COavX/70uUqNQfT07nXikv4T/Ml++QfGXkqllVf5NKWn9hMo2ijT4i9yonESCDCDx55OEv6vBgn
FvlkKxNTQWrvEx+UksAZkrnPM8GUUcYw1G+q8S7O7m0lJPwmv6I9NdIciyNet++Pj3WeO+EUivas
ggUgG2XiMKTGc7bEb6wmH5gtaVfdDwYpEbxIDzN2hNKdQLb4KY3nDIqqzGYslHAvZQ4+7+woJr0d
j95ffT9+8a9sOl8JRAQEk987A4DDBP9Q+e9ZRCg5M+Y3fBe/kd2OejEVLKZSlEMkbcN+tBVRd4vv
fktUmM5J1y1R8r8NMYgmdE2pESKmBykCIGnn9Cu5tjX0OntXdYQTQx6ZXzMsvLeAPqy92em24kYC
3cx0XjMzjtF9DqY4CpGEuFB+5yFTBr1rVdgWtU5tDSFyp7jZQHhVSghnTMbQspQck4sg3n3Ki02k
PRYT1UogXKrGfsPC1fVlZ7R9Dc1sV+Y6jsCU2G4ZQaN0N+LL7qots1nTJnbalX73R7s9i9hE40yK
1KBmKQ7nsEtZaZt4JYgOdkc6F+SgAFNLsMFc/0nWgcacYWDbBriBnFeIlECNkSQmrmVJXqwx/ksZ
mCGzOUyUiWF/6oP2LkRx96cWRh+lA6B89cTOBiytql68spzpu6942g7rFSvp820TcN3nLURy1ynO
Sj3kKsol2lP6HCsOc0DZS71Xvqin+M5IbXnTbQiZ7BHeOiZ3idaYyVIUn0cQBk/02H5ncBx3LD+w
aPAQ6qNyoWZc9LHRi2h6+196MCbmK8FLX9udbgOE1ANYCdX7ujo7jVbuL4XhHIUlAuA6AbkTQqPB
CyO7kHesmimcQBeNfRk2puV32OsbzBdjdwZbJ9qJ12PDxS/gvEcT+IqoKgL6id65iOJm/7QbzRtW
bGE3fSH3ka8mJ7/kyfxMST91OcjCcOJ+VW5Dpzz1e+FFXvVrM7D/qBN3+bwyP1UCisMhHnTUMGMA
ejxAfcB2Uh3Lr/l+nhz5jbU05XB1W2XPqGu/V1mZHzHBGoak5yksq/xgrtVPYIKQVjoqfmxPE1xQ
j5bXY7aaAUPIboLBHaSja9/W1rN3xlSpyBbR1dhq8ck5q6QJ4Jgx2NK+Jv1j6Q+68AcDL8uvzJki
zHBVsSoiLpWKh6Lwkmm09ZHwJVfd1eIMnO1pscuYZAKMuZV/lkPDrvwX2SAMHLMlty6OszXpNMsF
lhkQEETpEzo1B2nYFOo/pk+9udtGTRY5M6PrjaJj7x/z1KWj76x9wfrDhp3ioZsoBFMzoNS5OCMj
tznoEiOcy6qidW/u2uRBGnW3rx5vaz5hS2SeninMUBg1YyiCuO5dBZxahWO66T61q+3ZIW1vy2Om
6cZ98eMwQZrUYh2i/st28dkK3s+RcWo0jXg+57LmIoqJ9LZMVFa8T/NjKW5qiVKH215HPmcTCwHg
aNIbTcvPoBqhk23mfeLIT4g2D/EmRqRCLXQTb+l8jQt5ftOJpTTgQKG1jcqXON0I/fPtq6FEcCZh
jsKsj2tU9oR21/ulW+uvqf/jtozrWdbFJpzrs4tzRHlVWWz7CPX/8F725o3hsaqahqkOenWbOhFn
HDLJTwsJfDhuGXqT/33CJBGFNkeJ4MyCIopWlc8Voo8ETAld7ei1hHINBYlPPRvOHESG0TeDhGpQ
v2ITpP2mw6YFXU+jng37GYvbyaSqaNQUWcwYHYr+ZKSvxPUTz4YfHBIkwVdkltJbTwNoJgpgO3TY
pZ8dNCfdaEUVlih14ycgxmTsJn/C9UgYIvpZIlSOrG6XgQSHCl0IXeDBitXIyLQ2ROSipYde+TIH
Dz7dliSuiEfjEHNxCpUQsZh+BOEJGOewczHf1Z556g6FWx+HPTWkT7kIHrM4sEDxmbOWq/zl/1ew
lLtgWxzEVYuesukRSkK4Wr5xpnVBZ3Qd5DHYeAmM78Kd4elwtAxw4S8NKw9ejFZy2oBYEhoZv3dd
YfedYguV5tw+E3VrnJmQUSGMTJYSpdG70dwZ4dPf/X3OPsjA+SoVH0mQrD0n/i6Ov9/++5Rqc4Yh
1kslG1pkrkOy8Y1DmYcwdp/+SgbfJkun0MhzEd+oS3dWeCqsdZIQLTIiHZb5Hlk8zIbY1KxU1QFo
LtgwsLsGyYU12j3g9h7VTYWAn7h84uPxgMVykFbqzBpzqpS7vRGsrA4rNUqxuv39rvdqL76Vn1iI
kkCL8efZehTLXiIwDtvB9ic4e9Dat6URGs1PKVS+5getCMta699TPXbyghrbYd75RqjIt8TGLsxF
P4HPY9ixRngYmtMkjXaYfLt9EiKhBwXcv71e0BbBEBrIUypQy4JA1BNamzW6a6/epD+S7RnI5hAf
y6OwQrHbvS2e+pCcaVBGLWr7EB8yx0qy2e8bamyOEsDZhjGdO6ntGcRRyspatqVQRB+UBM46CFGd
l42JjiLA5+xUqEBCSOk28Yb4dlgU1qkasNUGoXJ7t3lHpdlrN03qNIWt7WZP3yMEczIizCdUkO+C
xZEuFFLFCHWiLzq4CKPUjpGE/WUOxve/el9CsYmBKBa1zdDXMi9c6S5GaVtv9AoWFxEulrgwvhNm
AZ4vUHo8rXHo1maXbYr8L/2qyn7CIpRMWyCoFzPySl/KQBNZ2BDhjYbm3n49lF6w/1+I0SdrNFBk
CF0NNdVUdsCzmo4vfyeDsw/YF0+aGLNCbpTvk2Qtl0eDtN1EzMP3uqx4LiOhh4/Q7J81U/Oz5TUu
q5kan//2+jmLoCW9YHZDhhhYBMfWqemoTWRKvziDIKdFqJQ53k2mPfnJYSQXHpTbvoFvbZljkQ4j
m+hMO5S089UIFgUg0sHZsS+WHq3nv1IBvsUl9R0e6YgXaoLdXAJTkh89qgkBpUzoMo8y7LeFJs0G
YB+Bf+Bbod2ggeV/v30QKkjgG1X6XHW+McJWt6jlAg10J+KjoRtto7JFWE/qPExLFm+za4t8AlNN
jKD0TdK2mLqzO52oY1IZHt+vwoRdgulTaMKwA0j6CQs2yCZNW8L+OQ0mef1EFjYdNEXTAc357xOl
hqiKkojwMZi/yPObMrzoM+UMrluCiwym+ouvJrSilSYYvcBMCxvZF8DdOri1zQjVADdvE+rAoouP
QdZFGndHWTgNwJ1B0K1ItrxTHckOn5Q9KJOMxg4Orac4sa23drouvirEm2J/+pZo9rEXB20BVBCB
lxTxvvqktqC9+CP1uxyNM9ty1RiV3AO0WwyPRnOvd7vJIkRQR+BiNxHRaQAOSxSYALXen/rqn9vX
c87mb30jzlIDLDvXatYPzQ+jK6AZKzqykzOEbLQlxNhW0RpNwN5Q29XB2iUgRSq+zkTT/Tcm4/Ih
OWtumVVZTwVq0ZJls6Jtsh7uh1V+xzqyf7LEbsq/ZPFxnjZPYiywA6fxY2F8KkVvVqnzXI/qLjJY
u2uheEVbG0YZoJbafwPB5M4EzF3ltK85it7ym3pqtu3acqlQkjAdfIwXtY1k+EYFFNV2tE3rRx+8
JiaFaH4uMd3QFz6w66ywH1QdR2td1NfQjazW8mfVNdbqs3YHClkn2Fpr2caqzKp6BemU/0LN51+F
11neIGdRpKnPo7BFpF4jUI97J7xnFBI1mF1Z88zSgLfHin35C5VI/Sa5v9wrZ1AyVOTnsIcty36w
RftmjSUPWDINQyCS0zrw3IEbiZQFvRqKKJaiGZgul0U+644Ls4jjDlPYDDI/wfMwXevlZ6cw3Bnu
QJUw2Gv7cMULedz39bO5ENAbhFnbjS4AV9em6wNjosB2pLZutgyHMsQVMzwGKiO/qsML0dwHHpSy
kMZuRqVW2Yep5GRDY88IVG4bvev3uBDDGW5RGo0wCM91jPC5fWM3iXzoGTUa/cSWSprWtohW5VU3
uBDJGXJJNKVeZEwdIGNylVazs7y0zfgFPVLbL6iYhVIZzqr7rV5qvYowosYrnYEoqwt24owOq3AC
kOT1jwpQi9NxBrzU4iQKKiQXZva9KbyCUSBHxKEI3eANtxBqo6EMmOHM9FWqbCcsVf1RfHw5Bp+N
Z6BDtbIhzVzDOkbDQ9buOipkveoaFiJYcLZwDVY0mpYYQ/UKMdpYnb7VNWHT54ZTjcH7bTWnPhgf
5/mi7ssjVK4NYSD7J99v7Sp7/jshnLFIB1FSR0YpUrY7Odqn+ToUNn8ngjMKSo/MKM7wyer88yBt
eqNxUsrosZ95w+apnEVouqRrBgP7dIP0Vhpv+h+VnhfXzj3/Qip1RDn4+4Ew2IK2xoKnEhHZ3fU2
ykII9+rroTfmHAPB5/Jsv01XvvtNeuiwjJutfI9CnqWsKE8+bRiiMshII7FT6kTvk5e78ar8OrEV
cLdxTZthH03q+q+Ugc/LtVjQstzAGrXR7qbuIQUMWENMm15f4bl8Rz4XD2ppzrKK6XRhp89sjNv/
nH5lpKdYGFrXIFJBnvT99rmoy+Nz87Azm6ZjrAWtOxd2lSIQZmsN02mc7PYdy8c7aqKU0Hk+UZfm
dqgGhuOXZLs+DYFC+404EzNmN14Vz/qjx/M8pwyRvv0fMJHgDYrNOsvpLjhRyNJMvW9J4+1EmFht
Z6CK1uiinSjfitFrkHTOyve4MuzSDInc7HrastATzmikbdY3Y4hYGLjFmA0G7rMbHBmnS7yjONMI
W/5hyzDK01wKW0yGKcaX3jJ3hi+eYqF5Jm6MCBw0zoRUhRDKHSsUDzUAyKsHAVRUdjzZcw2+ExZV
V68lRUtFuESNCx5ktU8Aj4x4PutPtXnXpxu4364lFvOIL8gDZSel7FdSjDJO2K/7vLabBjX3lIgs
KSFc4heKU1nMOY7SSokTy14cy7asvNy+JOLd8nDZfu7nkipASCI/dNbO+CMGWVOVAWKnKhIrOP07
RjGVtveBucJ2q/QfgN5cm8/YRxaObEQaDI7vObWXed34LSRyUREG20VTZ0N2w077xljBfDd9ZXU2
FZQt0Yqao7i+tLuQx4VGhdL/b3pLQ5O23857zWNYfSyxuX1X5MnYZS7ivaSNLVlhviQ8RJ/Os9Fr
TXQ07yc3TPeqP94WeG5if7CCi6MxFV0ILM0p0zvW1NSwgtC6k6c78tk8RR4DsVQxxaF5QYH9Bd1m
WLS9x1LXEsmchq8vbf8DJxkLbm79JM5OtmoVlaaO4AeoGrCTOWCgjbsZyHHFi77tkZTUu8a0h81I
1WGu+p/Ft+CiLtkXR0CsQ5HjQ/HpnOW55rOynlz1EHoUzPbVtHkhjDOdtdEOscbcqbxGyx8LnQq4
aeUN5Qmuvv6FGM5aaiyNnGZUA/pOx3rqWlYpYALiIPwEZWkNAOQqwDf/czO13bQeA92lDnLVVl4O
cvauC0UFh1FpmcxWCmxZofk0gvOwjf+5/RyuxgQLIZxh0dElbFIZQsa5cpLwe4PpwyiLHaNP7AKo
+5PyR8HjQiJnWpRw+N/9SIEHbU/t4iF2pxhYPxn6/M1Tg/0WBkRw+5yEVpxj9cXHVAaxaQq2hYFR
a6Hem9nb7b9/nlK68Yb5scpWDqYx8RHrTGu2oKpsGm8cbNPT7PiZEWTGbrufA3s6aQ/NVlxJga2e
eo8VcLNXapeZOixnTwBjMyCfkmBT1frRDFXX6lMiWrie3CyukTMdStfITcvGYXUsfaiOtq9ekiND
Ikwbm61Udnuq9iVR744zIIKadLFSY+K3X41oN3e2uWP0mMFxAHANKGFcRskr2sK9gp0A7IgT1pIS
zxuWKR97bcRX/Tkg0G8Yt7ZKotcSz54f0NTGxogbFjTLfnOP0VYnSsddFpK4EoSS8IOZQjsLvmrA
HEtPEpAk530GopnEEZ+CZwULZskJvBu33wglkbM1SQt21UDC1dXxIVe/5B1hWqi/z1kWaW4wElUg
lJiyxu4UkEZQlZarrNCLyI8fxEyAJRmJFsJ/da2sMm/cxJKTtigdmvfivbIzV7LdfdXv1KMGklYq
CqQ0g/3/woYZoSl1WOvCjcmhHSerKigdzfp0+5Kut3MvD5sfx5TzaZ4bEdVtdsQciz8GJk1ZoFmv
lc9U+Ee8KZmzIiOa7UkQoQ7705Wir4Xcl3alVJQpc6ajkII2BKrqz66MxPhzViyy+hlkGluBKGZT
msiZijlIptjvoCZCccqMF/+P9npU0G9aqqiahs79fd9vAitg5HKKsCqCXS3tFAqn5WpMChoLEWv+
sqaJnLL5SR+nQVuz1fLGLoujFPtIcr/18qoMCcN6vZ60kMX5K0vNu6xSIWt60NeM4Q0Li6Gtu/O6
AmVZ68gby6WKO1cf00Imp3lD42diOc5wVAWggLFpakW7iRJyXe8WUji9M8sqF/UBsKAKmsZboC25
DIbW0RpwvbA5mVAl99auu8mFTF45hnnwhx4hXVrYY2fnmDHBFq+DDXSzBVqfvv3ZB2S464PTbXwK
wf6q8l/k8+FxPCdxN03YjSwb8LO+z9F3wkJRArj02xKsZO4YvLv8pXXTe5AdeKACz97KH4MreYCq
ve8oMBBKJOe6jHauarR2gX5ZfhLFTylFVE9o41mPFqa9KeQw1jLwQjXyMQk6wOy8dLBWxIejpLBT
LqRIxSSUAsOnjw9lB1QRbdWhgqp+N+9VFxMgkV0+THvt+22p1KfjDEk/Fs2MtXlEbTXwTz/X48Pf
/X3OeOip2QSFwgyVfB9Fj6ZGdQ3Y3X6I7Bf6zFkKS+6VOFXZHOWXPrKjTbqqN+ARmHfMUzVfyQ18
kZDH24xg8oswMJmvMiBO2tSbZMv0moIhoizF+f8X+hDkxhhgJR5VJexRA5yEYe4ygjkL03ys/JHf
6anTgus4/tLsKR95PYO4fFc+0M2V2NKaDM/4Zw82h1fOnOBYoTPi2/3R2lab25pCqD8f8U5BWJWp
hIucJk+TARIheHH/+e9kcIYik01VrycYir7dY7BzKrZa+nhbBPnhuDi3LvJsKEQkIvlbYTrCNwEg
nuFKegSTYp3awprNK5OjHcyo3ngFfOSrNWmotCKeWWTKn+NS2o4JpklqwZUCIHjWmVeamSPAtzFw
GCOwiLujYgR+JUlRknHMdHxYVI/AoR6vTDTRBnDPGKiC6ugomLETARySuE/yY3PmRakQcIMQka1Q
2wN8uOoFDyqC/eqbj1EIEdgNwVfifgmDwwfFFWr9TWQC7X1m7MuMLrvd1JltvfTemUSCqvYSFpoP
jvNEUqqG4TfkwVqT3i0K2pn6+1xAklpjIgAbL3FFtbLbeSfpRLjN7uCjbgJ3xlDAEmzyzHIi1twb
1JFR7zDXqZ7arZQ6oekaseYRV8Oe1i1J7KgLizmleTFEDCa4xWgVW4yLV5lT7xuXDY50X8ntyeuv
7nIyznm2RZY0vQxfEG6Z1s+b2bC1Y3XIvXCnUjgs11M/7SKN0/UBpHa1b+KNJ5PNuKQQq3riVj6N
HgLHHVWS+01wfBHHOVYll+W21bB3w7YMy2c8agCtmgfVNta5l4Q2acOuP6yLQM6z5mprFAkr/cvr
/DnD6rN+YDV+oDsDYOqPRn40ALKDIlKUZX4QMNPKWgR1MMLgSAZgNTglgSmNxbfVbZW87tQuYjiN
BIJEO1kM0UYOtqr0XercGQwwt2X8RjEuQng1NEMxMSyk6U0I6IUS/DmGJ7z83I2hkReoI3FqOI7q
hKY4pM2xaivKMZhex5jKOa+/5MuROOWz0PfwZQYJymIflnEGO+tOdXX4Tza3Tq8NUwI55cPUoDkU
bMcNhWEUTBun+McApkl6x+CcgtVMoeT85nldTsiZXUsrKoBYQNsrj9kOzKHGdngq98NKR+DatfZI
ibxuh39J5GdPmrFti5IV2XtMk4e5+pwo0iEwqk2RUFtH7Md/NMQXUVwOKEzoVYtMI8Ud61sla9ZM
qtckFfJ1A3yRw0zKwuCrbT2lWhzBAMvnyWt4lZfgmc1Apg6JO02oCD9wgrguNBuGMdB4+XZ2M8/f
luB4nlzZZv1HyrswFb/1DTnTEXV6I40mEnUV9aPpR5FiBjLK7UBObGsMHMKGEK/6w5qIkE65yKIM
+ahZ9uSB93MveFhywJZd5+Z37Iy501JF0+sD/Bc7zAOaVdk0G8WMDQH9ocRe34j8rX9DAxIdmX6j
3lfoGmhOcdLt7lDfYSHLwaYFNQhDaStnbGq17vyQTRoyYzPcgbw+PnSeslI2+n0z2EFkj06z1ffN
oQII9zwQ9pv69JzpKcamqbOCZbAJwuT72boz4+fb18t05ZYuccYmLZLOqCuE5xaqTo30JGpEAkAI
4MdTork1RHh2rOCEP3rtTSexNK9PK10URedMSmXpTVsVMNAFkpkt2MA3YmmHn6rDdBD3FaEShKnk
Z1Q0sbcynRUVoqGzxeCtbSPMnhZ2RJUTqO/GbM7CgFm+H6DqgxxfZ+b4e59+vX3xlJvR2Q9YCJib
ufD7CO8rPGBWHI1PZiJlvCdWHglc4/m2POo8XCgSp3OjBjoWG6uhPJnWZOezSvSRrnd5FprABSBG
oKMYrcBUSScV0Y60QdXUzTeNW+870LZjl2HaIiF0jdweqX0w6nycqYjzQBs7oUSRAnVpZTomyer2
ByT1nLMGQREl4cSQKsTdfAAW4bpPwaXAcLWHTUrBbvwmf/7lQPlWhdmIWtolcKAMxri+Fz02tJn/
mDFZA3DAEyqehKH4TVXrl0SD1dcWCgkuDFPMAnhRBjCf7IJjvhXsEJma/1yHGOfRV/Kr74EI5FHc
6FRbnHDhPK27nittVWGT2O2/JXctRoyTde0N92zosV0LLmVGPh7WAIODJAEvTwbBAigd/n3YTpSn
aS4CAK+CNSl6bTy1tkcXk8ZIpfQQNQPtYcKcgb4S975DDYV/LMpw0jllTcuoMVIB0hvAILKPrO/Q
MQQTtfAPoz4b9vULNRXz4X1wIjntrRtdCQSDiZTlT/UkHrDeSoQqlAjOlyH9mDAVAxGTcNdVxzgk
NPTjjti/z8BraN7Fs2ywM4gPwpO5FuzcrUPbB5GSec92ziVH3FpHZj+tz/G6dgbS/XzM6LifwDm7
NFJaoxzwE2oGggo6XqYww32DykK+pnZ7PpocThoXRUsp8DLrCNLY6Jfq9ZvS61zfznc5CfVCXB5f
CxqatJXMGKK69quUfzfz7f/VfHJnYT9gYV6As6GLfhZiTO8wr4Z1sfZXLIcrwYlHTrx8iBI4WZyz
QzKQtaWMw1hP4rrzzB2A7naFE7zoB+DsH7QfzGYDKpc4IruOfwVznFjOqAhDm3Q6U47CY1FqzpqW
nvVirf8LHuHHdUVOGmdEujSoBKyvqM6wY5NT0iHaRWtpn6xHZ4ThQu8UvkLcqI9/dErsYpqgo9YU
fm2wmWE38wYX6b+0rr7r1hmusntjxS7wl7u3pbFDfPykpgguGojClvq/tSYJ+7hJRkFxYu2x1x+C
dB35Pwow26nl621J1x/ARRKnM6MhWrkWQFJhSLusSe4Bm0Bsmv3GelxkcAqSKLJYKJIPJkhXeQN2
yToBxZX/jb0C+kV/yF7O+nERxukHeN+1QREsCMvkFYD+PFE4Gh3R5fuQoXFCOLfiN5WCTj2EyEB/
UTb/dTj142A1J4fzLaEI4A+d3U5wJ6H76gPRtjv0iJMpJ0bdEd+Gz8NonkvAlTvpwVxXu2DHOnr6
G+aS/sNeKnUuflgVAwejKNXQiFL3JHlTVPdd91AVnqgfwvqHj1JTHn66reiEXpw/wMIQx4bVNQkA
9p3ZXA9xawvCnUTCnBB6wTfma93K+krFV+xZX/Q0eaxHGvyD0SFvBKD9tFJAHSGgNDNg0/j2+SjR
nMkIW6PP5hDni7c/u8DTitWdqBGs39jfX++Ln1yN+lD2hxQq6R+nT/33at1uxsfuTXXZ0jZq44mt
xHYBIG+q70RdIGdF6tzUypC5auBE2OAs8HrpaMRUQkVJ4cxHm80SrDykiO18bOZsFWftZz3qiB4U
+QI4C6IWkViVFq5LyaNtCRD7ujdsJQd0mSq4slHtwLvmtGLiCJa2vq0p5FvnrIrRzEKaMtkhykqM
7sd057uBqYsTrCiFOffJb/gyvnEfTVMSFDEURn5I3ln1NarsfB8Bdz1MbWXN2rH1moGB9VhMCV/y
NVW4PK8y3/oFXPTaqygozzV+gdCXNTyP0jefFV3Pik3RaEnmZGktKVCpJplt1Pil0q5GK8idvG40
Ny/M4d2P5uJ9VJPSX6uaIph2Is267EmtDEoyQf/WSUHdAwzOVEo3mszo0Y8zpQc5n4T9TTOrE2cQ
1SBY1UKC6a46NJJkLw4xRrsG3/jaB8KsOmOcKmDQHuL0sRHmYh9OXfE4dHL1VON3AyFHtsJ7HwHD
fTLVLbCfEwWw57Vhlu+EfjAd//C9ZNVSQYKOhSWF082pVfPYbzU88Rd/cobUBkkHUPqbleVJd8IX
E0TVZ/zfNZUPsyd8SzCnmP4c+LmY6XB3IJARdAVcTYqXW+k+w9YmccirD/1ySH7/XdblKQM0kOJ0
O7106m0CtjzfNbzo2K1kLKo+xkBYotLR6ynwQiqniiYs51SZ+LTYUn+rtwBKwBB1txL+YRu+rF2v
bKlZiKsR3kIkC98Xjs/qstpIJhxU8THEUh90soTCfvSNa+N7l6M+Vqi34lBqCXAv1ofIN+WP/wY2
S10b5+bSqbTmcFAVZxiUg6bqG6UEhphJEWRfFSP98nI8NPBUp4oqqTCRCdA64KzB901hEREO+9yJ
WNxL1Sl134sQwRYE2IJTsgVlKLngdPUksqThKcuAO9G5x5yqRlYXHYxfXXyOhk0yPBUjEVp9LOqy
MHUhg3u3ypxNUy8iN1Kw/8f6o9kXwUuc1Jac4RnV8M3tt0sciS+IDIHfhgoTV2qRPWvrtn0sqAYC
JYN7qFHiY3BURRxg1fVhzAYbJfc3PUyI4vF173h5nXxaOcriIM/MIMQHdTet0y3bMKyc6Bg9CB6a
rqBDGtHU87H+jz35le7d/pSUqeeeU5vEuSKBU9cprDsh2yQYH/T3VnU/UEi+H0FbzzpycSrsgy/U
vTD1lHGuQtIE4LJ4K3oZFKVZW4/pXj+NO7ZHYq5iD60HjwYWJ4wgDxmb6BEouwVmdwPB0xpX1Doi
qqIksC+9OJ8slV2YMAnB8DJIki1NJeGyCO/IE8SN09COAiZHsAmdvahN+dZXrSto8yqqJPe2WpB+
igu2gZAUFGMFWdmnFKQqGJreMeb2bgWaaLbleqQ5uKnjcR8wjhWtLQrm/LHw08WZ1w/ZoYkaN8f4
7O3jXX/cv3RR5WyiKpfyNIS4q7Z8GNNTOZ3Emip6fCjt/1vfeTgPDaFMPyaQUWP6S3bYox73pvuN
VbrDB2o6ivh4/CyFJYVSJfX4eLn6jyEVdta7o/qclU+3Pxyh5DyUR9OYOkAicaguKvdRY57mpCBK
K9d7FBeLyCN3GCMQurQARzFO06MF+JP3djU5E8wFWzgzcndYzZ4PYt6D4sUPVIR2ngy9EczwUxWy
mehiEkK81YEtF9jSm8kxv5gPGVqUwGfD3I/TrABijCFLr32ff2TbsLF/wnf9WVFm8SnYdSxsSp7k
fRSwF6+ukztMHWF6MH4N3xmZs0/PrhJhHD9ykVl+mlQzTt6usjs2PRgcim1sM5NMnoxSJM6+yGmq
Z3IGRUoPE3hs2m1zxAqZqx2zLeQ7wpYqj/wmRvn15nnIjzqSxqTWcLr5NK98bJRnzjd/g1GWc0WG
KlZcz7EXV8eZGEsaG1+pIK7bCU8s620306lz0ddzQo86HPtjt3SWi7/avigzP8XXVIpwshVpvBet
cItRfSeARzeG7FQOPeGNrheCLifkRyyMpBKnYYZy6kd1PZ9y1A0ZPZ6+lbfBNnwP7gOGGgiu3dsm
6Hp3SDYVE5xOKmMA/PejQFQmJzqmepFClVtjP+67lQFuLwa6QGY2LDf6+GEvsrjcSTeEfqwxs4lM
eEKOyCq96lZ5YHQk9ITrda90EcY8yuK1F6KsqaxP7ciYu7EetQzb53/klRDRIbXBJqDE99cjaYpr
g13a+E3epfcNMHZMt1sB5RFibTrukq46potAPlaXQjAgo4CtoOcrnIwtEPsLMPliftKznKiwh7di
q7AlLCqAuWrMFnI5LRnUIvfVAgdNPplrbRXt/IP6Df/6DzQy5Bk5LYnVsJEBgMLOOK/YrKb+o1z5
W1ZB13as5tt/if5gxYIFGIsTcurSz6UO4ApIZaAr0oFNNaZYqBd2MrlkTl0i54ciKc+lcoKofsJ6
pbQRi9yOTGApU1XRq+9tcSYuSfDHKM2nCIIY/Q/bnVI/q3ZzYKx9qJp7hCW5+uAW0jgnlMp9IU0N
pAGKGpkX4xA2t9N94wKo0B0O8gYzEBQaCCWTi3I7JVSEMoVMM8cYnwbc5hZZHom5Rn1Izv34YlB3
/U/lkAGY2zjzvsdEkmnXj/9h7JWSxvmfqNSmvuhwqMarPmHlZddjYTV5/m9tbkIZTW5gJ2yzOh9V
COv92ZmDO0tM7UF9lPLX2+rxEaPj3w/M5ExIFndmlrNnrT5IK9GTNpiIFlYMNZYZsMJRPydO681e
5op77a7FHgILzJpNeSRZYa86+IummpyFaX0zGA32gaUn7YTZP2Zk0GV3gOu0P8/uICg234bnaUMB
6V//2qZuWpalKxa/2N03CArL1oTllJ6rcl9omh2mul301IQ9u7YPrla5COIeozzViYDKOsyZGplb
cRQzxxBEFfQkk2q3Zgy+XzTn14XRZZ6SYiE1x4iTffvKr0alKo5qWGjyi3yropIHofFntO8q8S2z
NmFEjHFeffyLv89pVCeLZl9XOGNezNvanHdBGd9bYUN4+d9o7uVbckbGKJSqVRFCOYMjOskjK9+b
wKMH3rDx0gOcSzim+9nx7XqHtW8U7VrXf0eKYeve9H9ehT4/ostP4QyRDmzpepzwUyT/mJTvWfBy
+8quVyoWesPZHtCJ6q3ABKTb+LuQONKm/Zo42bbElI2+R+S7S04U6ux1oSpYJDXLwCwdPzaUJ30U
ITVDLxIeXwRwd+MwEK7G7TEZKYJxFuOEj39y0IVMzgm3cdlIMjCDHOTEINne/pzaa21pFyAb9X4u
GZALjVctz0IqU+lFUNqZZZcbMp5E9CN4HwEyVq1ZT9t0g3Xh4DsXCDmmQ+xNryFVCLhqERaiOYuQ
6UInFQYOnB8Y0lu/8VfVNt8FUFni07JQ6YPtWUji3kveK12hNqiRK6cutY1V+mSg5gpWTS9wzD3d
E71uZy7qwz0Ko5UHAF2ykxmPonyY1M3tA10vti4OxD0KSVbrZGxxIOlbCUXJnxJs57VsORStJt1m
Owzt3awCXz1cK09UDeXjFC979BfxvIuOayXFoCfOJ51at7zXGZzVa7QODoM7Hfz9sJ/+8nHwvlob
QYxhFThw4zU7htGdus1L+Tqve4+ZOUZWqhLDu0wpbijNB588tmXhI8l30gCVIlALl+O7gb2fUV4N
JBX9VTe8+KJcsN9qVhabbMZOKaKtJQif+kyxE1lbWVZNOMHrlZKFLM7QjJE6BHmFb6kfRYeZNtTd
0NPDCOF2ONGbj8RjMDkLU9ZG5Yvs8UXpa2WdRmqW7rrT/fXYTM6MdL6qaF2Gv+9rpV1XWLI3HV/d
3n5x1CE4CzIK1f8j7buWLNWVbb+ICCRAwCtm+lm+q7r7hWiL8N5+/R3UvrGKVrOnzlkn6rEiyJky
mak0Y9g8yCGk05m970oSXnLa8/+jFMFuKLWuVLmFI2fEk68RTBF3TGI6th+zq90XTMfAbDTQRdAk
+W0/k8jJDoA/8irFsa/mvkV2CXkC/mjdJW+3V1DmU20xrme5PiRLY5G+D07aG78HqefyoCUofNlf
FixRDMV+vy10u/z2oa0tRGRK2TeFxrCijR88orm5wCQzrOSzdeydLnXL12b3bkFc/ghqiFO0k2VC
JQfHpn/6V0PvMAGwdPhRdpfP92H9fFtDmS22Bcthx/EQjAE0RDPHlX9ZUJX7g/nJRqZ19qt7kFtK
TtC2RobBiK3rKhNR/2tNy5KwRhqrmA9j/ytoJBpt292P7wsrxqsxtpBEQ/eSnh9NdPIZOYZEynJv
a/01ouPu9gJum48PccL6KXNSz1kKcahLOA3w0dkLVSWPH9mSLf9fBVnW3HSWFkGGxj8Z489glt2t
bffxoYRgY5XBQC9Tiz2JuhjrZHhNW7oEbIxmnRyDyDoMVnVmUeMoJD+0je5aegQG7tLtK1SgTUB2
MEtiy2TbKJjlsGlGIHAvOisnRb+O7bM2dU4VfRlklN//xaR9aL/8lNXyBvNYkbaEKGai3jD48UP7
HBz14/CggarLQvo4fmqlw8CygyMY67ooVVS8seassiOHgrbLqXI407KRZM1kp0ew2LSI8nDKoZ6t
Pui1X2n+7Rsg+b5YW5wSa5iiAt9PZu0uKNN79HPvb4v4L1bqny0SC4s0sZoizSBD3S/AZ9ohu9o+
ekpPlhNi3NY+yuidZEoJViQCq/2col/PJeNbT3uHJBLXst3hqX+oJBiOTEWHoV1DQnoEWsWBHRe4
U34GP6TkJm1XYlaSBPNRRtw2xuV8x0f+sFCNJQdA25yZpzu5Uzz06NZbuo5llZjlXP0dAH8oKBiV
vLcYY+a72P5IDuVhAlSAHPNbtlOCociqaMzapSzCu8/cei5DiT/5e37z/bXyoYdgHmzWqXo/QEC7
A4EfqqzGoVXfsQ8ab3zNfbAgnuPH6Wk6y5y/zDKJ/ADqCOhWJYPoZdIbozO74q5DJ5iOysH8+t7A
7WKsVOJtpJdNMBhR11hZEuFNvyCpFP4CponZAqCZJ2in8lPUe6XlmMXY/X1W/smsqYJIkukkrWZE
IflF2Q2nhcmy+sQMtwfhNQOA11IrrI6FpxxlTCDbZvgfye/XdGX8AVvAe2tJmyBuOBmsulQ1UDZz
GT7Ztof9ECMEknTUqpEES+owfkv5WU++N8V9A2yE24Zy+zJ8iBHMFs9YmcVLOiboLyN90c3H29/f
rq5+pCjfH4er5aoCqlEdVAY4GyNoC4kznvODjZ4VUAf+q0DxQxfBbKlTGrIigyhrsnZJE+zjWJYJ
3S7Dr9QRbFSsD90MeDEYD9QLIodg1tU6Zp/j6p3cTl6Vk502wVgNlClIDkLeZCtntBAehyo5Yx5X
snQyMYLJstKxKsJFLXTDuqNxiCyMn0oBIBcPdePSvhvO1VmwKkzOh4udQBX3kgfWUxnGu8aMgJhl
olWwf2o7bdek5r6pkCLordeUq5iClZ15mbKC7QhbjTemgZ8RxsdkeOzSnSYbUdsUYdroYWUW+mne
n4krTad8YPO0DPc1Gr7/vQq+oTdXcnX/hhZZ/MxKiHB3c7OKw5hCSA8zn5zDk34MDuh3QdMEeooA
LFJ4A1zMMkMJBiiECcpR6nA2c6qr3yAEJbWa1mB+Rx7JoD817aIXszMkqtPUvk18rOxsuyyuJJpv
BygrqcJNJ2qs59UymBq99t7CSBq8hH4CLD6kre/QEOeqTn4F8UL4JrFmm25nJXjZ99W+jl03hyB8
XfL0PeKfcgG5rS8JRhDzN/urgTql4as76pV7mcfb9AcryYIhmGuDTAODZH1E6qTibgmwRV7uG/qv
JpZWkgRbsABHV6OBY5UieYZWTXAFmLL7sZ2cWQlZFnq1kEFqkhbHF1O3CBmiJ+amHrr8gWTH75ap
L35iT7KxHdmdFK497bqpnDqITIZPObsaBVrRwl+3D4hExjv7y0otNYzGJpsgIyyHO5rPlyybH4Co
4d0Ws+m1P1ZPE4KDimPG3J6X1Qt3Q3WYlafb35ccNk2wLDFLUp60OAI5+d3Y/hxSB0CpZifxOtvB
gcXg/pmGyaC/eujCOciUJZekjKUfG/NJpdrezLKHjAF+JEpBL5SfdKP2lLEAsFy+v63m5m6txAuH
sInDEsVoLONsVnc2Z49mqF0z3ZDExzIxwsHLWWGFyZJlnfKzru0i/sTH421NNg/EhyZi75wWmWNu
LWnHIn3g4WPQSGoT2/d1JUA4cWrcKZO5DJAv8HELkDgooMI90KvcO6QaD8Dn3d3WSLJoIkJRVVkJ
5wsKRtoYDjMeSsxQzern20KWlf8rIFlpJXivilJe2ymEtNpv07iwTPWK+jjp97Vy4eBaCn7elreY
zlvylm1cmYcsJDrtFaxi3p8q+5pqoJ+x7nV7p5uhf1vU5hVeqbas70qUUnV1lC4mYiYXvkzQJoXT
tz8S8um2HNk+CX4pqJWs1Gao1CnVPib9seGTH7W9RJ3twHulj+CVikj5Z+a/xztigc9M9j+WDIG8
Z1umk2AXZl1pK3154qFa7Sh96BDDctI6l4Uxy3f+Og5oC6E2UzXUN5ffsdojkNOzSEeXiht8HSNH
PUWHeTd7zAUy6BGFcBQ3PcvGC7q/gtDy3xillWxh36qWhXkf4nwkxa8REEW66nIua9bYXMiVEGHT
bD2pRm25X5X9lgfHAowhgeyFuXmnVjKEzcrArWFQFYuIIVMnn9509kBIsovnfalL1mw70WGbGH0z
DMLw9+eGJVztgs5OMVsbok+DArdGw+C/W3kZSBweS4x4lntpV+GGbYd6ZAHuYJZuasIi1i1qERRz
Oq5BHNSB62Nxso4LkCci/BTscCD8/iSbiNuwHn/IFBa1qNUpi2zIZIM5PlpF1u5ypoAjry1U1wrr
QdLItBXRoxcMqwrKD2j511VA8XFK03HBJFoiehRgXOsl8BRUEPykc4tjixcMiR3AYJcyfMIt5/aH
cOEuKHXWqcQaloeUtkNzwU4DCIx67LzmmPugHUSvKJVEWBuex1ZtYPNaFgFhPROu/hBMfWKg6xDF
yRa5TtsfdvxQ/u9J3AC3shYjaGaZPA+5DjEDG5xB+9HXn9JO9hDduhZ/SBFOKBIvoIBmkNKdtPve
A0EFANLrQ2c7xn72YwBxSbkDlghUMJ0QyUwduSO6lOf+vInVyIYWdMowX69Lfn9ZwdLXAQET+wqY
Em/7uK206h/ShAjOIqAp0CZI607INV6IZx6ix/4Qucq1R2tv8ZCCeFN2RGR3UBBa18089UB2dvuw
PJTjT0xl7Kf2GMSSFN3mUfywL+LgemKwueAm5KD/5F7XrTPKF/cjqQBhVaGVOC0rR1NST+2NH7eX
dVtB3UDXuU41IoK2RIqRhEmvIUlSF242nWiFmQjldc4kd23rmQFr9iFoOUwrPzuTIrcxowBr9shO
iCgBKKU9GXv1Ig8dthoA/pAlhJR2FMUoY0OWvi/u9L2K6VsQDV7GY/JYn0s/vID+5tLujRRzUGrr
BFIY3w2f+8cPEGLMuMnSGEg4uBlt4VIkhYbcb20ZKfC2FAsjJBrcoG4KUmpNGSgebIBUs8PHXAm9
Phx+Q3lJKXKrdwjafMgR7OQczEkyYiroPwCDC/lJv+PfkebBUBcjgPeQpXg2wglb1QigKigyyZhU
/vOstHVs5Uq03DpaeHE27rMuvlBjvG9MvXf7JJJcgs2FRHeBplHNZIYp2M4oLk09tuF7eH2oYDun
h0zWvbdtn1cyBGOZzV3UpYuM4Eru2b6/LNWZ/NDt2t+T9z+h65ApJZiuhnRJnM0Q2BSv5bDPJvA5
m5Km5K16KHbqn5UTmwIBPZmkxQQhXaeCkI7NXycru5QxRSo5PlR1um8U/WKV5vdsyHe3TdfWcwRu
m4D7DJYTQ4DCuTSKzEqGuAOrOKb/kP+7mn5xsdDMtLTqyrKsmxHgSpjgxY2KhOg3aIFPQEanSXtH
Je5tfTY3TEecbBBgA+BK/3nqw4rzWdN7BOrFXa4+VfanUNbRtmntVyKEg26NyhDUi4iBpw9ZZnmR
FjzbU+JTrOK/0cZCqxAxbGTghTvcGR0Qgc0JJ0O9ZsaDQk7Sutb2lnyIEOxfTgIVLSwQUVnnILrY
MoKA7dX6+L5wvuJ8pLEZw+4BVcjFbHSux27eXnLZ62KrsxexL0YfTbIwRYhj5dOYmj3NyBL7XvnD
sA9P85N1z3fBhb5gjm/f74dDVYKXyfjyLxKy67D7/U2wcsv1rI1tQRDzD/Yz6/1IwyNq+nz7KGzu
08e7Qiw58Wo2oqCGkSiDY6889P3h9vc3L87q+4Kly8NKt7ICOkQ5MtbVdKqMunBKu5DNeW0eiA9B
7/u4WiwVl0fLF0EgZTyZU+XU0XAe1Xg/lKNzWyeZKOGViz5rwowAaxYWDyw9hNqbrVwoMhS3xUi2
RoTECcug53EFMfH80EUPRejd/v62jV4tmWAGogA9TCAngRfyyS45V+8T2p2zDDbYnozMXHIQRIIq
7Eo4IlyAjzU+h03mtrnX9T9va7Qlg6h4iqomGmGoOKlsUTQO4gGtu6b9Kc1+DuAuo8+3RWzGymsZ
QqxcqENNExMyBndJRqHv56092ftxH+5kLQ5byAw2UTUkUkwdj39xeJiMwGYwI4YTcAwPS5y8zEvW
B+uhdxd83mWyPVggB6/5XpZe3jrjhJgaAyKXsXjyPx1ePHdZQOsGcDyd4emRy9PJQY7FCbpftxd0
c89WgoT1zJMJaHBDjfgu+ZqiMIspzUEGwLd1k9bKCAd9SCxNnXLEB4Ean3Lgrqpkdm+rIROx/H9l
fvKGmbwboUaU/abRnZ7IAv1lHcQH/VqHZR1XAloa6dEcQoelc2l5oy3zzhV6eJandb27rc3mpsDn
AbBctYGJK+z+MkxCsw67b4ZNqntRXqomOiz08GlC6UtWO9mokdtoyfhHmnAEhizmc1ZAtcksL2VQ
uWCT28f217FOgJeun6uqY6459qgFqKpzW9NNI7gWLpyNjtjVbM0Q3vjG54VVIrwsxEkUYHToQpOc
kq3HE2aB0NJjWBreMoI37Ct7VkNeot2XloVfmvSrlc22o9XEdmndIx+kaTKGlc29NAjMoWaCN1pM
X2RKHuVznMNb8SvRjmH8yZJlSLaN4kqGcF7QTv//877BFcgiMFTtQdsTXz/nrhR0e3mM/XURVrKE
08Lans/WlMFgHPXTkPn1Md8pd+pDDgMFyl7TH111F7r1/6CRb3spLcPGBqLZngkhemFyrZ4aXIuC
X63kR1Q9EvRz3D6QmzIYCAMsahsmALr+vOcAQ22rCUPyLp9rJ8M0KWoCRfJyW4horSjaYii8GNIT
SCcj2/KnkKwJqYKJX+aWTe3U5GhKm3G3JQAWREdaCfGQeNKVuiV0mNky08QBUti9Ay+WEzpQkhfq
qM5wkEUYfz3j/6PVPzJF6AvVVEMyTQS9EkcV2bk9OnIvjcechaBJPbOzvCP3rze2KFI4+HhhsXJe
FnI6LWQWC7jkwiVBz7IRP8l6msKpb/S20oxgYm6W/Z74A2v92ydCPHaiIoIZJPpgZ0mH/Rr1p6C8
NOVjNEiqQ389pUQZwqkbcSCChEIHfsGE/+f6JS3BaRtjrL7yEuqAi/WxAapx4Ix7ehjOMv4umYrC
zYoprQsbMLJuEr8Bu8sNeOYo3ePtdZTt0xJXrdz0bEXJO6k4UFyflfl7oH+6/X3R+olrKJggg9Yo
yvdQQkuNY2lXJ8zaua1Rg4wmCbGKsT8rsmYk2cItv2mlU2HbQKjtcMgHlRwyJfWrLtrHkSKpcYnO
UVRNMBk0AQAkklY44ml1mQfNo0P1jL6Qh8EGwGUfPd1eyb9KaoI8MT9Wg18gCGssJb+gZQNjl/MZ
bBGe9dJ84a/mfjFS3VsVu7LZ2c3lhDdekH6B4akLV3m0OQBXIp25NP9NxtdEGx3040qU2zyHKyHC
fQ71GhAyi5DJcJJvFnhfoseWuLpH7yvk3i/JzvZU2YouO7R2ze8ruhIqXHAyxKOaRDDA/efkDiv6
pPwwdgt1I8ZwmFf7+m5K3ChGFrB25BBEMpWF+93YKRnRaMHcunkEQmn8vyWBF7UTrnZOSNQnNbQr
cVB44hgoSpLUub1xMiWE+0178MkmhMKHdbVTtY9FJ4u2tyWYwP7UTNv6C0phBMdfoNvLbcZUwHAX
o9gT7Gq/fy8ZqIfBkdUiZQKX/6/MRzcPeZdy3LM4ubT2g0YkdkP2fWHfrS7U0rqB3aj1SxP+nNBy
cHtPlo3961hrKiOI2QFTLr6FrSKe006DgMDqn3Nj9HO1+8WVfpemqndb1KZtQJyOxL2KfKNY7eiR
j2OIMRly9hcr2rfJsZAx5Gwu10qEYM0nkHSXeTsyt53PIeFOltiS9doOxFDEY6i+2ioRZxqswc6b
KB6YS2ynA+iseZhBO4dpw+zYHKm3oN5n328v3F+FsPfbuZIpnLIEHZJpqEEtgNQsgz3ZrzF2GaqJ
kxe6+luQOcaLROSmw1qJFA4eoykHl0u/3KT0ZXgMrgCsAw5CtqcveepghuOE4j7ekTKUvE0zu5Ir
GKKuRn9JmEJuMX1j8QmDCQ7tvnH0YRU5YJNo5bBAEtZsXoGVSNEsRXbPOcfqWnHgmNyPQ9ML6O8+
kkKD0K3LpuNpbFFKLV0EluCz3oUGww2owFkGHDmffTH8pU2i3Qdu9nZ7Czev20rY8mNWpgmsA7FS
pVBroCcKoLzGmhxDkWGb/5Vj+M/Z/NBJcMbxGLXW++otzdzINLjjIdrrCHhz5G5kUz7/5SZ8SBNu
gsF7lRQJDDzY5k7IUDpF6GaAjjEwVKQtECSyPZOtonAPjLhmLZuwiqF26oNzj8Zxs5U10WyaLeDL
myoxUY95z5WutqqvA24Vao7mP1YfQp2fVZVLKqYSEWIJIelDe5pD6NGAHcR6UbVvt0/btl380EGc
eiGlNtB2EUDuw7sI/AexxwDYeTG/msiWqIfmrZNlnDZ1shBmIrtGMG0jPFDzBvm9Friobsg+l+Yj
zyVrtrn3loFpIEyxY1+EoB20FQUvbGyLOpN9UBYP06Acey4b2N969sADU/xaE9l9scev1Fs1bWKI
6eLGIQEiWDv3ST87lXbHjPsJVJ+392pLr7VAwUuWWm2orCtgY5NjqR3s9FSa/m0Rm8dhLUNYOxJx
kk0WlJpOaJb0Kzw+gpcSELnLhEf5yfhfz2AvdmglUEwF9gFVEnvIkExl2rlU4K6A+n1bqS2fuBYh
nLfa5OoYFSUeVdPZ6FrEfAcjhmOyD1V2vC1q06yuZQnWu6UzC+xl/eb75K44KU+mT/ag1UHHJ/ft
n7elbXnAtTDBhpdj3HUtSZE9aCK3S85xAjdLXzsim76TqrVc6ZWlmzTb5rSGpBmYnGh+PNMvza7z
FtzD8N70bqu1ZR801Wa6YRoExablHqyEFbOeAZ8ngQccvrHhmFmyKubmRSLo40QG2jDRnvungKyo
u7rtISC15l1b5fejFXt5mv8bPVZihEUbEtZgDBSLRquH2gpdsKu5t1dKpoiwUqxN7TgyIKGfQaOA
gfUG/B6hrMwj1kLer+hKDyG2o3aZzCyEFFKBytj60qnHQdkbbeax4mrke5UEfhCTf2PtVlKF8K42
1dZWQ2wSCGu9Moh8iqRE19P/oxjBqA5RqjLeQgxJ7gP7iSqeiXf07W3azDJqK10Eq6oVbTPkAYSY
z/WRoxYxAjv3MUO79Ig6bYr2V+tu/I2QCAgN8T74Nz5+JV7MKhUjmKrAvWi4uuFMePug1fcZOKb8
VTtRr99P3wNX1oy+GfGtZQpGd0wGWmd9CCf/bfg9ozfb8tTn8nfnET8+2Q9Secv3xAcxGs7ByslM
tKaK4AI5UJKViSKoMJ6t0wIdAlxWTGO0d7W0QXvbSVJNs2CjFgsiHM0iZcE8qJCl79MHFViwwQkI
6z4jTu9jxHwfPctM4uZFX0kUTmmuFVMeFg1cPyuduB6dEDxOOqi/bh/Uv4pm71d9JUc4qImWtAgz
4CoHl+z6h2Vep3fN/XTkX2VdTJtW/kOUeCjzoYpJlNUwwo2nDLGTAsXptjaSRROfbQ1jVswybJNi
cAdhLoCNHq2ykFj57ZNOMTNuMNSv/morZDamAhICMfZz8S08L0DLwAH1rWck4qYXObzAZty5kieY
Y27GVaQyhBit/jsqPql47+pAckKm2ikN26FM1sa0fSqA46UCe16lpoieVyg8a9IKDqAFsRPq/Lvo
U3hU9i3azGQFke27tZIl3i2ENH0dYjUX2FrVL2Eul95vcscc4o53GJ6WpOq2Y5uVROFudQ0LApAh
IlcXeiZxgCeGF759F8C3vb+AWtnsyua5XAkULlmdZBZhOQROaEIFForp6fTwL47+hwgRR48pZhME
Ie6x3e1zRIV1uGtkXTKbF3glQ7DwtRKOHYkhY7Ie9PiSBq+3ddi+WCsB9M8wraotFZRNeBqASfTb
Qo8WAg0qusAceWAHkeLTbD4TVuKEqFBV9MlqGcTFdeeVLbDPkH1hZX0xcnCNFvTttnoycUJ0qJMY
1AzLses6UA4m8Tm35hc7bM4cEGwoOcm6/ze3y1At09SRZEe24s/VjFI0fwQa5A1l6IRx6iiT7GG/
qdJKhLBhU040DqZ6hKNZjPHwAMO/LlFnRx8iR9ZzsVwS0d8j+40xIs02kZYTrOAUZx2ZCuM/w1gL
78GwQ41bypy3YR3QwAPccwJ0KSycLsiZqa1klYWxBXUPppEdZjM8A0wjNXKo8kYSuiCM/6XYnwKX
RV69fhL0JKYIPCAQ09Rw9qXKd33GQfsG0I5LwbXGZzmQX9xmCmZvnlr7czCUaNavmud4/GYrY36Y
bR77YZnlhzycwWNpTY+joR9rqr5mWh0+0TGvfZqp6q6ua2BvzG3hGJP5jRnqV9an7bmeqmmXhCP3
m6mzHpq+IV6fhbFjmFW+s7rphVTIpU8lvF2TnfvkC2fj3o5nkJfOzSGwIu4Uw3Ac+fBdY89Wr77U
dnjtLfvaDN0PpdKOQWZ0nqJMnhEX6G7Khtax0/ycGq12qHWOoeQ0sXc1NbqHSKuAeJ/V1TXMu+6t
pnFdOZMd1KlLB4vuJ6zEczJh4stNsogfu3SOjzqZmzMaGeddwxU9dUO0Yjpa2IA7ygxnp9bn6kLs
OvJaq839OVUAoE3Ysz5rb1OcuEESHmaivkb5APqpJjhMFf/cj/NZrctzRUf22I+a6Vdsbp2kQoCh
FgkS61qR7YKRNXe8Vy5trzjUBAosEjZJMhzNutihYbF2WDi7etT8KMIWlKpJe4qj9soahkGxQXHq
vOuPCh6pLgdBpDejYOYQuwNOYWYNn9MqRnW9CXunRKB2SIGs7oZNMtROatT5Ic0KkNkyriaOHbb8
UCgjeUSXENAOeaF2TlfR9BMW4PccdaDVCJXsOei76DyVZeCpiJmu7URbtLU15zLIf09B1fhZbe00
u5j9UUcr5JxjaNfE6KejdfMur7KfRWrypyQkxQGjppGTNPjVsQUzMyrNfT6BDHLoPxmqebSUvnDy
Biiqg7ZXWK86c92da53eGVHEnC6LcCSM7o6Z5For0d0wNdcsKM56Nt/lofoUBc01weZFLX9iUXsf
Ab4mS5IfZmhczD71Jvg5RTMuaWHs05L+auP0pJnNC42r45jWxyzhTkPSt97mg1fw7ju18fyx+7OS
gEFh4G+apft6gB1ntvp1yM23ybIz9ADakVPUwX2d926qNwA+T4rn0KZel8azM8exR3P7MMzTDthP
qWsoAPnD5BHtgs+cT7t0wjxN2e9oVPolRoMdlC5GWMXkMWwK4OuaD6CKOhcT25dp7Nn9d62z0GuV
PdYj+Hj07DgGxhejrTq4o5w6bawcOto+WFaYOrQCOB3Jn/qKXYzY/J5buLNKmDuBgtd63PFrn3X3
TV76FeWPiab/xm4lTtwbXyJSXbKyPOEN/KiHxU+zby+D3h7mSLX3SM34pZW4LFCdhI/3ZMkzqW29
w719JB3dBVUGquZc2TOkoNxESfZtY70xc86cDrBQFTMPQD98DjrtaxDEJWh8hwZoBt0uLUefx3O7
U+rZj4D7jFaD+mJm6kNX6YdIUz53ZvdtoMUnI1V0ryfcdnjV9m4/FG/KbBW7ypzfCpV5rO6feUlT
JzLoVzsu9/mYHYsxvq9Z4tcjmsd7duwae29r4X1aaWczmO6qqXOb1HjWuj5z6sI6lVbqdzQ/RZFy
Z+QjyLZxczvjaFVZdq3sDDD+kf5jyKLPOkFdMtbUZ6SD95U1z07YxMeUqPdDm+wLPu/Y0DT3Vp5e
LB1HZlQjZQdwmcDhra7ilzXTKTDG72qagSGdGg+s/hLrwDbWs29TEn0fm3z2B+zojubg7wtpMjpG
0T7wuXoDnPgpipsHNJMDGKIzX8eJn+Cb3nhV39cqyOiIovlhEJ/auP9p6CDUzMcngPx5uN64GCxx
9DQ5pNz41jbJCV3cPsYBz5hYuQym6bU1yu4NEI9Dwwu5erCK+lIpkzuy8D60x1NhxZ/Saji2HXnJ
jPa7zluUaeNipyrRPrDql3pSnoxcxYrG3/PMuvLO8htensuu3fdT9mRY+bEN6H0c8wPylJ/KKQaG
WKUvz1nuo0MeoLpN7hjo3PPgA6752F7HlB6HAbmSvM0DJ+gtGAdQipXEn2t0jZjxJYsxgEKnMfYA
otwBo4y4LGyR3u3cjmgvXLG9pI0ACIE4eC5sP8qBXJYpxUPV8FfDjj+bSv1QVuWdUcJ1ae1cOcCJ
hX1vdwaHddd0L7DLXVQE3Tlp6cPYGU9ZMl2R2jiZbf25GM3Mz6i+t7tpF4OlPQqXpnTCD2j8+16n
xmNfR/fRpJ7ADf7TKPMrUZbWGnaZ7PxYBd2L1dZ+h0Eha0qvddJ8i8zEVztyMPrkNMRh5IR89ix1
Po2gO+kL2wvj7nnMm0PEkAKYafQlVUAIo6Azk7ZI6tAZfEIEVDwOtQwPHswdo3Jf8f5HRuk1LFJv
nEbV6cHfYqjV56GoH2zFuOqD6sU2O+TR+KpNYKpL9AE86G2wM+zui03LV54YpZskwZM6833aqJ/A
o3e1ovZERusyROVTOZmVY6Gtpift15aML1TRLs1EsHE9XB+8ZqU9ESO7AgTsmCvFkzHnHuoqOxrW
b2AK8Dub+3SgHh1xpXmU3IWZ4WMQsnMa3Xg25iZ3MZLceFWb/FA7zBzk44HEyjFUyD6e6am3QYfB
O8APwBXkJWoV8E9gff1JerRNc9jENlVMJx3JsEuJeZ+ZysGwhnMQ9s9KF48+wPU9PHZ/IIXvY1gQ
TdBZdsxV+taavZ8PBoa62B6XGjYAuHcziBiZ8QsEjQdjtu/NvPIbAE0clJLuSTp4iTL5ZhwchqYE
8lfM9q2tPBOwx/MR/OIZ8QOF+uYI6xQ233oN8Ic8hc3ACxxQbJR5bUSucZcsQcCXIC0f9EzfZ2pZ
uoxrLxRIe3PADtUAIC4wteISVLBT4EKO5wrxPTh6wMTN9ppZXayC+mqsGjta0y+G1WRwRu1J0RL4
wuotxaXt7ST1QxJzx1aK0xQMv1rSfhtJ/VJCVmGSz4ae7JSprXx4qNSpaqN17Wi8ogT3rOTWQR2s
VxJop0xvnuo0eUrj5DnLoVphvjSJ9gyq1WcWdi+TYvzswSXi9EMOII7SAnK30U4+eP52bZqou0bt
U7eNk99xaXugug1cNg/ulKFRI22ii9Unr4yFPkGY7OgVGnYtZGvNfj5lhe63U6V4iWp+5VP3ZMMS
Od2YuFoD4N0hgg8MngaQC8xJaTsWZstMrZ8cMwx92mvHiGaPYzeFzhTgBtfDU0JzByN9L0Tp/QpH
vqxnw8nn+jWtkYgOSHvCQ/5YJZM7R+BrZtlRVy0wP9TNhYVYST0lOxsxtgMyoR/tGLi9ChOhh1ea
8yuaTg9F2Z8KQ3tsSsOPlmk0WPsJENu8Zw8FMWtMjY3wasGdXpq7Bh9oM+pkjOyjuT/VxvRVbZoj
GQfTSYbBNwfmGyZG1yOyy4roNHHjUPSkceYoPIXh+MZ4/pR0LcPUbeKh8n+kQX/Kxgk0XX18KWuK
o9PmT/CnntbTO67Qx5yNnhqR89zlxzqaH9MOrdnpPA4eYrgKv6fBUVCHp9CEzbbRQMCVX0EezI6t
Fi8lM2ana4hbJ8E3Y2wuXDF2Pe9jNyZwDZ12jJviRHjiL/a4yInHtW5P59DJa1ygGZa7sbAl/4+i
69qRGweCX0RAiaL0qjhpJ2zwhhfCa/tEUZRIKktff7UPBg4H78IzEtndVdVV83FxQEfP3kX8cBAR
q5+U0gXHD1D+Uwt37uLY0zJk89F0w4WPUYpm47U22MxYIgSB9BrjUWyeiIzvUaN+NdFUwOz37Fao
jsK5QNv+MNw7mHjCVT/dRLSW82ILNtqyinXZ8uohm0rBum1oE7THD4MGYrXN3xXhe4nUzoUOiMOr
GHLOZfi7GVGO/aZ+WQkQ4oqc/TYqcJke5nBBTzf/N3Xrr7rdm4zE9Z+lmr7Eit5MkXstAyQGDqzE
TtcTJ2gTpla8hIv6N+vtKV5ZopXbZp7toZGf7Xnw41uMkN+5j4uBYC936D9qt3kXLi0WYROxrX4G
o7E26aj6YwIvn6X563ndvxWKz6yJuz4Z0d27wzYmARUPGdA1Ict8g9FJoZq+UO12DbDMj4phXhgP
0KzwG5xm3kbZZpPwyplHT3qJzlQ5p1hGuCRJ/0V6XMOhRdqM1seVsdSX4qzbvvCHWCTjtN/mXams
WZHqt8kvVS0mB6Of97y7CAy8MdwJAqd7lkHz6WqZTVZchq5O51UWFPHDSeVv2TrsJAWvW0aRKeB9
BxEckagi2KXy22ei2391bf/2U7um64IgqKCuEiQ+/447Ryd6hM0w9MLExX0WbBifuPA+KOEgoM1v
W03fhvCDlLiShcF6OB9/NejH0h3xh1noNuFhwTZaabieM7Obl0j60Iwv3prNCPhCFzciOXfUG/rX
0MtCEnt5XBHvqFiI4jYHO/5yh2ShES3LvoZRalTklFDhjpn08DDmqYlv4E/2Y6vUmOAPS1unhRdv
gAspaLCH1M4TO3AcuMPQttPz2O5roiXK1hRxVBzm4Luq0Cmsfu9dJrNOBxa2CvkdmIIiTJz5Fsbu
pYWTMIZ16keJYdGY6x5mPcEs+bPdnTXjFQsu8RqjoeojnUEqYsq2jbdjaAgG/ZmS1Gfy53vcvUw2
Av98JCcnEz7rmpqqWnIP63wpHl58lV19i72Vov+Ofruzp95bTqFFm4YdY9smCr+qx8RxZJtwP8S1
7yzYsgqdCJ5a1A5FLIArDY2Ac90eERRIXafcX1QyIUop3Qf+LqoGv6AP10OMnfmsoc6cbdVqE095
n2HnfGBk+k1W1HpUJAdDPvUTJ46mAzZcTMrqrs+m0Qfsh/J/kNEMLfuG5b8pOjdxhZ7dzLdWtscl
qrKBOzHEbeu19rdk9pt0hS9KVrXRCTc/Sd3avTY7TA7mHaNF5Hw4rT631MaJS6uiidHfzzXwWSaS
zg/QjIkt7VaDpWr5k+xyJcy8TbFM1byf5UaztXYTNvnnUYcFogC/pr69+cEK3XtYMoVhw1ftdQKI
Msq+7DQ5bQE/SR5cujpgiSVwPK7GG8D18xgyLNd4Ba5ZdLz8kwHAGRv/qxr1X5fCtqaTV2SenZka
bII2dC+Uhj2QB8Rhm2DWYIJz7aLtDmfyKoI+8xvnoKXjoo5suRa9myJF8M9KnYeGnwOm66doZqeA
NA/kXf2VRp1qytK4QiTVXN3DlQ94YuuOryJCw+0Voxt1MKHwTqtcCmtpwX/gBxdvZuBVyY43qlfA
f0Pv3lXhd1iZb7Q0xQ/QwzuWauwON25d7HorZsW+9w70XC+ONnJSSocsCMdiniO0z/hlxkHb3E7T
xzT1xV5hDjTqGlBy9GoQe5rlc9Vduzh60Nk+NY3NR7IfHMtTOKx8+7QuBW1fmdYFi5CA5jho6Wge
hfUNVfm4rGHWaPvW0uat65wji3i6DTy3Iy1noDYY3dVwDGZA83RL3H09dD9dPBdz3m54LVRkH3St
nnpGPqCPTUfMwVsQvKyOSTFmJlEU/6ELT1krXgng4n7jUcL1B3yMU58OR+V0KTPjzTj2qka1ZUrG
bxwT8hSbbFuZTGxrLktn63QMp7+cbylhzpPjelnQjPiSyQFc62Wo52sg9++hb8+4Nf6Ftb8nw+I8
6LRd1rV70MaB9pJkhm33ZmdfcgBfr1GHyfyCSNwTZeoWCSczDSCpbjrES5yDz3xhdr1OHLdm702n
1W/RspuSu+YkK4Qz4X4ji/NMBYwqY3PpyehkobI8cSQEg+GPwFTQpgxonNHaZr1e/qjYQfO5H4gy
B0HNa9OE193fTDJ1+gizjIT186cfux+TF93XHpwj0RCmumyjKUFYU1uPP6CZzSjpimlF2PvWk4/q
Z5aCNrrgkzlhIAJ0yIfzPhCcR4OjFeM/YvYPP3fDxSPSyYuXhLlL2fC6GJfmpwlST4ou5RSux82f
04huJzkhhFySG6l4oeCJn8iFFY2EPbki82WnW1HjXm91+NU4C7yDJULv5yXzd//WcwCDUl03MifA
HfJ9E4faAJyc1SFqp6NEDY0Fwt02exqAngYTe6s6J6txVyciHN7XfcBHh9FtLdl/W0CusmnzqpdH
LxSvEA9BaOietf8tHL2gJ0TXau3RZ+bws+ybcK4wd2IjlvPwvsB0J8LaYNJwlro7y2bVdgmgEp+u
10qMJaw6P9G/QXps3D/7zLyULt1dcg9Hzn0Ou/EQjFHJRXP0XF60BHSp8h/BBBcrwhHgaKhK9TTk
/Y+5rPDNQ8bNI9xnPCdyQbwtds+m15nRDE9IpjVG3CX4EUI1R3+SedDxL1fTK3V4gg7kWWpZOCjj
Sb27nz5yUgDzTUkcQQ3W1DplfmRxF0nEm4IQRA2CRQyGTibCdw9vdzIx52IGLNXR4CDG9Z/yunyQ
XhH3ICkJfonaMOqNjOJGgzS54AblX9pbz3SKpbw0qnHzRuqrQ/+62vAROOtd6v6qfO9QLzIVXGXo
YgvbyquM/cSTBmlllYNyjPgr06WzhxNudphvTEXYLbh2wjJG/1QL7M6EcKpqadFL51xbUggi3gIp
crWENFmxBJNMvYNsi0rc2GY+mt1kHW2vBpjSAnCqZfTcuV0OqP4YbZ8Aaj+6yPlyMLC4s3wdbIfW
I3p2hUAAtPnLKJ5gY/t8GEjKmuA/Ufsvug3RfPg699s9zGiobrKTf+MOgbhbh+3HfrrUVfe1hnO6
Gplty/LShS+L6E+O8PKVAw8OvagIBnrGgPJbr+p58tDaDfCFJE2V1FOfukq/1LssVQCGznAAcoaN
OR3UkW8SSul9/ow8ng1zm5utfYL6tMvhJPYeO/vZVhw/MpeVB0y3Mg527oPrJJt7h8Uc4W7v3vTS
tmAaI//ckeEs4zhX1jthlxgTIX2aRpNFOzaWHFEGfEsWC8Rq5KL0LH5pJP5OTGeBRjZv23U5N7ZN
qe63BAEfLEW+SGq2GvcsJvO9/8eV/CtspeFDqe6K0aMHYBhvEeYYqPjI8Lo79Wlg5mRVj39F/6te
sH4T94gmQac1j/plDiqbzkLdGh6fl35POmsPYEiOYSefwmks6nH6HXnLCZvfHn6yP68ry6q6z1dU
gN46udidozA/NxJOazQ9QZR3pLW88wgXQlSdIQcAkumXvJ1KFOpiq+VhEmEpQ1YKT2u8jNunwxHb
gZffcfsD4LsLIfy61mGuUB/QMJVrH6XDwnKnnk9Vi10vG5TTwl65FedGtMdtro4MnBOLYOBrnMRs
CgBzDbB/ucS1ObqTQVFCg771y8XEMNH0uqzn9SHA4n+yxxiUl+VimfmYBTn0LTnNOySKLnpFGCCc
4epdBG139sefloelS2QOe7O8DiQCh7Q/mokljFAwHlE6uuQBi6Dcyj6NKUe9hh9bhOm3G3s8h/nQ
9e2xCTq8fUAKG79GctD2a6ubX1qtOYmqy+StZx/8gVtjeXRtc7B5NxWJI6KNXrqKJH4dHswI5myp
8YiGgzOILBycbAT7kIQLeR4Wv1i6dko8UxUeRWCUXBkI4TrIQ9X8lcOvALheN+JYOYhgpXgnfCMy
03cXJ97/8zd+WB3IQULbFzawILvI2QVY4TUWfjphHmnsCcFvS2/bWQTIVfLNMyKuE6ypPXme/Ccb
99bGNcYCfqzCAdvk0XWZSAI/MKThLYjI6pff7rKWPwiAs6If/CELJvVifHZpAlLiPctnjGuLbK9Y
CPlNgjGXGDwV7cKy2Xk2BctHW8M7d+Go0WHzFNK1ZO76pfX0Psu15IF+ntHmus0nnMbzHr3U1pLn
Cs25WtoyWP2LH88IvdVh7kbQKIHHFPV810Fws3o4r/5wlCuKMLC2UCPkTogfO+Dp4CBHKCV+f2nj
uGh0k2ydTuNmyaxj33fDUo+pvK2aw4xVAVeAiXOcWxtyGDHjtwX+PQK+FO4CU62XdjFQCRMVy2YO
Dv0BBV0c7B7wRuWCOjNflXZOC8GN1bppMzd/f2A4jpAF7sWnYGv+bnY89mp4Y+AbRLUVUXXndL6P
7XrD839tu/1zCFTJuvjDNgpFGR/J32nhsL9sckFAD/WJUlQSP8rjZcuIHF9V5d4n3hYET19u5AkS
sUwB3hexd1jZlw5JAVq2oBK1RPwUdGyYVurUrQ1ci2kudfOHivrYdGhdPf2EhT3YEa4JSBCM5U2m
yHRXqKNw5GeZCieUZfNrqddE1dEDKTtZ66vbVtF7N+6/Zmd9QRl9AB5JgqF/dnuTu6oTyQZQumWm
MBV5SDMj/HrT2arRvYaaYY9CgScKgrSd43+T9l/g6ps2aF+dVj2TWT75rFkAl7v3kXOROd4Spzvm
h4QAOmK2PXuanvQIdHNel/kgLKb+oXXLdq9gN7GCd7FJwCzgBkRt0ChKwFw8aTE/zw4mHUtP4KeK
yQI757Bv2DUpeVznfbMf0fAfm2l+WX0E1o3yyRB2luiSN6UPkkDrAEeX+zJ/ORR6pQCdRt2jXerW
UgzkhsnmVaNzXi2+uT0GJGRv3DfXOt4eThhn8GLNvUBfI7iriUWcbG00aKP4q8bAslg3Q3bcL1L5
DyKG3JNT0uGfWQdjaqEqti0+W8SzcEEsqJiOQ2j/wfj42QD62GNcnYPV51o15x5zCO7o+6KjpIv0
oQ/Be+Idaf3puVFdPs9uBki19DbIu9B08ICAojUv47xc99h9oj7XoDbj0srxP69dH4NP8jaM7npT
oIGGewW6FpBj9C90CHBAzk522XPSbKizQRaNCsi1UyoLOIaKGNNtg1a6MT/DZGk9lkazegMaXdb1
+tyN7sGKCtQ5/6yj6UVCyZ9wjLiIo9kAlLcv6I+zxfEKqUERiqUkwh1B1tvjCAyjQ/7A0BGsY4CW
rd2cUJPHY/da8RqtB0nQJhROPN4GXN3jEI84wOQ/WwmA7d5jod6vnTWZG6/XeG1QY7STtYE4ttBT
NI64Om34tvPtm/p1oZvhTczLq2eD35GJn6egAwazvEldH3pZZ20DlyLB62cY16C3jR8YvQ9GdEdp
6mQTBJyC/8t46o8Xsnvfob/unXA5MFBmSqzXWXOTBCQ69bUthO5PXRinUvDzNs2nsZ8+95GDyZ8T
G8U4+dgBbfqcdcjLrlnJNnGsOHKIIGTqxfDMg+0f96NzZNAV1kIl4+786ZQ8KxQHanow2Yhz2Ggx
girBF/1v9Om3xbvmrzxHf/A1Nf2xJvHBxXPVxi036+HdDNC6ID+mjk5qCP5rp+YWUFDZfHrA6REr
1uY2cw7dg7jbHsbbUyTwP6NEYls1jP2MoLOL+Ipv0lyl9SBlgF83Wr9YYXlwFlEySATddtG1Nd2f
dnBAFHoQ/RinoH53WhaYPgcCL4fLsJyqinVuj0J24P3C/nVb0DQH3hOIf3AyVRnOYGDF8jY65ggG
E7nN+NR752GAR5dm5Vs8K5jeQD284ZZgCFZ3UfY8WmUT2mvSxkXnh6fdALqka6YC+tbKf3sE+hFw
9AbnXwti2s8VaMfVda6O0zyQEX2CDO9FOepWgTUwfME4j51T818d6ucFFF9X65e2GS9+aLPJ9y5U
8DQQHXDAVmZ1Tc+m25/7URThSIuKBxmslD9jHZz7mOWgN0+aNYDya3bFJu8K7c4MoNRLQECc27Er
oc44dZil/Xob092huAON/7ee3PM6L3MCXuJzqNc3Q+uTi/tcYHKRLcmps17kVD23BnzUbMtZ6GKr
VFsEsbnPegEshlZj26FLnlOoDo/QACS17cpB7B9DVR9kBXqTrqlc4sPO52M1tecerbP1R+yJgvbs
68sgZBaMMeYwe5R4en0TP1hroWjVRxu0fyIaQu9sMyHhwDt5w/ds+wuuFkzWMQSvhvWfGp97W3AL
eH54CayT7XDPDQxPJhNlcAn/2DtdUA90NXPKGUoX1yJUeArPjo7OIq7+OV7zXHeitAYafC3+hV58
131feAyXRRUceh9HiUA+M3mJ29alS5aMBM0LKPt3H8VfgP+dQdlOwBKpDbDg6MG1Tkf48DHgkgFC
uBGq4ErmrOnfIiV50fR+CUgaJxGoVuDnkftlenuK3favjxuxpztYHYYXpZ1fg3AoFj59NRoLAv10
chemMu0Mp0q0AAWQuDVuh9ZgTm5cwGv05sJRYXPds/D8bObyvg786AKw9frm14qTrgJ0AYrkccvf
/JV86I6eggoaFlXlFt3wHI+XakAkFbGFyyJYiy7lTMfzQv2c7CyFU0Ux8BmvEZI3NjA16Vizsw43
fKtbOkC7UsUKODILvx0mDiPvjysl183Xbz9kQkeQOqyCpGXTk51ZRtV0qJvxD2bGE3edg7sFhw2j
5riNh0FuNxZX5W73koem3PvlgGHkeffR+lZNafb+ABOkZIae0YbBw99kDskgjNXc//q5vvNquAm/
LXejDnYcb65mJ4TOJRA0faiAFHxZv7GPiGRTNNthDf6EJYvhX/HM3skKGkq5sM/nBafVI3KQzbUj
88bVZeSoB2aYZ3cOTw73P5fAlMpBO9DIwuLGGKj3HzR4R82AWlSsYF5XYhcJs91cerG8xKjDez0C
N7ZOUu3d81BVP4j0KRY2jwOGcbw9aW2ASywCqDqakd45kWk5jATUy9j/ZNmijxtIBkkPVucNgAmA
roBQew9fHajOaO8LtrGLQ/Vx/1kfoDEKPwDEM5frfSJ12jb0pRcKkgtyVH10DTBMb2Ob8hi8ZqAK
IewxCNqHG1ZPBhfm6G3HqQOsPTV1WoH2CZshmyaa+gtmqxG5imnr6Qf24O59DAJi7euzBw89WPU7
2A3HAAeGaGRrPiiey20DCt7jrRTye8Cg4q1I6IrskIBtOw0A2mcT5gIcLu3dXz+KGnyQkhB1rDzx
FFvAfz74N49hox6tTjJH5FfEu19bbB8zCUtH77hhcI2FG/0jDDSVska/0bV3BHt8E7smY0N01jFM
g7i3QDKjeRclGYLjWDHs65MlbSPSJhizikH6ibI67UzzJIYemKlfNDhxYKJvzEaFwURYY/0eJCHw
1238449xviHTBYvH4mzUdCILgAoyfGzudI5bB9A4plLyvYo+l1I/gVB7cuMajZIDgc9S2lDkC1ty
jRa0GVRWQxNAh3o8hCzEWxjVaSCXMo6cm9+sKwY5IHf7EH2pTf1B2mXpQzbI6+kWbv9BQ3JyCbRk
ZMzrgfql1NgSUDLIN6vyDaV06Smig+MDqjjIMu8WhL/dDZR/g3hBHxkH43idHec47LYI2+VgrHsE
b31cEYrjAfvGRkLZmz4fu+VL8630lvkax2sOzigfm/kCwOpOUXyTZXHAt+MkLSL47iFC6oMpmT1Z
CLMnrQVdouVT3QRoH+KSNl2igIv9IAj9MGdLz3OQV8++VDGOKMLitrjFiaiuy4xXlVeHbsN0OzRg
IBZcYSb1dmSZNksJc9cClhmZGvrMcjzAAHMZ5ibd+gltoxSBOGnUwKnA311gUvY8gR2Fgrlg9Xb1
5h9JTY0LNwh+02m5MQP1n+92CasVWmr52ll6iFaVuRNuxI41N03h8znYO/gEaDYw5gwYTgjqUTNz
NDpQ1WBYEu3+GQ39ZbfOm2OcjOkKVIV8C9h0gjbhvdvjd5ie3zTugb4b3mog0nATzZdxgpJtP5Eu
OEKAAZxrPPm2f6nj5ja6+2lb9jucO38TYt76BfhyFx137OlZ4KiGV5kTkLcIX/fex6+2XmhuOoz2
UHK4BrJDUBYp8VwcqVFcvUGAyQ5bEFb7qYfCeAFsYF36FIf0AozzY6F9k/RmOnVctjBWbt/ZCrbd
i/wDnWBwJsQROoCvmfb/yNA/0Xku9nDLB0rPAwxLd3gIxyF5mYLtRHb7ZPxGoHfZ/yK4BOh2QA7R
vBwxOR/cEfrlzj34EchsHYUbSrlAZuwexEllAOk60MNxFnztBDhwWENe2mIn1r0H4MIsg3pwxoXj
wJRKrf6Ty91TSOzvYe9zocVRLPExgsYrEoMFMRuuSd1oCMIme/H36rROwcmPIaMz3r2asbNXAdXT
C/vjbxhE/Phoe1gm1lWTG00OZN9LC0rHOtNfyG+hC63zwEb4VmrnP1oHaMxshw/nHJAYe/LqCu49
67GCXXQyW+9LCXvTkE2JxXzW8OTD79VPnPW/pYVF6Dwsr10XA4ICNwUeeIgBNroHN1Kf9aTfPQld
3taDQJYj84pabb/bGi0KKHis3WPW43VqfsZ/RX8ksLO+M8darDt4V0SIvxjoRB3PyRZd/Z7i8S0K
oxv5ydbyq5fQ4dm4zND96FcJ1HfpZQ528tgZgf4nds/Yv7uZzQkStvpoK6sUzwq3gvTKZa3aJ9y9
h5GxMJddD6U0kM9tG3Gnav9PXGFDINqgnJgNLXuBIItoCW8Q1N7EDsSgFct1xWVR+fqyDi4OHzmP
FR58Vx1csfVZtZu02/wzEcF7K0eD2d+72Mo5BNbeA4JejHvie6jhReZP8ZTUesbgv+OFxMS1q+iP
0hw0KoRJTkOwkrZa1OXIAJmPMXq54r42qgcMz8AjMHJfVfhuaOBkLof12EY9CKeq+TC6Dd5TPM/a
R6wnlDreul3mHo+y1uUqzHXwMQQPq/wbufsV4M6j4gxHnqwJX7c+bQxO2+zSgw/FTVq7aDcliraA
fNB0QPPD6R6NY7FO9uzwCIF7PxmzvnreG3vH0/3nUjhMzshJ1/ggAES/pqHLNRV/q9C84pXPJzgD
FlPlHHsIUhz08RhZiMnasHsIiFLTpg9OomX/6bb6BeEPNF6+isA6dI/RDyG46vxMV/SEZbcrVBgV
kAB7F3ZFCXax+6j6wvG7B/bfr60mBZi3AqpyaPzAQKaRnpukCheR43FcO59DBqJplIKHNE/AobtL
4+gzVMefrmn/U6PM7eofRgw2lY/UzH3DqFzvLESBGL4A0Qy4Z9F5RA1UYjzTEZTC4zoNRcTIO5nC
p11AJxQM37EDGXTUaOzieVHZTOTND9Xb1DQHj5FPqHqfJoqmGvJUIAe8v7O1psmkMeC2gSF/qhGL
zX4Y3h1eg9hq0DOANAwzfNVzAgVV6c9x3rTsuFYk505UenN3cOtozVtvh+6319/cuOms6sNiZyzq
R8upCqDbxvHFnuCMU9KDW2Tr9jQtqoVg2zn7zvoqepoJ3j+w4nKuGi/vuuDU7urXXEXfoQ8mubLb
kU7jkQ30uWl2knQuKyWXQEeGEfzgZ2yhT5+hxF3aKneEzjxHHCa+nVxjX3ral8yZLz3AkkRu01Pj
7SINgLQNZiiMVX99iCsZh+RGoBR4lRmSGn5FDsHO6eyyD8oxEOIhQexX9CF8AdDcQ6hyFwspWgiq
fUZTbwtO1c6WTET23RCMlWOnSmcWX8wLbr6WpVZT6QCeATb3qxI/mb5zk1Y9Tkw1j9+YqT/jvfmm
kOb2zAJUa2lmg21OqZ0B72CFJao8TCBw+diCu2jAM5P9VsfRb2PlxdniJtHWAYu6PDbSXat4f3E6
7wmGiL9l4L/B+3tL+Ng/owjmxAuLbSX/TbT67nrM+Tp8kpuUZzfAcM7r1xVQZF/7CCmf6FKMLSta
GaL6T1cvCHGoh28RbqcgrE+Ldh6IHHsY6pYN0lgRfBsmlqJBdePmcx5GsI3+9juQ20UpQDtraL59
TNkZdfXwLLHGct7s+mcLhMl0px+QhTrZUCuA2D/ojuwgUYSVPL/UcDLAdxqeIFBRyYoygB2BN7vJ
cwz6q6uGL263d9q4SRPONzPpG9ER1s85EFzkWBWduzywI3JuV7DRqFRPXsSvZNGv8+R+rd1+BUeO
sFr5mAy74c+KN316qzv6qieKmaVF7NfME3iq/orq5kjhpLcG/Y05K00wHb1KiFPBJT/qtsZQ4cLu
CtZUuLTVeaPrOQYWvoz7lGi/A18X/aC3OF6rUOAUFsiM4+OPMoeDBYxdCywzqDKovGxSbQyQyNIE
mRwETYK+6XGFIWwUVA68adv/Wnf8tmKvAQmjnAeO0iflMXC1bpXFPnmhIUA5vH9PiAKAUMR/LAHk
d6G+Dz8sjO/9zHHytTUCr9yPbAScJI1JCTne627omcXiEDTdR8vnT0+I5rB3MBDkTv0XqqnrVLup
rfpbLQJ5JA0uUcplBnHXiBF5V9Cly0JH0y+r/WJf/d97L0ofUuzEGu8dm1p+imHXJhpnkfn8rQ0I
KpEDDhvXtluTQyOm066welHz6x7shzH84Sr0ffGD27j6t3jurgPvsUoSYd+JdddYRf/6HQroqftB
lt+tB+J0pNmo5retc04IKFZFs+v3Lt6eK45NhshtIUcLvcPM41Amg1eFB6A//3N0HsuNI1sQ/SJE
wKOwJUiCXhQp09IGITfwtlBwX/8O33Y6pJFEmHszT2Zd81ySYsAsOPI5fpEveUZc/8mqaJO2xr3p
S1xI6z7mct9FNoql/STa5ndI04MyeXJrXvtS8MLkxD+eybKvVDAn/SFq8quau1OT+2lASxsphlH7
0NF3g0GAcHYTFw0Jn9Cql+1sathzTfbWOenzXD3of3v4YwN8q9v8IGd/n5kglPaMXW/W/Zoe9y+j
suJQM2zepuO14O7y3MrfurOqVmCozWrWmeYipf+QzRmDXM+OHZictvTp2oyTOPCnKDTy7jAU8wGM
YZs9yEpkPjazaa/p/os1mRVcgwg7s3tuW5KBInvyPATUgQWxUtl+SGPUf/XcEQVaIfffs7E9Nh0L
YqvmTcb6QF3gj2NoH2nTvBtun/BiN4/a4KyIJ7+0XI8kAadi60/aVmtlmPSs/s3ibixEtapSV32Z
3llDweCmZB1b+m83cR1K9xJ13ofInRAflKdGm4ZTxb8UHLMS9yXIsObskokzx5v0OghYLM5yDyIl
eXmaeysZeLT2v6Omx0CnpH/0mqLc3j4Ivdmkc701I/GbVvz6bqxz8GCTc+Jw/iP+H0aPJ38PanWh
qvCb0F9DHB9WVvvSZ7mbmSkcxqyrZavdVNi3QmvEaqwG+zF7brJxgd5yn40pE4QXor1KUm+dlvpd
zaaDHJNxuJlgWJn8DYDnDijv4Kfexk+Ag+TiXFRb/ufnuJP9TJjX4Vf3Fu9KruOrds3/ykG6sDPg
IxAie/rks1Vf4n9FCxVbRbsb1fAiBvPoPAjD5vFBqho5N2vKObBAIFd+Yu+IMnx0k34qcvGD+GIF
pS9RoNL6AZcXoZFGOU7BvG6MYdp0WlcdqpHAJdO1ZxsyEFr62k9EoYQ8LzFQrzF72EUdixAj7to2
2mwnSJa5o7kateLbJcBps8sT8Nq59OlO/Q/bWbLWEvctMnPJ0Mn9KIctDOWRYTMwIx78vmO+t+Xy
pnHFt7Wzd/qcOQqAXWMa4G+z8xz7koEDrjjsOKyK/Arx8rJoTZBYzqGawRFy45S14ocqsg2FkxVa
pXkqe65pzgPiPBhexuwAVQKvm7863cjTNd8ncfYly/yoMftomRE6s0me1dhA6mxF7dznQr030glR
vU+tVWDKYsYa0y1JqRfy/LfcV8fSJV8DjTH5/UYvkH5JjgYDSU6vib+KWL+gLd9i09tkfsqQmNGh
TENBCaG2iLU1qnQ1oCYjCs27upbfMinv3mKFHDL0p3vpkSjRcWyqbVeWELLNJsmrx2nFatcKc1tg
no0NFvRkvjq6e6lhqgggfpZj+yt9+x1GMOym9NlDfB+nCLuHFiFKEBGu8h0CDuIrWRKzfMD7BrU8
5QNvBg0WDrFrnVKy+L9ijODktH5PWHNVZekpBnuLU0wVrli7iFa2WR2aWmwjyW1PKKQZ0VJMiS6X
VFcz0/fuDM2wMAKIspdBosfnCadx5Y3WRcU9xk0e8PWbGK56yVinez0BaIyOFo5wiPuOgJzfqqb8
zuwF76rblM34Aoj32kbO2pjS/1PTKinDuRJvsxvvmzoPnbjcu0KGqLNP3dhuHqoPEYlxVejmIfVJ
dEZQGSzcNxtaGnrsX7E050w2ZwHOSW5j4yrzXUMHbQCyCUHaXLDT2+LUR2J/d2EnGQttd3dFiecu
2je7sl8qUrQr1yg2Lk+k9eT0m7IuWE5HVv90o0VeqCoRAtMTirauOU8hSjAvFc1iq7Rr8iB3OR+0
Ti2SWeld03k3zFb566iS3FuynaL2a+yL3zSKeHPkkKy17d407FEH5UQNcygkcsjSvxKzxZVDFncH
IHg/25M12E+ixcuifQPEOXSpakErIisbxVW2L3l1Ta0Tw2WOMMH5tKNN11+1j6QN359x5pyPHekc
BIEWEWLtYh06jwsvHoOidJjKOGR9qHd+ZOREhmnEndNllbO67mevZGLNEKejCvgS+/gR7PeS31zl
xDbGg1AF59lkBIzTsw6/SxqJyaYs/2mOH7A1fRhL9hRlw1rm7skorGXdzu46Ul0bZKr5wcpZO3oZ
SBAVrbTf6Oc91YigS9ThuZh4ZlZ+iwptmxtjEM0FBo3tvKedeuf04OesUNsqKs4EVbawkmA3vLhs
Iw1lK1ihcEq4CjediQGv2uhScnDlJkrFTpU5Z8ZygpFBxHSx/41Wd8/9+cL7kQAVEwohyJOvcchs
XWM1R7EKsyT9TZfqJXUqElczypaUnJaHo4RlYqy6ou5CgNpXPkHmUhtypO6r30W158lNNxHvu04T
ZYD8j+YcPWFp/06ldeeU4jroFe87lzivHNfsiZsykh+EvKdVW8y/qjSPA5J1Y3X/6blN/fISb5vc
WZOqDyyr2bepTZxg5gHbBWC5+yJWeKbRaazTbeFANCoF5JMYT9FcfhmttbYbP7CW5EsXzsaN5vdk
zq6JJryAlNkbD/ZvOfhPZstN7ckvRzIz17bxTujc4XXWbs1cHSurqK+mVsc7W1kXtJ5Xn/k35alG
exaYRPJIXmlp/FuQnrDacpeYWJwcFUXMmahH0d1bIFJ3yZ9HnZnVVe0H+uwBZwY52movdhYHhQX7
ZQ+MiQ7vlXnqzszD3PWm9s9XxjqaNDhbbjIdATcyZmTkFjpN2QSPzJ82B4JOo2SrcvOQROi7wJ04
OaD/5ZRUR7+J5WqMPf5b4jV803hLpII71T9FqRP2jX51evupcLWz91C77M550ig7oTh/wC+VvPpo
gAwdm0dMTzAp0ZEGuoE1jAWz9T5htyCjmhX1TmdovmGV6r8OXjMpGwq6S+JV865YyrA15LnKvVvh
zHuRG7tG5/DoTjyl0t8RHX1sxv4LPfCEHgkodCgRUSMG3tfdZSIE3UfjPYvLS5bQas486U0ReQ5q
G3MIZeUcp9TfO9IMuonpw3Ciq551iII8AvQp4EJae5kZhz1czLozTH58aDIVmc151rTlFBtpuxqH
sVn3gv3eixjuIYd2Zk+bKhHSxsUcIRq1mupq03ZjjKPNO4isTlEXyOW0cngFnrjd7pNW+2d3cBDM
T8ptVwsZG4LS907nE4nR6yFkCtgUbWOX07L2U2c/+qSE++ZkLnO8F4u9j+PhW1bFORf91S2qD5ph
VqaTsAaPJ5aG7yYeLo8pG6SfrczXdiV+V64AhxJiHRUQYMX72tSXpzGLDktunpFa/lu05eIlM+5D
dauzaTsOMVzcwxWofP1oo+W6hnNNKUFSpbwnefKauRjkU83gW9EkkCniTvPVNLXdtGRbPB4wEXv8
KKVLKGoIcVOfcgkWmVaXyFaBRl8CAjBl8DkOtyDbgLR60ToKKdrskmbZoTSKS1Zb/y1l+snpPxtP
od2p0VB7q/OfoJ8OEytsZdgozF7Qtu2WIAmuByaZnLQAPYWlfQ7jvrhiExCoMMabmFtuWkxHumna
R3b1IEvzM7LtQ9bDAuT+MfXVW2Mt19iy7nbrrUTqbMZB++hKikDtGrDXe+9EG6az8ZaImCWrXKVD
cxu1qAoSCHkbN5hg2i4WUOeR+1cpLhk/3lZeEbJdmciPS6AP3x3nUMnafUnm/KA7xbNVZbtaxXhH
CzUC+dqKiSS4E16rQPWP9LseTe81gw18Lwe5Lwh/HlYUYt1xcPm2nd+w/lhPRqVOWT3BsBtvvhtd
k8H4VnlFuhwncWEZt1ukGFc2v7YnR14IBJ7onZgdygFapX5c/SeiJqzPC+y8NKwE6v+S733pEBLh
dm8SmJjyWXhUv9WEJKtx7y+WtkLtoQsDo8axe0bzuTz00iv5eNU2doA11YgL1g50/uRJfZaNMM8d
iOo+yx7xMiEfrl5zKHsCrSa5Nb/SSCPayXdDfEbwwEtE+pbVaKq5z6gxa+Z/pjNuUjtiKOz3rJvO
eoj1VyQdeqIr8dq4w3ObcQApHNDE+DiO8dPMBGumYjM0ljg4vRHzUuQEkkz+ZEROOeBs3miG+Eoy
JL4m/S4b72ZbOHBG+1z14pD386eZDN+5WI5Tw91lZd1rErd3XtV/SzK91i2RukQh3TjHPmo3WUMP
Q0sCslXRjtNYd/iMK3+ob1pHObNOQFQa3lZZ0XVehkCz68/JSs907TzNTnoe/eK/1s0/fDsNqWF4
sZVJRZctNp4sgqWUm1Hvf63C/hiTUYap6g9T3F3n1M9g0M0fu+w2bWVupWGFDSEG2mJ8It7Gqx71
65xM56om912XxrWMo1NcN6Hoyo2boCzU46bvSZ0jIoC+7dQgdxThHWy7+rMkeWFLv3RZszdHGyeJ
ku6ISXme8aRmTm9OzOdoyvYyM256NDy1/VtS2KfOpE8KfEx18HlUuK1iI74UvIQQevt+reqI9FYr
iDlOLLvi24seNortftd6Qpgyu9FGQ8mF3NOs8tEuaMyDh1rMCYkBd9x3N6OkIdF7droePHx3u0Dw
a58yg3etZb1aIwiLSK1/OS6ZtrjEbtq/wmeOSksQrAEX2Tq4tbujveEmF5DPzDK/01728DnTUc3j
YZbuWattKhvyN9G5e2FwiOUyqYvQy9dhSC/aI0lisuopB3AFVd4g29Ea3DSanNGFLVIAmXXrW+cf
STdjq1S5gGFGX02dXSruQaJeTJVqXKuyOyRac4V5PZMuX7WR+czDZ11H3s+i8xRU9T6j9BGdQCdF
oNY6sOI0EHqj5g+2zj2lU/6l0qQOXFBFlcQH0s5h74G91xZz9mh+WUl8afiQUEvnQz7pKGDuffGX
EOeMDyWzd6riseD656mLA14Z57Ro1pNu/NiSoE00JduM3OUs6/1gpMeSDaRTdRWIxbmNYj6SnAac
K0ML/GIihOGI7N4kYj/q6drovC/fekDBlvcWtVpPZKP7KbAulGWkq9Yf1wPsBZQHQwvkmGAszrs4
C0on4QfG5/dn71+vaRch9C5wKIfmi6bd4shngnxYGAwmU27uYte62qS1DbMPq7b6taQRKhkdckNd
Gou8qZwfDJV7Mzlxy5/BV02pjauyNtdOjAZbUmFYxkS/Y+bCdEHkVpr7OhfNCfkfe4kNr53IIwzx
n+GSP6dHaYQKFe66SkjTRMhui8NxaPZcBYYfYVUOdyslSGJp+wSUggb8dxaMjJKhimkf7bqs7Aav
QtvrBmclMGcONX+81HH/UgfVxlfeHfPmkuvDPoqJ0BtZt60b8ZY9wtEpZy2wZFWMY5QWYs231uGx
zRdjiiu31CGhqWd6jwIM0ae8yDd5r/qVdNoXQosg/IkNJ4JbBOd68ZoH55n+tQlPbI3LKzbeDMSa
QJETiMkzFlOzXtIGUgD6lHXrldzARfFehtrRLXDT6vJ4qjlxseab/8RlfRWFcleC0AZmHspXOVDI
V4TIODu3ERw6P82bBbHOBrOlw3Vck2Y+RQ2lFBi2JHlH8tIUONirfOo+3BwIEC2HV4G+S3STIhH+
uVNF2DTJS2Uth8Vst7Gq3pK5ejJc/UvPO37zKXlyjWkLvrqpUQFMAyIZtpcRe3opH31HNueEDfaH
ViJtVLF6qjv3VbmgcX6yn2A0OmD0SK/Y9ygIxbup3ZU3E3AbzflqdRX9LqUldr4Pt461FVQdXf92
9890nHSTGUSzK7fZY2ifZdk6+8qJNThGF0SNWWvMAHY7naOBqvvg4ejigfhm94KZN6yizGEbFHVL
soEoaA8f6ANeAdSWO6PQTkPpb6Qnn3uxbAgH/pc0/T/bjgFH5vexhIRFyQuyavw1lx61Km+fOHzz
ZmOBi6bbMRv/DI58cTXzZXaWd62YN8xlG5dtJTc50A/OqfYgCvs49L1PF/w0n1DRurrkYS78+8QV
WER+KLVZkgYmOJiTzfUgz+Q03nOnuFAV/xwv/CZxL57xqTeK5NamBa/rXG/Vp9pfZRHAS+FxEp/+
FO0Ym8WzNo/f/JWijWWIXcLvYXUMs7XJ6WGuLbjS5/GtL0Gk4AP5AuMjZfgIupZzAMvpIJFVjaF9
z+SXx5jGUVaniCj3bLsbrPNPwpRHiIbzkGeE382jxw+TZ4RP7e5eai4Q1PSDEbnNh/FfBbwgKC5a
OhqOQGS8AcE6iiiFiDMQLt/Pf8ou8wn55z+zruGd0PwWdymPObnkKwHots9LuU8faEtDXQSVRaRy
iGpazPI8XmJ3LQz1eM5A5av8XdrSZyDxOVNkifSgaUTH4VjFDvIe2i0FuW7zF1+r7sp3r47t32d9
uOl+cZpq+5QZ5ZX6iINyHTZGcqy82aqVUXCRiui+NAZpRjBhPW3vpjDIXwieunbvdWtn6iSrpLwl
k33iCfpOm/K4avN2J8zpN2o7mzFi5imhW9R3UiK1crpHKfqiP802R/tGY73cerkQjvHok9HNEBky
qNOJbwacrQ0sJxXdPKHskQg7SgvoS2l6/b8mLtmxTHMd1z6cEMcwrkCv75QpSpS2QTz7xD0kV8Hs
gwqUGTBj1S6nyVBh7aIHL9UD/MIOGpZ5g7dFod6yapR5cgyWxGzSqIZj5GeNPxL0aZGFigR6VV9R
5Hack5Q9AW20jeSATWDtC9/GERly6zDE9LBq6RJ0NR6NpwZIA4xpzp1fa276ZTPjVAW2YJUgW/gd
pUllbw7rKsfgWeisXXklmItEkSG5/07N1B046snPHm8pXZ1mO6W2QJUvDD52oGcZVYIdZ8A7m8GY
OWfFPlIhdWFoomQlJZyj5N2rx33aodQ1Ds7OIMgPEaeHAugNJ5z53OpWHtORe41n+arFsXfj+TXq
lrNLMYBOPYpv2tjLeLgVuyjXX5ibIzGKMahiXs7UcxKo1g696x68mhez39BcoKbsaE2LCHRpAiz4
Fn+RRbvabKYgkLfMtJ4qR7DJ+09x+ocRmq6F1W0fMwJ7AGkGbwxBR9Y2vWEpSIExm6GWsVWx5/Vr
yyiBBvwEq66oGcbpcssEa2spolfPqYcn09L1l8RLyl1bEZsOtNliiStkUPvuf3nWn1qneluq9i82
zV3lEwlOkzBql6PNPLcM/S0RFGchl1qJZa4yWRHvV817rej0yfvkt49eNAJowBoBh1YFo0Y9iSLy
Mjx6nmxb7oVVfFoEekdYJSev0Ukbba31atUs4o3EJtTzwXf6naHbX7lF7YDM8OKUyWrYaTM5aPFi
NHI9yDqMafVxHayJhqyYwaPTtnxi2HO1b3r7YnqU/g+fMXvbDCGwSg3tSCBoZ1Qsk+R/7MnGczaO
MLVoMSl7oGE9qmdlxP3B/20WxGlp/OAx2V7gQp5mnzknikI5JNt0JFbhl9eC4LrW2bSbKIu1ja2G
9vzffix2pUAOG1HiNBUI0L0yLrja5sOs2c9dTc3P0G75e//VYrkXc3Uw+/Kt5+mWuT2GS32JfOuL
+/gKyoiMPt7sbHKDCgGf7zbbK+MR2lMpBStLuRF+Oa8rXstbTRPLE913G2lG8tZW2R/MwbNeeefE
d95nVPgRnExSliWEfNdG6/Bgkrw5vfHGv41LJbf9TK+j0exK3T/oauHaQbJt9dPYIsJokyJpaJCa
8D4xU957ka6Jbd4bPd67eZti7fbrKc6DIU1eF6yijpagQk8e3TyvpvuWG82lYW2HbtHxuAhEUcy5
0/v80Iwo6ZrB1tSxefdOxGDHTBSl86rIh8tYc6l0VJVwuJBNGGgB563neD2W7Vl503dXAbjQQXjz
yuZjaFToyoi3ebGpl8FfP37xeeK1NvBaKEegsvLRvEMrWtX6QatRjDLJu683z9B9C3iQdVUOz1Fn
wcLxDYLX0bD2zVvd1beq8496JZp/VYpa11EF6C7rYTTLVaxTejJ747J23fbKbT8GWgXIws3H/nCc
6+TX5J5XWfdSO/4nIVqgqfRfE0Ej9Zm+1o124yzznz1PDz1pbWUk4MHhzuYc31UFz9Oxs1W+vfZZ
2YcR25DmNob6nzpK39xhDlo1Kb4VRlrSluS1ILUjw/rSquaj0nM4cdEdIr+2qExKLulozOFMinWp
mlD3WgT/tsOh6Q8878kY2qFWUxeoz19zUl0IFB1G3Z0C5VGxV7hM7kR2OFty0y7531T2bFYjkA5M
1+z4r8QAz3NiUpymRSvDqF8jNMERbC+W7Tl9SKtuRLwMD32dOt1PhnjpS/8pxbt0y+qxqQQaVSL5
44J3yvKgp/5HptPbQvNU7XWbxqT8TRKqdeKzrIxn1etbn7ikHBgFwch9YwS1YzJ3Wm1XGKlak4Ih
d02/AwJG5EEkNf5Z6zkVAuc6oKaohWzqjxnMWEurYlMhjfMniB0TxbEMk5GoX9y/ZxHFDwgLuMPX
gg7VlRaL7fLglDPx0ZKRsSgA3IqlzDeGjLYueY1Ri19nY94PhIVorbjRjhtkD8bPzKuvwkHRNaV1
iVRByKyf3jH4QmaNndeQdooKODbF+iFs57S49WsxiQPnhwtGofzDSfkhH7AAv3ATdZ/GFB/aieUj
0Yd/sstfhsZeExoOWkJS4Dk7qU0tTTjZjYJK6k7jnORZt4tS80Cw1eTSWv4cFAqmgBENX/nYLP5R
dlE4tuXameVG2AIgb1xH/IBZlRckkjQk+fE/rh8/jMfi4mk5Ku6QWke5qF2v80ywIsl+qd6KTH9Z
8upzYQ5mRM3xF4ZtXy3r2EnvFgdtxniwqzkddwP9JUNbnn1N3Jah+KXbKHSWfDc3uFEGpDJvz2hD
P8GT9NJTZODBERReZWJ8Q+GMIbNzLyzgIEreh4mHTyYMgrvWo7AgUaHSxSFB5yPnsreX8UPl5SH3
1OMFBz5YZbchnRHi6v/cnrEJ66TeaA1rfu3nt5n8Ic7EYj6lbv6NzMyz2MsusqaEt6ZjZ10UxY/e
yeSslTERL1NLVpl/4H7gzAVv1q9x53HfdLT7Nq770VcVsowM66a4VSbXgt+zWHl+djRJKQdF6mtA
dvOXaU43Y+ncVWE308mStr9PIIBfmRHp36Ny4NyUAhFjcX48B6pujqC8aGa6V3I6LA8woiZFv8KR
QgQlyRY1U2BbnI1tq1s5I85nLg1FzI2a5qxZzuuHv/QVjS4U4/xESQI0JBPVsfGXXdKlgt669Efm
eN2jlZy7PrLWXkqhsY1cGFXOptba0Hx8JjY8Hj2nQSYFVlFOi44t9nXX3uKZUH8PLQst0Kw5R5Zx
Ez0O+6WrgfDidoJNL+GZCkLKfUYHSe0TwBYR1rJrAk1b9rOmuBSapLP2mIkvreV0NGTmP5ix0W4Z
R+sWW3l39mhsIf6StS/TLORlil102axRx1ibekJZIg6Bv5EZrC47zFMeB2OqV89WrkVrp8cW5VDW
jqKENg/ws3ni5nEK9ZtboS8LHbIPTwjxLT+rCEoYDjn5nZPmU050QKVO3N7KNspOiAnGufZr7aO2
iAwKhTngd/lnyl27MiZcIbNPIYpI0YU1RU9oYcN4yvyifyXdaVxq3oehFvf+YeKUWOwQ+8pb56Hj
ONN/0FbRIao407pJh36rFkH7TekbW7OftfVkaZSXcjjwL3pe6BC4XydM2E81P/Vv6eU3sFGeM6NZ
RQh47MMr39TGbVyX/HmoYQ2IwVX02/CuqBMiQ6IpAANn6ayyuOqZ6Ct7m3BzhQBu/9kzWpSHkzyx
LsiGjHmZ32zR1o/nKeSWM70lyCVB5GY/oKPNOi/ddj9Y/R34JlqPlf1K3yOzJen8jchZBIBlidiU
U/NZisHYZ22m3UVt2f/o7ateooXeFr1zTPLMxJOGNqtPOtv4qjBHHkVArwM6CwJfEaFqoZn/enLh
oDjbeVlMcuxG29MJtMwH0Q3z2WphmQxT7y8GA+C20lJkJCv7zCXdQyXFjalCmfIWkkC6PcHdzxnZ
UoUHXXGUJ4mfZho4cz6rSAL4jIV5lPxpkENradCXTPcU4dGBbpDCdI1dbTEJCQs1Igbc2k1mlsPx
lIh9zVQeyc6U4Vhk97Sid9L3GsCaLDb/lRrlJElSoq8O07s+Er2yTaM5LHTCX/RH758+0M7aG63J
rl/8h906r3Ki9wzKC/kFK6YX3ZkmeFEeLjb5B97+ooFwBUQnqin4VSZkEh0fjgSqlT2SUAOYvEa7
xLzkfLlmle51ArviEDkMCgYqaiGcMrkOOBfbQir64mJo1FU9Wf0zF+LdLfy3hbo90BobYTOjtjHW
qPa0Sg3ItSaHl9uS6poB51krrZB+Rntrj1N30nTAREW04eCLMtkbnpNe3M6lwzauPzuvn3aZ8v21
SCXcv+f5W9MQ/trIs88lpbAKxcIJdK/McTHSdCPp2TvWEkTbpviPqrKZltxhwcUxHdFyjVfmGkEv
Pmej/SIfoFHpl4Shh2DWCoUxg/uJUzisdG8405eGOtPrh355RDDMeqL6FkHD7fq1ZrA4R0Q0exae
du7/uKOWNecSv/axszNpJov1BfqyJaPYP6vCOhlu5gXJUFEI24jvpOM2dOmh1CbtULTVwTPVJRrq
0KQ0MI3dJ6nJcEk9FFIDvs+bi68lLbkc5qNRabu2z8+Nn3wabbHVCtzHgk9ZFv9A0g9GN6ptNtH3
1UQWV7tNQG0ytvOALSxbEtX1ZuTD4NW0twv9ZHpIuWrhD9g0OzeLBI/HHIx64tZ3EuoBfeWfHXR4
UIbAmaBqF66PTeq6u1qUwFJ4g4Gu6zWxJfVrA5HvKdqrg6bL7pXQyOIYhQ5WMPohozG/itt8Lc3Q
rGhTekKd3Nq9RrfpiLK8VEZY2IBxVYREUhx73X5Kqu7gKu/sJ4mNNzsSyuHunrtvI7OjlTNHl3GZ
ziQYGHgMRwNtq4uz73tnxsmB1Yk28D4hcEP9fuz4p1mgX5Bhu9DJQI+JxsDeuvpTkiUfk0z3VtTS
4JWjJGneM5PBx8hurJXJEyEWcoHlus5z3MwIwRVQ/9W3CeE6EFLZ7OmryTOeKiP61FlfgGJSyo6c
s1aQ/VT0sIly39fZyWNP5YAA8jrjq7Kyc1I7JG4MvvvMxJTCAGXlv6nAboqz1wFayJX+esJKJaAh
V/BOUEd0VS4Z7cJLAezRn5uYRV+VWxLVd4m0RPb08YMwqkMuV0Epx5Qhm3VFWlO+61JOOQI/a6DX
0pKnX9Sumry6657XbCz+G3RQQX0eJjxkUAE/4U+hYfKuKHS+EWM7xnlu3xHs7n1pexuvn+8pTTjB
ROdFmGfcdlUB/qL/JDxHT7bVHK3cumZTfXPtfLw2kSw5zSQ51bK8po61j535ya3yOOz68q+mBLjr
FcpeByg2MEAgCnnBYLVYsmMdkqrcFewNMBnGfZmws3uisiBA/qeZu9925UFbdjTZ9NfesV7nrriU
JM/Yw2kv9OTR6c3nsmD7S7GFfV98Jlp7lpMOxBJ1L3JYMtA2591sl4+6MJ9cixi34ZRXAgE991HH
U506HDolGp4RFc01fu+Fcsn6HUyVhTRGO6vndOmbWRRveEHvKrXpjYaCK+qGDoNq2fnWwERkqn5j
sIa9RJ6P8ygLdhjHUoE7ae9dUpHlj3lA45lcF8c5Z6DRxBoPOpxW/ODIRWH+ctDrR+e0GxNqPEC/
0NaUVV6rSbJLV9adErUTrY4+uazoqxpluvJkiU4YU9qLEF4nvAW8nPoj/mCBpo8AcoIXtjDEsVTe
eyL8PzHNu5mKcdqyoBV4Qeroa5LtKulOIjLOQ5Y811T70Z3KSey+upmCDri0oCG+IfA42eLiq+jL
Hkyo/2UgTGKe6HzYso4SKzX+x9F5LDeOBEH0ixABb640oDcSJUqjC0IWDY8GGvbr93Eve9yZIUF0
V2XmS6/Gz0XGN83trxixmvNm9NaVCkomXB9DWT/slVH/6oD6WwM0Djdd7uJG+bgxcjKU4zcrwo9M
G06tl+9lxSg59+wgElmt4ZzxXcL60Yv6q+2mrWYGePfN1xRnxQL7Vb9psDVMST68F4jx0xQcmg5E
Wd+89IZxlVK/GXFvLXySJyCCeUU6LrDuuJTPQqXPoyrOLeMMxmtW2l6C6hinydV3W2vJve5N1/nl
dmyvsOLh1yqFDTVG+mfq2ui7S5+a1kFhSwZ29PMN23t97OaR7JoM9mnOz60BTmDy6Sz9kYsjDGEH
Iilk4dmCDlKVDB4MwCwoY4dsv4thHscvwzO3FqBHH75rHzsXL8ycvwSev8OP/J1azg4VSRzS1ouX
gAArGCgW6GRc/0S6OdCjrD5V6dSHJTwAdl3eAD+A1zPXnpxcFDbY3rtDqHue+IetuGAyVSbmUU3R
m1SgWD2OxyaGDgCHaRW0RbXXKVuZieH0uX7vABGRPrMscCntr+vIrTMGdFzNPiF9cnMOzz/QzWF6
EC3zbYKBnrne/vMbdv4zDKhFksI+EvUNZW2Tat2x0dkHAAlvU3WtvOm1pDZpFbXeLrKRQYVDSUQ8
bYyy+Be07B6sNmYNqIVpFjk7bMuXqixMhDTqL/j56XZwcpvJ3MU1RD1+aElf/VQSHcRxrb0GZXLv
tewQo4JnaCzRC1L5ZwPTDCOC/mlQIIQSvZjNdGviTAdowhLjkbPpvH1PFG3ARksMfZEH2VXiYNBK
67mMlFpONvWAjvPqufJbZSYKdOFAsGJtY/Uo3TlbAAhbCgiBa9ShLPWNk0e7wsYaoAz7Wzfb3Tx0
LoeWxiWyJ5o/YhBrOOvxJ7OMUZs8ju+dmew8SAY8pLg5ByOMfWNpNGojJkDh3vg8cl3W/P7dNqcv
ftM7xrdtPXjZNpbBoSPhvMRYxb+vqi8dMCN8RMOHSxVmWbEQAmba4OhuO1wxJRZe4KIN87FVliFr
WG4df+CD4kVfFM9xE53sytgOKMt1O2503Coi8m92rRu/Y+DTcFNSXKx5w4UOh3uZtccJQyYCQG8H
T7iBfJizvPpJwkGV85vVKM0RItZ48iLzOS4fJgKdTSPWdDlT6VOI+MeKJmia0iS0SfgWnW/RqOC1
1ZorcCqdEsrExpxjCGNTt+LLmNJh5dWO9lwz/a89O6sh7HKRl+7DfSGiMt4klMTsAjMdl8VggAaZ
AtbjjWpWgez+YJt5VxWD9XB8Nf1zDW8K49SZV+T0ER3YMGVkOLjE6z+Wiw6Xdkl5nPN2tICm1NlT
hMl56TkKxqc73BtvHLYlWWhkMpijPVgNfNpVC43DaayF7QGTkmr8qnrNeA8a9lrB4FbruqZvJc+I
sHh22i31OjYWcW7zZ5RjPu7zJrAOjsVOOKuH4lCngb9LutY85VM3hlhsjBdv1C6tnjH/djPzbNcM
7TqYiDoVSeDK9TjwV9LUcGva7Bv+HYt2NiwOzs2Fj4s26qyQ4X3Pm/trRFxAaMGxImbHfkHXUaeC
rBhiqwII5cHYL4nwLplCTMBfRflSoXhsLRnAjwoeyMW88/cy8N+iuWGu0EjK5BnDjCmyYD2IacKl
HlDqMejvGswpMy2Rh6hBKX0sGj43BEdoH70FCkeLqp0TxK8g00JYRdsET5Sja++jNVHJ0QVfxILZ
MQBYKuq3pCcCEBRhn5pX+hs9ZA+vWci+g9Ra6S+dcp6rWVy8rNqbwl5V6QA1vhWhR8Uu+en0C5mL
zW/NNRoM0DryvSekDJ24MuJsY0YILWmyc0UMO4hwfzWlNWkB7eLPrA2GYHqrJsdbeFWAj6+D8Uhg
34AaFPEMoB77hM5EgNrtxfsaUVzvsBTP+jEAz0GiYK07WJZ49qBL6W049y35/zrfTTgeDk3LAdhx
W9Tg5i10lntPkod9oRztvSB/7NgCaGx6V1b0MuUBOOrmUwLmsjU0SYrgh+XMxo/OHWyCJQPuuezN
z07PzlnELUaq/ND6bUeAbugWTWqS5S+4tMkUBT61bmkkNwWLzzjA++oWhFgGTJl+8xt7DUEljKUo
jl8elim22tHdKGxafsdtMiXs0FkdYQPg12BkLLG1H8Jm48Z89MlAQnkY1uHbVEEog2llph5HFOKW
FDLdlEHx5fT+c1CSrkDc3ieGH5qsryze2c6UfMiuBiwC+cmJUJTrpS4KvqrmEKlvNosvuZdsyFxx
/av2VV8fVBq8zvF8FPZXWuR3BcW9cPmMcwDvo6YuZonDegi+k0ecqPWInMqBN7TJJTNv1UnC7Q/a
3g1zd4ajkb2ZEzSqysN1E9twN5I+OUTOtA1Yz7J4NsAyZcD84CNGMxR2uyeHlSX2m4rGfam6FIKg
/VUTGw3cfIcaKZajEfzilYYSqT68uTyJ3t+UtjMwsAS/mmmt3SoPDdumWQES4c5s0TnSRg9lTFLA
Ne9J01xYXVPshHl3tpGlc35PXVaRNzDOU6NOMcFh7nxnWeFiGFJ8JkQbJwvHB4Y+sL5L7HBbq7O3
vuQuP/N5SszKTHrrWO9ODkvBRWdoamGVap1PzprajxUO3wOpD6Lm9b4Pxqe6I+1uFb9T9/D2V3g2
JodMYIm/MFfGX9rN95gSAXiB3GLap1p0l8S0z8DfLrNZvrpV9eFhpc7tjkpN87twTTxQJHi7UZ2V
UxpkHC1seXHtHTVklLh3tlHZv+FN/JHNeJzjxlkkefJMe9Y7PgrSjpUiJD8EW1szDn0wwE+Lgjak
j8PZm+Cv1l0xxu+pLZ2XDM/Cwo28dFnplr0sdf7mfZsyx8ZIPrFW94jBVhEaA6yJjhdG79HUAkz+
aGR0qfput5jiBmkymH/iseAiNYmNq6YV15HiVHo9EjGVazJ5rx5ujMICwhdgNGAuR2QxDK4g2NEh
zr9oXLbQM2IcrWzEN1Eeo86RI+P9tVU52UWp7OOYlUdHPmbK8jSrcZVAHW7y8UfvujCyLDq2x3Mb
BObBnrp70XA1jMaKF49Z3yvqopQ93LWE7B2mzRFrT5MWgAR4jCUXJv6AgfVKxGa5JsnmDm3z5Cbq
PAL0Z9BOvgYeUyY5P9l4gukT4G0fRvZ4tYBhzo/tnRCYqYC39rwLMSBET7bbrxjLWfyl+buZRsu6
QF8JWKNySKeHSDfvOueyKI29sKG/saZYROhdi5wUzGMnntQjIpbJZDSd3Hj8izLBCQNCazR4XEFR
s4VNDixdSWjVH24OkTOyD2R+ljDMY3pG+GwzKm68gf8MvvsqQBCaovpOE+2ud/p7btZA/YtoPVvc
ugLUm4llXiHItZJCs2JGW8r/lnabftdFgGMZFFVSvru4CxV4JKoKzNXc+o/2vQYo0pCdg5qYrg5K
YSaanFLXOcpCsBloLx0lGOSPz6oSOMmHLUYQzFrynd3kzQvsM7cKnJKF2CeNpS1nXz5Jfr5kwebP
hk3Monqwcqc52EyV/qmG+RzlzbcnuBjZ/iNyxM43aR+gysb65yfuyUwZU/wg61iJDlupzb/zLNAk
4/zqukgBkcYI4rBzFnw2kfnCHQWXREHOP33xcmKspGsa8nWVB4Wn8UIgvhdHN+Jloen50vVHiKTJ
G0wewnNtdnG8OSSOx/07ezW5yq973gmV1Q/UwtkHRIdHEwUUrDF+NtTD14Sf1p7ecsJ39OTZf0Mx
/5CrXHpzs6EH4WAPVIrhkdkDVj22dsEVyXC5Fhk3u/JublZgeEySq54Px5E3BLmrgQtU/fBRFTyo
eC+2SamFSV9cxqQ6aCabcWhZL6VLLmQYv0bPfytlDv+LlBFasbn0KWUDEXO3Wp3gnAs+0/E/Paxt
kwD2R1Q2KNwQ9Qkovn92evGsW/VPWU5HgJMsvzpy67kb6sR4afvhSUKF5U67GQvn7hnle/ng/c/p
STIVSZeBwxkwI1TH2dZ2Q1m/Dn29l4q1CZduNZac243+i5+DE9gy/0qVrZA+dsCgdmkVf4NiCQcK
xfo4pSGAiLJdv7Gt/FEzKURcA2nFn2py70oaBAE3jOfplAvBvladOcznvUkZiZkFLKKR102z2lHT
2Kyn2FqS7MTPKL9oFAPXGJjvWUyDmtWf0vgR9c1fkxTPWG07l6FmSd1lZ6JQOiqgXEUZlaNpVemM
PuUh7cVnpEXgPkaXRZBaySEHXR2wO68uIq4+C9c6CwNztQxo1NSsD4ftFzmmZTqXdHripu56wrcV
2zAzt9bARbaDR+4LgyAc2Jd2otqTV6KdQQeau3AoujcRdc9W3uwp7FoHfrQ1Jd3MFgdbk2mnjr9v
YurLmWhzRS6lVg+XDLQQzxV/dFi8ajZzKEfE0hqHf01XPtUx/WpGiyNQFLHzXKdiG9GObNIgZUie
/NQiP2eVr2wu43WVGHCzhu4tlRPbFXQDCTC7gtnLehtUYNVuembl1MHMMcVUwvZgdBvdWxWt/T2q
YU8TTChd91DbDNH0dkOKjzASUdX24JWnTX+efeu91aH9usMTgt62UvbKc3FmBFDjNKvCs+b/wPu6
eUa6tG2VLxt+gW0xbmrgSKnszwWqPdU2mCuamMfWkvgFaeohZBsLfx0R3ywM901P3TUXD/gxIxeh
njTR8GRVJQCU/qp53VNLPFDVDxO5PPZzFGomvfZuf1NZ/GLnsluW3NUXzF/naG7XDsNmacp/bkGO
cUJwYmXiy5nIkFs/uemjfLJwV5XRPoFu2Vo1pAIOCCpBIXVl2t9MdyC5iLXt1tv8QWPyO5aCDlgl
J7oAPL32dXwWNcaNmpPckaifNQ0F82dLBCvoxLIouEl7qQ5PRm0ZgmF5tWdcgxulRoQEZvK0lnsR
U3zKmo6bCKMAAK1WUfVJMuMmx5qzayZZ5+DZJSIG51z20dHQwVOM7U+UDzu7tQ8BOTluiBjmhFkE
26ZUNDXNN08bPjzW/s2cXEqB566gJjBv905nhFjJOREM0rfQ/1y479Amn/Im/ktYpNQOToXGsfqX
rC3uAt/rQnjFptKrdeH1V32I/wlfkgBhOaym+sypcKhMsz8ME5+40KpvEzLADIpeF0EIjoe/bfGc
tWiwpL5X9myAdTJ2qJ6H2RwuJKpBNc3TU6xTmeHBw03q+lrPxhcOvbPXYkqhK6pN7EtSe2BbxAtb
BP6X1lZjlsUlMYDCIjmbz0ODhF3e/CDZzIbzAxAJ72T+ZVvjoTWT74BWL4ED1UrEh1T+h2fYGDGx
YLrJtvb+CoA85H26oxalYUYlEO8GrtZF/EPsgHabdleLmNQQOiO7orXB/cHk89sUehlOLuv30XjD
lbetchE2jz8KW8aS5zDkU2HUNOfXburv/TT+Fo235lMs1wabf4zXRJ8MZCcza79guRzyLNtM83wJ
IHiaHqzW2dpPylnOVMAUtf9uudWwqqUAE1GUt8SESKPZ/UZn7UC6HSvBY18veaOmLYV6AWacOhrX
dV6G8ODvtWHeCS4kBHATTDACwqeAjtohXQ6zpi0UldCL2cJ0Ytfmc+oTXLLEAXYtvIB2g/MNrcff
5j1EXywhxbnpKWscA8ktXIcsMGbwemb2pTj1s2o5YilZMG2sgY2ss6Fwd15qvadChSgUJ6SlbRmN
zm2wincao98QoitcZbD8Otus98ZsE8lqobO6gf1j2cVB+Om7k5pHk/GG0NGbD4LQo+aV2BtZP4bo
sQJdL/K/wYpWMV114N8O8How1UcUDTE6SiNaDuxl+VCe7JhAAYxoYscUduXE0VkNXtN8upRut3ug
MC3NX9W+pI+j6k9dmW1LJD2KblNcX5DkeSADWiwCFPWVN9gfvm1/OBD6lpBd965Vb2UvjhM+KHwg
e/JGHC85aKniXqfFZ1mD2YzHd69LyOWI+BnBZhvB/GSlsmJzea6cfDNkzoc9SLwp4kY46rkKAAir
4q1jofDA6bci37ZA05ZRG2VhjQFimGt+986dTe9TWpJg7mmoosk376JjyuqC1/K+g60zzda9TXGI
l1O9cRqcK3LsXnvfPEuUCalPu1ZNYPywcvrAiT2sK23ivwP32eNjPvlxd7AfFO+I+NejM22qgMih
IXQzicO2o9sHdfJIlP0yu0SL0PiWgkSsmTLulgYVJuVkbF1hho6ZEhmY99BDQKgObxXpYU8lBDJK
qI/GEj+ftgTp+kIlzQ+L5ldaVTYAJTZKNCsvysUiY7Qifhp8taa28tryy0/LT3tE/wO9Fra0ESqW
25XW/xrTK1DwTZrJPYLA2je4NsEYYHf/lznNTooUAqE70WpbiHVgzpcoib4ZttiqDU+ZmL/9nEgP
WBLl8wuTDnM+t2WsDAekS7DFWAJn+zrWHe4wqP0ssVM3OicYs/sZOYGaFc1EMCmK5hcRBHd5haBq
rqIku9CCsq/79DkV5b0J1ES6PrgO/FG+YwFl4Khy5LByC+MfMsjNGg3Y+tqN8Sfhk0zOqAIvtYaz
yuI2PDysGC0W0vGR8ij3RSpYu/jI2rzfYsNfmX0MVW46toV6HqEndhr9bvizIt+nvN3alrP9N0fF
2yyqFwi8G4XfzRXp/sHg8B2m0s59JXD4Z2fTxSHUQEPrPinbQyPUb8BXr0o6KbX+w5qdna9zaJhy
DQ6AB4P9DxPXKbLMnVd9JXZ8Ti0an6pxzez3bCk2kyV1AXJkb4xJAO/CR2rgcM8z4qNa8pKSsIbq
tuttPBUdUqHpTW9dn52qDGERUiYQ4pLvxaQTZlLRx2A5R1/U15RTFDDakz93G0GoXbjAPnT8h3i6
Ir1/dTu5KXvtl5c9t5ZmKQWFl3mHAu0nezuYAN7mu4oxfTGw/rWSBAwvpWiu92LBH8HBgPWB8m0z
fhsG46jN1mmoq2bZRDG34BTQcO+eR/lDym3tp/Mh8ORbIoh8Nn/i/74+l4hMvS0deYyy8Rp09ibD
0jwW+Uo66VFhT8sNVIeAb9fV+e4ITCvZPttxee3A/uOOfK2GZG0Rk3EeH2bEek6MN6UG2MP6iiz5
tUbiJFVyAjbLzGIX68pk6e1iPVyUVCJWU3C3uXwrrpuEyV4ToF4eUkTC/yrrHrhMbVm27dc4smyr
oSV4MxQEjQOige7Or0mMNXDcKuwLZsp8Rhdog2EbGPXJnfmBcMEbozrsYNOLZHh7gAvIQEJEq1kA
0Lwhyy1kjgQzmP+QiKiHzJyFJYd1A35LgzoeP04DHkbfU0952cLIt482Gyws908TIkqdRCw7IsoI
JEtftamYGuYkOFBiw0Acb+PO3HBLh6fkCC4rcB7hogwelAPbJOtH2swfW5Ja5Sax3X0/0icUBeR3
ymzNWfgBmeYCfPHcg/r1qakrDWDSPTdEjGB7JgWelHFt01s6tTFLEnOtld6v15PYqP2Nm+Nf4z4x
6HRfTsXLWLvfpsp3bBJJVdK9BvV8zDKo4e4V98LFyYaDyxRQV5i4ZfpHW/VKqOTdeQT3++LFKUj3
0h2CYo7EpxCEZuzwjuO/KK+/T2hZQOLLRYWDQFFx6vs9CCLuIXXRYU+2brpkMzPSgDj2/l9kAdHA
IUUu+OiUydXKp6UYvaMipk3/amji9MRz95La6VEj0e9ZwUYwmy7GoQqFFMsWscV+tBRQv0O3z7Gi
fXIuYkoY7KeaRQkU3q+6m7oFbhuiyCZzjdwS47tArj0ZThtGBvTRodf2MX7d2uv/UQW1rAME5r6n
YxD4Bv96uUeMXmWyOQiUtkI0Oz+vaGewKGWwQYqxUohjbFkMazLizVuq21RHnzl1CoXinygM2oXm
gkoXIkoD9e6JF4IJ3EyG9TEY9i+h92MMjzg1gpuOQ9Fsg1dRqgsL0Z3lAkGLp1vvT6/Kqe6+NI+P
9Zw2VUugOfyh+R4IBDVjLvqTg06YvMtpCgflPglS3+lw7LiQrQxiu2IcNjOtjRk4+rKd/zmAqdOW
qt463etxcDIzfxcN7nkiz8Um+tWiXW1hKnWQrM2A2dEpS2vZc9E0AH4pJYt69xBwR9Y7edUd7eQr
Spl9loKLwNLXWuwd06I2w74HUxgJPMZNkPxaFAuszNr4SXEnr5qAe5NQ2bZonSNy48khRdpEFOe1
4Pf8Ry+VJEHigglFD94W41BumiaeKSLz6h1w3I1be/zICLGXaf6vA4zvId10lnGfpSwoeMhYRdR5
aLtmvY4o1iB4mCwlprhFS7lbKtWedgMeyeLLbMc71dKboCjf+057Qty4JmWPNZi5xCcawt9470nx
GkUEKk0rv8Ht/yzAr1DEuqmdZlXqTei38Xumm99x710eL0GLa+rUls+J+4kkt7fsaY2F8oQW7iME
OAfDYzGtiu+IRC8qN4QeM7P3eEu3SUPzh8HipQG+5k/xvMSLe6lV/6aEv9UMXrgRetgUtTjbyVlg
0tjrRXyl8v4yE9UbHgaS2WOvNUxhA6ZY0hLigmrT8/HT8gaOInodUaEAsIBuS/dex3tkCkLVpnsr
xYGDHuKP6XakalIHfa6RIheBeFLkrHHz49gbTjkZfxhQe7NgGhnmywjLii091OFWlEfCeusyNQ5x
qa2HtPPXo9l9j1kdr5rRvrLa+7Yx/EEzuqYa2zSq5o5q8L+6Pv6Jtfwep9mMV9ZkNepsC40fALGt
oMzPhgbcKbFbfNQg+dNE3yU5+bMIQ7zJj6MynQXq6Dqem4uP0oiwBYO332GFtkEha/oSCRkDrGUd
kPhpkxhf47bCi+awB0lAkSn9ROx9/yhlott7TQnoquWJiceWBiS0e9l/xYBnlzPJfDqQOGrz4J8t
4z8xkxS1tOeEIk82vquh797JwrGYom2YCjPBz9+r+Jvp6avDLEXVqYY4JA6lz0MmJ/NtMKFfmTh+
o4J0vEtBYyGJfDOHWyoDXyP2kioKrUNrddlxCLXVS/49oAqXKRB2R8XbHsiicIvnIuivquI3Sar1
XU9ugk7K6BHGazC4lTjjfa4WAGu2IvU/qAndFy5hE7f0WFAHV9lOoBHo3sP4Rdqwfxy71kLk/0YA
CzELY2IV/7IkWmbc1B1mWn0wD6wYzjnkdB+HI8oI9huNAd5fFjHzTDJuxjrGeEtXdMw55Wc9lArr
hws5dO1Pjwhty+o3l0hAkPjMmWBjSRQ6CHbKtnkAmlcTc2HEXoVL/xYZGH+Z5e1TSNcZ77Vodpfd
5G2G3iCuDAq2Y9adHmHHMsZsRRokVxt8sk9NOR+MFOXF44rRVA9N2XgdOeFR9Xcd7cXg0318sPGh
ix5jJH562zqxAXsUsvZbN/d27I/JDxTXLNGDBU2E617DhqQ5iJby0UMb3CLitqmynjPferJbvnZH
DyvVcVJ7P77t3VKi9lo6b1ow/CMYBj2r7ip4i9BnH6vOiLqtheVgdSavRdtwx6kTDBAKgnfWljuj
t7AYQDVmY0pEYDli9XRBOzcMN6P+0JnHw2D+X7UlpUW1fPc0GPoq9ctTblwZxj/6mC07bT+93ZLo
eo2xlpdGtxoxcuGX/VLgSRH7KWkVW5/YYNoHZw16+WLO+F5mN3+NeA30D8x2UOvr0jEvfe4foSnt
ItMFRD2uAzQtJLKdzV5toewa16O/R0//oZ8P69dYL1gkUMGeXOgwPfRgUbqYZrzG2VlN8kKHOpvj
+BWlRpIW1l7dBDq2YZprx8FtU6lDxKYXiIxalDo/cr21z90k9wn5Za6q9FHKHeS/gyBYN8721uHY
T7VyPSouiB09ZoX03yfmbDFjnTEeBHHP/ymSyVvG5IFnq92k0n5y2aAtWBis5rne9bpx5tKSL1we
o7DRSdMSb/m0gFIBPzuIjHYbLdKoXqp/6FI8FEG1TnqqpIx80Ne40u2wmyrsLEQSH2ZKgpJLw/FX
1fziyejitAIsG/9aViG5mX35AFpm1vptpGGrptCj/yg594gVDzB7+1AH1ZFSzepq7alItAtOFBKa
VAlbD6+iVa0iTtdKmR8eGRCKW26ZK4+yVydUBlr6YnGvyHZaYj7L5KOV9lnTk/R5EPa/MbCXKT93
5UoRSt2/6HhGoexs7CDae5F119sJw9DNE/M/mOswynO6DlkrcjdetOV9rNsfPlvciDeB/cSafmy6
hBwPuzSxTdBtAfaARKnP2ug+7Yje3sItQNf6T1ml/9lWQxLMXo39dBD5eMZOzEYEiBK23/zhQ82y
6yQj7cEFDwu9Y21JqNJKRwfYfZaSOGQDysVx3zo65jXD/BoJU9mFhJ2dzz8sEcNq4HHDpatWOhT6
09BFz0mfXsqYjTMQMyWKMPKt0BzqK2bw3ew/K6e7GpSViweBmC1PoTNaJqRARUuAUOewz9d663KR
V3XYQpsCKoIPyb471nScBwxjIEVG2BiOOAa+vQ2QTyxUHEUk0WFL6xONnDt8+F5OI4rJa54rd1ES
mDK7dychdJhCvjCHZVMLGtf6U4MX2Nfo3RsJKcURvzCHj4yJ0QzIA09xtW8QYFUzUgGrX+Gc8H+Y
kXd7+Y+SY31n1Rz9yF1d7cMLMPd0xGPbUv+m8sXF+KTnvOKGvNmpbPzsOirN0agXU999BDPLexCm
o2meo0frACHYtdlWyWp8QPThYnUVS3vduJZ5f7Sn+VODttFlv5pNkyAdH4/6CCkPeVwB7+AekQFr
ttkSQzzQXeJMfIW2L8lmMegig41Nwx5zQEaw/ll5eu6JvdsM9v8fjrSlABbGAD/p3OLQWTNRM9Ka
p7jszxHKcW5TpDoj9OX0/TiHmJYoUKl3SY6oa/58sprYaU+Vq59mqdbZVH9YifeKIvzl2xb0pGE/
5j4p1lzi/xiF+1Hp5banlIyzgFmGPk63+WHwOEfAieGALnPJIjPySeJBGMX4ANnfXqiuoHQkI8KQ
CLSaEbYbn0KAiEt1/atJ05xCni4Hg674dtpytbpnETV0fnrEaH2wpHMremsphLuuW7jbdbmHSQgO
RtsmCM/sAjZzBAhq8G9e7e1sH0wDiUM1jyGeiRf5IN1wmJN2/Sq1bpeN4tbBsC5cbe0N3xi0Q4vh
yieM53jg+GlVGfAAZRTu8AJcxInzZAPM4SK1zTtqI7gWLvL6OYvsjS+fR/w9uG9nlt346leDNkOS
YIEEjcjM3b/ZFE91OyCEqFPUBncafGkJi54Mb/yzKEwllY/8f6ZmZDXaJYAU9TuA0XKBcixMM4BH
R+E2wUPNip6qOLlpVb92SdmZGAPSGZEC1GIHYK7pjGeAB0dwrgvuvL9F45+8li+KyOGxIafBlhiE
8aOfsNrArbB7CluIei8ZxVeUOPD1kupp5lBPoKhHcPdf4raEreKdJThU/cXnl0sfB4/YiuU6Chjg
EL5z7VuLK6AGP86IaQROZTZDEiAaoleAvAH2ioZWTIcLC92Nlf+ElnafaypcwWU2GuMhYl+FRxUA
EBMKCfF8SQoyDNAxi88q+7BQtxKemMp6bvroHLgxXwoXCuqeiBURfpsJmYHgIy70AHsa/a3iiJKu
RzXyFhPTonXfVH/LaGcqnof8Q2uv1WP532tQB4k5O/5f/Ai3pw0lei+FS9Y57V8o75i1bN0ztGIv
pJqovD5G3hkiUU8/2Uh711Teq+ZYNjk1VRSlEO5NrGZFAAtXiIUgma2miJo64W24je2L7rtVf378
nrTtMuNoA32yoGcQO1qHjeLeW/+StCS2M+yz4K1K3dXkv5mYnoGIs/9mEuwNmuxvVc5h5spXV1WU
BbwpxziSzVzr9Gv4fRZagbtMwMoaHPG+2vb0F5nusAbqt7K858b2Fg7LpXoYdlkKTjE9efk/X8Wc
I2xDCN7oKmwmyh+nk2xaGsCDXT6ZZydNMNMNyylntoZ3iIU34zLyncRscfI/x4rDYDBISOCF8uBM
+xV6HQXr1OhwHOpNvOX9jiX6PiKLpjqlotOaf+Jh7ilajfEUFSdtquGREQdiXUk09zjE0U14Suw8
Zz6PeXmBfh4G9DdCM9r2aY8oTd6W35Oogk1vXnJxMPrvsSO43Z4dekhG9SqHi47A3cx3jwyNrV7R
XLOUgVOb96n56xFhj+oLjg/SbBNSY7Nuyrs2NRdc5+tW4Jl4oYZko5Oigw+4KCDauZxEdUe8Doyo
F722Js7zbqMaDpJxizNlIawy1Mi/gmPc8jzgkvqJki8Lg1idx+GUwgT27jHbI9qZ2VexP4MHTdjr
UjfvQZa89BZN12jYUXwIUorqAK04Of43vk/dJECUkyUdyo8g38e6cXewWwzxNmMzUwZyaZALafgJ
K1+DXN6s6DTblBU2DvPgRsz8+XUkhpNjMp+nvy7/S9R3SUdoBaEYm8Kybi1iWNRM5yXVn/Sjutwf
yOnF3Tud8OuMkK6dffFmCrFVoRCQP/SpaeL1TXgxrCCD484k8GWy3scabFM63/12JW46dz26WZgz
FJjOF9F9Nv0HY9oX0LlqBaFkU8XxCRE+jMf/SDqP5biVLIh+ESLgUdi2955sNjcIOsF7FNzXz8Gb
1URo9CSqG6i6JvMk5y37chN3j8ahNBishMYpHe8O1R4vBpYKQ5BaXtmI8wqYloAClVmH/skdrKMX
K8jYfXeDsW81uP28jXjytbBglthh13zhMAOHD5asfgr2UmGNcbu+Q1WadzD+ta6YjRaiv5LXPqW/
RtwJWW7V8YxKIv+MXPx1Y8dgi1hIp1hoIlyWBGL3xTNSurVl/JlmwYYKoijpcIEGnNceyBnrAY/o
pFOK4oh/46yrtG3YPUNkD7r2Zo3YOtNm5XIkJdmHqAOK5XEeIlBLtGSWyl1KCkkVmbOexYyKqDI3
jZMxRvtWNd7S4Sssh0WJkDji24jkp2PnR3IGQXEgUO8EVDnzp24JtwLKnQbryeofVtvCrhcKIPic
sZevPsNiE0+QQq5YBTAEUu+2r9/zBFsWw2urrva2K+DMH7X+3EuYSHzro6UeGjA5KR6oCnO4JIKa
oz1A8a+iZyPDZZtPOlFmvT3JeyKkPLQ/8RkDtnbZrJ78Kd5v3E4wswjTqCXLmRrsgtohO/7MSb9r
NYb5jYO8AZZaI+ZJz9pmVJZTTmMYnsr4d8xYAnqH1Hyk4pxBWdMhwHnwSEu5MarJGyuOIq83g8UI
S+bL3P4r3OY6BFs3+8tVwkhrZOq0PDEKJ3RFa6UEnJvPJZgMvb0zOZppGKmxAdkqZPSPmqUGG3Nq
mV2AADWq//XmlyO/XJWbBru0jrwDYqs0gAr4X72OoNKpQX6iemzbBc8cbq8/HRKOSlSGjDDDsKBU
4pqWhzuhP+hYO1CbxYFxKEd1KizPsQLnw8Ji1pVM2k8ijxYF75/epgvdw+Drn0ziL6QGyooCzAd7
kFFI5QU5BuglpYLWnjhNy3oPIm0RVW+V/uhrexZPoSXFOyydtRMz99IMQJDaclCHu1m7N4Whg1YE
BzDAiyD7psHrspSdAXNh6qA0fcXBS4DVb/33Kb0s77l0K2cRtX8yQQ/vPg173dgfKe9qyGrASLFZ
0r4a4a1tEIB02mds9hsN9rLRA1XHxfPm6nI13biOxoQGcUj24B9GsQvtc8onYdEhGXgx7NiUKHuY
w+P2jY8WoZEh9KkKOK4OwivyiSOqPgrSbmXlcS5iNpfHMfOJosg3TsMon9+FS5v8n6dfPuEQzuN+
Y+HQ470ccOHRYaGZw8XvfEkT3Vl9kWjjM0+uQu3TxZ6O8X3umye7hHXwwJaNoS+cdXW916TJSTou
KiNf2RzVPqv+BLdZBodXEx3DmeltxO3dDMSjHT31iwhmHM5UXAXHT0QFpf3hfWc4xVTbzFeAIRaN
Rk4NsO0G2yGXjLmLxd4hgruQ7zl6moRTWnUHwrSfBa+2R0NkFE+pWcsYxP8iIG9+XseDvlLATydk
Mnp2PfMxpSDuIXsExo8zja+IhJwMZbonjwr7YQ0urXDyfz4qr8SZChzSwYKpYEtxAYKVmdUFlOLa
3+bahxGqB6/iDvJo6Rwl2GjAEpPCRT2AfctmrGU16i1GgUHg7KVnsaiiKm5zhYfY+6q0bNFa/CMc
OJQdK+iaaU8//GsYo2lDeE5aY9UGxsLK2hX1OLv0BrmK4W/V3F937LxnkQVhxWBIhzoq8qxLx14H
G9Ca1hnQd53eDBe3np6s9IIQNX/YRxY+/JpsHRjkvzRPZzD5XDyZ9lClwWXE9D1XuLI1RAM5sUuu
ABlMxPM0fMILvBrHfqehXzcg2HjRnwXfzg7DT8UyiVHl0DG9k8/bqo3pyySdQgE7MbNa7WfkE+4s
d6t15nZAfOkRmB5JYgF4pp20vqfY8BUXtA/5rNiiph59h8Xgg+IPZWy3s0tsaHkIA50zwSdPYqYg
026QHhKh9aG5483OkiXQ3xeUWG5oGq0K6G3OTdqb/UvA1G2bAtdaoe9qVoGWFeH8rPfoAdejoy1U
6ezrPsUaZ/9UAkWGis8bmBOs8VUgukXn6ERd0/4X0Ut19efoIEJ1gVIPHXE31R5FA/Fu1dVgLcbE
8x25ImMytUV+B7eplxZi6mhRDYRwRIxvK9KZcISTFyADhkcxzqkJlq9joc/bNcPauSMHZoTuEi3y
ahT2knHGq6ziRYEYdlJb1nb8oRFEGtpY/4V6qu1SQxY2bjAQnpRSbDQGj7rvzoHALNDzroDJYXjO
52pc7CbRslH6OAiwzxDpfKyG8N6QZpCIFHNEeB4gwfD9LxhPn/vKXtWxcu4sWJ2a4PcMT21A3k3V
ohcNbEAL4VNAJr35r0bgjeYYZVCxNqLmvShY3go9+OJOnSXIjiE57JQSh2WYX/iM1jVgodJEvcYw
2EL1I3N97YTZXPGLU2rEH74eb53GO0vY3rPGsfBMVCvEm1u4MMtIL/ajVu9gYePA4ATyVVSZg5eh
mQpw7kGMmKSAONDc+oyRdx07JDuWUbVzUl6iorj7eQUgJj2jat6MY8OAnnu3NnwWbyV3Thkc8Iys
7UBFIYwFQHXaJRC1vQeDY+YU0R8xT/ewz5ZYEHmjkGq6AJMsNJAukVm+oxxCjVFzrGwjQKJu4d0C
/ylACXthhbLV3kvVRFbNZzPmXP2lScKKjQ1IWzOcODQaiWj0XaOM34vU2eJLO0wLnMTvboEgDFya
i0QLlmxckRi7XBvFmjSwfaWpmNcBnsl475Ao6IDjwKm9D8jGrBxmZOgyr0yX3zCgsdAQM7VXmSDF
CIPbaer3zBRSrc32g1ZrZ/NhFnxxJB0u1UZfl6XDxi969OhvTZhGLc+pF6kvSTGaKZizSu/Pjdp5
EvhLLcF9RnxcHybMIpNd7DU3YmAWrlORgPQTtc1a+M7kI3gZTf0TqphpRmNZ9Dqr+WbT18Yx6IOL
VyqLOo9PPWFdk+OG5YXzOTT5uRz8ud5Ua5m0OEDAGOJvSTsf9r+dQOEv12WW7bSaPFIRLTm9D5FJ
+adR1TlEZ0XeEXHAnkN5GfAggR1nTlL0mNuUs81CruhOCuF1nULxJiiV8naOVBCNZHEOqPfkNDRJ
zHcklnejDDbsRjYKMb1p7QCH0Pd6Z78gUF7xG25CzqOeoaWjMn2PzYS5BsB4UAQxQ4Z2INOF/zgO
3H1dRMdmQIyBOih3WErmELM5OvPoH5GtU4oHCE9n3/rKMdDavzDqz6QnsaYj8LP3e/YT1R0HNqT/
3ry3RrTwZckCoWChDCZH75B+BaV5qBW8flOceWl8Io15aw1UV1m2boR3KTnGNUQIoAl6jjL1XglG
G8qwrYX/cvPonR9gaTaAa4k7KgQ7CU/78HF4ESe3aovw0JCFUxmTnNmdJZVNj0p8cxrtKmvixuAJ
7o2n4ncf1GZ7iCQPX+/3Lf2aY9arWgzvbTCQH6L9Uuqy5EP/O0DYalrMRexU9i3jK16Mhkqw22eB
MYllNz1J3ipg/BBBrZayZ+IR2ufpuOIEuNhueMaxtGkVJLs15NhA8e+dL+c5UwCzcZ6OkzKtZXor
7VtRTuWtTdoEJDNCmR4xsWiuOm7qMf83kk4YRFhh2EGtpshEp28+xIDnA3685pqbIuS6yxDiuaax
qPhyoM9mDAoSEs6sv6mfMDiuuVum6c/adMq76KrN0GRMTArIVASUpHYzN+L20XjUJuOw17Vo0UHo
GFiUJgOIf3AlS1mCiSPDiqxPlEM028Dof3Q1XY7wcHqE6+1U/7UCPivHGZWDXg3Lgsi2RgjADcmB
jF+WdIiLqDZVz8GP167wnu4z9sBWwMytNRb4MbbhQB0vAnszKO3daeDpqirb+4IIKZtXe4Aa7e6a
aNxO9s4+0Y6KjVeD5WYoDSZd3irN673Qqe5LUNHB8MI1sDBMfjpLRh+pCREAuNYucNVd2ymQ+0Vw
VoFhWp2xH7pmF2ThlNl6kJG8iNL+7AhJgxhwK7GihQ15BwX4JkDMgklQhO7P6vRTHyFitRB08WPq
CMwcP1wSAIr7NN1G0+QSrW0O3k/R27dEdU91AlqkYMPY6Hi/1WQ7xh3LKy46RDFdNUmIrLWE30ty
6Atk6Ny04fgyX+I423eNOyEDGNCgO061XdNaH66nfAAffi+pCZIWcYOEg9H+Q0KPCQQrNdvABlEK
0xkgBw1bhAGB/vhlKmiMev+qVe2yspRV1raTLGYCDSJaiH51AzNL4p66snyMiX3UpvxuVCoBlSKC
/I9mbG6eVXxYDuaCgki/udYUv3bnMmtGjTBOuUrwiO8N5DlXiQ4VlDZVJT6cKWjQfLXYjkBLjn72
WdNa4na42ISSRKhc7RIlslL8qxp77eMTiUbcnW5fHook3QIQ+peMWHE1l5h5FL1B8Ag5V3VBx2qo
SEvMYqmHPXJ6b4bY76ritZ2zqlqYjfKXoN1qLAx6OrTZi6LkzxCe9gA7zTPMz1ZpHkOKTDgylRST
AUCokSQC5DW/o5K+95370LELZ2wNSgUZpd0xc3DyA6iEuel1N4fBL4vAF/k2pN1x70q9/MMxs+mo
lWvJpACFb88lq2xHOLF1Uv+gMToI2/cXRHRQC6H4SYz+3bfJbB5RWieMZ4RrPko41rFoiRzgUxVo
XhtPLGGwHHuYWmKkf4E+5nuMwqyI2LNpOhwZa2MKhovNWW4CuFeSf55s0Cs2Edi0iXNejYfcHtYs
+9bS4xdsA64dqeMJfLeCBWUuoNn7ULpC6jrT7M4KRE5uyBOkx0s/BKdCkAhoZCcixxBDS9+gxJxi
PMstikmm/2I3kBTcy/I2hko+j3N3mZA4bRTx1neVJxryhz94Kz0MOP2V77aQL/IfUPtVhLkxTSvb
XaF7E8Huu0uUp0UmfFv7K8tKYQFkwNngqrhsRgujJa/XqV4N49kN4Tqrvm2ZCFtQdrHEBihqQJbf
LQ+4Xd34P0aLNMmuLyJQLyxzX2xjV27Y4zDIzg1HEL2s/Y28BH9t7jtbSTeYFPjOncnJg240hcdP
OP3CaouHh/7e6JUv8qqRvQv0+Jq9sggONLFfd13NKCUm3eAlhhY3vU9vKfIep5C5ti1n43b+95Cg
idBYOmoOCWPE2g8Zw70yecOe/YhDRtiiap9FZBK1IlaVZl+CvPsqa3FHpf1KB3x4FSpLliEyZFmb
bzjiAAiyu1jWcIusqj9KSFG9KtdWgPgffvnoJnMQMKeIOVeaqQ4cdW2BIBrgdrWS3fibpOGhrCzU
3QQV83oaRAUDq7hWtrVpOGdtR13JXL0LtdsmnNNNFGGdONd2iM0nffOoYskQ3KfqsOn97M6s5Ccl
TEh47cVphwxAe43IScL9kVQZ+bxiMe41JC+zW6GmqHodSxhRVpYT/Hmau8318N5NTFYQLZ6Fhmbq
oDvlr8zjSZmy76NwB1Lg/3OstpwnbGQtAJmeirMxVXDWqrCZdWcfGpI5vk3nzs2U4WxJFdQN4Vud
10t17FAp2ruOeIYadVpm2Rc9EZcQvodKWdZn7EyrbIsYg08Kq2Hjk2EXoW8jq3jR1AnrPmgn7Ec7
hIlhGa8U2dzqRuHc91dert+0BLV6Ua1rEKyWw7iijpdJAJSiYcRlBN7BgM5dW/5np8RXTqhtgWBQ
ciTiHVpEOSUCGcXMujAb0Hh3A3t5/Q8G51IdsmVat0h4m49ITVcdvCu7Ls9mk7PMctH/Wug/M201
DfqiBKHdlCDstBTRLGEd3yVVa7h0ojsbvu2hOJKvUetJ9eivaS6PJOBc4JI8Ix8jA9sOJ7oHmHaZ
jN3NUfnr22AHPuU0sRoUH7vel+9+03CmtgoISH5pFTx4Q0FXXsVM2gTa1pg1vL8NmQWZUzbVlLYR
edSRGpmWZH1abF/GlNWiksuNZZ8iHfBQpHw5dr1SamOvKaios/zT1RrAvgrSixbKEBNjP2HyT1rb
yorkriu/Si/f21g7MghCKRhYL2zhoY4f+N9n2GbmNrKpoagORpp9FpMEGB+86cmtpRR80oB+J4KK
4WSs/77hHTDWGjcdO3gUlfVsGJIzT/58MIC1Uolww1xlVF5T1d4TITa32nJZq1jaXf1EVtNdqdmj
a/LRxvZeEfVf5rVs7ZydExjbMfIJsIJi4AN+7FjoajarPTpz3U0ug5FsRDIuUb6a00z3NELlM3Sx
1Dn2OZmXGZk/AB8EhQD8D8I9PjUS4Y1kigORM5u8gYSsZ0KXljH/JdK5nySsP5wmQ3pv8OSQ12aJ
pbC/dHZ6gmjGgvEMXke20ky99KReOpbcio68Ir4RhEssYMAV6UW1dckoKNPy3/RrLY0L+pZ1UEfs
vfgBEI5VqXM06YMd1dmXrLxip2LMIYGzNjdD6HshXEANqEXYr6qyfWW5uvRL84OJ4DlM5bZEsjYi
wEbMBTY81m6B5Puu5J9CzovVR7tY2SP8q3png1JmLlOaS/5XGyyiVrtvSv4PkuW3gqpXrbylAtw7
ewXa12SXibS/0WPDYhxGdQcpnRhIvXsbG04t0N5u2CDIQ/JY/9O0dpvKloLiu0RWXHhioVna3Bft
vDHhxjBT1Iu51D40sDz+V0APkyoN5vFtBNFp8MkbOAbOu9Vt1fBRFcAHk29lUoGaFt5f4rAgD7C1
V3t3oVcd3iNqsfhe2ctSg9Snv1TahoT4WrA5+sIhjKWwtkF96MwM0Q+AOgxx9Vf/a1kBPzFK/62T
MXH33vh4AHzm1VXFqtukEDpaoER/uoGmt9kaIiJTRF0L0qOC5mrA6qD/xnz5oeMs8Vj4ppvOXyGZ
gyxOZEeBBZOKPY3JVylp1N7ChouQ39SkCgHvcXyL3OwVlxZjaSAgkXJGlD/vmWFKa6vn1xjf+SD9
dTLdY4LAnw6mU20xrPJmiUMStXoMYszuOmuKcYd7TDZTKtix5RVhKgR5bAbyhD/iTcfxM+aLhj+w
cHsWTxh2j4RzA4mZtd0dT3sM4wi/57JWTk3wssE8FMTpFZDr2EmDNalZFSlzeK8l6rS+K7dF986t
HyCztIY9cbp/Fr2UVr5K971uVNyUxQr0qVf9pLwVDJK7hB1pG+1q7FZNvhw0nr3OPnpcUvLaa8Wt
FoR5Caye6Ep4ZAMJaD/8FT4YH+SwPnsSu3yqUhxUFaFx/xapa6LB52DUdmq3S61zpj8MitHAnagx
DfbpGy3OvmPMnabRKyeTj5kcUiAt32kWF3tjbEYarow5I/Gh6BGSJXSYR6B/5YS1O0XLbDVhRT2g
lsUR/54WN6E+iJtr9U0JOCfbF9ZazfFLGDC42iXeE66J/cjmStoU0+W7rHcmptXsxSZsFanRqsSU
kESIdrlzST4pwIFEWFJRWzMdd3UNthrwDH2mGi37BG5cHuBYLoiLqPRVjoPPWZkh8sxPpvwMAUh5
gATrfY0BIOrxBkJhbuP3z8W0kAnn01Q/R88wCiqG+qRNG9fumIUPNejmZUxKNHEj9lWwJkFIMBO2
NjNzgA3WTx1yi5MQgrY127dsFGU1DfNvXfuy/N+KbWNxmarDDp0RywvNOBnmD1kY62B8EiuCAxmk
jIGMjgUQWy0LzC1CnQb5PcEgqkdgLU2s8xWZTJ+8L2jzOiFMJMnVF+zouPE+G/rpMGoWrb2rCFmq
2DaDeqAIMflBQvKRGY/K4TxxPQsOANhNtbsjcqemqC4iax+VG2f8DiSBmeOHatzy5lzkf3jNc2MK
HETDyWQVh6LFuYhdIfSKz5FDd4w+FVmy5YW5T7Q6WwMLM59SbQStkxXB7Lsn3L1dskECOrr5zvIh
ptVXwLkQgi7SReTxXcfbrPyIWTx6xY+kguVi5o3G33ovFIBBtCvE2bEo5O4YrW9ZPRtkKRYIrRQA
AGWA+QrMEOvSWXdOtY4yD2BrRWQAmZhqdau59Wp+HAi9lnvsEWy60VtCRWHfkEnPQCv6zj62uWaT
ZeF82TU2s7GFIHCkuCHJhMzQTO4LqtAS8wY2jMw4j6SYaeg94reGv5lhO75BUNOHIUc5wrsUDE8n
3pO7zb5vqfT3SrlhQWA2CmzNvqB0cKtlIJkZuwQEBiQONerV8BERWNaFdTM4l/hhM53DRhwpPKsi
IIN9nAFDWJZNuNS8kRACADJ9cjb1SUOUzKQabrXiXyBwEoz1FdnZWkF7HWv1CYbE3gkAeFnJN5jD
RRUwsBDOy0a6EpWoEsJIOSWjK1E9aPsmpkVy603BIZR4v75/sYii9exDBXinDx9+/hHjWEwgH/ol
0s7gyGjs4tAVVVHIT6+ApUBwnR7rNIAxX67AXCO/nulckNzpFktQ7jNb3/U9CTUEE1aPzLw4OYml
lAIFxvLkw2DrwSiUyZ0PifoEsRJihR4zUCvJRra2fLhFc+M4VNKTGx4HmmUWCqbOiTt8Vy04ha0q
obH/mTCP8ifwwqYl7aNns9ijh/KBnRjiUjfZw0H2icPwpHT/2rGnMWrfPY8Hm+y5xjk6fsq3i2RM
P6RZAtNW4tPKkEm7EGKg7vVrN5hKoLlHb+BznlNUmSyByYnG+78xS29bZG9Wz0aAbVtHODfETKfs
l4L8aMfZyLGa2/1V41BsjACvm7r1u7egIxXY/qRRmqU81XC65/WUs8V56Sp82gD2VhEW0OgMsmZW
SoHWOpsjilT9HB7bLrd2LWxciYwpDfpZCUMvD48e8T/ocedu9Z1hbDcWGle6csfi6yEsEBWVH5pi
Ub15zTkV/3KS9iosrWZJmNK+Ii+LF10LqmXen2X7NWV/2PBxsnhX2qB+TO5hbZnFn7E4YOSFhGGv
R+aIZAemwbsVPzTLvBhNh2+xXtvOIZ3gqzCQIvvKtZzqq5TqQZt8gMVBd/96m2K0n43li5RbM/pz
WSX77o3SZB1knyxEZypkpzpANu1fSu4YlTlmBy4CoRgvbMttb47nkSpI5bTTX1DfsDEQcPxTuh/k
49HnhsAKeYVZo3Ap6MwjCrbsPf7WEWiXRXAvXzh8r4o1G6EyjRGjR+TkGzdhQrnCotJWUG5Zi04/
E9Sps+Q1h3jdZh8moRlaScbziQnULFdA5dhLo0Rmt9LFMwiyZcJh6QBhrmvQ1fHa4ThO/xOXtugb
kEqxOHPaPd6gKdSa2lVRVm5KrScJWzD/9bi9CG4WAZsBxioo19bIi6C8f3ZtulYaBzUwBZeDmctf
15YDnwJzW7nN4evGYKuvOfYk1zs7zrVDkxxCImo1h/vkzQ7ezOBMql0VIww1VsYUBjueTZd4Fz1E
D8Vl4L9Cms7oN1R95pILK403LsGOwpu6hO+CU4G30HZZxrG7wsPjeTRA+MmQcgXxyB+rEGDnY2Kr
ntlwTkd1lVrZWrdVUNVAKeOdZ50dPlrDp7xwWLud6HYKmF4jigOwXrVxto13K/zt3WRnRvceLIYV
XmxuTjU7snImV26BUmGW0n7hHpqxu4a2dSSTFU4VlePcz/AzASVg628+Q+eqqJPG59aDMlLa94Tl
j/PRDge3wxWDasqb3NA+KR0LBYiwuVeLe9mux2icke+5paHM3XMmDiOhW9jQQ/9esrFX/szi10mn
wJ2Lob53iO4EwS04uyK5DxwAUzkwMSa1wOXnbc3fREfq1fdAw0v1VoQgR3hGVEQ4fNmK+h0QfzMa
FzYl65z837Hfh/5OB9OBeyjJX6TtzeBTciS8++l7GtaUYDOF1kOpnsVAyI73rhMb3ZzIqwwUzPmE
q6FflCn/+H3cu/MkxGqwTRFTZAUSYqQCL9EW89HqVoir05J16pkEAxfYVWxZGG+JSxQzx7ypxqk1
v/Rym+LQ9faR4IziTkZokIBmcsPPJmV25p4SwjHNIzmIGOESAaHZvEV07fyxEde44Wx11I2YIYMi
mTt8IVIyPBnx5PA3TlU3o232njcrOusjq1PKwuwtHz7tnCzQ3LnrQl4Vx1x4nrfsxSrmiSNt2ChS
aMv5NuC78ZjXIpOSbObBoq0tLZgT/G3oCRqd94Z86ST/6ILmnCuwjPirHuPwPXocHsgE2OJzd8xq
JVkG4bnPTml8qHMCz6HK/DDEzInJltmtUN+ydscbMTfYAQsVq/8thz+EnDALmBZAGip/g3alqFz8
1wJFJd0fSVDIBsjcm2zAp2BEWAhISI2+m2Fpty9n2GQlpsJq0boSf7q+cnPaFOs3bK8yZzR4U8cP
q7z2sJIDAg1NZi5SPRs4fnsi91T2nb6/ioZDMd2u4ZuOVZk9fYW91RcZ0Gm6TICrOJa98GGhuZYO
5op/BZpd+PRBTkdeBfOC/kYX655j3g5xLQCUZRGaS1rc8b0YL5aCv7hgZIQrMhxXLNxmoxbMqmpp
oItL0wVR2bOifGYoAZWIvsrbDo3c2/FJ9XyQXF+6egVF7zdiFvZvrb0x2/MYrkWwnTxoYUfQzS/h
OlI8et5c1nfITcHFUkcEaM364eATMNtxTJnej9Yj5jUY6A+zmPoYA5IdU0AS4MOAw9hKyctWM/Bd
jskHyxacWiNWl0cTrT31GDJgix9IwYEKdjMDOFCPy3uEmRH/8IJoab4wAHuoyPnCAdhqshIlQVrN
2uyOdbNTBlTlb45DHZwa6yK99DWKk2KrpIsgfhCzHGn3vJiqevhF4UIZn3RP1qh+5zS1dgNEEVjp
RUpmgHJRt9HctTELXBNKOxi8bnsKlWlHPc/ME2/sYOUrz+0Q5SEXbdYUhnX7Fmt7U0Bsu9QVk5r4
G9tolBDarP7J6p64vyZC/fAvHBEJ0OZLKoVH6u0DXjkArAsi5vwpytPiDEpQms+S8NTV94T3WL15
Hr2Gtg/rjTTIm4NpTrx4+5f3Hz7IsiCAiPtGwJEiiOfl/+beTG5kvYwlAKZVV1aooR51fosL/Gwr
PVUYpB1bbrHQvGqSXTjHoqk/swQpWUJ1Mc1ksjWeNbZusHV9KCyHaS7TLFlnPfzyR/A1hG21H90b
BXEhe5QhzVwVtPc5bpLGWKm0aIKcXzHA2RBrwQs8sE4WqCK5HiXxOVn+1sp1FL7nOqnH5F/0W5VS
SFX+/P4zIokd9zCDvG1JMaZgz4sgMfYop3lcwn4z1v8s0niJPCEhwcCwKdVrEnHfTGuPm+6ZtCnv
NTAEtX8fxmdM8nXtnOCcOB2dKiVaDlgHmnu0UC16HqhGmvgdyZf1BApW8023q5mHqnL6Lqd/lxIb
87iEvRAV+DC0mxU3y6ElF2t46yUJjtq1LC7C/2cjzk6pVOQf09DYxQKjw9vzmMgSj53uXHXFvH9m
4S9h3OjKua58a+hFLLZhuskhxrItDW8TPydWwb3ziXFHK+PWjY5esiPHdzX61Dr4V319mzNH9i9J
+HDglofDB3+QTG6M2Uh+pg2NYWKz1ixePuYYbOe5z/LKOfQyRo94HJ03yfbWFoy7a52ScBNSrla0
Y+OkcvSejCZCTIqUyxE4pIEzYdiUpr6qLcDR+o+FELpFTWjguO7PrXRnOQrUJFrRwCt4EnsSR9lg
tMZ3AT06NEBiYVJ0GUWkGwsPaqArWwOCWGkvKkJAOBoHIozQv8SevxiClNbUuTtSw5X/lIo/s8QG
S+zJ8bY49aPGWujUNKW81KCyqpTmryJg5tQiJKvkPYgesasue4xFpnpPiDuwdGS2wSHtfzwTrgTd
TkpafcyF6LIwbJWUCKtfabuzgrKy7q4tBiWGUOrIFNH/p3ohTwUsbpU80x+XeCPWCpE4eoKsFCv4
snM5T1UfL3Cy6NnDpj482alOJram/GrDi0JGQz/2S7tDysfnFCLRDRg0Egc4sRTR5p5QEfTONR2j
NVsrLYK1WF7dPqfVR6yN9Q39pS1OTfGmDfeO2tgKGI0nG8AC2FVXxD776cWk5dYGg+T2CnamOhMK
uC7ronAl+BDnjJGSlBgmMGFTmTIQJwkNZKRgnGTjhKvOXZZZlX43sDChAvSedozhDLmlcjDidYod
0v5sxFotn0p6Lm0m6fIu6n/R+GsXl3ySWfkLqSPRLbaOSRRffimp+HHE2eiIpLVINQO76wNOFISZ
EwSrAfhfzy86wdLwPkOsWnXyF0SXTAWkILtlTY4fm+cOiS1XbQlGpPWXlvfWISH2omdBk1El31Eo
/pN3O9nWt69Oma2RmoIgXQywWCv+qV6LxJdcx/yixeoioEiosNIJWtCuezXMZaTLkBxJKYdB2Xhz
pI86h0pXvCvoDgLl7I6gFIdFwQK2gzlomB9tJR6t9W7H/g0C9rpXnw4aVpXsMcm77ulYwdcxugSz
pDvcT0Ul6RBroGqLFOiaLw42NqGuPULGge8pXW9jtO8lyRniahm/uBYyOCtZsRHRRkUNUpBc4ycb
l5sBUZAsofurp5xvLWBEAvJ5mKYL18h5DOXFYOJsUIOakbup2+fAS+uJuak+kuhqBjvHRMmNuqlA
R5vSAFNam5Iu8+Ckh8mRHrfvqX4RzWlUfiZnDjkoGntYldMxbPZD4iMggfgQoPbw9160gwyI0aqY
5znHCSlzMPtz+etyECbs5gk4tlad8UmqFBh7hmUowQHzQ3VldV0y7cVvo0uGPfHMzG6pwycOVZdt
KSD7rSDxsOl+izQ7xFW5tkFHaFgLDFjtlkcfm52MEqWVw+qHfboNwjg9Oe2/UFOxkywCbDWFhz10
aHaZt/fxWaegAPE95teoZPO69fDDZfuQ9hKI1dAx8EdKGt9r5yL6zxZooo9ohr/mzBeRYs5RbB6w
XYUIPXcf4Lf4k7HTXlPohiHzy7jhzdbXxCigHzuo2qeVf3jRNkg4jahb4qWdfsWywBEARG8pnDec
v8zgNbSj5hGVXpVtrHZh4wJHfo6r0d83WONQX6V3r9828t0rbiZ2Kbkx5RsQjFI51W9c54a1sfU7
8lEXQxbwhgXUZpaHfcgDuy1BrIMU8FfSYWS7CAq0ohsic9JwTsGRk/qQrD0qAIL2DB3810zN0dM/
UX0ThQBeEmussWry0/84Oq/kxnUoiK6IVQQzfq2cLFm25fDDchrmAGZw9e/oLWDGtkQCN3SfdvV1
rk5kc+OPz9jYTA+MC1q2U+mq645RCq1uI+qlTjYpb5wWax/W2rjR43mqVyMOnPoyTOsg26cQOJHR
NvwIMl3cS8/HT6krnQ3dBaF+sJktAKjgbDHass/gTyi+wnSDVxwbB7gscODtGb2zldzSAEPXzTZ5
kiNJSW8ulZ3schG8FgOlooxXDX7KEE5uBVo+YJqVJgNC2IfWyfddDXUj7f1rK9ZOsxVy+CIMYSOZ
WOUuQaVIFRD2f9TxnKxqlts2baXGLUNnyp1crj3vKQ1pu+wrxiLFh+nbB5NrEaBFN697zL7e0UX2
Wal9MM7IczeSBM0C2FfZrQt99L2dwp9di5sfpMtg/h4MBhgpbocC9Kem5/JXJcDVqj6UmcnB/jfL
feL/jWF/nDHbG0m2tnRwcIqLy1NVGx2F/NPk+gfHX7MUJn7JQhrImiLeOY1z9BQ70PhMD9szzWFy
5YCVQblQLWz4P0X7E0D4DQliirBCkxF+tGX8XPgYEEaX+T/NUWiAWfsprZ2RvE5sv0Ltb2fCENhy
x9PGFB/IT0e+ffq9wb37ntA7CpQ5nNZ2+obmmuUvPS4LmI4eifTcFl/30G58gebPfiv41EN3fnCw
CzWEtk4f4MkRdy2mFJrj1IBCWQZs1YI+Rbeu13OLHQM4B6mZOp92uW1sEWgL+Re14RLpZVO+CniR
obmFT2JQjWnzqURhUPAtD+5Pn2sKIlRvMufxGB/Gjk1KSM2YndpkW3Ck5hHsFrN+wOCNVStY1Rme
H1wlud3dkuGSYWnPSWmYsjtGh6dmSq9W3b72PqIEyk0V8UfioUn40Z3cWjTmlvHkRu9OfQpkxqzp
XyfrjQ+BSWBBxIDQZwjwe4LadxjNmNEVGAxeunv5O/wV1pm1OOsKY2vF7srlXE6bDcIazL+0RJm7
L+MzKtBNQtEKOuNBoc5GzRDejW1ElDKgNqdwYTPFkbN8Njr+PdeyW/aboceMhAC2urQpuAoSfMFL
eM4jQBu2IM9RC6JL/1gD6r+RKNyWv/THL8NzC2yrR1sDNowIYXgEEGM4S7V8mNmF0tcgV/2Jq33J
sidk4xGjuuxDJA7tVyqJsgo+3AoFAeOHNIlwM76bQbgDTUstiF4ez180R3u3gy20QRN76KifJQqb
Gj6N5jDKSTW0i5P2LAgSzS4pi62INMg8jr+G+GmqMWl8O+Ll7nULWfUoCrjQfjYk4gswD3oZqeP9
Ffai3T3zPiN+WTbkP/o80uPznH4LzTGMm8u+73AVOQjTIuF/hdRL1POw66OvFB+OindNiKwWyo1t
hctYGtsIr4hkgOUgP0ZT2BoPrRusXWsfEQ/vu4+df7MwGxTLOf4crD+kY5uakmTS7x6cJUvwHx0n
xDsxNrFs/p6jFggdb5R6bnHim6b/IKuzcE+Q5iiENkiziHJc1YW9Uy48sZhvn/st4RYBfrdObH/p
qUPtre4O0IZXUpGHhTgeqRV71wbaAhwprGJTyKzsoi0SWhieVJoNDi8JSvBzx7UUJE81b2KQ7gMo
OjUq1g7zBKDgPLc3dwOO5lR2jX6dcdm3fkJFHvAVhivJIKmGs5LHPB1oBCwM6W0LSM9jXmhJIgud
ec/LxSorCRB4vodwZUooNA8+HNhqIM7Xq2ZUEdNbYvqP2QAgkPSfHqlplQ7PgT+iD0z+FEO1xM12
EsJS23Lp8urF13y81KPcZdH3mH5i6wDBzSnzVFm7lE4QEdDFgEQPxBOvvVyVWHTQFKx6dHY5U9ra
j5go391xZFxuGi782f0tEJEEMl3VzX52IfxEJHzpG6KFhx6tuiAfImncawX+xWyOHQn1ErdxXJ9H
n+cgfKu4o2IXNP0pxV3o836aOKbq1t3Gk3sKen1w0BFb5jfph3wnK7YMAClOOTmoEr4PaRrwSt5y
fsNSnk3mJIPZbEdv2nkuhTcoUzFcXBjWHoUFoQCyAfrFbIGZC87dbQOtwZTTqmGdXFurWSLapvN2
ePwIH8I3F9AtF+xKHGbKlXUYoKSm2dmjR3Im0pE+wgkezm2WTw5djJniib3cJVvjWz3d5uk7YlrA
Byv0oeiWRGRJhFQt6p2alEsjYNCnpj2a6oa+YiZsx/aQSgRfGZ/QPAcvLVIHR0ZbiP7vPrViOYKP
vXWMH8PHBmeaTYyPBe/Sk8wqcbdl6t1pt75CTupsG+OrHv5q0SwrXtyMnaE9XZrs06QnM5t2m5hX
yOzkvy/HADrSF0N/FqcvARpFtImZHE7CAGgt+LF4SmguICPgOwKd8lNlqyJYhiyf8LKQPXoKXYvC
Qh8d9WKCI8rxLdcJi/k3/FoPMJGASy3M8kKvy0VXPVgtIhPGzv9vpaeQVcb0zLQ6jF4wLOfYRFv9
Qv0HeuEB6z5RgwsnqbiJ9xHIqJ5W3DBebeTUGj1Rz/qUqs1iUkRE+4bbMqdAFzDB4ub9Ppyjc525
rwvwVGXgbZGiQbdFy8JxP82fE8CCqvvES3Jhvk9oCUqqveg2EAAfZgqJsPhlHssKeXC/av87GD8D
26cH5ZJBlhQM6xaJRzvQdLCrPCvJR7Gti4/Ruo7JC6uPwNmVlPUFU6I+5k1kjuKQLuAMB6gzYniz
CubejJmH8Azl7kEA+MPIDk3gqluuP/OsrefJw9cUqVUhvzIevIQqB4uimzHaluvaQ0TH1B+CM1OO
zgCNyo6p7b5F/tXIbY93WE6P0CapyAp4VVS8NzQ8MEVXAiclKSCsgSOvXRl31RxBlgOzhKzbh71m
ysjFxfflMXwJ65PPdiUaF0kPgrwEGYzXbIasUt8JcA05shj0m3PJkezCaAG2CfhkX6ZPhj7iDXfD
NViMEq9oWsAn+bFpSIawZxuIvIVVUcZuEgdpxAcl/FPPcqYbgkMFdaOdkQhRoRXIal2yCCvES3ur
PBIY/VA6/wrA+Ul/Hdi/wUgkF/JLVEfgiwAiWMMgZcBmlT1P7ZuY69X9RWtYhduPIaeufPSwi8qj
ETMQCVZOY23anky78LEeLtL7TcGwk8XwoJhH3f/SCtNxQA1TBlydybfoXuLxxqmWdd810Vu+uZ84
ps1ArgqnWSrG6AWa0qj6a/gwtN9u6pAelWIVZ5YJ34VhugsNGbVRNzwIgkRmUS2sO6LHpv7nrWxR
CHJiuHlz7kwSI9IFv7Nb7jK+Ap9M69m/Jl27TdEQkxdXZTsSm1ct9jazu94DVruOadKzZ48sMV/Y
dhJigascwAm/FsucgPcCuHcQnePwd0zfxvAnS0+e4S9LjDJs6heCeR9Jk9x+q3pGIYCXtTu36VsK
I4acJl89B2y1MK9rdejbT9y8i4TsXtODk4WEQR0tSomY6KCA6nn8jBghdcnZkugz9BWsUIdgxwQa
hI6EoO6FZpfFFEaQjAEh1KPalCH6x8uAkSj0TJTz3076Nnl/LXkSpflcO8BTTMRf1rh1nE1u3Uht
6XF7ACAo6ndttruYsZEKIM9qWsn6aU5+o4KGmhlbx7fuxQyB8fT45r+Ca5ZR78zGH3UKdrsENfAZ
cavJi1ZouRi9JX7wdvop08/CnIH37qL6otFyiX/eAErBJ6RW7MA7j/mjCwBFifmlr6G8Rh60WICb
dD1sWqgQwLFZfwIS71yPC6N6LygoVHklOT3NiDsHOJz715LRRcqBFV2G+NKpU1PTJxf3NJynqNhP
9j1LBZk7pgRvJiI4Im/HRWum610QX4zin4NtfO6fEu3tBswFjThp8wZviXW5vbO1ubFZnbv1WvkS
D0DoLlX7pDgwZ7bIFoiuOSQ0DLB0/dQ5xzhn4pMinWLqUzr/CyMWKaow8y65ILSaUynYFUjE2mvf
XBP4BhFeWq/5irGJGBoSr7e2wpC1zrjFQfNQqldld1sjxlGfMGmE2hHK8Og1wdIe4+cYxPXgdIdq
2lbyGd+bH7+3zsx2aaZh/ilYw6jnPsqWc/LqyGMsXtlfr0W57aMnGM/Kg62Nz8OEThs3eKBmnGzc
OOTcBEx82HoVLpm+bCjktgJvOBKb09p7Ub7yBD/g8UUbiH7iHYjzbmLp0RZ/FImL3n2b+g8pjrN3
UqQ/8ovO+rHQnIUzFdmcU+YOD5aYdlZsQEkFpsv+NnAifuen0equdcJBc18uqt7HM5+g6ER3zpk/
KHORMBipZcGHNi5nTCTZk4jfJvOSkO5e5UdZx4sBrV9arfz5w7Ru5bQdZvrAeiOc5844pnoX9acS
LhvL57qyl/dKpmAshs+vRWfIH27qAeEoyR5ilwWbJPl15scalTCxwawKGU1693fzwbd2YnrKgtfA
oYH6BsLDrv/dCC85y72oWUmYECUqAPZxA8WtNmktEFRHe0eiNejIWWJyhiynyg4lVFC2UFG3Gc1H
N/xrKdm6fGMSbl7E/1xvh04tZsWqWBe3zjFnu4OoniW2BcWh3yiN55pho4mQqP0zyNRAkj3Ub04w
gsv1thOyLTJxoCJ07TWFgO7On96Esc68wElCiPMGwncXsX0n3WVVd+GOUszr8RD3+9w9t3pN+4x6
Kug2RJAsFZpE/RKHBYiRa2iChSfoo6YxHZF52LSHfzEKVbGdbXejFdoCh8KWCMJWoQJAX/vVtDym
jxFoY2J1eSrYlPToUyhgOanaYFuMNxGQmjb3uI5RtEF37Y33mjlyIC4RpcSgHpV65lEx7p8fhApT
fwNmQJoBSfyoUwSsuzHkqiSdtM0E8nSGqeQQoUHmyhzTcz4zpIuQTybukmcFFAULPFRVk9rb7Tvm
S8mdyAI58L5LavTJ+5j94aEaHl3/NWexB+tiZ5hPAUTIsr1q4sJL5vRx8KLNv5IiUhPvoIZ07bjX
CcqYGxeAIJ8VJrnGqZ5m413yuQQjKGJ98p1fkcF6QiQcvbfpoXJwVj33wylpkfurYxl8h9FfgHQE
+6a8ZPG/EkVrn7wSubkY1cmwdhPSQnd8i+WLZm1Q21tT+w8j3yeK8Icom4gYO3DyMcN+6uCmg6ds
EAXVSEoHQrZKdRoYLSvzlBOrQKkX0ZYW9hH3B4imgN7Udl6E+R6oXVu/OpCABg5lnz4htqkc8SF5
XOaCslV7FzN6SoB5OM4lQ/jpE3gKwcoBFIG6M0Y239l7RO0P2XRQhXNIq62Zwu5AiKU7B9on/Zzx
1uJYdRDkFFWEyolFM6PhgaPd/Xap1Rj3ZOGw1NZKhRkFGYKyEjaA888ItykNYYcjsPeBdxDRB1Jh
ZpkwZiykn12fWRgRDWF0QpJY0m3mlv8QUQS3/E3wPYoIWwEN39uIssnbsRQkzI8kMfZC4VNvvXWA
b2PKOISJk4oWLguCmfJZ7y1m2oBNmvArpeYASldSGVGS1OOPxABU9vPWzJ4NgO+VjO8FBQYB3Pfh
dibl3KasmeuDpvB0s6OLI6NDUgUMvR6ZFiYPPbPivknWMRTLwjndf++ux2HBkG3iPKweSdZahO66
MN612ET6Ken3RvYeNI+27tc5wxODBhUtmjHiq2fW5iOkYms7kKM3s2+OerEoZ3djl3oJoGFvQf8s
8hP2KkC3DxNhGJCXmvQrZvBSWhjMyg+RdZjFlxkji3n6a9jz+v3MapZJj8SxFdLkYvHIcd/QmFZf
yjSxqDkMgZsDcwWDKW6SbC3W9o6ixQp/0TdPSHXd8mBAgpUxlQEcapfhh0BR6vjuIjDAiJtrr+qg
pTlLJw2ehnIi+jRpVgVtZnRtsmpJPPRCmfGv3TxFxhVoKCRZcMnFU8ttQXoKbWPFGv0czy3Tj32p
XqQMV34nbhUGDYW+J/wpOD9L1l+9/3QPTO8lu3rx0dOi5QDtLBSEajp2qA3Jj1kF6sdEBostdiPZ
kzU2xTcqE0U5ma5tFm1So0VEblg23XFM2vWQ3hTBNL3OcFnFDBFPhXzphupq15SeTBd7/v/k+b4v
Z1Org1vPACTiMCroyLLuJywQLX+6IVZFFC8p4+te6jP8vIdIZ6faZQcOFSP3n0JWHEjDJsxoVTY9
9u67a/6E97aSV10MN+qPVl2KNtpw8fhjvDEgMmXy10cmmAp3PVQnfRc0US81qFyaokJSbyzTetyi
5sblqP6FdX+TPsrAwqaFQTBisA7A18xgsP7IisHczOTQjyVdFbbtB669taaRK/GfkA+2x/GKxGZ+
MRgsJVi3DVe9NEF1kQB5gdJl+JZmiwfQZtTfS8+nVPBfS+L7fNv6sWAZm5RffV0xu55uXm+QKAHS
k2m3QBMS9/pPxsa2zghl8qedw54uZmI7a4reyHfOte/1TL/uWMXEDjdDMc0sktkypd05t0k/GfVr
XLMiSJL+bDp9ABI78O5JUK+N6p4Lu35q+rta3zvXzFJyRVgdUuqbDYFT2hhhhZ2es6aEfdTsBree
qXA87hSM4tJAR9q5q5gKpMvqnbY8JhINIhyvO1paXmdNjmJJcvg9YfZUO+JcBRzbHjMElSfE4Mj2
g+CDNeNSQin5vLP8Mc6Et0gL5oq49Sic482ElliG9a4mlKAZuPgneY0U8iAElS1eZjgkEROSgU/G
GcbV3fhXNh+u70KHmjd+xSfsTvelM7Uz1edr0P5GSFkUQTwrUNYnuwNAhKT/t63LpWfNS62HB1KY
5GpCOezGJUGgOcdwIIFwUJwNBdhqg61ud1+uaPtsTs6dxDN+TE158T1WDjqinQ5+yoCoJi3sXUc3
6JjunysnIutw8vewc8bpV3WIoZhtwB6Q9y68rLbYJRe6l9+F8ddp7yPESRp743tQMhEw5n9Gn1xD
7NN2jI2b/L1iYAbgJiUDENzMrDBwoTHPEckO+jrAFRLImIkPA9P1gVCsOrMv9Ox8kc33TI594XTf
LnamWASstLO2X0Iu3XP7ZKuQxBrdKGQoDW5akmBywSHOTmSdVyixSpmRdsyAOgbC57BzlVWxxaZF
K2cd3WbGQuMaQOWRM4oEgVHOeu+OlxWSY86oupNJ/S6xMy8nE/pzIthqKsA33Vj5h9QDvBHSLZIJ
dhlTspKFw5Uax+0tB5RJSsKH/ZLw4SrRfVsRoxYflxlXb3KNa3lNcXv0g/wInPags2qT6pFcLHjV
Q1ceddOzi/sZ+uRxqMqrhA/cW8Gv27Ji82pnNWC870z91nchR415jPqGvK3Z+zBY85FDTdGpVkkV
rP2A/aNR0YoOK8P7h+QrZUUCOb1Kjk7JnDTqQTGlgkGv30QoxBAlefGHL4fl7LiC1ydZpLYSyGqQ
DhN2O+EiILhdcaKm744RF4ty6jomzsWbqwjEGWVTrNyJn94yZ6JmRjWwi9gfwxWZOvZn3Wtv+y+x
79x0wdIvSYxPFVtbR+aPJHqiUpxfLN9lPcmwAdj3tYEY7gXWUUIyQ+zOAc5/7EdI9CuXTsb0jkmh
b5Y1veLcR/ZLaiNb3nFvasV62bgVJnHYs+huYqR+8BtcP4lKrtFoLDu0TEXtPjb+Wy2GI3F97wTz
3dIZr8BUHMhK+xp4fPO8YFrFraoCzHmw6bHONU7y1QlOeDcFiGd7sLurhWLFp3rUq0aBb9cJvzX6
4WTo1oMsLr4MtuhLdnnMYMFxVnbTnEo8AGXlvhRmoh6M3twOsfUkfRB0CRv7wr/n97rGYwNre7LU
V5AOAVs1G30wP602qe4y9c9K/9Gj3iQhlwW73NwRkohCzVff73sj28QUD844stgFOnM/KEapAtaV
GdXFHP9rDcaicfTDOr7gdjaQMN2hzGLfs/k07Gw9WSM4MCYsPTQZlA6A3JqGVFsjSKiM/T6gUCkR
ek9XdnJ3k6L+9ntaNo0PQd/Pcmg39ZtVS4CAE5ijGKWjsvRKzDShCHW8SKwE3BgYSPCyZ1A9iect
HMI0JcyrvO0fG2L0mmx+qslO7/vsxcJ5H+TTYYS7jZ5lxO50ps7j3RvsbRJkW5SvFXt2HTlbksS+
KxBo3lxAFKp/hrpdjFO+M7HkNXGw8fr+kOa43YkX4MxAacjB2pYjK6agfJ+oAkiN282l/zlnNi17
hCxDGxP3ghdcgFzaDxCOvWXnEmqZVRQSNoV4xdIPV3hrQBMqESXWDeWmMWy6EvoMqvNwHj12YLUH
VCBfChJJyIXnZggos2vz2AuMzUksGJpZFDiFbR5LLDFYoOaVY4Esx6PsbiHMTKuIO0vBg3JzdF9F
gCFmLKDoRyy4DcnUJ3oTOZkqTUlHqZ384Kme+GBB6WOhJ5j5FfngTf+S1tm6r1GHlCiPYeDMw/SG
LhyrZ1/w4utRIZa+O5GQrEOsVVG2M6eBODmk9EEMA91Tm1gjH4LGXNnwbmuWq0RduuvYjzTDLfqI
xnzyPAbtqTQQEk2MnOzxTmn1SI4HRnGggj4oHyeFK1ZVHSCRSjRbSnacjfy2WMXbogRAU5VfcxC9
KFhlPTlMMwnqRsPT5d93zLXYBEF6sbz5jMEfkGFurW0d7CP+BNosvgejRzCHrD4ozF9SNP95Ul2t
ct7odAwXlK5ApK1zhYqzr8StiPJNN0T7PKkWY9Izy4cUJ7hqzPsa3XHXXjo8TkhvmoJE5szfuCbf
bOn0h27yfhj2bQdeuIy5Z490ryyBaNTdi06Yhql6k0bOU8hrmJbY5b3BRn+G9ql1k3PD5HuaUX1M
GqJseCmUfOwAl5B9dKzq7CXhc3dmk5FGunKqeCPdZGXo8N13GM1OCXC6BnhjwTCuu0NJjfmY3qNu
C+YWFk+BtNR+hM8ROgVulLk46Du6IOJS7Qm5hXjGZsDbwB0qIcxGKDOyVqGjpSZoiTgP7zvOuKkO
QWq+VZ23Gw0zRs6jf6oyXnmc3juPKgET+bMv9ELcuzvyE5fSNsJVmrPBDVKkQrGHBRVmEtuAGVC/
c/cA9mQH3WMLo05i06fnWNZWupmtCTUvf2LMHskeCcZOISmFjTwJx/vx7fCWW95itiqwEHcnLk8M
ZIw6BZdUja7aVGG103BhhsqOFzhffjQp18glkmNV1Zyu6iNOyifgZOWjaNHuzwlCpqm4leDaoXB7
N6wQu6ZlQOam9n7QoE0jXDtTD49kxEIOmGt2toU78OwE32jVFzbEtGFCfjxVJ3seDq0oYZZHP3k6
4Tfs/wmp3lxNI2ug2vIjmFNF8jqqgCPK+x3reG+gM2k1ZbLTGR9WxVInDLZc5gcnT5jHoV6pPBi5
lfNvGIfhZBdA6JBNssZEJjblxrBMp/AxNisEhCx/3PluyS6Q/PQRhDHqY6/f2Wl21VH9SPwd6QT1
V1EQy5yQqBBMCWq+Bi9EvAydah/Y3VeemXhJcc6RFbG2QI0+VJJHxEs3VjMwyWNIa/7WuU36bYHa
uonWY1jBtkPJNpVI8wndeCL6aakbKZa5sP5Z9NPUZssYdIYtuJ4Gyl9ikEd8f51b36bhc4Yv5eVi
X8T1wXdCmv0MU4RjiYvBCInJ5Ud4RzET6we5mQhzbEJIXZzSffdb9NhYPJXwXyI0/8J3dvGcsxLl
rPIRdaS52hp+vYnwrdvK/CgydRkUE7jJI6qdibJdkDY5yGWaj0+GnTwNVkEmmTooO9h0HLh9pp4H
aVwdK0CGOzFJy96TdjwqIWAGcH1UZX30yPRORf1e37kQfvU4Og5T/MZY4cG83KHx5Pneqizbt0yX
LEfuNGP0AUpfmGeMa3CI1gTWWHQuLtbBSjwCAP3TCvrzYAEl1uu6CixkG9klEfaFwNBDSxM1tdMK
pxeYu3mdOSArGoxnbgFfnRFCP6dLkNAcDknNggdzmewuEt4mO2t5rej+RxQ0RutilzPWHiaqdqSY
rdgDeKzo2/5Zm93Gbdvt3bXWWfRabCs2QNtWk0oY+SGjZjtbdtWmh+znpuUjuX0vMUqivAeJ5Pr0
BEFwKRIL3YZ9LIt5lxOEoz3vOEpzQ42xZUy9JsntjmvcDyy84rT8Hv12FQHvBE2yMoiWsdXRAG07
99hJsPf5ebmZRhPWm/s75lA7ohaxuPFWD+2nS1B8ahWbbEaCObBLUZjKOmO8CjZYbpz9VgRC5NKH
HQZCT0JmjYbdiCzT7NVHnYbsgdAmIUVaxorx0eTjJ46Nt7Qprn3Unwhqf1AM0kZmd41tYZ8k/w7N
WhyQqwXsD3DUrh7irZ8kJ2Oe12SMbZwKgIR0P21US3eWbmclT1hEn4n3PbohX6nwXkiNXpdsxrq8
XUjSKJGKcFCg3dgMxGfAuLpFfbYhgcSkUWaAy9La6e116zkLp2ELVhgbgju2eoJgZv2Q6Tmu8iHj
qP8tR4wZ/JRZGuswZllZotFhg5zfUDNzulDTwh4JwNzOUpOEp4NT2zI57CRDFszQTLEbN2ToVoNN
tnFnIEZnCZxweYkCMQhgqHrpjqVCKR5NLypENZ0PZsBM2CE6KB1HehVVbWciyDejZ1kg1VuaVj1E
W1gUJzHzrpMxjQ+WQpZui7KxKIMGB1Z/sbTtbKqGUwMUxjWjR1hn2v8HR53FYJjBjzXLkMlURB8g
glLugP5jRr8nvcyBevEbF9WjmaI409aXE8UEWOUmR9PMbtuqS+6fCL0X88x1Phe4/NuRAWHTMdWr
0QuTFzARLAcdyO08ROMaEo+rMpspXj0eZYsnz0MM5II0yjzz05TBuajmV6cKQBePxCNafXVLKuMW
QfpjwxwHcLfY5nkQ8JwuxtFaRl9S+5+gXe2FrXznoKPghSkCBNzg7rnxicGxc/PLrAGOhbXHKNBs
kGWWAeavAehxoP2XZgQEHissELgIyO2RBbFF/c12GUVqp2T7X2CNdAOB3j7y92ETgNQy6c+UL/6l
CWYOe0B37kwo1CkYCALOGYgP0jtXuWL5YEav7pijMXXtYRlZGEGrFvWmEyBYJQgEKa6ZZvB0KU9Y
dBG05YU/uNPfo1wBvfUZE4W0ClZR7IHwlhvyBr8937fWCZ8ewwjubJpXDop6HJbARJ270V7vhnZ+
HXr9FUdkHJbO2rjv29v7u5NZCbrS3Blw5U8gQzWKVnRrP44d/1Q1WrbeZokwRHW9pAb6FblLFpSj
PkaREVeRjsmyaWKqpbI2JLNfNuGzmGHgQWliR2h9JkX13s9z+9ilZMAtmjyExZmkq9lVv7rtxNIx
UEbZoA9e09L/AF0KATKp2pOR///kzAiLc3SmOX4ez7HCJzVXoJ8sJ2I07EbRN0GjqEaHeISLO6dn
Q5PDJAnWgu0iEP9pUtrLzIFnmfjm0rJpoayhu1ZlWx2HOES6akzGcUQeybBcACcehLEybfU11eiH
GOb+CkMyEZug1v5poXjj4g5+A5uguXZpJl1MKXzeju09Jl5UIwkcp7WwW3PlJvSPAdzInVU0wAg8
MTyCtv5XUL4diEIvkA7pBi6o4Hw6t3PqnvK4y49VVL8mPXEEbU0kT99Sf2eiId3EdPt9kPnPjdMj
cSpSiMgiYOEjZRe/popbUQ4T6tjS/qHZeuoD6dHYReBoJhwjucoM3iQPjUoqoBy7WTnTExNnQ9Pz
F/h+tmgMmTNxrtgZT7g8nMp57a1uXBVpTigwQFiefo1krRHM7tsME5WJ28wp0YFlIYNV0qH2oHA8
JkAeJUxUXXtWVsvQZDZn1Ka7amzVbV3hpcTw4WpxrTD4/1kOc82KqgqhrY8B2LGuOrR3pZPlE3c1
p5Px5jg83/OozJUNGQIjQ6puMGKKz6qkyZjt4VCEkTzm1ky8kp0TIO3guq9q/1nbCSbUbKr3iZOC
GZCdOCjJSDpnSzYQuLkb+mnb5fIdAgEy+Rw7tl3ALSZPalq5uUBeWk8wywoMNrJ2qlVQ++ZL0TK+
B4QXM0MMssUUejVGr0ptMtNgXdiRh73MCE9GcNIlGyY8UNom8IXMJLG7TuH4nM5TtAoINd0Flkl7
6whjaZvtXzfR3o5WWiJRTeN96tK7Ob0D0KNRZKL4MSvR+18i55htXtPAxxEpHlH03SB9avYvWQo3
Gpc6iG4/8KoXQzMJXLhhwjPlRXQapv4pEFKjZ46ybTerk5w4uXilxVKJonuJ2/LSmhyTwhsbnn1+
UVG7N8DLGI3raOKtRfFqD2SbM4m/LwhMtU4jo9xCA6IxjXjNpOWM10kjic3iQpB7QoSITC3QPA76
LgFWEqpQnLfLolRoGegSFm6mvpvcXhc+JFs/S56g4bkrM5p3lkr9vRgYtoGVmj5hrhUs8iHNGyUZ
ChNzUz6dxlmnhj2xOW8Qedq6Tk59z7Bw6Am2iFucvF3YAO+6K4xdr2Zypr0zhKa/ObLEgY4w2812
MSwbF97LzA87hyONVFBa2PXNAX1NWwgCPMIxXLoqtNapoKlT9wzKTNRw7GSzsUI0aumUVgv28FaM
THy6k0IS8WgUJY5jt6DFj81xaQpvWo9+4Py1CimAMidoKsZUbNQ9ZqjyYxwYXA0LIesBrGg4I/aC
cDkNTrCueQrvBT5JJ0M7fNppXr8w0OJeijuoP23IYMen2AhtjACmQQhJV85M9U3XX41AAxcTJx+m
A66HIPKuTu0kG89yedCLLntC1cTQNydtb3AhSpY9I7amtV+GSnmboNVErkf3Xod10jmaMDKpkCq9
ycUf0apveVR+sAtsFwlXCepO8WcYpFFZUYHUnREnI94WYMNcjGs513JlzxlpHI5Cg6MpqvkWCVnM
E/HAfuSRoSdwzB5uMpXkSMKKDyQlJSVzPSDvZtv0H0fnsVy5kiTRL4IZkImE2JJXK2q5gZFVrzKh
tfz6PujFzCy6baqKvBeI8HA/vtrkwvEJ/pi5JV7DDlWgXlOh+JRjbbubjfoHA7W+cx3T3jXDCFsy
wLfb+T0b9DBU53gkwE/rnnUWUX5pAci9UGCFlAJ1BbuvR7Wb1rc0aajepD65CQhBtT4nyg7B5t7V
ZUkYK8eN0TreZ2vyAbTQ5LPqWxXsxRIWMOZ/e5OOM/ztNhZvkZf9qyo44GWMeA7AVV5NUyX3FKax
o84W42/v0GQT809LxpCsV8sxBKcuZ1Uj4YmIMIGGoTlJeoqDgHTKFITU4h9a9lm2LTN9CtGq/TDh
fhrRfnc6wUhSBtPyLhssto5JMcw6GSSSqSq3VZQPW6Dl0a0OCveSuovaRt66mDH+3TPp17w7A7ps
eLMe6rKPyFcqdM2GazgpBQyePPbZe+wATkzpYGgR3R+XDoGfZphbruW8ylYYbJzifR3Ei7CEg76M
FNz10cQiknjAdO1y2bsdPIpRC0CVoq+oCbTBzVmTv+PSkmz7HAXZFGtO3EsEDWFRb47cmfrNgs68
K1QwU9qm5MElRnVImgaKF8P23h86+wivcaIhLUd8qjXqvCVt5ysMVX+cVSvuh8JzzlEXPJVDhQ8c
NC7fWXyhQ89hPTDpcF9lSf/e9C5P+qRNP/tOCn5vbbl3al7/eZRxKJ/j4AvvVXpDBmG14It2aWIo
WWDdABjE1bPpCvOUdxMCfc2XPJnka19CPwjTwHsYLd/Q2dhQJpWsS20clnuqIYebaKHDLJnmiW7I
/yVy0Hta6RzssqDtltrYFzQCLtk1oAgLGwpyld33v6nUJLECZ4i3wdAwxVcmnp+w6P7XODl5dgGv
36MO/o6Kg1VUYrmP4wX+A1cLBd6tBHzKzcIXbHok+kpsPn6trjlQ65Od2OZfRlnHfZFG2bnSxA/n
hWIf1RfpxaEeBsrCbBExMDWmPRjwvCUsp5PPw6Css1rgxsxRKrZpAij6jidY9pg2YfFiz95wqUNm
VJ4v9oflqLWpt+NxJby5ulelhFCzTG6845ld7nm0b9vS069BPnuXQdAEkJZpe0DK6om+T89erWj/
VPWupfPi4C20wg4+DdI69MjTjxpzQQhYWcfluKs7PJRVaYLvUohi54ds1LnGMwrRs9gEevip68FQ
JyWzvW8NLFlK5ReNW20bDYgwrtYLeLm5eeyWuOU1ZK1ENjMvF68Q1mEA2QOGcup/B6b9vw1/JiDJ
1nmzMmg42MWdgxnE38aXGN1T+J9NAzEDKZFWjMDnblgLnnaic/gIjlD9U1dd8FaQaakxTfML4qml
42BfoL+iRDVwUuwcFubYi++mAvGuRd3eV2Uhdt7MXCXV6D1Y1mIdmwH+Xwch/CkcbeakOC42xWLb
p7SkINvG3M6F3ZMUdLaMjHP7lsglOXm5A1IzqszX0iUhOUpWRgI4OCU4snPwJOTghCh5MpL/8gwe
qQgw9yD8612bM5/kuQJj5sirPzXsyHnYNWe7N92hLqLplldF0Z4150kfNG2b/pgYlP3/F+nAj75L
v5rgC2pynRbtyxsx183WSXrqBCz85Y23lO9GAaVg2aBBuouxSQ6L9bTwjCbvZwAuKl9ufbfCE1HF
CdSkFCQtv5Mt8U1vY9siuIcNATQ9qDDC6ATkQzqXVPVlMqV4ttbPpITSp7bmikodB4XJUaZIiwi+
JsOESyFKm4MnFYR7EkIcXv9yhR1BpVDJTAANIUlEP+VCB2k5gNzTgmPxkIty6zIhIgLgSwF1wj3H
oUfS1iPFqwmkg7EJP6re4p05kg01o44PLm1B8YKVA/3oNcJ2vg8X1+A6Dr0fz67/cWYoyMy5eltr
MsF2FJK1jIC6cGcwaAsZP2J+2sklrbD0hQkide1ACycUUOB54/XJr1aSNcs4TILQfs+XVv+Zu4qd
ZB7/WzJm04TfJJgOkdE4kZKMG1m7g7SEEKXJKDgDdRTT2Kkn3A84kOOh3ZpUZX9FVyvKFxCfVTrR
gVyT07QqIF1Vwv1VZERFCv8RT121o2YKkYm99A4VyqHEVb9OYvrr1ZjOSxL7FycgyZQEISOPgw7d
052wFqyLxzQgUkXp/Rb8pOAvlC6gJqkLtAr0jQRq2LMVUmHmpbi259qZcH/yxqKTmcqr2hn3TtjP
jybprEMdrwmtjptOHpDRiHIx3ajQU/Dewb5ZOfG1enbhM3LU53qs7G3Qm/C5Mx3VPTS/Yu8uaSTL
cszJoTD2xmXBYaeTnOfKMD+XEfCWqTLB10CfLiVZ8qPNGnFqV6zKxCDEaI2fenYHdWR9yLlb9k9Q
BBmKCqyIdaWTFy+ryF+KLH9wMkqKlBVklBa4eISgNd7RCE5xVYR30CcuAj2MtrmqL5qnQPClFx5J
lAxmpO5pLugMvRTDTIxsTTXEnB4J2oEJqPF31oLVn6pC56ANt5BqfVNkATEyx2HwiRSZcNtLQ0JQ
En7riNgy+MQemhz/mJQku8g2DTyKaVzUaVXseLM6u5pZ4V7yiTnRu4e2x//exs5qiCLkB0spwQu7
YCOrmXz2hY2nru0HavXqZdlk7Pv0sVSwHsYEr2RCQPHDjeuPOZT5H4+uwW1VNRNRfZqFpxpR1F2F
H7tep1TVJmSYg9dyGJvv2bbVDoD5sp9UTpWRRfi/zDCNz0vx7CAoHMkvguTg1vm0OG7yGYQKerci
sNx6XvGWrLpzO9XebZ6ktesqXRE+Gxm9w6F/hk9DYADVDro0kyz9BDq+6QHmmTMGw2cgl5zGYt6W
HHLKbdF2JQdN3ONL5fCtrSD4irq2AZHQYJ7mrM3D7AtmF/Y3QlYVoPU5wMDkIQjW/HOXwa/vtbLx
hHml3hTWmlbUKZjVluJrzogHUTY/QRfsnL482qBEB0JIPakZhfBbxM65MdlLZZttK2ADLtU3h8iU
33KuCL9QJt65e+kgt/i2vPc8IFYMrfZ9YREypgGPSGP6jwKT9t7nvNfWuND4pb6mmlgFePmK42kO
R6XI2i+Dd2uZ7W8105MVQNPom5RidqLa7Di45+eFj7wgzZ6fNfw7YfHByrBTo/Ty1RfnMeWZ0sYY
ZSH0wBuk8UqRcx/6lDui1y3gLAOowSS4/KQCpKAOjZtgo7D5pGk/fEYCxKwVNt8SD2XrZ0wHHcdx
uZ58ZU0gFxEptiS1YOzFc+a8BPCntM6PKFWIO3b0HI6UsCz4aoem3jWoPZHl3Cqf5qQkP3LbfeD/
D8AzD2qfjMi8VIV/J8roSuvrI8MSw4yiF2Z6LUD5rKvqISqHhzqa9ygeD+2ELTcYOaXVI9ByakzH
Yj7hRz/yyccDhFsDiaJ/LL3kREb83Z5ozQisN82D2K/iQzqQCXed66p0x6CLeTuV2CLNoYqHq+Aa
Vc76qUthXA8gL8yyC9rlFo1EWHExAQQY51fpIZwF08VtFyymowRJ0G8KL/sK+XYiG9zsCs62Gc9d
1r/0UJBEzR8hBBhiFsR0xZ/GkJPmZd6xe6IX9f0zvArImOVmEcg9QZlda8kL1Kq7TyeN9lpGfE2m
QgMIVVhxbV6dI1quPQ4vdNG8k1x/bKzyOQ5AgdHnxcBun2mLxWKZ7BM8DaPFC9xbzjEDyjpFbhKB
ApB3K0Sw2MUujxCw68TDfGQLGw0eAaoKN7YhmyU1Lj81vwtqyMagfWsGkgckfYE54PcY4wv3e3WX
LcGZWfDW5WJrG31Jx/Ag+hZbIhtBLG/YUrH7VZtR6qcC4kZEKrRZk8iR4LbshhtLYUNH+6M7uj7V
i791PP9BG3KT2t/rcn6bi4C/5QLkpgMtYzcPRqobh9if2O8/Vs+JA0ShsJOzGACsrOVMbvMwxpgj
CxoBszn4j+H/QdHjE9sd/+PzGZzKd/bmh6HCpaTwY/IUgVgWIhMWMnhoCnXpaLi4i63xW3ghCBrY
LVY8IuB5Zw4+j5xpj9QW7SQLlgxY1BE9yzR6EqMpyZozd80UqdbrrYSmr4JJ0N/FAhV4jRyl8p1k
zq1uCfdQ3WaRUap0eRQw0eWMEOsTieJ54lzzIX8AccQ+NR4ZKMH1z4exLC6hTXfnkh09HPyuaB8W
9IvWiy9jgoErGf3dvHB5gz4lm2LfYmakL4tUyfp2rjEsgxB1CHlLr6VcZ0Rp0PLix9hQ54Rdmnjf
D1rQRYcdTpGWd3L8GtAUjRE+fDSF/eam6Ys/LkebcyK8aIidLRXxw5Op0In1xAWzLuN7O2djH9P+
qZ/zSyXmizuujFrQ3VHCKFdrQMKmPSrFks1kcGTz/M+SYFgZFKuMBNhgc1izUlZHX5CEDPP2knu4
H2Me2IANAIN1UBdVv28TZo08eRI4YtzQgOWgEm/q9mz3ZC1JceiEojsHGxqeGKgkZXqqTP1cO+nH
okg3eAHtJmn1EpXZbuwnTDb2WlfsvlWJoUJHHLx2fLYKg3IwjDatGz8oDfl29mzotfT5KL4fJe1R
fQ3TpWjGghoHLs4hvn3fjb8wdcIS6Q5BZPZlxQ+4j63nwadlGw2UwvkzRyHOzqBuTAvbw0OBbqC5
Be0pzOXfSJLtbLruMHGSI7BQHfAgEbT3W9CQ42eqm006D5dGTw3oFaCbXWnIw+iD8L0fuoNpf+vM
g6/wJas5+9e57WlK1Td70jWM9UWVJtsq0V7stt9Vkj6hkKFAm+UdvBjZ+kFeM9Q/lhzM+PIhGBPr
UNDccRdNy5nquPdyLbrPM56B9GhVXf2jBrDv02A+2fnsO9sirmGI+ZfNdCZq/k/klH9Rx90Ry6u+
VJv9LKAoHUgg3tj3hzac3uwRdCP1mBFWCi5505K/VQYPKxhgofR9p+RjJqJ9Y1Ep707m1aSk8Iei
+bXSeu3/+2g8tW8LjAVIATP+/eW5ltWhd8yzDOJvUh5/e5sKbJ1yMOApRYXiO0IQWGc/BvEs3qtQ
Ndsq4bKZkrAZZuzCsdpnS/ocG/c02g0waW/jymnnwXHB4b3rVMPTT9eEtYdxx29cb2qrfcSMgllK
IhbGKvocqDC1QEL4I4S7KiG8MPPeqB3rHKnY3YYz8n+bI0s15eifXEzJMxequ6Sbzg6U0l4AGYlS
niigUM4RV/nWya/UivmgT1HhLHBLMkFjdSdFizOmN5PbO7yrM0O4gvVmAwyx1vlaiGgrPW8vSuBg
A356W6Y/BHP2goG18gFzBnZwTYYZjEnwWc9wiRd5RK4AI1+Ox6qHeIivdBjhCgf5cOcqCR6rLk9l
DippGBYqwknjh7+dtxwb3rOA/L0NDl5qc6fHpCG1tMhz37hXSACYwPOKXJTcYqxDXI93tW9OduVv
F8I0pdt9zyVkED1feZg+OBOzpOgekiRC8aJftOSoE0j7OuB+H9r0re6L72lklLdruSv6VRYSOBBC
DBqBczMlTgmcXq7r/AzRQnchviHpUqKOPTbOHEJh4WMYzKdCt/spCUmXK8aQ2bzosXqsAqj4cKoi
39ry2WfUgJnkON6HbMEwJ/lXgePJn11ezdww88D69lli7cwcQr0m7lIbn7zyHqa+2bUay2mlvUPd
gY9PuqdGGqL282dA9Kl3nUNisyfPLkLVnJMtRP3iEHKeyYlZzXKkbmy5L2cQi9pcMiY+EsU1tDxc
XLEwz7ES56olTjWBFcpMBCK/OFgFr2yLlhdD/IXNkHkaSyVnuny12dVsfYl9LgvO2TSYHOMw+Yoj
nwOmOE1NDlITXrYR3P0GqChe513cLLzPm/S3GZwPp2/f53CE6uNQdhLqHTvSUYYSQhThVCiWC/8k
x8Sk6gj06567tjlpRqi2D7amqnaYrCGrdfx8sJiUiqxeuZzxF7Jj0eyoB4eLqfikxR3tWu6ywHrO
JHlp4q9ePGIc4S02QhmzhngPSZmnBuWuWR7tlYTT1PS3QEfINwniMh56H7cNhBsGeQwxkJnSgXMS
KwlNBhQ1Z85eBC2vEIg2QCNU2n+YLPslf3LIRXElVPItAmzpWHBH4V1C/8PM/IkaJSIQwQWdfOco
kL4BJfJY0tDvsxsSwa9qio90GrdSdn/TxDytPugQ8yiVh4SnhFnuPHgVYUHsWqnwtAZ9/Kj+E+d0
NYSi+5f6PaJD8qv7fg/uellHjEei6a8tiRXb9x5iU/1XUa0wBz0orpFVMiC3Smnf2vUAhrU04ZvS
PABm5+JNMYgYggMeNd5dSl03xaB8xNZLXnFf1Oro8u+wenNecvfi5vHZiQlUucJD79fPnu2V91z7
H+wVMz20uDE9pzqKBkC6/4C0+kB1KFSF7lhMMKhdK7j2C/zrrvqqcfdpCCezzw4u2s3CKztR9qE1
gEaSceaOAb64Lc4AL5mE/e6a1DaWQjy0wqXpXMsSTtv0IBr3wCv3VCf8nDikhGTLBnuk+U9SHD2Q
OHLkfPS5guMZWbFzEvGbit9tz5wlbGKm3bLvgxl48nzKmuXaaPssyvDTdeAlULPBVduXb0UY/Bcs
7TsDAP+32yBvMEuqPU7eC97Zg5NaOxaqF9tfof0FG1chpr3npx+sJY9e3HAS5FxW8c6MR7C5RErO
ZQaTOk2ehrYPecf0r5zP75QNfGtW3zEFiOA5qCAOpl0F9xqvwmU0y69lmMdbcG4oHMhlFeDg8Tza
1gkZ8IEeDP6AYviNG/cRs0CyWdbbbKjGZ4z6fzXPuKDOd97odRRNjG/DHD3G7kR6F9fywK2gLJnX
kjr+F5TuCz6r9yYL5zvTtft2oVKplBClWIrD+EM3mjMS35jE90ChYoUqS2s3c4iv0fxgu9r3HEu/
dbPwrCi8CxogaZo5/tYzxSkg7u7MElwkcB+7yD5dj2Bk0VzcIL8Pei7HQbKQpLOdN3dy3hNVXn3o
3U1vnwqk0qw2FFzIyD/4a6wfbbJY4zRkf/FxZm3zFKrsRfs8Dho/AI9k8+6NGrqNm/HgGbzXg7o2
scvJO32uci71tLYd5oi8iuM9hLL+IwrvzQlbJIqm+kXPuqMiEMEoU7fUZlwai+M40TfBUaidLP58
/W+yKVf2ovgYtcN+RNMek/LMnIU1Ah+c7c1vPeK+XXavcWheE0m4Q2rOVtVtHB0b2YGlY+X3Dnm9
y5C0ZbBs0wGs2MShRxef+UjEvE241FbOcxmG/6RASrbIfDsAeqL62yNoBJwhflhsYutrsSfeO9J7
/2Gt3gQJkk8+7+spYEmfCQeGk9rDQnwikPDqyvLP0jtAnT0L+KB17wf2tUgp8o7Hi0VYqIPGxZH8
VvB9TJ3ozzziJXYRM3E0YgCmemBalYUGDqHyc6697UXzFQgjn/dVSW1BWdBvXJbzHvztyW+xXLNN
/+u98pnF8afmb11zEAUHxDnF958t6GTYQw8ORTUR49+dKEIFLzb7hsf81ldyx+NiZ+lfLwpOKUcB
eqHA9LlPHcxCGLAvSQJnqFnFTPEazd5VqRJ6Y5O/ou/yuku3fpRfXUu+ttQs2kW+qTU8C1qTCQmC
vtT6p/V4O2bVckREBTrQis+qjN48mf7OfUnT6rLhv/E2KzQyUtlOF5woJcbEOhbLY+55b9wgMFPO
y9bRKf1W8fDZBt5/fe9QCxE1n7lKnIMSBEmmiTBqGc/lpnWs7q5T6CraR+oKOp/7Q+0C56g4DJgY
iFKjJm5UPvQJ7ccPaYtvevCYEGLV/8H8jVE15UZjp/NvyrHprmtafOA+yTMmgN/AMr+jyOKT3Q41
B+NyvssLw+Tj4NMFSU7lr6SGSnSY1GMceltavwN4KOWNKfqzRePbKwLGu2zEGM89jHVcwdv1tPvr
LxJ/jKRdV0+sQCP0nsqK8Peuptoiw7ydWtxaXBqhN2p1rkyOIbXZJ5xEExdJhaXNr533IBXTqWh5
bBJgeW1QKTcU4kH275Zgp4vxpkboX4mDBst55x/6Km2ZffzBIyQCdqU/hD//7Qf7yfacmEM7gYqJ
v8hdV8vfQecEKsOAArVpfCsH/9YnWm47lyA1NRZi683Ef6kkuxDKmvaFsjjrWfq/OnV+7DnINsEg
HoIIIENYAG4jsLPhARltWESX+wyQ8Q6kFSsL8XmaWZBUAIL3G2a/r6RhuZkTRx8ymyh5owkGePnw
kCUYSarUPkg5vs/p8A+zBu4FCwm35b1IgxXLh26LL5dUFIFSxE1ow4+inCg2JnJt4sSHQzTAJDQN
MLSqDIEBcR3Jl3pV6DRG01RH4CBBdFQYuim7yaBwy9ep95zT4EUUcgpCcS7N9ITdkETagm+T8gGq
WQa+G/dZFzuVeS1naL8RrJpGtxBkQn42M5w9upOK9GG9L9PxzrbjJ/9ZJC+JPwHQjBaaXU0WboJ0
oGfarjEQV6ggUTL/BBWtUJhrQ2QHitcj8xX44I8jX5hbyX//bp4AOBAMgE7bSgwabs5RUSJ4Q455
FW0NIqTmeIG9RmzmNPKP2OWyQ1t77lFBC0pV+3dqeWyZnqYE3UjgTj2OgSSpbI5hhGVZtB67Klwe
A7t84oGXH/C0k0+q01s6q1Mo2FT9CpqPTVhUenhnAE7/yYha/dT0S4KtIXAwTepG7tQ8zBYarF9Q
azRDxCmSTu24BtfMXh36h7Rfs4K2tpCf7EOQg1EPmGhOmNvfF918ADvBPl1Wj/E0x5u6E2LnrlHd
qFxex9FHBakCQNjoUWT1Y1IJQQwpMApJn/cKFG6S3mKKTPkq+Qw4nL8Odpi+dB59S/AhfbhshUUq
0v9Zuqn9h6lhAYi60hoFlJOubj+wEXcv6RytqE0SWHNKD1CH5FuTtmAsdswtbJGo5gqLY5aiHbc0
V4LT9adrMk6/vQvZuglJinZeQWu7lXcPMznpcx6bYrNEHilVD6Bi2wpzrXrhn6oKruHku1epwnAP
GBOPhpMTEsCp083Nc1/xd7SVe7YqvCNp7h5Y88QWpD7fLbv96+T2l1nmml486w3P7kqWiz8K4/zh
yg0lbobbkpBFhUcJJ5RtHnffaCHVWwxSEkJMvgZRPFlf57gwfyc54WZfhuKRvUdeS4tvadVZPKoF
gYFGSec2dq76GdVgvRYet6t4xrCu/ZJNGTIP9p1ifEs6MMkC586r04FSsarpv7SPBY1omOAa/qYg
LuriXjAE7sgTlS89LGO6Lv32zxCv3eMNb6zGwlaF3+vaEC6+X1gyX+wywaU5V90pnBFkU+VT62X7
nbjr5v6NuaO+DxZZY4wIGZUnNZHBS1VHoBcQndYtlL8kWPG+PaRao5DpWV6wY4k0P4QpTZRGyysN
tKgMTcpjGV+J/sAVRF6ZuslvK/I1COmB4nGdpuJSjEX5ODaOx6TX0PNIaoEFT5XvnHvDs70YeDER
/Q9do6vDoBIoQXY0PIu4pvvW8fobDWcGtYAcG3md8FjxVGBCnX68pDFbx3WxGE+53g5W+mtc3s1V
lXsnq87fzERiPtBsrLwAWJZcvOJ5UJ3IUzgPxqGGeypXuaWlrVV2H3M6u7u0sN5G/K7Po1NnpzlB
+2VFW/MwhfMzSgqUhn6puE3EcGH48PIm+S9VJoSSFUv+s/rPLIkYlVyQsI2GjAJu4mBYAATYF069
UfFw07w1XSu91j7UL21ZZJzBhem8qo7JDF4mQSDwhngXyHYv2+U4YWihE8qncci3uR9w2obD0D6r
GZa8yfWzAreahEjREB5/QPQTHxjaF9uaP+w+vPTz+OI5KLbFAkbXLrNPhxA1YyR6XNEApOXpJodi
3qVMgb1YXaecPe7IiD8GvVvsaqrkq7Z87UISeVNt4RdP39qYPnsv4mpMSMhrwp9eYRNDlkVN9ZY/
hvQIPsVKb5WWBOJjeVYYRcH+KiLbLElhOr0smhBiGnJqMZ31pxKi5O5kbfAMH9eGJDu16o32+PD7
nge+GNwI5MovGYx03uuYaMDsXgPVwur14qtfosMthKzRIQBXlVg4CV5iCqky/0+dYAzGMoOhaC5e
R9HMG4IEhwU4UueOJxzb2Z2bv7tJm+9jYKWblpqLqR1Ah+vBvce6+GwS0MEWuae7fsZO5+Vibxyj
957T/mWMxgqxas08aLa+t36gRn6lPRPre2M1hN06Z2/lEBQXLBBQDIfX2WMXJ8LpbycLXlVOsLom
zdQu3euoqURxAhfDU8gc7Lede+fYhJe1aB/z0N/1HYVHTHrfauw/h7zguIBRsazhb+A0xpdfMV73
UHqKFWlfusuzBCTB1DTe1VP2kxtwmlBT4dclG6rRWKX68AWVHfPB5EqC3ASrmSH8TRMG9aavs4Fs
bHdevPpCjJ+rsWPATQDxy1mMq1nQxyf0yD7uPzD6vUcm/3DD8t11KlgBVK9pl/ZQ4QAc9ZvqTI73
CNX1n93H5HjUpS6ym9DOuXfLN1W53iGkn0Z2QDmWJMFPvQCZFYH6gcF5sQoPkx/eCF4QLSDRoDnX
ER6FJBAZ8DMyAd4qlhRYitlKqOftnaMFyjsawo/artwDI9yLO0qeMSRcQG08DksCxVfAjPLxGrI8
7KmBoRkPG89IoWiLw+U+qTzoLnPy5uronPtkcIxNnVtJf2KHb6TqnBhhOv/r+z3BQd384YH5wnEB
yDMmNO0xh07pZzJQZBgVXyIdxDEduv3QjqBxm+JW2gMeWM2eb4ObsNI53+J1AUbYeLfaxkrek7S+
8zv/b1RFz9z2qQwp22KbpN1HowOw4cH0kzooPmhgPzrjH9+U1DaG2VXGbrpL7fCzCXz+eYDY7qJu
uUaLH5+bICyBx4CpG+jwqb31UNcY0nEN9w4p3kWV1XsLfnUUe/+kJT6hFb4X9KvLpfq1DY5jCVQj
mCVbUAxSf/W9tFQXV+30E02M4bHVXnigM0+la9iOs523xMlRLs479OMXg3thg0/QuXYxpo8odD+s
WRIEt6GGehaR5/FxIh52UKvfvqq5dya0py1pJ2hXLwxxp8a+lq25OQXmsjIqJE5b52znLbJMzKjf
JVQtzS9jPYLY1WAc7eEcYny6I7yD60WjFwMRecrb6jnuPYBkDtUNqa2uquvsbZN29d1ShorKKa5C
E8yHqMXukAePduK+hNlEuqoFymoK/73GHbsNljWz6d/Y9DFpkXf2ZXuL0chjfy3pSnFQB/zIqCg2
QAXts9JrTc8cKLLWpqPfwH4n5B/tY9GxWswpGhg2pXuRGeArc7Nhk6KLIubnJfVx4ujCH72AO54p
JCksF8U30ydJnR2S1QjmIsVoWtBTDPxDfmsIXLvYYraWwRr3xbIDSqphWfJsQEHjsu+qlMs3i2zR
/b87MM34D/M3BwPlXe113MsrCHQ1U8b9ODBmtoroDZS7t17A/pgbj7OzlSOP1X+8huIEf4oukGHg
bnjVzVgk3pvwO+YTxxQZ/qsTt/nbjzSqVsqmhY3xDZmL8bPDUhDGxbayNVC6CfC7Klueb8Fg3Wfp
CNbJqA/lwR4uOgHyL8DPUWIgxANUvwXe8hHza8gdHNt8eI/xEr/MjpefZg9oZivEfYnEgd6iOEh0
l6FynMfSYWWpJQ699MEiOwLjsHpWEzrogIOPw/Z0FV3QPC4WdLbGhsraTAmjKu3fdGdFL6OXYd6r
RvGFqEdmvFtTTe1/ZcuTKu4kYZUKPyLhFXL2o5T31DRffZsni0+ujlkz/NflhDH4U/8MFGK6sSvu
+mr5EiEYmpzjhANiXVRdv8layjUV/7XSfwu5Q6CijGJlI1Aaztwcz5SANC6WLB9b5n1Whm+kYcn2
AiUGJU6KIRu6emszhN3lWUIsHdB64E+QFHtiMhVDeBPzvioAEXQZfvyhcciNufQRofrTVRUgQgWR
dz8zu/wErvlShLxw8yNtRXqy902+FrG4VBhORQesIBQHX5qnbsBYL2MgPsT5AK3hRpiNYSVdgiNl
LS9uXQVneoFAKYDMrrv1KmV49Vd+Qh8aTZ3aNXSLRvOmwYKwB70xbr2J+WD0w0Me4U3WMn0aG+ib
3Fyqe6PNqc553+u6HompjPpgGeyLBhqf9KjsYIZQEbdWK+UDkQxUWRmVf5EssvfhSn/Pp/mPWzgs
ydFzIsSNPOHJCcObbZcPs3Ze4pnVIpHY5qyEoj0p/ulRKDrWrZcoFvrU9fjEehNto9E9OoJMa91b
36mon4oh5apao0uoJjvFqvlMw5TLR8WXOcODKRUfOAL1dGvRD8dmkly5Z3MyKms4Zc6ZVBTl0+l7
7VZfy0i1iOCckI+x2DaOfAAzBEN6jOurtJW+Yu6/8TX6F8IHAEHUPGUjKZ/WzZ4jHOV76sGjp1xN
b6jP/B00IkgpW+xoSb5XMwKhn7nPuD2H+8Lz+2d+vtkbmYLy2KfVawL14N6LwPqEtXysA+YjWYB2
LOYCLHK3IGwr1nf8mymgH9AsVeRDFTVeSRUMupazEIY2AfxPtx+ZSJL4L5dxYNMe8wl3UxCr5tms
n7/IV/CvRHOxm4lo0OQUvC2S7KpFkW5L1/z2Bd4a30Lky8fmALKquQdfYD3ZQuXvVVAdpgSej9vc
JpmtTbtSf/lr6i5eGjoJfOYukdN6IjOvOg6mdneSKsyF4WQbSfsowq7l3zh84a3+H0fntRwrkkXR
LyICk0DyWt5LKpXsCyF38TaBBL6+V/W8zET09L1SGTLP2XuvjRhQVuO+TeUJIiptvL1J76k5UIFa
zZu0xgjvVxE26iAg1W1rCgW4+9ms95Odl7FFZFbD62sEqyaptmbnJCtDkDWUTn7VJtfVMZpBPPn5
Ob6LdVEjHWw2zqUY9QHjP57ZqaK3pK5htgMeID9BjigZwJDGClHDPNnU2ihNoUhmlQ+yNXnrItgY
ptW8KSF3zTyQ0TWQEX3Lo1xOtOdO2HS0BXBNWKLsUjFu235y3yYXpdtLcKBCU4PKCZodoXY1RMPB
Tjz+QiN4GSHy3Lf1CnIU7nt3kGeOiZuNpWvKZkor9VpX94dLV/xkOu3X3BMdmCKaEByiwLkQFXG8
mYtX7tmPjREcCbG9cSkmoYGGCm7+vscbsy8O11d0jwvSuPvsuJhea+gj4FXD8h5XzFHea07YnBsL
jSnmFkcaRKqMbSWX3XZZYUaW0MFWpWqe4fgwx/I4YTWOGy7tElhccTJfoixKn3TWPJeVsQvv6CLH
516EpLbMyurk5RPVA+O0nAPXW/Z+7kEzmh4qr3k0bHFy4HiIO48rHJp27wnjPc08KoXS8cUyDQo7
MqLxSVQ+9zThhC0arzaDeIZTWsir2wDQgHjBQVwn/srOjHdEJcC5vtu9U5CED5YSzEU2qqPrVIx7
bjSc8iz9bHoev9oan7wgv5oDNX2pLHH88jgEycd8Kaf8mgTTzjSNf/nYX8rJ/hwC4eyyMUclUVl9
Vr56Ktpq3+ZAEC1R3koyRYz/w0EyDjL0OKiOxr8sHG/sjuIzdAAUR15cuvGIqCnjK/LC9RB03YIB
2Yf+g9EzGIMfd+B/4LHlspOHxO3pXcZPSckuAGxJpG4Vafehuaesi6SjNeneoTNz+t/V9tfMIMHn
F0Ozq10StRz8I0rTwE6ug75uV6paMwCv2CuzDBrHc4xysGpaEoMthTlYDIKLUrVcKKPaBF6wIZNw
1xwcLlaOO63FNKM+cOSgmmnogjC4lkPWfTbNXceLubeT0MWQ2LFTlUkdP/VljJ5YgHF3YrkYNfmH
eix+4tT4EKGLQ1OCAAIqdhImO+yMiThMngLheQxHaXxugxxHjN3Rc+TQxT4M5nHywFaw4mA9YTA7
s0FYhTFjjcauSyG29wMr7jVs+rvPDGjD5IwPs09vg9Oy+VPfge89YzHBVe1HB3wtTJJTwnfNgJNZ
WQC0g2gqFpPiRZrbBgZ0I59aD/VK8JgIu+nL4vJHMha+WExwuix5Oif5vJ5Zct5hAa55/4VMvNGe
hKfk0XHXARLGj750Lec4SJOoj+V9O/lI+3Ont7PXnyzffUzn9NwWmUFxULepZY9B1ZG7or6TXQrZ
7sQ4uIie3qEmcLBoCnAHbql/EsBG+6ZjBxHbZ7P0sme7MYxrQX8c98PoqervhZP8wxpYP8xuhfkw
FNNPgm9oF+hAHhuDRXQ6cwPpatN86Anw3KKG5w9QM7AOcwLkJSc1Fsc1piGVDKch4YYszOqsZ/oO
yd1+keKhYXjYBDI5ZeZ9WEyf/D58HZHdFkxErBAk5byDc8J6jy7UPFaVSX2lbM5uBSQ56M9Wimxb
Bl62iYviCJ+EgB1T+zzFRzdrfxltSLmnc0ARSP5hiHoXtE6yC2UbMjGZT17hPFfWsGtTC5dVVR9M
ztJt2wTnuJIYUpoXEoG7xptgGzvtX9Zho56Jtzso/ak1Yoqwzo4czllWfltlwiUyZv5lTBE1Cy6P
43uVxs6FMByOWkLOy9lkOdEBDmqrzGaZJqjVBe9AqL4P+ATjwCus/jOpaWIu8Z5T0SrDC1qSRW+O
nTEoFylbpoKk+rqYBO+KmpvoOXJRUMhKBOLLryVVV+AXkIW7mhI4n0VW+1KPA0KHIcFskJaBKNil
kCxFiYAR9/zqUyqWvQgBNyQFIc7ZN+J3XPfZhzlM6b7LTeIBTj/037VtIRZn2YDfpUy0+WhIk3SF
GhxjIFBQtRcuwTUHQqFo+s77orxyZDMhZ2XdBituVsAqNHb595iOG/q/HfnXk62tQPRa+S7th/Zb
BVHwYI92ewzcMHxWoMYeS+Gbr4k064+KO/x7lYcgyTmxW3/lzLiCwRuE/dMYjQFf3oE7L9hgAphs
drL/Cae0HZQYCkGXoeYqnWPL5TUicuQUGkABKycqAS3/oaskVa65B6RhPRcFkoTnmwjvIVg4c9uY
kK5YC1WCZYLpUJ7mFsdiUpRw5lnefxE4C3EaJwNWOEq21cAeOJUXvhgRXre6JPQ4qezD8OziO/Dy
4Wbo3z6GuhwP4M57t8TlPONT13Pwhq3NWRQMkg92FGKzI/zsrAA1z87ays0xOo/aHocdwgXU9zkL
8ENiYKrbrclwiOJVGIV3TIos8282WzDvgMDlfsom08ZS8595nXQG0ipK3AQG3g4K2Fj+BF2O3YpP
G0RHbLgYY7+jknrsJM5vhx13UIXtg9EhFSwT5TJglVHWiT2pyMLE0RwySMdW58tD6DBRuTTVwCxa
qXb0Jtg2U2CS0eOucSMcTsjCm4zKgUMzgGH2OwQR2kVgNuBzMUkQYSZw9DYpWg3BSMAlHlXMIzqP
hZILg3k92Cgl73fOUfCEjNs5DrD8ZdQhycSJxbIWRes9zowLdFc7VfZZ2GmOc7wX3bSoPYbXN4e2
MQdFrKAzJhhNNFhrRgVf4qSnZ5t6jx67aCbjcMH2Nmt2qkN0QWP0SzTUcnSezCGu6YWw6Asq8RXC
oCO4kq3b2Yj7VXEP+/Fs0uotg9klyKdEOBpbmQV/1A3zszSpbn9tQ8efIFNZ0CcmHx66nrVxN4b1
wLJCAClfGjdjfcWeQwN3nCHGrKMsGD5B9pk4V6UR+d9eL8Zu5yU2hEnCUz5AUwUoFAB71YmGyj3G
XaVnNW58dExuC4PDQt8ohnnczaYq5nU09QUe9QSNwkJvn5za2AyRGEGLDE5XGCBga4++zzrLO5xM
MWSNS1J7CgWjE7JlOZkSf2yOE4RMpgsnbZxmPvM+T2xi+BsUA7s5l3VkUFkPSeAhJgHH4t5q+Mjx
YuOmcPdAB4S2F4Vv9WSZkJ7L9NqKaZS/ZSoL7zprFdkw4qBePMvSiwF/lWXWJB+R0doma5Gmit+R
Ogngx1CbGXksmnrqNSdR0T+3rD+zK44fmXGnrJW6m6pYq/roQFbEg4fqhxrwdneXNcl94q0AQGVP
ZJs+ieTWMZA9vxn0tYuS0CtRZRvDeiMVlbc7VRpV9pPGUx3txiqbx1cWvi0C46RCpoi6Mew4XTfa
Sfmp8py4+i60hgFboHJmOf8aYwWvWMgmBsyPeTikKcF32gl8+ZBmKD0hzbh8tS0/suHYZirsLCzM
THQNVyjX4cJHaURLi83gzr3xDIcLn3yYJwkkAxUO7SShCpoNapJL+5L89hrH8797j5tJt219cqbQ
34T09J/pSVm819JPq98AHfveMT7iasUCoZ+jFGX6MJutrbFs5JCEtmjN9kQnZZG528QZhuJkZnUj
tvd35r0OBffBfEaNfxpzSlfIDmVxdTaRFyIS9ZMUv4YK2YlGhpDx0Yv58n+GEzsmZNxoCnZtB8xj
WWE4CLbC5bq8t7ohDJaxaUfEIuCzERUiKY8+ZfRDePTwKQw7VehxWHVlnuitb/cqvRiNjJsNX5Ty
UIq8+syx1LB6n80Z4EuiIQdMnN5YRdX0Vv9veeUYAfBhhOGxjMLqu6oK7tmRNzLQD6n1L2/sah/Z
OT+uJoM3e/e+7wEnO76CmahROc3EoJGbovtsZ6H6B7L/xfIy0d0ThBFtrZlJVZecKVwoush+CLM6
f+WK1ZirMrMCvu0JJn34AEHxT6dN9uVihvhOeIB9ZLFfv7gttnV3KlxQVabyNjFku21lTp9waZ8T
UaY4nMrhOLPPOBRu9Kf8+dArFpYq2NYOoG8uchvRN1e2+Zcg1siNeEiKLHhB+/rOBniXrnW2jeTJ
aQcbVZ87KVL+SSRez0rBhucdUtGBjsHDm7YFHIigLodu33nhfEqshncjSCl2UQNJAb4i9S6J8JxS
2srkGfXobwYXd3LozYp9yzL2cdQMHMdKVKvcqy4IH9sibWFgNuITxME7e7+/7o4VjmvNhydMzoHp
gqGL8yPm4j8+vhFBa2an0MFUHT83VV2eZmeOoBb71TH3jYq9NdBrS1oUiyunRsCh3rWOqCcj0GhW
3qvTpTsgEZAgU3fT+ZT5dT37/KKRpFmD8pHk9owiwTbUL92XJkq3JnW/pRKXhHMUzoy9sKhfdVME
8zB+4b721slsXVvhfszlaTI0WhTfnnoihykV+1MU+AgEXdxu+4xnthN58gF1ymqWXqbwMwhWB8ld
cHWHRz/oVXZie+xvs0EmtH/Udw+pkeeQGAy+pz+cnNNFRVn4pQqpv3J/8L+hmFXoekVKAb0dJOLI
Lhi3sDWawY+YnOrNFQU3Ee3QJBYFI8uKOL6WhpHEe9sxOdXlg1eyNWvytV/jFoL8dBk8ooe29ZDT
T+POOE2B8C6txtqN0XCzO5jWv8bEXOtX5gu1IzhBRcQZubBbX7w6cBrQ6/N2eo+ruf7BnIUgqhNW
iV50ZRpb1jWwP90/xRR6iv8lAkKLglhO5N+bhDThM7RqY8RxY0Tjq1HPX/4kf0NjYA3rPGFMOA8B
hdF5uapHvAE+m+TQa969rH2oW+JCko3pyohpUiwq+lRgsMvxjDnuyfOLQ8juBID+EWYJwUO8FSGq
sgWEArts+dnkBqX1rHO0WPV5v8pasGulR8Ndq1aJPT3w3N1ydXxl8XUawgnGx/zr4ivmeTU/EVRZ
emVy1d4/f8aCyr8FDaUUS1kRAxjZwddTR9s13EehWBr1UfvijMUeyftBDOG2sYgIyOG5wNmaee63
bad3WZ78GlKHB7bRGLqlJ+snEmpnGduvsvd3UZKfx7tHThJDoax5dvx3tOTvEpqpMLyt5l6CAkeR
5b1lgFzowu3mP4G+A3DdPWLqvrWDCfKCWVN3GwJ/m1DQ/+VN/3Ch3EtGftsUm5TpbHmVLxhmvxKW
TZhN12MvLmFnHgfLvPSj/8tlAHWx2BIAYeGJmlE4/YZ9JdD/mj1Ynb500/gSeOoqQrXIBrQ9Ijpd
iGYt4ottQyvHktB1yIuK16gesfMK930MBQ756lRR4w3ue2XH1bUa04fBLtbmLB5hEOLXR+zKy+yJ
7mc+xMM65habMt2OFbMyjuhawu8OmdUh6OSGuR90s1WObjeeOV/mexqvIz9pxVyewcTAWu3nJyLX
8Jk9omV8AggOS4Ei6qPb8lnccj09Ih7uvS5dG5lca8WHSU9iHbnlwTRt/hjcJjpAnQmwl6Y7rxnf
e0+/V/LbilCzWM+k3fCpaE5vOG0j2DT5KM/GMMA6h6Lcecu29/aiv8cy4UQU+A0lvH9/jBUt7yVF
qsyzLn2HTAWrvDGPPK5Ww5i9FFP5Cjjy7Frt0UfpciNGeMK0qYQ+1/jInVyQKmIGXVtSq+tvkdCW
MaVxJYkdIcRjwz0rKLxd5IZLr08/DEPvECIv7LU2TZOssxCxyCMJ1LIOXdZtdEWXDzAj0utrSJ7b
CZ+KnIQ1O/Nyl8N11sN0gsmxiWIcALZNKrB2CIiYMHnQad3+KLrkfTYNwuD3Oh/KHTt3K9PwwoS2
pq77zQehzhL2/t7+ep369v2J+GZIepPPLjeIhD0eTVF7DJHffpDhd6AxeCiuE2KYFftwQsjQZNyz
NMYQu/jnCOrkkJeMafigu3Q7cZS4EnO8Wx3Tcf6VVb/FgPVJbdUBNgLMapjuCQt+7Dj7FGKhYAu+
Imh1n0f1wWqz16rk017fKy2nFR87QDo5dk39Xc/1e2qm56kyHzu+coJGGHdGHBjVIQTH02TJlqMe
Ywodo6k69Yb8S/T4BzvqAS/OX58XzmpIIgMRyST1ny/BvrJ/9O/uHPzWtXDfLEhoGZnX2ufsrsCW
D8FpJNZVKBsNni6zhEAvmrlm313g/aJyPHBY8/Z7InZb6dvnXuSgGOyTk5f35R6UoGLYhBFfkITm
lJmmM6LbyYgryTduMU0LJCefZU1yT2MOgl247m1A1C6h61ptJlzR+LT3tQFzw595HQaHkbNdO/5w
0IQ2KKlY1gqmqc3hqOunCiOAB8eUCmlKaSIi7PGQny3+uCnmUZo7Bz0YW3PSD+NcvsjAWkepc527
X+baDQYe0iKKtjoLr1xPEMt7zgBKtBVgizDbufhdA4RSpH2x1OzlDX/eFkQt3Mo4GCbNW+b4a3ve
hbsdo6m8NEn6MU/tJcvLZ9wJ6zHr93mRP84Y3fyxoHWOymAtGId0tZ0oqqlrf5/o9JGLODpFehwH
8yUv2wO/FhkatDucoIHJAi2PTWigNhJzLPF4atI4YaBW1BUeB33vqmJSWHh2ubrDe+8v3Fjn+6Kg
LNWBoE4PFJXnrPKmXYrPNsqqS0eTRwLbkL6TtUh4FwLrYIp+od082mpKNMHOHYTZ/fiKaF3VPfqm
fnU8Ws8V9UExNVhROmIi7HckSfepQ8xhkO3V1d6jUc37jkf3PgyDs+h8HvbRS1eltwSg/dHr3wrk
7ERHa6HfnRESZM2MUf+6QbWNiYUxwuI7skCCqqmkQ6qXKz+CLSjsXebRE9PEt2KC8yC8A9M1VAX5
mokMKLl7z85E7tay7wRYSHtZ9ygIAMx2fQrd/AcO48eEHSHu/X8175pEK4l881jjkqPLCmeTPz8D
UACo7qxayTjiqv6h99iO1Mk2jtkt28NVJ2LDzEiSgY216CiXoqlhBFC3rHvxneTec1X1e4WpuCcK
TWD6OGpJAYJJ6wVpj4QCpsHLbyx/d0Ya7UIyyKqx1zppuXY27kGGFqDUbNu55QsvwJvbEhYB8bfA
0gukj5wvOSopur3DYslFo2X1s8PVvjEB8EK+2ViGgFTEnZemGAyHvFC4FyJ35/qk41R3oSDmjbvk
mlTJjeUwDUSotrjLr7nb7V16n8f5D5jLCtLPa8Suz/cjiL6pvQ07cWYvcUgG8yFphl1a1Mup1Qdu
78tqUACfM4/lHEzs0ru1CAw8xvW2m/OvLrSoxIj4ebSAT+ZdtbRPlY/DllFgFeA0cgPWgl1Egzst
W5rbMXBgf4Td1LJEuhPF7UkfDJbaY6FZ9nFbavPkVefUFFQR0RsfvVJ2BRYTt8fMjxlADB+5n679
PPcwLJcbMTcns/H4yHrbHgIgk+wpEOG7IGZsEba3eL9np7vyF5zi1CL8lr/g0G65jWtQ3FO4BAEA
p5DjazTJYFupQOZOv2jfa5dm30YQYNJLMbtL304Y91J9gS6GyBoDt6hWOuNAcjRlg+0OvgfxTWOP
04SkawePjOpIUZN7GMwvO+EW5xa3PhsPBua+iipqGch1DxG2184Kk8uWOz5sa7mRSfPY0NVrhAht
Y7Fj1Dkq00DDxgGGoGlhQ1o0YfU8UbkU8ayHq3arkvga1aVe6KI4Ac5YS7orIcLubAYMOXvvZFGJ
K6qlq+ztkKhHWlVvY4sBJMV1XxnTbx6N864cUv5vEBFsLeDZ2s/SglGEaL2YwPHhO0J2C6iuQgy+
+YPzGYaDuSu79Lny6F+pMCEY0efQOK8N3htuzva27eZlYIYH3YQfjFEzRjGejPfUNpALo/cfyHPs
PMEdNWh+apdKChl7j6rt/7nM1+NIqtQMiKLY6bMfTg+y7rahCJwlLBnIY3pfTMNX4XXffT6Qi3Uv
HtSepoAi7dnvbthep9E/9kNKop3e2qS9sF88jhjchF0fIdcR08MxoZka/PIjBEG2SGtD8qJ0B37H
tRGmYF0DY4aUG3EndjDTuXvp9ucRK2QO3iQf3B3r6WcawnZF4n05gEMWMTdWgGj7cEoeorx+Yu+4
Lbr80e+5cqMDomZXGFOZuDZt/jXpat1wHelkcYHJd1B98yza9G1EqizCCfXZBSwFhFjeW6IofmkI
XJaNd0h6cxf4FiIwc9Uw9U9D4n+XVfGlW5KvwIOGduSCG327JIi1PW0tk0MlGJ/BjPJ5pRQ3V5us
qF8tWhwJmfBstLpDwJ5XKqNdqQCHVwsvvSfn1BtzuXOUukXK2YzgwOfYOsRluZGmT8YvfA2y6FOW
NYnuERnMnrDcQ/bJ04lHI1day80PihjEXLPataJhZwIwwKfkLqam+JGD+xNG5t8c2uvQyn/qEY6C
wjDrmRQ9ltVZtuRmGlNe6ji6eWq0L1nSrTjzymXToFqKKD9nYLFKGJLaoObeirc+VNXetAH1ZHOx
JFVNgsJasIP4lwCMbQYsMV34klX1XziaFy9tXpkpH7E6PsVTf42K4GWYCc/3U/QdMgvaRfUQCDpY
JMbYqJswWvpPrWVtRE4SOZxObpHgoZ6/tOGS0yj5DESl9ZaOpCrtobjYuG7v5Hv2EN1xJMLbw24B
NjR+jbF84lQ4WF2Hmj4diHjt0nF4N1IuxDIGtDn559CIQLT7f7oMufpz4Lex8QL3ZtMJ48VOzJea
mZ+OwhTqUnlwFLahYTbJZ6utsNJ1ksebweeQBz3Kl/ohHbod9jeQR23zGMmOyRindjHbj/SMHDoR
vEd9evFAWcRA/EqvnlYZRSkjJgKcu18sIfZZCRMR18FCNfIhyd0lBWNrYsT7ufb/tUTeMuo4O1Ix
i7ZFvxPmQ+zi2G0CBApYk2Sh+hX77qXC3dl79k+RqofS9sjnqui996lJIZlldfSfzsU26OxtXQRn
N2IXUJagAUvAqjHIoJpPlaO602jk615mYAGqFbH54lS69+WHurYpiWYquI8ctJha/3/0y/JBBeEl
sEjq5haKpgv/aLJMiqASYgtOvuedAtOWPBVF8j03knY6YrTcBE4khQz6pGymxDw7G/V0yUb3mpf5
ayd6upKnL1qlNjKyHiCFvPdVS/2wRlPLVbmrK8keNuUhziC0t8f+q2pw1XJ8+FXzIfxh1xccSBgo
uc7G1Eryut2tgLlpnXJdjKssLVYKv3olnSfH6Z+gcVFT4B109tels7eg/Wkdgd8qehxhTteYy1ZO
n8bEM7vtwy3lMyzwTP9W1OGfo/VbE9Wvmdl9yVB9eFFzY60O6sYsN+y3aQ/0PusOY21btafR0USF
gTfHhr+38ODGRnvwve7Pv/fGkBJtfP75fIdXq/acxNDC/Rk8bJqdDJ+Pl93hb7k/ziLKWkAhvCVF
/+7HKMGq655xYf5f/ymXDlrMMjTxBbncmZisNy3x6oWZ+Z9mZFmrGpfxAugWLKfikUPjtYHHNLt1
tWqn6paTCmbf1lzxo7tncD5XVc+/2o1vvDlEzIcKSgwlMDQAMT9f8iD69Ri9yqp6M1vl86hq4SOE
Hywh0MFrdgsh644CRsZ4oKjToInVeuGx6WysGsYhLbU+HHhpGLesBh7rMh2a/vAvoqFkYYPuZTF2
cME0pUW0rMvqqRpJ75hwI+uEFYENcBkAWUo7QbEIAQc37GfRmclD6Adksr2XVoe2jrch3ZpCu2QM
p0PTd/s+AT7vgjJJEv0wU+zdTWJnifgMWhSQOl7YVRW09M2QE6jb/q012RbNDfeDCAjD3KjLeK/J
HCr3R0TdP9+l88PwDrbJxOKRAxZNebkjGlLiifyRaHqkenMJzIcsLF5g+axkS6P53edLmN5uhvVY
EjDygbAh2PyCiN+nhXgPGutqYlgwi/QxLULc6zPRcfezSPSRH5+iBevXpjxgwRLzkMO8wSIOuH8m
VxHLR8ueH/lvbpnhxNMlz/axVZJYS9ZlUH45dr+yYIvZnr8OAuuZp/xjjq64Jo9zqHJATm1xNLGl
QdiDpOKnejejy7JoqffCHNl6uOMma4GmtKyLpgaEbD2eKs66oGXt1zHaxQ4k2M7ao1etxVCfUxB3
41ASCwYNkBrZU971+8jh/tnlNMI2G1ApJ4+7gy+G91ToSxY3F9Xa+yoiildaNIf94XkHVTDIPTbC
i8+W4X4HbDValFtZhPXxVYCC5Ul16Sa9zmQ2Ltp+fhuyZJdisChU+R2Tw1g0jtgL7k4Am/YNqqQf
uOfJDp8Dn/0R/Ie8b08RKF4fpc/snuayfOZvnsC4ZYzu9k5Wo7Mchd56PUa72Wh2pQ22xyCXWP3P
WUp+veJmpWSfQUVE68jr3m2rwqPGepCGpeqUqXQnBbWfIZPf/aI6cWn0VPFhFDMmCL4OdvFIEmg9
ttEXlXtPJNy9HYvWDftcUCjcQhP2IZSrdidnqB/uNmALJufCye73MKe6Num9F9dESGD1eeOJSCuQ
Mn9kSR2OM/HQbauY9RfkHTwgL7VwwK97PSmq/ARcslr6/vDcdDz0e+2yZaBqgdzvChPVPcTVv8SR
ZrUxjyxyuHQve36qe3ndog8xElBCd+5m45g3xqcZFNsuo4qvNcUy7cJzbLhUzJQvEW4O5EUngJI9
70ssEqMY97CY/nWO+1f5HZjmaKKjCFNSiyMs1Vggw/SzyCuyIPWbaEL85cH46vjxcy5qVng0Efuu
vQ9aeU1w9nORRUy1h20RMYvx6UY//zA1lUJK5gnHe/LdFfpSwJ+r9fwHPD2Fjo1Py4q9W62LDQc0
06Taw24/tt5HHId6x60dY5zozRUiTL5t7fYOFMW0Q30RO9pj70yfrGMJ/Rjp8k71cEXzFOlur2gN
WmVzc879+FuqvNvmbLKhmZ3VpA4zX+BYOo/m3GOWGtyPSYh/Xi0vhJJtemWGGX0IH7gS27o0/rBI
w5ODR9xQtKj8rzIHgVLi8GG0WqhquiV1HyL3d9s5zll8J19T0kYrMdXAxroN5845DiiLcIvzPONo
htxzaDGuUVOFHYgmITNapfDw6yJ+5ObKlEG/90hg0av0jQU+IObQQdhuH/VYBAtlI05Eii6zL3ee
HjvuywiVZ4n3rrmPKtWn2XlfeDBPFM6xJSpunY9OrUhaeeOzDjT0B2OtMwCiiFc+pOh6A/edHAen
n/DGleZjRf1Ks5Zx/xGa9XOlxI3F9WEWCPDYSY5eRwFG7d+CdDoMUq/aRhyacf4CQLH0Hb5dfRas
daj3wira1SjUG2Z8bibWCSTMrXPVwWmBpXLneswL91rxxbFlsk5HKaj1Dc+tZT8mIZRCr7jw/cAU
h7WigznXWNbWy8h12js/j5Fk0kPvRm8hhamAkwqM2U64HGkZrFgB4ZWJjrRKgDtgb01+tVmOSj5R
9LCOJXD5ObxWVv/kIUDIJuDkZ+JIPLFR8fxBH+Cha+HjlHh9Z6Ab+h5lKw3CI2r8Sav4/qwEKNDQ
5RHLlcNya3IsufT7HBGG4GzFgzu2FbkEcdKqJLtFwVc8tx9emnzZJJ7zbvwEwPuhkvtxnz14eXuu
6qlZtY6oF8rsd4AQPzGdsbH2YmPVTKAwJvFmqnLLwmQB+m3JAnpLm29wX+qcKuKPttleA2V+5kPz
Zs7jYYJ+zfW6+x2m+N0u+j0rbz6hMGsMoIfa+bQKohOyuKo8OMbzl5GoVcTS1p2ay52TiprwjyTc
I3C0J6DUq9AhWgzx5FcX4blM54cq7NGYwnWb+mu3Rp9BbIfYTu5IdPpwD+NircLoFGXPM/jZeb65
M5vtwnMu1USfUjPeWpXhiQC1j9lpqcKcPRP/tqkYsHhPtLUxQvGC52ufT+PWr7xzYgZ42ucDM/yR
+/iKVflvFFQUaBrbzqRYg7j8GKZH0BLLNE/epJoO4exuaLXjXlCfjR4qoV+vIyxmC93LsyPoSHPT
8aOxU1Z8LO8oFRyScEe2FQQLTmx3+hochpOkezDceJmLeB+U6VPYm0u7ZHeHvR9bCj2zObLVgKv0
HkrAzBxFOVf6mrJRWxsbt4yqrwlyCrVzH02Aiwr44kxhH9n7yaXXu8xpG7I/GxfQqKnYSUAjbOU5
T4BhGHz1TRYKnl1vKOB8oQqRoBy69TKMaKfPmjheCm3dimac9kOVf40jqnBTa2ObjwQTq2iANhqT
ysPSDxyCjlwMNqD/ZF+51EYU1db1DfQvz4ITVmTDqRGQ6vvJjLcsKrAkTk53MGqIsQZwKIKEVbQh
bYz8Rwpo2cBV20U0By2qoschIggPQg4CdpA75bmiqWgnPFwiLH9CNJoeH7Lj4azH8gvXKzZvrbSi
ZQCnlD+KDpe6aOxN1ij2rw5PBGe8t+bEiQREUEwrt3KDPWZQapTC2jl7Ap0bAf2WJLRiObqb9hmC
6j4yix9A3Z8toyCndV9vxtTwIL9CxZ8nrUEQtWRkRJjwJ9KngyLB76QYsXKlUPVIeRPy5aQeNQUz
+s6xKgO73aSd+dlpP9o1thrW/5F2XjuOY1m6fpVGXzdx6M3gzLkQKUoK7zIyMm+ItPTeik9/PmZh
KiUGIU5VoTGNmalCLG3utd1av4n9ttsIGXQY3voIyh1b5aqkd3BP68PbBDm/dzCnZy76/VxGwFNN
b9k6FgcHPRvqBwhdILzaFjd+0SVPSqUV16EnVaSg+sPT0+GRq6r67PuckGHM6gwamUegV4gvCF2b
JheyrLzNanFA1zrM3N4sOxceLLXdkPnAOKWwUQwY4EdEhWs2UNgsFD4fBvyswKyiiYocKUWAWv9S
1Oj2iwlKBjAB/P3IKeE0QPMBEWYQXPVBA9ReEGrjJcVwrcCaxvnTwM7DZxJtaBeq42dBvWuHHt5x
24oPbVZkj40hooiaHNHyxWAPd3PuI3jnpAO030psXmiK+/vUYEloCl8/oEW377wJxW8myZ3F/+aI
Yat84BpXvg1V1ANc941Dy361LfPOwzUdNyj4DbQ4RDwJDFHv+KfR97RvAckhLrHFCjg49Hrk85Kh
QCUji72jkPyaUq6jBSXg8VJS1R8z7803uUpQTvGRnDoGtAgMHrQ8iTHT4QrYGb0E3zFp3yw9F21P
YANA6R/fOyVAyT1SUcXC28tGhcIEiXJsnaJElTvG4XGbaj2mJPj0wC9Gu5AmHg80BZKsF5c0wmgj
2Z2ljIdApihMwoa8cFQE7gS4/xWg0p2iCWD+KT/e0rUQ7ntN67iDG+O+FoE3lJ5G4VeXlCtLxBBU
s8yvhRfFaPMLH3kvQdAa8Z8c0V5COuCt9BuFO6+4H5OSfS7VWCgKDOUiBy+tDYC/YfOC0cJVYXBB
QqVbgZOIKrSOEesE5UphKn2gMZrhD4Y3QZWo2WesWMd7E0z8lZxZ6XOYZwYPyYxLWmsx7Lgy2zuh
NQNXL2OVzmZ3nMRE/V0ag/BFXseDyNCrOMqrvQCC1kfxlLsCdTX1+OylqvIwYqDkVAC0cP3Mjl8r
oR6fQFCkD4EvVmhQauMNnbdwawCMs3loZD9K0/NukuT4KOhHzbUEGOhobSfXiJbwoGDDvSdTQHUJ
lCgRpmq3lSqp140Y/uCR6m16tJJfWgQdbZAfkGC0BHuFkc6PPYaF8axQbLZo66B7g6R5on0pjJKH
Lhxy73MzUFnCKqW9bvqqRDwsUapbGf2YiAYkgCStklL+rNSiflygpZJQjfqISob5JZVF5SUHHkwt
ilZbzKnxoCf8NRg13UNk9OiGZu3oO711FDeUq6YWgNp/TMf0+Rh2yHaNWffQ9j1uQ9NWnBmdKybJ
oS548MrFi9SldNAV/u+hpsphfJZprmyqwr/nYfGosI5G+OSyUdxoGMuMGF0lHTtgEz/VNMLzInEL
zg9UIagHBMC/gUzexHQonYruZAbjTq7FD6VBjdmXq2FT1tYdQjm7btKP6fKXWhd4jn2OOuq8Gf1C
qzv4TXM70VjCATa4bx7BniQfQr3q3ZAaa4kyfSH3XKCrq5TnCqZc/VRuMcehbpBRFjEytCooHmkd
3eQg3F1U6CJkrtGRArpIl1cwq3APBwOqazXt2FvEMeuthnkSqEco9x2gV5u9SdhVqrFr2hIVV7R7
VawTR+MIGHd4IQmvRBamOtElvUH+yC2T092/ViEG+kflqTOTa8DTNwCprix6CGo2dcOSPcU1FLog
wKBAvzkaOlAcQLp4G0l+eIgo5Im5/N2sKVCLw63hw3qRovCbWUZTe/ChPLYuF6ZtrAqfvQFb2xIl
UH2AceiJVCGydPikYcFSm96tKsLhwie2tmhWFIm8o4GHbRl2YLZkmCPq7GDqOg3Yp4DTM9hO64DP
BkqzXFmRH4g/9x6Op5mlbmTRuvZUEeYk7J+h1G9wmbuSLd9zxqZ98fLClYX0QOP2fhI4OiK3KzUS
G0T+RfIb+CFIwmF1hpoHJQ01RP87Kn8EOQSaPj5SliyMp7zSXkMMaHS9KRxvcmjphKlBOgAbNDjK
ZdDayG+rzbBXe+Pl2IS3pdbd5whXxwE3PwOh/7FHPqCBlui9BhbqBn0P3z4cP6SoHPBMe847SJ6S
TwJF4oBaFQAV6LTAa1izYCwkrKrGUPziBeC/8kx8qioVeeZKd2m0ktSjdNwLaXUNj77ZQCeALN+J
yRUi75hDAKHaGPRCN3Wcvmq+SDu7xcXQMh+qND9k8JZs2qoYQUT1K4oRV7i27ytgDkEl2omC5qIh
3iqtnjpSWEp4utToXsFou875IeAhKPvrbX5lRAhs8Q1ctUA8x5rk0xJULhoZK61Kye/LIgelHRbf
dXmg7Q8e1DOCn6CIdiqPebdptbcg7nn8Wy03US46gJnfUvTYAs3gxaVln6PSqly6AOPGUNM3uTHI
SuzhC7CqY/koYteK5ggLGoRECqjKU7Ud8MU9Yn9bpdPzrccLNVUxPtNyqi6q3HPzjb5kzfgqIrr8
0BbKz64yxS2aAVXRFVvvaMGXZNsh1D2djudi5HTuvQ/HlAsh8mK3bQKQj56TURo7QNtACY96yw+O
X3R9+BJEvXwX+AW4VBwa+rC+qTxI+Sp3VyX0nMSn6KSg0FwXGQYVunLfZBQ/8EYErceKCmLlLR6T
D0ln4HLTOaE1oLmFJWlZZ4C9tWsrDV5ERd0fKbnxcOsYPt5Gx6DF7yic9Ex6IQRPH04oy8fAyO6G
VHhode1aK5RXWAoubJo7XuRurlBIC4H0KeI2FzF48YLysTcEmb1Gkm4gU9yW0bCXFTgnUvECthvT
muJDXvPYz5XxOpHpWRwL9RNF2UPNO16WA7cKTTdt+r0iem4TTB/M8B+qKJbpDPRXo1d9itAzAMP5
6jXGm2Igrwcp+4Cm2afEQ5acwiUaoerjpCyJftOHQqsej22PCzpvHcEYyMvYdFt5wprADAoK/VaV
6cfgqslGkoZYDZb+Q9QrPNLpkklwbtSI6uCQHeGTWSqSwAXaJfqgfhARzLs58gZAi10kPWKzcxKI
WpggZ04EIRaAkJbeGeg3OQLW2E7DU9ztsCjZBw3MB5RM3o5g/nlNYSkNzRh+uLJL1Ii6PMPfGebE
Q4mmF89oY47JEwyqsMA/UQPJES3cnbDemOSBWq3hIEJeJxQKqD8T9amk1K1BT/CuRalDslreNrgw
OQbLQBLD4z11b94Drac91XXT30Q5cthFdSWAVqGVOXzyk6xE3SnWXrhNKnbXC6DcoK24BSB/qp/A
CevCpNoMdI9X27//9X/+3//9NvyX/yN/4B7s59m/sjZ9yMOsqf/739q//1X88f89fP/vfxs4l0Fm
sjRR0w1Z00V9+uffvlCM8PmXpf8MUEXSsfKoNVM94q0UfWQxXg4hiwsxiKAAZVENSdKt8xjadFu3
RGo5nevvOe/9fb3zHPy9DId2mGjDGLdRUNxHdrvVgo3vtpvLv0CSL/8CY/qFJ6PUG7xOk+kXVM7o
yl8Qlgkc4NWu7hq5LTjeykeVlKV4kiwrOtVLA6z2eTwkbCUR1JJqyzv9yrrG7t7GP27TfJE3ocPD
fi3e4vhO4unn8cSu6jpQlardvEXNVnPrncn3BReI4oEN4m8t3nx80Kc1UZJEWVJkFTVS6TxeFGNh
pcJus7VnzCn30IF3/UN4Q3diK+7par2szN88S4lnGSIqXZJmIgkxz6AKv3LzKKDzWG8lt93R19wK
W1ZV6+qb8DsIjemjRs5K1PlXVURdVMCBK7pp8MD5ldcnWTOMdSGLBlHlHXXgXXOtPB3v1XvcNLco
u2Yr4dRZzhBN0hVLlFQszFRDm775SbQGGbCamoiEnCP2R5SkTcAul0e0GELXNVFmKbIOjfMQo18W
qNETgl0QzBXq1PQgLod4P1O//jD4CzhIhijO1jpqYIHIVQzl8ebD4O8ENmm9XvlS75bz9KlIB/Yu
RTMVQ50trxRPvwoimWQLe/XKctHL2PgHSCt27FjOX15c82izxRUJ+GO3tPVsdae47S0H53V2Xb8Z
uykNeGb89Q94OrbZHFmaGvM4Q7q94EI+BogLGMaNmXcr8yRNv/p045+PyjzPBeBY4IgKzpP+Sr+q
H7kIfpl25VTdym7palfNzjpgoGzcXB7eUgoaCi8EXVItUTdn+aH5WtgrBpJBFEacVPjc+l//UQBr
ttXXcP5jMWbReuX3BBBsG659ueknvvtyhiIyCEVjE5zNUB50UmvpKE73dr+1oKZvhz0W3LZxRW2V
O7XDzXbDnuSClRQejJX8WE5+S9EViGympPw6e072CeTpWkFlZRB+cGRbcfCa2oY7bae76XO0u/w1
l7LEYh3LoimpLLTZWLU28AWMjRGWQMsRnsrYdapDKQDyNwAmXXWOXhB9vBxzaYQycpuGbpAfhmzO
dkKj1ZUGDua023u7zAmvgBoeqm3vKNvj3qw3l8NNiT6bTplEZCY5W3iDzKJJamPU6qCy4HL0i1Wa
+g66DillXPFLxjZq52JAh70GvXY58MJWydHJuWYpCufIr89wMpFWUahx37Mbc4Wni2KhVSv613Ao
9pfjLC31s0DzEeIpIQQqS6JzmwMU3Ofja03OABBPcYDcGDtE+1wRkrfkXo68sNjPAk///GSEiYnQ
6DGKUe/V72S6PMrz5b8/Zd9s6mgcIJwky5qiquJsYEMIVRq1Ggbm4SLYfLLaD0f1hT48BdhqZbak
6U5zKdhsMHhdAGkWJidQOA+7wqXJcSf8sHa5Q5Pr4fLAlpYAlUHFVCzDlCEXzUYGjFQTtKiQ7Ohm
dMN9uav24WG0Ra5zwvoJt7CjEc2QDc3QdEUVZ9c5Se0GC1EMNmUcEhx5O7ria7rlWN33ruri87sV
kU7+qXC+/i+iL+wxZ9Hl8yzpDPRLJE+R7OSmcwB86bftVnGVPRJ+1L02+oZWPrdYR7+7/JGXsud0
1LNv3LSwVmKdjVSvHjKU2doWRmshUdkfr2gTrOXPNIx5/rBlc2qQsqalzk6+Xjz6lkTXw4Yx6xDR
RdeKJ8i4zR59rq+Xx7aYQCpyxgCDDU01zVm2JpXngw1WaSoKmg6tDiq6BLozxFER0hnqS7ZV5zcR
VSmxCnZZWh+Ox6E6XP4V8tLUAt0Q2d00iYvhLLFUi/usEA/oRHfWB8uvgcJkt2IKaroswVZjCYdX
PW1HubzJe/RAKKqAwbyWSxNEBLIDFpLHmqU9l0J6r9atjEQszS+gHNAlvIESmvICVEbDBIKyIPK9
kNv93eUxvNvDZIl7isSzXULbXlRnQ1DSJpMjycycevxcjV9N+etf/Psij2KdhSeJqm7p87TwLGuQ
ygaEfSNnL10WvE2qEpdDLG5dJzG02Z2IWiWN1OlADWEWmDt1i/8uDdKf9K6c2F29oSwcbGQc3vWq
NP3P/Ho+1lwTVKxBOb8VF98kt9t8A5dqF1u0ZrbFLtr1j399hDyaLElTWFyc4dNaPzlpCmgomtCp
sh0jnXCYNmew/k/BExvmLljJiHeve67OGm44nP0i70Om7zwYMgtgmIAD29VbcRN8r+3ISXfB1/HK
SDbo1O20lWW0tJg1XbdUiRzUScHZXd2ncpe01HIoX0guHWXHUvbSE001t9rV2i79ePlrvp8/U9WY
Opy7dXG6oZyPjydiVsejJNsoXfTBfggPfb9yM5CmlDvbDSkdYIuumGyHsiZLZzHk/wR6jGa0kZb4
uBTivhhy48avzMqBV99fqVGR2v+RQzSSwO3w73SOiIv1yrKYQsx+AmZOlqhosmaqxrxIc1TEoxkm
ZuqoI7BYtX21jqhImggB13j9xWsjfrf/M8jTcNNeeZKietmIudgTbjrSNVfax3a213bTkY4VwcrY
3k0hwUwSRWb1ifK7E70hmURBi3ExT4Ufx7YTd22Z3Q5+1jqXc+X93vIrEp+Q/ANGPS/NxKUuH48h
0qQBdJtRu4mT+tDke4uHP+06t9JpjHQ0qC1c6AJZWLvbLuQRAzWRsuaqZEnzhS+LZdEmYVQ4gwvz
fDfspd3wipqTU69EmtbYPFtMEhXzZM5wypnn05c3ShQfTb5omht3KBbbAq0vxfwOsmLvWaOb57eX
v+zCwTMNCB02S2RTk2f3hWObpTBeJpc9NBt7o3OE+vPlCO83MubuJIQyOxdAmJlJKxNC3HUO1nVu
/EF54qF1kzvgm3bDyst5KSktiRNBpsvFSXe25qX/1GA40OdD0SWhwg7mDW/LhwDNtcujWvhuJrcN
KoY0hTRm7HyiClrdXi+ZhdOCIhQftOLLP/v70zo/WccJNu/HUJj+PqS9Vn6NhpWJX/hMpvJrQ1Ik
XYUPdB5APMoaGmFIUQoVpmRwjroU58pWXqnEvD9VZIktgssNyayaPKHO4+Sabg51PwAEoI4B940n
YbMvtnSb3NAV1qJN6TpbP2fR5ttfqIWG0BFtuv6C66VXuXHTLZI2rvhNpXCyqQ9Ux92xt9fK/0sZ
QfFCVEVd0WVpXjFpBhitcaUWTjUoTto9B7SeLufE0pSdRph+wUlO6ECi4D4SwaRKgJzFWLxGyfZv
xDBVZSoPGwYr9zwGot6hVaRKgVKtfp32+37UbYQPVw4OaXEoJ2Fmdw3Y9uVQW6gktghjbqWb42tA
Ygi2tBPfoqfqjiKru9Yhel+hIBVROWbBAq+j+jlbs74cGGGZo32QWJsjVKFvx21tlzZdkxe/2lu3
o43uzS6x1+6NS5lxGne2liGximEI08uRo6s+3afqz8tztnQ6ng1MmU1aovhdWREgOlDKcr2DfxB2
3BHtv9EEUn59RA1/GBKdp93swGgiAdfHnI0p1/CJsYV7dRu5JlyvK9HVmLW12uDiBqIrpqUbiinS
/51lJMaYqoSOVOFozzS/KVKEOwBQjuiklOFXe06LczXdMRRFU6d7zfmnrHvBQzbRh8yA1tdb8z1x
0139Sf52dIRHjWorxJy1l8zSWtBPQs72LNqmNA5lQqbCx06/NfK7ZG2zXxvV7Btiu5KHiAeUNJlv
EnHvDWv77rR05vuubooUyUSd+bBmGZiCh24xqcM7huXc3pV2zrXz6MpO+ry2jBc/10mo2S6ICRxi
hTmiVwE2clr+IwIAb326vKKWjpHT4cyyoKuqrFUtYiQH76reCVtld7zhFbRy25s++6WvNpt59JdR
vk0JU0BB84JHD8RMoT622Y0UHC6PaHkZnXy2WQo0loaze0kseRffIfS6V530RrJRS6DatrqM1vJh
tr+bg+mleUu0qe+TX3mHYsu2zoW536w9QhY+Iq1v6or0iVWdHu75ihV4rbcmAAXHSwvqeFBlrDKH
z47X41EXQhR/weJc/phLISURQWbNsHSSfpbtWEQpfeaj5TNwxdSE6z52u+g6yr/pzfXlSAvJbp1G
miW7F9CSNoEeO0egtb800Oi+K+7lIAu7g8V9hf/wCjBpf59/QXyE/FEWkF1o1NQRqxwDpYfLEZay
jxA6+A9DVXRr/swAwC9JZtig7HCF4Yhb7qKPqFfayEdtsc9YWVZr0d69ODw1L3wkuJ3kRgfuY0Ov
uR2fEDwO9tG2uF2rnCx/vz8Hp8y+X15ofuVlhBtAiolgWtvnlc+38P48/XzK7AZRGH1vDAaMqOig
vUEKuPZv8kPzuF4mn3ac2Y40vZ145NL2hqQ9W0xKq1bUSzE41gP5WkfEBxSiUyN9NWYrR8biRzuJ
NNv7cLSHpVUSCdtMFmq3yWRhd/mzLYfgPaDJU9dh3nMzQyv32yGdtD3fxvz7Ub+6/PeX7l2WxPPP
0qTpzJvvA2Mr+VKOXBF5hh00NwUIvpvRBuxP9XEl1jTF85mhX0khifeF+v5ZG2NCoYzRlALgxez0
yjwcv5mbaQVlO2tlchbOP+s02Gz7PooCHoglwY5XzYEa0m68Qr9pv7pQl7a30zjT7zh50QyJNiDU
GsLZvOqc4zbdRqgXYc2ymZBM3ba4I8d5wBcrD6mlxPgdVhNnFQlcNqE0dAwPMVDA1PRG20+Xp2vp
hDiNMNsSRlogtFmJ0GLNXcHHKaApxojH4YAO7/pysLXhzHYHDYX1xEqn2RJBOqDMKa7W3xazT5IN
SlKSJMnzTqFUj2mF4i+UzLfOmZBf/q0HY5lCe7Xz7HHtuFja7yiC/RluGvFJXmRaIGCuy5muKJNF
anTT+fkhaFu3QNfU9IaPQC3v2hHeCZYoK4e7tPg5T4LP9kCx9ZtCPjJWfEPTn1h288Jx8M8BsYp0
92ECZkEgEVYmcWnJKZohmhqcXfkdZKWgBYRnGB0gHCOxEOhwlRN666rF5Q3DqvLWDMOfPZ7pKmqo
l9NncRs7CT0Hs/h5rOmFqWWUaDpndPC02xfUjDG3Wu1qTBvHfBdTdJF6GbpkVM+mdXMysSy6ohdj
QtUTG1BGYXX024cB0wREZzdqgkGtaf71ShdAlt8xZ5tZ5ccTkEXBCgsByjq7QfQAL810Zf6WtrLT
KPOtzKjyvs7VzGlV1+juUuuLHr2sTNR0r3z/9RSunWSJpc5raVHTFInfEOOPDk249RzlDj1AW3XF
fX1t/Z17FBCgP+PNzmiZJiGCIMwWVDnzdmrpTQtBoU/iwu5wvZVEXNo0T8PNkkOREVoUBsKhutS2
By94C+WPXfat0tcqaWuRZimBQNAwWfhmDtymTea9HKXvR/Nr6d8UwbeVOVvaTRRU4alcYD0sz6HP
UahzlYqkjIqkuYN0gm78JrkXgCMjgYES8sa7W2sdLl3iTkPOpi2rDISrc+QNMx3nPBWj4czAbt60
kZNfuQItjs6iD0vbWlWNeWMEAn816uikOomK1A5ku7qwVgAUiwuLBUo7ZPrv+fsu73rJx/0KhFb9
JNBJzsHPO5cnaS3E7IPVcHXxkiREl95HytaoH/xybS0tHWmqSUmJpphKi3/6DSc7X4h/Qp92Gfv7
YXACO7xCOBJkeLFaVFgajCaqJiVOJEVxuTkP5KOvMiYdB4ky3unaHSRDWNcr15v3084RBeqcFotk
gE2cxTD81LRgCdZObQ73fSoe4lR6uTwnSyEMRsE9lIfIO3A7muIivP8cvVG6iRWUPCkNV6Z94aSX
ZYNavUJmqbTzZxuOF/YealQMo3GwCtiiYYbmBjdPa8e9BiwQbmuHy6NaeJpOIem1wQ2W33cJpEHv
xrSp+XLb43Z6CNPOvIOo6EypUPUrh9JC7+083PSVT7LOk1C1LwCwOXgEVKB8n8Ut4gWugez8fthO
8NG1TXxx3k4GOMvzSsJISuqJaGkjdkKeaw27y9/wfYIzJusXWH8J3CsmQ4lPJ1rhMjiTpvykl4cE
vcW/HgR0CWcfqM0JZXL+4aiTFHJhSBVa+VBokVaftGzMrZnDpLwc6f1uLcumRT9CpngK3Hb2VIiP
sKYjq+FINz+M+k+Uujchnmxmnq+k+9LMnAaSz4eEdqaAsFRdOQWgGaH8JqC593eGAl2bar0qcd6d
R6i61GqKssVvEge6wvxkFa+eyXEnrVTFFlcRMf4n0LzAo8cKbuRToKmpKN1MKLdv2g41jR0aPCuD
Wvps06ubMhw1KnV+gGMSLHVWIVeOntxB5VT6biUBFgNQSTRpVkMEmZcpEkOuCqNOKifDpHh4Q8L8
HwaYfsDJJpD0SuKhd1U5foFK6cYfI6PdoMGN/fnl+V9amVNN9H9GMlv7refLeeMzEs1/MlG7zh/D
7OVyiMWpP40xO6utQrIia/pa0eH4iq7VR6T9PjXQCZod5d81kNLS4jyNNtsG0LyAXyXx6cxIcn85
Hmdp/xiV8rXPA/Hy0BZjQVkQeV7r0ORmG0GmQ6geU9ZnIOfeQ9bHgdvUxvGhy/p0i0GW8fEvxyOr
5YlEAFBCnrdDY+SxzBgRKqcrb/Phq4CeYg3KMaxWVutCfiuMSdYta1qy85ba2PtCSXdyiuM9NlJk
q3iBXB7KQmuXKxWjoQwHnhkgy3mK58xSjXQjG0KQpRgWypqf2+w9ArJ+uVwjcN6KWgEvuRk/G6iD
j66SGjVMejzjsYEwEHDJY8W7H6XKRHuhbtpvGIkj9a94Yp+sIFSWTmWOL1gABtNtsvuf/1rk8AtP
RxyMSwBEs0eh3GHBKt//gVvEUacdnbWLx8LSPA05f+O3VjL2IGcret9gfPR0kzc06/Kny/OwFIXy
EI9tFBe4ts3uhQBYm24oAdjlyCBgG40JorjVqe9dDrMAH5CV0zhTyp3saIHgHWUjJo6wh8zpJm7i
ORPbfNtsJbt00/vwniqb9v1y2Glazp/fRFW49xoQErmbzqYNQlgg4l5HIrvmlbL/A7cu71dLvdOm
ciHOfK7G2hJLKyOOtung3mROHvz0nHCn3P6xz1mO/GSGn1DoXVtG0zJ5FxlIJkc3yfmOusfjZRjk
mMTs3PYVoXYYR4MdPU2Ut9Xa75QLl2LN3uB9l4hyMcWqt/XrBAyqfzRfvZvOloEG4QO3FnAxN0/G
Nps9uTR0aONsEYmGzAA6gWPU7EN1jXomy0vj4kEMYAEUwTtuoq5hQI0vWMWjot8W3wO7/+F9sr7W
sgs1v7bjW1QswWMqw6Z7orY3yqAX7f7rX0cVwAvmEqZqAGwNSEf8zJMlgoCjWMZp2zjHtMWtaRgL
xKxoW2rCy2hClT5cXhsLh5fByuAayy1Gf/fq7A155LEoYPNTGK6XG9u6NBwvwvAgWcP7L10BzmLN
Vn+rx3hCc6g41dvEC54aL0XrdhRUJupW1G3/xtCAQlFvswyYyLPEicyyP6IrVTqW/EPVnuHQoyl4
S2f5H4WZw+dVhJQtpcB/JkMDpPJeJOQKY4rt6VqlcnGqTBnIrkYV9t19U/J7wR87xpNU1ZVX1ld1
6j8NiXyfIMZweUwLOxm7iM6hDEAfnPAsCQXMRtooDOHDx7SWrVpFEfHYVEg3RviDJmgwJUc1cS8H
XRofCQ++i7sAVanZfHUKMiA1x5CDEMEBPZk73cK3YRD9j0GLeM7fCAZpG7wuSABA5ufLLDp2jZ+2
BCv7giZpfCj05DaHBQfo9flyqOlPzTZM7gu/Q03jPlnRXuDpwYh6qiO1bYdY+CCgTX/Md6hu5isN
mHdiCtQmzmJNE3saCx/AUJAYlgopvUQN1fYcVNDTbQrZegNodJdsrQdsA30Xn7sf/vMagmQpcwxY
ARy2Ipiv+WUYZdsYajba9F16vFFl2dbFHicXRboLVERrDGllxMsf93e8aVc/GTA+M2ac1cTz5Uf0
hwvhQWrWrn3vS4CU5ES2SEAjyvsmmjW2gZVoIx8VwnXQP6TNUxfcRPIHiFGbUf0ISAsbxpUluDSw
06CzzVJF4KXTFGYyxNNIQoZIrt1yla28cOidDW22DIqgK8tGYWjJjQS+I9+hAbfLD7jYgu/Qt5cX
wtL9+SzabCX4ZmZhs8GYfj3/HdBmO8E2toMt7FJXcNZyY2lDMaHu/roVweKdDc6MULgyw47CSXfE
nrBCySVJby0LtEcj16+XBzfNx2yV835RYdXBg554TeeJGIpDEQsIrTsifjvCa6qsJPrSxzsLMBtN
FwZKrQkEmKBZ4wGNdERKUFH+0tiFndlrC3ltPLO5igMEe4qEx0aj/ywRoMRj5Z99sNlWVY9SPxYq
48mADlTWsxWs7fG/QM/v5oTXzIR51d5TzYY09NVjyBgGV3F1KLkYXeOisEvfJnGXAa6UhcDexvya
/Oh+rN1blx47JrWnP6PPvuBolg1a7URPbkQbsZcPyAI/T5hbbYez2COQgnCdXbfwEiDoxI5XwAJB
qzxPw0IoE4x0e/YqabALIX0dDDuSQ7ccuG2J5n2sfdbr3SBo7uXZXHrJWxM72ETVBuGBeU0+0RIp
hCZF4MfqprwbnvFC3QaOZQs/vOfii7mPHltxU67UKKakn80wxQne5BKrHNGDWRJZWR6F1hHejVmg
aK8cPL/dxGso2enicR5EmVRsRMOceETvWES5HuCm4CNAjB1ctMEFyQmT+rXAKM4YZLRJcTFB8mlo
jb98cZjiQrajXD5BKmYrPikiAQcRo0XYWr/uKv9nrv3UmjWmx/uFfh5lljGNj2BEinW5A04jtEWh
8Fy/T4Pt5fx4P1HnUWYTZXiK5tUyYymye3QmoxKr9y5Y2VKmn/p+on5/sNnTFMuYMZYjf0CJcYvX
YNL+HLjYha+Xh7KAuzgfy+yiSi8fSV+jHCBGeTvFGfaeO8nLTLvwqrzM9JPfDwmvAqiWlGbmHTuk
TKVuNPBZm0pOhat+ibfhj2wfuakt3YFuduTN8ZouW3LbrJE9lhPjd+jZiTYWphA0lUDoqfdwhAMe
ySuFi+Ws+B1iluFGZvZ4/lSdY0g3Zvw6tB+K8PvKbL2/4kyz9TvGLL/9tMm7ZEgGvmC/Rf94231s
NtiRcRPur9fKdQun9Hm0WZ6LuCmxj3TDrxqQ4SYOrUn1QTwg7mlPrcIidy+Pbznnfw9vlvNlnQpS
mkyuPeoTnpIIzCIG7sj1X+7mKzLqUzTBudRb74rBqaT0YxZg4FLjyZOa9cdAFXbQ9F8uj2Yp507D
zCZLEYOywEGM6ocElQlXi9RcozUu7ea0pSWFOi7b6rzWWbVqpJYSTmUNam/1tXmLYdUWnTcbyVTD
ngT8N/BhALynrnXIV86rhUvB9B1/R58tqlpBkQSv19YxnrVvmhtfASxwjafkGh/Rh2FnihvLyVdW
mbQ25Nkyi/UwG0IwtU71TYf9c0C9Y2ttzQev2KgOOomvshNsE5rnk4LHGr9uLfhsSgNNiJAjZuc3
xBYrV20b9brteUe+t4AnPCyNXnHzyNhdzqSldXH6oWcLMRL6qhBT1kVmtDsFkkZvTC7Hcv2cjpG3
cvAsp+3vWZ0twooDATsR4JtC/RInX3t9TbFDfl91Pc+b2ZlTGl0rD0H0x74y6Trhm8U8IlkL4T+3
U7u56ra6mz1KNnak7jSRfrMyymkU87Po5JP+Kj6cvLX1LIblaNQgYuUrUUA2GFEgNlLrWomomeJt
dXkG5ZWvOufqlr3Q4z+vt7/20j8oqMce4l94XfJu9PbdVgH0Me2r++O+Ux00hm8L5/KPWMneX1Xj
kzGHce/HbdmiXTjcyVm66yiFGdLXZrxNg6/HlkKKvFYBXtsjfuXCScwiTnRMOyJiPhc31QRQ/xDv
EK9GCFOiT+Lb6zD1pYP4dGpn25KO1ZQ3YKOAaPHxxvClnSHLznG1AbQWZrYRaUHdxEi3cHMyu9so
rjE4CPdKv6bKspaosy0nVIReqnzCKMhVB2h9ND+qPLa7/LmIAe61r5dzZAGPdLY45dleIygJoutW
zJHiZoe63ij77rrsyc3sFXlIZMA3CaW4lcz8lf6XluNs0+lMxcf9gahTu2laHuFVc63b8WN8G9vN
diJaFpvhUbmalAgRHg7+zgXxNGlme1JegCcYta5z8vKbN+Cc+7byXd8/ZrWJ6s6bi14IeJ5Zdzga
Lc2Tpax3mjf9qt2NHyeisbDrHnF/Xvma7zPzPNR0izxZc3g7UJbuLdnpho9ii+Va+6Q0a4iRhZfD
eZRplz+JkmQ0dtQu7x1J1j6Zfr818LorW8PWBx+HRDwmJATiRc1VovoQGmsA08VB8pKgTwgO+R2R
2kw8Sa2sukfTZOvTgMkQQH+8PGdTqp8nJSM8CTH7jsguA6dGOMBJk4+G+UnMXzF3smnfbY6xtXIe
TZvSpVizrynGUh8ERkk3WcDzpmf7N+Xt5eG830nOhzPbF7mriZ0iVL2Dc5zj1fk2D4LbNK7vy8y4
tYRkF/hrR/1ykpx8wtkmqfvU7yu17XmwKG6896/Sbpu/5Qd4Ins9PVwe4ELd5nyEs73S8FGTG4+s
sRIF+wfU3VBWw5sp5oIoXemo4m84b/4XsnLvD9YpLkqwQKcQaZ3z0dVwTMsqAQoQHSb5XCSCXYTc
VvlXyznyZ5hfSkMnKy6uwM4VrSk7FeLmiHIoRzevYQ+tfMX317Oz0fya05Mwjdingpg0OJS9TfI9
/QdhK92l+WYEq1nYFj3rlYhr45qtM/Sj2z7m0om1U4eTFvZyoeKsDGr6G+/X1+9vN1tfPmz7zFRJ
/kHaqLvugJNa5Pi75Lid7lyxO6xxaZb3p98BZ6stVU3pmLdYg9W1HF9rWohZvJjkByVOM/vy4JYX
9u9Qs0UmKNhW+tW0Tw3Ir3f1pon3vfwlF6/9zA7rlWff2sBmi+wI8Am/Ar+GeFxdjaMXIcGg3/x/
0q6rOXKc1/4iVSmHV4VWJ9vtbM+Lajw7o0DlLP36e+j9dlqmtc073vKjq4QGCYAgCJwzq9Wvy1rx
5DCJSDzFWiMJiIgEYK/Soyme1PjhsgiO37JoY7j2DyNe3AaQQ+3r+DXFzoT6sW+P04gpHVAb1jrH
1HlKMWlGbKhoKh/RhxYGR73eJ5bTdH8+ivfBf9mrjYFMag4MmPpQH7PRawiv6rCuBEon6Iun/WPM
zuhlXGE0rcLsyE12PWOQAGEd8DaqrWi4wdAQW1+NvDby9cP4LJTJEPVOVWoAkNSukYtOVCAXnl0j
3crjLzPimMUKZBtdwbMsZpdkdHahMItzJN1N6MiPb+styOG96cDrWOGspElfaxehNmujfDLR2+Fq
Gry2eBHa1tZNznwMTwiTeWaFNtdSByu30sYvhfYoG4Bma3k9yitXvQ+rZjJhXLd62QoG7JB2E/4C
7SEmhI3n8KeFu0MX2/13VJX9P+/0/yiTCet5FwwVeJQHVwRdSTkAJ195vBwj3oPA55PjtzGw+KJV
qxoSgJVqDLx13uyCO8i0a9GOH1sbU+PAD0C/j3rdHSgt6oHbDUej6SXpdHMXFhKJshzm1ELEvVg5
ZJu6FLuqd6Jr0HA5INp6SD1hZ/E8YPW2cvYAkwnycS/3Cfi+areKnGZf477ZvGqoVOT7QRkci5xq
SbNHgRPyOT5uMoGlTYBeJZuQ2uY3Q381kl8iCOE1/dQrPKRQnlMw4UQKezMxQxXPX+K2KO6M8pRp
fzzz+dE2mSgShHgDyVs0F8Yq+SWPpdMI0n0rDy7HQNdTm98GyrZq9gpY6LOiR1oojmm2BVxi/A2E
301nwzXqfRNLYKAVxyF6GbIcF5e8N9XetjS5nIFX2ObxZppTUeWcdCsdch/Ut5iwA8amzowNjXaQ
lkfqNyDVQnMsBpsUcFbbvI5VzoZaTPQZW0nNIgWnXqB1Xjr96ES06nAf+rlaMQGntAiCqYUg1/xC
Z+UJbyJO6LdgdduC0dT70k3+7IaWynh/OZEQXUGyWwTiJiaTPSTW9dynHBPi+J3FBBnUe5QQeGu4
NwmnIfiF2TBbkkGGbXVe1fFSoH+5E57tlYktBWUAJOm7YUgvdBYsRnHpl+DnewE0kxwz5KnGhJSo
06NSDXH4CfpOEq7mci/orwSEDwIv7eLqxYQUeVYyUQnoFePH4CnuDEImW7fpmHLpV8+XnX71WNAx
0atJSLc/Q4RFejXDEGVXjHchsMTNpzQ/gA+Ts3or1UA48UIOs1d5PxBllrFXjRdfAyZ3L20FwOnH
BTRrduJWAX855zaz6shAgwR/EjAtgc770eblyAyEQYCHBSOkNDdh7Asib0pspZ2GKnaWwig2GgSU
egGk/AMJWTihajdXhQOWyOEF7BZO64cgMsJrANdSqNt+OtTRvA9IXkr98AngsKrUhqgprlAbaWN+
j73sCpPLjxTmWN5auLPd8JKz1UVdSGRsMyoi8HgauGKLIqaLt4NwEyrbyya5vqQLGcx5V+i9UGUo
maFx3+gcOjNQvb/l6K+xQ5kXSpxCqOOCt51jMas+fhbMXnhQ66ysqsNykuRZBLO8ehXDu63+e5Q9
cXSkp8iFnWOfcbRkAG2cgMb65EiruLj4OMqtvKE4hyBE5+i18gAPI10oxpxpeq3pqaAg+aMEKJRu
bisdKGW4Q6EHyaZ75q0kx0zY1xoQnDeT3GLqYzZ3BMShZB+F95eXcF0EhujRAwQoIXYmIIpSQkk2
kUybSOt25rQJEt5dcd2/zjJY50bnrjDmMIhcuu6nG0PlNBDwvs8cKl3d5UIRhy0adSuvVuQ9MZvd
5WX6F28668B4bNehbESAqoOOO3qTIuh6pmdl6BGUNKO74oHCk4KC+6/LcunSfDJwCiyPPnJV/dSY
X1sTuFkjVHdC+Vti3Ob946TvGp33kL5u2uhnBZ41+MbwAoffsbjX5OCxbJoRpl2lrrqnoB6RmyZO
+vS3M4Xun7dowpcWApWPAosiiHVg1yI/jPCulCP2JtPm8tqtmvZCBDWbhU7dnICOmU7pjkJqm+r1
nP8cVY77/MvCAYwT41EynQf+KAR43OOgVzTL2AR+tU/vR5s48+3sRFtw5QKTl9eruxrygJTzj0Bm
p4gwWa1Bg5DqZ9cUPCTYTa8YfN+kXocHyC/FvIU4Zp+0vLAUIGY3iHl08Cxyqp8EFQQDpE9oD9tm
nGrmqisvxDF7VsTaiClu7JnQ+bD3knzpxFgIoEazMIoJw9bD3AkIqS/qXvYqX91Z38RNCMw048SL
36vaAFoYZCjSO5/OR2HDJA1oI8WtVpDvWvKszS+XLXz9+rMQwETWZtBiIaKXOtUvdLvczIciQSoI
9DKwuNkA8fQuC1x1qYU8JtJO2hwJrYUicKRr20keAXWeegHgZC6LWa1dWRgQBqE7RuY+zT0bEXi9
1Ra5C8XsFmzM6nqdT0uaPS4m9MkIzVU8S19zLDw5YzAC8IDyJzxKABUA9CF6lzkB+QMceNvYT2Hp
BTqYTM6RtbpzC2ksXMFotkqHMRdAPMhotmxGL1TAgZcTP4nAKizGG3nMfxoZ8po+uCkscJX3vErF
Wp62/AlM6AKK8jgoOZJQxQzseN6b44g3kZ2U7qrpjbOha+cYxUVU0TwONGCW6KlWQNcM4l2U9ndh
5dDGk8gFhzZon0FZpznCFS7sfnDHc8DVCxNIuuiZBpobXHI/emAtpQTsWZBLfk1OckL4wtQSnmVU
uzrOnr4VXF7b+JrPW5SEEmPcKmaDGRcpDVMAf/sgu2PQovqudJObGZnFcUSeFCYdmcQ5QZM+SnNN
LXltbjlJ6XO2jCeCWbo5ri25VzAe3njFdxr5J/BpvFkOGPjodUx6jPZEtC8L5chUmQJ82GRaP2lA
chittxL4KrhtcyTQX80mVIvtYREOIIEQQ8LCqbTBGgMbNdp1Wy7iEk8RGmwWxwyp28ioY5zSbX1V
B4c85aQBq757tjKVOZbjKC1IrbdQg4jf1fFBFmtbr4uNlf1K9NfLm7LquwtZVNeFLqrcjp1Y4RZC
+scRiIda7I7VT+DfcLbm/WJ4aW+Ys1kTuj6LEhWVU7d4InfmLQUa7bdyaRtXwbZzZy/x0J6zEw+U
zZhXseRtGXOWlp1cZJre1a5sdhEYwgOvSQG8c3kt10+2xWIy4SELQXvd6Mh7Y7ncVySqnVZXvSiX
d1kAHvHJcCyxBcX45GN249nCwEGVkSuhauxAwYwLDojLP2jtRF/6AxNIknjKAVuCzW3Fa1V5rqqH
wsw5SvOMlYkkgEdJRG3Gys6J3juGFm7wPJ3ZY/ZUzuJeLYanyzqtNCVrAAn7HYPZuelRRH9uK0Ag
Se0ptdPT7IpXCXpZgT6B82a8oy3zamxHB+JGtzzGEY66GnOuNuKU1IEE6alwlembIvVTZUdA0zVx
XhJXLx8UlRnHKgajPk3xyLWsmdUESXSCQ3dizG/0YAvetV60TW9NQDXzDtR1JzlLZJwkVsjcml0F
Fy1uGuN7ON9xto4ngPGPUh0KPaFvTo3Xhn5x14A2wHRxPfwlRi6IzwBPxtOJmvjnsHPWiXGBvq/i
JJKxiq3agt8Et95GPEjofclr9S0RgW4ZBtvLaq56HTgZgZiHjFNmw7ca1SRUonRwSw3l9ucy27fd
F567gHH6WwQTtasSmLHGBBFq80MbiV0luT11vO50niJMyJ7KUeyNQaflo8QxSpfEj3X08oXFQsoI
ACRg6+tsO1cLrLRsNGBzMsY4zcY3tI1s8gLzqt2dhbDNXEJSNQqa0FHBlw+W4Q4Fx1dXg8Li+0xQ
kMMx1s0Zdq1Kvq48dMp9OXwHLoDEK6XzFJE/ntatnlvWkEERgv4+7WTwgs7qji8UYTKPJNUx4yAj
8yi0fNu2KJZLp6bkrNa6EIrBCIh2AJszUUDOSZBP44ATI8bUwzS5JkbU22zg+Mj6ppzFMJ4vRIIa
qyM2JS5/hMUvWfhlapk7Ka4m7C7b8GoOBao/TDfJhvJpxinpRTVUDaya1GI6pTmp6g8B+ItKxwMU
4AliAvRYTHKd9AhmZYHW7WlEgYjcJjflW+PWT32Kkj/Iw0pneC6eL2u4bndnDZkt05JJ1QpjQmkA
hKvpTTXzWnLXbeIsgNmsTAoqorfQjNRPQnNQlZ8Fj+NltbkEY2i/t4nJVLo2QBpIc0Da965swkN5
VDboDn8TPNUdXrB+wp7moKCI5dUfOBvH5iwEbCxB1kG0AhRsVT8p8m1iPZslZ5vWCw9nFdnsZC4r
K0BRmXaw9Lv4NnN+0OEPPAc5fNYNulyfTtaFLCYWBVIJmuMGOtUagEbNhyE5StVNGe+KMLZJCcot
jE5cNkOOlbDIiVpXVYBbgaNlwnWR+GL8aAU/L4tYz+EXajFHK1YwM8YZObx5JWzQ3XBStugCssPC
DjY09ar97sDDkFrP9RZCqeKLW1g1aIM8lNQ0b8gd2Ev83pbvZ2xdi0aH4Jr3IsBxZ42JI0odohFT
qxHm0+dZ9ROLU+jl2iETL/Qk06Y+gz5551CGsmgTHIF/ItvILcEfMNxe3jSeXTDRo4VRYN4KZh8r
B1X3cAdRE85pwlWJiR5BH+pWSSzJNb/1Lr27Ck4d2mQn4d6aOsLDFzQCqjP4YylEwbvBLAxCmwpz
iPQZwGztS1Y9qtqPeOTCXKyaAS5TlCsapBifxmSAENsXEZZNu6cPrMoG+fhVBkLl4GZylZ+Cy3tw
oNv+KWQsBDIhI+nlLJgyCBwwoWto3wLrUchfouaHSniloNWIuxDFZDJtH7d1QIvMRNq346kRwPJt
un1n2pc3ireG9P/LjYrbXOksKie47rNbRXu9/P31IqeOgWNgiYMmgu1fyJpIExUa0mn/gvyYuoEr
AfcEhS1ASriJ17zxMFBXvWkhkfGmqQPeDk4r3NJ0FK19Um4665GjFV3+T5YAEjxJRSUaL5NswAuq
0cpSaNW65dGyx124py9P6F2lT62DzZtgWj2sKDYeEB3pIwDjvZWYhU0QIKpb9S4un9HoBYoWX6ke
kvy6sN4GiTfZsWp/Z4Fso2BnZU3R0dq0RF4jMBZPc+dWibAFx4d3eS3pdnxayoUk5vKRdqXUobEB
be6K+Ty380ntlUOq6u4gKbZVFq9KwIOuWw+GC5mMI89iAnQpAym86iudY22KKwtjpmb33pAecuPG
qkUuxDHOHIlTOpfUB+Tcy0Z/xOWn5bzZ8PaL8ePIknMrT0ckoDlaqZuDjApSGr9E/fbybq3Gi4Uq
rOETQ41yoM660tzUaNDRixEDswBGe7wsZ2XJVIB/KHiHNw1KbfgxLum9EY2CGQDz1dhJ+j4I9hIP
l31FlQ8iGCPoDTOcmiBCKSzYyMM+Hn5eVmEtKwLoqgaKEHBggUyD2fa2F5U4FgQw7AJxQXIJptaN
Ow1DRHgm9IFVwQNKXDPrDwIZI2jSVEI/ZlWhPgUCDUfHg1LhlOC11CnfCscS1nbItNCXBlYFwDKz
p6845VUVUxrQqTigp9AA4ZbKSVpWjBr6nEUwOxRohSySxCpdvTkK3QPJn+a+wp1+di7v1JoqeNHF
87qMIxeAoB+NrQUSsxCbJWACQ+A0AA/1dbZS/bkz05ST6a2NiwDV6Lco9iYVW2avlTLQv/T2TZRe
hGCfCLdoQZ61gyKFXug0rcw54jnasZcqpTBivam0GSNzx9E6NEBOwIDZf1pBjdkpoQMJ8xyjxjY2
+0AGxJgr8c4JnhqMN2FDmipMexFJ8tVQ9H5MNqrOA+ZejQmL7WE8CGzcltlk8KBovo7mt5HX0bbW
+Iv9B68kSLOACcimQ9UYS2U+YzP6DcWxyPzZt96pj/mtjusLdhbF5EGGGnaloBVga02PafWcy1eB
8XB529eX6yyCcRy9Va1imiFilt5S2beml8vfX41oeCwBFK8IqjFZpjou0lMLE4raFOUUnPjvWf/w
lji1Z/m9H254r+Nruaq6lEbj0UIaUtiqqIuEzuZW1911vLeu8b6nXdVPtC9bRky940VRuglM9vNB
JHPTVNOis3BW4+YcSFbsgAqnuInUWXzVo1w/zblpHgVge73Uc5RyouuqfSyOWMahzHQQumxWAEQY
ga/uNY4OWsSLCyt564czlvEn0WpnAHriGFf9cNv4+vvrT82laVu1w4UqjJnopSwMQ2QBtFEmTgxM
hi4ju8umuL5awPdT0eMOfEHG1PMa3LbhZFSuOb32QmHL2tHEwNNlIWudnFiv31IMtscg6S0lrsHf
UP/ovKKxdWdSbRVTVE7z0nsanUjfqVDRTa++MD/yQTSTcYVx3onWAJRqsf+OIGWb5pvVfLus3/o+
ndVjjgndGlpNpCmX1dyKbWGHes1bQfqJTw61WEHGqhvVrOZYwT5RmCvZiz3rOt9SpFWacvGumjx9
GPMWimqcwhn6mJNXTz8q9ft/Wy/GrtNZUAMBzRRuM4Q7CTVJrTc4F4dVu6b9oYqo4qWW5YQNgf5r
6m2IUpcgn5Q6ep6bCpOyMWfneWKYlRoLI5ACdE+68rwT2kNj+iTnxLO1bBEPzr81YRarFAzc/Olm
SODwEa0brfQk86AWPHoanirMKVGhB0IzWrNyu+ogBIWdp37QNZyEav3kA4YqGHTB4gNM8o9nkVgV
+SDEcMdmr/v5STmEXvAQocbvq9vQtXizT6uBeiGO8cwJ2EvBaMwSAjUAtN9hKShXKq+PZXXtFmIY
79TGorbGDnvU9n4k4yYk3Uzclv71JHshhTG2rKviomshRTEfx/xBFAU70+7bHGOxD612X0eYaebV
cFdDwUImY31zFUklnurxthVn9qyLmAbiPJ/x1o6xu3yYujLW4ELivE2nI1BshPHPnzbB6XQ2OiYb
IVNF5LKQUOVu4sEhc5k46CIEE8TQNP7l0MY1cCY9nUcR9mZiwRA9MbSgO9IhvpL2ktc/ArCE507U
sD4dCwvNmONb0xtTLKg7DU4d2++MwALYQugbhWyT+7H3eJ0bq9f/xWKyZznp5AjA1VCw8fCG4IKW
+mfwl3gaNopT4D6eVZwVXbUPVQSHBxoRkKAwmwdaODB+Fzj5El33dLm70hrB1qeMI2b9CrOQw2wc
0cIMM2I4lPpNcsq8YPeD7OQNotKGlz2uRvSFJGbTslEZJzKh4zKM6sipcytxQH84umQKI7cOBt4r
7vqWqWADpNUadMgy4Skc0RsL0Hug+G+GJxkjNIJXDLbiq5tqQ5HhA16YX9fwLJCJVE2si7Fa4sbR
QiVba4WjlGa7sVQeUnF84Hjcqg8sUiMmgExGPM6EQLv/xXjApTU//sZX6uxhP3PaQFftcSGOsUfw
AcdVMsH+sY8bsdcfFHMCwo35yFFr9Qq1kMPYYyTL7Sz0iIv5j3QHCLFtf1S2kQtaLFvaG475F31s
SPehaRdvl0WvxnxQ9EhA/9bwx2gYa6oRCjUWVCpvUrLvo+3l769ax+L7jGYEoAONGeP7RrUDPW5n
/Qzmjd5y9mndoRdiGDcbLWWy8OhNI/Hk0fExGbT2zrShLM3x7F7Waf2SfZbGtlFLXTuo6KzBMbaP
t1i0ZwBG7JVrOv1cuJh+PnDvBHQbPsX+hUQmlYqAoxDPJfQjY6jZkVAe1MbYGGV6ElrM4ykzz9Ho
By8JZJIpSJjV3FCRIYo7TTkpiCbBsyj2Tpt58viUiP6ovHY8Uot1f/ttjWzfXl4T8KTRha3Ab1vc
VfWVlHzlsrBYSeoQiwJJCujDTu+xkpG1zZWbvjuq5f1l++BpQf+/EFEg86jlCfeRIZ8aO9XjzgEo
DYrlIpdOl7dNTDzMW0sZSwmi0NIPHnkCDLjyoOyrTbyJvnI3AZSjiqeMFXZgkGdgnLDDwgUqhliD
0E77x0zOnY77cLyeVy1EMVqlmtL1Vgi6JPCnmH6Jty0lxCzL8CJuck84falssBDHxMB8brU+Lak7
jzsigFAb7MSxwUnf1rrvcQc6rx8TCa0SSH2SDqVoHSmMMTHe2PmNcK1dY/DK7dzJRafJXtu3jvoW
3PHe/Vfj/EI6EyCnKJZ0ElHPqjo7BYNRz+tlWLX6s4T3G83C6kHEXYKpD/pZgfUwdO1zEpR3bT3e
XXYunnG8HwULOUoo5vVMoMnfUAZ4jT8ZeLemFHbhhtdrzlOKCYNdmk6WkSEBUMZTplwP2TE0eaGW
fuNTqF0sHJOxNUU+x52AhWu8DmdXDsgjywu2ll+AWIen0OpBshDGhD9TlqawpAeJmsh20GSbOn1W
5Ps+vZ5yzk1sDZ9yafEstIWQkHJuKBXZSw1oiz19ywvJ34jX9ugY+xzNO275k1cD5+0ZEz2mOrKI
0OAS0StHDbS7Vb03eQkHTwYTMtSiVPopg4x0BHHirSRth+m/GjoTMFpD6NsygQyUgzB9UPnxo3kc
NrSmYd59KdNd2AUTH4baiojci7LbKoA6GbazljhSwrsNredpZzEsdsWoqAEaW2io3b8PO2NaMPQp
Wka8+QLY3NL6WOyKwMIQQDDA+kLtRctu1fpFDY//LRaxY/2VNYHDLMIWdfsR09uNPx+IE+6aXevn
Pvc2zgkULFyFpdWtPtMIq/rSRsFtfBAwaNnTjkiU0yUezibnyHjHeF8E2iqTtFQVkVukkR/kR7nh
pEm871MfW3x/VEexmCZsUG7eKfNNHvHiD08AEwhIAIBrAB/hSnCLkgmlThgdWbAtp9uMXu6Zb4Bd
kJzLJsEJDDITGCJhRO9TRK1O2UuA0tGDfWzN9mUh60EchE14fwXPM8ssIxZpFDX5JLudcjDDv0T5
V6Rs0vhbTG4vC1rX5iyIOS2mniQSMLlAxC6cNMFwCsDk6rX4pczyLIUxBEmYMkzCokZiWvdp9FrL
N2Q+1AIvQVkbW0NEOMth7EFEcxGpdOwNHecS7A5lYulQ39De4tYD3O+vyU1wInUHci+9Xl7I9Svj
QjZjF+oY6HIfokoyAy3LQJtn6CnX5DjvUbxzxW3qfC2gn5VlTg9C5FaNOzw7K+VNlly35aHsOftG
z4TPictZBHNmFKo2aYVE5Hcc6O6KkjNjLm5v7Dhrtx73fsthYUM1q2izvIIqwHNCLzMdMo9c82j4
CcgjeMcGRym2J6iMRjGoNRhJsnvnb/ApbH3rd9vLSnE8i0UPzfM+KxVKqJtYe6E0vWACEWUpcKLR
egQ8rxyTWmaKDA+m7W3zlD0aRnsUVR7UNE8EEyLI2IpZZGSAzowjR9ZORcUbWl+bGln6Ldup2oHt
tY1ziOjRf6s/WZsKqAY+SBM8XAt7B4/K35UIz6OYWt5wJzLXNwoAQaahAS2DHWifhk4za1rAzcab
tNkZfWIrs3/ZGNbX8CyDOsDiJKyTuNd7CQZeCgBE0/StkVgce6Ox7bOvnkUwljA0k6lOIn15QUFx
/FmDRSDYpiLvDW69/Azy63+WizEHDcjmUZa8d7vE17qjbSkomnRHHymCA7gMny+v3Oru4H0XZUqQ
Qn1i/gb+YNIHIx4yG8Gr+qu498v+S+HnLIO92BpxM8IzsXT02JBcPMcDduhu2NDTonzUFM7hvrpT
C3FMqS/VktkYckSGNDedTiltS7fu40z0czPmZEic1Xu/ai/sTjDEPhvo+1WTnzT9GzG2AzdFXrXt
hTqM4RngWhwFA6tHudmlB63YBm6X4P6n7ANbtnNiW4nffgFjH2ONv+3i/TheaNZh/r2lgCguKZ/Q
rbExKtG9bHm8baJru5CQSejrakWsnZzd9+VVnKE48KrLPEXWyx0GevRh3ip9Ivgop2jjOEssrN+0
px246aZ+E286V93QZhDydlmpdYM4C2OShlweFKEF+6nbq5FNxJdkvunz/yiDyRqMQiQiHdp2gyr2
SEk2SodMaPwC0hUs4LcqbNLQkUJUcvpaquE0txPMUhhx+esrywWCcF1HIo6W8o97I3UxEnELVjao
mSeVtdcHqt2O1st/E0NNcWFqSh9KrUiPWFFrri1p2KpkPslzxYkG6+cs5SD/nzqMqYWtCLzkErFb
2Gq2cKNttGf9NdlY3rQx9n/DmQPRcvP/eNpeDxJnyYzdlXkxZ3KG7BhL+f58k7hx4TSDjTlGcQOK
u31QOwWvJrpejVgozJiiCcCkOoqxsKo/Hjt0jMRH01YcoJ27GueFajWtPItim6arYOq1psXains6
8Ur87p0zhZdWchaSbZSeRIHEcwGLxADRNsoqRw1m77I1Uiv4lEksNGGSlT6MpGyeZlSKpvouGZND
Vkongej7LDROaGHk+BhPHHN+pFKZaDEaCt26vM0yzbMkYKVvBzxEkdi5rNl6SP9thRpd3IWf9XOc
JNpQ0NH7g1A/TMODbLwVPHb49avgYgGZqEFICcbrAaag2YNXn8x94we7Hn0cipO5w7G94l6gaMvl
pS1jAkhZJKE+NHCvwRGdHoOTNQYqMDW5/1Jv1EI1NoLETdtJIgoTQi19bzs0wyjGQ1cTbimMZ+ds
wDDHEvx+0KiLnPIY/JJs1JaBnCgrTnySARaLhjaOdayfjWfrYINFJsSJPlOWDD22i+RHLT/0Kg+j
aT1/Pq+gTrdyYYPtkLSdpSAkUQzcvHey2iH7+o0C6khPou5FHm/P1satKQTEP2GfbdPD8GQali1E
Jrv5OIWoTISVXaJBXbqK3Uh9J5Hit/Zz/FpnwohAmliM6OOAND0H/VXaPA/WNra2ScbJN3iCmAAi
YNyrMnR4dRV2m0TbDvkxI4WdTc+DqHJsZP1EMSW0++sYdARg+cftq7PZyHP6SEqeelfbSFv9oThS
v562X3q1XIhiolU0DzNIDxBG+vl6SA5VcizMr5T/FiKYSCWkUwWCRFNyS/KIPnu7KW/kiteLuurK
YMgGaAewcdEn+nHJ2nlqiVnigl3kwOoBMMTAGxBeb6Y8i2APX5BjpnpBc/Ue/LWgsdyPpDO9uIo2
SRf5YNC8zYrqkZgVGjqNzeVDZd0kLEnDHLmhoLWBiYmppBX6YKDXDO1JoCuufOna8EOYxJeGNFVr
IYqJikpIZnmqkL7HdbjJwtZP5mSnRl8q+SzEMDuWNrMcdyZNrYdTAAwuHrT650irAwpfRmlbQVMS
5pM/WsQISl5SG+XoplbvWuHk6CBrTcfXyxvz2e4+SmH8p2vleUCjveli9vEetbj9lFaPl0WsXN4+
ymAcqBTl0qpb5W8Ccx3vQ0C+PzRuteuvhoPFeY36HOg+CmNO+S5IcgU8NYBgmAtPVg7BmDtT/6A2
niD3nEDHWzzGqKNhLgJBQB/jGAQ7kkR2Pyl/3KjzUR3GmIsIwIjEnEcXNIDOFGleYJpeobRbzh6t
WhvaamFrQHqQ2QKfBrIosGJi2bBON8aL7HVXkTsM6DcxfGBiPQ/3w5aXv6wun6JrhooXHPCjMh4U
Ka02qpkI8MH6FJiPfcExhXWdfn+fLVnVYh6HylgAP5i0QGqZNrIWbtuQt0UrN0bs0VmP99i3yFbU
1DJ0XLRH19q2aIHuPOD2+/FtdNNses+8H70UbFHiNnd4C8hTkMkeMsDdx1oM+wOPiy0qfzXBLh25
xczP3VUf1WMCUWC0UiaXJlDbMw/3G/QJa7OdPOkvCkioeAULnkpMPErKBNA6QKFxNfEUJE/C9K2O
/rps6zwR9P+L7ZqFRu3mHCJGYCAJ+r6y9tG0uyxjJYP9uGhMGDJVMbCyQBpd437yIjAbq6cWuNI1
in2lkzoj52K9boNoSsNoJRrHP+G0qBlA7TQzxfu7L9xY99om3wBS8G68U23gLqG5ILBrh3LZ8Ro0
aAD6eKuCogvBzIYNwqRgNWGDcn4dj7uWDHYx3MvE07XUxvXEvrywq5u3EMdsXheIaZopLXwt1JxQ
FLyoB9FIyEP1Xz+zFnKY/SubBAEX3AHg/OjdeFv59WHYgMidDu5xuUxW1xBTjwAaRixED/JHi0QP
DTglZgibRbCjy5sM6LPGYQoxgT2CdpgzfrJ6Qi6kMTtWkUrNtRGmmWfCPcBSnT5UfbNX93VnXPfy
+BV3W4hjdkxp1DmU9B5BqiM2gORtVSAoeP/x/QZmuJDC7JfQ5vNkCWBMb9QXOXb06lG27jT5VZZT
jgWupLIfRbGnfqWMUt5DIdp6J1GOs314pH1quc9jAqRb8cm5Floxp/9gVK1QpTjBqvqHbv4syY8v
eNPi+8wJPAWpPgz5gFUbb4polzWSLXxh9PvDerEINEJbh+i2gxLpLgFGLtnrJ/39Io+AZPP6czkr
xjJlkKzpU7zHj27cPI7laeL1Ka7Gn/OKsYxzlaqjbzBC/MmS2UE7ujOAfkPWW+/yxvDUYCJCZg09
kap6dFty1w+PFm8+jPd9+v/FGTgVTZTkDZZJqK/m4iSFnHySt0yM0w+KZgRAygHxSnNUhpOEJsdc
5oG7Ueu84B0W4/N5RRSS0LDZvpS73gWbgt9vG/RFCNc9ntYGd0IPWrJX/x+ZF2/9mBgQakqWK2o2
upNe2aZ4UnIuBsxq2rWwNMb3CZCT8raFdpmq2iJ5Gskx7F8T9bXMt+F0UEsvzn4WIS+88XaOCQlg
AZLQHYToFo6PYpzaiXw1Kd8uW/d7j96/75wkMvU9JW9kC2Dv43sD5OxWpjO7uZtsAChWuSOGtYJd
6Ku2aY9P5iH3C698zLk0su+9j5d+BfPG3MWyJeQVDkL6pF14gYcOL+S3tPE4BTNRb4MbDr1Jw1G2
I0Dr/TkW5zIugnrpow+mSdVWhMZFxfir6m8j69rSn7X88fJaX7ZUSWQiSa1pkdEQ5Gd53eFCN27C
XHcui7hsMmDA+KiImgYxIM0CUJGLnW2G90abOrrOeZfj6cFElE6Y0EhtKriF9De6fJzjp8tK0GBx
yRiYYEImcNBmAzxamCpHiXwLF4Q2ujdF77Kc9ZvBb7+WRCZ0tIqmNkUFvya2vMc7H0A2xdPsmHbr
ZGh1590RV/r9PpoZE0dypS3LNIIBFJ56a+6VbbsV7/ut8pw9zj6lO6j3KQGl0/iaOgUnRPMsgwkm
c5oojRjQY2De9sNTIOxF3rAU/fkX9o295KNnsk0NDeqVyrxpZH+yfiUSUInN0p4Ur+12nO3j2CF7
2ZctkuelhtBVT9KbFVkeUUZfi4t9mNCJZMuRx+C7SrSnUmoKu5rCxIajOyKg7Kuueeb8mvUFVgwN
dKAmcB+YBdaH1JojecBdNnW+odABcsLyTXdHR3+Rj8TNHYmjP7XOz8v9WyBbREatQ680CyxB2fBo
FneScFuLd+kw20HLK4mvPBFSyz3LYuKzOohAJDKhnP5t3rQ7DJHdR6Kd4zbtZDvKpaUbds9rPPqX
9P4slQnLSde3SdvOyB726Iy1K592dKob9cCv3/xLLDjLYoKzPGhKm82E3jIBc7Gh+Qsyyh/0WZLC
0/I2719OvLM8JlIbVRml8gDdGm/wgj1qBFs6kdI89lvTBeol7reZ+zhsZk+q7Nz588fDjxvKxPB0
SFKzoMmzREx46K2gFHZjcJKL9UB+1pEN5KVoZnUKq2kAuyPonR1ajd3kB5FXoF+PBIYEXA9ZwrsK
E8gbEkuE9CO0mWR/HJpdGRb+l/z7LIMJ3p1GZrwWofyLVxtXfBJu6HHRvdagGgShFXGtXbTnPamt
zOjRbToLZYJKKUYYSChFykAqOleAe7JjL7QjJ3EFR3dpPfj/SLuu5bpxZftFrCLBiFeGnZVlWfIL
S5Zt5pz59XdBc+6IhjjEOZ4Hu2bKVbsJoLG60WF1grSNCvH/hblad3v/Fs73xiQoo+0aE05ZPbdn
aZLPchceTFN35Km3B/DNt2r0IyflgYDZvk1rAb6tB34+Fv9+hRYvIwz48hFNxeKlg3ZKDumDjPpG
ZCvYLMJkF4i6qAVKxPfOkEitaevjgOUi+Kom6W3miwo6VlLbv50n3zEzJG03tVWMKMIEAotuH+Ic
A884kgfoUX6dghKNuqI8zLpl+jhHDmrmtqdpOuKuI2v6n3eElL4KrgfDx8/W6EMIByjtMIFlP8Zd
1+3genRDR7EDT7/X94o3Xomz9Uzxt8Rx0NIEmJfZ1gQGSeu8ub0iwS6VLrJ5SYvC8Vl3bn6/vcJV
c4tOMYLsCJTyU9E3GuyiwsIujmVpS8qXUbluGorgw0tKf26LWtXEhShucckgjakcIBbkWwFyjaYn
zyKi1nXbiv4Pg8gGZbYdG7y4XIqfq1NSwvdlY0XLXX8Ijh2AhMXERYGg1bPCWEcKt0jFnCbOedAr
KymGEuiMcQcYx9eV91kZOdKoF24bNLYex64xqmejj93tfVxV/IVgzn9AXZPPupIw+qC+z1XwPGM0
VOJty1h3jRZCuI0sJgO92ikca/Z0DZ3sFO5Q9xOAvoWFIaXHg0Ae++hPmr+Qx93muJFplBr1iOYD
GWMrU3TnkhdWHdPuJZf+2JYm2kH27wst8atAUpMGQ8lMlZ4MRfKCSPamQPT+XhWD2lgMI6aKjDTh
72KqINaQ14LCx8YPMtaebNmxOjnba1lp/wX4LqTwFjyVKqXvKkSLT5OTXWfgDk7ZWMpbZc/G96K7
+SXelwIdZMfx6bgWQjkLHs9DU/YKgjgWRoqMz6X0U7Aqwd7xBVoggVHaQR2Zi+Dv293gJYfiSnKy
S+s1F+aYBK6IOV2wJr5Ay+9SLa9lYL2vxj+hiphfKg66fa4R/O20+HqsUknmrtVxr9gg4uid6JIZ
E3IQ1ZuJVsNd4L5FQQSCe2ASlyx7qGQnrwzBpRWdEfuExTUKUzWb2gm9iuFw1oNLnQV2MAlS7KJl
sG9YyADdQaToMdjl/fZtLK6z6Wlb0URr4IwSMarR6mTQ5cf+XpKe+8KrRAnMdRGg8NUZYbTMM9Oi
T9XvMoJtys3IRtzazotzRBL3TxbyIYVbSGBVFcl0LGSuLWeSf9XjF13ZbctYd/RQw/j/S+EQrdYm
Mw1ajGNiPOWsiDw6zGfJGe/UPcwR6kGHgyhDtf6EXcjk8E0dhjI3tBIm/Y49YZUDZv3ErFCTzYSQ
XMPbXuO6wn0skUM2uTLQ0Z7i3ljFedS+FcOv7d9n5/AZOf/+fX5icjcYEcVYRxg6qb3ym+nYzvkF
wZcviqkLlrLuDX1sncq5KGbVDFJqAaX9pHAGZbBJqt9PRbTP3Cgt9ynmoVtJbHemMyTzl+11CvZR
5byUICiimSiI4wTGmZCzLwmSzKLf5/AtTwJfej+nNL3vp29j+n37+1fdu8XeMfkL4FFBqjnrPmbo
Wab0FKTagZLKbiL/OJDMaZEVGfIRs8qrRtQ/LVoYg5OF4MEERTGo6/A+TC9Bt49ErWKi3+eAYtbb
IQNlHJISmANG8htTFaHEqi+32DoOJfoO9BNhgyAQs3Ht0cC7PnOsS3DLuLEVUWEKO+itC8Xhg1bV
Ci2sbnD7N6R52PMz24Obdj/tuh5dJn/CTMpM+McN5hCiNSqp79HA7FqZi/Iye549Ku6iFyyLJz9r
2YtNknB/+h3mIem7xKP3XYcIGmasO0Vo+96/tFN8hV7lzwgmz3Ak51h3wuYryXo7N1Vn+16txz8+
tk/jgCGf5FFJG+D5X8RCbEB9fdDs4lj9F8RCIgjki1yTNkS4jsXQmLTxsUFLELMd4yuoxQV9+kJZ
HGR0U5cZoQ5NjNFVCspJmp1n9dJOFxVDoIp4V6A6vbhGK8/2jq4+4RcbygFGUBi5YVjQR5T52xgp
6Ku3AfoJfN1rElEmTnh6HHr0WduWqf/ul/dgQgtRmxLtWQ2ntZsO6nF7ZSLbr3FIUhFNTusUSFKq
Tvfa2ACSveF2byybNb+WQtLh9bzxYi85MJmmPjfnHMqJJvGLdvXXEisn2Te74lSgx7q1px2cUTtH
iwhrYQs9UXR0PZ+2+AYOX/q88w3TxzuEPb3H43yQb1svurNc86r3VC8/ISi6V23zbfgqlC3QJT77
kmim0SBEw9bPOgRzt7+wKMpfbVOph1332n3qiEh3mYpuYDjfT4duSK2zZDgqZvJNo7+05OIrAn9k
PaLxsa384BGq+jSd2GAscOTfSM/JqQWfZPeM4kUkevzrbCca2CBaFOehqBjDPvYqnnozpae2nm4L
WjzPYeAJLonAoPP9dHk/+D1RoLP6DfT1AnO7aw/q/Vvv+Xb7Ld8bf1IxvthItu6Fg6JOcRS0FPJi
Lbb95GsWEjh5ojKRf4hr/G1m+dGNsxabTRfhGjDktlK7vWHpAWSvdtJeObEZ2qVDY1t0BUS7yUHO
qNC0SiS81kbDs5obMoS24LwE7pHOYQy6Otoq7d5Da+1ldpF1ZGkP8Kwg7fEgCgMI3FidAxO0AhmW
2qFskdEhvvfeHsHgIaRzWbd96GHSFKpaCJtxyt6niV8kOtyV6VQfGWdIf2B2lp7EkY11G7SQxdnZ
PlXLSdahgP2OFWUlXuhqR5D8eIyaUJTSXH2vLYRx2h4wrmzdhFEvUaZuk0l/GUPrnM7KDi7gi0A1
Vp2+hTDOuhpSmunlhNPq33oQnTEKHjOztRu6r3a1E+xEEcqVKSLwZRcCOW1HOxWVpwCg6CcYFczs
ebyrrukuzW3ftUK7fJq9/k77Ch5S0UUTHiN3DyiNR9PXkTUKrrGZu2wfOS0CvixWL86srLsSi5Vy
FyGiOgl8PUcJA/rDmmvFLjAqxT/oe91JQYsnqop5z6t9Mml/ywM1+e8oGQaKXuYRvOnu1IJYMGMV
X7sptjWPkddNt+DuPqEX2SPnWMMQSPWBusId3tZdTDv//RvqMg2ChKIAbHCU3YQ/3R17irV2+KQ4
CDpip6MHkU6tmr3Fwjn/3pfBf92ZOFbMDDrEleJUtPf6QBWZvVUYXcjhEGfOi1SVJVzM4a51fdDX
AnG+9s7oWUijWgJpq37RQhgHOeBequmM6VZupKmKHTbTXUaMc64Mta2qsZNq+nEbCkRHx8EOnhKx
D7IS4Kn80loHQ/oRg18x/LktZdXYLZbF4c1g9jRLFOyhLF/l7W02C6K37Cu3LgEHLxiu0QwNBj+6
lXKn5s9y8m3IRK8udnG3ZHAwMuozqSP2/ke0oT6iTKlkFITevYZm/27nP2iKjXHM3YVxzk2Hf6vt
HKwk9UD8LoS7oNHAQYDXGabEGepa4DQINpIvQptKGeMhDCyyNn5OdW6H7Vs79P9SCAcXTQzyFb+F
MVCHr7F+NMgPSbrfVrh1r+5D496NwsJ5LMYhpkEAPwGNbHfq7opVU2u34PK8+DaeU6XTnUWPC4GS
v1uGhcheNYwkDeFI6tplLG7nP+oCXCyJw4Y5iObeLHA2U3sZkyvNPFii8Zai42f/vlgCJk5KtGHH
byRfo+A4lFex8rx9MqJd4qBgjuY4zVn0Z5we2vQ5Tn5s//56A9limzgsmDuDakFeAWv25NS94nF5
IwV2uWMsg4mjnCi6tXuM1gV9mcgYC1wN7f3bFvunv4eBWFPX4KD1HQ4qYoTBMU9txgYe7URlaOtv
zcVaOVTwq4KQcUbWKjy2x5v2gRXEjE51qa8Z6Y0muFTvFLEbEMiXNFmNGipxDfX4a/Zh7vrfpANz
IBs7OUnX9bmI7WHn28Nx/KXg4TQdyDV1RYTQAg3iCyKoiqHUcYBHvBSctepKs3bbGiQwiZ8qmaxS
J/2ErL2mo1CrRmyiUe3S1G0hH6toJZxrAXoaWRoq9sAIM7stDgEVBfkFF5on/VXnQmmnmSLIr/00
lS9BhrKzQgR8og3jUKNpysTqmIPtI15cUWg7iE7m4zx42wcjeEVohMMOzWizRg1wtc3Aa54wn8m2
Xrr9eKB4rNN9V9iKU7hWi4JP0fNW8O5En/fvyOhXrHFaRd0IBrqAbQTa3oPyrnkEVfNORPCzXrf4
ca0J52pg5KIZhAksiXVVHqMDem6dBhkHjP85lV/zX7DOdn7yrxWvRSOiK3I1RFrJgYocS6ox19B/
olp2Y+h2lf5b4OKzk75fSLJRArjUmxL10NmJ8Uqycu/+lflP4neZ4CLwKcoWDbwlG0fuRgGwubom
5mTL5tu2ggp2js9FsoJLvc1Qwt/SyTaib0EigCbRKjjAUKUkVscIIXh9vJalB3PK7VY01Vik6ipb
5cKI+T3ViyyC60QxN450TwN63mrjWxs8Vjn65ckpqy++WXtR/7/PnlpGCTSVA5JJnWUpkuHk1to9
kl7peA/uKaq526ckeGOpHIpMI0jQqxhWjJixk0PVYs+qGjuEYkSzqGxqXSU0wzSpQnSTL/bJNTWc
LFa7khm9rcQ3eSLsLliH3w8R5Pfzii1lyhukqBHHVzFYoNhPHkuFjrZ8pHcYL+ig2tdVfmxv4j9g
8YdUThXBQCylNIUTb11Nd8addDPtyyNmu+yDfflLK+34V3HMvXi0RU/kf3B6PiRz+tn146AXFOcn
7+kNynJ3yncUhz36D5MLHp4birziHz1YPiRyeokySytWwC7oFvKLQg+qjwlsoiZQ0SlyWplkpjxF
IfZTJ/YYPoX1KadffWO/fWzrAPKxEs6M9VXQELXCSiJZPcq17uFZfpWWnbMtZr2Ax/qQw1mwlFRt
itYFllX+iwESPiJLz++nm8FVnOZmOlRfBTKZxn32Tj9kcnYrUsamMmt4U2y6IXprPP0cnKjHUr7K
lfxdNHpFcLP5YYqmIWGwUgiPYMoeGiQNsqft9Yh+n3slg15+nAeCa42eN7uGKxoPh20J6100H6dk
csjRjkkdGgOQHiVPz/1D7FoYOQWuzqvSqy7pU3VRPPlgoqcnvpLPqXAChmiFHITkTSkZRYwotJHQ
Yx8pu0gngmZLduYbOmFyWKHlVTYFBfSdpSVy5KtYS1C7F6Xg/sFm/q17JocQ+gg+bimDHJZEUi4s
/d+BPZ/V7ou87X+IMH/I4pCiSasgV+R3/DNvVEwXlJzyPKMId3IzN/+DKdzMKH+I4yADpMjDXDO4
NaZvUn6c6psK5PbbmihcE4cXZppnfWjg4aw/pEdzV9wFXo9SBju1GR8FBiWKYtYi3ePAIiHqBNom
CJTM0FY74vR+IgJBdn02lI/nLDYCqUmDCDUMDJDiN+tFuatfA5bMPwVuIIC/f3ic/31O/KQDI6hp
Q9jjvPGSa5DnvJk3sztjcnJ/MH6Md9lFulORgpBdNl3Gx+R2sGo60m77IAX3jZ+DEIxJWyOXimo8
M3eH2ULySncUGu7nIbd1A01XRD0GWicQKzhNnnemMHU5yAYgSYViyvEmKgRIKfp9DkZoM8+hn+J6
N9OXztqP6Z+kuj/uGN8dU9NeNqwGZ5e3J0O7VvIz1QX1awLLb3GokeqTaU0WsN4IFSfz7xOL2Iqu
iC6ySOc5tOhlZeqHCfcqLmxrz8Zc1d/zrx0qWeRHceGOaFEcbAyVFDV5gUVJ5IeCixxbvhOJSrdF
h89BhVzKU62POJyx6u107JxRRLzGNmUDKHhimRzkCWGOfXMxm8eWMDsrPvn69Zj/9EkrOiC2JVuy
OLcim/JOVxmcNx5ci7fuFX306ApMHn07c1n9jXxhXJaGJz1uQ8N77mBLMlOdxbuyQItgHjZYpXxi
M3FD8FLomGNMDqL4iWiJvF8RVPnoRwTbiepZUtiDvg/bK8wdcbTmqL4IliVwOymHDUFRVJGRoXas
fjMR8s134a72Hfqt99gkIP04iAhVRG4b5ZyNIZ/DPmOV6sOpd7UrDeGhFInf8dzsJecNM4Yd367e
6N46ZA/pXkSFIPJ1eLaaEY3Xltkjgp9fMIXr1B9qjzGgYlyLK/SrBHePnyAeJBgUM6cA9qy5aKfs
MB7QFHmlPep34314DfNS2aJQnwBTKIcpGmqK9SKV8LDtv1eDbE9Z7LRj526rDYPbrcvAgQqyeXmY
mawCQ//SNtfEP5nJOc5EuvIP2ZD/9wosvjygjSgNe2a5WDWadUKOcrSzO1TmX+a9/DzBGUhCGywn
Hn0RdThsL9HiqwJooREEjBAN67PK1pTRacmXapLcuRUxAm9rCSay/Y4svuWbQ8O4sjAo2KZ4KpWi
SeXrEiwwQIPfU1MId1yY2QCGpgxVHWDj6trnun/8A3Wg6PHULVWTLYO70lUzdUkSQh3kvLHbep9G
j01wroNABP9sKz7p3UIQ5waEaiZpgwWfNEttGWRFyQnFdc2zZXfHFoSA/ztbNx4PC3GcO0CzCJEx
Ce6A2lO7tr7J8aVNrxPju6QJXKj1sNBCFHdv5Y6YXfXu4FyZqTM9qZhM09rZsXnuvfhed8q96A2x
ihQLiZxSxGNBk5RVNVjZdWS5rfyYiu6vQAQfZNBVkqsVc2wnePLDVd9cAvl+W/XYV37WCEsD9YNs
UqJy1lKeq1Dx2dNrbAJnzJ/MsLQ7esrMX/lwlrO7ZHjbFri+pg+B7K4t/IAZ7OB0QNclCncquwhP
HZJSlshjXxNiyOgzRwGpYuK/fhdSNnWThR1yUql8m9GniB5lXVARIhLBoc4wR31oJrCDgyofh0Jz
5YHsTb9xt7drDXqWK+HOx2papQaKAsEDKPYV6C23f1+0DO44TN+SMyJjGVqC+hWjbCbbMtP4oI4a
FaCPSBT798XJk7SNlKq1WPQxt7P4VvNTuy+//Lv1cAhnhuYQtgpyJGHaOElceWmGlNLwtC1FdCoc
sMUSRlKVIdu1edqpheGo9E+SPcuD5wCtqKQ5yHrc/Riea5O0dpJEe9//ozaqpRwOxtTMzNuS3Uc2
dH64nsGrFTn+jbEj9nA2/6BSayGMLzAKJpoWuYIwd6gkToRyT4RtbaKInjmC43n3YReaVoQjTU3N
xKVJ4SIaJHupZH+/rQKradrlWjgAsPpiaLUOG+d/mzzVDa/iY2HY2ntRcum1iF2dyvN4iI7DxcJo
S/UPXvRL8Rww9IWOuyRjjVLr9ZVpxwnaGkQGaM2JWwrh0KEJosGIJzg+qhwHdjxLbjEEe8WYX4e+
9rY3VAAP70mFxaGFcoKRB4xr00i/+vlrJj+kohmnIhEcONSVHA01LKpbNiHYiUOvVurdjP/fXolI
/Th0aCNTDUwVb8KoVS+R3D1L0Z/EDJYHw6GDNIVhYSowcDrmbdNd27IJb7uuuUS1QM9Fi+HwAVUq
1lxrMEDp/KA1p0Y0qEygYnxVESFlGCsaEimSNNtWP+1Tgsk/owy6EYWIvERm93lvZ7FtfPFQj/kA
MgK/SG6DzpwVBSIo8FgcCzfaifpXROvi4GFGEIKoIazdYBTXfl84JUH+QcNo02IU3JzV+PlyWRwW
gISUBZGYZf3FWPsjhALag9ai0J1NFqxaW1jqxn5xayM5YNCnJprUv/K/vRuACiS6QtV57wAAITH9
Qu63r9Rqbd1yiexqL9ChDMGWLhUwh8MpeWLJnP6MZyzG7LoYNPNHTVVLaRxQaEGamtYM3z5Xnyb1
a1zehtrX7RWJ9IMDiQCE78TSoIqqpD11ke7pU3eQur5AoVkqUhCmbFvHxcEFjZSg6xrARfvWgTAv
uWNsCtYNywhIR9HDiH35ljAOMRoqVRElCFAVUu/IWBkKSQk4Tnz9UMTxbnsbBfDElxJNcjnPHYFH
0ZLaLozv/vy2LUBwTnzpUEX6OalZ0c1MnizjOm3OnRHbuXBYmGghHF6UsxzEJcEdjq0rE7mvEOHL
7ZWIJHAo0SZTq9EBoa2+AoG5gcy8Err/TgT7hMUtHcD+lc4J/IVev5TZcQ5FqUKmqBu6xdcIlYaW
Wl2sYJdofIgDeii6wNXG2q6V9hQl0ZPaBv/O0eILhsK0rCmdgAVa8RTpKKB8MkQ8RyJ0UzkwIFaA
ARQS0+KdUdus5g8+/654ZxZAQ5YoiSzwg1QODoyUzEUeoMYvkV+G7M2aRlsSBptE6sbBAIaAT3LI
OnQmrbkKk+mmiuLDtrqtxjcXOM3TF8wyoptpAueBcUD4p/4SnVO3cDS3P7dIL6Dv6fvs5V6+F1VJ
ClCBZzEopJDQeYIeEl/d+zpi33K9K4f+ygonwZ0SLpJDhnn0exPtoqz4NLpHLSiqCzA6GMzeCaq9
89fwwAYkknPg6iLJ7Ig2bhtPa5Bm2YTQJ3w/zNt7Ut6UHeYp7VGw4SB/szM9/aTd5JEzXRA7fBEV
iQpuusZBiRZGiV6+x75ycMeEV6r2ra4wEr6/rZKHrBOFRgVXgp/+GyLUpmAwPSw+TRBA/inXkzNG
//aia0yvFgDZqnHXhoxOcnwjp/GCunmnchF4QVIWLKSiPRQtioOVCETLvS/h/JrqFx0uOuIuOhVW
IAqcao1DkzYqQZJpwHL1il0eNTDDzRlcwfD6v6m1EakkhypUCrs+NYGU77TGB+PIeM3E7CsC8OIZ
CiqJJn0eoHLe0LOdOhnHrqoF1EKCw9G5GOXYjbpcxgYSy/r9EB6i7iqafm7jo0gEhxyalecZiYDz
KK4JHHSvfSUE6EglQSxUtFucZzFY2aQizYMe24zedXpwlkqR8yJ64/D8A3GXKGr9VwMeHlGYAs7a
v6N9/GSpaDJlReNCTjDRstj2Li5rrCtRoTOmlcabQFOhn9l7kQ10oPv6hEfHWfSsEgnk0AEdNkZM
J3jOafViDF/lTvT+FQngAKHtwOkpNfDPtDtrr6NcuEJZJn0dkTLWLqz1W7SHIg3ksKGoMqMgA145
VZ4/SGF1Bsnerzw03G1FF62LQwVEYLNU1RBxsaIrbfgaxk/bvy/SPp4osmj8MDdZlDR8n9CSu9Fd
hvbq0WHUoZ34gS3YN75wXB8I0VOMH3XzUj77MYir6fiAwj/Bvol8C54osomnJDIirKvfGXfJteyF
PzTHPASwS/N+eDbezBNhioFGfWd7SwWvRIPDjKqe56pj8ctYas99gO5mHTXk0nNTyZ5Z6QJpqyXJ
C0/RYBq0uMtlGvdawBY6OOobeD4SLxhtBEns6qKm72PiyyvpVqT+Iseez+wm3RxTi5kr/5uCebHB
XeKgQuNXAFYRSVgbKrgFBgcfuqyU0TTC3EvtKQhOmSXIFa3Wfiw3kYOPfiKV1LDVtC7LHrORYfnB
3LMIjKjNb7XDYCmLQ45e8wO1YCk8cKXXeAhhrE5xHTp/uffym36HAWmg67QDtxEwXYm2kQOTpJ5C
KS9ZRFKfd2lheSURAb1IHfnMbqNEsRIqOKp3zoS7ziOO4qKW11O+0avmaKA9VRSWEUCKyfkb8kRz
tLDpCDj5V5N0bwznKnvevtMiEZy/YShEUrMI9gszWG2j+iZXd6EpeI6zc994k5gcbpgy2I6NDkZ5
jCXPstDucWcG+6nEeCcMHcz/nWfDV5B3cpuH1QQ/cDLOSfAjHV62d0yga3zl+Jz6gPkRM4eiBPm2
DAOkDFHald36rQ3jUGGm7eTrFoBWHm9y/djFl7R6EFIpi46egwaYkXG2RsRn69o6BD7KPaJhLxXE
3d4vEaCaHCyY+RSEBLTJmGsw7xhPq3rNhkhg/A8AVWSjRGbf5KBAV4wil1l8AWPmr/074s0Hy+1P
0p3yzv8huqIigOVrxqW0Z4RUgIXxuXglGC+u31s341MAfklhcR27KBt6wVeMl5keGjV4b99J2FhA
AUX352Zn2BjcuYtcRaDpq1Q1C0Dni8NrzGhMihw+GhrtXk27e0JDKwbxyh5qJm80F162i3O8G73m
1jrHd4m4nHB9xTqhmKqCuiSDO82YKkacRvB+/W/hj/ZGuqev5l52CVLdoYf5hyL1Wb8Tf8vjQb5q
y3lCVyOMf5XYSnFQ1d5uRXmEf9DRDykcrs+z3pRdj8gFS/60x/ymPyC3HtmGLaMjZDoLO/DWPbcP
gRzKYyDBpNYlLHPOirz1nXmonmZX+xKcNDZV5U0O3fGVJRaE04HXIw0fkjnsr8wmTpNhgoNzsPag
ODpYl+zIiPUCIZnD6tkpOhQWJWqYbsaJqvtpsmqmrWGa3+lVeERT7Cmfk0cBnq3qJGbvqKahy1Tj
A4lj55OuCZlVvjH2ERJpkmM6jLNpeuedFiLM+ro+5HGHl/TBPIL7C214N4yqKfOUs3mtHMqzBoVR
nexNOuqiNcprSLNYI7eXNC9UECnAyCXlsKunpyK8zXS3r9+i+CbMjn63p39COWQsRDK7u3D3DUMq
29qEu0/G+Oijji2XdEEty7opWshgW72Q4SvzfyiUjQT3QEPrHAj2HtW9vPvTcsPlijgzno3oWkbw
Dnn4erCV8KIn1MlMkYcvUkfOjGd1E2Qa4yUfnOA6MOzgoMAprdwkROtQ5lIh3YBIHzl7Xo2jilcF
vBOVXskKmoMilB/uti/ZKmARopmqgb/Ql/n7QdEh0DBgHgXCNJMOah8eOiV11bY/58V8znoqeD+s
O/cf8vgqpyyJfdrlOTZxcnJiEy9/D9Z31A6/j054z5qw8r0puGZsFZ/s+UIqZwdqQ/KzvobU/NIe
k1ONZsfwEJ9EBfKr/jfRKVJ5YHVUTE5DwBaW11qOsKUayfY44xHd70ftJs5vZVKjodjZPrv1VX2I
4/QjiAJS6Gx4XtVHXhu8WNo9WmTy+UD8l+Q5KQ/b4tY9sMXyOF0xgkmWWjTfuiBU7poEpYOXGrV3
47nrrktkIhSk5YZfqSEAk1Un/UMs7/hZGIA7WAO73WbodPkNlV70OrILOtuCBa5fhr839JPbJ/fg
MWesM+bDvBsxFZ4VwkQey0NUR3XfPrGBaJErMjwisZzdmcYhkwv2NIyy6lLWijN0saeYtVt00mHM
rbvtZYrEcSan7eQ5M1R0H/jazkdY03A0v3DS4r5sC8GOriLY4ug4U5OjEqvKclhwuZiNQwhOersd
6mxvmUktuAz/gCwfh8eZHDapDxWukKU/xI8on028wrHcgtrKvveMXbsv94FLRLmxVTo1Y7FEzvYM
UEUQG/v9+zA5wylvKofe+4/Vc4dxHIgOPkQPqRN93T5Ctm+f8exjreyIF+Y1mJqWWiNuYlP+jLAy
WWDrRL/PIcvQTHGsNCm882626/kt17V/qRkclpg0xChFtm3R8Jp3t7G+CycB6K9SiS+Ohm8elGtN
quKC4aM37xiVtmSnkq1Qm3FVBp55HX41HqLH8NDa88n8i+BVGDET6SU/rj5sUlnuB6l3yzfdbrzg
kB1SN9kHlU0eRwdMyl+CUNjEvf7y+VBLfoj9FJIwrwlaCpOn9BHrdqXr/MyI04ndX6HLWXT7BBrD
sw/HUzYkg5GhfLTA9hpOdEqQ7GzhODfgZ7C1s3iOpABc+PZCgtpIokpQIQ0zRqv6W2C8SaLhfOuO
7GIfOVTJqjZvVAaWNShkJbvbMwp6+QZD2FwMYRNYOqE0DkwmhWYxbaCxrFO9B0leCb4Jd2ZJvF0I
nBbkvEQ7yMFIHBGtiQLMph2bydGV6wK5jK4tBVf9nZRrA634vsE+zhJdwR1wQYezl9+DudVr/EN1
i6vuOj1OXuaFO+qAJpQ97TBI+dzldpmhM7rFyuVD9X0bPQUGkHLYoypa3oQJvEEiI185/rCs0ZNb
J7ZeSX7cFiW4/YTvMox8kIbOKmSB3jlBKdZFRTgTzM6m09Z2FdmjxziA/4u5w6vxgL8Vl3xq86mH
oNIIFDc8sgcYy0YUR4xYtcUXcXVewgfQEr7LsMuLxGQghz5wtzExsYCAQoyxgu8MjMSwfcUGXTze
fqB7VE/ELfeitMRqB/XyCzifJmoMv21bGCzdZiwjyoEc2YTl7EYYGiSbphca8rvpNcZA6iYNa2U9
IYx9LtHsxMGfWw2KKpqIJ9QfDn+iOJVJxDqadXtUHe2kuJVj3c5n7bEHkaR8YcAq5Ava9rgxyPP3
NZJZMbIqhMlKO4c1MhcgrE4K27y2HtE3jnuJqBLm3zhCpg52TP+MFETmAAlTFCpEeLHaFtPNxqOF
8dXhTXEXuvnX9jy8tB7ikYfAVY/0GHvll+IhENamf8JE1ZQtxLY0TSWapvPj1uMgqdJi0sAa3t5n
vWarxS+/F3mNn6zl70L4EposN6Kcph11pxDUAigOiUAEso086+ugGBlPqEXoew5x4SLK1Zy3hUSw
jhpFW3SXk8Ns/q/2430ZHzI4N3GURzyEpYJidN8xbdCxVHuk/bm9jtWtQnc2NRRNUTGG+3ddDKRU
zv0CW9X4xjFAX4ppEZHZ/RSEwzqobKLDmKqAaD4TrecSRroOOdZRPvrjF39CoXn2lqupE4CgJi+d
qs6dZJ4EhnHtiJZiuWtm6qWuyiXEFv1sJ/3DaJwCQ2CA2BH8dqO4pXE3Sim1IKz9iLqGZdlF9TgP
l3i+idTjTJ10EDwbPsMwJ41TCDRx11Y+QppJv2jTYzKcgmpH2qtAetXl2J3L274TZCFFm8gZ8zbV
9bAPMDA5ju5Jfl+UN0RkXQQi+FxFpMyFmScxRMwPwXiaihdD+/a/a/lCFfgEtNSMCVWtkrq+fpbD
xE79pz8QoCiyQqkMziq+l3kknVTIjH+59THsnJb2LCQW/+RxsMNfiOAsI0nDRu4DeBwmuAdDZz4j
HehMO2M3nUWBtk8eHBNFLCwGY+FlwmcgRp3WoAXAzYkm2Qlj+m2sjJ1OqedHk9vp3ZftzfvslzN5
qi6bikkIXBlOySxVameLFdwOjuwwwr7k7q/FVbv8iygctIZ4C2F8iNSKgkglKIBwmyFyZPJUiKLz
n8y7iqwNkSn+NiyD8C2gdZsnihIlvquFhh2p+zj7odXPHbgoBNu2ohEQpGkyKg+Ihobz37G71yI9
aPzAd+vG/F7ANNRkdNRMcXL1ZVT7faoiN6a+prQ/oPRXcGgr2/ibcA6LNDLXMakiCEfTXGV8T+b/
/Ur9JoBTirI10iqjWN0QH+sisQvldXv/1s/JxG1Fpo1Qvu7akprMB2G7j8DnvZGPTjp/G5scVE6C
hazgmwEqCgWOnqpgTjb794WrgCFZmZWVIzri9OsyepSK10A4R+6T24wkngGSEFlGqRWSeZyMwqyT
ucXUKm9+i2/JKwvOJeiIQytwVNrJTgQQK4ePiXuGRRVKdF3mU4etpeYjZgrXniplHYYGlUoROo0R
zj+3j2jN4v0miK17sXdFMOpNRWI4ProC9usW+S41aNFwQUrda830y6yPamA3Uxm7qVI0uy6gIo63
FT357Ru4xw/Y9FJZMrPaUzrJSXzr+f9Iu64myW1e+4tUJZKKr0odJs9G74tqo3LO+vX3cF2fR8PW
bXrHLpf9MFVCkwQBEDg4CNU68/Qurl2VtLEs1bNzq1+JE+x8HZNcnZYOe1vE35JkLk+RomISXzUv
7pRMv2g72h+Ahqu9OqKzo1OaH7u5KHzJ1st+h6BS+kK0idg448ldg/7Ei3EY/AF/09/J1Gkninq1
ZH4Cm1PuCyuJxykCszPrAw3NqoQAVT2NB7LAEzDTm9Re9kbg5kOI3F7JFIxniOnuPVPq1l+6OrDC
8n7tygDznz3EO+e5Tfwqtc60yoPr2yq7OYLZnBVLr1mNSN7WHkbbXZXDn3/fRKytmqZh6VR8XxWY
k4nyIr5fG7/a3LpX6PDuugR+7uLGbSSIj6slqa2ljRtI6DW/UdALFEMzzMT7b2K4em50gqUsM3qb
64QRnht7PlQ4K5oUkjfWznmYRMNENwOvURMR9GsxQ7wY7doXjd816BwpTk0iI+K+zBUzwDjweZtS
y0JQJdqPNGlarYOIGFN6ajc+1SfqJ77lterB+r549Dgc/3jvXkkUTEg6ttOsMLP24zV04vk4NU8N
kxE07EVtFjNUBDjE0jD1XbhBZW9MdcTKxp9BtQwQ6fsIpbzeGf3uRyEdTbBjhCEMuQOGV6phi5vY
Ahk7VYTUvoIhdeoIjGd9LNIPtfLnW/dKjrB1a0+MEkTfta/V2aOCkUcEA4JVU4pn3nHYMFyYrIeb
ClCYyOuFUqhimRrkqIf6Njk2hwnDy0/JKXvPewYzGep3b/s0k8c5TDMsVXyfZJgPZJVdX/th+s4c
nTi3z+UAdhrE3NdV7xI8zRBRWSqEUQxeJBf9pLRnfdKx2kfUlgcs6A6xNzrLg/LB9Gfkn+MbPlV2
ORIJOHd3hcgwqABaUKKLUVa6KIPe1GHtJ5b6pS6ABrMWw2nYt3Tovl1f444FRArLYAZPmoC3SlD8
xTD0sggLLLGJPyqReejX9JDABDhvkWNbKmiQwaciLglRR0bpAjnNVHuqlT4B5+pVEZWo/O5FRnIG
yTgNJHAXuIoF/rfXVBwZQSb58/objwkijAiTuCnoKWQPsL2TQm0Vp4RRcnjSCvZwZO3Qd6EFohq7
iv1y0VtPnzTqrmrxue5zTRJQ7Z7WRpxwozuLFiXrtdo3bSNIvzO7CBYqkcG/IfhEa7skwYss6ZgO
Cpgx/SFuncnCk8v/c1XAI4JoPJFmXbzIFygzJs3ltW+Q8aCDcsWkT+m0/HmyxzIMAA+pBZTqxTs8
STEbOWFYxkisLwo1nwoNaPfaUN5wVw3TNjFPUFdhLQTf3sLCaooJhaMKmm8M7RjrnWtGhZfM0rTJ
nrYZNrKOoKKkTBcdfBenaxfOtPajX5Hlms6MMiMf6q2e6DsjAvaXz32RjlPcNYOmyiye7DZxdQUb
YWZK1Bcl/FWHdunE0TAbA+6fBKXHB1QqP7vOHxeXU7XKhe9pvIkEhIWnLfKOInepMdRN1aV67edh
fOryI+kpMq2yOfd7G7uVIkSyUarlDaEDDhFBbFOrnkJY4yxadKvMMvYc/i3xfm1lCbkAi/RkRas7
vCXcsp+YseUmaqS6XdxjfKu5hudoDVNv6Oj4/c8v3otk6NHr+DDJidprhYJVjh3x47xQ3LBNQJHQ
USIxInuBomVS0zKgN5puiE7aHLso1Rd+bpWTtp4FGAUv3CqmC7YZFSVxuS3el8mAT4QfoxQu7fX6
zLCNqJpm0FNQxXMK4QmzRjFkFJ66CuzHIg6yT2/YUQytwrU3dUSNws1oKmVSSKvClDEMJw/Ld1Wj
R4DyjbKyA9tTGlx9G4UuFRUnYWk1+urhp0cozeL2t3zUMJ+IS74YTgxWTnnj9v5emlSnCH/wj1gT
0urRKEiJ80swQuixc/hNjw7xx9Vd0UfBB1pc38n/RyDaCTD5Fk7hwrZFZRRmGpSz50NBubZ0qQdV
DXp3uaGO6sgIrvf8HNwPYgUb3kgXq0WVallj2GOFOv0125/mSHIFdr+PT+Mhho6tiygfQOM+jm24
uWF4KLqzIqcl3ou74ej/kcB/weZZSTNWAZfR1MhqTL6CTm7MHjl1GOJWBfmdjMVibzmoramER1eE
ia20o53odY1/fQ3U95qW3ZStDMW/Z4URz2s6SFRh6cV3RK6veVUUEAHqSacFn1hHnK7z8vF0Xdf4
rRQtsIV8tgVaU+i36FNWI1VTu1ghR3sOs8Noma6ZfrbIM7NkTD678ehWluBZUnQLxjZDeGB9CL/8
1mvA25mJhmduAmWVXKk4wU5grl9ZLDGiHvKwfg8PwwEEI+5k82akf4FG3XPOiLJ5H5CJkoeYOq11
smCWKpfGfnTa4kYGlP3X9cPa1TsknDUYWIJ4XjCxYdHaudrhGk20jrxsqmt3HdRZAjbfXQmsOLHx
pLSg36+vUjimVtJEE+yr0jjKmjldpjqDlB5lV8N1goBUw+BFJFBei+lrs20jDQHcuPZ+bpzYGB7b
OgnW6I85GvF0tfAKQphNjMvcGasqUsZzhOs6D05unuM6dWwaXD+b3eXg6zBuiA6ZLuzaOONVORd2
5Rdq4ZtI5jqjpn0q0CXuVrUhIfrYDUORp4emMWRpTNFgmz21Y6NE4NR7E2cK/WEGfEw7iRzrlhws
tN30X5THVHNkLEW79gIBvgp/aOtIrb0+Ndss9aVa1sqP2urHGiGeAMZgMqZnJQrvgOL/eH1X98Xh
lcfjGGZRrqsbsz50ZWvMYGTzJ1LdG0XvmFb8ZBXVSbWyU6aEkgzArue1zBd5/JQ38pJ0HlszhDkE
8+p9c+aevvzFtzPFMILwWZa+4SbowvraBgI0lMSQehCWB/gVwpwSFlFTq/tBDwO1Hn71bXmrK+BS
m41A6dr7tf9+fVN3L/hGqrBI22gXtqCp2p+Qfwib/itSFU7Tm8/Xxexaq40YQVUseyrbuYId6bTK
US16SmtDkuKQiRA8SsGsNbMtHNdIyocs1p6S1pI1O+/rxGYdgh9pQwPElEXL3Zb1221Vd3gsxE79
iwa5Px1lTOOXxPPcXr0IFIETtOmNNA6hFWbjYSbnd5TgXID/b+dfDAxSfg/meRkQWbKRIpCirVmS
KBNEVi1mN8yG29YfrmvDJdpRWBWP4DZXK1LNuMpmiIhvrS8DJkvawe/XM/gXeDuY/SV5v/rhAwIq
6fwW2eoE22w2KzX0tEPCLX9XoNtncq+vTfZ9/vfN0lroYJ7ECy5UkrldbT3kZiZBulzSqgjbJ5iK
GZz0i6JACzufBMRLfJo6YI2sSyf26pven25zeFEXU8E95Uf49foCd1USHZ7o0EIhmuJZ8nqFIc2a
hmQlj6Wi5+65w+hz240/TgFxdbd6UKRNfLvR21aioC6E9KG51tjT8AsHjALkfGw/TYEW9E9yKO6e
894KExSkH5rBhK+BHS4OTfkNl90tzWBZek+yj/xXiwZ/K0jQFJVWXVtGOMX8lgTMa8Ck62nAhnJ0
r/1D9iS/hMFCabbiBKUx7W4AjAProof4MH5OfsXvOQyHZ8kizS9OnFlXVvTd30vbNlDNwYxaMYu+
goO2V1ZW+GmXHXrydYpTXydHEv24vpd8qy638kWOYPutJsHgcYrQILbM26HJTwVlpfPfZAimH9wJ
ur0yBHW93h4Hq7pd7O50XcSeM4aT/992iXyTXRorYVpqhZ+354J9WtTHaQzfsgyCOTAU4CWkZgU1
qOywJHoChz90xl1VAx+lT6YMtrR7HgCxmxrQI8AtCSaiMCa7mBjc/ZSOZ635S7Fl/Pi7W7WRIJiE
oTB1rdGhWfqAF1yvouGv8Gr8/w0nQjnYywKu1RBRa5NhEZ2iHO539eJUKw3M6X07yEK//e36R4oI
VzONoZ2XCmnWKTFLJyuix1XTSu/6UvZwNhZGsPxvLSJmrc/x8LcsbtgOyFwdrFOOZhHl/MZbT1Fy
B3wIoD/xaZpHk81QZEX2T7uZVSCba88cvhD7+fqCdo0LAxQTRNaAFop4qLbs+zYzJ3S+tIo3aclJ
XdWjaofHRc9Gya3ZDfzAnwAd4G3eSGu+dnoq9CCyydD56zvjoHB6QCD6j/MTWGDd5Z08abur3wZq
nCjV6BpyWa/lhaTTCzyB4OBz3SMGyABT6Hr5x/NZuFNAgGlrDIVOVIVei9H1NGlVuDs/jZJT1Wo3
yawFU9pIikG7Cr4RI9zWjir1UjRN7y/2fNNOCGB1TOe4rg4yGYLfzrpkbWg1gkwxfNfjMSzLNcu+
z/++CezipcuqzmKdHyf00PfjqdbKn9eXsK9lm30SjDMwP1275ID4TW6IjqMcT040xnhToByKwPao
5AbtLsmmAEeiKAC3I7i0tGpqbclMYG7Kn02auD2ai6+viDveC8eMNIiKV60JYyAsaJjaSUfZG714
JShj0K8ZYmY7IioY6naynKgzJAL3olMb0lDphpNDml7Q6Ey3y9kwmw6gi78ZnKjiZOh5qTHuF/Mn
0U8cY5C7bFzTXhIGwRUzDKoiIcLENP06TxSgL6Xz7XfVPfGoayZOGYTI1He3q28dya+/m9Te8Fh7
JVd4v/czKXu0bHfAzJwX83Yy/7xc/Or7gh0a7NAq9RiVTHv5NHWakzY3dSWDGf2ewiGoySspQvyG
SQ9EDZnd+toXHWMuC784RIf60+ha79dDeEKtyldvazfy+tSpvimSJOfe+wLi4ap+d/qYYr4uInmS
R5TrDKjyOAwy9ChnWgEliYLJO9evxI7bQk5JRXFMhcyLbhyjslmGdpLOL/rEHaPGK5v6exo/TSyT
hay7onj1nUN4KTg9X5ssOo9VVfJROrmFwnTcTvSmIe3PJTd0NyLdKlnZ/j6i2odBhiZF1kK4e42O
cvFqGq1v3a0g88Z43iPD6HBOoVS6Ms2/5NJgSM4hyoBAw4IREwy+0S/20qlx65e31FUckJieDY/z
NctbFrmWi/oJUDevZsIhA4P9eiMBZ2nbceyxMIwi7Uovs+fArn6V1vT8dF07dkwy4OM4LtROUWEU
zddcdnhJaZCUUfuZsM9900lqpvzQL9ZCUHrTNVhH+vsubvxYpU06huWSzu/Gb7oFioX62PadJG7e
3TBi6wBPoV8G/H+vN6zFKAgGTE7rG8t7mvQOALhus/w0CsMdzY/Xt2x3QejQM/BJjnwTvNgMSGHZ
jwCrthgs147Jfb8aHnBQsuEQu0fzIkfkQhgxUbCYF6PBYAsCT9bxJ+2aycCqezEAxwChpIO2D7ya
BV2bSjTNKeXQ+uo5OWLo7rP1g74bwJ7Ci73hvfIGEC7kob2EA/150eL1UekVBglZiM58rfylDI8V
jZ0qmyRueXfvXoSIc1Twcq7VFBvo22oT1Enyvl/Kb29QAxTbUKUyDA1R7et1ULtXGr3oAVW1B3fI
v2p665Lo+3UhO/EMaPw0iplHBgGIVNisKYzHWrEQL9vmydQe9P7nnLnlepdQl02yMb679hQEcagF
oIiEh4dwi+ZYKyno73vfLh3jjIfOAxCkup9+5S398Z0tsQy7sdNWnrCFcVLYJC/RxaLHzoKOAApS
cqBTVud7fD/7qJ5/kL189zwUMXnHG5BoYDAQPFSnhsMCqA0kqo9hBRpo3VfCYE0lHn7XRGzE8J+x
sXnparBusge8P8yyddt0omgxqZVgnS3dv64hu5q+ESWcWdXilaAMeCZgirZPp9Rvsj+efQzHBzi2
BfPA1V18X4cVY5WN1iY/CyN30d4P46lMPungRri+lH1TxMcGA5qKbjcRXaMtVZNN6Az1owWjF5g3
H8cCcFswkqxu6S9H7V7Wvr53UMjqIK1smhoK58LuNYm2qI2twPix9X6Jpkf45IcoKyXuae8ab8UI
iq4Vi91XVYa34gwCrry9SxMNFbCMN+Ur30CD4ETNLLlde4qBx4GGcilY4i6APAOYrVO0rLd+tzpJ
/NEOf1w/rf2te/m+oOO6nSpGUWh4yje6gwl3jj6soJTMJcvYDbu26xCOiKZF0igGgmXtEB2r83zs
Gm920ZCI8leavuE2USCObAA7YSfEyHxdKtqypELPGzi20Bh3GMbu3Vv27UUEP7eNbQDzIeBCK+Lx
2rB8/IKgqU9FL2lB2b1KgKwjUkUuHHO+BcdhZjpejhrMwrDetbdgcwTor0yPaJMnGG7PnzayKUy7
3oPCp6uagbzVRe+G0ZpxNiVx79dZUJ7MYD2qj91fERgQPT7TRErcuquADEwJMEoA6IsFbGUxCzQN
rUiQnJQHzp2cHKzes26ngE+Cr3/So/kYvcHp041MQen7EnlTbULCZIhB3q5MThMfIna8riG7fnEr
RVD5MRwnsBV2PRAW9SnFiAa+Ostjdx0wm17m2Y8yv7hrLHBqOiDNKhpihCCwH6EwNimQblQThyLt
V9Hm+fqq9kVAG/nTCVoiPNbCoimzwsJjLbW/NvF5rH5d//6uOuiIW9B5RXT0v7y+V2U70DqvkJnQ
ahb0mCyMFiw/t+PgupjdzAuUGxA8BvgQ8sGv5WhrlUydCjnGlxGA2nN45rnZGOPZ46+jj0aUATjX
f4Py2t3AjWBB94zerPuEJy3S5pwkj1kqC5p3dxBhH/AQpmEjx/16ZXUzVkoRwmY05Gxqbh5+slPv
+u5JRIiVB8ZULQo7KEGdfNGmk6ajB/sN8EUblSCAF0EfigehcEB2XyvrwMIWyzjE9bli5ZM1P2pL
/vX6WvY900aQcCBl2MUAmiCdad3xaRjzzXrASHsXDIKe7H7u7ttGlKDcjW5iTGCFfSvV+84qXYo8
USEj09xVMER5wMNh3y76PHubLC2aDFp/BQyeUeKvIBOS7JlEhtjpWRUzbUCAiqgEQ4gMNw201Def
OWEaxzmNP0vXHnyJTG68xAwEevEB0VXxuLmAx9UZupvzDK2erA8fp1ADDwQGSAVLQwa/6mPmRquS
f8ijaHLrNWw9ezZDh+md6eCHopFobJksqKGSn8S3aRMEGKj66yght+hzDA+cm0Ir3e+Dxxuhw+c5
lQTWXBGvbYBwI1CnWEi2IHOVdL1D6X0OgtT2fiQy2rhdLd1stHAhBtLAJZp5iwneaKYYlq/11AfN
WAbXD5Qru7gcGCmdoYTAmZKE5ShKA9ByozaAoj7VeHXPeeku1cNUDYehOF2XtbckwBzRV2Sj7+Wi
0bbMtCwmytr4Co1dFpbgkFYSd7BJLDmj3fBpK0lQCbQW5HZjIi9ifQGzH3ocs0N+w5PC2lEOOtld
FrwYsS1c5AvwX9QnaRqnFa66unYO+pm82aKesdhvigoRV/wjSdAJPK7G2iYzeuIP5W2EBFN2YHeD
93YXuRUmmMlaDRcljNDgra5J4QzsIwgnZcWDPQu2lSG85QawPy3KCi6FOrEcQx9vl6qVBIAyEYIj
Lowys0ulxX2N7tjwMZPxou9eIBCMoQcUTSwXnbsmDfM2GxFJmNRJUBiN1ioo7IB1oTt3qkyxeWB3
cV2R+0UiWSWApwvXdS6XEqQyDFwXY4m3geGvpXJqKTn0SgagMr3JkvpomcUTteqnJhy+veEGa+h8
4p2BwCsLoW21qEtVLNAJXf1o9r4aHqvl03URu+eF3ClvkEcxUISfYNixxl/CrR9mlR82tWvO0oIf
3d3FFxn87xuPYTfj1ForbmzrjZ7qx2540oCoqE75vxlXtXtmUA3TRsCJ2oBwZiELYY6MBGUBTCfX
NCcCT4cG5kvMvZbjN3a3D34Z+gjEA6o5r5c2hX2plg0S3agswjEBSUVIWckij90N3Ejhv2KzgWXT
lcTsoQfRRz7jHZluH+NhHvioHTk/uGxJwv6VzGhjfTbBYtxr5KMykhiNmWs8Kc51zeOW4OJubRYl
WNelU9g4r/DsZpi909HM45iN+Zxa7X2i9I9VYR0oWdA93EsAFnuIWjhEAzlU3ClkTITXHCMhfNkK
b2Xc8eepfkSlxUBR7E5DcoZPSi1dBtz6g3K73snd164B20gXLoPZNkNbTUnjF3mKIVOxZd3Z5ag9
dEZKnHQkEXLkkfp8fa/3z/RlyYKaJvpaZQNtIbRTvpip3Z9olycS088P7PJAX4QIWkpzM20qVjXA
3twpKxiX6K1S34SAAV5fzO4zdnuAgoYuZTUkLS/DIIH3fgX526Q5C6aqTo4JBjjmVw+94ebH9YP8
cuyeHm9kBlwPyZuLNC8idJaWqJzo5BY5sHJNnbmendz4K7Zlmdfd/TTRvYFKHfLKYoKXTsWSdCMI
RbpJ99Gh7lCMjHfLLneBgZOh93Y1ZCNMCA3CtaXqnE6NX06lP9Deb8bg+rHJJAiRQckmm5bqiNA3
ap3C/GD8+UQyJPtBLoMOG0C0TCICS9JEN5OlxhpADM4b10KArfvzjCFhwLJIAbv763mRJtgvkhLb
6C2sJ4oAwcjNT7Ydy/qVdg0/Ah20DCH8QJfwa8MfMUAH1xK1wBS0ynXAKc47zz78OxLn3QVthPG/
b73MXJeZYkC3GR4j0bmSkbzIvi9cW1DtIjjssBhr/FBo31ciUTCuohf2Z/P7hQMxMqonY4vfb40g
OFUMPKx+JZVxT1nsthmKnSyRMJDurwhHw1EcSAwKnoSobaMkGlZUsL/K5ju6GK9fGb4jFysCxgFh
LoLPC2QjK6Pm71LwEIWJY08khWpXZ7RVyxINuyuxUWsBDAx0GmIlPU+HcFQnq/EH8peiVk6USwAv
u4ZzI0BQrpz2XW7+buZnduNZtTbajlHmMfqN1SrHgMIErDj12kmcvWxdgs5ZbTHFxYLDr8KPke7G
8xs0AAAEBAzIP6NkIWhAXup5AsR27dd58yED/xwIcD/8uRJsRQgBQ9vYK+2jqPFbPNzj0Y3Yd01m
OvcUbStDsDM0M8CIhDS3PytI0SfAhnTM18Ckd30pu4kCPKdM0MJqoHYQ31NFHXYjSoZISRzLUw4q
Rj/0wgBAJLeMMPlPygiwuy7+ekKnAGAs4usmMVOgdwbIa4PWdrJ7PveXT4uOPigYtY2xCkGEKW+e
ZJV7LxBtI1U4sTIsyrzgVpvMAT1nxwjkZr0W8GlkmZQ+aH+JMBJolEWpVMx8h/kQtmaLm9sigq6i
5dzZhWOblSztx5k9RFuEjmMgodClcDltSh+m2swWkCukJ3DFOuRonDiADAuSpK32lWQjSQhFakMv
ciWGY7WPNkExnU9PaY8dgeMrgiiQkoXu2YjtyoTAJEHw1YchjgudPs8YZ8/ZQkOU4jiQcuBJcWn9
j3uiK3spzphqtZBpNKobP1vvpnZwwvEQWg+9tHeQX9trcgTrxAatSSITO8mvW/seHUz+6GB4wOj8
y9EM+wJ12HkO/UGfM37QJoRoWQT6dHTZA5TNPhOvOxSAZOtfRp9XUeWDifY8vsbbuJEKQs5ftL4d
cJm6tnQIj8gaxJXqatbq6hHa6qrmYKrpIS2775LLvbdEvBuBmOb8exfUU3XWlTqJ8ZQyvpQn3mAX
v1MwooU3N2BIwJ3MmOxdb1QGMSUEbDRgL+A/Z7OjqEjO6jTFUE67tNxwAYhuSMAR31Vz9KePRB18
Z4aOQQTIFiOzyl34RlTRrWkPDuzMA1Ofr035adalMK2Lu8ZlgBsMoF7w0l2Awkor66p07FMv+ggW
GoycUXzjPWmC3p/9IpiOjekUunP9yC628LVMsS84jjQjHTNQwTTTl3A980xG1n66LuOy7i0IEa7a
OrIlHLQ29dg782H6yOl1LGS51kPvh9/BlHSWTu+5MMiCRMHLgPKWlnaJrewDbiNDyGpOPHkhK+BJ
1yboYDouQ0RKNfFK21liUOvwEfB0cpSvxjtOQlI/Z4GMs/PiavPVcdJ1wJt2WKKHxOjaqcbqLNBp
GdUzW04JDPJK3GZunFCThKe7OrIRJ7wdmBGlZTiOIC5oA4bxFeRcTxK/JhMhXK8WAzYXVZsSDz1a
T11uPQzR1zT7JtFDmRTBec5zF5JwwVkhvta/tyd2HD+thRPdLp/j5/SYeSroVROJ9l/4M+GwBA9a
Gm2RzZgc4yFEdcsmc+0V+TQ1WLSDZHkSSWIRvmYZuDpnqEXrGQeSOMtdhPlG75Nb6139EbhfbzlS
NDhKuaUu2y5eL/F3QX1jHNWa6EqUY4kTZvViultgnXHPfZTOMeM5uy0/EhcV0MNvrikptcGu1XzR
zt8R00Z4n+qDDTq01NOBOM7TJ20NJPvKjcWrSEFYnnDF63qcGl2B+eJt8iBGCRSX/kA21GXALtYy
tMb+egB8QsVeB8RPkNYVRhKF05J4qlm/T2JyXjPmX18Rv03igkDSCZZ5PGY1sP+9dmZLTNDxqGiF
V6gH03Jahmam9B2LMFhF2p2+Z4k1PM/BUQfs3QXIdKRVpk11l3hNp5w1K/KsLLtbjezQWfNN2Vve
wNa/YgVNapWsRXnvugPtYqNZVUMvhBhw1RM1+5Hg0dYkp24pHBqzA1DQMvXYs8ZbMfxabhRQ15cO
rZErrMp37cxnG87e6vFwErwNmBWP3KuN/xRe5Mnin70Lv5UsWM1aRUNVVENVuiZ3F/MeI4S93sC8
22V0r2uMbCsFyxmHNTEQ3cGDJ7fLeAfinFmWobqENuKabVcjaCWbyiotc5Dzc9ZrzdWP87G96fAy
BCL0Rj2GkksgkydCVlQ7n5Vuxe61nzELz2cgrR84BBWjiUGr3BxlhBd0z45sFqgLYVBXryyPuijz
VuJUxxlE+ZzduwOtnAaOb8wA8QZgRRZPuRtuVa97J6+v7B4jonOw8hF0zogBs1aENqrbWHKy1l5e
JV6mf10TSVpJJoQbuM19KOa+N8OyTzwwVzlJovozWjXCUnZ8MjH87xsxGoiUaRIqCIK+jGBszL3w
L83rPOJGrnlGl5ofurX3hluw2T7hppdlqeRrXqZe1d8aveqkK2ZK/8fdE+60WhA25hNLPI085dWx
Cs9a/ad5OX7RNssQLjOqpXG0jtCC1c5uE4WckrA/Xt8pflcvPMxGhHCX16UZ25giFNEOLR4yI/r3
tEDO9L7nKzcrEXvQUoy9AJ3niJV07QPqTedcl42D2jcTL0sR89idumRpAcy9hxuD7I7hsmP0NDrl
0TwwP88cGdeJRK9/W5GNXk/61CdZDXdS0/Cx0NYnxYCLJjJKXum6hDhjsUhZkATmlh5AyQ8DlDQO
u+99foHoN9vT319XiV03udlHwSywZamjaIBKsKQ90/SQVe/BTVFmd6yNfGpIuI1kuyhYh2Je80XX
aeZRujrURqym1hhk+sfQytdXiQoWIavpkjc6lGOhT4wddSp5eu0rOMD+MNmYOyGW40vFMnrarEg7
KJk7qEGf5s71Y9l9wILD8B8R3Gtt9C1vclzUBXcoRbvbRw1v8/mGPee/IEkNKJ5E+mn+67rM/cN5
ESmoHgiEjDBjA+KWAiE7uW9p5Rjh6b8JEfQNhYcki+0GgSfy23iO9H8NBpNt3r6de1mJoGbRaGXW
pGPz1MNypi3mLfOxxNEHPqm+Pq5nPHkO7IxMsDfdNBIbKz05QflMMK8vbQ0u6/TW/D7dT3fxQ4kx
z+/1J+UwPteuVnmK5BLLTk7wTgM4Kxo2IZpn2jMQDY6uB4klkSHTecE9JTimVE2QC1Btd17uaCTR
Pum+8UPdaDznRInrBIe2nCffOuPE7jDC4KQ/GZ8jt3ZzoE0leiLZNrHld54mOhEzR2hrAGhq2J7V
nGNDNj1GJkWIL/t6rIbSROhgdmfLeoy723aR7Z1MhmAtQDFUpp0GGezBOKsfOJml5mA8ERok0t8x
VxK8KcW2sVBi/ZVMCRrDY5zXjCmgz78t1HGNnOrz8n0CtLo+pHeyfiCJDooDzc16QslXgUh9eSxs
v+2/vcE44fmNdkgDdFAXUJk5L+w+I1BBI/cIWquiyou7D/9JiPjAWXLFJqkBM6snH+Lph0LfT827
6yL2o4iXhYhvmjox2cgU6EPROumJk82gHnUDZhZeQewPw43xxx1w3OVuJAoaWIP7jSkER5Pe8m60
5NzehMfkZKLehkeiOz1dX+Fu2LIRJ/gqPKVR9MshbiCzq4+fovFhBcV+adZuSHGPJRu6q3gbcfzv
G9tEO9rNZgKHv9ojPFf1DJ4PSROzTAS/4hsRg11oOiifwT2b/7Ln57o6XN+xXROxWYLglmYbzRYL
/75V/8zz3qXGQw2ig+tC9o34Rorgica26qs2xblkvzDrDjUFTMl6BNvKU/WbgTDyiv92ZXXBLRVW
lqw6f9bm043BbiIUQ6kVXF+V7GgEzzT25ozbxAMj+jSQn3kquTyS7xs8Wbc5etuKQIDJA6+mWt3B
yrx6tCQHIxMhOCEwK+dA0rMMRf3VTSPtmEerpNwuUTBDsABRqRh1QrCKIeturLpwusQ6xYm0c0Mm
R7j6IQimsjiCipUVRtlXz5wvNPqAggGIerNT6FQYx8Ymd5T4WJlYvsObQ8qs2VhCbnFmO3fs4XFA
Xjuu/+Me8h+xEVJlNMvTlWtaETltNGG810EKnJKtRLAE+lwVTTUjQF3Mm4LchOEDSyQavVt72LgD
sTC7xs1A+rrgyXnzYTmkJ/N2/AyYGzxRilEAJtKxNUAt3B1hXn3p2O+vX1m+hotMx4sdMgSzkOlV
nZaRlnlldCBK6XTRjVLcNJa04YZr2zVBgm1YKxLNVgZPu5wJ5hINh8Qfj6PLzt2Jd6VK/Sy/RVfk
iZXhycC0Vm2FGqoHekaYf1bc6LQEDH2QiiclYdrfRky5w9Q543Ieih2lqYkpUInHyefJ6A5fSyA6
R3dcHAWQzjJz7DOeM6c/n+jwO5x4ESycHx7GUbgUEwYCndfADJoDeeYEb/q/Sthzp3S5p+BLpYBl
XA5h0aOsSTqL50CsD00MVBdp3WE13KJ3syw+XdfMfUv8Iky4ffYyrfNoN3h0TNpdpqg3LJT1AMlE
CE6YNoQlU4TNS9NnIy+cypIlWPZNyMsihONRezrMmcp3LBu8ftBQ5kidcijc63t1SYX9Ww1e5Ai3
K+nWyY5iyGmhf3zqFz1Ttw6qAwj/ymMOOmXg0941D9NRxpYj2UPxbYj0gTa3KlJItvq4aN+nUBLu
SXbQFhxyqpN8UEucEWHPCV5L2mdDNjZv//L+s3m24JC7XG3CkBiIKJvUCdNDqH3L2ZkaMmWQbZXg
kAudT+MhHQ9bDh37VEwy7k/ZXvEfsPWKcQ4eOFXNvNYqnDr/PGenCcOTJbomWwb/FRsphVb2pKOQ
8vcI+xgFIMAT1fJ3uZDb1+lbRfzrQmUrE4yBWSR5nA3AcLD5k5F8zPpzlEjilv/nLfiiBoI1iNGB
bpcdYAB/U2Ym58zNb3KHJ5RT3/Zk9EX79TQGeJsFFiNyQeqSo4G3XikMHHvob5nXfSCnOcCgt3s+
vYvchw+qtz6Zh9KPn1oH3WCBbHDJJRqTW43NLxD0hSFATJMFK05PnCkgOlueeiJPfBbmcnyb+oPu
Ee4RM6kuJmppFjqgehNJA7L2Jytrz908S9Tksn3o94peZAhX2R6nrs4nM/LUp+aj9atYXeLlgeIr
P1f0Sf8fadfVJLfNbH8RqxjA9Mo8s7NZm/TCkmSJOWf++nuw/uShsNTAV3b5xbXl7QXYfdBodJ8D
ipkVZWEMjIQPvBRg10M3q2OCO02gqVMOce6ARarB01ql2/ncXc15//1yKHwksGbWyHw1Yw3BHIX7
m2PWs2FjxjO3FAXjsoWAiSU08gYgIsG0GbGnun1eYpmzx7vhv1ko3YhN+MfSimYSGe0kZf45mcFN
GvEKgfuX440JJtqXgmTmOONMKRarPane5KOpEG3dkxcH5X2JyVKefNlvQuHsOEzwD4YRZWmP9HR6
z6Oi42h1nnJETwkaH7glwd1keLNAJi0oE5JAEBYLpI9Xq1M6MQqRFGxMnwT8NujdA25jjskOhlVP
6zgB0pTTY9+Dk/d2Km4neAvHM3fzw7Mdlt4wSuRw6mO4xt/0EcpV7JBDYwt24k+eDupf+KyjfKpe
OHY526kwOYIAfjkjL3E6jJ7kYTzQy67zr7r9P4KnwhI5tzZOrCsMyozpMufJimwrJr1NhAdUDFAr
4BFt7h9Im+1kICXJpGGU+wH3z3v1lj7NZNdjZEn3mtUdMg9qZ185+8jxE4VBFrUyNMicA6Ej3CE8
XYZjRq7uqvfp8+hOB9NHEomXIF4rC287GUQZW7WR9AnbqasH0lVW3zx12evltXFQS2EgBXfBfAI1
MAoG5kke/Jo3Q8H7/Qx+rHHVge4MoLxUV8n0mEecpgdeaDGIMellNiTSjMNTC2bwUvYDuBtjzZKE
RzxHcgKZZ4zFi2ps5YJulqi9tuFfVY3BiUi3ULOyNa60E/1lHy6VZy9n1T4iMdQbmYKGjlWBWKz2
Cj/uLUW3aigm4y4bWpC08Ltguu99wYl6zmLpzl2yz4BHLEqCWg3A4mWSZEcpM91K0F1il9miO/Fa
NRYmm3ILspSmfdkneQFOGBxZ4n6WQUCNu83j4CYJcpXE7QOtx+vD/KVySl/idOdwLTKQ0ptNF4Zg
U3UESm0q/kB25LRf42eMBdLsCLMHweU1clyJMJBCliU2lAR3K9Cb2gqm8sUnbb0DPYkycHoNPvJe
/ZoXfeiXNMY2GQyccsZnKgDY2OOLclMcwLZy5F16OYhFGDSpKwz0Kn2Epi3cGHv9ByojuNTxWjN5
e0d/vsm0zCRO+jYH/o/jawgyIX29G1voemSDlXaccWQOfhEGX8CD0uhaSl0x9gUQ+SmPl/2Al2Cx
T4ZLKerKXODrjJ5CpcE99aZ4pd2KFe4aKY+AgmeOfTzsjWYgeoF8DtM14CXJUGwUD7SKCkkwn4th
FCMuYAj7jJhN0v8Sn8meIXpQ4CoVInukDdbckTYOXqoMaJRzPq0yOgyc8Ck9LG54pEN7dFgpiaD5
rEmWeT+dZKdCw3zt97z27t8giA5adkzGUlG+X52y0OVhEXMD7cLeAlR875GfbUj1uLT5gM/f+Ztr
8j8G2QKT0hRkzDV4ZnpCTz4aJYvrzI098U5+02IrPCUHWtyqbZQ81trC1eCgPHKryfsBf/4jmEPC
kPOlbbIZAzmvZmy9z+u/CHYbWdOrcB/idg6COOfP0syzUeZLdxJJCAmRF6nJqVdv5/W6UP8o7M8m
mPPAyEMVrEsoSWFo5disPaSOhfxPhrRAoPPTZdhuhFJO53qhm9c2h6Q8ghUaVbZPl/FlP3U922By
yGSKy7hSUIBP55ehXK0ZAptm9ARCwst29nHybIdBfjNLTXNaaNEGteIqPCy8hk2eAQb052XtwOyX
5E6tQcM9H924yTjXF54JBusltRvyZQoxL1TejSoGC3hqKb8pw5x3iQEJCAuLQ2fiQkbpFOu77Cjc
tEGKwZORKlufaKtD8zW/1j/9wcdBizpkHSA/g2mNX7FpUOoq0xNAhWk8meWzKXCSmf0UY2OA2TlD
KOtITJGrgp09R/dG42P6ewnee/wDXoFwvwyyscbsYhlC2EMg9M7izk54FK8bO/bkg2apR9khX4UD
ry6x6xhng+z7+gRlLFEZMSWaCC1aRN6imNf2zrPA4CiJ50VIVrjenOJZOMoTX8y48rS7WADKLlUG
URiBH/zqBuGstZlIZxpXIltDdhMTSBbPB4l3X949FDZ2GCxIKxwLcofr8qBeNTMY7isrTTkZO28t
jEurS72ILbUh4/IV63lQGZ9nnVgF+XI5dn7jbeddY3xbNJM2F8Cz7BDdFltLxOGOZtrYI4e6tUYQ
u33TvPjIO1l5e8j4+DrMS9yZyHGL9quighgRhyleFjlro8fYh/zs/KXYwpQ2xW1XF4ik9jW+w8s6
xrqL1/IHZTaNj9XLzPloEuersQWpHkROxpLi5Bbv8ZJvN8cIjwkj2OEVG1d2PCjUeITmRS9nK9mq
VJr93MpsDfThpulem4STLvCchCXkblXM0goCuu7T02IrHhLdz8l15NPCJd4pPptcSPqo10pvdZtP
RxFlcwlK6zabGjq/kB4wlmY1NgTWMZT/F3Tc3zXI5a8KeIc5JyTXKgMh8tC1WUI/4GSjLXo+QcPs
rvxKiUWqg1FZMjK+IZha+z/6KYMocqzHg1DBT2Owq4tu6VRgWYj8wcOpiYIfj35m/5a02VwGXYwU
iittj2USX/Ew3vvYX2Hi9VAcNE8MIt5zO0WQS1HIIMyMslJe0qxA7r+s62kcaxfElLWguloS2tX0
/fJu8uKBgZY4NWtpoaNI6eolegupE7sa/psNtngVZ4qYCDNAUzV9cToKpasI/uVl7B+Z/+Ayy3Oj
hAa4GmSCymLRWWaIJHrhwCMHrdgy1DSTRjELZDWJNF4P472SN0EhPspcdkZ6YbngAIS5bSRSMpFY
QPIsBINLuYRlTFzfDE4cZF4OLamHyzu3f1c9uzdbfOrleIgmsUKi64/OgnAyUxss28hBFdBrCo7E
fQHZLQRsLLK4kaWYJe6BVtORHKE1cUUcGV35lHud11G1/9V0XMHBhCpDXPJXYKwbyl+8wi90aASW
TxPkCLukRJ2SU1fbD6OzHQaAJ6UVYnPAuF3fqgH+jiCTtW9DSrzLH4tCzUffOJthdk7JsnUIRfiG
2Mr2LIGCvI+glzZZKXpwI4MzX/WbTP5sjkHaAeIt5tLD56v4flW/RqqVVoWjiH4NnVlFtJSxshqJ
WHEcXF7n/vMtdH1+fjcGc9V+yBU9x0Ine3KTYA3qK8qhk3kdp3PmN4f12RKDtyXpagUNYuhlRVPQ
eMid6KgXVvbe256DLqK+xlQ5Z3X7IX62yYDu0E2i2FdYHbnWfKzuKvGjAx2v+Ddtd/vQ+D9jGEZg
+oGVOq1WiT6QqbmXG5/wbsRZzX7eeDbAXFfiPIlyZUZxNz1pR80envQIQ4bEag4KZqKEN5mXqV4M
ajpe8WtQy1oejr0W4jzJ8CDcvsRDaC2LbPXo2eWsjWeKwY8pMrK0Rv0ab9DJw/KlA6Wm6or4z8Pf
U8hNbOmTrb79J9zCEhk8kZthJuNK/d8cbb09kCixG8S5zJsTvhzjsMRASlKlBBTyyG56R7RlVEjX
F+KgidcVDrwHgd3URoWMJATlwRTNslXV+droSQJHWdLhWW9IFXRy/30KzTdFMX6Yw/RjXZPh4fIn
3P2C4Eo3QcoFiUyWMEU222Fdxgw1e3F11C6Ym8xtS1/lESHun6MbQ0wYTG241tCUxqtRQO7nU3bU
H8qgdQeHeClK3Orh8rr2P9zGHhMFs9FVXTfLePYDbhxKbww6BeSo+Q1lNviz7oGNNSYQQpmMUmmi
lxxsIoOVYEIrp4rFQZ5b2Se8igW8EemPLNX0TrOxyISAlvSp3iSYp1NuzVsRAgT9q3acoPArPVTf
Jq85TafRDXHLQFWbc7PZPc03ppmYWAlGWvRIBfh316n8pVWOGlfXYxeWNzaYs7UqMaBDJrjL2h7S
6K2u/qPfMydoJXSRASYiVBcF1dIh+Cw/gureUnh29rtqNwthDlCiZ6SoS+QFtABH7MGPXG2y1psK
sswz5JT+7g8KHwhkIziHN+87Meeo2AiC0EIa2cnV1Brqk954g87Zx9/E9Rm1mDhbUnDPZyNuL9Fz
lVvjafChFxVUrzqmkNBldctr9Ni/b25gkg01EIbPEe0dCz+PzgogMV3ls3ScMAKQ+xIHRvbh8bw6
JsoyY4y1YsUjbR+il6Wym/yhTQkEinjbuP+tzoaYmCJ9OoY4zHBoP07u9GV4pgJCBuTqzftaQ5GC
ymf/UbFns5NMjGWJAZkKGYtT2rekk6xu+UtqOdUe6mMfUnIoKaLqC1lSnZXE1ddUqGb6tcBQfZSC
PsgOlOuRC4fUzS7YYatzelXNRKH8euutfIyC0kuuhe8dDhdQgjqE87X2wemfRbGluVXto9Gs8OKV
hbWlC+GpU2sOxvJMMGGVtoUaSgUoMMJyecs64yEFHejlI3I/3zivggmkSdfLpu8rXNnLv8b+UCV/
gRHFileXaIOtmZxI+k3cns0xoRTq0wBOfhxY/SuVVej8xO/A9UO8zDMdwbu8Nt72MeFUrjPYvMMa
M9rC9ChGs4+qmHPZxH6B9uzabDvYPNWGAEpqIN9igTgCbJ8uHbcKS6v/OtWW+EpP3+RxeOHFLW9x
zNmVQi5vxeQahvKy5FDWxlERGvvy4ngmmFNLb8Le7HQUBtR6PcwVaCrXhbd/vJBljqdIQ+evSquy
1Q90LkG1pLB7a26t1f03YMdZEVtlq6tK7ZFSZHgIr+1p6R4gE8fBuv3L8tkj2DLbqodmkSsoc6SH
KDC/xl7+FQUI4Ro1e5yExctyL/x1+Tv95vj9J6rYutuY6W1WaxAzhK71cqTUm5EruICMCvo5pSs4
Cu9dgsLCBaRlC3BNW4IhVUf5PvqRn8BShml3040qq3UnR3YyjyeGun8En1dIP+ymeL+CPX3RF0xQ
mpktCDYBoWMy3ky8KizPPxjESKRSRgchLnoVqLpiL1KeLn8p+v9f2jbmsFVToR00naYt4n2Yf22l
t8R8u2yCtwQGFzStVTrokGJqNotstRmecr3kVid5n59BhrDSRjJXgHEhMHzJGa4FN/LH4+LRo9Z0
spf/tiYGJJYyX0lfYVDIUKIDpp38ca04aTL9FRe+DNvmZUB5dDVo25qIGU96LE3ev0lROMct29+V
x5pcz5Q/X+1nq+l6r6oHt9RKa0wyV4/MQDW4Ewmcj8X2eRGzz+tVBY/M/Br64yf1agyEZ/Pa9Eef
vES33B42DqSzeiRpWjZSZmIrVfR+Kx6l1MIt+GrBhpKX/z8R/PsV+B9kUBlk6PpMzyoRIbUcQcwe
jFfRiXb60itvfOQRTfLyF5UBiGIlZEhoYwjtBqQPAeFBOzQgna+cxOM9aXOtMXARz+pYKQTJ2dw4
8pG4a6DezA/xM+X4oI3Ml6NsH5x+VoGQp/+KsWq+QkZuBuXGKH2T09EqJh89I5ycYv9B9J+rsGgy
0CGApS7qZNxxmgkqZUqQ+WHnNK/VgbZvxr7yGNqlzysV/uZQPq+NQRDUvZrSpFRHILnv3O6Z2J09
B8q1mYNlko6pJVzNBV5xhi0q12GsD0aJclD52oMJFa+it3FqdU+h0zjZYThVTnY7/d1zyBUP4Gyz
xKpRgxEw6qVJyfAgOx4ka74aZguV0smOX+KbNIiPjWSrOE4/Xfah/UeJfz4vhrt/dSKj0rVwLPFW
qiSdPcbPeftWzK8FphLLNy3JLaO8DnVOnv+bJPzn15VEioCb7AC67L00hmWB+uzoGD/APC44gqtC
hhM6t5n1N99y/MSNz300P9tlsId0qagOI31RxZA0sZMbHYPSgi18Sa4RqMfqoNi9Hd+Lqc3jZdrP
h86WGRxa6ww3ahPMxZJyIkYLnc7YVQcUp3OJF7D7CcXZFANCxaA0qUpafNFHWbXyg2mtOPDDO9Oe
FDv51IFOnodEvHqZyEDRnNQjmUzYVK0GGpA/yoNsa7b6Yj5Mb+p1dVJs6I9hygOzrDyI5y2Xwad+
DaulT5FLx0tj6Qam3jVO8ryfapw3lMGioa4HNe5wQcimwiKAoyG5kQ10WN/2I0gur6aRm69xHJXl
By0qoSpSEfCX/CD+iiO58Qmg6LvgokXrG9Wmnm/EQL+Lr3lD3pcPFShG/BqahjKHQy8YuCiotT2a
gqXHs1Xy+Hx4VhjUIY1cGXMMqK1Id4+3bF9I9Wcp4wlF7bejntFNZoAm0yQDHw/F1ApEuwfRLv/q
LAzqHkrwM8/oypoOIQQ3+YV+3voYoGnWRRwgLY87Zdc5mRQHzaQ7WVNyyHA4qPKh37FfMlDagUNm
7AKviwbbzPxW5lFW7UaYhjF1ySRg29QY7NKVKtHVtC4cQ48wZmCMVj6sOQ+2drPQjRUGtjKJLFOf
o9+x+vG3HGrmQwDglrIVCVwC8t3vszHG4FU7VEYHBRa0UExXCpj/Wk8jAedk5dlggEkX8z5baCF/
lIDC6AVskcPEqDUpq0Wn27CX459IR9H8erM0Bq3kZUj6BirhTlLdSMu32bxReBJEnJWxDDsRMUY9
ynG5N9bPnVx5Y/zaGKHD2b99t4MAkG7iddVgZ1LHoW0VEw9mTnkKfTVIb9sX8ld//Lt1E1quwl3E
ubbu5yWQTP5pkvH0TlOHLpRxW5hsza/vJr8Eg5VD+ya603xcHLAxXKuCxbvx8VbKuL6iSEbV5niN
MaLhFjM2n+i8Kie+dk+UzdIYj9dIvSypgQQkbV778Lq5mcIfS1JZIWQuwu+cT0fbLz5czjfGGNdX
8IAlq5R1H7hhJcOzIkpeFl1JYWUN7YsIKoZSFe0i4yHVfmFNAxu/YpiaIrNZtFIRsS8jGO691aPD
X/Qiq7qzHQe0zsHrFt0PhLM55hhb5EpoQwkfjjRf4uF7bNrCkHPiYP/DnW0wR1in11psFBoqEOXb
sB5r41OsOVWS2rPwAHFS6/Kn462IuuomMwdpREnmqCmcsP4aaQQ9WOVrEvL6F3hW6M83VtJuNOJE
Qw1gyl6SGSlbfZNIPILo/ag6bxwTVUscNsMAvgUngrIEbdHXM/fyZu23K0CTVjENSMmrOpMsxWYP
tbQSmSEdbSwwm9ZBZdqHKrk7BSVPOXh30zbGGGcriswUQHKCnAKNyd0kOWPjgZeLgxM8K4y7oXOm
gqAvTq1J/iQpnxX0tSac0t3+nXOzEsbJ1AS6aHMMBYSY4PUZt8GgamovDj/XMQmq0Ypf5jlRbDU2
v1z+YBTkPuDSxjDjd5nYTkTosbikXKy1gCKqLjglJDQGV9N5LA671wZIr+oqqHbQpckgrjpUcSKZ
FBz8/pB7fTCh2irye0r2FgW9HRO/y1DBycsc+FJa67OZFOhAui/RKa9cLTc1xJoiqw+IpfvNXXVn
XNXfFTRUcnxl97xUoWENoUo0oirs4HWYE12FEiutroGLZvlBn3BTya6vJi+EdEz+WUQNMXa578Z7
oQ3xbE2TTUgDfxB7DzsomaoqfWfNULJUPf2l8EGTH53ojAVmVjIr99fHy76zFxhbm0z46RpGMvsy
RV61HjOzsQfZXpATXzayWwbaWmHCL45JqOUdkh5psGgD1BzEotX2FngRaM64nNLjFNr6G1d4bu8q
sTXMxKS2KpGg0pa54ofyDaPMbmM3lV27olec5NfVhcyua95xqeApQrIRuTXLRGTUDGKFXt/UyU0Q
/pgox5A7AZwj5cO/aDegm3fJGHMiqMOiGvmKp5bOzUcrCRrUfqSbv3Px4Y5fmtgFuu3qGAiYNKUG
7QLSkcVI7QwP5khbixwDOpIlNd+K4nrGU48ARobLXsRzVSb9CqU4iwwURRx99er8ukafZ8uJht1M
a7s0BnUyMMP3NWWE7NzJHVaL9upFh/a5+ySikq+/8co8u7X1jUF2GlxK0bQkGNjLfIDGJNWBr4Pq
22wXdzlOW97z0i7CmOByIFBog2Ah8+XENhSFWcV7qTBdkeSrxqPL3l0OsBpcmgbVAGWn6Y0iUbqJ
Loc2g9Ni5IrKem9BcdTNbnmvsXsOoWE2VhV19KiKbJ2g7/Mx0uoYKtC5N5E7tUDTKOcZfW/DtiaY
2CrmLAS5MU67kTxE5I7w6lL7Gybjj0ebrWF+EOUWl5ykkfpeYjRvqZxdflsJVgEyHDd5zO2G19C+
u6CNPQbv5fin2IJoXCXKKeUpR+7WTEEa+8+CGKgvm6opmhbNjOhEAZl+/UpZ4aOj8mA+VafVVx7m
+6my4oByK/CETLi7ycB9MYlyJ1D6e1L4NaKpuFbd+keXoMGdvsTxXv14m8nAvKTOpg6teBxrbWAI
D9rASyl3PXyzmYz7CbOQV8TAiwJt2BTtBe0GEHyWD+SbBHabcrZCm9ettAuB2w/IYESnFYWZ9WgS
1a4XO/RLL35Me6uBdB7K3fdoYOPNCHC/GgPssVaJaItCvY+ChgoyldhBtvxMBQtMh/cuvJcRbJfH
IHwxSX2mVSgkRS24jJO3hpjgPbitutW/fFzxlsXWk2RlALVJMUdYFh1+pJT4kUugjCA77ROvFZXj
iuydbczmrBYJvloo+aEiWWPKE9fZ90UoZRvau7wns3Hgnp5xAHdUR244rIvmIafzojAPLm8bxwzb
PFnKoEUtCrwRkAkH74qXQtJ7gilyzOzv1z+rYdsmi1qt8JyE1Yx6HiO17t1sMh4uL2Xf1c42GKzN
BS3OEjpmMNWK1eansDWsuP0mjIfLdmh8sAkgZEt+fhl2iDk0oLdqFCiCCXVnV/2Mod4C3Dlx5Q6h
MwwKLoSF5l22ufsGQS8qICTAP4R9ptfSuI/UHqkEHcaqIrzqhm+5V9iJPbqigwmj+zQQreSWxxe0
/+HOdhmwEONaJ+GMTQ3NRwEdbZPOG6WjAPdxO88WGEefQnWapYaWcQBHoOMnPyiFmwYpSqoeKtz3
xwZdAnhP1TkJLmdPVfapvqr6SR00XADjdwqk5nP1OXa0N/2pR2nkpNrQpX/KIFgf8K68+576c8kq
W2Ds9SFPSY2HK41k90I2f1Km2O7UPLGHsbcve85ugBsGaHrBum7obF9OFvZ6JglIqQzlvhB+xMqn
IeEx9Ow6ycYG/fmmEjdNYYS4RgVLKEe77mSIPL9eXsU+upsqKKMkzcTjBOMlZUoZ8lMcWrKf3k3g
OEaoecg0FgeNth6vy3u3cwR2fppj7wnlHIolEZEnpockaG/Nq/XFUKxqstCVn2N6H0x3JVcYbj8X
2FhlKoFSX4F7d1ExK/safZnRO9JdC3Zv6QuGRaBywH313vXDjT0GMYWwiNVcQkJVV7crtErIdbK8
DHhi53w8+nE+hPjGDpOkRoucRyKVsFpaSIlodn0r4AE1dqj8sTXaiG8PB1BkNZ5oRVye6l2A2Vhn
vDNt0CYxGHjbn9bEFTtytWihbWTRQ20uuMi0Pzirpau5tFoakZtoGNp0laWI+k5i1acI3c2xk9g1
6EJWt/8X6hG7Eb5ZH/3KG3vZmDUxmXEejbF6kvLu82L07qoanGNvt06NqWMdtDiqBqkKxjs1Ucrm
Sc1zR8ecCrptwDk8vQngU16CPxlf2ppiHLOMDcy3hXrmxMno9bHWWYqh2CgUcpoy9oBra4dxzDSc
U0ISvXDm2M3Uu0Z8uOwLe46//f2M663gxxA7Cc11snlH9Ku89wmedlT5PhS9ZHBzlFMvG9yFkK1F
xvnGKYmSXIdF8Tg6kgOqO0dz1GvNIkjvQ5f3oXgbyPieljeSuRSgLU9bd1FusomHHXvOvV0Pcz1K
RDL2Qo0m4DUbjkW0BH1Evq6K9vYf943Jc4y4r2ShBrMU8ka/cLsnBfQBt5KP2XP4t4bEh1ca4K2M
+s4mbNd1WocR8rpOYcjPctoeNb3zatXkeATnC7HXolyPC5zPWuFUWn0K68GSZYVzb+ashL0MlZKZ
FVUTUjrTp0i5ETLfxMPB5Q/EsyH/ultN0yjNQibwRxMtaNfvILnz84LXP8LbLAYPprFZGnPAbVWr
n0Pt2SR/MNq18WadwQOilT3JswGz/+RblyiQUONk07xtoj/fONWg9N0aFQj/GjzbOHzyyiK8quPe
ebpdBBPzZqyNYtgYUG40j4Ly3LQ/IulZMkQ7a1vOV+fBmc6Ef2HMphyBlg9wlgRSINxMqbU+mNf5
Q+Vh5PM2qZz/5mcMDrTFokhz3IPRcrkd0szq0idz4IEN7ysxoZ9LlWLqK8p18YQmXUn2lHB0dUCB
vMz3hdI4Y6hZBhgv5bW8isPwapHAIZVPfryUXkGWw+U1c7zeoI0YG6dJFaMFhqtoaROvu/KLPvHW
yzPAZA5lFq8lqRG8tFNXsDQbVFxQRSe3aAa3y8+Txavz8wwyaGEMNem7esycaj3O4nXEIzLjfECD
wQkzTfqiUAGqkzJed+liLUS7U9FZffnD8MzQZW4+DKTXwd9IsXsEzZHyUk1+FfO+Dc8G/fnGRiuP
op61iLDuiKbbFsNchwINL/Kb8hka2NlB8AtveeEBIS+wDQZERDnporqHWYxPUhHiZQKDl52cJmdx
6mNJrH9RjN+98G+Qy2DQJErrIQxTDO+qt5jBeR5PuofC+RFPJq74CN3oe8mVr+InXg2FroW9EGzN
MphipiNGlOsM1XnhWowMh6x3efOlUP6kZLi1w8BKT9oxMqoUwDw9FuFsddXtMvAO4t2bONTYVbw6
QYvnw8BIqcUk0Qh1GLf48i4+4slvwhOlxh5EVMgvh8Du6+fWHLN5UoEbSSEBnPDNDlJQ+COccjik
R14/wD5mnNfF7F6mdwRHWwspw8XTlSep4Jz99A/96AU/f7/EVpuEcI1w8ZxzZ12uZFBNm8opmz4p
2s2kPigyDzp+c1s7m2MwF7yoWTIoEiDqvndoSov3/85LH8Amxp072c8IzrYYuO3XLIvqBMSvlfSp
Kh1FP5b1bA3CbS/MvIxgP5jOthjojSaJlHgmhO6AQ7nSOzvJ/Ppr8bp4mlfdQiGmtKvAPPyR9MHZ
DyWWdyhNTENZ85nKltFXk9iOjolPLNGTndiNvD95YNiaY2C5SmO1KeUJ0C/rQdt0eOqf3MuhtY/8
551kIFgtJhl3Rawoyl9C7aTInzoerTbP5xnA1YSxM2uZ5M5gvjTqzVQUVlPeTlVQyseaK8XBcw0G
KqBiVWLMVinA0YEKrlKBlK2BU9T6aP0LlSnq1JfimcGLWK8jAbwG4AdBRd54BrfLm45iPCiHPkee
9nD5W+3S2KP4T2jnvCwa7KODKI2yPOKFC4lwFOC67RRu4ecvwnWa2ihKYpjNyhz9bggUa3CLr9It
r0t1F4hNsPYrmmqaqAAx622SYiJZCnwkPmgHAsGVfMEngcllJtzNDTaW2CsrcLKrGg1rFaK4s9pa
P8yyZi8rXionBR19qvgoLMNB6aqHYZGdbkivTMO4WwbeFNRehGz/EAZDcZfS6oWypMSRL4w/1vFB
Lg6XPyzPBAOduplnMuATfCLyvVk/qpDSUzgHz24xe7sMBjLFXhDDqEcNpUys0I/t4r4Cj2XzOjkg
ivLBPx3wXrX3ztKtRTZxlWrobhLco+cYsi1GfV+PCWdqZd8EiBDB066oHxojM2mem1LJcZXuD036
1M2c378HJqZ4/v0MmBQRpPeKDO4ulLdNfjeisxg6NJaE8+WyB/AWwsSVWITpEpswNK8vtXA38hgj
6f//K06hdVQ0NF2TRczVsOwXvVlVxjAimpr+lAhBVlyZieIM8rMUP466aYEZnHNGf0T9Xy0yYVMY
a0HCDNfbaP68LMcMYrLlCeQYTgsC8PHb5e3byUd/tcZEUJc3IBlqRYrDJR5rcmcO2kDFrHT1WNq8
l7udWPrVGhNLiTKZRYU2c7RrGCqiiTa9lFc0D5heZa/ANDOPh/Ojf/xqkYmlVJ0bg0wt8sY2aNPJ
kmLe99oBXJjAlB7+NURRYrlgVzEbGylH/kb1FjBj5BfvOtCzrXmtrx94VXGuPWZJphBBFp2UuKjc
Er89KEEIHirov54I7N3rvHsR1x4F4c0dd4jnNRzyEa7xSplMG3+oPHD1LO9y3ulsCX8ZHScGdr/a
ZkuZ5EpRxk5TwNXjjOKN2B0H7mAYdbQPYb0xwKRWPYkWdI0jrPHNfog2cfPH2BFTa2whGd77oPKV
eRXrnfvzr37CYGIkriQdI6Q8BNysOBVva9yf19AWH3s3DZYrtXwnK8NL3sAByY/H5K+WGZCcF0zI
KFqPDIA8g5PTghR2qvAGfy4bkdkbWp7IphCSoXSMjAS4YrhRnB9TZeScLDuZFBaDaTRMFmHeQ2Z7
OQzUsVMZ0lyO0JkQQv889NHBXKdA6Aq3r8N7NMu4eSSDQLh7vAyWu165scx8QL0yxqofcJnupsSb
w+TNkPL7yyZ2N1ETZQkt/dCVZ7v5VR3jpPMa47m6vJpkj+hfVOXlsomPRzP2b2OCia1cKJU2y+fC
KcrWHpOnpgOXIkQ62vXtsqH9s0XTRUNHqygOUeYkE8s6NKIU9xd0V7YnwUK/D0hi8sWa0cpe+9xi
x+732dhjzrJMW+dQ72WE1mFwZTf32pfyRXMoxTkJ0INj99wh8Y9TdnQzz0tkDrRSEooBYl24omF+
JYlDb+ma45LJYB8R3RRq4KDI1G/QpX2vKnPwH/eXOQg6MBSmeoqzOz0oXj5Y8WN9hTLFqXRJb0WP
vLLwvm+e10p/vjkH4nGqC8k0CpRgMnsqc2uOwI9RPP/HVTH+KWUY9Wo6fEVaKqDSanMAp3nXuCh9
XqrNWxNzDqh6HEJpQsRcdV8MbqZl4MTXxcLD2yJv+pNnikGPZW3wr2ng2Fa/Lqsbi4qVRxyE2s1W
N+7IAL0xSVOr513xzsiUocTSu3HQcrkmOEth+3uyPO3rqW1LJ9PHY5KinthMXrRK3mVXoF/6wyGt
64qpaoZsSgbjcFFRtGKZwxPwjm2hx6BMJCcyD2XK6WPYB6qNIcblsi6Ppll7f7ayaMeJ4IKp9Hlw
RIeSYPIK2tSnLi2L8TmjUxdQHqMTJBYmewi/N31pzXPmLupgDyXvWN4Fxc3aGLcrtV7rZw3WxOY5
MW4Vnp4ZbzWMyw0qykaZbqB6mZp2jzavVjSe60q6T/PMimLCO/4piF/YPdb31KYFRQ/lNetcBXLT
KdptHeKMruEtVxjLUp3LPriftZ33z2QOMbnVZR3VRJopSp50koI2tBOIIIaO7tIUGNPcT/FxkVyu
Zd5KmeNsWXo9geIZhgqP/aHz09gin4ZX0VPAw40hpvz18krfiTgu7SxzlulZOWu1hONEvy3vJIBu
jBYYyHmDeFl4H+OWcK+ZvPZGDgbJfSxBp5Xw9IA5Ic+qFVbi2I2TkaJw2zdWmB/CVbIXcK4VnLOT
Z4eBllwlxJh65OIpeViU4xjVlhwNlsJ7rN4F5I33MMgytbE6tFKRO/kBhRa/f79a8wF5/462scNg
StvPxayV+HbmI9XHrK41h2o0dZgkQYWaX2TkoArLSNYmUdVKtCgmBDnKBgfUD4IRvBBfvvwbqYn9
IDRQuJU0NM9hJOzX1KPJRmk0W5h7n+NFjaK6p4yxIrh3LfDWOf9H2ncsx4003T4RIuDNFr672fRG
1AYxcvDe4+nvKc5/1WARQn1DLbRiRKcSlZmVleac7mf9Mnuzt+8Rm0qupJK/rxIesTGKDsD/CNTN
2RD9Kjrs//72vbMSQFlh13B5VoodSXWAB2qRoCIe4gPZJdEOrF2SzUCNlxNKWRKP/iMVyDRpGDul
hjCDx2DglToBmBsI2QmWaHPmtOP2p7sIo2KXEGdpnc6Imp1L4H0nv+jM5Ft3/BdMBpzDmM5gUOWw
RFI2gj0uLLEq6N8W4W033xRMQHqWAMocsJwLzOI4QKnRMPPrCPx8zbcmN3kBG96ShdbWS/6NCYdC
/tcfgvLq1CgTETVDy5IU/eLl+/B9ABVa8qD/0HEVAKEtc0rdZK2JkR/cE0hFLBH9nk4jIzwyX5jF
8o1Xv+mdaO5bPksIFa6MupLkuQ1zu2hKlDdFOweQAiDjGQ7GEkPlPgIg0dSQnFi+ADFGbKxZ+5ZK
pbWvzBsS2N4no1OgSBLjPOrQLLZ4K/ZnxzhJfng3j6Zcmb27OKWLWSjpFhP+XuP1fvDP/n+AoSa9
haQbdTFjtymzMShuhhPWqkl5mlXn3JaiabykYnLhw7ZsO4EatySW2GatOaGKZGRHjsW3tnkvo17w
f0Lo7E7PZMT/GsXvoMvNfPLnebHFwoy5kmGBLEFUNFSlGPRCPAqAXXxltOdUAIACujtjxTCOP1xd
F42oSBgMipQNAxl2gnEoMSIHodGO7J5DLdpqDxOouzE3a0kKO3dlHBldmc4B/auMSwXDuPs/4uzQ
CRSrTEzJe6PDfKmwtKgxUnTWp6XipBbOQwnanNw2uNkc+luxmVxuTKyhLBiHyNKP/H11QQ9p2nNo
VuNKw7zxEGEDFFljFfx32mkUeVZGSYXEqDbkGLuR6CGopZ2HtSMOLBS5zcvZEAS8dTVdVGny5GDJ
VD1KMMMoVf6ifpuTa10/L8A7HX7tx4rtYLWSRMXEKBO5BMjGqd18Ea8T4PEpbnjPmb03+ZzVfgEl
gy1Y+k3kT08hzHJf+uaBrYRTkTKIVb2tRzJgqz9l/bXYfllY+4UbgCg4rYsMmkeZy4E3GIg1Fu0F
U/kCzEE4W+xN9ymQSSIM8PAmGltnFt8J4wDp9Y5iFKsI6/F4UPCqSbYYBW4whexLNxdA12HVHTdT
kZWOVFAZoilOxRKt9WWarTaunVk3vP2jElkakcxk5VzVUKeRXGHcLwOQKAZ27klFNZZN9QeAlV2C
T61ZnUO4SgOLIDtPNj75rfbcoLDL4vRl6UuFFG5BBNVyFBmU6UXGwrA+sTpODMukARbnMNeq3oBb
tMuZi90mfpkGRoK63f1cnRoVR8Q+NcJGfpsB6Q7FYIpOeKx8Ddiso11ddx53YI2dsM6Q/H11htGE
AYnWKBBWuiizkMA6ilaeg2VwDE3yFr1nqMg6Jyq4IJtb4iGVSDfeFflT+rne5+oTUgGkzNOkaHgY
pYJVONEq7PpJPQxWeAtYQCu+Yclj6EPP0qhjrQZGjxPTC1l25npYrIjLWdAgLClULpJpg5gNElLu
Yo5MHVOu9cu+L28LkBW8nBUR+NLUPanUrYaOGVK3JItOQ7acO2lw90VsQGmQsHuRQRk3GFClucjx
/EqfDZ9EA/JA4q4Tl+AjaGfjDiQXqEXED0zgYxLsPqTfK8mUkS86l+IRC9et7B4deNiElZ75A8GX
525ZTZCNydD3elImXqVyKw8FqejEpuSmTuJmL92RUEQXZ5U1e0R+7KNqaCCh0YkpHbocJoEwIg4l
3Jf/xmCAzL6A8gAITfpBO3N3ZGKOkKh3pcszRG/Hw4tkymSGaYkXrA2hrJselvwLJxwjwIvt2wwx
iT3tKJOR5bxOogVmyZcnTTnXCaAwK1tLF4Ycli6UgQw5eskNjz7CINyWwVdtsbjo+9+pQlmFKCu5
3i+IS5X0Q60LEAwdUoC5Z6Hi/J0gOgByedhUKVLeFnCo+lHhHxN0Upno8ORy//PRyHQzXx7GiK9G
DGC0DiK5JaHkFviEdS+BD2dsrgGWPCoEpjIXNQKHGZrlpgPFQeGm5wwgVn7nkKGW8IY5jUHOfE9B
KoMqA001uBIxd5ROvXbo+Rsd8/dN/jwtg7V/ZPtODFxU/FdWlzCg+zhOJKPrHIZrQ/TCo3g+CtnX
qOKwV7jU55jDwtK+zH2Tl+l56wWjClVF2IejOXGlEC0SWT0V6eDvi9m+WP5/lJB5Kkp0QdFguARl
9KE9hIOvdozdSNbvUxEiXWYNAxcwCzEKzVL3heT73ylAhQZebepCTshMjuAZ9UNu3O3//h+ui8sX
ogJDUXBiphqI4PORYAnqh/BQHwgCQsaeriM2u2fTVGzglYRfxAxF1+aNcpdcwJGLBBN4ZpXH5Ill
eNDbnM7KrLmwXlqehzQC8gBmkFN2070QjxXd0Oq89IFsGLK5F/+QRf/+om9ffCUXcMZKWEtVAcDX
lNDF2slN7KlXk8V5uotmh8vk1d6/pzDq996BMRkfRHMKIxkV0BuIN0OVAzzZmaQHhrEwDvCty7NS
bR6UDPzkqAJEB92T7MUfTGTsxwYx938YxmRJI863ksY3RSFKHMqGijm87YIsqACAFRp5U+WxUCa3
rAVQLbIMlFSDzAO9F7aUfRbLZD9oMjyhf+6G26a4bsfrlomyvRX6FF4GoIpMYBZo4sxBHBTdEJFV
GMq9hr5eEP+TxM/7J8WQQVdchZgfojZBsqsKx6SeTEwl8CxetQ0uHBBXXRShUZ+wsqAlaiCSnRnB
5UzJzo/ctXAK6zcW+foQXfM2StonMKHn5sTAEmRpSNm8JtZlY8hIaIJAOM1Bc9cMgl9PrLLJVoBf
60jdjWOO/pqkx2SY7xCHfqoy1NhsjK4FUEaeo/qf6mS0g6xA96EV3aiPjYLhVd6urJk3B6xNvuwb
B0sn6lJMZrXiObJFnmqnRb/OWY28zbahQpqh2GjR5A9oVlxWSILU4mxqxZSP/2KJcC1Q7zBGfUjd
/77aBzsUBDweZVEQdbo0oqYRUCoEPAUa9VAtNxWrXryxnfNeAHXLjz3fDaqO2MAFLqbdnfocPvVg
OFWc+ITqnYu5EkdHn7d2R1vC1Ql+im/7R7YZnVYqkr+vQmEqa4Msl1j3E/PZFNOD1DwMQCYb8aRT
jvuiNh1rJYpKCPKam+S+hLIBd1sDs2rEvG+VstC5WFLoVECM6qCdUPhRqjOn3vDtFyNl5GaMb0bX
RqSCx7ZsAs8C4JoZy4hK9RelfRrz2uxZez6bLnX5aDRGhqSEkQCUrNyWlMJJNKD1aiP3maLqys41
KuRFTcjHdQ87z5XQqzhsy+Y1w84Yx6JR4a5oeqmK+B6tkUKyxvDXKPwY+R/7Bsb6VuTvK1vuA23p
QOiMo6/vmvah7h73f387pK4Og4pvWl7xQtGQpxMhKyS1YeGb+iO+aq9AVnjKzqy53u2PpggG6Y4I
QOp9r5CY16kel3g79cO9XH1VOEfXP9NJUoSLDCoAYGxdUssQDA86/woKElMA85Ka//dlJRLoLlJo
3w+GINMz7Pg2fH2Iy/SslyrDK1kfi3Z8PpOSqIQR620GoizNlNXJHmbmJg/5HfqtsVKF3ovK2xkN
q0AiycnocCZWGW7AjjVgLmEEgVzjEAKGwlPs+Nm4ZQln6ChTuaRRh7o2a/AijLlblfBNMZDDFvef
MvPfh0UTBDetIYTFAg0J7AYG4ezSU28Bdo09JTd7Yj2ntr32Io2KDCMf60afgeQ0iC1OXsxeYI0p
bC5OrI+MCgygVjSUPqhI7RwKXcVHsuiF2akzqyLLOh/y91UEkjItE9H+QjGH/6V1p6p/Ar8D43SI
q+zZHxUUsjwCNtiMKKeehe/oqTsKb+bop3DPk4WBC7v5p7PwMa+7M6taz9KODhWT0BgtKXSDf8lU
U2Dx8b05DDNDQ5YYKlaIpYI8MsRHFDrRDQxsyauq0wuav/8hWWKoeKFlk6LnnIjVO/Fu7F5FxVFi
xng1w7RpmuAiTDMQK0V4w+rNi9IZhzngrH0tyGnvWANNETwGQhI1M9KdKX6agrt0mh2lwHz9MJj7
gv5w+f32U5oYOJ2nSBkJCErwVT2SqBfZ2KeytV8Espv9SGd9OyosNFk+DEIHxdLMz7TXcfj5l/pQ
QSEuuImvMX1uSzf/kvOGTurpjwRWUj2FrsSwBca1QXMBVwC77vQUtVCtEHuLL0qwhcTCcoxCMXe7
rK2caMkXe5qjyJqU+m/thIoao5wNUy8AQSzKryalN/kxNCPNF0p3/7Nue5WuiqhAgAWLhqiVWz2e
lBxNoqQ+13Nl8ooz6o/7MrY/5UUGla6qS503hhLj1VSJD8YQo4YdO2kpn7RUP8Zhfwo6XCXV/Jeq
URap5RMqAzVuka61dfWqDG0h+FRMumhG2WSnCZyWL4AHb7LEWsLnYARl38yqzJL/6MeYcZFCznB1
Sw1h3chxixtE/9pg+Jb/SSaKl3v9QQAB7fIzZ422b7+XLvIo21PbWZM5FcU9WZ7t2HiY2/RxhsE7
vMxc2SUZ0J5u1B3VGfIkNSKR5Ulua41Pyr16RfbgUlfp7H07ZNk6dVGlIzdJsUTKAx13UKTaUerY
TedPzfUowuX7UTdVM6RqvPAhJjTK7H5oOqsT42MF86hm6WRowSNgsK/4OHa4EpDDnHDPGyBRyIKD
MWWPIKf1Ru0T/IhI6DEKKWEPFWgHPK27IWVzRdp+yw3odp32jP4sCHsmkMPqpxQYe6zUl5j+h4Nd
CaQ+QhcoQzCSslw3pVYIRNSsjby/Ok+6rp/2uTgCSRk33OJw8tda8bWY0VzenNFanSVdw2/Vjm+N
ASmB+rW5aoE284WQi5cWZ4k3tWRpdxOwflMmYjPDVOlCvm4Y6mQQEJay+S7nIeg5vwrx97/7fHR8
lPRMnDmoFuSnuLK6drD7KPo7n3vrkaxi11ShdVhXKN23dWyJXecCQ9xXgukzsV4E8IUkyZg0p0Fr
ej5a6mQZcVtXj214XGRXYlWRNo/kIoKuIvFaHEVhgOENaSwOUhp6wzR7XDwyrhQSXD/6zW9N6AKS
zIkSAIdQky2n3pLDn3XOO8Z4JxRP+6e/XZtd6UPdyrms8NksIm3vXN0T7NqTclO/GgGvlbr1i8h6
pG7tHysrcZS19eiCLA0fIdHAutYrz93Pywj67688pss0bFy396nCiA/bIUhBGwfbOLAM6m7BtE0o
hCVym964LvvHRGRUMFi/T8XUXNC6aiLwFmj8mhoWPwXWSuRmCxEDNb9VoKLoKIIKepYCFC+OBD0x
98nVn141oCFzQExhJx5rEI8lkq6XqENThnmLRsdoFYf+uffiI8Ztv5MNwsEjD1XV2bfEbcf6rSNd
JFESWeV4FQIl5XstVGYyAEWdY+EZvnXTPjrWRQxl74EESLl5BAITKSokP3SrdUpHuSHQLqUV/Kh+
dehWgZLiKXBbILiXtuBgANeTr1XAvRRn1njWtp9f/juUP9SxtHQaKdrMWOnudXPhS7MN7jigwe5/
XuaBEjNeheAil+tyGPBwInP9+T15DE4+oDx+TVj3IGxYBmOs/g+h5aIbOfGVxBaLXb0cQ+LsdfYM
IoDY0Q/iLUzIAX/J33m5TGWrmSpkWVRjAChTwsTkGyHzVbGSGGF5g2uRJFAXnahgkg7T2Motasmz
FQMOM0W/ZzrNr5I32s11dcST2mPNdLJMhIovXSiOqsaJ6J5NOSAhwJZx06sicg+tASZcU8g/9i2F
5YhUsJG0aawiDaXlWogdmY8e+pJgAAys98z2VfD7U9JllmqJYolMENilEobmUgKuDMx3Tj3OTjvW
1+I4OU09eVpWocY4MoL2H9zhkglTxsknWWKMIQ6S957zZ/FZ8gm7TucMM5i44One5zz9IpAy0GSe
qoHLkQlrg5fwgSMFV7xwLXMxw0S3r6OLHMpCxV6c0OvHhd5zxiGfMbyTsvZMty3ktwg64261OudK
souUlxgOU752zedLV5e3A510c0XH81gCJUfUXClufCTTJY1D2FrfLj1r3+63/eyiFXUz8EkR5fyI
C6hOO3vqImtM0nPd1lYlt4xgxfqAVNTXknbpjAJVspH3hMANtdRMF1aqtWkIkihpAtirJJ7u3c3A
JOHqCikkgfkC9SHINrNvLdBlqmtQR9nK4TNgwYiOK5HUHVMu+lIBUgmpkIjRWOWxLK8b3g2C+6jJ
LMH4CRKMUADSUXTVBwyHZmlL+fPUCFKfDNi4LiLeQlfUm6vK2TeQzVNbaUd5MCr4bY0bprDbyeG7
0tRFexFZ5Erbt+ZKCuW/XKePXKkhQSGshFhhsdOzeGhRChH90Gbm48TSPqRDK2nU5dJMFR6ZoJ6z
k6sqNhU3v9Nt/qASgDtQYrFpmFnfkLpc8kxdjKUDOHavt9dDoVptlh2DjFUsY1gDjXHPtxyIvhQN
o7+qdqVnuZX3HWMuYjsVkBRCkQOeJmyYvk9vIq1R4xp8h2/+pVqCH7wugmNYs8t5oVVGZvKz/Na9
fsYGL0KpyFFMqOCKEh7SgDPwkw7DQJ3oyaPMCFBM5ShPjotJM4wZRTIglLq5X1tAq3wpfMy4HCWr
vImOgdOycvPtQ7voRrnwMCgtl3CodojhrwbEUDMrIm4b30UA5cCoijULH6PKSCLiV8F8nE7KffIN
BAwOYJ2PqK0vrBkNlkjKm9MozHmBgzfX+kOkHcPgPLJYblmfjXJhZepRaCTY+qV0rqLzLB/2TY64
5McQYYiyBMhIcKdTLrtUaSIINb5aCoCm9DTIt4V4pcapObeDqYw3ovyfWU1wixAoBgKhBBpl6puN
gOqLNB0Ny4K7AcmVaQg3wfh9X6nNj7aSQX00qS36miMcFRznqtGPen7e//3Nj7b6feqjYe1LbUay
wSR7oS/5+kHx/hdgq+3b4iKHDnT6sMyLCkR24OXDT53F78zhWB5I6M4+t5+9OhkaIE+JDIxrc4je
BIVSsMmTOSwtFHYxI545yVfjll0DZZyUToVZNNWAkzeD76zQJnuSQ7fQmW/jzVtw9RWpqFoWAMEG
JRSGsWdTRw30SnYiNzyXhpnGuAqxM3r6VFd+JZKovXoci0WZaEYxY5BffYljw4+rLzXPapazvh0V
UdVOicKmFdCTn2RHjQM31lnI9dvDkCtFqKCaFoVm5DreG42dXpNrsKiczlwsw62f4jMqVOgtJOb8
kpyB+gdyLUMyWS9klppUwEijSm0C7NvaePY4RQXY4bpnXIibcVxWsdcmKIaq0DiXmgraq2aE5WNG
tlKPeXnTfqo/uhJBfUhtynW091AuIZhBwslwSBGWDb20HZlAU4/lfTDV0zP7KZ+XWmMgbflXTIcF
iMjnfRYsCwmgH24N+SKGsu+mmZNmKhBgk6oy0xmBQv/SNaM1jZwZTA+F8rAfcLcP6CKPMvWyFMqQ
H4ASuiiNb3C6rXaBpzWzvS9m29QuYqhD0uUkgalJgAhVawCKHEL5UwPgqw9HGfOShahPRjAD9cyD
QxsgpOFXklTKD82zaCO+/tjX6A9XyEUl6iqM5EGqlxgGoZ8FNzwtp9iajoRHG5ejrVv70sj/fs8s
qHuxj3s9HmQk5nPxoyyOE3DWw+GlVn/NJYs7hGHob8ASqwjbK1ESFGQjVFMjq+GCw6iVx0ARr4xa
t2MVpMNjfV7UgHHzb1eWLgdI41a1IEyLDfI9Rfhx6pRPxrVwT6ZNazd2hdv+xHoTbM/4oKOrawKe
+SJ9LQfiKAmVio/KneJ/yDJiZIfnWgJRhOBg9u+cfts/xE1fW8mjruQG861jI2CTKudehAwo0O2B
zTLMEkLfyWA2UpIS9TK5v4+yu0L9YhRMiOvNKLXShIpSU0mwJmf0hsLn6BF1R7M9V50J1MDbzmkP
sl9Zhm1cGf8DGS9LPSpecTro3tUEoDNghjtOZW2OY+NrSez83VFR8UpVi77oMcFkj6kf94NZBm6p
Miq5LFWoiIWOaz7PCcqBMe93UGbxq08hngIL4LeJU0Eqk1LBiHJExfBZ9wx3eRmQ50rHxFRP4Lpm
BKlNDKS1NCpKqXqv5qOCfLACgryE/fzwKJ0Ku7QGX/BmIEoOd4kT2trj/mGxHJlGk5LUqsGc8tvd
/LaqfxO8dn6FVzcZhAkAMMWa8SHH/yEcXz4rDRY6d3IViyMgktX0oSvPabGYea+YLaCJ9lVj2IhB
hYy5lYwEcxpIB0TR7JPYaoNjn77+nRAqZADtIlq0SEVxWF28PM2svpWOYcvCYN7MAVYfjQoavcan
XFoidRfyypvG0Y5lBizJ9p28EkFFByUIglaa0FOODoANcQBuep7uB2u0CXpCM5r7341lBVSQGLJU
GuQYVtDXyNyNgzZ8rcanmQm5wfpwVKAwgOSeBAkeqwPnTmCG7M+RO7+Cjc8W7sJbLAd6rK7gJnrU
ypNp3M90VueQr/ECSg7TGzqs8b24Aky3U3sGnq0ABSfbxvxJOxKEd9YS6VuL4qN/qbIoAU1eUGUq
kLSFOi69hlIG2POuc8BKLp5yFM0Ej/NPTVopv0XR7bRIXtC3IO+wAMu41bkbGcFpM51a/T4Z4Vul
U7Um5WIw4B2eceMJjL8uF6eViVGYUxgGHuAXzqIWWCLHmlnbjhwXvajIIU/6XCtkdCjMUHNM+0PP
yZai8Z/Ku1f6UcEDtdxc7ToyqQaCL9XKkEQ1fuUQKm3Aq/vMAYvt1OOiFxVFRB4FsKACMIb+Vb8b
IHOxBbP9qdvTMb/i3cQnJF+kzrrv63+4Yy5yqdCSV2036oZCiqAlEEEfBTN0Et4UDSzCRKfuybAF
xgw16wSp8DImSd2XBAE7Lmy5+KfP3YYFW/yHG/uiFRVaYgFJKU+I0MPn5bY/pliwIIz18oF7yp/U
Rxlw/JmTRwC1ZHzOzQfNymyoxGQZFVXMyTuXwG2TEQeIq8zppTM7JzDnA8BAbMlsvzHp71j2Q4WW
aWpHowQ3op0kX4U2svThn3h8BFadVWS9ZfQ+Q1HiZzuhjIapK2RlMkIZZeDRko8L1osCQKtYkmeA
fmZ+YUVOhs3Q6/dThDqBMGLzLAaUd/xdly1JZc2nEI/e04iKLAEvqGIwwy7JRAxZC2xRz4y975oH
qPAnVv//D3f6bxNVqQCjADEmUiWDWEpz0EsLM+IWyov91XDmT/1JvN8/sO3L9iKOii+9wfdVNAYY
VEyeFvBoG2Fk7ktg3W70onWc9fwSLNBocBeXwEEbOZCzlGPhjD6TnGXbIgxdMXhQ/vFvEWB1/xgL
n/CJjpt8cgW3crF1DXTyLrECf3Awo+UDRUMbTVaZdhvUQLmIpfw7BOcB1snRlEoOYL/FvxTr3opb
gJMxsOUb3WxM0W9vVb9iJi8sjSkPjzolBMA9Vp2M8TSVqLKL1wtrCochgy6SYA0jHHpZB54B/2vU
r/h5MsueESO3LfH3J6QLIkE1SnpCBhFK/QQy5CFhtP7/4FkXAbQj95GhV+RxqJgo9QTH9Gg4w1G7
C8zpOnKYJrEdNy7iKEeeE7WK3t6iozXYZA584hEJCcC1eNVYo/8paIuLCYqUJ8thnmixkJMZ+utm
sMT2tUm9fVdmmQH5+8q5KmMZZB4j+nYcikeSZKkSQvzI4qDdnqNfqUKlAssE4oJ2QvKh3SxX9dcF
VHChlx6aU4MitOgH94lXMAm5WfZH5QaRXrXY2ULm2qWDqQo/JBZ4FUsAFSOmfMyCckLqnS2uUXXW
MPLW/vlsv9AuJkeFgkHvu1ovcT569CUOzvzwmgmvQT85+2IYZkDDxKilHIYGh0IisB567UrujgqL
Cp6hCQ0SEymZqrapgLS3vFUbbF9zgSPWTjk0f2fSEhUU8rBtWklEPt8MxyVFCWfwlryw9z/YH96X
vw+GJurNc02cODLjqtzk94Xb+emRoPcaZ/5WOZeHwplPmRO7nBucA4cFts86Liow5EmEvlwCoIEc
k+BFc16UxMpZu1mbxq1KoqHwIqbzaVKjQC2SVuRRqIwrb06uGmb0ZgmgY0KYlDNvoE7PnZJH0u9I
HpTQ7DQM+y2WDLheNbG0ipG7bH66lVZUTAimYeJbUl1uUswVxrWVVbPZB4/75sFSjQoMUTOJydSi
jjh3oVOlxqlsmeA6m7fRShMqNHADlh5qwlwbnAd7QMMBDZynzgwetGPpzi/py75K2+2Nizy6RinM
dViHAb6chokD4wSmDD89CNegYLUIgkLtf24uaCWRqjxURp/ORUC+Yvstyb7IEeshsG0MqiYJPHl1
K9SFXvScKs3GWx6bX3c/0iOALh6z03LkgJJaWWFq6desIuI2uoF6EUpsZ33l9kqcTIBYtqtO94sg
PTYJyMTl2o6QIAkSUM652hXb9iblJFZ5kdjdh5fPSjb5ICvZXAUCM/Vfcm+0i+zyDH5PN/hhtOZ3
AAajGyy8Znexrd5zjE/N+tKUr9dFs4xqikeJKFdWU6qW1jZWt3xh2CixiD39KO8ex4oHKSXYov9F
ilOtxZcPpKUZHVkVRuJee6IoFw/1GPMCBdwhAWFS6w3+ciQIoKx2+nYkuVgL5eVdI7dLCXRsm48b
U+fD86ALDKtgnA39wB9EhVOB74JhkSE6SgvAIhYRgGAKMJ73j2czBbhYH/22LyQj04sU7+5yKcxa
Pymt5utTbCaCxEibWCpROUDWlskyGRXejOVjqlm9/qtnzZ5sitBQKlANTQXaDxWcmkZJcwyYgtKB
s3vtmZd9I2K8n1giKC3SfpSNiEARpjKYYhX+ah5jLwzzz5z/ShMqCkpRW4sxgbTtlHtuXiwlPbQq
C9p4045XQqiop0/YyeEW5Et1MN1kGn8H1C9737xYIsjnXAW3pEd/P6skZOOK7HEB2jRd6u+L2AQP
R43596lTcQwY0I1WE9Sif/fV26fhGwrUTuy1dnkg47+NhbLfaI4nFgDhdv12JZqKbfWImtXQIYTG
z4sb+/Gx4E2+Qq+fDAuFN9HPkvW8ZtkfFeL6DEPUHboLKFyRyniBCTzTuK5tHZsyA8Yac3f0R2Zr
fjOvWelJRTwtF9sB487/Flbna8FEvcwRD9Mb0Ieem59C7brIo98+ehmP4RCgvjTy5zmpHY1rgMfy
yDCczetiJYUKF5mBw1NmEGHoZ9LYK++G04DiARmTS60eTCaNKZ/I1AEL5HE7b1tJpqPI2LfzCBYh
e/jelGZ8DxQ0M7BTK8rMRMeljwazkzNMh9jih8txJZMKKXGsZ6k64D2pDF1szsDdU7TcmZsxMgss
Wmn6yOjiMExVosKLDO5CuckQXsLyRZRf0rE2G65m3Cqb99dKKyrAVIYK9KSGvB0CT+QiO0PZM18K
q2ljRrrECGU0kpyUch2elwsGG4PEGhfxqhJmRtTfLuIC9oUnLzxJ1ik/azIerd8ZE+qcCFK/3Ck9
GVuwvKsAz4BVOiOR4qM9/JZFvx2kPOb1PI8BdTtM7ih1fi1iGjDDy9XgnlPtJul6hgX+wewvIimH
4/UW9DoEdaaSHezsVAeQTXrAQkadEEb4D0GkLayaIXX73C5CaV+bjanvOBGkWdmpkj0R9v6pOHKR
QHlWD876vI1wauhrXxVXZFNo8cWD/CpdY5ksRgORTApgowGZPLOgtu1lF+GUl41CqylAM4Zbh/dD
dQyj+4SFf/CHa+4ig3KyoBXlBrAEcLLv8h05tQCrw/xN8EAaebHLuuQ+qqQCKxbtF0NHHsfz1K1a
IQ3BBF2DWnvzpcfQnnGjs7CcPhrFexHUNZrnSOP4BBOqg1F5esz5ZcGKTB/j7XsRlC+HpdHFohhg
lXyOK7OVZ4crhtNk6NbYY2LZ0BiRcFslQ8cWlCbIEo230RQ5F3R9V9ggBTDix2hghPMN7yUK/Rbw
AW0jLTK8FoGsZKCwn2uRKwnpsQjjf4xJt8RJPYiK5uZS/T3josnkAsNegtpsc9kZ5fqffZ/bNpHL
/4WKJE0iSpMINh17GoEXX3nyovhRxhow3qgLvFeZih3qFMG9BsR8AgBdfkU10coP40E8Kf/5WQFB
kiRqgi4rWBujTN7gMRqTa0SQ7CqV31aPasuIgx9vyvciKJNX42kB9zW8ShNVt4ojv6gnZxHAFlvK
d/uns2mKK20o058mASNMRZYDKa3wBqAgL7nIsPaPuds7bWhIDKWLhAwYaZiAOUgu2elJD7KbHFlo
lJtOfNGEBsKosBQfjFVb2MrYmJrxxEWPQfQTVF9mNI/2/lfbtOmVLMrYGq2KJxT00MwH+urCWcGE
3WqNsSnJ+m7UXdXEHBLPeoQTD9IpyWZLHhNX0BPZxIzbsQu5UweqDCX678hv78+LmMzqITgaDcgs
4qGwJ/E5b0vTqNy58vY/4PZhqRqv6cD7FWhCkbSL26rVYBOyqFiFfozKxoybL5r4KPf/nfIN+siS
AgpdVE902jBkbZxjTUMwlKSraPpZ1c+8wcIV3nSjlQzKICQtVbA8C+qhLjC77lfFHrkmp/0+B3yv
BWUN+RinAA+ABLIZ11rLN+U+O2UmIYaafeV1YG1gbiS47wVSZhAvOj9iLA2Quw+zE1nSN/FWNbm7
yI+O+cu+NWyMIb2XRWUtZTxruUD4ZZKDikeVgnUoMbENa/w+2hgwtFLZb0WTt3mTs+X7feEfk2vI
BnWAIuAuBq8ZMdWVuUedxs9Rg/pNY7hFnFhFfuYWPO6Gpypz2on1XTdDx0ocFdvDeRwDPcP82hg8
FOpRMx6SkRHTt6//lQwqqPMdV5axAQpw0cPMx5fRIpQ0wa10vSjm5GCg64FVzt3IO999RXqhshGq
rlKJyP6oe+Nb2YEMimqo6ch+bLOmghhfkV7dCLsebMgBgn2yXA95auWRJ+GZsm8ZGwMS75WivFqb
4oBLsXb/xji3gOmu/dmcOrM8lHbylVWq3tgdfy+N8nA1rvLICFESBUIvHK5wsSucW52pYkJCOApO
4hgH1rTTtpcrkq5rqq6LYNd7b/1hAupso5CJUDLoWwP7OrUUzPZ2Z5aNbGY1K1FU8U8Tg6BpOwLn
nf1qZ8/geLtbvJJndV63beOiEuXQy8jzHbi4ECnLb+OM5yoH/g9J0H/sW8dmyF+pQzly0EvDEC/4
clmmH4KRe9UTFhYJSxPKjwFeJhcdsIHtYHiSFG9KXjgWWSlDiw/jz1GWTxw3AI6pP3bpl4I97caS
QOX/XGxEZfp21ePimjhLf+VfG2e2sVDmETBlw05YsLx/cNzfJkCjNy/CsCy9gmkJ5WF0SLGXA1pn
/IhGocVmqmLY9Yc2qF4VWJpMc+xo9FcSmKnlZnZ0cXGTyt03OYY9KORTr64qbQwl4P5hi1Ju7gtA
0cR3vWTvi9hMzBQChqEiGklvV8tKRD9haiFS0TCTkteqrExJtpYoOnSY1coSkSFsW5+LMPL3lbCM
61o9VXlAByWRmf4/0q5sOXJbyX4RI0ASJMFXksVaVFJra0ndL4y27Oa+7/z6OZBn3CyIUZi2Hde+
D4pgVgKJRCKXcxrigtvbsakt8ePbFvhLjOB4qijIFmsE2fxkYHxiIXdqbh6uL9tGhxZ33r9kCE6n
t/N6iAuoMr2XB3O/eK3b1g76Ym/LwuVU26FbfFcM6fjC5iNhJVfwQoudzFFMYemdqb1FVevSFCTY
xuLPg3quNcvBhMGjGsvedLKdEzxTOkealSmwxM4CR0sZAJfyVNiGxD74j/8U8/5STuyyRH9lW6sa
cEkBHvpA++5HZbQ3+YyxVLt9zU30KSbVb6eOL/ZRrEuSepn0sUV4ptTLUVnGJytvJQkEyRH7QAZY
WT3JmJrX4Rx7MTPcZSLHZgwOYVV7TV55wzj9cd00N92TSSzU03X8K4ZKLRvrPNfQqpqVX+bxwUpN
d+52OsjE/5scIVjSrIbVVoXwpS123QjIk3elfWx/v26M/VlpIwRJEdi7p1kHgxPLnjrm982xlpFR
bt8eKxncn6w3aIrKwDTQbTnvzT2fIqtugGkJPAYUDz3Z/JFsewQfOKe5XSfxgKgIDPKGUd2kafmj
LkM3zcrcvb5Fm6d2pZjgCO20L/NGgXHT+buaqs7cn8L5z+syNp3tSobgCI25Kyq9gSPMgILIGsCZ
yTivtp83JlVtwyQA1hGnw/qxzjodty5gXWeXgAia0rsle4tdFSBL4PYqD0rwl2yftsPzX1LFSCmj
bOwDA2HlgAmOjJHUIVE63SkF+gjJa2rbXmUODhvix4W1z10Z/1GaOjiyOvNHmbATqt6S/NC25fyz
DIYQWAUjGzsgtqEmGsdfFJO+oq6xsxfmxqb9en1Tt58JK+WFwz0A/hU484jdswXN7nhSJsZjXPzQ
1JOtHxpmerTO/BxTpE7YsJfrwmV6Ckd+SvtKLW1UQ3P2Rnktij3R8tjkiiRM2PTLKx2FY2+mWp8l
wRh7QRE6Cac3s78o7CVTb4dQsnXbB/HX1gmHvmaDZU8jMDw1242jlyV0LUuyajIRfFVXTsxMFo2q
HfxKWN0QYE8F92Ylg4qQ7Yxw1lGtG8tqwOMhI/fFcJelKshyHrrC2l23AOnZE6IcPIKWZSCcwjRy
Om8pHdUrvHwPKmLq0HewVd+QQ+bSRuIvZfoJUY5RJb0Zl6jTtOyORUj1jzvSelMjSydv+8x/zEFs
IUtYWS55ylDfzUC7+M2YWokiW8agEdUGbA1AxFUiHN8qTfukihElmtq+Nb8mlqv2kqTTlg5rEcIp
1Uhbj3bB0QzUA4hfgWwgOZ5bm6FpJlgyVDzs0NJ3adBkHue2Ieiz65LHIqsdkBm5XX3W0k5ibTJB
gh8Yk3gmgQVYJNs+NfFjYX0PQ8MlqWTBtiL3tT58z1YHdAiNoAfmZ+YtDNDkyR1rvBYQoN3cOwBL
dvX+cZaJ3JjKMrW1TK76WuaAR/Eco4VQfY9bh7raX4nf/DGrSCPzvoX+sOCdogHltPTDL/bz9VO8
aSGrDRS8RQmetb8pAFqyq5ITq2WXFLcA8bmw1k7wEiVgmwKVs3SYt+ArRNymEDf6Iz82TunNh/qP
RmaSMo0E/6CYphkZJnqfqmhwZkDl0DH8F+8RTbctZqHJBGUMwUoCJUEiV+vAkaOntmMrCW5g5Mev
78ymezB1TCmAthC4nEIkUcek0KcSPdU2SDkwaOR0E/XiupOI2Qzc0CiuWZRpKNqLPTNT1Kl6Z6Ej
bgKOAZihj3zw10yc6pAPjorQrQoBzCnxGzKpYvdMj1n7PsX/MG4J/w1k2O6VNx2SIwppR3pj34OZ
9fp6bkUSUFKlpmVpBtOETevtsjXIgsk9Kx72Jetvx0R1jTI4LHn5MqjFy3Vxm8n3tTzhWCtVCHxO
FbjI7a59wbglOJtc4446HF1Q6xz7/veb/kDgRU2dwJvoqiGmvEqSlKClgjGagP1bwuZQ5sQlZriT
KLblI9dyBFesBABrp0AkgWLBXrmZeSHDm14Vy7F2xndgdLvufMaIDVruZVTBW2dbN3QV2wi+H8Bp
X7rKpI5GE+zzoPzpXmP9pZQxsm2dOZ0R01RtUzU0cQKqSseotBmmE8MYZbUELf3AvQp+Xl/ATSUY
JbYFkFY0BQkHu9KrPCgztEBT8yYp3+dBYnlb36c8qYDPo7pqCy7dGNGoYJZN4ukwtf5A6V/Xf//W
/q+/L3j0vIrrMVZYDADL+kbFz69Dhyrsth91p0JUbtbtX6NletelyrQStj5S+qgqGz32oummA+d6
E/55XQA/j+JFRdH6Y1m88Ignx6Vt9f1UzWnTxV6RTzdMKXb9qO2nvndysAhdF7XpG2DGjFIGinWU
0y9lWVGo2H0dJJi0C77yOmB4ovdt4rRefF/66dO/GHQytbVAwRn15pBMrB9iwAPgscaHO6ZXrXLe
s5cFtWrtkN2CpUSi5FaicC1TsMPRINNUzJCJRv8zRdIBLB2la4WO+Rye1VN/XgAKwrM30V/6USJ7
K+pYyxZsNMpT1CEtLUaxddwBbn+XDH6H5Q0czWlukfKVEXdtVsvXEgX7HJHBMcMYD1UbgZuX3/mK
ozrY1+r1PXqJHpu7DOOTsp7kLX+1Eir2eRtBbuddZ8RenraONb0QDL7Tr5K11DYOhmHaJiUgOzKo
GOPn5lyoQYGLM30hKIF+YAXcDy59K3bKUZZK3DqFa2HcDayCYTMn+TgwVHfb+WgOP3JcminGT6NU
Zp2bFrLSSjiCel2Hg60jLh1P4y7RndqNnsZvQMh5q3EE54Muq4BuZjCRg0NrIa5pyxADujHSmgwv
sL9BeYZ7HPkjx5YNnP4L5+S5vmtb62iiwQZQTQjrNEs48AyhQJbauClnSp0+DJ2cnBdSwEj21wVt
q4X72MZlo2NmiC/0asdiEqhKEiyJpz7xUKDfDx0q5EkDzBjTT3bxInGeWzYP7/yPPMFCOi0qo2UA
p1DZxpiHBptyznwAPe8kem3JsT5Yz4F4Zdof5EsrvWZQzTbgbsKkvVfiRFO3QHyKHuTQmUFed5y9
Yd/exL3/38SKR3rRMerdBT0KiQ59KI6G3+7tO8u13PKtPqOt6EZ5/jdeZKWpOMbOKNI4kzLFnjIB
+JpoJ3uK0VEugx3mGyNesLhedWbh6QQ8OOE+UOO6mnvwRno0fKPjUyWrEm3eqhY6hiiUMdD6LAhg
QH5grMKFU733Pxu0//MhJrQaGA/2vgTflRRaccuHrAUKt8y81E0R8r2ynxZ/OQPhDu1RrddlDh7u
XujJSm+bJrlSULhjOkNR8nyGPIJDbcTP2fQ9KxeZZ5RIEbuGunLp/oaYaDyOAoWmKNXXH+f79r0+
AsVrZ1fOojuBDH5g0zx+KSeWxFhWd3ZLdbzPaLq3UHPpSCc5XBsidIuYNrXAZArqUCHEY1pTLXGJ
9UP7oZcMmM+XQT1xExNs/EICv0tXTqPIGzb3WoML2azciX7tzOemThyW+FLOqQ0PfyFK8Lu50ulL
UNmxN6SPY9TBHhpHqd406+G6R5KpJPjbPi8zK+SLplg/A90pjfeyeUUHfqe9/jdB3C5XazeEpI0V
NQLUWeiPqe3m45e6O+l26NWV6l2XtWHj4BIC1YmNAJxnSC9ltVlUzLWJxTPjE/7fseeHrOxlJ2nT
3n5JEUvlGHKy7TqmMfi94zsdOEvL6/KY7ikye6FbfVe86Ou/UEun6Hk1QV2EaO1SraAiYdKoIUJu
9ZmZ90FZI+sgS4xv+Vnd1kxmEJUxwsRXcjKYGdFzWMTgfyh1SL92h9bvAeiZ+mXnyCaQtixwLU+w
wFYBmQe1cdvXI4ad2tHty2FvpR1mJL5bsmegVDthDVU20Mk2S/5UArYmBgtr+oGIZL7zSdhiLwW/
27LFtXpCqGanlCMJYDnr7HUZ35P8hmqH63axZYjIaGjEhiA01Qq+gnSYIUY2MfLa1nIiTJWYskaD
rTBQX4sQNilJm3nIQoYbEN1dFh4+5rnbTbDz3EcR1ruuz+aSrfQR9igbkRs1gJDr9QkaWhNXnUKP
pe51IdwHiL58rZGwL11TlQBZMiLP7FPHnsiurPJjZQS72PxZLdotBeV2FsjGnrbtb6UbPw0rNzgW
qa6Dnpmfrtkd8SAB0qqNcdoYaFnozCuk3UpbF4kNyHw8hkzkI2zBODJqm2OYkMizjNix9R/Rciya
2Wmi9+vrKZMjWEg8xNRG9BIBQMZyMGqnRXfoyRuSP6+L2V5A2ybEQPbcRKr/cgHjUlMAkwA5QXIq
R4+edC/xq9dhdtXihuccYim3Nf/pgqlQyGMWZgU5uIuwZ8AvyEq7bSNPRX+Xemzw0LqulEyAEGkq
S1vGYZVEXgqYiax6isjuuoCNE3WhgXAhdgBmqyimgjy1BXJrjwqu9hJqj9eFXNdCJ+RyZ3rdyGZq
QkgTtj/IHB8tW9Y6u2FkKz10MbkKgxi0roSns7VzEnwb1b+06U+mHa8rsmVjFPA61EbyDmlWcVSm
YubYdHUZeWD/22H0Y6+44b7ZFc7s8cy3rLN+q9WDEt1kBC8bwtBhc7lyMeuVOC/h8MzbdgdGlUP4
laOV8vqgrCPc2FxCZCnQNwksMF2sbjGFodFqthQXYTSyL6NGwa+bDk0ROeDWeMBMWm+8sz4o86NB
o6wenRiz6Yg0rCllhzDEnMbcVkvnapjfNJ2RcIJX2K91aoPsplYy3UmLePxeZnFyT0mqnSqAwQzO
2LTABFS1/tY2Z+UFVB4gSVLafDhOkc4Ct6kU/cnKLP0eQJYqxv6VRYVjDK0In89sAv+oGGnrGW1i
VI4Jyk3d0QOQ9L0xuzM7l81dEu4AS78Ejt2j6rlvllq17glLG+1MOs0ATWZopJOfq0ZTn8uJhdqb
BV/SeIPKzNRHW2zVH+I2LQCVwWbjodBIdS7yLJ7uqnjWMYtQAY9AYmvalnNZ7Qffr9WFgNVTS7Dp
RMhUNWcOFQrGj7OBvef4jLKOqs0jCqBVZqsUNSSxiKTp6RSxoYLzLG+a5MBkBOYbsRxFDgy5IhDb
E9MQPGUxWBliyzDylqS4G5lyVIEGgMYCL1+inZJTSU/P5kEFiwiQVjERjXloweWoqZ70nWWBbRKJ
YNQZgYQ9f4tdjoTd7dmdbPR6a/nW4oS7R69YC25ziFumV737WSgv141ha/nW3+e2srIFA2/jaVjQ
3RaOZb+nU/etzy3wfhcKsK+m2fYDTCdInJ1MJyE+SPOSMBoYSGdo51J71X4fUhWUrrirqWmrGHgR
nxN9Pc+p3ZpYMyNxIuLVpJEdIf4Txft5LYKruFq2KuhKGyx2oRfFTvkD7CHfkcabTqOX/tm5SN8c
peUAfiF/kohWAzBY6zZiKsHO1cEsQjOCIaAcoJ2CfeHne1K4gwNCIlfzQU9w7DD2YHv5jWROeesm
x5zAP5KFUCHUJyCTEYYcpQFpeepUISgxVEm8sBXvU91GOV0zcU0wMZcSdoi5VbBdo23VDfY6wE/V
x/RcvXAIHfDM/P4DBtIsA4kbolvoU7jcwLEbbBbneuil5c86fCwmiY1vqkPRhIVmDgRx5kd5Z2Uh
upE0ehglPNvLsWzinZW4FejEOP6ZUsjLRVu7tJYn7NJEdVwskxbCqQcPeuwEjYME4hfjLj4D2NU+
jU/kLKeQkEkVljGJu0SNB0jNw1uW/wh5XUyyklvRw0oxMecRx7lZLjOBiADkK7HZPs/Li7JU56WS
5Vck2ogFFS0YNS1RItCkLXda/sdI/8zRAHzd4W5BGNC1PoLHzfNk0CiDkKS+VQDVlKfaLeeJUufn
LtO8avzDGCtXV2KJ4C2vu5YreF2StUOrd0vo9eFbUHyzZGHe5s24FiD4xFktCG0qWDzHFbR8oIam
ruKO3/Q98fBGihy1866v5bZKGOcF6DkKKyL6ak8QOQ0aVKKThu5NFIJNyRNz2yJ+SRBCpQVAbAFT
4e9040j756hxo1lW19428F8yBM8exfO4VIYaoi+qcqPga5DcVAZx81yCFyJbLcFD0MVSaD5DzjKc
svQwaJJ7gp918YaCFiZDt5AFExcMeyZaQ0ZSYTcwAqgfOEUjRSeADCZp285WcgRDtuzSiIO+C/+3
ARAd6a52rDG6AT43L/RlNZJteaaGDL+KRp5PV8WSpkoTVyXu+rO5V8/xKd6P/t/A+qmfubKIb/vm
QOXTAt4qw/NMCPlqvbAYhsdDsI4roRfsOTMOO2u9U59nuHAZDMmmWQAzgQDYR7WRw768Cc20HZje
w78m0Y823RfVz+uHdPMIMULQ+IxkBsrHwvfnuZqsEPk0PSmdDENyGnNo7F8XsnWG0GRDEBchIfnp
FdBgGGLJE4w/sSF3Zns31anTAx1WzyRedHN31pKEU9To6Oi3rZzfs+CEDw/qIfLeh8hdYHyYOt1f
12vztliLEy5YFNpDIPwWIQh+Y2cxs12BMYw5IC6LhtuSTZ6VqjfBkO1UW8ZK9mlNEfMhPUAwMo7c
PxJ5lxs3JXmJ1yt6Guu6cbUQiJTlcsQoyu1oWZL+1y1RKLMaaDLTAOFhCVpOkx3bwWJoLrHu2p/l
corYnfHbxTrosxIiliERB3bhPFHNtZqHJCgdayAy4+CPvwsXCBFoi0Lejmi8TUJYMiQy6gYMqJo7
+MUzP7f1GxhgQDctY9bZWjANff4M0ETwtGLfYhoRayTZqLtqEt7p5XKYR/Xc1+QwhfqTxAS5A/ik
lI39h1YIl8UXdtgpQ1lG2JxgcsAhcZpvSzd37cnJwBs07au9LDn1ySNhFVFsguVR3Omf+hmRc7Ew
ZGur7tiN/pQDso3NTS3bqy21TAtOXWV4AXzKuBUh4BeRV1Vd1BdmHGRODBq74bmNHQV7JlfrkyOE
WmuBfE9XL4J2MNqJgG4N06C2g9ToIw2NF934dn27NhbP4lhtYKS3TF6SvJQSJUUwLMqsui2pkvfJ
LgLq9po1ynoVtuRohKFlHX3eOLmCnJDVZpVak+7qxRc99mNVMj8r+z7/+2q1ijJIVbW0NDdc9lGM
cftgcq+v1Of9QMGRUlvjbbMaYNouJfRNEllWteguaG6dpkf0CEszut+NulDWBJm0SdFizOvCwjoV
QVj3bNDgEsrS0cs/F0PSmPU5lStIEFaKgja4ZT38Wrvj4B7xblYc3gfG2QFmWTrvczT0IQ3N0jrY
Dhhgfi9XzcCCpiObdXcGXbDDu4nAJn02wRSY3nf/D1TMj/fdpfvBAiKutFQkc0BuJG4TjZNwzlXN
pXv1STsZABezHXLSfeOQgEyiQx/oWd8zJzrYNSox5uN1K9mWbxkUiARURfgihOdmOxClmwbd5URY
ybk6Dl/iE8dKApuZq9+WMae2wTCNfaKH8MvvIxpjvTUTrxukUBERfhI/LV0zcvXhfUeXfXhfxUUX
MafUYQCmlcXXnw8eF4gsE8oR2GXxUUVyNmM1sMFRjTmN+Htqy1KoGkxE3NG1BMERsq6uErv7MFjV
55iqgXKMj6Ono/1TBRCUbOTz82UJjRgs00RvNBK3whHslgGpvIJoeFRHp7ZobkJquSzXfNLbkjfQ
lk/RbExLMGKoiJqEQKa1qiDJY+yWAh7SeXrIqhdtkK2fRIjY0VcWKOgE5aLBIvudtre/xIf2Nnff
Z3C6egT1IsWTxRufw15uhr8UE1v67MywmqGGzHq3vA1HXjMIDuWZI8TOB9ngyeeoV5DGLWjl/NXe
1lLCNdT27NTvlV3rt2gVAwmJJA3ID+8nU1ypJZjGMOt9a4cQ1I/fg+ovmsdOXlBXUZrjMMngNDZP
1kqY4Ki1GtDrig07LMA7Pp2z6eG6q5LZheApFbOs5yKDMla4D0u/XO7SVAKILFNBOLqzFlVVoXEz
ADlfEd2yUTZVJd17wd9qAZvJTCAiORb3+mE46LhZkHfZyaAkpTYtPOWyVpnqJsNh5Y05OEPoRDfv
KTDqh336RUbu8Xm6WbBpwTWYNFYoMaEXT4/x8a3iufInkKgCh8ttHrPd/4OMjWtwxbxFUM4mH3ql
bSBzBOmn1jh9dUcf/i/URYJ9b1he2jzwUywnCpeYo/gYUmtktVgDcyfqqRruUz102k4SJcpkCI6i
SKbGRGlYc83qXSWebvltLQmoNyMeFK9tgjZPA9ewcKwKo9bUSvkwSPCdn1s33DFP+Ro9flAV7zVJ
wCGVJ5yxSRkimge4gDuPRi6Pd9J9cFBum9k1wFoEfuFBEglvecG1hsKRK5jdZ602a0gqROHDtNDQ
j1jMEGVM0SlrZu0YDnEqIzHY2DuAgiKkM23cl3jMXjp5wx5YPAcVaBKCL/1MdjM9LERGcrK1mhdS
BKcb4tRBPqT8zWPaYi4D/XfhHsj+nPNmPuTV7rob3vCRFxIFe8mWOZvCugNISaXu6iF/z7T++3UR
W64LC6YDmR4dHED9EdbOio3eyNted9lt+BgfloO1S14YsDNzXw59tmEeNlCvLMzjY0riU1CT0VYN
Ug0KRXF86tT+DKS3czCZ35Ihuk275sd15T6vn02AuguLAHIsXufC+g0d5UyI0K0HdVb4LZ3++m/f
F88XQBIbTDnpbljMjqHfZovkyfc53oQCKPoh0kQ/ri0Cf7MsCvuha7E5RexnSu4HQbwrksUbFfb7
sSBkoeeYTw2gOUkcUVjMRp+1ALI43SaykWBgLf9qR3f+MgPkHjjcoYNuFlmOenOLVlKFm3MObDNU
Bjz+0+l20k59J3nT8rtQvLfWDkn4flRoWTBYCMD4O6/wh0PvY1TgIAPj/KwGMpsrzy5cyXnYq1EX
4oZadK9U9kT7et3Sto7pWoAYqY/91PWaCT248wFanJOmjuIOrgXqNO3VOErEfTa8C33EIL2kcdgZ
sAdXe8iOaGiqwOiJZ2q6V75a+zl2hgav5GYfuLJkzYaHuNBTuIaJkqZqMkLPbvYD/TW2/Gk8U/RD
xdKhN+7ZrpiG2NzRxmULsASImvzmaL2iuf8W9LJP6TECybCWuLK4TWIjImlKryQs7BJkiXo07Qb0
sYieru/apq0jT0d56gSpb8GVt2RgVkmgkDWVng5+wvbE4kereLOLU6QVqHjLLt5NlVYS+d9Xryut
7Ts9i2D2w/xklrezKXkkcAf9aYswNMXQy6Gbqtgvq+WlPnUZliyZnsbqkaGsSRPVub5sm/E0nCsG
6VCgIBiyvtRiybScYqwIPmLfvQX7yo+pk/kTWuv7d4xn+fYxSR1pPWZj7TAFiYEIwJLp5FMuAbPw
7cxm6Fa8FbFjpk5xpLvED56NDPRWzQv3uRhmkujKdRFW9EKquGNK0iykq5BWOCTPnI6QeanicIR9
ctAL97q0TRVNXlPHe4Qgvrhc2CZR7JAoiMRicoy0r7P9cP37G14KRvHr+4KzsJqoVdKCm0eX7RTQ
O1bMq8M7zZCYoUyOcLD6LopTOwZtXlzYblD6ir6P1cYZZdRwG84P+jCKgMwC9pJ43SNvORZ5CDlh
/hqoZxBWNuwhmn6MlmySbisXuRYlJl+plVhpu+BpQEGQpTj8ZswP2RdlR+7pE29BRLsRBgWDXXuy
E+ff5H4vxAuWkS4KWEYMpuJpbvjgUn1O/NTV9yUgd4vUyaSDBFv354VAwVTqvIq6jC9t+vLRUsK7
oo/tOXA+aq0Su99wWyYyrWg/Q6cyEHL431dukbHSJo2J23Oa74PKH/qvuuZfN/2N9/iFCG6yKxGD
XpjRrMHX933njPVwCNB+S1tHS0anj//QA1k2ZVMnwH6j0IEe3E8gilHU2UHQInmtz4YHajUQgBz6
UhaEbnkMtMT+nxQRNDFOZ6WYAdjpTl/6HagswI7uByimAeO3+sl7E4u9LEu9VfVAT8YvmYItVvNi
MaOMeJooZh6faUnd6WTtQWjWyKXJNBQM0U6ARVs2WEf7SX+z3jg9XPlXcYOoo3VC17ypbmVF0E3b
19HQgFoowJpA1XNpK4WeFUVoQCTZT+8msqATHnnd7Khu6UU7mbgtQ+GvFcZZEjRqCQoubGZ60OJR
tAAO2kyPBBwJVIa5urWKvLRrISZAcdwUPHIeZVZdhBBCs5Pdo3uikTXmyiTwv68OWMU0Bc2eeA5N
4Q2b7/vfbi0G9e9aA8FHmMCms1gO/KyEvCbpQxK2znUPsWnXqEqjW57H8p+al4OmSKKhgASy560/
y02deLXXe+MR4IfUuy5ta9fXwoTlYspQBKOF5TKQHFQizRnN/ahLnsNbTm8tRFgzQBFPC2nwno9N
38bEEWsTsEb7BcGch/Gn0UirB/zoi9HSWqDgZbVaNZasgMDBz+8q9EmHRxsMFRVynLIrccve0DvF
Z2g0QBAQwaKX3gbGDwan3dLqfOBo7Wzj6foWbUhANgk4GMRG95QhDs8EfWigdbPBA7+6G6bUGQ3Z
c+CjhHi5XjZap3AmVWCZoU4mbJBe9kSrDViBjsz0+IOXkM37ep/uQSd6HtzF5bWXGAMWu+uqbdj6
pWBho7phWkB2jDQCcJHAu6E64a5Di3R00A7SZP/ndbyUJbhTlcVhU+cwivwn27ePGHjaBeceNK3R
DWefkY89fX7XXQoUchjV3MaRrWFVKQ4y574efWUv78D+DHxnXsoRkhjR2ATg74EcPjzNJxOzV/YN
4/uDO3rqDgVPdSdFf/oc8l7IFC98JVIU0i6QmR2r5+VL53WAnKL3ZuTMvr7jvZi889P2yKPEYjZ3
EYVV9AFQYJyKqOr6NIVVr+O85T/1t8XL0X7HvPBsvutgvgV30EE6d/G5pQuqovXJRis/WsTEbKQC
loRljHg2PmpdlZ3q+sFQPLM+ZI1L60Oj7GbZw+WzV74UKRyLeCTaYvK7OFnue6R18d9M8jb6aGX/
dOZXagnHIVSSjMUdZFhP0f3yNILdtEIDVPOqPhY3tad8X1ww/AJwp8JM2CilcdvcR+AJfIxQIYgT
/KZGloQieENWJSvv+tL2u1H5ed1W+CqJGvKwF/lRoO+hVeUyFEhqtsyxCQ218Xu69A6pLa/Q9znd
/zc5wm61GrqDWYKzUA9eOp1n861UVOg1yiIDHoJdU0jYshmhSWXP8JZ8RJSPbCpucfgbDF2e89/a
oPXqCd5rnnMAuWp4pIflnyM9hRg1+m/LJrgtIyyRV0Miym076rEG2Avxsle058H47RKhTVaaiAN7
Fo3iyuTRQNz/gdkLpwTBmPV8XZmtE7uWITxGrH5kbVrCBmZyzMPEmdkxkc4JyIRw+1jFtjQq6ySf
4Ymq4KST9w4tzqk0gN7y7GtNhINpal0xDSq/Jg1AAwx3mvaaAOybfJulGbxNfUwdfhVjeoAuFBYN
PDpGYAaIbBqjwCtqIM+6UZ0WpnjXN2czzEC27h9BwsLV85LpAxh1UE3g99Rw4IN6jdMgIvxtZBG4
G1CZoBEdnVPABRKcjlphYBR03rx5Cmyrrf6gaPP7CFbC0lb8CC1c11XbWkLAbwCcBeUynra4NIlF
04YmTuASCnpmeebU6n0ZyKACNkqooDtdSeG+YmV4sVrXszHDJujt/86m3xFANu3/bjG0j1JWwi0j
XAsUVrELgsEMCzx9B6Pa5wNzMhPg8w80CBxd1t4sW0LBfZOON9MaMI4Qzx9iJzvWPdiK5I6QCRFc
d70AMr3jT6Cq7ZHtiRNQHHbFE7BAJP1nW257vXKC2y6NJGC0gSMKm3PRnVP2cN3gZN8XvHYRgSuy
1XkeZHzNi6+mbJpb8n2xRz+0QMQ3UCxUBwYKdmvG0luUHwnxFkVfOTopsa8qcOYvjbnPZ8UuWhyZ
zh88zUUb58neUc9EXqUGSqO5u75gG2kcfnh+yRMOj0mXMMl1aNTu5l3yltZOdzO4HGkBLGWjK5vm
2ba0X+L431dntczoZE1cPVPtAGLYuizBINZsSwx6M35cqyUcG1UZDQzswhDqnaViwpX+0F9Ll3ns
3OxGD9N4kdN7Hfxs6BK8HbO9rP9806uvf4FwpjozUQOTazr5wX5K3eBeO1Y7zS99gq18vb6N23b5
a1mFc9UrpdoFBOrOVeLk1S1Z/OsC+Hp9MkuDN+1zbEjcH5f7pgLLcxi5j43LxEnJlxRNKsXwWFey
XO2m/f8S9NF+tzKQoTaZFdi4dc1glz2bLmBKPZBd2o7Zo6G49NvOkSZktiJX9PkApxEjdBb+uVQu
ARU60WIoN/jgQkXbdu5Sx3TSewL8IVlRf/u6WkkT9io2Ap0WFu5g9cncs5+846c7JOgd9TiWSvIg
rQl+zjfhiK8ECnsH4Pl86RPutHAQ9HN4yt3a481FqZyBdes5upIlOsg2TsCkx9NBpGmdhoU7teOw
ZaHTZ0+A829tvyy/MCKF1+eL9tk+/9lCcRgsUc2mBawYfy+aJ82t/OR58Uy0wtk75XvwpbnjD/9k
h87j4/WD8fGkvyZZiN4mM8t0i+GcJ0fkUZzQy9yhR6Jq3lX+ckOPSQa2W+St0VgRHDQf/ePyXDw3
0Gu/Qbg06jELswmccRh6yJ57OPLW7W/L/agAfcF8bxzeCYgJpeJWen1IbIsJ10dW5SRLDBhz5xdH
3YtPeGAcQRvGZw3d6yu96eMwIseQbtRQWhFE6UON3DlvW1IV+jW3lXNbFLLbcEMGxwTD0BUIE9BT
JmxmZlHCAsy0ufS79n3wOKZq4ttug9bQd+KjsPHw+4WNDxSyfyQKW4fRH2s2Yo134yWOPp/peGNl
Ehv9zAv5N9TZP0KEpQP+Q0WAqcO7sJozeeCdWOjDcq3Hyc2PXe58TELfSCv1G2Z5sZrCZR/lNkv1
RsehHNAoRYpT0Wi7FM0LTpr3uRODNFLy4NhyrhivxUSObSCv8unFEedVHQKTVHeD77ozYx6l3SMh
TZ56L7/PdqEv4+3eCjQuBApLS7tu6ADRhKU90X32XJ/CU+wwEPbFuwCFkfJouxkej/AB9JA8tERe
9d64mi9+gbDKyE7NaUTRQQo81MFne7qra8f6mn+lXvIDk2NoTQ9c5ZvMcKVLLYRYpCosPawMXsva
0ZPtR364z/fgTjXfOBrweAgkp5MrIni5C0WFa3pmLYCu4gKvlH5HyU8W+032eN3HbIXDFzLEy3mZ
MY1J0FxifBk83kTAjsqPye3P3b4/yNIyG5cW7w9C8haI5QTcGJdxh428bap/NK5mwT4dpx4sJpE3
dXHlhMF0UkA4rwajpNy1uYoroYLBKmMc2m0KhzMOP5LhpzJ87cK/JKvIf/innVrJ4L9hFcTllW6n
E04+Yl8+iZY/AMfPZU/KPtuliLUVyaty27+t5AmmOADtLIxjntZA6jFB8t08GYdyb3pt6dBnijng
bBf7stz75sFbSRXskQxNl+k9VjJSf7LQVfCaCTOQwEs2bKuCAjMBOgGajQEjJg5T60ljBR1w6PFE
004Tigr1nh7H+/ENaVxUXQN3kEF+bD1e1iLFpGRU97ltNthAcM+O+o0S/g9p17Ukt5EtvwgRsAXg
FbZ9j+EY8QVBkSK89/j6m8Xd5WBqoC7d0cNqY7URc7oKx9UxmQ+SgKscH6fhS0HuWyWyTO1OyL5x
FGf7Sn8f1aTpxkpxSKlmutjgqOPBsIFCB0wBTAyjJ/tD8qcDfZWWVz4gKO+GTSbsL7q2oKaI4wqF
pfqiHe6A6r/TGlvydR/+5h6Lf7yYvBkc374qO1cpGrmilylkjpolfRfd3lewrBo4OkKy9nV+Rem0
3BfuuItGTiLFk8x4ADNv5YIIBD6urnahOl8mQdunuulN82IVjfR8+6PyvinjDLpI7RONVhgGNbHM
3BvFn8OCB6R/W8x2PFpdKP0dK91pY5Bfm435n0oG8H1wl3hwAKWZQlqZDq/JSG/po497U1XG+stp
rEWxROCPquSu7OtjXnCLQRvZ9TszZKKRGC9SHNNXDX25SU5tm4AcE/zcCz2uPm75bNC7oeeGwRc0
2ZnzKCM4ZJswh1ZYvZtfFAeJjD16xeWfgfBudfWxP/EmjzlbshStmrWItFJvUUYgaL5b/SnfZT/n
u8mW7MEPH8Hkutx9YlfUfCeZeQ+rxaJFSk2djK18p8spGHk/zB5FSOEPLm1p/+qYhD6YV1oZKVFV
CxW0Upu/Z0D1EHGg1B2w2HZb/bfUcS2H8ZyFYQRVWeLlkjVf5Fi0QoNXZ99KHNYSGCcZY/OsIxmU
MVEcLd/lWBIVOYGcJ4JJiMZWKcycFn96Of1J6h7lyNYvCG/MkSeGcYCDmQpzkeCu9Oipqw+DKlqt
fn/7e2y6o/V1MW5PAbFuoNcBPkhszS4KWdld5Ci5BWoTkHP06hMfNXfzXJjUx9sH0BFAunqva6Ze
NS3yFZwr+JpIl2X8utSczZdNNVuJYGynG6okDgQVz9VBc4OkdEnPI6LhnIIdIm6A9B+FA94VWVN7
2jx5QhvuB4kHqb59ErrbBxxrUMcxhjkURSCHC7xAnvmp8r2JeFPx9CrYAAFf+lsAY5FLEStg1EOY
BXau12NcqXEFX95xy3u8gzB2SdpkqGbaUwFQ8mn5kjmlndpVYxmY/JyeMAvC3Uze/kJvJ2PMNFBD
Mud1jS5LeT+jzCdfs4qTo/BEMCZaaVqvzwA0tut8DOykxW7BmMumNZbLYHEslV7QrQ9Ff8vKRTdy
HhQG3it2UcJSUfFx5NESr5S3MnviR4SNzRDEn5ViMInKVC2YcBXg5ZrX8ELxA5BqnkHcs9ftxm33
9VVPLMHjHJJ3oUx4x/AkicwQvqF20WY+SfvRJgeAtD41ulX8rPfGMX3kRdrN2Lc6KOOPynYgtdrD
AmL1NSgvmA2xyrlys+bh9uF4lsY4JaAigN8kwDCIHEp3RrpYRHxUK3LB/AZqz8ZZaFO3K7jbDlvZ
2eo7stvrBTwLGXVqBjvtsW08ouG1QmvOqPR6vTe4iq8/Vc9Ia9zgurgNKgi3z835puyEglxoc0Aq
6mEwP2TGVwG19oWHb7rpXlCdoCmTrH+A+q8LdYwrWsTLg/CLEAYncfl5+xg8CYyaAKZ40ASsatmB
cDdLpyb6zDWtTsCoxwKaQj2j4/9VN3mxHO+LEVAuzf+bvxhFVv23mA9g/1qITL2t8TUMNb1vw+SA
nfWnkCSccsDt2/oA+D+ZSx0HEryVvsBDyWQ3kZLnLHgymJAyJ92QDD2ivHrf4z900PsXtZgHNCPZ
w1aUw+sLyzyRTExJ0jYGaA1uDxi63zrU3add4JXn8Cjtmhd1P9gTJQen+NFefC0dPIKAYi1y9tY3
DWr1CemPXEWCfgwWWtXBm649xNE+a7GEP/ASQ+ppP4SblRAm3AhpXGKiE+/hKbNDDPvS3ZAOaP+7
vsJQrATu8+weSbab+eHLbUPbLOuggfurhAmiEMKIzoyyI7OE79ofyCGyleOwGw76YToDXZMTwDcr
qWtZNDis7rJWxcVMA8hKTrQcvuxCv/ckG1HPBmooR9rfqM/byZjwloyhNAh0DJac1dnqHLqOhT4u
YnnqVzva5qAlyMk2LMkdnktQVrRHweEt4252A9aHZlyZCuzXIVnwbelCtXQKfPGMBrano+Eqehnd
/aSa62Hu2Q0u0Ym3dbStv2+3wHg6PSaNHmE82Q6Fl2L4i+h/kuHHbR3iiGCz86yMKZU5nu11fG6k
bxnxlJQHYroZz9/UlF2dHZopaIwOMugeH0Xq7T26F86dud9M/FZyGDen51WTJlhz+W95JXPICGS6
EZWAzh9fzP83iCiND78/DjsMZzZFD9IrOO6sOmutk7eiXVZ7dfp++wNtJl0rMYwP06KwKmVwq9jY
psCEZOHOJkB0Jt0RMF18WxTV5o+e7O1EjDup53bWAH2OvEsb3TQAzF7V3mdm+QQiUdskokdymec9
N5Ou1fEYt9KKnakMY4KcEnvhTRh+r8DEmhKyI7Huyno120WtXwYNIP1C4RDlz9tH5lk4OyvS6V0X
DDV0BsX4n/Nl2RFnfNUfItBG0neXQJ/3uPNdb7UuFq2FERWs2z+B94EZHyObtRypExIyzUwdWdwJ
0bIbAz+SNeu2IJ4ZMt4ED/FSGjQ4M9P4poV/KNMxiiqrMR8DbVcrTy2PtI3jWtjZkaZPwCaiUNci
+akQWoEOyEROhOeFJXZQRBJDAf2F+D+tIupdDIyBUYgrurLLGwLbTmp+G4jBOpih0cmErQ1bbUtb
ndsHJRAeb38kjjYYyvsw25ta20fdgA2vKfaAtPukDNGdobTHauYVNLYTF+rCTAMLWSy0xZAo6QzI
U8z29ItlpOGXOC53ejG45Tj9lTZjxwnq27f3Jo/xZCNYDwF7iZRw6f2FHKaFM2vG+/uM+6rSWUsx
+Q1PGT8VxWRVMccVbwoATLCOipwKn0t92ToFiocWAC44QFRXVqX1tkB4MBOb32QlgtEw4CEF0UTT
5ixcrGoBi113KucfSuOFE2+4gieLUTWzDbOubGRwycutlZh+3HwNGslasl2d729r9Xb1dHUu5ttr
RSMMlYB8bj4MjujSHmDWWZIPTFEvcsH1wvHrG7B+iM4rgYwyLEmfpVOOGoIkn4TyqyB1diLb0tLY
Yuz0c2OFhZfp7u1jbgAmvJfKRDNVL4BGQt+Mo10/9xfzVbJiN6yt6SHcR3+2aF3JO+3OvKOLY/Of
vHSRp5/0g6/006gyMFSYSNGH5ULK+5I3zMn7+0ykSrUiHQc6liYpP4X0r0p8vX19mwFDUSVJRFVb
1FlkC6L2cynTodQIFTNQtFpFfRd3EScMbk4XYGfif2LYlDdp1VjLAWZtFyfpatwvWAXNv5K71AYp
+lV+pZWdMLJ4xbPty3uTyjgPuU8DkSQjetLKaSqfm4RTyd/OZFbHYlxH1LWTRNvednDuTvP5y7KT
Lq03etXOwNmwibaXbDvBBCyQanwp9m9/u+0X20o8402ELu77soV4+lSqL0Bk+KPajd/jg45aAwWh
ouuhFPex38mXxklBsiTt5Yfbv2L7Rbz6FYyfiZYyKCv6YFP9GYgl6SFwvmv+fBJ3PKZsjrLqjIMx
sU+utzT9N0YnmzHrF+/y4DP9M4DF061CbC2xJFxEbZZODDWkhlJkNQAcKqXU70ZeDr6tmm9iGLuu
pQR0o7RD03k9OOYKJ7p2yIPp63pxSzSnzS+3P9NmkrM6F5OJYldiHDMZdxctI9xyshul4DFLSlsx
J++2KM7Z2KKuKfRxBWosqKUs7gFBdN8O4+62iG1N+H19bNl2SaUxDadOs5e0tAxAIpdfMokjg3Nj
KmPcddbJ00R91lKdQdJhLeNTVdz1GKL/d2dhrFhLxFkzW6hCT1QLCI1OAibdKWvdfyeGMdOECE2r
JUgHEm1xYjW8pIWwSyWFs3bM+zKMjVbEEKYZX98Oq0sr/FVPx4Y7G7f5gH3TZZUJ+djNq8HRAV1u
3WbfXEG8dlnuh1+8a6Fk3762v3Gyb6rGRPh+SmVtUKEGyV4Cvt53QAu4wwkllUvtoLzqN8cOiw4B
7RS6tUeu4ilx+13+5+2fsf3oWp2ZcRgVFsywMA4vOx6Kve4tO3nfOgBUR5WTPyf+N4Ht7dCMt0jE
Iiu1CYcmZzBZNKf5UD/T4ZnIU39kzzFQFZqj5JNXPNMB2B17XJxDjg9h4QeiqSatFMOHhM/alc62
5H6v2cKTeU+3OoU74aRwHCRPIpMsDEmdCLKB7NWojoGO1wwnTvL+PuNOyniKZhDV4pUZngvtDMrY
2xrCMTx2ErYe07qS6TBVLd0P+TmcXgJeh2FzyA+8XwBLABYa3RR5n+2WSVJUUg9XtVyFx+BQHsCN
e0fLfSOmchx5xy8Hb+v9SiS91lWCLWZNZgg05o+HX4HSa16WC+VYxOwMH5iZfoQP5biVNMZ7AZRC
UPUA71nkqR7tKrToQWIA3EodsOpZt7/YpkashDFurFFRXqslNO2K5GmIXzTeWMOmRqz+Puu5hl5X
TPoy6sEtXmEielxKJ8h5nPfbzfiVHMY1yWVIpgjsffhE+Acd1GiOqWlN9gyounn3D4ffqK59/FRA
AMOuCRi1VUZqUrRlhBo3XkbXyaNsdN0xAEijfh4dQFqcW53ztf5GE98EMj4xHscYZM6o3UR7yaPd
mFwAP9JiEy869FaX/Et5rAs0u2jE9jfk0bVS1cZg6z7wCAaxQULiqZynzKYuagAFI4DZFAFS+t7M
wlwPRB3TBZixelSNyRIyXkeC/oUP32slgf1ek5wTYazRdB1rpwVunB42Vm72lmSel3j3CdNaCWO+
VdYpGMLtkOyMi+jMk/ySKTwIl221f5PB1lp7wUyLOoF5qffdqXWJ/x/Ajs6av4MxBqOQnn73KZex
kskEKVJE2ZC2LZQ+0fY5KB5rgTeTsT1VupJBfeTK4y5zTjK6jwOI4cGB3oEzoUKeM1g18g3RSbCA
S5c6ea0keTPfXsllgouWFEIbLXCHlHZbprTbe2UPavTZ713FG33pT8Ht/1h8zQ9/mM+9R5MfkHih
FcqrOfN+CRNzgAZm6CN1zFqMpswsn8ZI3DUzAEzJt9t6yjEKFsGmBOhoZC4dAqp5VedDbvzskpce
obQiHHfCk8QEmwUMB7FE56AB3Ps4NOUOb7SHEaxbejS5g1F7tw+2GXtWH5PxJ42gq0powtqzfLCJ
7BNQG1Q8uj+uqjI+RZenKk4qSBm86K486o90zCJ5DJ+qXXoSveAVodsvzrzGPMdZstskQDhUFdLj
Lnuxi4+9HGMzjQTc0fXNCPd2h+wGiZAIvTTTgGOcAUFsF84CAExike8U6K6weQMAHK1nF0fyJB3U
OYZvaYxvUXBfB5W7xD+0jjssyLk+dlXEHPOiyie0dBDYGqvbt356Nt0O29uiox3QG+GiwG/H7tVV
Mr6lBM0dIKowSTx4o9s+YJbtKP5onfk0PaEm9uO27nOlMf4jLXpzDGVEn0WytMdin+6SR/mOdHZ4
J57mHS92c2zNZJLWUBxGDFUhEC0COYT65NdVeUolkZMi8MQwHkTsjSxuJ+qrgs7KjN7SosWtzcm+
fXvyttobEpHx1DABmv4+/qgZGqYjwe2hS+rT+NOeKXMPpWSZDsZV9IDuBLyJwKZ4xDQECA5vE2D7
qG8/gTmqEAim0C4mUr0cxOpGa/Vj7VUpp9S4bXBvUhgf2eliFiYGvFc+5ZaqnxTyR6Nf8o7T7N72
/G9iGCc5FcYk1nRXI08kVyhFq+vrlyZHuwT/u9U4EY3+tY9p3ps0JvPSSayoCn0iAj0JDPVPhVZZ
beBro99HDyXh9B+3TQ3I3Dp4mwno35gR9LkxgLZcDlBKFGY0TwIdImjzDKvfq8d/MHe8eZcrcUz+
lXd1tughPpnqt4fFq37M9ozibeJQhkSEHPoMbq/82b7tl/dKMJOU6Um3pAJ4ae3sVJ3ALWqXh2Vn
2tp9+MWwKCA4WEBu2+GmdgK2TwVgNloobGoSTc2cozWOFFrJgYnyEGe5VQWXPP3MMOZKDmNreAOj
iUxhZjrhnJSHijcztBltVn+fsTKhIOKYzSpGV3VyNMzAHxSd47J4V8VYmB4bo1I3yBcF6a+0eqik
GBsr51niTQ9suqXVURjbyqZqKBoDjr6W91nvlc19rfKGOzgy2KSDlEoY/doaKF6BSe2jf4uyX+kr
lwpTUJZyoIM55e62qvFkMlalm3E5KxS4tRCuM1iHVe1H38gcfd403bfLY7MOMTXLRqTeNuuBky7K
1tLuQaZitcayixv/9om2u9IraUzCYYRLCNJ1fKrgKfDjnYonjWqP5/qsXcbvix1Y9VX6isVY3Kb4
wOv1SFQRPjjhlXQmAVnacFTMDrVM2Zc8/UjdU2uVz4IV2dMRJG2D1biLATxVkI0/DbyWPMcc2Hwk
E1IpDUucvTRfBulhzmdHz55LLmINT20Yz0EGovdkxhcVij8a8UXCllje8+DGeUJY96HNcg1Cc/AT
dGCDVQdfKoOTPBWcQMYTw7iQoJ77uR/hBUkWWfJ8L4CmMh05GdxmbF6pBeM/TD3s9D6EkMa4ltO5
Ab1J1+614YfZfV1UTtpxWwdlkYnMgIfJ5wZ7sgiVtDqX+oov0ZrI/ral3TZr0C+/zxaLbNabKm01
W5peIrW0iWDaonCOop1WiRw/vz3G8PsCAU78XlgilHU602kJGTWJxtOwddv7oau76a/S3OSWDp9U
/LY5Yer9vdBwauokHRHAouhJ0M9GWFjSCICg2/fIk8K6DC1Xgy5CliiZhQWWeRWVF4BfWu34/bag
25ousxwcSxUockDgm8QqtmpgDOZeEv6rgIK3D3NlIgbtAN+JmI99eREgUtnPhDfaeTuvkEXGMSQz
KkRDhVdsn+3k6E5bXm/f07axgnsdHNy6+YF9Xcx0ndRAk7PbWvFIhhJcuk+EVwDt77M6s1Mex812
PZOSvf9XIKMBkaA1dUcF0qAhA7RJ/SN5UVHgltzkANAmhQeRsd1lXEmkqrKqNAKNW1UrYBnZw/cA
M0GV193V9vKSn9Uf83f9oByAr+YA7O+I+ZWHwueVcbZV/u3AjJZInS6n2YCCRyVOVjb+KMNvVeYv
PGTQTTEGAFxFgJqD0IT1umabEG1BGWcA5EcxRtYg7xesmSUFrzq8aVpvktjcbZriBhh8MC19gLBr
iOyi4bxZN93tSgTjbjVBjjqBFodTMCs2pacnrT0Npt2BkV781PDbShjjbuc5nAQpAV+4al4E5euc
frltYrz7YjyrvsQLekuYxsyk8LGsv4WB9pJ2k3NbCu/KGLuShLlrI4oVQnsRCuomdVRYYXfsikv9
CXBVAvv9n66xqVcdh20xC5RhPQuORWwc9DLkHGfbT6xkMGaDAakoVGOcZz6ItmrrnTXt8tHKT8oB
vKGegKo9+ar9uH2J9JI+ZLQroYy3NbOOoHcEoZOJ7p6RnJo4dG+L2K4mr2RQj7xyR0MHmISaDku3
bnSn2qmb+9mRYpDRAY//QIYYQAHj1V15Wsj4hzk0haQsIDYZxaMh9udJpARVPcdyOd/tw3Jlki9J
kQWQI4OtgtjFNXRD8K7/B1A19AAWdP5UB/r3jX5YtGxzsUA9CB5WQqF3Du0keZwHTuZ8WzMUNicL
miwISUSr5OIuaS9h83JbLW67b+xOvNeKtGrqqgYguF0W6i4DclOatT62BTxhEXg9X54setaVBipC
Go4FXbPtlUHGyrfZOtJEnsGplNhjkvOYiLY1zxQN+AtTJew8ZRNME+lGpElaaF7aRQR6UXRuss6/
fYObYkwNAyOAxJEUk7FdDdSXvaLVGgLFqxF9F/LI6vTa+XdCGOMVgm4ZVEys2MF0JctrK5+05DMv
mtU5GEOVcqJMJnXkKl70rQ/QZezUVT7PaLZrfb/lqOzLqRRyZalzPDk7B2/2V2UXOdol8IrMoput
+aN+96ka2UoiE9WBoV2Nij7iYajak3JegofbH2d7RnglgInkvSQYlZRjvEDsnoxwtNP53lyekvKv
Kf3SVd+NwdLN0Coyjs/b9A0rsYzt5nEnC8kIsUp3WGiWAiW8fTKeBMZih7qKs9GAxQb9ky68hi3H
dnh/n9rWyiMEOeiF+hpq3czHWHsgvffvfj8TzA3sUwazAF1TdekY9PpRyGTOFW0voqy+AmP/bTsa
A6CqNMwHVSdaoweZn0NJp4AqZsfep5o3K3GMJwibQCtENCFsOQL+mzRiluUQKt9u39t242ElhXEG
ZjgDbJIW+OR7wx/98mm+Lvbihpi2H4+8l8r2S8k0FROvIUznsMX4vNArSVggLX2e/cGrn7Hs7lA+
n+mF3FGgbfNb41JKXA1FFnFHePZL7fND+rWSz6hJroISNNEgPzmVzyGcXwSQvQCLS78AoXmokFsB
w0DFSBIx3vSRXT1IwyYVBnxB4EET0VKywEoIRyu3Qq1BeYXBUERZ6BnDkkwxitpfLL/GNc52pf48
Gvsw5pjX9knepDD3Foll3oO2E8mDcl8mfqicJF73d3Ptan0Sxrx0M9FjrUX3QcUE0vhEl/Tzff8l
OvBwujcD01oSY1lpOhSZJFVUC5q9mlrqofJQ/cJofGVPPwnGggQnf/mEoa2FMobWAvotKmnmL/uU
iLn08Xr+BfGQOnwYS873YqHz02yZZiFBlFiMpwa4T4En8/g7Nt3h6kC/YuXKpU/VqEfwtPRAoj/b
DeYfAke+S0/9SXbmHRe2iH4V1nbX8pjYS7pYUpIFLp6cx/v4W/7t10zXY3BqfurAk5iQxlBHPFu8
dZ3NTv5aMhN+e2SxSZND++PMEm0ZEyyAOQaeRAWY8xKEeblPR8rCH5K7PFMG2eac+Z+piaA9rGLf
lmCn59fXWN32EnVK1Seqatc9aA/iYVfkxIqTlmPo1Mg+XPJKDJMHZIIgmM0CMX1RDnfESBNXCjrB
bqtet6okUj0jG3mJ9eaX1UAoQalOANXN2GMSEikLVNR7jLAGuacpHUgjPUj5klqLHu0ktTvL2tNn
7PEXuSvgBz6y5ZUqGWq9x6MB0Xw/XyjTQ3iiHa3+kQ9KIm0ecSWNcaBZ1JpjNSF3CJ7awCWHoQRA
VOEEe7O1NKBDmZplPE4/QYCI5Tau6VAF/fBVV9IZ1zpFdVrldLsz/QkwBL9H2FPvlLOCHdrS63e8
+fpN77MSx3zPgEzdPLXwPvIceGm9nNoRLm6SOC/mzTaGsZLDuFTJCNM6jGnS51eO8bX6Hl9UgK3r
QHm/EybM9YAOFOP1Z+3Lbd3hnI+tTwpdKGpVbEBfDcXPQu1FEqSrXhuciYJNMStbpP//yuTHSq6C
Gtj2do+ZvAo73GML3tHpxycOs5LCaOasxOoUBZACEEl3WVKnr8uHykxfb4vZegCs/RejgkGaV/OQ
4WmWpJqN8vxuKM1PrGytRTBqlwEldEzNgXYaUksz/xjNb/XAeTtvFtfWQhidS0mcpyLa0nbj0Wa4
BP5wwU0P2uWOztAjQXLKR6AU+rdvb1vVUd3AThiIPWUWq0KPhDImGVFtLbK0q/6KOIBJshCz9Oo1
vJMOdG8rdXizzJuvA+CH/hbLxFxlilKpxXwbMiXMULgS2p/fzXscHs8DXv1wU0PeooDK3KzczmoJ
UFnUfLGtKsqRFfH6nlSVP7jBNwnsJkIUxJE4q/h2hdJaYucJQ+gIkh8DW/z259rOGFaSmEJEJoTR
qJl4sLdutQf1qxXsw33mDS/ovdux3bnhvsgdSgTRH8vI1hzAG0cHntZwblRjvl6kCksY1rFqL9pf
KtkFxWcMbnVKJi+a5CKPi3mmyQJ5GLTGjyMjtcKs5fiOzaRkJYeec+UIiyRWChJg6rUR4/tIyb41
Tej2neG2InELQ3Vvf71tG1/JYxxvk06GoJKeAgthUXIGvpUt/0Xhw8ijgn+D2WXVI5jJ7nzeFABX
NOONO7MFOycl0RntwSnuSnfxaKVBcDWXWKIHtnvHOMYez/Y2i+pYQfpfCsZCfodLGenxr70ZSKSw
BvS4dFmiw6xUYyVW9JW7G7mZlaxkMv66XEotMxM8+LoMJUKCR1j3p4ptUCCQXvEvuRiZf+PN3g7J
eBiw25lkofNt8yF8kN3aF+wF2AbEA2c4t3yzOTq1ulJ2pFOKQRgeDKFqz/iU9K0y2+WR+ItjejF4
t4Rnyaecc9LZ8CqfV3rgmD5hHJBi9jGW8nDUBtse5nnkQU/yFJUwvgWD70saxSgY1rNFqTZi8FuL
CBC5LT1oZ2KNMYzkF03hA8c66Ve64cUJ43XwQsqlkLLkTiFYmYJ70c0wuJqCYVg/BwjGg92eKEv6
4PMXijdTsjeVJYwnakQtniux0uxY1nWrn4veJnqFl7xUfAaZfK0+jBMye7nNQ0zR2Erxh4iicixe
ypTjwLff8KvzMO5Ga6MumHKkTEEoPxCzdhe1OprydO0W42toDqY159jR0Jf9IITnDDhuTdZYal9z
PirvXpnssG+HSO9kqGvYPej612T4NlW8Sudm9H97LbB7IUuaNFkoYjKI4nuIZxk9X0yE2vMf+mXM
bNGjRQvdyXgzPFuscOC7lmRV+vXQZAc2q1Ync7bgoTlj4335nnyBqRzBqQBkE9USXBX7IrJTn1DX
2NUYh8LWiHPbYjZ9weoHsAYzdFWAZp9mmwV2N6JBkKxOExKOlM1PuJLCmEZVi+NS0/Yv0bw2/bOo
vSnmtEG2nc5KBmMT0aK2hkR7pPOB8rFNR3kffslRSevc2cEMqK+fsEPr8UiFNsvW60/ImEkvLmoj
0QGf+Ll9prjgpa/b1Qv979SWr5RTSHCASnlUgOYZOhrnanmay1gHsH9EkooZHhfLOcgO5rTYRnMO
Q94gE08OE5DHsZ86rNahu1Vm9pR805D4VAWwL37cVkieqjBxuM5zM8oXZPqL2aCHloz6btRIaNXF
knNqBLdFfehB9p2qCmWeYTSmGPd6LmH0X9lh+NH+Nyf6AO8WmmavSD0UxGzvm2JXJk8SuNVvy+Bo
v8pOCIBzFaDcNT5P60pevBtOLRyY4WSJ3WOfmoDaZjyqD+ORp368O2T8B7iozNqc4T90Sgbd+IBn
sMLU45yOKteHsI7Spq6bioIlNkZKlBCpVvpf7rm8qH7xhYISw0m6MdoA5QBkEgWMYT2wGXjJL/VM
tyQznquXMBihFyg/jrLfttcseL59tM2EZXUyxmuJUi/2Ga2+0QniwqMTxJSHiPfa205vV3Koea+e
SUIexplUwQMD0tnXkWQ2RwXM5yi5uHyCke0mykoa45SEZBZioYUvFu//Q7U+WWhMH8EFjG7a5P+D
hHrzGbiSyLinzFAi4P1AogZOVRkJdeymT5kDSjBHPxMHnBo2ATv26CS7HDAXyZNh0yajsu88XmGE
p6yMBwM6kBJItOumVZVVaDI4rP8Yxb8q+WAsD2atckx/2wJ/2wb7lBjgwkrsWOOul3ORXGMszFTu
v1JS9sEwoq6VdSEYFUthwNiOJwWqJRvO2IzWZHhTAlS9iEfVu/1Eevui7COiXsRwSUpcY+eI9uK0
tnpQPGoh9IE0X0vQvrkUJ6fxM1/bZ8KnrpWSyJrgepZ+hf2VwczxlJRdDMOsk10B8h/jseN1NbcV
5U2E/N4mpyVvFjmHzmYVymfZ1zSMD8tlwdQNhijjMN3f/op/4wPe5LFe1ND+CzMbnLExs5t2sS2c
ZY/iC5hO/6mo9yaMcZwVQf09SFEHJ8EpLA5T8hoX95wDbTvnNxmM8wyFagwUMVVt5ZpeFkc5xQfz
Qn50eFS7dERAAnPXZ/bTDPImk3GkaTCoDekQiqToYeyuWXm3mJyYsG3RbyIY71nPhNQZHe7oyqsC
Olj91ZA+Y9G6BFxcw6D/ZG4uEStdyRWkC5SNuvCmneTXe3nHYx7ZjG4rMcxlCZJed2IHMbRtjxV4
RDfBp7nwbUWgf+ZDkF6JYS4sLaSxqfpIs4uJ2GNgWJk2fANNxK4JFOe2qO3QtpLFBJqoCAxS0WEi
LBZNDvVLtR042ZEiAQF93ubvxmyqw0oiE0+Q+rRxGKOuULW1tSzH2vxR5k+cY1Ff8/dXqH2Yx+uq
RQPbKwX+IQdK6tdhfU47JHCwfNKH299LY/eZmiFP54725hA67LA+Bm1gd2HuaCYXlHXTRfy+PKw8
vvexWS4CepCCvLUUYOgpPBj7YkdLa7RLoe4Kv+ToIk8g42TbZZTEMcXZEpJabXrRxpwTmTYkAOpA
NRR0XhRdMhkNnDKgJhGKeTzpqSWrj0vJm5ndGmV8J4JROa3PZmEeUF9S/Qn1XjoKRRHQJDc78LKl
LYNayfqwQ9fWSxqjV4rjXGmuqCEuTffBvvfakwxIMgAf/ODoOv0EjK6/k8jUP5dKaEjS0gTNIij3
tJa0U++wTeJKtmxhK+yBI2/Dtt7JY3SwmAI5Iw1us0lPrXgsxcrS470mOEr4WmmNEyoPQXQNiEfE
lhPzNxzwO9GMNvZh1ucYfvzf86LbUdYKPsOUvJHKvJNDdXadLWlBM4Y9jti6patcZ18+CBaS8HuM
E1xTv9hlSL1BsXJsHcrOm7gBVgsBpO/RASfem23DYeLHGDLeiZKufdgq0/s8TTV5wM7sVDqjqFnT
CLj73e2vuvHgeCeEOXEntGNk5iMcpgogLABwGY+Z4gzdE2hPOKnU35jI24GYaJ0ttVJotDepnunj
pvfrs2CbaDWFd5iwAk4Ij6BmK1V8dzomcLd10y2NCYnCLr6Ml+U4AHFiAEP9P6Ll2dbSt/Mx8VsM
hNjUA3wwurVBee4qVz/8AwpEatgfDf9NDuM5Zy2aNRmEB78eiTR0xwd5X5+S3bzLOWFgI8S9u0DG
g05ypQQGBs7tQLkXq3M4uiNG4Hibahwp7NsvkHPNEDVcHB4LirpYUrSb0RjkcWBudQDXp2EfgOUo
adqU/lJAccZDjBImkbvwHJ+E+9GbnenMH1Pc6j+8E8q4zdyQ53jWcTg8PCugoyZebgOZ9Ugs7Wf2
C1PgtkXzLpPxlUUk1mNLcEh5wAif6IViareRr/Mgzbfmvd4djHEdeb9oSdZADbPSan/Gl8EJd6aX
OYIrXVI8mLCHNZ2f5H+wZs0VzXgSQx3Frh+oBTzO/uSpmXXOnOWoX5TzjClJ2TnQ3IhvevRINyyP
MP4EXOJEGSPMPJBERlaEtevZv/31uDrKOJGwMeWqoENE4XN8CfzUjQG+H9vJt8kV7ilvS+hVvLIr
T2UYhzLlWteodKqoEZCpNH6UgPEix5LHyAUU4wQ1lsQgMptqEbDIZGOKIgNjGJjLgVQs7/NT6E92
uYe6nHnNIY5MltGgrqO+7OlXK6fFSpTMqstrIH7nfDhOJGVpvKJc7tuR4lguwF55RQsc+VjRWbFP
0dJQuX5GIogd6dDp/rgtmaOUOuNghKAvRMnA1yPpY9dfqohTn9hOin6Hmw9Iwg22ohu6cZR2iuYt
alH7SOlPY6H+FMTsbso0lHn0hsMftjUOtnYvOuNeRCkqqpBOoc0H6VW2w2OLgQ0AokxYNhedxo4O
wN7nFsq3XYv0f6xdWXPbRrP9Raga7MArNhIkJWqzJPsFZcsJ9n3Hr79n6MSCRwgnn3MrVXlxlZo9
6O7p6eUcEOGIEiaQTbZgRsBbtEwgnMKbgdbp8p16Hp97zD+rrvKW3OZ3tZd6mS14PHqSTStdCWY+
oxbomEKuYT9d+DWRv9YKqIb70rpuK9vhZSWFuR30MASUGZ3a0h+bE512KzCPMnrSK1Z1d6bTQTXN
/Y8ymS9pGoM4ynTwhjZ15MfBaZ6wlrkvQ7f4k3gletLlS8vDxNp0x5Wi9LhXqXzagOFGGnGcvWoa
OyPUwEWugJhIHDB/LSd5tCdY93i6ruqmK8rYQ8fuJKC3Wa4Dsc+XKAhgs1VQWKPkGBMvVG/hBYEj
6l0EYyZSggm/+DIB6qpvtMEvPNLpKemucTVH+FI90/nqENNTM5d7e9NCV6IZ22nEOEykGdqp8cM4
PMnhvdpy5oG3s6WVDMZWuliK4qaErYjn5hTv44PhLDvNqn1cTkAP5G1rbZYIZFHRTaJi6cBkU0K5
L9QglTrUx0EnXsHdaWL24zUScSZRtuLoWhTz5QAR3eVJ3dLkYfmud2B0jSu8RlThKCmj11XgxJ7G
/703rEsrL2ASFq2Pjbrr4QVLK7mmFO3C1rC7aeBkLTxno/++crZJwmN1VCEmkhRviT2z+6SBgxGT
1kHLmU7eaqj8ohKTrCRKsIxhDlkglFUaFC9lRzmEtyAgdVLXAHUuWiqBaalgmaDAzoLDK41t2+jq
UJlHEYGPJwL9BSLwjHfYqzoMR8UHIQh+jZug2MMbmdzMz94Fygw+k5pLUlDSoK0I7aFu2u+TQPx4
mPdzyYOW2fTxlSimqCQK6OS0dElWKRMrzl/k4llueUGMJ4TxBDDCAE8GOHJ2LYOgA+NIeYECaro4
16Px9vN/pQwTsEahM3SF7uiPNq1xZ07sdnsdWSaFvvidWc+1YcpM6DKX+a/QJezpRGuNPkGMVxDF
vv43oYvnCDJzw/Vx+JdvC3stc9rIHt3pVB5KdKiX29in7EQxSo8ndYdamR25vwG9DX1VBE9JU6UP
YDl1OBCdpIhnQfBCktSKDfCxq48R1ng535F+pw/PLsBaGrgYTKKxk7voIxrYC4AkcqAvouQcOMTX
72lvLLMrh7dCu3mLS4ZhiqJG0ExkfEAHiUxmDJi+JNVtrJ2WnnfJbYbLlQDG/knZqF1MsclCxRsP
rTu6gw8+stzqQAc23imgWaMZLn8MhCeYdQg1AHoAvcEzsEpF07LL5tIaBXSb8viQjJl//cNt+vlK
T8YjShIlJOjxMon1yibtlw7guTMPKY8nhHEDBbR4QUMTokXqwJB1L4WBLaM2fV2VzUQBRv7TKJib
tASksmBQXfrhqyAeG6x7LcJN3+V2FgGSKvCw1GgXmWM2HGvhWSNzt0adhPerQp93+aMRPlQSp8TH
Oz/mPhXBpBoLGv5+Up2LMbFaDMDmD5zToxb9wYNXp8dcmZUZm+AvpEIuc9T1rkGrdnB/REZeYKJ/
7IOw9xxSYoQp6oT1dxVWLnSiJat+idr50h3l6IyrMxj+lA3eY2O7tP0ukr2h+1LAhroMkfHz8gia
axB4DnvFr9zgkZajUu5rcdseVxKZIBUMTRsuNXICgotaFOyyBf0CuUvBflb3A8hRbwXyJGSylSqV
d/1rbiWyqyeIzISvukeJisQQXZbGQUqTY2bmDtApHvEq2hEy3Ugld72TqnPlm7JsvOKgL8MY44Ap
owtl+wn25u5HW/c31pDXLyz2Hjem0ahTWi4Sxj/78qkykWnyxnI2ywzrxwAbifV8UUAsi2nK3gru
5ccG4t6Uv2i1FexASlZ9mnKXMsFntsRBF91KKNfSmcA81PNiqAGVbmKZab7Lhj+C+pDjZXzdUrZi
y1oOE5vFti+JXEFOXj2H6begekrKT9dF8FRh4rLR9GA0mvGAQzXaai2hnhxlecwEXgt+K6isVWHC
8BQrbSUlUCXVWnvofC16NvOjODldelPpx37mhcztswPmhaYYYJ9moxgxzCIssxoh8lU5GM+JM4C9
bjpMbubKBwojHti8wLn5spHFnzLZMJbMgRQIVCYdeAwOtEqjPFH4F/qSCm5/Y4NHX4tjY5i6LIJa
QpyK5uM0pZZec6xj6/KUARqiSYqqiBqLZ5V3aSAIKZyrLf/Q4/uctx64+cRYC2BuT1lujFTCVK+d
NhaoUw4K6FxNNzetEmts/D2HTaOQQelG4y+gjBkrbAZ5Dqu5RLCYH7tGt0Rkw/3TdY/aLDFhPvmn
EEYnUyZGL+YQkqNUjuQUc7Zui1XcFEPYtK+y2K2zAN6K0hlyTXDzi62EM5d3UGLlqh4gPDldJmAt
ugSc7oYDxS3IHczc+v9NXZYDVY0NvZV1dOfoIutyyp9FL7JFa3gJ8XQCUI8j7opbdOqOpsPt9tCX
O3utrY6aLRjm/SDpJIG25ICVGau0m/0PWCDefIrEsRyWIjXPzBSsXtAywWSUcNT9xgFyIrVWzKAL
bu1ktzG+K60jinZ1W4Kyr8eON2/Qfos6Sl9rzFx8gaaNZbpAY9XqMcvU2onX7aOX7HvlRZ6JZUXi
ya56Q/9PmyXarYr6cGYXbzxL4xiaQv99VbMSo9FQ0cJDFtO8KZq/ZLvrdsX7+/SDrP5+Vxdhlrf4
+1WYY6UgttX6y3UJ20nEu6+w5KqkLsqyaiAiSK0utuZnE93l6pt82x16J7Cio3GeXBDYY1+Hy3nH
U4+JRFpZ5TmqUnjDzoG91MNxlgJOwXQLLukXW2ECkSbEqdhnkJGdJBs+iSqbukuA48fzjs38fW2V
TNRJREHJDWqVkT/+ieUuIAa2XrxrvfxU+rJb7SpuUWPrSbQSyW7qLxPpRZ3aH2UELx/SAzAWMMic
YPgSqGQcY+QpqDJXrZxoklZ2kNa6wa5zwNbjApgFqCzxHcooFl0LvG6cW2S864/Hbua3SmQYSQWJ
nTfOFvYTAAlD+2mBJ9+CcQNQaMmtfCseEPus+QgbOvfAB+ANp2+GPQXci4ZkYsiQxQ4LtBYGpFX4
FZMKInLRS4beJprBeRJt35krOUwaalaRrEYJ8gBph+lPucf6BgY1wTzZHM1PGDl8aD9LbyIMCTxI
vvz5+llv5sAr4YwvZpGC60uHkvEy3KhNAbgH8VaujYPZ8xom9E99uLBWohiXbFVxmIccokqZWEHk
ByFa3PV9G/iFyClMbOdWK1mMU8pGMy6YiKZXFmUZpPC+0tMFAWsX2PrT9TPcjGfvwlg4MVmvxVyY
8AGH6bGfboOBYyH0x145uMt7fnUdqEKt130LZehwmLqnk6HjqeNHsq2HMoiA/jb4y6Gu5EQqGYKc
0h5N3nCi/hZfEJ/onLDGeUVyfOvymliJmsK2/EETKhV3RPJq8Tmaf6N/tdaGfrW1CFmsyqJE/q6J
90XyJGvHjmtmvBNjLmrgHkdCnuLEEr//2u+EW+mcfcWDBzO74bfrRrZ9YkDWVdAhpoiJv6qT91Ez
Emws2Gkbu5lQeanQDhYJgXd2XdA/+M67JObgSFEJWDuCpBFtAdoZo1iDmHPb5WgO/wYpkA7yt59q
MSc4LQ0hpENumWEzc/CS4qjw0Bm34867CDa+GgvgqCLo0wZN4+hF8UWMxNZBFaWz45HodjyZ3GEJ
+jl+8VlQlaG3gXF7WRVl7bKturK+RVYG0qSYsKah9bnxx920L/YKcuZdgS1o3gTIx+1XRh4TXKt0
zMKY7n4D7OtJ31P4juqlNq0+sXI8J1Nn/BY8RIAGFDlN1Y9jIYxkJtSCgVceUhWSgcmCzdevlMZd
+7zA52wMh3jYLf7SfyOcEseHb/qr0EuDa3W8AyUyNmi1QUxOS/soNV8m807THkbUcK67wwe/u0gy
TBkdJBUYBYx6oV4KdRxjvbc3UR8tyfiwdKMX5rV9XQ79QL8YDCoMsmKKsBhFMTT2OVcGk5SqNOcP
SX4W9dIXg9HTur61gGzoZvW0y82K8+14MmmeuTpFRS2CPotgoa9i/RQ1mSeavVPkGA1pFOf7df1o
1LimHxO/SIZ3zAzeMZsQPyKf4ujz9b//D2Hr/QCZsAUySXNodQiITplP83Dtc+j3gMuhyAc80MsP
VsF8LSZsBUBbl0IVYasHY4EldT1AI5LJJUF1z1HrQyBhJDHRS+y7ZVomqFW9Ii98bu0FqBjyjfJG
Bzr/xRoxTzMmIQwNMucxgWaTl962D6aTWtqNeaar2caddE6fQO+0G8EUDXyOMy0xSxZABHe8nGq7
nrjyByagtXIj5WYI22yQDYOdbmc4KDZfeGrIXjjxyikbORaA4xRwKyLZJwpb7ZNRns2LASASiX9R
FYNtwo4/BbzVe/lFDqNWITVpPsyQI+3SW7plZuCVqGKFN3R4zYgPqT2NXCrAqQlQ8TR0H3/17hFo
WUtFNFwJiWTHhuqRpPHFPPaiWXCvW+kHo2FEMYFEjMdGIxRDBfkWEM7eavRT/3fIH0YIE0GUuhfF
hu6VTfVTlpZOoz1WwR+/ocj7tc3u5bUjKphlTLE3NL/XC3C2tlYlvVwX8tEILnfKz+SAXcmTxblc
igKaRD4FaqFYN71X+8qebwQfQjwjijm0TJMaIugwghZcREb5RdV2SrAHSatandIita9rtmkHq+Nj
YnAwSI0+Dch6wATgNqX4R0b0gygXu+tiPtwljFL0Z6zurQ6kX8qs4itlCXGTQnODhrjXRXycIWZk
MHE3rDpwDlI+p9Yt/P6Q+fltdEFEMr5jruNQPi03877mvFt558cE3xEEYMMSwDDaKnWSXvQyklui
zqMb+Ai6xCjHRCGlyOQyopzj84GyzA6OfF5i0EbGbvyptnO7OBLTGgAZPWLwHMO9T/GZBzPOU5XJ
q8QyyY0wU5Dv9KEna/M5izVbJwHnFbgZBN8tkn2bJ11Y9loEUynC3B7jxFLrYyN9bnkJKcck2Td6
KLZD3Xbo/MbCbVE9G//xuNi3uaxUeSGk9LjqZ33w4MDp/z6F9qtVsI9yoyuqWVdw5epnFKI6p/Ob
c3pDznVPkYKB3M1T6mNpkZHIxoupEUMhkOjboYCD6ZiHTAH7FT9RigVaw+dV7jlWd3nMrCKH2ZE6
IBRwwhQWr5emYyBh+xJvT070oBfeL9kuoxgTPWKjFYuiRRal7IwdcVtw6wIl/PUHFJbwdF3atlI/
nyjskko7BOD7pCQVy1hbOZ62y0IsKf4dKYD5Eg0RaDwGYRwWnT2lFynbbJScqnJfiQej8K8r8jHp
o8f2LoP1VtOYSS+ZsAfpRrtJv9KDC93maIAs9XV2UPLifadNt10JZHIkbTFVvVMhMCmt4TV8oJOe
ITCVBtUKHunjlQ9msP1UX8lkkiVdMFB0nUUE+dkibuHFf4DgYy/fmF+KW8miSCRYDD7xoSi2X+or
wUwuUMRDZjYCgMcTv/PFUwtaMPkGhATO7NRAXDKd8Z5X8+V+UcbDlTwEL3ctKHYUWwWWtgq06nQ3
PmXPkkfLZL9XCFkpSZ1l5eH6qJXTSMGACgqbimKEIwEBU3CF1tJ6UMYDQhDrwvTpxBVNz++D069E
M06PWmAQTuABsQdvdjU7PwS+BMBWw2rAAx06XP5nnjwmW2iXtJqVAsFsObfPtMuVnFM78Mz73pcs
fo3p49Qw451M1iCnitJ2lPGZ3Leu7PW7prU1X7mASqE+grYhRSOi37RxFs94uB4ceK7KxB+jFjuy
UIYQufMT6aCGv5MpvH89tqQ0JXrVxqjlgcYitOT5+zi8CMWjQLzranzsTP56iuyW2KAmpNEWxNGy
jUrbDMvSIVNZWnohjXYgGZ9jLCDd6nIvAWGqGOxIaGdO9X37KME2i7kWQxJ1xnCqchjzJQRqUNt2
VjWDCdjkaMmTwJiK3pRtXNK4OjXGTaSOd1Mc/EcRjD0kRqI2oB1E7oCl1iZ+aQXn+peip/DRnX+e
ksGsThhGq7cY8kY6JEZWm71UzUtJ/uy0Yw2gxOuiaGS4Joq5hlLQQTS9AlHyLDrRnFglRQqX3+R8
4UjifBiDuXyG2FzaWSW4fIZPkuzlyBj+myrMJTMNUo9xNwQlPC92eaN5bYXhm6y5AcMHxwK239HG
+xeiyq5ivTA0oHZNYQI/JjvDQ3DBiAUkr/17F5kpmSZBB4aoCnOvyHlHoomiuS+pRxmKEkewBxSE
X4Uv+oFeKf87aAoNFCuJ1GhW2jURNszGHp/KfMRgohseMFLgUyaD/xf9mJigLKM+j+hmYBUYqT/l
7qFlCeFZeaSEY0CN5X28TUtcqceECHS5RknPe3RNPfW1v6X0SOPn8lWz+hOWoT4F7sADLtu2l5VI
JmREdRXN/YQTLWdF2dXiTLysA95Aan7H6olu60bV2GbaVfagzLXV9kFpNWm67H/DRd5/Bju+kRVy
pWgExANpp900o/RF6PNzCNKPePqf22u/2hA7u2FMaU+mEM/GstwZ8d0oHJr+83VtttPKlTofQkoR
d5R9iqZ4xo4y6ipYDp7vtLNwT6f+KHI0cBI5UjeTH0z+S3iRqChuMr5fg3GqSBfgx4925ssYu0sx
2R2fCiCh9ki2eIg629b6Lo5xfzWTSRhlsFYhfEiIU3ev1/XZvAFW6jDOXgy5Fo50eXWQNaD13Kk1
dv+Xx5j34tlM4jAAShfUsQ5laIyfa7iMa23CVdOqVptbFCx0cYSX6Cz5SmG3+F4IODd07Sv2aEGS
F0g/ThPCJLHhrKLOjqVZ/IZfw1oUppEA+mUatPUz3a2Tvshv8cPkoZT3tKDdrH02CougvyFZFCpf
Pgi7Yvk3bBLUMNlbd/1LmDPXJ3Oqu6JXsTBMAUgoj0S1z0/EoaufvKGmLQOSsSyMFTQJQmVGmJpj
AyFva8XGLvR9Zoy3TfLndRP62AG7nOy7CObTRqHaTq2xgAUHjCqUxspTfGx4lCcRgFftXuR0D3ka
MQFcy8ET2EgB5qOae2wX9byxF97fZ6J1LdV/cSKN4U1VPeYzByaC8/fZ4d1IG4d+jMDek0r3pnwu
NZ/zPaglf7AvLDliI9XUJYNtJhRCm8UhXQaUz7rzg8iTMjHUjuLLILeQ8AYN3Osy6ZlcE8nE4l4K
o9RERx51JzzxYdCxT3t03FIhTw6T5TVZMgrGROsmfuBKO/EVTE+XhEHcqYfgLrcrtzwtroTxW8Lb
mNr8bqtjpf++youyaEkA1Y9bXFce9PSVSye8WaCRVcAL6hqwPEQWFUVOa103dJoju8YhuCE2kGZ2
UWtH38Bwc7j0XR97rPFZvFHLTYPBrAgBmIBBcQV+1WypZN1ACQy3dbpPhGNE/GnivHI3CzJ0HuVv
GUwcSsulMmVpxODvl8WjHK+KbIGGDjKx2lzskHTJT9dtcvN7rSQyYUmvWz0aetikPB3T4SYYOK9Z
GmdYm1dBdI+4Kmu6yS42ZNPUzNVEwLNUvSXBfSCoTq299fU+ifeNxHuqbVqHqhvA1UOjGORfzFut
a6dYAA0l1HlU7ulcKsajboo9INv2ExAUG0uyAO4XWrzy0pZxrOUyrh0rYlfllC63qj7302tUHRfe
QtRmPX4tg3HrTuxTI6DAOdEpvqXwhSVg9sAUfgAupBO5piNyYuSWbYBUGDkc5TxW2H3pjgC8W0Fl
2SbzOZ4xC/rtuu1tfy1wtOHmReHauGQjq2DRId0vJRFfS3/MoZHwTXhJHNPtDhrmosI7BEd7UqzQ
SV84gqkZfLDKlWDGz7APXIhTheA/H/JbIPodB+Qx1DT4Pd7tQ3zXkXGwocqlSqR4NVXrp8Up1zjD
9Ly/z1z0Za53UZHivZJX2U2upo+6wevocr8TvXBW3ymKOyIUHS4U4yZ8IC5NSgvwFkmfFdRso6O+
I05x4B/dplO9fyV2a03HxNWMeQxA4cjam04e60K9bWXFu24M2wdo4EYxTImIJuNWqjkYSHtR8uvb
+pyU9XkEkth1EZvJn4rFq79l0N+wOkC1KBQjiGFvAJ8CuRRG9N+iZ/UAFAcAVvCWHngKMRfVkGVx
XteIEx2gpsLpc5RENkcfeiYf/eddH8Z/FrEplRzcTKh+ND4lXKPkCR0WjNC+QLWFp9FWQrM+PsaH
qjJMBmMRkZ7ngyVFs9WQc9V9Lao/0InXi3Oqfrmu4OattfpejFN1RjsKyYAjJE1iWLOUu+OYnskA
pP8yu2m1fJ+HASdj37z811oyXmZIuCojEBhjK2Z0wQzmKXe0MRmecLBY0xx4rEfbF8pPLT9AG0+F
VJvoi8NQTKt4RXUAwy7xzaRbwh+UemP5VN1wc1N6Ef6z5cDffvWEfpzAu1GhDdM5o6sBgA2g6/cq
8rbkEDzw6gKbcyLvRyqxszwgJOyAhIHAFc6Wfo5OxanE2uGekh8p36PM0gM3uRUOyYGXD3DPlokq
S1CJYT3Cgi65vtXXlmCLO6yjYd+xeYhAOGDxNoup0304WlPEfwZqByoLYokiYSdOMoJM2J1y85jq
bpJJlhFxcCu2VVvJYbwxSeZ6TEIc6uARu3rS4P6T1RwD74L7cD/veZMIm/fASiDjjdmcmMpYDlgt
XOSDNPZOrPY7JU44F8HHtTs80dWVHMYBiwnt9TpE8SONbOk+2Qn7zB987DEeCfC3m2+qK1T2dBl+
qDmp0GbMfhfNTgmEJUrzQwPRbRFai3AyF/d6RNsMoSsBjN8lbdANegIBGkrkdS6Dqny8lSfRz6vp
0JHeznLtcYlazouG8+nY19qoCM2oTLBJI35JZ6cHkn4UNbzriKcc42ypHnTjSN0c3Et3FEmfwnqT
0dZO+hcNkDuJm9R4D7bucjdyF+K24/bqaJnLvQeWUtbS6R/5XPnDma4z1W90q3n2kZX7vNo8da8r
bq4z13vbYpMaXRAsZeifakwptEoCQNdPUnMzKLwraTNar1Rj7nkzCsBqDKZ529xruwuZK1rY6u7y
yuYWH3mKsXEFeH3SaOKp2Bnji2iMj2aO8sWoAZUh9aS+5pjmdlJm4imPt4eMiifj7tnYAEGvwkHS
Rc3FES1AMex17IBke8FveMFl+yj/loYX8a8Xn2FkKog/8dAOb4eT8FLagh37BODUxrffK4gD/vIv
1WT2lh2H0OzSGap1YmHHtbGbR956/bZnv4ug+q5S2mKaUUWmhZ4iuNGn70bwtSkerseszZbQWg3G
r8cuzroMFEh4plE8vmm/oIBFW2z8t8bHRc9L8H/Xh/HivJvj1KSFENBZAxoWCVhrT98yp7QBs+3R
J466MyzVVsDixiu7/0MIeRfO+PQQzH0lUg5R8SwdKD4HJjee6Dx9jwWJkXuhbqa3K/Ng3LqqCkPM
FuhaB/njYHaPWMFypcLIrGQOX2Sd7AydB9K+HaPfVWS8WwPFmwiklR8JEeXaoQufOR/1gfrRx/D4
LodJFkgoZ2NeUz+r7ibhc677k3FfTA/xgImYg4aN+kGtHY6hUkO8JpQJJYLWRUspQjnVqjPrR6Ds
rDTGmC5eRCjN8FqHPIthh/ECQ+zCvsR9XjnDawPyIvQTnB/jYv+GEXozWGrEJCYWoVDMIIwrBnEd
mxXln6ak4uFe3qc7ctYscwdWVrBlcM6TGiB7nuBKVWVVJ4ahs3fcqIVDNVEWI/MRH8zEf5WHcRxX
+Ko9Jl9lGxDwuiNxKimbZ6qJqBzSwRtgWjEminasGhMKEZ35lS9Y1WO3nw50QCxzyZEfcrZyvrU4
1lL1MR2LCJWhIcBw1vA15NFb8QQwVjk2ZpMRynNN5i9K8GAsnAHNrStgpQDbo1HSNkCTHOfVVE+1
eB7zcxQ9cSyBowO7eQfGXyVJZcig+67EpfuuzbfKzZ/oNYA6P39QcOuiXmvFXGyqXM2JiocUJEYD
fFneC7bqDn8qYKKLuSORvDNk/ApTWCIJCKTl6YvcHau2A8ExL43jCaGHvLqrEZ26VqMfStkJR3LI
H2j7kQARRtiJh8Xt/sV+0+bgwfoY6W9ayWxTSY8k6XKM5ll/jeziDOQ8B4/u3hHt2a8+ARqCoyhP
T+Ze01HJE6IZBq8lh7LyDOOsTzuOQW7dY2u9mCCRRkYRXAyy8RJ/OImnehficY+xZM2SvOgWY8JO
jOH4GSSpvCSSpx8TMXStbsOABqhABbYG0AAlBa/FgJN28VyOCRuFFEsDjhE36HJD6occBLacM+S4
GDtjA8rhaRCpU9OhY1p+FxcU/EWbQsbrhfU7ewUaehhE11S6bcKYIqmEVMhoU6ievkixbBWxZhkd
j5WMfviPd9a7FMb4Rlnp9Yo2M4oSUFrK1yz3QexEslPG60RuX8YrhRgb1AYj1wltJKsYPqNssonT
vLz1Tnf7LxKqbaN714sxuijVp6Smp6cDvXD/Y3BhGZxuH/p0+KxASNErK3zh2Aj9s9eOk7FCxWzr
mdBJXO1+8SQQPYlvjS/vAye2yxgUNJoTPk0Ac4hc3jAI50OyqZUeoacyyfRDVvcDOenZDciJrbR5
yg3dvq4l52zZxSSMNC8kpo+OgDTeBPQao213xAjd/yaGudJa3KJGSlvXWV97mb5Y8li6c2Zy/Jqn
DXOXlcvcTVEKbcQBcA4PRXXsik/XNdms0a18+VKcXF0r+lQT3QigygC0i+otfV5AAJg4gTM9yA/E
z54pEkbsZDYP4IxnFVT5leBZUNRsMmCPRRzYZe73+Tfk33Yl3MbG/XUltwPwT4+7VLVXosRlFueU
PnuLkNj1MrqF+Tvz2etjZCKISpZQ7uguqJAEdiv9WcQcHXi2wEQNjG8EZpXjO4Fk7DAU+k5Z5PMQ
8zbDeWKYKIH4EBGBBie1us+Gu6x7CDtOlrvZRFidFbt7MMdFHZEJZ0VL+cZOUi1y+PECCjrbeAzO
4ffCFfzh83Ur2Kyzr+UyJdvJSJaqLWAGxg0iIPpB6W56MBzaczXRsshs8ft/lMjECbUwJC2kHy3x
qVtl/uyWh/Cg2+p96U9fBJ8XajctHd12TNwhoBosbs5Uxsak0S5JqhO36mRvnrI9R6nNZGMlg/6G
lTdJ+pz0YGLGRfIJFWGMhKR/qLfDgXi1V3ziKbRpjythTJQQx3bKRQHC9OC89KE1D4eq4zRgNh/H
kiZhlpAAEIp9EhWDpnTiCHs0hZtBhRkM3yWztWqlca4f3fbXeRfEmMNSgBdUCyAI7xMvmEtvkHhI
8ttGvlKGuTPkwOzjJoMMA6in44hGp5TZ2LjwtDS7X6Jo18jVbd4Z9jSadidrqONo1hwv+zLiQTJs
P1lWv4WxlDgAwhZGNCmqxXifAWrCBEBq4IAgygJh0+Ti/efxDGY7uqyEMhYTEikZUx1CLwzAduF8
A56GHTnLQ+kXrj0fuxteO51nQEymWuV1oOsLEvxM93XTG4RXCQtpw/N169nOUleaMXeMXsbKHOYX
zbqT6NDcDWPMgCXJDqHHQ77evJ5Xwpj7pulmMQ5ShC60sMr2WRABZBt/zZvXIa3d64pt+/i7WzB3
DhrKE5AbcHxBdZRFYDerpbXMISc15HkG+0gC/rU8BvTRPtrNiYbjZZ9+Qk/31vBoxY2/Qrjl7jri
iaEZqICBmPbXQKmWqhpKF/qb6dFUvjTz0/Vz25xuXwtg7C6d5kksKTM0wKic+WvnGbvujtp6c5TO
+i49mTvDK7EfkNiCz50FoJ+FfVCspTPmaOSj2PfIQmztJtr1WJHEpF5taYkVnGaPQhDX2MvcV6jx
6CfzjjcQsGU0a+mMfc66WQcx5XYF557VtBrAqiLL1DhT0zwpjGmWc5KqEwgLbAyvWONws/Qx2Cx4
kOmbng22FJNedCpggJignevLKDdF/QP+h4LbB5iajn3lsqfMm0Lc1uldGBOVQ0xOjXHRohxB3Fh+
yWNnSr9dt8zN5s9aIcb0QRtXL7XeoNF0r4BePr1H8uPkdrxT7xtUdhabwg2FZ8Ezfd7e07bXvavH
OEXbFe0Q5VAPzAtOPqVnsdV5nc6tnshaPcb0tTpGMtFABi2ihsf4oPjBWfP4ECnbPvauDGPlVZYn
TVLhHClkurw3KE26zwfD5JkEY+Z1jXKmUECMLj9EaH3kuybnnRm14Y/h4qcqbNZfYbpNNnvYeH/o
QW+IKRcv/KPYXyjrwO6bv/w3E2Q3jydgDoxRC50UcL5Hdu+CgcARzkB+PtPZGgCkhPawo3v5xY63
LMJz6AskzSpHjkkuaxn1sf6weHSgnpa8wdls07c0rxxHjeDayTLRQyrKro8JNDVE1RbIXRnGtiF/
b4cnYAujziJZnKPdegGszP+CaLzSTlvaURRKaEeB4Cc/c7CLttMehR3A319MTgjevLfX0phYQqQw
bRb5Ik05UGw0kMUut4OreKAN8Gs3u+Ed6Gbjai2SiSFFBG6Hqb+IlPFSXPZYGxjs+kQBrpMb4ci7
zDhuLjHxxEjGNm1/8HZRLtUBnD80QP7OiMFaLSaayJE4tSSEoWR1ZUnpYgXTYzCnHPPgBGCWj8MU
ezkWaTCJotvSmPEIebtuf5xoxY4xp7UkAR0BkQQjo3F8IPqnJeJEq39IrX5GK5mpFbRam6lxDyUa
Z3K0m8BNXygOv3GgqD2lYIWnurSK4wz0fQJMbt4WCU9F6oErD5u7cZGAIYkzlERbE7LDbNSfNFxr
nG/FC1QyEzuEuE3U2KQmgRlZ3UNKbFNDD/8VEx/PlVnGoFxJBFlc4FfSrjhVPn2YlfY8Wvq94oFQ
GzwgvNI+7yCZ4BGmhSyWIyTKypswANkAwzXlw3V73AS5WPkVu+1Y9mOQqS0MkiLcyfvuOB1an27J
84A4eYGJ7agrQpbPYofPRZBxL06/S86GH+4yS3kt3OKGl8fROHflZpGZgDFHZhzWVNyijcc4qi21
qg8ZmT1sEzqcQ+R9KSYHMZei1cIMssLn5KnzaQ9m2pvucMiB76IfVPD08oanOeqx/fZeDo2snyBS
m/ejdByjt7F1GuE7RzMaK66cIltfGnpdqjoDYgDu+SedQx/2fYXpfmHX7Ah39GlbmiljTBu7F5JJ
w/MqdBjVNFQDiFpgjJIt2ekhwBYmgPXd7PB7zvUuinGutCAgtxAgaolybHsU1lA2dmbMNucAaRD6
eIDvcpjreE5KM5wmzNVTpB2Kbz8LVgwInmiPR4RTugrPoXkCmfu4wRK+PtKUIztRgSmKVuKt4nTI
OToQEyyfOQpuvyfeFWT8TI/6uFoozRgA1A5AVndDX9jRKQLeo53+8GsnyThZ1gv9PJoQNBmHNH9Q
AgxVDd8Lc1cbTxydtrPSv3X6MJ9JokwWBarT4Mlvnb94oqMew0PkJS/ClyDCLB6Yxffi50yxeATS
26HkXTRzeS+aUbU65Yzrk5c5PRopsQQuATe9gv/5KGV2FaLp62ZsqZDGqf+kKLqCG32Td61f4iLj
aUSd9oMwsKWb2OyTRfBv499XTk0WRdBIgxumQ32lje7SyeN8rk0TfJfwoTqmLNncqxVMMFG+RXFv
TYN50hqQxi71uZT73JL16EYFZVy5KLvrwje/10o2870Anypi4Q7aJd1+bM9hfwh5xdPNUL8SQb/m
6gCzSOwBH0zVm7uHOOj9RVGPYh09RE1hXddmO8tZyWJyKlLUdVpQWb0dfq1OdO04cqr9co9CuzPc
8mvePOWYkB8r1dCUGs6vB9t18ggQKnUQLDGOOZpd3iFXzJCtaGqDmvYBJTVZzoVPCVo6b4otE4PE
iiPfy4f4BrA2o0UHbU0U+csTOD1B861+Xr5LGN+5fs6buK766pyZa6GMC0XOBfwach89hfv/I+3K
ltzGleUXMYIrSL5yldSSenfbfmHYbZv7vvPrb6LnXIsN04LH83AmToQjOlVEoQooVGVqu/CgQrla
QM6LHIJo/Q+/R3VfPJe74YQJdk5i4vktkybQECxkiYbvrlcnWfaW9kcHUYDrVnK9ickNQtSZA5EB
AjWHY4ZTM+Uqir+/4v7xpll14L2g8KxiYk06oUOwmPBZwRzqBwMkUtvUzWNuj+9mLrosH6ERabUl
lQJvQ42KJ//htXLyL+25uF2g7kxPsxmxJMjSS2536r/ycuCvymroTF/5DTuGTXALjsQBX7TzZjv5
NttO5YiHBaxTGYJ461mzF+Ih//NiE9xKUL6mF8A/eKrifGjCxCQ9GP93UZbqe1Id1ay08ubxuvts
f2QiK+jV0kXxbRJ59ZETECZCKwNnzyIdrAWzINV0FEKMg2e3scKdG9pOIhc01lcXYUo7em1Vfbof
oe1rmSdKycFT1Nm+tyoXJMZJVTEXi0gG0ngYXcFSdjlKbCOKo39CK7597bqgsbVLtZ6rIYmB1qEa
QOvzkRP7OhoUaa9nv+M1o29n+5/GsaXLrsj1jHQ4WoB+iYg3Ueledwre12PLk2pZiGJBFemlW/Ug
npYb4QNtIqV8rNE9r/mcLsWvSeNiDZMOyyIuTCX6n1NIu+5NuLHxeRqp27vpAsMkwaKQqrHUAJOJ
Z737rjb3hfB6/bvxLKE/YbWZ0kUugoFCzIdunx7QjuUS7w9mXTePzit3YxLb3BgF2Jqpu30kvuz2
p8lpLdBT2Opd6HZv6TXbEcPinyQ228F0xSSE6GCiwAT/exMlBYINmoEBNdlv9rM9ObpXHihJeuvV
R+ohjQ1qYtCe8rzkNz75E9lk0oEatHGQB0BGC5q3OOXB+CQ+UoaR5fu441Z4t+PiBY05chpqo9da
DbTabaHcKkJrjNjhZFcQHAPz4IAhBdmSXyKfWw3gITNRXylLxdRGIAu73lVtDH4814JFjqpFJWNL
+oi0E339yBP4236Tuywty8ugmmmiQUuRHt7QdOVWj5hzFL7EmBuy6cKixxoN+XgJt0GU9jf75vKx
ma2ZKGYshT2QaX2sQvkj3Nd4xeKVt7eLtisLmf25LJkczig/I/2Ubu9qjnFfu/0HFUoGkYdzqfKZ
qszPRxrnhD3vPMpbWGbXmlnTxCpBlUIyT4Ns58pLUI+WOfsF4cmFbyeIywelP2UViPDcnacR9SEx
2+XC52H+eH3BNi8UKiYlMLWjEl1jQra+SKWqEwyII8W6o1ZbtQDaxhgEGBrHNTYtWSExrtEtcp4r
ApBi8tFoRGsCl9B1W7ZD2gqC9YpWXlo9RwtZ62ZP3V3mdF+bXQgNbTzI0eZW4+Pkg/Vi37wuCQd7
MyetoBmXgGzXFOsdrBuK0orR86RX36Rg4qBsjnXqKxjGHZR4mQiZ0dmiWSOqwq213BS7ck+pKLkV
6E0vX2ExRzwjjdMyDYCl+vQRN8ZTbu7mtSU/ogXjCTHzRnCIa97xTu08l2QSU0x6kkUFVnFO25O4
pOeqq5wuGw5FqO+uewzHJ9mLiS7qellTqLZ+VbNPBe9xifMJ2ftHFnUKtNDx9xWivQTD7IIexUrT
5EFMq11jcEs7dLf+cgC7LBl7z8hQztS7kLbKINNJEJiiIjyDVb/KXumZ6Nex/9v3Y6LHkoR1mYAA
0hbM3jcW4VTK7f46BG9TEyZuSHUdgn7+rZlL8j5jrDjeoWtmH/tUAy399PiIpickgeuonO3MknlC
jVvSpxagsokynGAYpZOVauLoYUo4e5oHxUSOoWjCqqF9r2L7kFcP4dJYnfnhujnb15qVYzBxQ+oH
qQlp3FDvKevQYhl3vWf6gZUgQfKLz5vH5xUcEzqWsO6XvAbcMHX7UhpdVSyf0rpxo6Xx4lC+D6TF
qfKWs2o8WCZydEM86XgUoYXo6UjnbOM9JAN2vPvH9gFWJZqCfj9Dk9hbm1DpQ64qyP+lu4DeNXUh
9X03odOJKolyuyK2g8gFTX5/BEA/pgqpPFzhEhqKRVt0Ffh/jXtp585OfJxArFKiePF35/SVmczu
jjTomZv/NH/kX6jyZniSHmi1hniVb4icWLK9Dy5mMvu8jpOO1CU+6jCQRy2sb1sTbFXQiORshe30
csGhv2N1omqzBZOA/7xMQyrsQ7enrzCGoz8TB/Pnh+hMJaklXq8azzpmly8NlK+MGYuoNLuoOqiG
PwicZLbZhK2v1ovZ5DnkFPNloI5yJPf0nSJwQLm/PFDJvwbFCwLDeCXE7aKlitl2leBGrrLXyCCK
QH1DD5DjAbRUmhcfLNQR3RwdUFQz468KsRc49u6YJNNCwgJwKvmoDi8kciLenOr2Uv20iCXCxAhR
KjUmjtxj90WInLL+uBjOXznhBYPZ02FWDKHaUzP8OLHbD5QGP3gC26Y9e/LjZMt4fQQr5R0Hlmca
s6M1qQiqLANs41BmaCrHPu1kxBIqcoIr6a255y0Yz0HYV+oFLxb/XJZUnxY3Mg8HctNuXPmj5EaH
ANdyroAMTS+/HoMuX5fZ4kmhZIHavPmk2VvlWYK1E3gXoZdj63Z5TEsLV6nMUtCNOPB2+m8OLBd0
ZqvHvdmVpgz0iir10EPz4CEDvtUSoTzwvcMU1Efa9GU8KJwF5hnORIBIaKZ6pobP+rQXICBY4ugs
KdkuHnEfzqRbs5k51A+bOVdTVAns52D31RjISs2Xpc0VBJ1UPmO81p/10ZnaYJdFjWOYphPG+n0U
pCMnXWxfhVbAzBkjSY3/6aRE++44YhK698I7et//A5GMzX2zwmIOFmE6AauT6ERtuKNtzrR7Sj9R
cht69aLkp7yhye1DxgWTvZuQOupSUxBpCXI40n1KN02Lfq3UyXzeQZ5jIHtREYRWXYYIBgbNQyI4
dbBTSv968OFBMCGvEaqwVSj3XZo9dvp9W97mGscXt2PN6psx8S2sUlJrBTBMjMKD9ijxFmTzr8Eu
OddPDWgvls5ZOHtuO+2uQJmDC2QYxdaMsAPokCOdekLl+yb0KalfYEEv9tl4iF/+27dkAhzmnoZu
qGHnEHiN/pTMTit9+W8QTBQTxmjMdeoRGWTPY39udyOPdZHnEUzoMLpcnAYDVqChzkrxRv9oQvLo
uhm/CRPEwPFEEkWZJUoO1dYAg5lK7wT0Spx5Sm7pGEuQPXmHbhEO2mYA1i5ozFcDDZYeNArQEnDT
ti5VwR1uFF+9SzzTLXa9Q1uZybm/4Smsbtd8V8jMxxTQLZi2M5DbxjIzm3YnYjpoFx5F2tBMTxTQ
hkOXUYmx/wKPnNcN317Ki91MMB6TeQnmDuhzIltTp/pttFhiwhOT58EwcdhQslAhFbZalxyz+Sgt
e4MnJPKbuPvTFLbnWAK5XTAG8EoIhUJYD9Suy864y2b0OBAsHrfMRl3il8MKEWVweOMVBhRK7+8j
XZFgwpaOijaOaJcPqG+Etu6KvSUd6j0VnsuepbvxnucwNCpdg2VWTJnqsQzoGHsgVz3oQZfeFtVI
8a/7xfbXXFnHrBjp5CaRpLfRsQoPAglY5UMog1MvFBzeGOrmWeQnGGGJApNplnHwAxh9lKZEaQ3a
+Phi59c/HWEpAtW6qNrEBMyifciU3RL/+KuPpug4Tmk6gWjCe5dYZrigksEFGxwfqQJQIdkdehXo
lFh2gnTydbzNoEUucExmbiMJI3aUX7Gbmp3Sor4gaIdxUE9VXLioqThjqnBM3NzIUKGA3pgiUW36
9xYGAanIRAWhtdnrTMHqieEugszxPg4Ku5WnsMgV0NrQx43Cruv2a9suO1Mx9te/Hw+GWa4wqCsj
HACTY5x10nU7QM1QrSfOpZEHwyxTUMq6JpeAWQx/VM9m8lLkD9ct2c6Wl3VhhwTmtg4nrBp9vwt8
tB8dhoPpN2js4nO4bZ+bVljMuUkyQVAv18BST3TcovVLO/Srzgr9yaZ6psv3wI2/XjeQ9w3pv6+K
P7Ix6sNCv2ETudr8EBGvV3mH0O3t9NO32RkBvE32YU7tShtojrSYRiN2farxtm6CPMHUcPvtXJqO
G+54+m/C7QWbSSZTl4ykaQjKTI/hmZaAUl9/1u4XkKCH3BmF7Th4AWNSiFZi3rKqqKH6x67/Umv/
cfsyQaLNSi0NC/z92nyMIHIb514gfLzuENvZ96cN7GBA3QhEiKisY0LU5yKebaWvDqEg72JZcq9D
8RaHnQ4oJjKMYQN7Oi/9YBwyL/eTF8VP7zIXVFDedbRNT4eQC9R2oOUJoab3np70RguhARjWhTdV
+Cmr7+SZs5m2o8UKg3GAJDLrXMSwPU67+QNOujvdTvHeT0V6eZUN+nN/Oa6soBhfSIs8WpTExHVE
Dq3qU6vXEOLcGb0fD7xTxKZL/IRCK937LycVWp02OazS1cAS9NbSQ9OKCfjgeR5xfY109iAR9GhR
pppxdioMKHuDTLkK7Xj+dt0TtoeWVgYxiWMiwVxUJvxOBEEunTlMjygI0zZHTiLcfmZaITH377jK
Uf3JDUoUQNuZWqicp3Z3kA6USByq97wdtRmBVnhMCplGDe4nAI/WM2UbfT0WdNV3nUWfxCtf4Ayo
8uDoeq6yR1a2YioG2FOK8trOh6j8fn2leP5APXP190u5Hhao8yLDJyIEFiwD6u2Bxvto9Djy+62E
N+73KJVMOkOKgIIg5NNBQCTcH/iEf/AOuF2QWS0QEyGMpSrTcAGW3h6CN5WMwZolq/eKD9GD9vZC
wLuKXo8U0AN7b94YL4qslYAUBNOOqtrq212kPy3leTB4olmcBXvbeasF0zD0MscjNnBU309DaAm4
3sefrjvFdj358g3fovAKREkGNO9JcPLRpm164FdAVqfcHygl7yh3ZvehoGT5x5H3JMdbvreMtoJu
YgidZDWgw9GhejWjP+2yF3JMMstsLNnBtI0jcmTPeEHk7d9XoGYFiamK+ox4P0HJTdmBXN7Cx8W0
KqTc0DXEe6KgTnhlQ7x9hRVgmKQJ3hkBmBRS4NH9gZvQIu77ciJWm9bfy1nRrawOUoeztDQeXkOm
/rVCTuu5F8AD/P/H7eUmwDRDsFtsyu+d2Uh11wF5ljIBRs+zTIwk4PUaeV7ytLeySZQsyJ881GE1
WkGenJa6u7+OytslTMCZy7LMEgLU2XxZ6het+SrxiFc5m/5tD60+ZG3GKqjL4ajqNNlx81qPjUuC
05LeaIQXP7ezgCrKBCNa8i9Cr53W5bOGJi0byspgt2yO7bkFxYUJLWJrDB3lQNvgeanurafgV1e5
oDJLNyZmU6DyRaOAeTuC5OJN2BUM+5Fn7MFLGR6D18Kdbwx0m+I14o7bVEqPPdd+ALOKSR8vjRzT
0qaoekqCeQ2xdtP+Seme8Y0ckPL4mVS7ddTzCuz0fHINmUkigSSoEo4vtKsp8HOXzlgNVvRBP9A3
Uv3purNuX0vREv3/y8vkD5LoYA+kBeM5cyjrBYpWgEN/p2q1Mca6/vA2vL01f8KyMjZSEI+iLgIW
3KKgHaKZmYoDkW/LWQgtKPtZooeatdUXUPXjdbRwXFpnKhhlnGplSkXJxvL7nN92E+dgyPv7zAk0
M4d2JvSbxoWjNrdK/OH6ovH+PnPuDPIMPEc6PGSo7svwcREer/993uJQ/FV4aRcpEuH29Eow2kpg
OBHOZ3hJNovzMHxW5p6Dx7OHyQu4FohkEWCPJB9n4SEceMScnC2lM9EkNfWlQpmeRhMqSYj4BQEX
1dH9wo093kjr9sX3sqV0JnTUQVfIRgS0+of2+k9lVjvhcYCWJfgCD/S3/xou0I8io7iIRWGcYSwW
MjS4E9tD2tqC8S1Jdm2vgTXs23Wn2NR21PULEOMVIoYYIIgAszD3jDItHhsxWJanVnzqoF4hucMH
xW2+m9+4T8Pb7ngBZtxjrhqtEqA7ikJCc9S+Zfs6RneB9DWCAmjrpaADl2YreIW06YFHFrjtmRdo
xnHCVERbWIFcnqFPUWjOYccJFduZ/ALA+IpoyF1TUP2KdjgS4irmniiOrhz0jCctyTOFTSsY3UW9
jB6GhEdRex0GjiW/cfuLKUwmmXrDEM347SBb9HaFt8DSb27U0BG9cV/5vH49jt+zpaxxTiD4Q6/5
dVVOVlC1N0ZVfDBn/UmteXzV28+NF99na1njiMHxhIJNHzWkyfBhAUsl6FBulBv00qUYC0Y53JG/
Nvex91/9X2XSSdCU6VAuWDkQXxxo+0d/QLnBbi3tJcdDifk5+VIPFrYHdxJ5k3N0tedVJriQcsSm
p3arvvrD+E5nkMEerx8ydLzNDqInKuW8Uh73YzOBBqz4cpi0sBfUksfBazyCNlAMeD5ShSX1MTwq
mjVBHZE2VHWjdT3McbaJygSbxhBSMxIQbBb1ATq5Qc8hYOIEM5WJKJlIqrmlVV5SvspGbanDzRSf
KvM+EQur77l9Q/T3XkkPKhNgIHIhSVMHPMrop+JxbdgtLzHeHBAw8dABKp8bXqMDLxKoTKjpFT3u
2haYjQNdybG2JSd5G0A2cMmTLf4T5fbE/Gp/MrEHL7mmWRpAnDxK3Nyf9ZsaxP/9uYAsl+BO97pf
Ot33/EVFLRCFmGceU+5vqo4/ox9LM4FnNh0CxPgFKUZV4l18r7sauqXSW97V6Ddl6AsSc3rVMrPH
BZ5WfHaUgm/ZSWfafvpWcbT/02bQmMiT5fWciPR9xZybI0na2zovOBCcMM5OZLVzP8bdhO8WFj8K
KPgRFywgUsS5k3N2tcaEFJIQMwho6b6Nprtane+gfOxe/1Y8Q5jAIY+zLDUpDKn7Z3m5TYUfWZlY
5O9GrwzRMA1VRj8+W0VPg6wZiDhjTcrbZUwsTdyp6ue/sGWFwaw7KTuoulD+3bw8t4sPIxyiPxRm
yln8zeC0wmHSyyK3tVZSIuGm29Uiovq4DyYebR8PhFl7zVi6VksAQhp0pYap36eJWy2tc/2bbQ9p
roxhHKBSOlWX6NBJ5+Uf/uk4RgzyqTxg4iggSLHbY3HG6II31bjU8sp6my6+gmcSSxvoeV5Qru5Y
t8T8diifr9u3XahcATCZJIlkMZpH2KdA9BCtfwcBsqk92v5w8Hb7G17hafNkvIJjksgcgQ9OItQH
m2ejO9XTToh3svpFAwnodct4SGzyUCItLU0gjfNezA6V8DSMKtrhK2vocw7WG4XoL/n4YhZbQ5eR
vHuTjlqRE50foM+I6UE6tj5IhO0uAkkhpf+KQAun7mgDm3xuPB493HYKWf0IJoUkifE/eagOD0mq
jYerQ7XTfeUPbsOc3cfW1M0yacWBLqNc+i0K6WW9kxVOuOJhMGFERBipig4YYha74yTZxaxY85T7
1/1k+zS8+mxMJGlFtQwzKsGmWbONuTyvrK3qJTiCttUWndzRP4HT4iQ+XIflBZa3Et6qHFOADyQL
ITRkGxluHjqkBqjWu/yt9s2HoADfHgoLznwT+fivZXJfKDYT28pqJrBoWqBqjYqvO7VuJH5NutaS
iV8Zf9XtuMJh4kukQDhyHIAT13cdElsy3qoy75JKPfva9mOiigEAbHWAGNh+8W7ZiXf08JShPY87
K8SJK2/3nNW6DVmfVpjqooXc8IH24ubodAyc4kW1wFOD5n2qSDX75dfr/rJd0r18yDd/WuFGJBQx
OA3c0V684Hm2hyPEuPDUgrePCSwXpZM+co3d/rAoP6mqKEIVgAmiwJyLPkZXXXGkMyCY7/HqvWaL
yHS8J8/NKxSUYP4HxdaOpyKRjbzAqEBdf4n7I1k+xsTVItlapqdW4nL/bCfWCxwTLMdSnAOhB1zr
Erc5ml5xG3nEAaHmFw3TCYXPy+Tb75ArA5nj12Bmo5xmQJQel9e2sSg1VvIYn7B+6AuKHozdvOPO
XW5v84uZTBClS9qZVMxMSHonb6qjkqeHWo3dpp38NlDdQfkohP1TlzShFeiQWetiZ4nwS+Tg0RgN
WyKye92Tt+P65Scx8RYcprVRDfhJMbrI5cem9MuScx3frmquvjX9DavNsohQRVe6tyba7hOq3R9N
j6ZDwzFP0kE6/9NJnt7yODV4pjFBNaw7MypybJcxfZzy46CoVjFzbONhMAF1SCc5KKjj9vKnRPts
Rqcp4VXWOdteZ+Ip2NIhmJji8w2ZHWAEBQzfD/E+OYt/QHn8mxPoxR+YGJPoSdWbIgyS7+VDvKPE
Qc1OP+V72m+DOShevqf77Ndk8RPPYFqj3mYvxwl4VHFHAgMfuavc6e21GmTp3nVn/40notomKrqq
aWxBUyblopnmSFNTeDbc9EexRzM+6ovhXr/H/P+r6ClIU7wJgG0vucAy4U03wO4iagOiaRfbQa97
gWHN6MDmWEfDx6/f8gLDxDQlqBMQ6gJG9sWD6IJV9KyFILutaXOWr3/iddDxzGLC2ZJp8jjkODSl
3VdT3eXoUa4HzlMt9bdrNjHxqRcGDf2UWDHZrzBXnfstSAYGLv3PdksMxK3/3zOorasYpfaRkjT0
Zolc0P8QXlXM4Hc3wQ5CWPERPRuQfkefSGV3GPnibYLt7HfBZgLVWHZzH2SwcQq/FOlJ5b3F8taJ
CVKN1OtZ2OHvZ+nRgBWC8qRFH647H2+dmCBVV0kciDUwRNCbxYfYx5uRK+64NcDtA9/lWzHxKZ6V
MhaodA9eyD5CidTKoYlHRWEkSHI0YC+gFdeMe17gLBFbemzkdGzaEO7RByVYUKD2vk/G8q+6Ny9O
qDFxogwr08xhoo2NBQbNwW8S4VyNo3N9rbYLqSscJlDkkUL6iSr9RXtyaMFwZUAwiJJG89o3qede
2b1s5XEMtDgXZgBBj/fYx4GzjPox1fL7pmu/coziLRH999UOLuuhmnuJYj1OH6mScWl3mESvXCjU
0uF348wrn2zuK1NCww5YChST7QusY8icybQcVE6fW+WxE+/JyNlW2+fUCwZby6gMosSaBAzyWbdm
l0ZAeslBD6xb7vs7PoufvJlFVoiME6apuCgKtar7KNqLo93K2NG5S8/jyj0YO/z8VGAg0Fd3/Q0d
jtY+8R8bOF+WrWh0eNyQdAHbrSzPjfE06ruWN9nLg2CSVz1gWC2kXFQlhDEa3PEjpbSkcrE4bkn3
0i9bYPU5GbfMlzhqzQE4dBiPykNnjxj0tqme4PjCu9bwjKL/vtoDnaai2ZfgqJhNN1k6ghjqqCwV
z6TNA+nKJCZf4f156rseKGgvt2mfQnyQ9zNUAvhn+M1NvYJiUlc09UPa08E4ku2S8kwCzuGa6+1M
3hKVKhsEWm+q3eA0onZ2lg/yh9Slwj26u4AIZziMDVq0oPEO7srYU3eZzZsP2H7NW5nJZLUmxfBf
nmLPqZ/Bd0+5B+iYrQmSZlrL5hUSOF7CFi+GtgKBGD3rFFGZHWcShYWllobs1EUzci5Ib9PQrP9j
VFqCoIRs6rrJuOSshtKiRZGKYiwVDS8GS/4QPzROFVuTI1gVpGM0L3XNcxdaoKUWNA8NSqFPSQlC
KEdzduOW6etfw7hu0hiRqTb4NfJn+r5fgKI0PeDF2woe0yfasU4ZmzmYWxFgjcn4cGpmiVrIIWrA
kZ2fBavGDENnNRF8q4ByJBdva8+s8RiXBmPhnIYq8EwJ76Q1ZX8FzZhrnoLd4LZPoZ3d845lvM/K
+C/uVHLaC4CcJ+FzWhR3hLSWEHJ8afNyerHMYOdoqhEdc1mO1aNPP+luOuYgsYgxIST4w0Pk8s7N
XDwmFWrzolZRQlcOTLJvZ4phZz5Dyss3/T/Rn72+cgYrC9Gmhhm1Geyr1NCaxIOWccLdZt+HoRGQ
KlGWMYOd4ZIl0rYgNVMxig7ugqeYsi9ipH8/HJofI5pNkgN6iR5Kd7wv/L/izV2DM44JkqUk0adE
xbFT8FqQrNI7HUZC73O7/hhgPJ0e4f9gZmTzs66MZryTZImulTI+6yRN/T4LOuguGuPT9W2+edS9
hHCWwc1oG6nraWldiyHv9TjXhZVgXLNYPl7H2dpq+gqHRptVitcXvTVyeiDsxnORfS8Fp+y5yl50
JdigrZuGqBtgIxQJ24vVlFXQ1QNtB3SKfeXQ1nDlBi8xsQ1xuYfKnT39QLuWR8nmaS9u23eBZuwb
5FxO1BLQrfhJ7+/q/FbUOJrdv0m3Fwzm7DcIRaqKGTBoww7NAlCzcwJQ79BeVd5L4Jb3rb8l/ffV
gqWh1ocE5H62qbm1eJOmHMfbzLBrAPpFVwDKohgCoYs1ePpRswRvBq09sfVbgiJQioN7iggZH/Pj
YmcvA2g7Jv+Nbs+97pjb0ggrp2FyqzkL5jhL4BjIjlQjWTtqnvYCeng7voGoBqYZXo70CJW4Y26P
+9qLDpEfO4+8qtTW90bLhiahd8NEqZLZ7UGwTKOo0SPjaHhNF+9mIeaYurU9VhDspWwc06hWIxQt
4z6z+uhHop3U+DlpXnr9R9JonEPL1o5YozFZqFCihDLXo13OfO6G70t9HrkDEdTj2Q1viKqpieiZ
1xW2n9oIqiTtCtTK2zd51doX8Tj+1nKJJ7QDGmx4QsJbdZw1IJMLlKFTB3rRtCXQujSVa8gf1PlU
ZI+jxGtO2dzuayzGI1KiRuMgwzEHzzgoR/q2S1nxUjwPFrbxcH0bbLvfzy/JFrRj0LxKRgcwQ0k/
tEF+p8zG63WIbYe4QDAOoRllVxJqTxmeSPI9CHMrUXgnBZ4dTBxuDAWz8pRKKTgFfuF14HiNQWrZ
eyWeApTn2OPdXTkeYTBBuY0nIVZFeIQOLZPBfBrL10q4QR6ytOX5+gfcPgZd3N2gxq9CZpGn3SzW
cHdcymeL3j8gmv1Ne4DcHf5fZyk+fe8XEkt86W/Kl+vom8unYJ8ZIp5XFfakMBBwp9dJqdpCOoHQ
Luu+KkOqoJsoGLzrSNt2rqCYRUyzqq7SvkCnDW7qoitZeGq8mXbzXfPVeEqPmkuswKJMr5NgifKO
g77pQqqMlxZT00yVJcpqYiUNSBsgzd53kOsEl75kJZ7uJrOV9vboUFpU7u1nMzavQJksVAfGkryB
YkCjiC3RNkBeqh5UN0EejI+iB8ORi+9Rnb4pOZtmc2VX2MxNr22jrh8b3BcC8V6XMJp0G8qcZLDZ
hou2xJ8flQmcqRlGUTngo2KXhOfJUZwqwk2aPp1Fzmvl0kN079HCwXyTnGm7EW8qYHtZLzd6ZvMo
rSYUsY7jtCh+ChM0BPFkqzYAIE+gEMRsHa6j08+82p1BIuaRUeKekAzlraKQnV7wKDU3VuodBOMl
pt6rfRaluEk2ThA81OR5lHjFhq2legfCuIOWqEqqdBnc4dQfJGhBVsfgRGlpokd1n/uDHdxSjlQJ
x7NoJz3z22N4VjK+QkiohNGID9kokaWInVWItzHv7MADYbIrMusSKCI+ZSWA/9T0RjW2tH9Pew89
CUUVNVlSZIOwQxL9aJpqrXWabSqtV4mxhVKAhXd3Jwu9eeKk8F8tomC6ChFUiH39coLM876bDKPW
bLKc5OGUT48J91H/1wMXMFTRxP8MTI6xB64gENVOLnBWhKzJEbKkKEKhedUxLMmlRSje3fvXLUXh
UH574zKT3iodqy0VtapqzEuu2ZP2MAs/5vDz9Vi/+fdRUVBkMCKKqsEcSSY076hBEKPtPwenjtwI
pVf2EU+NYHNhNPAu6qYOiVpWyTIjlTzkeabZcdJYZZegO+lTU6vWdVs4KOxb3wiKsTrrgKJkgyeM
yY3W62ejKTjVLB4M88miKYlGUqWaneXZoSXxYc4Et64X/7o1mysD0U98MBPiTGxbfonzh97WsEbq
D6V8LP+93hg8a/X3qZkrz8ra3pSbCX8fMwa7eJnvKo1HQ77xpehlTlHAO6TKCitc3UbmsAyDgM7y
6WXQngOVWFP67zkipHcgTKwc80LAOw08WH9M0QC67AboKnVIp7LTnfgNdjTBvL9wvYdjoiYJ50rJ
Zdg0LIvyUIYKhjv1YrFSKQ5sZL+BYx/NNVfw2M6XSBhHTW5hXj88V+BGHU5Fcq+kh3IKONtnozcS
pimIBFQz0BR15iCvxZlEUpQ97CmzKWFYCVU1a9iVmGpTQG6ANxSwCeyL1+t+vvlBV6h0H6z8UJPM
Iu4EfNA8W+xkaa1c+q6Msa3EnI6UTW9cATEOj8m1VqwIgHBjcbDrnKCobLXlaprTs/kvK6YQouLZ
BOQPbA1OH4semnQR+jv9BmzNlB+6dpJziAaUmDvZsG3UBYz+mNXXI3kURBl1R1kxLL2/QS3TLnih
aKO5G56hKijNmEjmEpv0mkotdC1HFqIK9GhQcupnsk+/0/cX1BPPJRwjeuYxG28EwHegzMbusmwe
SIsApQaVpQzPbf+vT/2wypBwayPgfpRlBqAuAgiVaoVmD/K3gXypJVBr9pyS5UaRj+qGoxRL71IK
hJzfL9C0KFK2DAtq2J7kNXexW9qYvTMtiOvhXk5JXsY7CJ/aGuprPfrUzbvIV6zE5+qxbQWS9Q9h
9pkejVWrq/ghQt5G1qgsTl2iki9nbpR/m43evr6ttxxzDcfstkIessFMoT0K35UspcajqCzroVeK
acvJlDwo5k7QN4mYNS0sC4OXOP8i6U6s7P7GGhz56GMoHluYbZaQUhXHWlbtvr5r0cUtf0r/Pcs2
dZQLBOMoJM6j2YDD2iqYr0HDYZXNyeQ9dmzu5DUK4wWiOpYRQeEB7dPED2+KvWxXXul3u/Kj4msH
UKV95l9nNsoZ721jnEGbgqZKpTfU4DSjxk350XvQYeJoAAYryQ8bx7xPn2qv8POv15duo4ooSQYo
vxUTzFm0cPN+B5ZCVVSDOeMy9dqDNYa2++MOMr7S3iL9E3cElf45NvwbhN5+cdqVMNb/Hm5MId1s
hHB883F0IaTp0yg54mLfWG+NuJx9tlG9h3k6UaHNh5lHNIq8x+tDMCQoOrx/tKOnj9U+u1Pp69yr
5hWenL29IWtn5bPiS6BSNQ/JOejt9mk6jzveMM5WwF7/EsbyJcjnLs8mRBixvhmL7hHVOh6j6lZy
NUzIpOoqrkQYHH5vLVZ56LtyUPFK0u1BG7ILnNd8LxwqP/S43R2bS7kCYz5t2M5CFkU96hnH+oPm
tVAb1tzWoezLVDSTVwLbimNr25jvF2TIsP0E2zrlh1DLllD6Io/TiIPBiuYYyjzjIR4mZfJ3CZmm
X6yYd2Td8gNTJ6IpQhQLkljMZ4uaMoyIVsOO5dzOdzXv5rKZU9cAzIdqIScWZhUmVlW0pmR3tBEy
39Ei9+uABo30kDiprzrTj35fHdBdcEohiJV63J2+dXJd/Qy2Hado9UiTBNiJiqVmWgpGeyJUSXM/
Rr0y+6CaqAmgULrXOdyTEr1hsiFmDczcQCdDSweClyzwUpHInmvFqbvsQZPGx1KMHS1e/Fx6ycTu
Xo8whTrOnCvJlg+t4ZlkKMtJOIoV4BP1QdVvFJw8FV6dhYfBBG0Ts8gLabDE2ZR90vrqFSO2hYUK
xsv17MDDYfJhr8dqN0fAqZLnqruphLu54xwzN7pRQLZy2Q9sOb2ohTmSB3wv4QYzpW/zZqad+mjK
BPl94fNkBN787pp7MOehZpoSuTCpe4DRCQ0AjnxPJ1lztz6JYCOH5DA6/534SXT6CCNo/7679r25
TIieklhboPeApZvPYbZXyKeheri+ats7gPY4yAYOTSBZeZ8G2qENQfiKpxj5fnYj7P/SNp5ydK7z
OSU2Og1hzwqLcRFtrCRUtKr/I+26liS3keAXMYKe4Ctdm+ke73ZfGGvpPWi//hIj3Q0Hw2uEVro3
zYnVBRQKhTKZMPcDPUh7qXeye5BXeXFArxDKewuuBDWYb/+aNS3P6n50RGlAocLMjlfvvGouJ1K9
KYzLvQZcdBj0p78YG4XXHhvd+WQ/K4U5+zG6Kk4rcFy6kSx7WZs6cVz6U3xOyOJY6SFN70byfRaF
2NvHZCWWs5uZVLVSWFhn+a4+qS5QtG7QgoDXusP6+0A+LoicNq+plTzumrJztY07AnkNyk3N9JpP
/mUrFQngrqllnOuuwcvBzen0Lamzx8Ikf+KK33UwuSks1YpjaVLZVo2qm9f9TqbJziyoQBO29Bcs
wuQunErTM2kkEDOYP0zjmmTfC/l3mfdutAiidcGa8Q8tWWviuM0gyRyfsvpUmM+X92TT368WjHMc
fd/lg2WwTa9npyt79Hl9nRdR54JICucy8m6QI7uDFLN/SqtDND6okuhWEa0U+w1rj1BprWkx69J3
CE2daqfth/18w3iF2p3xZdyLsLZESnFuQVNHsiQN/HqSt15cDI9T0Qf5XL9e3qHN99rK35qcH0jK
oeyHGooZD6BzR9QdnfuADaKjsP9H+bO1MM4JoCJatDJbRcMOUv0cAzvPFlxWonXj3IBaJVVXTzAG
vegfFbk7lAjWUkkRPY3Yd7hDiiKOZljERI1F4YmKy2gCsFQPVdJTewAm2TG/RdkePIdjzSDBdkaM
imUTjFf2Pj/ZPy/vmkg4ZxzGVNtw3xA+HxlOM92P7JEkBF3bWMsPOnK2YeWZrmfsauqVu0YLUukU
yaLomoWvn9ZRkXVDZh2U9ttVvDpYiY3uDgpWX6wj2TEYBIT0J4S4b5eQqHlm4xSr8koY+zErYWCc
MJS8gbA8vJHT73L7cnlfthI+HwRwDs9qUa5qWwiosyC6frtWge+5xEG4716jR0ZLJ+9DvxfhS2/u
1EoxzgWGREpN2kNuVfwulqMZLm7bixoONqY/McW1ksJ+xWr5UqMqO0l52yt6ojc541dxp+8wv96R
zozxyTpUfj459kE7XF5Z0c5xFl+TMW/SCaJJPF5ben076qJGhG0RGmEHWtZU3hP2cBRWqEPEpP2a
lWdZEkRAW3k5LN+7AM771f30tw4WBRzG4s2/sl3kW36HWYfhKjmxtLR5ZbjLWTzMshXvqag5o9Ji
qBgJ4MG6prpcooSlIvTzFGBiHXk5QIDs/5ohl4QMEWw/Ph3rlTjupJVW0k/1wJI5wLkLA8U4a92p
zgVFJpEU7riB19Kuw5blV8BQowad+ltGa0AskLJ5uFa6cIeLVjPVhojpggmggd5JfeP3si0wD5Eu
3OFq6i7qbYPCdTSPVX5rjCdTvtUG0SHetPKVMtxBkuR5MSYAhMFT7MLl2PSigIKt+aWd5y8NEpJi
ViFgCGYQpqeB/sW4ZkTHrJs6fjJ+XnYM7HOXxHGHqiUzzMyCuG42fMsOd7NU79VJu0oz2wG/pXdZ
HPvcJXF8eGGb3VwrsAWyHAonIbeS+hgrvjH6ZfrPXxvrE8u3T5tkMVCQg2blHMWObTX3RWsNjjXQ
b5d1Eljepys46/vQlJgg87th3S9m7XTSeS4FLlxwjN4i0fXtMQ9jWIcdDKPH81JBF0fee9UorAhv
G6BlAoKaVQX4CoQ2FoucZJATH+JHelD2kptfJZi8lL0cczui/OhWIR/79C6Pcw/DNEUtOmHgHjAm
bu0BSeP9mI4vDIgX008YlBPhc2wf4XeBnKeoy2LKGHEwiJiu6u4UmoKWm0170BCRqayNBJUOnIHV
RrVoKzT0GjUOrd03U0Diszm+mOnjZavbQBlBNMFqtBgKR7M3v09GAySJtEIBI3xiHELzuXliIMJj
oB4Wl0VK6dE6iBuoN81wJZbbrrFPxjGPIbaTGoea3WEAVXGrWA+X1dvcpJUYbpNIMoVqHI7AuQXu
dIiytxWKQIm27/SVDG6jSCiVOrUhw3rIHxmi7rJXb8nDCNg+igqNKXBIIpU4zz5ZiZmQEeL0Atw3
ETz7JGpgFG0O5831IorKtMXmjPm+zM+j8lzFhnN5ZzbAAmB4uoLWRVBvIibifPi4jJO5UJQowxpz
2azzRgG64eOEXut8j4dvEAWLCFyWffPTvfEuk3fmeK6NI+4q+NgTK4qSQx9IDBtgf1m3zS1aieFS
Ry2j7ptziKnnB205a5l/+fubrmH1fS6sG8F9bdYE+5PEM/AAlOIq7W1ApczGGQ1u/3Kj3ux/5Yjm
4b/WsNwYuRv/xIQuaGzNn5PhmA4SL3fFjWhE920jLm0U5x7CdopnCj5ndCO3B2BhnrMTiPX2USBK
iG4GLqul5BxEayVLXVcQZI2a1y7WacllNzTUu0aZPCPUXi/v3FaiZ231b0/X1WKWaZ4ZfQt5IxDx
Fw/kQ1exp51tNs33IHqubZ7jlXKcqxhKfS5DG3ZSo825HH712k8b5CqXVRIJ4Z2FXZCyYxXwIn+x
IwQt/XFE69xlIaITxTmLdEY6fgaetitT9OqC8EewL4Lv82XNQZoj0ixQYibpzlqiQ9KJSqcCS+Mn
aRpbo3NXQIWkCdHbXiFUvqq10WnIvtMEHViCPXlr9l9ZWZwWxjIxqw6V/Yi2miU5j1kj2JPt0OHd
vN6KSCspkVFNJMwQoeQn62SeB0/2GUOajda/8CebS8L8SlA9/HOAsg8Xxxui7krsiObtLmMRyzJd
q9FrVT3mInhwZrMX3A9fvcxa5MvDBetXx1ag2Zq/ENMhc//aAEw2NBWvq4mQU0K0aVwcESrq0Koh
s8Fjd5xdhlsfYfpvvkmear87sSwmJu0vn6utGtvaH6mci6A1zVREssgFOww6R9lH59whjnRsdyKn
vqmfoZhERTsZeK/Zi2G1b53aya1GYC6KtZOL49B/m0RnbFsEaMN1jCpAL85N6C3AQrIc70KaPsnR
j7p1lVKQKt28e5G++VsE33BfT4NkGjnCr7H43WZf+mVyOvra6CJWcoEqPLxWoS1KUYRojLHb6Odc
W46kzD9oXoky6CwW+WTqK33Uj7sCslcyZiWWbLIdlsWWfBN99+xe30WeCFRUpBRnAngRWo0OanUX
TOtpvW/ta/NPSqqqvFKICx0UKU3GTodC6q76xnrj0+/JaQBEBVrBNH/ez3EgOEMirdjfV4ZNY23p
BpaNKGaMHoOg5JTto2P+3fpqdM40uwboUeyDWvkCuaKt4xxGVydSOMVYTe2GET8kR3KS7libg7hk
JLJ6zk3IJgBeMYWGjauTp3wa3ci2A9sw8TK1vwjU2swcrDaQCyiWskglNYVa+t2SOOYz4+aSD/bd
7KV71SkeRNG6aPs4pxESYx5sCt0Wcy9lrjzfxrXARDbv/neV+JJ1pUizYtdQSRnL+zjF/iTWdWK2
/hKhlQPzR5eXcPP6Wonj3h/2lIYtBb2yS+3Q6dKgkM+x9GhXP0Yg3eSR4I29nXpZieNcSETKXlUi
pp0CaGJgPful7IR784ERecqgY6yBjiSqzG5H0iupnC+Z+mReagtKWorDHnPZE6p+t5NrHUs//yWq
WQmMxOS9So3mu4JJM/VXjNw5S4ismX13ed9EQtjfV45EbmszbmcsJNjp9rTX7ufRumslsv93Yji/
oVIlykwNV1ih3nXxMbGfpD+Yglo7Yb6KExc6qBIGaNLkCnKyEXjKp1+YQxGEL6IF41yFHdnaYBHs
ytS81topCu9V88flxRIdXc47EJtas25DxDjNe7W0QFSeuINsPxiSsSulRnB0BRpZXHOLPkySMbEC
UUW8xP49jkGUCqxMoBHPdlmOs5XkCfbG7gBX0B+74WDKkVPoz8PwL0VxnkFW49RCywwMOgKMSn7V
11/V8iZtblMRP6to3ThvIC/51Ifs0phkciqlyJ+zzpv6/vCvrMHi3ICuDEpD2T2YK5XXRG6l3w/U
z/LONapvl0VtPklNBagwqqIjUcZduVFjWgU1oBGg9q6nJXpualuQYt7Owa1kcOcnJ/mkmhGi/zaw
HuihDIAs9DPaDUfqx3sVebHs+2WltpOlK4nccYppnJYZe2iDkZK49JAdQYLgtjkq1yzZLC65blr7
u8BPL3vFwPR1C2c3NLXTNPda80Cz31T+qtiSJ1Bu0whXspSP/jvu/6scg2oq7k0XbJhMPWPXHUaP
TTvZh+ZFIJRZ9qcAfiWUO2OZvoBUYoGCDA3HCpR94Ua7PqA+C+HFBMECs+Qf/ZoULoNmYAPlprmR
6OBbcSrIXrD755JG3CFThjqT5hkakSkMWjK5qQVYd7l67iNRn7JIFNvR1Y3b9kUY6SpEtel4n1LT
beV8b4zFK2CqBK5ju29jtVHctZuB112L33JMx+gbPaFr4ynzs7Pl5k7yyLiNY4zLtO58JZqxEB1z
/pFvVxYZawNa0tfiW7Q4JkAdJbfcl89yYAKZw0XznEhbZnaXNpFzLVRCQk1RYSfTD/NuQgO45MuH
Qv0bmFSk4gZ8BZJCq8Xl/EozV50N5FqWV5VyIAGXnv2K6GNnI4dCkGBlr7/Ipef2N1KtR+D0SJ4I
pmM7In3/DRp3d8d6VYCGmS0z0HMZzVfxlOx0oA9XQS4kGBT4Go3zNcYYjsmgsPXVnxVkE4cJ1PWl
c9m5CA67xvmWCIggs8HCOMUyf8ihfZXLIpo8kQju4u4Sq8/AWo8TWH3RpbtZFwS7ou9zziSu1Fbt
WMpBb1o3NROvKEQYwyIRnBMhMt53dYx91+WbXHppiCAmFH2fcxxJrtvhvECFOb/KtUdsw+VdFl3K
PGbBkhm5XiVQYAhYEhcwfDeMcV05SrsiINeiYQ2RPpxrSNSkBzEitpzae2IdiChBLPo+5wtIqUpJ
mSJ7O3fUKaSv6R8F6e8Hnccn0EKjGS3myZPFt/tnO3KFeyI43vxAPS3DSLUmbAk65PzEzo/WALqR
sBC4aZEY7oDHRF2Sju28kjxF9VMPyJ9EcJuL7j2+w2DO7VEi8pt1aUF+Jn4H1qTJ6+7iwABthfwT
vQbBcpZfRNng/+OQkakF/pOF/3EHE60F4xJX6AnJnhlwc3KMdsbd6EXoqhYnJLZDiXdh3Ck1y0Q2
jR79IGNETwZgvZy4NHfplHj6ZImKbv/nyL5L414HgJLEyFsE1ZSHwUbWRffDQ1s4xWv63B3Uq+5K
2GCzfareJXKntjH1PK9V6Nf9DncMX0/zpqvlLnzoT/Wx3DFmQoFb2g7d3yVy59i0NIz4aZCYzY7U
eLjXYxWpHvCIo1Ez/q6j8eugjZhFKgAKJ5w+EujLT42GkyUNNXuJo2IaXXfPePN5077eA2L9B31W
vXkvesOK7NXm7nSZTC16yqFw682IYdiMV+GWV4yIsdyJAKO3j/7/Vtfmjn4xhqpmsgYtag5fJN1y
xgHAW/TPsk3muxzugs8jQJDMFJZq09cOj6LwaI7JH8Up6BkGTAEgK/nROHnMzWFUcEOaZewoTWD0
f1L1AbvufwUwY1m9E2wJ47dtCR+mda95ftN2vbuM4F8TvPm3fci7GM5hWeqStSXTQ44B4q+9SOlD
l3jj8Ovyydre+ncxnKuiS9EPRg4xidUB6P2clLVDhLXFTWUsFPsAN2IYBl+n1eeCNnqDa3gC7kau
PfWt4UTNl9gQNAZvUKgi9l8J4lattxtjUFgnUX4CFEDszQBrSQ/1QfVTL3qSD61fP+uB/hoxuJFg
8RnrTgioxcuLuukvVr+CW9RCl6NmkBAUZHP+GKnDs52IKj4iEZzTVyQpB542FO2l8bYg8x3VRW1Z
b20In95tKzU4N98lUaNLGtQwGi8CiV9Qo0d+PFbPs19gPTM33GeHIvaj3p2O2nE+yfs/ezuufgPn
+HV7StKQ/QYaSA9sGqr8LmPIS/EBx3z1R00y78L4V5tuGklkZFhUjIDeK1brFbT00efrXzaP7Rsb
4EjAEpLRbck7d1IuetgySI4hoAh/+h2GDQCmiLYm8NLYB9FE67at2ApwrYimqgZnK+D6ac2kwxrO
y3kwdrnII7I9+Gwn79/n7ETulqSm7MHdx5mXRa9qfZ91tkfGIM/upPisz/eXF1CkEGcUoTVFi2nC
BZfV4IIBBPlkQS1cIIGv0pkm4M3iCDvUDDdgUc9ErdfbDvF/S8ZPlGZqVJKeJZvYBMOsnqX062IP
OGii6FCkCHe1j4qd4E0KQc1w36CDLjpc3orN+wNAL3/blsld6WkbGmncYO8n4BDbX0y5RT/83WUZ
Ih3Y31c3rqrlMboeoMPc3SvmURGODoqU4G4N1chspWSv0LoCV5WJpsZkV52pU/vaUfPjo+39CXke
u6neF467I5aellPGEnHRYDkYN3dsUaV5O4ZcieDOfT2VWT+aUMu4YVBD9UMFkuHpqLipU34VUaYJ
nIDJOYEottB8zBqFAft20PYEBGbNge5ED/rNh8BKJ+7oK7ElA4sAy6aZ0Y1WYPxHbzw5A8F2YgPz
sDGDy7b3f3z1//aJr8INrWmiFAu9IhBoP5hnxrwZgTeqDf3BB+BCIGJVFLgGviY3pHPXJWwh+4Lo
QdERJBDDvHRp1pvOvKijJ9CQ5SIvuG+LcxHJmC7ULCGwAo8KvTGi+6z5IfeeDZy0LMydbLoqh3/n
X3msxX6hcm+yvH5pxk4ffgtFb1SBz+Crc6pSJ/HAerOqenElxLaViOFTJIFzGn08J21SY9mGXN6n
qb63BtHWiERwPqIYuwUzNVBiUpVr20r2TZkLdl9kbZyPsKhhJuhvRsBcghZCnwMpfsmpuauMp8tm
timIqJgplhkuHt9HmUpSVKo1btQxARhq7MjGC5o2fH3+cVnOdhvjShC3aGkfJks/Q6PUekr1GDMF
vRMW17L0XDWHpb0dWuoMza9kEQQlm5fISi63krSU+rmP0dNY6gtosBV7fiGdNN+aQ937Ah1Fi8k5
29ZU2wH4kDCMYN4tP1h/KGCXjva9PTnmDYNSV18YYeqfPH1XKnLOV5XLCZzOEEtqVDPVs60nrm2h
rDmL8uiCxeQj8bLuhqRgTf+Lpjp2+JimC7iPvlxeRrZKvONjJJiyAng+pAXZj1jFFfJAaoOqBubS
KIqj0lk2QJxAnpsWvV8vjaiZbevmQk6C4YIBHRWUch+l2a1Vh/NoIoopriK0R2dXtDg01r0sii23
1k4FhwxY2Q2iArPxoyCa2lNRg/rT7TsMnJBhlxW1lzWRKJm7ZYRrOdy9IWMG12piHXnHm+GV7Lrr
4ti49MW4zk5zUAPreJcFuTsJNk0klQs4RxsYrbEKqaGmRc4wJdey3gPAJiEufk5w2UI2nclaR+ah
VybSllRWEgVrqYHD/MgK6mhpR8LHLwLbExVDNiuXjBHHUG3AEOt87gr/PrS0WmEBW7zTwfOnnMBg
slfu0D+QenRvX5NTxwBOXPb+bUBi9f2yvpuLC7hEQmz0zZJPjSamXSpygh8gKYunKudIulenEi07
j5flbJ68lRzOf5E5XxZMxONVYj/ocu3YytOo3dcjQu7kqbFED2Dmlz4d9JU4zm9JhU0IiSBOBjU8
S/2znhZG43RZq82Am+F8/718fIOJSlVg/4WQ0/kJtmwBPlb6e/DNYN4TXwQ3uXnMV8K4Yx7rhDZo
rccaGtmLGcfXUPGLVomo9zZTamuluGNeVY1lLehLQikbTSWevJtBfmJ7Pdp2Jq85Jj59GSrPdidw
w9bXPcDVWkA9a4Jjv30SV+py577V0CzeDsBQlXf0VAfhrbLrTyxfUrqiBk/BKfiUrVTSoWspDn1V
1odhiG7mYvaKYTlEaingHxAcBD4q6ssY8+sRtAqH+pR22bFVZC9WMr+ygUwpoS0zer5spCKzYcqv
PBpoum28p6FcZ2BgUK+k0aWhOTpjPeXBZVFb4evacrgbjyI6Ho2ZWY76LC+vWMjL3xepwnmRqm5i
tbfwfQCLOXWBbPwDVV8vy9gcPwSphqrqBOwNis3dAHNlWp2UI0goTwzhctovu+YwYCBCNH64vVrv
gpi2q43B8FRlYvoG8YFC2n3VjplHJ0005L29Zu9SuO2vZJXEyHOimNw8a9l5qG9b+kfb8i6C2/au
zaMenAisAnNrSK4K8iLqXt6VTS10GcEUMVhBgVurObfkFJy40AId+06aJ986iVYuoJ0FhcfNm2Ml
iFuuumzsCXNM2P2hvINAD3eJV5k5kEbpAaSg+7qXD8Bk+vXv9OOWUJHsWjMKiJXbZt8bxJV15L1y
Ecn3psmttOMOUIPBLDLVFsRgPCqnsZPKAlvYvhJXIrirtyhJEUoJRMTSsUPtPVYcqp0s4C0RLXWS
7LuUHtTmRQ93U5Q6l1dxWz2Q1WDODBQi/JhlPVdWGDHY7XHpMXyDpihBt4xIAHc1ovEDrhPQ1K7a
Z34zgwwpFlE2MgP7FLro7zpw117XN52pJUzEYqiuafVmMA2W5Od5V+0a1P4Fa/bpZIHgwMTAHLgb
AAOB0baPXoh2UdUqoIrwbLnylGIJQMjryuXiXd6az4MinBzuBC+mlCvI4lNUtwfQaQPt0qOy84bL
JQcGG1wqXbVwKkug36f15ORyB9rUlgy1F+iX1T/N8UvWVQ6JbqV+EMgRrSN3gm1d6pVmINTTak/L
MtdQr4ZcFNd+sj9OGe78UkoMqqgR9Yp0vp91epWFPy7vk0gN7via+SKhOVrrPElPHXD8NDZ1IhFg
tkAIX2xBswFtwxisJOmieHMGNvtFS90uFaGFfm5+/bhefNXFomVKJJr0Hg3IbnnMvcplkObqzeiB
l+kGlMTfLy/ftrWBmBTcISq4E7gYHdWQVusGiXq2mTgDrH1Be/vSPnVUBLa6LcnCm18njCuL26i6
rfN4CefO642rZPCqYnGUfF8N/3xK+G0N/yeI74UZ8z61SAOLAJazl1xFR9YeWB2m3bwXvYe3zftd
FLd6DfAXJC2yqEdr2ZEm+bok0sPlDdo2vXcR6kd3h0Ytpe5UufNK+yaK0Da1s+P9ZRGfr0BuxTgX
HjX2CDejADgfZJbJXtnHHgVcBuCIUD2IBYn1/2Pj7xpxDjwzadN39dJ5HfglFC/3Ij/8OWDk9Y2l
/Dzu1XuBfp9iJE4/tsarwLVFJXPMaqwhY7V4a2bfmQfABnm5M5Ygf2BUVIBw8drRKXeizjDRBvL+
vBmMGZ30nZeDO8ZYnDHc5fQfQ7QxDQ02eQN+KEvmX2lho01DO0OIMj9k5ZdkFuRVNw199X1OCTaF
Zw1dR71Ipr86PXqQdCK6kEQyuAupwZ3X5cTSPEulGMUb3F77JjAEdlg+xCpvy2SBrk8HrCGwED4a
wljpS4J64+gV8KeHfle5rEWkeQX3x3W7E7Z0bm49yFz+K46z9HQOczkbR+aJliAeQIfb7YjmoEf2
VD6z2py872RHyD6wae4rsZy5100+TckCseRsOfar6muVo52UPUA2XYDgvNbP3YkigBmuZWR9Li/x
pmxkkBWQCgAuib/A2lkrkqmH7PwQ7XOkBv8a7RGVIDdtZSWG84pzH+EJ2s+jZ5Pj3Nxh8vSyGtvf
1zXdRoSpKip3WckZ7UYNiQ+vjuSd0qRXFkkOl0V8ZgFgxgjCzb9l8BWEaY7C0ppxISaWV5+Un5qz
gAy6DgCSdbDOtq+DEQMkwgwltXUj7x8TjXDiubtrSCPTqFICagq9ctr0sVpux0UQnAmWkR/JaMAr
qVUq3FIn+62+a7Sny2u4ecBMC83SmmoDQYNzGZk2DgaQcFjwlzhhuiPRt9EOLsvYeghgcltTbNRh
wGrDNyf105IlamcUXusNQCZ6NN3kLqdO/IDxWl/2FrC5n+udiPH4rcWK81WgdjZsE0y9YGjkfdWU
jbSZyrnwRm2a2qthBEfaMbHK8WDpcQEA2BD/xiVqqiCbqfZTe5uPsT5jrj2Xb4peVpfIGQt0xclZ
f0yjWj/UcTP+HGYrn46RZcz7vNJI7bRZBM7Prm2WayOrkRRRjK7/PiZRMTqpOSDNPuVpRK/7qhtf
wfGBftgRMXfiFE2Ww32Wskn9cG7yb5lcaF9b3OyxA6jBmP0/asV08IYapN00lX3nhGCeALGaEiWW
X1rK+CiBGOyhyxdaOzrJlMJZUjI9kDTUwRJZdmnjzF1V/0LTp/o1pSH+gwkA225H1Glx5kShoC6r
QMTrdYDR6DwNZJbfiik0G1/VgAHhypEU9nd61c2tU1iRhnYMIL9naPMsNWtXVF1nORod0+JaUc2s
cLU4q+rTGJlUcrWy1hWQK5hGMT6VNU29totoctflUVvuKi3u2qCsMtUxOzkLfclURyNoy8b8XSlq
vniVnC6/mmKIJZfKZmc7OjiTYie09KJGN5IeocVUKvR8p7YkLfy+VzrLiyJiXtujMY63bWbPgdKG
YeEKTJo9uzjbIqhAocSG7j4F1v3xHqRUkUstI4UXH5pvyVUOdF9GdRfHmABNXMaL41K3QIP1GQ1T
goTVxpmFbMI4LFFk/MQMMtlxlzfELrxBOmbZlV3fGtNOoN+nhhGQKbI5ClCKmXBzfDiUZrQwTCUr
PfloBNWRXfPmjR6kR9GDbXMhLWIzRErFUHlIdzWjiWEtaekBZccjyuQgW+Wo83U5ha5WPdaijqnN
xbNBrAW3oBs635VSdZa51CQvvdhInMi8pXnsxProCNaPxUG8faDKhwKfqRON8AM9VUbsdKAFxByW
ADfEjnjLfXJgHMrxsXe0R4E8dtd8lgdZIO7DP2+llVWAngxSXgI5v0AndLQHhJ7tj2h9xqSnKG7Y
enwQDajx/5XEBQ6NrMVDiCDFAx6zv3gYvQwP2jWbe6QuBkNEXnzj0Us0SMMpQxCIEP3jQYvRFogA
UMLdoQIol0Z7pYiPYMP1w1Q0VbplGmtRXIhulz1dxiwqvXrUgynCgJ/0QwEK8OWt2ojvoBCadG00
JKhE4yLoImuRyUlwetUdwzEpQA3IaPpEMDcbgcMHMezvK4MokdfDnCjEZPqdMhTOGH25rMfnQS+4
CFAN2kD+AOQv9uejBG0xtH5I6tIjX3t/OOHI3sSegfvnenpD4ZWvwlcVozq2949pU5lkA52VqoHa
k8nbRAVKq2oyq9KT1NNSZK6SilKIm1a+FsHZQl8matGrZemptVu8aE55AOKS336fLHd8xZykV7qK
aLCBnRz+DMMDMmhePHg+Rf5lgiJEjjZAj6FgKl51ZwT1QQJvj5P/SD3iTbGbX8se3SHXOJznU3lM
HkSvj89kCljb9Y/gjndHYz1uDDgu/YzEJqph7eIlXyW88eVA9cpvbGa9R25DVKfYOnygT7dt2wIv
s21y74VRUUNjaLGnWXaw5syhlisrT5dNdutMrGTwfZ5mXIzNbGNTqaSioHjIhUDvW95qLYE7E2Ej
L61cMbOJAC2lFm469MGsAU1wGPzLymy9fgAJ/b8V+9TTmbRLWEtYsc6niCi/lV7i19RBj/a5ORk7
hsUUuhKYuioMr5F7ESD21sW9Fs/5sS5X6rKfIB7IzrhIT1H2tTTOantscvTsjHeXtRVtHefOMq0s
28rEwpbybTjdpeP3y9/fyuAB5c/SZMtS0J/DxwUIddpyGVlcANZWNhQ97OPv1Jd27Q7hpSCC29Rm
JYzXhsQK3iXskFU/UvU7+D4Fl8yWHaJwShDfgNjN4J8+5aC2jYXhMk+2DXc2lLMazmDBbHfFIuRU
3wo91rI4ZdRKlhKK1fNKkMloXgQenu7UYuiqdEX1889EdfBOpgIea1yfmmnzyREwkctLnL/JYvTt
w1W/M3+z6dRkR/XA2DEGpcgbnfhuBONL/Zq77TkUHLwtT7X+DZyHhBEuVU2a0ou6E1H2lYqgq5D+
+Qba6KDV0N5nmhpS/h8v1wrhd6FJCHtGSyNXzainAXhgphs9wSxiVXS9J7D/Da1s9kBHmxSezMjY
fBSYa2VUGb0GII3Ioz8YAV/qmQf9Jw396jFCrmt0ur1oyGdLKODoVQseH4S3fGKgzTUVr0LCfEj1
rM0ocvVpoBlEsJhblxrCFBM9yRai/k+NyYNJpLgaoVzXOghaByd9RNo8YE+1sPHQPD47rB5Zuprg
Tt9yKygJMcYqzKkqGm+w1mRlfZXNOOlInMevkY8y4R3DJmld+UU0n7EtTWfo/mgsNGSdM02V5plV
DxaTFu4yPw1y2dEASglkf80f96kSCKyGpYe4kMVWVwK5SyDGzPaohCY2EBBI6KDwQhSUHXKKv5ez
R320VHlJYNTOAhp2UcSw4UQ/yOb8zrBkmt1JkK1gvirNG6fK7gXqsfX6pB4YpzHObJsYaeVO4dJR
UqUKRFT+FIBt2kO0HjkdUOSLAI3Eoqa0z41IOPCM4fpveTza7LhY1ZKpkJdqvxfzpqxBDFlcTRV1
c80rwtjpZCWokPW4rCdT45Oa6HsC9piFxmW+JXQaYzITDWbD6D+VPXzpG5qU8Om4cVPgmIPbQjHg
aD41HqQLEkFaYlTeEDAKgDhY4hvAtvkVONHHWNCW8rmpEYuJhxZ4aQ3NwluB82hSqJKwJJAmH8Nj
65nX+UlewITpN88VRaNXB0p4/UbJjj0g2Quviz3ywN7nmBa+Fu7sRj7ARosHa/sleJfxbb+DRpJi
AhUfVK8PpbfsjWsDOenDX40QzfdIdFVuvWA+SOSOB0BVdWTDIFE/MwgHvDSfVMOd7iZXDSJXfwEk
hohvYcudG7icFVMzZR0Zgo93SKwl01KP7GZMiBWMears9ajsg6FEI8tlk906/CjQoLaAzp/PzFrG
QGzMVsKjS/OCq96MgHSK2Qz3spTPCum4CZFRMTBWi5oglx3vCQ0NLUIGeR4zPw9LZzI635B+X5by
WZePUlikvXqqK5NatHasFN4UqX4X126fZ4fLIkSKcI5sKso4iTsZVl4/D/J9WN814eNlERuXzwc1
+BYPPOyGLK5yyPgNL+J0Z+vePk++5qrowxbNCG4oZGkmGj9xm9vAaWB/X62ZpRkxuqWQfIjtg40e
R+sqqwRwiZ8fOIieLfTIY5wJsSYfQ0cLRqXqqq48q8SszfClkILW8Krwq059WVRL2rABCNNlcFpa
8Fd8nKAMQ5j2pKy80QxS+qtSRC+Cz0OOuKd1DIeDwkgxUOrhDifraA/bqqlQSpVd1cW03M6IHBsx
kae4y1k6gFb3skV8foR8lMhFI6Uyz4sVxZWX6xLm844qECEmADr/42EYTjMuCEF7wIR+2ibzbPvp
P6R9V3PcuNbtL2IVc3hlaHZuRcvyC8uyx8w589ffBc2cIzaE2/hGp2rmyVW9BXAn7LBWljxOo7fw
QhdL3daXRz7fSt0wopoHxthgZK3e5qIXGqktTpwJAZYMTZJUjLoqEvwN9YEQx0oribrCBQXLSxHW
mzAPDrIUvdz+KoxuHCi6VnKoz1IrQWsobYJ5fgyDDmjHEeCZyI39Ba0vrJUZPkEI/MoNwpdC++Al
sIlFGawuKV2Ad07ummg7tfmrmh4zHhA2ccfXeQxOtpJBFHL1lRTU8g3QLaK+M50XENOVKeAKvmmL
NxkzJzKw7HUtiooMVYypd31ZUCvu9pX83PB6PCxvirNoSMqAZ4UwRyl1E1WRFNUywjeY7TXgfBqo
seOlgio7utrebZ1gX9yHMEq9l95ohCCHSixd8RS21kvQY8AGr6bHqoi3uWZxdJCp6rKJc6lYAfqU
mmFfPTFlZSxcfVT8WZO9SpSdGFHp9rGYYrBlZRDaqc8Dc6lm6IlmokRlybE9Zfdi75kCJ81kykDB
1DSgeJ8b6BYm8tK2gF4PemKXxX4cH5Pu2xfOsZJBJQh1r0iBMaM2JUuAtxF/G1WMrRGVowTsk6Cy
gZIRSkd0VV0KrDyJZGicGJ5KBcQC4p0hK1+xG3QO/yOEMtFAzyQ5DxG3S0XfoYB47HqZM7HNOwdl
mqmI8JoVaOMkqjzbwSgdpcbwkibh+GtWeEP6if9Ql8dNUBYqA+Aoyzt0LnsB1FjBi6oLblg/NePr
7a/PdgVkzgU7rHjT0LUgdcD7ZjaRHzbYzhru4Kwv4GveAbLZzi/C021pTMf2IYyukTfBLA9mCF2r
jIdo2Rkap/TJdDWr36eiXBLm2OTRSUot3BX6RQ9qLHj4TXbWS4mja8wPtBJFBbpkiRXRSkmnspiS
wxiB/DzN0z9TZLUgDJd1//bNvT+TP4WflTxKIax2AuJHNiSuJKHKhBEAFOTThxwFg9NwSB21t5c9
8mFcrc8LF0ydX4mmHDjI182gGlBm0uPvwqycslaw02b+968IdPr+q4j0MnXdSpEFOlH4U+mbFvkj
gCMMXiGSdxLKQbSTksqLpOauJHS2UXzXkWopWcqpeDAqgoSn9OMolJNou1IugwGFZPWHjiXcCWUP
tXDSYyQBbJAEWnWTuokOtJjNbS3h6T/ly5uhXqLGgjFXouRIZW0Pxe9A2yXjT6z/3BbFM2Xq0SdV
UjPVKnIUsfSX7jnm4vCxz4LnlyHiCYax2et8a86xnyrq8LRNZ7hjfAqDDps/F6X6q9f822f5/zjB
D1nUvS0YIYwAkUG6XcCEBGX9JGIUc3GSA1kPFQaO72B0t4mCfMijLq9DI1TpBbRo6j/6/p0s/A02
ZZxMtNawLWNX4Bwxn4Ujv8nBtACsE2B6RBcx5EP+fZXFYhlxnMUBb/W6XH6ngelYk/CsW4t3+0aZ
H28lhjI0pWulrAon1KJqzc4E0Fae8nmytepO4ZFosT0jSu8KcBHwP91c0xpMtFpxm7uaXWdYKcZC
s1OfNC/aoBwOtPzJk110GLY8Aiq21qwEU35xmpNh7pHXuPGfDBCBZF5ZcJrImTySRvMGSNjiTKSB
gGXQwOFAGQQ6GGbXRhO6NnsZc1PSVn7FLgimISafT3XA1JOVMMoiIh2AGVqGalvdvpWgoc3/0nlV
Folo+aeQtpJBW4E8xkkpQ0ayy8+CDWU5ZG7iZi+/erc/Kud8l23DS1WAyeELBUxYoIVKDrZydQtV
xWs7sMQosMoa7+F2n/6Zndkbnlo/AiShmQJBOPOEO+73+zz1di2SyhjEUEW/Xo4gMugesHH4itHH
c9zN30Ek6yiz7I+dCRiK5d4IIm5IIueh7xpNBhi+qmEWjk7zRMwE5VGBEhCB5ZadyAEE1R0BgwUd
M2eDhKU6K1F0kqcHSZMKEx7KzXIYwClcjnejFbi3HQwzxgJfAmVTUHVjCo7Oh2YlHqIEzy/jsTmK
HvBrnKR1us4mw2kBemDyy3BKnmNuqYt1kxZ6Q5Zkov6vi5TmzKGAvptipC6maWxBwQjS8MdA+S5F
sp61b/n4fQHFtqIkLjKLLefULB1aC6d0aI4CqRy0eITJ/D3fNewtn2CQ8jZTWentWhB1vQAsG7u+
CCc36DHHgnnXi7bEgF4qj2XDg0gjvoTSTVTZZQNFXBODk3RMUgZULZc+wb6PkTlGKG8ipTpEy2JX
YuZkSWTr47C7fZEMHb0SScWnGIjoSyRjQUFRf6Xp3Rw+jCnn7c7S0CsZtL8WAjPrUOpA+1J0+gIY
1+1zsBO+LSiEyTZQps+Ytf4/rLUwMjNTlFDlw7CJhCFbSkFLvR7aISTLF5imtmxsvQG9FlAiFbjR
XWVfbqItH3SOFZ2upFKaGQVFk7aLCKt3Az/EzHIJpJs4BvljdwrdhdP6ZqgnWiaAP0WvjyAVUerZ
qVY3LArqzXV4SqufURW7VX8JVV4bmH2slSAqxotBlUdZD0GgYkRrDfv6L2Zhk6lKfNdtlHDyJta3
QxKD2hzaQticoG4Ro4eLCI4hdPLS1omkJ11/uK34nwVgFwOeCx0nJEwYdLmOe8WSpZYRqYqrSX/i
MEZd7PW2gM84K+BjXUmg92byfJLTqc2xYnQUHawrbIdt6rxzQB14ZV9GBgFZ6Hrqhknmqmje9zoT
ikRVByIr8FVgaxge8LB28h1J3ottuUswUBicp1eYAg/L7LMLuZL93m5fZdKZ2Ml/b35iQxebzfsK
jJ1KytFzRqP1WgplzEMNti4dGxBorJAZiMxtdRCF2anfukQFzWFj3Ukc58jUkY9bfbeJ1clkWSyr
ZmlHN0UFTduX/35d+/pMlPHqRjlihqxrXV16HcsMoxWq3Y2cLIR7c5TlZvJU6RjjbQngEKCnMd7q
ln/FvuYTzE11K7i8ZfrPb57rYxGFWV1bmjZdLZlYGBul1gPeptjvxgDvfNnXeIC2DLekKQqwSTQL
wPqGRIfMtFCLyUgaqIVl6xjHIfMOhlcCRxtvj8jjlfA/u9trcVS4jOK6FC0VWjgFgmNZr22eOGL+
1Jq8O2RatILFKmwBiEDWoKdFIgEj7KUeNAia0gYYQ36c+l2AWeHWx6b9Wb9Y+3xTL+7gRx5qGjzg
dUb/CidF11cyMdkhfqL5iLGZLo9FjW2RCrgSGkaUMxdgGYY9obf5/trqnAQjT5Z7222yvMlaLnXD
SalV0lhHsOoSS2zWQZ0eS17PmSeDSkjKOkvrQqw6V0+hL0bwK9JkdzFzXgQg9nudz13fIfV2rCQ5
jgfMaiAVmPfCJdy2fniS/PIINhGb319iG8Pqm1ExrekkoNn3uDvCWjeeMzdyBxtEpL6+BcQ7xyOT
H7txOBq+QJqkLBOSBh/KVzZ/b1igbcYlOGc5k5U+0Ajv2H7IYmwhjG6LsBJk1jaqg2MKSKcecJlS
9XZb+5jOci2Oyjs0fVEUEIQ3ONXodYGdo3qCYbToZcBADzLGyZYPPLZBVphZy6TCQFp2faybNWAN
ItBegv1SESxOP+Dzy+JKE2nsLS0TY31uoRlRWfiS7kUmgs2boh1G0JMIRm3fvkaOgVlUBCgaY2gy
Cx9tUh9EeWN1z03Jyd94ekH5iVkNxT4vYVt4XB7EvH0NCdpoE29CRXHFSOK4Jd43olxGKkUYO5sh
zooMjAykm6DgpbzsSyPdWnh9rC1RajBZQb6Ivda4wHhqpsQeSm8cft/+MMykFLs8/xVCzrmKzape
dqnZgJCBzKfEhwVJqWobvuxWz7yklPmFDNAk6HjMAgOT8kYtwLeDniDeFOZ4WASMcgb7TilLO1Gw
dWL8a3wnpNsK3plktBrNfHpWKRdHrWoSYCZM8bOl7VoZr00sqmOH9vYVMj/TSg6leGOtdbWu9qNb
LC9B8mvMfpRKxrEfpratZFDa1sehagCGDdhKpd9Jz+LEUQPe71OBCVvJYtLOOINq3snq70V5uX1H
vN+nPn0NXK0wTPDyTrrvSf9TCbe3f5/c8afY83E/9NOqm2tMJSaD4iZBCy72O1PfldrvNCq823IY
41xXSqVQrw6pE1IrLEcYy17/UyG31IHFkp1JMCDUotLrbXlMk1mdi4o+uRkppZRprdtIf8R8Oyg7
WY5sQ9/0vBSIHehMoCdjKUDCBC/lopc0N/GZlhFlQ7JgKtnSVndHkMeRxkvihS6PEoadnViGTIb0
lc87pnEyJX9nXchpITHDRqvuVh4Jq+OWtzfFGPLGl1tJo8w0N6qsRk2dvIhJJwRYtSfNT1DwaTm6
yPQHK0GUrU6zImCilMBj9LKjyLGbZNtK5RgUo1GmYQkeMzYqmYH5VOXt9FLN8w4WG38TLiAkPmhn
8ZHA4rbfRzewZbs45a4AKM3m3zOwwrGuRRNjX4WMTlQ6JGCoY+inDPuZ7Sn2k9meN/qmAkEdb8ea
5ToIPpCGrXsMYtBVZaBSt20woJKxiOcwvksNDk4sK21VJUlEWBKBQ0p3U8HOELZLg98HYxA2uLvt
uCGczl/RirUYysMaVqep4QKt0BbdMcZNtBRbtdE5cYIZzoGlhFYGAMqB+0FZcSmqxlCMyOs66a6v
nuvoBIKzSPsOZqIxufTFPus2S8fxUkxLxovUBOwHFu/RcLzWiCiQx3KKUFFoPX0v2CqKqtUh38lu
/chHc2W+RNfSKP1TQwFY7yOqMCRliV7xYnNNoGG5ozv8VLeZb22FHa/qz3SPa6HUxY6FbBg5SZiF
g+7H2/YEbAwbCxt4+Ypu4whcakSm3q/ulPJXxrBkEtjd8Aio1LdKees68Hncji7cm6RcVTIWQVXn
/9ykdGxBlm26wrdxIwFBDY8br922OUcoyz2qMhIKjA8D9pdu1k5zlyh5BMy2QnmYwLYaPneZxzkX
CYt0OrCWQRlbYqAhrC0j3gKXARUSUO1u1AqcQyS09G8802Z+Kex9AScBpWmsm1Ha34WBLrUT1uh0
rMZfxIH3nZgCsFqG4UwV8HN06SfWilB+h4ocFyW20zpzkbI/3L4ztgwA02PHU7SwvHp9iCqsxLnN
a0APhscl+W5FMSdN5gmg9Fm2tHJqO7VzNXSXnCadI9eKF5ETfHlSKI1uBRSfFQ1Jf6E+q6Hf/2sq
EhL71I9rojQrNcVFXXLSJZhG0HjKrhFUgAviNf7In/lJgVdiqHzZlJoOwUJGstLlf7V9exgiIB7l
aIfXarIVARd6++szjRK+G6toGAPETO3118eQa6w0I2DyCuGiCkBmfy6CP18RYQGNSIaZiPTrTxfa
vmtS1LYloM0AbM1udFfikZswRl7wfTAa+o8UugjVhvlilQPKv8C8covfkk0QHCxHQW278QmIQozq
tnv7ZOygiwcmNpawg/UJaEsWInHq5Lh1g8w1QRgToCCKBVeCVxFueNCd7Ei0kkapYNaOudg2fYdE
VtlVrroHaxYgMtCxOkZnAs3HA758//qftHElkdLGGBtG1tIgTJAy4rzYy3Z+xR64W/oGuBUJ34Oy
ewXnJyZuZFvu7JgHncy06o8/gN5xwv5OFaikyh6F6H1Psz3UIecjMi1gJYKygERd2jatRTAxlNa5
M9oDgLQ90PtxhgMZvW8oqK7Bw2LcWzLpqgTW9IIyzysC6Vme31foD7UPfGYMqtpSY4e/CcWDXLra
b46Sfh6QIIItwPZhbhrT/1SUysuwloUZCUxxDLfjs75Ld+oGdu587X2wkkS+5up9ME/alI8Zjpgd
0ZnzSr/aTs4MQnCy6s1d8WTGeryADHT20ZWgV7iyOjWDdnhHZX3vZW1SXz+mO2IIgTNxatzsjGkl
jfw1q7PJkWA2eSs0eHZJm+WJbPBoXvyU+kBkRdZUYsg45Gk/MxisZFJfrigBrTaFeKFg9n2zLBYA
e/UjRomc0ZjvSjV4u60pTGNbiaM+nxRXWjE1LR5cs/itArr23PCw65nGhp0kES86TFzRvfZeynWl
leFQ1AxVk2wrWaGjFbyWGfNl9yGFLgo145DWmk7gRNPs3FvTIZEVu9Zl9KSNx8FK9lIEHDxr4pk4
+R6f3OVKLuVK5CjWw3lOgcH5vTqSibLkMfaNU+9G2+7/MrHHlmcZKhipAPpJg0kWAQZ25Akxj7hn
QrFpPcTO4Ch72RW3GfdBzg5ASN3/I48KQEplKcmsk55n5gzHHsOBzXbaxyfVnZz+WG4EF/Dyt3WS
/cJcyaRCUFunVtrngKrQLn/7lOCo+KOroaUbbjT3tjS2ev7ngOi3Xht5CfCPpchIv9oUN8XS2uko
+3rIWWRh29mHFEpNRC3GltREXpTqca5PAW8/kyTUn9Xw4/cpV5WYdV1HVomIVoGMZJeanT2Zbq5y
vw3vuij/NGWRjrQ7Ia9/bP5oAH8BS6ngWQ7iWYoROSDiAavlB6+dwE5LMLJpmCKgdj7hkVWaVmBX
D35Rswc3PJDZZrD7OKEd/C628WATuiQJGBzkdZ6/xInz7baasGtwqz+AetLoZitroQE3lgHAIduk
zx2OXSEbSx0Ev7O5mQ/mWT03m5yza8VUnZVg6pXTpbo4qxparcU4pjZi0r21SDw3RvTjk/6shFBm
Lk6NGrUp3OewCR8UYCeorgSG2xD5yVem75GdrIRR9i01rVYKRoECfiGndgb4iFQT3DaWeJ0UprJ+
CKJncDs1y6LcQhm4QcddV/fLpO0H4TdHM4jt3rg7mmm274TQLAU8dtJBXzxMrN8HE6Zgy7QU3EbE
0xfgNb+zcFFs1BMWkFOPiqvOS+Pc/js4ekIPzS1CFMSgv0KyCb4oP0p7xZaSRN7dlsJ0NKsrpewf
6z7tEmgT4mxcPMph7ZRh5c7Z9FOJZd7sEjPWrWSRE6/yLy2P0gkAv4AvmTZiYyuIdzV2C4zFngLP
wtQ2StDe7eMxJ29WuknvXwW61Ra5GSL/Ai3DT9I8aE+9PwFy1owA8mPasjv+EoHuQbok3PyWp7CU
kzHnYAYYO6Lt39E99lSIAVSM4gQHEcQQ4n1y4gnl6Q3lX3r0AnO5w4O2C4/qdJg1jm9hnwn1fPTI
UW6iR9RzHbzIQYAbVfLSjoHe26Y/1IRXDOBJoXQlFs0ibYGH7oY6WBrGyAaqud0rW456sFXy4zDk
z1ippChG/wxGNa51AVozmTnLfXlXYNnSJQkfbxSLdy5KI9QhApRAj7jXAq2x6fdjrwD4kJOdsDMu
oKD95xtROoAx/SjsFHQ6p02PZVGU9Akwn+SIx8bJLzwMLabGgVMJiC/YvcL79PoSAfopp1GOcYou
20zmvZZx5l14v08lQ0USDqUJeiK3LQ+z9U1rnm9rAfObWAhhmmWijURvkTRLPSIFQs7fqH8GvbAr
8GLFNbe9w3wKfoiho1faTLFmZUi19B8VnvHGBS2rE8aeQhtUn4q/eIM/oxuRmjZv0JGtDyvR1Bca
y7oqYwlaRzDHIPqF7ASRmdH2kT8xyrpOTVTQjkNFUgF3xrU6zM2i6j0ZNpzlfR58I/TBRs97V7N0
Yi2E8g9LgKGaOkZ0RJf1UpnS/awWnFUHVmhEY0AGWI6B6iCN/lLncWWlZEooCU6lfpSSTW2+JSVH
+dgH+ZBCKXfSjQNwrqzGLVBxKS65wEk3mRFwfQzqc+ANDVrshliPp2wk18SYNTLCxBXO4mt4FL+T
TDu7FwSMKDkZt8TDu0TqOwlDifJOhfdtmuo24Ry3hgXM9jvAiTu3rZh3kUQtV668McVcaNpYAWHa
OQ9+hPO/5s1D+2B9kZTrVtRUbqYWF9nEnlgc5+bl9gGY8ylrAZTXRiZmiC3xc7VHSDlGP69tjHZ7
C95B7aWogSZ5WyLbUj90j3ol5LIIx4rugQuQ0AOq0ue4B/CbLvm3xbAc3/pc1PtAjFAxGnW0pzpD
yO1YTUQMxldvQ2DkdhJhu0U2pJajDeQ36SR+JZOGBayioRZk0kuIktlLotIBc8vTVFReuizuKGKV
TUSVsck5OS7nqBrlaON6KAJBg8+QxHQnNMvGTMadWUa7cVA3ea9yTsnReY1yHujQzr02Y7RsiH+W
zQ9R4W1Y8gRQzmOStKHNA3BcCOFD3/6YeIzXHA2keRX7AmQhsVWg2dv7qvCgV089ODBvqx8z+mkS
RlAwWAH+B3qfRqyFGYqHXFK7LBvZkw5hbYcxhl5Inbl9055uy2OeSQKsLjoECgbuKTNuzXDpl8bE
xph1VtpHqfotFQ+3RTDLeNpKBmW5spSaZttgvFQ/LRtAL++jTYGRhv0EEIYO6MvGHQ8ug6kJK4mU
EXdDCYi9AhITY9k3aCRJBbdqwZFhUrU7bZmXKhIwadxlTos1VCxPT9vkbRDBop0CURfFCz/keQrO
56J3pqMYc6aA1EVFVNG9vgqRUQzeCCyx25+MGQg/7s+kTNUIy7oeamRFnbmTpM6V66cQzD7iv+Y/
J1FqJYeyWLDOAcgng7MV0h+dZTgyJk8Eo+HYFO805Euugm0vm//keChm+XGylyPzlzGJm0bloliQ
P/iTJ18diHy/lagp7sxMwUy4K2yrHdql+xj9msVZPBQoAVz9lefz+v6oKB9MS1H3Bu4PdM12McQn
SSi/8jwDNC54cAifyifYuqZd+qBQ3ouuorO4BDc6f1/sK934kbuhz6pnraVRmrfEmWEqQ9K5fYTq
LtmBsJy0xwUSoGHeqCbThFdHo9RvMLV0aizkMGEThNpWTss6tbH7KcbubXviCaI0UJ07cI+Aj83N
lsew/Dl3PBVnCzAACw2YX5yIcnhWoQ9jYWG4Xut2eevNvFSB2U0GbCHBfrUUKAEVJ+pFT4psJO+L
nbSZfkebFmy/4XP5DKIoBxERXD4gPXci/wsXtxJLhQ5L6oH49z7O3XhyeZ/z4y0z91pJoG5OiLq2
bmUF0FuhJ/7RndQTPHHX40TLGUWco+ERsGTS4u0dnv4xvfmH7HcGiJW3kKUJ/NakMTMEF2F+UzBt
3X2hHLH6bu+tjZWIWVvUqm5xPER6AcVMtYpmR63H6v4LHwqzs1i4AMKlJVP6IYVpnJUTci9ZnX91
8+hrcsx7HDKvayWDUgYzU8tuqUjw26D9+BdslVQGFJ+Qpky+eogv4HXf3j4XQz0ATQJYBECuA6XR
pGRWQiKkYjMCu9c8dcGhjL4vleQIRWSL452khI6o87rJjHB1JZLSyEkO47wtATKDytip0sKN0iU7
bfiRN7zDcSTRM0yhMhmlHAAORUiOQn4ywB5vTNte5rVCGN4JrXdCpQbHgdV6ys82igbY+h48Ct2k
YHs6ehT1mPOWYR5lJYLysBKeFlnVxACL7ys71jRbEydnmWKnN1T3tkqwunFXx6GCvGJkRRlEQAiY
AEhAgJAjR7KnrQJeJNIoBk7tTkP6J+x434thAFeCqXAfV0aeNEOQu3rhA5TUiE6Kyps74X0rypCF
PCrjkCDNDb+Q9zkY+N+aO+tn9ce0xaO4Ndzi1+3r5B2KsjCzNRdNANeMG2U/DPXSFX9M3pojTzko
iwKdoDrEM6CwEmPXzAeAgoEF+D7mBhPO3dHTY0I1p5HeLblrGL9jM7XjKeaksqznIVRAJ4Ees4dA
ebhOMLVYzuoxgwr0QKAiHydyBUCbgLFA3mojtyLGPtGHOCodK4xS6oETkIC97zj3973O6+kTdaIS
5qvzUK6hRMdk6Vt8GvBP/1ya2YuDchu0jZda6rco0DjZLFvZPs5DzrsKh0MFVBZRA+2KOTyLxnFU
/jJiTsRlTW5dHYlyD2W8BBkqOoQKQNoomF2sXjpgRLp/s4IE58CZ73lbA2wN/zgX5RkyPUxEdNJy
AM5cOutXGv+q1cjR4i/MVl+djfIOQQgINCkA02scHHtjqwkPt50Ba6z2SgDlDYSwr0EhipDUemRV
q3Xi1E0nDL+B+Oqi7Osn7Bs5kmCXi/uFXPNKNOUl1D7RpSJscrecDE+cQQhSzS7neMRebqg7PSmG
Sp8aTTpgKZt3kHbJrp8Hu7NLwKwJO93jSGMmLx/OQqGchVFFJfDF4ctLzU5iG/h459YZXqqDeDHt
xYtPtWth5y7y9C1/XpJj2TSzsZpZ+diYQGcF2ez3IWw2wyCUttCUm0oVRC8Zw83t47JsGyNUeKIY
Ona46LlvKQ+jqdcAhymJj7U+2yYgyBQecSBHCJ0yJV0zgcm2BQVG6bcAWAd8nTm93T4I6+ZWB6GB
B1I4j1SNAU3ZWLqdqrVtNZ1dJL/M+VFaQue2MFbLBS+6/16bRbn4MEn1NFCTHHPC6rnbkCnvZBP7
rV/6wWbYmsf8KPjZvt+O3Zd6fVfCKfcvRknShMGAcFYX0tko0gisgOFDPciPVvsgjNh5UoxwG8TF
FksjL+Ec6LZYiLwElXXjQHoGM4OG9T+QuFyHBXXG3nqSKZUrZ3e1KbhFfW46X9Cwmzp9v33fLE+9
FkWdWMllHS2msHa1sHJmoBwmkpcrtlD9uC2HmSmsBVGhLl7icM7ImTR79NozHs+O5emXGRlq/shD
leadiop5ZhigcF2WtYv5SdsYJ69PfgjKU4XtK86xWAaoY3lEJTxfWCGm7s/KTDGO9aR+fwSS+hBg
BHbmq/w0YQSP7F0EDxEP05d5l2uh1F0O0jhrRoHjYWuJTOWg9tEdKowB6Vs8z3acI7KCxFoadZnp
WHaB3uLL/WcQp3lrN72Lnsym3/KISXj3SWUOllUoejEJEFZGtiUckmVXNT9vn4gng8oaigRZQ19b
lWtp4DR/jRbf6DjvP5YFr++MyhuKwJTzto6hgMOzoeyCbD8U4XbogL8XyxwdJF+bDuJrj0lpQ9wu
mYaJRUzdlH/p6q+IR2HN+33q+8uY1gtyCf5fE059/jOUeI0ylrWuD0B9c7XVpcXKELpkINlg0MPu
uvikiZWTaSmnaMP69Ap8NCYP0V4Ck/C1ZzXqJV5mVPldI3+Nsgcwm9tz93JbvdjH+ZBBfftcavqi
F/Hs6hTZnrWXqPtZhU/zF0ppiFUfYqj8sNLNf/iPBgDFmlaNcefcv30Szm3RD0hNHcJOSlHFMFo3
nPaK6Rr6F15Aq1PQWyymsBQpgIVRQyjJqMtdVv5V8UZ4OB9Ep8KpJsrdEk9gimpMX519BfS1hXUc
/j3LKqaxPz6IToUCtdCzsq/r3AVhrLRsR17ZgOVT1r9P2fnUlO2g1zhGrD51AOBY7pVlFxbPisYp
urDy9LUgyuAzIR07IYBDAaTsHihrXkzIH7a8OXa2X/mvAuuU2bdjhuG3FpThy3Iu5l9KzXHzzDC5
Pgdl7I1VTGlPAOlVAHMtO6BsROfOmzzzELuZM/F8Ps9aKLuXhELtNcEA6njxWmX3nfmiN5N92yJZ
jY8rJaOs3kjkSFmMFM7YNuzOnbFnNm0fhsTBnrfmiy6ebt68lXjcWry7pAfwOrVJ4iJFoaf0Zmdy
JSBza2cwJgAwCYOevJoFeQl+Dmn/VQ16jLzsdKGsAIePlCO5w6Szb7W2cAJILtbMJt7eHkcP6WFx
axSGOS7g5TrruRKfoun+9jdjuR9MTwAeAv6BAG5fx5w+MdOmrZALKN33eL6vSsHpg/s6K93bcljn
WMsh/74qJsUA3NXaBXIiK9t2GTi1RmNzWwSzHrKWQbmGLk9bRcqRCy7A2K490KxizUvakgzU3Ble
ZQIPCH6WC6HF1D8CbYlyPdBEPpHSpFo0j2UpVu/YF/WZIMOnvniRN4VH6Fg5gY8njlZ3IY1lEeBt
RNw/q2VnCYRYpq1von3AwxRmfrmP9x4NxaIJ8ty0aiq6xryZjPvlSxq4+n3KM6GFPfVq2ItuKJ1q
oXZySfPz1vTSUOHoINM/rZ55CuWf8iBZ+kpuRdd6DPwKjNnBUbxknZ1/xwijXXiF3wIolL8rynK+
K7kqNf4iVnolp2E1uB1mQ7rE6Vq7kEae92U9hdZSiN9amViadikogIMK9TKyDlFtwj0asqiXQQu5
o+G8I1Fpi6n1UVrpjeiqhd8Xz0JtZwrP0XI0T6V8U963mQoCDfK2E/9EvwUbi70bzBiCBafemeCk
iYGP+HbbifDORfmpusFKSWMGqJiO9lxhPmmyW3NybgvhKaJKeao5aTUt6fAwj78Bv5Is5hm2dU4d
cEBFGF/D0oot3AkVKFZ5knlKQuU1gVEGpa5HNWCGe4+4qugRSOuNV+8A0gOMQZ7JkW9EB8u1UlJp
jmDNdWgRecAyPJIa9fQSPteo72M6+Ufh89JcZjj7cCYq5UyStEDf05Ardxj8MUltzQLCTLapAdR4
+xPydJNyJUWC1eVIhEnHs3XfTuOToPNoFdnx7OMw9KhrCXThJVBQSRHvTV9yU2hK6weueKdeskMP
PLEGMKdywG1kMbsyq49GD7tqda1PtYxgTXLT+YS5SmDimnejBGyl+Zjt67cRW/Xb2zfKNIp1WYK+
0h41OG2AVHQD9dPftB8VahIHGagIy33ykyCAmQ/qw225rC+5EkvPJmZhDvZFEk2D+bIoW0v592tV
1vr3KbdcmvJcNaTaMk+K11vZPo0yFztQnHcR86Ot5RDLX7n/rJmDVCV1t9ab3ApV0kdibqUvAGrb
GTzNkbUdxsKe/rfbo3y0hcnRUphz0U2b1MNjNrHbQv0fZZAvuDrZUvZCJjQZZEhbUGrV0tvtM7B8
/vrmKG+sR40yWkVag7FwPE8DBhHFeKeqyvP/JoZyvaMZp9GYoXoIshI7jdFxgZNSp8X938RQHrcZ
5z4tarjAOTm1qhOaP/kgDuTGaa++vjHKzYZZUofCe71cbLbSnG3FouA4WJno6y0ZlDvQ5aHO5Rbn
IIvkRJU1W9q1yOqVjbINn9tXDYulZOeS1HpD0ALxWoJEwI0/gG5fgZWol2oZldhSB4xiP5+CuAWd
zKLbWdqEdmfNx1SKz2HOw03l6CPd08qFPMNEMU6eATUiOZVIsmTOChTzDbH6gnQnq+yMVJlynSSL
ga9tsk31Vhwmp901fva8cHwTKyqvhVFOIqnFTOgmuMDQuoun2dOCF0F7yRVeV/Mdp+fzJwNkpKIC
KxXLLdeeIhU7ADpWeAFOv4IUPVwyUZB0tnwBlDGhVNgEO/kRjOXYxou8ftvus53oDPf8bVC2gXz8
IZQz7q1RLUFihaACsI/gEPMI5mX2lX4IoK40B2hXJ434fp1r+pj/7TFV/x3k1X7sd0cyjESwAQQH
BHMAf9iTiWr5MvyZj8upuOetibIN5eNvofzz1OpgSQrmBSU5kqHoO4DueF/CmEcg/RBDuWmtADJd
XankTn2p2i/CTstOUXkOTE5NhPfxKEc9J5o4mBUiaTpJnhQ3fizxCAdZwLdXh6G8NNazhignfSvV
J2XMABQAmq9u5ANvFYx3GMpVT1Y69FFNHlG54ANObq/HGm8Rh6eMlKuehrIbjBl9WkX1xOGUtpVT
DZdQ/spAAbg1AaEKDFWAIVHmDQbTSZ0NDRqgjPeqlF2URgFKS+d9IYKuxFDGK9SiGVoJrizVN0u/
abRNYXyhs7A+CW2+WtYB4hYuvlm+dfJl7A/58nb7FKxVImstgzJLo2li4ItJ5PkMdB44vxAoBYA0
023J0ZwGNFfW79simXqwujjKQkMxNScFxQ4MAM8gP20cVfxmiYUtxl8A+r86G2WiXY+lmyKAJmjG
2wAK6InzGGGG4NVJKPPEbEVTCpK0uFrkDZVfq87Cq1ozDXMlgjJMFIWifpgS0a2CbCNhc1ZSyt3t
78FaPL26JsowjVgdpwVz4FABUimMvaBzK2ApKygw5I8YU+Et2XDujc6Z9GCIjEHBd5nKVx2UmMbb
HL7ePhS5+k8x/uPe6OwIaKV1baUotprLrg8iWx7/H2nXtRw3rm2/iFUkmF8ZO6iVZcl+YY0cmHPm
19+FnnMsCqIb98jzNuUq7QaxE3ZYa1+Lv1L1ph14W5g8E2KzJLkrgHwjUVlPxV6wEF9/Kl+7Q+At
BwpdGf3kWRDv+zF+oY4SSYp6uB4z8gvFF9tdF9xf/n48EYxbUFOQjncCwqgZfUPfPFJCV24N6++E
0B+xerKFySSP+TIsDqlAkQGy5Wz+Jje8NwJV30uqwHiBdjCVgsx4UYnCFUJpN2o3UgEcU6R8zeKW
YeHOg2n/3ckYz2Asg9mTGCrRJs9ldFCApRWNnARkuxSy0nHGN9Rj3guLiCPJD7Q+CAAtXxet0B0s
QFv/6maLkgTPu0p3Lx+O48BNxl+Ebd7VqoKwVBa/8syVJtOuRVxe/OWyHI5jwnzFe/0AF2SVKSB3
+k8LI/M0PIkRmUaHWMpr6HHJjy97W+yAvxcozZps1CaK41j4cqMXsGQldj/a5Gaxo13ly8Ouf+U5
w+1H1u9rlEUmkUjSWZbHGd5Q9Ad0Q02sA0aO8hhdUx7bmhPvL98dWsvvT7hkJTjeTTw5MiO8Maby
uTfTI4jdD3ktc1wIVb8/250sMi5EHIlQEtppQP51lzY50FFnA4ibQCezcrNP9kungcRB5rZeL/uu
D0D6iVJIKQFpBG4xQEU08abKjW40p3fqfWeDiPwpEG3pM6/X1S0yXgYAIkkwCXPl1HJlJajOV7lV
moEFHE2O+XHijSwyzqVM89qcctgfPV95SABu5Wo/6FYsJY9ogWD32vE6zNuFQ0J1A5y2YApgjL5Q
wNISBrjN6KrYK/aM7gr6LGNtpSfT7jKr/qGJVsLvDWxf5m+5bHl76hNBIBry0yq7KsSnXHMzHgYL
TwRj9VGttlEl57MjYWCkn66b+VGsx09FhLdzMFYeVYBC6TNcWr48dfnJrB6WiEeb9AdX8iaEse42
DacBSDYVgH6aKxOZSIYNetTeDuQq9XjY0ptbW9qbSrDoDYZa1qL879MBdvaYecJ1fep2naVZ2mPn
9vvuSbtOwWQi8xpUvBuj/75KHMowAx9whVrC2HyPiYFhhH3HxRjifk3GpNsywRAHjQa0gx7Z8i74
qjmKZfqlZ47cJhjvTKxVS1OfdQMeExqQbZWbHAwOGWekk2fEKpMxJAIpiBFDCUfwQKa72O2eaf3H
/Ec60G5i8QR4BW7Hhmr2xzjwppSM50jUQJWFBUL/W6KlgxaKA3hWxDceTsV2fPstjJ33E9NFnIoI
yV4B/BzludW/CPJdtyQOJzXhHOrD0F9SLHLanb8kHSZSAGUIOOlrWm2ODrzqzB88/tupGOcxY0Mx
alJIS/bhLnXDOwN6WIkWyMsdyS2+la8Dr3W5ucWwsm52FpCYC2rWPS2jnDBz6MYHTT2m90BEBkZ+
sTNMKzsCqLUlWGJM3JlbkeKYg8ZkD402j3NrxqLTNVoDcKrlqQyjnxK3182Tw7iSYVmmWlEyNBKL
66x9NOvXLOCUcbbLeG+Okh0TBG51HAH9h5odCsl7zJ25/06d8RSFdxjGh+hVqTT6jMxnED2hvW0G
RyIPlzWfZ2CMC0mDoZmyCm5KJz9G/Uqtj7JqGQqn88CTwvqMeEzmWILyxeqLNueWVMtW13wZht3l
03A+GDskhQmLQptM3EwKvgezsbAjriy84fDtV8Vv62VHAYesjkO5g0+qMUShi43dpo9/dwzGPyxx
vOjthEuRB3uSv+mT1SWvl0Xw/AG7JmKAZSY3KzzGglO1Jy6YD17hAQ4CuCtK3wRq8mLnt41f2MPk
c7H76X1fiCE64w0At9shPEIfKGO4BL65YTeOFqjgXOE+750ut5a72ct2iVsP3ii50d86fBZJdkxI
rIMthC6s0F8Qu+lPE0Ad+qFEWzHnfWyaqF06L5N6xOOEgcsUJTmK2EjXY6RXHUyFwxe6jwPUdB7e
Ki8zYFGrImEUykLG7Tbfo8duH7tlbRmjRR9NgNoBQiC5anxeS2hzdmUVY3TGmQx5FRbVfI6ioyv+
00RW8jALFkoXEa6Skn7rTnJVnYKcm27xjJL1MHKyNEIIowxUFBW6AfWZ0L9sMhwR7MxI2gK0OVrw
TUPpRl1eA/MzQ5erz8d2Osp6mibAgMGxdPqvTqwOUccD7+M4SBa3agirRsCbonIEfXIFM7mRExDs
zZP7d5+KebhgSlA1Z+rvq95ttLsh4qUz261QVHQwvgy4cvGsiqsnAxEUwVBpkXs+NPsCU48o09rp
KbYFpLw2CGZbjzKdEIu8mvifV4QEz0S5gBKf8PBINhVj9VsYtddNEsiBkc5OHD6qxU8Sc6LntjWv
BDDKvYRdM1YF3oF649L+duzmdgyIT90ab0dwJNJpz8yPeKzHPLks/E5VarmW12jxjciJl6vsB+US
Hw7lnnxfYM6Ck/zkzV9sKujbUVn4hqAL9QyY1IgME5LUWv2GjVRbzWaOR+Zc2XkOZaU+wpIGwFxB
rRUlq3A0rIRwXfBmjFudhLGBsg4TItGyqlLZcW1LXnVFI13kVUflhm5iSv7std+JZ6AUyR3B5H1H
+gFWBxzLOQ0XOhZP4xuFXxHd1g724i3YcZzsvnDHHf+NsZnmrY5Mf9RKqKCO4zxrOHLw1H+h9CDz
F9OrHgI8D7E+Lf9Kv9IRDO3+E85mJZUJrm0w67K+oFTXF47W3qjlP5f/Pu9TMll4qGSNMYzIwo3s
IR1OcvogEo6I7drE6gyMCwmksFLyCmpPH9V0g6G2p53uzp7sity32Pb7U5YBhUaIDlRL5p4CoV5y
LGbQOSBymF3ZwbDnXfM82LTkWN0lE399YTMDWolkLon0gtjLNLYp30DaeWyf6LK18FPG+EPuxQ+8
jGvbvt9OyNzZHIFBOe3hMaNs8NEw2jUJF+WIJ4O5szkcU6GWoHfzgd6Y+prbtFZGvMGVXGAcObz5
ge0K3eojMnEgMdRpkqlR087u8IgJkq/SdeoGAPkaPYpwT5GVsrvxVeFM5W8b9u/PyXZ424j0ERZh
UFKN+twD1zugWnLtm6qmhS8CkMa6bHGcL8t2e82xNs0go5mWKu5Bvmplgbj/OxHkvavCXxeAWkbj
zIDRvhLBs+McYtttvH0zxv/nqF0NC3WGWh5agvgKvB671Hr78jl4Uhg/P0hiYpYp8l5ge+Az7aMm
tgtst1yWsh3L3s7COIxBmdNlApyrA5t6MV+1zlei4ywRX493saDvQP7jXpbI0zjGXyTgZhYxpI0u
Wle6si68zJWE8nDmJGnFmdXmHY7xFSPwiHqRppIZrcYdUn85aMAz/FQx5814TcZd5JI4ilkNMYJ8
NS33aroLg6+XPxrPbuhJV/E3Hnsj7UfYjYFH0KzfL/LzZQF/iFP/VQSFbeGmCynyJcchRiQ0tB+x
AHgFnIL1njLFL9z1psthA3n++xNJXZIM+X8xOigxvfSq7P9FiqpvQo/X9bv8ARW2d5uLYZM1rYHC
7OJN6anpeZk8/b0fCgG/lQCcK+/PU4dNk0hph+HeO2JjPAtIsfI9ha5Ob7gbg7zDMK6hNUlD+oJW
D01rKa3FUdz6Sbld7seXbrE1L73JbB7/+GVbUljSc0UV6lqkjkLx6VRo7NOpUGCDcrzDH14mb3rI
uAdZKktd1PAyGbzhSvkHwHUoY2NFrMNOE6VAKOxIs3lsL9RCL10e4yiAA1lIkzbBUZAvqByFKd5f
qmnF7V3U9BZARjled7vQvNIWxmUYSN4ahT6G2vpKXEC2sE+ba6W7ERR/bAarz04y72G9PYWyksn4
EIIN9WoYzzkG7YOAiPxnARQ97bZGRTC08dA8RKEtc9rtnJQUcOvvDaOoiqoPQhw1u1rAazGfRMUC
G5Hm6L54Jf80npMn7qQGx7lIjHOpmyAACNy5vSraxQ/5OOwGdGBCO3dEhz/KTHjymJxDDVWwM0zw
LvQ5TezWWo6dZdrLvvQVrMmPCZ7zFKSHImRGtTWotvQQ2A7HhXPcwnlKZxUk5qLPQYiLeU3tVNd2
uKMEgd1hcEUn+Ue26aue+xjlHZzxRE3fL1kr4UMPIMKgPjx7NU+FZR6oobav2QvniBwve/YeqyNi
BBYzODRKiUCAHH8KyMt7B6VdRzzyIgbPXs7/vpJVJX00YOqNvqVAxtPY42RFhRX6tPrU2WiZvwz3
qdc/fwIa2cRI9H/ecApbAGsqoDyZlbaARrKyZRC+ZFJ5V80Dp9nFcejnJ8nqeHkKPLB0QX6p+M2+
91O/99o93zZ4Dv3crljJEbpZK4oFXpX4ZQYyOfAxA73YsLpX/fwqVa5SbHBzEQAvp8+gUX3vdpKu
wxODFmlkdSeMV1XojbzR1e2xt7ebYktaVRwpk1IgVhWlRXcqp131LF2DfR0xeDiF3vCVo/4cc2OL
W6EeA6ddhp+hHEH4kIfIqZ6/TzaFQIVf4ZXsOA7l7PZWVye3Sit3C8LiIDcgRG78yog4IEm8vJMw
HgTNedB91f9x1dqvHP2q3J5/1Pv+dt7xigfcG2OeOwW26guJZjEUR7u1mwdYtLaP7eVAqxUFZka4
1ULq+y/kFud69+ojkmKu89BEMYG6EcQGO/1Gq9nlvnTygksVxLFqFow8FkgAmHBIC1FDVoRfEaCY
GxtK4wMQzMmF0VbHu8taydMSJpcJgiVdZBlFck36CrCHSOTA+V1+MCoskXVE2b2URl2cKSjtNk4s
bN7+o81oe8kd5yg8bWRBSo2xkQh65kBD9NPryiv97EixJBqr8/kUFpysk8UonQdjrswSqi8kA0h8
Q8sYvhpqYxXaSzIZlsBx+NzDMVlKFHRzoKs4nPlAqXSBamIrVnkV7TCfwp3vOTvYC3rPQtEs85CT
kaKozL5x0g7qLvxCIVxkJ/0W/JgOvVNdm3eUsVvzqpPOHYPkfVzGr0jBYhJBPEfvwF9e6uvqZnim
Qc48VLv8ipbpc2fcabrFe0xw7EFmfEwcTnXaBTh4MmlW3j72w6/LBscxCJl5IonICeaUGoSRaDd9
K4zwze010FntOkVP5bIwrtYwbyMQzAOEn2pN6zZ7io+k34dXFJKxAQusyNs943lomfEm4lioGNGF
OC21zixQuyABSN+5wR28BMd5xyc+54RVFkiGKHqZhALiePkrvTa9+I6SK0x2pVmUywjNMN435SQn
HxBkClT2Eli/03nVXvune4hd/Tr7tdjjFRZRbCGxtNDiSd1ewX5LVxTmVZQ1gA1TaYuYzirIVxgM
Oc6nEB3HAkii08FwGpdmttFdf1S81CtFq+RUmXjnZjzQ2E/NVBX4BfGY32SS4qvqtM/ywLmssxwL
VOh9r0JuuuRIlGh3s1+UB1GdHiqDR3fEOwnjXpRhmPUxQwmmMm4UclDwXM9H7/IxeDLov6+OIZtd
haEBxIdYP+ZpahnTsUP4uyyEZ3AK603CIs40qhX1r8Ghq+MRIEkqkBnKeC2nN9wCDycfUhh/QuaU
BCmBgWf7eIex59dGtKRrrOR72Z1e2LyUj6cLjD8h8jwNsDU8c8ixkDI7xxrR5S/Ik8DUVZK6keSi
A/BDlCag5RZ8LRKcyyJ4b1F2uD7rW51MJWo3dF483HUP0+68PISuXgNy7HNhzOfVGf8wivH7JcoC
x2QGKAtF2rsUvw0Aocrd8hqVRjxzMicAKj2dOJLd0THv6XhrYEXXkp0BdUu7bv82LLAw1YW8GNWg
ocs4eLJXOBhnu6fZC41D2aGwF55ZcC6V5W2pJ7WJ0UyF7TVXTXdFek5ZjGPb7Ej+aKpZOy84jyAE
t0FPnjH6fIXMnaObPDH031cuxIjrNg4SlITEzDe7W3O5kSPe1CQnHVEZB5J2UZNXtJIf11eD/qjH
hyK56nhkbOfHNJtP6nRPHPADuiGd/djqKEm6JNkQ4jGanP1GsMfkxU5R0OFunsWvHZZqJHc4JSGd
uksstbD5NYVNX7n+DVRrVr9hrhYlB8v1v21aOq0T1lb90qOwSKzwIbOlH5ftfuvTruUx11cKgT5l
9AGejC+ySewFHJWoTWsgJLwsaEtP1oKYO5yl2uxAUCo6dXul9Zjp+BmrnJ0G7gUyjt8o55Ys9ALP
BMeRRTt+tnaLahDYZptjA95zMFzcyaMd3hKrsttnQXd5yTn3Cpl40GtVIJMS8WDwVFQB4p18NN38
BfMY8F2hw3t08W6QDQ7T0ILnJZmdAGl6YQapPeTdtaDVbj6CWPDyLW45rdUtsjWvSQtCqUOG5Yyy
L+iLVdYaL3PdSpXXIpgcUmw1Q0xyWMB5cMyRrOXVdAfbxDoFSr4+D2qGd11sxcsw0zSVMsgbPDrO
knjhTwDQDna+lyn2LPCpeGky58bYolesK7Wu9bixfNmTwqnQ2NeHqybkRZjNwuj6UzLOJNA0RehF
HK07E6IUDiJra49fsbER2p0/79R99pJzMnDe6RiPUphqlBmtjIlGWQ78ziha7EHOud/Pg2zVkZDt
/k4lGcdSl6qexQQqOc3HJn9B5Yzjuc7l8Atxga14wSfPbTqMqGp0tnbI3dBV76Vj+iRdDwe6ARbe
1hj8lm9DzpfkqibjSUJDUpWyxiNOOdFFy8pbdqn9HRuWYMazBCfgmN5WZW+tLownEcwu6oMKX1Lx
aWun26k+BS3gJX0cMWwFTOh6ua7q/4ihgNyNS6vLPDGbbcHVcdjilySiEBtMZEY4B7A0puKWnXnm
m0Th3LnjVZk5as8y8sRFlwuCjOeafCPaxAaktWgVxK3ogNUEHGGMvQQIR84MmGmOU+aEVrYOJs0k
jPoIHzSKXkHfXrcv4AfiGQHVtQtGIDO+pFwCSWlNnE/5ZpzS6wBD0/Ju2qFuogOFlE4RDyfAEVmR
y71I3vkYjyJMk9YWKsyAcn5RUBITlUW6XLpgdqQ6gAv6iTdww7tNxqkokZ6JUoXTAjpKrg9yiUsc
/xnBonzZefFcNAuWLMa5VmgVNXEgZ0Z28dBJNlWYwQ2s3DszHX5uZ1YXTQkLA6qkKeyywKwPkdoY
UBih29XZayXfRTFv7GuzqrcWQl/pq0y2jow502l5VKtANlx4VfcvYMPV7IkOFgc4BridmbydiaYV
K3GxnDVCouBDSu1DC2gB3nOK9/cZ/Z9zM9TG0IB96694tVma9P2yKmxr+dsBGC1vMEY2YQB6cRa1
tZTkWh1zS+UNY/7BKb5JYRS7y+opkxJ8Jtqekp3gIB8nq9mFxJKw9Ts8mU76evlcvA/HJOVSb0gk
GGiVXh1OArbqBqX7clnE5kLaWteYQDkEMtKcApdzdvUoIAi2ih2pwqMM1xTwsfH7Xe0SK73hpTub
Nc+1bCZq6gIQ07oMxkRrnobbNlb9Jdwpdu8vx2BPeYyMneTnjzT2IOVzIu6Lg/OF2Qlbs9YDMdXx
hfuxPYmJ9pxlGifJ4ignO1WrDZ0sVAUOGdFaefssyV/nkXBizHZi8Fs3WfCkJW5nEcFscRqwd+ly
5spa9jTpxUMbZ646JD4xwKI0EYUjl+eqTMZ3aCTNy7qHq6KlH5DontKTuM+sdp97RmjxVt1418V4
ErWZNKnulMUJxsdh3hsAXOSYA30ifYzVbx+ScSXGFElGqUAhMiA/SA7dRw/gdgn2mHhudztQvoli
/EkUDeXUUuuWzMwq2soKwNun15kdRNw+N08W40niyZy6ocE10QFSBSlW6Gq3yz67GY4Y5nNle/qW
GtankLtXBs4O32IXQKnAWAndb+/UeK+Ge851Ec51MR6krvq8CiJ4LwrEjD0fL30iIEknHtkZ9zwy
0z88Kv57Yyo7htunbalVcv+vv1JAyb6A5halVs/08SQ8lpy4vFlYfvt8KjuG2yzZlGrzOcOhgAX5
KXWHY3zCTImEiUDBz73gfuLqymUjA470+3QgRAtgIQb0cgnx+jWxHwziHDfBsjB8yGSHA96/vKSR
J5NxIzGqPpps4h7r+LQoN+P8k6Mo9A/82a4xXPT+UAKFHp9QL3eGFwTvK9rcoK2UHuNAwYAOO6+T
ctkhq+xEbq4PhVpkOBB9ELY+Um6EUiile/lcvO/G+BChCQEzSrEtTamP7sF1P4K8sdIwXnJZDu84
jP8YC8PARgCOk+yHfQ3YWdoSgkvkxEpOOFFFJhsx+sxssgL1nSK2aOabGJjU1ED37Wtec4qBSs75
gFybZjxI3AvhEicIKQDyvZ7t7qoCcPEMHCjRK53o8LkH528Xwg7cRjWaNmEDPZS7Qzzuh/Jo8tAY
NjtDK7chMWXAfBqMLPrXKcov6Rcjsttr5ZDvsh+5O2GuJLOqLyZIlEQa1PbiI6AnTB+5CaZoeHUR
Gi4vmN35vldPi1EAMbxA6yJLXVtYgLOTvLGqgSeGpzfnW17JiSt5RC0L+kn3LkUXHNfH6jhg9C5z
++e/NLrzQ2ElrBWNXFAywF1UY7dfUvGUVBnH9XPsmh2lNQpSx+qEeD0Nka2F18HAa9pxLJodoFVr
c0H+gcrcKIzOrEQ7qQVSXqJb7VzelFl3LWLlSCccc6N+4pI+MH4kN1tZ1mjTMmsNu8DGjP4UtN9K
rGLosn3ZZW2O8a/NgPUlgmqIRozoCWD7yEIxdSe00nHOiFfJ5hGM174QkKdUbW1Nij+znL4WzrgV
1RTTOe1h58L8sMTP0vjIOR3nS35oJyRL3ZYyvuQZng/MV4VFB64XW/F03/DiGwoiktkNf6ycY9Ps
YO0QTakp0DcTxeGJd+UdOkTYUSyOrQPw0RJYmaj8d7rLg8D6Q4/qt+9k2w1mW5TJXEMwBVnuWwu9
sGkXiVYOYmjabzb9eU9ToxpI/lYboUvVdxZgby5/eY7hsC2IccFiYT1BreiIRHpoUOqlaFW80h3v
KzMJS18SkJlQ1E5Tz61KeEmLu5D73OEpEf0RK09mFgDfrmd0OSolwYRjIQhOR8avqqaWe10ELOGY
Gs3+8vf76No0ycCgqEgUUcHuNeMCIjUtNZJF4CcPgEgl3ilR5FyWsJE3vxfBWL6Wt1KW1QDcJT7q
CkBVBIaffCwpNeL4QjdNtF3mVj7537tT7+UyRp9MYZPUFXgmW/3YK9eJpFsluQ2DkHPAj7rxTg5r
+31m5BFmZwonLa+H+jkjd2rLWZn7+GB8L4LJIXqsk8VZgqPM4mmWDTsCK6smOlUics6ykYC9l8Q8
N4Qu6buAssoHp/FLfRfsA0CISLZwoG1mYc9LwDbKxu/lMU+N3BgkIW8KsNh/12+Kl9mWvfIw7ciP
urQwkAY8vfnIFcpRenaQPjfVujFLsNuWbranBFO0sFC9AvvoV2AlVnRYvl62gW0VwaaKIWMeQ2aR
iELBnLQ5FDFFq8/fpaZyQcU3WIaxcLwhTw5jaiRV6wDIn0i4ck/LMSpQ+gt3iGX7670dhrGreRpH
ZQiawpEC4VSRYdeJGUcNOSJYlCFBjOVgEYzcmUTQmRbSTi5K9/KVbOAIUM37fQy2dyBpepzFFTS9
p5ytk6PZYm2VNo5jjV5gjaDekrAJ1vw/ptn/INvUdUVWJVNnWfD60RQ1I0sKBO1/GX5Ad2NjbDFy
hC+DG9rKDX0CiNb42mqcT7upIsBDVjRimh9bJpE5VrNOXQkhBZpeQEAhIloNmX/5836MZfi6Gk5n
YCRYJmxcSdCVCRL6dQFakCfEyZTFasJTPf1os4Uja1NbVrIYrZ+DgIykQAzr2lNCDsO4u3yWDXKd
94dhNH6pRhFgGtB4OslBCzCS12C93JJvqPOI3RjwlcCxke3Bb1oLrHXe4FOc8tiL/u6obKxp64kM
cgxS3FiUfuXGdA1v8xkFefuabEJZTkmAMjLCmRCc+nSxFP1Q8OLZxiTCuy/KJo9RagZqpuHK9AJ0
ye0/6TXdow/2FH5O+hVedS4azTYKQZxnCEct2XQx7OtCF1OEGzlL7Ny4SsSTMexB5QVSKI4v3g5t
qw9J1XaVzlW6HhtNDG7maD/7RQ/VUb38kNZWdexb1/yGQi/mcrSGc8TNXGElljqAlVipX8IFpTUo
a6c4VesTcNKQCj6lebhsFpueZCWIqXYZPVRRGGoIWm6m4Udp7kjKGYTjWDY7sBKVfZlFItS9GV6S
CvzwIQf2gieAcR3pUMcliOcRMCN/bg8zr6uwnfyuPhLjOopeivSukXKnK0TltiUJkt6xXiw9Ufsr
oV0e51L+mnWRZIMNOLVSuXjuGhNjytOwWFWdNjusBolW3+JFANKUmqekNL96XwJ4Z4jsDEsrwnti
nQNsGEiEFFt4jrzgSnsQ/MIF7YKHt+NlpaEf9JI8JpOt1FQZUoLIJy54Is/3efxUaN/MzNfH0iL9
j8vSOCrKzrJMAkhFQuw4AExzwK6YH6rfJR4683bK/HbF7NSKFvdDgTE46BAWu9EXeMLzm+6Sy253
Kuy6dIT/uRz1/s4YxwICu0ky0gl4D8qv0dTscOFRfXDM4sNeVq0TXQXUg5OO5g0oUw5APvo7N8Vu
ZlU6kuVWw6LlQq6iFHR1oK2L6qeif/w7FaARYeUO50bOSTjjY5Eo2xWqbgmm6E3i7F4Ww9UC1pPE
PQZK0Vp2OtnWX/6FJ0QBSMXcfYvZntjjvWK2/bwG4nVCJAns7+8PpnWalCYVLCmQDVBQN5bSPyrB
adF5XeXtmPkmiPHzJBtTSQeljKOR8ntbtVeyOsXWYgp7M28dNeWhUp0r4h99xJtA5soMMzLbmeDK
KEY9LSdJwI560uGSCr8pOHq4qeq6KJuiZCqmyW4vlMNYF8qEKK0YL0l5S1pOlDynZB9OsxLAWGtG
hnQ2iwxvPzt5lL30WNwIbuxqe4pDK2OOu3ygEJ2iZX42X1wJZ5SkK9MiVgtQQNTdq9G8DLwh500H
u/r7jG5k6ThNhMBRqKbfIJfrA0/pv1w2Ld4NMeoQhIZhYrcL7i5XLWzAAWGpvL8sYjtMr87BWO+g
YNJdypAHCJIV3IW7wut2Cvrkdv6iAqWAIgUlBxP6yM0SP444wJmvJDMJQtl3Q7oYKZq6/oxOCYhd
ApsWPpKjsM865/I5tz+lbIBcRDMMHOm9z1j6UFuw1ZU4ZvYtke50g7M3zfv75P3f76ewNopEyB0i
hYeWZB5wezj2uq1xWG2huKGaZjDfS5baoQ8BBAuc2VPS+rqS24P56/Jn2hguo5fyWwg7iFQ2gd4t
fZXAAw0OfIP2ha5xxRhmFBePUoqGDq9FwZXJ3M1UBoEiDXiagJvg8C+HaZWgjm5YM0hbCzTs7Pj5
8jmpdX50TW/HZK7LCLGL2SrIXEiWPwSCAdybcLqP5P7OEIaIk/lt6oahSAAqNkVZOT+yV4FYWrTR
jOYM9ZZieKmT4m4qJY4Zb0aqlQjGG1VdGfd9MNBXZWWFES5qBOxWe5Dr4xTyLHdTEVfCGLeUBkU+
JRPeyXN5q4+emd8OAsfzbTRSoYcrGYxbUgV5VkqS09gh2ouTuhhwObYe8bA7eOJ1dLad4EoaY1pR
MeRS2za5Q1FrabFesJDH3Bkg0MUQCGJVeyN8Anzm3RHZB4ipSzEpTZRGK2M3Li8DMFiHx8tqvp2b
vR2MHaAvegy1iyCXdoQQ9kzsCahspHP0b7Q/13xL0a/z/1IkY1pYV6wabQEDQ+tmjzI6Y4YzehpM
mVgJdqd4u1qblrw6ofze8RZGpOhCOAOzS7zrjJMS3HTtbcQNk/RXf3AYKzHUxlc2XLR1EqtYasJr
sdqb6OHk9vfGTe5pc4BHxbTtL3RVF0UNyE7sLGOXmSQNBaQW8/JNaWsrq54u39G2Ab8JYA4T5u24
RDMib0K+9Olr0d3LhJP8bRqwqaimIWlIL0WWYWzRCznVFaU8T/xLjrQLXSzyPdAtitBROO6PJ41d
fZ4mdCjjQCud2oWau6mb+sZV69DRNBPzNP/751sdjd14VuKGqMIwDI45XwfJtZJ6ROW0vbZuaC2C
MaKhlIt4kOIR8CDHQjtUEmhBP/GWXotgDCfMh1KUhHpAPWIXAcMX2OvW5e+06X3WIhg96/NATeRY
gIi73o13FEtCeUyBC0JBIaMTrzqwmUiYKjFUWQX7uP7hYSgPAaa4S6yhY3jVrzzBrXZSbiXPAkqO
6Kft1NuaN5G2ZaxrmUzkHQPRwPisBlQEbMpJhyX5n3fAYT+rMzHBth0zbICr7eBkYYHOuGvI36t0
z7morVR8LYSJtlVmiLOsVKBUbCztQGfug8fpQJufqccLELwPxsTaXK0kXZuG0amH0qprJ5Y43m1T
gC4rmgkcSdFk3WeaCBIgfaXSybBaFPm1/vqZr7USwKh1OOtdXUXR5LSj0+zpll2jWnmMfBUoRX4z
fsqMVvKos1jFnjpvqkZRmxEAyOjWSU7rqwk2jJTayfe1l9xhXK5wOGfkfURGrQWtj7UujIbzO0Cx
gbh27g9+nz3DG593vO7EtqtYnZFR814JmjwwwwnyQs2Kd8uuHS2xt8w7uihZnEhoTZ/xsSuRjNIv
ddpq6gw9ESK3a46q4RjyZ5IhcyWDUfapqsc2CiFDfTD8yC4P4YGCtZt+v6d7drzK2LYH/K88aD8D
aBgnId1LxrWpVldaqtf6kSNTOiXK+xDaTWplPu87bra0TAMvG9Cx6Hg7MofE5swo6DqMIc4sDDPE
rnpDbAoCpdxGv4zBnjP6fMRT7lMgSRoRVdWUiW4QtFwZ24gyVdDnsC8d7alzqM+PHMMJejj+rsEg
1uDrt+NB/0Sn8J1Uxjo0ITPKDuMAlI9cWACM296lLW+XZiMHeCeEMYk2rfWpFJADKMJ0PyqqFVT9
bso+QTOKT6hhkl7B1RkqS36YidE8ta2aOjLIJxanteJD7H+nlHaVr3IiDf3NTBoNWRpGrlD40UxW
VeJi0KMlSUanL7/Hpd+2ua1M13K0H6aXyx5s411ARF1TFUMjKhHZ3oQJWpA8VmdAzqSBJcg7aeyt
MDw28f+eRr2TwwSDTkCtCRTamNGOfWCwWhlRP+H/iYjnoKYomgFcM0YR+hL8JiPRUHtpPPUGa+Rw
xuDPaK0mcClCZOypnKRjy4+8E8n4RrULujxX4bfoPgvB0oUquRnFtR29BVMaWWqF5Y43tkb9BKsc
smES/KdgPITtWaUl6v1iixmeZnoW8n1S3eT9TaRgE1svLTGorV7irbhu2ZhsaiJSBZOIhKXBEztw
IAuThj0k8tLUD0V8qAkPfGBDE5GPKjLU0NTUDyNQQx+kQLbtJ7hHzIpGe02MrLR9LITdZY3fOMs7
OcydNckYpekcGJiiTnw9VDGKm526ZuZ0pjdu6Z0YxtsnWREArFeY8Pq5bbHgYai3urkv5L2Avm0K
GlNw8XAsYOtkSOgNPCMNVfmQ18taoVbg+5qcaDxqs58K35T07vLH2yoByZquEF3Do1WW2G4Imlhq
nS4mkix7ecFY77VEZ5LsHlPMtAREF+/6HQ87d0s1kKZC50EUj4lzpvIpJtnUTXOAOGI4xfyqqe6s
P4AI+fLZNpwufO2bFPI+f5xTQw8KCUcDGMX/kXZlTZLiOvcXEQGY9RVIyMzKrLWrtxeiV7Pv+6//
jqu/O0W5GXxvd8w8zUSUUkaSJVk6x41I4+bzrZZ/KY27aBAc40ba+EYUV1TaIXivFi3GwEf8GDYf
qQhRbytPfCOAC7dy2U7SuCTIvQ/t+xnUVoy33HiXn3BbfRb3prc+kInZYANdW2RTNhd6Qc1edpol
T3hqDP2ZguinLV1agl+AuvsfaSvkkrUozn2rpExR8GujJwcLViMZ6CImrg0vcxgyg4z1vhth552l
g1zEfSOT8+U5BRB8n5LJo7cNOoPpdTlLASPpEi5U7UtCZvrWBtMlS8NwSpHfA8fVCsYkWE5g2nCq
9j53GxDcy+RZcKD7307htxZJlc+VOusjphCsqw2/Zjdn9JResw+MzGA6GL4mJtdizvTvR6rwW4tm
l1M0xfAZ7Se0krHHznD9/d5n1M4YrxWFRoHZKDyliFZJbarW+IRaUAFgBrTth9a3Dy0w71jvK3FF
faOtXtvKaBR+hTFLdF3OBpyrMYM/QL+pWndODtDwQt2ycPBeM4uaLFslxhuZ7IZYlcBTm2thriKE
dV5xkg+Zlz4MHzSQUrCqRr2p/QqIbiXAkPZtaOviefVJRWYmthKbgn2Q9Fk5eYPys1tap7ASl87f
94Vshee1EC7GmLbdDjSCa1jTXU/OVLPcXPth6rfR/HFfkkgdLsR0YzVOGlEmr2neyWbtxs0Z/+0P
Luu1OlxMQVG99GGDCF1GHyP9ajXvNFNwywj04JcXzbGWwkmBzcet5IRh5xDqq6loPmJrGmNtdPz+
YhpGy6KVJksJGB5QBPSh6oZx8s1CdiiRU738/5Wl2VGcJLaJTIAxANa3jJVjOC9u46BNcBbBF7BP
sBOjXi7ZlTAlbULs9BioLAPrzJaCmwPIOITL1Js51coUXmLXSs60FIpEDUSKzmMIxokn3TJaQ1Za
vgy5euanIhD2QARxn99ZrImdaroO7azn8cBIo7I7gv14wyOBeW6c5DxgI01Uu4iEcpGCTmmXTDFc
K5pmtzQtrzMmJ7e764zFyX0vFoni4kWvhFbc6QVyLHRPTUtyqP6hTi9ZIsJ73Erm1p+PCxeRTg0r
p0jmkICfm3Q4ETs67OsiEsEFi07qun5IEPvm9keclXckFZGpb2aMKy34wXEFIK11l8IcsksOtH56
Hhz5jjFdsqe74ip6jxRdyPykSWNHpCAUnUw5MALTj8/ogn1lxEL9KTqHrn0UAgIJDIIfKa+HKCPt
gpQD/TekVlis0BCs6GfsYZ71oH6ngLhJjAG3NeW9Do/8RLkRxf2EUD/ihW8At23iW58S2UHj7QC6
73P+AYN/9yKkTOHX5PP/Iq8TxW5hMGfij7cIKS7GoqAgg5YchS0JwU3DtxeTLAMfsaVOXp8tbmWq
ZyNrXdqINrmFRsOFD0JIhuVfhI8BWO/o8GMrS89/gW1586X0s4AIso4tzSx0JDRsB1uWyk8TyVoz
juEwIeuQsqAFXENVjnjHFM2KbF5sKzn8QNGUpBr2fXJWsCn+BCr6YvEGF3jo4Fg0E3C1C9KPralD
UNr+oxiPcyQD9y2OR3wyOegP4AewHkqsWID92Cv89Bqi954d24/wC0YH7otuH8Gx8gBIQK61MhMN
Va8YRkcdByeXZiduGoGWW3ETUBca0TACqKN18DYxzQ1tMdHixGuQ9NlIv5q5YDtg+7OtBHB+plsT
0JqKenrJfULs+mR31Q0DkyyfxFX2pldjKg/TgNicIgZfqpnUbrRWhzTjat+hEnUXpzvaz5PLnkni
P3mCBEetSbBqRkyQnXG3Tt0UQ7cMEDfHFGAywKAYVNHluenSKyEmV/FKlTVMhoTaAXMwQK+0fcUB
S+HFvtYnRjEX+38yBLFWy+S6SQsp5rQFU+sLidCvmSn1vmH7RAGKI0HfewPWwHgjjRXCq+SuGUIz
KTRIYxlreFaOv9geM+EG+rYt2jKac0D0RiefS3gaWlZLTCEJvIfvK9BQsIdPYII6DFpAlMj9izTM
3VimpcEimYev9JpnObMsgJviu42H9IaF4gFD2AgXAX0S0bht+jGaz/8RxsV9KnddnecQ1miXSDsl
xtN+frWVGlirv88dXduEWZHP+PsL/QIumDI6NOlVHe73pWxWShgjl3UZG4+6pnGWN3WZFLVKPOP6
wrCKjy3mu/rlgTNz/3fGYwAwrURxZlcnptwSs7C9vrZ6p5/DsxZ2V1uOBQO9mzFpLYgLsTI1i7yd
KmYHs4u8nm2pNscBe9IscaSeaFN6s8exFsiFXEzd2ingrn6F3PiIUWxv+YAcLneiL3h9ORRu6Ooe
vTO/7389ZgN8NbiWyxm80g1t0iW4S+LxmZqKU4bXJPreVtcifL8vacva15J4a++ptaQKNFzsU5Ve
p7/9+5y15/1ipn2Dv5/bt0X3s7YEfQfR7+cKIuxKqLTOEdIj5Z6kD3YmOJ8tb12fD3cvdS24JGMb
X6LvMwfItbZ6N1efOulx/zNshu6VHH5arrOWbFAJzmnwp0vh54GCbEi7gbMK0pQXPIEd2+JH5RY8
EJVWDUmTPyMdU1310AblcxoA9syvAOasYawXJMFYNy/vonMWqI/RgyWY1xN5Fs8LgrHsDpSg+G6/
aiO8cD/koG8aXMMxz0Ab8n45l2iseNNcwEGhW3iGlnV+1z2LNdLITW97RJ3OsqIeyqkRzLBs7dMT
JIDA8cF0uWzzL0gzbYY0lRq41Lf+3HnRd7ZIwVrc2OJwDGdB3MDkxUPqC0sWFmh/+7S6IasGUQjm
LzhjzYZyqFNZxq38EAb5MbrrnOZQvmNkWLYQv+ulat6Rxg9L61YDgCsLetpYtTnQx+zeCvJb1u8e
jsUH041ua4+An9EADE52FPeyNr8lhiTslw0S2eCD5FjpcjtAflvOjhV/a0VReNP3VwL42FiHSQOG
YNtTEvm4zPL3goJ8Uu889C4EYUakCxcml2jSkqbNbc+y+8JZ2jHIafhhP8aIZHChUl6A2FMlOC+N
+NZ8myQCn96qs+zVcXHWB1BszSiqwfamvvaaUL4Mlu5ip/e0r8ZWqMSrs46nWVaYWPwDoLlU/Rw1
SKA04Cemh/I5+QCe5EN1NUQIJhsn9kbSbyeG4zJriq+SDafO1u41dLX3tdk4tDciuEPLWrNcwHI1
AT6nOtJZG518Sc9mlf7vHwcDPqql2ZqqEUzNcyl0ryWd3eMeS8YbxYgdY5kcJTvsK7N1XoqGV1kk
6Zqt80WcURvGECUqrpb0eY5vylBw2W8VAtpKAF/AKSppjUlFUquADkDG4mJ5bW6Ws42Z2PFGVHYI
tOFrNyxKLmGOfozXN9ktyfSbdvq5f15bCe0bfbjMeZQ1msc9IgyW+T5i5/gF0V1x5zvGbZCh2ySs
s7fsbX2CXAq9yE1aYtcAZX1xo8TvcjsYRTgJW6XHG63Ywa7LNZJpcl3bFhw0u2e5jH5N7wGg4WWu
CDhH9I2YuitRYVt2eNhFy2xprmYWKKmgpBb9fe4KAH7SNHXMBiJ98ccl/VzamcCo2Z/grtE3p8WF
/j60WrMYMSMkawDimFWP0tC36uQwL6Og9BTaGxfQJBnk6IuCBKH62HkWGgSlax/YVgZKw/9itHCr
H/1GNy66zaYKBJcZ1hZeFb+7jw+R34Pj62H2MCLnUT86ZEH+R5/M0jQMJ1nY1OHOc5pbc0lnvER2
YyAlx0QUSf/FvF8FcIeYRJ02l5HySykblXV1SF9yLHEXbtv8XkVx50fVorWwLDh5ZvUwmA80DvYD
kODv83ymTUOlNJvhPvlI/UJtgfKpCS44kQju4jGtwuzbEiJoD8ToKXooVSoIo9sx7Z9T0rgoOvdp
ZLbMqgFD7ORY6lyW3sH87HH/sERiuNAZRYqEcIDbrZr0o67Ht20a/8Q4ucBJmX3+Hg9etWEHugpp
izoREC/hwFRVd5viGmr3alP7S3Q0gMmyrxKznz1ZXPgsSzuUpAqYyslJ99OzfUDd919wE4lOjoui
3ZIR8BlCpaaqnaE3nV4+EyI4t63uLoLN68Fxjp9YmUHVBpcpG5ClN5GbSJjJHdzwzvBBUOf2rSta
nPmXhORVJhcLjKImEk0QvBca+TB0t7ery2zWx4USl8rV574YnSEEdGDdHtBU9LXFENWbzIP2PiIX
JJopslIgcKPCs+87TATb2Jaeuh89XvSrzgUCBx2OPblkokfO7YvrH935lgWZzNRYSuiOhwJHA0Ne
Ft53ptuBGHDfSkVflm9ZtKbVS0MGDZWn5BQGfRD5+mMegFzaKZD5R2f1cV+iwAf57sRQtFJflewt
R36itHdLcm91t1n9oGWC0V1BeORnXGut7Emk4oZUtfldlSrBNDfevjIC7+MpS0OrzPK4hfdF1nM4
nUY9deSpFXyjrW7A2vt0LpQMiYpktmS5P56eJRDVp2fjlB5x5WPMo/7Itk1SfzokN40rf8hcVXCO
ImPkQowKUH2tVzKEmDT38ch0wpJLrdc+ZtT/7hrQuTBT4fVU0w3UIBgMm8uL3J7sTuTS6r5L61xY
6eK6G/oen4whOI+P8UN1w1pHxNWfwaMuMHZRENO5AGKBeKnsKBIa86k6VX55rY7hHTALXKw3CEHv
BAZvcG9wgPjq5IrlAzku6VodLubQCDLADZR7LGkD7dFkuxkguudscSKGlPYSnCo6NSf9AhisIPRz
V/1pPeBIQWA6HNXe0b6NlwZVSf6VgWtSjNgWP0Rnu6nt6pdwZlnWOU1DG7+km74DjqaTTn/g26u/
zxljUo5ASExQn5DxQ5FdylZ3pvSwL4MZ22/3y0oGZ4xFXBqpFFa2p9XAkMq/gBPBjeaLFSWu3YOB
Mhfh+GyXKSuJnEFOeTmOJpsXGF0DBG7N3XDEypqf3zfoZIrfrwQfiZ9dTAajSfEmbXlYdHHa7lSV
z/snuHmdvOrzUlGsUjpaDa0lZwgZCX3sZoxZTO7cyOeI+nIsCB0iXVhkWYlS686oQwpdgBJ+1jrQ
YzWVYBCBec+OPbx8vZUIWa8jvUP/yFvI4lXUuId2Z0AHCTpWArN7SQpWYsZY1ge9hmlbyqeFXib7
RostR5GOtfKQVYKnRdGxcRFjaBRVz0YIK7WzLl9z0ZKEyAK4OJAnemwaKizaJj120u6X9haMvIdY
uTcif9/YtuvTlbVxMaGtrWxcBlafGs5k9E6SXeLuvq5ubeVLNBdOnF+qHCsMwmpCZBhcoMjjpbSy
lwKpvyHzKZpOlRTsK8c8f8/2uMgw0DIlSYJSj5GJt0Ec/CJTFb2kCMyBH1DsNLVadIKQlxu3ln2K
hsO+GqIIx08kAoRjLBbdsjxSYw43PywgQ19ulQfpyvAxKF4cBPnZtgHqRFFNAC0b/FYdBoesEISB
KF4XCzRA6QFA+ycF8PPgNLul+fhjX8FtU3gVxw545bx6A4AEQ0UCPdNrYz3M000/C1yWuczvpvAq
gv2ElQitmaO2LWEKk3ROzHNNTVdGZimLsCE3VbFtbFMjrSMan++lDWUverjCX0BC84/S3AO9UzCu
sWVw2IjVsFAK3oPfdqYNU9JSoqJ2NQvMz8xXVfr4v3+QtQAuAJVFbtrdhKCAMT2/zNWDXYP1LxNu
129lrms5XPCR47oYlxalWnTBdnQAyz7GP7Ib7MT61bPoFXnr06yFcQHHlI26U0De5SnDGVB8Wh/E
6pe/Ozcu4Gh91MWtjYc5IHd+jwswRnTgFlFzRdC92LJmrGFjShLPQUB/5JpL46ICnHmBw4RW5vX2
ASt1jla/00QX0faRvcrhHLMHxwZINnB5D21+lPTuWEThQZs0QZzeFINNK0wQmlgO5d/AR0PLSzlj
Gbh8a0U/euO7vIjKFnYkfABQVzK4VKeXzWXuaIe7oHSMByT62ChIXfUpeT8dwHIj5G3b7GavBXLf
KK/Af5cpL6812plt5ReRQ27oZ80zg9LL8QoegT9c9Ay1eZ+vxXKfLExyU5NCm2XDjMAKVM2f4yA/
Zcf8SbSFshmGVkfKPusqpmZpPy9Nh5ia20+VdKPUgjAnPEIuDMn1pE+1Bl2AVn82AhyiC9yu5zgY
3PIknRvsiwpxTFhFuWcnXEiqO3vshx4yi8t8qPAcRU92ANJa708axOsPxYUjvSQ6UkicHtGWIA6r
1kk1+zmWzeMfxKTVV+JiUg72qNmy0Xijqn3KevNRblpPbYs/uGBX6vCPrXj6ti0yY65/kUGcRJ/q
+mNtxo5GTn+lDv/OOhHwNuktciHVGo7j0FwB7HaPNa8/qIzW6nDhYiJtGxomIqyGCzwimUMGYaNS
EJL4LEtdpHAhFWQAUiAA15y/lB5jEZg9w2cga0Q0yy+IsyYfG6rCroYB4bxMz1qeOnF7Z8+5u/+B
tnLH9clxUSHvVSkBp9Dkpc23un8m6uwM0bt6sFxFBK0lCnYmFyCKrkqHtoWzAvuWsWMSIM37CzvA
GzE2z+al++pIPBNOqkodSQsoVhb9+zQdH4p6/lT18acxyQXVrCCymlxsMMxQ0lGOTx7qMKt6zpZ3
+99IpAoXExK9AnneiNgzZ6HTSpMjLQ0YFY+dLXn7kgSa8HQ4ibF0Zk1gcq16zdUPSiJaFxHZAE+G
U2TSbGN9GrWK7bCGpJU45kEJktsR1NF/GbQtLiykulz1TQt1tOVZs892dozlr/snJnBSi8sbVHyc
wW7xbZQOj0Ft69AxGIjAwJgB7dxyFvtsq6t7lDJTaiPoEXePSnpnNbKb2NSltl93X3Bb/KUVcDEh
qSxazSEuB4LWDHxT1ALfVAe5MFGBAIMcnzuzrI4s2S5CzKnEqtOabh1f2vI2ARkSAYyplglC3HZi
spLHHd9sN5WSKvDP9GdxSgh6xACVeO4cej9+tJz2PvUsoBYKpG4GVgIEYoaig24157RdbIdFA4IN
T8rVL1i2+KZX8SGNpaeoyy8q1QV5w8tq3G828iqPv9HLEb3alEDJ6AQoMtgjNnFDjz2nfWVYE5Gv
fp/O9gOgVRytc9qjfT8dGPGNaCNrM4Ssfgc3E5AMGk0zRUIx2p0KMItnkfB7sqPbU5Vz607tyBga
ULX8yVZ9Jh8ODlbu0FNmb1QcthApH7NAzp3OLYI/SmlWCnLWO2cxxpL6Bnl0cdPnH6I+dg3L348q
W6vcGkBq/mM9/N3fZ7piDAtUVIPyOLpgTDksX1O39QDDgIqkwERkItxT37xnVkI5v9ftZRxbzUTR
pX9N5WPa5G6xHApF8ISzNR/+Rjn2O1bhTKbKMhKMprDiLr/tBoctT0nUwW2T4SUMpCaZo7vDc3SI
HkSv+iLb4QoGYJSV6YKy1lN0/bbMwwsJVcdKvDRTTxgwcADg9FwWieh7MpPcM1kuRejgE202v3hn
c+qD6cjQBkJwMTAgDeEawGZVtPqQXOyx66rOVRU+2J+zi3TXnqNADYoTMLbP+qPxrtKd9BTdtic8
uQS2J1pV27wSX6XzSQSljZKUU83SladJD6bhSyViUxKZEJ9GzFNGMJUBDdsMCCWmn/mlW3xNWGBH
23g55Cfi1ndshWffMQXRjc8oIiNbEn2AiyjR4xLfZbMgjG/nR6vD46JLP0RxmpkwlFq2T02ZO7TL
7sEudIykT02XOqHcez3esRpSHzNDPe2rtzmNsYo7v2Ua9TyrVozgZqZ+CAQOr/Dya3OcHtS79DR6
kwG6cJFLbocdDQsVQK42QVr5NhzgCZJigRgq6/VDmk9OLE0HE9tfVvXhj7R7lcR5oVQvVjGyAgT0
yN9kwFYbn6QvJGBt+SyQfDHt+3bqQV4lcp4Y0lFrbftlFWbxia99AWCQq2FKkm1UYtfWy36ITFRw
nPzcX5UMsQToNWRvzfxZN/OAJAz5N8HEsWwH+ycqksVd9nZRWHOc40CTVD+Bgsxv48yt7OmUl1Tk
Gduu989R8pOA2KCnQ65VLMGZXfuj4TKw1erlOlQ9gNL8aXcOTU6TsZgAZom7EPO6BD1oj0hGvwye
6dcBDaIvMr6b5InSphfUiN9viFdZ7KhXl6LSd5ZRxczxG4d+aU7aWQPYGj3Ybn7pr8PReCre/0Jx
QavhkHriVdztuP36Czg/LBSjqRK2Q9LXpdsoqQOEPqfAysq+zWyOpKiaouIfpAHYC3+rqd72Kqjm
oKn8IN3pvnKU3G9hjwEY0CaIO6ybN+9KGpf8KwuxGjNGsZGcFOC8kZvEA5jnM8OqRdtLkNps2ihg
QzVsTuPJl9/EaKQiCeUKvldIX3r1faseBGe3NQ8ItM5/BHCpb5HjfVQKYZH6HdOGVTLqPXsn1W5E
/eJN316J4j+TWU2lbEKXzOoQi79LZefE+jep9Pd12jS7lRzuAw2DUZhVacHsZgBaGhebXkcRvr/o
u3CO3GTT0Jc6jKBI9Av2Mp5KXRFdncw9fnPglR6cAxPQYcqzhPgE2HCkJE9s34N+ro4sRLXgmPbb
uxjmnd6FAqMQKcf5bZ1pFtCloFwv3efWXRQJIq/o73O35th2U0Q6vMXoUfOwDC32ZVRBWiWyNe6a
NOQQ/HIyVGiaIx7Ikv5nBbRiUa9mO7t5/UT8VKvSSppps6yx8npAVeEKuZZu+G5wF5e4xTm++xP8
HOxk/eOv/HRrHebxPBGWpx66y+IBkwLRZ3pkdOOV29+IbhGBL/GzrRWjZlEz+Cx6DWqSOWl86EGW
9lcOy4+1yplpNDRDe8hC+yYxgtRCWiqsmNgn33EnfrJ1bMOxnAEW7KXvZRfNDD8FoHvmSY+sSvxJ
zow/Pb4rsWYC5Jfl+76K2/ZoMQhcG6wwMmePdiWB6yBlwif9rmSMqEv9rbUTp5JGQdzYFKUrwMyW
AfABpu63t2FYV/bQFwh/oYJeVPiB8VqQ2CvzP+AzA6rqqyDOjec+z5U8Q0Mqn3JHjjpHKW+0QUhC
shktVmK4o5MUM2nlDjcUxpBGPGhSoJvHV8CpesN7ZvSZOwkeHgUnyNebXTP2I9C1kfCq723zKlPN
STG0NgmezDZ961UxvuTUzQWY4MB28gbJz8fj2Jxk5U8i+UoEd7uDqrQw2wmahMX3DkztIBbbt+vt
8nIlgb/Uq6gE8C0kjGfZ1VwWj4wTCaKjehTNWW068EoUM5RVQgtGC6ApqTBs0n5Ui+csPJvdKaGf
gNDn5eWJmqbgEtkcDV5ZOM9HoxN5qYYMEtVg8OYDkMMABtd6jNiTXvNn49QCv3T0X5gZMBsc3uYf
dAXwIqkfPQvOmX2p36IX+MYwkQUIbZk3ljiqTbmPJIYvOR7CM5qTJ/lkOLJf+skPUat50+VWwjiz
wbz6GOsx8Lob66gVF02UPW1OtEETmXH8AK6bn2iTOzzjRgngYItLfTumL5fY8gheIdc4ovIKDyKg
7m07XUnkVFJRC9mYzRlf9n2WdxluTXJrBmA6/iHKc7frkZUszicInjrAZQ5Z6sN4iG/qAE3BgA2N
D8F/UY9sZvAWQ9yH8QNiiYuPmSKHxlIB5VQLdL/wk6cIgy3mQ3tKDrLIMDZT0ldZPBjcqKS5QRoN
11iIJwdsoALPpru10sjRRL2Vzei4EsV1AqSkrK2YAYXb3blJ7nLlPhE1/TbNfCWCswkKIuexBIWu
NzXXsn9Xki8Cp2Uf+jenXQn4zRB62jVGjNeEYImdMSixhaRfey98WZdAxz0QCBQdGhciu8SSo8qC
LdSzkz7Sl9JUJY4OyFbgKz6/LGkIOw3bbwsrNdmvWgXmEQSZC9VS9PjAGxO58QEQ1mxSx2U7V3Bp
fwqkk4jETfTx2CW+Eiolxdi0BXZ4RhIY6mWZBIPror/PpVFtSuKyb+DEs3yc7UeyfNz/VptJxurQ
uOxpICWww7qIVZDPdDzkWOVWbmYRiLpICy446ENLLTODF5XUt1pQK37e12K7H/mPGoTHhV/ksZzG
EEvHaebMyM6Kp9wdP/1QP7KhuvZYuD9F7cjty2MlkosMozUvRp0At5RR3DKiT3rujuydpwbOvnQS
1eH7Rwieh7eGFsutJTURfEoJr51xpqIp9X1DIDwAvJr1eWKHCBJWjGmC3slsgNwuhWuM02H/Y+1H
B8IDv+sSZmUWHSat0y9qeZGUh2X+K6/5bZlKnpYxMizYm5bdlnZgimBjtt9pVh+fc/tJsbCBbjMB
wZw5+WE6yiwvQ+P9m/FUn/pT7tkgHrsRNeIEQY7IXDxIyEhBSIDLYsmwZ8Sew9sg/J5/1LAapriq
o95QvxE+fouMg4sSSz5ORZFC3UghN3PenrUmcXUtw8y/cdq3DqErc7EiyqdBI5hKxOio4itefMif
6Y+ydtiiN5hvMtRaY+n1ubMvV2CV/EIVGF2aVOth/2BhP9RNFiTRGFQkFLE4C47yJUNcXxhaMVFb
w1HW3aV/kKdgbo+D6u8rI7LPl9xwJcVo4lxeFmv0ljs8KjjsGIcT66pq3uRmeCJl2KHiLFAQpPg1
q4lRJKWybnlzBIbqGzsWnZ7oK7EfsNKrpFQzGgN3PIAoF/1q2Fe9F8xcikSw/78SQcrczrsOIka5
cCLtWJmt21miilV0UlwASSy7qdVFsbyGXpLqXooEzYPtnuBrhHqxkJUaGcBflLaCnYWfxwMekvHt
bXcJLFxPgGgA8KQoKX8B6v73NJO8YMytJGpdTXSNIhVir/Ns6hvYBcDV1tgQhKtjnxUTUZfWHw4a
UD2zw3jsTVcRqC36eFzwSGK7iUPCbkn5Vs9PjXKtRTt+2zXc68mqbEphpedMjNZIfnEH4a0CA7P0
rNwycp24cP6o8WnpwISxZKwF84s8WBYZLb0rYe/hnR6/I+o7Y/66Hys2LJGVvhhbQ99CtwjnUg1A
aUqao6SvTX9UL4PortyyizcCOIeqQW2nDgwJVz7HR+OsBrPLGJfSAz2AueclKJ3Sk/WNlQUNULH6
D1UgvDc3aqA3P4LzN0BYGBI4A00v6t1fC+MjGA8wUAbQKup2z7Y3/MH62huR3FWdZnYZWyP8oUs1
Z9aVB6XAAFeY3E92+RBVsrf/HTdM/4047o7uTKQFTcE4EVssS2VO2FybRpBns5/MufgbGZx7lXWC
kUAVKsUdiqrKV8yHTpUdRb5j0Fn7+mylOmth/IO/JfdtSiPKEuzxoHjlw+TTo/2hBGdt7Mq+BFoT
N3roj/tiN+7nN1K5tD4dq1YZZoKCi5ROr56K8qw0ndPptSDh2OrPvJHEZfTmUkhLhaEtr/7JSpbM
9kOv9tgTylgDpVcUn7cV0ywGsokXXH5bqynnVpbbGmm3qR4H8xzT3E0sxSkjQUBRmBX8biWvkriI
UoZV3Mks++4bdAk1gObj3f0GuKUPjLxdc0zAxFJ3AqwO1guEdRn7QHvSuXCTzaYidznKC+1zjxYl
WI6pYz3Z586dhXzDojPlospQ2VGhT/AHgLp9mnPixkOFDUXFtbRU4A5bYCUwl9dT5cJJkZJBaWuM
MVQfJ192q/sZvGCFHx/Ce8PrQLiNSYPOba5dQJhjHISMJMwe9w6WDzBtJNUWa0VU3/L3LIYyeu9B
d6LH0puPtuBZ4l/c41VfLtakdJyiXIa+xtUKbD/HW0uDBhK7Jdh7877XbwfP/wjDmxV0X93pRtSP
+siycmqH7ph+C02wvSbf/04IF1qmooqXHG/2HkXXINQ8g6hOOAhK332TBBnpW03ypkxQXaOOQT/2
OJnZEbxg97Adz5JFOKDbt8HroXF9xTKKSZ9THFpmmrpr1f1xsEy3r8dTFFr3JWlP++fH4sa/GyCw
ed6qlqaWboJoFfKmMHaTSQ2BmpOK1nlEB8jFDxKaWVSwxNmaFgdP626yXFM8kS6t/pdGx0UPoySl
0tR4cB7I+xlTKDUx3FT+tn9oW32qVdwAyfDbU1NCU6kw8MWexsDqc7scwwtrh5Kr7KuefJxExG1b
BfwbgVycaIp5Tjt20dRgPmAke/SoOMoxDciD5YTO8JneiWKTyH25WBGrLVUxoT9iBzQ9Gvpwbxqg
Z0KC8ndnyTcJOiPUe72CB+tPg8fAHNLAdnuvxFTuC8GIwEC2So31UfLNgsKYk3hh3dmyedkqijzL
s1OHbThEB9G8zbbh42kP6/Qgu+b3n01Ci0a3etNrjMgxwu9N9mFRb7r2f6+vGTOuqQDWAVDjPOC3
0ZlhqlDwjplgRCgedemQlYK7Y9McCLCbTVUjkMCZvFpEfRqrhelh2MLJKsWTDZh/NAs+j0gMZ+hF
JlexOcMa1OSDvDj0WdZ+7Bvc5idZKcLZdQ+sIpoMaOPk5nRn56ee9t7cgRmuPuwL2laFlX+qgrFQ
HpfcisNwCC1ctmF5O0vHMnrsRNtRIhFctNP6LCnnUR48ZSJe1i/HSVI9IxWhUmznDaBu+o8q3Me3
wtGKR2tAngsfReg55q7ySJAUwWfEpDIsMfjtTlpJ42yAdGDOq0oEu3gIfbOunUi1Ixe7c35G9LOk
WE8z3occAyBX4STy2Jd485t0TcWAOf4xfts46+Y8TAspNz19Tu/SYnlatNCn5eLZinJIrfs4kY4q
GN6rohFg123exRpezbGwA6YWnmoplistUSI2PNdKh8LuT0M0C6LtpvGvRHCZTJTRREH+h9f56qG1
XV0xnRSUPebDvumLNCFv70e1iBuFMB/r06NknGsR9h6zgN+/0etJcVlLQtGxN9jDStsjErVNXSAk
qYljK1Z0nmhPHGmOsRAxGU34tK/a9v2xOkLmk6u0NiMAgyY1kr9ex/3RBxSduNb+//tDNBiz6eAr
YZyDLyFd+khGfZBZ8jWrAFAHaMhuWP4k6oKrTMUNQvAv59/6SMOob9DiA5+F08aqVxS2O4TaYf/s
NrVZieEcO2wGRasyhKuxtrwo7G7QoLsPpVigzaZ1rMRwEX5IWxqZBNFKIReKQKGAf9akV1W7N4y7
bJKP+1ptW8SrPL6pYupLHEpFN77ADPZBeiXyQYNBsLdxUzTuwj7Fb6a/EsYVPIhZYwdicCTsDXWl
AW/wjeaoFvbDmtILcxHTruCT8ZsUod7JyaTh5SjNnmrrModfGtG2xmZMWmnEBYuplXSlAbKSh2Lc
MdVDnD8aZutI4eP+dxLJ4YJGnZVY31ANGHkNiMdOd5ZRCjrMzSXkw76k7UPD/WFjHhT8YZxGVI4B
Rx6j/Ruln4haun0YSOkfpRf6qxBOHZNg/2qkPSqd+NJ3fomFxFH+vq/ItrG9ymCKrmIdVo/bDJTE
yMYKUCWGuVsmn/XpC6VfUtvfF7XtRaaB8Ins0sZu11tZ4TKBA0OJMMaVjX6pJuj9aH4ySq5sGBe9
6R+UefbnTvVJvLhmNpaO4AdsKrv6AdyBDoqat1oUI8kBa94yOHRxbSCtYulkoY4J3MkxOoCLEM2S
j+JO0GbMWgnnTtocOnCZqDlS6kxzExLe0CU5mXl4kgrjcVZNL2n+qFReieTuFl1S2zmtcYkaTQIo
gsTNlsWxik4QjbeTx5Ucdu4rI1Kyos4bFS0GtlXDprOBBPzdvjKWUf2TKDPYdL2VMO6KMQr5/0i7
riW5cWX5RYygN6907cZbSS8MSbNL70CC7utvYvYeNQdDNc7RPk9E1wAsZBUKVZlDSRvso6W9OBII
oaLbBdnBZVdhnvAJg1dGuADDbnSR1uNYVJL5Q0uWa7kWlVw3wepsgn8QczDoArb82fLrOe78dFG+
WUo/B7JcQ6+4SfzLCxLsGt+0aRpOqvUauxOZ4eB8raBwnolIcQSbxkshg4/UiDGxio7a4Udb31aT
IAxv7hguKAaeSyxT17mPksiZVfQsMJZd7rbdcyqh+T9+ipI/uWtDmBTzpxaAit8ruS7SVu9YrmT2
J6dXbk0zAQ+uaNRp69iYMiR00I+ig7+Yb/5cCpSd5LTGU00oPRohZOc9aGl9n33WZCB6E90SK4M1
6K6qpgPlHpXDH5rJQ+voHTpEQMel+ORWflDBbTbu0mPu1aNrKu4QGF70mpnCQemNLwddWRi3Tai+
4i3lI0BI8pgYg4nqoIoII0sPpL7Tx9HtlEJwbrfq/R8scRCfOd0ogSJ/9GsIv2phGTiP748pO81f
oHhnXC9e9sA6zfInJWh2ol3eOGYfzHObnNop1GzByerLJDvMtnKdFb0/LyLlE5EZDth7NU8b3cYl
b2gadyS2W1XIrZ4uQ4boo3Go3pPBqGcNGEhGy5+HWxnFrRq3YnMUfDTRajhEn7K4spu8wZU1fdCH
Jzv+Pg9vl9ciMsFBh2KMmTJJyNcWc/q+yDPav5zsW2LmopH9zU0DhZZuGpCr0/ki2uA0JO5kGzUU
u6yC3JS7kCjJ4raO1Pm9XIoYuzbtgUzURM1O/SyYq9BxKLLONv06eyX9Pu7AeLIEmi7oENmAdlNe
meEcriN4NzCqAhk8OZjJXSf976OyH36f87VFlepScvBqHav0STbw1KqJ6J+2SvofbHBuhufpRLdH
VtIHuyKblk1zNNoMaGWowzpHb49Ismoj3fxgkHO6xLHblIIo0LfGxyYeXK1/i6uvcnzDKPD+wL/P
3+dTiT2TawoBHjzfzrE/jtdy+dU2/rpsYxtbV0a4i6mmpnFcTjinTMNM+tkfEgxQo3vTb68YjUF3
ZVw7OwNtIVFAwv9C9JL9PpeUrffzPZ6u0sxBspoZDOQDJnqiXX2MDsPRdomr7+NQ9LK5NYD/wRYX
saAAlJdpiRdH5xGDmqwR8ERvMj8O6E66ST1tV313jslJ/sFiNXWdvSNAX4HzvHeqrRYrzVYxKbmB
IhTtUQ+SPMkqb/Cy8Wj2TeZbkTAbYSu6tLsMQlcGC3kGCU6EyGleo9oMrqj62vbV2wWjL+q+uhZF
SgGivPexrMxpsTrL1aAOftFKAZnmfdbS4LLDik483803qmrZZqzZfAqbA/uI8V/2VR+wjt/8Mfan
rwJ7om/GIUysak5RStbgly8LNKuNH9bil7suHH1IovjpLX2Ufdmtds6bwLDo23FIo+YxIfaMiiVB
V331VqJtsHcdDKswGoX8VjQkJfh2/NWFpcc4iqw4W5+05pGKpJ63HkPXp4/PwJXJyMhQm3gtfOle
+qf2n5ZIt0xd5X4IVL+8hfaoIMRtlSc+GFU/HgBnVlQCFWg2ZYZTd5Me4+vJwxzYVXLUDpc/2GY6
ckbS9+a/lfMzTh9bzvH+oVdvhu3SuHJzsrtsQ5AZvKtDr2w4pMddzFBHX5ont9SPctYGemK7SOkE
lkSr4ZCjUdE8QTrEuS4/xmo4FHgIFfVbCo7W+7TnajXgy2oXauNNl8atpydvcXoFPTMvtm90WXSP
FXoC+2dWxsDRN2gGpBrhCfV3Vs8AdV4FzEcj4mn+gzrAB7fjQENKFTUlqoLWORCtLBYo5+n3jj7O
o+B5V7gqDiScZSIYuQJIyNSmrkptNy/kAJPt/myXt1qcvDbjeGOq0kOlq/6s6gLeyq3m6vVKeRnp
rJeHRVFxqo3bCA9718MV3YHx0/GUcpc9EPA00x+iMCqAKo3LWWT0pUBVGjWJcphTD/PAAYg/RLdO
EV5pHHTE1WjZQ4xgnR3Gl/amv2ogFjlmrnyXHibglf0DJO+GCLC2Ud+Qcc+QTQu3649uOke6FY8j
rLKZDyPsdv2P+IoNKAIgQ/DYi6LMdv51tsf2enUsKAgl00YGokxhfwX6uCB6kp6HQAnkfSQSZN5G
r7MtDlOUyFRNaYavNAtxDYxq99d19jz8wdgCXNI2QMplQySep+iZurTr5klHip58R6e4LF0Pohf8
3zjH2QbnHEOPb5cSFi3nfxo77/Nj84Psy0P0hbV05qHzVcS695vU52yU8w0o9yxWaiOYsYwgftCh
oCzdzHfZdwUv+vN+Ed3h32P+5/TxbJBzDtBsp0urynjHTF0tLA7tDd21u36fhCmUZ2lo7ZSXDCKw
ZpgFcdj4l4Md+/VL1jl3KVBTr60F31HpFde2rsBQIyhSiCxwN+C4iKUEw+GsUfxBBj1lQwT4zOD3
0hK4oGPEk1nGOtxk6mbPSq6UfHTzOfFH9G1Ge6d/6IXaNNuB+/zNuNBj2WaaWA2cBADyJbuavhRP
76wqgREoUdDcYDgjFL13i/aRi0KzPshj3gC0YsfGC6BkuNS2Eu9fuQNP7YPRRkVSC/aCr5+q5Xb8
A4b5NWzwRD4KJWoEvRCEUvk2AS8ajb9eXoDgy/DUPUVbKEtcAf6WrnUl480oZ3eKv1w2so2xvz4/
T93jqDbkAGOClkPK1FoL5XtfWM+5Mnt9Imqw3c7fzraYW6xiR2MUGEvQcN2zsvG2ndJDq5o7o1n2
hSR/0WXp7fLSNvfPUBxLxvQUoJ3zsmRoSwxywctU6UYjqit3r739ctnG1qiFKRsg9EDLsc06wD6u
Kc7lWLUNHB8M7GPWCCX1zJdR1fYxHPMEThPWc40xalmUR7GA8QkpIBnFaHNVRC0O7EorH2QFREHv
hSzG7Gwf1EMf6GEZWod5d3mVDAMuGeNwL9ekJK0k7CSJrm2tC+Q8mBro1xdfIi33IpFK6vajyGpx
3KZSWe2m1ECRJzvImHgq/OkE1rTA2dVhHGqCFGrbTc47yQFgpSRF207IaBK6I8uDYoR2JKhsikxw
nmiWxlI7FcM7vQ2UpfbSzApryHFd/kybsHreNh7x6ighdEj/+UyEnnL75+Xf38SK1e9zeXSUdFLa
9Qh/SZLK6Ktovmrl+DeeFHdlJglsiXyARz/DSMpZqQYWl9jIBuN7UQ/WveZlbnJcBD6w/TC2WhqX
KhXZqJp9ga2T9tUVU6LIr5Ud2ZN9vTN95xubURz3y9cmA7XN5U3dTg1BDWmx/mHb4Tsi1DnVsVDE
KSZ2jEJAHmDW+I4dZekaabybHZPcLV8vW2Ue9+lEr4xyUFzaWq/oMU6YfGQKy9D1DKsbdS/iM9l0
/JUZ9vcV4mdznlsVZhj9QU/dviGuNn7vesHHe68EXVoMB09KM8sj0jJYoe7o9eHgJ3fKnQbORT1o
r3OUwcqD5NlXbQXZoe6NCPmKGR5d+gc4vLLnEV0sHTJPKQZegUijsRqXmL4kn5q/Ln+4zTOIaVYQ
peJhSeVppCpGmZzMiNekeFZr6pLubsFcaE5EbilvrulsiLuxZBFZRhIrWBPYK5PsuUtuI6j7VYdB
K71IeuuXb03zcHlxmwC2Whx3CpNWc6KoRjBV4wkNiike+AfvsomtETtTXtngPL9Qi4VS0/6n/6e5
a5ke1b0JYt0SqlQyyMFQkLsiuev4c+nqIjK8bU857yp3IEZJlwaQJOJKW2VeHT1QFtmS6GoRnbzt
xGS1Tu5QdG1JzSGRBsYqVbvjDRiDX7WHzp+C4jR5LE9wwEL6Kno0EX1C7ih0SefMYwm3GTCi5WAy
uJEFY1pbDA0fviAXsGk29VQ2cQTmI4SDXOM0naCSFth+/dPB0z4rReSYsS1dkcyEaG1cGFdHo7FS
hWX80l1r3ZnWm8A3N/Os8zf7xM6FLCTtG1z/UAFkOhbaVRroCDlvA1SlFDyvRbdgJUXLAtRJrKfL
xgXA4nDB3dKLvO0K2HYK+wD9Oa9SHa8x1aelMfeXTf0GsH+dAofDlqHH8Fk5wRbrwYtPXYCmkKD1
kluMCzMxC9VPggKZcx3KfuNJfrK7/A+IQOBTL0rTpXFL4UJMcX16LHzzLg+SUAZqBxCb8JobOK5X
/yhPxlfR5Vfkvw5zs1VQNONZKUeKgC8l7pC605UelN/YbDYbYa595T59skPijcKzKfrEPPhQJ09J
x6oLdeNG9EqRkYnWt0lhuZf3l/3Q53h4/r4c9sRUqXTqICBb3T1RIKvTP0lCOpjt8tbqtHBQU6el
TqKqHiFkj3IySp8gT0EnTGhD5EU+FTtLUJzZPv6Ogr4pVTNMvvWMUHnqexuMEpVyV09HcxTkMds5
2a/f59N30qA+aCX4PNlhgD5Pv6+v3rsnD3/ycc5muIMuKUO1jANIJXJVhyreTdkarjz9ddnIb07Y
2Qp3xNFm0eR6gk4zdsT7p/k4YuZ62Ss35qN0rd6yGBS5VVDtrKde1M2+fXcwz8a5PMIpy7kYJdbm
5o1/p/sWmXzyMgS4OwTO4Y8esVfGuONsyZgyLFX0tdXaUR2urVkAzNtvNisD3LFd5Hi0RzYVOnqM
o7pzlVfchMAHmD6KLiPbB/e8cdzBrfVk6nOSWf5QJ6EeZ8fZzHdp9YfJ5dkOd3QzOo5QbCoZ/pao
EQ97BcQGTPzij16pV3vH5QpFPgyzZMLZFXKQ2seiENVhmCt9gjpLNWwThSYk39xKiGy1daFjKiR6
ZlQbdBd9LT3pWfEgbwpG2fpVcK42QWhlj1tQQ6GUlGoYrjG/FU9MDyL62o6uipfJbyxuznvprZl2
l41ueoVlAvYwewp9Bs4Bu9rMGsvG225LIl+duqu5cBK3UaOXy3a2I+PKEOd+hkPrtgAzv7/8VL/F
N+QwXksQKfHqnwNx1bAEfQHd90gMRNmyaIXcV6QqZr1B/IFXLYMN8H4r6T6tBFnPJryvFsd9udbO
l3Y2ULH7j5j9GJrokBItZbuesLLDZalQCTN0OiD4gl0xddkUeRIObvICwqyAER3r4LlLBW4pWBuf
uGLgLGsqCxio71jxBMKuYbIXqzduO/8vR+Rz1FIvK0lJ4R8qSIflk9F8v+yA7BN8Pszn3+eCVlxQ
E2oAiPCkCKthb801I1Ce42PXZ8EwPV+2tp3AnL8Un4VqVZloUo7lDKH1hdVwk1B5eDVvpZ26Nx86
QRFS9I24ODWMbWppDXLe4jBdVRBGno7jlboXmdkOV6tVcWgh1ex+q/x/5M/3aKHZma7tmuG8F42B
bAd6C63stoJ2dot/vUAtpKQGwdAJ8SOIAWj7aV+cFg8Sdcgs1IfL32sbJM7GuA1USELNqEW+WVS3
uvZVaUGrkgpAggHNZw882+A2b0l1PJG0CMDa+JrUiouk0GuKQM2/KKJn7+1WjNXmcWhbNk5GSYxW
Trwr0UD1QKGBQqNnOf5P8je5Ibt0EPZUivaQA9olw7Op5KCrJs+WYNItV4NihDHLf3IBWS2Nw9oB
hQ9iZ/CLOLqzutdlviWTYIxb9KU4mKVVaczdDNKw3JE9iZyG6hu1XyYj9lXyB5SHmDD85RUmq9Wt
bozZYEa2LDFcSktXjR+okOpks9q3ssBdCvR46aBbizTm/Ua+L+/zXfHCWp2EDUDbCdN5LRzG2pGa
UgyysvAkFR556jwMivnRY3EiL0qQBWBzuXxstwGJjdboioL6+ns1YrV7bY2p1Kxk+fMM2UzWldNK
bvuTVdiR4IoKYFvMAqa8MsctMNGNTAXNOptksH7E83cpUfzKIIFC0qBXqZcXxtNQlnupJILa5ibC
ryxz154sbdXWSHCg9V1/0DDpAtL6oN+Jmug3z/DKDIeDJdpyOksCRpV5Z7mDtkD53sJzoDy2og6g
bYBf2eLwcOztticK0t3pJ+PiVE6Ol17NIaQcQ/F41GZ6sTLGAeI8dWOjMK5taW5NFwxlxKvqogou
+6No+zgITKlURArRUL6EupVV/JWVRykVxHrhvnEAKC3RlBB2nhkDIOYcQnv0mj3Fq7S6p7KrP1xe
k2jnODCU26GOrApHLF72w3xVaLvLvy/YM75rMFKKuJ11hN6hjr2l9/rsOKGqfdkI+7yfYu/58/Nt
gqgYaAr0QtDdI8n3vaO5VIsf6yRz8Xwr8IHt98aVLQ4k1HqR2yXFhrHaJ5tDKXf6oYV8IZPFYb3p
8mmEAHW1E+lPbYatlWEOIyAAkWRaC8dI8ZJuWK5ONciTPdrWzdLJAjzatmVqIJV3VEvnZxvNzC4j
IiPjVOLOG5rbVE68SQ1y42dd3F/+dr9B3V+2+BuIYyggz+pnJkjCsM8+MD556ShGv98crbMlLlTS
SI/bAVCBsiMFJLW7dBcfZEASu++LiktCa5yj2OCaNCQTTskUbBgxcHSwr0jABErjUNQxuH3Mzkvj
nEM3OkzEVlhaLb1q8w+CLlYhMm1DxdkGFz06vbfHRsN0JGjYmRBOg4aZHBpoX6z3UQU2lVELxbPZ
P/75aJ+NsoWvU4AehDh5rgNzG28K2VxGDlXZXQmeUoxHKNcYVBL4vmgruVjSDkMe5UzmVZX3bYQX
1GKfd5MAsURGuFBit3LtzBYOM41kL19iL7XftELY2bydV5x3jwsmbIQtLnTUf6IcxdzF1/b18+jh
ZdGrMAylfsXrVCD9PdwQlN1F5QzRErnIokh22bcxlkjqr/l4mJH8iiQ2fnPGHJB3gWTCABXiR++w
ywIcyzbAGLfIe8iq70GTixNtePJ/IyG7HWbO1rjdrKKxrahusc4t1jCG/Ddk22j6g5c/sbSm3Uu+
yB2Fa+T2Macy8iiKo02gg9WzZ28vvtKObBZp3guT/G3k/7VG/sLSddlsQYwbjRgQG2/emPYWW2N1
Gn9amA6c0NjCiFZFaLntLGezHDQbUdfPdYEP6ZiZtivAauNqKu0Ddci/CuLNNoydTXG4PCKDs/OY
0V2kbnozXDFoTgODVSstw+0O/X0amg8Co+z//wxjZ6McPmdVUsy2ClCZj//o9CSh6UPYHC/CoiRf
tD4OpiViKlXfYH2RfFvnL4UmJLsULYZ9zBUmK2kvzc2MyPbe97QfTiSYAuYXjSdajODImRwYj7Sv
miZHclAvU3aPAUf7eXYWZ0czRQqijo77yx9K5IccoBQlpNHQ5od0uIxdRbpO2tQfhj8pQEAe8v9R
y+RwpE5yW5EbGNHaL4v9w5re6vFRB8dl2j1eXg77pUtux2GHgXEre2a+oOimm9C9otluUe71dJdo
YVIKvFzwsSy+2FE7ZQLJZMh8aOZVYyWulDu3PVm8qBSS1rD//MLKLA4wEhMMLGSGLfJzgXgyq1xr
J0g+sJzEsx/TOwOzk2RXVv9NINhOSn59QIuDkJakcwZFDqTiL0kJBqIqHPYYTyJu+rTg2j6eRFNm
ArfkZ4U0uxkSx5DRvznfgOE1Tp7rQfCG/Ztiy3lRHG5EnVrIyoAdLQ7FHVvRdJRD1saYBKKrjACi
LA5A5tSpOyWZkZZQ6NvM5mGspfCy52+X6M+HzOKQA8wwEdElRJR/0u88SHU33k2eDYKo7rbY5a+X
DW46JGjm0dOty7rKE7TEVTYky4TqmE4ZZ+M3CtKmBkPnzeySEbXZ6mSaon6qzX1c2eTWSNViHO0c
nbbKLQ2SNxODtum1853NvZZ3BQrpokVuJyMrixw+TgMBPwt7CmNxTPfSY+Q7HtPCROPPUfRIsOn1
K2McTuaK2bddBY+0oyt0bgx57Baisr3os3EIKTtDpdQLisGs8oZGFKhy6CHZCd9WGCR8wqvzWvg6
CM2MGmPy+FTSvjmwfopm3we2+0+XFHUv+6LAL/h6iLaMU2cvSFTr/qVb7vpY1AwpMsABYG5EtFBU
AKCyVE9EN/dU3O65vWMmhJRltMyCPvljlpFqRq2VCu4uI2q/rNAy7KNQd////iyI+5uhyzkbYwte
pTSDHTUoQgMt6vSA4h5UAVswh4raW7bCsQLOKEuDtrDs8GzTdR1NWrxYJqSo28BxdlUEasjhKXP8
zsoxdS0chd7aw7VB7jtFXaYpeC36h1kASmZe8cikV2VfdRthgWrz/XptjftiaDbo+1TG2FMbgDYJ
8h7aD+j1Yr6lP1YgQad3pHVFmfUWRqxtch9O0qs4rSy8xFrTqa5DfXocDQHMbjn72gQXrewx6Ys2
gSN2NPWqxjnRMReYEK2CA3I7kVtLbzHEQJXjQAMnf1wM/zImbD4arpfBQbfRkUWqGO1DXbjkoLit
lz8zZZIpWI7SLvvDZ9e1RQ6/E32eqsheIJ4RR17X2bsqK27AZCdIckXfh4PwrmgiM2ttZBPzc9fe
T+2zYOe20r3VOvi8to1KNJiwcbS8CshwX8+VO8MV7PTYgdpzbN1S+tuqb0wrWOrYrZJ/5xx8qtsq
Vju27+oWyj2d7nMZkVD06iBwQD6jrVLNbFJG7tk7rkS968q3ZNd5UBaIRc2+8l11Z7eZPFGTl8gp
+cTWiSV9IRRd9X1Ig/z7/ML8MvJ1N2k9C/I1aShqlNtCekVmJHoOquQmT/Gl5nrdVgYKHGnTaZ6c
D3jXy2ns2ZH0QjqtcwXOs/U+u7bHHQLJ6uZoWXAI2PusFeb36Gi8yfb/RelGZIk7B4raNWpvoD4b
XTOtsfhoX1k7NgQsupRvTiic1wRFg4/R0pAxnzk2KAAQTCFlNWi2dQib9fvlRncd1NQZaUJyFLZf
b0ez/3w6i+df7ybwSoIgEC3D710PCXroEj8KZ3RjQT1NkBFs3ofWi+RipxJPJBs7itgJltIj0/Uj
rzp743npd6JzwLCXzw4VRdZsxUFagCGXjxuqVVY8U8bepNTTbsnR1lteVfKtPR6lQfSqvpmErGxx
saZIwL6qFMgJqom4kvIgt9/yqnG1+VsOzgvHebl8ADbReWWOCzuttCSxLqEMDBY6VFRaNyWvly1s
YtfKAnfCEicz06IEid5Q2ocltW9yBwVauxDA8ObdZ/2RuPNFIZBZSz3izAhVtuSrto/8+S5WXXZf
iH1FcB9nv3bBJfigk9G5rktFfx8uPBp7dh2XdvUfkUGtFsUHl2EGtWLTjuC4UkhoZ90ukyRB5iHw
AD62oCGZdtaE2AL26Aclc9xC7QQVtc3b/noZXOo5lWRZGka/0AW0cJcrxQXLWoyRAu2oeWOF/mRR
t4hoVezvqxvDKJnLUjq4Y1n2bpofplzUnyxyAA4TaBTpTsscoPliozezDCiEhcpjhp6b1jfuF89A
U3x9RQ/JUfSauNnOu95ODiPqJOksPOCACo2NZV5Jj0xTjsmaRreO1wfkpscDt2i2RwCC/EB+0lh5
O7S4gyXzfFW1xXOUFcdkoG7UJTdD3+4uw8Z2FDvjhsXhhlxUKvwGV4fo2QF7Ll4D9gVoZjE1fJ3e
jXeTpx2z/Z+NnK73loOReQGLbmyx75pahdub454sqt+2+nEeHT83q2+X17ntqAgtlg2hU8hIf3TU
2qIq0djsd5xcj9aVowlyx82ECoXj//w+dxConddErWwAfAJo7EMiP6sQ9ZKV4PI6NjsvoH3xyxB3
IOSR1EPZA6q6oHqKrsmBYO4AIyI23t/0n43pTsfFY5MiUHXwL9sW7SF3HkB/3LYto3Mk/Ze2PXSd
wBdFv8+OxgpMjJaoU71gabMaGurtrIuUvn/j7OfN45zdKKtaydjmNdQzvqByFywVMDLxLS9+YoNz
Dhi8vki+cbi8c9vZxtku5+2j0s5F1OLyjP6ieLxOF+oq2e2E15W2u3fq75etCfaRV/ooyryaIxXf
aR7rZ3U29ssgol35Taj5tSKedEotiljRclQlGb0Ba0goQqSG+5/1QfXTR1FmuOH1YEFhQkcGephU
873osnKNWjYXPHI3GBvJXbQcfWG59rSvTrnX4IEFBLh4Xvlip26GGCesWn7+eh+Nc37fOYM+QyaS
PVuOgREWYfrcvhPqaQ/GTscMBD0pB8MtH0WKtCLD3IGoVHAL2SpBAHLump71h+tW4svGz3R6ka1U
BC2fXzQ/rpM7HVOpTLpuZ+iyAzct6zOND84ONTJPLEm7kUZ+tMWdiLatK8eIGVaii4A9Pk8nK5gg
7gtec/9/p0j5YIzn+kxyQHEztBTkjtWj2pgH2YofdfN/Fw76aIZ7jStpGcURKahv2M+kxEx+f1BA
cXD5cH8ONB+NcBcyrEUu7K6jftpF11IH0uxc9S0TxcY8EiVfn0s+H21xQdO2lxilCezbfG/uhh61
zOU0gFXATXuw7IN5Wkwn8hm7Pppkf18ddBucDZFhZSjaFweF/iUXimD/NpDrowUugNoz2mVSeaJ+
doULrUuvo8NP0+1R3AEVpzBBZkf04wXmozUOO9J41lU6FmgA7hJfz+8GiqFpaBO280NbCgZ8N+pI
H41xeBHJcQVVOnwvVmWRvihuGjivkV/rPg27g/2aQZZGcEFju3VpfRxmxPWYoFdswVCx89wuR5pW
bidsjhT5PAcWVDdmO3EaVB1uWwTQ7+axPta75tSRfWa6XyOmduPHoLC+fNQ2+AA/7Cf/XFXSVpfR
a0r9+IV1i9HddFJOw14/pGDXid77uNlMn3WQTwqGGB8umxesmn+/6jtqV4Y6IDMvT11xN1SZa8rg
0ROYEXxBnvezqyvMseQ4cW2dGTe1XB5yR6dHtPiKWmYEZ5vPwaVFNZRRB3HAAlqI9Caaf/67DeOw
g5LeNtGYhgp1kuU7EtG3Uk4wGzSaoAsodJGMu2jjOCAp0n6caZtTv0h2E8ghs4Oai270IhscfOgO
Kaqs7ClG7HA1s18YjZTpK0eQKd6z+fP0NtuJiJ1FfsehyDjXZJ5GnWJcNvWr5S/NvK+jIoScoOB8
bRQXP54vDjyspV+mpcO5ZmOXMsrd/k/rG6N2qf4SDR4LcFjjIKQgerPUFj5Wt2iuZc1eYttBntYB
MaeDlVveZVd8Z7/+jIsG9CZUMNt+euQ04ryxaAco1q+Lg3RibafZrrhieWsWgi14h74nL342rg3Q
9rDJZ7GOy/Z3PP8L6sdQOk8KlTPdodD/xrUGGmwQGkjy6L7S4jSsJkOUP25tMaNvUjQVIr+YtP5o
LyJWQ7PZNHxZO5n1dRTjhVc6OG3lS1HtX97fLVsaen3+s71cZtLlJKdGDxmlsU6+DFP5oJulrxnz
TapGj7UhmkzaRq6zOQ5ZVJWo8mIReI8ZOu1pJo+Xl/ObdPhsgMOSaOo7oxhhAEPPiDSdt+xT8H4x
3jb0YQryug1hCHbuztY4VBls227tZUE8VcDmax/RTh4Mrz+g/wf2tsgfvzIWKc0brtUv6hU4J+5E
ELMNa+d/gIOYxUryXklUw9fKuDwNxlgHVtcpQUyrXrC1IlMcxjiFVlKCiXKfLsm1bUYvTYpQ1y67
y19Q5CEcvsxEj524QKrgEGNnArBjOTr8KxN8Lbwsp9yMDVy5DeuYqfcGvf+T37eZYJhhoUmHW0JX
0d4hkFD3Z9xmtS9yLIr/G0MuzO9+WeDzqRn5qdU2NsV7WYoZzdLr3T6gh/JW+Da3fZU9W+KuYnXS
VcROanaVJQf5OkHYtB9B0bGXDqLW9G2YPZviYC/rS9UwNNR2jMny7bzxrfI0G38NpUiKZ9vFzoY4
zEsH08pNCa5lmT8d+eugCkqYvwnHZwMcyjm9M6vxXFHcydmsTgIQMtAno/rZUVRTEW0ah3ejUqul
mls4JsgxMojBDN01+gZDKfrf9SMttCL+JypBEO9jVCKJlYD1GkX8tP67TlJPkr/luINdPjqb+H22
8uktOIszrUdNAwEikNERqLjxvYOuEjC+gtKkFXyoLUhbG+OcexkrWy1aqEcaAxot6FuS7htL1KUl
MsK5takXw6A5LEZUned0+m5OJNfKuuDyzm0F8vVaOKc21AaTRsWMmrJZZp7hFJ7T696Sx6/zMl2T
wRZ8KdGyeB9fpDEbNNx2bCj2mPcJnpFKAU5vVhjWa2L/w6qGoepNZ6WxhFiwn0I5gCZiYPq4g0NB
hyktCTsCtoBhbY8L55Ok5Ooy4hGOUaAXb52HaZy3zp/R34ba5EH8eCMyyIVvC0oRpTbBYEK+tPkN
sb78O6fgYnZVEcjzUCCd1NiehamtVAklQ/ZkOrq0FSQIW1C03j0OIPoqkaR+KFDB0Ca/b6DM4lTf
1XjwYiUSXee2wtLK1nuAXHmGHiWL1FQo6M5H+6jsnZssQd+wAk7EcT+LklaBq7/D/cpYAYSd1QFP
bGOpe0ZzMB07GOUflz/VRrvjGl8/CSIvRdeSWKPUX271oxN2z5G/3MR/NcHi5XdsGKZEMisoOgn8
770OtloZZA+TBUVQ1Lnih1o9Ddr95UVt/z4ENRxQk39uRLHaGbqII+6lttO4Mm7dxdtlA9uf5myA
O7FjtsjjME8gyoy+SvQtlW5B/eBdtrG9CNuyDQXEGJ9ePJPFVGJ7QjU/VQ/19FhlglvExvM4+/Jn
A+wfWH+FVDIVoncYlbiad6NHDlUoPQyWq2agj9d/sitt/UM5WHeipoPt3Tsb5vB1gmaMTKoKdZ78
MGqtW9inUiResB2Xzja4LzSNOQaJNeyeZkq48gWKcRxa4sfmXjTVslm1Xe8jh6ZN5zipYs3IhW7Y
VFxx24SMDj+FlreGXkpMZYs28Dfpynl1HMCy15CsISgNtAGrTCRMm+wm3jFSvvn1f382/ugnHMAW
iQoB6g7PZ3k6BVUZn8pIRG3JfoKvtqy2kH/xHHtDAyjg+hzrUP9tUtcEFdX4d55/G0C7X2IqT6R0
Ivpq/AMoeOZkpaDAiKEA1aw7B51bfrMP0oQrTTdgpCH3m2vRg+DmDWq9UC4rk7s6jYiN1EJLMdRl
gDdPabITuz/PlexbaeJ1URLGRN6BD1cAKIIjoXOpmkWyNG6MHvJl44ORgt6BvjgtzjqZAksN/xV4
6Ry2SG3RdmmE3SWqb9KvqiloB9kO+r8OwCf5CUl35Agq5f64XDv2vhocr0YhvxOlmwIQ1jkYKU1z
6KUc64ji+ZDrzrEBL9vlrdqgKsX5UlSwGyoGRDz4htAI6L/UjN5Qe2QjIpBJumFjB1nY71vUcXKk
ghCM3v839A6b27gyzblj3EFwxTJR9ZCK2rWGoz7BIfODrAsSJ5EdzvVii6TNYoFGRy6aOzu33NEu
X605242KIsg9t7P31Zo41+vtOM/BAMea6Por51SEk+V2oXEzhu0d2nkd/w+G9D5+QC6eEdmuHC3B
LhJfPYJOJah34x1LC0Gj4s4nEfpv+uRqgZxPpk2c6ERXqJ9DzAvyZHeTHT0JfHIzRK9scDHNrMFF
qMTgLR0bL4JueRbmUNJi9DD5ofXrA73Nwz+KMyubXFBbFJLlip1SvzIDUp6q7OXyokT7xsUxqhSy
XLE7/lhFbqYcJ5GoxXYufV4Bfz0gSWIXvYmwrN3K747QYVQICsHLQw/GlBF75viVSPWMbcun2Lky
ylUTcPUhBqnxMqIXuvd/pH3Hktw60+wTMQL04Ja2u8f0GI1Gow1DOpLovefT38Sc+5+mIKrxhbTQ
aiK6BLCQKJTJrPH+UZZ7Ob8faepI/dn6k4LxBq3eQ5NN1EjbNo1wjWHWQf+HKI09l8GqvV7/Ur/Z
SJ2Ra4O7Uza4T5VWKuTR1Zi9wBf4n+FgI8GvH+heek/RsBPhXyzAqH2X/88mn57NYz3sjaiHfFs0
2Gvf2VJ9X02JIH+xj4QXK/zXqmSNLC0CABmKqKoVTJblp9FjNGt/ctvLF0MctKehnLRRj9PUFd+L
4XNofmkwO5zXjpmJ2vJ26xHaxhYH78ocqZm6ROxZzGgwGwckrO8TMOWBKeWWkBnEVBGGlsdgOhie
Ecii1PT+2b6slv1945Wq3sthkqJNg6jyOdObh3WcvOtOKTLBobzeh5jUn3CvTPRZliq7yM7XDYgc
kMP1FQ+JxFzxZIn1H0r4LbQWO9NFjHYi/+OAvZvaWNXBYetK5hEaheFYIyn4cZmfrq9FtFkclhMl
s+ZYbTBtGM7HuUpvCqsRdMuITHAY0SllG6ETCM1NYDiCqmQqSFL8JpD4z6co+dmn5CXV9GgNUXkC
7/n7nLg3A857O73HM+tQHa5vmQj0eGmdKqaowNaIz0efLraKJu76YNhM+3zymWImYM/9k5rE5uRS
DiXqpF9IkuHclPmtGZ9XEaOx4CNRDhmqZIDUBVTB3DK6b5pHpTxe3zTR77O/b8491Ya8lOpicI21
sBfItMp/exf9wj6uQut+iBDdqehQ8qRP9HsTWN70D6kwDUyhKYo55IMwJ8w2/tdb/eJ8HBhAkKtJ
u27SEcXK/hyjtcK8V46zAxZyPzUcUey1n1G4QDjlcKHo0Ltr1AiOih8xOumQC4o87UE1wNhY/S99
guz3rq2PA4h0sOIhZVyXXb7eFUS3KZhr+yE8x3L80La9/3d+woFFUdUxmDpQuWy7x3pGVuHl+u8L
sJun/+vrLiYGAXa3RvMtWeQXLSy+THUWXDezW+LbnFeegZyY3dTl1cg6bvpjhQps5ujB6kUOOYji
IcFNwYvkaOiKySoD+Grl3blaLA+aNVAUS099IgkKYiKo5VkStG5SjbXG3Tr7YWAerK/hQ/kKOZrE
jv6JXP1tfru+j6K1cbARQga0TBNUSple1KtShV/DJe/dolNGKPeWqSAfLXB2iwsd5LDvw87ETVKt
iT83rW1Oq10sid0qj3P+9fradoYk2HP0P+iwOOhQIJwqawmueN1enOSQncbXULXzV8kbne6WtVoO
X+WHrvb+0i4HIZGhrlAYBBZDfRn1uRMYgJ+gaFTc6h49y7jGMIv9Bn0DUTMKO7tXoMTioGTq89kC
TR8ago9o2EbfDa5LT1w0Ex1xDkIkrUXzho43SWmuB2mV7V7OHkmcC7bxumsq/FRyEsqMzbYEdXj1
VScvdX87LwHSXfb1r3X94lT4pJM+dIpZDOi1VOuxv5nNTDuURv/974xw0UW0UMgqU2yZMj7p1alQ
Ba5+/ZMohIsurIZKhaSiC8FYHWRVwdTlFUQ0aSzaKQ4rNCOqR2oA2q3lJkZMVgvi2OvggILVzyGM
rhu0jynAoZk+l9JpUHzSFo5aPeiFKPi/flIUwiFDOejRuAx4u5vz8jkfi3tVD8Njk5SeKWfOQKsH
qxm8hOpC/gD2rP39GVUIhw1SleiZPGCRE3oE7O6eiWVFkffvSRWLirPQ/Jo5DhKWSYKgaoJEjBye
Uxn9foMj1a29qL5J7kY96Iyv2vTpurMLLjGF13s2q7ItpAKTmMZn2Tf9xqkcubB7m3XgNODqEuUB
RQb5dBPB0CK4PNF7YT2DZNtrAkxTeXpAbTbbEQm1E3aHuC4XC9LVP3tqp5cyWPrxEfOj7ps3rE0m
L216NG5V0CWsEHUkB72EwIvkiii7BCedzzrF0biOijmg4EpaW6G3afhcTn/1/lbet3vzltDNpJEH
qAO4tKxlO2zlr5NsePO6eNcdRbQWDlCKGJx/hGJ0Si9St5rNm6iu7MQ03OtmhO7BAYu5JjPRLeSJ
U2v2mjZ/6NTpZVAab52IbSpmkCGQ0zBJYye1GXRUc9sCfpOJ+hJF6+VQZ0rbpjNS7GtJKnck0O0u
AaQilmDBvfle7d58vbmmdIhBd+GG6YlmAYUI+ix5Sa8ILs7flGv+L7xS3k/JxpBWWFXfqlhOfjt4
lTf79XF19dfCQW/aXXgmeKSBAQMBSOgIVddFW8nFIE0JFt2YDbRAWM6rvw1Bhu5ztPo+ojXcNg6x
FzqKIC26f2eA0AODm8TSVQ65VYiXSeGIobj0SE81CBUHf7jVDqIJ0f1b9mKGQ+zUmMxMqtBZk+Wv
Pfr7FE3kIPt7d7HA7d0SxkSvW9SYkyq1QeWs0e86EdwB+074nw2+jg3qxKTASWaNJ4l8alUcPMWs
v/Y9gTTbSlOBLwqWxNewM7o2IMY1e7eB3pD+OYw9RX4RoIjIBhfDZZVejkoMFNEC2bf86DSmTvwc
u8qRnqGx5eaNPfauMBm2HzBcdpIL7UJwRY9Rgx6RyUH57j45te+aXowtWphrEX01DpAHc1UWKUP6
ukI9bbHHW0ZUgqtb93o81R5nr4WiZ3qabtRvgs1lm/drnHJZJdv8DZbkIVkgGUMQwD5CbRcFDgu5
vuoI/8RYmiheEH1JDocbqYr1ZulQ4ICmb22eIGphD5Z/fUkiIxxcFPhq7dTju8U1iI5fSh2KqNrL
dRv7vRuMZOhfTNI4sJhomE8pRcmLqYtM92yyjwFheq9At7Z/mWxhekwAT7z2qlRGk0QrlG2Ml97N
P3Q2o01XHqLbHLqA6AzwRU4pgF1ejNUMi2HVCoTqM9M67FvyLU6HxzHrX6zUOtTaej8VH+J1spzr
eyv4fjoX42lIeSt6iWuUKjdR8hCXbodax3Ubgs3UOUhJ5ZYMmYwHuzkG0fowZY9/8PvgrlUsYmqm
xb+oSlXrm9q0epesx6i+1frj9d/fxYvN73MHKWnaFN3VKG7k6ZdVQ19GeOqbp36o/+RbbOxwZyk0
ItVENgpFlDy2dQm6b6mNXvHri9l1tI0R7ixRSapTKrHycZBAOjEJsiNTMBfR4rCf+QXpNma42zds
lLhM0BLuLv3XFkIUpaI7ufoa02dddxWTutdXtetiF3P808hAJqovWMaNquNd2yaV3Si1wM32c+Yb
I9xZGToaz+2K0KjzdBUE2vKhm6D6kt7HB8VOP4ukKERr4o5NFZVhG2Hv3NGcThgmcerJfP27beNu
3cSkGLuJCjxhq/lIjdzLqfx23cQ+eG92jS1zc+dNyZjQagGy0QwEeMYPVi8eDwsBKy5TaYS4/NMi
EgTffwttjDLY2xhFSrQYQcE/gIbKAOH5QX3V75VnikK/Y/jlo/QmujHY2fzV33XLwJAcNRSeEjIZ
uiRWS9RvmgmSeQkePUpmS/E5Q9tfHcZ/5O4Xa9yeFtZI16xZUL2BKlXYvFRITwo+G/v01xbE7aDZ
rLWRsBl+coofpntGutPbpd1+wVPHkVxRV+2+s19WxGFsO8gkyS1cuK21tHbbg2LdNLVCUHjYZQhg
tMz/95k4iMUb2UBsi0JA/wnkPgf5EL5Nk509xm57swZo+7Mrlxws1dYgigK+egH4/gZCLvY59E1n
IyryGTXfzgMPlObFzwkGCtB/GqHzXhKGgPu1gc16ORgerXSdxyLCtn6CGOGp8LrGLv3QlZ/ij2xk
VLvJH/M76ZvAeXajiotZvpROxmIOZQVTO6yaqXlhbmPCylMeQHKHhle8XTMXjYei59H+nWNhYIMo
CuhgOHwuBi2R6QB8NttHAs4Odfknjc9z9YOOr2svahX9DbBdzHH43C9G3ip6xR7nBN2oaOSsgvyr
+rmKXTwDwU4Sfy9FU177ocjFJgfY3bToOg3hP2E2nPu8P9Kodmtd+xbnnQC4mWv8CgAXUxzGhCk0
7cPmPe9BT9nJAMc8k4kQJQJ+A9UXOxzQKFZcGlRB0YDlOFhDPaDGt7wew3gquIXo03Xf3AeaizkO
aCKlyae8sjD/Mscu9A/uIUV6vG5i3/svJjiQSQgxCi1kRdsl8jrrSzxgIkoXZC9F6+CQBCcbXBYS
XneTrh7Rj3Vso0oQj4pMcOBBugL8pDqaQpVBpzb0A9OTVIb1h+u7JbDCv3zScKqtroCfVQZ1pPJr
OQoMCByZf+LQOaoMNIuBtgpTzPKhRXea/D8oGAmOJv/KSdDMauoNXglleMqSA5U78OHeSbGgTUm0
XRwCkLYfa90CtEbkXOunYRSMCQmcV2f2N5FTPkiyallAGJofevoagq1w+P53X5w78YRUGL9FNdI1
9c43TOKVUiqivd2Px/47gzp3zPumnPuY4OK7wUXfJA4ymTf/5HZ2uzrQYnBjIFkkFOH7zXV7scqd
/KaVJjKCuQOu1h9zX3XRGullznoyfKbtxvrDIzcXHFPRF+OQAIKX1WB0QDRwoUc2aStiD7nujmoZ
XP9uIkMcHkzzkE9diteCJp+G7D4vnkEBcd3EbwKk/3aQV3Jr1l5PiATsLG9Z5DAfVqi5E5dFDGLC
qP3xHOVijYsY8k7TjSTDKEZ6BFftCVRRZylggxci7SABBhlcrGAUmRSGBlw+AgDRLzpks1qaeFX7
YZBKe7LOrSo4xyKLHE4USdm2hLzn8dGdC6GpyZcC5SB6pIqub4PDiym04gSs6iyiVf0VTo++7X+m
dwmm7AzJTZGIi8AJedLxFtN3usaKkuh3/hhbit2rEIpJ6lrg7LtwjvEcFRQEBlOU/RkHpyKOwWGJ
8oFJl0e9o8cptV6Mer4BgcSfHOCLKT55Ief42zTiUdJ2pyI+SMuhFTUzC1bDl3JzvZOyGJTWrhQT
e6aHfvwW1+BNNwRL2XeHzVo4Ryc9KVUSwVBSeM1HJjcZeZajfk4Gh5ErJL4o0bTfIrexyDn6YM61
2cqIUswzix7XQ3/obSZWIB1FDNO7vrcxxfm6pBhSJw0IVdTy3A1nYt1VIu273WO7McH+C5vr18yb
ea1SE4mspQrMJHmQ1AWhV+V3eXsazP5QqP1DL6V/hLsbu9x9mcfodgdBLBykfxetZ9eW9MW8e/9o
YorWfX9EnkSxoIig8qzZchKSOM1xPb8L5CaH4Y5xIhsPeAgPTvkRtHle95o9i2Q09j/gxSx3VebT
LKkF293JuKHSYQ51EDv+UUpdvRjhkKOXC7D1pDgCao6RnCGyK/2bPn8QXJT7jvKfFf6JnVa9URC8
At3wc3ej2rqNZspj51SGo0GLev4BgHRwa6KHPDuLkl3Mz395Gl5WSLlrM01oC5lovD301nTjInMi
cD5cX5/AQfhG9VIu1DZjDbZp/0mjiie3sT2lZ5oKyt0Cj+Ab1sOMzPOooRa4qiX6ePSE5dKiM12I
CIL3g43NrnHo0edDlRhEAmOYP96WfhEkt82xQCJExF4tWhP7+wZDxla2MPqG3DudJFuPqGMQ5aCN
g3/9E4nMcJDRL3ml1yEePLRMDubSnIYwOof69JdmuJh6quM0TgscpyhU7hYqHetSOyj1KjAj8mkO
GrIhM8tZxtdppAcyn6ZR9CJhh+LaoeFgIUmoksYRHm7SgQbvWno3zS1TcY+EyVS281dM8d3pU6wh
55eDIgUMr7r2eRg+VeStUw9/9f353vQsUZc2Y42SK+Rtpzuz+mYJhZ1FK+HCCVQ9DKuFoiLOTHQw
X1nTW/uVPLQeI8tJM1v1Ui8P5G/XVybwBb493Uo60HYV6MkdFbeFxnKqi6g0mdNe+0IcFsxVUTex
1KLrd5gCdIrottKuD3JY3VKD+CY4GK+vaJ/84wI+fEt6Mc6rOlFsJL2rj+M38JK+yE/J3YiobDoi
oQ/qF+hjH0XTo6KdZN93A0UQE5blPoOPVE2lPbTpqHtjWlmiXp9dMxq01AkF6TwKMD+bqdAlmGvV
0rum+i0OPyDYFVxH+8nejQUeheQGgVf8vn+yr94yPfPMkR8NzARF2LnoLOreEC2Jw6M2neeMxKj+
hcYnTX625sfrHiH6fQ6OetMsFdJiQVUUepDQOald6F83sXt4L3vGw1BiFNJqjZAPR3ePR+PoVGh0
tLsKI77DLDpR++N0OiGygaSkRvmWjVZJtKxk74B/FQ4gfeWb90zsiIkNNMfKXw4TETx3djfxYpPP
XeI52CetRLGJZWQb8vd6EbxC9/1uc245v6uoZJFxwqq0u+WdsodVqkynP3Qu0xQtHVHtZndJG4Oc
383DYiBKWXFi8+qfQUkfiyw//oFfbExwrifJFH236KhwZQpCyR6deSYGjT5PuoA0RBBxafxsBa6n
qOk6qFBUevUyqIPdp6vfD4a3jpIdmqpr5lJrz2Z+O6vKP9cXeT06Qk3qZ0iiRt1LawbSP8l8ievT
hMqJaDrs+qfSCHc5NuiLirMa3Ydtc9cmsl2Oos6d/XTcf59K4ycuSJhMVRaCFtk8yz6TmFDvGOTp
DPKExHiiLWPr3VwWFDeiuczo4ylLCy1Qt11zCptYcGR3QWmzIi44Niadtn2JN3yxvIRg/xmRs4pe
iXDwnznx7294jZ+9GENpqRUTQTjjyu7Qr6ZCeoQI82+i5XD4MIMlV6EWEouTtXydx+mDYozBqEg3
0dyJio+i78NBQxh3JFIYHexSygez1J/r+ntvirLM+0C++UIcPCyWlJVqiddlhwmO3GbsylCFnHDf
Rsf0Kf/YfCj8MLJHUflYsDw+DUfnvreIKqEsPmqeukI6g+q+VogSi6IzxefiQg2RSsZ6lbSAnjSI
xFSOdU/OzRHtN5q4lXF/WUizUEtTLZOnTtJDVIwm5f87YunH5/BDeWCFeMPPTyUmi9dnUX5g3/cv
JpnTbg7yWsR5Mkc4yGxCr0QPOZo5Tv9D7pk59y9nTFNlTbOg4wWVrZ/tZKi0LFGByl5+xNzjY/iQ
y47+1J/I2+zIjuq1dxGaOIbKRdPeH6D7xjIHVU1NyrbHdBV6s+ZmtMu6KF9WQlCJLUWMjbvfb2OK
/X2zmQokNrNyQghdk8aRxo9rdR9SwU25+8E2NrgPpldjHxm9ijd2vJ5QQQqMZrjPwsortfElrUdv
ntXXoife9V3cz91u7HLo1YUYMJobNLR3XnSInQR9OPITA8o2mKe//GQcehGdxNG8AvjJepejv5s8
5qLRPmX3jb9ZDwddEuRvjClDUN37RmCcZHf5WPvdXeh2PnQIbeLrAVMty86Lm3vhk6iJah9aLhE3
n5hTzVW1JhP72bozeAJzF9DyVHtIM/nJWciDtX/8Lq8uLv7Ihy4cjByln94F3ytapFMMsULcNq1c
NhOj3LJqp6478jfydN1xdiOfzTq5g5+rqpXMGI5xIQ0OqRDqdJJISVe0OP6Eq3G7RtQEH1tyMo03
uTqOhruWuY2xP9Hjcnd8cbMc7ojXg5lqUoYgfyUfw/K7Rd+W4TEvvaX53Js3uC1sWrvXd3DPVQzF
UA0KSWlT1fmm6arXjEmVZZSqAyPQfTZw0YKzR3UKFFqFjrnzwX6yxgGMNmWm1mJYEgd9AlF57VdO
fwOSZbSAqk5/J5YQ20G0nwxyyBLmcpUObHkpuxrQvcSaPshBSFzPPI27gn6yw6GKWvS60lpItbEE
VenKr1Jh49l5qG7ZSFglO5loPnkvPvrJJAcyk9aOmWni2LWYhjD9zoHYshS6bNwfUoy3DbRCnLhy
RBMKe72TW7t8fDQo5aDMegdwc/ORDc6wuBZjM6ZjPi5+CubnQPFzMCPXGJWLj9NBlBLZS2LhfwCO
MAKiMJnyTbaSmlOjG3FOqh/SYfBqfFrZzk5ZoJ31zLY+QzYXjT362yKAG6FhDgx6SylNuUVCkOUW
3nvUfAOt38elRv83Y+xJbemBPlkfRJnIvY6Sn5bMQUNF5qayEpUlQMOge8rPxhsGsnoYXdzGl6Bl
pRys0hHBA/vZX936stPceV2MkEZxquEiST/r+YelD7RMsKn7kHAxwZ3QYpjU1pRgIoqmE0rGN6um
i4BVtAzudPYxdKGHFUelgbMoUPLppEPo5/eGn+ACTlwVAxbHP3lI/PTNuAPamE1GMcKBe3F5GJYg
JwHmHK/DN9v/K9+Hr/51xhKr6gATSh26mH+xrTB/qLvVNhvL+ztTXCJjHjMoGucYCBwq1Cr6z23y
odcwf9qWoq+1j6X/eQRf84tHSwPXP7K48ZEGJhs9tAd/dli/cOqVjohwW+AcfOkvKbVwrkKYS6XV
6VVXobldDJ+u795v7tnLojjoGJZBnkDZCHaW84p5yvWAtHHAVFdZQ5gIIUVLYn/fvBVCOnWmLumA
aNzmYJDvwNcY/vjLFXHYIIHeq40nrEgL2g+FNx4ScBKNXmgzbT1RAUHk6BxKhFYYNauFMAzskLau
xX5ltI+NVgfofhVU6Pai9+25pRxaxH0/L2aBC055ZCzb+o36WgXqIXQTqIfPj/IJcz43odeii2U4
kIMhAETRx+NgI7UWFYMDeKincuxoKnVW85NUCowIUJfPyRtWI8nThNNc5UEV9/Y4/EFOHF0JBDwm
6MMiCt+Fn6+ZTosZy6DzYy/fdUKNvd0lbAwoPzt5atC1z2VoibHQrnNkYoMKxnDLH6uDRkGnRA5F
tdc3gdfvOuLGKvfkyOKkKawOV8noy74BJersJnXDtyjovelW/sKEjBE3i4hUdn1iY5VDD7WojXlo
cNZoGdvF+Fb1p7j5cn1pIhscaLRhFs+GhMfUMJ2b4intMjsiol5ydnZ+ubA2C+FAI+v6Ae1TKGcR
lcQYeFEPpFZurVo5DSm4XUFEodNpEdwoopVx4KHFY4/ZK4i8N+pNT6krZfdKKrt/t30cagy6Elm1
hKC0y7/pSCN3xg86hYKVsLN/bfs4bNAWomEHcagK/c1c7hTtOcmfZ/mlmF4hk5YM4eH6ogRnjC9s
laSWaKKtCDur7JiAtn4Qto/svycuLsH35U/rYGFMYmEninWONgGR/fwMwonU7g+Zx94zo6d/JDhZ
eEfVaTCInqUC/+Bb9kmSRgopsKvV6tXKl1g5polg4myvIXILhzqHG1qfaYs5YZXDiYlJZl7sxq+M
GxdiPy76ZZzrH07gKHz7/oyuHFXpEVVn4St04WrtH53cJ/S8DreG1UPrVzCGsv802nxFDj3qRm7C
fMb6mIbx6sp2E2jHAdTh1M1uGRMw44GrvyciRcm93OFPG8shykiUyorS5d/xqxmaGNFJOY6egTqv
sMd0J0EDW5h7gOItpQb/9C3jPI3NcehZyIPFSd4/M8YIxMNQ+8fuYoeLtaciG4cpBRRXxk0WgoYi
ESqfiZbC3Z4mHTQNnJs4dYXqyMv3skucpv1s1t8m4zDrD3J3itan6065/4rd7B93CKSGKK1UYV1M
qY5doLFTIgUUfe9t9Cp6xF2O9Z2IJ/A3R++ym9zlWVVRD6pHNJnWSFksSDuBoisgD4yfi/Fliaoe
+6H+ZpXcUYAkTKqlKR4U6nP0hH7Wu/bQx8AwNBH9L+RA+xHJZXncAZiz0hzDFSdPuzOC1f18zN3Q
DX2t9NW7Cv0O06FX7VoS3ES/OXcXs9ylqvZaHilssp/CLBuC7w+0hEwAS6+FIga731gzNajyWoph
8Y3CpGvbeNAQ/7P8R+FFJzBkv2cNkehpRM+n3R1FD5GhaYYBtSduaXXb6A0xcDZIlN9HZvoo56Mn
Q7K8l1rBY2PfOTe2uBuddrVRNwviSd1myfPMQxCbOQxWDEh/0CfR6PMutFzs8Tf6qpmrRApEzQN+
Pf+SU1EWW7B5v1zn7VhIutoin2MtJyWJPhSW9mFMR29ZoTojABTRajgUUy2pxOSOMoFUgJ4oUT8W
kNJJlebVaJpjOcjHOTVOZlG/QeL4RzJbtjL3J91Y3KFL/+iG3+wsB25t0ipNqcjMRf+NY2TiDP7k
RtADwSgHaCr966vfDVs2BjlcS7QkTWeMkbsLCM/A7SbTh3wQ9EWL/FPnwIxMw1ppeCsCOlnKs3Py
xkvSwLxjeFY9m5rbxH+5LuZhm+wFlEwh9j1Amo4u53T8ODV3VfN8feuEy+KOeC+r1aD1KET0kUeD
2k99/Sm6Nb5FRysoT1Eprr/vXribr8W9DxSllvu5a9B5adKHeiaOoWADTTkgaf3Qp6lfRgraUNTl
MBeLYEdFx4QDmTXJpWgxIMxIKGSZjnklutgFrsiP60UWuk+kFIeeDW+b/gRSK4xxvGHe8qPyPgW/
3MzCw88O9y+PocuOGlyUBPEn2hgpYUJ2sj8F80F5Zuo7Peb2hsMgCKiZ010zxiGNEq0tGg7hMON0
o9W3If1izc7wJxqkBrSg/u/qMTgQkQywki1MgMe4m33d7wKohTwlDoZIUJAjN6Jijugc8GN7Y76E
kC/HWWtdYrrMIEWRegQh2hu7ytugT13B0RM4Iz+511BqgdOGXeWfoPH8PY1tzMeYj9Et8UtPOUSY
jfREpObsOF/7ehyktOlkljQD0biGlHWUH/P2NZ4/E9CY1rPoRhedBQ5a0koPx95EqQaE38aJCaIU
wfA2vmoIjtjMMaRYHkQSRKI95cBFNtKqQIIIIWevHM1MduO+FKQC9pelYQQSFPDqL4KhMzq1xqHq
dHfKkntDVQZf6TDUBB7RVuAh+0ftYoktdoP/VW2Oc8scpJWVIKrSlzqZ7YQ0tkpLwXTs/r5dTHG3
W7vqjbQWyG8Y9CbKXto5uO7s+353+X3e73Jlzg11HtxZCZ/bVAlqKT0uI+rCo3wr55bgG+0/PejF
Hud7Y65lDUbeGTXV4snv8l3GrR6wmDx3hOXQfQC+WOO8rmoULVuSnhUlJxDieblvPOhezJrKWOtO
JP8RBl/scddYTdpwShusLpLfMsvVaH6SM2SJaPN3Hviestp4YBSRdbVCtOalFfmYdJHfqs3n1JrA
+148XPcQgbO/FyM2ppIRObaqmnFzkqOcnlNQOSSeFH6/bkXg5+9KThsrVTFZtbXiSdrLleEaEMVw
1DUU7JoAIRTu7ur0ei27AU+ZzLpfMk9Rn4SDQCITbJ2bdYTpDDmmGsQK+foa160tTS+kE1L9sv/o
r7fFf36mcKhgSNHcFB2sVD/+bZ9SiY3mReu9SwWiL7iu/nLrOJzo0rYbqglbR8aX3nxUqjMVpkH2
9840VTAiaQrhm8KsZCqLsMeQwuSko62Vnoahw9Qevsc+CzAM9VZHYwMkZzxRhXXf+y6Wudgph65c
lykgYLP0wwzqyrg0vev+zZDm1y92scC53hBpUZ8TrI1Yw7HRF3CudJMHGc8bKDk5jVUHlqz9UY6V
XoxyzlhQ3PQhIydnrBFd0B9UAK1YgGJvfMFQLFk2FZVS3L487IXa2nYtMi2MuAYTW057YLmrOhB2
Me0C+sUSnxyoajXscuk9FQ9meSd3EVMfOxfD3z7KhKIHM4vPf/loG2tc/G72sjGHE/toVXxHjOo0
gih8WupD1NCDIteuMoMFYY3BVht6hRKLCNl33XJjn3NLpTMyKWKlvFJ/KuUvq2i0aj+43hjgvDKH
grEZkRF9UrcU+nhsO3sbr4bbfwlgBvv6IdhPkm3scQ6pV4W8ZGAGem9Pim66lyTQA8OvniNX/Vtb
PEaGFSkLBWt7H7O6ZUy8aoCk1U3piNJxou/EgWNftGVUzbgikevxWjy75jRxr2/dbpy22TkublIm
M1WWGXGgMhR2PTyjjTsjfr0czPSf65ZEi+FipqKL+1UCk6c7h7ZiPSn07frv76L8ZiUcWJBFrZdo
xnBGqPnTdDcpH1NR74DABP/Yp1m0LBFjN5qT1NGS3q5r9V7WRboMu5HRZSX8875YtKGwMJcP4vZv
7QhdThXppy4oJEXw8fej5o0lDgiIBeC1GOy1aGCG6K3bvoKpEG0eTLhVJHolcDX+hW9gRAj9JSDW
WuXZbvNHK/fa7LWOfvxRTLFZFfPETazUgOHOGHocm2U9rx3U28+TLsgO7l67lmYQ0OOgIPZeFNyY
UMLVMOZRQV5paFW7ANPUMKq3U0Vqu9XlG9KHRyVdBEb33e9ilDtBklTGYSyjtJnHX5bsZi5+5NnH
64do/5Cyu1ZV0WLKa//llTwvi5mMbrKe4uxU5J+u//6+a19+n0O0ZUrHydIREKk0GIfYKbrsEOFF
raHAfd3S/he6WOKArZQqc1B6TI3IcWET+UOoTnYlnSElbXf1Gyl6gT0GL/ydrhJZQ64dqhE6X+Zu
SWzN4PwEVt8yUS7G3i976UlE4LJ7ZFWCeR9ky9Dlzz+bwI5thZOM6yc+hsEQgEQDcxUNJthr8CiI
pr73PpcKH9fBJGwqmKP7+SQtZmeucsw4tBqQaITfpPrQYEv1ThPcqgJDfFdWXKyaTEL4xUAeFflg
5aWTrM8E2inXvWLvCKkyNQyCeSlUKrnARJ7L1Ow0FIHM7PNqPMbxXaaJGgL2orutDQ5+sko1EhPO
4MZrSZ2IfEhiastN5yf6Glh16YRaVNhhb/nyaPoKVUT/gd3N3CySbcIGnAqrreI6n1ixfvHKI0HP
BeokXhLkdnPbHYndvkS+MAZjd8UvB2BjlTva1rBUel9g2D3J7fo2OgxB6KKTJW1tloZpAxyNv/uW
3Amvp7mJWpxxl9Z+3d7MmC3tBTHFHhxuPyWHuFlfDFaiIGaJVRnVyT4lfjPQPxEuQt4QAlqGrOOg
8Rc+MY1cGyqkk+jn1Y9uclBNS456p0NptT4lQpbG3UOAw2xQKNwomsVtXLrWsWrhLnal7pPaPi/W
S5wJ0ou7LrgxwW2cWSdk6Fi7VpncxpELpWo7NfxBWM3aQ3lVVTSiQfkAxQPO1Rcw40jzgKt+Rukx
uV886Vx/YJRrrB2ywGsDjQ4xysml8BG3i/cby5y7d6ZEU3AfsyZgRqMtQdoNhgJhnWIXTTZ2uI/V
jBFtQwVDuWsn26ljGRno1AOtvI2Vt1Q7V/J3q0rsuRBpnO9fNBvD3CcExpeJyt5wrK8Jbyq8c3Ic
ZeQ3ncU2BP4itMbdNJPcT/2cYHBvcv7NPM2voEbw2DwNlKcFD/DdY31ZmskqlhuAlNREi0tCJpBI
a49VodtVvh6ug9PuAdiY4J74ZJZNa1Cxe83w1A7fQsgYNwcp+nbdyp5CnbHxf5ML4HUkBxQ8Fxgd
th0GLIKnrnmTPhtHzVWDyWX+XwbzXXkn4tgSnDx+FClX4yqs2FT12KOhL3mCm9qxVjjT6IFm0e5W
0diXyCD7qJuPhkE+KUoWvPFp1t/KK0hYp8U3pzjIJDQCZJGLWQZfsL27d5qqUzBnQFdFUblwwaxo
TvQUQ3TTaYXC4Xqw0JMpnyKUJEHMLYgg96hO8DEv1rgVonK1WBiunN3/R9p1NcltM9tfxCqCYHxl
GE7YHCW9sLQKzDnz19+D9bWWwtADf3LZ5RdXTW8T3Y1Gh3MsdOcOOMxd7AfAcNGxTdpflbtwJxrq
3g5iHxK58KkFtVzrBrpnHfBYJZLaw/yQBHc0fwzKfRVSOxDN8W673odELmxWUdWOOonwStdlJ1m6
4yyNvuDUtkPmhwwuZEoSHpkjRStZ9QOwRqNAeVLRmakeFOH6o0gdLkgWMWh4O4r2qpm+SMNzLkKK
3g4jH6pwYbGNux5NY4DRWJXpaG10aNr6oZVzcLOOz4LPxoz5LIFTLc2kwElgCwy/O9g4pnVRURgD
G2XQruiOARfEh+6FOmhOP4qKW+znLonjLCEOlklSFGbtwbXWx7YKcw8EgX5z7pKudOJMweoMUqcN
yluNWxwatwG/NgrWkhfs6H1xYoD+WENHMi5w5U2z0HQVXAQg7VLPVkDKpZjlwULdP35OjGOaic5q
8+OtBHBxfxjzPh9NMHiPRykDE8/7HmpwFcew8+4rm6zOnPytFXT4N0PwSioXDkEINg5dhlxEMRIn
AGQW+Mrulz7chzndayV50LCraV82y80QtZLJBcUB7bsmK9l2QfG9je/yKbfTwYtMN4lHW64Gh3Yi
y9wOxCuZnCdoeFW0CoEnNG7yRHepR/a5M+T2gOFEc5ci9huVQE3RgXLeUJhFYbY11LSC/g68uiez
AQ1EJOIFEhkm5w/DkpZTGmBEI+xAtv1ZiXeXT0v0+3w8zORFT0tZdbEqOaTXYfP6336fj4d0yaxC
xhbNtOxI9Uqln5d/f4vsVKcfR883gtQ2mCVVwdsIxC2lXe2Ul9gLXEy7Y3oGe4vtzvAXD6PFr6Yn
AlzYTuZWsrmcEThduZLVyHBoCo5V6oZ4tlvPTH4Qu/GBOmgSvYGOwLVc+nRZb4H58Ysghpq1oG5A
MI6DV3m+T9q3WheVJQS2wVfIhqQdxpF92tEJX/Fic1UnvQcR1nf0NbzcVU5CaPZtiRYgETFWZpg8
hLkyloMyLpgTjWIbob87jH7s5Vge19CRwq4cBsteRUI3ZeqA5aQmUVRsAP5+i6p4Fephh7e80e57
oFnm939wUqvf5wKFWaZSMYLbwcVajd9GyrU6Z14nTaKbczP1RcscZWAUyxS+aV4uYxFHVYBY71cH
wFX4nd14ls+YOsWNrs2GIV1J4+6zeMGems5Q/kjoNYccO0Kp03jTQ3zQju9cJQL12Fc6Sz4MQzaI
gSKqzneWm0GOgqpBsUrJj5l0ksLbLPmeiSgINr3qQwofTHKwsGWtnqNg3x6KEnvP2UERT4Nu5m0r
KVzYsEy5XhIFb0D9nm0BwcJLpx4d/ZFNYAPZ9HP1J8NdgCz/++vx0SLPWnzADlmpXJaOVH5KSQTu
6RDMVruyE/EdbDrUShifdNSjXEUESQfqSDV45WpNdCm+18zPrMEEABITY6I0/LvPLoVR9QqwLIFa
NGGEVwJD2IQbP4YZGjDD/JNxjaF6FCKAQ4N39oMw8m/quPoD+GszSGmS6Vi8brCmMx2mK9VZTDty
gye2XFtWdpa6okC1aZwrmdxVWvZ1nUakBRPckn1b4gUUGUbX7eXGGAQhS6AdP1QWZYWkjiY+rzQk
15IyPVMz9i9HRXZCF06Q74oAP3jqxwZ3ixZMXkACV2lzR26k+0i7HyoRkrng0/FDZapR5+FCERuL
2m2KvSZfB8mnywptR8SP4+FnyoC4XAL3CJlO/LLsAAFoTyfJqbz0ifl0LCw+iFRiZ7iqroSLbMTE
QgKwlDGgBTKo9iIlgpE/0SmxP2IlpAJ6TlqEeLVYSYjpRXU5dXn2TGIsn0aTVw6xqKq4tXpA39+z
qHXjRuYEFnIJEB2Gl5OSxQA8qGYHS7VfrPJGJq9Vf8Le5g4UZUVzdfn0thVl7+i/5HKXdBbP0Ugy
dDwGLbHz7ls9HWfrmDb3/fzjsqTtt8pKRfanrL5plldhosrs5rztPfYQrF41j2GtpQcdo6jl658s
31D0zgxwSGqqwadxJYkxSt5DN1O+jodrObnKpIfLSm0HjA8RnDGaS9lFWKRCWa88dcZTSp//2+9z
ZgEO5UnTFPjWWN1I9ZvZCexc9Pdzxw+UZzPP2Zmo9XNb7JJK1GwTCeAOPVLVPCZtCvuiVypYOnXB
Q3/z9y3whBJdBrok3/dVMNoQlRqeiaryBHa9wRSkX+wDn4Xrj9/n272kHUAFsGCSQVXKDFlEUPgg
NHhGZTD+g5kJ+OHfmvAY/ZqlhZI0oNTfyIk39s2JpIPb5IEg0mzlk2hBMeolC4uafAdPX5Yoyk2E
zyz42rbPYXuMNQDzpSJW2q0Pt5bD5cnF0pBQybHzXTdXQS7ZRoz9ulpQvRIpw2Vc+VQmTRMwSnRt
Z5369pgGR1kSXHAiTTgfB71uoJYahGjjqZ2OaXdUhYO/W7Wj9dfi/DwGsKZMsf6FKhlYCZ+I21yp
XlJgpLnal5+AreAAQNyLjuZp3pPD5RjznjTyNo55Y1M3sExLsLn7e2BulMG0tAGvefKoazYA4xY3
Dm1tbx6MZwVbCi71tCMjoA2FKEibg7Nr2Vw+uYRDY6QqEpQMA7rxEQWMeceYpkVzs5uZ81oQl0Ri
PKWuywCv0eigY9iAYtCT8ZfmTvY67fW79h3vM7GHH9GzcSXdiXLYTSjAD/kGD3A+pUrQdzkUTQ7F
ne60z92J3JD7/NDYih3dR8/5SdT4Esrk3ltxMEaBPiG6I9XsrjSUB3O/OGHRPdilfuumd1ij3IVv
l81p011+WZPBQ503lWIaJCrw7I9GH88FIMhoewsEIJfFCJXjfD+pcuzWKvigcBrs0bByCYau36Kd
4UQ3xlHdW6M9CnvN7JOd+4pJZYr5fLDDco5aVXo+j4zVlzXTGTPQEtrTEWCc/2bJ/R+840Madz0T
oplmrONF2aqqXXWTF+nWsZCM0W5S4tXRlya0rrOmAUOu9FnwfVmAvqQpFxVM4JD2zQAQ3r8mLmPP
uAmvOu8dO8CbBHnIttF8KMqFgYYqWh8ZLA9pE1tRMLDc+CoR0W9uXhfkQwoXA8KyS2lFsGJTzdSV
o8MiAXQNGErBLMiqN4cE1A9JfN8eeadFp7ZkAJyGbR4ZCBVC+WneUS+PbGFwYbZ+4awMztHDtChl
fV5YcMH6wU66mQq8yecRoHyjS76qe+GNtZV3qQpqUhb+wTYb532dNBtgYYKCevZCy9PcPF42v02D
WP0+d+kuaCzkXYZ2ZS6VzyCaP1oGqNC72b0sZrOSvdaD8+dkxiSsVmAEjm3j6Y78gtEVd9jniafa
mMjENFi/x5V713bC1ptIRc65q0YtqFVpPRalsDtZy7tcv03+ZKtsrR/nxUZVLAtWsGGIgV9mmY0k
QBCIRWpwrjvlGgBITMR7YrwBc7LFSIUi4q9ijnlm3ytr4Bw3WEI89FOGcSU3Xtu8jrrm9Mr3qHYz
8pVBDEbBi8AwBAausgf76rXa1hpF3ZXBVjyXL+FeO6U/zKfsJyYEgSCb37avIvjEzdWQ1VHxrVit
T5NwYL08tq6RfWeXSwcbTL93fit41WwGwo/vqbLYv1JuHvOEdmzuIMhi21zQMdSd0fR1KhqF2SwO
rZXi4oQlNYi5MZLn6b1RVPp9gRe/actX0TFzik8i/CeRZlzcoLSszbjEsnykT5Fd1YtLQ6y5WuQK
BDOC4LEJi7ZWjgseOdhJeolW2I4CTvYhclJvcXWM9JmH0De+dMicJx/DzrsOuFqxK0zvRCbKBRAz
z6wqUtDAkf0Izd8CKS0Bv+4V2wVjgKXR8U+mBdYK89FE0eQ0HBBNpEzeqxH19V4WPINFSnHhBDs+
Kfax4eqmNEkYIEwzJ9X/ZH19rQcXT4rEooA4Z6xxxMCg7NR23iLHb+OUZPugjj9djiXbEVIDpzxF
tw1V+9+9rbRalUwhvK2goW0sD5Z01c6CeLX92T5kcB7dt0WYTiy1kTt1dsxiNOyhEkFNb4fhDyGc
M5vYxesqXJmu0acOo4+0sHBL5+SkT4WnTdm+slpnqjJRY2U710dl5O8vyLRfxSs66mkqq9AufAmu
5xcGD4aX4nJsv1E/2icgOFIfLp/Ze9X6/Mr5EMn5NlIONmGEyhu51X3iph6a3bvoE2OTU58KIEXI
O0wb2bOd1XYGWDQ2ayEc7xBZDufhE5I6U4tQrMF05guDRVv2aLS8NZgSyxaH9Xmw2rX8yYQHq0P9
/bU5L0+UuMS4DFSX86NUK3ZWeigmCdKGf7gZPqRwjq5PslENf7/f2CKrZbyjahFgtKtvlmsJcnKR
h3A+T3tSZuDB7JBRtsfISO9zM/QuG43guN6fcysznZWw01sN6wwGSR01Su2UldawRXhZzObox+qA
3jOJlZwkMmlvsK6OfKxvCje7BVM4G77QXQR/L7OxtORF93LiZNfanQidbLOOv5bOhRqazmkvy/iQ
rRfcK/6yC44EtaLqlA6YYjdPIKd0BQqzn7zgjO+2tFK4znCRLxKydAZISNwM5Qv9CmymXudbriKo
kIpOkQs2fVYbGYh1OncBySbYbYq7sf+PItifsNKnwQjIpDFYMDU6aJg/jjOni2LnP341LnqEkRQW
RTdO2CzuPdZwX/YDMM3zAybDdn+YjfzyZ741HQKrchxizJGrfv8CihkQBJluhx1NoG86mOv2RVPI
Aod+f9qtPmJVZFkyF9hszEhxUFpj1zep6BOKZHBBIxpybNKkYFtqMkfxh6vxetqHz9Hbcq/fRvsc
U912LcjNBSL5HnSK51qizfiOIHMEmUM3Czom70/zC87Ed6BlUG+2o2piXaKR9KehNNpbbbFkW6+o
7A2GHh70eRp+5OU8HDprnp2ksUw3b2jlE02LvKyry9putXz6lJZ56+SWUt3QJs/8KipR3RhrK2DA
6LBrw8qH5FSmCfh4wq7UbQt9HPXGlNvCjc20+ZwGUgjQIOAiuV0SyODWrcr2BpgDkxdb6fC9p2o5
CsKnwL/5njiGcHuyqHCLcggPSmPetlONx2vkXXY/dkte+sxcsmQNeqppBW5RNX6tun1WdA7NfiTW
qRKPgQrio8KFrLE2JnCPoYLPNmAoeGbq527/nqJ46a32J7W6j/SAh15JY1keUoaSF85fNCAKkfsm
8y9/O1FyoHChq0zMEL0jKDQ6wT3bHo1uc8wJlaiWgwxkpz9clsd+7tJZcRkPGRvaRgsuVJAeq6Vk
Z5FlR82zFtUCo9gc815dngqX9TSR3g9GimrJBJDU+chqTsku3bNGRP3JYtrBg7B4KQpkzNouacgF
MvTCGynC+x6ZZP7VAJaiUflYEHGsn4wKInFKUWVN4GWUq59gJQOcmjJS1yGTHY0AGLyv7CWdBIoJ
To5yb6t2CLJwZKhxWvBVjr/lYWorC6hi0rfLFiJSh3ng6rKRg6wluQxY6UYen6omcho52MmZIjJ8
QfTn66rDINFimZjhmw12A6288KzCkn286EC0GjfZTWBVXp7GtixXntI20aHNAJZaKGm9q7NaAW5e
MQre5P9gtUDTJlQluOI5q12q1mqaGFNfsx/fLG77wLot2YnRbfQlaMHYrGXmC0fNt8voyodczmoX
XWrrxAIFhnIPYNgAIKDWAxIYsGkxaj4hLPT2If8Sx1P1yCr2JIxKQ5kxUw4IB4ldD+VVI6X/7Yqn
XLiOE6NsewuZy6CCi1p7q9vH/2atTNGVtZpdF6tNDucLk32j7eP6XhchiYkMlYvQS6lL/RiqSFPk
wh715yw6XNZB5NlcTJZKtRh7FfcnCErsXtkl0W3SXdW6wLa3z/xX2ko50waws4Q2Ihva7Ca/ySNU
45udmgqfMIIATDlTHpMlUusZdS1prx+pS94kBwsi1jUrImRgRHNFG+Hs+1yI+HwBWzUVPOQ7KJbL
k9MNTWPnKaoVZnBVZc2OyHolCMUCi+Dr18Y0gG+oBAxx1Bt+Y0VPg6GKcrftjuhH8sFXrkOFECvE
Bi4Sg8GtHzAxcPX+nrkV9tQE9qeyA135ECkVwHUO8KH5mD80t8kOxzWdLK/9vPjyrgS2F/hqT1m5
u2z2/9AG+BWEdM5Q5HSWc0PCoAIGBZ4YjzdIQa8mT7ErxxQ8Q7dV/CXqrEsZZmYbEqjYA4iI+g0d
d1p/laQi6DdhHOdu6SYsOkAbs/4NhpYXFNOGfXaaHGVX7ozDn4z9AYT+12XFXdVaagW6nqDlkClB
7FjzYrphlZVOlU6p4LC2Tf5DFGcj7dy0MVj/UAqp4v2goMGbSO5/sweD/Q0rO5TysJKnEc8VGesN
DEJ58bXjv0Qn2w5SH/rw90ZoTkbWonvSol7AsElHwIgz4MEdWyPOiWM8XdZuO/p+CGQWulJOSRrw
8AIBCaBeVzN5LPNd1H++LEJk5Nw9AmCdMcvZUyI0PmXldaaCzc24W0QbFGdiKFoFaPkzcAwgVSic
25JxajXS6yCrJ0+JAkwY6tTYdTR/XNbm7IO9iwH2hinrQOLgZ7WkIB7A6ICxOiU+JNOL1F0tosi3
qQlwgXTNAs65yrcrkibqtECRB8ZMJ4c/VfN6ivd5KDiWTUV0RcV0LtU0QrljUSslyfOIYsQx+QK8
SSN5BJrb5W91dgOyb6VbQDkyTWCj8Iv/RpNivVqXBhexxwn0uyH39eSGdm9S9fWypPOgzYninLQf
wDRNKwv05RgLav32B9vdAgMxGyAQYuxuf7oPvdj/XzlNT4vADN6BGOPqLjKnl+Bk5IUg7jB7/S19
4DRiVrISUgxY5wb/14AaM2MOYTCFbPRHiBpyFnI4OZwdKKM1BMPYww6IS2JbAhZ36HV7awIKY3pX
3ok34c9vIybSUAxVMzXMp/GJSgHk7zqJtBJv4QVgLHQfeijXYx95BEOryJs2D2sljLuN2iod29xo
B1eRPxfLo9pYKOx9Epjf5kdcCeHuITnTWimogShIels+sndS7kevpAKjDRumzLDGeFkis+cz6wD8
j8lmnEyd31eclDDNS6yruCNojwLpKJUCjxII4FspC+CM8PeQwc2AtAJb96axF1j4eZHp3Q4wAo1N
KvWcsGY0oxyvmBCmV7KR1xMYJAGW6IKQB7SROvxXCJO56VRYR/hbIvfYMLs2p4ucYE7LqO9A/uWG
sn6csvCUdKWvmgZgVOVd2Igo4jYD4UosdzcZ0mCWsoUG9NTVxzq+oxi2pbej8lWrRYWmbXP/pSH/
hK5R4JpTko2u1juYHrS79l8s2m2fHCxPw26fqVF+dTVM26Q1u3R045+6Hxy728SN/WK2c6weJ171
LHq9bWq1kscFw4mRE8oz5NXtQ2QudhPcSNXzZZfavkNWQrhI2Fv1aFoREA2zq7/4k7pjCUq2yhn3
//NWBrP8lSjODksz6sgSS6WrLNdFdq/lgh7DZgqx+n3O4IZYj7tGU0p3ru4m5bkeC2dUD0U32IJv
xqqIZ3HIZGRvhqKfA2anFqkGKUJ/ZlIbr1s6r2/bPc2jfYHKR9ZKXzQ8QVtLPUrJuL8se9OpLN2w
DN0A6DPf71rKsVHrAug+VXkbx0erwhAffWgjP5pEKMjnLVecF0NAowAGN87BLrW2yY2SETs3n3pv
uJJsdmctlhsq6PUy1r7wMRex9m3Z/FomZ/Mx1rfHPpWwwKGoNja4BzrYwf9cfeEU42zelPpCMUD8
jUboa1dfh3qNvtCXywfFjJm3kbUinLEHujI1E0krtyKBX0iS5TW58lJmvU8sPH1p/gTadoFxCE+M
8wBMAam0DID3hPGR9wZG8yZ/1wmmRuAUYD3sdqIK9ZY9rtTkN5VyYyZJFpVYgx+umvYUGinAA260
6MESSdpMoNaiuOd8m811JldIN9R7Vsta9qqr3xJHc8DVJxyCEdihxSdQAyp0FZu4n7PHoWxsEwhe
89tlExHJ4PIn0Dm3Bgnzys3y3QQoz47sZVGSJpLBMp5VQi0RaaD5lExuFb7RvrVT+bvaCArLmzKI
oRKKPqol8605dZDp0stGz2C44ayBPViOJkKtEgnhAoNqZCXoPGNcvtVNVT2WsTsrAvcRieDCwtLN
LenzoHSN5W6IiF0Ed1i1dC4f+rYZr74WFxikMCNIZBPkf9RpAL4VuPPnPMbEAmNGsVxZUG3blodL
SrVUSz6HdFWatsDkIXKjYWfYMqa5Sidy6bWBcc14J1op2/yECupg2nvXgt/zM7qBjjUbMckW3VZp
/nkhM+gk4gfBR2S+fhZdV3I494wNTAKZE16+dZDu2jJ90Ip8r2fkaETtda19bTFgaSmTM14NyiRc
AhJJ5xzXyMxwMZQGn/Sb7hs7gpaU8h1nGIH0PZbty7q+TwZc0pVzYTmp65ZoaumGN2Fr7wCo/1zs
5118TW6qn5MXvsc/E42p0O1tK7JFI+KbIX71rdmZr0KIQaoaY57QdlSGvdQ29lSa6Nyag62RySml
QfAI25ZnGApRseNB+JpWnWqlJZuoBGUJxkNo7U7jD6rfD/3XRuoFKeP2jan8EsY3jLMIgEydhRdf
8y0EAxfGLDFPHbmh336q4Z9fm5s/e5wTsHXIhMqGZvG19qaZsB4xdZU7Jq/hcJtFDcb1/te5Q5bi
fMjgi+ytlGMiOJsrly5XWXkyYsE4xtZLef373GWsAotxUfFAcZXgbqgaW40/Xzb7zUiyUoDz8HLO
4WEVFKir00h2sXVY/ndCNu4jcX4897E0aUnODn+OHCWz2YjvtJ8/K71tHDM4mQxmXtFS6NYzBSNL
rGIL8haE5N/9aTTURFOltnKL9JZ2ftgikfc7EajIdtxfieHCRlNqzdjJ4YxdKRdlfK/1Qy95Gxq7
v+qc+fVPHqtrrbgoQYe00UwF4ur0MKeLrZnAKs8EsXDbXTWgVeHzKefAgWnZhPEUwSran8UBq6VH
EEpVdrtbnPYwXVcO6B1FY+Dbx/UhkjPELh5No21RxkiH0lPVckfj7GUm/c7I/iiRen9QEjzvzPe3
+irSqqE1UmVpwEYdYF94kX089fwgoe5l1zpvZzK7BzoF/qvJKAvxiU4+x5WVSxip6LMHWTKoPfQq
cSqjwWCA0iy2ZWU3RgH8d2v4RCfjUSCfpThnN9pKPpcCmZE5kqisKzQbhwN2FE8LxkQB57erAGpc
/Ayf2DR2uqOjXSWeQPbm3b2SzT2RgnGUas0CGhSJQr9ou+OwGH7QGY+59lUpAW80h3ZjTD5pXxJT
E0TlzaD2IZyvUy2TJWsGiM5dqTvp7ee2txMialYzBc4+rgFfA1yTcg5MVjW6hkUWPG777HHqXgf1
UFdfzPHUzNeW9DAlb5c/6KZKaKWhK2QBDY2HkIkqI+tpHGMWyIrtUp0f1Sr1uywV5ObnK5PMZoFE
psoWZoHOIDdoIvVdW+HC+X9kPG+pPPPJug4PMjadIs+qbLDx7XQ/f9MFNrOp4odo/o3bdZWZ6hLc
MmhusvpxzJ/I/86m/Lt6PA4H2v4hjdJsQN8/8McbtmlSu4afXtWHDrtck+B23by+VypxQS2tKyDw
YLrdbSm21bMGXGhBFYqAMkRSuJtupnUe6SnKHXp6VJTXSMguzP7MM1tfqcHdcbgjAO4Dpi7MZbAr
jtjLnk1/MxK09Fa05He+AMGdEbOTVXieRysEXSKkNb1jfdIx2B7dqV7oVZg3v8cyPlCvmwf9W/KQ
YFh0Eu3HnGNJvItHd1Q3wYSLJtLv4qt8kYolg/jW048SkNjiPbv/gv1wspzWlTBZqdwxIE62oaPk
2LC0L7v6dkqBtdq//wIubgdBVbRRDB/UbvWj4i0Y6w8Phg/Fd7ErSig2792VMC5QlwWVIoD4Lig3
6pZtNaAro4OXqM2uUPWXy5ptebgiU4pwCdoYkLn8/mkXsw36csI0qhX5zdzZFnAPQhEzmkgIU3hl
Pu2Shs0oAV4n0HLHnByJqHZo+P9NE85ILLlJ5FktZleK/IDMTpjusnFw/kQIgFvQ4dbRsOf8uqgx
y2+qWPSzOlCGHwn161L0MNv+Wh8yONdelHAYUxYQ1S9B5IR7eooejQf1ybyd3cZW3poj6Ci9y3qd
T5zCxRT5QyhnB4pWFTGR4WITwMKSu/ZhKexedxhsCVYDPhET9LU5tlxn4c7dVlqylswZx5xPVF56
ZAYNknWWDk2n7MR4rwtfuDMj+rScjaAi2CZzGmA354A9AafYkVf9OxAwWDOaOoNfXcu5Dbq7yx9X
JJULHr0hjWOGK9zN89ZW5cjOI1+TBOb/PsnO3wgYhsEojEEBlcIjpXRDEqvgoGOpZXgqrgJvPL4z
t+0kJ0Zf2nTH69w3v2teeRhBCtVc0zsdo8R/oQbPgr/mfIOU2dPqr+FOVc6J2jYVEt3RMX3FgR0f
W9Tfhv3goFJqDw/zXrRCunXnrkVyhzuHBPRNA0Sm2m7W7wr1D4q969/nj5EMS4DFuModTMxfBy+g
aBpiUZF001ZW342L/RLcUKIyAsyUPqfSz3k+heTtsjludnMVWImuopvGOiO/h2NwEuepZODBOjra
N8BewULQvFiOps1QdXo7EJS1tg/mQx4XWyqYpdHTCNv5nTM0VxN9vawQs6Vzy//4fc7WckMfDAOD
Wi52pBzL2hvaF31EW7oT4FSL5HAGplgdzcKhwNm0+y65pfRLKn/TROuQoq/FmVmchaakMW3wtUbp
MCrPl7+W8Pg5E2PJXKGWaL4o97IDEgxUfuJn6lcvM2CvY1d5uCxv26J/nQ4/WYLyAgBEQ7zKINZW
g5+kAJ9y8ke++SGEK8pFRUtoDnBN1yxfFCwCF4qfikA8NgcGVn7zniSu0pg+DJNwkdoZHb/MtgzL
M6T5oaqHXVzIP2Ui7YAc7ahl/EUDqmCe54bgHmH2dcHO3w92JV8bYkT/HPaXjpkTpI9lGNs9+IEV
rAeWxv3lYxNqy0UJmiXgSikhLTqYfu6Fx+zEIjcbkBBtuG2bJBC+kFMhLmHK5PeIFIYSabXURHVg
Dzg8pFa7wB0/Vz9Ne2Hs0T9ESQcz8bMvuZLH+Vglq6W6tPCxTsrsuP8RBI9jgsWa5apQP4UVgHQ7
WZA5brr1SiTndVlvymZaY76PlrdKsDd1//J5bRrHx+/z6wdyF7YJyFsA2hxqL2TcdcmncX6UFPlQ
ip6D218PdToF+O8EhZvfT4uUYaQ1OixDBYcOG1XsvGhf+aJJvm2NPsTwYV0frFg3EadIcB33t8F8
k6Y3GSDEMmxB/snH+xDF2R+RGrDBdNCoxe5odLK06xrLtmlhS10pcOJtO/gQxZmeNchmq44Ih2Z4
Gygvk/Xy31Th7Gxs9UZJCph28FzkTxkIxiKvT8i/gOZTNp3olyZ8YA+mqEOfCpLIIwbrAM7Xvcp3
jafu9L0kBN8RGANfIE4sQ6qHDJ12dbnV5tmW8x9m/hVNDG9pB//yJ/yHcPShGdN8FWjzKk+XogKD
GfajgfhA9tMpddJD9sA6joUjIp3brPAp9EMe96osRzJHJET7nd4OrmTnx/R5TFztRsW0Eds+YGUN
esh8vbWt75d13bydV6K5KI8aZjMQPQHmaHCtt7JtqgdJlNFsPy5VQmSUbjRZMbiAoSQDsNdizK8o
X4IvjDMi9Aa7dvMr9XvwVHk94DOAQPono5EYNv4llYsftE+qOa+RSoOBq1FuFdmVSC3w5m1TUcHm
gX9N5DJc4pFkNRkiWiJIPc7OX2OEEXEYGUxgV/eFj5r65QPbbAQpK4mccZq1VqPSIfe4K6dv7Vf1
vX0Q7JKv2j0jSwEpqCA4bkaslUDOOjOa9madB71bxV+H5HUQDfa9b8uf3cYrAZwNlomRFMaA94jx
aHwyfXJFQbGgu8QHrigQVEN/cgDk+P5SDVlX8lU7NDvBV930g9XfwJlo2SxTCSSlCls/mo25SdYP
NT9XnnE0nPLAlsHiR1GdT2g8nIXOM4YYeyWqXP0LMx6o7euH6T49SD5wEE+iEZXNGLrSkbvlqNQM
C7wCKUg+HibpqS26A1aq7bEsDySUngSflP3158dqgGUEJNEA4OVuIvQzmg7TxL0bor38xGoA7bXk
yHf5Vf2teCGAUwJGiTeIqsXbJ/lLLH8t9TGhzdgjEYpUb4muivJOF01RbrYRFfA+/r9q/G1U62pu
LgNcgg3/MzK8Hn1YcD9iu+7yRxR8Q/7JMSq5lqNrhlmAzjxhGern2Gd20dNXaQR19GVZ/2COH1px
jj4sM+ZBGfgKQAoHd7ki4JUgX5KfM/jKo6P0pAksRHRSnN+Dh1rRuo49RGV/UJ+DILPb+vWyUiIZ
nF+P3WxOeYEPGCbfQXrsNekhbVNByZb9oWeWjrvN0BWgmaCR+Xu+kA1p3IAdA9iVIDdLjcauRYAZ
m667ksBljXVthHUzQkKpBU453KrAXWiDo0lfKiJ4Sm9eMKggYqbRQiURXAu/a2OYs1a1Bl4qmj16
itPigglLZ/5s3VNMPkf3E9j1Hi6f0qbprWVy+pGoSqo0whXQA49dA7+khI7OcNQxjKLsA08RLKFv
Pm7X8rjYBB6uTK7ZuHDjli/GrsYlk3zF1JPzL0DlmNvw1rGSxb/MwhF4SZRCVoceLaNcL/3qpHls
HRczMG4psPjNbIsqYOcilmqw9Of388sUDMCEBsK8Qez4a3ModiArerC+0mvdBjaUz2hiCn8RjEWd
g3Oi4rsWy31SOR1pEJKENekYLQ2oyncqgLB25IrsDc/6wkDSYvDUDiBulk+BqEW3FSlX4vmw34RT
NQVxiumG4FajxBvbPZkSZ+oFdRGRHC7hsxq1tGqC62VuHsx2N6eSHS1eqnwVeAT7nXOr+XWKfOSX
SEEycGEgISm/K9PnkB7y9EDy1ImTyVlaYLyMe60I7F40m/3+y2eSddWUMdRAQTvPaSgHhtZYaoNN
xMxdwL6KTCh67DUHo2HlU7lrsZXsXlZ2K0ijGv1LIpfSyliEV5beApKBdC1PnygyP9FW8rYIUwGl
G1ZU0UX+3SlMDOw1ajYCx8SMnTnoHBX3W6LtLivyvoRy/u1+ieEHJvqqgGlUJtaxEDtVh9jpl/i6
uAOD1kl1Lb+O30usYGAV1QY3UxJwCv2tID9GoU0JHnI5BXM50C2wOP1CMtPGQv5zqk1228fXltp6
VNJcNYgE9/jW5bQWzR0fBZ9EjwYiKtbtaGNQ1cxyu5AfZoLpTirClBccJN+BjauykZoI0a1u39L2
xagyJ1afBcfI/uKzY8SgmAGaXhnzRNwVaALaS8KbB6WN26EEMTAGY3eqW/zsr9hYpKjQxQLyJWlc
wNYA5h2psYVhTAPMI1Fnj9ldOzyVtWZP9bdFBMy5fdmutON8oYwlo5vyAaWGffjAlo0H27xqPHoE
qipGqUXPju2E4kOezkFTmR12ZWmOgJLnnjrb6dfFLdzgIB9k6ozEBSoFmOhFsH6bcXollItilMQJ
JvJL3ILDCfN+Nf1GUzuRDgJL2bzcV2I422/0NPs/0q6rOW6c2f4iVhFgfmUYTlCWFewXli3bzDnz
198DeXdFQdzBXX21rn1RFXsAdDcaHc4BaS72MjngJQBoUJKAjdvOUFDWMBopaU4h2edlbprbSiQX
ppdTUJrqUINC2rCOeWHtUfDYtdLoAMT/ABC/zzjnlTgW/K6TYWQGOxvaf9yE/q70xumCJ30RQqyK
jouZ/UpKKkd1n5Vt+YqoZwCrLfey6+xH0tjzLrBRoT/FO/Ael95n9lIjYPbA3IbOt7+Q2FzactGx
l3Xm6aPs55Xlpa2vVKOtaiKE0E3fZbxJY5uwXmRfDO0ClgVMxhFn7L+oqWwHw+P5JbHz+OhN3oRw
vkvpFz0HYyrOS/nVJ5rXosX/vIR/cSBvIjiH1WWTpEuSjspTJR9QFf+iabkfaL1HguGqJP3JqIO7
RpFsLcj3+aS7XZUfteQz9VhltZ2cH9OixQwtCV667ZWLdkK0QuJrGf0VmZUJ9GQ7qH6TxU9LDFGd
drWBEEVRTM+qgS2pIq2hk2WXmY0b6hZaAiSDVf2cam49tBUekdE9DXP1LIXlsQieC6oKBi1F56Bw
Pi4goWlkrOE1zb1+tl/BDQFsaH1fAm8Ch1W6E11VAuVSeHc3WmMTElK6unKU5Nt6uROoFvvAGe3l
8fg0E00s5oSRH+pb1+xhJjnhhYZGuwQ5cFHcuX3x/qPHPC6cFZRSas0QlqD/AfBqdtyWdkP9sCF2
F/6O6/vzqxPtHufktFilS9tgTDtSLkpy36uCBgXR9zn/Ei91WMoFAFhMauCqjafYX6Q4FtjCthfD
nJuhUczW8RGYDJwPbQkAqjAlCe4cACM+UlG+Y/uBjuzg30LYUleucmZ9Fm2H5xzjiUn3yz6pvHYn
7yimeUNzd/5c/iVCeZPGHUw910GL2aQBY22G3RyUffMEiO/8eTrKO3aNR7VdFY5AKDuNj6r+JpQ7
rSAE73nZwJaSQ33VY5lAEbksTuPOBIxNeNM58a4+aa5A6nb08CaVux4ijLbTsYXOq/5w0J6t3bLP
nvoXpDJdJlmBmU1fe0cXDGOKxHJXBhmqMhqUYHDLZJ8CuDIPJjuIvbH6GokAl0X6yV0LeOm1WcGQ
dDLNm6U7lfyipigGO6+fGpjJ3utnEZZpQGeDPfQANYMkWXwboOjDClmSYHRi26r/OjGI4ry8aXRN
EKFp3R1J4dYhCj/D/rxSnN0xSOC8utQpetkWEx4g+XwRUdPR4mSnV9Lt/yaGC1xHSy8oKQ2gvcC5
A6skjb1SE92Jot3iHEelZXVZLTVaO1yyQ8nBjwrQHLBKKsY3LyXXvBM1k2zeIiaxTAW1TSBGcOeT
SEXZazX6cArjYShke85OtMsdZfjexIktaV8/sYsrcdxhUU3Da97AiyOrb83B65K9lvrnRWwa60oE
d1CVKi3aUMNY9eKntMx2BWjxov+u9dflmAoc0qYXXMnizivT6dwsEWAziXndxZ4VEc+obTPRBe6W
Wf0Hb7uSw7l4o2iztE+7wQ3TJ7nVnNbABEjsyDkop3Hbq7IDgMNP3SsroZyLl6ammOoKYFStRxhV
N+bPwaRVag45svrXuFcKJxbVvbcTeCupnIvXowl0tJIOv1Q52ZfX/J1rOZiD///Vhzd7fZWVPM63
qzNg6OuFaaRla71dPy4usae9tOAGNa8pEijoGRMn1jctfSWW8/NJNalToTC/2N3N8qNhCPzudkrt
TQA/SWwNidHQDOtKq9TuC7frr0L6GBiP8/SNEBSr9JcpEMWkAnvgqQUXbS6XwkJ+awm+F3NiN8tl
lu8XsKKft/Ht3dNUViTAICQ/a24ks2wGCeRIQWdH1lMtmrXcvFRwa/0lgH8xtWkTl3pARuwepvct
DwgZkCjwHtu+900I53tHJR7jPEEuJDZlWw7lS7X7kRKURjOszFpQa2hFkPLbB2SaSBiwe9/i1E5u
+3wwoqUEep6M/M51KgPxKK2cSViIY272o8v6WxIAYN7HGLUu6TVIN0ZXKuzuuTgoO1S0T5IXq57l
BycA4gr8/vmlET7SkGSUf7sUD+o6be1pQd4fjr+pX6bh7rzybb9cMcz1ZxMJH3FUUm9ltYLsHHg+
wsWRvQLlouBCBi8LgB00hL6Bd17k5tpe587RZmqq/HiEoYYSKMegjlXkqxRHFhBHr0BM1Ao2cdOw
VoLYD1m9XLp6xpxYA26DUfKa4aXtf51fyKZdrb7PefekqdJQAYqjWw1+r1+ooa8mnwnULIug/oM5
aZSC3y/BUFqzWCTgUMjWctHlmq124B2KREOS2yt5E8NFMp2FHNKUsecqMAH1Cn3VWu5q3SjwEdu5
m9VyuHBGnktQ2xmvoCXgXHTi72zStPclb/xa/M4He/LqXfEgUrhtPXhbHfv7Sg+isZzGCm8t0Jjf
W12/aywRVLFIAtvflQRZoo3RGniIZ/IVUb+RUNRrthkzrTaOU2VpqMsEl2yJDjrPiK7a+kFvAbRK
b430uUv9RS8EtiM8Kk65Z1VSqAmUMgwDk938jZEooZDsjjcMDRW3MKtdS64oYtq8RVbr5AIY3FMF
BeYzkk7ZUc4PlPhhpthAELB77UIJRM5PdG7cDaJFSVgP8lC+RoU55m/m0XkJD4NHAXLePoWuaABn
O7/xtkC+OB71SNzPwcji0Nnrblg5q9kHYKwxsaPtffIgqjEJlsg3SE3olSmqEA1SY0TtcPJjReAF
tyutqyVxziNJcyBLtziz6XnZNT8zt3RkxbYK93WWD8/wJHmlEw4cKji/rZtEBdYXMl+qpmg8iE0U
FC3AAREADMHlVD2F5JBisqWJqeDFsnlqK0F8/AlMegLIBBjDeEtehgA9iYkrecplONj0WXbLXSB8
y26d21ok5/kHzK2HYYu1leXoAPLzMhMiQWyG1WsZ3MllOfqMO9C6uPUiH4iRAkjnRJf9N4AsR7Y8
teAIVws0I4t8y+bacKdhCgIjRzJPZWBaagqWuQLk7igqObPX2u2lcdXZKp4sFwy2N3Bmgaps3XDq
SiR382Ra2UX1iBtuDC1fKtpdY8zHotD350OCzWzUWg5b+uomCMkyxakK+47mwqHoIA1+YUjDXrpf
Y/YQVgAlG7+q430umpvYfGquBXNXkNa0gNg1kWsL4sOfxm7LsQyneQ3ixIQxoiPkLqQqm7XE7JC8
1KWbmfy0iu/nN3LTtFfnxV0/mioHQ6AhthrkJws1gTL9EdDfCy6D83I249/1vnE3jjpq4EweWRb2
dvTiU4u+X/qT3DLkf/BEYWZW4EtEishdOUXTJplZAD86Xw45WNjIo/UZXKzVkjTutSLH8hRRinjH
kFJbUasrUpL/zZw0zjsV0oQJMqvH0yuUHQCo2VmV2Alg3wWnQ2Eu/MNrvRT295U5jdaCBFiBEJ5c
m354qi/JHUOXQBrjKEZ7ENmQxjmJsKEgbpGRZmAUKyxJBHDlywpPvHJnHerPuQrLMCygzEGhOU2w
Ij3K8UJGn9Bld0i99AHI7+r15JW7wjdi9/xObqvdP8L4uCMYujweKiQSCys6zGrl9khfF50qWJRI
DKcXMZUQpKrIAozVTV0+VMt1an7931bCqQRA/+QF6CAY0YncwZDsIUW1WTRNsu1+3raL04SxM4ZA
isLRVZsXSQO6BChoNF+VVIGCb7vRNzncdTGEBGhiJdxcUSsnufot0fj+/HaJVsLdC21e6MXcQMua
qrJj0Gf0zXPaXfZU1PcmEsT+vjLVGS0dVjsi3U+G+mCG0imbC1cBG3dZhJ9pjEY662/T4RGotVke
G3kCHlpyWDCmVfv6jXY3qjcabJUlc6PEz0XNU5vrowoF8hMgRyD6/fq6lsSW2aGFo0+Jr6bDkWjW
d2r1P5tE9NrbDKmRHPlbFo/RZRklBaoQehzIvX5bHCRisys998ldATIrVMazV+q5yAs8ES/NthNc
yeZMWNJkKY8bJO1Gh+zwRvdoYi8+uw/lU3sS9n9veviVON6cTTqQqoTa9Mh0DXnlBG3tl23tKqhL
BdYDkiz7LGkdJX6htN2NfSQwQXbBf7hiVj+AM/UwK2ptbFl2NIvsWtUwEo9m0Wmyw/GmjVEVKJ7P
W+Smj1wJ5Gw+aGhF2wCuGNCblfydRp4sQhHedCsrEZzRq+Uwd3ILipkyA0NTnjwokynocNgOnFYy
OHtfaooOqshAhAYmEejJcUJ1T7k1bYYhHDgiDGHRrnEBYTgsFAlR1pZmGYcqfFC16SrpRf5YqP1M
W1ZeLFOMVE3nGEXL3bIDxSvGH8hdfhHtG99whXUNZksfdQ/wRYTolEUB76V1Cyi7MMCNObDG031G
hip5dehKl3QnZn/ZdmBvwrgDixTNVNIckytZ9WVoPAuYxJ10g4emwKC2T+pNDndSFUgelylHm2Lf
/FRZSl4/hJoIyWf7SU7fpHAHFWWWOmIeiyVSxszOBqcFEbye2NnvLrNnd7jFaEVtiwaE2W8/d2Dc
JWBgYjzPiwhAb3XjtIhzLPSeFeZVP99H4WdavNS3JfJxvBoUQ5w1EFbSU1fcqIpwE5lv+7AcRZZN
gyi6DEjD9/qnUdCZ1COWETe2flkcAEHjBug9sKPHwUOaDzp/3vdtew1F0ahCGDmVyXnb1pjNSukg
MSrt7gIPf1aIPbQvnUcxjRLuRFH2pjKu5HErBFq/0WgL9nDOjpr5pQDOMUFr2flVbbrblRDOjJvK
UCJAJExujgEUcDp9LaTi5ryIzXysupLBWW82N+GgJOhYpSBVAED0cdm/tDs0OE/OVXaFoOeUac55
mZsOYyWSM+ShmY1yNExUq8lvKr0swBgsqddPP86LES6NM+VETQyrlZQSEQcb1Wjx+MLovTftDQe9
279lOzt+jlwBg6+KpWFKUEPd9b3qx5VpLKOORE3SnVAbdRrjIpabz+zgSgi3smyU4yLU0QgeF8SL
8yelUexlqvBg2Z3fw001Xwni/BI6YGmjZIgpFvMh6mM7B6KtLqrCb95Wb0Je585Wd+NSqfowtWjc
CL7JTrwn+wCFXVu7VXFZIVNyfkWbvQyrA+KHn+JFi8qA4G6cERP6iovZR9UeXgHiZHc5Ao4GvQwi
nPlNlV8tkb7XijpEnnuaWSdgUdlaciHnvZ3RL7KoWr4dZ6wEcX5wsCIzyXqEvX/ghyMgMWGwBRcX
Kq6u9hVkWILt3PRRK4GcI2womWp9Rm4Ds0e74Uv9LfQAMPGA+vxddSwuGR2zd16kaC85r2i0nTJK
Jg5waI+WkmGWv7cBAxmPqkBVNi/l1dLYD1npJa3SWTMD5HaX5muC94EEciDd2mdj6hjL8/lFbW+j
AlZFGbyGQEB9Lwt0TIFaySinWAEasR4bYTfItiW/CeAWU4PS3WpGZLxyItngINgVeF6qnWjPROvg
3N8spdSSTDR7qaVvpb9aXTQFKloH5/oUMmtaFWAULQwv49Qr0ntV9CIXieCcni6pJQkpiqL1RF0F
riiMJK/XRE58ExRGBQ/EX2fOjxIOah/rXfg6ho204GNwy2Zqg0NwUSd2675mI29lN2EgCqJd3Lah
N9HcY5yQqQswTggbAlExaU+1ed2GlbOI3j3sND4EgipgpIAOgdiMz3zqMUb++xanBaJuu0bXjj7t
C2BkxtWhKb+ai4i+ZHtdb/I4bzQM46hkA7LugfLct7ZiFLYRXnahAA5AJIazVi3PadxXmHcDvvpA
CqfIiZfjfSXC1dn0QBpKWaClBcENf1epgNWlgYUSaDnW13WrXTZLbo+m7iYxGzUVedbtuxFhiwGM
USDF8lORYTMWEWEN6yigaZGtXQf+fMXYpXN/8dX2OHmd0z2ISCO231wrsZxNd/UEVURywU2b3WQh
fq92CaZcphBTdnF3nF3WKS8qmGyqpo4WKNmCbmIE9L3HDVpiIj4LMdMKhLgkr2xFOegTKCQCXM3y
ocXNct7Fb7qVlUDOA6MzKajUAtXJtDwpw081eVAVUW80iyM+2NtKBud+jSieyrjB9T+Frno0dsku
9XMMut0zuN3xU8QYIENSVd00VCROuSXVZpuOlcY8ZXyZorZbm/sJ1Ybz+7b9tltJ4RYVR6BKaWvc
jdOLdG0+Ert0QEB+AEQjGGxscZMcZUHSx118Wxanj4aVDZ1MQE7ZHzP05BXucjJvkt1ygSGA1K5+
1K68y/ZAXTs1d+x5md63GKkQrHr7KA3TxAgOtJNvOu9pKHUpxarn3GNcWrlf5fb8EtiyWxwLnxzO
y9vWzjdx7Oesgp0wNRb8hyA8x5RwfNXXX8j0/AkRBuZ9gKsDYG2+6SxJyzBTG3QzgbN1t0wRxrrz
S9kg3nkx2zHwSg63lEgb0rYgkNNHiPB7sJApV+0zyizAt7bccn9e3JaP1kwCoHYLB2XwWIlLU8qK
PjFlqV5a4PRHs0OVm2T6AVD7z1jCWhZnb9ZcFE1dwWeNmeoYSvzdCpRdMyS+jNtnmgqv02QH+Ein
BuxVcZJfkrnYj6Yi2uEtA1n/Ds4ipckaMzNAYqJ61v1434N+B7N1UYKud+pGR0CIi8xhSz01U8X2
Who2mScWkpemKEnGyk3KRYpkeq89JKJbffsk32RwwUMKYuuhA8mk2wOQI78y6DHPAJun7wq5dc8r
zWYlZr0ett6VuTWBgqbtBWkCQLj8AXAx3eDGYs0q94CwwBM0xutXckVlmM19BMsI6kyyrph8cdgo
LCJljBZqnveW+UKkCyo9nF/b1hNAexPBl4T7DKj6rwU7SbqM9FNHd+e/v9kLo8HYVDyTVBlN2u/3
DjQ3qVUoBmJmhk5qZ655SEFT/D05fgacay2Jszc9itN2XJBybgPQB5UJRSZO8y3SHnJZlJhg3+Iv
HeRKUZwDe5lBTS4kr8amKToGG5oOBuZxfsjoThnCn3Il8Feb7nEtiHOPwPNM2p6pgLTvXNxuwGqk
Xw2UBkpAQ4iwirZsai2My0coNboDSI48aWOG+xCUsaA43xvx90SKL4a2/XleNba0ey2Ns2CttWgB
0DY8cq0ra75oy2td88+LYI+/c8fEKZ+8KKRONKTe0EPnIYC0k+BpTvxQeaRZ52TlT715Oi9xy57W
i+KUsI0aMykQIbuJdK0UN1YpyL9tf99E1G8ADUVXueeugkY6zIyauFTUnUlP+iyqqjOF+rhl/wjg
6w1t3kpDYSJKZPwPr3nYpxiIj5KfedmD8A3DgrNz0jg7osNYZWDmZFlftLd7xE4w/+X4ReD0hqeC
LhiohJd17eN9Y94pgqhtWwHflsrZVjiNFm0L9F2gIAamlcOovORCjgvWZ3VuhZxNhUgeBsVk9aCL
TWwr+0o7UPrJ31tQVxJpLwFvMW+Og1wIoo9tB/W2Ns64piIDprY1o68oPsThoS16u+p2M57Z5/V9
s31UR+3oL4XUOBNTGkPX5RBRjtHbyi73dAnVN9YsNYL+yBUIEyknZ11GA1ZuqUAShg3wsV508yvx
we+6S1D6EJX5/sX3vi2NucvVtQ/2oxJeDxhO8jHeM1lJsVfvLZ89cKfRUYTWIFoes5aVQK0w9KQe
oJBLulNnh5XiwiO508mFBSKp4kG4n5sWQCixFCQRVNxk7wUORjwie4b9HJ3SNoAtFjnLKfZVEFcB
5NjO/L2ot18kkVuilcWVNC7IHpDpVJYXtXYXJ1/Oa8mmiySajjQMOhM+EMGpljSqI+vRqYwfTfe9
EoU020t4+z6nhFOipHWdtyO66L7Hmhsn3/JGcG9tWu9qCdy5TElUz7MMJ9xm+aEnuTuEN+qc7OtE
pHOizeLOY86HtqgI/EQ/5M9LaCz7Og1EkdnmNbxaDndp9aNWWZOEpoP5qIA2uAM+K0M+FKWmBLvG
p2jbJazVDgDQ7tj2jrTsovY0t6M9d/v/ScF4bDfQ5oJVe5xwYTWNu6jhzixF05qbWTb9bct42vfU
UotUCjAklRpu9PMPqvSAFNvvheFUOmz2BiTL59e1mbtZC+XuqnoIzaCdgbsx32qgtGA0E57l9C9o
6WXJxMgTOSCBKVlMO1cOb1IMRBsLTCkIruThCzUPSfjr/KIECm6xn7ASEc25DAJfTPcsdb/4SRYp
92QwCu+8lH85LzzTMICCFy+fO0/nMQagPLNYVNZGv/TjB0n1g711q4OS7ndHTiK4XqFIbvOGHols
I0bmRAJ7Z2BPh/S2dHR3flGpzTCyU9c6fMp9g5ZOBhgf+C/5HHdQ50kQ6y1u+3m3LJYD6iwrEA0i
fsxsI0eJWV7WE40mEUPmPGxO1coIJgkcWX/1AoS30xNDjZi8wAb93i7zR1G75QdV5GRyLremFQlo
P01YmTXbTac780RLhxQiUEr2oXcBISeI87glGSc9nLG4qr1UtG+q8dKQnbxcL9PhvE5+cIecIM7r
Aj8nm8sYK7Lmp744zs23IP6WAY7yvBjBxvEZBNOci6wdcjQoBVdJflubgEIeY4GQD1b8fi2vWYaV
FRcjoWERFZickS616knRns4v4mOKhwlArGAayFsh68m5PnOqszKO2j/NxLoz7ZAu25XAIda+lQfr
NrBLIB3Ve/3hvNzXuX5eGwhRCXTdQEsx/54rI1XvhhBy5ePsAeXewyth2oV7ZT97xQUafbwM7YCq
ixdKv4uuale3kc84sMFLguYH8fDl1nHCrtEHhrAQeJvs76udblSlS4N8ntyAgntSedCqxzESPTI/
PIqw2wSsCWg5sxR033C7LUWALauU19btP0D01V7z9V10FD6/2Jc+7O9KEuckY5XUiHExcsWAgchF
fiz9ye7QLwW6tfvKF3WabenpemHc7mm1CqeZQ1yj/V7ML9Is6jL7EEpxO8e5xqSM5E4FtjLSaeG+
9VOfZcobAPef18uPbx8mB0M3cPPo2Td4VLG6DHKyUMhhLpgVFQN06PU7uhv8zBdl5Td3bSWMOyQa
hsFQ6RroecmXINzP871gNZtaoGpo10B6H4K4NAPJC7MEsj0wv93RK69GPzxWHjlqR9Y+JB1EYc2W
50Uf7z/i2DtvZUNzavSLoZQwauOkB3eavNczvxfNm29a6koKb0R9T7slhxTA103Kfmp2qiQwVJEI
7mACJB+BqIp9ozUm1K6L5rES5fFFItjfV3vVzVJgtgZuqWYmto6KXS4/yUonuD82Q4r1kXB2Y5ER
GBDdqz7rfu2hGQ8owqw0OTgjmMbgTv8fo2QiPeBiik6T5qKrXoUCWuNL65AfbMK1dwMbiJXHbB+7
mUN+CpSdadcHl6eammKhXE7Rvvt+R/H8paPS0An0RcYz9Wrf8PqXwQOasBtei1R923T/EcbDyoTW
HDV5nVkg81HcLlbcSip35xe0uYsaBn1QQlBl0+J2MTShhcWUWmh/OWlq7E5lblelX6PD8bwgFnl9
2LiVIC4y09uSlrOMq0+Srieps9vqe5tfh2FvT1lna4UglUs3D2oljzuoTMkaIqeQF/9+TfY86k7+
bXrCxQ+MhdyRfoGJCVTe8Y5cKiCdikLnP4NiMC//zy9Aa8V7VSFSipxTj62lJHNrLQL60H8nlOdk
cL43Ctum7DFK43bP6nGCEUQuPWA7ZxtQjsfC+ZRGrtbEdn3lUOJImdG8gV1N69FnaBkWKE3OK8rH
ZuXXNQHnSLZwN1IevWaiPS6aDvv253bMXPJj+iGB+3xx+gNGN50ELIn/+e3FCeVdmBIURQC6A1dT
QtsC7v8MvjqQ5J1f26ZBYw7FpGBOwSuMOy4dXWDLEmL72gnQvZMaelFVCfrYNy16JYM7IiXAzNsi
KyCHWCabDE446Q4dnGz4cn4tm1EMVsIAqUBUb/JlusDA1PiYWyZopHovPDGPrx+Mb3+YPkQMS1ur
WgvjVmX0at8qJfO71k6er6viQIPrKBUgd26dDwU4AvpOAbb8oWXdnNq+UzOQ4VndiWi7RETd+jGt
ADWj1iuULNlobo3RWkjimfyJlbpddcg9coqAWLccld+s1i2iG91ckYVkLTG1jb65SC41qQsL6LUu
7ZQ8PGWD4Z1XhK0gg65EcEcz9boq5WGHV4Bhej0Dk8mIt9STc17M5isSDaKsAxBcVB/a1Io6tapO
sdhrY/QYAL3psxIakvhXk8NSaLELsu/L/zwjhCNbi+U8Q2e0uazNoLRZFvmoh4Fb6YMgEtx6d6xF
cJdwrShRXxKsLDmw/ibzoPiLp+5FKdytg1qL4a7gfrA62ZwbeJ/wlhT7rL+zRNfuxywnt1vctZvj
IS43MnarPcrIRyt7ljWLL3T03X8qx8nEURnYXegMlS0+HEtSK+giCnGS+lPuv+XA/ZipfV7xNrft
TQYfhVVagyxaYOLB0cVOpeZ23mlgHRE1LLJD5gOk1VJ4gHMjLLoBKYyJUcjp0OwCPKPkZLod6BUU
B/THyRXx0l2/F71DNh35WjJnwIPZt3VZQHLrJeCu6/38st/FXwKbUQF+xiGthfEPK6sq0wwA1G4B
vp0l20siUth/WQ40QgGnCVSCsya5bak5tMGf1zXzEFKIqZbM7i8yT3JFpGtbDlZRZF1FzQoTfjyI
O22zWs0bHdoRlarTkEzzZUpagfPbuv7WUtivWMVdjSEXlBYGdi2Gdyjg6TTJy+fakcr+8Al1Xy2I
mcNKVDhYICOuIcrM6+vJNHcW6gfGMnvnxWy6cxX5D9ZVgT4f3nQ1ohe1PuL9FlwGvnH6A38medo3
GfyXOfScEdB+pg4Dl7GSy5szBuHCuGdzGaMjO8kNcTFldSjA902c/roSloG3Tg7xBKjJLEvTTT6a
bRfVbBGR4R2CedY0Q7PAg9T8mMdPRH1rMdwtFTR1Gyc9JgnHcnFS82JWnSk/TFTgpUSr4WwrD8ta
MkPVdOcO/XntV/Sko3M1LfYC5djyuevlcFfVmFcDWJAxo0P9wF8Otd/s44Nm2CAh2yne8KtwQDa7
3J+XunUNYwDUoKqpbHRWKlWH6CW1Rszbd69txvGhPVAkps+L2VzbSgxny0ZggbKgSpBuJ/UuaDHd
QhuvTtNP2PF6NZwdE6s30ypSmcu4iNG5Wf+YZv/8SjbD2bUMTusMKs9tNuCYZHTY978InmnFiV5r
foO7o6ntsrOVL+dlbmrgavc4DUzR16/2M5ZVFuZTaPXe2MW5HdP6ZEXB7rws0UlxWjj06G0Eqiu2
sNkXAVDib7NQcErsE/ytv95BppMrbxtpZmVV+YgHAQgmCnKD4pVXGwdN+dqWk12JxG3dVhj51Czd
MDeaXq2ubKOZUNOV2iel+0Gix/M7tnk6bKaUGjquOYM7naUhbYDGTizH/KHGoQtku7z7HomWwT7z
YddWYriDUcw4idoFu5Yrqde26oksAVDOJTcmrZ3XwX9G4mB3xkoed0rzEiVFmOLZpt+ye6oq7Ahx
WXqorjQHWHpXIpj9zWPSMI6DFmzDtF6j7JVWSFjbGIU9U3Llop5Nty7Dn+dPirDf/GEPVzLYb1jJ
ADhOYC3tzIodaeyUd+1l4I5f9QOGVyaHONSWT6838G7ObXkvSiRtmtZKOuedgMhhKeBVQiHQfOjC
G2Jmri5ih9pUxpUM9vfVCiMamm3doBjcab+CvHcW44SEIEbhRJ2wosVwWh9YVpFHPTIhaeBVINSa
vGHxzx+X6LQ4jZ8tXQd/NhJ9f5emxh0rTX3msatqqoIAydxovR4U1A57Q0ahvutvkABHxrm9O7+S
7c16E8G9NrI0X4Kpg4vItVvU2+x5uplgUJ8QosNoTYTkH9vUlkTOK13Gk0YtX7LmSwJg/vy/d/My
r7ASwunXXBfFkDMh8SMreTD+JnogR333/6p3bN4UpkZfx7+A9MU9nMZ56U0TM2Vu+Fh8Yc1DiFzR
0Zujc4Olsunr/4OTmHtg04xWgjlHUaRzJocN3r+Vdkeao65cld0zKAcFRyZaH+cRSNZp5RyYJhCe
AY8eKMCcB82fVAE5BZMARr6ry8X9hJasVsYdYB3RPpnQDOPS0tfaqyI7qbJ3XsTH0WamJCbCSYCw
AkGfr44WQRBj1KtmuR0lthmETryPj6mT/cYcRXgAZPZjBYpiy+0UmwpMjZ3MBxe/ks2ZWtrTZDBT
rC+Lept16I/mf8ak45bHaaUFEmQ1HaEccXIfGqdF+5arAMfIBSTWr71PH5ZioYhiKigxyzrnYvXI
lBozwg1sXpr+eJXeZjcqkNMm4jR7pv5FiFxF4TQeXkDXkRfei+LOLbcFIBPTlJEgpniwvr9M8Ijt
6r6AA54owz5w9LB1yunxvLZsmRqzcKgJvBbU5b2Qvuq1NLegLAb9VVn7ucUIcP0SN7rA1rZuk5Uc
vq2IdoNkqQGSFv/tNtlMxWiolZoKA/H/0IpSREZvFj3k1Gz+kOHr6bHf2brN0L7AIiSKmzbTj2uB
nK8aVGkMEwXJizFyWAvHcCpOcw9eTYatl/jNTkQj8XEECwaAAUCwjzOEpw8F1F7DIwhs4RiMAty4
6vSXwUG5rA+ZVz2IeuY3VXAliosBpGJWZ6sFgWcjXXfD49z7QyTywiIZnAaWaNXqkgCP067MnTL8
PSlfF9oL/O5H/vR3m/ahNErDbBnNHJsmH8M7ZUePC6Lq5H5M3PmmPBSedNCvQoeFoRhR+SXqiNm0
MqRSZQPD2jADtgeruLBGKQlUBiVSdvIXgvl+1fxelV4kCbzvtvYDgEtVdNgzCCbeyxnGSCu6XmOZ
pj9gt8uPFGVMhiVV+CJfv2nSK2Gc5lulVEa4a+DrD9lNemz2ii8dG78VlCo203bwgv8situ8kqI8
1rFevsYNQMoy7cxj70cugAn9xemOzBe/pln35z3j1lW2Fstd1aU20GbUoPtphhLgjZ4+f+L7Fh6s
lo6u2A+V2VwjPYPTwevOOlrktlIEuaUNnUMymiAUYM9iJAPf64JVGWZoDHix9kvomXlnV4bq0iHy
5ky/Pb+ULZe0lsW36tO0D7UoRRUzulh25KL25RvDB94hAAI+UTY3UGvW4P1MHVDz3K1YqcOY13GE
+kt5rcIZ9cFD/4kMu6HDfNCwbxL0kHJm1E5xkZEMFQMluYhTsFMpPwQbxr7ABReGDoIjTFQbOmM6
eH84rRyWgUUXZqgZ3r2O6mDkCp0UX9kjS5fAFC56/m4Eu5AIWaCcQW8sXzuXklltVWNC9Fc/GxgY
pxR0APV+aPy42aNLVHDfb3h1TIphyBmz1Og+eDXqlccr4Bdom2ALZaRtZ+tXrF4s6tP5XRTJ4G6n
sun6pAXsDDLQkU2NGzWX7aUU+NRNIZh3Rmcr0RQ0YL0/qTLWl6nRQZszopVX7q9H5ZdhClqHtkxV
X8ngXI06xFNnDEil97psWwR57ughGb4FiiCm3V4LeF81RJSs4+D9WgYzqJHGwvVABms3xe1puK26
Txko2mLxj81s8c+PJNSSFLCWo7vEF3l8nI1DMO4+cfArEfT9OsDRXgTzCNdcZY4cXQ7ljfXrvIRN
j6avRHBblU606/IxZPGqeSRfGIQmvS8PzbF6ENUnhbK4i7QyWguINyNKD933cvHmq0OK+jX50jeO
b2k5mEIEEEqbegBmOoqJOng4vhCmMHqwsUXIVc0g6yglu8DAqiQJ9nAjPjDgAwCigqAHvfjcAyr9
P9KuazluXdl+EasIZr4yTZBG0ZJsv7AsB+ac+fV3Qedui8JgD459/KqqaQNsNBrdq9eKbJPkEio7
Q3etzd/K/qdcfpEzcGPcR/NjpIpKpvSrszF1a48JB0ash6E9alRXYMDUjro3bzRv8IjbBBA8cy87
CCc7wMg28mwLmRaEF+gWb+Jb11W5tZZYXB8ehmQnJJTmYdI+GGBiwtqZo9ZmuL7JI7BOe/Vq3JdX
Wu2sN0vQ39CXp0WHC0TZFi8U4fGkIldVbSJrzPW6qnljGSXMhvOtDhKoSFncObzu2j+mXNDARLMx
xJxhw8xRwhxBKlI1mReTB1RD5Gjx7KEQfCneC+2DJeYoN30lpZYFS6qO90vVn4jSOn1ZXUVN5bfz
qLuxLT1VkvxY1cSXZO1qTnR3CRVRIss7dtslM+d8msoyllMMASqnOVj88bb7aT5IN6arfCcu0KCv
0iGSnT/3U9tC7wUzXgpmgpksME8GMg0rvYfr9VTk6Q3yQv+yCf6yfptgn/ZZtPZ6V8NltMF6mRQz
mDGpGemaoB7NNWPLCkA3WA/+fTxxVZGtfYGRLrA0RvsyjkCmuNzZ0LW9vBpe1ELV57cZJoqkeTdb
kYLYuBxhJuihGN4dxGVv+r9lgpUl44jRSp2CERPmuxiDlk8rqU2QTT8Bn7yqD9LoVHgNtJNgQRz/
N1C/UnXNhrobJpMY/9cTG1pbYYUmc+RT+F+zs/2wd7vPBobvKK37LEAGnMfGjwYZPzdDeVRGGXzQ
rfpAjK+JqGt+7gn4fcQm7JuJiSb2+priykjaLFEgMdwGUVXdyRoEXcZOkJVx+lV4aICsW5MBq7YU
NhaqaMINatw0b0OgJEYhNdMc29UxRjb/kr3Wte/iexN/jXfTXiQlz9lEBVGYgBUEJIRgk//o7kM3
EaKPhuzN1lOZHutaEBbP/ZyihyC3QeAXCA/Mccq1xLImwLCQ4FDoQb+nL4/0KGrvcM2YgF+ZmvH2
bvu4jGpChXG2lObtOGXHHoNh/00XiVP5wGMQ5EYmZGIw6sZmnaWdqABSrDL6pQQc/yqCuzN8AQnS
Xt43vWP/uBwlzq/Jj+aY20ueFJ1kMXgP4jpym+WgWH6zZG5aC+4MTt0KhsBSqqN5LmtnVQJNzzqp
7c0VXkaCLneyB0rUTKfssvvQC4Pp+4rZt3nBzMv8FQNwAvvnYeqjeWadddkvsy3hCFQruHef+/4A
8idnGHdh3gqukXPqEQCVt0tl4lSLmn5nN23zJgDTOQTMFVSXMhMOuQg3lQlQnRFG6pxFDSjUagiS
7Kpj6o37/rZ4Av+r7dggx0m87rV8esP4Cp/inPj1YaH075vcsS9IGMcSSKCwqaYKJZijJO0u+ycv
emz3kskeU2SPjTIZoHyafnbWPjS/XP59/hJw3lBKQN+eVWnU5EKT4jBrvMFMrqCkdBURG3Q0peCh
woseaKj+Y8ZkBlrWYowqPcZO6bftQd3bN+quvhGraHDGyajrvdthgm04y+MyjDhlFKGX7FENiT3t
U3at3a03vb94lScdQltwtgR7aDJnq52bNU97a/XS5TFJrwbluck/X/5M3DCFYrcKPnwLxH1MkI/a
tkojCY7eUhKB9EpSwQKsuVL5dNkOdykbO0zShEn7aSryGJeJ5U9d7Y7LTh1ErRaREeosm2NTzEpd
QqejQavKSyLTaforM/p+eSHcePe+EI1xuLJZQ0XJ68Zbpa9ZgXoprv3c9s3l1g5FFTnuGd3YYpzO
HiN0g5MKM+DRqaoGp8fk4uXV8G/FjQnGxdSpigZiJw3o5tbADNY9igmBvtNd2RGPmvMSTcW0FBm1
eh2tZ7bmF7atES5V3noq8YZvVE8Vl7D03Psz2GKPAJK//M0WmjYmtixFUc9LDJVclGGmSg3Ii4EO
iNNmH/et4JhygwOGjd5SaJVoCnOI5DIvuj62oF51O7h4DV8XoGTG03jcm37nVZ/GnfVgCvIL7l7a
GC9A2dFCtst2cma70uK6Rd4U/dKd5IGSF/R7PP9bf/aNff8kytPoCf34HkGxbmOPuRIz7GTXRrBH
5sc00x1d7r1GShwpf2yia2izCUqR3F3dGqSnfXuapWHCW1luAH2Nf6jX+fehcTDM5UPIRXW16650
CuBUPRFBEu9GQVMEZCcqHObs4qoj04aYK8xW42tfE7cbG0dFeSXatxiA+F5BX+jPzyBV40GzwlBM
DZH440LTZJiVaMDO5of+kPjR18JdH7IDRiygxdNU3mVznIj/wRpz8feQF2oUHSeiAN7cTgNr2BcT
9Hjt+8t2OMEYJMK6idaFicl49m20JOi/VxEoi5P6Dm1qxxqPViKwwQmQdMBf1fHzqFKyb+Qe/PW4
vyjTe/spHn7odiv4NtxFQLAYwcPA4CdLjmFkk7yWNRjyExuqoDaglprk1xERZDGcs4XcHbJWKHfR
Zh+T2KrD0knJgCRag+hNgdaO9LlCY0nFKKvsTUMoWBV32zbmmKOcr12RDD2SpiT/rmRPafFw+dNz
XWzz+4xDgy3NAPYCtFJZ+YO0n4zxhHlqr54EX58D9aZPnvdtY13ZaDo5llf6/IZsoOxTXXXQs5o+
HZxABe9kpa6orMuLuzii+EYA3ZjqWdd0WcNonZsB5CK3UHADQWt1ytzi80xpunaRJ3pHcsIRrhSs
Ew88gG/ZMnKqhihk6MgBUgQHsjcOlDdF3gv5P3guiIc+MkCgx82zzo9qaaHUlYC2pYfmBvcXBmBK
qO9kOw2z2+1zhIRA3k+vRWAInIV3xNA3IyZ63CgysO/yYZqL3loKRL8eekKp06/HVhPUm7iL29hQ
PkbYaamVKo/1Gop7ezkb3Lm5T7SbBZqapC+dcfhy2f/55kCDCZkpFIXY8hO6aLmO8iYIGOoJeZVe
Ll/iJSdJ0GR6OAb20EROJ0G6ZMpMXUTP9JZEMRe1Ch4XAAfw7rKR9XxcbC83SV3pCLz5dR57dHgz
25nufDTxNiJu78qgk6Mze6Lsm7vqjV0mqlRFNHexpjeeZY77qCz3ZaXuAZBwqgFCR5WKYdi+ErF4
8UIZAUsEponRfj1jHp/KuY4kRcX7pQDLhqZAW26OJkG85K4MqQiiFpTrz2i5JzW2ojWbGtwApp8m
eqD282lBBbiaqodolmwnG3rhbDHN7s++47tVtmpeWVFjl1QsihZ2pq/ZPaXlzW+MQHv5Y2JcOk68
MUX/K9tUS68bNVlhqpJe8tRGp89PWxH+mfNyghHQbRHKe3VGDB5bbT8pc9x6zSQ59aTvc+PQ9rVn
zZBokYVs/PRMs9unYFgBc24qCn4snCEeDFAnjSjAaSfaHiOY+q33xu3qF54Yj8x7R6GE+W6NiTAE
+wfydvhh9kxpvfCKrp4i6OfmN3h29E8Q2rocYni1sA8GmVM+lBB5xRML9ZVZ/9r0jemoZQ6G69d2
Ur6GAIOiX4w7sR9fc10RvIF5qTmMA/aHBqCNDgXz0A77ZB3t4q00PF8HuVedimP/kj5P10WwXD2q
4N12L6+Xd0sgmkFlh2qZnEGWB1KH0bL2imeSmzYOqvgmFnWpeKFE0VBJgqAH6sPsjG5tlso8100L
6rVftlY5Qy/6aLy8SEFCrCrUIcFL9fGYRYZeKOmCyGzl6hctTQIjBznlsH7H0LAgo+TuF7CEhoW6
MIDezBdSsyyXjXlA6aC6C8tvWfitzF4vfxL+an6bYOPTXMqNrkPNzovXOyl50BKoHJax08mLwNe5
H+Z9LW/oiE10yuQhrRoL22ase0n72okQztzfh7g3ZtDwbSCs9PGzLG1Rjc2Utp62VD8gNnybVLLA
fblZI3JVVTfoEPgZ6phoWhJmE0pTFJKrepG/AIB5RMcZRFTL6+B0Il/jgPwNFQVeGUQAcOazPDWN
Qn21E1Ctmo+yK0FytTvlPzDAfw9t43tTdyxKgrUzIQySCXm7eTuq60hAEBrAv8bGB4gM41XYh62X
j91OyktXmjr/svdxk3+woYB6AxFI1zQm4vZ2ozSG1KrYUTSW3dfEL9z0ZQriPXDcUKJ+uGyPl4dv
zTHxVjJbq+uGqUd+HB7JPtn9d90wDtQHuMLNsujWbpxdzqTeypM33B/IIMG4sO7rPaCSXi2kT+Ze
WujxgTYMQe98MjINezXEgDGdaLagtZkcJR9VKwqaNYJlv5aiQ8DLaOD/4CUA+J52LT+uTTcWY66N
ovv/TwZhmmMY0LVRiabLn4sX/7ammFDbEHOUQAylejNUOvoCejHt8BLmo6B1zouBiOO4Ci2CATW2
oGkZzQAkwtB5prE4E5QBI6I4ZvM9z3Z/sR6dSk0BqGtqLFYXwtMG5vm0zoMYsBu1Tzkm902REb5D
gMYG9URYOmv5ZmqTZnlUd6BNBKzIywE4NW9qn2pBDC+iQhs3JgIbhZsWsFPtDCFVGTHeA/FC0S49
gNuA3lwBaOpR4pwmiAKRS/yLPR11PTynz6fV1kZuc51Snxun+jDcr4BL1ahj7qiWY+tOL6kkuLh4
7waqVf6PQeYsS+tamUmGs7wO8aEYzCBUEWsjzQ+t1Z1Ha2fk8utlP+EvEvMdsg6BBnCtMmFRilAy
SgycafLYgZGohn6M8UNzqmtpV3hipW1uHmps7DFxce7MvjWtqvOUJS27oJlXs3N0JDa7pYyWNJCV
tQjCyqizoMlbI3XGJF1jtwXmaBRsN999IZIGpRRIsskGUw8yV8WK8eTu30aIUAy6RbXEr31Kz7Bc
dX+TkgLT9NsaU/XXmzo053SCRnFnuVH+rAJFIC2WaFG8uxTU2290JDJB9vAxaLZooq5mDUxYtACc
Q1OH/hVlEkSB0alvZIf2oUU1BK5NOu4FrU4VPIxMRmTkyBzBkIyTQm4BuwvR7rzsprzwbNJ+DN7s
kGZjC55Lo0QoaiFBaJN6j4bRrtPBplELAxovPm/tMCcQup292ik1HepZr8MKDafkp+ZVh+Ww+ooT
+5af75QXUatEtDpm++yoHQsThTuvgAriNJzG6NQlghoTLx/Zrozx9QihBJSzSO+iJnGmtXYy6ZSO
X5TiIUueGvuTItKK4p6urUXGEd+qujEBSiw8kUDzq51yyK4p/iEDdlYKLjsI1wM3DkJD6yYNAif7
VE621Hpd/VpmL41Q71PkGewDqUkxWUPwjcwpSBAu1SJ1GgNsLvmfT/Qio9vECcYb6qmRp0Yinad2
zRWxvq7W8qOow8PlDeOW/fCEMcHVr6MmzmYIeYs5hxLHCK6e7PtrsBddraCNPCl39jcN9XAaA0eE
xsIRKTLzrjlKoQ4dBBmINLZEbRdSaGJCFPooRLqfSnLEaIdrFE9S1vrSWkLuKxRxT/HcA28bGS1X
lAOQFH10j6Koi9DqodZqrZ9Xy9M6Aeki7wS/QY/pGwptOeabqXZkG22CzSzy4wpqdukYitCq3AcM
+NBBvYhlAPvG3JxhukSAEce9Z9621+DRvY09/Wa6W48U6ts/dS/Kw2UX4bk85fjEwwzcmGddJkNu
hmFosGmrMr0opQYRjipxqlDzIvPXZVPcYIEeD3BpcEW8L5jFjXE3xm2ltJ79OPmKv+5B44Enp45E
Kz+JejK8r7U1xkT51qwLCzrMkJux7iztbuyeC/Lt8oI43L1vN6GKD4YOyZnYsz3NKzgdsHmTWx+0
HcahA2Air6abDpeK7YaPA5oJaDrh7XljgOcZnSAR2pTn9DZtc6IfqYLinglZJLX6oaUSMVLvKhMy
dPmZ5symO1mH4TMlMyx3IvwE75qBswBJijcpsNLMQUi7TEdzZmk9Y8gdS31Ja+JAw6nQDrZ8UsF2
3ySCJxX3Y24sUi/eRH4JWeNSSIgmfXOSQatb3c2p4HRzH9lUEBbz7CjpY9Tpow1TqdWy65EW/Idd
ELN1R+NHcVD9/Ovf5AIbU+zgo24UpJ0zTIct9k2HQzAQRw9/XHZO/ml7Xw8rUIQhxRLle+xZej2A
y4GyfshoFFIEciQEJ3LDyMaY8nHzEjOuOiNH5iEthjMsoTPJxbGwMWk5t9Lz5ZVxnIFCWilPrAF4
BBvnU0UdRtmEra7+IXfgUwKsehKcK86xopU/MAIgBgP+ztwlGH7t8iRBqMqhPDiAZlzQfOTs14ff
Z1KZNe1rGZpEnWdYj+36aC9Q0bFeIaQrKK9w98oAWhtvHzrVyzh13y892o4ID0VU7MIiv6rG6lZK
R0FlmedsoOL5bYet4thES4posZCaHcnnBI2VwlXuaGNl3iVCZ+N+HIuCY1BLpBIlH50Nc5v5VK8w
ZoNaWTvkiwBlRD8u0yUCxfz77zPOPIRKQ4wUDpaEd7r91PaxO1bfV8m3o8S77Mu8iuwHW8ydWEQS
JA9kunFlNhluupboDZVksD+vITHu1qzqb6u6Gj6VPUBGXR2TIAdH/S5NZc1JgMS/qzBFUzhSp5PE
B6+EsV71ndV+sVtVBplQNvzFxBxVz6DDXkBCYRSZ+S+vazwn0YpA2XujFx7BU3+rnspvLaj0pqvl
z/OTN00QtCyAF4LU7sdvndZmotmxih4PmuLK6kNuw1HCYyoiQeAdFCp08o8d5puPTZLXeqcp0OS+
WcfdKn/SRFIdPLeiRVwUVXHLnCXjbZOTsqxmAB3j9sfQVE8QXrwJCbBsVhJEhvn1smvxTsnGHHvJ
SE1d62uhKx4xdrb5WGa5878ZYD6NXoyTXIfwA0m7lsK7efzTY6iDPIogE4YqEhr5rJ9V49pmYZ4X
HnRfUyPDoxkvMeCDVV13u/z+8mLeHOnDoWes0e3cpBigNxzDsqkKr+5841gHcdA7xa7cR775MLq2
n10TVMApZUS3p4V3kVz62edi7FMH3dg3e9ks0mSCAoMR1OphGAU3zpmDM7/PpFAySRAtDLPwhjJx
zAn1OPDljdH+8jae3WuMFebenGV4xQwed8+WQXSkPmvlq5F/m2JRFfV80JUxxFygurzaxrQ2BVLv
yU+uon0MlqU4iE6mO3iWsz6DxTtz/lxujzHL3Kf1kORLbyv/MUuL4UN6pa6OAe5r+fqN2CndxaKh
V65rKJgooxwMGL1iAm6mJ8WSr0Phyemxa661+stffLTN7zOur5nJbI7A/nnyV6N4HTNgPdCzHc04
uGyH64IbO4yLV1kGSYN+hgsmYFZKjasC+J9MOP7B9cGNGcbT1xn6LehhFaBggZePrtpe9VXqVN3j
/7YcxtfD3FrMKOpLL0ztx1VtSqczld1iqiIwsGjfGF8vDHmMpQGG4sTTlMc0B3+jAK4uMsH49VRJ
qB1KNvy6e5DLb5H+MIeCm5z+xFmAff8sb+NVmwBnG2VLTGjmIpzLbtYhrsrfh3IEzcfqruOpbipX
sz5d/kQCV2CzBzPr5HatsXML5Ud5TpfM0YAYp5Jmlw0J9u+tUrBZHFEkiHDWuKs67UuRmUhTPkuR
6f5vRpg4MM/5ItstdtAqriRtH1d3658zJdMAt/lKTCzIG7WaZMi/4hUM6VcwAIKR3gTRquUo13g4
Qm42MwV5hGjv6N83e5cnozRa5lCinNB61qjsSPo8EsFhFXkfExRsuS+aIsbeUekKdU8HtOO9she9
7M8LeG/7R5lyMAt+Tpgzmr1tYlyAXhBy6+hBcdRxESJp2cX7+ph4w978JGJfOC/zMkaZ5FVPTEw3
oziOqQgSEK9BJUpygLN8WyQyGlf20BP6czYLxizjj0MLZCfp5tLDtNBeW7Pd3AtyWP75fd9Nxhur
IpH13k5KT6kxXKc9a5DwtfWgHg9/c7Le7TAuiJvXxBsDVwaJvgEEDGqYVCTZc46PY3aL8cBGrcnQ
WTREAO2Dl15g3NV7SFAGikeh254oV+Efq/c1MddTbJWdFkb4OpKc3aa26vQhwl+3iN4Z5wPvbwuz
UQykkJGzEuSS251sRsicqbrmeDCJC0iWC/n4yNF9/aHzhmuKTjd1TL7PkiPqCvHX+ds8W3rQxn6U
Kn3IPQC41+XaUq7JIihviEwwLx0y50CuxPh0AzlNoCfNoQk7doIwSH35/H58XwdziNsuQR4hxzjE
4Ngy5W+tIbij+Ifp3QBzXM0CoybjgBC4zKXTD0cFgIMiu67ql8uHSWSHObR6F7VdJdFQa4ATVLN2
VTbn7thZt/n8etnUed3po+/pzMFtSdhIbWbmOFSTbwN1mp3kO+AOMHYxvGiiEjHdoUufiDnCSw3N
8GgGBbjqaLsV/U5y1aS+fqJnOD6OKHZOAqf4l/vk/aMxpxiaN7GcqxI9XJMfQfsdlFKUd6E4hJ8x
f7GfXkQlw38JVO8mmXSz7CJI86Zajtsk3Bk4zErpzq9L6sl3Gto1kYs5/tS1E9Hu0qVc2l0mBzW0
aeztriiA1GhHx3CHp9BTH7Qftb+6WtDfU7Zc8sVyB/eyEwn81WAQaEVE+tUY4UPa/SDVjpzJDngz
zFFQYRCcb3amxQi7RS2LtPAMNXKr+GoWMWedw3w+HgaDiSDlUCK3owtJwadoBw3GdBKXdtgolGnZ
i9pAosBvMAElSjV5zLoSAeUIjSQZItUKVIwgNfpAlYIzl+zozBUYj0sNc1eiVEvgLgYbZhY5lYZk
LACoKJxcwzBhWB5V6DrLiqNKqiB4iqyxgQZi2WPTwjmXtv6GwaHIKSRwaMjhHpl/EKu1oJDC9RZV
QXWVwu6st73fJsVjS9omagsQXf0aCqB6yoe/8Pp3A+xzTMnNtU4H3Nor+I1b1IPkGN+vOVb93xSe
NoaYyxPCMbI2F1jJYn1OSe4m0A0rhOM43EO8scL4vg5YSG6CgdMbNCCb4x0pW7fPXjRRPZpfeNoY
YpxeNTqplmXU6ZDG/Vo9+6r5mZy6gBw1L755k6N4tQpnFWyi0Czj7fMypKWE6EjFq39RIpcGEqq6
n+2ovIcV1O6ELrMpSIv51+tmsYzX22EcGXGCylAfYJ7WK9EOczJg1O1dFcgvItoYbpq1scZcr7VZ
lNkAJWGvyvemcZ9XPhHq/tHL6+yS2dhg7lMZAGQrMbCPGgSbyC2kGf3kHnh0v/hseHX7Jk4AtV3L
SU/6j8snjn+Xb2wzF2tfzBVZ6EnofGgO3qpBHfQvCWD4KFgC3XGSPCKiyRYtl7lT11m2jDpExmIP
cwDxGYcyNuWjesA4zVVpm39zx72vkNUsMyp0PXpCS2/J9HWtkyAvNUFgFDgJKz84LmmrV6OaexMu
lrGZHWn+piai48bN9DYLYcLJtOr1opeoY5ef8wNolBzyYvvy7eg3hwpazCJ2dtGimKBCKqtVi3jM
UeFd/TqWvMnKrgcr/JtLbLMqJoiUmMDoJNNCKC56T4pu5lBzWtDOa+mXORQOm4gWRf++ucLiVs+Q
MONLUS5KCh0nDmiTsEQn/VUcgIoBz/MkAuDSJVw43yoTQwbMwA06pnc8WzpNpt/EAmCA6BCz5Di5
pqlRY6LAo+V+lGCIBo2Hr5an5z6AL1TepHgUiwGKVsVEjhHg5qEo2tKT9XGfKwTsy5n7V9EJ5Mto
1isYx2Q+V2EYpZllyHDkr9G3/FPsEqdyR6fEw+MzjfeQpBQUnfl39rtF5lvpyiDbYzUh3puLN8zd
Ue0QgMv0BX2Bv3nBA80BgjWCljXbS1TNbi60XMJUoqr7/YQW2NSPgRbHT5d3kf+h3u0wJ6yaiF5i
JqPwzG4vJ3eLKvj9f3G/dwPMVyJdPDYhfZzFh/DeRI5v4zoGudqKaW43dEp/2pPpf9w85ju1YxSZ
/QRxeEsOg84ar/VmCqJZlG3Q//r50X1fGnM1d2WUS2qMZMMcrrrhvrSvCxF2QWSCOUfdaqYkoS2b
cbb2HeYRkkm+Ssgq2DD+E3rjbsy121pjWFsDvaTc5AaEoF4cUPGB0ZG+jj59jWW3zetlz+Mfpt+7
x75i+0Fds1KKCm8svgzW1WoMzpB9HQEC/9/sMOl8OptZGcd67i3197U5WgSCv+PDGj9fNiP4Uuxb
du1SDcLt2EEV1H7WLKP7Pz5no6hBJDiv7BM2sfBgjmscp6XwVJRHB0WEkjgfhqGvcoCvgYQG5vsM
V5jqC8Jq3OFVfkj23alwwWwfEL89Cek6aFJydoDeLZ0hPmQjyfoUlgiudKS3dTDu7W8QgS4gVVLv
jL+qWG7sMa6QT10T2St2zlRX6HZW+7UX9fm532djgsnDiqEM1QZixd7cJ7tiBp4QBW9Rksw9Ohsj
TPaVZ8kqaRIqM2iMAbx4VOXcIcVjkn267NOixdC/bxKirg/Tqm5XPLPlgxb9mOPkb84mKJuhwAwI
PLhGPhrQK73JSIY0Uinv4mRnKJ1Xl4/jLEqyuBu2scN8eAySW1NP8IiK58YF+VECBmKb7MZOAPvl
vl42dpivbxYzgM8Lvr6tPCfZ1Vx9mofnQv6M/kytp97lr8MP2htrjBsYdZxMFfj7vRUs0d+Q9LvV
Tn0Y9ygvybfIgLxZA7WYiLGX/8YGdxDmsQk5l4qY9Srtixa5XYMSth7kAdWmtUFBW0NsrRPcTNwy
1sYY/bIbF5SXTNKUGl8uaRMAqYAEMqERqhau1F/X6R9PdNHQt7HG3OjJLKdhKyOI590+0ojTg2BX
BA3nrgizEqB70aFqxV4UXTYndqaijrUkmrugn1YUDkh2Ha0Iklh0+fE/1sYa4yOpnKxqSxTEoxy6
XeB5AjIMbAeUfym7zV3hxL5odUzI0EB3byYtqk1NsVMltIZ6Z43BKzoVbqaLCuHcO3ezOPr3jXMA
uLKA+R2NeCscXTo6UdCZAtEDintLIemnCjYobLJESFDTWlajXzNvue+9/4gyGV75a/HglMIWNTdS
vRtjCxL1hLfONDX4XqjqE5AOYDDVacdbsMILYu85kpc6+8YUExRzs1C1Sse6WhUyWrREl4BWIX7F
/RveQS0SEDFK7NADflI4vegO4xf/AVbHhgIWD9Kujx/P6htjCUmXgYJsASSOysWjZ47p01OIl3b/
U/R44+c1G4NMLq3EKMK0kw0ZBiAqKC3YCCmv4dALtV75bvm+MiaZThulJ8OCjW20xqms3B/TwY1D
IngAc2/n3+uBytLHDYwhciUl9YQNnIfKXVsMoMajFO4Ftwzf/f9ZDa6bj2YgSJDVtQYMV+uBFRRy
chDZRBFX36WUc1xgjbt1kGaGXACq7KAq/mhsKaaSwqozr6rB4WCqvl1drZoSXF4Td+c2VphLBVp/
XZuoCU3SiIuxh12k/TE8mx4uE4SOmgXV3zP+Mr2Tq1wrNdA0Reb9IoW7UZtvCRjFL6+EH983dph4
S8p0jKxszEAHMHqUWw8iLdejTw9uuRN1Wvlf531RzNeJm1qL0E2Ax6nPVfK9zfYmEtzLKxLZYL7N
ALKBcFCLzNPIbukrB2wRcfJ82Qb3ktpsGhN6knAkytgh9CRW9qQqy6GZzKAMm68ASHoruB4EJ5Uf
6zYGmdATmhjTXDEQ4NWfad8f8yYQGM6Ji8nF7tA/RbeiL8Uvu2wsMjFosLsJ4Lsewe76jeARbTmn
hUqiCr26HCqJxW31enlTRYvUmHg0QRTcHFJ4h7ab/NXL/PR2KQGrCW+JHx+th1aINRD4CktFBRBj
OwJNQVtb+SfayiVXlSt/0Si42asekWLt/wq8876vLGFPtZpDaxjYV8VeXiJtvZ1VzHdgcy9vJj9C
/T5pGpO2lUuVxIoBD10gvaF/7taHy78vOAEaEzbsKSfyTKrMS8vbAXXh8hsSH8cInSxrBM7P/0jI
c2XaFjbY+yPOlBZTMqg/J9mhXK4XKDuJUmp+Yx8qXP/YUD5eG8UyjZqJiTGUrwa4Hsplq9ecJDdx
Kzdz9dPg0SnCLHOlayIGdAnNM1/LVqZkaehu9p7skkPvkUD1hp+x5FqeejJ3KGY8WVfLVfZXpH30
psGliPlIjCiD3vHj2pW1jtSl0AHTkEfrZ046eVfbAExF09CCPB5iGqq59IVjAMzumEmH8lff9F4U
NlGQp+Mi+Nz8G+n9/8OKGYBEcF16g8a6HEPGIBbxsA3X8S/6IE3EfDg0qpzVkDbmmPRk0JUG+kNl
5mVvYD6y1w7F4b8hmuL6MdQLMdwDOR6V7aOUiUxmmywZ5cwHWh8u9lWBIMnlc/kvu/duhbkpaqhM
5XWIgz+52bfwFO3zQEmd5XvxaTose3K4bI4bZjZrYnxH1epRN1P4TknIzSK1t1kmCtICE+ytUJd6
DmkmZKkN2U/l7Sgcg+aGsvc1nF0CQ9SWM+oEXhsMKEeU0MJWb7ITmHM8058BxCqC6SqJnfXL5b07
n79+O3gmNMtNNJ9NlvF8ijCAV9ozilc72aVBZ96vN1RkudyJyCn4d6v1bovJipoBJNF1PFC3oLiG
zmkydCYpCQyEQpzsURFg2/jO/m6PyZC6wi6SRsKm6nboDG17VYWrFya9L9hDGpjPTi8oRQ2oNIIA
naWPKAZZj5IY0ngjtKoVPzuiAPxkOKB5CiKPCL4Y1xXRcIBqtIl+IUsnOY0SLuockUmydk39NIjI
4ulpYReD1wKmX6GjhbSfbuqmHKGCx7tTFOQG+UGnvAr7BVpTshCyz1sGMgMogukoBpzRtel52Pd5
idtGhh5NuTrlKiIm4V5oWxNMFFrBHGK3ChKr8poE5eBUO9NXO9d2owOQqi4mpOF3VRDfN3v7TlSs
5fne1jgTlOJCz7vSQOuzA0e9F0kWsqAhmZyym8fgsv/xYsfGFIspk81BX+OVZJ5aWe6q/+x7xVXT
xtGzg2augthOz+iZe7x/N3a2Rw8jTS4TtfBa43sUEockjUPsm0lvd5dXxXUQsP2DoBivaPBTffTD
wRjWKtdxeJf0FJqtkyJGXbbAjUcgu/ttgo1HRdeqZl3SzBuk9ZQaJUFNYPxFXB1MSrkrUpbn+sTG
HhOP7AEEXN2CMnDanCKiukvvTwkRfCBuQZ3y8ICWBCfYZJvuCUpSU6PjAIdPylH2gbTyEyqF1/qj
D9IXqHQpe/3u8lbyP9a7Tfr3TdCYVDqQouAB39XdVZhnN/qqCWALIhOsP8RN3tQjKjgapCVCqG6P
z5fXwP8672tgvGHq56SQ0crxptxCb7930qJ7lOZWMF8t/D6MF/RSNYMItEUAh87PeMj89apwyU0X
GA6tGVa3kSdSqBEtjYmEY9uVOaoFyK6jeKdG2nNtpruaiHo5IjNMzJPtMEmscsm9fiROHqdBs8Ze
KYlkU7hmVPBNgeWH8pIxG5gVdjLKc5uDgPo6b44q+dTVgoYNN4PVNjaYHZt6K7TSGDZ6T/0MldS9
4WlO8SlyMw9ivqLXBte3N9aYjVuiadEXUGKCIF05UjXk0OuP1nV0GH1K/xq66qfLvs6N4mCa16A2
BgZTFhXfophNbEuKPQLsj9KEbtg9ZtrnuhdxJnK/1cYQTZ02gUGPtUWtcwwfo4IYpEXjlAMyPqFw
D/3kZ7fSxgzzdo2aNh5kq0AkVz41+Q5y6YGN1yJ0LoKy+mP2fKTMiK2/N48NdtmqE7s2Mi9C72sc
79L1oJv3plE7c6qKojn9n5+vDNKfBuS6oM3JuIbeYm22rSGyQibbADvS3Ow65M8uuFpRGcrHkynw
Da4zopPx/xbZ5o2edvq0GthLvY+Vm6xYIVyt6Mr+sgdya3uajp4JKN6h2mowJ8wYK2kakyTzLHAY
Fvt5HwLNvXiRi4ETT3U8gTmux2/MMfuopXVaxgnA9r2X3WhuTt8fQHMXaBWtQHBVX6TDJKyzcbfy
3ShbRVi7HgDgEMVEVOmnMHZmVRf4B/d8bSwwhYMmlSQlMzIUDv6PtOtojltntr+IVcxhyzgzypKV
vGHZss2cA0j++nege6+Hhmji2Z8X3qiKPQ00Go0O50T1RaObR0lqPLxUfc7y0XP6wQxXcphznM+a
Bohvg5qhflqAwBAe59vJQV+unz7y0pOby4bWHU2XwDuOTPWvTmNCKx/QynFD6ksQT5cJLJCjzla+
hbae/CuB3RhzzoUGmDD0JUo5JJNTFNDuIPHAazHevkgAZiXjpQa/wb6vDaEHIBDpMAt/Gl3Ki4Su
QSSzQKxLKYpkXvvvpj2sxDFBTF6JsVYBhM81jMOi3KhDYOmcUvLmSVqJYK5fgGXgKPUQoYpBMbu5
PwB0BMlDzh7xNGH8w2JZZTfniFlE6ZWM91FH0HfOUYUngzE0WZ4UkAXidooGxQNjjQtQRrctI47z
4awYS89QFjr4eOjEVlsPbl8uToaiU1h2jtFrnOhyWyNgBcOjWqA/ZC7CUlLGphMWNGKX1SmccRVO
1s1i8GqPdPE/uAPjLIae4NW13uZt1s4yGvUTTTq13XAdWvlnIREulzj05jp9tjqBk8zZnMVRVzKp
6iuZQITVsjnEOLAc6B45xbcq/DfQAl9nxZYCEJjbyyPa6SvOu2P7lbiSyxyptCjIoGXYPVr0kp3i
kAKLPUkw4DcjHZ+4xdd957QZy4AAVhQp8tYHapIsbswynEXMnmrEkch1XN4u2ozuQsS7D/uitnVb
yWLc+jKk4CYR8LJuke2PcSuOF9EVWKppvjG94i7lpnWuxLHWmZdCt0iA1MGsqT87FBICHTUo5yVO
58KVeILLG5fkiWQsFUPk6AmO0F/f6G6fXWnZQRDe9ldx87paacUYptxGuSioaCXr64Mk3/QKr462
fYmsJLAmOEhzSmqMmNaWXR9rPzyWh/YZTLFBd5Nxgf62T9pKHOPhhUgsimZEA2B6aT1Q1ITkpF2H
x/6kvoW2bM8H3cuvBo6/560i4++tpDWEuAGgQFdcp9KVmHM8o7zps1Zasc4+kiNVBaOHu7xRXqjl
oN2rD+gNv1nc9gGF7GelBixE5ICb9rOJYUY7Bx2B6KaAdccDzObOpW3GIKDgwrsPGA4feIEiQwZ0
o442PYoSXT6g0fZIjonPZ8TaPgI/BbHXD2LERJ0mHAG1/qZMl8bwKAi8uGN7984ymDi0N8pmmA10
dDfToYruW/5cE2e53s/Iyv132RKK/ZxQfIPea1UrIHN2HObEwUPd6zLg7SbpiTTmJ3MJvf0DTi3j
w2133ql3L7oSnRqLlNYqLGeanzP5IjSvm8YzACUSqfYU3aTjYV/e9ttoJZBxWtpcAiN1wXnPj7R2
JlxHjyPG7vDma220/57U+5LX8s0zEsaJTY2F2q+BNlwrFTHI7cgI6qwl2FdsMxBa6cX4sUkrFWOg
ff+k/TYiDy6Nsh0txouZFJyE5G982NkgGR/WL6ICpFcM3Y1vxKORQur3X3UwmujwYa2Nx7trerxK
5G8c9Vkq48SEWa3UUMKZTn7Q660E5ceCovWD7Fdu/vh3d5uhAQEGjIEf+CgWxBBTX2LP+vlCVh5m
KzCt1/0d2+w3VJFF/k8Go1GldZhxqUJMiw33onhhCSCQek6kLzjwTlFj2I84rdK5+1K3Q6CzUMZV
R7OBatqA8BI9ANeFGLrhGAXT0AZaNt0lhIeBwRFnUtezOt8kDjsyR4jwAM9iTTTdMR1qoH4owmek
IP193bY95U/dWDJEVcoHqQlRre6mY5f7ivE3b5rzhplMSGdYyxgadFIyifyhesxFR+RO41Nv/tEh
nnVg4rjYmLJYhenh+UwPV+zQ4ECEjfNblXh7w7jCUcetImLGCjz1+avZZAdNT50pASd4D9KLuvub
3QGVomiAS9H4QLfSjm2uhpYEt9GfivTWjDi7s7n7q+8zHhCUW7WlT1YCOpfCLuTes4SGo8KmJ1+J
YDyfFi26IJd4n2vkIZ2f0k6xG+58Ff2dHyxgJYRxC+DVW1Jroo+U9q7Sn9Wptvv6h1GWHE/AWy/G
E2idBhSojD40y9jB4Ooptsj9/oHcLsicdWGhrAoLvFB6juMfK07qCIfpRfElOzppaIi4kwLRX574
kHUcxTQmYJqjoSzFFHYtRaWdTC8tt11z85Cu1GIcgYznOMrCyDwJF4NHuYf1W0pNAMfAfWRtBkgr
UYw/aGoty/QFIFqKEOeHanZJokYX42jFvtyhj6BrLbuNtWfJ6nJObLZt7cA/A082OhbY2Exs+nGJ
csRmsSrbnXmpRLptCT/2TWR7s85C6N9XF0Q2m0NbmrjW2wRAxbd9+WX/+78xwbMANvqKB7JMJbLE
cugZbxPacHzpkAXygwRWtLv8vrkpA95rfPsIn2XSv6+UmgoT/HJthvm7ZvKjXHaEdPpBSHbKcl7c
tx1FUJi6f3eJ8UkDBtyXXsfMotC8zLpox/ol2oC6WnPq7HmS/VEd7Ur9/FerirKJZWFiTWWvWg2J
MItQ7D9R9SdX80H/dCC3aKX8jP+PNMfRSDjx+1K3DfIslDl2bT6W4xjiHTvqB2G+iIfOrlLeRNS2
QZ6FMAfOrA2t1EcMKMXQIb0uirt9Jba+T2fywHRvYnhWYww+baO2MXN8Px8w/3lHxL+4BtffZ+xd
kYQyA2QAygjV97y7JoQX/m85v7UAxrhnmWQtGZDCUAWAqdY5qD5kMXHacHDVLnNIXh37dDmF2nAv
TIotij3nDbdlBhpYqDXJxPsercG/ni5hHpdxQPu6a0Ro3YvrSzMXDknGy+Btb9RZDHMPV2okCVoI
4A1JeVSBT8elRqLmyl70az2YCxhXLua4RrwxyMkMssMCVkhKiwQcEefvMhUrYWwnUzIUAJKYx9Kt
0KvVgNKkvjH70N63bc7OsB1MUgOvN2UYJlyMt9qUnTz+NEi8uTTOvrDIxB0pa1NZ8NJVl0MeSzam
GDhq0J3d2RiZcQEJ6GIbjKUhKSF/E2JvzO7U5iUGtV56P0a8ghlvzRh/ULdozZYLXIAxAUtx+xBG
QLHn3bKbb/b19jNeIUvnMBzoooE5DUNadBKifh5SDEKAUcn7F2bjoeUpt/lqX8tlnEVYN0ObhvBG
/2DEJp7gLPd0uJTOAk+c6erNnDvMWMfTUQQvKOtbQ0Uyk8GElsoNzeXGN6G/OINP6fuA3MRtOtu0
xJU4ZlEjNMzLSoXeEgG5iPHJIpyrYiuMWKvDLN4kChgK6iw4uvaqUB5INtppdS/zMEe31QChnmVg
/uIDI8kAhuG2lGHumXySqpPOq3Dzvs9c2yNmA0N9CpG50eXXMO0eSTS7+45ne6XOKjAntopIqpg9
anOUop0cByEg5lfU7TmOgacJ/fsqrqsjEoWWgLPa9GDZHEK/knLO5bYZr+JmUy0NDGzqB1KVKDYB
P4yaH8D+7cEbj/KJxqzIZtwPkovjepl6MaCIOQvIE8tCbURIuE7xQmMrv8eAiuyoYJYtL6YYmdF/
GqXISfi0v2vby/lTVZbQS8zLrpkrTLpH3XIlyMtlkqWc5dz0rufVtBjb65pJkAqaNQR8UTG/ZMOJ
S5rHE8HYXhMuUzbPcHGodtv6/KLUlTMUPDSrbQs/rxVjesg7oFBaQhG8IqzRT6UvnXqp1Zy4nqcL
49EAtlEDHBGuwCy1kwJmy6Ymx0gqOIVf3sYzjk2ZYlJHrY76jOD1zUNInvYNayuztTpD7Oj4LCZG
XijYkkzS/KbzR+2qrN4yFbEcj9Nnc19kUD9KlNJHZDsmuy42MzGE55mt5C01KuKkoChzdHEpLoyl
4UX3mxu0EscEpTkp1F7JLcSMMcZfO9kV2sJTws7bX0CeGCY07Qe1IHUxJW6zlLaY5LYcBbXEsQKO
EBbcRUqrYSw1PCTyMajbh0K8zcMf+3psGpqsgZnWEBXKGferw8YgWzzPEUoVekE+SwgWjXz6m0t6
JYKxZbGeZTHVAVEDPrNrjahHDMRj7Ln3OqH5sq/N9oKdtWEePuGEvL0RyxgjlC8bDU0MLyUPg3gz
nYDBkZ8rxhgYEaMpA4Qdjk5vunEKXtu5n2w9Jbe92txUxAr0Qr7Lp9ITy9Tf1287WlwJZ8xOqyOz
SnW4n/TyH+QY47566z3ceafQEf/G152Fsc2YcdyB2XxB9JaNX9Q5sNqv4cx5i3M2jIX2LEVDw4wu
LLzKnmuhsvvIt3go3FsJwtWGKcwNp6URLVbBI1jjBdol7AXNuTXKOwXaaMxPdfJ5EN39bdp2eT9N
RGEuvAWs1UOVYeG0pXE6TT5GWeKCJgu+iEdcyFOOufU6eRTnuoUoNYgOxak/ZMcYqBIdJ0rY5Buh
sD7YDzTZaWwrsBRbhVrQwA5M2fZCMSzeBzu83tO8wa3vaTNS6izfeInCzUGqlWDWCJMmy8XcomEX
nidPYYCRBTv8hHFx/djbYDo9dEfI9ul0Mj+3vGmeiiVRBEmMArHXpF6KUp/Q4lxXf5ezi1n7ZnFJ
Qqj5fXhLw/Eij4IJPpCb/uqBtSktMkEw6AMQQ/9HyV6+ateTYwXDjfWqcxrZNhVaCWN8sWwOCF8o
O9JSPEZTdG1Mua39OZsmmk21lRTGDReZLHbVTBsBK0W0O/FzrQHEqI9BMt1+19Mw2D9um3Oka3mM
S05rvVL0EGGyGki+YA8gZEZT3mUblAEvw0o/tbdbjAOW8iyqzBTOJMsOnfqQCMQWo9iezdzXTTus
Ws6DatOVnJeSbRbuu9TE0xBLiULDQ2P4SxuoRRfIScG5WjiWYdCk5url1lWVWWDADo1kyhBMpWU3
YXQQSMXRZzPeWOnDOONQynIhUrF+YfHcgfWkb3kTEtsPtZUIxvvOWYdkzoS0ZHpE9yKS7/UtRU6v
D+EAh5EfpityoXscE9wMqFV4CQVPUkqV+uvyLYrSpzEV2oIhdXFVr7iuMUedOBPmCsBgFPSYfrMw
W8CRu+n/V3IZ/29aliD1MQop0xsdoS686CLzpgsZ/fGjlzjA3T9KHuYYn9EUxTsL27Z51pnxXOKg
JHHagjhsKGofOOCOWoOrW33SlJJzwret5iyJcVslpsRDomF1l94T0RwUwpfsL+S2+Z8lMC4rLvHY
SjoRI+g1WhuFyiuF8cJMWk4CjmcmjKdqx1BVB4JTpi83unJb1F/6tHGE7nEeJM6B5q0Z46nqYSw6
qYKo0QoWvbTBnvy/rRkLTFBlYaPoGSLgWRvtocjtKhdtC4hd+1vDWTMWnkCfasmKK9xZs/qijlcF
8Fb60U4EN1R5A8bb3v2nFbDYNJiEG4yCVuNH+SlbHgflOdGA3lsfiJijbsN5GG1nY1VLlSwUgPCP
8bkCKg5F0qJ+TBzlZbks/dgNL+vZXrwSZ9Zyk6/7K7lt5Gd58q9OKuvytgdLK6haC1D6TBeYfPbi
8XVfyLbdnYUwnnAWUnUCgAmC38I3rXuC5sF9AZtuR0NhUFNRdlfYCR1TiMwoGlK4vDkG5ntla2AH
TvNbMvDGQLaLAmdR7O2bxlXdJzkKUNKDNdjv8LoX5idIdYiPmdnBpsg0gIIKnX0VNzdqJZcxDHgJ
KZeSCc886XqIb2fwMvacKiVPBGMLqHT825tOtOoqDIVnbVH8bPhjFHYDvIgAYzExUIA2Y9bEjbpJ
2skyFMdS6wBcy/YIhtZk4fmIj0eJkcOoY1aGrCVI1DtyYN2MQHGj0EXyYI8enawCcufzH+4QI4+x
cmPp27yaIa+TkpuuqIB2MNwuYX/cF/PhemfEMNd7Vi6hmqJR26HPuy7IAjq81Qa8590HY2DE0L+v
gj9hEJU5zukuScuNmEeuqoTPUT9wrqQPJ5cRQ/++EoOcmWJmDbRZ0s+GoNp681JYvlryLqYPbpyR
w1zmQtigAxdQKQ4IOx09+yHFmt3Fb7mIXCecRFS87O/SB5fHyGNu9bTBhE4TQq9h+FKLnyKZ4w54
32euchKGCers0Cc3j5nyEJWc8QTe6WG79Psu61EbggJikFwnhyZIAuKH/uhhBMGLfC7lLGeD3h90
K0OYQnNMetAmO93J/NweEbV6SbAcMqd6m9/ayF4CnFsHuKJXpRDs7xVXV8ZTFFWbCeADUhzpoaxs
CZR+4VFA/ejHgGRCfJcG+uO+RM4Zfv9BK2WTKtaJbECgDIB2tLQEnd8cVX6KhrqcX56mv1rhe2P/
Sk6OIqUhURfY++QHuggxyN+41meK5IdNdHnTpdtGiYZ6tJgolqwzh0xqxyzUM0VxdEAw9/WD0n/d
XzeeAPZUZQuKPS0EyFrvZ+UXPR7cfQnbbu+sAnOummYhIqAyIUEMzBHYejdqy0nhf0wXv+/KTxls
CDEqUmouVAZmcC+HYDzUXnpP53qGw/+kDPuAFxptmY0OgpLuq5XfyTHqEjzQQ86WGMzZqRHWiQrd
c8QOJ3AcnDpT8vbV+JjiZhaMuVkzoU+TMYUMymxMSXPVW/UTZaNWgIGp8yL+j+MujDiq8urUaMZY
xXIDceaVGDvGG7iUndg3MCbrNpf/9EXwSsnb1+DZJJjb1gTP1CBmKhBmhxrCsmG2J2EhgRZ2GjD/
9JGT9Htv+PnoGc4CmXs3TpVJJCJ0pAR21X3nUETB8RS7byB1CSjSxwym79LRjnkgYjL8j2fqmTVm
XEWhhPGktpriNLH2pRJAoIdZ5H2z2bRMDSEzeufhkdg4M+uGtpC6BSLqC7N4FYr7/e9vOvHV9xnL
V4RxFhCNKU5ZaXbbau4cwR616nEpSldNF3ssG080ao5aPLHMYdDzNExrKhYPEVudDpHQO0rjzVll
J+Mpre/i4Y8zdHSzVpoyB6LP4lTsBohMlctyutd6Tgpk0/o1E7luEAUA5oZxuirwuNuS4PtJ+r0S
OluNrnXDbUUeINC25z0LYj0vqdWhA+ggtuySgm4vF+WFEVBcS+24bxvbtvdTI9bztnNrxmMFTK3B
lC5idbhJSt5oyGbAtNKFMT8yS3hHi9AFzBHuKFhBKlu1rQ6z02j6TZ+bhynL/H21PiZS3y3hrBdj
fAmAN6Y4hND5NDzRvOZ0KR1Mt3tVHwY3ec0968hjMOctJWN8o2aWYN3GUmay8jzN9ZVGek7J8WO1
gKqlyyjpYHANKAWMN8q0prESlSgOJtx96u7NV+PqH7xE69P+Em7a+koUE8KQEbj9iQFRmhlY07c5
9UXFbXhSNsMYndZcTFORgGP76xWWRmUNxzopTiz4ouUM8aOqcIKLTT8EuhL0B4K1RGWhHZCAJkVf
yYoTSZ9S420xryrLmXoVL57cS6pjmxf23yzdWSJjCbFkpcCIwp2VSzpmVI5qG7ukOxbz17+QA1op
BaBDpqoZjDUYRVJKoQjNhFaz1eoeDEf23B8L3gj45gqaFPnW0GSQ/DJzfp0+ZXmFdBa8UXLIgPlC
fN1PTzxGKPpzP1z1KzFM5ig2hna2BLysQmME4JVevqqaeIsLE/xGI6gojJkXXGxa30oi65qUHPXn
2MJxSoHC55Z1phdO2hDttZhUcG5MGAe7q6wYPFgIHp+rpFLhScwyXuzOkjsDXWEaIBZVvUDiHVjX
xOlyMb1eSsPMnFpUUWGTjaGsvQyTktck6V8SNW4Le45N40eidGZth5O5fDXTMuLYxuZiomcJSUZg
zogac3ynEB1NU4c9G9PLRLmYzSciReiQOYzZ5Oyb4aaDX4libsVJD6cczR0IQ+vY1rofE8a7l2qy
iSS5nXqM4YX3BW7a41kg21sUWSlKcSkESo3W2ECpeOiN6tEiePl3s4fY3qv79DgtE+dB9N5H/8FC
V4IZCx1lTRCXJqTP4f5SdwA37dHyXHsYgYCweP07tgkFelhegXbn7Wv9sZ2AOv+VdMZa03gA/2QL
tZMf/aVMXKCWtkfdQXvBRQTeh+rS+jzmdvkkOUJuZz6ve2jrfpOBNyajj8KSNJnxaj3suBnHSHWK
LPJFA8XjbuDAB26dx7UI5jaQdbmEE4KIIe5fF0V9bmKMduVG8BcrCQp0WUcUJ1umyVisUYaJrID/
zqmRz/MXV7zTTzVmzkc7OhYvE7pizZv2i4yXboTOkH3hmzqeZbO9uGYli8Y440GRSWagJMKXSCan
Se+e/1yMtHJtbADUk0loZRgLSZyi/FJPx3Y47ovYfu6uZDAWUZTg51JmyBAO5VEFDGx96FwCKDo0
/XLXbTv5tZLGGMcAnEc1G+Cs65fiaXJlr0NGwizBRx2+9E584qHOctVjnp56W7VipdFMnzc81cCy
lAK0q7myTVNSPLPgSqMOffWYHwXclbmKxey8JrdBEoIygHaVfxFdShzAcyZbVigBwFIFrxVoA0zG
PEo1VlqgvMEKMdCnX8qaZ/G4g7b8xVoEYx2ioKdKimkeR6hjGLs9FTzom481LuoRV1owJiFLZWJU
ArQYfTqoO120QEOMjuqR7lMJsJ3lwXB5gxs8vRizmM1QXgC6AzusyOgZi5499IL2x13Uvzp7dtpF
ImkoqwlWT1SnIzAQvUHIOG5w0wbO94nGrF4iTCYAKnGgBuWkJ9dxdBeKjxwXQe1o58bUmMWS5GFY
9ApqgFbsLgzIlXXduPUThQeqnfCad4roIdkTxxyiYWyyFJDfKAZlRWzrxujXxaI7pqCdpMG8F2ce
BO3WGq5uEnbKYZhQIB9iePME8wFFdEx6Yi8qJ07lCWEuftEa0OreQQjam4z0LsKVpf5pSRXmttaD
8QdEJGpnTThJc976ZjichmSxQQb7sG8PPE0Yn5BKihEbJc7OHF0l86lq79rK3xex+UZeq0J/w9qR
9paqzQNWKz5SJpbUFyx3vpl9xZsPMq8suHkrraUxBk6I0snhCGl0ztPwo9NoK1c05fsPFDqXC4KG
mKyFr+WxFj4XiLVTbJR4Mk8F2qUqwSYYhFNAmdv8MWI0YxXMI2JU5M4iMbZLUTo7DJ9K6dNYcIx7
8+Jba8QEY1FX6WEZQyP9M4hpwFIZusq9+E0LFq8NZp6H2PLeZ2kWy5tXLUXWyvQsLeVrY903vDb3
fQv/0DQQZZ2gtQ21Pqm5HqMY7JTNbS2U3r6Vbz2B1mowLmHR44b2Y+GtXKV22TyP6htwiZ05fVyS
Jyu87gdOnZW3boyDkAjBpF+FXUraJ638FnJZnLZuirVGjGsQECtkVYGFo73E9FVDGVwMRwdHWhuE
Hi+629YHKVxLk/CmYam0x7hsFglg1Y5UX43gC5uf9zeI931GnVoR5nQgODpiforrBzF/2f/+ZvFH
Bgjefwowbi5UawF0JlBAs8cK/T1gbH9n4y1exh+Tl3uxl3CZQbaN+yyTcXYpOqe0mgYlkAlciO6L
6k0Hy1mc9im/753aiVxedypPJOPv2o6gB2fEOhbl9yrNwN7+GM7cSWb6lY9e9awY4+h60mpG10HK
cNJb2zxZb4qbeJT8nFJ1nCDdbY6iKx54cfhHHtZ3F3uWzHg/heR1PtL+C+UmuZZcsKG7eNd8tYAG
azfu6BWfEKO74oVWOtPrvglt1tZWJsRWGUQxrOJ3reuX2ZEdJDRs6757Ck/o5kMZUbclB3jwQe6J
z8MlrT7woqff3J4/tWfLD0vVgSmZpo7muxxsjyf0HoNsRnxIn0T//yVw+/o8C2T8ZqtI//U+WfEV
WNSPyaK6ulIctUW+kczeqbT2u0ZQMRC7O0ngvcq5CjNuVJeIDN5bGFqK4KS97dBSEfr1D5rCR8MI
lzrqfQZux7ANxg0JTWzlHXiAUTBQA/3UYfals/vL5CLHNYv66W3t0ULx4NrL9XKaPJA1H8POlnjD
1b+Jys4Lz7ir2hpkPJyguIbB58XFqMghvDQCBS2IvJoWx2UYjJcqZQJEHtDHOkp40qdAbA9mE+wf
HfqJvWX94JWkzipBO4BC4LNm2sXwqVMudV4DBk8RxispjZjHdQ8psXWj5wdV/9r98bjXr+7HYNyP
NFcA2ulhH3MqXySRQBzQxdwuS/O2iDxOi+2Y5acJsHCBWmWqRkr3haJzSgfLI/8vhqztvTEk5PYo
t/SHsdBYzMUhQiCRoo1kTj6V5ptgDaBA5RSDt2/4sxzGzABcLyUylbMokV1bzwY57BvZbyLjswTG
ykATpccYoqXp5hr5tenw1npW0OLlXDq8tl2eNoytxeOs6ODlQI2nh6RU8urM21dn25rP2jCmVmp9
rfQAaEXIel1mqFQNpyTiXGmcvWcn7gBGaRR6DxkFmC9b8zBOvWsI1zNPzmbmCeBE/xkZO/wpjUap
hBm2Jiq8/kU/iVepmzlSUBHbeqSIjpMXYWqGl4P/TbhwlsvcX11hSDOh+YY4sfWaIoFf5m4RzLdW
Zk/30bE5yraIvHXqhdfKX+UIzrKZuytU5CGKwMHkkOpNEy4K+Xsic2zkN1HtWQZzX5WpEepDhQ2k
TcOA4ngUMAck+o07uPSF2x14sDLbTukskFrtKlvQ6HlXTCXsXpFKDzG1Oyzy5RJ1FyZZAlUyvKIf
gKekf9k/DJsNCmsDYrzHnM+dkcaQ2+C5U98alU1pVazr0BeQ9CWX+iH2Jh5Y8XaYe1aWcShmLSSR
tUAoskmulY/2Uh4ozqUmSHahcdwXTxjjURahkwUANcB75elrK5SRHc2VO2IcliTpbbZYz/tLyvEv
CuNfZimWhyzB0ejyyJ47OycCuJk5FSrewWcHh0pFCPtmxBLKKLY58myLnmQnJ+G6eyu/tJh/oRwA
SNj/j/6ZnSQSupbQbgx4T4Cwz5lNgLe7v36cG4AdIIpkKcnRSEDX7ylWK9sceRK2o18ZOBp4WWOw
wmIOmyhYylTQJvr8hcSOiprbdNDQPh2bDo33wSzp/oVOK4HMKeuTtgT+M3bLzAF9FFgmryGH+tsP
geBKAHOiZjHPlBk4BE7v0qyFZGdXvT347y05Pg8me9PCV8KYE5U3wtC3JoQRoF2O/thdSuNxf8F4
IphDpADOSzFp8nSxMAxpJI42SDezvnj/gxgN42O/el1EgnEy0EZ2ZUQoMx0ya3EK4XVfyKZB/7dc
EMJU6w0MNk9FT11sDxeHurjE8XA8AcxlTKpRSxeaQ7J6vJz7i0YsnX0VdrcDKjBXrlhENZlptreD
M4uSu2ZAKMhFqaN281sjhhSq5+oO7Me5CCWa/EcOrkdnS+MpzfxJ0DqvHUKnJulpSVXOyeRpRv++
likAMz+SYGgJcANCHwQ1ts5Llr+3JOwpxhx/LWpInNL6oHinvYUnQLQG1mPnijewtlMVRJe0KlAH
8dUA5njqtatD5POSHJv34MoMGRcBDAgAYRH8iEy8ihC2dfKDlcd22/tpLHNWdTs+XAljXEShAJC5
6bGs8h3x6DSM4JDb6Cq7Ezz5ZnBFwBhjmlr4RA48cHPehjKeYzIss+0sqNkXSZACVQpsWsch5ZUk
th9FZw3ZeR9pwNC4OONUU9BBmqWz7pWrHnyPmW/e/zEoPH0er4QxLkTp5sFIaJK1ooR7w70eC15t
cA45x428a7w6ChqZDIL0Ot4S86MeP5biy//kRN5v5dX35Q5EarEOJaLlc0G8TvoO2m1O8LB/tQNB
lvEhpYrRO4smEobYKRM7vgVLuTMd5E9Ta5dfFnDn8gb/Nt96q71hPIg4oYGnpa/jar4Rw+9iDtMz
L8uw52wPTw7jROQ6afWGVviqrgqW9HFccidsBbfmvfd5dsA4CsUwUyWm10leYDB4LOyY16nHOaPv
3mNlCUAym/qhgKXFKIqj6gGaRVfWOdBLnNvkvY1tJUSQVCGqNKxXXsX+KAPvNiP+aJwMDGjEgTnz
hrl4HoFFvy3GVK8LWkDsvO4HHTWlw2MlyAKRtefj6mw/Uc92x+LgjmE61wKNwujLjTIThrfWNQ36
4kOFXh3Lzb7un1+uRCbOEBuSGQQlLCd8RJ8Vgszoc4/iwPw2gZg680NH4DQ6ciyRxchV0dQ1LXRF
W80rByCd5DnHX3AskW0mJONIQhBwIu+ovbTGVSrdaX+MF/Sr72bzgF2oLRbGABAtJ7JdjXddeaNk
nIXi2h7jHMTY7KKBTh93HkVKhzGgG1S9oRjplitxEjAcTyQzDiIqLFmSUghLgW+DJvYhASJ8nQIB
nvOs4e0/E0Usgl5l0oKlSxNcedek5ywbJyRiEbkys/m35N8i/I+Ea12KbaFxxvhm4RFhcAyNzQgS
4OLKpIXLW6wv8VTa2mQvvPFF3gFls4FZJk4dmbBe0o0i+GEAeFU/CSQDbGjgyE3BmlRy8fJ5Ny6L
DVdVmDCNaGxCkaNon0v6tfNV1OwUL/FNj4eNwdkzFiVIqsM5wrWBBHEK0Fix8uW+dacq96uwuZAG
HiHnb9YUwAt4noOuXGcCiojMdSLTBvZktkHI+t6fa9yrNqjmEnvyaHWQly3YPl9nkUxEIY9JqKJK
gZtLfTLId3NpbYNclbx5vM1Gblk+y2GcRpNIcyQuOMc6KJwlt/IGhOpIdjqCY6CYLvvZJcYa3T6I
Pd5jhLusjA8hADmWY1px1a9UDJZhuCx96NHZGt9nn/BqsP+CSfLdD5+1ZZxJXzWzjuYyvC5BY64N
38wpsRNksDiXJH1ffHzrncUw7w+j0zBtY2BRpZtUtmVHokNfVD03C8Sb9IsFQCsKiA5WiwteWn7b
yfyUzRbSi1JcMCZPb4HswUIZwHruibev37ZLPotgXiKxFWGMDlwqTpFOdj0NtqjwUtL0EzsryE5I
h0tilHMPEbS7oz82aCjpbS0wAdrBi9m2tTHQoKRSjgc2VzsZGgijMOvgdKLpChr67Q3uMDbNjXxU
56cMNlMr5UvbRVSGSLELrlEm+Ycy9VbGcETk8pqRt23gLI7ZoEmdp5pUAuwveVTUQ1xi5oaXfOap
xASCWjmg4Wyky+bVR9lLvAoqSXe6LQRtMFxwsS4426TS37MK5cU8Kfq8xLyL+Th4dCUhMvbL0Olb
W0bqpHUIyJjdfUt/v/33No7+qpXUstCGLEowBTKfgFzlzM5ny55tAOHEl4Zt2HTQwPAktAfSUXAE
3nQgHPM3svuQcPvkf3PLnreVuRPI3JRhY0J3ishX++NBxYxIA9zO2qFcrhzdf5O/OYtjrgZ0nCDu
miCu8QARb3qdJzeOim44wSsPSQCozdnVD8RFsxW3b4K328zVoM1yqxELu90aAVzYEn7f39hND42J
NEwsgttFZBFJ47g2qoxee2AxRrc+BQSSPPS9BPtitmPylRzmwinlkMgZzfrRllwZ1tIeeo9CiWR4
DvL6SbnSmHunmYZcTWnrmPxZylHTACDMyXTNDAg0tKLB41Td3KSfyoFw79fDgeh/Chfa4Y5XtgPW
clsXOPmO7dLkSgTjyZQotsR0gkbTjX5HAxRwpRz0Eq6mS2zjRJ+c6dXCedtsus+VUMa1hbr574xp
kWcuaCw8fRBcVeLdCrzlYzyaZpiNlo1YvqG5MObPcsZpk90+wCs96A9YOa+uXEYMrGLxWndAdgAw
aL7l1X7qt4cJ8QeaApzYq/zwvjnsmz1PM8ZRya0eE4BFI00lPHfSjzbiXD6877OeSZQ7RaTRgR4f
xvpt7jnegWcAjPcBHmOuGRl+f6rIdm8aTqF/s+aX/UXiCWFcQ0wS0wDeLnLx2sXSHSs9s2f1uC+D
t1CMQ8AIOglTTLujjnqS+sch/fR/pF3XjtzKkvwiAvTmla7NdI+3eiFk6b3n12/UaFfdqqE6VzrA
xbkPAjqnillRWWkiLv8+gTgYmv/dxXLowSXvo71oVt1oaPoNXM1bwNX6/6k7k9Y4NDCXDEVbNgMw
b3T0ZLCxtGKrbVhyLSSr3OvX7en4vP81Z8cnDfW+0hiaZgfN7dwGQj/IuG9j9uTL0Cv4T+3FZ/Y4
PChjwVQxrY1XJhjxxbxBP4/11DUNAQurL8szM8xnzpYFgQmtg+/BTKiG0L42nvq+d/s6cUarJZIr
5B5ySJBXEGUSGzh56zHax8RPHeGZDbUWSAyo1+1/A4b3jomztY25kiYx+2RCGO/UXjrkSUNg2/qL
+Wz/OHAIFXWOUSYB+KDNyRfBk2j55abZ5pvsRfCyF/VBt1W/25jX4ot6f/m8EZjBJ83jAewVMQNW
abaeq3iAZIap2oXV/Md95HAjDaI+7mrYaYIbtBNOlCIHgUt8mlwUghAxA0JL00j9Vpi2naoSS6Bc
j8+NK2KA4JWFXmCk+hEhUy3cs9GrygZn6/H/EZ1Ta+Kihnio1CECAQJcnQkqt+y1f0wd1bbAlgNa
qI1FZEbX8ycnT+RT43OLEHZkcx3qRvFbp3iIbizoCEzILMi2/BJcU+5HLZGDDkhiqiUo7PD4msp6
M9RKaVt5HHr/ycn5ZPliaZNgsEtrFHeWuunE3TRQh5hh6Yd33dnWcRHE3Ks1CNiwkg7saIpb3IDY
/MpA77mMk1t3JMf3H7xRBbgq4EWG9MPvqIt2JuRI2WNq8I1X8LFN2+lO2SfvCVmBnFT5w015Mset
L+9CWZsZfwko/z6zm7LbokwTow71rjBBPHNYqPJxN0/WOEhU00I0NdzNTijjQYr/IWzKsuusu8/T
+5gal1q/wE7WuMCpwUTlFLO0oRZYjlx86SVjk8tOkn++7Ifr3n6yw4FggP5WUWVD/n3SoY/VzDGJ
0RaUxjNhhc/XiRbqhRK79fOo8OU83zZxTLyiKBNc2ATCmkyG/hs2DFnkqbg2WyLMpNyNT9cNYSj0
kwgL5nHxDb/epM6ywUTFu7eRSRmGpBfcjWdRQh0lqyq2nlEbjhbaK0fofA+7EmmaQkmRkQy+KFF5
K8mVvyiDHyfpY1UJdo7267vgu1nWTlcjXaQlzjzgATSYL200+Zedhzrw/LTLPGTxoiT4I/Fy3YCq
6A6x6lWDtz+LVucralOYM17aEw5ftCAfOhFE304QvbSL04mjHeSeOe0V/c3oZGfp3MsLpAxyCBMn
2aCFLJUOhEYGxfIaj0U9VGcFAS08r1Ss5Ho+sctAGDZdK9ll+LAMX+sB8SNG7zrpnxiwZeXXqTc4
dFlqIUgDNIci26dvVIflbLqr2BGOeA3a1ZGSJlyP6E7mOJBZCnQlGGgMdWpxV6nHEN1DZB6AAEx+
2MVQBmG0ctjoK0f3xr28l8EVFLj9aDMlYOVYHxi7N5UFoMxysNN3SVA0DcyWJgRfZV9INbuYcsgO
EGPblCEu8lKVqFokdiFkzfTdzJ8NRT+IWQJSoOI/WuKeaCZ6b4SGHWoV/fBj6ETZbPfZgaS7JbzC
ZIh+9o6JSyU2UsZyJjedLSxPOgr5FBcdcSuYPGJMhTGprKgpC8H1pFpHxAvExUMtg8OIOWzMVk+x
XUv4uYwf5rmx5Zls9yKuA5OLPsCLU4ddBCudO/+AtM+2uIp3EqNr3v9ry80JH0wOH7K8L6KAxTrF
a1La1Q5EhBvVFa7Vb/Wr1IBdF5MhZGKXpVEuoDtPEqXW0mTOFfM7pKt7pKvDHcoszmxTD3biKPGM
ULk2FAlUdPHFmq2mfRbl2E7qZzmX/ptn8FwliiyWoK7Bgiy8ovtsD0AHGTLxBGQf/sKu8ZqsoK1R
xjllJaMQaTzw20FfUlfvY8s3yJlSdvIv2eKQYQkmvFpYLly7CTagQX/Qcls7/mQMwDTtUSWQiDha
FocQE7QgW4l5hFhjEL04dgnUGutPl+94KojhhySmQU+jmnUhNK9MNA4cH1uo/gXfQIi+6TYxsvBE
wojyPw4xksIIW8Sq8D/hU4eMYvYDN31BafqsT86cDjFf/lnCYF4k9rUCw1EDr8FEY+RbTribLbvy
1BtpH6M0WznGfwyULQ492k4ZpwD6ro7xEGwiR7mawNfXu+1j+a9lYKbuIsmibCL18PstokFPKIhS
RjwrbhbFHaoHTX0gPGQVmc5scH44m6A3TBLQEEuCG8W3WnwD/LDH+ra0NLe3ACKvch05l62uOv+Z
Ue7qypdstgYZC9OCfay86JmfUzHFatx5ZoJzRKXSkjzUYCKO7oI2siE9ZGuVYo/irTJ+soTJ/m9L
4i6xTjOEtBFmLCny1BJaZ92xL6l9W43ZzxbFed9kCrKJBpGfMbuEGi4jT6U7KtZnHc7scEFtP5lN
LeqwI0R2dZAdzKVCkDFxLS/5od0ZGEoN99J1h3F/EKNtlodiB3bDm2b8b3vKx73FnJuDzli/JeU+
RFpW/taaj5c/2ypenVZqcjFuERVdXwpY6Ty2+yAztmr4DCm5e1OjxpTWS6Fnprgot6yCSptjmBqd
wWU9JBDvZDII0F8NbEzabgW3/pK+/Lf1cRDS6qhFyBW2UJO+yQt0HSJUJpwwIGB/NRY9WxuHIqM5
yyCowdqM6D6THgXDu7yM1d/XJRPEy5qoqSLnkJIMsatBxDLqbGMNn9RWJlxt/aY8WeALYf0oV5Og
wwLoylgHHQphgd+6rNSPQg45yLOKgGfmOL8zm7hNDUhNOZr6tVEaV1OuivLp8qatZ3XOjHAeF2p9
JIcyjIwOy2innnmruyoafDKQTlIP4fVq9Zk1ztXAiq2NZQNrracgQdp+Vzfj+1BN8G2wrU+pbOu+
eJW2TnhDBVOEe7wn2s+eW/VQT2M/w3Qn3UYSeGsnkfKPVaA4Wx13ZSE5pkdWD3yXbkzNXjJfwfSV
A4Wgp9hRNLsGwWvAKhP39OAp5SvcVWa1ujYrw4SHXrZPjAJyUY9QzqAWyDzuQwB8tkDuAhvDCDyU
zFnkDbhk8SgKHo2nnzNtrUEYozaTu8dmy+ilPARcCOZOy15TWbJn/Shr/b/EGWdr4mBjTJpEkhln
dA25AIyR2Isl7Ze09S4fNML9+GrYopUjyGSxdab01olvYU38PnWQ+VJYW2nNLC4woN4tvuxB0uiQ
H0z7p6ARSSO16m+GaZmKKKGjXeV2TU/yvq+KEbCBTFNxYFMw+lvl6XYO/ZkFXVaC2/iXd5D95Afn
O5nkWeGnMG26uIVJHUQUgXI9KN+l+sHE0I8QPYzCIcu+XDZIrFHj8FeLjDBUKxgskoM5bUr5QJY5
KBPy79G7tTSCKuYwYVV3y+Ka0ZMkbC+vYp1162zfOMydzVCTpWhAajOGhFfkRLcsuBDsCcp/ltda
oBDAU+xu8LJ7eVs40m22IYHjwzplXZQlCA2LoIbXMQPx+zrbaS6i3NAqV7OjR9mBHvTR8uK97s6v
w3O2rRxrN1Lalx912DmjHIIEXZK36WTMboNZ+QVdZeFefMs/5UcBj8D4UXMwM5PYMioE95e3/GPR
lrPMnY40NQata+cKItvZbX/XPuVOdZX90G3GEhxNduhqVHJifYcNHU9Aw4JOKrfDEKIXx3zWK1eW
dnO/rdDkT403f0Dk91WdTHD7iUqHXDYJPmKWfLKk21F6SJTZHQeVQOSPUMYZ4rZPSiZTHiYIBHW+
ijR2uE+d3oceDZhmBLKh8gOs/G6Mh5Ua4W8Rd0oFCWxGBppuGJsCXeNg+/8benFmODARgmZSgCiV
O/Y3kCnVstpWqgczfkPmhQBKwhU0DlRSMw8yLZcrNxxyT9TETW4JCEUofqX31oNLS+KApVfEwjRV
sXJbKHgvbovHHwLiA/QJbiDe8pY8x9DVZuVB6w1ef6d9G6EYSJw0tpZLfwP/qMgXua5L/A2azc44
a8jI0S9W7kq32NTEC+b9Dr1kje38WQypCsVYtklUQ4RYBIGhYKM9HSNepRuB/Pm22Pb+zwu3bx3h
DUzgjpbYy1+/eDlPYsf07I9ItCXVNXYMQ03zzflxVkGiVlPBLOVEHJ5ESiIm6RjWrhj9GKDeK+R7
WnfqQ1DELYVDFAsMOnmtLJXb5Hdz75kyNfb5PqJ46YtxUKKozdgJKbPgzp55Z912GJczfMk2VWQq
Mn94CWs7YHzGrPLnTAMmoFI33Q2fO0jQkzl+diQu/Dm8kkhVW0MkhdhVRjeVevGnpHWmEMLzMO+B
KGFJPM29fESID6lzwIMUnZRV+ry4ofw4BK6VPgiUfBhlggOcPk8qOZOywS2ju0F66uvtRCmhfXw5
/u4qPH9uJ6vGLAUJ2znFNzfQotqkx+xLvIuP2oblRrJPgdM72htFgvOHMOLXtccPBpayBOqsTmIw
V2AIptxHN/GTvhucFvIdcJZsIx/BWkKSlRLXLd9NNOiT2MllPrtCGDhatVzJVWYbJbrOFJkoolA3
rs5hihrGiQbmEtxOjmEzKC9TO3A7aHZHV+XNXxO7cd+Sw5a4btVoFoBg0nQdZ9dG/BKNRAPsx1wN
Z4ODlnTSRF1rcQm23uAuboooIj9+lTb1DlHf219TgHLWOJjp9ArSUSmiryq6L9NN0n9WNGJg4Q9B
5S8/5JuIZjXpM8xjsxWx6pN0pd8ia4IefzzH7flFze2/1qL8fVU8W64q5GWfajjXc3dIpasi/o9u
x7cUtWUwjmZazIi9slvR8izwH7uq2/toJNB9U7RnSiqN8nS+XlLH+dLU7PZkinbVbeFOV+IDI1CM
b9Clur2MvR/pcLkd5MKTxFiKGOz5zNroZa8giZTRNBp7pov/t5HedXIn8MF/9jk9jG5go2NpK19Z
rkC1kRIXj8FFLn09N4pZ4FN2rnCT3xvbcK+60kZHWnlJ/2UIl1s4ByiRWSglxGAWd1aXw7wETqgG
L4VE3Tzk5+SgpAmWUZolhNXyXe8NmCE1XeUo7X9mPagpUvZjF25vvm1I68c8LxJzdiextVytaCZb
U5QSzFVK7PfVIoPNOQ//uj7LbSWHLUs/jE2TIMSdELpIdvUQMWA+9m60Fbchyf5BXOZ8QaVXEqEX
JhwQTfnRlFsFfA9xTxS2Gfhe2Ei+ohLkapc0C2zESuNbpuZGWW8rfe71AZoLx8rVW+3h8lGkAgiT
C1KsVGh0rYPNzs/BovhJ+8pYoWNPuI6P8kP0xdgI++FZxY6S2Q/ikcKLH+WFYGFSF3dR5TLeczZe
OV3Fm3wnec2RehIRYQPfVtSVyEGDqB/Pg1F2uuI4y8+pkDm5RDUHfixW/e6YfHNRI7VlKBlwTBbM
6k5/THx5tHsNtLSDB+YvP1PtWHJ6MrFDPBtMDlwaRUOrZ4NDHz6re9aYGNx2GLrEpOxgR9vmaF7/
dYmMWyoHM5mFRGAcIBZrp0+FYueQNtQMV4g3hJN+SLBzdrioZarMaSpYlmDyZ9A7hl4Gfrz3yc5q
01OvEeqkc8BS9aNeNQECilh6E8bnHCp+80RcPIQNvtfIiOKpyN9DPfnQp5tJeqsGItSjTHAPHC2M
hGUOEbt2vScXhyXz6r8uXf7+Wfgmo6kelybNcaZy63rCgOVCYDy1BC6Tkqp6EbQlvoSaf1GE1yn/
Ygqvl11r1QTCQxlyioqivMfLZ1kDsesm0Nhhl/Ilt5Plfikje4ooxtXVk3lmhYt3AvTbIE0IK4Yw
boxUR+nSur+8kFV8OzPBFnq2kGkW06RT8IQOjKtAeRjjwm7GrSRR98WHphf2zc/scCADMdGuA00o
3CoWvbbXt4WSO0b8o69Ft09qP8xkRxMqu5IH//IKV8OMM8sc2HRzMAJuYNkq8PPKkxUcxtor2uuw
eblsaf1NcWaKw5vAENqlmGGq9SDSsMUE1TY/IlmN+SLIi97NL1REzDDlw81/ZpDHnAFNwq05Va4p
PdbzZ3R9u2jxbs0voTjbentbj8RmfhSC+P078oW31rJMsGDCJZOd6N2whhgNNAB0rE+sjK+/5UJc
iXMI6C6HqrYj+GQ7p9dmlVxnS38jhhprL9ouokokJYkj917+OTsPUijHminhExrWsc++lCKB4Kux
2umL8QNoaFoKxbJEfrxUHzP5QUw7Gw3sY7gVmq+ghrcJj1x9qJyZ4xAkUqUxAx9c5Q7vN2C9AREA
49xAqLQZr3pHebtskIATfhBNqyTN6BPEZr34mMxXCbpGsvRF1AiEp8ywfz/7SspYlRYY3nHQMM4U
P4/TdRXurJBiJaLMcNBRTEJVhB1CMll9jMw7AYLPdbNRJwKDCYSSOdiAY09hL6qVGwnHMLtWRbeL
/NrazKRKF+XdHF6kFkqKTYJ9Cz4NUEAGi8dRuYY3IOXRODIEkqiBhvXE0ckBeQI3cUKtslHg7yOk
epkmwLJN8U6W9qrPhA6oXBixQIWLXiS1C5aKJagLc/HKPN5Dx3Rz2cXf+5IugC7P3BYvulFHKa5M
loUYr8N9cYXCjJfeUK2vhPvxnG1DL43dAFoINxMjRwhsNXvLqueA4qanri2FAwlFyrI+DFoRVR8k
pz7re8UNduJD9BmTnaC76CGM7VzeQwLdFS7qECZxyk0TFpNdt1Mwacm0ZNBqQ3wqyhs4mOgGQ5R6
dlmNbe1FdejrReddXgnp4BxGmIkxMpqqnyWzn+ko8KaC37PcZRjYp/KWROCpcFihlLMutjUgSRzu
lwhv7yuZ5O4jLg2e3guCv+NSsCrgLB3VEI287a0VO234rep8Oboum5dEgOoeoimQzC//VHo/IQZP
/LUUodXEEzZUsJ6a4XpabvTgkfhoBOLycgwjBmzKFsOOOMLNIXlrnxkrVYh3dvUjRSdDfQOOYIcu
jlPOwos0gGVbqqoeaxswQy17yna5gqu8mhgyHp5CXyYSQ4Sz8ARgQ6ml7VjhITQW7W2iWpuybB1R
H6l3ynpR5+ybcQhSh32jBDk8ZnSq3YDEWuSgwRz8ZpE77NGoJzmdE7vWLZVCpKBL5YCk15f/rX20
3ifRae8SN1qQz/tJqaao/x8h89WkwtlaeVDJLMNCdpId+MGNt8oL0xmcWVf4E4VfRLDId6EIurCU
6oDvN0zPQn7QW0zQmZPd5Ko7Cr4odUS4SNnjwCWX0LucCIgW0wCF/yV1y/arJRV+qKBQl/euMU/E
SSQQmm98g4xAVg3McQa1s9Pcr3WyREF8rw8dKbGqNvX7C/covicLI1/faZv5IG6putV6Du/kGx96
3Mp+HADQlevqx85V/AI0J8HtV3XHhs9yv3qiWoCJE843p0RlhLw5g+pUeBGSm7k61gkR0hN3tcZu
i7NYG3ne3MiYv78X2fdM943xFVJ7R0Ayr5ge1VKxBCJWIhTSYTTNnV4KbruYm1xVa7uJ6wfiDiBu
OV4/vUPTey5lCOMY+Ui+bZ30SfNUm2FxeRP6VGRKfSkONhqpi7M0typ3WSw7tVTH6G9Kk/hWxHHS
+GCkFSKlrhHwLMjEh29T0BAIQa2CQ4gUBLTmnGEVZZA4Rj65ARIqBmWFCHw15pJnLpePc6snPRKE
OubjjWOKIWxTz0D+/HrZB9a3S9U005AN6AhzrwVDELXYClklIUDBRN4P8b8h6smC/PtKdNlUy1HE
4ZmtzhdbzSm7x2KcPF38lsWpPQzu5RX94UI8GeROa9hkXZ6zF97oTK76jEL9nV7Z0cvssyf/NNpF
bVNZKNIo2+ez71Uj/q1HA27HjlJ7XfjmrQrabGdy2ExxkdomJjuJla574mmh7N/PbCpZpOltjoVa
+WBX80GfHoaaSNZQ/sGd2SzF3DKE0ES3RJpGlF2joG4nygJ3YLuomNPGREU7lI5dfGOmf6ty+Z6u
O+0Sd17bLtPaWoeHN/WjFD92A/H765fD6fe5k2qos7KMJX5f3De7dN+BWo6R51MvYcrD+MJHKUgB
iEGR6GSyMQZI0cBEEklgTGGlsRTJa1YaE4nw+Q/X+a/V8SPX2jLLmLBC/CXVrr6RnciJ74obwekV
uzGhFJd5oJEF9xwBsn94JpzscqghyXo6jQueCWyuJ4LYEch0gkOLPI3mdN+RJad49NYL//LJIgcb
HbZ3qgN8R9YN09r9cbFzR9yJfuFV36lxB+Lo8oPYRpoJkBvCtpr9J71Dy+6xDKlXJLkiDh8EPeua
lq2IhS3ov+o3wxa0WE56W6JjqaS+GTtIH5NCpw3koKIXelTgQ3yyuTnk1Y8xQ8dXfK/2121/Nxd3
BMqvxy4naxxslFWqFnMNaxCkknxWAUdX93fTnZzJq+7LB0qMgzx/HI4EcifmGnsZsGEHFQcBElgC
iNp0EEmDkQuJDv3+8hrl9SDgtEYOWoS5G6dJh5eoG3O/+Iy8ms10uJ3XXS2RDW0sT30EB7GDZiPI
tiyYfHsTdoo9O2lkUy+xyy5riKy8dXbbBLk2ZlGP26ZeECkkkt1Yr0NJXDfrIfD/rRi5Kc6ILGZy
HOGrVuAs9GcLnZ+VVWDGoyyv5WiZUZBHMvDyNq8uTFFNXdfxH8y1/G7T6hTdWBrYTJpdEh3K+DmS
qbO4esmdbPDgnZZhF9Yy8ttZ5ynzfUI9Itfx8swAt3HGDNlD0CqzohSoqZ30U1zbqPS7wkbdCrdm
aGfO5V1bPw9nFjmEXrogT8wA26bc/OwtyEycB3FnbApPBJd5fGM8XjZJfCiLQ+i2Sata61EQaxYI
vs93Obr7opgAFsoI+5Jnbp7laIrM2QyC2UibJLT2WjX6Up4SzZeUQ7A/48zMIk2ZMkCHyQ2nwS4V
r65fLm/W+s199n04OA6gTjnm8jt4KD7YCrMH9U19gPux5s6r2AUzPRXKreLVmUkOk0dVLM3UNPGA
lQ5tqtiZ8TaLL0q6UNEB860/XzWGyPleo/Xh1CU4TiwWQv8yLrbAnxyWYBivKObAVY/4FRgg2vn9
U4VSNs5hjBmNVH81xm9N9dwJP4iPRS2I87piFqekFvF80D+l15KrvAj3yr1xV91nd8kT1aZDBAaG
yDvfWKhCLCMwqNHKLDu6k6d2CnURaa/7eWSbRBC56utnG8h5olybSR21WFyy+EF+b1qPxO5RBji/
04y8HYIaeYxkh0ZmlHlZR6zgpIfonnl7hGvxP1rkgoFJF4x8aHEZMtUsFnyYyTXTvpn2kBby8wdt
2JJVgfUTfbaP3EWlq7oUBkGKkb+v2Q4DUgcE41660UBe+IOxdIJEKvCkb5eXunqmT0Z5ioJUnaxR
VbFSdRbtNjko2nEwbnWSnWX9PpENC5OGIlQB+Dxo2BbZqLNKlbiXHTYMXhV2d4XebXQxi2AEgTwI
1Uf5Xj78iCO/bPKJUSlW0UvNBtsgVcGa+rVt9KB8GR6Gb0XqNBCiclloOX/vXgyHzVq2D7Kvb1lJ
y0TtdsTray/7YBE1nrE5GrHz67hz+uO4Kx2ZK2OJ2QiAXuuHue0+m5V8UGZh8C5/4Y+8Ru8v5JOh
D2iqxKDce08DSiXkwDNfTzxIHbH3FhPqSD6ByWv4Hvr/CEQnyxy0TnMP4GtwC7KsSX+HUVoUEhgT
sfLUHKn0KrWfDEXOrly5SKN0NIDj4lx6ghWi51nVXU0tnoj9pAyxfz8zNBtdYeSLtLjFa/kjv4ae
hodckLDY2qfJie6h3uMmT1C+u2yWssqhbJCACF6TER3J+bcGfHmNAo5vqjVyHQ1OH4xD2jgw1M4w
A0C5vlXxoXLRneLvKjnvzD78h4OpSKoi6oZqqu/VtrMtHBQliZTIAiX1RnrVfAkdE8GBZaYlr76h
+fkYcl4yx8G5rPRzHWYM5N5pSVNQHEXb1Cdl9qhlcQiOGqGRCB1mzlqPDc5rV5phhxvo/2xyFxQE
9zIVka06xWkf+V41Y6rqsdYQzZZzaU94tEXFVxkqL5ddb70f5MwMB1XxgmxGlQFHA9CiyXYwb8pg
m6fbpPb00DPq+yLcXjb53iV24ZPxXWptkFhCVmBlwfG9Ad7X33KnTOzRbzfhfrAHyAXofrSPjuK+
2wT3JgSyZapxnLn7pT+Cwy+5zKTFyjG/MaYP5XAv94OdJKojNIVdik+XV7x+QZ5tModfVZctBloC
mZO+5+G84YuMlqJ7CYI2CUSRnSWx/1o+ml0NZzY5KIsg5hS2Ah4RbfaSmXe6se0NopGNXBcHXMuc
porB2q2D1NbvBje8akFO6M9vgWQPP8Yd9GFDm0rnrH+506OfW1inDxJkG5FN0YbaLtEJbypfx8hb
0P9b6wQysw/z0UtOtrgFNl0Slj1rqEy62omTHu+9z5d9g1oNB8tKOqjqVOFqq7vSkSBp2eXplSzG
+6BKr5Sgfblsbr0F9vTQ4+lMlzgzsrrGivoR2SZF8kBGvh2EyVtmDIQFolPrmWc0pq1niQOt8w1h
fx1Hf+0oT4hoTGI81KE+u+KmbUCnCorJq/ApgEpW98x0NanQYf0LgppG1mVZkzTuC85x3wsaA5us
3oaC3+avxIJW71VQ8/6fAe4DRgtUnWKWzcxeO7c7VH7ohcfMN932a3DoPDaYZbxNZNMKtS7u3uus
OIDw63uGeIrc6bHGgAgGkSuQS6a36WviWW5HsQ384byf1spdgqWG2Yq6gtEO0bVyCDJbsuvv2ZfO
jh91Xxq9EBovxP6uO8wvm/yYfNCawig1+ICDn18rLvKoX1JHO5YHFUyG4GxZiPTO+hP79EH5IXkt
yaShTvBBZ2SLh0cmFjc4ndcy3b0jWRtav+ZPy+MieNGo4ykW36dC1f30yDLT3oAXC+tqTTz2X3FL
yXqspxwRmimmZukKKH8Ae2cxWhGBN6Kbqxox2gDlaCTgwwfBYynH3DdBNehQbBmkRW6ZGLgzFDGK
a1e66b38npFDCo55UL8ysgNhR7Vorh7KswVyt3u5jNkCie/FHcfPBb5kYMdj7eSmQNwP6yfizBB3
s6uFVbeChZaCzi12mDl1ogdIsmyYPKV8RQsvr576M3Pc3dcG+iCmAm6Lqp42oSn7Q5lTCM0+xYc7
78wGh5haYcZ1Y7IBp8buXIbQ5UbdtV/ZiCLU9yhzqwfgzByHn0tupWnA8meNy7jKYm94ySTkY1jy
AJS838er5CjeE6BCrZFDzz5t6nlZKji/AiIHCFh8z0EV6XQ/mBwM/dmoNXK4aUiCYEwDHnhWe4zL
J1U9mPOXy0ta93gNoY+GJIzJl0KKJUs6s4Fn9KZkp7gHtOGpBGNo0o7uZUvri/lliS+IhKFVxi1a
mtwhym1rPkSzJ1eULANlhEOouJS6yZrx3ErkZ816NJBCGagnwB8O72klzEvOYFAttdYyWcMRq1QX
ro+gy9XuFai7QijRzp6obOf66TV1Cd1ZqijzDU5Tm0qFkMMNyvJWzzJ70h8ufxrKAOfWdWhmi5rj
0yjjDzApTJ1qXzawfjkievu/JXCeXOuCZrUtlvCT9ah1yk/mLnasjXqI7qhbY92nfxnjr/55Sa1s
bIBEafpQ1Xsxvw+U+1RViEWxXfkIeCcznK/JRokqQYIkWqwNtpbX0K/YCmBrQ4lWvM/i58tbSC2K
czpTXSZxEfEuk1V/CMAXsNiS4PV6TBxT6lPxLDlzmSFHqiGyYHHMT30ylpStd8Om2JT/Mnl28gue
GGcJJbGVoxJPQLwAx2kv12+Xt41wbZ4Bp58GbTA7XLRRdMi671FMcX9SBth3OwODqKmrpmtgoEyq
vdmCBnEWt5fXsA5qJ0fjrjq9CLNErxPRhdhChm8hvyjjQDjzH0DtZITDgDzulkQ2Eb5qN++xnZ+W
Dka/GP226svbpsRwwN8zb7Nkw9nn52Bhkse8EqRMdA0VokcWBLIz8VqfYuoxwA7Hh6OqySL01KCR
pX+Y0FumPtBMEFh1rugwzobaEaCAxwrXsU/Bz3pu7Mwa5xKyaSXdDK0zF0wfKM7rIJsSOowjlIUT
KZLlRPn8pVOkxmtl+S4xC4n4lqv+cmaf85fFtCIDGVYwACjPIuazJ1DgDCaBR+uh+ZkVzmE0eRir
hUF6OtvJYwROmsBNHevJuJu8nKlIO/9wCs7scb4iSlJc1Gwu0er3arAdoKU57C6bWMc+TVNNsNFK
OgpTvx/mAAyYaTLmLFtb7ViRL/LFW3wnRvjkUs+pVeTQTEtiMn+awj8Yp9Dq1HmQkZBKRC9IoEyn
lN7lBa1eGmcmuEvDEmq9TyWAU2Y8ddEmy6pNIpZ231Mzt9RauIeT1fXgnJhwFwZK4tbDfsipJxNl
gfs0S20k8sJq8qLQI9E0OuVMteitXuhnu8XO1RmUa02RGL2BUkfbox4Z9o6k+ubgi+Z3o/xs9HeX
v83qKdXBVq6qiqUYMufPpZX+L8VmXHqifC1iNrmiHkls2z/g3skGP4gKC2bajzgzmCdDCjmHwKPh
GZ9Y/2ji4YVEHNH1erVuydD2NA2Gtr/vIBwYTQ0x2kHkY3iNVI+7vAzg43ocnOBGZGKjna29UTXd
9dzkmVUOb1tFMyEUhHhPBKW4gemTwrA7KOgV3rytqfrKOgnQmTUeXYXIsASWlBc3EJJizPN3w0t9
NN3YEX2Wlw+uQRAPHVeKgGvdYU6bywGuitnvNmUNX/UEmdhF+t7VIFiYoq+X/XIdBM8WyDlm26U6
5kcRCahH1lqmQLE4Ps5fZxdi1mApvGxt9VifjPGMdL0gWLESoK9nSJJHLV3coB0JVF8FwTMTXJy+
ZIPYd+w5IJk7VfghSt9k/VhZlDIL5fw8E52R1sYkxXAM1k5c7qdd5oPTFUIY/ftoXrbPMHz+Qo0E
rILW2eoYBJyBltqqsjoaCNeN/iqz3EF3pBZKl/WnJfXSrvcvf671MPHMHAfD9SL3ppz0iytsmexh
7tUb0M8drKfBY9qAgUf1RJAWOUwJSvQLtBIW2PgsfVxAgtw27jWPcd31D7GfHEkYY3v2ETZ/nTSD
A5TRaPNmMnDSpAd5H2/7TeLGx/J1ckrksiLPonpF12Ops13lMAXSdGpc9UiQz3umZZH56ohIqncx
leWKX0BKSqIYc/pLS+TAZBCKWmgj1HPC6wmUx/Wmu2JUnbIbkQTLBG4ZHJ6ok6yk/YIm3sUcr7oc
rOldfqNK9f1l1ySQhCedU+RMLtMSPRhG5OXRs7h8ufz7BIzwc1O9PFViu+B4F8rt3Ia2mH9J5mgj
D+n+siFivz6wzNV130E8EMP0eXbbmeNr34levZBCQatebsg64gNdhDQqhxxCMDdNxFhZgskWblQv
RC9O/JPKH27g9X+vPctee2cGOezoU1NM8PbBK8xSD0EOIksteUh0I3TiPthbc+92UvWogY2GeBCt
Q/OZZQ5Darmr9WVEHKzZ5bPmp14AwVvQ/+pu8jx57W2fOonuDNS5XnXJM7McjuiY6GRyRXCZ9qHV
PLEjak6r2H/2+xxsmH1Q5SKr1QfW7Rj9D2nXtVw3rmy/CFXM4ZXkJndUtC2NXliy7GHOmV9/F+R7
ZlMQhzjHrrKfVLWbALobjQ5rRU6BUYDR6bTaMojhhP2XbcVcn3hfyGOcRt2U7SDSfPRgT3b2ULyE
7phZoYsQ73E8gq0LUMbTvjml8W5bMl3IJ2+1EMy4EBnZiWYqcH7+RALc463/KraGjj45XXKHUh6s
QhoFe1vo+s1zlcqCMohaVfujBKkjQFzE0Bp+4jkYW8FhAJRQ4SKYhdLwCJo5OvMJpSENU1yxeISM
yplE9yqv8XjVuywWxTwJlW7M+pwm/CeAWAY/0tSr5aftjVtfgiaA2UVWdIkd6UjqCfhtFIpu1A7o
ClK4CE/ra7gKYNaQx2Gj1TOeGYn/HFfpzleBUZlUvFhn1ePrVzGMgwyDtgzEYqIlplOP0KOx56f5
O50AovVHAVjv3feCs3frocBCKN3cRTzXpHFmaBTMh0aRWWAluxBpldkbnimlREjTcNunxdtM+veF
QFGM0zATsZlxpNqhaRgYLE0DazRM3n7y9IJxh6khkSGn80TxGXA7xG7hN1zZGxwM+L20XwPH3/HA
QNYdx/UI6d8Xi4urTgNvO54Xvqnv4HF0S2wMgFlpu8Z4UaaK5/F5m8l4yBGTTFUAwlUnMB/D+kmS
QiRbeAUonl4y3jCWIi32cVU6cnWITdckiiULe5E7dMFZDNsIjvbItBJGRKWx76EheRb2qcK5wdZF
mCo4VgVDVTVmKfIQRLNMp7+ScDyHpelJar+bsnm/reMi/Z3PF8g/cthn5lC1rUbAUPhestN2MW2m
x9BUcWlP8gvKDm4BEr4Jnc/hrv+tzJV+lc28P81mQBBA1V7M492U9q6ScEdZBc76GI9oNMgum7Q9
i9bXxLO4Vw50+L298MbeOQfGYp+36NcXwGAIQT6avUgVPRQYn0tG8XX7xHhyGDcYhXWWNRSfV41f
8tgl2c+qOGyL4OkE/YSFbyhrM4ynjOY5/mkBJl7MxePirYTxeqI6lWWg42jy8aQmX4b6IPrftley
nrJZqBjr5uZg+oX5S/bd35RIrd3Hf7+TqDnhkRehcKUxTi5qC71GWxtSDrfjmXI9+/vJ9a10hwGJ
PS+7xzsl+vfFKSWanHaxgL7wIIjPnRTYaVkcpFa2TGFQLeTPvdy4m+buYXtL1++qf4yWfU1OYaWq
ZQgf28Q/BfNV7HnN+/9y0V8lMG5BirW5DigXg3hLHiltFGCjrOKZXGiijTi8hsZ/iWav8hgX0fqV
YMQUtQD0rHj8lOgYQ/e08zbalFBSQb+hPznbm8hRfRa0XE8MrQlpS5yvPcvj2Sxu8o6DxcA7J8ZP
tD1AuAKa3BuJI2lnf/ixvYTVu9aQTEwcGhLN039Uv7ZI9WmiXU29+BO4m3X2Q2qPJY93dnWjFlIY
i5qDMTMxaEF7p2RLNg/j8BKY37dXsrpTYFtUJEkW6JDFx5WAIsNsAkpSJpaHOj2KPe+OXY21FgIY
f5ppXZ430vsdNFJuCjt+1IGi6CgWSk70Zg3AjxSBICN4+rOVMR7WHIiZKrQ1wjeA84LeTjHmhCm8
vWO0oCp7o2rUEX2Byb6t0Pj/h7/PnH8V48t9iu4vBBeEjR0PO0Gixv0p/lmcDeNFBbUeRC3HU0by
fA8p4pNA9n5uS7cBeGXBw45MY22TO/wHYVWzA3suXho1LxJaH+G4fgbrVTU57nN1wmcAvnZnusUl
OanPmkdJ16Jd/l0Bj2T/WtuRK3p0jH16BAEbR005R8mm8QRBmn2zptGYOjpRFp0NhQfQt27N/1ga
m8DrxyyUMjpblKVeRg5S45S8uHn99jA1XUQLpK5/YqoOWnQ/SmSk3rx1AqSoe6BSK2ABm3egCHa5
dz59635SoKs89i3Qj6Gi9kiBvrdwZ5mV3KO2kaHDGdS9diFagmDxWrhXt3Ehkrkgy0hUwpa+pXTQ
vzSNrU9eoOmc1+96MLOQwlyLSi0nfo0YDZEzJa9GH/69dsCD6gh4dlRvvG1XtX4LL8SxOQXRSEOd
9LQtHU4S1ROJWOau3snHGm2r04n8GDm+hbtCxvET3c/noMIKKXajiulWikb81u40N73nPQ9WrWux
POYOULTQkNuJZjxH89TWii0jG7+9hTy1YLx9DejZQgjRg1vl2blo5XNUicSK8RrZlrOeNF6shXH6
StT3U2hC5QXUgASoRGyPe/I6uai6vtCeqH6wlJff6gpZSGWuglGJo7DIU3DtIUHXC8QSqtTdXhlv
B5nLQG+VoCppJ43RfjeT+9F/0tFVui3jfc5ww2Gwc4h9omlE7pHHVC3pKOwQ3p7zAwGX+fhkvjdp
x3v55VfB3DzwcAc5asgOKqQjAF6IiA4sI0YPWz6H83FCkPVn+/h+6S6eJv0gldlEkWZjNbKm+JtJ
AjsPeCM7vLUwHgMNbZqsSDitPu6tVMDmDc/bZ7We17/qnMR4CHPyU60T4CEoMSJtnna0v+YAcM76
sb10381z7VFQLHKIObwr1Fa3lIR1F9Uo6nWlzk7YFC9yo6hWPhHPENL7Mlb/zG+8Qy8tTstUNH8O
QywyFW+SPHAU7bU3eCCOPGf7Tia6kGKIpQqKPfj32qHds7kTALkJMP3I3fK7Z3nbx/gKQsQhrGV4
KK168+WnuXMTdSfJPFteb3lZ6AfjMPJErygKBQX+qc8yymfBzgRAGzpEKYfl4AhOc5v+rIEXwEtO
01/eUBC2gSn0UyEfBKyQ5mh+YaaHe2nPu7Z4xyYzsUbY5FGORuFfUcAvDuCetkrRBtFb3uwKx/+y
WPoVZiuMOBwwSzkfZhlDcOTYiDwaB3o7be0c4zYUzJ1PMUZEnbp9LuRTPt7qZg4attLy85YTRHFc
FIulH3bTMPYzZJXTtyHwhuEbx0GtPV/waBVV/AOZhs5cxUmTB0lDIYbpFD26Wy6U9FABNAfACC+8
uHNtNUthjFUBrGQY/REP5amL1H06EvB5wzXtt9e0pgSygNY0TZRURWRBvHspruooQruCqR/aYp8A
iYzX+LTaiLyUQf3H0hkRtRl9BYrWu/2ZPhEQ9RFP2nOnEdfP57oY5nxqY0r6AKQ1qJQ61E4PoOk6
inZtxUfeGPeqqS4XxRzPEJS6Xo2AoYjPA1Ax5319glLT8nO+G/ak5+j26ktrKY9xfkMaNGYfYBOR
bbSjPSDefwKSvHEnNPvVth5bBc/praIAygJSTpJggp3k/ZMW56ZrZJBzup3NTn+e7ybAjObuuC/R
ooPWzRhVMwVPdj8E5AH1UHQOMj8rNzIgR9xtLV3zv8svYSKDMFNlvZY66n9pWpnsZECdSnte5+26
poqCohoCBjoN9lVu1m0hpgbS/fmQnIW+vFVUYpvSZBMhs805t3RA+IbFUy13z9srXLXDhWSq2ou9
Rl+BDuBBHK8s3A1IL5vFSVZVTjS8uo2ibJgKmmJxoowQTRzruahxvTT6yRimXTl7entnROds/BEC
KabpeQ3Z62ayEMn4/8pApiVP//9GEzHyYAIuFgPC1P7DyuKl6dfNBKPB8JySoGvvMeZiH5t4LvyO
phfb5+6b5qkA5QChYg3apeksWdKJd4muxT7yQh7jBkIzTCO9R8pMzEpL0qwuvgNNR2lwBpTenwof
71GgpSmmpgGiStMBp/NRP6JUbHpDU3rkB9LeUmzRAurog4wYmdjp03yve5WLbP0d4LgmB/mzw29g
7H38AmalbU1SXxD8zskn0dHCCTCczUXuYmtSRW/bGFa05qMs1tlpctPW8YjUBCa8AWcEdmFij/cV
aF2ADn/YlvbZ9D4I+xTcNbJmAohqdHLpLCqXoj2q/v7PRDBx3aC2UQgQ0Q7Y8LXpkipDirErsj0x
gKG2LWolX/BxOYyRBwUwtcQ475z+GdBWN7QGK7yVJ0oVV3u+LVv64Tfqvh9lMlauJrDzoM17NMXm
nTWZgm3M3XkOVTvw0QbZAghPKm8mQIUTffq5veDPcdJH2czdIDV51Yed1AEn7rbKHgg3fKEbtmF6
MtWfhUuR/C4NwwwUHMJRdYeLj/pY45hevBes3OZNIvKUkYmVEkGozVhqO6fDA2c4dr2dFl//bMMY
V6Ip7Zz0QtwDQOurDLTWMv62LYC3BsZTZHLbqWNXd4BdvAmBciHeS/IfGhTjIJS+InWZNTAonIvU
Drs5HmzZDzlxx0ql4INysb13ih5Gc0PS0cEohwPyTGA5TUgi+QfT1l/a75gWrC10i6DdMLbJPvwJ
r6sefgPl6uNXMO4D9BVGCgZyAD56yUPnZd7sVQfj9F+QJNGz39B1hXEeZS0NXVdA/SiyQARIvtKl
RELkJ7EjW3rTL2BbQ3dl5PCCTZ7LZ/mSkikhGdGgNKOrHenMW7+XHxrM+7YeOfBG2TkaqjA+oyuj
MK2UrgMqcrxrS9HWKqSbEsXZNoTP8dbHc6OfsfAcSSMMVZDRm2Vw0/bOH772+V2KIKsBflYK/PB0
8Dld2yshLGSqmkpHjRTl05R+6euBLEzYR8XzjxT9RUYNSwAUKTdZQZ36J11ZSGLMPM87DdTnoNGI
DxQRtIJnJI31NoN4ApHWUztwnkCrjn4hj7H5tuubfm7k3tHKUxlcqpKzdatKcf19dl5fnCJSSz4u
EmFuf5RNchrqBjgoPq/Ww1kHO3CpgrYuUJW0A7PFN0k71A0X5uBzG9YHHdAYKwbcOFH9pKL+wj8C
1MXRd7QNS9hz60i8PWMufgThhpn80rZqN7s1wEhSBGuaY16UZ9nOXD5kIm/76N8XRhV0eZF0Uwnm
zNFN1UMTcEJt3pIYo+3KXpryFvFT175GuCTTvwNeomrd2S1Ujbnl81IIZyFM4H/OUWTrgJms9zPq
YjvBqb2Sy2XGWxJ740uA+BrbZnTUrLTLWHyE97Al0nIw9FcStB/1jvEIkhY3kTIX1PeAy97GBKST
OnFj56cGlX0D5CSmEz2lRz7bHk8pGN8Qza1W+P2AoDd6ncXU0svfgP7+sDi2d9OIpmrUAxrVHJCZ
xei+CNY0W31JX+mAZxw723cHT0d05tI3pyCTx1hWHeF+stGDvSM3KRIvGP5Kd4Be4JRnOSrCTg1O
06Dqk1QBtmja68ohn25lkWNY9PQ37gu2Z5MYvQA8AgEV0zD0ehNzzZlxQIHumGimM4T9faaMf//h
JjLOouw0EFnTOBFwri5NBtCSQYMedvqQ5NVM159eV7PWGdcxKUROylDGAJFjeGmJKiMAeO/Gk3yh
zeXZbfuSe/Nf20vkHRzjSsJi6MuhQB16AAZpOdw19fOQcrrbeEEFm/hWp1yOlEEBXmzoyf3joOMJ
NH0R29QSos5KyVlT7Jb3TuGtjPEmmKSbgzxrRzCE3bbGF7N2fV5Gf12EaWoG7asDI9jHuyQUZ5W2
ryDcrb7o80PdPvjT2/b5rCsFaqOCQlNSJkseketSMqkJchktqgZgOBUw1NB4Q+u10k5KH+pkJ4ih
nfc/2/KU699y5TGKeXhUVAk+md7iG1gzoCUEEkgIncynEliggjBamfSkCf5ue7WrEe9CEN3wxeXc
hvBZqlhDkHFTdLc9oNSb7BiWAIyXQruXPb0urG2R62vTDNk0ddX8hF9Ro6I69B10U5vbB719MpL4
RmmRI0d3+LYkukufd/EqiQmruiJIhCYD0CiywI6hRRFohiLeVAVPCBNRgTbWT1HnRJpN/rsXvmfi
0/YiVlVeuy6CUYW89M2qKoPe8ePBLfTc0fS8t+Yp5rhenhxGE2IF7zldDTTHb0fdnnKj3iVz31h6
0pDd9pJWtwxlChy/YuqfICyGcJCHuQjBKFH8HLOfA+9h8I7L8+ngrwLYDKEUN6PmjwjXaiAtDDfA
Y8EslHw/28gGHfDgGc7kMu7AuueQA7IAd8Y95VdXeKqxuqWLz2AignEceh3zoz1tmAGOouVn9375
uL2X6+5qIYRRcj9s1QjcfjSG6995HjSKPwNe3zC14ofWLm10onOAkTgHyI4AC6IfoMNwBIJvUZxr
TbrU6v8ORoTobbEsRu0NDMESOtDsqCYYIMdXpRGORXq/vXm8A2J0fmxlvx2yHlGocDeJp1E66jEn
iOKJYK57eRyrHF0CuBSReTJ8Vxh+6hkvjuedB/NeSJRUbGFVuLKQiwEF8TH+3p8SoMiqxwIgx81+
5IHYrUuUdVE06Ri4yUgM69kM8/79rv/SioeZHLZPZj2a1q8CmJs+w6RaU064JUa3+0aQeXF8p3gL
fEu0Ubz3xD9dEPMgkaKyFBU/651i/CswvTrmhBXbGwbako8Xrd4rqj9LeGqV+XQeG/NkFP873htM
xsA/gOiIwFxjbqK6VyTSpdBmQckyO6z8zMr8IrKiOVPt7eNZ1eqFKMY6g9rImlZEKimqbrJ+r9Zu
k3zZFrEewy5kMMbZtVVddQmeiFU+2xUaKY3xPgIXR6qjC122uqGyZOM1DH8nq7QQyxis0MtzFeoI
MdOpttC+ZLfj15rHXrdS9vx4Voz9mEIONPsI7xzFK4EFa9rIUdN53QnPxXpGS28EaAGPs6OrOrhY
GmNTeY/3jl9Sn2oJNujYo13m6TtKVyPjRfy/s2F9XCJjUfLcjgMZII2ooSUkbwXCFqPmweesRpPX
NbEJ/7kzhwCZTWR/0EWJ8fRZfinV5yLiTejyTowdsAf6m6qXfTG+t/UiS2JYeN0DTbNxurO8ix4T
w42etg+MY2Vscl/t/KAXGlhZOT4m5i7PweXI8bP0yD9FSovtY3wGQj0l1zXcHBGFAq++kFGxVc0d
/L1hesPMcYLrXn0hjvEb+qSNQ5MjZds6Esib8IzC+Jp4M7maW3/lkajwto9xIKYeDkJC16ZK5zZU
rSz5WuJ9s31G1FC3NpBxFz14L7LUh5Yb8xciS7tUQ/d/ld3lknmrJPVuWxrHghXGbfRyEke1iFux
Kr8N4bHjDXutbxlAnVVDNMxPc9X5WJqkr3BLaeIRkKGmeaOPPC9EVerzjv0jg83LVWITGGUPB6tc
gDjyqz1IO2uP4Q3IC06mw+tF4qyJzct17aAEaQJ5vn8XVjux+MYlI10Zz4CvMwWAMuommMnYcT+l
lHSAPiAg9nvnV0492E2xpT3qnuiZSF4NT7zep1VVWIhknHkjFnKlolXeMeTiMpvoCeoyZ1vb1t8W
CxmMC4+mURfMKkQyrLPqyBq+aXbsZF8nZMqe1RqhGJAfXnJKJ8MRTB8tn3TkKpj16nWXG3Ne96Nj
7vMzVZHE084oHu9am1+g4C2Tde29r46DWbY9+uaG3a/nU+D5hxZjZQOakHLbuOHR5XBOj3XtZZ8H
YyLg9LpE2acNYMJiaf+Hm8j4diPH/dEkKs2lDjvVjXZDjGehZr134mUWD2dwPWBbHBpd8yKXJMuD
IRU0KPQv6My3g2N+0j3DzT1eFWvVoheC6N+XgrqoNADXC5yz6aYhe3U+xDzrWg0rFiIYt46wBX3/
FZ4DdYvOqVYKRyeUTNMexSG26zjgveBW7+GFPMaxz1qqAGkCeTjFixrr/8n1EFg3luqFewXIdYOr
uMo+HC0Tk7gce+NtKONLyqmTczQvozIM9Li8tCKAyvJedNRXbJk040umfo4FMYJJt0J4TKMOODgD
OYapdqlj401QyKlNf8SES27OsTSWubHW8rknkt47xPBq4aEeOLl23u8zSZ4hmOWhKLAuzTgl4Zso
Bva2Ha/3tFx1g+0CHSpz1gdCA+k9qL3hg/PHzEv2qWM+BMdyj/cehdj00Nm8G24FNNlSds/tb1iv
FC6+gfElGsbAC4C70wp1+oXSZqQY3DxkXykJo34EcYatH6p96w0nHpfzCgYLvVsVWdJ1EG/LLAct
mv3SFlkuuLHSnl00vrtATT1Ul/4UHQZQHs27eBceAzRVRw6P2GX9cK+yGTdANCUvIwk1RL9xq+4+
rV84+7pueVcBjN2raaRpBVp4gKKEKUsK5xB9NXftMfJoy33roTc7AAEzRyo9rc+2eJXK2DtiYgQz
gUGbU0V3uMHIvWM4433yRaZYHKf+L4689ev8Ko+x/SiLzZaoOkK+1MleabPQeCJ2JzqSG58Sl+e8
V4YIP6jM+021uCBitWlUPUQmJD3Irv6MrltXQpP7TYLhj8ntXMyt05LsgTimQ4fnOe6UozXvwMML
8TPgRsZUgbEk8xdhuuljXs/o+u30z36+P7MWAiJdCn2xhVqOJLNm9TbpHyUQ7vKClBW+14/7yFh9
XOmpNDZo3agdqbYoXXxlKweEgGgu027JPZ3+jxw+run6XXFdH93gxfrQg95pooHIpXcpU4r6PT9E
e0xsPNFOdGQrfnZnkM3uAke+4/EycAzyPVZciDaN2kdaGtW/rnLVEpMoeHTHkrNtENSqN+zvfd8X
QnytFSajQWUdA12GZSSNI/qgBW4wZ02CF0DkcPLc3INk3Ew9d/6QKWhsE0Vgds5OhsxPcl/T9gRq
C8EPvL9xkv/7SNRH/WH8jBwX45Q3KdKEBYqo9dNY/729kbzTYhyL2EeTVqszApdRRj0xs5M0BoPp
yDmvf7n+/lFIdipZk5Ogm1JUcuJDe8gB8T94hScdsot0KL8FaJ/LbfOQ3PoPvPkIjithJ5J9WQx0
YBbCc2IHM+N1FJ7/aAfZYeQCk8iNLHejUwR47ciSa4ogcypTb1sMbx2MJ+k1ZZ61Cpd4GKiXcEAm
Bnh62yJWxpE/aBs7jqyrslArJvqkezf4rgO53j8KX3/VwpRb8ytli44BjMjnFONcp+/lyIU5DzWg
9UIgnALYqu6tEbRsoyX9mMHwXh+V03Di9d7yNpOJSvKwKGVgDnVOIA7neCDe0BN7ezM5Nww7vlJo
gaQQE285dGnZfvSslIqlJYWFiSeOpPXFILaTAUeiaGyXkVGlsFldREow1+9zszjEAEzYXsy/uL+r
DPoNiwNqS61XFTTRA/UkP/seBebObPkSASNTAmgHhfGrf5Iv21LXfdNVKP37QmgxArGjEpDin8y7
FiFIOFhi8rYtYz0rjRr6f3aPUYVISPrepMGxKVqzGyF+BOY4hijJpbxBcmbHrSHQ58znq+sqkLlJ
iKkTOW3wUDXiY3kw3dg1baU66OAgpE8PzvJ4e8hcIIKZmQYwSGgP33iWRit5aW+jnRlYul2APdqq
bVFyJ2C8OBzBMmeZzMWS95pUZDUSoYPdO/ld7vb75GxYaPekgFQOz81z1skCHIlhjwGJmMDcEt+a
/HwX+F6e89Db/+Ul+c/hseOSaqamQeUjblShLNkDHdNSH4g1uni9IijHRGGuWuJRQeOnfmgKx3CV
E5DyOea4Pht3VVoW6KjV5iYSUmyuag3A1KTzYlRrA8s/Rkf9xt/PtgxkOckRLOFJv+M96v4lW3vd
Bnr4C8tMRL1vgM9G832iG5xyN/WdEpTADWYXfBvEvQlfoVZbvBdrZlyQ1IZ+PZp46NE2jQ75zF9Q
VXxVWo+dr4tj3M6AocRerZCPiA/BPjm2wFik1LU8R0DtfMMPGIzjMUqA/wYUTsdX2vwvNejBYNZJ
6sHMRDDaZSpQeQeT81qme7Qlk/E9UamSstIE5P18t6guWcqBFeHdEyxbdePruS8SvBubHR1jDO3k
vgBVp3gjvWmusO9OKgaHsieOr1l/HV9PjPE1QVKrWlwi+yZ4yY20A8ySTTnGfnXjc42PI43l0zTS
aGiDBhHlaFpTak0TMNmNo3oKv0i2Ajg132mPwpvW2dpbVVjTG3UGgfM7Az0YjRXRAygCw5dNuReZ
TFKpwsvAV5ud2YD0VbqJEk5su6YvSyF0KxZ2bhaxUg41bg9RfzDGJyE/cE5u7ZZYCmAciRLUgZoj
QoK+yM/CDlVh1PDJa+OoR2Uf3fJ4ZNdsbimO8SF5I8RtGGHT1OhstjsAOAOU5uib3mgQZ3tpa/Hf
UhTjRfJhbnupqXon9S9Vf8nG0VL7y9T92Bazdu8txTBeRAkwn9xLmENtxQIN16WJfusqeMJcP2+I
h7cgxneQzBCQk4EuDKkJHtmx2Ju5f4iF+YcRd5xsPm9VTNTSxrHRNwUeIhJp9oIY21WjPca6tNve
PJ56M35jEqMxV2ZcYyTXxEMvB8nXWGpEjpJzFsPmz6M4Jb3io4puVO4QuPrwIjScHrnVKHahBiqT
Q5emIdDmHAW47jintnakQ4ztafaaZ+V5cvi4Pbw1MY5B68IRpTEckF/fjQVY5x5FwkVS4ByPyjiH
RAjS0jQNmjJvDwm45GNXxLTpbKkY7nrnIQcO3P8OnasLy52kH7VweSIewCRS8ZrKAL5RBrLtG4nT
RDxijdWS6VIO3eGFnFBEMklMTdAb3KrPxKr/wjv7UfsxYpaQHI19n1iBy5ta520o4ywKQ5hzQgfH
BeGQy7cFz71Se2HDi+WaGBfRYra6UhS41xjZRgoaNR/RkbDnIipz3LjKuIdKSQYFyEdYh6cdQzt7
6W+DHcAjv4x22FjIswJNVYjtlEtQxVN7xmHEElDLwxTPYFMmbgDML2FULkPMow/krI+dy1RjTTZ7
HftYlW9qeds1aHAjL1l5CDPekBdHJdjRTCJVJChU3B8aEF+VO3X48kculh3M7PNMyCsZLxUwx2TZ
a+Nzfn81sbjQOZY1OSwMUwZ+NI3Wo31525/kBxDSC5Z21j2qCVmI1GJ4CY/SQzpYf7Y4urkLG579
2cyEAElhWdbefJPiocjzb3RTLtfH+ImpH3yUP/BMIO3oCjOmxHNAg5Q8wlKeP9IY35C3ieRPOoZA
Wye8S+/ogzKz9Yu5U6zmXLjhfXfiPSM51qSx7mIiykwIXiNCg56vJohfp7i/Azg7Z9KPE7lojLtQ
46IoWg1WWw+PpnAW/GyfaKnVqTwKb96CGPeQmWmUmiPSimARs4LqLDdnOeBUy1eTtAuFYLu/IlNN
hkJG48t8Kw3OeG484xC66i7ydDs7YxKUcoiZDp9PYd27K5qsasCJ+oR8HM2SWiUiMmUUkkoGlG1y
UPCm472LV1hF6Q38jxy29pj3Ih6+0XtyIXhQwHKQntIbWiDnoxyua8ZVFBM29QM6l/IoG52UosDd
BYFsST3SYrL3O44CEFuiponIYTCaDqWIdRJh69rgphLuisj9s99nNDzSp6Y1cgCDtGUBrtcBzc88
P7u6VSKAAJEpRW8jC5uXyVXfahrGZbO/u52wGw+i5R/I6yyAzUCxCLqVbP+JHJLC+Y2lLeTS71r4
WF/oyBgK6KAbSNlbKp6jVkIkjpNdzVtoCynMAdG2zRE3O62XBnvp3vAA/5tgZCKzwR0+ueWN/irt
iaP/2F7cety+kMscXOpLfgucO5ollY5I46GZN3hPbUkucEttkyOPd4iMgwrVcdRjHenLNkidJnCJ
fJGrCPl1XlPvaiubJiroOsFsC8jfmdh98Ftz6CMkSSiGXnX0D6JXfMG8GFgItreQnsynmHMhSPmo
H9pQpWKmo4A5dZjWGJJdBX5DMdSssYucuOQY2voGXpfF3MZiq5ZEm3FlDTPo8Lo7w/zRzXcCfMb2
qv5FIa+CGLWXzKkoYgMeow6cvECWV0HnQOzo++QyP+gaUGLyo0TJ3nfbglevsMV2MoZQYjJNGmRo
iJH9jKZjIP0IG04S8l+U/ro2RunLQYnaPqSbCM6k4iF3wXNsozsJuI4Y2+ATsPAOjdF6Q6gwCT0B
TEjyon3rzhiLT+4TVJ5RjsNthtoV7hYHFGV/tJVsybsOp0EbBnhMM7Gb9EFK7DF92BaxeiVfT4st
bpNKHzA5i+j6HX7Cizza4/hfXMnStpGxNe5S0CLUnjGsJt0LtgRw5V+0tbOdPijc5x212A2Lfq/B
LDy+UOSZksaYPdWmW6k/BP5he9N4voktcxOpTUwTDHXvCL1eDX7caRfZrfYQBbmVBwdCfm5L5BgV
W96WawVg20KMREZdOyHRHDQuO9OYONtieIbFIm3XgiEppYGFUb5mAgbDcQ+O6D3Fnqy930xBL7SP
8RWgcY7FCelHJ6y+FOOXYa4taXzjrIk6g8/aYMgg2TJk5RNA6RClcYlzwSPhfnRbF7hnFGEFGJD+
HaE4XXZyyB/kn3xksHWvcRVMbWKhhnotx6Nu4NWQlpc2+dr3b2l31nuOMvKkMPekWGXxnBFcX5Xq
654SBXuK+WRlBUgFJz/6LX9xXRNzWQatYqA++h7CAy34REP4eF9jvHX70Nb1/SqG/n2xdX1UNFLS
UT00b4f4RsyA/MDJeK57vqsI5n6cwzbTR4oaSDCpboUdMOjqPrfiAM29wB5LdB3BgOQosswxMt7a
GKXXo6RGrRmBjWH2R3/qz5Oq7dK44+gFTwxzR86kmedWCTVniNq9IpX7Qah3uSh4f3ZSdJsXJ6U0
eqz4NYF1idFtLoNrtxpDW68zd1vO6twaOg7/Y8Zs0awIGr+JS4MWBpEIx4g1eUi/1+jQzdz/glr1
XzzhVRzzsBtR5enzJEJa64JmM/QwobHNVr3oB2VK5peMVwviy+UxziKYCTJBQIF0ZtFS0p2GQANt
dHZe7sircJsdxlfaELC9pxwVYWFWQMYcj1kLTZyH6maW9UMZNyfgBO+2xaxamiQaoqqquiwpjIoU
elS0qQQHnKIcTpGoOzfc/+ZqrmLYKklmtKUuVUhEgjT2mOezEyWq5885TxGpfX66TxZyGM0wCahV
QfaGvPtj2FvTwwT2ITABPfX73pZktHOK5B3Xgq8kPMmMjsSG2OQkEDsn0QXwhBfOAAIu8cvUIjpM
7O1DW0+iLJbJ3CtTpgxTGUvIeVXpWyVFblr7NvDwf5hB48oEpASKekKWxTK6/KFuco6XXLf3hXzm
pgEDEUg/EtyetENEdmijWOCp94obH30741wG9Me2zpRaysKLdUbZSgrFQpuaxKqChzLi5Ad4R8fc
NnWiqaWgwrwRCKNsUjtJrtupML2Ns+ZkQsbxyvTnttZDP2exnmhM6kSU0SzbEEx8B4AwFnNXkTs3
FXg5WK6iMBdN1qXKYFRo144P1Y1opW6CRwRAmjx+RMVVCsaVAAM0RkUN2Q6aQRQutNafRZaBik0G
pyz+tW0Dq/7xqoJsFSUHGoVYmehFCQFpjwqvPdR7JLg5lsaTwviTFvQY2VijVjNlx5w8V9Gu6X9s
L4S3b2wRJcKkY5kVGNcLD743eOO+Pebo4v+VE+X1t/A0gq2oYBQr1gQNyj7YaOK/qS7aARntM5rJ
Tubv1PkXR8R4Ca0SSF4Bc8Mxiu+Falp1/lTpvMYF3gkx3sEQezCJBkg3BOCoAARZmuDdqnIAfTgm
y5ZPwk7oR72AkMowd3I7H8wCRE7TrN6Uufy4rQ+8BTHuIQuG/ywoa/p9LClAOvflyElHidfFsh7Y
LE6IcQ+CEIRhSxNe8aH7prrIQT2KKOz6j+RY3EpPuc1TP97iGB8hKFNdyxNuyThMnaoPPIy6241v
ONt7uF5GASEEaG1kUfxEm5BLNSkITZ0IR/LcWHNo0UclGrZmZLJj8AATJ8csF98Lrl9WV8HMjko5
EAiyukQ8pT4Y5t/8iuhao6S2WBmzg1nRqv9H2pc0yY0jzf4imoEkCBBXLrnUplJpKUkXWkstcd93
/vrn1Mx0sZD8Ek/VNoc5VFu6AAYiAoEI91KLcfta5fPQSf9bTik5zSeVouf/4Zf+WYpc4RrjOs/D
JflPIe8/b0LiHrUGDML0jipSKfZNrnWxNJ+gHYB0l2vf+uJuSM/XLWLf8F4WI6dnBAM+IzSvPcua
nCSjLtVcMn//dyBSWlYbicA4JK77cdK0Dm26r/1MDnnBiH8dSLVb6983KcTQWww9uqjjxnPut8W7
ILOd6wiq/Vr/vkHILKu2OChqvKE9ZVbuDO1TbDZviq42s7lFKHp9JJBF6EZnNej0aOqzJg5GfDeN
ip3aX8cLhJTbgWEni0KB88i7E+cfY7QFgp7h+l6tZ/oyoXvBkDx2u+QVS2yK6DAYrhgeZpDZtz90
/iEzP7ahSjlp/bVraJKHqRORhHEEBzDNIWi9J8ze2ifeW24yGJ4Bsbrri1NtoORvljyupkQggyyN
cxn+LfKboFMNhO5uoGnohkm5bZtyKxgth34GCxfKPcORgIR1imuvXh7mVVun/ljXb4mwGzjp9ETx
FNtFt7bTGaZxY7d9fcoLu71tjEZVK9uPsBssycSzuG5b1v++Kc2/guM6Icq+Dm48YKom9yJcl1S8
UvsZ3gZSMnnLLI2Bx6DUS+7sI17Yb41z9hC6/z/Rbndigm2wJNOPUPzWiIEs3L4fQIBiOdl59iM3
OWi+/U38sG/MUwCl8qB4t/ZJ03eYxfrwxqC7+VdIR6Loom5KdQyYdZl1zKbsvcZ7Re/7bga4gZCO
AZ9KvrAJDb+JAT3h4oMZv8txtwfdkMIn7h7vFyD5XgPl3UBwaJJ6A2hA3ZQEn+Ood6KpPesNu7cL
obhd74f5DaB0xWmHvBvYepEKP2MDz+2xesYT6017Xkd5VBNLim2U7zroRasCTEbA49uBk0fnurEc
uz23vaIpaNdrbRYlReJmzO1Bs+AkK/tJm56W9DR2TOH2VRiSG2F6BfLeDO0lvKwxG4S0As3FRWAq
DGK/2rlZi+RC0OBk9BN4qXFjsy2nO9doISgg4Xav+5m/Kpc0Kn6h3fRigyh5kIWEohDTqvMRHpn2
oxZf3xBTIPcG2grLYFxO9rgAbVu3UhfGpHCofg7591rVFra/BlsIixrMAvXU6wSmLBstiCww1Ojj
Bw5q+yh8fssi/gGQa945J5E+UFROp/ivPulwu/3ZQP/2Osj/cTpfUKTTGfA0zUIRrJV1qBV6y61h
uZ2DBmmIX1nQKlOF4n2jfsEzXm9bkxdDHjOE4kEcK/vQZ4dORfm6H+1fIKSzaRtt27RwapCiQCDU
FwdMlo4oHnR09/Ls51A+Xd/DfZ/zgiedU92Kud2uM+LjqDmV8SPXSjcrQkcDVdF1pP2jCrVFjOly
qtvyU3AemzVupAi96FJZWQQCL/gY37cH1FccAqYSrqJlVSJKR9UY25Z0DJe05C59IL7uxH7zDDU2
V/9snNRV7t293CxQivdLWjSpKRAGqZVDSuZzrjN0oz0V8xfFTu5eczdAUkiPpmTJulVRZC1T6XfL
bXFLYPTxB9Uo629O/It8eoMkOQoaibIpQSOJ/hEMlR7N88pylp7MZzY71iH/ln5ahdWr2M29rnZC
d/IjzPQOmJZHrxqUo1RGtHs8qIA2Kh7EwbAvnXg65qYVDSHejBPwJszf9eDRLp7q+aGJbxJb9ZSw
e943aNJ5Z6ZZWLmO4CKou0DydYCC5ltSpw2EdN7nJqJpZcGlWH0EGoXnSYxOwGPHom+p0m2ApINe
RT1GVzsUfVg7f85N8VEHq02E55hmSP/lmqSYLKqQFXWA96zJyEFdfS/EBMGIz0JXnIP98/ZiDNLx
rpmV2v3aYI+M3pmnmzi5M0BLa/51/bjtWgFEOMGKgGqgxaSda0coGhsmrCCtPqNDzJlB0hjGinxp
/y60QZE2DVLno46i/YRYNvs6Xo20B9uL0eLRn1clx1LZbKxalrR7VQvptyYD0ZCd3i4jZOOzx9xQ
Jez7zXybZUk+UWvQ0dzpiGdJ6RRnw68nZ9XRLji4v/KPUKnEvArNneKo8hTrV7nwXBtgyUcmkVYk
vbb6/uB+nL/Ui6J+v3q+y99H8dQyVq5TQ/KMmgir0Erx+BGL52JwifWgzWd7+lqGxKVoKs2tN/UO
Wv8gysIEVjyYRUbRy1f7nQe/761iX+iQ8Fb+hFkpdru/QIHWYIMJLFL6ci2r0Wzf48vRYwN57fQY
n1cdX9VE0+53AjMb5QY6Upjc098v5mxPtTZ6ZdsXTpNDPGQMFSdYhSFFDfDbDywrgxEUhR16mvQz
z0OFL9ovLGzWIcUKQtqIkHTttKxh1eW3gD6G03OZPY3Nl5h/65eHkrwHkfB137TvNjawUvwwzVJU
eIL7z6Bghs4BZ8AmOsiw3MZBiLwn3HmLbOlKpve/TyY7RAxmV3HXoIYi7oPkdlnuRXlQrGs30EO7
zobP5QYxJYxCBMUMaWuEq2/RsW9+89uBN+nT+pbOUyiRh+hpWfzmRnubOiXYAv/BllxxBRoCHhe8
+92ku2aqmKpHm+4qez4/q1KsXTfMhNDX/0E2SLIbro+cmgUS8LY4suYdnxydKDZz9eQXrgrdL5al
Y1GcSa4KrAT//V5zDz0sOv9shHXG0+OhK0dVHFu9whUs+TiH+ZzaIJrG/WWh93y9JyWmOw1h41hJ
tDjBpP/p2TaRnoIIACnhGqGFZCgBN7IgNtPcN9PhMFrhbW6oKGMv75kShmQQbQqaTrasGL0DDndf
AxPuCD24Ee1AFtqqDqoHn8s+XSAKgi9vI7pQCN1gmzcvDAJznoFBgtQvB/SPZOnZNvgxXMbFTabI
mQ1xSIn+WJDmmU/T8/Wzd2GRErYUOUOWN2wp89yPtEOZHav0i8i/vwEC3A06gdNHZVvyWv0CqnB0
raR+b30ZcLpzMETVeeVfR7lw++tCNiiSaRjQok8ILyCmV91D7NYRoaoWdOGlJATJMJohsXvW1KlP
y88lP0R16hr6sx5/ye2vcaoYf9v9LpvlSAlbG3KS2mOb+hh5as+TST/oydi5c1hXT/9u4yTrI1MM
ynNapv5SRX7MgpshzBQ+aefbMN3C8AFM3LIuhLwoBT9yZE/gY5of+viBCcXv72wWM5C4QM8E/39Z
RVsCVnRjD65ZI/Nz2/KgeuIOKfGu79QuzEpBAiCmXxTSmMFHdD0AhkTPZlk6POo8aFUrovw+yrpR
NjTloBXx2hvUjAcdRN5xJ5hNL1uad0k9fy41FZWCCkY6+DMdTVJqc+yXpX1Ihp/LYngmUT0I7n15
dNtRDAQiq2Rs/VdsXNtCtbGZaJv4rXGM2A2z/vyYMLBp6wgGELKB75R+XxdLHU9t7LOhfZgKHS36
7NjUtf/nX978TZdgMGLhXvgapi7F2DZVFfuVMJwxKqDz92lU3aTXD/sqmpoY0NyASEe+BoVZUpcl
QChkUIrUEeXfg/24sI+Y+1IY2fpbl1gCHwYvjcgVJJ9MecVqkPbHfjEfavsubIk7Fd8DaMZf37gd
n4k1veBIXnnWTKI3WpX4tf4+EydCP+Tmcxnc8OFOa1XqyHsmvZoB0khiQ25KyvyX2CxbS+SxP5T5
qSE/Jz76g5a715ekQjFe20LeWi2LKVCS7l5bPmnlMVU1wu1DMBNJom2sQsuvIYIoatMowK5pi/0t
5dPfutYdmjE9XV/J5TVmtTj9Hxy5cD/2kTmQCha3lhYNF6KmN8WJH2sw8au0NXYNTlgAhFuDnp90
gpKYVLbGk9wXpLkxQztyp2b2qsE8jKWmYopUgUknaa61KKZaDO7aov4YEX5qePVoLe19mY1/TMi3
7uFmYZK7po0Ghrquy31e9ccF+bDTxfMxCZVCantGwQha/XFBR5O6nNj3CbWDoMpyH7o4HgvJr2ES
vmVH368bxd7ebWDknD43NNowkRS+Du3SMLRvl3a80zvzwCo0+v07LOnABvmI1zwNyScyfTetbufp
qI3gNolVFDt7rnW7KOnM9klbjmNe5f7ABn+oUb9OiJsa0bt0KdyR1s/X17V7sLZ4knstS5bXvMIm
RqZbnU2vPPKHWDjkUHrJN9VLsmpxko9FPRmUkAKLs7uDGBOnYe9n6vZ9iAn5f/vFpGMcV8sIJT58
Mbt54hqGdgzXRg1sFEyRaym3UDrD0ZgVWhn3MHdMjOte6oc/zffrtHjoqXj1LopfOMLbryUd4RZT
i1OX4WslZ+uwFr/Wq56aCPGSwkXCkVOuJrdbOsJVkG/1r8iC0kqG2ZkcSuOQDXBSA1wuEx5VOre5
V5FN7C5Rtwxqi1X2T5ZGqMvITgtd5L4R98EhIgt6MmnNDpYGSR5bFLrbGFP3bkgodxLeK7tQV4OX
8w2k5joCs2WixU066fVCcakWWDr9hiLqU4Tmn1VpFTNYk1+iBVVVaNnLO7Z40oFPsnGxYtxr/TFq
z/U43/c8h/igE1uzM4XogW0axTvI3g5zamDwC6JO0HaSjjyOmwCnBDSfxfBhTu5ZedAwqE+iGEN7
B2j9EsyPXvcy67mW93SLKJ37YuyKwa5xcTPslEP70M5cOs2tfx1lLx7wNce2uI2sSi59V+mSZnTA
iS+7vwJUHtPCC5aHKFNlpHtfDAgosTM0QAo5vFVZHMAY9dwPzehhtmdMTIgv7TLdzn1xLNF40SZc
8cl2N/AFUg51nYXUyyRYWqx/LchTNSmqVbsmIQhKixZfCUUkk+Bz1tt5BcpKcmMeVibX/tCejT9/
24FbgZIYSopQFjSpfLYg01hNelCBEaK3/Kqp/Nmw/XRSZXC7uyX42qyy5qVkXe3mKgeJYgtDtUiq
zMH2OQu8rNCfrtvaXiTjLxAyIw6P0Gqrd4BIl/Cm561XNhNxstkCefN0W0Xm+TqeYkm/Y9BmSaSu
2yFlERqH6+5r1iSL27axanBGBSK5IrxsC7NNkPkuce7igncSoYoWZ/fsbPZNMjQxxEXScJQsBdTR
i6o9zRikbaDakg3gBzGLk6H/8Xjwb6P7xxp+P1Vstq4t+jopajjYZD4kzbGYnuz+159/HZtQFHQQ
nm3Y9muDq+ymMuLCSvxEYBVh5KJ52bkOsefcwFaE9w1KCUMZ4TVEuozFAknsBCW9xBknG3HBwMhi
7yaJ4kV+z7RtXV8rOuAUMmRC7SWICdEoyi1Jd+S8dcBr7THc83Xy88/fsPFttliSxVkkL404Ada4
3OvLnZb/Uo7zXz5FSRjSzi2rPGxjkNinDX9oaePOpX4c6tlbbAyZzNlfUVqd4+avsLE8Go9eNRun
eUge8m48Xf+Ge/ciG2qKeBVAxEcAef0NG/D1dx3LkSCGpWuU34b6kHHh/TuQ9QRuzL1qZzSHUjPx
h+a+6h+YiWqpqvC3a4ybhUgONqsTRnkJR2FzaFgPXwfY4lJ9zlKVR7pslfr98f7ZMnmehcyBNU8Z
VvMfNiaoOh34E/UKR3ftW+j7Khpr99zT5gvJdZk4GPUkHpAapS16h6ayvXGqRby3k+RE0jZ0NZ59
uP659nzuFlE6ARkYhTKj5wnqdaVLkuGBNEwR3PcP9MseSgcghooHr0zEqsn6PMx383wAE5Qz8/tC
Vz0Q7Vq4ASY6POsxgsrwa+MLUbTIKetRRKs7L0nNp5LWbk2tP+0UXq0CNwS8zBOBQZTVPjc2Ho6h
2Swm/O2QPs0g4Cy6uyhTCRrtr+UFRDqt/WKMmjBhehHY21gMYWRUZHhP3OsGsAPDdWLqSLwEYeij
eL2WnPZB3TdwgYH2PFuPQwDV5ffXIXas+hWEZGMLW+DrhyX207z4UGeY/07BtJTXvjkto1NHtmsn
7F8uSzK6sI3pmA1YFuUep98K+AllF/z6G9K1AutiFirqDAV1OeHPIbYYGjE8OzlOX8qHdWzBOPdf
Fnfxcy+7/2OJGky66DpMz0LvCWgDJePmc5FrwRqsEuNuDmqUEt4Q5F8hSHadRUEgrBC17iDLfk14
pQbbO+g/lnM5qlgXdlz4KyjJug3L7OsswisutzFbVRiQroytR6gNuTxU3al3TXyzcVJIMmjWVnEJ
rxDMX0meHgpUzapBNTV2Kar4+/swQfDgxQhaMV+fpAlkDnmcTAnakFZKrBbjowE0OE4pWnrp341v
oxE0ec/PGXjfNUdlHbuLxIseEYRwCy7wNXrRFXpCGDa0tCiedHXHhLoVz1UmsguDtxfYu62blnzx
GJAjAxt7acVoZl2gOa5bp0TYp+su45J8dt1MildQG50ZTHApxKdmSTSjAg66F9D3lx3Ek1Wcmdf5
s5d7ueZm74U3qFqjd1f3giprxsxp14goxoviwMtvfTWcomb5XljBn5JH/F4cX0OIRXARlYzfomY+
aSZg7CRw4u5XU3Vulh/KdnQ6+8v1ndwJ8NjIFyzJ+KcQInXpOOKtrGsT5JuBn9fG39cxdiL8Kwzp
Y9EWHCo8gCO0WfZNJPMDy9JHczIzhxvpcx9D6eA64F4jyBZR5oYJIppVVgRfmGfVI4SFfrVE4FEO
1Bta5lp59qtG3z5yBM8uVCQ7e/VWFCnQ/reSp6GGK53zxbbabtThJZGsB8cKMkZEO7ZeHzvoNzxF
9M8T6ldw6wfeJBvTYiW9OTdr9AR9QPVXQ450+azYzzUEX4QyizKB+gge0uRLF1hHszFpYSXabe+v
pD6RV9yOh8m33PigKjnumaRhomRkG+hF0Llkkl3cjENaIh/o0Y2XfOmpoiV07xSjvKiDE5kT4+Ku
aoiEtnaDD9SJ+2FEqhkRN1uO17fschHMgKMn0P4xLbSDSmc4DUQ6I3ZFPiOZl8aBK0IVA/cuBBoo
8GyGZPbC0MQILbrR7iK/WpL7xAxPNu1+XV/F5VZhFRsIybhqDW2mOR8jPwieG2M5d+Zwm+Q/roOo
1rH+IzYWHI11WgT2EPlaCUllnniiTRRtx5cN1bjSbhcipS5DtqQc6iqRr2egb1o8ch/f2OfgtzAt
WeUuzmtDmuqxQLV9khEMtEmHCa1nfjp8MtlNOz0rK1b7EBy+BrMdlyezL0atxVNBiJpl7wbGfRfg
Glh+eMsXegGRMvSx10oxNCyES7ujqB/OioB3me2tX+fl9yWXmRtLZQxMgyRDGJzmRTjpnLtNmzmU
jQqoy1j0GkqyaFNrBTPnCOeyPhj0o1FCmjh4WgwUCyzhvmHb8EwEw4MnQEr02rCbMkM6Dl1HYAXe
XNjerP95NQzLeYGQA13aCjsxRBb5dfIh0oWnZYOTs0cisHedpsi6dm1tAybdBdOlFCFYAUI/1dgp
FuVduxS+xlXcWSoYydrSbNSmcoI1TEbjs8C4s5j5UNXp4frX2TW6zWoko1uyoafmgq9TL/fDhJmA
9kOBelEeDopsRLUeyeTCNFkGc0gjP+pBHTzpt2EZHOPcVFj2TuKxlu3Q1YCCDTcuml3QecjaIqCh
j2f/20j/O+90JzdNN0ow6DNZ84HUoyfCLzEJbstu/OPa1Ct0uQUmbmw800R26KM2AnZ3MOXxv8rG
b+Kjjjnm/I+lPn/XKP9ZrJBsMdYSG7QVRugH07eO5w5UIVDaVhj8XmTa7KiQLHGO7T5kA3YUlKFe
xmAchaqvaxdCX+/tyBlRLJBCBK/0hBUEVpiRPHGmoY/wqaiiuU8FImVU4ZSn1iQA0tSVM7PvtfEG
T2dsViF5ur6eLCOMsVEBv43J46AabFAsQGYwWJvRrK7D79NwesyK7r4ImOINc++UbpYgF7rw4G6x
gnE4N+TRZeoNWeTkneKQqNYhGVTSY64/XMzQF0V8XKAVNdaqyaCdmjQOIp5GONHBvYkWsddRJxi6
IopH7FX3hd0kPcoMOUZLF7d4Sh9XtvRIsXF7fnSLJxlXV0KQIOc4iWyJwUWi4eGMxKVT5sENBogU
Tnv/K9kE3Z2orKJZ9fXidJ0OekzgZUZrSdFgkZ0KIsCQYP+4Hhz2cNCBQAWzUbFhcuNgnBR5q3VW
5FuYig8OeKZAg911iL1MZANx4TArm6H5ERCxNXp0+bREz8b4yzShIKG/IQJtoSRnWaGuS+u1NKgZ
kIgwshMqVDeDVSoikGLTZHcZN+GkLwHHhYQcWvK51p0pUnwX1aZJ37+oNC1q0WnvW0PmU32Abnrs
oOAFbYpPc9T41z/R3nHd7tv6983NRKQNN1llRD5PG5qd2i4jhpuUoDNQfKC9M0R1PEigfQrjK3LP
BoYGJyi+mOjr125AM4fC3L1Vo9heu9cXtPPayIwNkNypIfKxRPKLntu4rnQHT6y3hsmgO1x5E9EP
xgT64RKzW4PAe8JUnVJLnDgjXgsBiTEsFWFp9QyvqwpsbfP53yETqz1ttjcJSc0ngRPA+PQEksIv
MaTOE+iRp2V/X9HMaywVfbXqi64fYgNpj8zueyEifwlKiA7/EnWmeJ9WHQLJ/eZBH8R6iOpF1lle
g6PcRfy+J5XC66pgJK9LahpUwQgYTAbchRHEm3DHyCcVU8zuecM0lYmZAAPJsrSaaO5JHiw40i3/
MGmzg4c6h04O6xKXZLPiuO2uaQMmrYnFPZ6gW4o6YXvXDtDuKY+hKhXazZLX+bD/rUhKVSZQW/R5
b+LGVLndHT+hcObq3CXQEqmOqlKWYkVy3oJpfisiBcCMDPKMWvM5idA2Bw7n68daBSP59xRNEe3U
29CeHz7UiyO6z5oqT1VBSJnLMBtjE5qA6MAzlhWHSoTqOLXnBjffRiaSXaxg1isGa+Nj8FWzfwzo
VdEDdpzr6HR9x1RIkmfH3EFE7Ulfa2fFOSlrJ5vKezP9SVMVG8ZuPmZiYoeDwQX0LfIz4BQIRA0t
RcjCOK5dgD6tPBaJO7mjl8ceJtFORNVcvOvlXiDlmfcgZIjEaDFDh7Z9X3H9dhhUIyJ7EJSYFgVH
oSVAh/Takeq41QZmWSS+YD9ijBaH2fvrX2gXAKO9BgFhCN7LJJvmdTeKtMYaUiP0jPwdyraKoLue
dDn80A2CZNKh3c/LMGAJceFXUKUPD0t71wSN1/XQGeqfo0ql6rbnTbeIUvYSBVEBJbsEs6nV+4kk
h3x4F4GRRes+tcmfN8Gskf5l/yQLt4MqTscZ+yd64enBp3k8hkZyaFQCV6rvJBlCUFt5vIgVp4Rv
i2y7dqIkU+Qte95nm7ZIxhDlmtngTRhERPrsBsL0TD656B/2rtvcPgw3hIHBEFCXSNFuQXLUMA0J
CTyRoweHgZhOWr7JsF9ApCgXxrpeFF0W+zXPb8y2PtWjUgxsNd1L037BkIJcEjBdK9C47efJzYyR
pAkMbyg/ipv5oPtvq3NTEA78d9/kx2V9QtWedYDTi4956RPzB1WRx+4fnRcIyQL6tMPM6hggNwDR
blm8q4fohEFYp7G+80k1bKkCkzxDweiYap2Ay26GQ6G3T0sYgXM3fZzpdM8n1fjYXjDabp/kFvJZ
VNO4ILYuVn2APp2/LIvfLeXfAcvP1y1cBSV5hc5clnbKtcjP9OQwVF/M/GfbJl5oK66CqxFfGCBK
Zwamb9GPIo9JRFmcDmFNkTcWt1b6Ph9CL+aHkmDupP6ZKZW/dw+ugZsIQas5t+XO7WQqeF9V+GCB
ccPFx5Iwl5aRwgntpo50gyKZRWrlRRs1IcLqwTxg0P/QmuDjAQeLN5+aP+81gP/egElGEZBhSVM0
8/toZ/QW0R8akdxpVne8bhC77nsDIxkEHGE/cxAz+U1Y3Bu0hbI9UTy+7Z6mDYQUIcKl1lr00cYY
mem+Jnb+Mc2DW4MTLyTl7LBaV9i4yhjWM7C546GfwJyqAcdJb5/RmCTKY1R/+3e7ti55AzHNPIjt
CrtmFg6o0x2jUrYw7Lrwza5JYSLI6m6uC+xai6Z6lx+WEz0PbsYcMLh62vktN5WtuUkRg/W6qK0C
ETbNAVEGp4QsTkZtxbdR2IL8XgUqgRR9d/A/aT+mqE1WnD+aeABOoHIHdtBDFs9dckiZQcbD9U+2
f3rRng7GJMxNWXLL0BC2qB6iNIn+uBkyjk3naekICaTI0zV6W4/v2iJ5yth8CLr5lJX1x+v4uyt/
gZd7hxoRj7w1wbQ2Jriox59LFjttdSzN1NHDzrkOtnsENmBStOyyzoxnC9WBkpX3/Sj8cqrvG604
XofZjSagI0EPArqw0Fv2+hiISTQLaJSQz4p3Df85RrnTzg+Lqvq/e4VaaU/+iyN3lQVg3on4DONM
7qbDgFwmvg8O1NFd00Xr9a3qLOz6xA2ctHvJHMVGY+LopdpjYn+gun992/a/zstypDhSzrSkUxph
24yfQ3uETlvPf/w7CCl65Fwj7WigzpeZoRMKv2W4os1/XwdRfH55dGWZ+GzA0JAm4dWZZoarWe+1
CTYQW951pP3D87Jj645u/G2ojd0UE1wyiPZoaMKZk9lf/FgcFv3DdaQd1iLE3c3Hl6IHN9oB2R9c
e4lGTfMA4nFv+A4dILDFJd/e0iCyBVvXvVlXYJQTLZIRrUh1cRtmJjTFzTtrzt60fS+uT4LBRacL
xgL3GjK1qHgIh9PkVLDmbGSVU7JW4Wr3z88LnBS6sIELerhYhAZu+wSKcW/RrDd5Hi4IypIoTMoj
TZHWNWMmcJMOyh9dete1X8E4Dsbsr9etYd/CX2BkY+itzqTrA0ALhhqtQDXKuqvQkqbPb3LYL0DS
F4qtOgqbGpWv1B4cE6oLVX1ouaZA+T+M+wVG+jIZjzVmNEjL5+F3E7J1F/oDGGE9cZzP6vLn/xFz
X/CkAFF2pam3JiyBHtMnTHicwAf3Xhy7lb5SUXdfd+jixoHXhP9ahJxZjBBUmqtobTLNFxfsZmca
DE41Nwc8Rt5qwZ+Pkqxu4gVOihEhi9O2rP+TZCb9AeQlNlcYn2r3LClOpMaCynuM3Wtqr7sTt3i/
c6EEU57tk/pb7QellwVJESPuQQk/6gtMQ7dcmz5MVqIu8CqXtLqOjcNrFlra+YDWZo149GZVdIMu
L4H54U3ypIrjSjQpbEA2EV0XfHVEhktvlnOIDZxrb631g33Ov+4rdjeQ49kdhap18lrawBAfKo3X
C5utQ4mj+10hxxPodZBdh7QBkfZvmq0JSn8A6cfh3qitG8Na3qHP1C/75+tIe04ck+rcBgMiWmXl
cQXTrFK07CFJicfYXeLnoHh/HWBvv7YA8lIGvaZVghOUZSYepZ08n71uesNHsfCsaqHuLnCbkhyQ
mTT5ssQAwTv+COoV06eqi8XuOl4g5CfV2UL73WDiSbHuEI6C2R3AnWsrfffe92Do9EYXNsXcuLwS
XDlpgmeGyB91DbLP1EPjpyJu762EcZguYegpNOXyJ00JDY1mwqPI8BzPNqYBTnqiYpDZqwxtQaQQ
FNmNXY5Tj0jHiDPE30b2aJlHXn+c7Gc2qtz0/q69LEn6/npsNbMOIgQ/aPCi3X0eA8We7YWdzXLk
0mcUk8Zg1RD5Q2VBWeiALo55OlX5kSib8NeQIke4LZQUcmraD0PaoaWcQFTldzhI3aD9HbrfVtLd
gkmxh1QLaUDMi/KDIE6g/Vjy53FWvcAoDI5KLrMvDBTDOaLBQNCZNOjHAsqoIR3P1z3N+pGvbZzk
aZaWpGUTIrT1Fjkv9qrvmbmzmRztuT0tNfvCsbNOz6I3eLjtHq7L3wQ7mtbVUKPZ2LdF7eRz65p4
67M+XV/cXkTYgqx/34Dk1RJ3RodDGxTZxxwSsCQHmaKGodC8UM2wqb6XlKXSlCYzeB1QWWOfWlY7
YFdVxp1d/2Dr4J9EMwy/4PoYm7LE6CwqROtDM5Qc+fSYLHe9rjt99XFSjWnsrmiDJplGKWKjzu0G
Qeh/L+emqpL3m+n+wvw2GJIZJPHUVejKw4osJDxj9gF0dYFDQKHmxAT6JIy6WtzmztKLM56GjnTK
TmzUb2aindoqPM/cel8Usx/V4TEax4e0g7RmmN/3hoF5JsPvKXMKSh6GFKOS3ZT91ZRMOGbRfBBm
cB9SOKWuLRzLbO9pheZGUlrnZeSnpdKO2jxAYKtiTlcW92Mzgvoqx2g5Db7bnfmg2fjPByuInSow
3pVD2UA9avpox/PXIsz9rO2PFun9MQT/eAFCtV7LG2eqgxPGe75Si6KRx/ALunyDyMR7zLT93YAE
G9cNosiK9pwwRnkwxkaJwJuD5BlzM80wXonbE9VvkvarFR0WKFzU7+zk4/XDtudJtkCSV6wp5LjR
BIZW7rH5vNjLCd3wX4ZA/2V2ELZp6aEtm3eQ2/Kuw16OO66zV0S3IGgIcaMLuuawjTI7BzOSN95g
mPjAbopDdDAfUte8n260I8TVv6pYai5OhgQpWS1uA1G7qsZ6AzslPbLA5yg9Xl/WerheHQwJQnJd
ZdlrtMhI6LHedJYMbbdM0WGmWoTksHLIyI3LPIWeNT4vXfFYzCkYQ3pdkQSoFiLlNBDD1hdjwF5p
+cesvyt6xTIuzE7aqPXvGx9vzDpYGFv8/ioq0IL/aDxANPWoqkZdXwYl0oxwXQsUNjTsVlJ1gzOm
5LOWBf71b37ZgfhqLVTu6zCjiGN6ASDosXAXD2PQh+Z78r1G8/tKYXYQj5QrPo8SUzq2+tJpzTQA
s2OnVU4jwbgw8/reQSNnexe6q5zGHytp/F6nhRYZdCvjkin5pC7F1UZ0GChpqbH8LMdOQ7NP1yu1
QvZN/AVHWltfF+AVG7vQM5vTWPwV5OCXVJzTy7KRtBYpTzOqgqAvqwmhsjL6/LBKvpv3zIGe3zFz
jSeFhay/dukWbAx4cw4SLrlhKqWaUYJmckXTDwyUKuLB/lj5g6/70U17O6q6pS7LBL+X9w+g3C4F
0pvargo8UechyhDGcje7rA3uQBXmczy+ZiiIFJmo0Nv+1zSo7ESJLhnKVGBWWQwwFHK0fzeHGWfz
BtOInloq+/IhRVqpZCzRHCxQeKlCL7urzim0nnOXevqN7qL5ERrMqrXt2+bLxkp2E5ngqctNbOwC
7v9a+xWbtk8pPSkMZt2hKwYjq14QY2RjUQFmOtAbitOtQ4ntEz8aEEOtVWtS7uG66I0zroa4bCsK
tM7jP9BYA/7F+VH7ZqCoRE7RvVJ7VXEcTClKVnNborqBA95bTviE8OUOt3Bd4hsE2XxyCtxJQV+j
XKEUNcG0EQfxeh7m94HlrDI2gcfd+GxyV79Zh9htFWfh+ovXvqAUQDEla/AgxZH/f6R9V7PcuM7t
L1KVqKxXxe7eOYcXlb1tK+esX38X95zrlrk14jn+XGM/TFc1miQAAiCw1hQNmNevrkJN8YKm9ppg
sZWa1+e1fSEQFDngYTClzxJFJGjDVaXUyBz9wfBNL3pYcgtU1JTkTnSAFl3Y5I23rV8SG2p7K5nM
GgMBdbtazLGrsmGRGhhEr3ngL8o7aClyXp/PtsteSWNChrFPIzTeZ4h8bgJfdhZU3hUrvP3vOHs5
0lQ2cmjAY6uXA6gqaY8rwiyAHgy2AWreHGx2EqfSL1Ev9UVbfq9NZUMIYdSTUu0hbbz7tPeH3g9d
47F5Cd8HRBH9pYqm2vp7YwOM1Upc9HXyGsQ2HdvqFzB+NC+npo0W/IJOuZcrR0geRB4Vw7664H7/
082gLdZE9RXqYpqzRZqHuLvXhmM3AjkmuyHCcd+HboZ+qwXRz1dODe28XVHVMAhBcQtZt8yW1zC8
fc+hZKyjdomOYbagHMztbKhzQjWSBhHLIXnJjypiL/4DPnWJXxXkLIpZjdzK6tI1aegEymCZXqUV
1vIuSJxhvn/xImcxzE1AtEYv4yimN8HkjN9aO77Tbv9hUjVexAPE2/un9BXG4NOHnCUyd8G4FCnB
GwMNnomn+MRDNGvnbu2DG+6AyTviSgfzliuWBv57+8lcCK1Z55jthdjkqJ2qm+FAk87yhh+gbNvV
eX2Mjxxikgq4YEMnmsBI5KXztcgbAOGJYByj0gNwcQABrqNE6KMqX1HodNTsg3NQmxfaWdnZsnCu
ppW5iJBCeivNLO00/hLdzJkOwUF7KC+Dm6axZqdwx0N94IjmLJDthaxlMwXYApRf8jUfdNiZNVyi
XODEfvvRZJAaXfBfD3nWrbAesSVtXWuY2VKt0ZVskMaepCNtmhCO/zux1J9WwJaN9UKrZyAcIIqN
cd2oXuuT3Kpc4N0fypv4f3/YY8Qx3iRpwEVgUE88RJikbXKnxzy93nFy/K+YRYwYxpskCgCRMqoy
2RGE3IgqdVdFCIuY0t/XkG1f/9vIFMaJFKWp5boKQXJTWTEi87L6X7t/6VIMETw+EoIrg819tXRe
yloWY8cEJXtvvsnTC8jIHK0Ewlnz3vDGKrbdImp/lICDogYxW0c0TI0l8gIMBw/2lgBJxnovnOFC
wwh3Sf+bbMlDkSzhwqptx8or0cxmmrI4AL1EiZ3Gia8H0Glngm3a2sPoNBZ5SmpL5UXnm8e3ksg4
YzCpT7E0G7FDbobYAoyVU19NlvGjfjUeogMdBLTMx32N2XQpJuCVARyHp232PHUhDMepwf7W4ptY
PwXa94b3RrO9kSsZjANpiqQzZk0GmD16gn3Fbi0M4AuL1b6ODgbXD/0LLyDfjlpXIpkQqyJRbs4k
ip34mboRclBuF5+WGSg3Aq89gCuNcSPV0nSCBJBsJzrSPD884QnXIzZl8eZXn7ak6aJI8czRj0CR
SP8M6FBSEKNpDBMHA2ASSKdbvzkMCO+uZFe8IOC28PZVZOsCgECgJSMeVzWAwf8psCFTIyZkiR3x
FB+am8iBFYBwMrkQDy3viqM/nolH/pDF6EoUFrJcz2bsCA/Ek532StVhAI1r3smg1A4Ly5gdzvI2
TACFfxBWGcjhMGPA7OcwqkrfRgQ1PKfXnOJIA1hNthQr6K3monYkL3MFR7vfF8uTyuhMYRTRvOBx
zzHE1p00F4yUnq7yZju3AlksDngKQIoCDBPbxxtFZkKUUEWM8Mt4r45o1LoQMMZzbJ3ZkSzpxXTS
7/sLoz/8ywmeJbIdvdUk57OUm5GTo/DbjO/pwEkSqd/9IkBGFwM6WHBuLP6a3HemmSuw7Vy+kAXT
FgEymFSNQ5CA7C9l63FGF1eimKA1jII5HzHQ5XQfAGIKD5oNNFmQUKPLXL6j7W6024hXq9/UjJVQ
JozN47FslSxBzS65r8bnLDuNI69VgyODRbeWdRFXwSzC7ZuXo/krBg45SKf3d48ng3EbSl5HUqDE
sRP0ul1NP1OxdMr/mdxOVdYn9FlQWGW3QZ0FcL8kcjLjYISyFZhextPobY97PhGWtySQwhk1cghR
H/ra7o6ZJ7jhMcxt/dTZ6AFw9zduK+hBrxmoOjFlpRuGyuxcmcRhBCcfO8pdfK+48SlCP02OUCe4
Ce3ai53M763whcfxs2lYK7Gs752SQUAaD8Mivl4e0lC3OhF8hMXfKMZKDuNwxSidtLqkyjdN9iBG
AEKVfEyp2Jxt3LxLVnIYFyvgxbWQUqwHczbPEq5l09bxtoFeNBwaniZ5x8aTRw1ipYuFGZplh2ko
8JFrvkgHey7I9WQblmpLB34gsOloV8tj4lNlGmsEHQjdkrl0umCwEx5H3KYFryQw8WhKKlkdcsQ1
w/wgG3dgELDLvxiHoiYMLE1ENIDtlFh/LgKkcxyWz1gNGE2Bn7vBcb7Jezu81bzG54UYm4tSga0H
EB4wwrC0jvUiV3EyNDBmsD9brap5BSaF0DfPa1DbNKeVIEb9Gjzeoc8SSWWQzZYug70NlXdXGYbH
Tix5bxebygDsexPewsAEFGNTPapytWK2kVOVN2lwXy+cSb/NXVt9P7MYedL1ujHryCl1tK+ob0U5
XYrxwDHZzS1bSWEsaDKH2hybNncq/Yh4E6y7NgmPxPy17xl4i2Esx9SVrm9BH4lXW7xDEPNFy1tb
1XsOkMu2H6fQKqgi6DrADhiHUHcq2kdjvCKdquN3vO9cSW/y9WBH143VWIfKPnCj2c2lrUQy5zTK
Y1BS1EhnTE17MN4jNbeF8OUv9m8lhDmmsgwr4DpUkQOaeisNX9pJcUn5tC9kK21EGHLePeaU5KBs
sqbEEJ9w6N3ZLTxgq7kyHKrpD/7IZeDYtCATXQsAaUJXNDvXXAZjUwU9OjFCs3bJoh37RedkN5vq
vRLBrEiToqRLWhwO2p0uJm1ObFnsbaPPLxvZ/Lm/fbzlML6bpJoxCnkZOXJxY0gvs84pBH0Fvadu
e7UYJjbuNbzLDkEOTaMFazt1m5fKlR16y3auAsfdHwY8nOKm9XicVNsB2Uo2EyKjKUIQlzJCjtFY
yIKPlYfJUnvJnNHBfA0X6+dfVPG3brA5zaJlvaq2MOTBo1kp4D1sNAygqYUW8RJb46k+jbS+pDjn
9X1m5KtIoirzRs+Dgqp+Br5FctCO4ZE+YNJ2Fu4bADXXPWlM3FeU8oC2Rexm8PMqfaatO/2VkFv5
T3QFm+/qqXAbw+VlOdtVBbhavH8BawaUrX86RzB/zmIzmbTxDZR5NjkMh9QePVz5V7zOpO0FnkUx
tiBUVdENbYi6q/yRNTfGAtD96XHf3ngyGHMIk0oSgxTuYwn9arqUxaNR8EyO/s6vB3VeB6P28VwP
UlEIodN89G5w6q860QKZaTJbs9c+5mgryWzhEHv9ofjYX91nELYjmp1xTkI1kMwUoke7kKzAF6z6
DhWoo25LpoX+UM0KrA59JvKbELv7src92e9Vsy2gvbIMYj9BPctJvQlz2UejKm9n6U28tzzGBMRx
ieZQhzKCWSW8hzZaEZhCLuhVbTZWCZ8y8DrkN4sLBHU1g7J/Szr7kBRkk4bGK2p2V5ToorkJXf06
OKZ2eqTo+0Vohx4PQGHT6tZCmdQSlLEdmoyhpspdeIjs+JT78VHyjAuk6Zxgbssi1qKYPS1GBZjF
QQBRRg9+OtmV5dkTAm7Hx9bZreXQz1fOUprHsstqWHcCaNLnwO/93A8ucxP5svL3TwPg/zkfHVXZ
lci2JMFSiOg6nD7UzAsP6clwWnSiOtMvWqaMHV4uwVUWutkriTL+qFoD+4suFfB+fkMV3c6vQl+7
GR1ZtSYw4mJOgGN5m/feep2Mjy5jQ1iGDlvbedlxdLVPSlrth2YROwIJGg/glvov1grX4hg/XVSd
mg4ZlDM5UiaK4SD7/xXJ8JZHWcthfLWO9qCkChEbNbKtzJboYl4fTLv9a9VYmlVda/ChAieB2oxZ
1kIZ513NKpgQJugM5bWhT/vB8aNzTV+yAO7n77tMjumxE7O6LDXIopBHDUBsnjHfHIYWiZ73hWze
CasVsWUqQ+8MrSPQjtEWiLM475Q8JOnwumPPH6MT2hg8toVjYhcFx7XwFJOdn80bxSAznCdKO5NT
PRYehoJ/gInlMveC+/CGl11TPf+imOAzQrlZlb7OpOf1CKZQZUIiVyiHfB7scATFryjcVEHMObqt
Ox4kX79FMSY3dbUytTVESSM5RGL/LurBfUIIin+mcFX36QfnFKnH31sbY3RdbehTNEGgcQWYBytz
4pNyzI8jOoB59r2plqu1MXaHKZhBV4WRFmu/5eUvTer9QOaVnbfPCqUd4LxpRP5UnZWnpDMeaR+h
vrPgXcBEk1CgWF12Ahjg/sZtOhGQH+PiplzMbFgyzqRV2x4hA6bMWnJZ6Dwd317IWQB7f/ZjrE1R
j6TjI3gPnoYSjqq1JzRXUUD80aF1RbTAceuYvIUx96k45GKixViYkhmeZPzURB5WMU8C/Xx1RPJQ
FqqZQEIv3GbmY69zGi5430/1cPX9JRBMzSpCfadHe2DePy4xj6KRJ4GxUiMB6k7dohw2LzdEvNOK
4/9NuRijJF0QiBIgyRwx/iFnbtDxcAR5ysWYoiq0dTOq2KKhMexZmK8xhGynIcj48CK0v5ZNq5eJ
gasCMKki66vlqR46UUUyW8uneToF0wORHvZFbB7HSgSjsl02Ad1RRamIDH5X3gq8Hsrty3slgNFY
kUTNHBWoeCVHYGmjK6/6Pt2rPu3S7i+4qQFvOYz+JpUSAdid1teSo6qdSp1zx/C+n9FeQZYwTSqj
dBNnF2ZynANO+yTvxBntLSjaWEro9FcDjLbT3ByDhiOCeyKMAqddnJZFCK2KLosjJgNuUrSx6/5f
T/yAhOuswkzsVgviaJgCUrWpfa2qB53HksQ5EBZMOhZqGW3xOHAhKq7Lqr4au4hznWyfiSopmghE
L2BS/ukTRwG0B52KM2+TUzxcCuXzwn1wozfSl1BCPstgzkQXDCHvsxoUqMf4oL4khaWMlvmEqexD
6s3aiZsV8QQy55JmcheGMQJ5s7MLWgV0DAec09Gz4GeoO3KzZ+pHdhbIPpsnw6yV2gQ/g1STPlSB
taRz0OzjmL9KPMv+WH7s+7XtdP28oywtNNhjEiEXoeULgUAFaYrgzrj9UR9Iuex8W32KUPPf5/fl
MZ1EpCUG1HxO8WJfJ26uVa+LKuVWHPaXpSm5nZ5eTOqlXsWcS2LbAs6iGQ/eVEukyTV2dul8s7sI
CadpZFv9gWgtIYZXQHX4p/oPdUAAMQtNac1rIb1Lqusu4bgknghGGTUFKRcInNAYHD912pXRuEXA
2aXtvEehTS8mXi4J+3jZBGCZrQ3kPVKbaE7Yqldyhr7wKnWHTDo1mnzRyd2dmImu1s/HLBDtVpC9
Rkue9hVz87gUAMACl8RETsSUkRIpLerY0NGJXF4b1Wjpwse+gM3NXAlggt+0TQSFRNCHEmO9veZl
QWklCeeBjrcKRukkEEWHZg4haRFZAMJReAjxPAH081UgmgKgZIFDxEVb/2jD+2Th1C153093cfX9
oabGVUjvJbVvhMMktmhPGvPW3T8LnhQmXNDqbpAigtupFoE1UHtZzWl83QxGV4fN3E2LGYpNSh+X
1aKyAvFVwetDH/lxz5HDUyrGCYRmG1QTBv0RV700/a1SXaUDR8S/WOjZMlgvkAi6EqH1yQmeene4
7P30ybhULOEK1OCe+carTPDksROuhpLFY9DgcIbXfzpdBVu35bsBNwQQ/LnJIVceY/lZv/RKPEDe
+Mm22drJjel2KJsRu0D/Ka9stq17hmmAKF7Cv4y4QEz0MjRhoqMxnOo+OehJzlHvbe07i2BcDUmj
qO9miAjn92j6UeaD3aW+1vJ67rYvc+UsiHE3TV8P+mAgBJu8/Hp+AjRkgMk9807z8gd0huwb7XaA
vJLG+J7JaIMQQN1IIu6IBx5tJ7mRboOHAJ0HGDz4uS+NWuiXwGgljFreyhE1uTiEVQFhqXA54HVe
uRvkb6kK7JD6276k7Ur4ShTjjdpckwszgqj5bvEQE+Gtpva12/ByAtOL6BQn1Mg59wT99XurY/yT
FOS68bmVZVQd1Ui+b6viAq0Cz5yl8XaR8U+aGv4np/kEUMDAI/Bwq4N+J95GXqdbAwDJZbfyR/nA
n5TfDKVX28r4rT6YJK2oUTaLUBM/5WAyEUcLY7sATcbDnniYuDXcfdMGef2fOtPNutb3Paafh4+4
8IvHCK8LgRP6ykfa+7RJj88/zTEK4K78KVMqiwZTFohbZlqyVj35YDjqVfHcfaMkwbxWM644xrUs
ktEbAoGu/jOG0ALdeHxTYfANxhDUH/vqs+/H0B/959rQKtPhFQwlnSKMT+lUWlqk+kbyFPNmgPbN
AVMIfwrKeqlL+wR+LET7jzT7yyhYova+v5rN5inyWyHRB/SnlD5WpaSpsZzmVbdo+0/7s7RB6OQv
dmCpV8Jd4RZ+rlscsft2ALy8P8UKAv5XVuN+m0/Eq7zpEF72DsCXgKJgOjzwY2rQ/+5YMLP+pzBV
qPI0SZGVDNKzEs6+gqChv1rqC8DO2GHCKYtu53erLWX8S9X3lal0WFu05M96pR2C2TyYmfYtl5qD
PAdu23evRdKciqpw9veVp5yMe0mCak6kCZawoItLPjTTd7W0x55jAvsOFP3Tf+4nqtZ1nXSIh4Ns
sdX+IQRZ8gAanlA7itxuDOorvhweMlYJjdrIK1VmNyUMPEv5AjNIn6GeaHwSbxVgztRe4fNKqNSi
9kQxuxeaXTMFtEMnb55KYJ6avJtnU+vPa2ELUEU7pssMmm4HULu9u8jkVWsUMMqgDuWERBssHSVv
t0uFDxCVg2gyJK8hGL2sbO55OKhb3kXC0AUF9kRbkM5sa6wKgpjJmBZr6hvAo83i9VTxfAt1hex+
rmUw+5kMRictIzq1w+fwnk5QCRiyjmOrd4hLo2bCywq29nclkG2f0cVCD4QYrejaFQC3DhggAEqh
NZwGl17ofCQTjsKwY30dGE6HdELdSPHpS7pxNE0nwLk9JdcyWILoiLQ38yapNoVqaJ5ElQNt3Cy6
TwX6g4oYYD4j8jd5At4Abxep+bLHRs4C2FynLRWhCQiGTxUfqL92etccZjSMSRe8h0rOSmQmTMB4
kbxIUom5n+ZqQHlfl3mDWVtaTos4BKM2uiqxgYg2NZlKBgzxhfWPWnkwS3KoRR4bweb1shJCtXIV
lU89qYFmgQnWzjyCQRtdum16kZm3Ay4Y1d538JuTZusVMeGH0uNtPKeTwTmd8tQ9IBe4iaM56aUk
25oXe6ZjHvZlbl4qQDGmNKOoW7LAuVmcmbWipRhMVC+GylHlxeqzu5j31rB5VmcxLAxwmI1LlxOq
Dd0pMR874aWuH/ZXsh0prmQwGpfKbVTFVLWFwoqfo9vKK33pCPZKarDzRfk3tcqVOEYzDLDvqTWB
ZkTyT0E+dNVH/DeTWWQlgtGHNJlC0xwxyTlEsxsPNfDYpvKUizInOdtWPLBhS0QDj6nMBopo586j
IdZpk5Lhy5fwdg6mwzUA/lDMjB/AgeX4oU3vsBLIhIgK+KjUZcBYjIz586gsbcKbOKP3zxdHt5LA
xIVSZY4LmK+Qu38Gobnfehg1Q0f1vtZt+oeVGPr5yj+ASLAwlB6DFovQW3393YAnBY5EtLyHBXgz
ef5701xX4phbt2jFujQWTFMqGHlV2ncTslIRHdzt32j3WRAbBja11uGGh8GG/bc++7703yQeXOh2
erKSwRispqWt3IPQFKOhs02hGyMPyN0fi03naiEZLaOmI3JeMbY1T9YAOoihXsCF/nlgY5yqTR8o
eMXoMksBu3PPKShv16jMswT6C1YqkctashQGhrGS4+S8E4tYKZRP8DtfP+4r3+YAAVmJYhK8EWC1
rdIg0Bs+ZldBK2rx0tdW89K/iTflUQZ8UPgQoJ9Zla3onTdjua2L53UyNrz0pVkROn6dZIY1ae+L
4oXiL5nX5Lt5dazWyBhyI7ZGRXF3HSGjaBXfiPAy8CBEt634vBTGiqcuCnQ1woh3gjH55CpBC3Mu
XmNoKqvsvH/mnNpWJEtMTH7IUELKiMAoSAYSNkkYUKt/mG3jlHnarfQo+7TTFhf847607aWdhTHX
lFYseT/US+Royxv6/SxRrKxoarwh9IzSjQaeSm7b11keY1/GFFULqDkwKPDwiWDqRw/A/HinYGON
PVvJE698zxPImFsxZcbY0JHReLpaxGP4d57wvCDGxrIJfJOxTlAT6isrnYvnqv0mCuHT/jFtd4Ku
lIKxJmNMdXOIRVqrWTwRN4gtXwh2P1q1iYtY8iRL+m46ghdc8zbw88n961V5XiFrYbWwzKA5xMP4
ofyVX5ueRMdJ3FGxUHXzAZ11NcZW0lqSBUyoBL22vCbpzZrDau2M+UmhPkclEKqdeC5dAkiy5mIG
aVYR3hn63f4+bzut81qZC7SaglhpE2yzqCrWMP40jF9R/72JS3dfDkcr2fbhWZdqKdYA4RCnP5Nq
tmLCY7HbfkY67xrbOwyE+LAWBNxk0WX2n2Zv8Zb4miU6mcu3s20//Hvn2B60LiqHXjUNPGHmLSpC
nhpLVhNxLk/etjHeI5ajsp8I1qQMGRBli5NJhr9qAFjtG+MwRFnSxyqEjMaZMQJUIE0YLPGWznB0
vqZbPPviHhTjQZJS0PUgw87R9z76jDQd9OsYADCw6kNwzXvv+5cA5HxSjCvplXKYihCVEv2G5vjx
aTiA3gNoY9IFNwKhB8L6DgmTnpKpqjAZFhxFLvRJbmKZVmUq9JDVfoApgMnOHylGL6YQ7H2zoua5
I44NS9VeTo1ahadI01+6ApAZkru5Mnjd3EdWole3iyjeaFL4bV/sllquVvm546uQTgmnOVIExFkp
eW1B8LC87n//llda1bZ0xgMPmWoI6A9AFi4eavNZFW4b89TwEOW3LHglhW23VlD+zA0JeljmlWI1
NRJxQdQwazM03D62bb34XYI0mLBDmJMEtNc4qISi0NECGiIQh9z1AM3JMfHJZbPaPqKzQMZzhGBJ
HZMc0WgL/IP4YrlI7dYZR0t+1336zEHect501mbFYb2hjCdRpCGt6wiLlPzF+8Q8equd5QR6at/g
m/VWJLeWxriRCp1EVVSivkGfNvvr6ohZIniuwOsulntguL3Gb41N5xdb09lXz02PshbNeBQ5jGc9
yaCf1IMpQPABBdIlZVZAFfSeI2srOgY3Np0UBroIUZhlpmVez0M/Izr+DxIqfbCimN9IZhyu2mzr
6Vkas7LYRHNE1yEeADSeahWPrVXb04v4Q+kt7ZWiORejtb/AbVs/S2Rsfan6LgtmCRFIk9k9SElG
82oKX9Ml5Qj6F/U8S2LCKqMbh4hISES7V1oxxz1gaY/pJS3qNL7+Y39ZWzHc+ti+BFZqN2kGXOQC
ckYyTHjtzh8J2LiKrLHVgldQ3LxUV/LYAKul1HVhgksuuiSvxglNNI5+DTr1u/GydASnftlfHlce
k7R1JIqmLEaaEV2KwHG+rDzEy/ZYoaWA2OkPzLD7/0eJ1FBWl87UDK2pdlCU9Bctj1CUUkC3F7M1
uJoHEmabh0nBOUK2M7IsOglAYDjC0LyWKh0x69VUNoB16d2KcOpL2y6FiHQ2R5dE9XO/V6urgyBL
qwhpFUESTFc3XOioPX9Sd+g8uvjNsGEljHHUdTaq6kzvbyBQgen3qUxU7/4FrEFjWVtJ8PNvTm4l
jnFhsRSi8NShuqlcCQ/Zj8gube0oX+nv2g01vel/Zy4FkIS0Esh4MURAU1SDUoNivobTJ+ir6WKm
HSE6cdFLnlq8551t57ISSZVpdX5qJ5ByCOgF39uQ+omLdxBvJxXdWOYJcKJHzqZuvVyt18h4szAj
YzHlWGNypH3jwyFEwC5Zlc1rOdm8Z1crYzxZLWntjIno3Bnr60i9GNXZnvXGkoXaDvVTFMacmJZq
w5eY9izvMz1f7aQpJYpQ6lhYIPrmcimgLqkWnKSHJ4PxXmiAz7OCXnPBfJUDaxnULobGyd02XxFW
J8T2vveIwdupRRVNxetVjtzqjoYKoRvbJXojTgD6uOA5Sd66mKhv0UNtbjOk2a1ZWXXws5De0rHl
XaR0d/ZOiHEf6jwKS2rC94u+dKJYIsFl+CgjweEjkvEWRD9fKcNYifVSNXiPCzT08Y5Xgf6URhzf
y/GGEuMtqiRJ1bpAqBxGg9NHqd0Mt6peWpUsWm1WWNF4xeWw2Ow5XCsH4y/asDMUdJvA32sHdfBb
LG9Bn23w3lTHhgCdKLUT8z5W7EiR7FKX7L6+qyV334nwdpfxIRnpWlmgppYvh1m5DrpTVXr7Ijje
g33B76tYNgsK2UgMLKANrKgJ3UzP0ZSd2kOXHzOScMJzznmyb/pho2haBToEPHX9/5l/wZcOXA9M
1XzHDNgn/VHW+pI0WFrnLK/tNeCKOqt9m2z5JGJSHc1dbyNvEnk77Do7R5kJgtI0ytQqxzsUTeso
mK30ll3kxwDFyOrKuOehHvOWyPiTuB51Wfgs1RS3ZZdi+CriHBZHP77Q8TRqrigCnCSpH9PZF0GM
2g14a5VCaxxaK0CSta+QHJ2XWY8SC1E+j4h9JgL6QcMrkqMoPO7L2MxpVqfEeJRFncVOnlFSI0lg
a+EpmiVH0wtL4tEJb/bfrdyIzLiRopvHKQW6J3Ci/4Epab36mKAwzbtZeEbFuAqlAEVkUWDbsvQy
Vh6UILKi7FdZ93hBqa2iFKxKKTjv8LxtZCKPSRXCOkaS4RTFG/Qg6IDNPnwPpMP+aXGWxqLmJHE3
txgWoz1A4aGgdGU+LVnw4iiO4rHPXKPWYuiFBmzmXLhgfRzQf12od/tr4cWhLLXCpBdmPBXYs+Qo
e/oLxhd/kLv8SHvCEBLw+hZ4MQ7LrkAArSImKpKycrZ18OSia3E6KBgwp6gd842Oeeb5kPAuFcLx
Ggr1W6uwAPTJJFUlPBmSm8XL3gw0b6Fd0jVQUVvAx2apqI+UXgW4iYr3/kq/esfrs/WYHFCFI/CX
kO22D5pxCFRO2LiZdRIFoOGKohoGW5Wsyq5uxagBHUIW+8gqvLmsr4QxPqDS69OwZF9htpdzFsdc
KEnWdLpo1ECYxQOQobSWOh73JWwvSEf9XcErLyge/jyrephbTA+3ID3o3Ly6DofHDJpvzw0PgGDb
wH4LYksgCOGGSkrQexKC1HgmAJTHiBSPvXNTCKYlFcwpoj+MHXoeCnmIhFQDYHKTnYhhnAbFPCpV
x2nL2GwGQf/RbzmMv9WNZdEkBe1U4rvyXl0KeAAtAREgA/Lz1fQV8AWp/w3n3+ZhrcQyhzWZkjEg
LIX7uNR84qTu4ghW7JZ29J2WqhPkl9khuuPWHTdd/Vkum/T11dD2xgS5E0HdcQL0D/DSHuQXClON
poAb2Rat5qd6q/GSGc55SkwmKAI3uu0n0G2W4VWYoDCQvqTh274FbHqr1eIYGwM95QRODBOXNOls
0lz1hWEX1XUklFavxrZRcxKaf1EeuA8iUwJggy565R5TTRvFxUBbVPlL/VicCqSYzU1wxEzdDXDm
Z2c+Jphpyr/vL3PbK0tnsUzYo5EqLHJRpWVx4pWhF94HJyLYwr3xWL8KKBm4kmDXj+MjpVkLGk7d
YDs2XolnYqF+GpWl0UO889WO0lgLtLf0dbcFsn4FSpfSKXwuf9JmKrySyZhpmuV6E6o42uQIPhfE
DunlG9XVytZ4HmHTU69EMaapjkRRQgWpsH4zA7Vn+W7m1hACDKG+BEKpXfxcCjv4xjlSjlCTVqFW
mgTSAD1CoRDdJL+qSxNOKH/HEFcoWIKtAkkNdB2dNfDqdzyhjE0OCjDC+wBCgVpimdVHNXFUZdvo
fyuqyRhklstGCEYEZFFD8rNTyF0gam4oVA5n9+j3fIkVzkfGQmhXXds10qBDTjZ6cvlmit9r4XbM
b3QTARJIVMtbXfWKCLQuhrUvm7dEuserg2sACt7kObrBWwV9K1PgCkthTark7YvZNjpZMQzcDIYp
GoxWzg3Q9YQc8YNRoWwtH5DZ46rorej6s90OnXBvAs+9bRrdWeYXpdSiIZt6+OwGVHrDsbXD03Jd
HkGQ9p2LB0Iz3C9HuJLF6GLXN0oyZVgfJf+MKhCqhq54mz1PmdUDz8x0eCk3b0dZ5YyHOdAWI6Au
JUAzHCAZUZ+3lhPluw696Kri9tnz1kg/X+lKn9RRXSsoKvQAFZcdet2roBPDvBiqGILTc1STu0JG
N8tBl0DKBkc9mZT/7Zl8Dx4/5LvsWnTIz8LnkdNvupPVETK3YTkmUy/NsPaletQi3e6XgLOiTWNb
SWAuPiVBVaZR0JPZFrEV9+IhHn4FFS++3c7tVmKYCy6QjTpqdSxkAt4jiGO8VLEoU2t7DD8yf77n
mPZmLLgSx9xtiqpNQSbTEuWDCeoksFC5gvsP6YX4Ib5SHmiEwT95PS3b0ctKLuNSwJ2wCO2CFFa6
o7CW8kEIrezFCgHX8Vwf6RNH9CQtFq8TerPvT/otF9hif5pBHut5Gw8SHeFqf30+MHpg+iXX4bH6
blzOHnBYPcMT8dJIfkTc7d7XIcKO77Sd3qe5iQi4NB4q6Gr3S+WGEPuGDmaqP1eogZtQz9IhpZ22
6LwCW7npmbbwhNFGyZkP0nXNmxfajglXm8r4lqFJWwyGZPlnwbI+Jd6gvgMGSAHbF30xiFT0RE03
cWENb3Xt89w3b1MZTzNJU2HEtESrDd/CypPMq4i7qdvuxZAlVQKHoaIyVjkbQjRqJaJe7QpRp2At
R3JAmOsIut38gtPGxs68WJcnkzHN2ei7qG5wK4XyWy/fmhpnHmV7385rYkyw7WXYwogbQSxu5wrk
9i/9zHmC4yyBnQ+tmilsdB3bRvQfrfYx80aTed/PXNxxY8Sj2MKSpDm35vrQ5Zw94glgjClWsjEW
Sgho28xautYyeIQIn8nn1+Dj9zFojPGMytyDRw5BXHQsn5sjIJmIDb7l5EZATyEdaKDOcDx0fuE3
+Fu+8GYaNicqJPn8C+gmrEKDpjUks6jglUZ7AKR++1mESFMr9qWb3lHQsAmezBSVCMPNjrxe/X+5
8M7SqZqupEsN4NEiidAXls8Lz0lLW7ydPcoFYYIIwt+/8TaLEKvFMte4acZFbajIsKLqZhwCW5Sf
JPFWjj72xWzfq+dVMQ4jQ8m+HEKkN2SqQktGbC5P4yUI7O0sUE5tG/Myx+14+SyQ8RagSO6zmc5R
AvJNOdE5wOy7mVomEO2EI6/4QF3Dns4yrqPvJUGVFYHOCXfH9NQcOrTnAFnuuL+J25Xn82GxI5TA
XAoDtC1jGNDrnwun9jFzeBAf0qMAW2hfhFsesgJPG3XGo4yhkIxgs6dkXMTrrxF+PfVvPcgcc2/s
LMJxL/8SJf8+NZ3xL80QFDExEI5IPm3wiG6y7/qVDOqMCKiH8g0PkYZzbuwgmCaPadot6FxWfDpN
nvrjp5nxXkE4XlNnHMr/I+26luTWde0XqUqBSq+KnSb1eDy2X1Rjb1s5Z339Xex9rlvmyM1z7Id5
mqqGQAIgCAJrDcMsYsgNub+8fFEkFKPUL7cNg+PEOhMzwkKP67rCuTIsj4n0nMWvZXqOeacLd3eY
WKGKBkm0IaAvEB36eZGk2sp9sFvsCyiXw21i520PEzTKSKwToUHdmd55aSCWvmroeA3R+PP6TQJ+
SfA6Hx0EY15Q5KQCLHhCLzZkjDscc6R/SxS3bgdrTHlNoNvtEIAQ1SQZY2eAvvg10i9pEBd4CKbt
ypiZc7IHAMAM9uKnl6dt8Wjk1j/p6x9Yykoms4XGOKRaRxGXNY0214r7OsisWLRuS9k+xFdimJ3T
46gcFUq+qd0tXnnWd8HT5LTWw2IZj/qL9lBZxb38bXZUlA2z7z23ZYD+/ruAvJLPRP8RLR5h1CEH
HrzmND7VuyAFqYUME1p2BF1CIMh7lr32AdVD+7bqm664kswcBRnK6m0x4m1/aT4I0X2cfism2THR
QHZbzvaN8SqI7fhQ6nFsgcRHEfIWjz4dZI+SFbq5DcqcDBBXopMcApsHobLpGSupzHlA5CzQxxR9
Q3UdA0/b8OJGvU8ErnY0y7uxgWzPR50306TTDmlwd97LrrQDS6gN5/gPVyhv+mwzQq/Uop+zSrqG
AnNNqQx7VeunWTomPJQb3u8zJ0A8pUWMBjw8cKIBo9V1AJ7/rQpMNBnSAfA2A0xenPOHLm6ee03m
FCG3vUqlL5oSRlbZ0m6rz4JeTtiUuPmnyu4S+VDJmdXMoiWnn26b928iyFUWs2JSiHY7WcHDZvGp
RDMk+gn7j5UHxvPII/vGpZxhOvJx6UBLMpGLSbHd7S/YduTrBzDrKYakGMyaZj71V9NIrCG9awng
WFrCCZY8QUxIDhZTrU0KalNWqWWoeESqMDFzR8aPtxX6zXlz1YgJymNmyPMSol23KlGCXJzysOyi
rxRykqK2zXTgnguGvG346A0A7DcgntjbXLdEqiTIkDkmh0V/kmVOGNyOR9ffZ8ykH1rA5Ytos27E
+zKMrMJ8ViZudY6mne+j0VUKYwuVMg9CbyCoj7bhL05rB3uQxYNBkVKaq7wkmCeNMYg8B0do3kFa
gxvgv+2z2l7yTaAHZD6XBJC3Q4xVSJ2aCAKATJByGz5l5s53uHs780MHJxu+RAdezXE7jSTX1WQO
ZxN8rtpIZ407R7QpfVaN5vjiqBzoeHjl84a3eQoyJ3INXNdxod12s/ohmnKL8FBnODbI3spSXQyB
sQwblNHQWoVHEn1sNF7PyvZN7Lpq7E1sqvQ2yBf04CBbBLdg6gr3CwZ96cCq6fCAbXh79O4iZmqD
bPZo3Aru5h+03dlwvhnPhmWCqvuvowR7DwuTBhSGI6QVVQiwhQ9N9MSJfRyfYq9goVqUatlj9UYb
lSvdA7SjnX/K9yHgfYU9z+Q2Ly6rvWLiRR8VS2wOGB8Iy9wShdgqFrsrdwqaH6TsMAS1HVWjy1GR
Y+csE+QYzH1HYjhyY1rN6aLiDtVlZ3nKZXDcNE/zkdvCwpPJBA+w17ZxGGPjOg9ImTX6gUu7231r
fiw4UygbHu8qzTVMJngIoVhO4MWgb5ODE0PBbid8RPPivwNt+4kH9rhZR1ptJRM9VICbq9qASxot
7YwvmMRCE4DmDXcCn52Os5osvF1m6E2e0hZaTIGIP2jkp1CdWWP1n+ZP8SMdReSFf07sYjvvci1I
a9Kjw1kYU7vrNCSnKJNx8sbtDOdnwGcHgTUN4Jw9nZ0IwL+ViZ3ViIesOzfxt9suwHE7g8nip1Ed
zIEgEFPiO0yT7RoXb2c7Ht4TLxQbdB9XtwU5i2vVpITuxKdJKQU37VwgS+FpMAQ8x22leDvExBLD
TPMloVUCtNDaWfoJcNCWNHCS3e3K4tXMDSbnKJc2RbPuhIEnDBaLHxWnvqtae0zc2Kf8PI0vZncg
sLitGs+ZDSZ8iHGkafmMnq3WrfaR3fpBYmlO49LazvRiOtLn2wJ5DsYEj04Oa6krESJjeHL7rKgf
bv8+b6+YYJGEUa3FFCy8rBEHyZsZdN4Q/HNbCEcJthMkjPSyL2ag63T1h0AG2iavD3PTXQGmSCkp
DHCqMlooiAhzNCI/mwSvQK1mPs/zUZs4zrptclcxbAFDyNN4zCkKlw7WiAxo2cSdrMVSzopu2ylm
q+Tdn50eK5lM+ULAaEWWLbjBtm4LI192xVf1C9BD8ahUvAS2wrEHro40LVlFigo3InVMEfmM1Mrf
Fqd7bH3TDU/6U/YmOjXgHLkqbh5YKxWZINjjsVYA6BRVMfALkGyjd01EUzp97B54bTQcU3k/yRIb
mjRBPyE5hdVZHg856vbj9z+w+JVKTAjUx5EUKm2OaAdi5c1DF5xvC9ieRF5JYMNfGJRhOcGn5sqm
POjRM/kHPbjKQQFsRMHr9dsMEytpTNhTgL2vk4qumr434o+p6vYZZ4yE/sS7G+tKBBPpWkOvpznE
pSdGs6KoPZmtZA3dkzoJPtiQeHH8nTRcsekVX5VUVQIzg/irmXddOEvqBIBS8lSdDHc+4I5sjd9T
X3oancCqPlLAj8jlpZ/vu1cYuYw7N9LSVnmgKPbyTfggXyZZNL94JAACiLxiR/k7zJd8T2IAjwt7
kWM177aRkc44tzDlelEsVHoWHRep96ZguQ+WhZM9vYcFu8jBCwEQblWMSDDmEgxJJGNwV7EBfqd+
KvayTQuiApqgOrf3lsgeXPo4rO95ySFXMmNFQWfKCx7kFLsAQudj73YAaBRc5dxRVFC7BM4JsEFR
NeIFsW17umrMnECybEyGSjU2zNdJOMbNfor8oT3HC2+yhaciO0CRk8QgC4Eo1Vo84tdvkS3tFMCQ
d1Z6ak+Dbx4G/w9uvL/uKQvcNcm082qEWHB+WChQANVw/7/GNEYEY555qZvCUFDN0DsNfo+dfo7x
UDy8ZDa3QEYd/Jdww8hiDh1zHsAvQ2Ul+3+byFJ79GivKG8k792BwwiiydHqQI2HSa07bVFsQfBy
MXP6+kvbVVYsGA5n+ejy3FKJOXSquutwnYCkC4sIan7lSw6XM4EkFHsGr12Bt4DMAUT6NCkLA9Ky
U7dXjvFduodP24XPeyZ4Pz3JrCAbTcwgFOoFW1Wc6PTksJsOskdna7gtr7wVZKJHGxu1EOiXFaR1
zNbGq+Nj5caPpTfuZM6B9y4rZtRiQoYipZTOBmqBfmhIf4i8ko5MTfidPRBRRLckSOP0S3V9bXmo
OSRzilgI0N2Djtpl9Kh+UDD+51PQs2kH2MkepQHJNkDxZ0mHS0h+1P/XDjKq5uorGDvpTZKQZcFX
TFVlJcqXKOKEjc1DbSWAMQ9TwMOLADpoe5hewTBRZc9yueO4Ft2LW0vJGMYoS0IcD5Bh7qZP0V3j
9DOoSTQ78bod2RuRVZ+EL5T5vEEnNi9WbRrKSkHWUMxJzUIDhiIZL5oZWfH08bZ6HAHsWJecCc2Y
0y1Ke9luUkxz8NpW3r/k/GoF7ABXMYVZADxSxa5d8VB9IHbvhyhoKr7ud0BO1jAFyosbHLtggT3k
SW4zwDLgSE5ba6oeKm10VMILg5sh47o5FydcOZmRtLUxNNT6vHCnHxNU29LT6OBhwMd7o317ozhm
KNONXAmDQwtAeYElmBqik3o/JIUNqGZln6enWu4sbsPH5uFFFKKaBGmcyBbburDWpXkygOMPLjFq
7qM/fV3CC3xUYGlHig+d+QsP+WjbIK9imUQgjAS8TwCXy1aTl0HZpz0nZLxvRbiY41UAc/pHfTAC
REkitgy9IlvvrNKnSN6mraNUiqKYB2Cz0OG1WmxmiavlZPavquSpSlqMhpjt5AmNbpujalXjYmdC
5sTl4v+JuVy1ZBICvSa6EKtYRtosRq/x6Z4SV/PaT3lGwkT4RR4KOQcjgF3Ep3R5qWvA5wwHvNxy
rJ+3emygn2IhC5YBGYf8PSo80p7LaBelxFYznn1sG6BmmCoBRhVhp6HbLuq0Up5waIWo8xXOg3Av
naWn5kcLSmMaqmROHNlcQ1XEjZRQoIhL0r/y7DEE6F0Y61jDqLVJusvnatelezOKOYv4vleYmv5K
EnOUSUGXmyTTkPhm9uSZO/mg4GkucDBLdA68wIntAtxJlwITHvhfb1sk/fF35+hKOHOUTUCkThUJ
amrBrFgKKQC+3j+ZXWmDzfkwSYuF2yhnVH8zaCID0cGbq4FLkgkmRlW0YKgRqBdQoBnBbdz2v8jz
39fY6cKu5DAxRVrQMJkaAdLvw+hSXM3qqIGwGQvt8iFltyPYShoTSnQxjXt1gLQ4siNMKIMWwMbU
+V3qz+ilqiylwUNrQ0d/bM29vYnbRQyKFIAJMIL5FCauaKUkpkpAFDs6UevJPMAegPIlt3u8YBRH
wwqs0mkfRWveqXteLrZ5rK+EM9EmTzMplGKVuuabqj9V+qeWNw6z6f0rEUygiRCJUyOGi0gjSG8V
bSfIImcN3z8kUGtZyWDc0EgFKQ5TqDF8ojjYtDqiuqMHDBAblR8uZChPJcbxykYUhTSCuFC419qD
NPu3bWLb+q/6sLVxcSm7pkBPuU1bJPKzBjzS6UwZ+/oHOvJwW9q2DRDaV67oJiAefs2DCjnIqiHC
iTO3qRthcldI9PusIpw61vaiXcUwPiYuoSwEPT0/8/tQQ0NVwK1DbqaP4DqTTCAP6Gis/VWTMlvA
9xFi2WjnDFC2PYyLV7veoe3x2Xcej/3mKbOSxoTCslLNIVdR/wt0xY80cp8syYNWqX6XYmj29h5t
HzQrYcwmdeWUaqOAKHGHKmD5lu2jx3in7mhRojuEj9rD6JX76r5/BMwxpyFp2z6uq8psXLt0YG1K
sKqz+Fk3P7R4ywB36m39fhMFr0LoR6yO7CIvxS7tIER5Du6SvfRg+HT4snltPV9YrNYznil3T2Er
n2OPl0lux//V6jJhMC10qVepikD3Uy0Zb++xixdXoA6L31R3OqgoAoaefL6t9G/c/Ko0ExqFPGz6
rIAFKQ+0pwcUvLb2SIur84mPxcQzVyZGTsB2FUpqrnVm+gCnsUxTtqUeiAMBFyya54hMgEwXLY0K
All0hIo2zCWO4AYeLZ4Bl5cTWLZLWtfdYxuwUK+RMumyjIloV3Hr6obmkhJwaiQWdp2a7Yimn/W5
AuAJ+XB7D+kWvcvBVrKZkGMoswisV1jO0h4isuuiwspRkhfTp1j0bovi+CHbkyVVGvjuRoSAakGP
XlccCNAvBq1//jsxTKQxI5LiRgcxvV7Z6eKPSWInES9WbyoDgkP6YARIIfaRuSbA2s/pEUowPk7I
aGXd1376fluVzc0xCB6yJdy5icn4F/rHRxEjU3jeDUYr0CxAiu+KubC6wckNhbM9m+fbShjjX6rZ
pkpEL26BLhwLXfg4DvP+7/Rh3KofRxWPrSaGsoXQbgPVkcpjChZH8q1peG3J2znVT30w5PVrRO6D
bgIWIvQRdjPgiBCOp13wgU6kvxFPBDkXb6r49m6p7DR41FVEGgdoN0z3bfCs4eF6Ds9Dti9MTuDd
Nr7/twuVnQnP5aqJuh6SMC3rKu3rEuRek3KOzc14u1o/xo/aoQslUcD6xck+aw7J0FvD4paJyUkN
btudKjLH87Lkc6pQOZgxsKr+YzQ7f2N1oPj41RAUNVHyWME1cxBSR572OLL8OfGU6T41/8qHVJY2
emqjvDR7OCxZlNdlHO5UY+AsF2/vmZjQyP+vzRjvDc2OjTez57xFbJ/rq61nQkESKeLc1tS+AAqV
YrJwSDAc/2+PIskt3lAOzwKYsFC0mtznFcRp8oeietZ6TjmF45iX83eVm6GFZUkjAb8/lcl9UBOb
CP1gLWQ6ywqKNwIuyLctbrvAfV3AS7/GSuJURqmmUAftKxQahhLAVoWTPQMc8KACXfwLHQkFaArn
cYVjGpdtXUlVBsAaNB2kJm3izhP4NuPeCbPy7/zpEnhXYuZhCFQthZGL3dsgPSpiZg/Vtyg/LJLK
WUhODLr0J61E1V0j6gq1DEI+BcKOIs3KIEURX27vF2/h6P9XYuS6GgZCC9vGvB9Tv5/vM15ZlGPj
lwx+JSI2BUETNGgiqV9w5e5BSvAnOiAjwbuJAlZIRgdBLCSplLErkvGgE3sG57ky+bdlbCtxlUG3
a6XEQvAampWQURm7OjzPAS8TlvED77JR4Gf+vxJMcBPlAgRIMwTQugEBPiiwUPc6YBMmQCXw3OU3
Ye4qjQlzDTDFqgFjYniGGhxKM4W+dke5pzRT8QOv2Wdz7dCRqCmSqGNiljlOdQw4SzneVexmrvd9
rzwA6Itz+mya8UoE/YTV9oxTVoQxOnDsZPay/C4VvjRp9idmtpLBmFkhATelqCGjFk7t6Ir1XtDs
P7CylQjGyvoFebVIE9FWusulZy5TFd3Wd0a2+n3GyDoQBbZGDxXM7oB3SCtUK3sSnXbUXPSlWi2P
VGDz+FnJY8yslGo9LgzI68c4sRthceoJjUBt2+/ULv/UNbxiBM8OmPNUVabBNEssYNSO1rKcjRTg
hgMnSeAIYRGYpzwJEq2lhjCpQFHXPGMuHU2I3dvGsN3gdF09FoJZHSuMnudw0sEbTjQsRPZXjIWc
5gfNMqzEepOP2R1vgJ7jrCwisxbUVaomqPkqfeeKSYHnOB4UzebRttKLiQdx2sVp29JNIgkwzZ9a
/WVsd0XCWT/eNjExAZTpICQk0ESdGmvW7nP5h6Bw3lR4Muj/V3GnD4aiS0YqYzy2467qztwGf44P
ESYm1K1WSxXN4cc6s/XWMbXPI8pc5k7gMUtsVypXG8OEB02WEqMNsDEdWEyHfX6OUP0JnB6P6/et
k59we3WKu9TLvwpO9HLb2nl2x4SKuTGUUKR3VlF3FuVLz0O15e0UExn00hTmgv6+Xt2lynMvHFJe
8OGo8K4hcUblbJrpTiU7iex0XvMIJ3qznYdB3cqBueD38Wruq2V5SgP1ZNZ5aAmT5gvRUymFf3no
sbyhc0wwZZAiBk3mW54eh+Vu+qM70NXqWOIqg0hlFynwIUIGa2jOXba7bVqcrVeZQNBideBD2HpT
LPZ6SrwiKJ/EYXL/Tgz9jFUsGDRlbnoZeiTKP0Q/hkpsKRJHFZ6JMcFgEeooEnWYgG4+LNPXQXm+
rQMnNLPocGlWkEmHK9p5udhC/DAIgy/WD2aVObcF8RRh3V0280knECRXHxswUIk8fnrqzzdSHZXx
d4SSeajo01hGvs3zIVP2Uwd2pqMEKuR2ee4B03VbI46VaUzRTRqrRAFUPLZfOIT9Q5u8aB2nLsUT
wVSsx6EhGMuHTkDUQ59OXb6NaZjY4Af5dFuX9ziI9FXWRPkdGLmiqYnMEY0kSo9zep9WH0z0pR3o
G0f5FB4MZ/wmfCd4zqfdaqHN54TaftBZiaaWs3KjcCn1VqMRBzx9lweI2c1Rvyy/LU9ZdkEBG3fK
P8b0R9n9VWPGe9Vqmlq5gFgpFZ5GKXkCPrcD3AX39spuO9hVDOPA4dCCMoF2dIlZ5yhiY2sF5pqJ
9hiIwvm2qG0PuIpiTnOdjDlsEhpRbo0e/R6ST0k/edBmPDGMJ5tTO+FJiooJe0dH16f5mEr7oABR
veZMUep008C5Jm37wVUzxreFqGqSiUDkor9I48c2flnGp9uLxxHBFs4WXGSLvKD3/Th6yBu5tUR9
9FWBN4nCsQe2XBZnak1U+i5QtB9U/cMS7/JmJ5jf/04bWnxY+VRUFnqu0YxbU71Q2Bn6zhQ5BQze
gjERQ1aywQDeNpKfFlg8oQoesvR1UfLPtzXhrRcTHeRphF8CGBYHoGljbm2IO7cZ39os5djYdiHT
NIDeDmZs3dQYI9PkajEnoafug7laN0NLWOjn/oT28NyjzUQCty1y++HmKpN9Dp0TElRJMWARD4sn
u/HBdAfwwwBG87+iq9t+fl3JYw6Uskv0adKgI52UCI/KUdvTmeHygRck3o9TXg6Un6vJvoCWqTqk
vQlJ9Y8RbLYSCJ5je/YGwF2FdudjzJKzf9v2eBXI2CNGn8xl1iHQmIrdJGLyus0xrCdyxGzfzq5i
GHvE5EJHMrNDbSsDxEb/nJGHSjpkQNMeDU5I4omiGq+ceDZHJRAINOq1Y1qeouVxTmU70kVHRzP8
bTfbbupYWQZzTqmLRJqxgDDtC8Vern0Q2D4AmQINkou/HOJHkDiAc0pyEze45+3dbyof11Vljy5F
NdIooKoeIjodeA/IQgdYMyh+pL5RWKNnfDKO0SHtOHr/5gp8lcycZokqJk2dQ3LnjbMF0rpdWNrK
Wbj3aTMJJdrSP0dPuAX3R97UzfZBehXNBJyuqlJNzSA62VMo0m43etGODgfe3lqeK7Ijn7Oc6qlA
A5vxovSW4aNF8yiDKkdHN3u5lz429rxLv94Wuh22f+rG9s/nUp0twgKZQ2xYWXgq0y/d+KWX3/53
MToKpDqaMQFawVbMhCBqkdiPUK381uVeot6R6NgYnDSc+jR7tVhLYU7TSWuAcyxOSBWXXt9XxrBY
4NDjXfW2AthaChPA+lBB5zXVRS8/zKqTFfcVr+9h08/WMpjohU5r0dAGaNKB/YZCsoR3+p0KoCU0
MtHJ+uhLgCmpwOWB0/J0Y0JZUMyoWiTQrTZfxfKsTA/zwnkR3HziWOvGRLC0AKnmbEI35bkp4cm5
ixY/JwWOkFP+FxPN3LVkYlYtzoaRh9DpP9P7gFkd78BBYOen2qn3kHkwHXmnnW+bPM8YmYA191Mm
aA3EKuQcRZ8zkVPh3MyDdFFVAMYmyuTd9JzchFojqC29CvaHGS2tLR6LAqcDtI35tLhoreY39VHb
fu9hV5nM3qmTWAmXENXb4Mc74Py58Jiofr+vEJ14L5Tb5ngVx2xdbqppK9aITo35kCSeJJzqand7
m96jIiIBWi8js0+LiQve1CNRmJ+MJ/Uhvx8xZiPvu90g2vNnOpCSHLRzCTjEf8FoeC2vPB2Z0yVt
xrQtZWyjpH6TItOSI3+RX28ruXWCrXS8JBWrDIUYE9ELenjSgf7eT/0G2Dr8SWK6HTesg52hWyQh
WOQKSwnOObCkT+TQTSbG2hKnLsYHQRTc22ptJkNrvZiAX2ix1Awi1o6Ojo6NBWbPZt/fBc6oWMKX
2ekASDahxTu05VdzX7q8oXrO3rGzdUlUiXJLFS6Xndw/6O0pVHloWRyXY0fqUPYbGj3C3oVvFNCn
to3HGEOxyZmaY2bzUjyeqVCVV6Yy5EEU6DS/VENfRqZFdMDEik9R01gm+dQHd2DhsG5v43ak/Onl
LHF2V2gCiKEgstSIcJwNNddB0DoqvKarzQrWylxYltEl71NDJjAXpOUdXtcFS9nlfnGMcRi0nnlH
qzDFC+EcBBwjYUlGs0Uz42iB1KXZR8u5K4+EcB4+f3Om/lxClk2UjHMSRSlkUAenQ56DRR5MPwD6
o+Dw3gW468icAtE4z5I0QNpoK99kG2OXTnpHQcTJZ2KVe8Mbais68PJjjmWymB3mQqpWp4GSpuH5
wdgrPsak7rhQZLQefCOKEeZAELRMVoYBTh3ttUPrl/5gKYCs4IfLzYR/bY9M6FfjUpaJ0NCqQrVv
n5Yj5rQVP/AUn5J0FX74Q/3ntqvxTjv2KWypAtVsYiiHWbMf5Rv6Sw4g5XRa/KV+ixRMdtq9uKfY
Rsmh4BLpbBZSViqzT2WCWStBVMHXo30F3PnxJfhHx1RRfdLAiJS8TJ9v68uVx5wQndzg4pFCnogG
crfw4u/FV+1EhyRzz0ws/jP91oVqrSBzO8DEoFoEFay0o5QBeeDBaD80QWyHQ+rfVm7bIQwdI4O6
pogmUyTSA3EJCpphUmy+FqiN/1It8PBBNq/eIO/9KYdZQ4ylC/IILh9bu4vfkhPgiPzKM0YLPKBW
d6ydRIPVAgTJitz+qO5vK7m9nlfhzHrmQE9oGjyk2IPRWZl6UhP0fGpewYXro6v13u2vgpgrF86G
cRgAsY9J8mZvvpY2hSYZ3PQzf2zkN1Z5lcUcskVlzBLQjehNv9iLLtoUj5SKJx+Qqfw3AA3cLWQi
dlFn/6mG0RHT8inY6xgDEv/BUO1Z8bNzYomW+Tl4K1/lOx5A4G/uKVdlmSRewpr29QRl50N4prVT
5Z441av4PAHwCACcxz6xeZwM22fuVSYTw2dT6tpeR5ibjRw9VcN+iZHWLwWn8sfdSCaCd1mUo6QO
3ZITrQtLu8ES9xMw9dVLXZh3Pb/t8e+o5cpqHDQTmLuI3vTl6F+KeXnH8/hLTvl7X3hHIpfhXUKr
ZcgZbfTT+YPTntPDBaf1Sb2LD+Jj5MWAyEJ6cUid4Cw9Dp/5YDebaaEkSzqG3EWQ0jLhrS3UUMsA
BmYH0z4Yj03CqRZtL+bPnElm7NJIZYw7ZojUdXoAPZYlj6EthU+i8ZQmGDBXPXSSebeD2QXS4/3C
XmUydlmLaV7OdANb1dJQ4DNAjk07PCsv8bQP4oPoDf7o6HeDm4AUN8PQJY8MazueXr+AsVhAGRok
nPEFldG5UfDZkD4qeeqMBe+dZtsFfwpi5201ooZJJcMFm/IzODUsQPLV0efb67lpItcSiMKayAwc
t6qBDHF4U5JDVLq3f5+nA3PyCQOIFKsUvz8a94l+LhPRCnNODOHpwBxw3dL1pNFghnpwWELMxUff
byvBuxywiJKxNCuR0WDLsxOK9m7tC6D9SN5o09ifsLL+Wk9R6JquLpDVWOd5XGPNcMM61Pe4FjzR
olR8Mv3SEYHM9pd7xBxtYGc2y4pmJ1i/NLvXpNCKZx6mHc8QmFgBjJKgKlQoBaoOqy4cKXkGgCtn
nzg3fYUJDn2ZKElILzj9gTzR+B66qb2ccZy4IIXxeAvHiX8KEwkyuTCMuMPC/QswN+xoGwKeUfa3
1eIsHduUG+Ni2mk9tBLMh4DcN/ODSV5vi+BepJg4EAiyMIQTtkd/ju+DQ3wQbMqhNWM+6F8r5+Ec
8ZRiAoNcyknWJhAYD4T4QjkDyHFpAFBcDCWnzrsZH1bHICNKwQ7FKlzYDpJs8aPU+NEGgEO+vYKb
+qyEMEFIyFstF2fU5NvklUhHufMF3m3lEvDfnX0rGVTRVWAwjKGuugmKRCf9QaFgTQ8mOoikVxSY
XH1HU+DBFj3ZQei4lLaAfOuJTuoA5By8srhc7G4rTZ321gfRRVl9UKGVURLM+KAlBwpoOtsNecjn
x3lWrXox7dvCeCvMhKmWkCIXQDYBN7ibgq9xnNtT/XJbxubZvlphJkoNQSvrASga7ba8D5qXmgRW
bOz0kldI45kkE6iCbFTnbIQc0Rx2itqdxPmPEFoxk/Iz+2OiU4e3E7EcqC7u6Obnwgv2ynnaVa5h
4S6IQt14jHw+bA1HNbY+orfSJKQ06dSUXOmsglTzWz4U5mLd3qrtVynJFMHwZwKtgMVpD5XMWOYe
183uU/qmeK2VOGZohYhcxAJtS2Xne9kRd1rv8fBpti9kK9HM9oVV3ZStCtGqJYHmLHbVERxQtIjn
56f4sQERayYCCtHnqLy9tleVmS2N9RoUXQvkNk7gR3YF6rrU15zBplsqvWT+nyA76ldFWVh3oRRF
0YggcA6i52IInFQIOS63nVytZDBHT1tKg1oUkJHO1gXm2jHdWrEon6eMBD7nHHV0jd7HrJ9ryGJF
jXrXdooIcbQIimYdMBteKmd/uVcsgE2UdRRIHnLAFEaRRgtv+ppeCiK0QtGDAoJrHpvpz2olmfMB
s6+VWdU4g/6DDmsVkQUkFit4UFwgmt1zEUp4Apn4H/bTWCcVdMTAOo6j0hcTi+xbvAlTYHelsrgY
RNQY3u/ez6DGVj8VrVimsEJ0If4XxaN0GtOBPjrseNCqvzHLqyQma6iVUuviAuFT+zLgwTt1zXN3
0Cz9oIIOivdMu10GwRyhhKEDxTQu+dnqJF3qqI+iHnplp+LDpXFlZ9rxfo4tyaXnNy/92n74Wwlk
tm4wokKiFLDIJerZKoDgTdzliKmlHO1A2r4H72yMXALvfp5s1RjP5aQOv1nfq8bMcS7psVhPAz6A
NkMLl+iJKrqn445T+Ty+ku3AeRXGnOtjnxEtvyxv3tpGB9iySeOdR3TF3pvmVQZzKEyDlJbNBIWA
Sy7ad+W5xoGQfG2d6QdSaA+lcq5am12Oq/jMMqTMoGQrkDGjFtGq4kOY1yIQ9+Z+JwTtgja60QSF
ToP3d7UGzs1UD1atpDon0m2/iOCdxdDQnaSp7IkfLJhxGVJ4SuUIz6VbnChUEa3JQNyn0qfI7Ple
shsrO9Te/Af8GfS+vJLPHCBZVsZ6mUC+/kwBQcq7waJ3F/poTVs4eDO/mxMEa3lMZCDBPEmlAHlJ
fInsqZtOlmABEtMdrLxH3ydql177tfDlIzfG0x9/Z2UrZZl7hhzJi6mHED7aE2YIqFDDARSnV3qZ
z010Nl/yVtKYE0Uyw1RMVZwopkl6l/IKeKSTiZVo2Z00uVMTyE4aax+JqH5UReDy3E54tkzLxMs1
QQ0CfW+6wfhUD/xWcF5mBF1cM+YKKAAiaPko7gKgPnB2E6QJ4JR1yxPxlO/xM3evN064Xz6Aybjq
URPKSqEApJ1d7BWMrgu5VXQAcCO9ldxL4ADXTOe21luvw2uhbNY1jRJp5RlC9ee8tVRrcihxmu5S
yM4KlITySTvyiSs24tcvUhk36osklkc1AW5zH7ua9tgOpkXE59u68YQwvhMpyVLMOoRI4L3PqkOj
furHH7dlbN0MftGE8ZEyaJN2wjTcpchvBGAVxWDUiwC0k9EZT+FJuNM+oZK242EPbKSWv8hlvGVM
5HCKTChHfFpC0d3OpajXvBjAW0P6/1WuYExZpyQ11NOkJwX9F/XdrHIcb+Me/IsmzOE8kVnJswCa
oPWuTv7phb3ZnaLxf+ePpHCSV/9msbDEytCLSIMqy/OMF3w0Mj4bIGTDEJbsgNDA5RjGRvb4izgm
nMx6WQSgFUUUcSkmdO8vx2qnHCa/euHJ2sg4fhHFBA41Tht0pUFU35+G5qj9wXTN6vcNFgirTsJA
6ES6ckFnqfMxT45ilDkJDxFg6677iyAmLABdp+jAAIgTHTDJaFX3gSGMx8/hMDo0+vW7yuESoNxe
PIOFwmqTRWtyDWE/TNu7UMJVUJc48EG3nQjQ+r86UQJWw06l+1POxmvQm6cIcFtyUHH6im47ksHi
YJnLlAP7E2KqlFjxcpCneznN7TiteeknTxITFaQ4ViOZQmXLlY02TFwcrPjQHTGK8smg7Xvf0EcL
khDeCclbRyZSLEJQxK2GSDG1+7jqrbZz0YnGU446JpP1/GKETP4ezqmWBwakiL52oDOT4z1s/UF8
zP3akVCmFguLIuoWL7wm5K17yi+imZjRkTApBIJ1bRzKWJM5GgYK3Mmms1LGmcduxNtFJmxEi9hr
Iw28SLcfWyE7kLw4JgnYsKuBEw05otg5QFkGxocC5g67U/fFeFIKpxqPCq8rhGMf7BSgWqdTPaVY
vgVzEd2x1VCnC3e34/qlS/SGeVz2cHUiTsA+jtURqpAncxc8TQ7M0cn2k0PhdgXQlRoS8mSwln6k
lXEBBLuV/QevNGs7udzwV9/Qxf9H2nUtx40k2y9CBICCq1e4NuymN5JeEBLnCt57fP09xdkVwSKm
a5c7L/OgiD7MQlZmVpqTldbI7CLkxtU0hrZexbapCSruW8/2DyhciNEg2M7aAcfZelj7bk/fWGqp
8llFMtjHWL3MMoGyPWJHVOQJFwJdjoatN1+xknEMJNrkDH2hePlIdmsrL+R6OIaPrFsDIxUCFRX4
gbdAeYWnaFEALn34AdPakeWeZAIn8KZ9lxSHsysmSeeesoBg8mNkyKe9ip5P1a6cbCdMlm1Gh1QB
ERYaBMD9yXkcvNoUheQFnNq1dBqPcmPLXosUQY7lPPnptXkp9rIfXWU/QuHE4OZVX0FzWrMMatQ3
7BkVR1Vpjypy/1X4VyxVLuiiBZeRHdmnI11hMYOw+mbYmq0Efcx8d2faBAxMZub11Y0ZXfdyKvAL
IizO+aAus2R1gM83ZoGdqv7SnRJz10f3Sya4eJuauJKKUxR9zMamrfDx1Co/xGNzT5b4cNmKiYTh
HE1Rp7k1SrnmSB2152VXGFdJ48kNNmUG3y9DbZuRlTicm4FjqWOTObUotmOMIBZI90kUsy/36i17
U+vobOhfkjvTnXxRR+mmR6DY1GCaukn1tzf/SkHkZonaOQS20adeRrCuJAmcNhd1z2x/sXcY7qVZ
WDrC1gn2eNAJ23aEDRQC7du+0O8I3IWOZn3oIgkIrJJArrp9ekgw1SjMlLIP//lGveNwt1e3ShKD
toHZ/O4UP7OXi2KXmh3u4gM5skUM0i7DzHa/F2aJ2SFdguYuc2DUbJM6oDFZv2PJF8Vtd+a9hlVi
kW8cXnuUmvGSdkFF5uAjHucvMDKDMONddu6GK2NHjQHD49hZ9RQXvW20e4w+Cz6kSFW4y92BqBvF
PIDE6fNsHbL52+Xrtv372JQJLisYf4u7bQkNsD8zgUks4+UlzwrXIIngnbFtPP5A8Cmjqu0Mre9w
qeQstAusObT+L0x/DIYzG4+XhdkqVaCdUMVKVXRpGypPP7MEiZo0coMUzk3P5t0xAFLts9+DxxYP
me58fxlvy1ys4HjymdTKc7OF9wKdyHU8egmWjyzu/wbBPXHbpVDmuK01JzCuuv42Tu5LUQ/K5jN6
LQa7aSur18SqavYLxGi96FbbFQc2k8oWgmTP9E52OzD5iwzHltdfQ3L2idC+WGgKSFNOziRO/DoD
5+YQ+n0i4r3bDKTWWOwKrMTDGAaeaOwrDT5IbfaYsTrU39gTid6KajkisTibVFtUq3oJXyuWz+H0
3VDgwuobMzQFVmHLvK9F4kyPpA2gIRqBw8z7v4cDxFXbLeOwhuGMzzglQzMxxbBwc9XxTpZ+Xtbu
LdOwBuDiir6ikrlMAIi0e508LUltN+Xz0IJxvvpxGWozc73G4iydVSpVvrCbZJhY4WVHJ7aGMsdO
YFvB2mPtpqhRT+xQHRGlITaf6Stknl8kj6mFjcSQUjv3Hlu20+3DU+8uXo5Nb18Y8VubQJMzGFJr
lktYQEyNVjaVQ7tFtwfRW2fSsAdl9Gn9TRUl/P7BgjCLa5hUw/8+XjEzzdVEKjp0EnxD4YltFBrv
M3ScBHvroS/t7D7EuYpyzVuxB1hi/oBylyCLYxNNZy0+aKngQx67+NSqV20Ed09nOw9FCsTMIB9w
rPG420CoNpZJDSGts+KbfrlLkbVvT9i1iDE8kd8XCcfdDKu3sBUj7CHc8KRE96N0iH7VWNChqk5b
7C9fjc1S1loy7mqgBzG2aArJ9AfpKm9stpV8cVnTkHWYb8PT7GtuisSqfiftEgwCCRsaBNLy7eSE
KnVS5/iU2t1yQ3tUlbCk20VtCdY63w3Osuy1G5hs3JdaIPy2Kf2jRXyXOUW7lIEpY2TPYEpZ0wab
FEW3uSAIEsFwPlaa0E8wqoDp1Mgho68ug2/OPxT6PGBChxwj0QDEP7i9d8E4F7tgJTixOiDOx/T+
bSoI1d/4O3hGbNEY17afeIfiPGwCHqfMjAAld/TQjYu7pOTxso5uh1rvEJyFiUsrKRodECT+0UvX
pvnQLw+XIYQnxhmUWE/CMmIY0YEV6+Nj8Djdz77hJ8dGEnjw7UjhXR7OmFBVJdaS48ol6nMkPSYG
JpkMJ00FaieC4cxIP8f4MCFEsqIZYy9TcaPlydkizXOo9veXz0/0iTgrko5qFPc9RFJggiW2K0mX
H+ZUfr0Msx0z/Dm5Ty3nGIYmMjPDJIt3Vq66dYbWklJd3DBY7C4oRAswtgGpbKCBhKiU75brEBzr
elnhidRbrpkUHshf/QTsJr1uXEmqiKNz+xjf4bjLVFXlgjkewCF9FLsjVTVPi8vUMbA18+7yUYqg
uEvVlnJJiwpQYZscSknf1eDZT2RRsP8PF+tdJO5iaXVNrJbhyEfTRyHVz5H3Dh9Zb+MXdvNRXVGx
ushgnP78RruCtCWJCsRash7fKJSCtSpc7mqzFha1NvpPPiBxFj2ew1qWRlwtHWznsjFdLR11sbfR
7Uh/MobsxuimYzN2N636hQ2RH6A5025VxlKRioXN/UGpbgtRZLVpz1eHyKlg2aq1NI74/UbC6jop
coxpcC+rngiCU726S/9lmFJVsmm9XIWVqCSwqd0rKTitw6O2Cy3mlfLkYNLvlbyPUlGSnp30p5hQ
VS1Z19FjpvFLMLKOdnrEAhelZ+QkO3qvXBN0KZIdih0eOHNagd/YaqtDYvIdkZMKdihDgRiI8nIg
4+96TBwrPy/1g5R1dj27fegkCLkvf63No1yBct4qz0H/GDLTjjYFOwQhbDuMdiWJ8qIiGM5bBWrQ
RBm7UuHi9VJo1/Kp7/3Lomxa85UonJcKBiWS6hgYgXwetYeouO2m17o8x6bpXEbaGlzCpzJUTcEH
A6syd01pWKTRNCGG1+4Gl3UER656SHfoidipvrYPXdE0Nvv2n7XxHZC7t1IYx21eDLAL1uBFGKfv
ekxxgKxH1Hy3eXtXknG3dyxoQ2YCyVS5PGOVlk1iUe+9CILT82bpqyyVAbG0u7j8HhMB9c62rlHD
NDVqEJVfnhYMUpwbE6omQaxfVXn0YrYggSrITqAEm4G/+o7DuQnsr8eASFD+3aOCCpf5ODqsWSXx
zfupQdM9Jif9N24Hp3BEmx63FeIdnNNAWc/1UU7geHWQfVZ+UdyGhVOMgiG27dQKlocryBXLaNzm
7pRJtF6nEXIOA2aec6/cabfBbbUHvaFxajzGA1DssnAf/hKc7ab1fcflEyugZUeruAXxZkyxY8zG
YZHFfMv4qgsv9L/SQ4d9n/8Wk0+tNGozkzRkbrExQnuaTJe5edUC1UhSZXaodX4pLXtadAKbJTpg
nsfV7KRirAIIKhV2cZL2TIHKnX4dvQxHE6UWUOUgByHaCr+duFoJzKlP2fdlPWKxMfIC7HVM9tTD
jgh3dnPQ6om60jYv5AqMM151N+WZYeCijN1JSc+qhP6Sg0BhNo3KCoOzWz06hrXBBAbp3xKAuVeD
TwztnubdiHIRumcc0cN/8wquIDk7FjdEiqQQd4MkiVsWrq6NftgdK10UkIrOj/PR2hwVyZC+6chE
3FHC3hIpnAKnMmJhEMKM1idHsxKKc9T10CZFHQIrwdC56eMQH/ve7v3R7Q/ghxUtgBOJxtmXIpr0
oW5whmC2dsMidLsht4doFkQ52w77XSyeo7Xoh6GaRohl/Oi99hkdOtjCqz4mzyaGpxMv24laqgT6
yBO0BsoUkZEAsNU1O480uyjvBSrPPsXnT2XoGva5EjxeObXAZr4QvCKsT6V2g6f8J/KHyOtJjulo
N+mT5saP+owevNQtHFGJdlu6d2hOS2iqWi3p0DUwt/RGW/oHGsV7gXjbqvGOwalGm4LAYbYgXn+c
fPAVg9jRJi+hRx36gw1fBYmTP4jutACUT0G0qRXMCgUo28WbaZlTKrfB8npZNMHp8QwpE6L8uB1x
eub8IE0/ulDgtUW/z+74qizWBflUlRN+X9fviyKxpfLpsgDbVQHy59vwjHy07kczZi1SeeB1rK35
bUbBGb+rD2AMSFW0g6l27IvUjn3yCxrPU/KZeLiC9xj15mIsseyhs2n5Wg931Jnmm1g/kkDUCLBd
dl4JyvRldZQJHdskD3GUCWPPumXzRRgAd3qsenu7WKJ+LZH+cT4lSCJZpwtTDetnXvvRXNhLL4iP
3xhyLh0jZziwP6JQugBfbz52hwS1q/B+AZWNdTcNNvUzP30zIX9zMBSLM9xpbo9+V9a/KDYlDOzS
H8OZkhlrvJWshsRtnLrGKGNpXmpXxe+M+Kr5/bLeivSHMylB1cuB1UHwVjkGS+X20utcnQzrgFja
VqbCrlvRLk2RBvFzargqppXNb4ddXldo9uvszisPla2yeW0hD6jgOPlR1VyWe5CqAM6qRl+pFCex
Ji9BarOzhm+NVgri120fRKmla+gxIfxCZLWorUEqmb7Gmm1EyzWVStx/EEQ01MVEkacX8a/LH/Ef
fPk7JndHZGXuaJ3gfccGjpnT0zsbtHYg/Y3RRMaGjlvMp4hYXlh19bOevqNyl8YcwSRTEEiaLj+C
6KqeSxstQlil/tzqt1F+3c4Ho30pVBFZ7rZFeMfl7kenDksSM2fRjQ+DeTSr17z6ir/QCJpaUY4z
DJN7DOhzoVgpawYYDYxzEno0h0zUNMk+yqfjW2Ewn7UypDFaXo0Mq9kd3UzBbkHdXMFKBzWzk7Zy
LivIpk6uoDibPSxSWDUD8kCS1v5Uwu5MZrCcFYpbxOA2WiwviwJBBVkEyalkXEazoViQrh8DZ+zJ
SxwVaK0w9vGsP01BdVJb4eyF6EQ5hZTVxsxqitBZqXVbH36nya8RZeREDgXnuRlOrM6T08ApXaIK
7SKInbtTWt2RSaB+24/RFQBnlss4lk1LAsC8m51gV7jT3nrUbNkvMDoiSpwIpOFfAqBaUXuLHZtZ
pAdCTQ8joP5lBdy2+ZphYUEum0zm4xSMAcbpxDK5rFmtuM3RtqjcL1j5yOLWsbNFj41/OMF3QE7l
Q6Xts5gBdi4bawctLDh6WAIqwwkagtT4pkVaSccpu6Fk//pccrGbEXLJsWfmosfNprldgXDa3dXJ
jEly5KVbL3scd4xBZvZn19hjIZZAvzejghUUp99dKWE1SoDD03bWkfUkK4ygWEioJdQKTs2nbKjx
cGJV1Ac8LgKQseZnCgLrFpP7fonJQ1F7kkAwPvQY46YM4wWA0gMjmo3P6UH6D/iQ34i+P9v2P9rH
xxzUUuMuYP0I0YG1dhBQKzDqigj0cROmpIp9cFRsrMO+z0Em1+36/fKweOx9IBJ4M/h5/5L8cs0u
VHQasJp4Lfc2rRo7VA6G+gwuoEJYONkOQ1ZgnNdU2mKRO+VNQ6Ub7RkdyiFiEM1WX8eYdUcfptFu
hQ+STfOFll6VEoU1s3NKlFuk0HoKW6md298V6lIgQjdt9UbfyT6btKv3ov6MTd/2jsgbzLKmCSlM
GEypCDAVUEpX2YC1ClrvZkG7H+h4MlPRspFNE7PC5Frd2mjI54F5hKYprowY9aK29vV8FNz8bbu5
wuFeykptZGGTQzby1lVc77RDfFgc2f2P2Hw368orNE5jqFViFXQAqdRdsBt3AfhOWG5STFQsOj4u
2Kqtuq6VGEBjf1+rL7WOxgZBxCM8Os7lZK3cVsPMMI6KD/4L8J+zRyJjoRI/EkUCcS6nkTSdSKy0
F4GiXsrOYfBT1wVubTOeWn0dzuMobZONJIUuFHXrzmptJ8qdQr/Ni+D9sm0uV0Ccv9EMM14i1hob
PJFH65xeo+PwrLkgwKyfQlAnVfsC7xjTwVxdfeh21CW39YOYp3dTXsPUTJTILB19FR8j8plmAXq1
Kahw4uXWKs0XUKi56lD8LirMCgsiok3VNxHj6Yz9B8/Fj2BxAqbHkQ1kZk2N8rK/NLNTsqL2HJ7n
8q6IGy+SRTSwm+5gBcppDYmnrDIZaIWUgqk0NnZojtKPkER2SAVB7JaGGuC907DgydJkviIcFqXc
KgPe3Vlwxs46FItyUWlWBMHd6rRT+n4uABHIlUv1/hU5uGsMlPuXv5UIhvtUI3q85HYETEybA9F/
SirBXWjg1C7jbDrQ9ZFxn0fWMzgRdmSDP7jWUXtbCbncL+CVQ9evmz6IwmSRZNwNn/K+ShU2EdM0
OfgPR2y+03dZogqUfctFr+Xi7ncsUUmfJ8AQ8hSZV5P6cPngRGJwF3eYczDgRPj9ljrqcEdaXzMf
L0NskpmsZODz4DmmfTOSAiM7QQn24Y8icEGzBtO0b2Hl2bLCcPANEw2njUD/BMfHZ8eLfGwDpQV0
gebo8iT1okVmWwHNWjbe6WtNrlOWBZR32hF04Tvqtf6ER1PpVL9iRzq/cc9+VyRbdIM3neYamo8A
CBr4B5ada77NDqMKbl7qBPlARjqIZWaiaFEkKWcxYjpMg1kBblzO1bjr45tWPsbJc4XVD2rxTaAz
7I/nnwFr4TjD0RUSCSNmn6pv6TMLTUOPhHbgxyf9WHjNk6g3mdmHz3i6bsLgoguH7/NQymWgLSsQ
NVV+RxHxz3pwFXetP0byy5dke8fidEaaqrA2EmThjHN10n2MnznqXxkYPzW/gYcWZRs3RYNMmgUW
farwpT2rC1WYEMwG5tpdC/M7yee8v8LyZ4EN3jQlqg4uHGwiMTEo8NEtky7LVYOlUhtzto3sZ2gd
ylhwn0UYTNZV5m/KKwwYF8CQw3OhlFjtsJcr0bbxTaOxEoQz7XmwKFkeovwftr9ybFiMfl5WAJEQ
nE0v2xANRBKEoCVmevdxWDlV//1/w+DsOvb7jDlWHsLwdYdBvWmJW7WC0s+2Xv353jz7hhUZepJo
EAMG0E5rH333zhL6cnJ3WZTNAiHGd/6tWG99w6uPPphd0OoWgJYbDZ3B5MVyaWujR+4Q2Pkbnbxz
JZrZ3LauK1DukqKSpGJfJEBNrPG9RZv/nX7fF07/OjkGrumguQIpBVr3lvFZSZm0QzVqAQCt1CZY
YX2s/MgPTuQsv8KjeJ2TgalIgCnQxLeoaoU5ZktSog2Ude5ID8WjAnI461CB9Cs8qJh9zLzAE80+
iiDZv68gp8LUpJ5CTKP9ZcWvsXE/jQKFEZ0kZyQWk1iNFAIiDR6i9C4eBY+7LfpEulZIzkD0QRdI
pQoAthoF8+ROaHkGsZu9cTJ36A/yrBC7z5Kn5XsrzKCIhOOMh9p3TVNmDDtB0shGcKX9qJoY7EEC
3RBdb86CyKCjnK0SQFqFvCnLMJYOFhRhNntvGiDVV5w3vsYrLOoTIAtEfKN+WKlI16eNHsfQSrao
SD6qRzZoXLx09nKsauRT5H0galXahqR4vZpwXRZftQqG3qBBjA6bXn0MKrAwNaJd5Jt6T1QTo4+K
oqHZ96PeZ0E9Y/0GjjMsX+P8IZ4w2jAKTk6EwdksOoRmXeYw+iQ4G0ruFMHsElHFf9syriTh4k4y
NgnKOJAEHPkNZuHyXXbVvnYei17avTDM3YwEV3Ds0620AX2xczUzoUbM+sk/FTv0gpN1w7hRI0+6
FaV9t1+SKzzOQKXWiOYBCZGgeieF7vxcHgM3OC13+QGBLkuwjXvRFOfmVcMQClWR91YNmbtqaGds
Isr6DSX5pMXY6JworrSEbkw69/Ld2taQP0i8zy701hyrBnqeWb+k5BuZf8zzr8sQb+74Uyj9Lg3v
rhUrAtOHDmlaD4P0XugpxX7AUCHx0pts2l1GEwnEq3zVl63JYqkQj8j2hhh+HT/+bxCcvtN2sKyC
OeY6O8rL4EzVbdmKssebBmh1aJyW69QwYl0HSJ69lBp84uGyEKLf57S618NCHSJ8FKK9Ts19XQlM
D3M7lz4653OjolWrZYFiDX6n/HUuDOJi6O6QpcQWtTVt5xNWZ8W536CVm2ZisiTocdaO4KDCJgFl
H5y64/RbB2NyCEt0J4RlqnRJRM7zBimWgrYpYNU75Vu8Zwtmohd9t3jTWVx92izwGSshP9kEmbSd
CYXo3BmjuMgssP2005FRbSRe6IoewJvN4yvAT143wNu+ZJMObYOa2+zpfn/GVhan8RanO6Kd+5R5
9CAKB//B3P6xSDyXEr5k1lPmTUKQOIEQ+azckx9sK2DtSwf9sNyo95dvgsDYvq1nW/uTeFZ6rcNn
DNqTZlWOkkeuNi6HWjSuvnnlNCJj3gvzoMhWf3Rcgz5KUlrHCK6jUxr9lEVPlE3Tt/p97spVIHWu
9QC/P3aW24072ZR8SzRDKALh71pGhxQ9Q4ily9uYguwqt9X8Kz3pGJpFIRLzcfiP0/VU7xQTnXp4
EHe1bRU5ON4Ne/5Sk8sKhi9hg2aFdCBtxgXuTVuxFrtKHpoutctScS7r2OapvQvEF7HTsZ5aUgCp
maWbPEju4qo8lhZ5ugyzbQlXOJz3U3RLyyrGzVrmnnFHX3F5HezIuc4aFMsDezguIPlM9smdaFZX
JCDnEydltEjLWlmj6aUwfljqszI+XhZOBMF5xIVOM5wKZKuJ7kVqBmqj3EVnlPcVGMNiZStLBbPh
x1tKIxKSgsXlRfc4YANkhvkuOc/dyyibRkd/R+F8R1pWINyfcV49RhLI/CKraNrQ/lIt/zLOps1Z
4XA3qa1zY+hU4NSDacvSghKZoFYrQODdhCKnPZj3gKDoWJepJ7alCfJK2x/+z1nxHiFOUREDRyFS
v+EuIU8qQQd4Lgq5RWJwN2fMQ0UbZET5YX+f05vOEFgAwQd/43tdeZky0IwkQk3K0bTZ1bPKWYrr
Uq68uBGc1ttxfApL3j/52x7XFVJSYh1LtwApK22q2E1sQ5fBFWu4wW9WhpActLbrNs5T/YZii431
ldildlnt2CW59DewT7r6G8KuTaawB8TYmXakO4n8RINbSzu1+ldKoytpOadXq0UfxEzaUfs+VC+d
9jikvy4Ls7UomRorDN4kmKXUDCakoQ/FQXHJHgySLiIwJzzqWAGKjddsP0Zx7LAz43b6Ak3nGpyz
FJoZV2PBnrvL/NJaN3IuoPoQ3S7OQpSFms4RowEtrKcoP6Ol2p5jgU7+g1/6c4V5op5OQpqeMO0f
ejtIbUmxR7YZi+1X0q+xep3aEQ6Stav8B9tNBBISLtOiz0lVWybAkSi7SRswLkrLfV53Ap3fzgK+
qwnhTEglxZ1BYpxk/Jv1quFF4JXH2kl3rBNHdvUzWlhQeh7BKHhZQQW2hW8PmNu4yyqmIqmK5XdN
tlMbbB0bdG+IZUGqk2nDhYvNr40taWNMM/PzwZnRHnVXZEePYga57ZzS6iw5AzJKPZ47TGGUB/nY
YItCWNvzjWZn18STDuR/u2OEMyIL+DiVIYBUDT30kuHEeiP4RJv0tKtrzBfdcMFQnm0ZhK/uFp/l
Mom/YPRMwa49kPg4+tm4IUc4hVtkzUTzBZuv8dVxckakDLKJBoxVWMaK6bv8mry2vwOMXOc74y/s
uVR+5ydMHUlH8Nt5X2EFWUvOGZgoDOppliC5mr5a9TmT/rqs/dvloHfh+HYCU2u0dDEAED7Tm+hg
oM02OMxgsUsR9JaPjPs6ehKZZdFt5/O3nTUlWcCq7Qq1F599RWSlMcGFeTGseg8dumO5hwgvc8O7
LLAgVNE4O6NN81RThmzIwTd1LH90g+xfhhBKx8Xz8dQpdc3iU+NcYIQbvJ7eGCBrhy0mNiZasTtt
vtLd5GBcCxMA7KcvmBi+v532bRKhh4ZBh4adX0dYvDXsw0OVu4H9n/iHrQXsa//OP8xp1emtwrjE
1Z38Q93lP1nANO0X0AInbuBqdnoAL8ZP1pmCpei2eaCirhGRzJwBUpWqNNoWfwHjQ55ObJKLoKH6
jVgS3XkiskeBR9S4gAY8oImRNvBUTXWX9FdxgGaDROApBE5J40xO3w5JQNmtnFrFtnQXq7RsxfyW
fQnHkNHOwLgyFb75T9MxECbHjOmYFHY+Xw9kb9U3c/hdcCPYrfqklisc7hNVltynYwITmp3YMgaC
DcXU0bCcYD4ld6Lk22b8vALjPpCqdWbesFROYkjncUrRUNYfqkA9yH2yL0oh28imSVnhcR9LMsN8
biTgycf8esSaP6b1hp0+zm4GCmTxSt1NDVwBck5BU+doNiv21arFSSfDGeJ9JyKpFoDwDNLLmIRh
RVmji1nZk/qz1u/j+ivvj3dBKBdcliOJZWMGRhbl6D290pBJH8qfAuVjv3JB+Shn8ssF7HUL+z7B
uf+pYVmMcs2GH+Jv2CglCGMFqsDT1mHtb6cZMqBaMIQNfjWIbN1mCLk6MfYHrN6Gcxc2oF/HiQXn
9lheDX5xkL0Oy31QN49c81q5l56kH+lj/5jfiNJU21n0FThTmRV4mklxr7PeJ7RaHQqXXA37v/vk
0XSI/eKi6R8hHmc10iwqKplZDW2n/cZMDji+ep8tcuyc9Ebcyi46W85ujFaIJ8jf/P1sKCfdjb60
a4Tr2jZtO2oDlqyZOgWn4sdT7JQ0tiIWTkZJi57kQyDnbpc/zIZwI/Zm4LpC4uIQiaD0n7NlhY0b
PcYgsJE9Fg90LyVFZyNoy25Tf9yTg/got0OgFTSnp7nRkG4coCqkdo0jQQZF8mjpjQjobDavnoCd
yHKKU4rsiSYSXHTCnJ6aGcF+L5YBN2WEPLHpTM2vWLklUSy47kIxeQ1twjAyWiAZd9OpfgYrCwpL
8i32Yjv6br6ZjoOHFRBPBPszRK+SbZf6rkactvaEzljEjaiHgLzXYchsrlDD0ACWuUvCpNS2ZXuH
45ycIYETP2Jtx3UZ+mYW2dhMZV821Nt++x2Cc2tzoJeqwhaBjLk5elYTSztzLK+NWK4wSJ5jAFWp
hY05gjvC01lF2UKsXoaihj/LfeOy13J+DvYZrE13NM8L+MmHXerqt4rg2bxJKmi8XxGe2SpJ6mqw
Moibl9dF40nt91I5N0bvKMhq9/J1Eh+tVhBXbhcIV6Cc8Skn5V9rAokCUqvoVse2BvQ5t67sx4iY
S7/YiV5c20/MFSZnhvKZFMFUQtDlZgYrgIE+pHYXuNZpOS7YYYoas3B/tkCVTM78yO0ATlq2/C5M
jsmI/8m3tXYzXo16LzABn22NwrqBZWpYqklADPvRmlsNCbQ50WHNy9CRQDuQ67lbK3Yqavz/HI99
BOKMWryESccmahwtSTFjci50HbzW/71V+YjCGTRJslq5llTm4tk+MSxnc+Nz7RbXWEgh5FvfqJJ/
RONsmKlWI5ElyNS56U/ZS73SQZ/VXvJqF2u3MOqHoOIs4jzbuHgfUTlThs4QAmMGVN2eHdZ60Oxn
X2HkFPvLBm37k2HNC5hDAcnveakU1UJFHrohD9Ixn/Z5MLhlLiJV+GyZmTh/UPhAfaBVP+g1UND2
4peG7nVd+nxZkI2M4kcMLlDPEo1UswIMRsNPffDtoQ6SPjKmHXH94x/U4l0izkglYURafQDaeEyv
VU/Zl4mn/MBmgwdwDB6xe/ZEbhqCVMJlKQWfiw/eVVppUkQN5C8wHIH1cjVeI4monVYEwtkLUNcO
U15AtlyqbKMZXRN+NMZir8uybEQmH78Y+ztWsXpbgL6tbyGM2aHTL0BPT/NQni2MtCCvZx4TpILL
AyO66b+QUf8IzdmQEeQLGmEmkZiJPUv/104FDLCPzjJBwCDSfM58YO4kaCmaIDCLEZ2DFNFWJuST
Zc7p4+PxozCcsTCM3CyGDOcYZ3aPzdEUEybZL+NUnkAzo7rzvhR17H6OSD4icmFQmsxqkTPt16yh
soNw9tM0vxkz/XlQqt9RXvl9pz9cVpdNrcQaQh25Zkzt8AM7cjMno1xQuGjsmlPoQZVUuzREVkSE
wt3rYVnyBkwLKGR9U6/D5yZy22swl4KXHIMA6VFB6JoKlzxvFA9wnhYzwjq4UtEX8/EmFGoeSRI1
YU3eSIki8JhEDpZO/LL+Ug+sN0p3ypsC7AeSi61wogf75/Haj+ic/shhafW69IbOChbpsblixLPd
WVQp2OgU/YjE6c0wxEY9y0ACGUxc/pzl1hnGZ0tBX8ShaJ6McnHH5jS0/3ULwwdYvoBQ5MqiyohM
HNVMnMbYRZNoavNzMPcRgXM+hZE31RBbuOaGZat9gEVPL0qIablDQL/iAt51ha8OLGWiYWcRbnsu
gVAh81qCBgARiEgeLh7W6Fj1QQ955OkHXa6aTkVZF3T2wQ7cSILwVITFuRsLESuWLuLrtJJlt21x
rEfVaYZyH+bxk57VArezecNX58f+feV1Om2KKlJCtD7fzeGLJXV2Id1ftlUb9XCmD5ZpsCE8FUvn
PoLETWYkjQqQGZ4NJSS7dpjqXVEsTg0PjLBlxlJA27gWbh/cdDgrZM6zVaPShVoFA2bl2XVWL7up
aL+kge/CcdYqTWcQvUaAwLoBF03ADilmWxnq3eVDFEnCmaWxm7NMyQBTgrpjjqSbaEpeLkNsx9mr
0+IMUhcNJnpZgKHuqoO+n5As7FGF0vZfCtzegfg+/DwjmjEz75WbV015nLAhRLRoeSMX+UHp+D78
UFuWkTLfpaOfdzog/4ky04CR5O5nx2igBUq+fZH+qMFbQL66SA0x+8BSoONJdtLBVUOyXdU/Xv5A
Ah14E3mFoQVZoqcMY1JPoFlyWq0UWB8RAvv3FYJuhUkszTi0pn5Uitsp9S5LsP0uWX15zhRgy/c8
am9f5aY4sByYcj+BpKCxwe8m5DjdDMxWYNztX4pYrzJmS41s8Uq1c+M6PPRJspOrfm9o0X7sCoE1
EB0gZw0imXZVhrgNBif3qqDz61o4EsSirk8R7koszhSE0oD+gpFd0zv1bei+2ZvotmGb8mL3v++2
+XiNOJuQ9ZpeG+yqYljUjjQstQBFnlrcKUKCWPY1Loj1FhaudE+bpcZYUiCRSd1P0tPQxynonge7
MoXLPDeDPEplE7PumAvnb5I+5FIP6jrWznBEWtYmhleDAHOJHNqeivG7NR9aERHTpnwrTO5u9aXc
D/EQYMxJ/U2zc6GhmKp6kqgjctuKr3C4K7ZIeRk3KnDoA1t7GT9l9uI01+I+m02TtwLirpdkRmml
ZBJ0PXlJLa8or2XqX7YX7Lp80okVBHedlBRLE+MEsoRV8E0ak6uxSm71RXWzyHSK4ivWb4XGXSy5
jQq1YmjT2B+NPH2Uafjf1zaRRKIyqIcpNE/hYyH8g65FE5pEZ3A9ocxyDPZ/P+vFNZ2N70NAmGiY
GOjEkieD+z5mKi39LJWG0yVPWfA467E9CWM7FvtyX+gDCPeFxgjPGC2uDGd5nSLWJroL/jKfJke6
0/zgZX4R2aPPQoFaATOqqowFnuBb4uwRnbHMoohqw+mL6yh8Dqtz0j1fVrqN/DcwkDci2NOJeVj+
AQpKj94KS8iUZrb5ytYsZn5S2KajvtbYZSkdM8/KbVH1lPdWGlVkA4lBooP9l6UHcdIr+yeHuZIn
XYRsVhDuc6zKiOLHUseMtewvc2+n4X87tMYDcgapNpNkolWMYn5qHeT0Oeqf1SzBXOuh+X/Srmy3
clvZfpEASdT4qmlP3p6Hdr8Ibnda8zzr6++ik5st04p40gmCHOAYUO0ii4tksWot6ZGQh+1RpROz
DBTWGgNLYlSQIcVpHG+I7UHaawd1J7n8WsqP/P2WHSbqI8VHhYwJO6GunZoSlajoNe5wx+1bxQ0T
wxrjt448oJXNStM7qUMfTBN4gRTak/+zy3u7aaEh/QZWfmuWoEQh3TTFnoQ4o5i8WKY/ZeunMmun
zzJV702B2KJwq+lXRDmh9qVGLd/2yH+JZ3boGVwzg7IjXY6J1iWUIUsOCNnmfbAbbdGLr/13PM47
SsYzym6xrFFmobamMRt1BqOUGV3CEwFVdKJiduFu2z0WERhDrL44znBZKMeYcLO40ZIftXSIeTKh
nIli9fImUcVZoYMJeS52cg9RQ9Hz0ZghJDFv2Fg8Zb2hh78FCqhjHceNClO1o36TjzSZrrtKZ/Uu
bXzsXnio8+VEzhpkYKfQx0kTZxhsnUxFwou+9LWWHLjZbQGuAV7Mf8nusfYY1Ikm6GoKBuypObEJ
pPPq4E0fTScJIvTWGTbqVXZpnjlZCyrQ4CpRv+V1Zlf+CxqrLS0+GFlhy5XbiJoVma/bofQPgwEG
BEkH4bD0wTe4GP0gq+PMR/82hDI+qpUpNxGAanJQlsClWP2SAPxzKC7WmPU/hLOaxQ1dIuV7H5xq
SbNifxdXtRWDii5VoHor2aVZ7XBudDmesjVWrG0GEzooxXR1CE/nd7NySryi+4dAR/4MLXP1buKJ
03zp02HtMXAgKHmMnmXYE79T/athF3rBWS3c+GUA0YtyqBzZi9Gd419Pu85FkUv0WzDx92CzTRl+
KvRJoWGwa+l5Ch9UUljjsN8e1fUt/GKDSXxq4ICKghpOYie3c/O1D038z3VsXqkxjkQ8tm8aH1/3
j4s5BivibtL9ESREdiFjxq4U6U6ff3RlaaH03tn2bH33vphiUAIdfElS0HAZ8j8kcovHbbs29m0X
eSQ6tfH3Ifa2DVIY2PKNgQkhkXxcYnAaEuVj0D+m4+P299d3jYtDzHFk6PO/psosXoV8ryg/c4nz
Nr++a1xM0L8vwMTQBzma6JjVzYjj21usfA/Um6LhqYT+A6ReDDE4gktGEJkEY2WcC7zKD8fuWXqf
vwX73NNup9v4ra+tySnQj5NGtrLnvZrzcIwwWDJokq8QA0srPmT33a7f166+Q0rnxL/TfHlq/hNH
TCLqwGdJYZ/o+2DQxz7E9qHsxGTfPlKdJs3pvoXXIGy61u9kRz4J3CzIlzIcxiz7Zj9PKKolCj2q
pU78SBuNKWiprvKgHluX8qLwcqTr0fO3o2ypLdWjlgrZx6fH2tJLxM1gGc1rPvzWQrjYYUAEgvKd
Viuwk8eGFUx32kAcRWo555r15XyxwuBHIxuzVhqw0uj2UB1KlVOctb6cL99n4KInsSgVFeYn0Ep0
K/pTbve1X3ulIanONnLwQtBkoEPqlXwy6U3GOHe/UPf2PJyplFbr5tfi1YDuN1AncpsYvuSz2Qhk
0MQsqiZGtgURuMPBqTwooJZB0WJi0UYqsGz/67LXD4NgAlKILiomqHg/w5deyKWYl0CVwbwO0aUR
nmq82gwpL+uyDh8LQ8zRANI2QSQJMKQ0UX+jS+XojtjIsiECT0HsQ7Es70oLhL36QY4yaZdkmX9s
W1zvtid2NYYuv4OtLJR7nDAFBfMqxFepfhep7tzyWkNXj10LG8wJIZfkICcabFBOsViy/IP5NLqB
Pf4hHP61MiUzg6wgJi4qSiilMCafOxe5QBCa5GhhDPf/i2DAeoAuXGOWeK7EcpiNsDbf4ARbXymo
yzQetRYdYsIuPaY7ibPmV09bC4PMmleJ1s0p3QoSs7QSccAe+zDlKLJDp4ogO6b/b5WX2fFkFn4q
TqMY0/HUE6h7ZZU9qIFV844N69f1hV/MSp+zLq9qH2Yad3CzCfIWHU7L/k/xZ/0rf8shmK3/bDiN
Hav4vLDJHCEUzRR7md4Cpckr+sfOuNteW6vnx8X3GTAJdVlqqhFrfEKxZTOd207fT+H3MUo8Sd+T
KrM1jVeGsLqDLmwyuEK0UK1DOo4SMp+xetMnjaVCotX/ue0bL/JZWQeprKJomOEceUgjZFgodaXy
0ZFZv0FIwvFdnVOlsnryv7jGSmLq2ghBJh2uqZHrC4ch3mfV90Lftf6vbd84Y2gwp4MuNgoxoekI
Bbxs5qtvhFbUvJhcITIKDl+O+wuHGPDQs6AeswF2prsWiicIeLD2iwcqo/u/XL05UG8w0AE2ezMf
M5gjzbGWXV+6yqfd9shx0Int1EtM9a/dxIyukvFQ1aCbmyzReNM1O65Nd9va+qFkMYAMaAhm0hZT
CY/AOTDYkJFA1RRq/9FjJL7K+L+QXHEo94XCK1DnhSKDHOWs/XX5QP/xDXTxDrKLI7LTQ0hFPLRW
icMrKoPLXcUru+OdGwwGU7QhGJOSuiyLB3+4KYpTolWObrxMgpN0gTXEPxTfSlRetwoHK9krSAgV
+zyaYFcsrudiP1acISWc6GQvG8SsfNR6AE9avXdlchKL3jWMzolUi5TFXhjRozh8T4tznJ6V0En1
0mnwc7pk3yG5IYkHXTiJxk05B8+GKFt6cCcWx8k8pm1rRZNsyeVLngV2KkOdUglso/mFTJCl+98H
ciVEHG++VP8wuyZ7kZGSoC0NurX4T6NHGTP7/fSq3cY/zCd151uU4WC6H0494Vw5uIYZ7BL0Euef
j8zme+/MzvhKLAXSCIFrvOpPPrSt75HEsP+Hcmj64S9gpphgnkHhrKSZzJJQlSKsc3rZkYvaiSXi
jGKIHD+upejqDsTWFbTUGfzRadSnwNDtVOdlWdfXBqix0K+mGKKoMUcVdc7+goNgco0dHj5upHtQ
OxVXhgdhoxcO+KxiwMIaAz6dXMxqRVdijPeVokitNjulsSenjSVCQy/VvpmdR6DRWe3k/CY33Wiu
7KCSUJgBrnQu09kq9C5+DjP+XRlNhdrjqtQI/a4jr1IZ2nHxnIm11WSvKuERuK1ukgt7DBChOnwc
g4JePv1ghnznkyH1Vyjb3eVTFvCievUktTDGnGoSYeqqUYIxUMFbQYaqj/ykjDUOOd8D5WhII6RY
x+sRtdszxM2N8EYuH0vpO+WT86XrJC29AFn18d9Sq2KVy6Yua4qEyhRDYW+LShjMXUE536L0QY6v
x3k/6Jwz6tqC/mSDcV2bjGYSM7S0dbXVFlb8mN421vCHgA4U5UF+L6/torTKnc/ZW1eie2mWvRea
XarIYUn7vhTRClN4CAIBBVdhYIjIbfhaOQl9ssbcEOc2mEyTWqsdyq6dOlqM5sTOUVC9jup/3+UD
5cqG9skkA5RKKRlDT/toxZm8jEnxmAXycTbTd7+IIIkmHyc/3RcJSowSFESDuSj2O8dMVLetURC0
jSUr4f3ptzAHwa4mjZTQ3rOhQhmlejb7lwQXOaO/TozRIuS1DHjaRjz3mcOg6Q9NKBhwv2zbgylI
+yAMnG2v1vKHn9xi8FgzcgyVDre6I1I3dvM9cMsfOCF5mieh/XNADp0zkLzVojOgHM9zLVYy3Kri
vXz3UW2H02B+Uq/V3EkOOvKWeOpBKSSv8W3tPvTJWQZ/51qY80mHZQjFZr8U2k181B7jX4aEZ0za
t8VbobwZZAA4yX258keMriQ/R/EpNTiZIe70schDdGEwqU7Q/J5d13j4tTRQ7hqO/BC+1ZkDphRv
4J1vV06By1Fkb5WZkFexRBXayZy7vSQ6RbhTI45nnJFjL5Jt2Qo+obpeqvJcyq8k2G8HPu/7DLTU
mdboOdWJCqJvcvTUit+2v7+y9X4aJAYuUgWX/N7E99XK9AqlcuviPZiTm7bn6a7xLFFPF685Ijhz
C9NHUPdoNsvN44wecaPc18mPbY94084gRaT3SRfTpurCQG+NXjmxTg6G5jvbZngTw6CDPgtS2VGF
oVFBcdh1aD5vf583XAwGpCqoIOYOboyZYQ3qraBldqu+lMJh287axfdTBDBrfy7jFnKwMKSca30f
3c+O/EfsCNChEt/12ipUN7boKf93Cic+GWYwoapRWWzQF215R5Od814BqlKqBNHiC+typou9EuIp
IwMfNqZLSr0oJFaWSLz9gi5F5tay9Ie9pwXj4Ps+bW/vPQKGr9ibdZS8ta7mlTv9VbzfnjdOmLMc
LySqW6WliEpwYKyF6hSZ3VXTzZy847oZDa+FhiZpBksWWLR1YQ4GnDLRJydUNzR7O4G5ctuZ9WC/
WGGwoS1IQSAbTXvKH8GoWka+ZQquoXvbZtbKUzBFFzsMNmRZMXeE8tuqaG2kexDUvVGsAyI9JIW5
1GTr596LNer1AvGCTvPLpIW13htQkUHJ5ksPS8uWIJA77gMoEBde4HHpB9YD8WKXgQ4jKBWzpQRl
VPJCthsrdUIv2umoF0xuuDfl9fP2xRqDH/mEuvMPulP/SbiJwMEe7eajAoUX0QEHO5eWgxeQDGoE
ShI0GlVqrKDfFD5DLzTuRE448uKEbfHTszmvighGWtANRft5n9ilmx1o97fAJwWgI/QVOP4eQZYb
sO/MhgSUT1JHntEF4kNezbfkp3mv3qt3IAPtrRQI3J3+hEYe+y5nRNkWQKGU/CGmlMxxvxvlp9i/
Toaf2wuPTsqWh8wpo8xCA3dPjOekfZO7s5yf/P4g5TGaGysrnb9V/fu2wbU3oOVKVxhEIYKCekNK
9CsFbviTkgCFTo2JrPfGVRVZ5rF6jW54D4acBc8yA8pVgOYYytoJ9Se7z1t3mCZ3TpOnkYgOpLJ5
/DG8mWMAJld7MehkODnnhRWGr4UqWy1qrrfH8gvh4Z+piUt8MniiVkYyNQHMDKAyIR65Ais0iAcp
P5V/Nd4NuIGh6q2Aog54Opx4wJXov3rKgEygQ6kgmPATouLWaG+K8jGP//1r6KeIYYBlUrVkGOgq
zEsZ2UYz0kYrNxT/QSQZWsRrFdRKeVI2eJGdfqfYV4Y2vYk6AdFE1pNC+mKrqLugj9IB2yzOQnj+
ynbzrjlgc+AO5Fpi85MlZim2Rj6rhB731BvwyrrVDrn/Gzw3Y9J4wLJ+g154xSzCXE/+SsXIpY2H
vRR1P1R/CRvg9+CAzS/6YMKmjBr/lpbuI2QXlpmNPg/A0FsMOFtK+r2m/BR58r3rF9qFAWbpjZ1e
aBMdxl7sn5MWfE2V7DUzyra64SA05mHoEns25cdCEyxZjKyANG5UNk6vCc72+qSmNsCV1aVoC8lH
9pSiQFXWe7WsZiuN/QYh3AZ2BHJUd9seZ7tSmQRb3QtCJNAr6ZRJbjPdd4HXim9BZ1qq/Dj03rY1
DqaqzMqQK7CU9BKsNb7rF1dacFZatLSVkRVJqb1ta60QcIkBbAvJjKt2BokFnEMPk4tzk5c9kevg
qsNhvt4riNYK9HGaO3qh2+3rgQO062vzcjxVmfUSZMgLahSCem9yaYIkOsfPoE6AqiuPmZt+aito
mAUiE9JCn48Cqu6FxvUkv20P5fr3TRBQGERVZZZfI5KMdDDok36svBXdsemft7+/vvVdvs+EhdbJ
ZZXSnCNqhq1Ry61SPEg8FVSeEwxW9tLYCxotuhiUwWqKsx9z2PTXYUS/uMHMeKo0SMfSCmTpxtiV
t5JFBRf8/Yz2L9quYDq84jueS8y8x35RdumAUtNAfozCo5I8bc/LOjhcHGJwUYkGvxBiDFkdfxeU
0CbxA0ryo/6Qt6hHCFN32xx3AJmziW4GYmNEGMDGlTxUCezwqJPv6aU78eKzfM9nPF0HpIuHX44i
gZkWtM0sHnJ7imtLUWtIFDz6OINJGqdOhRfmzKFENdL0T5GmEX16oqdOhzo9bA8hxwTLJdAq6BJU
afGzMHlqcRwmNE5wnrA5QfGBe4vTjSQIw2TSKCdy7MVN6Oax12qxrWNPzKGg1PKqWXlh8XHBW1jU
Yl1M/Q4WVdyo9NClVc7lDz3FtZTY3Q3Eq7G0HrcH8h8yaX9Hxkdaf2G0EyWjkWi9unSTtFcB5P5A
8Ba4kV2H9ojO6MwVqGgFPWrxkmmry/pyHNGYOJH8sCMGffUp/Ideeux4u/DqGePyffYJD9XHpOnp
A4EyVG4+PQSB6Fb+OdM4gMizw5wtNMH3p4C+pOHZKgxOperbgmL5MqeMdDXmF+4wqNG0dYU7KXWn
bi1F+h7pSDgFL9vxsG4Ep3raCyUStlN5gPx71VOlOFX5FaqZpTc/RZ6ezfo917gYYfBWyNUgCKoP
4cQeNzKUNO/MEYRnuJK50U1x0m9+N9guNpnRS6Q8+VP2uZ9Dq5dfa4VXEMAbOgZjuywXGlHB0Emz
ZCn5q27cRhrnNXw91C5eMEuGiFMRC3R6siFDX1xi+dlRnWarGH9txwHHEAuwSWC0mRnX2DCE70br
maKtNhHSV5xM7Tr8XEKBRVndn5Wkn+EQaKJ2mp0/FDvDURyyi+9rPHynO9XpTryLFs855hxGyjlp
iYT4S82zIu1lYlqjcVJLDufW+tF44RxzFOtQLVzOQoWMnHIP2bMUCn9qfvaL711zboazMaBDR7wF
LQXvTE7D4MtBeWGYOaGFeWjEApW89c+9010nrn/rX1Gd83fF0o/1LjtMTvwxvDWvsH8d1P+O0I+1
v9hPDCE1pbqDz2P+Wje3QudsB+YXysSPWzJUq1X0AomGxspWZ7OG7D7N/Bnnal/UqG1zlaOOLFl+
GjpLP5MzKjSyA5Ukz21edmD9srWwzowsGucLMlJxIOMcvVXP0lUIubHwxnD8ffPu34hQzwi80jGP
GZKuvHPw+glhYZ1C0GJwVSURUHSFCxC5GW9NoMzHK7t0rz9JKiouCyfyeLo6q/O5MEnX0sJkmOnR
lFFpaF+4SpO7afC253MVNRffZ3A5p70eGhWli/U3X75OlOdM5RGA83xgkXmWui7PoQWSleVt2vSn
rBc4t3Du1DDIPITNPGY0rTl66rfig2Ncjq3Izq4S35IgMKE7CWevXoWxy9CxtQJDKVVtQeVydXOy
0DltTeW4T8u3KefsOusovbDEnHBascMjOH2/QK17Z2vfs+cZ/BjBMfwRdDa5k99nF90lDi/21g8K
kIEGIQdo+EX2kaEJevBCFsCx+V19qNyPInsns1+w0FMrA7EtvwHqQ6XwC3YubDKbQztOvoILJ45Z
d6KNKyeymeSGCi6hd3lHZfAkN8Rv0B6gcWhPe97etP6Ms7DPbBrIQAyBmlH7uxxFQxRfjEOAN2Y8
a990++3Vt74yLgPMwFmjBaYcUgWbjhyJcR0JnEoTunq3BpMBrDEXBEGP4UwzjfYgPEv5z5Zci5C8
LX4DSIgogsHZBPeNCqrvz0A1N0nURRJeejP5qJN92j8R/357tNbmZmmDPRUpeMAWDAFlmMpueKbU
csKTZP9JwZXavCfRFWT8ZIxZdFEJSnRCOw4T5a4Xvg3dDhK7nJPCCoR8ssEEe5T0dZxQh/oi3w3D
ecgN2xAmK/E5gcAdOiaskyDVwTkGb9QbMM4ghQ/6fEoCp9rVg+Dw2MNX4vqTX0xc91quTAGh9bKq
dk/U8s3wRw7i86aHCe0p7+oyInBIng6B/F0dBWvIvm0HHM8NZvPNVX0uU1q9EFbnuLsl8277+yvL
89Mw0b8vNvdEajtRpA04sfajNlt7kP4Io9BSu8ju/q10N85tsKVjhWqyJkvsO2NmGIUS6ZgSP35J
53uhAMk1r4xqdbyQvUXyRyeGwRa2pWqiIomLm7g8xcc+10BPJnP2wtUVszDBrJieSH/VzoGRz56j
tyKAbFx9J8acmxHPFWa9NGaSDzLk6e3eT72ubA+DGbjbs88zQf++mH2QFtYjobIotYbmoekc6e//
zQCzRAYpThNfohkL5Lsz8k64Qgh0FJj9hYiL2WAWCFEzWampdo581z37FXQQMrvxRjxs2fR+k+94
lSO86WdWjFgapZZCrpnKgfTjs66EVqLFVtjz7o7rnuGKg14OHYyFzHbWlZ0YxvSBrJQcHYK8HvRB
0W8+4D8pZBcK+MblmKQ7ypfRlEE+jccPSdU+nkYXASGVKKJEUz0wOihtMdBDa5QmN+/V6z6Rb+W5
dsNpcoiE1kZT2yNpzutzWI1IWYdl9J6ikYYJejHV1SbRcXkMlcBKhrtQe9yOyFXQXhhgQj7ODaPR
UcBuN6hvL64k7eTzdrrVCFmYYIJexYSqM4GJiryKYI0y4u8Gynj7hrN181xhQj9X23bOethR0qMa
elmwS6Z/n8gn4sIVJtiBpbnf9A22BxDhjbJhaY0zmvfbU8Kbc+ZyliZBRkYVcx6350Y4FrwGktU9
buEEs5CUSgrLoYUTRQqZ1Pw8VsTqGjBKnYs54cwJZ+41So+2WEAx3vXILGBODL+30JmJQtSfZfzT
7HqOIY5TLDcZ+Ar80A9hiMhXWnUPvgvgK1504uuu4ZSYrMaZAipJ/KuAgpGJZzPttLkfe8SZeEZl
umVE95nxuh0Dq+O2sMHEci0pJelq2DCCwR77bwLR3al+JOHzth2eL0xAV6UQi2MFOyAPgCK3cRCk
4KA0vNPnxz3gC5Au/GFiup6LagxS2JF3/q5E72PjVQdkAyDjse3QahwoCrjhCTEUiRVDQcDVqlmO
eFHOblX5OUipslEIjkMfBLq/gwYLWwx2NsLYJXoIW4KsJ07fp2+Z3kHVMm4qe9urVUhYWGJCjqRG
H0/DgNakEKxoOCj6vK1uPeAu48YEHFQo0mlo4YufRZbftVZLcNkve3uKfuNZgHKl/j1FTMzNoaCV
Gh02ErxF866fbsyREwW88WLCLZVrcOSYCDdCrrp412iH/zYfDIQ2kIZRfQPzkcvXRr2Xf6MsfDFE
ssjA5iyZWdII+H5bDCWcQHonNGbQwtUR51S9fg39eza+lHgoZagaIFXCbnNQvdyZfxglVgs6lCBq
4pDBGnk8nOuQ8//TL4vy5y1h6PRU8FVMP8qb7Da/69PESdS37QniusUcnIp8TBO1hVtQM0WzNWQ3
zvGPxqNN+OFRnpxtc9vxJov074ttTojBu9L2sNZ0PwZ0X8bKy38zwACAoqa4wGcIaFWtrjOj2Gvq
zMEY3rwwCNCPEQQ+VPhQC9nskTlCs6VWmW5uon9t25s1U5KpokpSghIGbqefh0sEK2qgGjNyieo3
Y8B7+nU2etsmyNrRfWmDgYCmLOPG72BDO7cOzuwgd6RtpLgN2cQDT/OJnMY95V/0aWHYffTYoDA8
RIF/4ZXn7BaUvFz5+DWMXf4kBjWSUOzntsJPysbv4uj46X093xg8iYy1Ql+CHmRVwkkVNMoqM5HV
aAhGV+hY0VfTMb4FDYtTv1D6ZskK0UMbXen3jdM+U83EYh/vxX3Gq7ynY8vu9stfwMxvTVBZGEUa
3v8zgAmCdryf4K/WO6Jh6RmvrHgtK/7JY2auB70M41aB9BSUrKEtHD9KjmRlOzG353tpVx0yzxxs
3sV3LYiXTjKzWYdF5NcjnMwbVxVOqnnqhj+2g3gVxRY22OPzQGZJGamNyv2QoLSrc31qAc7Eje94
DMJr4bk0RlfUAsQSIW9DXcco6tJVHDhV2CFJ/TL3v1HlspwtVkhYT8Y4m1U4RSIodIs3ZsYD/zU4
XnrCgH8+izE0hLECwoOI1Z7gfcJ057sSwu3tDit8z5kmTrxrDPwHXReQgo5c4073qkWZJsaX1kdD
vnRHm+HCE+WcEe/JA+HcRehK2lhpLMFFDr6BbIbOpw2WfTcofsz5dVMTJEUKS+f1GPJGlcGVokMp
x0xX2aQHj5JY3kU172jIW8kagxzJUBadNiA2aCFgB6UkyaO08z3akdKTcUPcNLEqTiaes5BZzgZI
eMRqHiFaquIWXFlOFJ4GLhkHb/AYtEiHqRHmFo7RC7d8Nzb/vhZquajY0i610epEF/D9GdxUuryv
yte6NziX7LVWgE9WGIiYkeJtmw4hQFkZUA3qGMcGRKcKEAkP/V4PcW55zy9VkjkLjG2sIG1Tx2aM
Keo9tDvY2hGbmafvaXKz8wQbyXlIHOZOsQOx6wPtWVNOlGzJR0PEJFq8RccBSrbgovUHLUU1MC7N
jSfP33rjYZJROcPL/a3HpWoqGqiUJFNmBluAzlE5iwbWQvVHF92OamFV/c9t6OLZYA7jvRqC0qOC
jb79ZlYvhvyM0kdO1KwP18UPBo1rw0yrCRRBdmL0VpX+0PvOrpqHmSf5wrPDoLAZN1IjgYPXrurk
bUTyJ22m3tIm9co0m91/Gzc6rou9MsLAQaoZ4zaX4EAcsp3a1I4xzJy3lXXUuAwdA7l6JndiKsCM
MmeWqL6PwcO2H+v7x8UAg7dGQfyuMmFA8ltLC9HgIj0nI3pAKitrfm3b4sUac0qr5zAo9Rq2Jvkx
TO+E8nnkEYuuh4BJDBn/iF+UixUl0ImSByhD0EQ7NiDDjLrTOgTvtJxyNn0K2F933r9Nsa3ohRqp
htII9N7sH6Mjks0H2iJeccysD9rFDAMCyQgazEiAGbm4FlpPfOh42of/AOoXEwwG5F0yxChPp42B
tG81deTCk3zUWMSe6bZHVI6Bq6QejxDi5Hm3xpGCDeVim8GGqq39SYAUOfZ74umn/qZ4qiFPR+u7
+8Qqn7T77Rj8hxP1xSADEr7aiHhPQYSIO2Mng64g9+3eBr8cxBeFx+iFY259fV3MMTjRNP7QtQ38
q01rOtLhbdCtXj6MJ92dS9AKSLbhSX+gjJ0D7OvIcTHMIEc5h2XZqogbUyzdTuvvwCrMOXtyx5IB
Dz3VmzAV4VwMXUF6pQbb4U/FGkFuI+79mbON8FYCAx85AcF6b3x4lLtdY+ykMT7kar7bnrJVCDFk
iBTiqm6AnuwzsovRgHilurCxcC5APRLgXzeKX7etrI/dwgzrDeid5G6AGf1h9qi8SY+GFwPlkmgR
50psrAbDwhhz+IyrRA8Kaswo783wLPOE5DjfZ6+p1Tz2hl/h+23wQ8gji/A6QTiTwr7uhC1RZz+j
25TWu9WcHWQ/efBHcphVLvMYzxkGDsGkYtRpB2eSZ/VA+akHesJ18pfehjbHia/0zDPIYmAxqZna
UIPp7Zy8aCVnj19dOJfZZ2+naV9NUZ3j+3nnhsrNrJ8S6Wk7nHkuMDAn6MMQlBNMyO2PsrkvSs4u
yFsuGgNnlZrKGCUYGCVcr3UPnUf7+T65Ej3kc12elAMv3BgMqASonskKrIljeh4T4Woo1EPX5l7d
9hzP1icHTAIfDJnil8dEUS2kLDPxhqRUJ6FQHhVjdNJE5uENDaIvxxXjYocZwFpVgqql+ryqNULk
4IDLG2q005OK5j67u0WDnbsdEmv1vwR8+X97xgxiDvqmMmiwZsWj+Is4yV39g87Yny2RQW4Z7shx
kn5xy0cGU9tsUDRiYj+agrOo3tbTPRTc0FQq14O97Rxv1hhALeVUEPUYownWfqs3jiKaCBXeO/36
ovp7AFmpHpWMdVoEcKfIpn1jQnwvmzj3C/o7N0bsI4m+uMb40tB3GpXSFZISmQkvGY8DZBUkKbfE
AS+n8lEoeMk5TiQSBl811E+kEZVS7Y40Ma/ZkWsc0PHuVofKm/a87M4/QMdlGOnvWfiYKEqCxQcf
TTwDH4wjOYUgC+rRzAel2NDlpYV5s0b/vjAX1ok8kxHm8v44kdtgjDjnIJ4BBmtHucxKlcqIS3H4
JvbjKam5CU3eHDFo0cZjgJJrzBHGrHXqQ3akjZf95Ijvo0t1yrvO215R3Gli4aJNQqH0gbnzO3o9
PXqjyp9n8IjVdr7jpaDX7x2GCT5/CU8khC0TKM20rZFyARw+NCX4UBQ3AqFF1jofT4RX6Drecfxb
hQyTiqlJkk5Q0fU5LkbIg46oasMW+R0npEKz6FUAHNA/tQf9rvvW0EeKw8xBxNWNbGGUWWtd29XJ
XBFkHREqKOwYAzuu0CdDOHi4Wt9hLgwxi8zs5mbKMnjXmddafzWZv1Jox1UvbXsvGM/idFskJWeD
4Q0os9AK0uoZblY4qKc+VC7Js6rqniByjx6ra2HhGrPeajMwgr6HnRpPiAQ5RuV2eK1xcaPX4uzH
yEnk8qaMWXqaVJsxmWDO9x+EeABpYGz1pi3w52wVSBaOMSvO1yOZKCnSmNmvPxnJk/McgFIPaveS
XXjpOSscXjctzztmi+5LbZh6anOYcssUoe4KBdQstORW+x2YXHjHbNF+WMxSpGAcFRQ0lFJhVwPP
xPprxcUGm3SvwbdFxhzLq1Ghd1H9wjMzmOGMg3RPdHuu0eVUg+S15zKMrB50FnYZLEnrUhB6CXaj
5+Rachq7ONc/lIORWwT8cPE+PhqzpTv8ly7OmmPz8CASF8JRwqAOoX6F8vXW0pHTHVrUC3HgkhMo
bI4dVEqJVqqw1B3TwjKt2cmO40l5RaO3ld3+eVHGmYtDccDzj8GUph9QO91iYIXmWyv+EKcHk3eV
5Zlg4CTuwr4SBjhGZMmBYvRjEsZOPYWcewU3NhkcEWVxnHFhQj7v0B4iN3zQAFsKNNDJc+JATcfO
3+V7zqStI4pporBDU6GWxSCKGjVxGJXYVRt3dGi1xbgn1++alV/HFrijduRx2+DKWCqiSBSiiLS5
gX39FPy4UOeQ3tOmvaI6tbhreLRMPBPMMKaNUek+faxWmhZiR62tGfsEwk7/zRFm4LRQ6Qu1BSx2
49OQvYmpV868uquVFYXB0gzacCKj6obZonWwGIjIxSIJpBWWIn5LpSdF/ZX4Ou8ssLJhfjLELCIC
9e5ymnBADZ6VXXtAr/VBd3Vwt+fXoG7nnqx4fjELqlZk0x8F+NU1P0ZVtwYlsiZ/J2Jz+Z1Jugwg
GwqgmxBn+lYyR09Ce6uK58nwtk2s3McUUYLsLlLiCqaIiQOULPpaQnOcSv4ThUIOOuHf51w0LdIQ
zxeVV1LMWE480rzVIF+YZXblyM9ySIUhKR5CW266q/2XOeEg69r5/pNrzH5MjDIOKyEEo6Ln76pj
6lB9ZdSaUp1d/VBw3vRXg+Li0RfqT5KiHFeBtVq8hjjUOIPW4NrgUeZzxo3txlVTXxfEGuPWRIdO
3pXD96I4bEcEz4T8+drgS6KYRz01IbhZ+VQ1EO7iwPYKai9nRmGAwVRKJGoUmIjbb1p/Soi77QIn
qFkST7P0h1lIMBci3gl6iPO+lFUH8QpQNL7H/ZUuSDwEooPCpDU+eUQHdXkHN2VUMrV00FBFkrnF
TsqsGUVvA9Rfp73Iq/7kOcgAQzQ1ppqqMBfl4W1SBXexaj4EamsPRHsdCyP6P9KurLlto9n+IlRh
x+AVK0mRkqjV1gvKsR3s+45ff88oNyY8QjhflPKjq9TsQXdPTy/nWJoxn0A9wtGTZxtMtJD1Pkym
EQdb1JolBOMJeC63EZDIPhP4Vs7EhIc0rEu5y6CfVN51MejHwZ+gcEd/eGbIBAitVoATFFEzPOpA
WF5AOq65vbfYANG1Ijc5faYIsDYTFnJxCdI2DupYA2Z6/SelFxxuyLFyhbcaoJ0gauS48hZowG/y
mLR9VuVsUVBYQaMVI2J+tS9fwp2063a1Q4BNeljcDvzqvLE+agVXnIGFXpxlbTamClri2tLUXUhk
Lwh+1Grq6FrsXHf1zbAri9iMMUWC1VbG8ZJRyROlSHCRoCAq98fJfKoqcNs3vNmY7etkJYnxuVlu
UUIcIMl4HF3Tm26KGwqXhIDvo+vPcTSuNMbTBgObX7qBM9RPxl24a301sXRHOaf3mVv45tP1U9z0
hJVujL9lSQIwHgW6kSp4Sxd0vFoerTJXI8bbuogEeQfWCLtzBqTqEhZFBXfxTb+AQp/BWVXx4vjb
LliYgDQckZnGOD86YpAXTv4mJhbA1BQ7QyEltCu/DPhfjfrTB8tfSWX8rTPHBrARkDqDbcbAuHcM
rHYKkcEnO6Of5Joo5pruyBTWk4njbJtU2Qe9KQWWEUninQAKrmdNq4ij4Llc20EZKVzc4W23A8+C
RlDkUlns76JKA5LR/K11KTpvAaD44qa0A6dCUb04gH/8FHObyltgTvioF6lM3pCUjZw0Db3XD0C9
BPaD5PdOYKm7/4HvfNslLrLo/69udLXOtRJ7+QjVvgGCsV1/zpwUrRfLTDF7qOde4gqOztso3f6q
F6lMOCNKOpWDDA0X4MnEmMEGqbVRWsvyvZ0mrye8D8mTxwS1vJarMNIgTzPBrWUkloIB/bS19Liw
msWXeMty2zfS6hMyca2N6iVsqMA4PQRnwUIlya9uAuCw3sh3k1t7ooeK8YHXX90qTvxmOkyEU4fI
mDWa1c6RTVtAFCO/DQGaqrmzV7jyzQS2ZC6S9Wa+tNKWiXmiUCfqbEDbxMSUqtQ+ziQ/L1H8qXzp
IofNK4wxjA2SIO600jmQb8riLsl4zymOLix8c1RlIkCo3h2i22dwPtOr/WYH+GZwS33Doj+QvnqR
cw9yvJBNJYqiUruUemEUfBPLU857KfCUYiKK3GkN2gj4++P4LJbeVERWydtG39QBy3+yBORIDTjt
v0eSvgwbURXwccgyHnMy3yqVufvE/X0Rwd52Y6ZXRZ5m8KryzwSoLnHP+fr0N364bVYCmItNCwsp
aAgE6EHwE83or4FkhFYiNl45fzXHGvWdsnfCWftUCWR1ozIfKFvkostpfqdqN5GKIfOnnAdxtfl9
ZBXVQ6CVmECt/f37yOZQGFqFEkg2T17W6F4R6f7177M18Yjwc5HB3CaYHE3yooaMCbUI4i936kHH
3CMRrGqXf9EtsC0/AAghx4zCf5RMPWB1j0mZZjYYZUJD7kuxR9q6K9630kqsioxfcHt+x216E7i8
csi2Y10UZi4WkmsFTB1igQ1izcOd2Mx2k/9xXbnNh8bqVNnLJDP6oNbRNAbKcVwcRIBxLgvq9R1A
HblgD1sd3N++IXOFZO3YJ+WAbwgsMp9CRgs2qtsH0ROd6n+A5uXKY+IGULCbbpagXfyifKdPAHBr
fW0dcqd6OQhyeJ0IjhuwUHZqoHSVrOOLidNJXG4FhRNCOBbBAgPF4pBktYHjW8iuH0Qrbw5CzYNs
4QlhsmLNzFtpGaGEUFizPTmjnz9To5duF7zVxv1w/nRa+svWCRNA2jwx6zCCUHIajuPJvI2P2Jez
c0BB8no5PKNgCdTnmsx6SRVU7soXmsigO1yAsL34RucWxleZ++6lv/5D6L84GcunXoKvIssmSFRB
MVIekrtuF3iNW74Pn5PblOPTW439tZsRJnIYjaJHYgA7oawx3V66CU8aGKi6E3dAgmfxTPgIlzkE
5ys0G+1As6J7yvaDNaxitnGaP2jhTtuD+/R6zOJdBSx7ekyiLIixHwFgCiC/V3tsmzlhaglutYv3
o0O8/oiijGPueWB2W7Ctv50sE1DGpBiEIoDkzhHxoqEbTYUDWBntNn6ff9dvKI5eSgtRnMFtzkmz
qwvgKuhrMuCk6+q+xoq/lnHbt9Szr5gpy6IH1JREKsv3G1aBWuEh/Dk9aD4dmQhbLjAgTyEmzuR5
sdSmgKPsAZpeHeWME8g4cYydFsJEV0AaGQcWZYOVT5YsvA3EuW6JPBlUx1VmQPpW7QQQXtlydSOG
PwbBnTH98RkZl/cskzf2gPGMxwQPoNaUT0mrn+VBOOuZyZkq3CxHrNJT5nMUAcY8DA1ZYqcFr337
rczKL1hj8fWWNzW2nQhjgssgaANL7C3ZiPMShDESYfFAK6mxDxYrzFxwY9Nm1EWf+W85zMHlwRTn
YILGo+G0eAZq0zpGZ3WsEwP6FBwyPFjjzUxqJY45wH5eRFOXUxQzk+MSnDXlrZxTO48qSyO8G2XT
7hTacDSAqqaxKIRDEiuDMuFjZdpPSTvEnWY1Am9mcbvcuJLCXCNKI6vBUODVVX2ZbVpqx5DMbX78
CymUV17YtoqLSsxNUuq9SCpaGw5OzV4B/Y7i93sAOvjXvYmrFJOCikJchOkMOc2X/Fu3b/3Ul94w
9gPs313g8jLC7WRjdYbMhZGEYRfGtJAfHeNvxZOO+1GwB0vM7HoPsBZuY31rghuDFb/Oka1jmKFc
LDOBfqovurmL8ZvKKm7696JQYxv36m3Lq4DxzpSta6BPmPbDCJnDF4zq7syH3kuf6B5v5KKgYV//
gtuB6qIg42dRWizhTHCiEhpotSahfJI7i5G6w5JyKDE4bsYC+cl4galRAr1KUnR7VW5CZ+nm7rUf
KoNTfuCJYm4SHKGUKxFEzQCZDJTHIHyomufrJ8czRo3+iNV1NWgdaJMbCBF2i4e8EN265UFFRHwn
PNp/7uG8skUmgDS6XKp9g09lAMXkKdwZN2AaTizpIdgZNK3AdNG8x2ATHO+6przTZIIJoNib2pCg
aLyYe0wS+6WS7MYl5Vz/2yH/YopMLCnbLEpqEWJ6BTBPy1toHtMUVESKikn8l+sqUQP4kJytzpIJ
JCJph6HuIGsJpVNqqMdRXjietXlqKvCLTQM4NBgo/t08ZNIvS5HREth8F3dv8zJZSl1w0plNPVZC
GEMnYdKrg45rck7EvdwjOJk8ZiqeCMbM07IJIyA1IwSGybHVgxvMY3C02PzyKy0Yyw4xP6qrFUR0
RV5YkYzN5WhufkKXl1Crhd2Qaty6/2Y+s5L5waiTigQ6VeutfcGCyTl6TO2isaLb0QGJ8o2hcJTk
nSNj3nUWRbnQ4VPpQRRZca75i47WzXW75hkdY9ezEGZ1KlAhzR/RcJ8Kb7POeQls34mXk3unw1jF
PUnR0rqlX0t67DAP3vuRY9zKT5W72HSSyeRyGmwrperYRJVVE3upv3uSMulyu8x420jxQwiA1uFZ
Kr5dP7fNa1C9iJB/F5HWWSWWBCKQ5VoNSItT80Gs76Y+964L4unCRIVKV2YZPMkozZS3nXoKTT/m
lY95IpiYMJpgso5pmc6oz03zKAffJJXzfN7OUTSMtwL/U1cVtgYjLGGtFPSTqP4Sg35c+2MKbO1N
OdC6SB0A6Of6sW0XKVYCmRChKLm6mAsmDykPWn8bv6p+uFN2+Um+V07mqR4sBZzghc1bX9+iflDF
lWAmTuhimqWjAcHCrv6zd+MCICuU+lx1tDdaVEusxG0s3VJuyZ3uiTe91ds8OmbucTOxI9eDeigN
DHjW7uDoaIyinAC2d7/cK9/49cPNSLVSmQki09yowaxD5UzVrUE86DxuxU1vuwhgqy99O6gark3U
fXTAx4RPzdRbZdRbUvx43WzeAWI+3PMrSUzoqDqyyCAqoRO/zuRQZIfQNY6RP3iiLTnFY+4brUWr
eaaNdqvhqLvPjZmsfgITWoAVpBtCh58weFLjqG54Nu3GNQwwhURuZgucAMP5eGyhBo+VZFAoLIuy
vGbVvTb71490u3G90ocJL0Hd5TqJoY8QWb3bPVEyEsEVXnRL9jpgIFGSI+4GI08rGvNWdw6ZlR50
PdCqdZsQy8/aDQji7KFCmTB/oj10q/A/99pcacrEHCMMGqGnC8PzuXPCB1oXFdxiN39HcwxTary1
yc24TVdNNRRbJYkFO2r0alJmEfn9XN5n+vPQYDm55g1qbn++lRTGHGOjj7RkgpTGUw/1Q+ZEju7M
nrwn3ylVVIAQw6vlbLr7SiRz56lFrI9jjqTEaA/D6KWLYs+KE7W5fd00N9PIlRzWMgMjjXP6IGuM
526+EYE9h/Yv7nBXzyTruqzt15+OLVOA4humSpggqYp5qM86ipX1bElA06ztpzi056/ZN92bLbW1
eSWdf/hyBKPxWNYFnQ1zE2l91rbdX32I5kixvtKe3kPg+ALkmCXuYkcbLd7c3+a3M00dwNWirkD0
74631KLUKW2NqpUoP0p6cKpqaVcm0yNYi3mRhdoBG6wl8EuiCAdYVDwkf5cFrh4jBTqNBkapCgrq
duubrvBM7miNLOROhW5Ob0lY05FAHKeYJjuqGZXp2CtzpdlhYdwuRfqDjOQxUUJPzVDbmefEXtL8
IKddbAkEoP2NytF463DXP4ANMEovpHOIw+3Bo5goz6qBGavcS3kMkfTgPh7sRVHGcuSoWwYlhhy1
aNXDlJIjUVrJnovCdEDabO7bWUAPNBfJfmn0luOWmyNWazWZ7CXr4rbvUV9CW0u0SUpvDfTtMi9w
+sLuDouNiX67KW1edXLr0ljLZezJEOTEGAi+b6eEWCC97xTvehDgfD92yiUwJbmsqWKt0L0otdnZ
qTJjAheEgLtWNTvORse2PqaJN5BsEJmdC+lqHYOTJfwDNmot5uvCoy/azDNRq/glgY2gejHNtdT8
NaRKs6XhD9NtHcEHc/uehyG4dd+thTGhJcy1JBcbqBN0sZtE8m7OhH1qSrvrH4mrFONlvZaXmiHg
KwFz0hEsZRf+JI+UOg3rF3b5ypFGM8oPvobxGc2QVBMA/Iy0VE4ruSDQqnEobACt304HutrOxzTa
fJtIK1mMX5uVOkVlAFmtq6P707+oLsWDDHaBg11+JEiNOzr9vvNFp/NjT30IHV7Ssn26q9/AOHcz
Z22z0K+I3nH+0qAckPv6Uc2AFJRhIFXbXz/fTaNRAOpsADgbjDSMyiGIIbWgUDR7ykV3Fn42ceAK
w9N1IdtKraQwSqXKmBftBCmaJR+A/bAL9p01esVtdeBDe9Kf/MFidEnF+iZwGNCF+v3aywCLOtRk
gn0K5Ny2Rm01MTg1lEmxpjk9BnHHKcRvhq2VQMbLNdIFIrgOwLLWARLBHnVgfqd3s/CFc4qb8Qqs
0aIK9j3sQzKPr05KzbmSChRZ7/KXDqyoQKQ+0Rt99ARfv6HJ5n+UyCS3qdn0ZaRCYvVFxLANMgg6
P2Gcwnu6QYMKOXeDZvNqXenIfLwkW5ImbCGRjIKVUYp2n+iVPWQY7kGzvLhfMt6m7GbqidHNX+fK
fD85TvtYWXJ6rnNjkQOtwKn3+pE8Bl860E/yRuc2M8+1QCZSK4MUKqj34MG6R+OhteiUdHAv3Rpv
y5/dLS35CR4v3d000pWSTByNFTFZlhSXdzLUdlnf6sURJFu+OM2cTJ4niIkopGikpKxLBNFSbe6N
mLQReNqJ/lCPfV5bRITj8uyU2uEHlyfENHTw3lFurd9dPojLHm9LlFDn82g3IGeIPHWv3skeXfPi
hehtE70IY07SaMYsySeYy4xQlh663ei1+09OCEgrpZiDNBYMuzUFlEpKC890SjmBK0jvsPZMBwRN
Z+FUITfvgpVAJkoLZFBn0YDAXvOS5C5qPe0TaKqYqbicHZNCjo02N2SmZ1e8ZMMhIjEozp4Xnbdj
z/lGbJ+5HtK8kmeogmYONp0ra2kemngnGU/KchKIY4icXPIfgsgvzdgucxt3MnY1IbHziB+c6Dhn
81pjJemgW9Gu8jWNY/SbXwt4QpKsAR5BYl9bxSR1RbfAz2RS2a0ReVUpuXoV7K7fATwxjLVPs9mJ
lYFYFeYBeIJyZ0weZFCCX5eyGTRWyjC2PoRpVbU0aNT5z0l5kebvEbg+wR/AkbP9mVaCGBtvYlSL
ohmChF2yn5zpSdoB5X4//amAmwZdKue6XtKmIa7kMQZf6WTIDYXKiyx6hYr+4hWVFbvDLgQ8VGbN
KtbVJDTIMrc68cRvZgwX6eyDSjDlsMoLBP1pmZwlavxlEn2OhpxP914VWJUSo76o+kmGhtlxONKd
rRLE1WAI8dCmBQSus5xSL3A/gfoDKq5f1v+eca6kmos6dk0Bqa14rgJfMkeshIIwkjN3tm39gF1G
eQj5K1uumYq4lWWCtw6Jy++zHtqmELSWmlecU9z8UKvbmTFLfQyXTJThZXp5G49nQ+GFp01FVgIY
O4yCca6HAOclz7Z66G31TDeiQVfzVcf1/Nh8y8DaQjgT4ZutzVWiw9ofgIxI1NNEB6OwsSXbqDf7
gaNa83eK64/5af77iaMoa45llqhxQZNkNANfqy/CI2VRxyi/K+tuC+AY1ZN3Ma/hvv35NDBio4Ip
KyyIUdclWddOeOdn0uMyFLth7DkfkCeByYuNUDQTvYQhonq2C2dAMkW8cdFNR8a2599K0J+wcqmy
75JETKCEHL+mihe3plWLDhGfrweMLTIh5AAXOfQLruQEKrDH6wWqICTWf9KtsvFADn/0vu7LNub5
/dYTv7ff5y/6F5CA73iJ8Ob8+Vo+c6MtYTxIFAkK5bPJiW/CQ+Dl+9KpTrw1ed43Yy61KgqCKauh
qJqHlha95tyto83iyOoombCxLDIodYC0bpv6shMSw1FUAambcEoTfTc18sMwtft2NK080l7DLuY8
fLdv05V8Jqp02VTHJa1vGY8xAYdG4QkPndXMroyVy9n6k3efbRcSLvmjwhypispTnXXIssaDRDGu
sTtgPtN+o4hZTO3puqVuf79fKZ3CnG4vYbRZDRFKYiGwdVF6MouW4wzbtdyVQswJam3VDiZ9uVAA
h2EPDJt7ZQfOe2xvtfE72huotGip6bpq21Hyl2osmE3SL4K2tBDblt9F8yiXp1biBH/6y6+9yZhq
xTRHCXgAcHpaFzkEHlAFXhy/zeK90P5s87fP3dWXo2RX1qNgifPx3TaqH5nwBXt+Wfnv6Tl/e74w
UTgOhSQhgNa2jV6ytPRLKWSWoLxe/zbUhq8dHBOHi8CQ2wgoikjawq/qXJwL1XjrGvDBlNO5SWTe
Bib7oRRZ14Bla4I0mYIri4yZj+AcFbFcPDp0BASAvZh4F3z+e/ZD3GflsKYeGbWkyiqVM7rxDQDk
nOAYObJN7+fIiUFdoLnEwlv6pAlW5Kd3/3rkk/kJbD7SY9U0qc1pRCkZrNGyne6GRypbArsvVjRR
ZPaxIk9pKv/1XhcrmnEHs9HrulaFwdGswUl3tY0pL/ue0q5VwKLl8tdRS1wbESuOVkxWlywpyhQ5
OTQd7RqPDLd9x0TuAfyJl05jx4+8tS42orACGddQUI/VQU0BPKS+t7MlAB5ta4mEMyzH5iisFMY3
miBvMdFaTSBIP5ZCYmf5XlcEewG96HUn/JAlsJKYLMVMZNBJ9jPGSgrZ1aPFz8wptwJjtFqQAEpG
5mtm4s46kOj64ud14WwEYGUzGQoeAyQsxnJyBvMuyA9Z8IT1citUX5ZSdK6L4h0oc6GSYjKWsKsn
p6nutHLX460mOIQ3QsdTiAkxS5UthrrEk1MkD0kXWtnyJgZ2btoZd4KXZ4dMlInA0qtWczY6U/uq
JcBtP8rF/vqZcUSwA5tN0kuxko2Tg+Xd/VCYlhw197mQutfFsOnHuxUo6ExKGvi6Pgw8h7UaJ3oA
lktF0y0BS/9CxHndbn78lQTGm1R9SKUkBQSJoh3V9m4eb4TUTyWeL22e10oM/f9VLFIFTY+JCDFi
8GqUu1KBLedfrh/Wtr+uhDA+UxN9CupiGR1zfpyax1F0Csmtw8dMPZvEz407Xfm32S/7gRjfGfIK
8w4a7MBo3AFNeP2ZjJ6mOEHpR7IMtsTCGvKfaepFfemG4vfrGvNOlfEp0ai0JI7I6GTTYxkfhuZh
Sn5cF/Ehv2c1ZJwJ2DGzUTXd5LxzKXl4vO+1h9qBOfq5pydcAtTNOHH5iKxnlWNLOuyBjE6VtrZY
T3ZpPDf9WzR9E3jshhzbZ6fDkMeBqiBD4KuBVa09C+WfcuOaXMzcbTE6GqsaiLA/zFqb0yBPfd1g
UR0wVTB8BRC26C59Nez5C004sAd8H525b9zN2KEqIkas0SsE/ufvLkc6QsALjA/XYUyzvW1RcOxQ
cDTc+InurUdnk2cq4lbCsZLImGMxNiZoqlFmTLXonnLLdabopeCo6udqZ5SP0Sw5KiiKga/ucKyU
fQW/W+lKNGOlApGLVCoQXyaPViAH7JNRUK7EwgQXJ/R/aN0xslgLDYagDXQFFqritSafB9BN5Ehk
RcECobrpZ24t2CHad9dV3PR1FbUlwFNL+ofx8K5NVS1pkPYUee/0SF3zcbZ7cN3+NzFMDB3mRm71
GmLG6kUKX5omsxo1tD8hRNOJoigYgPsw6DeZlRAGUjw6cust3c8UgBc9xxg3j+sigp2HTo1RaBUV
epDyZ5ncptVdRzgvwU0HW4lg0nnUdSaxHBNczgSzgtg7CZTn6+f0odbxbmorEUwKn7VZu7RNCx/2
6IRXAehr8etgiyithCBk5XgR9c8PDwYdYyCaIokgO6RnurqkAfEzjbFYjM4ioWEV+fN4HurUklun
n25D43xduc2wuJLGWNqcRXIyLHgtFA2xgTqFqUDRqlrTNTEYeF3U5p2yEsWEQrObx0qfYQxTDWxA
8YeQ35bSZGXzLp84drdpFCtRTAzEdn0qkwzBvsIrMlcf1OQzcWAlgIl0Q5QMRm0ao2P0Xxb9TOF3
gAb4GQe9CGFJgsKuUUmu0tfHeFPLXt3sgpijB+egWJIgbR6E0KSP4Tr9IZW3I9bQr3/0zQiw0oHx
Hc3EMDHgKEenqZ+U9IthAHqJcxXQs77iMCz4+YIZUDkDS5mT7DVkRqnfOv/LGABPE3qUK7+chbad
9AgPeak/1OSlTJ/j+Y/rh7V9qRkAklVk/FNkxqy0FguokgIZg2mVL2jJPwcozYT73knvhRMdNsjs
f1uBfI9uRCREA8YCoDqZeFP1GJQdk3QEN/YpqJ9b8b7SXjl6bZrZSgYTZWoipnlU4i3YUYBHTD/f
DlYLJpLw2KMxScfphKfrInkSmWCjx5IWjm2IJ8FynLJDEnJebJvWsNKIiTBKEcekrHHtkGRnDl5S
3hoDx655IhhjyJuuLtQC74oQUOr57OBhmGo//9MxsSwnoiHH0yKh5NhhklO6GQdO7fkDEg5jXQZz
Pc+KFjWVPOA2+754ipe6odvs5Ec6I125+RPgYW3TAZXWHXcUiWMBbCvQKBKDGAIkJyDJwIrLXVhb
U2il+wgN1ncWU7CicSI2T6bye4xIS8mQUxMydeWgkNtZ5RAIbV6hxDAwgysbOp4Tv//9WKyTMJZm
4pTtUdFOmKlxpuJHpxWWMfGm27d1uchiIndpdnpRG/0E83vUhb0Wczxou1CwUoY5LCWU86RQZGyv
+eVtjjmM3ovvZbwVuI8w+pc+3BArSVTVVeg2KiFPdRNPog7U9pKTuuWzaX8vvr1PSvu8Aux2vmhK
Elh8sO0h6azjIviEYFGhlhf4GA7d5X5nTXZlRTfijtfb3IwSF2GsB89Rm9aKOU1ONL4aWHFqHmRe
srOZka5EMFYXDvEYy7QKmgTf0mFXNOd83DdG5ijTU9/9eT0i0avgw7fCY1kGPqRGx4Z//1bAHAgT
QQtGRwgrW6yObfijBkQuGaPPZCYrQUwE74MpmgVBw1dKUb6eb4TsZ1TzwHE2HXYlhDWFTOqEaqFV
3RaIFua82KaC8YduTqyiiuwoDD9zaVwEsv3ETtObupjhtYVe26goO/IU77XSeP3MV/p/KiBAeVKr
XHlU1MxmG8nwKFObrT57HLSTpJ0ljfdmoOfz0RoucpjEoZDToaoNfCQN0OzKrrmhcD/8lth2fe1v
aiMKTfq7PmksN51RiLS+FvjDj9aXMfQMvhlAxDXWcKrsnjfQ9A9R4qIaY3/qUgB9r4VII3SGI0ad
vajDunU8vNf0BEfiDJVuxvOViowpBo0BWuxMAXnTcgtWyTjnPMQ/bLK/X/UXAWxPT43LLqwXfCvV
/wsXrkZUl24AqfZ18UUP9EqdVT/GnvT1ui1uRUBDJBj2MQ3wErCov2HfCrraIwKC42QcdgI63Aav
SMmRwerWSkrWF7TCbJrP3ZRacXuK8m/X9dj6QCs92IGpsCj0ao4ggwj3VfiVy0u+qYOEJB+1SBWB
lbFxsUu71lwGVErqPar/Zu1x52A2VViJYGw6Eqd6wCws3i+BH6qSlcYzJ8PadBtjJYIx4zSZwx7V
MeKMAP6fHilOVvBOJDKc+RPmH6ZCqE2vpLEgdNKygMFZzWjmINoLpVLwCMDAgq/Yl74BBJPiRodO
dXgsEZu50Vouc+XqyaAGGm2iBOUxGm+mL4a2V80HUKCp4k0W7ybCG/zduuTXEpl0r9XRSAtUlEzk
9qFSj6TwZgWkugD5JeSp7X5et/VtW9TAiWpK8Fx2T0ASSy1tTXN0UknZzx3u96y3QkV1r4v5h+93
kcPcH3KTTpkoSDSuS16ZWeUDZcMwXfIoAk1Qw/4YWvAO7+2x7QYXqYynSZgcafQMntbkgtsItWvm
NU8zngzG1VQs+YqDkdOiZODHQMwarLLAGDPKuQ6FiO/RpuREeJ5IxvUirVYHkiM1Q+F7OSEr+zq2
XfvfhLALAyRv0zZQYBlhcsBWtmRw/j7H8tj1gLFsk6CICwyA14oXKZGThspZrjve99l6cxjSLxtg
8fSX1lS1KEAiRlER6ThP4BiudDvZ77iId7x19g8Tvn9Fqos85jWl6oWKDjIihvJIzrTG0r2aNEa9
j/fqryGXgoV3kNRaVilgWdRVgSUVuFZ/TArst+5r3rQCz31ZJLqKAuqpAg5RpcM6w7EFGkH1hwoK
C8mfvcpKdrkHJlROGY6nGRM0sLledYsO15I6LAiQ5yC8LXnpH8eXWMwD8EiEQLKGDLPTdlUf7ojQ
7K4Hv20RBGUCgr1q6T3nXX2gOYrB2Vkhn9CzXZbsWx6TOO/vMwZApkYayjmCJzW5RSv5S88b56YR
hU3/kZb+UoF+qZUKZTY1RRrCqLEicmwBLDp6qqfueJhpW2/OtRjmgwvSkOqAYUELWq7sWp99tZEe
FkV463Odk79sX7MXjZirISejLsfIkxxZ0TuXiNiMixY7JfofU5V6shqfu6XnxaJtg74IZe8KIBxP
1YRi5Xwuesxag5jlZ+qDUjj5pgBjI3OzEyA4OVJ55sHcFpVJQJLUonw5E9Gb+tcolnkVJJqTXDEP
tgccy6qeFUZPZ+tEm44vFndATbVnT3GTM29mkXOI7JwCsA/aYekwOhUnYMcIpdeG3Gcjj5L8/c9c
04nJw7KsBziwApPPsBUlWL0fA1fiIUVrG4RIp8CbsH+OTcQUsS/FyEK54/UDON/tfTd/5XNKo9VV
LqOJDxJju1RLb264+Oi8s2RCR5sCXmDM0LKhk//D05LakWfa6b4/lk7ha2AxDh2RU4rmyaT/v9LL
aJU0LQxMYhjJW4ppt8S4qYqH6yF3UwaNtTrRdezPMmn7IHfJOMiYFBvNW/A7Sclrx5t83n4ArWQw
BlJ25mDoEvSgV+ICgnDwA7kZwHIou1vNuUN4CjFZxZiY4qL1cGJ5uiPivk5eAo2HUr0ZfVcKMcaw
pIKutDIUKsTQCkvZatvS0pvRkmsee+h78/yDd61kMUYgJFlllnQcZz73Lga5K0t8Tn82d6BGxdTz
8ELLz6GjuwnojPEyuAf6+E53Q4c3FrzpZKvfwdw4kywt84KVbKcOhkOWj14g89a/eZ+OuWmiLAs0
DWOyjjq5UowB2V3Ae4Twvhxzr0hjXbVagZBoKt+JblVN5dSdnfe8KirvtJirRJNnGeUyVBun6Js6
+0LFqwW/11au2AU7qCInkdpqg4hE44j9TEe5CfapPXrVbXbgJbWbOc3l07P0CUVr6IHYIAOgU/60
XU1zmpwLM0A/7zWNmDAxpdEgKFJBnEkGjuUC9NnAk2bcJS0YSbltfu4BMoGiCEMsZ5YwhewY+Lmb
PKpA7bUA4+iOu0yw/lOYNZmIMUvRPOgDvMeozrL+2GotWIg45dL35OHaATKhIkiHIVTa9y6O4o2A
5mv90g9PGJqeDtqtiod2tptvylfSWj0gP3hjQNwTZUKEJsnN0GUCRkyMPV3oirwYbKEORtua/wEQ
nhMtTCZa6GE6jPGItz2G6O04n9yqUjwjLTnpL8eTTSZijH2dDWoOPyuUI+hu7N78t7jv7+/glXsx
scKIkKdhgRKGWBBbDV4BPaME4KcXHq/b4HVNNJGOYa7SiTTWtaJL6M24KK9DQuxCaHhxb/tR/0sZ
je335kuaJRqYKpFPhOe0HdxySewSBaVq0r6GevlHZxC/bvTXqa78IJuPGt7juZSfFY23Xr4d6zUN
wIAK6NtU5lwprEfTFniwTkZrNYAdDMPFMsO9wgVwoJHpo+P9ksRWgOpc6jJFRV948OoX0wPt0r73
AASPZaDixEPW2bb7izAmY8uTSWm7CE2LWOwt1Tjq4TezfbtuKpvdJfBv/H12bC0oyhq5jyR0KEb7
r5SN8reiGQJnLgGf9Zkh1bU4JhaLYxrVlQIXUIo7Mzwu5Y8854zc846NicA1yJxIJKKKVi0l8Az6
3ZB3u9YMvesnt+1kl4NjYnAaoaA1Nug8Z9ONXD6rGmee4h8c7CKACbLpFIXSJMGq57N4mF8ie7EC
hxyLHX1mUcAE3iuS40Yf6j6ipIqASMfrCttSWMdwurFyssztufA/2wnARTUm1LbJ1EdqjIieEfFJ
iBJniCu/K9XvC6lR1+dCOfM0YwJEamhDv2CUFLWa4bh4El4moD78o8WAV+9h5gaZtfGVW/bkBAud
CcPo5JbNTGiEBJQtheaZwFYRx5TmEUi2vGhBz+xKaNKZaIHw1w+CCWmC8kMeK6vWvXEK7Tx5I4Ez
NYN/3fy3658yQbwlEvqb7PaAWBhpGuoohoOf2M13ops50is2NZ+oeWa0ALCvTrx+6j84xUUqYzla
qjRFMqMVtNxRPFbVTYG+N4RWXoJEQHFnIAGMvEfgdkC5yGSsR0yETEcCTqsr/0fadSxJjiPLL6IZ
SVBeqVJVllZdF1pLaq359c9Ru9vJQnGIN92HmUubZVSAAUcgEOF+mMu9WXzvaw4MrwfobxNstSiJ
ICsf0MdJH73oB2Vw5fJNL79yPhkNgc8hcrHChAi6gsw0MXEMU6zH9KwdHYOddKTLxmv9WUfHiykm
xS/zSKo7GTtc0eWnfm5ajHqOnDSYrvsnd4iMcWB0y6nQIMe/L9IcFIO0MKeNHgoUAnOv389HYff/
UI1e3VkLOwwQK36gR8GIbLt2Zk90k2OPZy00Rdy0YDFvDr3rW8a+hvgnbxFXA29hmEl8jaQaE12A
g1LxRRnO4uhF5SsnJlZBamGD3VBZV2eygarDYEfXtGQTHOVbevob+/zMK8uvhvnCGLOT/CRIajHA
vaEVTLsL7nTl3E+4/lW/tr3iLBx7Ze6KatIyeo+dQA+S3VXh10DjHM88E8xeEpVR0WpasgvGJzFK
rVg+T4SDCqsdqjpRDdDVaRIxWfWmakz9Ks7xTEIlCCYXvNc77Vbdx07wJIIcs3fDfeJ1L3llzV+2
V3A9L1yYZrIoCbJAQyjAP3Gn3rSHxM12/mPnSUdaEOj2vGKevJoSLOwxm3kO+kYXe/ounULx0wdD
WnkV7CFC+SM/+EckP/tyX/6a7QAz8b2l3Mw2rtgQzDzPbssV3lv/uKZsalh9tLszHxekcKKUm7hA
ZVVojXVo+1D5CeZv22u8ipHkYoXByHAa1WnSUAUzxrPkXyvksP37q7tNAWWxrIumqLFs6UmPd3gI
n+Cykj7N2bzLjBszkTFNw9Nn5xhitxtYY000y74/HKFAmeOhf7zORhMtzZG77dJqlFxc+lSgyoU2
hz4A+qlmdNc0gieN035UI0fSRJeUvO7c1ThYmGO+UAFS6Nac8YX64iYa71Tx3HYcHOF5xFyI5CYx
FJlO6FbyY1JBagUkZZnxTZJR/q04dYH1B5yFP8ymVmetLiUZJ5l007nGMX4k4CyuX1oIWFOiObLT
ICJIL36CU7zwW5Z4y0n/fXFgx5JfghQTcVLpLY4ysNn4qR2UurcdJKv7auElDdeFmbapxKJU8dXM
5KluTtK/pZV7L+Msfp85lodQNfXQBCrLfWTroFoZmsmWNBDtqpxXRN6CMYczhitmIzPRItSPkqXF
31rhOgy5lRyeFeZUnht9lieNbqoD2C+tprIwqYqYsNNr3B+c6CG3J3TscL7Sak+mrmj0PcpARzV7
3TRTzEaFAu2NvOoo+8gwWf2heYrOU4dJCAzg2Ghik1zl1LzwHvnWI+RimlnXLo+mrArwFib2V5qA
WuKfvOctXGNWNBk7os11gDln0MU3RbxLcuNcFxMnPDhusBfMRMDsp16gQtDk9UNuqsfUbDgm1mPj
90qxt8qpTtoyUSscy/UIIV3ZESXBC0qeWALPDAO0VZJKSZMDmHKptdXu1MuiU9W7bVzgGWGgNlLL
qZ0V3JBrPbipJsNCifS2T3lV3vVX0MvX11iUFQuQBuB0pzdjW3xubORr5+gg7JoHfqsTLwao0wuw
MyslIUWJapeejPtKhxyQUnDWbf25YeEQA6hkbtVQklDqUh/884xa5DFzm58tClHFobf7faniIkR2
hgUVlr35g0exxl1QBnCRAWsTeocpQE3PKnjhITBjl9dgYsKli1e2oc58ulUunGWwoW+IFMky9q4Z
YIyelNY4pndFlYNEdOAs7HpAmniNB7mWrrDj1Hmiz1pJu6qVqrX8cU/KyOlCTia/7s/FCPPxSr+X
xizDJTIVZ09rwVyVym+o19uhmnLAgi7N56W7mGK+ExnB2qwRHCRqVwZgohm9mBSnsUntLJL3QhJ4
JFHd7U39D8FxMcp8rwEPHb5aIoGiF1jFhlCc1+7Fg4meg+mFVyKlwL3lIQPsqV/KRjKg/j+Wd355
FY4noj1r8pUon2TM9wc1b2pv/Qqo/HaPHbRuWnGeG4EM6BI2duAt91onfaQqIT4kpJLIEr0Icta0
oMilsaCgu+EsO4BtaPM8yAGa6NDq6inuuIf83m50Kad/bvP6ktdBRgXxEiSPkAywigyh2upFByIU
VHOMo1ZbamTRiUzwaZXuUGDDU9Vz+IkeiP9MZmYvnEii9dhP/i7+Aga3Z0nBA12oISs4gg0Fr9/C
GzjuYFG+37a0uu8XhhjMFuKplJUKeFYKbzX5GteJJbacFGT1XFjYYLa9idRajmJs+yogLsao7d7g
TUny3GC2u1JVfhVRJoNsAplRO9ikM3Byq3+CkgtPmA0eK4Wu5u/DSLIztrLlq/eqmdjbn2Q9G11Y
YXZ2bnaklWVgVw9+GA1EeNoX4VocrP4FlSrHPFYHxP1OA20vB5+3PxTG3BGViwO8kNMGFCFgPFTl
qybcqxWnSrpKqYhxxf9urE+DuZqook9VxbMOBcgENb5uJxZecx3apLVyL3b8H+odzNvKqWhp954i
gW6Q2zOwHS3oHv3oZzdBZKVQscB0XEVHBZU2TGe2dJ0dKAO4bAkHieP66tG38JxJ+Egzy7nSw+RY
HbDbmuw+E29lhfPeuF4qW5hhcIMUwZQ3Ak6gxlW/QxlktCDvh8TIsBTZqm6CG95TD28pGfxoptII
jRxQqQm3quhExZdJ5xzlvKhk4KPuJ10LYyxaH+TnWhMf8ljjTDusd5Es1o3Bj2acxFrtEZj5VQtS
22oX7ejUi3biZ8n0p/4Z2tF1/jH45FooQJuEUphfl56O9hFD6FxTjuxRwsR1kXrbaLL+gTQFUiMi
JWNi6odI6coe4uZ4MQo7ry3zqxmVgrr7o3kU9WKG2VJGNuYFGOmxs5POK1OgVipzwHc14VmYYLZQ
kaatP5fvqXdEBzf2uJm79Y5XaFvNHCFRAZ0KiKxBh/bj95H0sc27DhHdq9/7ArJ/qKaQ7DpQwFZw
ZcY/tz/PenD/tsbmVFkljIGpl/g86HCMguQ2TmbO8bu+bhcTTASA/3cUk/dC5cFAg1S/H+kJsuc1
7PE8YSJAEiZZ0BLczDBhA63EazLovIOR/sTnrXPxhImApphnNU9Rg9LO+UH38AKBl4cE+q+iJXB7
T9eHCy+BQBgs1TOjFwYFpyFtm28P0bHeT5iGSzyeRPD62XBxi8FQ0YDuZdjhkt4T2eqE2kqgA6mV
N3LfWNvRtg4GF0sMlAZDhNlmAVtIre4M/75IrhqVcwStF3YXy8ZAqVhJU9rT/UOb1qWrGAGnf4s9
tHGgOT+xMbid3dIuB+W6fgrAaTI/bPu4jq8XHxl8zWQhr+IID3thfVDbQyu1lpDdRppszUrlbNvi
OsuAha+Uc5+MuKH757THdCYesqlIMOVMNO3+NN2Uz5qHXO1+OlFtdPnEix3OrmOJDOJAFlRdQ1FM
zGa7kFRLmu+2feRZYOAjyNMqBAkDLu3pU6u+SsL99u9zvhdLg+53bTubtPKgR/f1AFGb8kYcr9Lq
jigv25Z4njDw0ZIhksYACIWs5ViK2bkX+DzMHIxS6B+xyKEVHfKPYgJ3BlvyVK9EUttb431zVaGF
jcdiydnP7HzwUDZZmdCvbwjSaSo6a676k0/+6PH/sqUVBjZKCM5JcoWUheR482weZ3JOR16tkoOC
CoMbaqa14NhDBblXMeDQSLjhm+YPUapOoSa7fxcJDEaIQZRFvQ8cLMwXApIRknNAiPdhGFwYBVXJ
OhO4oPjNXsyJ1RHBq1TeNDonotkeUL8BeVPW0oJTto/IlfQn3Fr65cOzU8AaKtRylcENeT6YBIod
+3w4bH+K9eathQ26oRYbBvImYJqf3h8C40eo7vRXw1m7ld6SHbmjD+q0yiN+42kD85Cb7Wcwqgjq
CBnMam+a7tQ/JjAegZX4W34CjZhkg3X2IOIuGNj9eTjVx8jjFXc5IaIyQNGZTaKNMX34kc5qdGfC
14iT+XGdpH/DYm2rpMS8AW3aSH51boFrdoyDqdzHrZWeGse3IP7pTU6O4YPuKN8Ne56PHGxXGeCo
hSRFxoFbL/HPvnhqh5MSgFMYPcRd92s7jlZNaYRA+QrMxVAK+ejqVGo5GL9wg1NDaK9rD0GcWj2o
DvPG0qSv27ZWCQj1hTEGP1TBaEuhw6WqfZ1f6dS6HljGlfqmIXLiPcSSnY6vLLy62RdGGUyZ20av
6xKJDfQVW2dKLSqQnuwwGHXKfwlnytfW80ZItm2abEWoHcMoUSJc68r8bZzeTN7hv95E+dspk23d
j5TSyLsCTtWvswfBLVfaJ7Zu62fhLDoxZTzkXfVXS6saWKYV0BObIC75GCjgi0v0wkepUNmVB9km
+x5sSdmtzB2XXo/IiyEm+PshEH2Q7sC1ubaE+mEydoKw181bg/dkuf6VLpaY2AcHOTHrHNusEadd
pxC7SXmNDP8Q8hcbbMiHQjbFHbyRAlf5RZ83Ui9EaoO9rDmdE/wIvrS7P8puF9+KCfmwDKIhoLl8
lqunrq+u+6hwOXuZEw8sM1xRBzMai7GXm2qyFEzZBp0lxrI9ybmtD49GdEVyB7rCnKsYXa9Pd9mL
ayzjY6HKWdPQJjMRRNwYJDKCzjaVyGqzc9TFbm/ycp7V82ZhkDlnw9jMwYwPg9pofJHzZm9E4s1Y
kj/JfBZmmCQ7n+YAkylIsqdCsTHsgVHV0hIM3gA4J+R1+u+Lky1T22LAeuNWomvfQg2UmSpvV60X
U3VRlkXFhFQvy5g7guEiEur3m6yxy2/bEMVU3c0OwxX6QX7yn3vX3w8XBhmnFFTHzUzHJ6Lk+xKY
9wPFMm0NEkP5nekkL9uRv7qEC2sMELZKCYJd9Hg54iicAkm0FHXkBAN3CRkMFKo6SfUCS6jsKJ9C
ftOihoK3eXkP1nletsFdPwYH0yqqY2lC7A22fJzBhFHsBJt2O3QP/K+1up8Wy8cAojHPWmsQYFMi
5/twwBxMEd4KYrrb/koyXaJPQLGww2BgP+AAJiGWEBpQmLlFMfJE6ygQvYosxQ2OugtRJru6Eh3R
qs/mwbBbDHXUZypUuP2nUEsbfwlbayirWNZ9H/0d8YHmPMmu+38JSXPiUmEKDs3QtnUS4TTTZ+l6
SrRro6o4nqzX9i6LyhYdFCOqpDpukBhTwpxFbY9XFeVEicLAoZFJ6gQmJeBUoVq5WtpG/ViLjbP9
ZTgxwhYd+kLSiriMYSUST31QHKpy+CYVrZOYJccU7+swqGHKIg6sGelTn4R7o38hev6XFhjMUGNp
7hVKCxYI480c6mf0z++312v9hX/x/Rmk8LM2wqwBig1SZ8nH4CTtTQi8CXZiKze03S9xBKd6FT3I
bCKZr71t87ygYKADY7CCkqU4vHzQugXB5Mlp77VdyYtyGlxbG5aBDn+swXs7ol4+HQdXdE2v+ak9
0jtKd6jQHiX82HaLE4VsNULOs6QgOa1GRe2xzbSvYS/tylZ+SXmvJpwFZOsSaYBURtTQr2nWd7Xx
SPsmITKy7Q3PBpMv6Qb4XSQNHwmTbFYDsJXEs973HCvr5Q+doOtKwf9F9gI0YnBDHfoeL4+dnYF2
r7KV28ETb2Sw2YPE6WQ6pWM6KSc01j/VxSrj3FDPaSl39F5nQPnO/6XJgt3FN/n4+ieLeLHDwF9i
TILuN2DJibqv7fBc1Adf4exlnisUsBaZoFFnJinoe2qt7yXxu1a/NsEpDjixvd6UoWN6AWSMukJY
tmpZ9Md8phxbrSN5tQMmt/28N8GG8r3da5ZhiVcxCFA0TgVnPQh/W2UvJ8YsK2pWIUfrxZewfMja
Qx/EnBCkC/QZJS42mPMWIh3CkNQRjvW6DI51KmTWVGci597N84SJuIz4yNIpT0PR1PYce2Gv27Py
sB1uFLa3XGHCbYhS0JejydDBvd8i1TGQrsroXIxeoHGeudZzocuiMVFndqmh5Dq2LaUnIXsUKzF+
J/LFn3kfhy7rIrprRQGvc4HjNjzIv2i/TGG3L40D3ke73dFnXF5hlPed6HZbGCSZqaEBGiXDQfpS
a7s8+1mPd9tfiecTc/gqIoR6JBMvSqCT9sQ4dtrpD4++y/dhjtg6y2M8dOL7UFmD1IOQO7izUPZ8
pl9peOFdPXirxpy0ZY8cpTWADnne3Jih4qlyf8zkmaOqvo51v71ieXaJkpcgBkF8QzI71x9RtOhH
r+cpXv1DdnQxwyBCaUZlMmowo+y62c7c6owxuGN09J3KGV3Qqh1B0A5CnskB3bzg8O4Z/3BrvNhn
sKKeJ0lTWwQ9HQ42LQ9165tgp+/QnGWFFi9F54CGwYBGUA6GLJU4QMq0sU31Zk728XSl11dKQOzt
yOedIgYDG2EBIbFOg2eU/FsM0VggfqVN+YKtWCKxh9fZ1rz6LHCF4HhOMjhikAQKuwJyM2jBWZJs
2vV0P8pflGZ2Jp7SEC9KGQgxQzUS0gkvG5LSWHHiad2jWfzMuKwUdA9voL3B4IgAeWjT9LEJBlsI
XEpLUYEwZPhSulQuR8YU/uwWnmilECzmfEcagVumGXgxUiOWhBIEPT3UWohT7MqX4Kp3FXy7zkJj
O8ccBzHZ8cm6mLVACQZKcFA909t3s8t2yBA98bvkZp5/z3OQg2fsGCWS0lk1KLuh2r7m+cGYHojk
bTvFiRJ2frLKSuRTBlLQSFHttD2RTLCl9n7IeJd9ni8Mmsh5q0tdBl9K8qzPCfL4G0PnHGk8yGJb
xsveRMphAkTm7zIY0FMneWtPQEhIx1L5aodHvrvejH/JR1lyr9ScorKRcMDRNhvdy28bVNegFnRq
voz26FKxqOaEbm7T4VFDc31lsASVBsMklIRisItnCaRfwr3vhdeS3dry/6Nhcr2sZ4igVFJkCPqw
Widt72tNWOE4qlxwkxtHqooE9fUJ7CUYCXS47cGru21hj9nchIxm06cgjJAh/A6SBUiR0rcO8eY/
OrJksHgn3vpD7cIkkz8YeZ4bpSzjEcINZrdxB1dxY49meyBcPApnqtQZPxcHjBsc6126M/fbm3F1
j1zss6U9qYsSoTfxScvwqZmeSNPZZXH/dzaYrAKUMPmQy7R8GPRWYHwNEyie6l+2jaznLgtPmN1e
TH1dmykqO/LOABud5NHNGLimKzzVpxJznVCwR+njijzEOz7zzfoz2cI8k0xoMUZ+yw5Vg9qBrKwt
vMROZptPnVNbLTiEW1s4zJzW8vWkYmGTSSr6sSbaQCWoxJ1yN7myGx3D3Ep27VGzfKs80rNw2vsu
jyhh9Q60sMvgQA6FdNxNsU864apIMZPgg8pQvCFpYMmQME1CO4kftz8vL06Z1ELw0cGVaIhTfbhO
orcw24d45/87G0xa0Yog9uklOgUBDaI2BHl6Wu5VoeKcfzxXGJQR0zAOVBNmJuUxCH+02ima/L90
hYGVBORzSSKjfKDgFUSwa/U0Du5frRZb9KtmIgp+jdPVAH1gF6W2Ic5OPvJ4HTiYzFb8FFmOGrzo
o6uz+jIbD7PG2USr2cglllnuuXKKQMSNTmknEWLbT7/VeNQR4lORcKd7KAJ8Sh0XlhiEGKGTaxIZ
Tw/Fr94Bm8nRcDDJY8+2cAStrsc9zXj2GHQotSxR8wyFl/+x6qEj9wTaEqg/x6dhLx3+JB6IqSkg
iZEkVvIKUnhKIU7YoVWavfr55JmpeoxTZbdtZj0eLmYYIMDlsPRzyh/VkVMuuGLKqe+s3pdA4fg/
NxgQCMJYnQIVA9qz+r2T32QzsAb9mxw8V93Pv/OEwYGmlzo5DVDLHnzf04ZuH87TH+3RizMMDJT1
oEhii+AGJ7tt5Bllt7V0TDJue7LezHNZNFb+qdKCemol3G5LYxf0rfVtGsHYG30tYslKIdKqH3TJ
Ha3catOTwm1uX3/UW5hnEgwjjYY8nRF6/pkgd/IPUIS9qiGdyasYrI8LLSwxSQZmEPy4yPHQ3Eq3
pJaseVAdqFJZRfgjaysnhkBeJF3JuGrHOgeo1rPvhW0GP8yxExTNxxRu/U7DhFZz9NY3XvtOwGQ6
Gafk9A8Zze/gef/oi4KgX+CcGgKCmmqH3swSibAcW8qjYlUHeskwcL0JXYNT9+Z6SU/PhdWSJBDO
o6HUuPWB6lHSp+7Ebr6nX1vw+qp/IsAM6jZFFAnYifAU89He2PpxOtB6Yd0cSXyT+rdByrkjrkPW
xQQDxMGYiaFOUPYU57eoeJqlV872W0f6iwFmzRpfynp/gg+9N7nNPSWWzGzFCQ5Ugl3+xuuk4/nD
QHBDRN2PDGpOQ0AIP8fh27ZDPAMMBg+6oKpihfqOOAQHLS5cxZc59551mL8sGQO+IRHCpJ3QQG2G
pV1Upyo+CUVhB8ovNeeR2f9DTF+MMTA8Ej0MkwpVnMFOvk5ujrKRVlqNR/kB0rN44jEE0O/9OdP4
bY+tFsdKK9c5nSP2Q33fYPhFkqHbOE6cE389dbqYYWBX0qZp1igzFd6PMGZK6T6xbdWvesyJh38A
+IslBnbBKJq0UDygRf3xiuy1/+rc5Dav/MWJPLYk3Cmp2UUCkloFtbwq+KqKf4k3bCFYl5phSiBz
4wSaYvn5N6HDkdXI1vYO4oUcy0up+o0MuaF3SkVDtfyjtBds8SDdzZQY1Y1ueMOTvJBjMEEZJ9PU
AoRcqgl23GiWCLaofuYgHe/zMMAAhZJMTH28tkRNdSOA5ztFosZZuVUbJvQyNZBoo1mYiWq5UCNC
6Galh4/u0RoCev92jSfsMI8AnkiLRzux/rEWJpnw9tUmweMA3Gpc4rW3tMyFuOvt0Q73xYMSWDz9
xFX0M+GeTCRNk1lJ0EnTzDihkqBtQWyzejSbl2mSnEo7NhqPufbTehJJNjRIJxLDEHWDTSNGkJXU
dWp0TjMfI+GoE07GwPt95vBT1KkQ+9rsnFi6Nc3b1OC8X/N+n4lsf2pGtYoQZ2G/a6JnmXzlBBwN
qA9ozSwQE9RdmJCyb+bOSZ57R/VoxbEbwC6JN4WdzuNy+bRPGWPMuTeXmIVLxbR3RrCrRidB3sWx
u+0Qb8HY027MBT+ZBbw4QTSrPRvJ3V/9/nshcJEhRnkhaimJS8c3bFV58/uf27//eTt+XKP3mu3C
gNBpVWbqfo/jenBpFbGwDcidjHj6TN3ghkcEt/pJdFFVTEMF5xOrO9uNQyXWkdJR3dmycnSMISXc
iwuFkE9BtjDCfHeFauDlotShVDi4NMgMJ3whOzpHn9riPWcFV0N6YY0JAQNaJ3NdBOiwfKXdv3iC
d9IXFdbSO97BsxptOoirQL4lyyYLL3EwmZM0kx5tVPFrCukTa/RNZ9uf1S8E0XBRAo4poHn+eEco
ppLmBSUqN021DyAUM0PcHXwO3p+YMUSia9AfBg3BRzN61PZVKwApYzBSqh7qdiAN3jbx+QKL38Ww
DW05k7BY7HMVGkZVuRkQ29Nd86y4kGlGHKAggLd9V8k4WcinBJEakySAvgpGJdVkHDLRwxmIYNV1
BP1JSh/D4nlMj3r0fdunta+ztMIANEoPRaUYcKmJDgTkpepdHXKYSD4XOBhPGIzuFaOsY7DbOc0x
wQPsMdpXO+V2vi9MC2T6IhTnEkfj7aJP1zrGKLNny2Aa9DpNSkdA77dHFW7il/FutCVbtrKHP3nf
Ywwy2xZ0gQAjH8hKSThTJ3tCKveSgoSTjrKrX8Yvf/Ph0AL5Md67LjSCUEK8i5VuRZoDbWyb8O5C
nx8RPziFPfzRSiw1qdQpUQnuCMqcXhwhgd5YjVNhtiJweIPZ2yGvsQxDmJoN8iiOeqfMJhfqnEeh
rPYtcHcYuc+xa5gOeWhNxeyjQQhLWFJAGiOWooxe++nUSOQmuxSCtjRv8F3eQ+EazkImFeeEosmS
xo5ZhomWgvEqLJ05ckh8jnnqA6un7tIAE+1DTrRSknAMhof/nFCpZM+7zsFgpZW/xeeBk0aswsbC
ISbYFTOus1nBlyn1g1nvsqS3QvKyHeGr0fDbhs5GeByrObT7tB6FwcoZisHWw+E6NhKnFjJ729Tn
ch2N84UtJs77aZ5HzQwBtnv1ofpVHkovcNV7fx9XQAza2c6/Lm+vIdrqP+4tsfWjWspw65PSzA4z
wUsn3RYbXs2ft4wUKBcJmRoostBhptkpGxNabTckgrwSmqiQZHJOrHWgX6wi3QYLU+I4pIWQ4sii
RU+nuYYht4FMxXN1pUETPXeFg0r+IL1YfjnmmCyKxpCGAjeYGV3S/r7Mdy2v54b3oZgz0hfbNtYn
fKhA3IvBz1G8af4kLV96wRyRPokIXhfS0snSY62eu5zzMMMLAgYfMgMPdUqH/doieS0CR53fqjm2
Gl5lcBvo0Iv4MQKKyiwrI8epJGReX58EHtce51OwbyV+HRsRiSp0JZnmKTDmQ5r/VHhzQTwjDBiI
SpAoZiBiPDfPdmTOj1MjHrNS+7ENOpxv8n72LnZLZaSkKUOcdq30S8/vikC0Z8Mxck76xfOG2f/G
aOaoL2S9E6UP4LQCxeljGfzaduVzM8VH/GQvEkYfSkJG8bOz/TOeg6/Nh/rQ7Cifj/bQG/bkxBYY
TnnPtHRbsBezxbZ5h/XFEopSaqhdDbOaKp+ztLlrMzw16t5sCLuijXmPOrwvRv99Yc4krRJmGE93
pMpBoyt6jfwf4kPwpEBtBeDm+G7mlPa/7i1n1pbBhjBqM2OqsKf8/BTIXji5gXrY/n50W26tIwMP
qRChIVREmodr9l0zpHaUx6e+CfZylEvWpGpQqkcbVy5xYpO3oAxcVBFKn3kL1+qS2L7wMmZnKF+5
tSFxjibqwIaDbNlDkFuiCkjQnUD6Mmo3pn5nts9xed1Aa0rRH7dXk7Pj2BLIFPRiN+A/kDJ916rb
vMss0eckYP9w1oK1Q8VYjShqTCxmQxS3eqT3ToIeqdSeC4tq/xQ78Xb6LgZOdUWrE7w4WYf3i1Em
FAvfR7l1BmSBYjvAW3jw3M7Iav9k+S5GmGCsjDGZkwAnehu9ARPV/DngJQ3rcXcxwcSd1mjq0NZT
52ioF0X1j7HaBQbup7237cr6vvpthx1ECswsLoQGx+50lEBqNe4D0ForXM6Mz0887xBxscOcWBAR
qJuIJl5ycVulbhbG9mTUON4PQduAjt/YEf1ZbUXOruKEg85ksHj8TUbS4WKPbmGrKAVHqovD9gqu
I/zFM+b0CmLDwGg6PEtTNbP0OEm9TCS/9MYnNhoKMlckUcsJQJ5b9N8XMJ+2qTLUIrqSgyjfD1po
6WrICYz1UhLE9zRIMiL1YlkS5jghqdgIKFehZ/Twn5bVKkULcg7qXt41fh2QLsYYh+YBb819CmOC
eZRzRzRuFB5PxnqlYOEQ/RsWizajrTE3S4DBYOcHcjWf6v33ySMurRPwSM94/jDYNxZz2QohypZV
8NpLTw0JrQzNMtuRtx4Fl0VjsG4o1MmfOxiBFO9rb3TfyGzstk2sn0oXEwzSNbFcgXUYa9blp76C
Lr1aHCv/MSsyR4FPiBqOT9ywY4AvGjQhEnMJd+qDiqKYcB0XDmZoMLE97QdekK+uIJGJqRM8CH7i
rRbVAm1NmoJyqX8bR6ZljNwRD4own871hQkGgerEL0d5oNvo0IOBOAytAjoPjoH5AWS6D6HibH+x
VTha2GPgCARaM+rlI26bRmIlqmFnSmhNxbFtvYYn9rSeVC+MMdtWQ7+Sn0Jq/f30kJwEE/cVTnhQ
+ILQ/L2L3yt+gCKTA7mfh6vpaQJaZ4nIsoa6CxMkmpoEvhwjSITcmo60FuIfGmL5j9HP+Tr9WluF
l9vmoek4oLgaLxe77OUurIQhjqYSj8dl47RZe902Juc9chU5FiaYg3Kq9XEu0fHmRIlvtRKxJuHc
SO52kKxj4cIKE5VR1EBYtdQ7R377j/JC4LYnI0fv6LhLPN79gGuOCcqEkFmV4xhdvleY2cWUk34f
HGbcuTInhxDfXzrHRCUZpXAGUEHMXbKoiqYSW73pFK/FgYLIKFg9D7UonH/a5IvlZI6WPNHKGJP3
mOOabgId76LCXVXuFY2XePLsMMdK3gmlWTbwrM8bB4l7qB6VULGSkNOMyItz5mSRpiCsSQU7QvoY
aPd+9Lj9iXi/zxwraYVbjd+gSDJHwk3cQeE8FXgYQWNq65swGEGSWhtqnIpOMdnpgV491NkJdlDx
le7kV6o/MPAij7N32TtcJUPlPOxwL6gypGTmFwEXcczd845InhkGIiC7ITWk8gs8DJTgMd+lV8U1
+je9xJ5ucmlH33Omfc07yXhWGcgIIXhepjq+GalftXEvdE/CuN8Oi/VHgss+khmcIGi+BZevhmYS
dIdi8O0hdL6jhf6IpHAfOH/0QLWwxuCEEtZl1wk9isGpaJHyBWMUPlfZmYd97LNvp5V5HpspZRRo
vuKxHKcy+jdfR7f4MeTWsC958cHZXO/EU4s8N/czQQzEHIwMoJ43xupaCv810c3H8/ddaXVhIk2T
bpIHnL/J+DZrNyFRLBAV/1EwgKNPlUDMARm/j/k6QdV8kHz4kdVWWljlgc7jil/MEc0ztFQ/fON2
atEY/owZF5MM7qWlmehxFkA0/ko1rWAvgUQy3/smJhILnFS84uD6lrqYY2BwbrqhqzXA7ARC8Wiw
iH9N5JftZVzNBzEx/b9VZGCw1XC5r6D/4qQVXiwz4Ufvg5uol7xE0Q5qP3HK+ByX2LEhXxuV2Fdq
0O+2V62sW75xV/Jawv5hS/32iR0aatF7Mo2B2ENj9L/dLgcwit30ruSKe3/m4O3KoUto/IGAFq0b
nxhozTwZcynJUXpUegt16l0YH7rydYpNjqGVjUsU9AhptJ3C+DQPK02CFM+FgBqJtBu0J1XhnOpr
8EpUCf3bmkm7AtnuEAgRd21OVTiFPZQw32cpnBg6yEdKSVTvggeR1yKy9qk+mGQwVjYNoUblhz5b
duh+pDIVMmYMhF0G2vSCBxkr0ffBGv33BS4RVcQcagdrw1EIHH9HpxoMaLRaAbiX/uKV9INRBqcE
dPU0hoGGOH28ljsnbe5D1fnXm/iDCQaXxEjs9FDGNVxCOTXFg3mN3jXjIJPbbPjXWhIE7JCLIGFA
aUgata1CVNp77Zuu3+nl94KnJbEW6EsTDCb5szpmUEJD50vsJcOxmr7/xXJJIvsuL1ZjJPsmuqPj
8ovZhaCBf+5bzyCv5fDv4e6yWLDEpGLCXIs++r1LRxZc6IpaGcQjeRKO23sIRpjMS1MUIx591ILz
19GrD7mX7fJT/DxBT4v/YLWGdr+/DYwxKVhpZLhb0AcPSaqvel+xlACEykR9LQLF3f5MNJKY0/bD
4jHYYAZhXygzrR4EslWTq3KeLLGJ7ch4C6E6ZfzaNrcJDvCMAYegKiY/ydFm0HRPUXJrFs+Dwrt0
rCQQH1xisMDsTb2X6ch2jwl1mq9U4w7ypS4Ybva94owcRN/cSHCJwQWMw+elmmGvRoEnB+C8lAfO
mbR9ZsAEAwdEERsxkhF8rde56S3tQxLujStaOB1/BlwCO95HYqBBaLKqlP6PtO9qjhtnuv5FrAID
SPCWYYKiFSzZumF5ZS9zzvz134H3fVYcDHfwrfbOVa6aFsDuRsdzGHTCyJ8C9mvpbkzz3y/srF2c
SsQyTkzmZgEqAwwqc4vSQTUYjJ6K2+UANXZQOXtp9rISyLZZmRR1K2DvYjrz9GWqWvA1WwrWDgLj
mw4kEfbHaLwzhLWXdXyr6QYF/JAj+AoVewbLxKensYuUe391uMkXA5DXb2MM1ADg5hyIbIB2Ww0/
hAo+I0zTJp15m200r9X5j76RxLCy3xccRVBbtqbY8El19JynN2r4JLk1Pop47ok+DiC4BkBvzZ1u
oBzGUd/yq+5gYCoyOiRXMmiFfzCnD0mCg+hAi2MbFZKahdemDL/ch7WTNdA6Hp40t+HuE73eE40Q
fMSglfOUxtCIUv8+mLeD+lCgCC25QP6Fzy/Qtg1mE9uyxFnFMaCFPjWocrc+em0c4gTobziUjuk+
7bV3Gplf4n/1BYEivxp2BFRmBUgBBuurmX6ZM/Audu6MikhlyA63rX5/H04XbDcJK21W4NW9CfuX
9VXt8hmVmwmrVh0mMcl1dltLAtltb/EhUbDijA5JT0L0JeLlmI+V2wfvSgJoHFlGsO1tP+QIhtuU
PVsy/tnA3OpMcfRaNGgWdP3LZfWQiRHst2Vam4UpJlmTVvHS+dBW8X4sD5eF/IPr+ziMYMSaWgCA
IVnwdHB2X7fe5y67AXMxOF+AGfYQuJ8YMYVlfQgUbLnF5ImRh3gas/RmyG8JGmJL/11yKpkqCOZr
Goo9znzwZX7AVo9X7fJbNJhdNXTIPfdR7VPlmncysrVNqZquMz56bMKkT5+r0QrVWVs0hGZzgU7E
0VR+msR05kiy3bWpGSs5QnRRl1iaWTr059UkuyqMaI/K/RFEHnvJLW6a8EqOEFaoVjCXlYoinPWE
WwRwZPpLvTOc8Lm605zC7Q+LbBH0skQETqc3WCTtmPcUEoe6cmhtOVX2x+VDXf5GCGNOJQSEzHE5
owhnqda+j2anLfpvbRxcz23zrwmpeMT09/2pYgqiAxZBGXqegIY/smh0uvjn5cNsP4wrCYIrwooU
mQaCwE99StNDdcxBzD04SeSWPRxtcv3/0ZXafPVXIkW3NC5BWta8i6jbVwYxPHUmfov0up3Z4Ixl
4laR6k0UehLLRisvK/4ZnMqc0FDvbbjEqbmlFeh8Cy+oZePO20JMhrF+ahmGSImTzHlvtBHcO2T5
QAJzrOle2pPaVvQPIYIXrKnaspEnjGPxsx59Bi94WTVkpxB8kWaNw1jw6C/oenfOUifRnhOETJel
/IMCfpxDdEWgOY3bDpEZ+uZgYiqOmJ68Zx4yAoyr7TQPXT3/sshtA/6QKDgls46UWCV4P4ymc1jp
DhjDi6N9WRwvy5FcoDjjpWG2MM8oLnAesERSpYeCBI+hKktGN4+jE42aDO0BbKyc+qOCFjQdgXrj
ZcpbkMdu1mturWVOXknOs/2pdGB1a8BbUjXR86lDbhMs3WDwheduKCour4g3lZf8CJBVN0QII2v8
b17hSqIQkE16FypLzEdt4q/1cK9iKK+KZR227XMZhEPGU82yRUBEJVVDbEyhH4CW5ezGsQsyJsDA
kO8Jc9k7whjpXN7muVYSBaVnIKZZQDRaemZ2HQMLP2puKJOtiG8qxkqIoOdBXdtzwCJOM3mfFq+V
1e1IfxeDd+cTev4hRwQ7bBuW0JLgMFry2lVXUfwayZ4pyX2J6AFxrIL1o4XmqfHNGP9qk9bVSCc5
x3bBb3UQQdsAgFtXxLLh8b52Hi/T24/0dsK4ROHLC36b/nslTDDbaMZ6iqpDWB6/p8RTZADx0tMI
z2wThlkDVgK0NSrXuOKNauOo3du3k98BYUhWaOHKdJYYro7Dv+CqBZCrMe00E6MYVH2xsUjU14av
az8MMD0RF9sMbp7Jhhf5A3QmEkPOhJkGABDEaaQQ4N0glQZqVIJZGroPbLCkd64xvE/d/WUN5+Z4
QZJYuGpJ2JhBw1cCtV8aOeqAPg9+JEPkjCqoLVPZWMumtn8c7Pes3uou1USpjLZEM4/QwenLqnX0
5YdW1r8un0omRlB3OtIwmxfYrbXETp4l3ojOAJP1ULaGxnS6Oo2g6GCTaAGYBtJTjqxLfP0AB5v7
mGT4YdhO96IByDN+ylz5BAD/4UtfTTCAFpDZczjh/SWALk0PqR9gDkW/bdF00w7R10/smZ+cU7AA
DdU/jNTwvMBKnDnrnSy4s0KZbmy6DVPFWj4Wv6H1gpSFDjSeLIxqxH3mdHXnzDJQg021MAGZAA4V
GxUz4XulMSDRVJIDU508xNr1qL4sn9mx1fHc/i1D+DR62deznhmllwF5KPMSDJxgiuadd0PHa+vn
J/R8JUy4spKOJS6TlV7Q7LLmyS6BZvJyWcR2CLGSwd/ilcnmXTSYJe8ho9IHCPPcNwwvuOl8Gw3X
6jbAgLp3WaLsKwnRuU2nTmsVCLTy+0h5LgASS8Zfl2Vs69rHVxKiFDulS9xqiIssBEaY6joEpf54
WcTWfu2JJghBygywUzLEOEeWuRag6F4WIFvUruIr+n5onOSOYwCEnuztkFyfODIW1ANW+CjQDco8
AJ1i4cTD6MSJ5N2QSRFKBXljNfMSmwjz0vY2x0D/lNX3pOz8y5e4+fZ+KJ8mOPKKmTiFDmsy9s3x
L/KU6CDvpUjUQZwSi61ZS6YExDYM+4IxyD/M2rl8kM0XfXUQ/hesrIhWtWUkOsK8tvtZg7Q6P/R0
dMPhy6IUkjvbDI5XovinW4sKqigJpgTRkUnuQS2OQafMehzN4I9mVGf38rlk7kGcDbOKPDSUGlUp
5bCAxV49BD+r6wmc2EicwHAQ/iGRJ1M8wTvEepaqZgKrmnbpY/SM8gqYG414z/srfPO/mRz7uykb
YdgMOQHOYKiaxlRGxW5bwppyzOqUI24Fe0RjV8kCZHnM4B+q28xwPpP5rsUJet+1ej9THXGSER3A
ETPEbjzdhK+Su+S/IoYRlmaqxNJ122ZimDmFJjj5DBgxH6FO/fKWPRv3ALMHlZ3yPH3CY6yEiZFm
hW5eUdnYaiLTW0IjRy1mRyOS6u/vX7lwJDHAbFIbNUwV4xOBWbmp8nNZ3MTQHXV+o4lfBLdleJ1J
QQC2LG59NOFrJeWU2VaCHn1Xhm6UjL/Sea73dZL5xtylkv3RLV+1FiYEMT1aRz2I5iovWn6m5I6F
3y9rxZaBrX9f8FRBHCX9HIWzR7pHrXpjoNNpJaqw5QzXIgQPNYIhmkZATvD6uDpmC0iq2vbGHG2n
YCAb1hfJjW0a71qeEMJMS1vUVgukAd5L5PMGBmhfjxxeqtkrUA7JDMXWEou+lif4KL0swDK3IAHm
nKHJT+Xe8JdD8wqc8LfpEXMOAMJN4KZ+xjKD3soL1oKFsMbowypvDD4j7mEcjwHEEZQC2EbXgezP
l7VlodpW9riWJ4Q4mtouFuHbOlO/b9hLkYPdzoz3ibafa0Q4THKxEjsTQ5uKNRTridHsxfGr0nhV
UDpG/n2S4vqfU6agOYGWM1I7/IOdIazlelK0WaNjnKN0lOsUUc6eAzjFX/l6P5jMn7IZ7M6cdj7c
yRr62/b3IVv4hikzQapWUuzplj9L7ZrFb8UoMfF/MIgPGcJ3M/JG08IOA6itP/ucnz0oXM7NzrOU
EixTsiBh+6H5W56IL5vb5dQsvPw0Pmj730OUu+pgf+UMYZV0BnrbQX4IE0JTkxO6gScTGOZAe2cv
tvJ42UFutoUtHX1EVdOpjnjgNMBimRbpnTLzhUKwG3vJvaE4PaB6gMxPPFD4MEdX5NROm8daSRUe
mbJOmW7pmE+I+tm1qhh48xLz2tS8lQThZUHvOZ3HlE9A5N8b6ypSbup2L7m7TQ+1kiG8LklSmxVp
EEeZpqe/g/8B1ejmOgWExhMPPFIpXIbsUMJbo49ZS4sQtYtiivcaWb70dbE31f5dcjD+0c8Cj9XB
hDcm1Ots0hLU8+25RX0kPIC+4Vtr5reWXi1O0yMiifvOMUr2Z6yi6lrIijSbznH1BwiPzlgv+Rhy
cC8yIyv3MvKHpT3bk+wtld2n4J66lCR5laMDmL402D7dtaWruPRtBh8d3z8lrx2VeI9NiRQzbnyI
1LSooJasSPKljJE69emT3jyUWuhUpUQvNy9vJUNQyy6OlXRMoSUsvGXTAy2w8GncEGWSnIV/hDMt
WckRtNHIoyhqQ2jJMO8ikjhT8WdWusFyW/aSgZ/Np3klSdDHpUyMpqkRClTF99Z6zoMvdeMGxpcq
sd1WZtay6xN0L0wGUtYR5pmq6rYz/ag40OHrINvfkSmCoHrFlI+lYiLaiEN1FyR0F4KSOGp6/7Ip
yw4jPI5gnlrqoEZ3wYhqNwO+YDqR/bJg6ZjJIKo2s2do9P902+QDBatcvULyVXUV1gvqCP252W++
tPt0X9je5DYvqp/uGtk292ZZai1SeL2ACQMAGh2vVzo7lsPr1sXOshzFLaGODbJozj0VP1UyhInt
1Gx1VuEBM2cz1yhfW+vt6Xs657tRiQG+qluBM5LA0ZTgWHXGw0yjo2Ioko+6+XpSi+ggmjHwcAun
7tKsGYcKHUOtrrTvQWZqzEmmef52WXe2VfRDjHDGgqQFuNmQt+tWd4sq3LWedp6llN5/EyO4RGs2
jNqosf2sKwBXZPSnPdFHS5VtvMouTfCK1CSJWjO0GazmmPcPRifJ1mW3xf9/pf3ZRAEtbYG6Y8yo
n2FIMCCBn9nxy+Xbkh1DcIVWOtisqjFq1Ee/rLJztG6SaJfsIIL/y2ag5wMeHsNt+U+r+6aWsZd9
ZjHEWmmw4P2ydkqozSc4p/DaJNch9ctIkhfILkrwfO3c2VaUIYSgyvOwvFna0+UPsf0m/W0d4oit
0jKMl1kYiFFM4DLOS8aOydJPd2xSbGfMkuot1OLqJlcqGYq55GTiwK1RzckYTkhA7OQtt9xELZzL
R5NogC4YvpqbSZ0CKNmb0TO1is7Nmq+YbpPomewYgt0jgCyDiMPn2SzHfsuDGv28fAyZAP7/K4tM
OzZkpYqJ185+KMEz0sl4JmT3xP9/JUAl41g3CiwlZ0+2cpVVjdvI4oTtBO3DVHTB4NNiyNqer8pz
PHZO6L10TuoOLhIzTLxkfrGXcZltZ9QrkYIHYGNBE6agujm6uu7SXY2qNPUb0Aw7uad4soxado2C
M4gpqFTiBanaxP4otBwM9q6JtbTLyrAZrJrEAB6KxQAZLLiDASwqelmBhjPTFVdTahfIXkCafzDZ
Q5Y//idZIo0wy8u4TMcO41DhXk1rp9Sf7MBXqIrY4OtlUZte6ONYIp1wXFUATq/Q7CH5r6LYJSUm
K8o3AqYJ46lppTC7mya1Eid4hiFq87AZEW9l1PqRYWTANdMEa8wjWIxLVjMnrYvZj/um9sImvSmU
NnP6rtYcGraak2ZAexjCwZAkIts2svqzBFdSRaTpk9ouPTBY3jR27vdxd5jjeJcQsh8Sdiza9mAU
9nEi45cpzg4sGQ69jv2ivlFloGqb6rz6YwS30xA6Z4UGv2bSyo2zY0tUr5GR1cs+hOB6FqCxN1kP
uAmMFP5ZBsmXOPrXFJe8brg6h+B4QiPWmWIhdUAD523JFuR4xpcALanLGrztbVZyBG8z5a2WITvh
/FDqznD1Q+Klt38hciKklnWUpboieBvTBHTboiO9a2e/uuE4Gs+c4wZrdON7+sw3EU1JZChxPbbg
etRwUXNSQCIbvgZJ61gtcNyugf7oTDLXfVn3qDhWX8ORxlgFK70luYm13dItTjXI/PXl81BxvtSO
w4ZpPPfp9GXXNqC9bYvnZrAOEUpfTSBrsGyfiXf1CJq8mogQYrV2WQdFAMhgejNxKE6gtpqSYPEf
lPBDiKDsUTWhKRoD2uJ/9ILp1+LwVw05u/0Emjws60OYoPGLtSRlHgGhhvT6HZuTB5BISFzi5qXh
qbMMG81QrFSehiadqdiJyVn3pqW+ssfxdkgHv7WWV4nxbvqhlRzB2QWk0HNzgC4031AH0pzfC7Au
dtv4XPjsZWB4k6nfdp1hJVPwfVOxNGHeYd6l9W3bsRCe6KEDa2qR2v3mnbe/GLN3+aCy+xT0I6w4
oSzv1I/BUuwrZRmuUJ5Una6IHv6bJEE5wiWxwC0D8uIiKV6Dxr7Jm+lKy5rDZTH8Dz4r3nHiGGwv
YVRcnAFQxiqM2g7JPUrKXtf5JQNwzNw4IAS8LGj75j4ECSFDOOdalfWoeFZB5hT2jqgvWba/LGO7
x7U6jaDulWUOVhlgtIY6HZYTnjltZn6V7w3PdKy9srcfVNc8VPvQ0ySx3rYBfBxPMIClsHUFDB4Y
68/pzbIo11hZ8CWn41d06VsJCt93gdnhG/L92/KOW1iM+cj0yIeHMjeVmPTmgZhK4MI1Fb8q6F9d
siaMbeS1ffpaT3dqeLx8mk19WP2+8P4W7VxVZQ5LCuv3eaycxtwxW1Iv5n/j2YWBF1tlzKYayHdO
vV8/jogGa+zNNXPtlVQ51G3gsmY6xO18pLSWOIdNW1qJE5xDhvExbbZxJLALOXp3BTw/hxYAz5fY
7PbVfRxL+DTjAjBOK8UwVGZ3jh3ujcl0FRlZAr//S3cnfJ+IFWE0LoilJ6Xfp3n3a7CrxgmS6a7K
y53eULfTewlOyPYFWmhzMtMmZ2C6YQEUjYgXtfLy19ygF2l8nSvLY43smd9W7g9BgrWqADaY4x5F
QIBuF7EDiGWeUUc7280WzFBwiwpcGZfwplAbSwKEGRpoAIVyrTnGaUZyivzWeMyjl7zZX7aozdtb
/b7gYXtrmbJcB56LYgEhhDam0w/5e6CmnlpiPviysO3K90qa4GqzhlYg/0J6Q67ojo8QdM5frDuW
xFHIrk34VgsCMlBr89a3SZ0UKJUUZcLLh5GJEPxEmiXtbE+YpUmit7y+jY3M+YwAg2km4+xppn3q
iIwAyU1S4LIis/PaofTQ+5Mgom6f4W8R4vqaPqrhpFJMmvfZ0Rq+mlTSJOV/4pk/AHLB/x3BErQ3
o+agdEuIgnMNuP05u7dQFLTj9CUpLX/oIoDMLm7c58+Xb27T163ECkq9KMzMhwSscyy1XcwC7dOu
eMkM81O1zpUcQZ3VrKJmxHB9zfA61ncGiJD0+DMh0EqGoMmBWZuYPOeFyLzGYpzqJ+wGqyOfcgMf
H0pQZrMnBulaXkazmmcF2mCk8HAGPSI0evlvH0d48OylsaLfbCEtkDzHeR9HhWOFEsXb3EixVtcm
PHdKXo352OFAnWdeZUft0dhr2PlLH+ych/vjTisd3TcAK/XH5eNtO9SPmxSeQN2Ouk5LIHgce6dI
dhre2Sx37FxiujI5gndQurADnjdix5QUjmb7fVg4YfI4DJKUYju7/bhJcWQpUY05VGtAecZ/FjfB
ni+PN9dNxCE6gJH1CZIJffXdxJGiJgVCFqAssNBjgg5pbyiSaIF/9wseiQmuYRxpEGoNMB/aAKs7
BjsOk+62ZXuYBvuPxCCSR0LylURW7DJsp26iqIPlzZ2l/iDmYQ6+Ek3mJLb9ONwsVlsJx1I8fSoy
rCPlBTyep2s3dQDweFlDbDtvtj8kCGptdwlp1BhuaLzqPAx77ezH8BbNhKOyB7qhZ/+8bEXbHvxD
nKDdtgLmJZVjLVkFj/LvTWSXyWealYioTJuBNhQRluD09BCMVdmA7shS6y7J7npMw5JR1ujZvLq1
GMHh9fmSgLgKGZj5Nrvhod8Dz+6gPdH9b7pBV7p4tXV3a3mCMpghqxesDWFnEjD/5HbGWI233KkP
psMFskdldPpXWWFlSwM5Wamhga0U+JqC0CZe1JQWKMQGzXK7zK2PnW7JS7gRPSL4tnRUHeCODFUs
OwzovOTDUNR+XhdVA5LkoIz8dsAaXo1NiC+JMlvMaSNQnPmkmMad3cDYPaJZteJdVs+N2ZHTP0V0
IxHtjF7RK390l93wmw1q1B3lMQX/QHKnecBKBa6tJDM9v2MuFBCmFLRXGhWRoIY00VXFWCp/Lq+N
/J7KRto2f5+ZjAKbBjVGEWWgT5u8t5Km9gOzdTvskHf5k+Te+BjPqfvFEVCLZTaGicFcJASEJE5G
lhdl7fPp136f79U9EEic1JPtKm+QXZxKEr4Q7QqF1UkLonvUlcGxovjUZ/1vtGFwdUlU89zkToXp
p/63CQIl1pqq9pEA76wqvaKD5lpDdrx8feevyakY/gFXPWMd+NONVuIDkfKLTn5ZiJ8bsEYSiXbL
TiP4xUVHbz0fYWdpEztNV1+hTuXm7fApMUhsoAnAZBAfLTxZCZvQ4PNz+2kpsQYQHrVqf/nGzgsS
/MY+ZAjPVhnVXW3HQ+33NB/uErulrqoNAE6LsGwR1K15BDbOY1rS7utlwRsBqGVjZ90CkYalMY0K
DjECLnk1lPAQddXsUjvy62jYhfmzlRQ3dmzsOn3cdVXttENwtUTMjcbSNbL+ps/RVGyC4opSRWZ9
XOdF61v/TcJtJONAaW7jNgh12AN/xTlHH+q4E7jrIl+2FLFpg2t5wive6mio6zPMggz5W123+Ar9
rdLGu7CxnbImu9bSrlNtBpR6cW1OstoJv+ILxz2bKWyjKrSSEc6mCp122lfjfAiZU9LEtfMfl7/3
lqKtjiq+TUZHWls3gspfWFf6QWMi0ygzdZel5Hlc6I3SB1C4ODEH57LgLWM1KcW7qGsEDRvB9eBJ
Dm2zwSFtzWvHBJhO10Mog0/Zcjx418EGo9mosImns7Ka6EuuVn5UdcyJ2M/GbBdXM5fvaiOdUNz8
bCthgufWSBWMAH2ufODhNEcwOmb1bWcYxYPOkmzyFbOOb9I6L98vX+TW6wd8cMZUzdBwUsFga80i
yjzCuWYhuynCNAL7p9FK8tLNi1wJESzQiAfA9ww4G63uR6agPPWmKn48z5/RipUcwfJoPbeogcG3
Ku3oFDPx9F8K+/WJC7MABmmrJhDMxLectkFiDwQvbIhMQL+vk93l39/Ug9XvC3rAjK5JoAG1X0zp
e0+V5bEFKdI1iva10+lh7S1hZEpRXvmvik4DsQkxATaCPoY469PSMJ3AjNT4ZB+aTvmYXmE65Z3u
ddd+SXeyiYIt611JE6d9qrI2MkKjzk+K+yBBC7QBprohmSHYyEAsHm/970zioI8WKWM69Fnnm7d6
5uZ3isOxj6g/AKMDSDHztczzbx4L3F/AN8TQLez0NFABlXuzMDPs/Gh8pcsuxqYCCn+X1WOjMIFT
rYRwW1tFQ0YUJZam6a0fvvQ+Lycjr6JOfuRMBaCg/i4RJzuT4B9YE+VtlQ0tQn7iDoAK7w7WLtmZ
XvEnu4F+gPUmCg+XhcpkCu4iHsqoUUOoh1Un2PVDqKSrGBjU/c+IQQQGIwZon/iGFIXeMWXATSYk
cpo6Kv3ZCjAE3waK+98kCRGsEiexWpbQRLU+snJfYZGlkriNbW3n8eT/nUZQPhNfiZkEMjDGcseJ
RhQ3u+Zb8cq+c4t9tP/EkQBQBNQobCTCX52q4VSqgTp2EKeBoGr0tfpbkbz8NxGCJ5zApNeQ3sbI
Qja8Lww4EwRPsRIQydfZNik+XoI4Akmg+AZWStz00xB3vn6voUNTo0MTu+T99zKfdGd2U7kpWsXU
AvcH5hJOL67SkzgY5xz2O3fO1Ic3XZ8e5j79RJrBP4yuWpRg8kMIkAyraJNCNwBXoGmPkRrGt/iG
6OyPWSrZ5t4YD/tLB/4nStBuq0PtYkIdHYmTE1huFYPnJnITL3e1Z2IdOVa9/AnZ1vfVAYV7TErA
+UQ0aX3rqcwgsd2XbuqaqjO5i19cYZBRoiY8eDh7IoEaZAKNGqQqIlJbis+GBnnQ8KnU0e/buLe8
ISJq6LWTvqjuVBCGvXJ1CDSXphSFBBR0+9fLNnEeHTCwT9iGxUwOi2gLrrHNAnOxjbTxgxhVn7Rl
iU9aI/Gtthmwq1x3NHfyxewlbyl/VC6dXTDFIAnCYV7S1s9Yfsea3iEsOIRT5LVFKrnmje15rk4f
9yxorlIGNEgiq/n94mhuxEcc/XofPJOn/KbfDX73WLmFS2UEyedXC7kWBVIiwFMIyk2nhjmUbRl1
OV6dLhkc03TC4j4fnlP7mP/7MX5IshGxgYJKs8+WkUpGsiXNSeuX+Z9F8tTLaFy3XAyqTbYJliET
1XwhDA4sRPRhCdvXS6R/xS3JQrenkeRDSaSIQZw+J1NsmkhvtUZzmyl76Vl67KkM7W9L9WxiAqDE
AKgtYGdPP0sOjt2mHKB6UwNwzjrHdm1TvesUc5okk1GMb+mAjZRHBcc4ojhxCsZGe9tWS73x9aX0
kiy/BdMVJqNhyj128lpU5f+tOePNWcnjh18Fc7XRhvVSz41flNGNHWDvJWXx3hyolw3p3VB1knx9
86lbCxRuk81Rqiwd4nx4qqvu2N4OBwAT71S/vY+lWwqbpeu1NMFbDWGDVIXhOrXUGG6Qno2RWwTV
/FziWye+lhvjMxnK4tcyRNFjP5nzHRvCThZPnqvQqdMU7CGu7aIYS6RsDQOznK/atZNYbt796/15
iAEdB6DruHGLypMni0YmQ6v9QQUnr3ZVxok7ypYyzvN1hFxEh3sCUYqFsPVUY+yaNXmioUoZZq9h
6BvB/rJGblSvIABLkirqd0y3xfkL2sxpMtph7bd+/YPzt5ffOJUEAMyk7a4NVw9ZlGLIh3daz1a7
MfcfjyhW19DG6tihyabd6vccqTv2bXesPfuN0/JFD7Iy+eYlmlQH3C+m9c58Sq8uSlwHSCzsdrQm
P9IW890MdUUGG6WdCzq1b0HzijRZkjzWWt98Ayi4M+67o+rED4Fn38eHDAwx2TVnEyh3waPxvvgJ
3jY5Ssumo9Z/r73ixTkbFTNKsw9TTAD7AF107BZ9eWz+jpKc7dzG/oqe2e/8A424U70smsCK4kiB
J8NEFdbrFgz0BRQle0kpibsMMRKxofkUZoZJRbF8njNbWZgWtz76pBZ1Zmhruyu0DCyYVT2lyo/W
KIbCaTPLfgHqSCKbkzz/olBZvoeJxAe2LuY9nVHHU1tPlV+Fj8F0NVSSSGujgn4qQAi1CjC+pmMO
AdpD+sIpnxJvcrJX87vlWki3x+v6qZAitJyryKlQwasYGLcxagKhRHkJa9DbNm5rMu+ya9m8OuSg
hFlA8waUw6mKLHZaxmkEIYPyRscbo5e5Lv5XnuoGTrESIDw3LM6mtGrgG2vfXG7NxiE+r/jEbjV8
JZjbkKOLbGQhDDmwjqlZQJbaZ830phvVWBtz3tnDeC5aC6XbHZSv0aPmVG64k4GobV0hBoEJ4lPo
ninmIMxYyGiiveMPpe3UJnKepJa8YueGjBOtRAj6N6cVCqwlMu1h2gXZFcFbZuQukbWozsXAX6zs
WPhWVWcvMWMIRFhaBG5fIl3Sgxarmnb6gHHjSaIbW8nbWpzgiE18Iq0rkFQM4LvTD8Nh3Cl77SB7
WDY75Cs5ImK4QVOkEbRHfvY1vlvADO1lXuBlf6gPZeyY3xqncbO9/vOyYXHDOdV7fpdoXWNGwMQw
jGC96miQMGLITKkd+4DLdCyz/JIbRuSEqfWLhKlE3rkWQh5VYcEIRYwzLSRmHfYpKLp8vWauVVrH
SCkk3+vcIZ2KELRw0hQrCQPYVUcaRzPSb4a+HLCH9qlUCR0sfnOw4N+1jVUAro8BQEtjm/fLlcoN
GLudMg0RsRH8cfkbbeo7mBkM00ZQBYGC89OnXG+LBSGHta+bm47etmHnJDjhZTkb7wduDjENHwxX
VSRMp4KGThsbsHNwTQfwnNvcs6O+fweZgavuKyxAFw/FV/J4Wejm1/rt/7AnDNUQFDC24wAAKXj8
sxoJM56s/KoaB/czQihGbeCgmC5CeIxl1SjZ3KFFgfKLbfaPVFH8AGg9l8VslrOw//W3HEH1llYt
SNVoSFr2vQvSDld1wgfDM9658cbedSY516Y1Mfg6zcLkF2o6px8MRCQtVTNYb2C6YfHDLmXshNtf
528BYqJezVqW9R2SzCoGT67Rp07DNxBN9dvlmzs/CE+zsJaK1AcYqeKgDslIHYEAp/Hj6HlMiEcX
IvEK50Z0+jYJehZV2EBXGjx/HdvrwXNT/DQjvzRkHMPbYqDJJkWmhXLb6RcJpqavcgt9X7P+Wekx
2Nxf4/4l1yTJ+Pl34aeBP9AMC31scXhsGsrZbkFP6VtWiiWyQ7tErhLLGkZbX2UtRXhoSZZHfc6y
2p/H0h8L9WpYZGvP5+8PDqIR3eQLPaBWF1xO3afdkncDpgAw2THM420DrDqHpotbaLofW1PuX9a0
zZtbCeQfcOW1h6mKdL3CzQ3kS1QedbIP2qfLIrbPhEovAaYaSMsEf50ilQiwIlf5RbarB+JUy04x
v9vZ9Ux7iQM4j01wfbqhogkFRiXtd5a8Os0ETJphrDAzY/D08JDu+Z4aOcg6NvxDn0YJp2IERUhR
qqZBbFR+WiRH0Ho6sd3tUijGZGe3NOsOZdRLfOmmIa1OJhhSOWDTFavqlV/qGb0P+yGoHIw/zV9i
FDEOZqmpkqvcFGhgHBN7zwjLxTfCrOokyuwZZ8yfGK2cefQbvXJn5fmydmzU0XCZCBgQ/GBiEMw6
pxrYRbYVsgKpRoeRHoZRu9wHPMJ3zfA1MDvJOVWkArmZr5SEmCXlXgnO4gnMWwAjzQE4mb1gQg3w
Iv9+sA+nQzsI5Sz0E89GTsMpmPS+g2rQoXiMZ+YAFCh3qJ1KXozt9GklSHhrwzjrzWrCqRpP3YFh
0cWQUuzykd3cQ/4EiA7n8ofb9BwrgcJ3y8uaLnXOPYf6J8rWsRk4UvyZbRl4OhB/oWQtvoO0zsOJ
WCaej1IHXgH9UkztYc6XzzyGcLkouHBSRbFrGdGp6kwNHqpRq24XhqU9e2rRTDXekoUme0rS5M/L
t7fhFFUNbxXOZKmIZAW4ulEnvaGPrPTN7ocOmPAUkM1d54BdJYsldZANSz4RJfhfq7KMeakipKGt
7c0jc6qu/oW4wyuI/u/f4RNRghJadBoHO0NdQu2mvZ7Gb7XaOoTUktWVrcvTCdh80LxD+CqWhxcU
ys2Y4ERRfauphyq+rw3QJ+cqmk3fL3+nDQ0EViYqqkBMgBGL5IplXJkR+iYoUrGv2B8fpt6JLYlv
35AB/wq2FhOo+JSJSedI4yiqBiPzaZddlTb6kIqyi/8fade1HLeya7+IVczhlWmioiXL9gvLcmDO
mV9/V2uf4xm3aOKe7Ve7aiA00QtohIWxIPJ9K3agyGhJQvsdHDGg9nfcm8QlgNtsC7Rb+aIowON/
FbBaU5Qlb/vMVuJ+fBULwSuSeqxFkyl8hbAh0tNLUjQZktEYF1Yd2aud0pkM9NZYpgOmYkdw8WTb
lrp6ithvjPEV1B7flemFNJGkUa8KD90Cdm+U57Bd9mgdcLfFrAaBWFuA5bIaki78KS5Tj90FvVZ5
ihrfTEVxRM87teJi5UuJpoUGfcyUIAjkDSLvBAHlwKTykv6h/qGGwRdpMYEN2cd/ocuVHM4Ttqwt
bwkhRyx3ZZbZQmoQH2XVLVkwK+RUWD6F7xwLxlpO9QZ1iXi2ldBVj2ydu+WJk2/dwL8jtUdN7q7Y
AXaiYRbdFNFZoPPp87BHKSQfgUFLm3zRrN62BvljWkmEHUgrsaaEnweAw7/jM3HXKRuNUZOR6vDE
Y4xsZasiQ8XWR8kHEIJgSNACibWE7cZYiqkJNrwIpehaIAPUQIEA7e8SEsEcsIt93RXagMfVchfc
sGmIYW99ZauvS58Om1ZsUpJYQU5Bu4Sm8g5rULTWykq4YrBXSdiDEhR+hkEZN6rar9aCp922aa59
RVl9615g+XT+ITR0cYTGwBJXQHsEK4Bdtg8V5RjX3AgqxixlJSPw5HMtaLYpRayYgkppjuWRyYNi
1fWnYAJ1Q4TaiN83ClVzWTOaa5HcjVPNyVIGCe6EjVYxgtrRZzNVVPJ09fSuNGP/fwXAXRwGlmCi
2yKZgr0WNKdIqmwsKSHwgxLDbOZKTIoytCVPOMAew7CReDuNX+bqXzjgq0CJz+mYwzKFiATQUWhF
+6HOPhZGaWd47lNIxWKT3x51SPOB/gEtSWiF15B5/l2ZaiikSIvnzJV38a3hL/v5PrMleKtmVzjU
s+B9dpuTxt3dxrKqtgjQqxb8ABVEpLLRYm86abfVz/A8+mVgi2501B//x1vFSWVncPXBumyuYsPI
UkZ1EQST3cxf5YAYMnsP+ZwQ7mFgGblkIeOQglJtchdk7QUDYKja5ifsFHK0z9SmmnfXmJPH3SlR
a8NwkMzMHcXwRWssMCvGSQ3ShlbapYaIAnhkNt72QbLf3DIW7oKN2VR0eQJjMYKbOkP/jEyFM+8r
+pxa3OUa0V8lwGJTt/ik2WxsennFA8tp9mz5yezKttP8iH50I3UP1o/zbS+1amBxJqeaKS+l1RZx
CoIr41v7k604Ddx6tNMS7In27Ou+uA9FOzpmDjWf+A5P3lS+iOZUrlHtwZl2qasvos/K3po8OZI4
EM+H946Tk8O57jjOBTkLZ2ah2Bbrtg44+G57vz5kx9CnWPHeJYs4YVyyqFlQRsBCZ/R81BrWwL8k
0k0Xfm6yH/pyKuJv/8YuLyfI/M/VBce2tVyW8yRzNXFmuyUj5Nu2Jbyvivyuz1un0pUIS1+KqhoD
2GWD56SOOdqkr90iQqNO3+06yXKzqnOG6Ee4RCcBXGjzIvio8/tq2oOsM8udvKdaJtav4y+13zpx
rv6mqTSXHGWnCISUZyl5CAsqIics882irgSInYI5BRmX0Vg+mEYNZk0nUSjaPEoLDjjFrhmmLklS
t7TiwxwFzpJRhL6UCPb/V3rUQ2fOqYbLPZWf8/K516kOZvY3vgfGy5fg0EMd1KrOauiQHLpD7eBp
hA7wnXUDvkZHfbHuZSK5QX0YDjLaqAZ5YlGkoP3HiEjw2C3HgSz7sB/ZUorDC0Oue8tcakCi6QbW
aY6+m9iWnT5t3yxKFQ4o5iBS09pCSKA0YDYqZxuNdp42d/62GAKP3t41VybQRoKoiSpOTB26HRba
gWcEyzur/LHqhKOFIUO5Ez5ti3xbLrlxgPy6KTFSLSA7O0APyxRBegU254PmKe5yCtz2MxuOQl3g
Rn9sUNdPwYJKvdqJs+WfSpk1VMakLsjwljeB7Fvds1USXoUSwcVW+qRnoiSkqZt1jinfKqkXNlRo
xX5j6xx5hBgLa1o6MwUpzci2TbmRa9w2WCDb7bKdQCj0h0Du111+a8m7shQ57EepwGIBuEl9pzoF
2naxoWZywNFgN6ktHChXSdwzfuorK9VorAsIzNHApx+V4mMvumb3fdsaVz8Unu6qigqRjLze7xiI
Vm8zqsMWkCF+KfJPQeCHOlWJpmRwOJuAo0hMDDhJdanv1Hk4B/CRVSx8/DtV2J9x9YX6ZC6GysJd
1quPUfoQ1g9tRtzd93kO5u+vjot9tCsZTVN3VZYsKdgtscgFdzcNwQeCcahTgKm17mjsQgfdlkjq
hX6u7rYVfJ9K5KRz0Bu2pazIFR4T6OH7inXTQA4ht7+ptg4CekBFRo5jrT/NrhTmcFhD433dZnBh
6kP0HUmVV+RzpC/CMwYDsZgp98HR/Nj/zxSvnJ5c4CZoRRX3k4qoqvtk6U+tcBwGwr8wm3sHHhe9
eB6mXuzn2QRdrlsUWBwnqWeM4BD2SBkLX+tVhGEsSllk7l8/Lneig71k/vJq3hueamMbBpYGGA+Y
r7TRCkCoxyxhSz0Of5tlrpOFvVumon1K5mbfpyVaqlQ06o7p12JGDxdhm8Ql57mZwHBmWTGL17Lz
iEJi77G11Inb7TG2NDnRPveD0M5ftqVSX5H9/9V1rCIhSoS2gdC+O41hdjenVOl3HfivLIWDldDM
umk0gMP9sTpUfv6cD56CaRFbchRv3mel31LVROrrcSjTlV1WLRZeSW38MzA/9v1ONrysfVZ6aviM
OkAOUcRKkPNGRyzSBTt1PJoN8YHet/3/fpVNDj9MSZHAUinDv3izwzjjsjvtlr2b5VO73zaG9Zfs
1ZfiYAN0O8ihThnee+DjwP4pNzjoT4Nj7UofW7aIftb3Qyi/a8bngNHK2iWLhXezujOPhT/s1Tuw
d2GCrKYCHZZs27jMfNkg1hfdDEyDvdBFJz4te/Vg7GQ3eqACQ+oELQ42pEYZdMFE2NaBw9KWvfhY
ndpPos9WyrcvVN6PMHO+2WEOO92aMyTgFuNVMGM3Ug7l9GHCXkOwTFL4xHKIW4fIQQXWQGQD+HQz
VwTFrV3305NiNY4xV6dolB3wFB+zBGvKBO0cRcsO7VmHbetkd3ZLPgcjSqnpZTkhMdf0L70ue0m2
B6uYXYHF9+8EceAhBG1odQW+IXblOtn0ra5uquw4JYT9r+M9ZmxAk4KeXb5lPGzjois1FuEHnT1o
dwvIQVvz87Yu6/B0EcLZoxo2ndFXIdCj+TaYt9g3sP37DBHef5TL73PR77Jg2FbO8gx3GC1Sp38q
EDQyrRv6RQxne+MsFpXRAGUVSfeQFcDCRPRx98inL+GxM2bCAqhT40ytWIJJy/QwQyB8KxePgk6A
OnVqvIVFuRBYoFJG7BS/RMPkocjjzlJ/j1SpbanVeVoGu6+o8Jc6Rfb/V84+QF9MHTRw9oq++InZ
gDEnv6mQFmhSDB8p/3N76xu+Xz4a57kk7KibelPAmEzyrIZHudulZIKI+lLspK9UMuKlH2sTjh5b
5btzfgyP6GSzFttArxKLr4fn7IdFDYf+IS79pZnGFXf0tMJYk/qfBITmVwc2DNR0tnIqHdNFn+0T
Npg74klELtil9skSKmtcrWdoJDkIQg0qm7MzLeJtnKbftm/1elZWuijIwQb6o9KyqBCLNt9mTACC
mMuv0HF5mo5YbQhmkRaxoh2S7W1/eJ9d5HJw0pu5ZUYm3i2wSWyzaZ/T526fIvxFisAuHsZXKv4l
roTGAUufN4sogLLALSfBbq2zkMV2VftBfO4nIgFC4L3GgUqs6kqR5rj0Glbbw116SqLbU9BQfnrd
T17OkAMXqULnUTiyF3ZkGx/MneqVO12x5/v+W3HKDwh7joEn3pYEpv0h9LnI5dAFtJa60BoIHo27
/3QPPLOdpY0TeZnzr3I7VwbKYQtGAcIkahE7ZrP41MaBb07SYKvD4A1GQSSFSc04kMkGBWRFsQ4j
yeIfhSDiavfV4uhiV9zXA8Yq63l6Rq6zAvNxqwp7s9KVh7Sq4sNQyyPhm/7wnPp1zjyNnIFJvaTD
RjLckdEDmTOGVaXbgbWHgGgocCYiTCHghp+r7LMx1JV0RHIw170Mhf94oujc/vDGuajEwU2ehO1Y
zQiFlvlelzR7ks+tsl/Mo9X+AG36BP5PQ9iLIVV3Ja6kzsENSFrkdAwr1GGUj5r4mDeV3Y1PBJZS
QjiIwVWch0RDIh7NQ9lgT/4bXXFoi5+HY/ZVmO35UGH2TCPkUmI5uMlTLRwlvUf2s0d+LcpOFlrn
ZlMl3owE2ugc2lTK0psVQ+wwTWxBfK7R5pqXtxj3JHCNEsTBi9QlXdQIiMli+PbmqM3fMlDnGNRC
0lUxGib2ZIlNnWmcmCKe1dQo68ytQtHRi9c0OEgIzCuNuFbrr98rQTyCKe2S1z2+T6JKTip87wxX
x0NAwdLIut4vwXHMkQASiFNcR48rsRyWGXUgDLkyZUCPCiNUqRe5ppudJrBR5T5SroRXYMf17n1w
EceDVd8IRQlGKrylsDEyPlr9j1b8MFg/+v7j9jVbgSnwQWK8DvvFGHcA992MOOxEQ8V368rGQ9XQ
T9XsYVvEmh/4TQb3yTQlNEfUhhnySj4bIEWr/611w04OZDRU0oKBHnd0v0njvtSUlFo8CfA6nc+m
zetdi4YXz7R1pIwzZ/mwrdyK3V9L49O58N6t0kRj7haT32CypvzaivcCNe1LHSGf0Q3yrqhyVcNn
8s3djAzTdAIXFbgkYrc/UQ8QSifOrcRGOUixPmcuSLptS/qqZD+mMPfm6H+HWnTWYnQexGGgp+G7
CxVkfcSo0BH59KVrjOk3U4sSewl7g/L97GHxziauJDGNr547cRNadS42SLqfy9vyGBw6W4D9DTck
PK1c3N904u5ToMpgAVYX4CAadfzpHKFUku/u8bQqTsqONbLld8Gt6ZlEsLXitn6Ty90xpQW1Vo2k
livML5Vh+gOCV4x4bRv7KljIGASRdA1wwQ92FUqlZ0nfFe5YfwsDpKE1i8LZVduTTezohS8xMHX5
+5eSyn5upxoPi3mXHIJd4QuBI39u3fQpdDCtetfblVvckPlHdjzvDESRLMy4oHMdqxd+F5voUzGp
6oh1SR/kI/z9TX1b+IEb7ianPIgH/b7x2kPxEEZ2TraYrap8JZud+pVx1npmClGIao3ROc3Z8hMX
HcStPSa2OeAJJzkFsv3xS4I+d+peMLW21OZOu6vM1jRzWI1yZ31L99Ip/pE6tQWSRdYPC/YCisN0
1UyvdOUuYiaolZyPFnDM2ssxFk90NzmdcqWkcJcwN9vQBNcUEjYfwFq6V73EDe5zJ0mcf9ZUYYLp
B5ksX70cV6pxN9CyhjFvWyvFUiw2zoZCDfoC2OxXe9Z9pND3/6YzAAZ7MVrO02XN0OsFFjYgac48
XeihRFrtB3QGsMeqfhu/bF//tffGtUA+KpmmUddTDX1tEzZ9xvtlr9xWmNhL/x/zgcQn5J9PMmjW
B7jy1K3QWzmBhVGUGttSyD5L4gbonK9bgnpQUwmXT90pvvCS+d1JPui2/AmZqF1yAxPdPkPisvNP
J7DJl+g31sHTXj/0yqmSY3cwTgFea38nhwMVDJMmrVShvSIzVAc7yPVidrFmGTRez38niH3IK/SK
6jgdZktD6343fK5FSJKWxjYwYzmbsb8tixn0e7jSQG2rYUIVuyl/l4WCaBQGLaIgdcf4Mf/Jmuc+
Vc9bt72LGM4mUh015VHF2TXW3ho+juZrBK7qv1OFczhg2wSDS4xsxOB34G/p9gpWlCZHag8TpQpn
BoMh1MOsI99TB/LNYMVQKd1js99+W5vVqEe5nBhnBEKQ52pgwghG1Iun4Sg22OCCR7tSnqTl07as
tacYUOgijPMhDTapmX0PX22Cg4wNmOeOec6w41V0cyARVSx8a4vbsjrOmxRFIy2jDm/CIII1zbEG
mPRh3LFGg/Bofv/Wu8Wt4i3hQXA14h6/2fSWdM6t5FYLDoopZQ/P9La9HZ+F0G5eY3Bnmb7yhZVj
WZ+efItWDjc5FzuK2nytEee34+a9zDSC9MEamPrs0g2naj8iREFcFKJdULiPnpc7EINvf2Tq0BWu
VIAZICnPNdxB4WTezGhgEezYm/b5j85mFYrGRmTE1l2kfuhS7x/KwhQOZ6RA7PI2QX5L/NK55rG6
i9zBLhpIxjYgjKdHxDaz9efdxaQVHnG6dBkNEd4uzmxknh2snRn2poJTZj0E03igII5UkcOfsa9n
ESuWcL7tsTmMYIjOnQqO3UkW9MxU4IXRqPIPgUUKh0WimEp1JeGTGsVykGLFFZb5pJcZ4STIw+TA
aJSnSetMJA47tzqjf3FvPfY+SDXwfkh9avyPUooDo0xLw6WOAA7lfJfmp7Fj26cJjdhvbEAAP+za
jXJeyQNze1VqD+lDqXwLEe4pRNc4pQqHNGU7qllbo42xM/bJFNla/jPGqqXti80+8pYuHJqE6mw2
i5XD0pXPSuaRu5UIJfj5sVZTCnUwZHii+CXP891sCjfYVvNXSvAtCKMmtWpZI6eqoMVh/N5lxGN+
rZ53jbkqhwdxkIc4J0QHnbv0juYz8nsQKH7u/fBe8qqH7Obfpc0uEKRygJBUHXaDZG+3ZvQiJDjN
+2o/4R3YYS8gld6k7qjKYYFaF9k4pUh/a5OfK6fRSDw0hO0ETIyF404wnrDmyeyeMXN6gxqHs/35
iGiFzztFcjRPEbg1We+9Labfcumcp+d4/glGcMLcKXPk4CGslGLS+hjeu/az+KmqnF76+nfacOFJ
JKqhqZbIQJpNZtfl4liDnwsY8e/8LPy5LWv99iJfx1Ik8rutKvAX/4FwWTwU2ERfE+QI6wH+r9/n
W9vA8m2GcsW+DEKtfteB1ZDt46ZiGoZk70HoIobz711dp71eovsmbTHkqTvl7A/hGVOZOys96RmV
Zlk3gos47jZrYzbgMYsQTpBlu5VLf9CeupraYkx8G76prR7qoUWeGGFxf9bG72I3EbZMCeDurJUJ
spo3+Dh19tLmvd0lFLXXuqO7HBQ7yKu35JJ2HdaJIR2VNIdKeGg6xNfWq44Mx7YZU3K4W4lOENXM
0FWAAdz7dnmazdopwL0rUaPtf4iyLgpxd9OYFT1u2CtvdEYvf8y9bnFTNoQL3kIwaVuJ3RLlD8rW
OCdedVKSSykeR30w7OWgcMQGbeZTuNs+QUoM58aFRZ/VnPUmz6N8FDMlsmdl3Oea9LAtZ9vmFJF7
BlRxXgRBDYuYzJuqe1WotcjU73NI0IeinHQzmoJm+WEMYjsRCMTcPiiFZ67Bavk6myzcykT7Nhev
c3yfl1QSa1UJVQZ5DTYwiEjN/35t5mlQYtQLcTGVJyu9Cc1/E+5c/T5nU1E5dgKW7qG9ObBqt0aq
eo85PKqpYD27eCWGs6l06PK+Yabbuf/dzDT6o4u8PxJx22a1/qi9yOIzmdmQ6aXAwLL1Zm86JH66
A1mIeK/txjMbi0Dez/pMTZauh3VXUjlrq+shG5IyYG95yR8+pA/NPj9Et4rDRvJDbOahpjFWre9K
IOd5kmQWWnNQIFBT7WL61vVftbAhwql1lLuSwoWOnVJno9L+5zAjdNZ0rWMh8S3sSpCe9S/l6/bX
Y/b8zn1fyWP34cpNlPHQ6n2HY1zMO7W6z5bHrP1pladmoLYyEjeLp7iq8IqUIxkmqQYDVsSMhyFq
qYYG9tG3tOGcEep2IThsEIz0Tuc2B1YwjG96fzx3O+rVv+r3rg6OAwpLD7UhLFAar0EYl2KBaATV
dFVwAoNc30UdHQcaWhxmSVTj95cPxbnC5t60d9XO1V0Nq4JNcDPagtsl7rZlrL8rrjTkMGQZx1ZL
+gLN7u7MRjN94VbzRn/x0KRBvmJWo1UV23VAdIUtg/ygZNdivW42Gbm7RCDGC3UM7crGLig0Pwnz
2JbN6tmctH2wlNSNW/+QF8mczRRabWmTzGYKvpS5l35d3BYjT4IHGlxwDX6rcpstqcqOFKPNH676
RTBnQUOb6wZ2drI6aXXQndgzsITVYxAm2vIpeKSSr+sAdpHHWVGBfQeGoBupm2a7JXmQdF+qvhA2
s26pFxm8zahJHyUB2lPML9UhUpBntG61LywNNvrI9/nzC8W2SWjFJzfNZeqsrEepcKmehPk8p34S
EF2zhFJ8ChMbNgVdjfChxAxFpr05k82HlATOt5RGpKr5hGNrPnVu9qTCGEon3s13vRs9Mr4eqsJK
nRrnZrLYFJu0Z9+pOMUjqhhHszhs2wJxr/gU5TyrPZKHuNGD/L2cUFPQHpI+dvLxx7Ycmf2t70H/
l80pTNcrFyY1aZBFEuoypdecFzffW/vkgLZ0VBQwlD86qrugC386BjaWiSInvGfxAUWgS91mhYMR
xoKILjP8FQkbnTxlfqUfU9TImVT1dax3VPaP+oQcfKShZJS5gk8YBcc+2pdWZAchlWemPiKHGYkw
Ly0WkiE8ACeWtiyuqLbuAFqFNs287e8osd/a+o4cdmh5EbZGigBrQrNZv6sfW0wz2qkzYkW9z7hs
C8dyqxvhnD1TIELcPz7TWaVpu0htk6PCK9tYBXGosJKKUI/d4Q31+ERnYqiVLqZICrKAFXB/tB71
M+73Xjwpn6kBDeK78UnPsCinMYpY8ic5DO2pFn8qmpuLmb2tFGGDfKLTzMCYkyLT58bJdy3/Lsn+
3MiEjDXaKLCY/brffH4zEcUCu5tRNMNazH3hhqf+R6raqF19YA+ayql2LCSJfizUW5DSjv3/FbCE
mqQNWJaOjIN4YwWCrUv38fBz+wQpy+NgQxT0rhY0A+mz0huUg0lRsFCGwKHEgm3UjVKrMITOsMsI
vR+d+iwLsacHNVHzYD+1ZeAcVihiPPbLCFFzfoo0jMdZdpqev6YGhXxrs0+/WQSHFG0oIRYcgbU5
1vhgeTMD+mFffAhc/TwcGUmlujcOi5d5oUvlOwmjeDd3ZQaj3jYIBqrqpk+9RTx26e6vbIKfrprk
XMZMFYs3ukdzOOF6bf8+pQIXbUSJltRRYrKXWKu5YHgBq2IXqZ6Wxg2hyh8eEb8uL98MqE1ZukQ6
VMjO/4wBpY54Vx40J/YzR/e2FfuDE2aMwCB6M95tbW5FrVejBENxnZ+UNnspTfs4cTO7+Mh6kMAY
Ts3e/0HBi0h2wa9AQixDTSssEc+HIzgP+530ErjLjjHYJKj8+mR35Xq0c5HHgVKAbQpYag7bF7GN
GL7yddh3tnqHUSC/2gnfF+JJvd48AHLU/x4pB1CRIbWdzLI7zZDvo3pxm0Zwp/GTFtf3gja6iQwe
5Cz9UGuiqwy9X2WKJwjYPB6MtqJWp3lSD8Nk+paEGAzk+0o3UanudeC5/Ins/68+Abru23lCPQUd
M7usFRy9LOxavm2qGy1SibtDfm8O5Sar78WSFbz0L9j/4sVfZuj5BXvk0eQZYe7khTDpdQC/KMdh
XaFHamKxriN5xiYBTEG6LfaeS3j6s9lSNAB8VmwsNXtVnrYFr4PEf+WqfLZYNCfTQidt5kr97ETY
rZRVP/v8098J4ZJ4ehvUbV8g7tIFwZ1n3amKV8EoCFigVOHwbsrjcGpEqJLEzxMyJSl41ZTnbU22
bRCLQX63QU0Mpahr0ZBRZKWdJJqtqYljtg/Fch8V1AQNpRCHORo2bGnFAgCvyic29lcP7HY62xqx
H3nvzi8GwP6Iq1sFlAmFcVQwM6Y42Axrq2RBdz3gv0jgoCXJxqadWTPYbNyW+jlqJ7dE2lj4GOuF
3aj/8zovxvH8C8nAdP67QuM8x0Mfop1hiYrbIo38WhEg528hQhU5iGgiTU4DCXGjuDN3KVp7U2fZ
KccQU6iFQ8UjlOFx+KDFFRZHhcjSKROCoep+TmOnlHW7Nl91QPNf2QTPlFmBnjxvWLFvMHPMKN8n
5ddtAYRlv9U1rowOq9HDEpOKuRua90sx2fnUgiL2w7YQwrLfIP5KiJDIlT4gbeAWcmPXy2TLA9Vz
R0Qi6tv/X8mQc3yYIYBtxx+rc7hnjZXfrC+9yzi+/h9RAXVuHCLITWXOEsZ+EPgg7+aAbfEtJBY+
6ra1q322nmD6d8+jX9f3rS50paIUL60saAi2hHnCzKCXNDHIQx62v9Uf6jwXKRxIxEpUy6IEKaxl
UtdsdpbGI8ZIehs8FUeE+HD2+22hlIFwSBFJQTflEj6ePDxrqQrSK9nblkBA31su5OrsNOynjdQO
IYs1v8SjiJHfs1neKUPrTNJOpfbS/qFEdzlEDiSEpMdKkBBdb8UZXZEoYmN1s+AoO/F765p2iL1/
oa8ctlUkDpFnyFTadukNEXCrC6Jbt0i7hRpxiuzP3nBRMhc+WFYZhKIJpxtgA1GQPIwG6latrUWT
3aZY4m18rUi2YOKmvRGDXn25aRDkxOrRr4b2PrfvP4xoVKyI1h3q6LhgogsEdUD9P3eD+U6Ob5OY
sG9KBw4tDGtY5JHFlEYzOFVr7NPuaRlFQsofEnq/rI6v6RgCHn5mBdfESKnnXfy1+N4isx0/m09o
AE4Pott/CN12Xz2TryRKQw41RBCjZFKO4AVNnmBsb+0WvmQXO707g7ZXcbrdvJeIp9If0hIXfTnY
MIL/tsKwont4Yryw6IfaGZ4V2qo7eN1tfmiQDo4eQlQNiTQZpTFDnCu7DDU17+YQoXQ7FXanPyZF
5ijKv+mIuYRQ/PaqTk9Axq2h6BnLD0iXOqq6r6kpasp18hWdwZKGwipxw9goFiuBT/Xbl3sr7f8w
FJuq7K+R+V5HhnyBZ4yELC1zvOmS2GYstEjr7PMHxcdr667ax4fFEd0ElTnpI2vmzl+KG6qdgbjx
fNO6GsRtpxew11qbHL3CGEtdEnhMvFzfrXqv2mUs2hRomfUO6wjENmobe0h6d0KijJ4DJQySr/9I
oznJEkozbj09REZha+MBYRJh9aRS7K+4MvskkupQUOGqB1/B3F65ywUbe2sYWY8T3unUTo3t17jK
V3k6se6mtEGc1UqTYyVPc3rGdKQNIhh323tSp8dhSalPimDlOL1+WLAnLgRJh9Ghqy6hFq9Tgjjc
UOc86EWs2XNNubzRSxAxxPPj3NXEy4F4pihcBBLk5ZzkyGy6phDu0Eu3q8LhPC4oWAWz/kEempAQ
SOjFl3Q6C3TzVYgIy0QRaRIfWlzhgcz+MU+8EYHwRR1xnJLUYCPWluxUKD5KduJXr6BB/GdpUaLS
CUfiJPnSDoLtYKhAjoVySLBjnAzpznwqkXlyaje7xS6LU/JsPdFkENSBckGJYZmNoYxg7TDND2W8
t8A1NlOzb+shgyZjFZmqmprBj6qOjLwpz/E0kz4w0q/cC49aaJc3MhDZ8NKz9JONrgsHY7Qlqgq/
isFXsrk0UTAuhTJLEtblyJUtZMUZNKTP27d6PRC/ksEd4qigtbBi2dS6secGJOSGXzvJHUj4/fTc
iU52W/voNydqj6uodSWVj/ewHBTN5qzDdOjtvMntQnxS5Y/z+PMv1WM2dIXGqS4H8mDAxQTonHTZ
RwvO4l320QKjNv7xkfWwUX001GfjQr0gmUzBCFAeBO27bwaD16BpiNCLffp31/zqADk0HrVhkJEw
YM2G3ZkxhgeH5REOACz1oUu15DHE3RLGIfJgmk1SzbgD6YCt81O218XZ09EcBJZ3r1KEJwwQxoQf
Xb3cVwpy8NwrEzj4RbyyZ7OyMxGhQf1xaVRCyup77SLF4DqQI6236owVVJODeex3+U7aGUdWqiM+
1yoqX8nh3oVNLVZBZb1BpOLnXr5LR8d4bhH7l/64Hz6HkbMtkTg+g4OOQpz0UAI5rSvUNyKYHxJP
ll63RRB3mOf4j1vNaLSFJZSGzOn0Y2Bm9iLfgGOd0IUSxIGFOtaLUrRIwZll/XPWcj/ug8+DNO8D
THds60TZAwcXfa3H8cgG6/8Zh2UjKm9cGfttMQRCGBxCZDm6nZRWxVh9ZblpYSC3XBAiVp3ylcVx
AJG2WSVqqozYenxJ4l2fogF1flXbytYF3f07dTh8aBs5mGUTlpBYh3b5VIrftn+fMmYOCzAiopuR
iCRvVX3uG8lWRm8Wn/9KBk/1lNRhEjYiUgORKGOtpBDWN3Ooim5YiNT2tnV1NAsrHmVso+XbR8DD
ZaQlY5WKp+cIk0l6YvcicTnXyEotkN38EsJZctENCdJ4QLbeWXy2WCR8KPxyZzkSynSKU9/FbvtK
RZ/r1wfkDZJiYdHuuyXPoFYomxnznzmiduPJCOHYo37XtM9zfJegAK6n/4pqQbuI5GwvkWcxK0wJ
bDDplx4L01QUG4TCaVS/jXaxZCF9SfUhE1eLp+sqmiAOxwkgEamg3EjQ5Ya9bUL5dUk+DeKnbbMk
sM/kcNxatGbBgBli6wmz+ZJhT7nl5nFxqxnl07aodbP8FenyqxYiSQsCU0aWw5QOmmWCKfUQih0B
FetzIBdcMhk0XgVkhlrOmExHLCHu2GNhwqo9xjUAqkSXeoqvW+NFIe4KoOIxJpKJs+sTjLR9jLs7
TbqpB9Exusdc/JbnlPegTpCD9bSSa1mZQDcjigCPxK7Sg/4vuMtxry9KcbhuTAOCrR7jOvj+PfZx
JVjVuW0Hb0nqjXCPX65QhZZYRArOTd7Nzuy1jvaBPQv6m8RFLNYdJye8r9HCqnjRcbgJbknqI+oc
ObxvZEEXaxHZZmwC77BDHV0N5Q70R9NDHdvtpwEtrABPTNRsK06I5edTrXzErp+5hVcOviboERPK
ExrHidNdbx68fEB+7UIxim1tJCraV5CTnT3JrneFaCvnzBeT03w/+8YRjxLTy5E/okj8/+AVflkP
v4nBaK0kkY23T2t9CjFZAG4IP8IXTu3gjjF+zHvtc/aFmltkILxhUfz0Kvjw86GNgZiCgnTwPHp1
V7kmCIp1JTrIVeKWXUw0/lMfk8MZNQurOJjhF4T6SY3vE+FeiImwhPADFvsTrqAMidGmF9gTJYpd
Mz/nw10z76v5UNTUM2U9A31lNByySEquRVaD78b2vRb3bAVO8Nnw0IXsmR04xylHTp0ehzJZH8yj
kcEXTMGdOYdOqHs12TXJPsF7q/gVovC5+6yy4mIRMZ7ZSljVPJofxjF/3L7ShAg+c4/etNisBrQ4
F8vtBCq6aPq8LWDdP//S4V2i3urlIJPhzuYusZXq1hh8UXKHiZpV+wNsXARxgUCZhs0oDjpLZEj+
9FQ7oJ97jl5k4MeZuU/rs3JoQDbsUoWAdVO4CFZ+t3KQeEpKl4momlrnoRkdLTGwheFl+xjXi+qX
cJXPzatCkWPwCGTX6oPooMTiLnvhUf1u3WjoUhHt4kYViaceZRrc7cWCrmJsEjjrNM32WqO6QUa1
eVEiuFtr1mYtadia6kZdhfar7r6Iuqftg6NEcBe1KLtqtDAt4GpWjRHkKvw/0q5rOW4dSn4Rq5jD
K9PMSKNgBacX1rVsE8wJjF+/Dd1dDwXTxFq3/OiqOQJx0Dg4odtNQFS7b0O4OVyMPVbxBHlnvO/A
uaO6KvYnDS1QJQVoeg80EEK7CXFFxUvRyrggIJoiOS1rQF7aX03Lg9U+769q+0765dd8Or6pe8Up
U9xJmZ4eqBQdUjwWRscJisnwrE5LXNpWooIsO6U7kMdn57VRLjFmDbhQD0qIBpUw/qHdQPQOJPXp
Ifm2v8I/5K4vS+Qwo266cUDnCPbt8wzWF+Vo3ILoF/T47B2IGUYmGEtvaOPmQnUpAS7ycxiyXQyK
lKKIo8nZnRVbAUjGjllhe2BvFrnn7whl2CZWKasqXp0mH7cZclfKDkWanJzY2GJzQF8l+Lt/yHeM
Xwu9LJbv73/Z333zrUUunedEuVNHNngey/LzbATZ8rD/+79/vbe/z21clIJ/iCZj7ufIDXQDqsBP
dnOzNIIjIFoGB+29rowxHWvE2aPlT3V9mDSREu4Go/vbpbC/YRUkmYZM0qLNEVSj7yFBq1R7NA5M
31w07yZaDIfnTqJW1jxWhe/I02MpKUGTFqID9fuL8u1i2L6tFjNpnYz5sx4xbEDu03vma9pDEtgn
RqakeOqdNrtlMB7nwh0/qAKnEC2Qg/oY7D915MQliCCux+bG0AXgJPp9DuXjIWrGpICU2JRKwahP
ftcd9t16ox/l7ffjMH2ZCygJmLTAYGSZuPJPVrioDvk36ZYWKJJP0Ah6JXJ7dE7SWfT99mHC4vvH
W3tuSJ4oCVSRvutd5fbNUdX/nnpivUJL5pABr2ZQE7fYpMKVjtFNC/ZP4r/EZyhzYtw4DyRfVG0S
LYvDiiIu1Aa9JKjLx607ao+lXrmdaHR204ipOhBgx5pknoRES8dm0pF69wsmAD9TL2uu7El0hDdh
b2WF88Cc2mlWgbrJb7LJJc6HSj3b5FujPgvckH2St7cwNsl0bEVWFcsC2ezbYxyNmo2+3gI0ch6j
Vk5950G76X1WqY68WXBsNyqsb61xCBg1sZObHVZVfGTTgglUnVE3Lm5MH8WmAznmoPkn7/KK1RLZ
hq6RarBzKJ3gtZ10D1HixcoPKRW0Xm08St8ujEfDjGCkusI8tfZIfabfIgX9l/H+f9WUvFj0RhBt
GweAi5mYrd7jnm/9AY/g7mCfzEcmjjm7zunvuQmwOEjd6KbiKCb+vf2Akr5Eo95LuE7qDw056s1J
ro/7frgJuCsT3MlVo1pK6gpuGOXSbblkH+xmFOzR5rldmeA83bLUOpOpBX2YyAmSBawZqRwQVML3
V7J5cFdmOBePo1GqNeiU+an2U1Wva+spA6+CLVK7Ea2Gc+qkqMGRNCEsqufberjWAHiqJPhiG/1b
bzee82onSx3HajD0zVi9mJ5JlLoQ0ULXOiOLEFE4b+TD35rjnDpfBsWMWvjZECYP0AE+LLc9tN+B
sL5opnwbiVbbxOGrlEtl03Y4sF0ALoLUTfL76bjELtPJMtDHIrvO9MHxwcm+7x6ifeOufaevlMxo
4IVZfsrzG1oepvzbvgnRtvGV/LGQh3oomgKV2/KpAJkwdZOTc1DdFCO3okyx4ORaHDhkfTnGSgpI
j8h3WfWyRDC4LPhgfPWeWFFCHXT8o/oIRUG78SP7CIUVwbYIvxmHDjH4GPMJs0f+csdcvfgaPU2e
jIo30llHET3RRu75jadbHEjUaV2pEzh1sENjUGOPIAv5RXl4PVl+/AhVA+yU6HEoQCaLgwyyDFEd
pai02/rg1prlRhh/y6+r4rTvfyKP4FADclU1ulN6DD3ZJ7n4pzL/Op399uNxMGFYhpaMHZ5Rg/1s
ap8057YdP+wvgf3Eb1HRBR0sDh26RaNykeE6yhvjVm0jr5ahTtIAiQr5GT1+wb65jYzm2yVxqNBY
s5lkclm8zg1nqPDUd8OxvV4OqCz9RE96YD7It7GQ/1/k9XylX9L7ehoTeH1/ZR4QRiCXrp/yn0Mg
++3B+S5YpcAx+GKxWipEx2Bk4UvEbQg6CMHtfGWe1bvpQ3ySQ0bwLjppIpNcXOGUpm3IJstOxE3v
jmp0HRWy4KGzjVCmaatQC9INPnefyelAY13N/Ti90vuTkR8z+2n/0200wTMH+WWDT94rFi3ldMJN
7DzaV6anuFBle0IjQ1B45XFA9yVGRUCxJ/vIfkuu/ZAh0/PXfYpv/wQO6PtkpsoiY5lZUYdZPofQ
t3EtpzuWeezvL/cPfnlZLrdtSWGgza5AJBDPIAqowySQvPST7r6KIx1EDwShOQ78pZTWetoNiHOu
WFsr022jV/kt4y8BR4W3v7htl7ysjf3/6jkCsVAb3Aj4jhQOXz0X7af939+G+cvvczCPXjTkOh1g
STvqQS37OhC/yJ6JJAjZBW7Pd9s7ieYUdQeYp9WdDv6A2c5c2xQ1vImscGCvJ8QxtQaZCmJHbqRC
+rN50fS/75x569sc3kcLpK9Jy7qLoVJeQhrnXzpmkaOJtp6DeRQOTJqyGzizrpux8xYINO9v/h8i
i1+7z6fy8wWauBNBCuTGcKMPr3R5oX0/ucvR9nW3OY3fS8a0sW9V4HJ8Kr837WjSLXQLVMvw2MhJ
2DbpjygDe9KghPum/vBIuCyQgwZa5LWkp1jgfMVUhKdj/Bra1l7pid69omVxsKAZhpzYkQNYKOl9
py/HOtFDtSSBo1qCp9Z2wHFZFQcKRLJztLJgAiNtzNgFr9cp63s3jtqXMbc+kETUUrxRD3nj8Tw1
fBnJikbkocRnVG+U3u1+MrFFUCt62lf5HkM6BOpaLXpL/h8i3ptn2oYgoo3eOHCrc2eaWLO8SBkQ
UD8YIbou7v7NfUqe9Nyc9OP8LQt10cy3yCZ3wlWtMWot6hHfF7VbgZdINtzOPLzHOVcr4w54p5fy
KOlwztGTPRUZ3eWonipIas9HUTS/vyBIc769RppInsrYBvx2y41dZG6qDe7ovAt+fy0IwotvrViq
0/aLjUmnkl5R2/Km5CbpRXNbm7C4MsIdablXZAiDgwKkNoJW+myU/wi2hR3U38L5lQHuIA+JZQ59
B4cbXpVSE0RNw79PfcbLE3nQqt+3KNoc7jj3Gc00c8E4TmPZbivn4HCMUZa2BVcwc9q9dbE/YxVK
VIMxGnSaEz9TEY4ZkZ85qPYV5qHoaEhBUBWr/V9PPwM3Vp+SYebKJG3NOkpS5C+YjoB2jivB74u+
HIcNbdU0haWjxaKPMZM7dqcqRYuUIRqyFrkcBwcFZkYKBdNMflXFYarI53ESKdBvR5WrT8WDgRnp
xawhc1FlM973hfXU9ORehh7CUukvEqZ0x2lBdQxJtXFKTlbVHsbIEFwsgu/Jk4LAQtq1UByBOjvp
XDpFjas18fNo/73O9xvH4MlBqoHqSRZRNGN2jSstj1p0pgmosakgH8S+2o7Pv371lQNKo2xmWY2m
Tx2hWneTHJar/kSuRAQJou/GQYYhZdLYaJDsLaIYhfpTbE+HYXCC/4QTr90mq8UQWZJ6M8Z9UdY3
luQR+zYbBQHTZmRx8cLXROjKRK8tNipicIAqdbwyvqb0dnBAKjE+O8nH/dVsV0FWtjhwQE0R9FsW
lpO+8slN16bfhaYbgcQCTc2hSDJO5AocVjiWnalqB/5TNqFiHO0TWPTP6ZUoh8D+6j2P47DCNqoS
2oIIHWLpVkqeDOe+HO5yIvh4AkR6rRev9inrErQuSTg/TvW56z6Mor5TwSp4xg+wAy193S54e0Cn
OujK+TrVcsPTEjNypan/ue8KguPDk39M3bioA1uNphKXQFwryr5K0cO+EYFrvyZNVp/MyDWQRjkA
WF35kMRXc36qklszPlAMFe9bEmzOK8vxylI8yH00DnKCni/IhRHLrx1RBnqj1fwNgKpczFBGk21o
jGE3+mpjGiANI/AEZQGjzVw+MClA6qnH0iMHpkOL2rm3v8TtHcObRlcUTVF5BYDKjJSibEFbprQp
OhLutCZBXCTIIW2/3uyLFealqw+pRPHQq+ihRPvcGPS3TNqUicTUD+1BNGi47fAXUxw6RIiDSNQD
wTE47FaDZ0dH1Tn28MX9D/d6cn7Hh4shDh8mu5VJ2yN8ZbVfxt0gFW7/PFw7IJh+YTwOna94lc94
cMdP0ezvm98GwYt1LsogaW8satSVSF3ER+34f1KxotTF9ln7ZYavKUFCJI+0GGVNVf6yRN+GqT1M
8onMtavnf88Fx07CxRb36MjHqrcmgivels6EfHHouRxO+19to4/zrQ31rSO2XT8paOPIffMZWg1X
yXUS0CRMDvJL/B1p/rBahCdsG0Quy+JCihQfcFnYCHuu3Mr11xisN/uLEhngEESJut5GxgXvqPqp
rFpXqp/3DYicgGHI6vRWTm3VqQyMWNSPVH00rRrtzyO6Rokb54KsusgWhxSTgnkvGiMnW0wQfDM8
yQik7Ec+VW7b5YIzJLLF/n+1rp6aRt21cAaVfFZS62BOtZuWL4mee6nZCIz94V1w8QMOLxwjG8p8
QLe1cccyWNGJghWZlbmT/4fEq8gneHjIGqORbcRIRZZ/piN1I7w79r1CYIIvIpnOrONCQVaTDsln
zOe5RBepVwmwnK8cOYbTNbluoXs3Sz00/i+q7Lb9wxh/2V+K6H7iZwwTneY6ofAE1qK5+EgXQQWY
aQ+TDyJuyO0WhAvM8UOGmPyb2nxGByVjpGpc08vByWC5Uufi5gV5enQd25j5CidBc6PQMNvQlbtX
qDO1yNb+m6XSwixIUYGOr6LQuXFmpPxIYJ2qo+DLiraQww7HnoplmHN28zcf+6slNHBTpj4IRBJP
uqlU1wyzu9zTHwR2GZDv3M42hyO0ye2asGQjDcFzhhzndNQemNwwGhBPIuWOP7yAfp1tm0OSqlbr
qqmRCZ/C+Ghdp3eSV14bH/7tbAMpiijJIIja+PlEzRrNajSRjqnkz8bYnJXxKZlFlT/RAecwpKnG
0c6cFtms6GNp+mQQ+IZgEXzTej0SM601/L6Vjb5JhquxNLxuFpYOWEp0xxX4cUM7tZZsLtrSV/Ls
ulKqU9X2gWMqrq7Yp6rB4PKcHsBxepgk9bDvhq90enu2+XgDIkZKKwGHGTFQAe4V59E4aS4FDR3U
m/w49gqv+py7Ksrgalj58Z10oODSEdU0RIEP3/Dp9ENhjQ7+EO1OwR9Qvw6UxofkRr0bfXKdhSKc
E3iPw6FNMSeQUrUR8uP8u9X8mKZUEPeITh0/fSgZylznKpC0BSkdE2vCFCmjE0QbOvj8HF8WgIrI
YTlMiUEg3ILakh2IRyv/oGo/7fRp32FEUQJfJKFZi4bMCQMrvcfkcpgmCb1OPOuQH+uDKNu1Dc6m
gzKCbaKgyoWmY2FVzWwCnJXuisb3WfU8grm1TizBI3O7PAkT/2eIc4bBKjWJ5DoM3TkvTpjeDZ+s
h+6L9nUAR7sK/akanD31+57vF6vc3ZPPQ9trEShBpyb1aReflE6UyRN9Qc4lxqWSnbmNUMAr7Rsy
KqcUssQKJHBLxxa5O8OK37HkshzukpGh2+AgH8UyBaBB9EmIUfQ6QKuQVz1Kvi7Q6Ga/tmeNC1eN
sZWrMWMfz46v7ekL8mFXI1lcPSKerdvhvt+LviN310zgpZ2mETkdYmVu1ZzJlLqz8d0SNUluH+Ff
35CvkycDRQdZg16koQJD4BT0yjmXHvfX8gesvRjhHrJZTnrkwViLhK9fSZhF8Hrkxr2XKAtBNh1k
d2rli6I7wQfkGejMTDFidQC+g/SoPVGL5p48LsZpbKC2ZWe287y/yD+kPy6L5LBjlinpKgu3d5a7
xW0bUt++yq7ML/N9cU5D27dupo+qqx4ZibF8FN0uon3kAEXR+4T0Nl4G03Bw8s+a/jSmgveNyAT7
/1W4LOmy2jU2y+9UX1QrWKavkybwFNGmsf9fmZiXRgIjJ0UBfrru0+HYUMXt5rNiR4I45A9X5WW3
OOyorRH8hAWe8OzxCQrVx9HwhtkrXTaRMx5rCcrAIrwSfUAeQaR0jlSmwsLEtSy8N0gYhcVNhhsa
4Y6LJqtHVVSB/cP9eVkoBySaYs+VNiIS//cl13lxgFyjX52Gw3votFk26ZcxXnfIzm2a0gZnQOod
F0IrrhKf9o/ZHx5tFxMclnSS0VYRe5myj1hgXBY866lLPpUYXWWNas492noweL9vVrB1BruKVo5Z
OXLWRiqikLm+beltutxZ9sd9E6Kd4lWIalUZwT7usFb8f6M3es1GkJgmUHoQvWUEJ83g8CJp2lGR
OwmpHvqck4Odql6jE88E1+7+skRfjkMN2rbUUllL79zbV2o8h44BSndZpLwuMsMhh1VUTlFVOM8S
phSH0jwMdkCcH/trEV1k/MxbjK61vMVYDvpaqo/M/fLHEb1CH4szY1+mh/oHGYJ9m6KFcaDRklk2
C4a6aSG7KWbfaXOmkRAmGAzsRDcGBxOGrmuG0qt4e97RECJYXhnmj9HJfOr8EQ1zrO7SuuYnJESu
RSl1UTDMa3ObE3FqAxe0b970Pycf5WwXt6ju5tfpx+o8+4aXXo3fzIf9DyuI50wOSPrOTBbDRqTa
ZKc2e5rSzxEpXSjPeXoS7psS3TYmBx+gl5+UZUCXGTkNvhxkQaK7+qkNBkQEspsf3jdecwFikw9G
Jjo0Mmg5IZ0aBejeA1FSpJ6d1BFkpwUwYnIwQoiS1CVY3X2HPJvZx9n+KSkHRxdVQkRm2CFZwW+j
9TGZKgSQ9iy7PX1pbAICjf6UmqLCHPswO+fA5HAE3Bkl1EMx8TwgcVWG0UlPbtsge2JP6NrrPpFS
ZJHt/Z5FLhIZHD2n6FHCAT8lx/aR+JmXndTQ8GRwjoqKdCIEMzk4kcZW6ROmyjQPvnPH5GdTn/hp
5OWtO3lLwLhilS/77i+AMJPDlgatHZYs1ZiuMOy7QqIn2wSTRok3wH+yw9fm4iUhYIVF9NGNuZsM
XxKbuOLGW+bSO/vFD3rJUj8icwBAboIxkAOg1uh2hzhIDtpBOhShTN1CmNkRgBU//ZV2y5D3A5ZG
zoMvuc4nxrjCpgEwIe9VmK+dfcz1hqI37zZVwwVHeEJXLVeq2ihZ0srKPtA6D6duBmmoFE6qfqxL
JZTj/qRW6ilSM0ewnSJf5afDyqzXOkLgqyxVvsBVkyvim08D5tHKgP7IhTJVohCMHw1LkmmxIA7L
Tj/DaeQjA+OhD5GIDKMHUduOyJE4qClKMlTNiHlsaQR/oxHfZJBR+W8ngsMWtaVJRTJUQh3y0Ecv
vezn0XHfxPa7F2wCqimbsi3zrbFqQ4sRtW80oiNBx3ap8SbqliE6ME9Gi7I/4oewhSRF7g2Vl3u1
kD9yE0FXfwH7/9XtMNdtI1kdRQEpRFk0OUKJ4xCfeh+MmNDdFQ16bqLZyhp3tcaNktLJInhQjZXv
NMshNulN7izveW2vzHA3a6SiVy3qDVx5Rkhyx5XazF3mwdvfvU0fXFnhLlZ9JLVtFIgTlMpw9Va/
tvPm476J7fBuZYPz81nKMCxmItfJ2tOyoLiJwskbS49RXUNhxyfP8bcmWATVPdE2ca7f1lMjWypS
CZVNdHdOIXtpxtXZsBXB+kSGuBs1U+zSqg08sNGAbqmBrT0IVVHYF/rtyll9Qe4CBdVa3VRs/pyS
YFIat2zu+i71nPw9cHGxwzfJJlFRxIqJ3rg8o8TX6+p5lvoOAjqFYHO2Bz1Xlrjge3KSNCYVVtRD
LO12OmvX6AzW3HR2E/CtLx45plcRpHfrZ0Vkmv30zsd8vQNWaNHrmo0eYLhjB94rBf1l6gjhIxqw
d/YwCs6XwDleHwYrY6U+yfNEELjmGujQ5G9V9jWNH/cPmOAMv16jKxuq2uSSZiyJL6NFl4wvRBK4
hcD9XlMyKwNkmRYnGvCEt+YwVxcMAaMmgtmzkQh6mkVfi0OKtjSHurFBRkCG0lMIlCiN9hS3IqU5
0Xo4aEjNuDfiDimkudEOlOZXVewcFR2danH3ntB35eccOBSaptHewv7Hmgo5LecmjuhJmk1RXC/6
chxCzLLcl7XCHrPWlDzMSt7dVZW5oAE9I4Inn8DUazyw8gZaUtseG9z3CvmnmWw08X+vByErLbtF
d04p3zg7L+ihd9h4mwpmAGhIh5Ev39eB7ephEdq3orYMgUvwLbQpxrNMuWBjUeYzxniX8YWW30t0
9e0fVdFdyDfQUqOsFhntH7+YRCovuZECxEtuds9emI6v3opIr7dzphcv5Ftq+3Shs+6gBRSVj0MX
DL4RKsf6ujyynlPGrpV+ECV1BKDEy+pJGOQzJdbR3+RXpXPf6AKoEP0+BxWETr2T9mCOaO3nybjr
42/7OyXycg4jsgbahiTGJ4uj2k0k063np1pERbvdZrXaGA4eWrlockuJWetTdovAFcn58joD9yN9
FnXvixbEIUTUW61ls3HruEmCKbY9zOqfLaf/b+jAD+gnhtkQZUYbbgHe0UVu/aoMey3x/9Pu8BS7
FilnpVQRPtTVTTSCpca6mjqRtrTgi/Fyd8SEYE+pIIJcithzBjcaFJ84H/dXwnb4d5zTbFOVNd3U
+NxI1y6DVLLMYOZAkf6roj6rjuLp7ec6O0jOFO5b24a5X9b4DMmkjRm1IvAJkOop0cKhgpi1GWiK
qImfOdPOqvgciYHh5MRqkEWTr4ywO5gnsN7/P/gd2SHcM8M9/Gy1XIqihk9DBv6KJOWJkhyAJo0f
x6Hx5S4TgML2tDAY7/53t/h0yJJLeCcVCTuvyuOrZieSMMMnNi6su8YhvwVfCGpQ0a1oKmE7F7Ky
zPBwdevOtCBTQYF3r02Stzqze4wPTN6JzW469//ZIjseK4u2o8i13iJ0maXunOWSZxYN6kMK2mGi
czr96OMomOfU6zGkTRDammn1M5OXIOnlYN9rt9Pnq8VzYI85tzbVJjy5yziQvfa1VavTfZt6TMGO
HuzIE73yt++Xy05z+A81Z6pkrBevw1iprWXXVtsI4vZtfLmY4MA/lcbEojMYozKrPw0GmuCGKCyL
SvD1RGY44DemhY7xiH3E2JNXtoFOZFfNBdexAFj43mfQsE1Dy5QTp6LzTf3TXBtuueCZQEST2IKN
4VugpSiOCyNDBBUTjAXN0ZURSad9fxMthoOVCTxemjo6aDkrD50EZT8bJfpIcqtRVFbeTjhePJvv
fZZmI5/KEmHSgO7LK8Y7WXjK7A9XS1ChC14oHyhATF5qRW4nC0NuaCtqrcGPUa6Mric7O0Kw00kF
YCkyxfxyhR9DX1hW1OFJolYfbfluGVQoXD5r5rWMh91/2zAOH4qKoibL0rZgVvI041QPndsOz2n3
vmfWryPLtzUvtOtBYD0DiFLS3021krmqQY1TJsciyRXBseU7mg3dSbo8xjPLKGsXwr/glDklkSDJ
KNojDhtmQzZykwIbwFdikkdZ/tGTf4retUS844Ijxbc2WzaObdYhz1iRzx2tPdV60NXnRpRA2AYH
sDEgD23rFk/AkplzWlspOvpniYbzgub6OBP42va+XExw4NAnbVf2BfrKUu1cpoY7x71b9rK779Ei
K+x5vDo8pmJ3UmZh9xfl3CTHSHuoGgHDgOhbsf9fmZh0pVNmRijYGvFy0J2pDopGF7V/bG/85XOx
ha6skLbETGCEILrVh8BBqFAZ31pCXMch//GTcSCgkKFVohx4YxrDUYLWbJsaH3JMTO3vzB+CkcuK
uMhANyqy1KzTrv5cniT0Mi6fTL+o3NfpmACVHAFzwR/uiItBLk5YlNyhhoRQRIdAgB6gNQKEoJ0v
HdRjL9SHFzkehwhmPCSmmQ54IaRjBHpYQ7/S4/lHQ6z+sP8hBZb4XrE8kdVEYuI/qaneG5IEoUjz
aKtTsG9GtF8Gl2puR80q0hhVxH8pibXj5ObfnOeeVaUOuWd837cncHi+UywfemjLRMCHciFu3eSh
tfzTzJhtECUP2E78/vj55RZ8u1hTFqS1WK9dq9zWSPWBi1idbosijJXnWv1oGoL9EuAF3zGm1EVi
occU4//9P7F+b6r+/ocT+bnBQYWdtpGZT1PyOr3AhkEMy6XoPGJFdedLJThWW+4HwndL0xxb1RSZ
O8ZdOo5Rt6Dx2c5M4uaMwH9Z/CmhgitWZIc7vfhqmtKxh0RStr6V1m5hLsd50gWwxP5c3hvWy+HO
7Rg7mKhNWQgUTcFMI68qJ5fOYNR36I1MasGp2nKGlTm+UhSnDs10GauSupt2/mqJKA0237trA9yp
LeYaalNs0lG1UFaWXtq7OLACRoOMIS8mUiIu7G6d3LVJ7maX8irDtHWKPop49Lo4lJzeZzPX1fO+
ows8gq8J4Sk29bmKBpJiktxx8Psx80pD8LjcTC2uV8N2cHXxZpbs9GkOHJoNtwWXX+S3R9q6mL5H
n4io+3yTl3Ntja15ZS0eSKRJ6FFBE1PxAOLWG/vQ3DJNICno/OypDxf0FhVMOBeNAM21dS+KzDdz
3Ou/gLv+l4ymRMnxVYeXCaIi2pHJpISsMZMpA0LR+0byRUNkolPAYUhhq4NuseTdggJ9God5JVwW
c7rfz7WuoOHZMBWdzziBTnVuR8ydoFo5Qq8HMAKBJfT8vILivZAOfHtFF3Oc1yx6OeMvgaxufmZK
hFnQHAovB+OoDfaa5WY8qu+oLVryxSDnOGpD2sFSEbEXxufJ/N4so1vSh8V4Twfh2g7nHqVjFd3Y
oAdNz5vAHAcvbvAGbvwYMuL7x1v0CTmnUGmbT4aJHuEpfxrt40gFX2wzCbleCnejxJkaVVC4ZdUc
2YuP5kEOukOEQrbkZWf4Bc63hm7FJBTlxDapWSzZMmXDUR3H5p9X0iKlSx4hlDJvxmDxQdwVxBjg
ZHwbzoN9zs7y5/g7RKQUTwmAzycRHfU2cl7scwidQuipUksbIaMt0yDPwEugDwMaaPWq9/d3UWRK
ewtoUSoZw9JXmT80N077Ka8mNyKiDrA/bOVlQdxx60y5tAcLXtldlWfbw7XzD1PfbL+NLw70uHQ3
vmcU/OP1e7pj1jvJHbtsnqWxTHF/V02oRkdI+86ZoBK0fQ4ua+NPnJlhuyT0xcTJsbSe1Hl+x4Nv
vQbuoGWpphexOuOg6YlrLf6gDe48ftz3A9EquMNGlkZNFBuJi2jWXKvHoysStVeIXI0L3frKKZO2
QvtaRj5ERRcY2jV1hGwb7HP/fpH82o7fnlvWojltmrGSTHxkOinyabJc+b78mN3TQxQYT8OL8yQa
MxGsjX98dTXwVY5BIK8tP0frXEKsV0osgSMI9oh/cplOqo7TyLBdarx5uNWtL/tOsPmGXLka/9ZK
6oYuFZkY8NkH+oQwxwdF588pMBihm/+eWu3aHAcLFUqoTdM2KD5I9+N40yrwi8+CJW0HFhd/4BBA
0g17mCiS3EM4B5qfgGDLfnphYZp6BGv6vjWR83FYkA16ZFEbR5WgF4+q95ifahNkaMpcYGjrUbz+
chwmxLVqNZmBy9duf0jzSzZfF+YRCnYZ6JOMYIjfk3Ra2+PgoTL6ghYxvmIyR+H4YA/5uaV98N++
HgcQZAKXOebg0cWrdW6xXKUY0hoj6qZTJ4hdBPvET+LIUmbmxYwhI83MXEySGuSuwkhiZQruBrYN
v4GRoiDuc2Toh8ncipx4GUhNRkCeRg+jIZ3aMT4tfXIry5OvO6komb79PrkY5N+rOaa2Ekj1Malc
cl9X7hJi3u1BtvzooPjZFf0UHacgA9vRP1oRKJ7xcbiJfVEwv/l1V38E96bNC31a5ghJ3WaqMSVs
HnWa3S1Z6jqJ8vwOl1mZYqd/9R7TlMTUjMRAoUK1DloDxtW7YU6vZvll384mvq/scGFSCmn0zmLk
cqn9tchnP1te2qXz941sw+/KCoeHmp1WamfgVSKVLhP0hPa7F/nFiACpO6u+/Ok93UvWyiAHjlbR
Y1kNiozQjDs5RXmu5kTQh7p5aSm6blm2ZZmGxSFV15mK0RM18wsMTMm5V1BVgIXbFixHgXSdojs8
tblZJKUSsWHFIjqb7VGSHva3ZdudL7/PgTqd0XyRgkbF76rrKL2OY+o641FTRKwV2z52scN9KTmm
NDEkxnalgb1L9asE8xiqIdiPzdWoiqYjHWhoGp+VWTrSy3WOliIjla9pXLskLT3Umr0+EXUBbi5I
tVWmNKjJss6jX6cU+djhNtSs2W2V1oujkyJqxNo+NBcrfMAn1/FImhZWWlBMll/ycPg2uGWKlon0
Vgvk61pEX7R592rQfrEs3cTjkNunYZL7Op0SNGVNpTdioNieTE/LjlUalsp5Kg8jFTGmv+L2bxfJ
yiZ3/+ppXMR2Cd9IT1pYh8Pxhc3SUyGJ5uaWaYbsaBhWNi2bA4TWAfFH3OqIK5KfWk/cJUMX77ve
nCsj3IGKIOaukBrK9AuGjppn5Ffd2BKkozez7NbKCLdLtZ31TaciodQETONFgaa6ibeAcVAQ+Cmi
2ZzNU7Wyxu1P1vU0jhC8+D2J3Kxvb+faDAwwq6ZiyQ92p/3uC5c94o6VrqQKQYURevEHaKxmXlx5
yi3T4GWaLK41usuXdwDgZXF8UVuakrROVQ1SQxgcVoybUXmcjRewygqAnH2knYXxfF29JmlKL9Us
yFTBvFudmya7jxLzEZowvqpNblXqgqlUgb877Fuv4gfcto6MN0/mW4VHjMTXx7DJG0G0udkNvfJF
noMLsyYzFNcbOPwdhscCJ3Ib3OuZZz9OwXhKztBXhGKEJsLf36BRx50o4+p1UP2xdZWv/WS9biRq
Nuoe0owsNw6tYYg1W4cG2MH0eP/2Pcfb405BoYBldVRhL0Fvr3aquhN6Ffd9UbgmzvuHWgE9d4W6
kgwO+OInO9vTERyKznN3xhjcs0irjfcQbk18RG1JkSFVM9bUNKmrZVdTcxiIYFEiG1zAvNg51U3I
N3mG9gNlcG8Ai7q1CE6XyAjn6p1kJ+iJghEZEt0I0F3afZf0T4Lt4YOxfz8XKo0ILVQVqfy3B6oY
l5ym8aB76s11eW6xO6yelc8QuIbYb5h6gvLmbwW0V4OGAk1jNrqAfO1bg1NhSVVWY1nm7LFpViaB
1PxwAswHJeCqSOHmzXF/kZtf8mKS7/1WE0ue8xZrbKzOG+zWn8l0nVUiRgz+TuFWxjd/JyDWb9sc
Zibp6zQZfgr+l1GaAjsXAcXmpq0WxLlGntdlPc89vmFcf5hKiFbYf9vJzi+Ge0AtU9yp3YjFFPWt
4TyZeG3/D2lXthy3rmu/SFWah1eNPdpu27GdvKiS7ETzPOvr72Ln7LRCK+LdSfnRVQ2BBBZBEFiQ
54Rh4iw9yP8XaB53qOUYOeghtc8Jtyu6kSGAPqFoLYhlLATMJSdNIzG2Kjy308NcFCh9wK40vSnm
FyZRJssCqEBJazM/iyqIi7Q6MoNE3ndqdply2U3rhpGqYBk1FS8pGLMpTD42aIprU8CEnIpLTZ05
YIi44/KMp1eQPiIUoR5Qk0Dgu98LoC8nARk7jmVZAoUKMmjCqrKCNka5b/iHiDVd4TqeYUMPmk8u
zfs0AU8q9LiE++xztMsumaU85q+kkiO9IxNdY2gGan2LVbHO0I1+ncqiueETA1buSxdVfmhDFkkO
SwAFB0YZZzVmZwHDu3hvICnGnoC6am246iokqYjMAAUHUcSHWR2CgybivSnbJeEjwsttlH53AyCm
JpDyfZxGeFSmr59pKDZ4RkuABvc6mr6/R8fUNZziLcP1cDYTlxUpiGvuuhBI30QjYRLjUYZAzDs1
ngbHT838JLmEeqR9xgXEku1oz3k97EKozfrK4FijsaG1ai/0trVfW+Dlt1DnsCIUVT6M+BZDfkzT
+yF81AxG7Pyu9IJaYPo9og8xZauQICPexw8kDOvc5PnK78ZMKa6Z5FIdyl569GirvQJRUZuYmfxP
Xbrb6/WuroJWhnzBAtqDMg+5mUjovw6OjEEc/WvqJl6Pe5XuZg8l6jk4xgKuKmWI4Jwi+RiebleM
9E5qoxahrFzHZoJxmhqT14SsCw1TwkIEdWC1TdyD+gAiUvCpzHaCTUq80qmdal+4hs1i3161uoU4
6sDifLkDyTnEJUVkKvJnPfhcFG/bO8WSQR1U/iR3XWJARiA+i+JxEL8rMaP0gCWCOqQkWQvEFK2k
lpimDx2GP6JJ8lDkJcNHyZdubQ51SGVtonAgd4WY+kuserLCoUzDNbL7tPyvKfmrdd82hg5ZO/RE
aoIGUX6AQkNwAUyCNYigmXrc3pxVCAQ9P4ZC6ZqIhOyvXiTyTcnLM49jUTyg5ccMm8Ssi2dFZ7jO
WhghLORQhtaU5eRPDeQoAFk98Xzfjev9mN4HSBP0/sMcfNtWbN0kfipG50BUhHq8X86IX4NmH/TT
GaMxDrwmMExiHRJuYijY5sI5U6QBYmIeFcNyl2hWGgqC9XfKUAd8LcWYvojMgcWlGKKV6W6ka/as
l39nDHTaQ0wrcSLTyKxW+O6POz/orMz4oEvpX6pDQXfSRjMoTiFHR6GhL79WySfV2G0v2bqv3jaG
Mmw1HivRVyBDEl+6mbfi5sRhrJbxOQZT8rYolqlRtm3E/VQZAUQhR3pQu8H2a8HsNOMvV41ovDjw
WrWXRkz4hkWnT3X/XSuOucp4a1g/VG9ualBAmsYFyUxBFfEyeePX/qQhDZtYMIIn7XJlm7pj1Rox
EMigQFU1eL8JK4hEVzMGCv2jibKZhUeu22/v0rZByPQ8Vs1IeEkUBBBIGvtUiSwle+qaB6Vx+ZzR
wLKNdTJNPGWkYSxrFTaKTEAUdpFHhlXzuz+KGH/uFcKRX+0BRRJ63PJQaMbVeaxnTxKM3dCFDG22
90fmScSyMDvQNcpKhbI/CywhQG9Qs39TyskcMhZL3jvunR9n3r8uK/MULEgt34CLm2Dp3ni7NrAg
/km+Bef4O3fJ78TT9XLmTTzDsbYxXOYpqDB4XasUBXKLFsPbtH6nl6xhwKtZr9v5J/MURqSpEVax
jM0SLyrYphovbqzEqkNrcnUTJPRe8SWqzW2L/41QsFqq+OM1ujookZSmLHoEEdyuAfHgtboK3Br3
moOWpwOaF2xWk8n6Hc64iaT2sJVzqZR0XLPrN/Rx7oQd+DC/KBcBNdYBk/l+feNuwqiNC/SQz4IM
+iX9Pd7zAhaXxzpk3H6f2rRRbXqjnqGMVs97pJHspGmcxA92sRwdEbyx9mv9ILnJoxDel4woEBXI
my6zO56Mt2uhuoWEVddZqpsf0MHvsCJA5pZRmB9MGdckJEE/WOQiBSLuS+TJZrHPneCeOYCHpSMF
9yCTVoSQGIh60b7OGJsxH6MP/JN+35zIiK3k3thLz9t+wDATunhIr8tK7UcoGIjnInwcAwZCsn6f
igF7eUBOg1yitPE1iE4Da2o5Y8lokt6GG0VDJm48SM+i/1WOnLphtMmzjIDm5VXHTBlDooN+Jn6b
HQoP2evIKvblIa9MVuqF4Vk0Pe9Up3WnRbiw1equVB+FdLIiA+OPu89ayiq9Yy0f+f/iAIu7Zpzx
GIkrDgHBUDLV8rn3v23b2Pop+dN1aXpeMI9NYz5DSF2VZuuPVto98urzyLpHsWyNgohUxNOJ6MN9
Kp5/y2XtVOsp4xawFr6IvKgr16ITgWa4kv3S53jSGVjNaFg/RsFuzB1R2A2cNymYyq6zzimWQCqQ
CeRCm5oE56/UKKYhRmbpf2gNW8MggFECQZ2jJsxm2bV1XCpJRTWFXPBCrxMlHe1e9zDbzUYD4aF0
tNrU0QzE7skhMEonD5YSyRctzHDs2yEXYkhMla9ZEJg6/62Yj1MgmamIibHl07ZBrln9Uhxl9XPl
z0ZOxJWDYlcqLiQcbg4i6wXnXaELCdqWcqgzMvOnMcgHyJG97DED94v6xHnyMbBZ9wTWjlGW37St
39c6PEyTvxvKUZu9v1sw6hiUfLlVyhqKKP4hr71kvuOYA87WYG+5WNTh12GEMK+IsPSG92LRnBwc
tocOd+CdcumdElTNXzVv2KcX1kP/6sVuIfldPslQua4ooB0S3G/xxwopbv9UeYYjm9KhewYBLrus
lLFj9HsoKgznIrn6dY66YPUkhvofRO5LrSjkKOU0GTpifDHy8+LwlLB4qd51FlHmTQ/eEvk+NUqk
MC0yIQjEyy6qw/2PwmuGLhjJIyU8+V0BTvTQ6b4Er91RZLzyrR7MSxVp2BAwYzUa8QG1G91pbuVx
VgomNowecAwmCztrxyjQCCpZVYSZ3MDm77H+NrIqMxmgJFFggd5ZUe1nKONHr0Z/ULlLlDEiGZYI
CibKtJ45RYEIPp324NLc82p+zMPJ3UYLBppLFFqAXCUPBnJIGioIl3uvTC5pd+KjL3ESmdLAiDBZ
SlG4gYfkLBkagn3j3dDfF/EnNWasGwsh6AfSTFRAxNdDI8LDWNwlOzKRxz/J5mw1e9FGi8SBhUoM
teiHUYzeMvIOU54twT+kDZL2TiPvt/dp9d134T/0uC0O3dpl0EGtcJ8/R7MlWrkdXaJzvfN3wXNl
R8+K1YKmjN+lZ9bD77s6Mgo9ZCrKmCZU2RridU0xIfAFg1xBp2mppnJovxsA+ulonNQza1ggwzZl
CjLmtg/4uoUX58m8bxrxMZ3rGoFN9lZG+VeuxQt4PLHMh3G00UXdVSkO8+gT6NiPJ1I0p5wqjMzk
95ObFKBaFxzfzJ3cq/8ziSi9yBSolCEnh5OMRSaplfQU7Dov81qzr00iXHYTZB54RozMslwKZfIx
ybOyh7aDcOjkJzk+5axInyWCQhgjlJNA5KCWH7+2mE2nGvtJZp0uZG02glL6yT0P0yEOyBEte/2J
MORLNnbNGx+583Bq8cydetlRYfgkw1ToZ3cF3GtzokEoqCHupLA7VkEdmPlgBKaQTAe9bFk1ZyQO
2FCT7vbr9ExQMbmQRPv6hXDMcpbiFCdUFqMbmRWUMDaOfmVXqi6tJpJuaKtLJD3N1Vete95GNdYK
UrgyRJlU6RHZtijdGZikWrtT9iWcWk9gdq4xTISmVxFrvSt8jBC3hl79xEWxU8fys5w0z3Vb9Oa2
XqylI/9f3JGyKJImnWTOeTlzwBv95MuJ10nzfy7PpzBDoTCjQudLwfHYIzU7dtJHXtqVmPoiaKk5
oMcwUr63+p3KM65krLuSQqGGJKVKUZGXcNQ9nsgMn87FYxFGL2oMD2OtI4UdfFiIhqRC0CieJunJ
R/Felrxt7xXLBqmYJFSmRpAIPqmxavvKdB9NHEbrjQj1S24XZzPjBZmhE53FwzynNucIP40h/aNP
XtiJVhz8s63T6hPEIlqgq2FHIRENlUQLqBEFiYFgFy/Ro+zk96HdfIxAFOjwzyir/8iCxNVU/VIw
dZMJIhllVzjGkITN0TEyfYhRbt6T9NsdiFtBB8VCqdW67KVECkNU3HUzdYLEyeu/qgdll3laYwqf
JK93yEENpnvG4pI86AYK00m/bNLHGGkyHNSYrYDHiOBDZasmGYbCru1ixX0qBSV131b5WEI92SNZ
ZjJTgT9Xnm7HGlhKRqe3Brs0RbP9Vn0pWfSZLFul4GXK81r0SSwt94+DFJl5iZd7RgjC8D+VApNR
SrKkIPkKAQxoA2843ZjcD2hEzGJSJ6Da27tHgsatzaMgRe8rXy9IlNXKpzw4p8Nu+/fXl0wVdR31
f5qsU3CSjmmiz+S9XvBVzKnCQKmuBmeUzhCzfpr9FEOXhYRCXoYg1UcWrpUu5Zy7rc6Zaal90Abx
9a80ortjZEnuJgOv2VYsf9PGBCMPDunobctgqUPBBsgyyi5AkyVoYPkLenGsqEoeE16xu6z7I/y9
rRyFF4IwhJ1Knpu56DRzdtqcAt/d1uY38HuTQYxwcf4bKJ5XuhoypkscmWSsemgpXxIv/B6+Cl51
IlzdsTfs/iycv8mlwSLSxjKssVUTBriaw8j1Ds8Jdp0n8R/d5G+SKGRQ80Trox4alsEXQTlUYAgp
mVMJf3Oa3KRQ2NDp9TwrGfTpDgHo+5NDhlJW0LTuyTTQ2EnPrJv8OjrcBFLo0KLDR+yIW/H5NzF7
7GZGBP+uT/5HwHYTQMFDiHYEdUghoEYebjzhoRITdnWbv5dAQHvCgECrcTWvNmPk4QbN5I6By0p1
ryMU8VgUKCs6Hb3pVZyPWSGhpBXNbXxo+oI1wa23XeA3CcebFGolUznl+065KtriIQ4snmbolkfp
GNriQ4ex5Nw5v+u97ij9I3/i7D9MWdzkUwudxgKX5Am0xD3+IXoh3M+FJ8am/KSfeJeUyZNJjKxy
R8ba0sHdJKiFpvQytndyNeXcjcd6ZHjeuon+VIwO7TiJnxSjx8K2tYiOsE9ZrDAQ8jch1U0EhcZ8
HjZaH0KLdD+8ZE7hzRhvilhDOfMuaRjkWZUrxI/fH8o3gRQmZ9rQFjhMIVBsrSB6iMWLX6B23P3P
XK8//O8miULmWGqkSUohiVw1nego7dod8jpIu092fEyYxH3MtaQgmRN8OawGBVf2oTnrqKyzZqWP
vAIdukL/XYz0ypqzFrPGONCt17EK5qCB8LrzaWVOpcgojGMtNAXbrYg35K6GVzRBbZZSaqb8Z5S0
T8GjNrNG3/0mE3tbawq9+0kMCoWsddL6doDbVYtqTynHWDoODa9t3KM+Lv+MWn47Qqmz2hl2Oxhe
KRVO7I+HWkkZds1SnoKkksvFJp6hPN+cpvC73l3qfDJz4xSBHmIb/tbjmZvqFPrkQtSGYgfVDdl4
wSAdcHSJ9jTlz0ne/d2W0iNHkkFvA1Q7oipE6hy1ehhlTzQ+two6BPm3ba1+kwf+qda7sSMxwrMS
/QR4RRqc1jDHzsQoawBEfRQT1/BqR3RRbWF3u78UTCFS0fmdMBMlq8nsbREXWt4ilXWVVe/4wFEx
tSp29MxkEVCu4jm6eVSeRyMP+kp/DeSiYlLHYEIiRymf/VGxZjRMYEwI47BkSaG8MuniPM9SBFOy
xJuakpnI2kgpw07WX+AWulDuKOvNWPUJbibxXvdKF3XRKNmbbNI3w+4VW/W1hTDK1zp5VtNehLCu
DN/itHKnyEe/Io9+xTJ0Cwk9ftsmwlpDyuOEBJU/6E/DY4GompNcuKrcOuo4O38lhn5/jmJOyusM
YrLgXJUfoulJ4Bkx4uoBf1s6+rk5iZMg1XyiiXFvdI2psNyYsVQS5UyRwHF92ZO9mTkzxCgHWf+g
16xqGJYU6kyPZrHyp2tZb3sZ5MEUq4+YJsLY9fWb1mKxqPO8E0t5Amvtj3yT74hgpsjdDJ1GHJmA
2uLRr9uTOd8Ry2dXEX4hmKi/uOJpapyNCin3TtrPo+TkmmgV9X3IbKRaTTYt5FDYUMRxVY7ErgeS
bMpdzLPzUAXzg0dBZVg3czkpjMhA6JAUpEEDHK4H4Upah1lEdnJWQA0tu+LOd4pjdP8nje2o0voX
ZulX6BQhUtEVAMBivm9R0z5jeh73bdtz17PWCyEUQqAmIAirCbqJnu+Rt7USjZCo1WRy2TBMg36B
5rIYr1EztEn4c1Md03Ey4yYyjfzDtkYMjKWfnWURLIYh6XnSVAxSjBrpS6rVe9Cum7wUvYI/6HFb
HjHpd1H6bQHpJ2ilQDVdQEy+l7711cEIUasSudsyGOBHvzQXka5KGkrqUcPembyfmAYrN87aHQox
uFlo1ZEcg4V4mYu9lB/C+kXVnrf1YK0V+f8CHlQBOcYrLnF9ZelVZ/rcpzxgCFmPsBc7QoFDMvjd
yMkIT/Da6LVu/Axu8IO+l22McK/tGV3gnM1q12CtHwURKldhCUkfhdhzppa9SUZvZaEX6i/bK7ge
bC6Uo0IIWZ4KNVWh3GAZ9/6hOhAKTQ2FXoOd7nQzwKvusGPlDdbtT1UMlZd4UaFbx8agr/0wQKDJ
pVpnx2KIpMXQ6fa2buuee5NCvmJhHWmna/FE8lpl9Cnk74SyRWl+aor+pRi/botaN8SbKMoQeUXS
i5IckIn8Nja2rIZ2kLAY5N7xLF+v1WAm+3fZKENUk1ESxg4KTZfWbnEEy5w5vqr7cadZ2Z6UlyX3
JNBsWpPVqrFujzfRlD3GsyjruYIdU9XGUusXoZ3NGtAkDAxvY20aZY+S1s6CAGlWqu9q/5g2uNSd
pmaP6XKsqIb81HukvelEHVVtyikYlQxRxffZ9b3cxbDwj6BItuMW7ftgeSCDbB9qL7L/8C7yr2jc
e341zWLgdT82sJwRblgvenkRG8ZFZNvFkGr/VQJvBG2sCEQ56Tn3H9Te3bb431x0bipQ8S06vbi0
IsaoNIU7NdFd1KHMUEzdTC68JJf3oI+3AiXyjLyarSwZj7HoM7J0v4k2bh9Bhb96pcVirMLvZLRJ
ZUhc95hf2exrj/nkuhohijy6/uDGvEEnBJtK4MpAQCl96bttfIwwIcJ/SeBplfqqoz1LGS5CjDin
YRafk4V8Z6YLydRCh0qdG6LWkRslGZxEbpSqKViiicHiFusqfh3dvCWNWtFuLMoGlPGk3IaM8kO1
e/k2OLxTIibW99NH7hMhGCv2M4Z2kqnL84fIZR1+q7a70JgC7kyVqqzJQe/CJ/t8vK/qp23bZf0+
hdacEMyyz0PHJn1NmjeNxbu6CpaL76dwOonGpu+MFr4XJnaiun6YmrwMEjPN2VZk9dhZCKJQGcOT
kjCvocicFqav2BqZjcki/VpF5IUQCpGjEDUomPeO8pBSsmJcZLscw7aV11T3Ao5xK2cpREGy3MsC
HxDenSG8zNpFKr6lCLq3F20V9m/60Km8PBaDqZhgXbj5i8ZpTs5S/wHFctLkdCwioesY+Q13onN5
GFJci3MJYcMhB+Hv/1rmnGkw1VNnS5Z2gSfbpdeZmJ3gJa/bqjKWU6OgwzfqahrAEwgSyYesdNPM
y+q/M0Ga6gfjajJFnqFg0KVmmCTWOGLeJyvvxPBYjUKEQk7TeWigiCacYOfS3y4UWchlqDipPDcJ
0EJFTMP1rmoAHJgEZgxc0ChciAbf4BKCO1xx7o19q7+moley0Gc9TBQxhxvMkJoh0Zx5+lhyguKj
cqZBt1L8XNw1pH8D5SsPs9d+513Bai2UrdnVF1AFbhvc+lvyTTaduZvUwvcnYg6xwmmmhLBA0r77
vr+Xhrc+nkGwXZ4kTM70pf4QKa0jS82+CTlHlFkl6usm83MV6ARfWyEP1pMeljK9l6uzrF22Vb3y
97x37ZsAyrm0Jhvi6YpV105YwcxGM7MCL8EFanqobOEQv+AN1ORNY0/GK3RW+3UcTBZPE0tP6sDm
hDAftBSQGeWvc5uaQfhxW9F1vLzpSfkeGOeNYuKIh2Pim+gq6ocJFSNcZjbK10pmWhBZtq1lpVxR
T2etxhlAeL06h7Sw+CdSfUVmbnE2s66NHChb0iiX1Ite6vwC0jrgc3dobakwcYtz2mPg6U/NSbI6
vLiIZmKzs/esnaNOb4E8KRUaFnbOlZexV+77OrC3946lHnV2dz03d3oL9cK5sMPhQee+jqqbTHdF
9lYojxyr9YSlEnV+I1H8P86jNvgiZV4sM+IDhi3SSb9UFIokI1F4lRwqw+H10E5QsS8cU/VOLUJr
e/UY2tCpP1GdqtyvAKRCPNyX3PjY5n9r7nS6D9kRIegTwJTRH9V0F6PnMo8uQplY3LiT46Mv1iCg
vJP5fWM8/516FHIIWT+iuAjqhRnn9BF6drpP2xJ+E/78xA66uWQU0yAyDHIcnMgTZnXOrPzo25UX
2vxDg3pm1Y0vuqWeMzdC9Mo4jdbDn5t0CkqUFkSnGQ/paBpXMCEt9O8wTIBhJCwhFIJkwtxMI1lF
zP38gmHOZog2aL8pGM/qv1lKENyA7VDQVINCC72PNKMLEIa3tnqQPeVNIFS4HzJPuRsPJMU+PWue
YhGU1E6smGLdE27CKRwxSrFqRh7Cc79+FUTErjXP2Kz1GlwM0/pXQQo7DB/DH4ICMibwnDj9Xrca
0CgiyxXavdmg1ZW3ZVvB/2zFYk+FW8/y/hSPrPGvISDGoZdhFEN8GJ9Ax0qIhoPL+NjZ3UnBpO+v
KAL22GfAeuXKQiydp8GOhhHXEGLCOMQcl84LnMgSLhoqylEGFDosMoXtrdRoIqBs4LWhJNycynjX
cE8lXie3nX79zPl3HzWaAggzQY1BnSAg3pPuqn4necah9lgmuZ6AWqwcUXQRs6utWDRiBTn8Jbgj
FeKc4+/8p8lu/x/9+ExpFJaMs5IacwRpUWr6F/JGmHjBqf4+O4Ubuaw0DGuTKFDJi6gL+QpWwc2v
RvmPxOotXwet2x7RYNKBAtHvoI0WllY4uNEs2GH5YdsQ1t8WFjtEoUYxznFvlOS+cxzdeh89hhZ5
XRgekj0ow3tHdSc8GvufGWJZi0cBSSpMRZvrUI5MlkTmaq9CbOKpp+qE3lQzPLAmKDBW85qlXFhi
n4btNGQQmIefu6bCS7/ZDx5Dq/W4+OeWXelaF0LyWhtziRhgVpvNlRgfpCsPswaYQAPGN9aUzPVH
6tvmXR1iIS/O416QDJigIVrJy+zqB1h+/DDuGyt054wU86mBg6Yu1ZVRZr2tLWtFqdBkyvgmk4n9
+02PgLxudmlfOIqv7rflMLDqep1dKAmeLYGfSiwqIV9rvMRDlz4GiLDUYaH89fBZyMnLqMuMAvqo
Hwar3qMu6AjCHOFONQ2MBUcRImv7WIpRACJ1Y1sqRDHMUXA7QGPnVnv2IzwjKgHJ6K8gXMhaVrTJ
D6tMQWL+YqRWcjeiX202Oav4Gn7OCpN3AcsFksUkOGG9JTLiBu2aDlmsbat3tS4T7wuRH1c/iYfh
Rb8kd6KDrhC7NfPJGb8roCNsL7nHYmpjQM312xayEzC44wUaCDeXz3P9GLNoTNYNR+Ix3h0MYSpP
NyYlrYaKDcIGLnvSmwTOmd6sFVPyBltyuL2CunJGOMuUSFlOJgWhFEgImqWneO+jhC3z8t3sdfbo
tP+PceXrB+tCQ8qCKtADdngFJleE/EScULfJKA5vvvLGsxjFyNe/u+8vpFFHUhdgHLqImlELpV8g
9f/WjHtOSNyClRZdNYyFHOoMaks1GhoZcrqCP2FK4D7hdHcbu1Yx8iaCzmPjXhOFPUn8TIInaicd
9PQR47pN1v79akmapuhg6ZMl8gkL8+a4QsLwAxQHJGJh5tm5z48Grh7hc6oZjKhxfcFuoiizE/sy
UVA3DbOrMVG+NOWSVSrHkkAZml/nnRgQEqdEG59lWbHLsmYcJ+vpT+mmBWVeImYzynOOBdPP8YPm
zjv/uQRN8kv0kDvDTndQePVH3YMLkZSlSW2N4YiE+7mvLzrXWoO6l1JWmmLd1n7qReddSmnk0CsG
vdoGdaWFugvF/qCJ+cufmPRNDHUZ0iYuLWseW6QHiSXJaFWXW0v2Wd2JLG1IqLUw67EYMRqcsD0r
84PhH2X080V/qQkVwES57IsZYXgLtPoYJM0HyS/OciSzRpawVCFGv1AF0yT7ueKhisB9qks74EAC
KTELT1Zjz5uN0XQd2oyOjoGDlHjf23hXsGKMWohO1T51ApcF0SyVKCQIcB8uIiIsne8a6FKnT4L/
t+tGgQEvCqOQEuZ8rboUwT8tIpWW1W+zHkIvlo1CAz8LjQSM5YhMOktA1zQZopDvKslUErOyO9LM
b0b36uPIwoT1uoiFZAoUWoBC0BGKe9TpXFDrvh9QFznUSKnM2lnEDKox8S1fVy29MRhnxno8dpNN
E3bMITawvTKsKOhbQH8uZuGCMC+8D7zxQGZN8xKmLuROZPtOeii+bEPIbyBYAzkz5o6IYKr/1SP8
1hBH9Ue13uzOJ2GHVP6ZfyLtoKWn2cMxet2WuG6vN4EUmszN2GlciELUOf+YC5IpFUedZ9xp18sy
MLXxX60oPOGlya96UuiiXnQPNFUOuaxM96Gr7vtja04uSXuQSgzyVGHYBUoSWZEhS08KatTRkEvh
Sv4vXNT4ODaPMotCd71xc6Em+YYFnA1TNeYcYRQf0M0Lgghb/zRZpCO/8FLfFp8xTsjqHyXyfOmq
d+RRhjXjYj1KuC00hT4i3i7DlpTfzlX2qoSyhwwaY/4Ecfv3UdVNBIU9hdaFxZTAYAauMudWNNMk
2A2ik6NHdI6sPGOd3kyfoIBoTGttUGMo1aqtI3WzY0jBTp+6YzOJ6B1pdnEYHAQtf2p9+SHwYUfJ
Z04PP8pSwWpZZa0vhUxVrTVKOuBTGv0tkF9bjUkMTn5hY3npbExqDENSktLZ1p5dYkMY65zgCcdS
7oo3DfcK1PV9KzB33JosObYKBv4x3ITO06Dh7n/itf4YB3YinGLJ/SvEoVMzUSvyQU7AQKjOcX6e
gs+xz4hf1nN3N0+8XhMXnuiXqoE0GmQMluqVdm+TNEJ0CTE0VsPh5X8lD9tlZzPxmzjY1vZRMBPo
yewHpJS2Ca3me7TjXiO0mcjP6n4+iC4hx/dJ8QIrYUKcbksshTxFNIhcTtANtRnl7E7lSeteJuk0
jf9sb95vLrw/3f+68ouVnf2OS+MI7j8dBJdc6ev4kpAhoS6oCgybLxyGQAbe0Dka1EHLZUwY3jBp
/EKyoY3lf5QfFDT0CZa/kw4SRjfWg/n/yM2wNpMCHlXi6qTiiBXhFdMR0M8YWgJqlhWHd3mQeAcg
piy/6QyNWVIpjJn4OQnQFYUVbk5ju+PTjz53Llh0aKuODm5+WdNlTFlXKSlzmvhDQ8iVE1UHX+5e
FE/SuGPs3WrkfRNCX/JT0qcmiQghW0x1veR7zY3d5MxLjuaJp9pjrRxDJ7pcTRRCOc1DiBu4k16c
1CA3Y1bLweruLFSi4qWkaqUJ5zwuEwaqZzVXTya75u/B1mtuL97qUbMQRMVMKO1Ia4kkSIIiMMX4
k5Aw7GwVMxYCKKgqCqEfA7I5HR7Pq3FX6d/bfjbT9DVXWdmL9ffJhTCydQvY0BpfGlMMoLOUFtkF
3dNckAEjsfvVOBufo2fZbT/8WUPwQibZyoVMSY8rdOBhBXnFJMTX6YQ6+dINXf6hnpwqMv2n+E5w
/mxaCZgz/vUtjQqRpjnFYHkNgkvuXKdveXYQW0YUtp7olEHPIel4klQkSkYxKU2vEXrZnhT/2/NO
RevsR8XLH3Ers6tXmRX6vLsPSqImiApyCzre72W0cfy6nGVUasYkdR3Ywnq7fy4+RQf1YT5MH42z
dsD8XNu/m3bVl4418fHddZAWTKmaj+mUoU4YzYV45ujOCWbMkG4R8chidnm3qLQkCvDnLI3FKpch
6ZI+oGbcA5fMU44G6Myuz2wmkHdhyg95mDODygpUOtLTDsagbnsfSRBoxuNsyZ/mI+cE3ik1BXT6
oIFDezj2rOs1jZK0UApYNLWVObxr9rY2PoWqpylvU3rZxi6WCApaVKVtsxgVOrYQ4QElb7RHEbNh
NaV725bzbsrjD100GZM6BQ3k7NQpFs15E7VKjS6svWiRe5aON5MrdcuB+ZhBR+aULLo4tE3zUpn9
YbST7/VptINj7qKMJDh3pdmAXg2B+VPp5U5/1h8HxnrSUE2LprICoNaSAqMckXNJDEsUPinheZwq
Z87tSvyvZzYtizrggDZp0ep8Zw9wc7SlXHpM0SH+9uPWur2B64byc/8kyhZTMQJXaQSHU/UnofaC
8nmSWQrRJ/ZVIUzf5jGGG60vdOkRCEYkSQ3lHgpx94TwWXFRbUEmzaQvk33H4yYQ2GCN3NaMPr5/
SNU0Dc2ouirTmvERV/aTOvR2Ih4C5clPHrd/f12r2+9TLtYX4qxL8tSj3ctw++EuGBJr6gck5162
BYnEuJZ3C1oT6uju+azqRTTV2Pwhfahe5sis7nApvXI2ztbsaCB5Lvaq274owGT2MIR393/6A6iD
ZwjEQdKnABv3hCr960Cpp2mwwgmd++MLgck+9lgPs6sup4EDnlewg2hW/fW0y+uc53Qhxc2xEVDE
0u86VfJGtfqM8YQPei3Y26v87l51VXIhj3Jxo+/nMC7QfhBeny37XXsgBw85zEnx9ba0VeNcCKN8
PKnTpBanFi4xj5bCoWcwqv5SBOXZ46jGfssDLXPchIfglEqv2zq8CynpFaM8QA+kspL4BPlZhAWp
6z/0sRV80J97q3cCK3O71+I1Z/Usvcvx0VIpbwjyXDNSHidO9H10RSsESM429xqg5jp9ReEbeo9J
Y1l/Du4zu7S6V1Yicz0OW2we5Q5ln8wz1w2d3TiCG4N/XHBLN3AMR39oPpKunP6cn9kVa6vH30Is
FYVNfFMlkYIzSPb0g7AznAF842wxq7im6byuomBAUOi3ulAO0qBJ284uI92UE7vXnjRwlvoKo/ly
9eRZyKH8LZUqJZvyDKs4Yt52pplp/7kqWe/C6wHKQgzlaYaP8vw0EchpioTeSTBjuz5y5+uMRAbB
+bpT31aO8rhITeNJFPLO1gIw5gXhc9sYDsPnVs+ChTqUz3FZMCq8gdjRP0suIVFRzuq1MiZ0WMz+
6wB8U4dyNKnOuWjuRMxnKNRHI+Ge/Pb/SLuy5jiRZvuLiACKYnktoFd1t1bL0gthyRL7vvPr78ET
MWLKTNc3vs8OKzuprKxczwn3gVowZSzuJYQM11UTfT3uVtWyFXQd6KEdlW5o87NtP/5/f5+7PvEY
4p3RE0Sq3W2FYTARLIvInrnURe2tovbzCN5IvQnHQyOfFEkQSYlEcMG2J+Vg+xzheIrp7FsOiZ4N
ETKu6L7w7be28hUvKHD95+nHHEgV4Tbcz0AOYDAVqLPu0P42MMp5AHlAdUAJmgG5w0xd2uzodnZo
oqRS8NV4iHxV6sNS7YbOsYynINNBLbqhk2hXYNVrmgoF+tg8bCVz1uW1MSniENFmNmWEdZ0xAhil
/sQ0gktzU8B/sarRQhhnamiA1G2a4wmsNAUQxse+7OyhEQhZPZ2FEM7Y2jKPAr1G/DCPAGYbxF+b
GiOAf3Q6X2L4dkuJZn0SdwGS4XqKnLxJZKZ7IOrr81g0Wb7mYUBLSxRT1XTwo3JnhBpGp/cAFna0
QK6PsQk6gyrxRXnHeli00Igza78xrEIBkQHCg7l1HSMsKE+SLdkD+tZz1STShPOa/yJUswAVKxum
yu/RDpnX+6YStY66zb8ZObM2+QlI+U7ppCFrUSgfTv3bf0WE+hWKmV9Cucco0UzZiHN8UF190aSP
eHywovfrXnvdCr9EzFdhUUKM6nrAWhvQJxHKPlZR5SqNsU3V1Mk12W119XaUo4vlY8vputx1P7jQ
jXuOLFPLR98iSB+jwDbT3AmJybwKpY0p2mah9mimnjNkaPKkxiZviWj1bt2hfCnOGWtOAhB7l+3g
dMXjjDaoque8RjMba2vXNRUJ4pxJpZqjqlZ4t8DASKyIdWVoBx3YpURjQGvXD4jrBJOApqLrGncv
wJFehm2Pmz4lN0bzgaEgwZmtu8UvAVyoh7jICqdxbB0ztS7y6G+p5Z3RLhYkVuuZ4kIRLs6rcg8o
M1MOm0RfU0F/2Lutdp0tYRTb9JkIZ2b9BnxpxV0yU5kka1Tw2aL9XDeZi6//S9gv+njcRcuioinb
KEfFqVLhg01Z7feZVWg+G6sxdK7bnMgUuMvVGo0/NBFi/yi+98m3WIQDsV6xXhwRd3ssNB2UMJw6
Z9DkmoFSzzGV1q7HboMx6dsu0ZnhkY0sYwkuiTbXlRPaB3+j0MQxMynB1d34u9j1D+qwDZ7TvbkJ
L/7kNKJ3bVbmt/rQQlnupY4Q2KqRiWLCMDb7KB2dCUQzRUDvtLh3a4sIHMaqpViKCYRBSik4xf7p
knO9Q9Lf431rtHg/0pL5un/pY1FBZtUvfYnhAwPfKMw6C5BNWSVlWsI0PwQn8WdtPgqOa76uv32+
hSDOL/lRHhEM2nUOKpiKo9HJYhgnflAAp7UzwsZ8APfeJwkqYHJNwEGqiyLfFVkHEmE501lnZCJq
7rUPTAiRdVXRkIDzeLbBQLoeOIitM2kot6UIhnRDf/eqVJCvrndbFprzDpPqXm3pCBoIk7EzqaCJ
1e0ssMQTN3XEuDxreqkLcZzfLP2OAr8hHJxKv0zde9sc217UW5nv1rXD5Lyl5bd9FRBkeSOQOPL2
m6mxpB+ZD/jwUD5nhjBOmMuQ1wTOSi8CFC9SksYYcVgzqVl6aHaV2zuI8oQ0S+tV2MXn45xmZsTT
GITxHFcGGP1E5WveUOlmhplyr7hlxqS9aKxlvda1EMo50sDM5LonyMrnWpexCd1mcjrgH7uVG+y0
53kENRiY5YC4TXAvV98Ii6qIFMAfhaHuf37YcDJSrWqQHRb0sy9Off8fEc5+Ba+Lv8956TLPAemc
ysCiIIeo/dB6Ee/XurmbGPBDf1Ex+Klnv86wXarBLYP+q3DCpMSEzjDkZ59MopLkutV/ieJMozf6
CtvdaBkN8PiIFS6lEhRs9KPEbk3y2RRZ7wBWStACFynInZBl6JKf1GqLEBU45p538n2kOJIicFPr
hvClHHdQYE4LqshAmdk07Sx6rKvn6w/A+kPz9fe596xvx9STJriMIZYuTWs9hYXybIYGa8dAtIU/
vyW8twBkpUJMGLSs/LrjC28xdIERyFk2oLrSg7QSDJ30TJxoEz6pe19F4VrfBAcPLByuZ08Pc2dF
v7+u7eqNXv4EzmEpnTokgGSZ83osqTOstmpsvI2xGmaTQ+5Uv7bUezvpTkRwo1c92FI0Z6YS5jZT
hSLsmx6GDXJjtwe/MdpYILA/Y5zTDh36B5d8KZEzUbkb8jhvpMapipc6uA9l5/rXnP//7+dJKaYH
qGxq5my7i/PUukACVGIIohRauR09DfHBGO6N4Ufe9YK0Y+0aEPlLFHduvtJaYaFBlNGAqL7IM9nN
aCia9RVJ4Y5oHGqtzjRcBgRD3zUJ1Eh17V7/Zqup9VIT7lD0rKwTKIOPBlC7cDiZoNUZU0dH5uaB
hy46NOV93x8V/0EgeC3SWwrmPEluTqk6VQYcFmhFdGyhjB12/sfNPIIkPUovIoMXfUzOs1iB5JMo
QgjbmK++dJGjx+sKCf4+zy+WSBLJaY/7lKYfsvLgi9K01Uxm8cF4VrGsGYosTqFAiA1uvP4HbS+d
JhSxUke8ICDShotGY1D2VU0Gs6BWzIw4YE36dv17rY77LPXhIlC1rYeIoDuDaMaATgXonTQXnbt7
80a9SCfAxDqZEPtTpNf87wsfofQZ2GCByIBG7N6vL3r7Rz7ub8dgcY6hN2JDqRqDOlreOMACeWxU
5dv1Dzf/id/dHNIf4JdqOqpi/1SBjjKK2zJaPslwbOLHML6RRJ5aIILvO+SdUoXg80Qu4l3U8DZJ
diQSxCu/IdvNIR+Zs7i/1OAbDgX1IxIE0eAMm2KfgWqqYx2ynWhT7WoHbN1gHVf2yT4TzsX+i8v7
kszZdp5giFmrewrPU2B939s3B8xOs8oeWSAIl9ZiwaWSnI1rFWnUtoe5JfCuneRMyg8zylmkbqfY
TaSQXTeN1SRyKY8z77iPMgN7Hri2IH2ZYW9isA/aDfMuv/R7kwQxlPBb8vY+meqkVlBwno8Kj6U9
MHVvbIlb/OHV/To27jVE2FlHmobaaEe9Z6K3l3YQQcjNf+LK1eKbEoNmJBjnLzCBaLmG6TlWvJvC
n5kmaoTPV/SaHO7tk1tDmYbu1wznPMAzw+oEO3GzTSSG8xSVIfmq7llzOuxtyQ6EyqhWirtG63HX
3wejz1n5wqfmElHkYfDBcx89Z8W+ivGaJ581Jl0a4Rz4qixAXWu6aplU/RVQL2T5rVd4ve712CvP
GUBFWFFsydgx4j9FlQDxTCSLO6WUpiaotawGGAbYcdQnlo7PffustipT9bvrN3fV4y704o5Kl8Av
KGcI9XJtY5KXLPnURDTKq0/fl4hf8B+LTyfVVZj4tIJfoLGjYVA/HIRz2LPr/M2wFzK48l1oFQ02
slHECvYT8K2nnXKeG23UDlzxKJxIIc6PW7UcKw0o5R0T0076KRmfrp/Jah+PKNQ0VdVQCbp5/zTs
2GryYIpROy6r6DLloD1rAzs2x0ONznWkGFvNi/ZB8sMK5HdqVhabwho1wtp3y7RgeinKOlZfk8Xv
4Twgeg/6hGr24DRE2tD2WaLA17Dq+7YAFmkwr1hjiMe+/hHWP/JXn5Z7wdC98RIjgGFqjXXp6vpc
Gn+U5ixawdyjlQRKOA+rokzo73O1ZFQlAiXWY+eFCO4kC2rleWZOSHPv8jPdSfeKweS9dbK29a38
HDXO9Y/2L5bz9dW4kyJmR6kPmgPHS9zqxtoouwg9deT3wDXbGIU9N410zxaNaQrlci6r0mUsYc5l
Se/UA3AVc4B776f+2Ljz7CRWO+6Ck4hBd/XNXHxaznPVtdkT3ZpHhXJAvZQVs8hJqd+9JhAEN+su
8u9vyj8zWYz59lQiAPGrJjtLAGgzWqwPpt31s1v3+l9iOBeGIvzkaT70CeiuMM/gRivjjdReDP/b
dUEio+T3HSY/lPM6h1HqdzOr7RwBl45/C+aP/wGgVmQaOneRc9PzokLH7N14kO3QZ/QYXCy738xV
4+mgbQAZeic9ClRcLbF9GQdP/J6rqSSpPurGwHOdY+1gUx2TTwPAXPFGBMwl8FQ8vFJGsjHNVYp8
ckTyMHUHU8hlt140W+jD3espAwK70iCiag/pN2lTu+a23wII4pgT4BqrjpgOdVUrvD9oPf3CuefM
MVQDT48bvKhFe2iHg9mJ8jCRAO4VNeQwijHGhs92kLHEqjjtKXCkieksOs8wC9GHqIm+LhFDPzK+
pKnzhO9lpmIdQClh98Rv8K70kUvyKnGv255ACl+PwRBYXzbG1DjWCJ+URqyJt9clrGdb6t+K8BWZ
SlajYSyMxlF7ZVeH6knrx1etxjp60h+ramqYFPr3soqNtzLZyKHG0BF7mMJQ8LyJVOWOMMl9Ulox
puWn3s8dNSkLu6qU3rmu7qr/XWjLORA9oJJFsVDqlH3s9lHqpjl9pI0qSClFYmZlF2FqjY2svg5T
vCf6MY7avQQ2ML8SOHmRkPnfF0JaDAeWcY3aU6ghlehi5mfyhqSiIZjVt2TxyTh3MU6jiiG6ljpE
i29iEK5gRwkVKFsLeieLhMvhIjuYf85CK00eM20M4OK901/b6OQ+lZh0BrPjJr6deahD0VzyegFg
oSIXcQwlOJH11AOHFVBBZ1CcaUsPEXolvhAdUHRoXKRBeklto14C0LRWO6aP1bboBe0d90/MHNuH
uqKjLcTXADQ/VePYw/vf9Ju+307ZvQiWZF2PLwncJ+tbKjet7OElVh+BTTBYz3r/cV2JdUv4EsF9
Kt8vh4r08EwTwc5McR80ucDnCJTgo7G+Uc1ELdG5qkFvGZ21ZKMYAk+wGlnOe6B/nQRP02TUWpZb
OdIvtac29TPXCjHfAmb1sfIE87XrxejFmAd3UztltHJJ+7WZoGxqVmxq3fZACtg71TndA7vazraE
sELgU9djwIVc7sqOdZ3Sov41nzrPfABS9+dfxKHyrj4qguL06pkRXbNMRcGONE/VB7xvSVNlCCPS
JaCnRr0rO1GUvu4QFkI4/60mMU2SGEKi/dzSnDnYwu0c8QWHPxlXxrbi3/rM+i78XZIHmdfVKAA0
+n2qHNvgvld/XL9I6qoRLmRwhjHUud8iepi7Lq2LcYufzV66kI0aM/UDW39b71FjM+qG95bemIx+
YuPc6bbxpkZJ+U+u3OKncLaSByBBaQeoOyVPmDLDG38ry5NAyOwZfqvgYGieYJneUhU+TQBzTi0n
8oQ3JD932t4DCmHtk20YXRLFtEn0TqNJkNitR9ULmZzJVH0dULk3EUC/dt+LX6/IkLLIw7NF7NwB
cAVAzl6uH+z6XfjSk7OdqPEqr5c66mBnjlHttY8zppUi2Ir1LsdCNc58vNYIhtaCDwNGNybm7C65
yH5+lxuBo8fdyfJKhdVG8kPzejdV4WA6ZZuQ9lWvm/0QUlfqXuEg34lo3WM1Mln8Ls6WOmpqPbAN
MB01jBugtm7KEVRCFsKSqmSpITpikTjuyQM7UCvpBGMjmZ46piU5uYlWAcq4lVUdpp/Xj1YkjHv8
ZBrHhTJvyErpiwQg7yliYfkqGzs5ywX+e9U7YJ0ZFAM6epn8xn0iASEhAqaLU4YIFcIAcJ3uhMp0
5X1c12ndkL4k8fv2pU8jLS9wQJVjAnp9VwIupPGZDzwlIBA+021+izfKNs/RKRWVleb795tPWMjm
ctBGJhRsDtAS2zRqdanNP7mLi7/P5S+4/21jWQiTPSxVq4DHeStECzTrz9JCBpe9RJ3cFzXFAy95
5rkbc8ccPXts26eyTlWbNEZg52EOoBzLBUXwD6qrruAEZwnXviLn5dQ28ZTeQjtBARnS3PbxwLH5
2bkgVMCwje8UolFkgXHyiL9BpmEap0C8HLVbnVDUsTInrCoWybXgGqxuxYObxZRBAqybJo8qQOLM
CyQLDWPzFUSTmKEiRzg47CFLIMCYSSYHG3D9u2Sr3AJdYCfyZqvOfCGecy/ErFKqzqMRcpgkwMFs
M1tWAQotYVxZoOrqXaAYI1TRuTZUvsok1TINDYJ4QAMdenkYQkHHWPT3uQeDdHGbqHg0HGKELIv6
46D8V8zCX533hQqc70/GHqXpCUVirdJxDR5HYxs3O78/6TXaxsHuT+x+IY47HDxxqRYM2NAwfXqU
IvK9HM3LmNK9kVd2aVmsHshFSUun1+JtVmNLvFM3XmUIunnr1RpKkNRhX4jqPAaFN2lN4DW/ujnM
26auf6e/VMfm4L1nrnRrnnOR4rPb+u3CLwTOR70IT9M0LX2rxrxbclOBaUHBPLdyN6/Dz5h3VOBD
1+3mSzsunqF9W8WTLuFQp8NkbEZRRrmeqSy04QwzM1oFA61oBM3Q/DPUneY0LqYK/ic6tfVq9UIa
b6ODV5l+DkzCYB/c6nZ6iBywnmF9rnPLW3mX2LpbPw9/kh8thHKWavqBHHgmqkJFi86CBHjE7Lar
ngT3Yf4r18yCC09MwPUOUYAwPv2ULtU++Wl+yxzf1R1yl5UYvgRuyC5wSzDRiMYb5r98RTKPJoDh
pwBvG0prM8PyXwwZcyNKlJaJTIVfLpObVM7NDjWhylE282S85bOGwR1vExdLWaLwZNX7fx0bT7sW
G4Ym9/MKWJrfhuO2iXapvhUc2urjvZDBhQ+alfv1NOAtHVo22jRnM/ZhsNGcHIulbgKIXtHo0Orr
TQFGCI4wU8P20z+9R9/VytB0NepQzXaSnGa8j6192P6RyX9J4UIvTFt7RifDR2XtIUGBI/M3qtII
EjyRKtzHIz0qq2NTY/JAHlgUv4Rd4JTdISgFLn7dEL6U4RxuWUZ+1PYFalKdPDpSQj4LwGHZhonA
57o9iCTN/75w7VbpN9jGwuEgmCz702idqlhwMr9hb//1TH9pwzlcMKgpNBmyzimAfTs51qbEDQK+
nUPurbN3M/d0U0c1Dpld52AdFjkL0aFxHjgYZT9sQFfipL5uMfDYDTaRku9dOm46tf92/Xv+honN
K8u53iwv8hZ4VWgHbbPH1J2O2kFx5I/sEl10p8zZAGouaS87eDovMzJB7Ei3smgQQfgrONecygge
aIhbXhFbP8ROv9PdbjOTPU+74jjT7iSbuMREXcLikIGb3m4+QmGde/0p//vg+WU7cHdglL1FCSb2
/RuMemxT608uii5TDfUPVUV7/p/mO9aq5E0W3nJVVS40Kx0zMndZLIyAVjX5ksPDRhlhlRnSgOlA
CsRY/xi62EkpFBsr93eKax7DTQvaQ9FzMBvmb6/cQijnOCuPSsCpxZSMPpE9jVuZSa2HedzsJlPH
bdG3ApDo9drxQiDnQws9iLpsgtvBqF3EUhrfYfDXTXXpRvb1m8Hw7svBvx2HHNtNBYsysuni/DYr
R1ZH/rFSrF2oWYIHS/TlOZebASRMmby5nu3pu0HpdkBIs6/f2fWy3ULv+TcsnKA8xmQwZKRCyqV3
CR76+JDb5gw5+F7uI6zNSD+vS1z1uguBvNdtvajVgg4fuiucRvFccwwuvde+Xxezns0u5HCeN8gL
z2tNrPtnIYt/FB4D2PFJdZVd4IR2406utgMFVrnXgQRI7eYkOXR//ScIbYrzvrUJ5m9FnceutsoG
/nA3urUNWNN9gwgYPt+N7qwX0c1ZNxqCwUrAA8oGj6I60VyO5AATgqr1MJpuPD0LtFo/wC8BnJdX
1HAomwb+wEuwrU83xi4EUlcC5LrpnHZsciM3eRJptZ746V9SOW8Xmr4ZhQakJoDFRJlnpvYObf+x
mvclXc9nIuTldQ9kaCpoKyxLkTk79aeEegoFkKke1wzFM1ZOm6B66wtHGb5f/6TrX/RLFGeqg1EE
0WRiKLpXs5gVWlM7LU3RYR6t1P3vojRZMYAXAdAWgx/bKDCeipF+NEYN6zSYLWvDH0Z7d13Gqt1r
KKQqBkX3AV2qf/qUNAbFcI6yHLpHf+G1KE42w7nZ47tiz6Rz49F/+JNQZymUc2RpZ0WBEmOyrGsT
V03fUK22s/KcF4fr2v2LY/k6Le5Wg6q19dUOO0LaNrqVD+k9nj/bfLFs88GwJ6wfJOAQ7LbWvnqv
PylrTqIZqdWgTv/6AdwFLGCtmWmgUIYZeja290MbootuskzdXFf1Xx6HL0ncpSN6mVdZikvnJ0yn
DDE5a09I4asAAJnhT7yTF38ji/B+BPrxoZOP52GqLbwQSmon2c003ftYj9Gc68oJ7vevWvPi4QOd
Zq0YAMNxLPNACRBa4kM3ueb0FmK7/bqo1QuB9oJJDRMtW43HEmqzcJJIgbpOA27089xRLbcqEABv
zQw4o5kL9bbzApioV7yexC8Ec5eit8B6MBWoEjaO8WvBfdqh48CMrQmm12ArUHO+178FbQtpnMvE
3KrkZVg6cqKb8jO7bUEq3jDUqgdAqgKwwxW56NWnbiGP85tpEo/A1gGyGq3uqmkvif7+qonA+jHg
htk9ky+BaL0VZZMxL4HLD3IIIqFqcrLhvQdzIKkbwWVb9ysLaVwEWodGgHheb7BKN3N6ZY6HemPk
+Cd6Uz2w6hmIZK7bnZuP5jUqmaiVuvotTVPGFrUKhX9lVYvrUFYd6dQIcSBVMdPka5KxTZrJ+nbd
RPD31mxkIYezSC3uonKUBowv5JewBg0AFiJZNmQpM9sJo3U3tV44tRecqjLdlTHW7WU0G3qJKRoB
FWHM9MJy2glJM/k2JW/tUG0kLb4Ah9DJkolZnXlPg9q2hu8y9l4DVKKH8iY3PyXg/Xh9yyz5GFsA
vC5jW4qqbxa5bfzPwXtP8mxraDeeOjoGlqiH5pQb36Xm5GeWXdQvjZ84wBVxjW7b5Iex+FCr1k7k
6BTq4LGJtkl8o4Ubddxn8tmTKGtlZNpAeqT05CU/jPBHk34f6lsfMHltWtgSaFtSOUbPWmZe8h4h
Ro2kYy63aHn81MPzYOwN603SClb4N2H/0KJtn1FMswBjxyruEuozTelYaj2HAJjS/BoV44QRhEFj
RdhMBhkENVMyaQfWasfUOmbkT22eOCG6A011HgAVTbN9k6hsVFHbjgs7pwctSLZ181BE2cbCGJ0W
WVu1fcq6U53d5gBOyYYAyV64A5SRHdTPZqZsLfkTa4zYRtmb5UNLXjrvNTC2Wbkd49ci7Vnrv0sI
nLTe2Ohe6URVas+4OmqFAXrrpgifqHHX1m4Z6A7GL5OIYGLQzRLHL1+nmXGucK1xq+uuWWqHbLCO
BMNKaU3cMt8p/UNIjoOUM5+cUvPbRDGx5o2wI5+FRuzSqWJhcgLlSOK1W7PbxYbHsva5zyY7yO4S
/WZMDiZNN7kSsNIqmU7eo+omBm0n2dXjk5Sey3pvjUA7gu56Tpg1L/69NpirlcvXUHfy4qQmT2qc
uENounVsYOS2YdbQvdH+vUD3zNdZ3GtM6w9oZzueptsDrFg2D2N9mrzbGh8oUV8GMA4osS176bHU
PnwMfoaEJkBvje8lqWJmlb22tGE6cFCKluUFiHzjeA8ACtMwUMIYXcty82k/JD1Lp9Yecvk9UWIn
rgrb0i6k8O0yruyimHZN4jOl2QTyi9R+H0q84qGtK5kz+ICzCyQ3A5Be1uUHqW+3WuYxhFKbIU4Z
lUem9qGdl0/A9t/FZEu7j7xA7iuByClQbgw8oKGVuQO+fdFtTeu2DRXgxGDUa5DtVG2ZDzdKpQOM
vTRH2LLvKuDokNucUdOzU6u67aZXqp3i4mTFaBJksVtENx5yUUBMyTihKS6cfjxS70ZCFjyWmPrc
yc1hGkNGC8n2mhoV3XMPLC/iKmA8TidX93P85X4fkpCF5CEhOTN6mA5gxaV826ghvM+7kRn2SHzE
N9tC3qfpCwa0NTh7s7sPyXOl7ofxbVC3reEa7THX7uPAsAfTtxVCbQWs6X5+IV2IMQXM4Defzbhp
Ex2oGjIbSHXOMGejkh9S7OO3nxpUTrXyLc0/iPLcFjuz7tkQXhTj2Cl3abHTpXBX6fd+kz5mhQ0Q
HBvj8M4MrdmNr1bzVNFTQfEmhMgccaWrAHPC421Z+UzWd54PA81GNsTfKcYSh+ZzSMH1oCHnNL9Z
kYrN1cE2tE0RQfX82Ma1U/lPReuxJEIq5T8QCrdPWRi/JZ1dWIeJxCwNQruDZ8nL+6hpN173UsJV
Zb7J8tHYdU3PRtPEE38ElFKMfRH97GMyNvZxp1406tmD7Hg44rhPWR4fpeEhS7+H9U9MLTnobJ9T
Wb1tR93W0esdfXDDT9WuwmXzGwz0jrc9vlcdJazvHzMfxl1ZG4vi2lW4lbkdTNJWq3OGxIkp+l1K
3wzcN9r9NPPj3Pep22hXJ/gqbVw+jSM5Se3oxIi4fANUi23stF4JxY5aWjPLPA2+Z4OmkBFpYD25
dKXE2gHzLfFHN+Co8l3k7aIq35f0BzHPsjbskrBldRPZmfdckG0tN/ZY3U31PRkOuvc9CQqHxsdU
3tLxLkeTtuguoPJhnlqztLh4GM/xZ1/dKWjX3kblTQ0eGc0z7BrGqGboXVl72ly6ImAFFoAnL3Cz
oDvk8l3ivyoA91cbENnm96MBSiDLLUfXH29GVWOK9+6THwkIVEy4/SZhVXgb1E9T5GadxRq4FzqA
JJ5UdhdUjoQW0lAzP3nw1IufPlfl3us/enpjhO+J/EqjwhnhKNTs1LcfIJ3dRhZIYNQHy+ifiF/Z
Kijnk7tUee6bc528KuRBU/cRMEDr4S1MLj19tZRDjzlfoj0Eow/+mPsBuP6W19gdhnmap4Kobju0
G2ME8Lg6PJt4pLvwmOvOWDUs7QkztHHfD77djofe2A4wMG/A39eGY2nd0/Q7GN1i6gCilKlhxRr6
kbRHP3XbKWaBBdv18EL3nzM0xlhuY8y/Ie9VaGAbXb1B68TOtUubOZa3U5IcZ25riEhy6/sQYGTN
yx1ADB0U70btPn3tI4wfwQDuqmPgKsOWpP5Blp6A/WJrWWx7KqtJxLDZhM2VrVW/DeHOkjBDnX0G
wfzC6/Y4vGoj1hiChiWhq08nnMcFIAp4mAzbT2zDuwkKwlCUY5536bvnbHqy6odOPWCoBfdbdYdy
vMnj0u6UBuuLN6N5VybqRrFS2zJuE3wyNXhPK3OHWQo7Kz7G7mx42qEwTlalgmbwvpdDF5RmqYmp
PAJFix+1fqTlNpL3pnQ/pY2tWBj3qBJcvfdfjpcazMcnace7NMJgTxTe1i1AkaKTnPpO6MnHvslc
ghdA8yZbMQw7lDbS9CqNlu03pg2/oUon37jxigsxzoYMIILpUcGCGZXdSgZQSOr2gKLz0k0Zq9/j
qIf5A0ak++zT1yg3XA/31ejxBIN+qEuOKn6iFr2YsnwzdI9161Yd5gzlSwBHH51ruXBHHQ3mElRm
2dnzfsqS5VQSVttB8+CBiDnJzzmeSq3aDZHiDGbBsqwB9cK8UDXaar73Bt2eKEDvlZ+JnDAvPSjj
qeu/1X24AUUtHnh0zPOTkZS2lxxN3WOm9+aTgGWmzIjaAxnAd/x0q+A8Q+sQqBIzyIi68ZOKcUir
owj/etvKEFBNGdzyuUgtu5mIOyh3Sn3OlJMnmagFVWzshZO98kr8vSyTcDlaU3VUL6KuwwaZt223
vgte5+081iOqUqzmM0tJXHYmGyUqMjX28GfQRky7ue39PGuLmQ3XdHBIAD9u9yrLttJPdEaFDey1
hGYpnivTeFmttK1Vz7h1d6P6YbQv11OZ1YrkUgBXhhmnUgqiGfapP/Su7CJSOnbYR53X8Jqt5RiP
1+Wt9rWW8rhiTKsNclNJWI1rnJyd1G/lj8nRPhI01/aWixf7B4gYQ8y4Sw5xEWzeiykZV+sYi5+g
z8a1SBI9HQ+0LqMrg3qQowOPoN3GJ4yG9zY4tW86l4A90OoZLPy67oKz5JcIcsXwpbrDWcJb+N3e
ikX7c2tZ6VIxLvfOBr1RKxWgyDPNrXJD3+YqyYwCOJ1ApbMRIW6sFXyX4uafs/iOY9K2Gok8QCGb
sl2B/VlKP4ehFnw1kRQu1fZrtSZlgo69qTym7Ys8HCVpf/1g5jvMV3wwY65TQnUK6D+uTed3vdpK
md45SDhsXXrPEbHl3W1TC1Y71lX5ksOdTztMqE6UKO7W8JhtBc8+st4QVHZ/szICFDnAg2oYCAT9
lMFd6HAifQHYV1wwaWShMiCL/H9K4K5wnqhVF/ZW7khIMmqJPmtDJSjC/fal/qmEyV3R3FD7qs0Q
tlD/qZHPXWyxqhZC1Mzf+x/nzknhzh2ElGM1aTCtvxDZM8Bmmnt/XwLO/g9uCyeMO3xCKg041ygr
xsVt0Bxl7b3tPv6jHXMiuAs5qFqfVwqOvmyQXVOAPviJEdtJoLf7oM0Frlx0RtzFTKMh00k5J/DW
bRj4rEs/W/LjukazsV47ofk3LFyMkptqD3gm7AIYpqt5+UEv0VuKCCJztNHs/yPtupbkxpXlFzGC
FiRf6dpM93ij0QtDZkXvPb/+JqS7ag6GIs6O9vEoTtcUWEgUClWZvUH2vZFzXn44O8hgjnwZFNBN
VZmYsym/pXgVJ9l/hTTmOzGHuoRyTQ6aCby9iK+lhMKM2/Io5ngfh0EBo/HzecgkJEiQ2o5a1YrM
m5Fw+oLe4SbjBwMEcY7p2LmqBkdCF9VM7prgixkfmvy/wvNbM+z4dF8nAoF6ODQ0ptGa68dsOkbC
jDLq03aw/XyS2Yg2dohaxvxo18500Y70xS861le0wUe84maV7/JXxiUGDMoq8atARAkRdb8o7R6F
AgVbGcybrfQUJ+PVaKDVaAgdUQv3bVDeJk3zZMy5O3XRQR7Gs5Todom7sBERt63nU4Fa+vZicDYB
O6CnDUMsilRcDlzb1lDczbO7beDdswSzBAx8pEHao3gaDaAZMvOdGqAcWcs7kgCDhSjGVZ7LH8MB
E5YQTyjbYBBlWEQCGrpJbH4VxxZECbSALzUSSFZrqbmB7HL4d/udFWiFVrAspFqBfTLfGsF+QJ0o
Qxlrez3f9ykzC8qgSq+ofl3iTReDFZZYXLeRBbFze9yjkIF6mrQTErzSUV4IXnvoeqgYBlVUVEB5
yoB04CeDnFDDRnMy+2cuW9T7Owr1DM1hkopWEBVtqG9PgTDLpUrs8PQR/RA6i8529y+tCQ0Tqm7u
XxcPOgdxVtFzYZCJzaANdGHy596hNd8MxXL1iBr89vfi2WBXrYuKtM4w9lYUUGIxnumbholC4LaV
1W+z8IQ5y3LfEPpRTwYnMl4C9Ueovmz/Ps8LJuhqEspdSPBpQvNJDHRLSx+QX3OcWDEC0WYMXxs6
Bmxllp8xjjLFSGSChHO4It0rMflzX++bBBBdSxsMIucTyi16gXt+fOgPlP6TtgOFP4IDdq0bH4vW
ErztpXt/D2VMMmGddMSIQw2898KetlZJjoQZOuPWdFUrvO4OoNp3UGDebVtdCQgV/VTUWROrqTMf
TO2NrIVIA+Qzxdtuvg14Y+T0zGfO0De/zyQeQt+H4ozHIxDQP5HyiZCTIL6ivDnkNxGoysb467Y/
q/ZMRcfNDXdRiR33yrMgavoW2BpCLCw51vvBIxgk4D2ir6Q6qrgww7gVIncPq6IZMK9+10f3Neqk
bXGNFyxOqK+cUW/sUHcXCa8/DWbWk2xwUF89yHgzibNnJTNcUhFPVzNbFHTOubHtGYh93lpsoyyY
NRMptgjSrDa9MzAGPGYPIVq8t7/UWuRJIlVfB2OiCDKFt4ayvOwCv0TfzRAdw/LaTziAyvt9JrLR
JdmkRYnW1mGYvEQvvCwROZtnDYgkCXFA8JF0+PLWBV1qoxZj+EDTEryF4/hSD/WVFPO0TNdiWldM
XcI8NfRU2J7oPECTTVCDmEUoc7uuelc0yz34uSwlUXdRJnhqlbj9IHIiYc27hVm2RVpWZmlq6IVO
kIg1Qyig1T4FH7hcoXPot286c+ce6ryVxgIHhlDu8/Y6HD5w4r0xwAB5XCetT8A8C2WweN8qaL3w
Zx5y0z+SBbmlEwxymwGwIJ2wZxoXFX20415VsSNhYtGlbLOlxLNHf2/LHg39BSrUPeQQpRkBQRV1
q51xK3wRzpOTu8MefEHPCude977hCufD0j8aKQt7SosT3RAHtHJOdvZFsCBW5M46GjUsvOm6eNv+
zzKJ1CAGGtBlCbYH9R2XalXLTZVhQZUUeasZps8BaC3IhBcIuS05cb6WT76xxoB52yqlGcRyQZfz
pDgYf0aHV3JQD9qOeKjNihzkW00ulu4xqJ5IPoIlAw2An1h0hCO9kZGa07lFkkJdgcpzy7wJktXd
fFlSmcEqX5JlNWmq3ummPdRu6vSfLOLUM9cQd+EWWzdtIpLURQvA0JtzPIJyceB+Kp4XzG7WQzLM
4oR0Qt1pXpCCmzB2Mnu8T7/UFtnntn8PDRVejsQLELaNTKxTcw5Q3kAhHV0/mBqkM5H4WJbs0UcR
6bB9Mr5nBHgb/jKzv/PI7HRNGAZn/jmPn2OyCg/3CmoPmafzmMB4S8ps7jAYSVqkeuEo8tdW+mKO
r6P/nePQKmAtgo8964lEULSBQ+rnyfZ3P/um3QKNVN4MwlFxL/GcWocsQ8TwlyLquIoyXhVlqWSZ
AsiqP4EADMNRxkF4QocNBtP4kgTrG3phjfFPwCO4BjIVFHMnzGAax/wGiksxZrGIVV63tnD4AKck
jRFDVQxdNiT9XTv6MJqlTuglWMOgbvwgdJz0aa369cYAE4ThAGElKYFPXYfn9Z1qPOqNZBn5btbv
2m7y5v6UGJxS62qms3CK+WqVUJqJ2qGlOD34RzoGPHjmUd5zx4BX43Fhh/leYytV4ZjgvfjfMWD/
FQ8L+FrCrt4NLzxBidUttjDHpKI1kNcEzQwKvEplNbVoz8Ghh74wZ5fxzDDn2KCaSYc6HY7poyjt
ZBs3SOiLW+2RQIvbEp3mJsb4Nu8qtIr6C+eYwyySpWwUhxYjZMWV6t/n5T3HLYrp77IdbGFZkTX8
xx4rgyH2YpniikqeKHiUUDNHpwyEOCCkiZ4szszc+iJerLEnjGCiTF4oyOk142UwdBDEEk1CI03W
8HYYzzEapYu0KkgLeVAzFLJHT/KMCoTxOMvQj3iIrxTZy7kczDSqtxaS2dG9mSuNUGH4J04bJyxv
auVLl/ZWrvcW55OtXVsp6v77yZh9bDZxooWY7UP1BD014I4rrmn9HNMBrdW6ooOp9FuoRNtgyOed
nauLakoyhnRoizs7C5SFiiTUdUyPGkz5H9Cu7+Ug9p1/TsJzh+FWAetijX2LgOKqkAY0k0Nz9I/w
+/Rluqb8MsZj7Qq76sZ/GF3Dk19SF/uOk7au7ruFaebmJPlF4Wdqhrbj4DyLXwb5ifMR11dSJXgB
hxCKzNJNKjqG/CJDKkDqZoMlZFfYiY2+7YN+bO3E++8SgvRAMy/mGPTyMfgAzUwkqK0nPGjgJc9s
sEi1uhXr1nynHQuv2w93BhoMMY3E8XV1ZyxsMxiWBnOrBjmKr+ocXg+GfBAS9E6CftgWupnwdsf6
l/vtKdtwosiZGtcEp496nqDvFlyBaO0p/0rzu+qm8v6H/IQm9+92/sU/ttWkDIRkVCqdZuaPY1Sf
JR0kJYbmBPp3NfqEF3yXkNYti8rdjiG6z9/bNSRFQocchErpvy8QbhBUPTFzvGshfwbLMfRXjPS2
G3IOHSfPDHOcGxm4eVK85jiBMFh6dyyLAr2+f+kLc4ijkulXU4vTVWyMqzH5guH1WyN63V6w9dC4
LBizCSJpzopuhJGoQB86Wkrr/H7bAm+tmFCPm1w3iwgVxUl6jbTbQn4WIk69gGOCJYQLYjNBBzFy
b5IFLwM6hkdduuk+ILD9EzF+L5bCIGBg6o2ApBsZ6pHKjmE84xVDWZh7Rr+Ww0tzeE5RtFyEctFC
3yeNTMSYdPRVNFPfxxOnnMj5+CwNVFEJRSNRXGjjz6FyaIz99qdfR7nLelH7CxeIJEvd3NNXZvE5
D67FaUbOdiA6J4Z/lhI2dj3L7mb6U9/PGtJdgiM4u8Yo9fXkhjYIAcEKeFYf0PHmNA/GzexSejk8
pWy7yVtGBg0yPTAgBQrmET16NcVzz+NyWU1uQFT7/6DGzqJPUA7rkknEE0Nw36mF1RafyvKBZlKy
9C3lFX/X72ELcwwk5FHV15C/hYR8Fh0I+nLLVH0cS+MZHMReBllyKSyOhhHezXHCCZjVJylwkv12
lQGLSCzLqcErpNN/IsfGnv4B2cg+KCzxpncpA792EA6oVPHYOTiBytbVja4UjKahX3AerUo1nZgg
VHF8hELHaV5br+1cXGTHIeVUDqHNjKPxly5Q7PVXRQx6ZTR9U7nH3P5AKw7ynN9rynJCmXqt9dBc
K8D+7wVZZqmlY3aP21uA6xVztUiqoiWgqkfryh26iZC8+U6518+o47u4NPErZKsV8IVTDLS0XTih
2QDPpXK2ow/yxq00W6Pv4kUeUokJj2+Ys8XZFoOoNqMkCeDeEJ1j85ponKsZB+xVBkJSyLarI8El
UGpnLw07zFoKnt7mvMeJ1e9kiJJGUMHBfBDbVjPGUy/odHZQ/Zx90b3sDqGHkLAMK9wrT+WOm2Wv
VT6WBpkPNWLsxGgTBStni3Z5W3ymPcEE9oTUQlOww2NKX/tSS3t0pRdnTh91fh2LNKvPlPsih0fz
Ry5CSxPMx2qLTDQTWqgylW4nFhgNyjUOSvC8YHK/WMtmIZeRluXDVas4Q/hle7+uAd7SBQbj50RL
5IygxBFBgalX3LbJvTn8R2qND5yNS0MMoMuGXPtygRbXoER9PnwxeFyymytliuzzsV+BoLvKYCAV
nXq80TPOSvF+n8n56rppahUd2o4UOoF2G/A0o7Z3JBxg8jxpbHwxCytKhNH2YNsvdsMt3R+48zoG
mA+5O5LnEQPVUVrUgR9jR8YnY5e/VnZhp1+Ff/Q7pJo2+KFv6tbZjrY1dPsdBHCR/kWLPUkCsxqa
WUf1U99PeKsM7xuF8xS01n2mLm0w+74JQ0GOdIxsopUlsuZHHRRbhgPlI8u3xBB1Vlr84T7UrB1D
S6sMFORNKk2RhpJF49aH6RwcjfCqcSan8NJdzKuQ003PprlLYwwooDBglr2a4pFSdgjm9yoDvdXy
ucgFDNvVnI37hwXVRFGBiKGusFd4gaiFj9BE2hA4aK/6nr9KewOcSzPEGZCoSEfZgTADLwGk0f7e
x4tVZjdoWtY2QYEFTU+zJ7sg+LgVnpDYI/fDHCzn3riOghdjzE4Yy1HOA6hnOj54Mv3nvntuWrdo
ePUXinHvfULFGqx9IC9hmdGnrG0pNzoF89QVA/AgJV4dffezk5g+meEjGFB5H289Ln+bZG/EjRYn
fWviRpSfKM9TZYdOvqdatDl/D6x/sostBiF1JciMRAGNeONKHlUvJ7E132uQuUA6W1q8A34dTC7m
mAhJ/DJoa2UGmDSHSLoKiRcHnNP3D5h8scEEBiF9NZIcy9c6mKOO9qln3mOglup34tn3RbuVOaNT
65h8Mcgg5NxXhVnm4G2VStOakKXZmRHxYHj1jdIQL1YYjCyEdo6JiXjvvYxYVGZPsGvNmr71z+ha
2pu9/RHcv9hj0NH0dei5mGj+1JsXDH+W0V4Svv2dCQYTDTUWopT2DHXpMZ7uq8hVP5aLXbxgcqU4
9eNczJFRFslRVq610tt2YfXSu/wsTI6UFAa6sRuKeY1L2bhjKLLbig5yqNFtUbDwXZmKSHkZ5+Vp
9RV5YZi99pbT2IpTiMeEyqWCLpR62bTDG80N7ymXteDo37ddXQfc30vJ3n3VOsSLG6iznYgMTm+a
u6DJfxSgJxmHnlOi5ewo9tbbxL6gzD7MpIloNWKFGYLDtjPvdShQDlwuH4MSxZjlYdsD18PTZNcn
xfN3hOpRDDvau5ucwKlRPoPQwrBU7lwwzz0GMPpOKqsgwIMXCQ5KsvcznnMcVGdvvLXma0ojIa9W
wGipe/MeucZVdqC1zv/hOs+zxiBFPoRB2IwoEhOItVJFD3LoXrWz6MlQast5ahC8xWNAI45rmSg5
jpAouAnIvT7utiOD/v83DnyVQYywysQmjDGXNJLE6sArlyonFbQFsybaecvJfHl7ikEP8F31lUhK
PIfntyCiGVrRIvFTaf6z7RP9mQ2fNKada+wkSqmP7tliSKmGGkSRwtvIqAIMRnZ22UHrApNwViEM
D9uGV+uRi23Gdt8rQtAYsaCgW45kR2Mq7hpptgOh2rVgHwnV/Cab/dweMNOYk+aZY5wTmBqTbURl
jFabWsQjzJGGZXKW0AlwO9+Bncmd9iAk3rbHSW5YzsfJ1MIkH1AcTCfPiG6LECQTvORm1SUJfJwa
RDtUib1wGpPcTLOIt0dzP4JTgFK5xi/K5+xAVRHzwdr2aHWvoVsIbctou1YJs7ObuBzaVAIOd+iB
sYlvikcFHfOc77S6bgsr7I6upLxTArTpdfonMC1benxQE54r6wf1wgqzr4MeDPGZhLSwdvJDeDBP
vyS65n36VTmLJo5r2Ym50m7rx/TCLLPD5WwWzb4YCkckjvZNAN9+7OBlQ8sd+ZOEJ41hX+94E4Lr
h9vFKNuMPaRJKzUJfP3V1pBDrzj8al5VUMSV7odveLlGG90M5iJw0nCuZet56sI2c6MYyVylXYo8
tXWgeIhO1WKX2fPOxJ4LvIqTBXFCR2d2eGMOeiUM2OFjsBv6fSjvat55wNkDLHFlMhSGkStIewZk
A0oAfpuGA5LrTmA8SYeYj2iwL3lxF+ZjkuPEybKXTogsY35oQ06qvdolagA3/jXC5BxjFY2zKOOi
1zq/mmzkAR0akJHatTv8r9u48YcguFijLi+KRn5pzgXU92iTdLBXn2ZITKSTPWKU0O13w37MvW2D
vCVkgEory7xV83JwfM2b/G/D97J93bbwB/y4uMSgVEM6fCO0zDlSB1Y3S/pG7+YoUx0qqE1cCU/o
cXRrS77idg2tQ/7FMANciRC1EzTPMRT1DZ1DXrMzQIhZYUDTQzbn/XfxXZoYLwKFASwjD/BYgikL
1Pwnl7YvA60aD+xOaCfep2eTk+pzvhx7jYnRw5eAqhlvT7oT9j9q5VjLf7e/3l1cdElMJNrdq021
1RuWHvlWkH3ixAfnM7F3FnXSNSWm6xaaFtUOw5wS2ImPKkjBMddx7nlPvat56uU7qcrbLZbW+jD6
ElBDn1u7Gx+V8SpXwYDc3bcJB2VXIRASCoaMNycTgmFvTSUTdM5LeldKk1diPIEEipNnrNdsFhYY
HB/FKWo6tG7icA5vNQ/ysc4Qo+Gbhp24N+7Nx498rYVBZvUEsdQ0Qp88B/RUqdDAAS/TWXXAhb8f
9rxhTYo+79LvhTEGewdzqjLNBxoaKh5s5ofKOCmTsNPAHbbtFs8QA7uC384j5Iaxd40AA9t9fMiE
3CWD9BUDyR+B3IVTDOTOISmGtq5xxzRuxASsJF91Xohzw4LBXKUsatOP4I/fdWArEz7V8eT6ZeT1
6vdhnFCsn6TnzJhOgZTtUMs/SHMLNs1K+b69rqv3p4WvLARDNjOvFOztGHOiuLvsW5cKTvHytlUs
lDXQ0ptUoIVNNUJDqtpYR65ozMNJypPSUkp9L6FQuu0Ozw4Tj5mvtGWLpNuZ2lOGBkmBYLuJvArV
ejBevGGCkUjQ20wpjWWtJ1ZqHAXQBVexV/Z3297Qv/b97rrYYQJRFdpI8NUeFTg1j22pn8x9OOot
5+bFWzMmFNWuHeuKlqREvwd1TOkU1bmYOFnaajMUZtR/RwATaEand7EsIHEfb3oPbWoO6BjL04zh
bvog1nyLHoMn8O3dIPogksrj5PrDfruYZ87+UQ1CMFhgRNU/T26JW4PuNhhc8vGeGTkDV1+C8+VY
oiZ5TKYBiAWqW3D9Zfczj19gvfpwWU6DObjKIUwhPwUDev8g506TnINx30TXZgOuxfB2ir2UcN/e
VhOBhVHmLKtHMoAFCOnGv5l2tiOPyQGXvZ16zzta1jPthTXmIOuAjoaAbJumHc2zYNH7FqiAZTCl
Ey/xeI2NNAA3NpvBQIcSaCjpGHhYJNNNPnhpcWvSEll7ioe7GZp421ubs+nYuawmEHuzHWEtiiK7
M/4J+9cWJMfbRtZcMlUZnGeY/YJsPBMkmZ5VaaoZeFipDrpwUxinrvxcaPdD8zJEj9u21jBxaYuJ
jaxJyjwSa/BAiyjfgNk6NsGEnmAMOONNzPNMMYGhZ5PU1gbCUBzduHPLGvTH1XXSfd/2aO0TmaqG
8Q0Rnf+qykCGH+b9LNQYh6W6512QuHpqeKo+eNtmfs7tsIG3sMOWMBVNGethwBRzjQdtxYM0wPGn
tAokhfDYEjjCZ9GjXQKdRfB0Cb58ziMfx0+2kCmNYp5kHaguxTpwRXB+t+iJ6XROPXgNEZdeMvEx
lGospxO8LBXXF7xAPWwvI88LJihirZd0c0b3ExEf436normC8J5W1n0wcY0UZc3AuOHb20IcjWZo
hlD+jXL1QTAJCL6UD1waTfVigjkm8fBVtb6Pptpp+Iw3FLOMbJGr9ri+VhcjTGRL8wQVZtwbHSgy
xBguAbe7yasqcGywc9ZRGmrlRIfwpuhsCIdGvFUCzgblfA52IE7zFSEZOpgYk5M/3U7K/gMhpcmg
g8F/Oujn3n7uLM8KMLLjhVXIDbvCwE1f2dHI2f6rmQlGi35boWi3KCh1U6xWuF7ToWpKdhO5/ZV4
S+/WtFHBdHhSIKvH6tIeE8RqqcDbDs+6PabtQns4Q6feFm+6U+42rfWRDtWlNSaefeTJ2iBjDSck
dyaKssbIOUlXo2CxfkwwJ0NTSYWO1tF0vGq6Myie/yoK2NE2Ua3BewjhNQcnKVbIPCnJbPd+ysnC
V8vpi5ViWfaEegp0kiCaZRBmOOhJuMLgl1WdtDO019wMjRA8oXReKJgMJgMgpFTUC/Av/Jwo7dAd
nb6QBzojGDiEc8xwHWQQupXRr9jnmBwZ7lQ0R+feuFdvw6/x8y96EPVae/y7L0cjZ7GzCgntpMms
ITLML355SshX4yMF7uVHYyBCmzW8tLdoYk+U15J8npLcIiqnCZv7mRiE0GfVJL6PCKQ6T7ND31mS
HXF+9U01nBs0D49Y5qg6zDttSDCNq0H6urGaXb/39wbGpjW7xM2MVxng2mMQooYWdSZ1KJPGB/Qo
nIPPAui2LeSRkJIrC0gQWPm3v4sLBjFk8MQXFW02T6P2Uztcy0N6ShTeAw7HsXcMUmlbt1pP2Wl6
T4FAZLYb8Cx1q+wglOsIB+GU6R9CQtywKcExqsvMBpMG9IfhlQRJJIY5bIWywTaa+bHzilIwmZQM
hz115dkYlDoHvbVw1bnCN/pSoF8rZ3AVXCtuxGVRXM0jtIs5BqPELBEkLfPxLFxEu2oOb5ASWYKa
77ZjYv0UuZhh1s5MssrsU3R6xAO0K6CxHba8wcmf6eG7RH/hCoNHVVmTdEpx5wNbo+QJFlqcn8ht
tMs1i7Yl1meQMtnC67TTOC+XvDVkUAoq5XHV1Sg2zlBrrtAqiE1V67zyAG8JGZgiuQp+5RmP3Up+
Uwz7UOAcIDQx2Vo+JnGJIJcUxkaAdG++kuQQOiJuOU+7MXFMdKhvh8MfMPcSDwwq+ak2ZmMNzA1P
HTp/Ui90dJfciA7VNOg41ujKbHnGABKmkjOSU665poxAgn4sUfEY9U9xx7mDrXtFFFHTsW9lmSUF
gI5kmAk63gaKH+TY7eYXw/k225BKanf57r+ruuKiZF6ssZkTYCJF9ofG8MGWj9BFpP0BNnGoSHcB
xorqI+n6whxT7ZCgr5q3Gsr2mbiX+71Q3Iq8o3g1xBcmGDCKmrb0g0pANhuHlh4GnjEOnDxwda8u
TDBAREa/lycNj7GqdDf1Z2jxWsTkdZqtBtzCCINEuSIUGdpf0DU1QegBXYhy3u5qYjzIifSwvZN4
phjskeNSJaWOJEwaPR2qJype5+X8rko+/Z0dBn3aaC5LIiLYKunOD4+phrdseTeGPEalVRRaLB2D
QoreiMFYCoOTQAUkvJpDN2yugqm15y51tl3ihQKDQVqiTb5AC/PRDBGnMppflThprLDUeaRo63FN
UHcwTE0kLMUFEdJQzyJkDqicxNWD1r9+xJPL7zOezNqgGKAkHdHMklsJ8WZFhDYWZ7n+gG4XKwyM
Gmkx96OA3/XPwjfFob2hxaf5SBXAEy/jjVfTv/kdaJPf1lj2ChUHqiGmPXriVGDBfKWC5tecbaH8
rEOPTcm/bC8hzzt28KVRyn7GpD/KkTbtj2vwrktuqTD3cPjYe525cI4BuqETsrZoEBByKe1radhL
qrBTwojzyThxRxiwS1XiDyhbY0ZjhKBNP+2DiUcSyTNB/31xCZSrUYOGHkzk2qmcPoc8HgleGDD4
Fgi6nE0T7tCSkttteo4wvhY7Y/TJJK46x5xMYR0SLkHHoFxGRFDfF/guoSRbaP5wWohNDT1vUIdn
hgE5aCuN0VxgDjOZ3SL8FtbAUs65wI1nBhOgYhKSgE7g1t8kD00lbi3Z+b44SOfS7l5444Xrx9Bl
4RhsELIorNMEXNkK5trDOz2pLDUTrR6iqtv7lGOIbVAcddEPQgGXSykBvxkUM5vqUymdp7J1tw1x
vhHLGAvxeiMudRrY81XWnaE0V0k8zKEp0wbGsU2IySBklZYBUfUHY6ecgqN/MkDlpNnivnr5O3dY
KKjLOcx93FFy80stgOq78ubusG1j/ez+HQQ6iwURcKCmHVkF8e25CV+EBhqmcxhboyC9tpLIybd5
sUA/4QJ76mYIKr2h2yhurGiyCRpTs2Zfc2soFI63vhMDC6EKsckyQizQJySU1pwAGh2lmzxW3rCf
ObdJnlcMOAy9KDSRgXfZRtzp2nNVQ1fY31UiD7nXCyiXQ4iVbGqqQW8nGdEn7NEieCJgTqM0fqgN
0Rfg+qxwspT1CuXCIAMSWgalcF0Els8Pkx3eClbqoL34xbyu0Eza74RXHipxDqd3bQKhCjnCCDXf
Unk21SuTN8PFwQj2ATjq0Q6JtlkcFwNyBi09KVnr5BWv62Z1KHeRLhhMuiAqQ1ZOM3ITcqb3yuwJ
jZwH5drf00mZ8Bjuxlv1fnsv85aOwYsuJ34CVQQke1nptaZ2jIhp/50JBi6SCA2cpopAH2sHasHN
8Lz9+7yvw8BDjPyq0SXwHGE+Ronvamhr8sjfeSYYYOhzRU9rCWUMM4+ObT+6fmN6c0A4wMrbqgaD
CfkUQ4YggSug6/qJQKiXQAf2Kfwio7kWqmHe9tLxsgeDyR7wMC+QlBqkGmWozzjjlXoYbdHDiPs/
H3rEIqYpmwYxTLz9vsXxKQoCKMfhbTmab4bmxgw5d/4/7J+LAeYzaVPV5UqP0pbSWbNHy+A/m6I8
UNw7xacek+3lbuJd+lb7vs2FW8xHq2v0h0wN0EGHALcn27lTBJjIFuzeFs6KDQa+nWxFDm+OYv0U
vjjLfLqsncOxElR8OvkxpApKhT10lZWOBw26xttxso4SF1ssosdS3w1GDoCVk0OQJhZIuXgfb/3w
/W2DHWpPejPQg3b+1XArOalTgtwTQ9mqJ+/Bw73f9mh1R+uKQjRDlVF/Z3Av1LIsSTFT5EzQlZ21
XVYotspVkuVZYaCvLsxEMUtMHbQYU+2hIgtlcqJ9/jtXmG0lz3UjtCKMRMpd1h/K7uSru78zwWws
3QBLWa6g+pSod+H8tZ5vYkWztm2s76PFJ2H2kSZHMQqrSCsplxCdnUCHsn+LLm/hWcVYCGSnrPxp
jN2JcwSufiRDgWqDTtDlxb7UdehJCnsRqBFGsa1AR7r5UUZ3287RDfIus1zYYDarnBiqGWfAiPig
eco+2c3HcC/uuYwlNGy37DAbtdC6oB9pHzJtLaSzGcnnHu1PmDCwm4fpitcPuooLv90C1cZbRC8j
NP6HUYjsofohQOeskT+UPCws0KvVIveP5FaJFB1ihnF+Z4wvmfS0/WFo5P55wTR2XDLN26Sbq5L2
OxU7s0DTiPaoZsWhU8AuvG2KfuMtUwzkVG2VoIcDMSAVr+Z8J/leEN1G1blWjxK3Z3E9CV8sHAM9
o45n05QqS9MBq8Qd95Ah3mnut9FuDuqVxlMf3t5EmsiAkBoOaQryCTgXZFYO1e+yvAIhACeV3N5G
KLG+jQaJqFolRNiqVKkk95JdB4FsPqE7L6wZJKr6VvdLyglh+sdQ2afE2Y4EXtAxaKDXvm/MaLVz
6uFFMI41dORF4SbjsSbxvgkDBuDkmjHoidUieQiWpBbKpq/QU+OENWexfrZYL3Zonc6VORWA7Uja
B/JJ4d6KeAYYCEj7vGuGDA0AqmahYLsLHVxf1e+NI9mBXZ7JVYp70fYH4sTZz7R54VOvpXVCZryB
jWjlRzbXm68VhCqb8TgKp7lTrZxwGhZ5TjLg0Acq1KuwjujnRxIuD16p8RpUeSbovy+c0uN0DiRj
QhLXHILisdM5Zxzv9xkICIdBxcMhSk/j9I0Y+2HknNOrE6rmBdJ+JhALByCYgSKxAEijCQJt4AmO
lPaocMod7xF03RfM/aEFBOwEhPUFVPR+q4CxRxBDW6wla+Jtm/W7nnExwWDZkHRlE5ZlR0U+0GcS
H8qD4oz79AqTSgWYOPgqc39YwItJBtfqMPQxpYd3a3VHfmQ4E0pXOir2fI4cHoviOvZcTDEQNxug
7UOyhUIxnqpmXfEUYgXNwDkPeFYYhKtrA+I9A+7ldejWw3dTPgbG6zYUrF+RL9+JrUSjd/X/SceN
c3qruuNVF1vQoPxFqKAdUp5P64Fhipqq6ZJkyuy0d1aKXSvQEZ+ituZvP6PiarqFvmr5g96FTIc3
h7V+b15YZJCBzHJA5AKP5bTFSrghdnkTFHYd28mJWNOpuintWfJ4g73rKwuZSNDDayYaepivV8yT
IOUy6oRyCSGODooA7VUSQ07CAgkeruqy6XC+Jc1H36VgF4vst8TsUtQIGY1KLbSi6MkYHrX5MOrn
qj5E/n0XPPW97nGMUujeMsqcX0qghEQ1wA9QYzwbjAdug/nA4hOG65xxBxYmjpN0E2+Zk9/CvDI3
85RJMeYQ5tGWhb2cP845mLFxuc0x+7jt3OoGXCwoe2w1IGECTxKG3sbP4nCXkk8FbyKB5w8TnBCI
ViSdDmerXWZV3U2mhW4knLV4l9c8QbDVxGzhDgP7YF6QQkNFfBRSdsxjzRrn4g5tF9bIDQveyjHw
76uQzlVxW4Mw9z+Ddp1pjZVNH0kqFu4weN9NLV5tCYaJhPHBl55Vyf27r8+A/DiSTPZldFbo5Bxn
ra0E/4AyixNiPJjQGZjQ/bBA3o/i0y8GQnT26xbtbFVc8cq3eT0Wa+ZwkVXR1QU5aBkyE2/3T2rI
WS8QJP+1Ux5+0qYdtevWEj3FDT/zGDFX7oRvjDFfKIcEQOJTzpmgn62efNeqAN14ltCbdqMeJp2n
n0s3CwMOb+wxX6w09M5oRthTy2cx+K5rD9sRsbKB3vw+862gWgmK9xHvw71fPwqKcD+AfLOoUczL
yX7bFO9DsRePJNP7OhFxav3i1YOI3iF8obcCyoNZ8bqCueYYGEeZqCKKic4oWiqXnArY+rM+Ge6L
m8CLXra9W4GH5UL+/GsWua4USkRsc+gOgXjdGjr5lIEDTItHTgK1lmy8scMAeFhDjbwqDZCZfTJr
19jpXuzp9xloiJ71XYz+Vu4MO9ckA+gGGqwL86d635lKKoF7iF7o5EPjUP1Dklkpx8n1oNR1sA8a
IKpip+YnIGSptcgzxOpaCW8MjCCOB5X3DEVD+/3Wulhh3MKJEU3dCHKvIeo0S4n9wNPBCHQMR0Xf
+74sHqqpuknzTNqrwzQ8bsfLqo+SISoKalgE8jhvUWvuQPhtTqhnSyp63BTgCei4yoNM/vslDwYk
qA2pqJYiR2XsTNoUCGaDREZ+kls34LWGrtWt3hhg4FcqqqEzazz2U23H/LEBu20GHiL9c3ai4zv5
jje+s7pyC4+YlRPidCor2rKeVpo105uYUnqQqC4/0jb8xjUGfKc0qGoIfSMOd/oNrWQIbuORm/9N
RHIVQBZuMUgsjG0DeRa8uia+6RYSKiVyh4lRw9mOO44Zduo2KdFI1cpoxg+HF2M4RGgoN/6zfIKm
4nICYhlJQSc5xgjfxlxYNooq1Ca6tMxDJRxUzW14tHl0c77ZvG9MABHfmhjyDgobSpQ62dzuRsPw
/o+069qNW1mCX0SAObwy7q5ysiy/EJZsM+fMr7818rln16M1+177wYABAWrNsKemu6e7KlYU///c
Kc4Ed3+YRV6KQ5Vl6HD7McuJ02NGOXnbtnF2GTpo9/GWAaIwvmyBce5wTEvsVLxo15No3GbdTIwP
UCa487laSj5YoZC5S/W9Ga+K4ml7CR/vWbZPJ2vgzqMudlkjQoIcyeiKQU5Uw3byrRS8yzO61eu2
tQ+gzRnjjmQfxnGnqfgorErOFEIVNkFC3nnUpnEePMdrVmLqAmYsEFzW+oOijIR7UfvG57ZLK0Bm
oMFSet+wdcYvhVkp83JB3Fo9UHHrh2P/677xXXNJpaViYmBmpJBRFlWhO1d9zsj+yQ/QzFnhUlkJ
r47VWJuZO3egzC6q26Rq7LKTwQ+aEqkStSA+DhoWMTOYI4hSaQvJY6o8SilxOikbzEtOYjr0mspK
PNaZm9VvYVdCedAXmvtth6ZssJ+f2FBjfem6Ps/cqMOjAlA/+6xRE0QfIzjuu3AYUCuzFGoh3Fm6
WQ6QA7pKnt6QjzlGEKFsSbblsUP4AZyPiMDHNmmEgliYxVjTpxIZ2RRE97KjQwDMuF6DDnSIPuul
HJ9oiVOJwAe+d05Lxjxdyzx/x4fcrYL6Fte206V2/czkmCVHtmOvPtRXzXNLjZcQqMEnvnqZDekg
j7nbpc9Nfr9m3l/5Ct82l5SZLILjLHMV6RYUUqNxMVIjcwysNz7dh865dRXQnQ6Xl3oDsltBFMb2
hGKtgXGpkEpmiI/Ft8+Fg2U0ygpj6Z6Bubmf/Ph/IE8lPovJQcWQGzGgDmYK9W5e702T7CiiLHBA
UY1dYRVRm7mYvHFVJ2OatwfIgIBpSXKKl2WnEpc6gRo8RUNuVpqgz1PmVqZ1Ba4bZ83wmj9msrvt
cdTCOOCYrFEozHHFqKF1w6ieqVohhUx8A109r+mQr9g5VhNAInQTRU4I9VzG3duYduTT7V8sbtty
cS6E0KNmqYsa8cp/xTgiT90bgexmN1Rpl7gP+bnDWcJ8R7cACJdRdXuxcgT8X82cRiarHR8q5b9C
PD90KK/TPJZrlrup9lUPoTvfPSbmzWIEeRWY5ovVak5pfdv2Durr8dwNuWKkicjCpBiEcGbyWIFB
Z06v9bKzBcyXWzfR5I/FXohmO19B8GNSpUZq1VzAIUZJP1ZaxODePJT+uJt8UJ3Zf9BhwG0vhyFV
2ci9NBaZqxtug5d5q6KGYYmjZrGfnwQC+qBZjdComZuDijD8Vo3UhMZHDmluDVyoEeayIBX6+2bp
B/2KkS4p0BAKX0Y7CuLFZiR04g6dJtEN1UlKBbsWByS5lSRjrOPQtW4YxA4ECUtInUP1xK/vIjeh
htQIfORbxOo2i6ou6RGB5A9Kdhf39z01AEWcbYuDEUuUrLwccKvUgzd2h7DBvsm3eJAgfJwIpvhk
eu4FE1QACHRLcN1OVdAZnpqL9mR9Fs3UzmqirXPbDaEO9qsb1kO0JIkcpq4cdk43ikFdKcE2bGx/
HGzUryaGRGvFWUIYY+CtPi6v0qW0R5VYx/a2oXn5VyPLIFqdasHZIRNT4ZE0RqeG+Co0t0Uv2704
EV/p/LbpEKpQICz14Q1YMgWhUiJclOChcIYa/EWxQDGUnAe7ow0OIXodUrCaDLTt5ctWuje7a9F0
BPNxrB/WxNVRkx2j/3tS8R0zjjY5zMjQjzQJWZVBk0tw8PhxmHr1cdsdzoecRxMcNMQaJCmVBsuS
i4u4vums76Xo1+BkGkwKYz8WK7nlcLUKc4JbIAPGZ7oaPOszK1auqZMg6e7QdA4ejxuzdbaXd97b
j8vjcEKNs1xEDRbqgUrhxGrrLGvmJFRP8ceWAG5lXMWilMDSNi5m/t5rk+yWp0q1Q8WeXjo3vVac
MahVuxLtimQ7ILySp/s2tKlRqgRD4OJct6glxpkdt+brFBmPcS4KdpjWmNZtG/NCkGKQf6gKVeI+
v8Osox8Py4bO44nUW6hCDmvu5mFgLDmiK8fUqdzufK5yNMLhCVrPJ8hNwIhhoPEh+aZkEnR7lX0/
vWB8zx6VoBPEr9uu85v46miUizpkMyt6vEkgqNu3+8xbn+POwXl3QFkPkrQRfEjUxUma5EBGMKRp
UMQSm1nZZvDOPvpdcCzLmXwFcpTtE6adiFWyrfsYkB9XyWFMZ6Dxte1RoWxdxgTXBEphtztGBcfi
kVAkDiRbwZY5Dm+aeTGLSgJU1/1B7dCesN9eD+WOHMZMYhLmyQKMMaJ7sbrP5geV6hOgnJHDlLRR
O5DTJ8l7laM4ZEG2Z9Sww257JaQzcKBiKUYlqzF0fTB778pfs0O7Q4uKz7iyMzdxpZdte+fv7H8d
gX8g7sdRlPM5hCMol9awzyCJkJSGV0SjXSWXa0o6O+F57/13JzH3kFTTNEGxDhSgl0Ls9bh4SjW3
S9WwK2uvCnerfCV016BU6SndRGpv+QdjCMx16qoh853fimvZK+7C2+gJoy3O4mrf5VeqKHf+lj3u
LQclvdgU0lLBK01hCZZ69rWh9yHo8aiPozcXNTECTHjo+0V8srOKGmnqJKBAUbfDLuwHe1j0F7PT
7pt2vqhWcS8mo4OyDFEX+dgx+X4NHpfJYUlYiVaCt6HM1RrXDND9twP72OiIla048o48IJQDcVhS
K9qwygug67+iA9EhCUYHsuf+dKF728eDAJZ3nq2TPU2Wph3nrkO2XWpO049BGK22nAxEZf03udpx
Dzl0ERNJEiwLuS6bScH0sWe+RJfoQPHboHqlJhqpRXEQs05mn9b6VKCn0E+qx8W0l+p5e98+Dir9
6hQ8J6upqWo5D9g41pA03hqjbezWC71GV1L+NbRLr57tenYilwyO2KnauGt40rjKWsy4bRE+sx6U
aGfsQAXl6ZdWkO4YoRa1UmIzZS5IGUJT7rMRNYS0P/TzWy8HMjVZS3mHzAFJUhTCIlbI5P87sWTe
RgHUj/d9kAdUCzy1IC4aacVV6PphwVhUFleO0Rc/mmFc7KbJ9ts+QhliPz85Wx1ElzM5wk3XhofE
8qLwaqKk0cmd48BiWeIxDpsRic7dT1VF5Z7x2DBXEFyq4vJReIBzei4MsYRCRmcG6gadp0AHuAkS
9Tqq/L722Hi65hQ3SAfW1Ete48vpuU1t44XSZGEL2vJ+DkhazIDUSgt3zKyHtXY1IcK0ka82MRHR
UajPSzqDBr6LLY35pP5tlH/gDdLpm29lcZcosr10SEsiJP3Fw1j5f+U2/AysphtSpsoL0mPreWgd
bbkqCyIIIzxT4aol5Sr0CFgRkK/ava40dh3f5dSrD2WDw41FDIVR0+UMqoC+oEC1cvK1VrW394ry
f75PvpM1pV4bFOV+vt0XT+KLelPsFSg3goWEiCV/kxD/e4spHHRkyESluAXog5goUNzyAUVoKQS1
8E/hK/Ey8yP0vvxldqFwQKJFnQHqDgOPTVP5SdQNuxNGqhBERB0KByRpLArrPGMjf0Yd3fvLauez
brzEpQ4xkS4pHI6kUdIugjbnKDAdwu7GiL9vuwXlexxIjEu8WlOowfcq1ekm42AZ4n4qDIpNmIhI
FS7QsCCEkuYJEF6zG8Cuj8xsp0Bs03JmZzwg8PcGlIBkt7qxXIoTl1gjXyPJo6lK6l5HDbe7y8vP
5VzYS0qVIIkFqhxQ9MtqzoUMh1cD3GFI1TS8aYk7qpOE8AdeFU3MFlELZeRMq9R6cZx7mUp1+P2m
TPfv2eWV0HS1lvUZxBroVzCDcV/eZE/hpdHZi7+4oi0+K5NtPG67IZWPqRxeQAkoEyeGgWIw4MYE
TTdmPNEwrNtCoO4EV6LGi89+L0ORFE22pI/TNKGaqmsClql3LdsuSNDKxJJ4Y08s7CxaHO3wfUZa
q4+dkAMtwqd+wNzOBGbr9T7P7far8j90f5z1jxNznBtC00ub0W8Wu4VmeGuTefL0Y3tFZ0/TiQXu
tlK1VjJr0OC4MaJc80UTvLClIJZaBRflTuiJz6wZaMHuqml2ZtE27lvPCqQrvItEfrfrfSpFP5+n
nCyMc0F9bkBAkSNkmw7tvvC6+8YJXbySDZivwqMmOEm6XXz4o3rViVW23Sehbz1IcYnaCp42rdtB
rexWStyMpNr8qNzE4tETM9ylpS3dMJQaCtRRfVsoX6LiepxCexy/FhBWzi6z8vMMpdRtTzlb9Dix
yd1dRq3UYWrhK4YYrTJNtwp/hKPm6l0wjNRxJhfIXWQl9JZNyFMBQA4KBCYwXH0lHaZ9HcTEVUb5
P3eTJaZapbmgFO4yvKbxy2ymjhElREzN/toPsftx6/heI7Mzy6ys4BXZ4mYznvWT+2URA6v7ohXf
Qo16Zzr/OH1ij4MN2FNMSUY5TNg1n+rH2EGxcR87IKD2QYEgJvZ43TxGIDQlTx07ylsr5eBE6Ody
qVNcznKw+uDgR9OYequBi5+ltMPz/z2p/Os54LuRrHpoJ3mwkNLW11X6plFCJ4R38HpeC+hzS4PF
Ob110xmLI+qJXYD2cftknQ/mT74XhxpZb+hjv6KyoQaan3kx1NiccLf4kVO4xvQ/vDNR6+LwA9Q/
2LYSpYDeTe6j6/dBrzsxxQ1tPlhB7g0i2j4ocTTKKAcg1iil1bzgqTqrOtsYLGcI/Tmn3pbIzeSg
oygVvWs7qcDa/lHY/m7BASvGFw6SXXf721FHm8MPVRXMpTM1RNxGY69rZssYcDWvU2iuRAcM7hGu
Quwh35kUJ6aehwqS82j11Oh72O57CBBvL+l89HZ0R74TKRsypW8FgG85ONGu9KHo8toOvoqbU/eX
XSPaNTX3TYQIH1RkxHgWLLQWuhlKekaMkXaDwGBq57ggRE+FFjPniBAldHqssWbHyosqroQVyvv4
zqMwFQWrEhRWKeov0cDvC576qASrJ+/yoHj+yy/FFn0SbiB/qC0ozb6HoyiJsmky+UVF3noFdktI
9cqU/jX1nTjgyOoRLX86oqrCutanu0Ij6uXUV+IxQoCafMFuykjc9xiIXx7MckdsGnFk+WajcG1D
UVJxO7aVvXhMCUfwGtCcXOiXoxfhXTa7aQ/tVbeLfKpngto+Di0Ka5W0WkZeNClXs/g10qgGie2w
F0zOXMvRkOeNpSZo1ekOxs3kLZ71Or6GLl5tcJvoF+jLcPqASmM3vxqMcvFG0xqRpLJbf63Mq1SY
78zJvJzT9NP2l6PMcMFFPC/o0ppYOci4EFMwncq2LqgEoG9+IqyFw4m4G7VCyVAitJApT3cNFbKw
T/zbCAm/n9k/ObIydJG6Jp7ZXY/hAUzBKZjuSQ9UJEbtFfv5iZmhkYVxyMbCFYobubovw2crJd4H
2VncWgmHBVaeLpFl4Rzlgn7bZaB2EwpHavur1UourHUg0kjqw3DQMKyjUa+sL1yRUE8wn5WcYmGk
9oyLHHIBTVKZAQtJ85aAa6HdKyvRSUd9fQ4AjFypwnDG/c1SYWU37pSAdemTdQpis/jX/1Y1hMpi
L9TGw+qrTu03gao5koUMmNXlxJ0aOl3tbZ/P808H/w0c0DvE4cBYN6jG5YA3OQiDGh3EqgtxSLvG
a+BfISlMcVig10XZaIuFyBztDUtmj0VOhEHMfT+6N3QsJFnXVIWv1cpJkRZtiNrcIgXVcBODkKY2
bitQMhK7Rhni3M7IlFlMB3yrpLU7b3UFW3uNXVWxpYAJWcdeaONOgto1Yfe8jxwXyPliXoy5ErNZ
w/lm9q0K2sg/SySgoFmdYZ9DiIu0ed7//7XJF2/jKg7FqMQbT44kFBFLFxRoXc5/4OXON/esGYtF
mNo+3SPOpC5+Bt0bX5Qv6hpdH8pZiCBTDCZPw5HIvtcX42Fw410ddK/iPbHBlD3OR9Gx188xFAQx
lGgG3TWbndIvo8seVLxtEF6T9tjv21ofd3VhsN5QugoJltI75Z6RGSTBUKNjgw1kJH5IHXfKHnOw
kzsmjtpwbjN8TDnAWLdXusWVdK0i1WesdNL+L3eTu9GM2hIEQ0VkXX9G4JbdD0HkZSxNhuy7hPD6
z27Qo6ty15sprb0xd+g1FatPbfiyGK/NQNyg5y+cownuSuuyWW2nDA02FWBSAq1L643K81/uGwcv
g2WucaWgRW+O5a/Nat1AlmMH3rc9uMm9GZGiNcd38lJjRh70DXnsr6ZpS7H+afvvIFCOV8KGikUl
GBmGCWP1TRT3SgqCAwPUV6Ns/5Uhfig/nfQSY1BogTa7Nz38ruS7cJntcO4p/CSOt8bddg2ujGKp
sCLWjxL+UHbFk3RfJHZ9LduwHtkLlZkT/qJxgCImvd5OrANGii+sYl9YEMi73969889F4CT759rj
BSAbY67G3hJSgJbkh4fMQ5Xh0vB+tizp9/kT2ddDwIjGwQgmdtup65iD+gtapFJfYGEKq9L3Tv9U
UM0chCNqHI60s66JfQ1zS/GQLos9VJaXpgoGuf9v5YT36uRxKzkE0cuyM5MMyXKkDvtRKj3BrLxp
WAlkPB+HH81wKCIU7aSVGYAql390Cnr+HUFS7ET5UVGtspQlDkpEyIXWAptF1qcvSXOJ4XTbRAim
iDdxSkT7lCkuOLGactLMBLE40klv0OXOzorUUwvMGPTQNo4pKo+Pwpq/fixeiivKqtQ0FZyt6od1
s7rDfeIJ12PqsNsaNCVo2K7cBa9G69/iCC/KZQpNldUNHDK/rLzFgWBuEPviXrtD86pDx2AEiOgc
iKRLm4iDiLAPuvMG/H9t7uOZSHN+837zr0/yolxZIorxOKIsuuCZdBDDp1ZTHtc+vRia5mrJ5N1Y
qYdUXt1RThZ7G8KIGFPn8EQzxnDtQQaBHCtBgNnj7Z51+FPxwflSn4kSiyFjSsngWZ+jqRflMka2
k14m18muCdAlcMfIxsE36FKR89mvdmKMw5I5XE1NSDAhN+WpHXeyXRg3dUcRWZ9H/xMzHJZ0cVHr
Q4HLcx3sej8F2ZWFWv31es2oUgs3/y5cKo/bn4taGQcqlRBLeTUyUBHvJNkTpctFJK7qsx5xsioO
TLKl7QarnnJX6a7aEXrU9adw/Zwld/qKJ5YmdkPd9LdXxZzsQyx+NMkn4IZugX/aUGJ3kO4s5UvV
E/hIfSk+186lNqoNE20dHYp8uDXd8VUrbAvpPSTQ4O4JJAuJbSRtctCh11NkdXgvdfM90x4u7oqr
wklBuGKbNsvb5JRmJDwbZZ1sJJfU5EbSmWuDJIONTZTf2Fxyb7c/TDu0C1+4pcgAqO/Gfn6S02S1
AI1MqQfXVr2iualtBU9u9c7b9g4KO94b7k7M9KmlF1GG622+mYD4hWdOUHqY0ezeB6BUIGMs4pC9
l41P7C263hvgWwQV4Rt4vnwmpJuj7D2Vjna1OlBjuMgxvEcAMbWXHJj0Asjg1BDxD4qEzozqBnhw
CRNng7kT7+DAIzUXuUhaNEKs6EFEG06d7qLyKiG596n94xFES5NWZi+0cnowTDsfMJQfUR0WxH7x
rfXT1BTDDFpHV4gs3yg6yJuawbbjUSa4nEWTZllaG7CqSOFT1H/W/29SVBZFHb8H3zRfYQinMyVc
U1Z4Z6BUloo34aQ624s4H12cWOEwQTBKozMnONZijLt4+rZaQTI+qmaw6F/yZbDL8iGhZrkJD5A5
YNCQoGgpxsddSxsuu6p8VePeF+vZJdbGMHTj4pDZ33FyUgsl7+JkRTUQUa7LzmmS2Rk6bfF+7Yqv
VL/S+feik63k4opEaNFTLrFo0LLXz5U9u0Ngx34ClvkbDAcw6hAwrtyHX7eXyc7l1io5aBCTQjWk
GXFGUV2E5qduvI9APjhmFyoU7CriUfH8g/bJIjmU0Jp0jib2ai7eDSj8FYfQTZ+T9zGc9ADge9le
HAFKfAd9n0/CLIaow4G52bGiQBO/yubXzCDOMtujjT3k++WXvm/KRoGZNLScpn2qpa81LkjpaqRb
Agiv5BvnkxqjN4LwfgszaZ3OmS/aixGDKrk37ZTb7f0jjprC/piTI4AB5Kbs0/C9XcrqOnvI78rh
8e9s8BACNrJmLrF5Sn03945sNI4CxrBtI+9wt/WJONCotKzv5AWI/lPVqbOli/Z5iRzDz9FV0dvZ
Y39Asc0RL1undhTBhkp79rr9RzAbW38DByhdK49ItgBcdXWjl/dqTJwu6vdzCAKmlSFvkxkdMJNp
t3IgIqfcXgHlDzxYKOhSheg4wk7jDWIkvVXbIkRxt41QIKFwIFH0g6qJbGD2v0zbWZC+9uh5Yclj
9UzVs6lt4yIKzapzzLrHqB6W6JNvUq9sF6K3kTDBP7bU0tJUsgCQNa3kASmsawiaT+waZYMLKED/
YP3sf2pQuhBzW/OTA+i7P0++6ItuCnSg+v/PvzIe0fxD03yUyugew+2f70fUSrLAugrt1m6d0qEk
vgjP43vnSzPKxk5E2Lf2zlzsJZQlqRlAygTb4BOwSycpMi0oMrh6e92bJehU8C+nMuDzV5Kiqoos
KR9ZoMt+6eukXQtwcM738ZTojqFWwZI3O2XOiXHl89NC5tEYtyR51gS57QsYwyP38pSj6y51wssW
malsR5/F3fQsPFKtmtQKOZjr9TUf+0kDY6qxb6Z904mOle+0oSMw/bzDHxfHwV0ZysoiSeCuWLVQ
8K1WR+oL9KPQiFoOh3n5UORCV+HC1ezFUR4kX/aa72pqS/erox0Y7yIb9SqIu+K8Mx4Xx2FgLvUt
5A5RipRbwzbVW1l5G2WicnE+bDna4IBPVLp/xnir4mB0L/LqrCtisPpaK4kg8zdZ9r+m+L7rHLNd
mIauSldDK5TqrbvMkYJ3nk6Hlh75zQVytMZBYSdaYWyoqI6sEcQTCg8CTRcme35dkdbLbnFjEs+H
hCvylI9z3WVqYeJr1bH8kBbljVaQrA6EH/Id1mAejdeuhQ1WZprid6ma9lksfeULq4njbeMBmoGp
Q1UsKLschoiTWKtWjwEsAfxcBtJhs/CG6moE9d72DUa4PM/+2M0AXzNknTLdPm0MpPW7meL2oxbD
fn6C8dVSVELJek/7NHXKwteS3tOtXTZ+214L6fAcaqhCWc8xa6945xhBmB59AdOUbQSll5A0yJT7
cWCRZUWedi0CpgX1RvG7Qk6cUAY4pBizqChH9sBkjAcJEKskw999fL6dWqzUJFwr5t31baQ8l8ZF
SBEqUd+E76aOUQXr1RXfpAcjT4ZnArN313stULzMb1aX0s74TZH2XxjiW6mlxDKbiRVMGTtgf5N4
M0i5nhKgEB6ydrE3QeCHgHRyjcqvDi6EcRSHGfYxLjq3yPTLZE53evZmmINjxtp+tYQ9RLEdMwWL
iNg7cWjuCddnJj6mOcdlc4AB9pVENjXc/ybIGDWWX/U3GA1VAtGdbtogz7w69QibMmGTiznGVEEl
ih03JtfAxDyyJ+ErU/LIPeuFeremwiqe9nGSR10MjR4RDoTKGJVIDQKryxkKt4sf2jk0w7qe7swn
rmue/RG1wjxNdfTDqrjLwvSt7V/j5XJYH3JST4uASb4xewgnvMdnQ+HOynA3NYYnZt03K6uCsJ2p
T3feXXTTsCQTch58L1gvyd1Y1ng+AY0xVMngLoqdPw/+gHQP4oOGTZ3L8/fM0SDzpZM7QMdENmiN
kSbPIGqslAtUx6GrGGx75G8KDkcr3EFsF8ua8nViYPOTbkZFhT91wF+XPY32iIhEty0QlSMxe41B
Yvcafo2/hx0RvVJr5c5iPzVSjpnS3G1KDMPcmfF1hXbG7aWevxyOK+XOXtJahTUMeuEOTXgVaeHt
ms0UprCI7SOmHG1w97ZVK2Ivm4gfGXSzE4fCmnLFWmHwvkYlFuw22zLG3d0xJEBald1F6T7ZSTs2
ch5jQpUiPqL2jbu1U7TlW0svoVzTXdbql4x8mDwPisdN425trS0lzRDa8j0GYQXscG95KiTESi+6
IZ8kCVfju71CXUCnM5uAsQbUrhk1i/rS4TXU8Nof5bXm1EHpLFRwSuwh3/kVhmC+rEokuH2NTkTE
PaYgO9vufR52/91FvtWrFfqqEJkcbpbtTfFizm5SobIH9VVFsrRt6jcFlaMtDjT6CdoZYw9o6n4w
YdnUz67yCxYzxl+ontHzEH80xSFDmrdihjGB3B2nxsnkwZXl8rqrP2s9pZtDWeLwYRqSfxKXZtnF
uZOkjSeP15pMMUVQH4rDCDTvoH9cQh1v6utLVe+etTZkVZz0xsIouJ0ODenzxAnTOKSQ5VivB+bz
wk4P5n0CiT5MZIOUbYSiJhV2UAeMw4sJH2lRZgThaiRfKGXjDNZwWUS5t+2ElBkONTCFrcXgLoMZ
RXTKBeSY82BrE2GFOLh8k5ca9qWBKi9eFqR9nd41+pftVRDOwLdyrSLIPhsTJQBDX+xayp1ev9fC
Cz1VbSjBEjfgbwoO/x4mvpPLGsUhSRM0oE4OeyqU7NQNb1V3dUJb3SU+VXglThTf05XnktFXAxbX
FzeC9YTuPCcrTLtMHrY38TfZxHFdHEhk6azlodiw6eSJqT944wVjRRMwmBxeU5x5xLXLq0YJlmTk
/QxjbB5L2iXB5DPmkD8akTOPa+JgopVzWZtZF3ZqvJld4QztYcTL7vbOUWvhgGEcOyMyxIgVXvs9
o6PXMEEi76jpIsoROEjo89Acl7UrXFEMlMaL9DKYk2+0pAmBCbxE8mwVUNRMMKWedmgOm2wlC0SK
FpiwwRO6jHEVFvlaQ/tMDgplsmPjWlKIOh1lgysMlpLZQ7QsRMNNeJCjh6x+CUMiA6dMsCvjJLuI
ukivowKPfMu4XsXJ/EXDLF5eZo/bDkbgGy8mieG4NjJD9p6ZhOjm8aQxssu0cSLlNpGp6i0B1gYH
A12yQoM+xM0j3ZR79uYcQQZGWkE0yXj+sofcEQn4pnaR/fxkF9UlF8RwwPmJ5MCSe7T53EsjJelL
GeGQYCqmME7BFODm6VNcXK3Fd3X8vv2ZiAPKa0YZcysKAgObWPkeDiPu0qdw2c1/1N9+xDReH2pa
s7BfB5iJxsHR497u6+8yNSNDrYULDEy4AL4L6g+g4FAjv400Vx0lew2pCIS6dvjXAjHRGoTCBsoP
fq55siftLCf+ASIJvGMeIlJ4nnBvXh1qqft86CVMM3dpD4cTG7uNlm/bjkCuicOFIZPC0phQ3WbF
QAVsLNFT+tp6TGJe2FdUrPibEtW/txz/WtB13dDrOeIr0Cs8QmIDNneCJ32RInvyJQcT6L2NwGRH
rJIlKBupM0/TEqlR2mFGFEgxwGQNFgTcFvFrUr13TdWBel9SNCPEKeafDbKqGXptBDjNvZeur3W+
n+b77WVRJnigWJZaX1gtJ1lv+mhxVGsH3RciZJCJ88WLRrU1BDj6+J8gEkOKqHKwSsfQoz0F2uYO
1HTvGGG9BP1Z67byejS3rypKyKCoIRLRsyfCEhVJg76zAbXiX+HXyLvSWi28+aTdrovfmvjlDzb0
5Pdzh2FODT1aQvx+I1PteLwdRs1OdaJ56fwZOLHCZdNDHU1CWCGbLi+hwgXqKsYwwYYQwK+jsIne
QJQ8qiJx/qCfWOUuSxCB4LUkknHyJEYE4sZ+avq1B/SCKqFj7QWSZOqsVsWJRea+J5flvOhJDsVn
RtElO7HTXEXB4stuG3R/EtucGOLOwbKKXaWAi9ktunut2q3r1Uqm1GdPwYkNLnJOiikxpYLVTd+k
N/NQ3zIFUcGLn5VguJQO8W59oidxKH/n4ugQbLQqBoSBIVLjLEL8GvbZH10AJwvjrs9JN4e2KOCN
2kN0zeatBU+8se7YbF3iU15I7CLfwFz0WdsOqVa4YDkIVtmdYn039veFQRGqUYY4pIiFsE3GqIFz
KyLU0fxFfjZAQa5Yn7YRg/hCfDuzkmHwbMzB/2VlN6b4ael0An7PYvzx8/AE4GU+idIcspurP+iS
X0ZXJdn9ymDtw+14YoODhiqcpyFqkLeXlz+FT2YDGmWsii3vKsmRCACklsThQi73tdFjpM1VzK/C
+N2av0zy0/ZnOV+xPFkS848T7KkHIzb6FN+FNUnLSA2aJ3kv+oo3Pf/R4NWJKQ4ZWojtJM2q565m
XUGXyg77Qzk+bq+HcjMOCOYyluapUtGVL30alOta97d/P3VcOBCQ4tksmh4eMEZ5kKmiN4+JZymD
nS0SYYr4+nxTsjyNpmgIuGOr7q2MLqfsiym9bq+GMsEd/qofkXNMrDUkuZTSGxSu7Sak4ruzme7x
s/M9yFA7kzODaezFQ5B2sz2lUHATHMP4ag1Emybb/Y3zyVN5p0ustIMAZ15LGBowiV8Zo1cN6kEs
Fy9b4XB65iWVTgxpUnY5XJCqkNXica/+pBDvoff4v8h/U6EJz+K9SmLbpAVOEGPYlh3Brh8gsuMU
+/gie6CmMtlR2dpMDhmsHK2hsgg+z7XfQyLFWYqv5aTYQnjfCopdDQTYne+2OPETDh6WXIPaAQij
0B81u9BbAn04EuFWhrbP7FW+tc8xO/9HvOgnRjm8kMQullL25dbssem9pSdWReART+8daXlV6g16
KVJzr1v3A6m+R1xJfGey2sqZBUYGlKsOTFimCiznLbqVbdH+66yCf+mvZGgkSuz6k4uqdfI+RH+o
0FON0ARe8E3JoZYP+riIGDFVvUKsbaO8GKdvmfQmdFQBifI5vivZii2pk9mIEBPdxZSYi+d9QFMG
Nn4J48eIVl7GP2qTO7ocz+hd9+gfTjLUMMf0ssRjvhFed1TZikqdVC506ORUr8ISbpHktvVQ70t3
3UFjQ7+cUINBf3fQ3CS+TlRnqS/HIUY8la0iiHD2Ovm6jIVdl58T8J/qy+LM6+ftq+s8y8DJNnJw
odXhqHQpCqhMormEPJt1nV/EsV0jP8wuGUcfKFGuIaQw10Sk+ZuYSTE0SVJUHeJ+v8ZMSdn2cavB
Q5NPPRqkSh8KWWhWYvRjmUgYO39FH21xACXqVrUKEhIBWUXTF4T1Kvy/V4mHovMwdbTChTW4Uypl
ZOy8JlibJTCvGD0RzZyfNIQ02z+bxtcEjR7KrXGC0RPx8HPWYEYu2AbRH6ZOR0NcUCOJZjlBHAJl
zh5C7g400KfdYIzm3dJZ6rWZWeZ3whXPfyNDMg38chXUHb/6gxxretzqwEXhYgDrmPq1QZ0iuVL3
0WN6H4ElMnFlcsjm/Cc7GuViDmtYRXBEzoAR9LDFTv2QQITFW3wBPUk1KkvaCzXQTS2T/fw0VRAk
a8LcMaoHy0tZF+5k3KyG5RKbef5CO66LA5FRR7e+aqEUvuApVrDR4XUlYGjzvYnCoxRmfhNRHa1x
R3no0Aap6iizTs5/SLuS5biNZftFiMBUKGCLqQd2cxRJWRuEJUuY5xlf/07R97nBItx1xbvyQo4+
zERWVlYOJ42d5ve7YS/fsQYARmsv8o+bI6KKLBuqJpsq1itwhiIpxtRNJXzWAEYglkMeYS7a3jjQ
c3Anu7kbPwW3olzglldWZF0mlkwMReWz44uqIW/dIiEzJ/LTQhU36SdvWlCcRWph7D/DTb2GY993
bSV5JbcB265UGsVLUiCDQUtbSoQHYMv+1zicLgdLU4sgaEHcnybgLEyPqjk9XLfFDwZPZUoI1dHt
qmiWRTlR6rYb1WhYdKcbX0mLdsM/0nZ3HeJj5wGHwYlRd3FkmhIwshMbrIi98GycDBvcE5iVC5z5
8TreB60xOBTiTVMlqmbw3GFdkfZY3drrjkSfFfXu97mh3/8+30RWoW9+boJOd8b2sQO9O1F32XD4
jAxEVXVVNVT5LTJYWZhVarUUljPqmJVyYzX0pc+kP69DfIwu3uQwDUNWQUujmdy1K3XBqCp1qzvy
bviafFF3zWE8pzvdTQ8IbLRd9ydIHd32VdRBtv19LrjcRYy3SD/nKvSXFFgKNSEJjAWg12XbtGrr
Hwi+U78wokGrdUBU8xgtNjXa8CVMFiV0LVQwvl8H++B8oEemQwthkmZS/mociqjsy3zQHcw8nxZ5
8AZLfqI5OeZZcUjBNnAd7mOUweEx/a5so22JVWBKF/o7aD7jTf3RuxKYQH67CYXD4e7CVh3KuZOB
kxf3mfEtnV7HSTANzC66d+9vDoK7CKfS0ED9i6OaLQ02gtHkZ9sUL2UKXuhatPb1QwKDw2KfcaU2
a1QNKZ9gE4NvHhkxzOjXBzERpMgauFNF9abMmgQiqUR20l6zka6zc+vPqgptJdwLbIG55w8KVMAn
ZchodSMW942aOpMKkGTpTnQwjnQfHitPO7LByQoza6KE/dapMlZg3NeKjCZp6gVglnk3Y10dmP5i
gUAiCO4jybWG2GGCT+qmmyG4adMTCQQQH9czMkNYicF9Iezqkixs99ad6Qeirx+MjhR8towUyXSt
ZyNz2EL6wC5RgkaEJF4CsXkfrv8AzgE2EaInK4MeG3SssbUnCVavvTF7d7tk9JJnIW/Hlsu9IIJH
/L3tT7S0cqI2uqOf0T0A5v8ckXvrW2Dz0TAJkgnvYGXztKkqeCFlxTDhGt8j6opqgfIGH5J1Gypu
6ulH9YFRCRVucKCzuzyw4zedxz02R3xO3hU6F9UkaWfKjfqGHmNZD4KOdsf2OQWR3cd2tM/d4FEU
g25/1hUoF+aoVl7n6QxQ8zz/YoTBkfvDOqcH+GY0losqDZufdIXG3QL6oOpdwayYNoc+vhVShm2e
xNXvc54lnpVUjWRI0zZJYeshcspamdmTsD3+Y6qBnccVEudWKALokbZAijCZhH6MfDf+YYZvc1Hx
nSh0Z4f7g8NcgXEORtfCqKLYjOo0ARilm7/K/sHsa2w+PkvyNwzGXvfPm/fbCo1zNYqap5pc4iPl
zY/B+BZkj7T+1QgXbopsgXMoxKyqJaoB0/mTXx2mp9LJd2zdZv7F8HNfzC8okIvvg8wmtbQsA59M
afPCNhf9po/Vv2ifOBmZ/es63PbXFyVSzpUUk5rqWQvptLv8VnrC9kgv9EyXoF3ezx0sovOy22wP
Sgyn3Tc/Y0F09zHN+GaehqJTi21R4/l5jLIYg6pjFoM0HOjxMamdOoOtv/HYdU7ui+nqPz7Z32Py
dTGTaA0mmivdYaPo1C93xQ3r2UeoDNqKz3mSfwTUOP3m6RTLhQKwxXwuRj80/rr+AYXScN7YKKc8
H00AsDnj5A8We/W+8kt22fblRVCN2PZbF2k4LyyVyMBNAy7XQBq9tJLBKYr9jsJZYKFQnP81tXBM
xhA48q45sfY/cruAnUd20eDoiupU2zE/JkP+Y4R8Vaw0onpZmEGwcS/GYsIa5MBiIgz6t13JBYhz
xpIWlXKCt5OjDn8u/XNfewJjYKHGRwd8AeAcMMGEXGJKWDjbk1fFuksQ5LU/qvKvQLuVQMkX90dZ
p7YAlH30a6CcH+6aMOrS8M0CVSy3Q8SFM5WiT03327tYOAWz7R4vMnL+mDakJ9kMJS7hY131ts4I
iYMvSyZ4wm9fZv/g8IUxQw+yKZghljrlX5sp8FI6OiqYBnWj8OpSvplT/Q+BKgXniy+Q1SENJ72G
O2SBXb9Xd91pRKTD9vZJ2CNFnOgoclAfNxS+d4d8ucyqlDbJB8jZfZXusi+LO+4y046+Jm7uLLd0
lyJN8Vftx36/F7mTj+UzDpvzJ9kiE4R1kFd5GnzWPhI58TfLAxvXgMOOfiKh9WwmZozLYeerZ4Mi
SVFI3qwV08Y705sQFxXYmaDtUXb/EVgARjOTL+xrExx+vqI2NcOcTMzLdP7o/b3LDTHzfYdkkLTD
RXdXvl63JsFB0TlvE1lqqoBCHk50wFx6/acVgti0DFBVWwQuQGS2nNsxJqnOwwWiLdW5z26V/Kcm
Wjgl/G6clzG6FjsncG878kNbO81XVihh7ZyRq6CvGS9z7A97zO8T4R5Z0WXEpzzTpVEKq4TDUbCc
hV0Q+iE9Lc6MeEHct/cvAZlFTM0ydGLwQ/76UFV1yt52DZpBgtROYjs1bIoJC4/uI99w6xjvBCf8
EqNG/7U9NNjoIxov2zbVy9/A61qXk3pBDt4hNLDjOrcVWNF14/yXB90Fg3PjU5uEWCUEOcOXsbHr
l8VFJt4DX5nuMboyDP6LLsfrUlH+nZ5D21iniO8YPPfe+MJ27IBu+kTOwRNrBQ5d4/G6jMzsP16M
/y8i5XexgUwM/7fCvFuuepVxkJPvKsHK2flbIGogEsnGRYFVq07YWw6o3Mo137IScy8bWSr6aCxa
/SCRQTVqGdSgVOcMg45Vjfl+5N+Sk4nHZIYnQuWl2F9bOaLJtk2JVlCcfZiFHjbhgodJT+Knehz8
XhUtydp0kBcIvtaQVOj5DCKY4DRU4JfWjip4GKw+d+Y0FTR4bd90KyzuHZD1TR8GrB4wYLNGfIPd
K35w0l3DZqMY+isWUgpatQX646fW4zGVJDB24mEXPSbSqRPdZ9s+/2Lc3NUtyWGSpxUsriU3MVgF
lF+N8hkR1AsEE3GVVKbhPErViAOrhw+lemrCw/Xz+S+e/QLAZFwBqChfEEy/I83zNHrBERcJGJqa
DNXb5r/I8G5+kZU43H08ZmXfayHzeFN+GuTZVRZRM7YIgruIi0G35lyGQE3x0Mv3YfN0XWPbMfFF
Ydz5N/Q2jFKdfZFFsifVG9Q7ifXpzLtsvKkywfcXmRjnAqaxMPo6h4mBgsGu012bfJtNwcHc1Jim
yYplaaYuG5zGWrNuyBCifNqqlSsrmkMXEdH3phgrCE5poJ0tim5g5UbQoxhL6fda5S2SJLJmpo4P
znmFw6lrtvSsxHASczHhntyAOVqy40OJZHSDK7X0K1xx+U3rZfhYtuh2FQjJJ63KalTjRJ9QbBpf
B9Ou2vtx9K8b36a7vsjHp6r6uV/0pQBEa97qqp+g9KNFxz55uA4jkoS7Sks1zBdlghqN5WCMf8jk
r0K0rlMkCec71WnWltqAJEql/GgTaVfXUmIHSnFUyt/uFmRPLM0yQa5kGuCD5y4eLawkcFWB+L0d
FjtMf8Tlc5L8+ozKLhicymhSDdY0Qx5s7rE7xZbAM5qLWIa2c4UrSTit1QXo4RQDkoSZHRC7vEWl
Zbc8mq76pXXj+9It0Bsu3NewGcQZMpEpRcONLHOnapoaRHEqCrV64A3N6zIkdm3dWaNXLZpzXY3b
b5wL1luianUfabQimTIgvEp/sccwhl/vMbTpzH+0P9KD7ht7VnZMfVOEyzT3wXOscDkbMUibp60E
XGnfnNJ9dhfvFlD5Kke2njTZTQJW2k1HtYLjzMXISEqx3BdPuWMIeiWWb2MDMJ/L661wOIMJiCGF
agiD+Tuvx/b7srxecvyU81sBcYGKUVpNlGpMoGxx9B6JSr21u+jndfPYdEwrFPbvK+sIp0AbQvaV
kt6yi/kGBRBbqwUgQhtkvmuFIhl5sIwzUOoG20nA3gcmJxRvE+yz0R6ilxx2mBzz79a9qAAusgru
Jk5brR1jFcB5v5i21GR+HJPKLud+rw2aG43pc2WlT9oc7v43vXL3cxjJibxE+HpK81UfPQv7jImg
sXk70lx9O86LYAznP21TxhkUaagR09Bm9DCKM9xiq6x3XSIR3FuSYfURu2bqarmCLkc09atg2632
rTti/hSTOsL9v9s1xotwKuc+WtLVnVlCgcmBNX/ku/DAdm9hOZYnLD4LrIQfAyxjqUxkhpVjXZof
oOZunquDirkFybFSdHkOdrEPD9pxAXeg0KMwz3TFUfIzgiBCNCOtA/o/dDh78wSvAqx+L+qp2YwS
VmrlvEqoTuVUjgCL89APhpMlETuo8Vos99fNZduxaJauUVlFhzVnnJWZqdnM3BdRX0b0OmelPccC
n/8vJvkPCN++XebmWDUSnLG+o18ZI7Oya0+BzfZzimt8Aon4ltVZrtSoZZ6/VYjfLTdyXbsVdhVc
19t24ejyqOdTukszNXE1IkchHyckI5e9fsgP7M4UkUluZ8tWSJxXzoI5V0bW/hCdyB3zH9NePTSM
yoERIJqPIhrZbQVeEj2cMy7i2YpIDjy5SuzePIVSZhe9wCYEIHxvX5IZpamzLousXSqXYJTKrmu8
8pO0+HH9S4mQuKOErWX/6R6p1FOneqR9NOpP3SL/aIzfZQq+22Js2Rfqk1dleLHK+0bkED62f7NY
/mIFhLMCaSmGv5s7A1W2x+oer/zQeg1BlZx48nhjmXYMev94PCjRF9JgX7l+AwoQT0kEZeB/OcwX
YTnzABFUFJYVhA2eB5d1vRv3bC8tPaJCJbzN2I99dLoXMO5+7qo2KkwQN6OFRUE762zXCnYuzqXb
yZ4q2gEhAuN84VCm8ISsqUStlG+NqXjtrN0EaXyQjd6xRMwN7E+/IhpPgmeUWSnPA9D69FiR85hZ
yHWgzYP4ko61sYLztpnruJgP3zbWgwu2i3smW7lLrFv5t5mv3psnT4KXYT5m0Tr8fp0vTkH2AYaZ
klgwoisSggvqE7kPSK3D9EhLvhSlsVPV2v2Et6CyqRDsHzYwo/U+BG6noQWZKfsqKJyZ8bEo4WaJ
gOBq63anuqHLUBphDc7vQSQlb3PMTOF2N4zO68o4OmZy3NpaUEb2JCe/TW8AnBUe/7Yc0cTU1lFN
HOxQfCQoZweR/ByoIh+15WnXMFwsWIaDoswB8miNehrouZDux1qQstuEIAZVdLRBEY3/PGMST9Ms
d5oTYNDMzWMkIAtMKjhtr4jeJJsfaQXF3RtRElDsmps1RzFeWmW06+kms05oPHN+3+Io+tst3WSL
evmbkNI4NlSSEaeIAsfUnrpEtQtROnXLta1BOGFSpdNnPQXIWGt+28i3Rost89V8Cknjdla5+99k
Yp9x9QZJNCtvmzEHXBO4aRh+obLhjoooNNq0BhAZGIapaNAgBzNl5SjJWUqcRXqujb2VHrLx4ROS
IPdDdarpJhLF7yWZel2Wh6YgjqL9auZTjmCyg+qug2xdBeBZMjBkRSmbi38PMi/abJDcYnmm+0S7
LeovjXqvB9hiP/jWUApCV/at+YvHVEwCq1IJQeT/Hm0ysnkZRhMPRHqrWbet9eW6NJsRgqkiq27i
lLLu+fcATRNh1bTEAI51Zod7bW95JhzbLwW7FizXEjxhhHhcaFTKUWrkCdQXUKeLbQVk19Kt4erY
C4TmCskVzTJuHaa1fOzfV9aNUk5WWWCzd2SMinp9IWE/eCEt+7qOZSw1ThS7jUMRmfuWO1qDcpHQ
VBhxJatQaqQZdje9dIqOneG+8dukA7gr1jjc3dTPc5JmIft4LfwqjZrIHSLy47qJsB/5YIIXC+Ev
pBwvX4lIzOCxmoq1LcYHNs/7mUEbU2cNP5qu6pjDe/+hsszEzkkcbWfWwU3kz8FRot51Sd4SHB9E
0ZnzVi00LfAdIqRf4jJaoKoIL2d0biXQmQ2iTK8G4zq5bbz8i+W1rvVIzmx3qPSHqIlrywnioP3/
H8BXshcVM6FSyO5ALItSkJ4oEntMBfNE22dshcLd7WBrVsLSIn+PGrJFDQhVb8ynaF/tLIwuC5S6
1ctoEtVSMaSHXpi3ROXqhKW9HFd1GxNnCLHPjq26zHwFTSKBq6Nrg3F6UG/003vs8MEEwKfMZoXO
HbW4WoaZhEDX5MQ3leQhKBOnHUdBLLPph4mBvUaqBrdv8m6rrkHjXACmiZbCTnvlhy6LvMZm7wFc
/T8gnK9SwII+BaDewPIyhMtOeqPYkSs57Q8Nm+TB8PAkmsHedI4rQE55Wl2WYQT2MSdKBz/rDxL9
JWUKdgcFX/NAEuRWN21/BcY5KxNbPSvC7CRXHkh5SOuHMvGv26IAwmKmujJFbYiUqqSAUPQfZnKT
VpWdiqj1Nn07sailq4gCNJ5JPtTVcVLlAPNfs+FI0ledYKXBiyxaEbotygWG+zR6KhF1yACjBMde
2qfTjdl/SlsXCO6DKJZcK2YpwbF31G7Gv1orsNNUEJNtzkBZeJsh5lNQ2+T5j3OjsnJTqjRHusEa
dfTEvW1ST9wGXaNO46l+5/WH8oDV9C5YMv/4fYNYg7NjvTIIK5qRvIpqDSKe9PBI2lMp4nfesgdL
VQxdoWhLsHiOkCrRKqxsbzRHDhKnD/eRBPZIpCJES7G2zuoahzOIQVfzgVDgJOT7hCyf1i+2Gd9H
9GYIBc5uy/bWUJxhjAZVg74DFNasGsFPebmtu9+ntUDssgLh88zpNKdYegmQ5UfpxbesrRCkLtQz
79Q7it1/4NjKBcH02yJw/v5fY3IXY5XpU55hMe7bzCFCzx2jgmhBBREe451hm3br1+AYcBjXLxsy
GdEyg//gD9EOnzBMDL9SiucxwTbe94aZzwZNh6DVUETTPEI1zwqbHU7K/jrMZj4ay59x7BBaUY1/
EhE9jRYtHTWnP+oY8Xzj/XPC2u5ACF5/Gc6i61gIyJ24dMkWI8fgOWgOtK8U83+5Y6B1k9EcJOho
kQTvl83Tt5KP02NG9XTOY8gXk8HGgEET/NEhoUqED7HN9nvLMDTZwiuSYHb2/RcLZstcknLS3uZ3
2I6e8lzJjEjKCb6A1X1Hjoqn2slkz7mdiKj1/kWtF3RW8Fo5skXuy0xDyhPPtPg23i/7wG19DCJ6
KJ8hlSuKU9kJ/3BQVsJywbiSzlEaUKhVU18QopqJK/eybWqPo34qk7s2EL1zN2uTFpIDYA9QVRnZ
lfcC5vU4tl0DAdUdSKRQpImP2mN+ACHvp0LGNRSzqZUuiw7cPqoJqDYL7EDSvapv/NIUxTvb32wl
EhfOhTQIx8YAjnmWHcT6kR35bGQuuJN26k34JEqCbbakrwXjrggtlWnfSwDs3AHzvhgy3uXedMOa
RMB2c+g8ehwctlSq2A2S3Yrcq/AbcvdGQgY6Tuwbjo7iSzgb+bk7Wrthl+1EpVARFt/HFkWZrFTL
G5bssO4UthseK0Kxh0TU4bwZl6/0yje0sYJRNTKszsdiYb8An093E56kB8a+xwanRG8qkenwhDRt
Vk89JjUYooLHVHsuHRMHnu1JLDFqWX4XXBPMfXw47xdT5YM0vdDVIWJ4tdeDb7Jwp5vqRrfJMfMk
V7QhXGSn/JaK0QrlvlahT2mvH3UvecqTXTviZIwu20ne7MYb6i5YfJbsIq+9Ed2929rFNnSCOVYC
rnbOuw2I1miGEohj7Zevw0mD7UTfDVs7zm7phnfCc8l+74N2V3jcnagbmIjHbgl2J+JeMh3jW4ej
KdnpER1koMyWD2mPDpPZTx57l5XaKyc7C5vHNq/K1V/BedhpKkplMfFXsE035DXfBaDrTjHAy4it
I6/8Xv1Q7jtfODsmkp5zt0mlDGYxo9LAOCaQjXAH2Sa3MSJ+BMrPRg6FXLdmJsg1dXN+V7Fq0usU
gEO9H2+V8S9FE+Q8NhsKrJUuOU8rF8ucm8yCJj+/zT3ocl8f9Btxg8RmM+UaifOpRYEKF7gVYasR
UlbNgexDHVTU4Zl4E5ZWsZmE/kboDwTfjJ+pRMgYZvUIVOMMslEH3C1nhFd35SGEpWAAx/ufvhg/
ThlN+pJKDeBA5rAvhx9GZH4Hn4sgVmQf5Ypd8AOUoVZPWIkMFHk+z/WPjqqOTp+XeBfLt/Jn+LdW
341P3IdmZixaCCOcm5dIvyuVH9dVthmhXSzww3hkZ4aJMbydqnDfYxaaTSeKO6mYa7qmM85paMjX
9yokcZrmazg8LKZ7XQyRL+aHHxsj1VR9YQAuIwPGTrHEjh3Gyoqr4Gy56ieyUJbJykMqHuvYcAKB
V8EfNtjSGltzNafsyp1Bzb/qheyxe1PQebH5Wl/BcPF6SbHpW+8AU7U7pX9YiFd1k42nhSM1veD0
bOZ71zKx07ySqZzkEcV2gBGbsUXjaQJ7GBxrV7rzXrQ5Ztu7XhTIXWb9VLWDUQFMUl1Kv0jU1ZU/
P2UUFwzO6kDrkmpUB4aR2tWh8kOv2y+5zcYjGPsD1vAIHPr23WhYqLLpGkE96L0Gh5iMZTDACtva
LyQ/1l/H5XYefl2XS4DCx6zTiD9gboFipq9WoYCwNrbL5tHSX6/jbH+if6Th49U+McZULoFDRsWW
+3Oqnsy2sT8BwpoQKdJ6KuULh0tRE11WkcHoxluzPLdYkQwawOsYGwqDi5MNAwyaqLnz94KUJmbX
5cjX5G3mNEZvJ/VLaR5zUTPRlhcyIQTAFCqzyu7771+mS5TMI7xp8DP4Vhw0F2shsT/PZ/PDrE8w
aAQxyob7fgfIBRBD0+axhKypkwY5ShdYQq75ZfRcDk4z3EnYVl4IzpQIkLPwfCmsXslU5PTokbYD
+rb3lvI970x7Rpe6Mf1cil7w9TbMcC0j3zRVqSbGQPBlnTA5Yh+NTdMXTf19U3+HwblzLRvSOq8h
1qh+KQPihu3DMA+Cj7UVhL1D4by5FiR1lqEVAM+j7LCc0luw0WAmuZbwZpl9+aSc570sypCK1Md5
dX1qc60JNaS2lHM4HrrktRf1Nm29bN8JxjnzxopBwo4XEub0QQSFkfnADXeN11egTRrdwpv3qeg1
tBFRvIPkfLu6oI0/bSBW2/XOiKVjRivoPNtqv3wHwdzK6j7MOyuNC3a46OTLjuqUD5Gv3CYoXZNv
KtIfGraE50/643VnJfpenA/p5zgNxwG67E036gx7XnxVuPxmyyOuHJXB+Y0ljeTAyiAa0QzHyqba
NtvKrpLxkIPT4bpAWyMm7/TI+QxKBz0Mcna4kM/pDplvuuU5PC+30jl5LLxxrx3Ms3k7767jCiyE
vyZnPWyldAJsuhiHAXk5QxOVvjaeAmvJ+BtSQqI31jIYYW7Or3ELogGjfsgilFPmYTcu5TkYRXPe
Wxmrd5icEzGRUZXiGphsAU+6Zy0Hukt3mlecRb1WIg1yrqPTJIU2zBR1Gt0lIAg3RVXQrRfwO2k4
zwHeidyoNUAUp3ifPnT79DBjbkXe/z6XNuvwvNzNlHMYVoZCq6EDqXNZmQjlmpsGw3bVvvMQxbv5
XeDkyBddt0Hh1+J8yKRkKBz2OGjjEefYA48hshYoY2hedDQ/wcvyTkTOdZiSNNcVO2jldCcvXqBi
L7Xy9bpEW1m3dyCc66BVbSm6BJD5ODsLpsVCL3AzMBzkjoXcU/l1Abla6SM3nNjKk6gwJDJJzpcU
HZUXaYI+TYz8YIBAj4gg3BAFcXxFUVLCZRhGHLD5iD1AaHuJ3NQh3wxbB/2f5SqCJ96mv9cUkGsr
ug7ucM4uuyBQE7oArkhPSf9c5Ggn+4wnXEFwRlgPFtpaC0Ak1nM4PuWWf90mtl6O6Ma8yMAbnhwF
ZhwBQLsDLQ92WKbPlpcfNPT+gTJHII1IYZwBKhpYemMJYL1MWTg4Bllvl4kVtDZY68dRYA+bFoem
A8xSWyqq85zyRirVScScYFLFx7kme7NbBBJtx0+6QnSU/tGiqXEY7ZKrc5YQFLEVTOozMrBwj4Q2
mnas7O2x+l/wgLHf5FIyprLC5L5ZPFl1EiQG0pu+utjBAyPjAuWxgnVXqGBLO2xQcqPdvBcNz267
xBUw9/2qPM/1lAnberKjnd54x3ZsXUPsi64XJsM1GTlvoQdDZdXgxXY6GZt3Nd1Oq285coNEfaCZ
sLi6aSkXwfhsZ0HbisY50NKXxddOrKabIgVFH0ZXtfU9mAwFDwr2518Rj3/XzkNRmA37hBOyXeiJ
9/Ls3qR3pIvxZH/Q8wFNkIKZEpGp8tlPs8pmWkzAzDObLbNpwVcXuep97fbYFBTcSK4pSLUJIbkw
pLKKQCcjIM3nzu1fIjQGRuAfbiIod/FApeaL8jibLmb1JdmXXkX+ZKjxnKmA2Mu7KfaIeUsMwbcT
mCbfuUHNupuDGhC1+RToX7QsthE7Yv+gkgkeFNs3tq6zNDJ6DkyeYqxO0lIOMpPlRllVDnk928AD
NEa103TjA3Wsb2x+Fwta0NkpjIC2/cwFnTvuTaCZEo0pciLP+jFyurvwWOwl1AFY7wg9lm7sa/eS
L7iRmE18PBoXVO7kpyktF0wLMSdjYvt24qv3xZ6tr2cU3aYnC3S8Hcf+o2OLJxujgRI2+QApC2Il
NpHU0V6ywY6kr0U17kMl+lNVFScl+aEERbPgitpGJ6D7BFEXFjjzSbS5ngwZtMUoSSjRmUwg5ejS
uyTKvLyZzmlquujEOifpeMLiisN1TW8eFWy1omhjNAnlO4N62SBZNyOnkSLgDGDEqte3ghBp04RW
GNxxHJe2o0kJjGTpnDl7lZDCmyV0Uxmiy377rKyguGisWRQ8gCdAGRWqZKwkp9/Lfy0PtH1LZXTo
nw1d85G4+tH6Yh0+UcFCIHXRJtPEyvH05agbPdNmYu1a5BmKG0W08/JfgrULBnfxl3orRRMrBfZH
xm+Y+fS29xm/YQ6yACGRu7p1EC/hk8E576TCYEHLqqjBuX/Bgo2b6YHsZlyIaHh4FKUKN2/gFRhn
KJXaRgSDnLjvI3i7Hh2AWfzzur1v30YrDM5C2hwNr1KO8DMf3fyWgIySOlJrJy+TlyGXwQT71KNn
BclZBanHiSgsBM0wkATKHSnxBEJt3kYrBM4mhk6l6sieqUNvqw9D78xYRV+iPGz9aZ2bFwMrrtgy
8/+CTEKEzF0PQxohm9EAmTxNvnQyvkWgpFVs9BQ4zexIXutLZ/kkXsiy/cxbiczdEIGR95nOGMB6
wy1ie/bat3dLqbjqge6iGzEjpcA6+YRUU6ndtBT4jLR6WPS7ORMMbAhUyWejzEIt025hH7Gw7ExC
CUqPnGLojm0x7WWt2wuMhrXBf7hjLxrku4sCiyakZ9WOhj435nGWPVPyFPkhJ5Ydp6Wd5U9xughu
9u274PIc4/xJGvYkHdlTU7Veq7SwRy060PLPOS0+E6CtpON8Sa1FVZ7UkC6tUlvqvDZKwYv6YrQH
zRJED8xlXFMk51Im00JdIIRh6MlAbEphjtKMKeFsXFRBqLABZWkKEl0U17X+oZF3QdLcklKoL9Vm
dyav01R7hlUIUDYs8R0Kp7tRHdqhjnT4YdVVsYN3mSRbsV468j2nD9etUCQQp7s6b7GTiwBqIhgS
N8uZ2qSsMO+iTN+vI21dnO+k4twweBDrIpsA9ffq88ipdxK4q5Wj4aM+/vul5HdgnEe25DBraQYw
qvYPSiHvY12LQHkz7lO1f7ku2YZjeofF+eDZjKxC1oBVVYmTL7WjzonAIrb6nt9h8O52xPSGXuDV
H5ybQ8ooivzET7FxwqrQSwoyN7w80M7mGZ7yx3XprlsIXkDvYyrJkEheleyzKa2/9D/TsfKKRjDe
LzAOXBzvURDUYbdsD5TWQ8ssUp/7cJdhLV+I2SF3vBE1P25lUVb6RIn8PR6mAwlIWqBPLMsdTlgp
66VOiTQzWg8jT5iz2TzQ2Gxnom8d20N4tpMWnEHDIOE5FR2iyGUrSxl5alS6vd+7CrZtl0/EQRMr
bvDrH2/TNFfA3JkrwFZPlIC94+jXtvRHVfC02CryYfPjRTLunNF6AFE7A+hcxad76jOCOrbuZXGy
PVtaha9n56//m1TcgUtLmptBA9BB/5kEXrgInMfWg/CdVNxpU7q8lvIIz9Fq/qWHs1/Nd2YIGTV3
GR40CDVhZlrUEyX4VnyhnszDNNEaJjkY3zXjj2b0rmttK2RbS8XPTkwFWmD1BWpjxaJ+VzuSw3q8
2hNGUkGLLpJn03FcTIPnN4kTs06xOg/yBDsz2MuZL9cCQ2Dfgbv530nERTNkQWY+YxBsKPrvVSTR
PhWmzLceLe9wuAt5buMh7t5E8a2v+pGCTyqGlVs7+kCQgom8VHBZChwGP4ehLUSfJ/apwODfF0cZ
rJ0mWsCrX60qIgoV6ZBzEWjFnKjBbP1vHQ4oITJ+d9EjTGQNnKOYyCylcwYYc+ntTEntEuzhKZiE
rxu5SHGcayDt1BRDD8VZaFqzJCekXmH4S3OjpLvrSCKBOB8hj7q6jCBcAQ1cBB6aqaBug+1hdqDH
mXsdin2CK2bOv3y6Xrayjumunr1JfpzlG0S3xvTjOorA//DvnybS+rGpIBDtvLD/Mva/rv++6BTx
D55ayvRWLZkJnBs/ObCxmMgvXuWDYSePuP8+0yS5Prb8PMVYB6AZbSGRpLW2OmOh4TeSidLrLFK4
9nE431BFmlIrAyxuxNR9iTb00IufBwzcYMCntkX5YMFp5cvwXbCYxtRCh8WpOWAHy0166A/ihuPt
ePPivPmynbLUYZOwb5UcCDa+MIKQad+9Rt+1HavjFk7+nTjJf9GEvh0JrpA5R1GAUiwumT4ZaSQo
GlAgj8/VGyX3vNf+x/iF8v5CC+M4ZvWY6BD/iZT+DRjh5juQp7uKY/jYgfmcuoWTvl4/CgLfwVNI
LnI9pw2G9J26CP2sbPYLMU5SJ2qoFJzoD6X4uDQxYAMYk5RzbZdqkI42fEmh+Nfl2QTCaDmauU22
P5HJu8q7Vmj2MyU1QDKo/GkoxLZKUW/Gdki2guCuKXOWQR9ZAkJFnjV6MWLHKvdd94jlR1jaaTpN
JZCJ/eCHc70C5OyQTlERyDoATW2ww9nto2c9d3rRvbipOlUjSHti7FLh2WD1pSRpRFFdSrPRzxbo
rhoFLmrb2i4Q3FvHGK1l6jqL1TmVk7pUDnYS3IZB4143gn85uRccLhpbKKbztQY4o5MdkP0/WrcY
XsNARIfRQ1FmfFtvhkWIjF3xGCR4b3IIZbXYqCUc3PnWktxY/3ldmu3Pj99WkMSkKM28/32rUmmS
gR/MWfoR7REgiFG6/2Puy5bkxpFsf6Wt31nDneDYdD9wiS0zInJf9EJLKSXuGwgQBP/mfsv9sXuY
qlGGqKhkt/rltpWpWpVSeABwOByO4+f4RnNTxs8fGzo7kBM/m0UgKUjKJSpNPiPS0ykQDMUCgvDs
mXFiYTZVUCC0+06DJysMwi1oi76jDvea/kXIV07DItUXkrCzcwc0Bvp3DdU25519nEcqyOam2l+m
N57SVJeyiTGDOhg3C/3p4/lbMjbN70nsGdtejkoNYxoKPOCA8BSeopJ6kTsLC3X+rnsyrFmUk4kF
JWG8P/kZDTT8AyXhqaE33Yoa4CaI+SI44fmi8Jda6c66CAoHBrEwpeacn1dRJeCm0/NCYiZean/u
lhBIZyPEiYFZhGgUA5AgbF7fKsEE4gAcoHVhnP1O8gKQlg7cjA6o4C/9HY4JbXUnAzWRDi5eZdOr
h7G7IhB5EtlRNS/MJa7yaZPOY/iJwXniDNBW29QQHvQd8RjLnZ0VnmhxBLZhRkXwsR8u2ZpVsJie
9cM4wJbS2/6Yy7BsshdDa4KUZfvYWgISntvUp0ObLVniyiHvDczl92sbxPjAbbx8bTvneqdm5jGd
yWzU0gLNh8q95HhYWgp/S+OYbd/SQGGTOJi2otmbQ1A3tyr75MYgdBT71LoRZPXxMp2tgpyOaLaL
x3EkpCxg0DoaK9vv7rPOB9K+3LLDpKDYP3f1gmeca1xA28wPv58n06MSKUNlYa2UzQgEN0pk91Pp
1liLgG/BKBW0myXRiCVvnB1fUSIVvZ+mtSVjFLgqDrG8j0kQtc23yE6EJ1J7qcy55Cuzk4y32tA1
08wK95C2T2xJB+ZsgnE6j7ODTPCYJHwaVBdOIpTprgRCzLr+DixdKl8tjGaePDcNrSoew/Odfqd1
N2xcOLeWvOKXqC6KJnJMeAUN6OWIw6Q4JgHdaGuwC8AnnEBfxFOfOytPJpDMgkZrkj6lBcaUgjpZ
Vw45SbY1DQl7+HiTLc3dLGpUg+bIKsZCKcODWT7zzPU+NnD2fno6kukbnJz6tO57lijT5JmDXLt6
m3yyoUW1JT00buO8uLYbsFzFkbHOTbbR0caIk7OrZIlAhuJGK6R2K1D2um8V0X/KunJ87BQbXQip
vpBInjtbwfUHbmQVEDJnjjK0Ct1NhhFzzirxpVTGPEgM4fiQEl9irju7508szVYXiNSiUydLg9oi
bb2w2lu3Y54ZXXd84d581pHQWQiNpKnxcI6Y6tQyS40e098XWWgKZx2X2UpLK68bx/DjpT4/f++m
pq9ystJKb1RpZ8OUxcBrqED8Mi4CWS551Nlz6GREs4A5qmNdjn06qXJ8LyVPhY5/obCyNHOzIJmS
QaPOADvkPtsytPO/IeRdf9i5eyR4B5TL15Nu0ceTeD7YnAxvFjqVqmhl5GIW1WsTnBeuN9FtGIf0
Mt8qa+ll4dS+8bHN8+74Y+HebvQnC0fzyFSTaaT1iGc8KE+Pue9avhUxT7jPH9tamNW3574TWxCm
dNE6jOGV6l42gy/j0rfQJ5XRBW88nz68T+TbGXViSRIh26TBqGjQPhhBC+nuNpiUkr6rxSyl/gve
//Z1Tsw1Y1tLKhPoUhrVjWEohybnq8hsth/P35sQzC+Z8smwZvE0LuNIF1PEVnf2bjqMlBsoCh2A
O/AyEJd2EN+ZFKajI4Ql1+42PS7dDc4xFLrmyTeYZuJkpI6QrlURLGF0H2WbSS8VAKr1BGSKElDS
qIFc8ZX9NE1zurg/lvxnFmQkrd08m+KZBhJ+RwlKQ/FJ6dN0/fE8Ly3nLMoMqlsmjMN7Ov4Sia1V
vorh4WMT54/Gk4mcRRgDyAdRq5OHrqbGyzForxN0F414sjKPk4YSsPyBHjTrfkk87xz8E2voWOAO
w7/A//3zGiYlzapmSnSFz2pvDMB7tbE29doJzWcXYqGg810JsBZHB+gr+nzz8cjPT+679ZkPi5wp
qdvAh/v83hk/J+xBX2oF+os4+m5j5qXSGUhCdIzQ1bzvTMxTe9PEmRRt+Wp4mHrvlvLq80fTu82Z
czq86S1lyqsnwShtY2/FCiR3ywJw0w311xjwbmfmnElW5w5nyB/0dQPsLkBvEKaKvEmYaqmz5Hwq
f+IpMycdSIHmyLjEmC6jNUczIbAlsDXhBQp/Cde65Bizw68iBTC0LgbGSedX2bOigjSjX/C+hVWa
3xecxGW2MuXW5joFf3u+LvGunu1+hzbrdI/Nrw3UKaZWJ3igvTd3HejdlEMP4VIQP/gpmgGWMoeF
uZtfGTjTHBexEcOqD3Z+lWhrqd18vG/P3hbefYHMosaY1I3JzWnm6q969mnIw48/f/KlD/yazOIC
iDAzU1TYP612PTi7ob7OKl8CdNzaUItfwiT8RYbwYxuRWYiIzcSQJJvMhdOT0qT6reGZgnj0oHty
8xvK0j/5wyw6lANIWnpwqvqJsisa6hnORdw8fjyD53rQfzIyCw1VRqI2r2BEv27Ay9EknhJOR/MQ
e85+2rjgLvs0oovqfikvWFq8WaDo8iJpQTOIgJvzHZSvHhJi7wwdPKax+CZj7dZi9n+4k2fhIuec
k1yHSU2HBAPfm+pW1dD2GY7p1qJ4cPq97PWHx8wJsyWzuVm3MNilWx0dbzX1WLFJ+PPCKi7sZXdW
ohSNGtvxVH+19yNaF9Id8OHBhEQbblg4kTEUe+P1Y5uTY3yw99zZndSWTGRcxdBQHTsIU13rFr+s
8NyFUk4o2moB7zY5+0fmZqGE95UBgXKMMGc1+mkgLdqzh2SCBUeLalRn8Qwn2Y47iysZNVQ5THFF
O/LCA5WnH38idzSUwaTMMLH5LW0G/WyotFVIikOC2wICGeM/SZKnPWiXZT1d4+xr65Zcs0sKkBDI
mbLAuRkP41o+qaBCsW/dtbbuQxUEzsvZ8vks6ORrzEbORGSy2MHpTfFGr78V4+LcG27eIsF6IsOV
myUS8fNx9cToLK6mtnRLhVST93YPU/edi5vX4CvXU+/d8pX5rOeemJvFVbV2isjQYc5iYa/ucsuz
mer1VaA78cIBddZrT0zNoitpOiuuRpjqcUWu5U6wfZp/speIr84nXSd2ZrE0cow4YSnsDKuJ5U3b
TLmrfcSTzzpeaduPd/75K+WJtVkYdZombrMOvmrhWRN92fq6PFTBXRxSKI6WUMlVfG1iywPwdbre
qRdLT+tLHjPX+RDt6OgswnizrbiW2CYTD6/y0vvxFewtJ9Bn4+v7iK1ZfE1YXPfF5KETwp3v8IQG
mGUUZJ8ZxIH9t+eZi99QEHPNE5uzACsnYZghnma5G3YkSVd5wveqVq0+Xs2FwDOX3LJTWZUQMURg
1fcVu5HVgrecv/6fjGMWUga1wTbIYGDKMNTr+MBfrMco0A45mr9X1v7PXuWJ5ve3uux+msRZaFHj
zEi6yVHAz74rNy0urORWBNZbu+JSwnZ+t0/NI9DGMn+RsuvtWhaSA9hZsJ3JPqU191TrPqNLXSQL
dub1N+6yKHVxGqKKcemS6wIt0nW0apa4v87HyR/DmZfeTEIAIS1hxlQ3rH810pBmGvgjb2Sb//uK
CFimd1MzXy/GUq1FhZmzzFdofWn6jooFrMR5P383MTtgTepECsd9xM8r61U0VrvpBzf/rc30bmTm
67VrdKPSwtdFZ6yyCLxzuctz7+Md+xfR793KzKkdUzaa5cJKtu2D/s7YKAcDZzN4Rd5gCsZSdjlN
zS+518nqTP54kpuASE919AZTF+0naGe9L30z6Ddsx4OJD1wsPqsuGZwdm3Y/OjSOYHA4soBupyaO
3pPHwceB5qerpVLskmvMTs8xoZaUBhy9K8lKt5LPVKvv/sM1m52ZplUoQkxrJsC7ukWLlJ9+xfvc
cQwzT98U66XKyPR5H6zZW0HvZM1iWqSESEwhfGTbru2tBSasfLV4Ep+3A5U0aFA6OiT7fvaNwRBD
EbUIsOqaTw0+ANBXQRzG6/y+hdI69eogB6N6e5Htlvhuzi/bu+nZsuW0E1QYyFVLxQ1tc7xiWbcQ
l5ZMzFatLjU7jRKMLuodL27TyyLtF+LS+dTixyjm1aXRLQzd5jDRNM9tZ3qVVXsKkJYL/nc+mL+b
mWUwJCnz1J3gHslWhJAPBsTYBv279DogFeh1EkK5DHLdjuL9Vp0JTL9/esi8zsR4qdduhwH27ClD
GaNxVma2sL0W1mleaGqcGIQ2FK5gMOG5LYPc0kLpYMnC9POT/VRYqMbYDBasmHtVf2+54ccrtGRg
FtQJ45oQ+VSbQF+yc9mSBVde8rNZEHesZIyiaYqU5hrKWobEmR58PIS/uD2+L/UsGDi4NH9HVkT7
iTUJ1ObQt09947reTnH79y9z7yZnQQBFMpMKBu8qS21NxHXmPI/8su1vlerzx6M7n3W9W5rFAkOr
Fa4XsJTFym0dq9veSNE2Can73rj52NQbrPrX6P3D1rxulBCrq4icbG1luO/81ehNiJjRUzYqWGp0
UGBB4Wsz7OK1/pRv8Whw4QK5//jx11hwyXlVqYmGeihsuKTR79rhcVFec8El5yUkQ1Ws2KzhkoPx
VTM2qnjM8gU4w9IQZlmfZJGaW5PXW2TbZhecLzyFny8VvUe3eamoTBQyUoo50rvcDpwU9UujTrtj
1ZE0HLIu8SX4REE8GIEgJUmjdcb5p56YnafYLPHHjg6+1QxLZ+Pi95qFE502rsvAke4riTd+UWpv
SjnYBURhw9EJZMBw21oqYi2t5yzEcBqTXpnWk72FmDHbu0vcpWfTDUfTbWj1apCKmg3LyQs03OZI
o8jYhiO/AtiTidhjFV6Ymk0nj1q74EFnt/2JxdmgspRHRTOl9Jot/DFaRXxvqzm06W8/3mxLdmax
M3bIqPMpkA1V7xvkWRgrHkmPOgvjOV8rOhnQLGJmHZdtRDEg48jDFFdigABW9WWMu8PyBfysS+C9
GEVNyJT/olHeEVJhA8bYHnF7CW24lRrHe8VdEkE5P3nvZqYwcHI605T0eZzCTAvahoa3npqg3m4c
y6WC/tJ4Zv5npmxgSQbURps+6sVaq151ZeEUXTIxc7haT9XREhjLGybccT2tfXDcJXr582CCk5WZ
+ZtrpS206zASM0KZN7n7Lik7lJ5z0AB64ZAGI8C9I5L5Sx0eZ/H2oPT84RUzF2R2nCUZwxC7MLuT
O6TW6PFVQvvS/oJDHFUhAAkWUUtnjwIHKH6HEPQyzZ9XnZGzLGJAT+j8prJ3+bCwsZY+X//ZB3VF
aKOi4/MFJlHrS09Y649DxHnPeB/B7DCrGyMdjQ5LRlFNZtmLqIHrTxfi0JKR2VZicdPzyJn8Ql13
47WpIJleEg1fmqrZLtKNQZdthalSqz4AbGylkqVOlaVhzHaR4YCULbVgotarjaCZV1byckC3z3+2
JLNdpDmkaCoVs4VOjsCxHS+DfHFtf/3YyvQpv6SDJ6472y95b2Ysm1xrdPhaDI5Xa98MyX08ZHh1
8zsXhRNjszzXKUbeswmGoBjswjVZUGkGYh1fcOa/CEA/vHme4wLdazb25GigdeXr4gp4tEB/Lh7c
UK6mZ2c8Nq3V1QS7+Q36btd8H+E8r6VgxlcbHZZ18tSS+2Ip6VzwvXley5xadGJy7zzVL8q49rVE
ObSWWJrBs7Cek3HM4oGl26hNdFgpFhhP01WL7RhwSpOC1FKJbPKwDzxwnubSyI3yLsWQhib2pbFS
7K1hbXWyb+IhoEtZ3tIETj8/Oc77SmWET9hIRo6NvbehFlssTN7ClnJn8aE3hxwd5pi7Yqj8Trkd
1fvWfdGqb7x4+njzns9N3v18+iYng9HtYSw1galrTHBtFsVt1uWohWQQoZPqQjh6ayr9aJ1mkcLK
FItrFmauC7WV/Un67NJZNVsbj3Lx19SPIPMSkuIN+5XeFhBWXLoD/MXZ/j7cWfigIE7IxwlWpFSe
vnNXSMa+0/0SCOHl2yGkXgFG4yW75y8G/2vWmZMZQbi5w/sYzGbq4A3xs1rfyt714mxVtFud7apm
AZBwvgr/Y/chl/l5XRObg1BxwFTznXuEaAkwF73vrOtLdZJQWn7KUj/cgs6c2MiVvB/dflpaoQe4
WQLoBAVlOXgFeFN5GpAajErNJ3tcGOjHm9FRZ1FGge5GkU646FJaoRI9xxr4qdTg402y4LiOOks7
el2WkRxhJfpUX1RbPXQ/Ty/ZaZgE4PrcjYfspUdsywPnSt0U/2Fy+IvaUlTErdVMMGGjftYhwrEE
w15yz1m4oUJtx25ClKBGXXuNVjqe4Gxr1Ci8cnvdymLTtOXWIsNCRDjvpuStR8WwIfE0Cz9uHYvC
duE25jVZj0GzavdR4OzdtYXcfhlccX7/n9ibRSChUTIqLtq3s2190I722l3ln9yw2thfAH4CSFnH
e8cSQPhsjD0xOgs6XLVqYCBgVEUy2YmQGpBaADZBaOHHfnq+rvJuaf6uYoC8OLJ0WLL39LK6mrjM
QcgZ1tv2EnyP2PdL5fOzufKJwVmYqdqRV6qC9SvbV1e57IyFEZ092U8+f3ZtQYd6XiXxFMaE4vXx
IW3C1HkykwvBi7CLth/P38JC6bNgogklzhgIgnyq2ggoQRxtaguUW8bC8X6+ynEyrFk8oRChtUmC
K6ZzO1G3aBu0jYQTwa62X35APJtMnBib5SuGIqLRNif3M54z8x6oP/RYH9XyW7oUjM8D8QkxTQtU
n1BtmZkqx4RAugeBxFxPihLNsV7TiwmJTz/zVX71pm27bvb2odiri4f79OG/ZBcnxmdRzCqo1lRT
lFTokxjXbvVqLR2rSyZm4cqyeFK2U7+PlMp6kHo4NP1Fb/Pv581/fRn+O/5aX33/0t0//we//1I3
kqbAP81++899+oXWXf2N/c/01378sZ//0j+PzdfqltGvX9n+pZn/yZ/+Ij7/T/vBC3v56TdhxVIm
r/lXKm++drxgb0bwTac/+a/+8G9f3z7lTjZf//H3LzWv2PRpcVpXf//zR9vXf/xdMzFl/3X6+X/+
8PBS4u9d8uFr+Rml2F/+zteXjv3j7/YfYEsH7EjFWy5xDMvAAomv00+sPxwDbTwu/qcbjgr00d//
VtWUJfiR+gdIU3Gnwhuwpbv6xKTf1Xz6ken+YZo2Pst1XNPVNUL+/r/f7adVel+1v1W8vKrTinX4
4Dd2jhMXVKEFY5kQAjHA6Q7donmeJxsriQ0OjV69Y2AjzG1oHjPqszKuvKFtL1I9rzdZLcI+t2uv
1OoorN3HoRHlJqNRh979FICtpA9NOireGJnVKjfcL0pEHxOtzNBhMpYIezT1OFTC/dKNDpFAv02k
WkFdK0CDjpnuu3rxmTvdNTpTglGhFfRJBFBFIKPqouGZojulbdTXuGmhtp1EB8ku8Ei1SlrDWaEs
8a1S6YXNxw2ZwKxa0jCvNYbL3iSftUjz8YagbyMRXQP7HaCjuw0sCN2HRtrdd46eeX0PqJRS4d0g
akKTy4AW0ZXDy0OEns2A1/rRNuWz66QHNANvHV6tM8PalFW/H1D3Uka3OrLIDmOrRZNi1au+FsXP
vMszNF8KP6rCoTIkmvpQ+SnTqg7Tqmv9WrlxuWWDAEgERHFzv4rV0utLnYdNVVEvkg7uhh200mrn
VRvcyCOxhpLImEg/YubnOCJQc49Ud5Mr9WcuWgAHjdzwXCqArrXqmzi3Es/4VqR8Vav0zpXq58Qw
xZoysc31/NoYlMjXIGnXauWKuzbekx2ki0pSG94IfRuPdfFrwYcu5AloO1Qx2BDVhX5zKe/NTlwW
2aGFgJzvVuYTEiI/LZNDT9sR37PLAjP55jjq5zh2IU2gHHtaX+Zpe+dYxbiqNHHXDfaDWsZ50IyR
7itOD4hDXPiZjoGKzh5XyOYuc218pVF1TM1uQ4vOS8cByU4c2oaDCSwt1bNt8kK1MHp1wWjvd03S
TBqv9mC8KlCZhaqGaFcQ3HlMTfoikUR5rtNc8bgxA9Jw6lsKfL4EO92+omXnjS0xb4hqokLHGXrl
LemBVodfRgwdyAXrvDhtSi8Wzn2lQnOB2JbXDgRgMWJmK5qLyreo4TW6mvljQ1uvbVG1HB0ttDvN
czDnqvJJy5/0klarkY0PGjGAEdANLYiiZEXNbSzckETpLpVSBJ3V3PAByIV68PKY1UFTQXycj/1a
d3vw6KliPdZU8+KecZQU71sIMOLpiz4YUnfg1AnI4r5UjbwG4/omddt7I5OFJ4fEK7o48VVuPdi8
vlP7iPilEe1a4V4CoXZTJP2DbtQhEWYbKPRONJdAS4Zm/sUSneb3ENlbjcNlqpmGp0dp65m6ve+r
7pH0hueU7YOrs6BIJCgwFLlJozhGY3UZe4nWP1oKlklVzNDU29tOayNPdv2emZx5SQ64+9Ducq37
XDVQmnX4uGoqY2VNXzsjxYtG+6tI5dAfddvnDg3rg3HZtsmhUOkqanviZUX+xShHO+SA03oaYZ9w
t9pheoLRSl9yHQr2nZcMTQT2m0Cqm5iUO84MkFbFknkV9EVpn8YeKXUfz+ChElf3VozrRRSJIO7b
teTZS53zCjUO60tVJIVXuoPqFXoKKLtjY9+N7tHM6RPVKz3s8nxv1b1+oYluy8ZU882+DWwmn2Jh
FX485Je1GUFO0kQVaCheMi0dvTFLHpNuwCWUZF3oUv4MTZVdqqdeAaRHVvZXsTmuLKXtN72ieXbv
qCuuKIgjcryUpr5LxhYAATcFF5xiNZ4pzL1ixslRU2i+yZym91r4nzfUFwwXpQC9XhRTYmEfFwXc
HbwKw1aMtob/WD4p+xTbwUMntua1DJQfifjGhFb4rjA1z7XbWzYOMjAjCLMZ6ZY28S6OlH0JYpwV
Gwa85GdXA+VI6An6Xzph6wdaso021muDdruK1tfc1rYmFOODWtQkYM03yYaN21YOXiRlE0bK6Kc9
+dSp1nMex59x7lxGTnpdDwziI2K863DtwmRKHDVd1NheapgrkGU6oaGW3GNRs1HUXPFzauK53zRG
r+6cC6UB7ZrV2pGf5VV2ifRrBVs27ck24RP1k63eVlBdDvq06fyoVh81Cr1yJT4wp/GMUoM0Qu76
Wud0W4Lnxd5Vr+wsyz3SRtyD5OUNSxCQtfFFZsOdpnHdYylIgwYucP3OiifoNxdBlIDwPYfsJiJQ
tCJRv7Zz8FZOkcszDXT1WgRtAmkk14qWlz4B/vWAoKxsLACnzJx34B6n2yjJgka2Y8BGEnsKUtl1
zhPPSnm6apui9Bpo5gKJX3j6UO0SKsTBKB2yM4xS90qVbEiJ/t2B1NQnNliZuop5WSmKo1JoVjAi
Owk0TV6AHBks06qOlDzbU7Ck+JK0O47aFB6KE0DU0EfeX0Od7QpQ2myXJM2z6tqPWWKDtKXq4jXI
CLZ6437DUXBQ6474WX0XlWPspVVS+EMB0jANQtqg23+Jq+5op0l+NDjNHuoiuuAKv7Ki6HXM0MiR
o5gx8nWKFlYcYNlT3IKyQo/RLZ/y8R41fOrJZitM6GQgafFigpPUSSCW0xhf0s5EESSvwlhBj4Kw
+M2o2uUqYuNFBd7YUhuO7uCsW0StkHbVt7qAvgApKIgAUhcYA5paa92JvmSOYgVt3te+I19qKBV7
GhviTZZ8s+L4qRmKIOvth1gxBhzL/T5yy1B32WUtFVTT3LLxAOF6diMuvUp1eAgF7JuC698rTf9W
Un5Xl/hnnmf/lJ//a3n7+ms9Zbzd/KP+P0zZ9ako89cp+23zUskaZJHd+H//z095+9tf/J63m3+g
NQ45ONGBs0OQmyi4vuftikb+mFS38R8tw4SW+ATk/jNxN40/HOQ1Fgj8pn+pE0vmn4m77vxhQxbL
Jo5layq4/+x/J3GfCOJ+ujxaNm4PhuaA2kUDUTpR51f/RqodKon9t7St+hUa8KJ1Kizq92rBbir3
hYtY3KbWSrKqutelTyuTXncpQ9ptpCxslGE85JY5asGYll86O4LMJi+rLbe0AVSBSX1IVPWYVUht
XA7wRGLeQsTC2LXqHtdHpPNpzDxOB2dv9Wl7r2nIfgrFeOSKpnuOMeRBbg8kyNNCfdGxDTsqquei
V5RVV0dezFo8QuCZ8h7qaE3YZ1a+7ilp9xq3B69vncKLBzO/kyBbC0fzy0BbeRV1lnaM6wMvleGq
Z+VDTki3YyNO3TZWowA8QejXx8PermirGzSd5ZeyiPLLsqH5JVF3pGZx2AknvxopMUJoPZXBYDpl
5PGIGTvGn53Iyq/73Bj30WBFKEPF0Ws/fb6t1e4xScUXlTti23Xu4FVpzy7KVqQb1Sx5yKBSsq0c
wYK+U5sARHv9Bv102RqUN6huTX+fVPUrgj5HNoCPbLL8okvosFEYIZBNKZstb1h+UHO9RnhKj82o
yEOSxfrGlVHkpRA+38bpUIO2G23AQLI4yq50pbJ7+3/N9NtBN6PKMzoWeRUlGe5Siu61naKGDank
wW6kPDCDyIPKbOtiQMyGSJPO/ZZf5cxe4cyQKESkxTorR2PNRaXemPHeYKXae+oojas4cq1bmXKG
s6xlG8vgyW2piGEPLZarImPauuMNfMqETNlGGU3o9E2/sKyyAhmZu0JcqxX4hqw0Nx9JJti67qQS
6uQuU0r7Uic6msIb60mkz2YU6JKWX5g2AMLw9jUNF1BEYla+otp4FzClu0pyCt28yIUAjdvaaLnO
ums9xclupbobxiUOC1tJCRrGMOWGW5Hj99EQ8EtsC62rrhhYZkIb5WTf7lKVe04UIQHhyiaPxuji
7Zcms7TV969gjkUdtJli7rJBxoFse34jzG1l1yslBmQGSW8DPRxF+zzo+ba2YnZMBnOPBxxlF6FO
sMktLfFiXXTHdPrFMV1P5wV8kJit5g9pBjXYkuPp1rXwGF0J7cpq9wUe715p50DMbriIRJvd2zj0
1mXXGYHoCy/JxvKLWa0boMU8lTrJBXRYqyvX0aqA9civPPAlQq4h6TBA7dVSkUHg2g/ejs7mu+8z
ArXTsI9cej3WrbOiNk5M1DKfkauSB6WPI0/pyZeqbMjh++/MDLJ+YsTdGUhO5IB2vK9q7vhOqt0D
I4g7bNJq1kUnXbDa9BkLHZ2mgWqN6q0Q4HUyne+/caf/3KtaGigl1y7TDlmUq91ptXXHtVyi7twl
VwjVzTPh9qeBVfU1SYtvZIDubz/9zsoJWFigOgcE7jRUUsQP3cC749svbuNcOVTeAsei7qqssq8h
4/rqZorjl41ZbdzUoddFw1qwcCi5YmyMsq2uajwDh2OfA2JL3Ww9jHXvv/1JRYmsIMWFIdDztj70
uPhPiE7pOOwrqb4lsdXFXm4mh6TtxScpRuSlthbd4OKfr+wCVxahNY9YomKN4z8KVLupPyO0WFX/
uUhqK3Daiga17SKvopVxrzDnNcl0dMg3Eg/fva3f8yJ6tUuNBQ2o768cs73QFXMiktPqC1moVli6
lnjkTKDSklzZqVbvB22wbnFb/yazOPUgm9NfILNxw14bIeNJXAIe8zTgetygWJEMe7URmvd9Nlnv
ppcdzgeo01OA3SkyKjWprhxBD5i18QKB8kHJ4uxWie0tkldtRzu1DqJiTAxEIfu2joqnIc/zkIJr
by+RZ+1tnkSjh062Mogte5MBjoWThoMkS8gnPjLppWnmbqxE745jM8qLsVIvGhbTXZGzb+q0yalF
EO/eoreo4m4D/MPGFGV5xdukukuz2PJofiylnuLeJtOVaabNo9vXLehP1W6jW2agtYRevv2Cl3+y
dtXHSg24aR9kF4vEN6wo29W9sUYA2ZpF0x0zd+yOdEBMdWqLrrjNoXrYQIywza0cxf6hPghecW+Q
KGqILrZvS9rcWyXrd0gJUQNgsoV0Ir59zNQEVyqJunOSp5pXoBt76wzjdQVxTagLGV1AKprsmat7
Rm/WxzfnI1U41gjJWtx9RvP9Y9zqzc50FcsfhYnnk5F22NYJGJ/N2HMLhd0YQr0gOTUQGREavbyu
y09ZUe1tsza/cUYD1/5SOkrvD3pKgqZzIOFBkc3mJrjtDTIoq1Y0xn1DKAZEUFHJ/h9V19XcKqx1
fxEzIECIV5q7005OyguT0yREE00C/fq77Nz5ygsTO4njGJD2Xm1X4+Pse1hfmdre+2D7UVZ2S3Sz
mIsw1bqvPd1nPm5exDxGx2kYpwcw2NsB464/VvXUu95y9W/nddWYjBuWdNx1ZYRPoF/XJxlgxLIb
oUXYbofQOs1587fdbGf/5yqqLw85T+9uoE8qigFvOas81iryTvXqAwBbgblxO2wvRrjXGi2xTgB6
jH9ccnRF7xaCtGQ31WF4ba08TltuIl+8hayXp7YUcEgzGOEdzJQ6Q4YEVs/E/h7jPbs9hrgNH+ui
yZkb9rsHDPT1/77gnK84uwSJT6ED7ew2Z2QsdRGLHv7d2zovbgeNS+TsEV7U20YARZYUUKJYzuMq
/WxeifkS9HPp+xM3PX2PVzQLmkz+M5H4yaox8uCDiMm6SCM6lxCBAm71cZmPwwf8a20Kbjlx/dI5
DJX0X71mVMlKt8PmjGRHXCaf74fbUxLd28FR41M8drYIOH1nS/+o+iERfqV/LK3WP0ZGsWOW8bUs
a5KOTaSOnStP0ezML8innR/W1peJrcbqGIkBuI5Q9hGdKFblan6GIfwL91ZMj9z20wGyMW+P+jRG
zQP/IxAfldcoKYqpNCTVbRlkwkTgUSsdnEyofnDSi+y+3omRY3JIzXf3ldm7Lc/zwU7LRYq2e0N7
v6R2I/YpJhtmjegkYHV9EDGJXqt5OgWAor/KpStT7bvkbEtrziWZcliBpz2KpjFbrW8fK2BzVgtA
sE5J/4yDRqPL0OtDfHipw45e+hkJzShu1Bvz5AfoMILZx75XrHIbPuTqniqmwhNta5XxVv0dIu2/
VUsb7jxTwk9Ah+DN8z0n6UrTnKYwzHs6Yj4sF96zwybvWc0yMz6rH/2K6x2SrkW2bgbV8oCCo0JA
3IvF4MSLcDDHQKprhMnWP1kfNMmwRDLxx3J+ph2UMAHA3a8y8A9KuHsDhOILo9cKH2ErSBImYxFQ
naxz4/3ReLpftHgypeyS0o71UXebwMiednqqyqHczXzVuelPfhW7SB7uT24ltktQKgaP4im8P6ud
4307iRbS5hKTWPJ2iSDu7iRCJdUYnoeImTMufIEVfrLJesfNp7E/1v0ECK/HRziw9aOJvNuOQOvq
2PH+fN8qkA9Mzy0Z6a4kDiqnZdYP2BaGbNKky6gcyKGJY51aoJz7Nojtrovj9RHxjlHuoMC8BtsS
XDGzxSTahF1St16432K2XOYQwHA/WfkUYUfImnXpX5cZWwaGOSynWQDnmL0gBJpGj/ei+X7Y5jpK
om2cizXUeTPbPllMGGAziN0ihNb8GofAbWaPYeHp+awKbqazxW7w5/bFusjpnYbOyxj4PwHb0ENQ
NtODL2WfVqM7ZVHTwU2gZX2e0WjV3iz/YCLtvxqExg+KvS0JxIQEwnalF0ZUu2v+56vbiTWWidP9
+f/9CW89BSNG8Y6+tzyLANhv363qiqJPZcbt8x6LJU/crc1rT2Bmse8u+/v+RIjukljiQ4s6XyBs
WCh0SZvqUTJonnlmSPlUTedQ9MfvOmHQvP9EnZHUzrD9nmIJ79itbcDooTCTcnx1pMaufetC5dr9
8yxrMdDbR6UQIaV7kFaDo3D0D+JuO5c25PEWTjJT4pzvpxKBdxhY3zEkIyLkrprF+X6YNRHn8Xb4
P8/NVO2run0XyhvTAJfiEWmYh4gO/cXe+sgqoGc9efW52WKehitOKCUtUptuBwYtde4awHjN0Kb3
/et7E7vtWVXL/czBiGCouy1GBAcrP0pT+pdycv3LYPvgcn8ocIPlQz8lLvCzXaxAYAQi5j+qMv7d
iSo6UPzVohrFZ++hyx0VonlkXFc7YNntWxygzeaD98tFGldCTPmlalE96JhN+SSaKF/KTr9sjbQP
IRn3KEMXwIs/nGZrkbrfFd+F4+1RVPcFmwRUVGpGoOSyzI/Lyqvz2G7ncZvokDc9yTehDmOj1Ulq
B1M99LjvNbKf6lJX+5KFIl2IP13rNcy/K6/bOezG+fupO5rQtmW/c2hNTzNvvMxffP4MRPBTr/Mn
TpzByI5qfCn9eN7D9TqnwbqML9aj4wt8eqlcKrQwddU/u65CrP80OAW85HHKAryNOWrQe0XeDxUt
HloCN2tXvZw1xS/R1Uy7oXHaZyFbCClRgqY2XtVH1NTbwzBZWhjuO7slck6N7srCXavhA0N1D6VD
6IuOW2zWYd3zR6dvmlxGHOn7rtXjtfG91J1J+LtsItwJdTS/dl2Htd35J+N4e9eD3S0kBi5SifXA
yu5nb11+WrwFl/U0Y4ZnrJXIRdV274HTXwMkqXW+H2VBB2bvXkFjFDsIKeWZ4l5zi4HyhC+Tiy0C
ZIN1qHvciPN3AzG2c0PdFZs3oWlexmyLEAMv9cyO41q2SWfJlk2+XQu+rlPqS4MuaELMGjidAVZo
f1iK+ZaHz6cnr3b0gyNbLIZUZa0DBm6DfF9/USKfKrssaQuwP4qjMnVV06XMe2FO/zJx79Ulm0pm
lNFJ+C+CTFUK/iYC+dJK+arC8hdnJPfp1GTWDuchtg04QbT7wfQMejmcSJ2SIDpJwVTG3Bq79/g8
Cekn1Gy5Vrl06usMQX7CtCvAw+ZCDcdpdnfbKAEvGYyQ90e6by37lNpicWKvbh8+s9HFdDaU5HBj
/ug1FMJOacERNANMq8uWRgOBpjseAQBtU+bGE1RTsIdhbCf2Ynwyp1jX+az78qOh2FQ6+++mpM76
GG6y0dt+lS0lWTsRzOCqYkR4GXSzsx8lYOtJ6nNdXZrht1e17cUdGVaE7TNyjH+mrnVTI8+LAK1r
1TUmAqItNmXNFpJd6dkpUbWPOMSVgIqNrhUlPpaccsvUUnQt4Kiu9SAZX81DrOSUxZzKjNGq2/fz
cKUyHBIKZcme3KRu1QLmQ5beM2AVXB0lfRONQM/vTfMh6ozzMgX1Z2VFDWDP/uSswqrS1UUZOfy4
MIfv3S4d2tJ9iLnyHrTjfk1haw6xosWCMPRDucET5vZyuTDu7OoBbvSpF+cYG8p5ANy2Dh4Ad9yA
qhunrEUyqAA4lge/G6dnhZxAElLsdvM2XX36YxpZd1oIyfvI7V5XOsF4Fj/F7RT/mfqHBjKCaNno
A2JU6iSE+u3skDANyLJbEWN9aDoAKSOfU+ktIBH89amRPs/kvGZoWt1kCjJYCMkz84SAsbjf0kWt
B4ggFsyHK9vMZ+aoQTDlZR+HSd1MdQKC6ampGgD9Xd3ttzYswso+9zVwyrYsZTaMhzASY0acxoLx
JW9x24Y/ambDIhgbngxx0EOX0HTJgLjly5yEcaWOfKD90Srfy+MVNEw4emIP7ApliN89Odv6Dz3G
PynXKrfxqFKiMAuVBQayXqxBnlmK2BnUSXB+GmSQqKrMfe4PiY+ZEbBkK3QiW3+NuvCoFTLemhI9
rSp3KIerp6bGKOa4O7hgS5MJ0EMqAIEkpoaMb5hNsBsVmJa5d/vL5p1djfMxtMoeGdjm2mJ4QdmT
Zt9ESCAlIZ5a1iqdYgecj9z6gy5hJGDRP58DOaykJ3eR5wY5WcW7YvM/8lra/nGs3P6ZbRLGvhbj
xJhMwJwi4QdAX+T/XMzIczX2dYql/LiGY06p7fIJoaEJcf395AWnxsAuAdKxwQyo1C9R5WNdAJ7c
eS9rBT1wXE0vHak+e4TeHeIp6oA8dd4bNAr7eKqPhPfksmj14HL3MYrIH1eFhTO01w1Ja6lfQ3rS
de2zriCQWJyhO1oOdUPrTGDojAcIOQKU5bf6GEXmyufmXPtleHBitvMpMceYi52VC8ogpn9ji5qS
1ZCHcJ1emKm8UychJRHRvO+iz2p20UHa3kufK2RWuXAvfLZmwudboxQXEAoQ0JvJuNHoqF3zDsS+
yZCOhPTNaDipEOanuCl8z60TTAYOUFT2NV78OFly7Uf7jpF3r2Vd/bt9Blkc1W8b2f4Nri+KQUT1
bmvmB745/zA/Ql6Q+iYTBWDrojl5CtF6AAdxqr7KvaaLrwqL8rmuuwxgJ+g6RqCoheZmigOys77B
pj4z/hw8Ys5jWFSVEjs1Rwzkc/jAai1TcLjOLlCjSJjXq5TaLUxX+8AmEh9XMb2MStlCxD8FZoKO
Fn1CG4l09aIf9dL+kTpI/B7MfUdwGYwTJsc0qklww3Y7gAMRgD1cmtFUoVzs3ZQK8ibs9jbODDMA
uvjEfYzDHWX7zy4Bxlz1QKXnYUQ/CIFHvtSLBbamSTJtrAQO3TjH3qi9bcslr832r6f8BDywApMP
GSryo+VWert1NfIE57GLwhU0PMkdCxLfDlYVZnAR1VWqT38MEA6o2+dGTgBzSwzvqRt0p4b1Sd8P
2/vW6kQEPsbexAhGXGMkHrRifGwbue0QZnbWhj4srrMcPVhAxgj75OINKIsRdDQPwQrWsf4DvH7C
nufXhbIMJZNP1WPV6Stq3V+IY09RoQXJFD/Ut1qqAnebDpPmJzc0a2FLrQrfdhm2dYQNuw3w7hHB
5qIPzlCj32ARjGT0jE7iZYBYJ/phrGpyvyGveLm3runGg4cyB63h6uXKdf2kUhSYPyrnlMwGqpKw
ibMq6n5hSfkatmGHqqvP2OYvqYMFBb4T/dcGw18T4WKHSBupgxJRx2LeEQw6/BxsfC7RtJEorh8e
mrEGml83RVNDUeXw+ck2oBraccKlzz7BsvVQ4gR/OeRXqai8NlM0fOSsR5p5RT4oNjFgOxPst5x1
idOyN4kgISjIXjHjJvzpqvmvD2ysGMth5wfj8tCrLijwmf0dLFCcvnx3jRcfcJO8Um/oj5iPgGaG
DlOKwpqlJfitmrYQzPRt4d/iqSJ/5knYhXUW6GlOQ1t7RTwXJUXOZ+Rh6ppPwj9sAEjuk7809H4v
BLKqFVBOjhF+rxgKfJxHy5KpLl2wNfpD9ApVLgfpT8yImPb5xzCAmG79uRjKBvPUl/oTS9MfFnEv
WWj9PPXrmFvQ3kOVdDxai3Fb/My78eETn3erok+mi9DwtA4QV4rI6VJzBEikQnpJP0MNtyD69xiy
dUiwZwDBXFR1cDiiU+JeP1fir1QZOge2F3Sd82pESnbJPrQAcqBWAH5YlhsUcUrj3iizsqPiYEfH
PXTY+vWsmx16tAevNvGBVaRgo1h2QBU4UgJnaFfUZgq8q/IxiKZd4NBpB7IriwVFZYfAgVfjP6pK
LjCdhN1eeDc5jSyLSawyjaIl3agffGLO2YqhOz6o+VqlqnavFXh900KfNGH0cQtOMfHcuUmWdvik
KDxvGkNkQVb4l1XomiRkk1OodYV+xHN3wdIfKhFZNCcAvQOYYOa2e9hAVqWtnp1kjvslB88LvMiP
z7cOIuwHAbkicw632d/RSLNe9F2ul/AsNmy8VBuTVrU6UzWc17Y50BuVhG76Imn5y5cAMBs+t09u
1RzFt5Bsw33U6j2dAMuAPVGXMgS/UynzYe3c5L0HpSMPtj6JBv4VyQhLie1xgU7NWXs+wtIagSW0
FXkzRkDwlJ2PSgYDUPn4Y+1L/YCzeY7HAeIf04AxC3fMtsORrmWYTH17iN06PmyRrKGBeSy5bgrt
9g9+uA5XmJEzp2xuw9jiLW2WvuCd/APR0vBYrapQ9cYAFYwjdlTZpFu4ibTH1lE67Dfhbp0vHSC2
BiVPVA5LujrzkyMYsMyW9qmcxjorx5jg98I1ISGEe2MUYxKbAQgxm+39Viu1k1CpY2aFNnF47Bjv
T1EMHZclHuSKIaZS4lxCdhLnMQEop9iWoU4NDhF6aoziZnte/xLUjgXYAyC2dZm1lX91A1BYzhpa
VAfaxc0lP3wbQacz445Fi9j6kDRixLWTlI47HgMSA+1v5ZFARpsw0ghoAJ0ab8KVO9vWYAjp2+hC
hylhthmDR930LUp1eRWVAw4d+ISCpnDWHujHcHiRJUpFt7EHb1RvDgqkxId4OztQz/knEAeDUkFj
LWQYjk7C6Y+3DVNetZAMumOQ+7G7ncEjA7RZS3Jafb2eDXGWxLltjDb0sefi0G3cnHjM9zaokTPv
tG/3p1ckMR9qq18rHfuP/rjNRVgy9CAdeN/7cz3bUUXhkRUhCgbHncNTFdMVXl0v3YiMLuD6Ua9Y
gb4Vj5Qr6gwvWmfO1PSX+8HWC6xkAdu5HKLeniFaiC+B+9zSYDrSoVPfDyOy2kcfFFdfmUfbMPJG
bdTlwC+AYLllj6or0jmG8tCkIT0I9a4C+wwJp0KVeSwZ+uxWaeB0DlacQEJ+0PSmPVlrQLQKl3HY
SMHwaAURnu3K5aC8Bu1XYMczUvk9PGQFzG9dBu/flJq5UYm1vZ+XNzIbI3XKEzI78++Xi2eoCjDn
fMw3u+q3aEtmLkE4eyKAroG1j0ENQxnEpyRlhvGLx3WEpMEV23T5t70x0OLGpwWB/STtFiVxHG45
+L8QIulBfQDudtD0+ObiT23e8YB/dKZ6rttYnwYDTfYQh/IZ8OYTHUf/jDHf9TOzM9aryAT1JdBy
e2ygI1TrGL7EVgzPpPx7k2dQqPQelNnGJ0jKqKRegT29LCKjho9x2w5hD3M0F3fiZ7Eo7fxpDwMB
f0RRnQtPVSbZnPhEgyrRCv3a/SAWduI9T5FPhdcllB9dP5oR1Tq/c5e3v0wA5WlDgtdyhtB5ZeVN
w5FUaxccvmHTbrltVxPPUTxHF3k7MEc3p4Gr/bCq6ESsC4q3DoMX56bVMFUJJeQynrcbAxbDoNJ4
g0ylqYbsfhXeX4I03C08jR6I44K8mp4vOHtsTY1GTRfGYwQmKgxPLtMQR24hg24bNUtZkHjwjv3E
h9P9UHOrIKpclyabBkEATAMKyAJA1OfVhyIi8+oO7htIGYC6gEDva9ntWyhMrt28Qrc+EIpuUmHl
u2kLNgSHnBy6IArSMQUDPDF3pDk3UelfPWqDa7XuIELGIi7CFa3EtCGhOFJxdn/F+8EB7JmpckSh
NXhNCdIwds+x09a4ZOQJ2kzZkvASzAQqcNr6GC/Dmkwwb3yR1WzT71efY3Su4eQVfV16L7wsgQ24
kQ0yVB5rQlVcnu7vN3bLKv9Gl5qggd7v9rljvPd4ngr4niwSNtSpdyfU5jddiAXuSCN3PXYRRCRo
dLB1NWVhtm54UJOkUAB0N2i6xv9NFJyJ4f4mfH4ZOu+okMf5UMaeTmTNg2LeuhVeAN3WWWvM71iC
5d5ciruVT/EpWIEJL2xAqtLY/ObLqPbhDcpd2xtcPGy06MJpfFpKvi/nLrxMyCtOvv91ODHLVKDv
PymXvt/vhnoOq3wGm57yePFOEFR6WC3xlRIrJqvEC1SWUyQudfD7/lcCdNQXHh26m8pouImO0NRA
26vH5+/Vcnbdc7u1Nd6s+e+BE7jze0+enM3im3WNUoXPkOUuvL9MI4Dq768k949L1OT3c3C/XO4n
oodmInUl3bzMrdHHDQDmuvp2OUIaD+ARulHaVay434VzGEJIDTaBPIyi/UcHFVzZ7aAHFFGUSQy+
Yv6TE8Zm39J6OYEdA7pN/DcowGEJ8Zfg0k7BX+KG6w4MQbVfZBuB0KudC+p1Aa0qgCVbUQdZTNAP
dWN3hrC9edETo5mSPYXuIcqnxgV/BuXM7n5xAM0Du3+UaF+WZqIPzQwgcAajg8/IzcTs0r2nhrXo
ZLvDStV9dRFGUqwQbkGkDPgSybB1AWlbf2SOA2HzDbhFOXqeDTia+7KLhq4+fn+Djevf2hHtLmw5
tOkzwoY2JEYJ5Ec+TthoQjk9aW2hFV4tpq+UNRTFfbuclUf9BGobd++1UHQzXJBwELQUVRsuXwW5
20GTShyGmXXX5Ub/V90Sp1PopPM8qZ0TVOwVsotnyCPa38r2+fcip8vh3XgQqFLfXQ/TXbXyvZlM
wcCP3hCvqQ5IgK0G0uE4hNpshETtjyxfkL6LCZZePcHX4PUHt0eHPWuBQM878rzdwO81VFsGU5JA
ThykzMvF2TasjUO1fevY7loopVeEjo5Dpg3UYlSAzLmLCFTklqmpsTyDjfzLYRN5+77l2drlQso/
hvfbp0she7Yl2pRvlicmHGHRN47bv3Fa2vcfa6HPLk4oVPnOG7lzQVR0f5xIFWHkNs8k5pC34BE3
KM2lDiG9AfH2WvKxEDTuUa3bFVD6egmpQ4um69gJ4sRMB5q8Gho93HdLyFiK+6+pVq47dwUwuN0U
LPcd09y+GlogsbVDoPBfTZUFq08+4bvKLUPI670gMD4qvfsScb9hPAPVEXOGJWmQRIICH6vc/WAh
M8/0gm2DVtouyeCqnfWE97qSFn4bpX/fjTcrkDhiO3BjMIF6c120c4w/fluCLILZ0XMKL/FgsdmV
QW++C7NtAgg+13Tb4UP8FUxgNVxIqzxMMDksYzD+NJHYVVBE37F9MspHGnLs49OIszB6L4Avv/9l
wanZk2X7+l7LvHA7YLPEuLnbhjw3y7xfMBpX3sZ1l0w1H32ln+y2mN9omws/WNbXu6pozWemjjNY
tN9jBVUBqwEa4Yzo7YClLD7cPDpghMt/Hm/mn2HkoFBpQTqH4wbpoUYXwGBSwTasYch2Qmg4ZwcF
fDy1G5YcvR09H83xOjjVj8o3uxmNc+6xYwfC+ozULpuUzfjiEA9ytc3Fx1VprL1z0ImdsReJTUk6
oohmfzw6nkTLvaJlw+KPBTg0EDpx2H5ul1e1Qkoko/jgtT5LF+HHxzkw/a5E+CRaA+vk3A+hogxZ
91AbeA36trQFG1xk9bgHIO39rzudtJgSwTrcydeqR281lSE2ECbVHjlZ0cvoy1+TMw4vNcJrinX0
C3PTW4VGfdUV9c++p19IU4EjdvX4VG/Qu0MOOBatM78Pc2P2HbBrMFPvrZlXlFZzve9uDxthXjag
L5f7e6gpfa83WkOoTj/uRHfgMXXx9QZ+va+++iDASIOlW/Nall93po6iRs+0YugigCM9It41guAH
IEM1RMO1Y5hsDq4CfAP3wquG1ABiHfgZcOtFUEKEffhfDR0sVBOgLLJ32u0XOnEfGrSb2943WCfH
9cK01VARunFhQ2pwfpZf1OF274TAu8bBZ7nygwYHDnKs5Fuf30uCijUrsksNwpcGMUEYogyYp+v3
Yikg8TXNDyASQNFuVWrf2QnsPdY3ZlpRGKX7a/kL79o7bpPQD3fFo5QBVE5genaw04hLLOGJhiZ2
zZ1I8AfaB789IB9vwEyCw2iYg70/Pi4O9Q8VcX+agD17dpF/nJa/qpI2P1sEcBYIJWoS14uas0/i
vSs79d8qKIBV8tHd3kojq/cQPJF30wTCbugkZiOHSAc3AMwgf+t292E1ibMoalVujOdATNFc78Tf
/VDdPke8/HGE4yPz+uaRYvwZYs9LrPnV9ipsa79caG+SxYElZ4PIoQD42D3TBW4666oPTzXXSaKw
ZwZovHcTD65LDc4cAxlg4KpegtKCv0T2/g5YpD1JBscSi2CIG83HvdWA+Hl57EjgPjJu2wQudg8e
vME7t47729yldnHb7+aNswvkcNGFzCS6DBEKSbqQKN2WRR/XCD73ZX3oRvTCfgmCHZXyCtTlpovk
UicT8x7KqIVxovzHuQ9Vg8PII1IBoUiATWzsZzAjkN6UbksSEYmfsGyQPdprYMLx8uTf6KoIHP00
Ogu0l/ovaHbHHbqr5nCNIU3AzZ3h4POoeQz5M/ViALPgdkpmHj2YRF/WBv4phKn485T1kRM9TA2W
VohoCgPALm+nHlgGfHyy6qfdtNVgZUBlmiBEkw22HFLPBqPL6VBlmKX4BYnDzdFBT23bsD0FJeqo
SycAC8zRYYsNAZ5VX7rKTUK6vqP+cIuaxRdcaf6ORzf7ISTCCfR1WA1pvw864C+xeGwq6cKUAwEX
etSvmdMyEwH5Oy3jv6Ff4p0ryzNfeeZAaZeKEroiMAe/qHV2WkfRXk7w4lWCfcCgExzWqj4R2Nw6
6EUTiGXVvvN1LjjG9wUz8odmtcD8SKHzAHGWVWX1MjTiiOr5YYvIUUOL6NpqBaD3NbVVcIR0eudh
UNiuvLkgZyDPCfxJ5walGcR/f4NyYFDIW5oOsdL5kON/+8s8gmmznvc4x9s1Muj9w8DRO4MM5ZRD
KxcMl+klIGQ94Fx9DHAbJYEe5YEpc1h06Dwrh9/02W8tInnOocJMk27mD5A+O3K0MLeD6CyXr3YF
1K6pB7vBYMbDCLU9oG52W6aBgij7lzfjlrqk9RPAVXtwLxgpPAC7VpgHsdWud2hgLZWt/7LtsaDr
tGsQ2eD40+9RSw7HM0YDlBL4g/bqa28MvIg3Tl9BumV8t4DaE1UBbArFGsHkCB1RU0BqjfuawpOL
u2BD1Myi3XAXQGCigdec9LJ+2cFNq0Ei4Negxi1xdScu207j6AW5ZDjBUgH2wzoKtBGyZuTgN8nq
Lkte+upR27HBqYEZwr1dtBYfkRj6lMjhvIn4hXbBkHaLk6MrgmZJ2M+ZtpfVwPnrQYpEHLrzUfiu
0fC4uTvgWJtbwjIGopE30GLGYDGu6Dkw86gdQoCNrwbmh7Sd8Ld6NkKp7INSYDO9vCuNC0jWyydE
K2U6wZQAM3KYuQ5lh64UR5N6sMftQ1WBQQvaJ7TpedARyAXrDtELMSBp0xS1gUfTpdC+2yr8WW3q
qypvagXQrPM0/Wk4PYOoKKE8rwFVz4M5Vk37GM8xwmH5e33z3kIm/w+K6Ke5A3HI+QKy28FagI0N
VZD8NYTD+8lq+iHxHQFXXeJHMs5JV22nZXoKwnye6LZXMOnC573bNIWKuARvZJZXbd0hcyHF8CzW
u3iA+22EBSNZgvCvQcUEQ0zzHEYh35mIDKlpl7c5DF4XOeAuu20bdQupLafDHirTtBnQuy2Mp4O/
hACY4BKvQvrF5JAB3gHb4pnE82EWF4bTne6/zGh3dQNklw3MS2qkWyeINc5xB9T70tsynH+lYRKX
EUAMuNZ2nDtp0Hm7eRyd49aHfzHUvSA9eGUsOlaM4OjttqHDqPy8hzoBFHnzIwY2mAeq/rngQsoH
aMWjsPEzXNE/A4Xlqe7bCD/4H8LOazlWZOu6T0QEkJDAbXmjkndbN4S2Ed4mNp/+H5TOH6e7v4jT
N9UqbbVMFWSuXHPOsUzuB8fbYxy7zbqs2RpuOO28GCN9S7b/+gw79l3ToLDblcInlTkImDY9d7c/
UGocy1l9miZaX6lDimkmPJCLm8WzVs8yQsAqG39HZ7pbnLXVetbyOEkn2LX5Ovs5Rt0lxMRwtmR3
Ccb2sRrM8kSFq5N7ZOynOg6pqZr4hnKmJXwf/jR7upFWwMSlsR3W2Br61djRnGx950aUnKB9p5i2
o7Rf49nd9Hoa8aH5aAP9wK55Z6jsA2mai72AINAa0y4o8g+MryydKm5W6dw/JbptV5kd3Dut9adu
o2wXBMk913e29erqPY45HmHVOpFITPuS092PcWI2U1J8ce3AFmvpM6akZ9y+nza6zE/cr/eVVcid
bu6qXA3bhAPZClVUozJ15FiZ+eIbSFBIWXzSudHtnK3YD+TR740bJ0kxLHC8WZO/1auEXt5chcYW
we8Hf1axIStZrKugfJpDs8IER5h2DLxtkdrTiua9cZblKxZNb9sU3JZ2Gu1kY2girJ23LePzwPdR
PQZOI9uKIXuc6sRYC5tGjrLLXR2a9Ksdj0xDiLrV3aa4Z1cSYyx4BlC8DRSFujCGFSdFgGqsmysG
Bi+HYqKZ3EgvOBFSSqHoMWdfYo80NSnhnF+zXFeNGtcNgNC1R1PdmzBIBLTrMIH161rjQ1GEOQMM
fAiZD4RfP6fB/BRjS9TeuXGbyNiYWI6PXmCcOnNbuUG3NXyTZiqZfNo72F2TpupWYdElKMkJzrj5
B8rgysIUuFcDu7Cf7OqpGc6tP6KSfnUuWuhkIf2ng48T3Y/X4ZSdOGQqsIX6t1dH2Z2qWrbSlrDo
nDQEsBMSdEx4taPnzG0yBHX/1rQPnel+qTEet7MzboNKF3jB7Cc1ALFnVz0UHCtTgY+kjHwy4cNc
4zMSG9GidPgV5x2RMRnPxzdSa0oh514PQ7ntUlTXsIq5XjoiDaFBGL6pBJdJv/iyHBYyYamdB8lx
Zd3HWdkR8zF3pWJciDOVRzUOv5woLPaOs3UKewfr70/m2wnBKqzVrP23Hi9R6Q8rTb51MxsYbMuk
HNdtlx45BhgUT3a1YSBSbD2H5vjWFaQDTe7gjYNfgSw3X+Fo2hbpcynUeCw8hfHEfkLvsTYKEAbK
WrWSY48dqCJ/PRfvhOF+F23crT3MYb2BYYt2EkkCTimEwVM8F2+5Ra5ZL16vQqDpwBfdF3146urM
2xmJpqwXXOgjNpTi1OHL6PpYbVA1uRkDmj1Rq5ONbVuflVu8tiWe9RmTV5sGe9+dvGPRY0YOunxt
Vkx+wEStxHzE2xzv5uYiJ/fA+4yBpA5v8ApraljrXisfHSsZNqMq9e+QkBYO0JdMChZpdVOlLrDq
So747LhMZGOFO2Pxd5evKsRvlmZvUevc+WHhbuiiH6RwX4yZdhOpuI8hqDfKiH9Aan3wYuYy1y6j
g/t4M+R5x82SDOzD/Bq+R+zRNxi4GWCy0xGWbcqnODU/WdhbukAvDGQiHDCNj7LiHMhVAxkgIxA4
Ij2urKIQj8go2Ww8WFOInBw+eN42zoBdWE1XbIXFqFU1vSipontfirteHbrJjV+J1ayZzuGvzYSs
dY7qv5sj1DBV/Sb7PKaWpu/KPydNP27KIZ/XQFMuhOF8ViR3x6KUnM1I3yjb3hWmGW2bdPr07Apx
0Jf8XwY2syq7C+YfeeDc5TaB7dE2k3WBLXDvJc0Hqx2qqDHmpzYzP1AuwA60FgMIGrohc6J3VQyj
q2xeCoKwvjt0N3nPikZn19ngN5S8mjRl/EI+5ENwM6FRM975hzBrfx9pjX4FesvFcs+iFHfbNlDw
CGy5rSt1CX38GdIYP+0iPtOStojN+/5iBIVU4AxHAo13IjLmUzYPD6OJuoq/mlKU9sYqXJaiwjGa
bYMKbzb3NcgJbKtWiROaQSpuxLDqqbGZhcfZcbY8ZhoYzm1dFuNNi+LLpqTjNNtMXvXb8Hm/y9xV
uyyi6ZwpeSqGPt3iEIQPqLxqLerq03FDxcuGkhjV4nEy419hCCjCzDqGYxsOLObqWDtY6gBr8J4S
t12NhkCbG6qPwGp6IiqZuzYbd8+SRebWIWXoFMbBt6N2lTg1Kv/ii9bGbcmR5jA3uD/tt6meuLTH
ceWoIOFIJuZNXiT2NklCdNPgEIfDTaKbtzBLra03eDu4RdTUS48H5e6eYbJnx+oD7C/izp/qdCeH
GROq9zUFQ4N7iNVKjzJZxyS7Vmls7ZiLlK5Ls6HWCipSqG46HoIH1dSYHfk/q1Rwg8BcySem/wlc
TTb0qF2D3BnF3P4OB7ZgkvHZWB5G6qSOStXNjsnvRHfIldbUbpQpz9hFnN0czKzZBTZ7bDPYAdNx
L3EurOMixFXkb6gtKT3nZtp0rHwNaIDKwfCRdLBugpxCpN+A43nBNHTkvJYw1EatVe+AadKn0fTb
Y2D3LInsDgULTlyOv6wgXRadU9qV1qrQKOXEI298Qn6Ss8BgefZqsEAVCM/Yho0TkWsMvqYp2I4T
d6o/j2sZiBdT2NNm7pJnd4bYoJw9LcZDrshQQorQZXRs+uA8jW6KWUWPOwP1X+CESMbwLgJYM7XR
h+bE3NfFpYn5gqRagi4NzqXwnY0A9H/d0mww6pMFRH+S4XA/w+BI8NJh7GEL5Hre07oCDWj78tC+
9pxx/NIwkYYW8Eg5YF7FlrwtQ4vViE4Lsi9oEzWMP9Mesd/Ws1yJOoTAgIE+LAWwGePJs8gRQ8NJ
t5Nxb3DGXGkrMk+yo7LuVBthO+Bilxb1rPdpcTxbEUqX574/+aJisU/lexsArXCB2PC7rlBnVmIO
6t0siMJzcoi2aclKGCX5sQDQvrLh0ZRd9+IV3tLfA4I1iOE9rLt3L5HdiliKJuoXoi59DrbscYYh
mHnrZkYXTGebFXwg9V3Tm9yVA4QPD6TdLhR4qaETYZz8sikcVlXuFOdlLT5PRUyJWT/Fy+G8I4je
2JG+t8SU34ymcbDn3jz3mFi/H+rJPmM4wlZR2PY6LD5DRbaT0+O5lCNDYQnSb4e49A+ZlvdkPX5G
QvrrPGrv2jF2AYnkchuzA2TttB9a+naW/xg4GrbPGB/dDtKTlTskdP05W89DMV+oabbleoA9cxiG
LNjMKUVMVWbhyovDXZUUxcqIaTDm00D52fqUCApPV6sU3U71K8jwCjS091bKHg7IP7+GpZZujfo9
DGrjnHgVQdWA7pLTM8bNLTv0mmgzMKphg965tpTqaU/N4bazDQpApS+Dj5QrOJW6FWNTQx2tA/GU
zs6DSpnWPPse+K7il5fZ7k7P08uQEvwcOhP+jVuodc2xxOpkT/oi/iPKpNjSEhtvcSs8IFXldFMD
+qSeuCC8zDQCND+i7J9VGG3zBXhSBtPPbMi9vV+paVM1wy900Yl5D7u+T8ytY7n0EKwKh09SHCMS
SwCOdHOMk9+WEW+6ODH3zLv1trI8ZOwM20rhqxEGECIAMclMa4PBKQ/JgAHMdBqc7u2z6hr/LhAT
uxAnmqAdtiQ7Hy0EdEwFuwJBN5s7eoTcZ7QEMI139nR2w4hrk7uC2H+C0yDB8mg5nJfr52xq0Vtz
CXcHvTDwpmwVyim6y3FRUsK1hHCz/E9va7Wv0lQfB3fYyc65Cerkqa0nQDG19Rx3u7IbHwzwYoTm
KFSbxyDLX1J1XxOmvK973lOukq1hldm7a9Bacjyq64IkRjAna9ibLabAvNlWIWsLW7eFeg5Cy5nH
N2NWwJOKnPeA2BMKj8aoXoptErvRLp7llxs/dcnFNIo/ju1uMKU25Ch8l75e+6Kj3FzuUrbgVOZr
isEd1XZ3DJX/TiSbHQVr6EqGu94a21Nq7rvUUCRBrR6nUfkp9EBlPQf9pbarvcLss4o8QBih7h84
pySN1HgK+DalRfkXuuWXzklwp4l/Yw/VO+gLDKiRgUuQL9Y0Q4PeOQRdRWpujKzXmoPrLpxdve6c
6tgW4YchNDdoRu+ypHcePg1jaZ9GgfQt1g0D+g5THMu1bFgvg/4xDEO9b92y3Fpp0+zYEUgn/Unk
VrcWQWyD3wmoh73tHexeA1n7MZ6qbX/MT3Mt75M6fwV+2ByyoPzI+5jBSoK8JzNE+q3XRyxYw9ns
OT3Qnv+ZxP0BN3y5qTSya4gUNxcNSVfWu22VxQ6Wkey3bmGUlSPJXbvnfkARbR/JgcKfS9KDnsr5
pagm8nfm9CUZqHjJfGfYGaEfIdNUDvUOR7gpHYONm2nrYGXB5wQUj9KEjqoZZqt8Toj62q15l5/C
avAehgnEQY4LKO3pQPbTH6O2TvHI6co0VL+JvB/J1P9S4qNC+h2ScTMVtPnZRPdjHfzogppwxcto
+fNp6sidF8HdxMYIT8nBuPCa9iPytnWYEN8s9i9Pz7e6FJ85FJNON/laIXL5QuyLiYxdNQX34Gku
SKErieW3DzKOypruwFzgSuySVUtDCDPkz6l8spQd3uM9XBq+WD1Apm2SxHTPizqNiB3f1bZ/Dl3n
i+uxeY6rrtu7grNXKvQFWbUKxk3suZ+tm72m4BVHPW1FKfLDmObbnN+GUENfHuqxA3wuYQCrht6h
2XKm5KV95fDG5Fny+02DD9hRGOMyGIor1OX7ziYrZAtxkmWpj/0UrKRL3M+vATUMfCM4S735rKf8
kTW4Iakj410gIvOMzPg1YRi1PewCLRK4AWhuFWt6daMy5DYVCafnMrrpHbzARbhs6HDxBtz4DbWs
xVxS+uod3rkoPjmDccPhd29Dt7KwWR+qRrvrOonGTeB6HTP7+HMoao+dQw2TB+a2sCeQlbb3QhYA
TiWGmZCkdc8/hNy1ixn01iY9t4vuYyMIjnYtxW7Oq3TXtPqYTsonx7Ki1fRTKU7BPnrWqg3FoWwq
9pbC46IY7F3jEPdr1ap3Z3+tXKIQbq7yAxN254MnZ7VayF+0a3g7jSZ/w7K55/hirJIUX6vDAMBV
ZIwVUlK8MaG4rQLR7U2DHqMx1w9JGVzymFqiz1/Mmb970E9NOuxhxxnE6NaimF5sGEkLs4AoP2iU
MaajMEiuRMy7BHL6N1z8i3O5+UiQPsh+es7RhfjWGM+wGd4NJ3wFDUESxGUdrLKnvGksltSInklA
WJiUIzwALVe4fR6c0PgshaEgyvi3tigsbB0635RN1q1JthFmb3z2/UbsVZ18DrxWhqdwQef3cRlu
LRh/flfi0A31h3esR4YY5O1IWoqb2a8imlrS2Y8iV2vD9tM1/dl9QyG19rrhs486UG/VSKRGVNV6
FPFLlM0fIyZjrlE+03EUU4b/1f1pC872kwje0UF/kJIuBLV/qeUHHuGtH9CCaNltD2V2a0S8Kpjz
VmbS/JbA9vgJ9TNh2lfUIFoXtGy5KKc1h5l9qGaHc5vPO1djl7jGQz2aUGUaOMdrYpRtyKAb1k/x
IUu9V0WrgDZgmGaHeJQnq/PUOWrD4vSNJDLYg4sqzrYFaWGSGTMK3PWhRY0IiLUd2BI4nY+zPDdu
b7zSPr+wyqcP2OI4GeAYx0tiEhcGN3ilLIg4cE8zOQSDU+OT66ZsF1N2K1zhsmmM5naQoeBCo39a
jZQXwK2zYzc0/tpe/BrXpw6CEH2RzHiKUnfV2waRCWUUF6syp7MqnGznuXbEms2l1OL3PqJIcuvh
Ki9E7XxUWvQbOK3DBQ042qchsTxtq0fdsZbLsqaF5If2xiURTueFsfJZ6KSLyLQr235+mFTyE1td
ct+nsGuDsvBuAMyi2PtrA+jvyQfpcPctHTt1CtdVJ+dEsK2kepw/eru7VQJurRdYj7FD2mRZt5qr
WN25/MSsTvDytDPJxkV+jpLhFSwTNm8d34mYmArrUb1lLYMHEzUA7dydwsfX5MP8UTnARkWSosMn
KcgPXfBUZF/09orna21a1coGYhX7HCXc4WDOZbqRhXYwBNI2ksUvO0QOMJlDEgblpel997i8SFzd
7fEKSIpPVlpkK+iU6r0Mmw37H2n75SOj0jceWNAfbpH8ILE6npCcMAxn+i70w/kjxOC1keOXKwv3
xsWFeoz7qTg2U+RdPM8h6ajoVNkNnlbtp6xJlaX64zd0hXrW3EiBGGTFQXLXLAGsIeVkq42wepwX
kGaLEe0zN6kHndSf73V0GhalnWa5O6T9xfINVL7FbtpbXMpejfn1+3sbnCbpJcIYtT/6YZb3gTnI
Uxh3Fp1d/oC/0N/+A0X+KwTZ/jtE/ZukBgTZdaVj2pYnocf9daIIw+hgUIjgjxU4rJCzPFWxhWxb
uucxdeRx0PkP4I5nRtyI5xTLztbFTgVchDG8LLOLNff6UJCFJ3o43aQ+8pmnRHpsmip+4E5fzZBS
Nn74QN5h3Pqy9DZJ7xb/AoP/x9CH5Q+RPjBphvlZ0mSUxj944r4c2JwrjVeukQAJWnNvF81j3Bnb
GmTdlhZWc1zs+mYVPftNHy0YsK/JpWyeE6AvFIQcMjE8lC7lcThQ5EMoYFuT9p2RGOcpjox/Gafg
/R3Hz68sPUe4ps/sQbwG3j+nYYzEmaO4ScqVmy/WW6dwin3WFOVeMRhglxEB+tF29tGfDUGiPIuO
pbayCwOB6JPq2iZjS7tmX8l6wjKZh6fIo99RutaT8tJTsVhisPzhhvSZ6Lm4r68PdR1vZBg1m8IP
wxNb33BLaoCuqOXTCoIVuYUt0W4SreXG97Kn2NQwJx2ZkUDAieKkaC9mAGqoc8wbtTxcP5Kd+BBA
LmDvODSdQIddaEX3a9VV034OgVuVFM6a/vQ9iiqpCN9z9pGr8S84nv9e9iMfGfFd4xnt27IGxaqu
njplnMM8wa8pU0JFZh7QqVDObRaP02FiDuaqrvGD4bHlTrRf6WobZww76eMg7e6+ogzKhGj/5Z65
zvP5Lzec9833fMHF5gj+w6j5f9wzVIwxXS8DpghbfFI1x67W0dPcyfaS1PMdQYuVHRuy2NtGDZC2
5YhTm4hsV4AcmAj3KfIX/KqjyJ3oej8u1KbOLfECIQker097WZMOrBeYg9k9Nn2eHY3YgLBMP/Sx
SaxsnXo2Q3H9lq3BscbtEND3bRTxumaKn1Srn+TsZZc2cXG2as6vi0WzmAgriwARLwlK90bKEvEO
c9B1uZ69adhIbeVnBwTOCqUyObuOE23nMKDj66vijCnjkOWm9+pDzju0fs5lWwzkguIcIi8+r2lh
gw/x93O3ETdp06MIEHt7amXSHPTgv01F8HD1oV4fsBc/gF/DteOE3jYsKDXDOe5fKgOvu5Dm9NK1
1n3YCI7tU4Frw7HpycxhRkC6ROzISFPcRKl2N3Hp1h+oOZu6DNxf/uLSG3oYZHIghjZIgy2BZDqh
iTy46KT8SUmdHf7zuSqS/zKLW/59ohZXSbCQMN3A9ymlGTH6j/EURiw5EFlAasimBjuFxxoio1Q7
w6XLOzixeeg0pp3IM2kzjCq4BCLrn8TMYjRzhYkVFjcQjUNN+tbH8Ocl1sYyxMvQJ91Db8zxnXbf
PemqxyalKReFCdVXy7EntR5M1RWAc4z8qx7zr6DWl2jiVnJ7jrJTiyJS69E41qlQ2zrGY32FsWiF
k3O0xD5Nhnw7Rvl85xMlSlq/ero+VH0PMgT307NdU7PM08QUGDq3awG6bNsta8EkWnxTOi2Oo2v9
SfJE/TCqGId21b1FAP5gMBQuDUQzfwULOa8heTr7/72lOcuUkb/dngHLf2C6IgjY0njt/76lCabZ
uSSr8tUySGDdyrpmXG5RFQdPbM1i/EjNTMPSi811WlbyJqxDEBql+gST3N62Jo6uFIMdBq4K2Qav
BT1OL7oo17uPsnR6TFMrY63mXOu0hD0XaiCLq3fyoPVfzdfXh7CnqZ5Y0U9/tkkNySGwXyAB7RDg
zbWp+mkN3pmTS1+0uJEwm43OqG8sTrnUwfRj4uo2AuP8Parib5Mq/rrdW2JZm/764mA24lJ02Sht
13Rsc5kM9ZcJYtAcdR7ETbYig+bsr4DKZsn04LqDNl3DJgbKO54rt6cx7VRd+ZkNzq+oij8G12W2
O1AAsvQdjKpCBxvR4Xbj1p/2bWv256kbvJMGn3ioOyzjVuc8jLLLVlXbRDdMLCjooS9+2N6v0EV+
XD/jcZ+e3QKe0PXpnKTtnVGF5s8g6zdjltY75dTjTTJZ1ol5B9ZezK5adh866RaxWF/KgJB9d+zj
uPylRvno1N4ta64+X1kwg+mxMqUBHL1m1IcgHICvGrD0sipG7e5PyAj1z8ShVRHTB3kly1qtGJt6
h1M+vHGG4Pk7yWDgOuuJDYASsDBBBcTKwaiV2bwZaVKezLIpn0xp/Yx7L/6p4a4k87RH8pnfabaX
W6EseUCl2eTKQzuLzdHe5vzDGui2iYg6g8ibVAqgoyFymMOlQtgx/NvvNTap8OM1ntXcBXj9lmDV
iKdnPTcAM650tesNPKpenSl5F/DGdE+nWa113ju769NhAccitT8Iv7i5ejXFYtg0mUShy4so64BX
0CFolATdHXDNeUMosXoNXEKyC2uRLCgnM6mM7fXgoBq5nnNjBlyUb4Z04hW1DZRjFuq3lLbkBmdZ
uId3yMXfp6bao6BoRlSP+keeT3dSjM4X1KS1xSr1L3UVs2v+z0UuGC5i+8y1sR0Z+P8Y2KPAL9Zh
kwGC8eJ4b8wRcx8JpxziuD5csWo+oVhJX4l+trd2S1O8sICpjMLquwivrWYdIjA9FSIZ8eG47Vn3
U3gjvPHNlREKIpwz63zFYPad/EOXwALNq052YakXozS700QSD5xfdExVOG+tjPmqIhqLXYVfF4kk
eSfeF4Mzs/sNffTiYo8+IpFTFRemRNPM14g+wRzERxWXEUqPX2wNivBXDtfBBqzWZjKz8TLkoqPx
E8gHxHUsYywblAr2jd+Mq++rVQ+h3riYpDfXCyV3QbCShyGbUMLeymqL9v5gmeulEhYw6u4SDb0g
y5txZy1Pr5/zETcPRpPAMSVbFDUpwGNX6m3fBdwOk/MTiPSWlkwVrSbL3SKvRthyJtjpjTSIk/rx
eJpTeh9uJ53nVrSMhlKgYnvvA8PVVxmmNQMiOLpXGX73K4nXgPKAZQOtR+p74sLZY72E/TD4/oZA
mpyvz6K6T/5l+7Ccvw/Hc6VvOR57s2MGjJlhA/1HeaejiZFqjcUpIM0yWIMNQHN+2usEyHMVenP0
G2gNAefei1YeqEi0dEVW224ebGndTbaVvvTzXQfE764200OpYyAkiLS0niMp9lmFT6ODvQAMGggJ
gi7mSBc6K4qFjrdebtrnLk3XjTaJB3reAEUmSag0EStSW7n3g+v1L3VVrdRC5MutwL10I4uWwB2U
ls810uyjNzHFYFlwu3jq7r9PC21grKNkJDFtCufUNyJ+khbWz6lsT9bYDd1KJmlxU/7wuji+XB+u
HE63o0piQTbpmpFlMBlrUvb120xPfVd4rECOF9VvWSefZUAcLHbg9Q0YM1ZGIuOFPofBbQkJ8XvV
G1cYxE8Wp/z1YYxcJjZ7mfj+XGRNGVZ5rHcu/LoTqk2+MRsRXBSWVVw6fnaiCwHhfwkTBLnCWdUO
cHgY94LdC4GqI2c+l4N3ayQzehH4MPTYh+/2hDUPl8L4nBx3Prhm5uPot8O7tpDeOvebGAIGfojK
svK9D6ISzkG6AE8xnXrlU9KPJvglUe1Hqm1qWQQNtUjeXKvtiWLdeQRSssGYZr/YwotuW4kBLmu/
k59Y59595lycwxA2mjmbPxJQcrfD4vdMZgvqaTkGPdMIMs5mkpsZPzXantvs+9DW1t6meT/gcMdj
d4sh3Dj874rJ/sfcNtuUNpqkdJbCwHQA1vy9KIhHa56dLMRZRAIkt92Dl+E6qPRjzO1Yg2o91PSG
6W4SkZ38o+VU6aGL7oVA/Qzj1xjndApPbbbKszf24jnMy9sg8rffq4iF38pS0BkmIqZgCsDj1dSc
PT3co+zK3f/+Y4K/s+E92+SulS7VjQiky4u1/LF/qXA0qiptJJUytcDAMor35M2pEcauMRC7ZrON
FhhYIhoNqaLfO2NDoGU5NJl1g6lRjScLyZeEASfsiCknm+4KNSSnmxyXiT1YDOe3wYOdkMeEroX8
TVoB9TltPr6/Ug6dgcBn1IAU+11uhS0EksaGbDjo7TVtME/cOT2FSLLYnZLEuhFNjiXsGmv0cDue
W9fau2aQ3qgEAm8d4uKyExiSEWrnMx0Vb9sxp4WhNU/5jJiTllw5Ruc+EWcZL9YVqt3kX6Q2yXON
RQVmoCGBwa3OqjrrEy6a6tYY90PcAbetYFdY0UbZQXaZFd4Azpvdthxdexs7tMW78HechQjD9Tgc
jMA9atDf6ymtxVsAim6Nm7s8jUW5vi7d6UvkhuNh8lFWr5D0Jjd/gV0LzoSHEiin2f01KNfadMzT
NnIP16c1/LR/ubD9v3e3PDJSQli+byEQC3xQYikU/nItuLGEjS+739XCxpz1koC3r69NLRbSNMvL
qjYj4z5d6FBMlbp4xKwfHWzG63QYqB+W29+Y6eIu1LXSm7CB9wQ1JsEAKVKf2UXEwLQZ2LRv6Afu
0pJClJBCuM7TdsAT78zM/lHD/dwvJlVUKYvS/MhOCF4n7MWpyvAUXi8JzGP/jeG1ZR7th5ncgu07
TBPBqOeyxtmjOW65wfTJDhj6AtIT14wH0NX0JEYJ226WENINZuqSo77YlPWk9vlUqIdUA1POdAPn
+BqYlvWdRFqGX9oAhU5GQDtpqJgi8BDO87oKhbm69mrw6s83iV08j6RfTsZQoXkuH0WjZJ5Y31eP
2mfLKW9sqXzwThHkl0ifu1AzswXWR259xcrtORSkNONxeQXhZ5K3z//7nhfLTM7/nmqu77NvcqTx
ACtbru//41QDas3L3Sr/Pdmvo/CG7yKPw3e9YU8dDkket3eFpubqs/jVs2NGatGftga4Cl16/31J
jAnZkrQbOHnMtKUcyeswiOZHE9ImKPKWjMzs1T+wRsKWf2gLL//Ef/NLSz97Mpi2cqonV2xhZKwj
FqmfUTRO60xQNHKyq9dDuTG0iC7XB3/ZYIGO/+9Xgdr0/7wMPmh8S2AstmDmef/ogdLySzga078c
GTXEwDrOHelg6083h8YeRh9laTJxJ83f5pb3hjCYs/NsErBwousDbskKdgGliylwhSVo4Z9NuQfF
dxG+an+4MbtTnjtASeP6vY7ZkOcime+vDz5O0JMTa8Bc4btVVIQC+cBUnN46Gb0vT/T//yxnBUVk
+m0s2wxfDZgr0pPN+lqQJEt9Ih3jGXGuugVVwlgvrTFt0S/c6Sjac0f5SHhwkEvslLh9gGnFaY9j
Eapw9TkXGEzIQLaXSAYrZ5FxuiF57yc3I/hR/xqbsr/zhPGIWJ8xcyt8HzRjQXLe34uTGMyO79jZ
CY0uQ8+ISidFUJ1VJn4LWwM5kQS3cVPSi0+rA/Fb560JBaQ8SWKpbVso92HvvjBYGfAfI5GouoeD
Ld9oOPxulxhcLbqaPaQkWZ20MJVwF54GQTiEm5yJPtc+2dAJZ3+97Z25sw/50rJD+P/+Ipc8+Cnq
l1BYWt5383/wyIyXwLgEt/NgTZhHpjH8M3XFQeUkUtsW3AapaHUWywMHF8U81pU7mtmZ1qt9+D7f
2mHl7YtSzi+JLDZhOuy+87YRw90er5lOPbkMCBK3ITOELkMbhRemiNCHZHjP6vt7ZJPHpNK0hYn/
VuN1f8Mvc8EuaOwwmNZbKBrxT4gXdaBoMs8NjqiopADrn236tS9FHBOt7/1D7ZBVDkQ53NeVnIG4
5c6plrI/2s6IzsLptzJ1vi/7OGJ8lfdcVnP1IETe7Sr0+UNR2U/FXBkPbudhNmq6y6JRQf/NgpMh
TJSbSXS3lYclUeu+24IidTbuDJ8Vyk++6drew/udVCcGy1AQSi+CsUmA13AN81KXjfkKnmI8uIOX
/5IlFvKrMhaav3rgmjASs+5QNPpgC3e+hHoOb6MR/qfjRmJfKkefHJNhkdFQ/epYtggmzK8O9fGt
gm12wO6yL6OZ8FETiLcclvm2UQ26poSYMXOqsKa3eQ5bCIvUH2IwUpCEdKAa0X6VNi+HUQIHiQSD
y8pqh7/0Z6TTWzC43Y1yzW6fkdndhX00HpSbdodhNvH9NOr/MXceTY4j4Xb9RVDAJNyWAEFXJIvF
8htEuYb3QML8eh28p3gRUkgLbRRaTMxiunu6SCDzM/eee4isbDqPCWyaXsufDAh/4Lnsp1bYxL+t
iJbULObjf9KOhaNyMDjjuQzVpyhN3P9BO9ZJdsNOWj1XIbzJbMy30egurx2TfcbRcA01GiYcLWE+
wQwDQHhXpehv/3EI/j/Lffr/MNJJcxkt/58jnR7+eCD+/neRTv/xG/8z0kkX/00Tpk0NZJLHajrm
f0U6afwXHfUnxbKgdVHXxVlZ/WcUq/hvjkHKo8uaw7FsCqn/SnQiilVVdXy/ri0cTlF+1/9FFKut
mf9L1a4KR9CD2KZqChoRtiv/c6VmayT1seAjSzPsr8rUn7K2DlJHPWHwlzUbFEEkso4quhx5gPXu
mBM+qWX0y0a806LUG9rfPh3W/TIRn6mnmHAyKmwJ1rS3mIFJ9pgWU3Bgp4fEIeaNOEcDZ5XKODYr
EDYY/ozCQvsSyiW0CJWCIjhDUSK2BiFJgmeJtXj/VccDIikXMZv+Vbxr6CvmDtUPjegofhp0FSmK
ZrStGznTFpGamXUPmTx0/B+MxFf6yJOQctKC+bPhIfIOnPqpbt7KIX36LKLnel6THM66e0/KndGf
DBxNtouOW7O92rmV3aVAS2UiqO12Ci4gDU0STb/vtmelvpnV3nbxxdq+bdKYKZ9lfnbxl4Bn8GMQ
+yW77Mp+r/lD9eEqLUSquOP9pP6qGAoRdhUO+z5MfBSh0GQ8nTSP0CWRA2/QEJ9bZdc4RwOdSJMf
OvUjg2dMRaC1TzXgkDGFQYKhWRdHqf2zcT2U+JLq6U+2bmCwwBwykwLhHLewooZqU3YPXMo4b/3M
ZB0CABWK2SYVYJfw6E/CQ/MXSNYPao9AeHXOpU22KwzEQCDM9A89wmkAynqdqIe+4QR90p1wZEsd
T5V4Q6zqUsN28mjaOcsuqGS4P5BtXhvlgI7eM4HFxATgqvBF+gniYWijQ0s8PKBIZ+NtmaCIQy+/
qPo2bPOzrt8KMfElTL7d+S0VeSrUQ2K4fLo5jWDjV2ROyf1s3EeIPFYO3QcZTtvlZzFbuFCXI1UL
mfJnx7rPmETzYvERgZ7dQcFgQkGgo3wMnwim9AZtQGmGLpwKRfi9gtb3oLnJBoCsSw9nvBiCKVA8
3BYDCWvtxXVJAAUf1XCdYD2nErkBCUR1741IcbHPAR/YmAI4z4IlrlVwry4HCLS/cl0rBbPzYIvX
NLzFCSr4oG0PSr8znE9oAoWTEIwAgaWcNzmvCF5/ENXuE9yJ7aRC5WYF2aXLts5fnIyHJhu9dJq2
KvphxqVeOLbo97H7l+t5X24ASGzitN2WBgPOJjrgw2nrGN4ahtyYaaI1YU1TNyo66QyoH+kzg9+x
PZbnXvUb5zWlU8eGmW5WvZCJual6XZBQNg8lDGj9w4nCSzxNHutjHl7e1wqYo1uccrYGuf7VLv8M
/aXJ+RPnlQexDbssaBptV0iTzSaEHOHBmkO2CHw5pptboAM6y7Z094nhnLqagmUcn8f+18DcEpXT
XiLGdxqwKvkO7NGustu31SBSgFSR6jGGTaxM16T8Em4JDuZ56HbEfqGY52lEMS07dlHZsa9/4uXb
VvEtEzNphjx67nduQCbJnyRWY9QyHhlfNKplYFUvYcIgDHtQM4nTmMxBptrHLLqTl7kZyjYA5gZM
irKxZAKSghbxlOusndExYzVl0JdXuEuKf5KTCJ8N67qjysitXF1ttXnI6u/OxpYB7RBc87p93Jqa
e4zkyygknL8e19otVRsUd9cCxeK0rNucZStMqn+Oi4iNmFwMIgHsQEWCx0btkKT0ksqp1SMLjDhi
tCnp9mG7fKfF4A/2+xKTZ9Z2wJ+nPv5iO2OlBZ4YiWW5zyOdBhfJOsJgXpc+Q2IOho6ZMDv2zmAS
OIYCDRv2FMMFOEhte1w0YvncsbgI03oeWaHvtNCwUKnNj1TooKq0hDRaB4TP8kuiGanKszWt2TXt
mQ5XoSiHZfiOdf1H0jduTMUJInIxj7qZvOq2To8YKT/wOXEGR/mRQKQTAVEvhZkR5mO3q7g8N/el
SUK1LIifubPQS7y8c+XWgdVd6mmgS8TRObI4H80ovLuEg3xKm0B1hj+tWxglFYTS1mY2HTIXAC8q
O7gu061BkKQCQmU1Ia13XDobVydOs+zjD+bVbMtVaCfgCf9F6ZqNTVgr3JcMyEFpNo8CJEksF8Be
pFvk4TQcUGsla8j3gKW/KeLNVDNEhu2Dlhga3kbc9FxhOUlOEg1/jCzOt/sZxGOBqrxJ/iH0G1xR
b9nE5v6UVyq8pfSv29K0TJumTvbVPFA0E0KFjyNpNmhvO/OtDz8mGlicmNlmGPNH5JHsBxk+4iZq
f+et3SrxFsfWIzYDIEQMG5DbjatDD1xJ0/zoLL/HWXzHIhI31+QGbzPatqFNEm+0J9Z5tfo3adx6
DDbYAs2XUE0CiFT2FgrKDsG3SZjPZWjsfxxuaNa11oHLunC+xeNTDhzmCfvtxYVQ5RGyiqahH65a
aMud0Z1zNZ93CRNZTm9Hbqs5DESyDNt2cl+yqWwAZ88A+sdvnT50C6yYLxZ7by3RN/fFczfia1yf
jBbzUcgbjQAare3Lomb4nhvnKW7faSF4A1x6w8Qo9/SHid/b8bwnPPVqjoKXQ8RvTdH7xZoRBM2q
30lcty+KLJ0Nhn+ofe14sMlQiWM2smmSd8Ho6K+RDbYtTexwH2KHgRnx0+AXPgIk3nR8OOuwID1i
PVSjllYza1/NqsrPcaO9sWl0fIVscsjMxSHv2mY/bhv8jMDaMXTFuux9pkFi50z5hcvwEq6Zy+GS
mpdUu7Srp6gpKJDcqfgidxg/tlP9mozktyN06g0g+4FxmteaOO/LuHowDMRlVj4zmsmMkX5S3OeI
XR1SSG4Qg+uFUb/X8Uwd8FvcRRxmu7RVaV0a2rLaa3WVjoONkoqZDFfQ6MTm0ZwNgFR9Tx9WM5oM
uwhNNvcxv2z21TaRD2EavVp2Bo/0wcFTyZVn9cEiR7zXaX9p+cXcqI4M0t5oYGGia1v5yPx0aZDa
vyg272JU4fqlBZIr3JOAW/ugc8cHN63kWaISUvU+YGDynKXuVzsgBhYSZaXxSLo6i/S0CoArp/oe
GCh5yD5iK4bL02bkMtL1ilroZOZQOB5KjMt6tJtSNKjt5OUKkubEjxwfE7mH3yCXZCwWUFT7L3ru
UTtZwxU/k2eU6qZYdyeAkKKquYrVYv8Zaz8WKUfan+Fe3Rg4fs+z3XsxLPfiriQ2+3Xz2nY6P+S1
iA5R+eCqyk7J/lkp6IP6UkgsGdRLgA7CGsCH9Si1I5QcH53ZIQcgTSaLdO4hY52RMDGVCL5eE1+z
CfAvmhh+mDTKo5+V4X7GMs+QOO8TvGLFlwIU2Cx4eFcPgEDx3UOxBEE94nIHdZ98zODPQBypkjzQ
5dStKnq+X1lFpwzQp3u3x/aNDdumd1F+W58Q9bahdWm07oidv33s6uzZQuyBenOjFkejITtdfuBv
J0/lOi0rz3hv5UVAnbNxYAkw6fV7vnZJSSWFoCR+HAY1sASgtjF+sEcwEt1RW54YNGxAYGyFop6E
ekLn8izIM9qYrvs4RxUjdRVYzIWJw7ZrGPtgSlrnzWaIJh+7u3tUWzwEcr6k4GtZDXSYRxdebGqf
alfrQMHMd8nYgdmuU5RBixxlcbWTLI8Hau3J2Yu6B0TMbp13qHQXvw3PMQbIAuWrXu+libbVPujx
Nz5Onlfc79jN6CsmJgoqD5UEPaPe1KzeMhJECqn7rfUTg5obpu3Ed0X7TgdzRkzpL9Nv1sFLzmi4
ULPEw9/qoZ8XmqQ2307cYhYDBIv8EBdSxymKviQOxfBRheyfUHbmLLBJ9xbVGXN6Zr11u5bYoma6
LfHTMMJ7Gl4IwMAWZHLKvYYwsSMqfndhaMNVFwJJSnW4NQnxIHoIh/HahABXpbxAUb6QZJIU9jaz
HYYdUO0mPCQs5K8xxjlZCwh0Njnl6fI6SBfuPh0GMkJQjZsqtJDeOVsbhOAcPyaj2KyRiiWICC22
WLwkG0qXRDtIC26NcYnMR40AORyKivKoRk8OqGOkgUR8EMVGDo324CYf+lRgtWgD1dgBM/dUi2Sm
lUKoZn6XOX47/loJ0S2WV7Q3Bwo5ZESE8J8ZRgSdz7O2cY82HVUvNrOlDAzRg6ANsa/VTzKb71Z9
kWI6Glim9diGl0qojEEKhhNv8aP7NfPB3jkP1fDmKCTQTydDOSH2JCaBbUb/zu2FzQHlk/WYlXRo
/SV2mDpiFEutY64aR1U/8zKmFr442fqoa7yiSPdJ8c6qQdOWA/1OZd8S2B04PTZu9Mnm5dCM5qkO
v4bU9eg2gckQ1cbfT40CzX5pMDmhpA8Suq9GBzaY8NQ6jKDzd7OVLwj5NoNtBNV81bXRn2dlA13j
WhIhjNqSyfqRiWowqOcIgmI7UucSSrROLp19IuWzbj9PVD4GKAnXJEgB8c2Q7hVlbRpWb7w4DD32
rfK5K1IfQPUmF3Sj5QRBJwFPX997RTyHpCAky/fUmBedDh7sCYTqecHCMZ1s/qqG9hpySojVldST
f1CiBkDmkzGSmGrFn3ArqNin5NMMu1kqP8hfiE6jrkk6mFZ0sKPb7KcWyzgjiDDZ11q9S5F/tRYJ
PgDMryDCPJQfjxOZlmGMQqkiGuZjdIBRR/VB4R0Ao3MtxvSbXEZ0HRF+sghWRokF9mBweGnpNdLv
jbPs7XjY2XAul9BnLUY38VJP80FpowOg8Qf90BJGiWmVyA/ltJB4Cq3Ry+nhccjTQlZ3jgUiRIgd
WcERoeYXXYEVNH9V4+ggLEbbXMyG0zwwmvej7HVmojCRyaqRGBzVnvlk2s8mAQG1jlo/0SM8w9m7
m0andTUzYJEwVK+zauiEw9YltK6u9JutPmhuvVNn8pg01DyJLT4Lh49eQHMFwMrZqLHCKBW7p2ec
zzKp/IgwgFS4u8ZNt7AAEtN8mUwwCEVPNclMKIrsjVUYbIrQBw58xd2rnnPRRM0pDpXf2YFzCBIY
INAtsZebQwuJtRRAykeq3iK3xSD7O1lQ597b1DimpO+66osV/gOmy9xBcNq7nBtYYtcBOtpurxqq
m0zESZv/NdIM9IihBV1CZE4/8Oi3DqEyNQpXrpM2sGwK2ZxE6IntTTtssTicYzTPEp9FDPa0M5n+
OtNGnYj26q55AnCZ8b5vy3dnLtCD7lySkSfyc5eSLLPyquPEViWRa67lG+IpKfbqCKF4fdyXi0LD
1FNzSCPfrvHUBMC+4ma9ZfBrtPIjRS4SUyqbGECM7m9y3wjYPUUEekv8dEyOyvpaGWNQhGCnpoM1
sRSkZRM62rqZjyoOQHIzTvEb9RzOLOJXGIcDsf1bxdiUt/GDIswPDBSXMBq9zI5u8XqTkQ6RGE9q
g3EMofdi7k2bq5P0PoDDnp3TmEb2Opo6mOVZ/QeBxkt0eK2UGVGR75mZNdULYSlH0KteC/jaJNEN
RKyatRulQmNj8RbrDWpNVgn29FCtljRHeG53UZwbKB6LQOP6D1MDAq29lrogn9wdEtYH0O1E+CTb
Ojx14B7KOmZX+mjELQcsh6txrc3iVJX6vRrpFdHcVHe82D0xugW5UFAiavUpCQUqCK6f9tuNh2cB
J8sYZ7+vDUrFf0O8j4gaBDnyLSucRGCcQswtCebMRC0CRdfvSfPCPdqmb6H7PdjfcX+x3edCH7eg
rLwCeHQxHNyiYNHwYEHkVt6XJn7DNkeFVHHXLL7BMoF8kmDGg4ZAMMBiB+WbFOE93jrPvTtWQGKZ
owUWnz9BES4ayEeru66+LBz8XhkxHoWbpMtjO9/ZgBGyNJZwF0nZ5WfU8PevdPQqBqhsXjSaO3sY
94I4F4la35DpOSnMrVXpRyMQJv2V5jGZ6DMOD50wijh5lQyrgF4Ug74hjrvd5ZCCMFj3uXNOa7za
S+aN0R2RlBMPQZS+uwkb9EU/dMMY1EZ3sBOiuuZiY8y/kUvJJrQdHiYmLvzDOag76kYrD2TtcIRx
sERQucnbMHcBjlwy5BkoUxNaRHdkpABOgU6pUqruT0aoiNmR5MC+cjazYFHfNJDgKJ9/mvgfnN+t
biCqQpfRntKW5raTGExPJWiMCSW6Pj13yZ+qkuRk5JtwaunWLZ/k2s0kESPqOrnojxPOxiouN8TE
c0UIT7E+bHP28RhtyQfwZyaM4Phpp68ZEfOg2vlJSo5Ul4YuvT0teXxIym4LZJQxGT0QEVQlS5mW
nKkiZ86ZXVOj8ibEKtoAMIjXjZiO29y3TxauTUFLSpjhJSLM6KfvUeMVqn1Syi5wx4AxCL25urE5
jjIHLMcfQUwu11I3E41oBMyGqFm7g+SXD5rigUOo3SSI6JVdJgBDzrDUbI9dvkvGbGtK0hSocSKK
uPJqgitYbKJWDzBSzyWIK2e4jnN47LKLcPnFri+iQLKCmxrGKgK8DOMfAenQFOc564mglvuUH7gb
Mbpkvlu1e3K94JBe1lCYOGYK6fwCbMInxmSuHJlANztRzGyTqaLqf/n01sXLPo0HX8GeOjDhZatJ
/kuydwZQau0m5C0doDa0/UC5+LHwLLfzT9a64ES6vdS/IogkJZwx20Jn3rD09W3uamKrih2BO0Be
3xRzZww5JRRJDXwMU30egTPbKojCMRgBeUClP0/pNZm/7ER6DVrKdejrahwXDucNp7okww0eC137
scTO6uR7zTyPLZFA83HsHxYFN6n9bk4ZQt3Rr6K9m19767AmIo1J5ZVTAxJV+sNrOs5eInn6+4eC
EqOpTrV11knXcSuuYOeqzkCETbyD8lL3IQvZVygNIUJAHR1Sj+DD/KwltHD+bmpyyeFTlhE2aAKI
NQyXy1WV5jbKCUunqsx/RPKK1/BgG+N+7kHOE7Qou+HDcG/Rom6MCAwJ6wwn2+XWCsNuN7r9kCaH
TL001coNPCwqjn0oiFDsN9VQbmdXORTneaa+sxd/tu7SPNaMZyOALo16apRPrUVyyekPx9miEk9/
WvD5WYp0s//L3eeONmoonnA07XLtK27uS/uNAm83ZhRCmrEVjNUcaezV6Z00Cq/vE3TRpyY+qpEV
JF11yJB5aDi3UkV5AJC47TrUOeCbTDBUnD29zaTGufcjGrEW7piBlkiWxA/hvmYujlcdUBQUfOuU
L38aweiGwO+sfdntwRCcwIRfY5ofzcZvdAKRp/Clr2RQ2jXkmv4TK0O5jnsVERRMP5flbnJukWLE
hucH+gb7WMyfSGcjlZAtlvUWUHe+fERE2T2xzWOqNQfJ2sxix0DdFVkJYQ5kGiB1jr+KsTpbMwOc
LYHOga7VrClQ84w+TOHWmdDtTVjBOCqW1C/SXzOdty4her1yrpvniUoG/4U/RQmfz6dCgGo+nAyn
xs52mSlR5fzYAb0O1RaQBkrSmjPMbt6kuXbunQ+T59TJmtwn0nNctjfFdXbmF7tvghAouYG/zI7S
PQNGWPPCrY9mVgOmUFBZfcTxRJ12j7Ozo0XeUiSYtFsydlZOzq3WHsv6WUzfsqkOnVMzM5n9RgHp
xXamjU4lMYZK/6+GctYQ+MiQ54Hd56bQbyHhw6h/tlY04hdwt9r8vsi32fZNe6+9h8OPTcKJBN1n
ljsZvVSVuOfvS3vtOLMmVd8sQr6QD8fjrD4SEuXBCWPcC7dIvCHm2LbYHDBEPEXL14jFva+cU0WU
vWSCSU6f32r9ljHuTP4fpTj+r+IZcfsWjgI0xrn9mNTlNY+Zjlnc6ebsjWW3bxgGRS5skvljqQbS
hDjkuGprhKPOiExm+l5oF0X6OhOwqQPNsvxZL47YJ7dhDo2ngXrPFsrKP0YGc3bseqpBLHwEhkZ2
dxTkJ6r0o9NoTKgsNSAFzdfzi4PpMFKRTmTJoTcfFBIMnehVrqFgnIsifCMEksVNi8Wx594iWpJg
4m6ItpNdMudWnk1a7xRUZyq35eT6dJV+WaQvgk1cVac0gxA/p9Hr9XEHOi7Nnh1wEZ3LqG5Ejw8w
IEvQmIbQElrnGTPYxsVbRATpCdmlp7nZvrfeSe2kgIz3o+2cSRJ4MBHOI0aYKsaXNH9qGwYYPf3S
QcscAqD9yJs3kCcvczv9DAUawEupCc8YYKNYJ4P8YAasvpTHuj8tBEMgyvFIjrOxRGf9i3vq6/iK
byLQm0ddJaLNOkmE+bHKeju8V/o10WK5yQ1SI6FUmTLmraSgYxgs/2V2d+2ychcv8Q4t4lvI/93s
rBvSrgBawEYd+sOsGb6MMbw1v12XblsH3Si9D2K7U28RdZI82CShxIJ18nr8X1Puk8acPGb8novD
WoYHE4/kCH5XF8yy0WMy6Ga4eeB7IJ9e4p3UHXkUTPMj7YOLcC9/OAms7ikaHtRll8jr5D4n4h4H
GheuJn+5iXFxZsmrDTeudQKQZWl+c9LHGSlX/4g259RYm/GpRm0TH3qMcS/kUmXyrIf7jBQNmEZu
5jVFvnGYf1hfTb78kF0O1orKDl1VpyOX6jsABiY9kZX488AsvCx2So29fiZUSBxXo6FWdQGu8Le0
mTYVtRObO0a6Nlatx54BR2Hdl2I4KWOxg5c/cr4Tq3YuVx0BmcAJAoKmS79cZOBmUwU9OxlR6L6t
aVup6Mwf8cxa23XxUS1ZMI3o7NjEN7I+ZBQb7A2PKgsHQAyejvq9mHK+GwI7X+yoYkMeHVfTy3rB
lxCj8qZDkdTtuyk/GOGHsvyzypj+bOJmrL1Oj98LUnqXDsvBmnQGzYzaKguthwRQF551UupZOU4D
Q71H0IZfkX1X3PJJ6DfRPwjokBkr7q5i8mmRPme9OR2Tg7ybNkuAYPbJHhQ/m+edaX/r2n5YCWAl
0MnwT8W5ZINaSO03o4Iuon2qFYrY4Usf5ZmzQLBMxkboZUQXp9eSRkDnjLJ58JYQj0GpeTbYiMSm
ja3Hzzr7shLhx/mw08DFSLf3SU/Y2d+9HtMES37YDylsph2rHkPnW7mRH1Jp8EGQB2zlorDZWn1S
vLv6Kfm0w+qaVBQsuPhy1FzFd2V+oKLf9EX8pzRclkX46BLMkYzfpBy4A/5Q6La2egYbtOt5thX9
b3Qv8aK9rdQvoUCUU5LfleDuyGafsqRVUkaaE9vvmFsdWoAWU04oO3UFia7Ct9h6Le2XqPhXkuzU
hlcQWe+ZMV9TTdvM3JIik9sxtzZx0dGbP6FlA6kygMw9tFPswZL02lzZknjmLeLHqbuLM7o7K4yf
KxNug3APrmHv1eHBkS8z+FlSXX3UZZvRfbOKf2bJZ3B0SLpJmQF3eRCWgHG5XRvGaiJnoYn0z0Dd
Qa2NWmUrYuUZJQYnAEckXwvt3EiatTWcq4Gm1tb8Ibf2Y36B1jtzrkMIJ3xJH6aDLcZjlMv9oOAr
rjwnHx8RuP/ocKcbG2mvujDN7Hd9nRP5u0aXMO1j0drjbMQDIGDnKJCVIZr/2fHC4AJZwVwE5vKX
y13cfKQ2LApHXtXO2HT1nw4XxqE3cFgZ9WLCfE9ArvNqOmy5My/CTlYjuiib5my4IXGvN8UmwFKr
cPt1pxpJc+/wU7wNy/PaMLCS/0CAGugZZBndHXi+JEMv1IAxXf0/yqh9odcvBWHmabMJnwYQxZtQ
1AfT/dWW3nPxF7U9wm7n2E3Gfqy7F4jGAD1aFEFveaZi51H+bCjpnuPeK2jEAxRuHEZXwhuv1Qhw
pzqIMO0pHXRi+5pdP0kcIMUDg/cTFPKnVJ9XbOohwhQf6ZSOzARwCIH+2akdDDV7OIygNn5x6QWj
mn/ZrDz4WCysey0VuK7djWg4oQh4aADkT2WQRwgvFhBJjjjEUEJqc9xFTnyqLKY9+I3j+hzLk85x
FmFhrzWbwT97SXO0DsYAlCs7VbPYaC1IrcrBbkPOks1JY7oSboO90Tq2sQXw4YpTSmv7uwMaygh7
/5RZ7WF1y9bp0wJl2s1LJnnNzeZamw1G8uN3KDp2m9ppZEDIbuEJiyf4BWLogfm6CD+GYnhCL7Jt
9WKnUkoYRg9M24K1wiBa1957KB4pl5amLM+2CYU9Q61DYjcLAb8IbZ/q81CjHWI7SZLRbYTKNCT1
Y6+1D7aNLgsQ3EDYipF9YLhmiG9FvtNW5KwCPcrnal/PVNNWuI0SGu4cE1Jm3eRACIY+PSooN8LH
BmQzYHVEYZO8Z7H70cJVqLnTm/EFyB9zN/RZwwir+jceqE54+CtN3ZLRvm3EqWCvWCriQdP7T7zs
CFBeWorNJDUOJGlzBAzEhrBlDvGU8TLNf9PyOyjKgYrJB0IYLCViHx0YaSbLPxGvc+/+WOrdoaMk
U+ITZcnYdq/l+ubFFHUASxb7n4N8qYTC0M4wpFEeEfS9sdplA2dwuyY9L1J/ReTnGyF+8zLn9XTt
R01KvwSPnu1GWpOw6j/7rEJ0rPlWz6o13dXduE+JFB3LD6fnbmoZRoNc38tS8UjEnJhZFFQCLEpG
Ho5yRMfU7Obu1vfEh82TD3hsIwR7X5rrjmkLUgtwaAiQim3tJAR5wolfl3ARFB+G6FX2aEE5aOYx
wKVtCjzDqM5QXpz4QC5ayMM9+1mmbPJkuEbhvtMkCahE5iXRFvrOXsMK3nUSrxnTAzaGwEI3Aoyd
0Lg8yfJuK+tY6+U1LCK//XZ4IAeUgeuqiEk7sqDqvaxelVEnrGu93BkrJOOtTvDJo9/CkP605quT
RO2tBoDSwlxya9qIfSggBchYaIf53Ot7OoBnrkoGCB9CfCQLhahNKwK3fuSRWmD4werIi1eb4reV
uGihu9nmJh/kc92Xx9YMf3TBW1xNkCGEfFIy40PvKJWM0tqh8mVko27buSeRJts1g3KZZqoiMhhl
tuzVRN3o1EqbMVK3Xar7Atqh1OnCmV80emDXC2ONZrwkDiTtySAEl2EO7IGMLjIFTQioqoJ2P4a/
STgQ7dQQUxy9KDkcd3tB/VL7j41b7urY8Jx+OabLb4aAbcJW21fGe4hWmf3WLN6E8lczSJlQMLrl
O46FXUSu0dj8zsbO0OkOYuyTE/MrKKiEqLT6szJp+7k2mOcntzoSe3sgPdXrE8tzq/DQQD5PWXvr
6Oh6wEtI6q04PYis8Fu0cSK6G+bnUh4ILAmagX+TRNB237V711NlX5sm4K+Yzf5lQdBcP+nT11gy
FCKBApzXgNN85pNFA7+XRncbFufPLhikcDNQyvar4aD8qmLYgtK8x8V4ihVzQ/l4rhKFILF6N5NJ
J1mqG2b6MMvuO1HHD60gB2vU8HhXLGCsvcKiRKMStN2dopwnsrFMiVCEw6xe+ts0ULtYnPqAT5n0
QAtICKwmBwApn/s32vFHy2i9MjMOE2M4txx+wyzpE6ZPshaHpvuuiohSqszOLKgz/LccqKZ5V5UC
RIume8vUo1GR4XsuNC/m1SwuiEN5GiK5qfP5cVign1Xx2ZwMr5vxwHXqaZUzOjWKbvhO6o9kXtvW
x2XJv7qJfKs6FD324nXe3XLTgG2DzKwVDzLTcTIvpnhjuPtorZCRLFaj3SJpXq2JICJX/EaZ+oBH
5kN2UfXmRNO2WuzXkjhDr1YgLaqkCfgFuCuBYQ403MxsFMfGKqSKnkzFRWeuU/jyElMjbCrAqHd1
ZDNax1sc3F6JHFQavfk5wLPzTGgnZ40vu1g6UtetIWfAiWXCdXI4THlgV+mjC3QjmNuENT3H3FKv
jCnIF0DvAdkh1MhzToMw6/0pNGxarP6XCIKQotFxn8IEaZJLCppISx6/QnxXGbaPdBiIrBy0zneg
NHMNW3sTzzETUDofYhdtdZ2trtGPCzxIoi/qNzinm6xjDmjO6hakAQklWFIoJxeQaKq2HPvwVXnQ
YsZ/4tfVL+TNsLB+j/LbVE1EZ1F4IL/Qs/pgYUnPOybJ7E4xIm5XDQ9/IEpIQbbi1eG+JCNXt4mg
jFRPEem20nW0Z3DHwrd+mgIrrsF2z35tHUqVJ4bJH5t8tvHGSYvmO3Em4Rozmz+LNVgD39prkdAs
Fq+z4LJp09Wk0te+SNlX9faP7DnCrEmMbxBSShwZRBSlluuPSomsJX4c9XpNWDzIlYvsVv0xGXJ4
m71B5E9astCchkCJcdxg7s2JzGLJVWWtL1NAtyF4TG8yChCywHpQTTB+RINqUF6yU7fyNoiMe4Mk
Ge8I8kZm4xPKRx1VkkY6bYo3upm+UwZS+7FqmadNcvIQrCnPmorCHA75ktSAlrVMpdkDqGpa105D
u4BD6nlC+TJHl4TVrRFBql3tYtw3qcq+H7Uz5C+SJoggWajY5q0DaFmdzmthxbDQE9rRnaVnAYlp
AbLomGJCCiGbc8HAjlgJdQujh0uXqRAKBoMILvkvpw9t8ZtL8WJEpCUSIwxKWS5PHbMuN/pu0Dk4
fFup+aUU+DVY8+QV+gjVd4SfxQ5Vwa9tsOq1qA0jk1wrfnfkAKCEgJblSKinfZccJ/OzKPHbkD8c
mj8STbZiostxX7QUhb21mbB1d8LdVJAm+5o5+17nhE8tSB0Bo0/cqLu8XALNoPlOaj8fmZOx51MY
mDvivTS/gKV6bn/hgm3r56J+cxgaSbU7rDrWpTpWofjvXJ3XUuTKtkW/SBEpl5JeyzsovHtRQDfI
+0y5r79D7BN333teKoAGmlKVMnOtNeeYjO/uq3gkXZhZjw+xPOAQi9ol6Skkw3XRHMDtk5jcXRLv
wrpdM7Qr7HQD/X4AXNybr6AYCIwQNCGRr4RPUrRMbN76ktYum2Mn6RrMlEsjGzoYn4Krho9tk5Rn
q/6hhIBvhXub1X1AdABZUF49tgvby45tzER/Xi2t57I71chwpgTGJd70/JGO00QNrC4CulK7ccOr
pFcvsmkXq3BPavdApe+5H735UHsdHFd3FZMbyGi7mrcxMUhN2FN+HgMDqHdhrQO/3heQ6Ax2R4fW
c/yXtui6UBf0Diz47ZrebJb8jdOKJh3BS1gBsg9YiBu3uobN7TJAMhhwID9uGkIQMB4wvcA9iFF6
a+tubRqwBDmguUmzG7k0lr6EdE4l4W7eW0ALVydvNZdmdPkeXpUK8XPV7HSfbHxEtosS0yM61n+d
aUq75i3pt+fKJgulT5Bt00Gs39LuSMYKLuNTitGDJhRojaj/Bu1a34XMbXs2u8G6GQn0Q8HcTePa
wFIBoQ6ngKJGr+cHQ6HdjsleaM9e+GQhFvFY78sMnVz+VKT9KaNEj+vHadg67Z+5QUZv3TXx3yY5
dYic0BkB05iC75B8ZzOCoApbHrGGzw5rD5h+ZwIMUdlOB4l4Eh5H8R107TIDJmtY0T+uqFPUTgY/
Mmd1mWlyju7ald8iXuBOWzXzLCjhm/KUApoxnWcx7kO2MyI3TmG6jcNzkj6Tk7xyKUMza5fUP4uZ
rMQWRg3pIKzJaRjtTEkWSD7Cslwzta1oucXhfoaFHjnGcWQp0eKeqATiihCOLYGZq87fTwjT2jcz
kueBhGBOs1phdq5exuEsJKTFvUi67fLWmZmyp5RAosEjV38Cpa5wrsP/b4pTQGcziswV+r6p3BXW
W5v9sNFCiu93EaulTTjAXPJuSDvM9BztwBUWRzt7muV31x+i/MNF8Nn8rRJImsEa/Sm5ABsjfLZr
hCRu04qD13fz2pvLaUe7oEvG+s4HZDGJ7mB2VCUtWPBpqCNQ+ET8mJObHz0fJlbFrLbxSootKiFi
20m0M7rUIKYInY2hqvuMQR9Nlm+yJt5JiUPCPCWasYQbPgbuFWgOctnEAR5HFNpArx1bOuHYzfQ3
dgv/peuppODlvbWaMSUgHgYCWtCqYWpe+XSQvWIPCOuW0bb7rNWHVabkA+VWscH/m+a+cd/IMsJT
/gf0UM4AjaXKcBROJWl5nBz7n6KeXmXO7ok8jFfwvspRFiXysQtbfx9rIoSj7t1ksPpVNDHIXyoF
h3EWhWVNz02z4BuxMLfgXSKiQdZ6QDVzjWAFTfpZcNs7/CG2lzAJuTcTbgbkEzCLNeMKGrcWE2kf
S5T4GjNxKMsHbLE6mJB7MmDyf/x074m7qcqeJkxEspxPrfUTYhlmSrSfhx/lHdrhqTEufv7XMdL7
hMuLJtrjMP+SDUhdJcYnvdU2jTikNIPsN54GNOI8dAhJImxKcY4BnZTA8SXondsggN1NTd//DhaX
zRG22BJTtQX5d2kdnk1cnLIR+Qk67gEjKMZqi0JWJeI9b63bGfL/SrXUzDMUHdclNSTyYaNkHfq3
DuY3yNvc8M2/tFv3jquzSw+OJyRrqkm6I2Z+jr4eSY2pJGczqshFz+Ec7Nn5X5Wx6cDiXF1tL7mI
vDhRJw9wX4M9J+UI39IlAZBLKsmEp8Zg8zMHJlaZfMRUvBVe426A2o0rq67HY9BwgygiWej3uOgX
BnBWqfDuciO9hIw564nFmXsBdhW9xl1jT0ChunGXT9GLT/znjaXbeNtnPpyfOSd0WtO6YDT+EDq3
DLAeklx5+OK6YWMviq25QFNaDZazMpTEckuvvGiGag1YBl3hySzJuRgGUnYW2XE3TvVNPiM/Rx59
ABb2FVgIFDgQm3vOdMfA62ZeqQ2IsycSiGI/u7YA1tZwaaBHGooJU/EBbYXwk/RrcklBD+DnGp07
77usYZwNCZ8WzqLHQZbJbctAhT+Iq4HJx3ypEnfgPXTHk0s47RE5bKpk14bs722LeEZqBHyJUZ0K
xp6rhstJ0T25nBjNfRh7jGZKGhJJfKiXlI6kgS4btBBa584I1lEa0eToJS0n2smL88tQ9VKdcFKM
xAieLwOK52Vg3JM4f8SIcUAvwTkC4ScMD/RcBB2uWrN6Lwl3whl4ihx2viiG8TBK++JJsjwHSNRR
Ghx0WaCjzyB80NkoPTTSc8Rkmr3PTJA7LPGudR8m59/PnUY4tCOyx2nMmA4uD1ludFTry4e/X/x9
yF1vOqXWAHzm98PfL6rGYJRi91d8w8GJ4mNwiejjwwm5DbhsEwujrGCcU7BzkqmYaXaiFCe9PIxk
lP3z8Pu1fz/9/df/+trvvyo1/N8fq2Ecnfz2VNm8BdeSy3+a+hAxi9ml6cYw6Gt4troLzAi3QsKB
b1WPdnU2GkHq3e+HovDQdgeiVUeCEtd6juozysPq/M8/mCyvAreCn08nox7wxrlCT6d/HgijWKVD
jzbYwqbTTtI7/X5U/+9H/3yauLAvUeQZKQkhvzEhvw8QREgB80kLrA0nI+OhIFiP+56JGqkARECV
kzpbhoG9cHlwU2Z99vLwX18LGyM/GkVPLz312GqVd/79iDqeNlQ20ZOgn+FQ1xCMUNrWjiNCtW9T
/T6EtklIdqzURec+SJIqLHeVVacHGqB3sXadsz9mCahNO3GZvQ7O2Ujt//d5TMbdOX799xt+f+r3
W3XJXUIqXrmdxWhc6OH+50HPdXv+1h6DplCk59+HIbCphP793OYaMB/VNA4c/AtAS8Snslrr7Lol
thrfaxC0wklYuJ61UugZqEssB6JnYd6GMf0PMkpvexvmk5kSMGkvCYB19QErDr9jhUIdYYu/HxQF
iAuo4CYaMK1qKzjNykShjEdnO4woshwzjS8ytT4R6LggAQW4WBuecEIH8/z7gMGT0O3eQPqg6+Y8
JgUZU8aCJdXlEnG3Dr3WPkdz95VlkUIdjVgGrUQXAmqso+g5Cp2GIVxGlBEDLhpWnOMXl3tIFuA2
psNIKi4eP1GTe6cRxjSGeJh7CRbKm49FSSpU143VUXqc0QKEprWccCJntOPMuNvBst9DTEMwJpp2
O0a5x+hYk2dKYkUyPMnYN14i9N5lT1VhzWAmLIuKDa15SFJfgtCXOICe+fLWJjrMNIhJIS3g6JRE
OcQ2tZUyrGuU4e4TQgxkQBjxyaLqXc0ZwwV/UjvViGWWkTyUAW2zblb5pYoaTmNFd1fdzJ4yOLQP
8TZx6dInJCsw6aFN1pCLHQPLX/5rtwsxPxALcC5rvAhDMj8RHukep5DJlKv6J2lgZ0Ga8vuNU0Mb
3aTYPJYWahe7UnLv5vRa+4COzoQpyaee2fYNWV/dUKnd6ISIXdqFD7WwoweEW5zmi/dWpHprEkiy
iwuOoKltkAQoS3FXGhxOPbjie/w/M1gWFeGyhV07qfldBPNwL3FCemjaMqubDhbatHhOf6o8QlZt
mtldVYubfq7tV14La1sVtbeOZ0aTjllHe460hJxJhWQsz56yauyQci5a0xBinZjcs4VUOCyONIfo
/2dVB2diMhBgjy9uAQsEivP0keCP8eqyvYtU9jD5BSHbdIjIivSYJWjvQVl2v7doHNVc7Hi05L0T
NPLeQ3lLbWgXu3+/1qRLV9oi1d7ToyZZDgB0JBQpuMzv8b1X+5TWyN3vQ0cQLhKE7MGyQd6Wrhdf
5WxdQmtxjVZUrB2Y3lVH6tO+qIP2MiZEbZiqpa3tqOhcmEZ0pkVe7GF2jAzj6dh4bIQqvuS1jC6c
sIV902fSYTBNCg5VKi01a4r2buDVNyhn6psm4hRR1XWw1XlLV4WD9q5To7X6ZQj+EuEsx233cmmp
dW0DCi9sUPN6GkGMi30lolm+qbUeLxz4k6Od5jdqeTdmM9rnuUf8YWofraKyiQmTOvoi75nCMdDm
GdskRtTRYj5bGje9MruLgTF8dPR/cNXa0oIxoaY1499ItpRzbibeXWwyNQ0R+x06JOoBhsL7LAcU
W7cmvtzldzWF5W9cx7lTDVnxzQJ1sQzl3cG9N3tDAAN1xFGBUn7zqJ2YpHrcLs8uyYc3fkf+jMMB
UKbau/sl92Ze+AqDymMyxbiH/0P4hG66kJ7PpG5hFdK+RSd1jm5SnZjIihnzNuntCNETmNZD1+b0
iYrAv41wvp6FIi4hGyeSfWQVbich+tucNKXb0YzuZYSfm5fa2RQTmR7AP/2txYlw45u9uTFQ7hx8
K15jUZT3kR281GoilrikrPuFs3TD0G8d/yh61ma06MORGcmDrTGaBkLeVAGomnEYyN5t0hx90bQQ
fNpLDottm0I6+81wr/36abAwgYepaM5GUqRPQYvBhpYJL3v2zFmp2IacIo6WyECS2ShRGpIUagao
dyUjVC968oOEPGIEtFhSC3ev4cj8s0iFJF1gcEuRMsTWg2w6B77MQAmM7E/jJcRr6LXTcG4KXm09
Arl1nSQ7QrPehibKIbfFSOhM8O9XPezxrR9nM+1gZmB9pJxThiDBTJN/3l8eLh7DGvSJziMKzGGM
b5QBYSWq+JElxvEX6TXMqYCfiWyz7B8FSS2GUAz9ZeNdm3gybn7fUEFGO0xU6bghTjA5cDw/Dn2Q
ndm+um1Te/INYt6vcKo+dCxc19Y0DcCq8B9Jss6vWQy/Wz5GlWmQOafQPCYDEV91w6fL13zOFgfL
wvoQhLSL4Ua56Hps71YtD7FLqneczOKfO3rqnRu/suaj0ojoITD93nDzwBgzLfi1fq8wghjdpTY4
2EV9ABOWwXBCVWZ1V3MozAPERCZ5WYIfSPQwvzLrSgFjXQEUcBooC1oWjdzL3EluVagS9KVJ+s9H
HSAmN9aIIWn7bwlnYVrq8rAJjOzVnjoTpZhF5psrrWMGKiCKyfQdlcAF2GNSH8f+bdRRBcYGMZtP
Fw1sk1poQckyYcluR9UTEFH7ezuFxxOyxgBQ8n+62Ev30s9hILcPPeHyu6mevoMYIJ7Z2buQTPK1
tBN42jMhagTYOVthJDv4O9aBEdidzZgTFaHA3R4WqKijkAHogMV+BHhL3r1/JnGKFqXUb8CMQY7F
P8JqUPjUif3cFz4bCh3dCR+cqwhuxa+dnnIXsXKXuZi12PoDCMjHEHnu3iPoaSoGIKOEcpbdEfEu
B53JvcMS9dBoIDtxuB5My9xZEJIwGAcPcxI95TAdxv2AVPqUhB9EtgWPrimRIrV5uq6abQDWChpJ
i6axiMMTEKt1POFBg3hIIJGar3NLYl9mZzTLavKjeveegMwD6DcqP7Rbg3MoXVDyZTxVgA2ZI9iL
L2A0XotR3VB/6huxiEkaH6OOwZlfEpBYcqU9exGL9Jdp9K1NQr4EjAv/6tTU5MJP1GnoJwx018nO
2OEacSwIFtiymdIMBmyi8KEDF5Do/Bai5FX3JceM7A/4mSUAuErWmS4ZlRUvQC9owuVbskMepF8K
tMFdus7a6NNKc3tNWDq/pgzPQW9ZB8Nftp35q4/SoxB0JCHTNhdtD69mhPqsNucbsxk+fI9qS3WK
xchBv+5rdLeCkOdUOc2xEYwGHSS32Yj5LXXdhzKRASOmwVgXnncjuGu2ZiItkskdb5ko0WzILkHg
PxpWtAnG+dtKaL3Ta0DsFcNdT40q2Rmg2ySkEsQK7VqIzjlHk30WmA861sh7uxpuO6frLpFj3kZl
0L4MeY90o+CpT/V94JMDwHrnXiNFO28uK7rwKMdOOUJTdmuFNq3oCV8CDiATa9dBBaDPGB9jp9U7
xhyLmlbGG+0G77EFtmXK2ksAP+o2pIOOMINUQ5OMOO4ARJbtfZvmxrvokj3xj495bF3rtm1grXUn
A9MfTmxrJr/J5c8d0ivHtZZoTTo3WgynEkjpRhVgJQZ3fhrzoXz08DJeOLW9aDu+/z3+/R76QlNl
RI9YX75dIz8ZJAfYqtwzgBhRCdl7vRgNhBfm+8kEGxxbaNLdhPQ7p2Lb81MGWEV1MyIbZEyl1qmY
tpbswWrLccFnfwnVvMgY8EBIYl1Jgbod+/swhenoB6TnWXV1ICN14vUJMNVQhfZCwnuZpk8Rh/BV
xPiFRADfP3DcdQ99cTPEzdKsxp1WAxga+LvR1WpO8FhsfJB1h276Y06tAmlUPHDBNX19plVOMPhQ
07HUOym6cGyEe6fzvrzKcc9i/Dv7LhIsGF22RWBP4r2bBCNsgA27N0K72NGns06Hd1UaEUjdFIHZ
ZO2nseJ6Ww7G2KH9NmAxkEVpJGu/Q/QY388ueq4EJSp+kabf5DStwPD0j6OXzXtD01pO9R1GYWuV
m8VbPFk/puPZqzyt7U1h0dwqBML7FEl4WKLMn5nNadTFPisu0dEmOnLefmcoIDYjZmWnrx1FBETG
ptmUdN7/BtNd2eV/Kis/aA8/V2nyohoFUWWFa7bbFn4/bvXWWCMh3wmrFZvZr8kwp5kYwyOSY1Ou
PUl2vQfP1UnfA4aq+0F3SAJ0cxMUJsIcBcu91BT/nfFUZySKqTR/065+iatoE090ax2XBHJiR1YS
0CZ5aVWu3kRrfZvFkF8UZu/AYhsUHDzhigDudet87za2Pk+AE7QJGsQJiYjO261q3B3xPwkx0f1O
eeX9rMv32GWI3rsICoeIwbVPTx4fJQsg9I01qcanSaUPFsfStvqJPAOoeto4K0H8qgyibzsr3hKI
cDs/xhxFF/8QayI7auJvKbGiH2ewRjILscE7hvldSWK9xDB+mp7xXA4lYvCSec3ESUZa8cVugTgF
g3MLZYFjQVX9dbo3Rw4j0vLmixxCC00GO7hhth8TWPHc7ORW6gpVGLqi2uZE3PcCdQZNsJBIMrDD
F8WIuJricovEGy/yHO5G0MdlAXKpWVVPhqRC14L5S9m9UfBg1SFORHv2A4iNcHMPGPuzzRucvtES
T80CH8rhLYoX06H2vqNqtPdRTqcpxX0mqCLhgZgPZvIni+ST8uTe6eeXKWOo1HSFTWeBIaFJNkTj
HB2PXBAle+MEgvvZyDzGlirlBFN9ujpGmV8hext997pYi8zQ2rnOKMiWau9Ty6VVlzb7JCFwRfh0
WYMFHdGVExMUU+zaGiP9oJe/K3GOXo3dxs9RH4yx/eLMNMakO24y+afNCu8ULGPfuWYuS7nvAzPI
Rbt1uoaACYDb0DD2VRmdw3HctFm4ARyp1gR4NXuAM4ldU90xAHZrO99xpmLOLGnnehM2PAuPPuGP
OMnIe0E8+piO3jlCOEg0FVSEUNF764MLXWeMvZPYZcb0XDeY5Ns4Z78Z+A99OcN7mFJkKdQtedj+
cRY1p/UJyrjA1Oh9ZDaiHjCq7th49GlpZtT8aUWYvI29eprYOgG/yIMfi2YbaW9fsWzJgroIRz7w
mmTllMVdJr2bCklsSdEv0jvtQ/zxK17rtKRqK+rob95yk2ivxrohLvAt1+A58lNSotZsQu8Qmg9w
acS6D9nROlRUDg2DunwcgK6nRrnWpicOZvwXFuWfgq7TykmQtlN9rssSyTnLHBpWs/kMOiRnZp3f
z9AOSyH2aVkmTwma0YEijCvZrJNyyAnPLdhd2JVA9fQvCkzeMaa7xG3McFYUaDhgi8XbaQJ3Aj7l
TO/LXmdNuhmJc3XK9oBQ9UOIh0HVj3VZgkmwW2ftk9aLrny5MCgT22k69RXrD/HjB9HE/U6HVcWU
oCWEKX73s0CsXDapVdeVZzIBi22RfE5lJre2DZzFncZ7keBYsMIedTOgNc6j7d5LSbdEapMv2LW2
E81OjQuZ3nP2YlRbIeAsGQHuPqKfysTBtlSQrah7Ik+IWjwWgYMVUD7UNeoRP+2+CWpc6cVNiGUM
jWJNrzDFburapkQmdz9wC4Rlizcja/4Q3y13raOhQ4SPTFnwho03GX3xjdZMUpqhuaHldJ9ieTi0
y/XrPRg35kghGgfpSQTYWU35FPvuJVMGOodR/zRFG26k2cNMKf9ki+vPdrxmPWIgXgnbebUsZa/K
qVzClKy/WuV3SOcUjUXYdlMc3WY2jb1qBk1ci2IdR+7OiOQrf+TMhDB9y6e4AJmE5mYi0BmwH/0y
36RryA2wn2tz47UYWHH9nsn4WQJuEGAmqD+XuLvBlRuq6HW9nPCA+DQoWGBPJSYZ6hpsBMmNw9p2
ODtUHjqcqhL0RpAk1EaOMmZA65nhPYUi8toH9bhldMAbuW28I5v6Ma/t9mxkzK7gHsxlfql5O/m2
HA7ZqC8Bi5SFIM4pvTeTQEGW5rMm4HySDORAIqJygx41Wc4jnTZAh7HNzp19gENt91GhbvPWe828
CnRLuU+rr8iob7hXP5pfRA+9yRKXDYYmSNhuLc5+ZN3kqb5M0XBXkoOwjTnvMdl0OS5i5uGZ4z32
GKK4KKhwy2iQP0QhUODI9ewNoIFqdlcACh/Y4GiP9GZ5NWz5Z+jqzx66uc+EdEe4mEVv+eql0XAq
imPl+phg2teJ8SovoPxMPV5ya3ZIjtZiPRmcr9cGOwZngty+HaDJzIO5J8J7oggk451nTkNEjjid
nP5p7upnND7Fpuw4/sdmQ97x7KtTx67OwewD7RnQjsgBekDb6OyrcV5xAZ5QqQdFGtwVdrypBlxs
g1/DNLS8BwTDCElQWpCDML0GWJ1dFvpcXQfLfpERz9/kaBySrbiaNcDBjDucOmVCxUwo9yLBYJz2
MHXAaWPDAM1Si7/exZ1bVuBcl5s087iB4Ohs5txpzhySXtuRYTw8mG3l1c8ltWKdkngChZ+UDsAr
Xp7QyLUxnWXdmQzyrxnDmHKijskzSQR9zOF/diIW6uXU+1AYLWuBlzMxsRrE2KUEezyCg5c+8biA
WGJUdxnVETDEyYEdBjbsMA/BgxnjKJCGN6+HzgUk29HRrVQHw6xBKdohjGvpWmf0TteW5Ie7Pjg0
dgiwxaCkIxIFFIj/Wpj3A5lK3A5MTESQod1tX/2F4mP14UvX6Q/dIDGQiu5rXu0yWx3M3H7s7HG+
JwMFv5PJT0+qQBzvjPuxU3rtrtJcQoxOMqIYRlTGaoo3zGGudWSG63EQiEna/I852KymfrQd/PyV
PYM3chSYCDNH3oytPNOibLZOIK9Wo2/s7sXNbBOyXr8J0gFdvF/soj75wOrFsd+sHkIaDtsw9W70
ovatkrHdQTt9VBWYpCC3kXqGdMWnjjw9AIohIph9EFlo0wrzI50ZyduedSx6FnNdm0duQpaVFN5z
LP+SCx6yC0RAE30Wa9VF+ygBWVnTscp9zMuhbHGYhQZX2O1xOLhtzUGNvdqf8wfmdtiAAqxRRl49
6SqkIrDpR841tCs7+lPQFuRMCemE+cdTM1rXyqZdLTAqO3NmAuRmcQSWsvctesQiVROOpr7ds8Lu
AuKBd8YSuKgx8RsO8+lwHLKbrixuuoDJp+yK+pqOnK3cDhE2uHj3kNKhyiN29rgl470FGmUS6Uf0
Sbyzs1Icwoa2vGaiOjv6M62I0M2JdqVbwNkFk7WNgzGy0nORjDtqv2wzRJ8liddEscaryqL9Ws1g
7KoBtENApmruMZAkwqnAtsz4YyxgVJCA0RbRS45aIVum6wTV3xds0lG+qQs0cPDGGLCfizDItl2P
BtWM86fSp2pDkIpMCVs3oEZv7s+xiQEl9OAwCgmrOzP+iqI28I14pM779f1sVBc1mB+aNhrI/WRa
pbDlfz+DFFhtyhweacRMYeMxSll1yZCTpi7XwPnVyvcQbnUTZscoj1jSodWLcNhZpKeu65yRuC3S
H9UNIGjh2nUo6psk/gE9idTN8ueF/HhAb9M/a6s+cbgrDzJA8JO62NusGk1TnDh6JyTKWVHe6QQ5
UyTQq01puiMgKF1bHlTA3vSP0bJdJYJXjrzhjVk6w67q1a2Z9Cc0kcfeyMY7srB+GipTzgX22rM8
9swO70AYos6uvfE8ZVjGXEVkOYzyDFEkkqCEjWl5e8BuqcHaLJydiuMemO+PBNL2zoAO0DqjuVZZ
/5PM5WsfOsXWNraKCoHbdJg3GjtcbXGuHxxAlU6O2CNFzBOEN4yKylvLTxaNNg4IlsVefQsRvRQQ
ny7dTJJ7nU2cm9S9P8rsLNvyEvqkbYLdoyhrixumZK+NqIa1G8cQhIxVaNNK5fyCQqe1570juRpp
Ybxy1JwupZ8x1JipQv3YYJrCLVfZ0zkfZHrHoXLM6Q5PY2hyGivHfd0XB47RZ0NBfDBm8mFmqeIN
v8xG3Ic71D0oMz5UtIM6GDHc+yCZ5mTcpwm/2LVnUnk9fLelJnkXmWVNCPGauDwkcKqIiD878hYp
Tr3waM3ELkEOcDrcieciASS0GuhgiBur8AYHLd+ENL6xSeuexZ+a+zIWRsyyy/MQZfsYqoYdrqwo
kRD4xfUc34kcZ8qMRTxC6MQun7CqYh0ohtZnmxt3sxENx4lQ1Xkef0jrKVbEbPg7yfzhLEzjLk/d
6AadLZCc9HUIEnuXJXYC+AH/eBNBC8Lf0RBQNrQOZ+wGWiDDNZRjfbLX2D06nDGEH6JBD+J4vNQm
b37+7SEeUB7B4shg3fKnD8gmS45VNqKPtl4WDNQ6WV3w8ylmwya6oyRMDo5snmRl2szE4r0zsjTr
ybvNi+iuyBG0OIz7wHhQqjZgtnSUEhaF5attPur0QzSKtHVKvWAOfOQF1tdUuV9OyPPoSoguQ7wQ
E91sazvmBxEFDx3praui1M+txFE+l1BiayAW6IdYuemIZDnyuSD49Jf80Nm6lVn2B/39ixHKXV+l
HxO1xXq0/OsQVhBFRpyhU1lyywnUC11DCJcFO9HsEWSV+okMcXIMFINCxOq7qZv18+h04Jyr6Yhn
5gbJPoJ+XaltRhT4WpXIe+k8rzIzZCcBN0hGDuwS3vfrNJJrF9H84NFjTyJs9V2VghykuOoxLWzz
OUKxrvt9zmhwbXdpQQncLuKk5Tt8PJZZ9GD2gq0VJai3tGz99sy4alxhHGRVJyx1ZSloT8r8qdsE
nWsefhRJfJkbPAYAOP9gV0BYCr9V6HdmEBtkCtCOhTa3Qya/pnx8RNCDN7LZNR2SVmt6zJnjbzzj
PiCQwqZFmoc0e0tCPZDK1NVaEsG8aXNYeV3fHwk+dM8R5/QyTJxTzIKCMkvhGkCKPRN3lpotgXwR
3Ae3gw3JZCZIyvdC0DTtJ2WwBPWnefA57BvusLX2yUDAKyF1/qFBkC9IY9sHIv2gX0wOhAnHVrn9
X4/gItpY5U4MXbGHAh6ueggaI4mu0H4Q2zdYipCT85To5KN/b5Lqx8vDAIZ3OO+9IXtpECEPRctG
XQJOQo+zTci2DBRQocEPaPSqu6zCMji7TAZlRZPFoHUta5yNFi+8EZiHwfRhuCGJ4wWzBC9JJjNs
rBkFBurDzwS7CDXoXR579Jxa5ypK67VvEXM2jcWl8IJ2hdQ6ooM8b9vOlPilCCdI6H5uJpSVnLvM
ihNktk7oS69k6HLUqzES9i79oRC3cByjGrMiRDKGv9jiY/NvnlfPDSyx0jLSs7ZAC+D04VUoOhQi
41miZlw5zvielxk+GCd7k07THp0u+hQJzkqDSlh320rAwmlV3R/Ik7oNJ+9Qte2TadGSZnQIQCG6
0ZS7mIzKv3UbjQCx/He7CD6rzAVtW1/JGn7SMSrozGhKEEr5mjPknkT1qzVA62CsxFTeZVvl/ufW
ELiIMFcy8Bx2vWxxD/kZrpg6RcBAN4j881WdkQzeAuz1PZCIoJCPjsK/3A8Gpz5K7IApMUa1nvWu
teEmjNdZVu7C/743MpxYGUph03FeWkVI/ex6+TrOv4zwO88kaiPPxEBAlxJIIO7fVnggHHscKzGa
LCIpzmqyfxLZ/1E9gsO4HvXaq+odE0VU0QG51CScGM4HE8DPSJBR3dAURaPGToEsNsIeU4YcRbvm
y0g0WRtVcETPc5VRW58nxbGttPt7o8fGpwzatNE3IpBzSrAWzoTkCwvTy2wlBj4kAzm7946ajEpz
ao4FKwe9VQdpLlOWFlfIuh9zyFj9S/DeD863lBb7Uu9zuqIhko/yM+QIv+7R92QzKF7cFTb6xXCf
iTkmR53R0IBsGtvXuHM6bty67elRec5KxePvuvVcFAuB/ZhzE4Q9RvMlvAdNz44Xwt0jPsByJyYW
MBwPP1Az4BbqkRljYT+mIYOkgta+59NYJ64IL2n7Meb45QdXEOILmUXyFDqzwvuYAnMLHDBn7k8Z
TPZGheba7fQ5p3zckx7ypMm3Oit9GOEdnjqr3oGCio+uGv9ErUwZqgUejZdyHXhx/4iqHpXYkF1y
VuYpSNt9M5jXTAdY8GrUmS3a3LXMhpMBukypR92qjuUk2jiOGzAmWUMBX6UIiFCy3NFLOhIKAUiv
gfytRbf4Q2HWJfnwHLR4B5UxvOR0f+CxBVdHivvMgbvThv4XqzK9YHtGGDOxeXWGRrAUjcYmrDeq
421DCI4JI7buODpioLsCSJ0+bbj6m1Q3rAQdXPvSIEiLub06cOygL2A58cYOyq+y5hfE+UvDvJSB
JhKtJGmJHlEgc8LmAD0xA12enZIek2dGL8xOGoQTffOtaBIPg/k9GHDVSlZRngJz6479pJtQ3Fgt
7/FxhjaBxUTO/8PbmSxXjqTp9VVkuUcZ3AHHIFP1gne+l/NMbmAMMgLzDMf0NnoWvZiOZ7dMVr2Q
SRstuqyzsjKDEeQF3P//fOfjUqZSb9d2jOQ7opITW3Qz3BMtMr6ZiVU9L/ugQJPZjxwpcKvv2NJd
NwFPWO3dWPwer5wuJDIXzwdV1vVuKme1lZy00hFwvkoH9HuT/Vl6M7J+FBi0Tp0qJjsT8xQEcPR1
ZZQsdys6nZoLxq7KrNdp4aG1engwiN9gfmDmFoBa1AOKr2kt39b1kOX172HyzzLmVyuUc1hQWfEL
MX6NXRZ/glWWtbIpG6JTZYUXkRL+KoCzw9j2Tna8PFQzvhEBtHPlIy6t7eqNs4e9mwMSSBAdJaj9
MK4Ju/mAlaJi+96/DGn71IETIa9A5DQsTMi088T96qAdgQS+LY0/orpw3WCo4qidxe2HsQZJqBno
CsfKdbSuzzxp+qucomT6mRGypp7NksdcjGnjbKVX7BeLp4Dq1GnkEL5xowB/LR6cK1fWD8V08Re0
2l56Z2eEOcb1vU4+ZkueXFpqUVRwS64qzafPdW5SpqYcsFD4V8RZFNULlsMKZk7ZvrOn34fsevjc
5MHO/HA0ZGXYZJWQFPN8k9QfNm/IjcvGifd++y6Z7jQeOcE6W17TQg+bWfNkmdwaT/8mTVDpZ/MP
X8V1kfp3JgQ8zf01Eu6XdohxO3W7PA3H41pZJEGZadMOzJ9ZPH34XbhcgbwtlU8ui2FtE/k1Wlv7
nnrWMQmRBqX9axLgFQ2fqmT6lWPX3zfva8ZppRkQ8vqNdyuL5J1DZ7OpZSd22n3nCSpgIqf7dbDu
LdShwC6MnVsqsJ0LTXdHEHYNCOgRsgnZzE9V9tMI0s5wFrEZI1jtvE8EV2365vhZCZkjSYk91Ufk
J2zni5UZHcIpG9G0OjrGzZr/mpm5Hvqq5pw1kYAbEyamVWhGTNMx1a2DXOvApQlLlvSCQ6sUOt8B
RfEqq3XrmU3jYL2KoglJzzAJivs6OVnNC5XCqMmx9kqOTByisIw4LGXY4hzszhR6rzxJbN9lBiiG
i2C/SDsy2Dkl55Qoz9dhXDzGpfpDaXRDJiXkhzxlMrnpkjBABoRZ3ZuY0CaMdzhhk+1r6SosyvC6
F4O+EC01F3WEi0zxL0HgvtkrH/Gciu1d5n1bLiq/ULW3k6Afj2/4c+IwL2jG6hUAnmhTxDNmZdp6
1ZXR1vaYmfiMI1kATOygfLY0E25q/Ghfbs5+Cf7gVxBzbFLB/ExHtdwm05jhLmAirwRTfY5Z+Vb7
eG35ZnftPUsJQILA/Sk9QWFkGOyZ8ZCx6Eg890gXktXdrq368mKyiURwJQFWLkssoZacoYRDFCqt
kCPNbY7yPyh49q789xaP7KvpaFnL78Tp3rJEHbjYPM40hzQyIhvr3vPJHmGrmJAmAfK2RDEGJz4Y
RHrLQmcEXOWTJ+QxVnyQfIYlFVLzOC29q6KKrAN1JQHuU2c7l+O9k8v23tLkHN2kO5XsOL2yp68t
Hm9FO6S7tuYiPE0RTXDN98yKwFpYWWWJDxSsCT0W411NMIvL+4w+oLK2nF/4nYpcnGyXeQ9mGnoZ
+60MmTj7vfyGpvP4Q+J5QIXBrl/ZpiNTtLZ1lX1TafZQ1cVT5o5vawQ2wEz4uw5lvRs4mDWDOsJd
fGddmJ9A2Xd0E95Jpxu2hIn6Y+h5Ozkj8WqSL1qBfHwz1bVCo0qGLgpAIUmuC2KOWPOXq3IgvdK3
iKZDUH4WWTexvVpn7VovQDm/EmyV1GyN70s6swNIXmzEtxtdks4QT+vCoEABeax5iQJ6YCQwMW5b
Z58RH01nYQ0+mzf5W5RzRO+Aa2lfEh+yW5gIVZ+8333/p5q7F6fjqG5FVJZk/X1j6fOQcwGp5+oz
C/AtluIjmLOcjyQL/rxLnF2r0sfReavt4ri2aX4NlL/R0U4Qgd7kBLqGHnW+NX2NjviouuHOzd3X
XnCQHFOH9lUPU2i9nYmgcm//IjL9JDpon36UaERVtnNqmFnBLsH3NBdJYd+yJhi3kpnLLuUP1tZu
DVhBtxyvXGuuXpdBNWd/4v9hNnQW3nSXtvDfOsaLv6qIdjPi4zFCJaJ8GDJpIX7SdsAuldHmPLxE
IaNTeuDEVVjk721Nd0XWtBzE9iG5v4T8d7PXHW4c4i0kyxbjlMAMPBbptZdCsJMB4gHZzVgh8JDs
1V1QjWzaTShDthLZpFu/hy6Dj2V5o1wcMKtOLghhKn49t91Jfe/5NBxplgiKmPU2ixDF0HrKTZ6y
xzrX5g3K8GtKSLb3chcu3iutKXhzU4ZG5TvIY7sfbX4lpiLQ65CjfH5cj7/t9fOfaslvwzJsr2S5
3I4gYNu0yxjiil8AjeVFhgRdOsbu/Hji6nDUPsmJvUeVd2enxav/xEwwPKI1xYCcAS9SHRXU010z
D/dr4TX7gCO5w/uO4+VK9N9SJ6dkrdtmd1NnDjdL/Dw6+WEYR+dW4WnyJCHsQPOOtxM4OZV2J9Fm
fwQ1nH3/WuQNJb1DgmVL39cRX1I5bd3Q/2gcHjctqOa2SAYzOG74BjvhMZLiTzSxApJttxVTxmyr
xIIUw4oD1u09rZ4Q0L82Gg8Tmuht5XG5qlprN6b608tLBirTfD0MRbWv9CC36wCQ7O9EhgIjCFSw
DYXz3ghrqzmqbYEMXzKbKa2k/mlr0WJ6pccFA9wEvQX+SezGr0hXlz8ZW/ptGvhy70Iw5QbFE+Xy
QxUKB49hftZUJu6hXWkfcMSFVubVCF1JLBs1mI9SbLEpEsc274mXNICDY7Rtbx2f6bNcWFiiTTDd
QdZpwIMOhrAjWPcrpkoqjfwP5WJTHANmCWPwajOqPzQeq8cae9aZ3HNVe80GoqHDi9K/NnVYQrSi
jIgpLfWN3aGAcCYVC528hBharfZFtVhLiHJqFweKzqJzmfDetjNakJWn/KuAw0jkQK1GKZvfodfH
zJG/4mlhsuXgHWwJ3SLi8NGeMzeYH9J0Ok7ZwADMWLyW1G1JiDefbePzDalaSjFy9Zsa2s81oCun
9lLWe1yfE1HyilD59U3NQn5TDLwEakd9L+FHhvZCEqahWtI3ATL5jK4328wQQlsHhn87WzZ0jG8C
WxJzXEnj0cBGcEaPtqXQgdBfQhwrSJI37freltflibfesnVi67R24aPlMOMlgBF27gHPhHUVZ/l1
Y3rN2G0QpS+CF2b6MI7Dyo+msJiCTy0FJZwVel0gQkRoysKO42Tr/55RwtPXQ1ePIFrHSpw91ctc
VBxhMrz/PdJOJoGDehicH1XrP4pvxH4svWAr8u8mYKBPa9GmgKRII1hHLoZ6E444uyjcckev4KFU
ET+r7T3vkIhzLUxlIGYuS64XkHJjodBXVD/F0BJw2M5+gAPbWHFFmafD8tKR9sGue4Flwr9fx1Ye
RIxdoV6dzaDnjeuU9yp+96f+BjXKxUOol7UvVvSHweK9I8snLrApzglmy16hdpnKXrRix9c16W8y
Je+S2iR8iZq6BSEUShUECOG47peEfVCaNvJoW84L1WS1V178mhxLkzQ8X2VDZwM/zvlgfKftZ6V5
ai/wWaMHPecL5FYQ6Wv81cYglP3iVSzckpdK90dtHihBebE6/RPLBf81f+h1ho8GdudK/QSN9SUa
x9+PafZHZbI5jNIGHHNz9Bgrd25eHTdlp71bhpwnRS7wDDhKCDmyOf+7DJ9bj0ArI5IbFmc8pEOQ
8SJCnp18uMp6n7lB7L2xfgX3fOpDeyAh9hiKvtuvUv+RM1nQNqeVw61AURp+2Aoj5oAHAf/xToHv
DycWKCvfJ37x+XGG/CkFfQL4Gllcxc58YgbzA9q0q+JfPL7QiBsNjklPfq2m62/yzYv50aRdkmx5
W0UByPMxuBNLUUxZdnNKMSe5pXdIYqCuJrwARgAvxs2Zcz5fTn3WhC3JtaAhRUrsbugQWHV+H/Ig
0XCMJU5pxzzgiX2u0bHT+XEMy4+WU0E6x5dlzT/EyiPJmvd18NFJruVThAXDSX7lFu+h77byLk36
0H6oJr4X4i12PvnEnSfeggUOIPyMbAbDM0jNLQejbdZ0vzxkEj3NjtMbgVkK/PT4Eo7zDWv6bRMY
oIIvEW+ynqr3lnLgK811QPXdBZVD7habEuqAlwynU/swD9DDYudU4T68YzeyM53cZSEeOHh8dqO7
C6L7iFFmGLsPClNJ5XBgMFSCN7OC0NElKtAZp+UTCe7Z139ihzXoGDo0tNPgM4Xi5GXZUcvkTTVo
HDioav5kuJF+1FDXHOOvHC0PiT8/x31+rnI4zvZey/FHihdB3RFPk6sqzXdZzscT66jrPS52zB1l
uUqs4FZXt8vCFej/b+Hq9/xfv2t6LdM4Gf7t8Lu+/Sp/9//tX2pY/+1f/7L/97+Of9fbr+HrX/5i
B/A1LA/6d7c8/uaZOfyvUlLzv/y//Zv/5fff/5ZnNP///Osbn/Rg/m1xWld//cffOv388y9f/Z9K
WTf97wRN7/o//nv8n/+h31/98M+/RPCPwLPtMPRD6Qa26/3vQlb5DzukJgLWO3QYr7m0rlb/Ucgq
/mGDiwV0rgrKUGGB//ovfa2H5J9/ucE/lCtDKl8V/5hSrv//Usjq2Oo/dYnbUoQBX4QfBDJ0HKnk
vxayrvXMl5bxCYE8Q+cpp40YqupCBr1jJBKcpp40g4dRa2vZ2UPdv5U9kL6djrRBOmj9kgBjDEz7
snEQEcZGVD0s0asUJWrIv19D5dNgUXq0JogXluGRU9MmUnb1nj9S3/etdC3OgnsW/8DFmIcI9/ms
5RZGukyN4wFPScsHFEROMU5l+OLY8rnrFsTBebSBdEGAwvObsmLQUWa62CbSAjo8sSOItbwn+MCi
oXPpTdNOejd2CZA+LqOY9bf5vLTmxtNtFrYvlKZsAtzNd/5KxmjO0nOlQEXmPH9cNaO53KdkMkeC
43OIOng9TQR+xFKA2xY6TaweRXopTdmZ0sMF2Nnb02wYmKMT93362MhlJYytw5xRzuy8x/QBxco/
e4H6I9tVn3VTvPFg+fFCcttrn/zp+/J9aKQk08FiTmbHKa/CbSzLOx9+l/t7eBPOGOVHnE/R0HFz
BdHmZMNNNKRfiThuuEyUpDBKgNF/c8oejDToqYuZzz0EfChpFgHneu/oMozcfV79ZvbhHjIEJAy7
nG3SM3ZyQo7eQcy7FQcT6/pTNDGPpXeV3ZR+6fPYDEiJm5yW0PviR40kFDVSS9cVlxL+36voYAgX
ijgHE3CKEX+UUfARuOyV6jz3jkPsINsAke9KONMO2dlDkQtcxqZxNcdYEBXVLx2gtvAq8ZhNeuTi
hDKHHOcVKVIIzZX2uzCaOdM7csf4CCcruMiGbfVdmVklI0xyPX7Kb3oOH9RKCmwsFotZf3aMwts0
W166nkBIxc04FDlxnjo7w62zVyS/cSmxWnDiirdTiXV5Yg8eK+yrbRo3u4ICDw/PXU288Uqeu2F6
i6XHEmIEb5Lrp5eu8JF4Krlb3jRD/Kuq2GVaQXXSqPKTCJ21lbAv8uf4oymYTGbuqlFH8Kedj/Ot
m7Yn1c43saxvw7hGpKsmLvdcCAJnvEm8/g/7ittIuccp2OeUXJwciaOffTbIP+PqrHlvVs9FUDJH
24FPOYmdDbQuPG7HdDkUNmVxawDcVcRMwuOdcNzPpRIwm5FFQstiINi36bHl/4jqNVhHKZSkHu1a
sz1sNTYTz7YOnFksvGfyNV6i6zFW15ptaTkHPh6LjCFkaO+QjYorqDwW8KNCAL4AZ6+5/2b5Wmwk
soq16S7xRJ4UaXvc9myHmWawP1eseimB3qiUB0DZgpM4asp2UvjFTiVWtiVSfZxlIndWerHiKN2v
PwWX9ZPTs5SHombnnN/EcYavIuBExVlw36SruEFc97BEYKPJGbGVIIGbNJu1Ca+raqx2qd9QzHHt
4e+8jedr+rfETZZpNjMcIVmQnT1n5pZrM8oTrN+t3qH8znWOafo8NElJV4bHEVXkH9Ma7dxYQ9/P
TDkXHTyNYchq0qcsd9J5cmU5VXOYZNWcs06f0wmNDgcO0shryNqnOlRxlF1EpRno+8ZJQViGjRRb
SxZp28hf7soSfVVLV2wIa0A7mHUlZEUWcDpGuIV81/mqUjs66DreZfN6x6d43fpRcHJmLnc4bcMr
4iaM92MOdwzlEJeneFeiXr+uYe1uCvXM1JrBXRl8j3YDRBYOT5FNxp0xNtumq9h8U3zKDIm1FN+A
TC9zND0KH0o9J5t4La1o5Tc+zGf3tuuQFLjivlHhrePM306KSGhEHEf0PrOe7VgBqz93C+tfMcbj
fQFiZg8qv6BXuJ2Trj64jv4pS8plRhOfXBZoHD1XHpZXJA5dX7HFnXlOjeP04nFrz2LR4PmAtWwd
Fgg8BrON65fh1n+ue5oU+QhYtIx1ZIR8cvr4s5HqXo9su45dMj5Ipj4dqnv+tN3rPNPBzlcJvRkW
klo8sM7Ek3esGPuEsvjR07ieVlqnuU2N+xBlVekTfPF6yVsPLJEAznBqa6YSifEvionJgMt/7psi
5q48edYRGPV3poloZdm4bgHEl836wc8F/gTPL+9GmeBTd4Kj1Td33UzKqHTax4Bc5IZCX6bQLqRw
TmODfzcTTueb6Oa7poteUp6JOmczmk1Zexp4os1anGdLUSOcRkd/mj5T2h+VRek4DAIfCuSLNHg1
qPUzou0z9+ah7pdNlbLswjVgNAkzHqdoPvjh+sfupy+LUit4MbETZfzYTe6dFZRg5GFwioYk2DWt
/1WGpqFv5LsIQ34Rjr7O6zE/aq4YaUzWaLxkhbpt/SI7pEQkuBEwAh4/M+vPHKIcIC1BrQ1b6r4W
T543nKoC9i7r1VmnA3YWN3itLe71dUG4l16lo/CSR2IZ1V6X/Kxb4lgRaNu6QLTbyWVFBCeXX9MK
e/RkPD35jXquu4T9wtjVWx9pAzFXnuP96iMrX7qju3QbZxDrfg1G56qLBoJ5sj6Iahq2AcGTS74O
EwUqfBQyxb0kyNVX6vs7kwT/WjzrQI3ooRgq5Oos+wsqjmAbguds6eed2xD3WsmoX7nca+jObtk5
gkZQJlLZu7JnxDeX8jg5fA3zhKUBzJJ4VWsq5rl2pS51Bma2M2aoexo7PdV0RCAa4XpcZ4TMuL7u
p5WG5KqOKMvl7TMCeG3yhQc8OdweOgPBZPVF5KpGHK8kybmerrWeErNG00SYzkd/nQhxCh+LSZby
dJ3otuM6fqNnQp5NpDRzy+CrcVIaa3IwSQaieIELx/gFI/TzQXtZ+QiQoQpPqbucV0Inp15SJkzY
222RC8ia+6Nt9ldNYgj7pNYUfyGbVznxI6sfRgI5bDNQSqj9nNiPYTH8cfFs3Dah8xmsesYH4OPq
70BbeanaRzlcTxZAUeiEcpNlbHQ7E8pGenjo1zZ760YGqEnN/NVaS5YIK5qfgfPhGNGOUlX2IVIl
03g/pEMDPdWaFycaJUjxFDMZEDoYRZLNe6buPO1Cg8+Ebvjvv0SpXdqBgFfSGV7fHYT7WK/tbnXb
5OhFtBN1fsGhw8caTh6TvP4LQ0u8p/a5KJn/yHEqHt2OZWpcJfqcLWO4mQOXxQIxI5E72EZHMMCo
nMK9t65P3hIB57UFkSCLT6tVRhfyLtPRD9qYWPuPV7chgGETn1W1XNeqVkTMplMt1vFsO0GPO6++
dfV0zSWluulrL7+3AH/9SvvXq7Pu7Zb3fxZl7HQ1teJT3s5H0STthkHlF7eL9SacxE2bVOd8dStD
2GwGf2GO4djoBJpHAN3gElAGwv4RdlcV9Zb+gVZfFPUYe9638YYwWYsJPr5J8xLrZJH2F8+De+1W
FsDaBai2XXANG33nPh9j/kxYXo1NSPcJxnTifQx3mIoA/KGrl78LkQW7kDETH6mlv1CpDIzvYMih
Q8I6REJ/91M6bCPqy7Yk+o5EftgX5a3YrJPbEWmzz6gToJoAIHcdSfusG7LbdakZBaotlPc5ZwFP
P8bMOn5izXIVVDQt9aAIs4CgtFneI2am6Jt1fmP2+qyXuEYwDR/Nzn822/8aDECBA8xgAdXffACg
QG2IgcywAw5Tw9nQBKSpWDsBGLiGNIgtHsOjx2kJBiFu0mthqASaPlglwCksC08PsRyVG3b7yMBA
PauETnF8AHJICZHuytqFe2CWA0+wwj0csFlARhhGQgNLgB3iHrWMaxWQQgNUWIAVnEfJn/H7Swxz
MQFftH9TGOAYo+EyLENoZKAa3d/MRvFaG4bDBeZIRZhsW8N3FIb0qA3zQVqK8IvhQFxDhEjDhhR3
RHOvWkOM2IYd0YYisQgbC2ltg8aet5CYPF4rePpqYofSg6EUhkeZ1PIQNT6MP9gBZqzXqINdWYbl
JewbdxeVC/3WM5N/aViXGujFBX4JmS3mUEqB3MS+CK8WIJmxG3gQNN2TX91Tcnt2rBCTjuFqmsnG
cLeud5SytYeZqDdfR37tg+NEhstZWXE7htRJDLPjAe/4huIZwHkWw/VoTWMZnA9dlxj6IH+4RF40
KFBtmKCw+eNa8lgT99p3hhpS4EMNIErc4+7AtMaFRNSsXdklGuZIKcHwEAxpAUdiGpvfWoZQktkf
98U11NJk+KXJkEwJSJMN2hTlGckTu9+JQ5mhCHcrBrKGhQoTqKgWPIqhWMUof97PhpxqDUNVGJrK
WUIkmwwhe74BoELM0jDy8MPsfVk8wWJDZfmGz5oAtaKPbHydDLvVG4pL5xCXCrCrMoRXbVgvF+gL
zPIjBAJzRGnxzYxeGzv/VSjOTWwcWIz9preeRuhp2tUAZashy3zDmCXAZrELdebj6rF5szosTSzD
pcHFP6ADY+xP9YNTR3vwuC8FytaBtKk2omOLqCVsaCjBmZIETnMZl+8eHM7CQkYvIbXGhpSzaO2T
Xm+S2lB0DJTRqRmyLrb4on4xZinIhkHeJRq9kXFFtzFHsHh9GLNcbfJ4uoPTdU4s5/h5YQVNgSCD
SL9lr+yH5zwKm1Mw+wfHq+9bQwI642iqE53vxlCCGlxwMtxgZgjCWAPjFgHFCbnhC3O19Q1v6NQV
SoeIEmtQxBwksTBs4mgoRTstn+O1uWvAF10wxrC1Pjo/Z7e/5D+jIR3LNr1J/mYfgSCjvHmOrODo
AEf2hpLUPijBONFyC0ApACkVQKVvyMrAzd/nNdR7Am0fraEA6fS4WGvz1RsuczSEZm1YzY73Xgm8
OQBxxiHHecdwnakhPImZ8dtT9XNi6E/fcKCtxXSE4MNGSG6cxdK0fP5YRs/YOPckwdnQY9hyZRXv
WRzx7a09HKSGPV2BUGdgVJUlNmbl5n5B7TiCqyKpQLFdGnSqGOer1FCtkAxEGb5yr5DHAF8l18CD
DQ/Exo0+GMdV28Iwsv5wPxtmNjL0LML5zQBOmxiu1u1NDzqMyOiVCAxL+8CemmCi3/4xFnVD5+aG
06VYuDLc7mII3on1G1vAyLiRyoPPoMmK2cL2avyZDQHcc2bdqDz5RFiWHVpZnaI+8I8YysHL9m60
TjsrciCKK04Ba0MEgTQk+7XqA9/Wna/6EH6IvR9zO4y5/G2ipaVTufg+Jgblmeeca7QlhPnUhe3r
qXId77Rg+AGox0HqyxQllYuxhgdusav1ObCoPGhGM8B/6oCodbvPDFO9AlfPQNadoa1VVrN8lBYB
9v4jXkELnYJycqr30oEGL4Nsr+SGDZuuxR9pK2cfKxvObAopDOl5WTag32NfvyrQAdZzy4VR0uME
JM5DCaGS4cZdQ5CXISx52ZLEJHWw6+JUsRvhfyENe05M0CDD7dZmqWehZNCqSQnuEsWfumFfGIZd
Gpq9ibwXts3eZuSdz2m7b8jCxzetoeAXt39cDRdfGEI+N6x8CTRP4n14dsRuNTQ9UeyJoK6+pCEL
x9jmtqlttgYLGL43oFzs3Pizc9WeTc0rkfPvHHDfeFqa8QtvPKhOQYVl4TQY/atbThQ8QQz9D6X2
Mpg8AG2j3FXcz8QkBaCwbgN3IB8DbIMJW/1qLfkrMvmCgqr1nv+GWsaPvv3MiSGgMKFCjmCCZxIK
ymQVKpNaKIkvRCbHoAg0VAQbfJNwUEQdENOlR4/ww2BSEF2XIXxjWY9KeD8WXc87nsxEI4lNAS9T
EPgaTyy2FuIVdDUhjjCJC+B4dL0mhTEQx/BMLoMMGd9KohqjyWw0hDcGk+LwxG0f8B5jfY15TDYO
wbjsjQctXY0mAyKse2VSITgbAuzTJEUWIiMz0ZHFZEhKwiSFSZVI/Oe20WtZDG+uWpM9WQmhxCaN
Mi8+nG9tuBea5PKsefI0rQCpSbFw7mCcYn/nJt8ihYuvw8QJIpJK1kgYzDV5GJeT1gKozc8VjvQV
exEh+fLcWyfM/RbsAbkakTC97njO7wu6WnBxD5vBbIaXnpS1SeYIIjqDyeo0hHY04R3eYMfMdjlZ
zW9OQM7Zj7HWo8ri7gYyOOBaTxARHzyi1PtCeYQ/YBUhve5xRfFg5V/Mr8wLohvoKGDcxYJxuR5V
8OauJlGdTushh4+70h5jTd6jnskpdSax5Ln9W2YyTBVhpkiht/WJN4Um58Rt96FxrZnMa/WJFie5
RiPyOhGOclAGiJq3TJHcRD7pKYsY1UScShGrYgYvdq30PZgC66tGS7cVmoNYVu4bF2cgHWdvmphW
b/JahHVuM6Y++yHsPpXJdK2EuyqT8spN3gvXOZM/ImAczvONZ1Jhq8mHtQTFiAPQsGeyYwEDBWLz
zqYzubKMgNlkkmaSyBnPrTMviVtpsmhR2m/b0JKM9MmpEWU4OSa5ZpsM20qYLTGpttHk2/K1uWe+
/SSw6+0dk4HLTRrON7m4yCTkZFGfgUvHF24jlCiToqPIPNtMPkk7fvbjfHnUJnHnEr3jR6TZyL4j
bUMsj+cPOD0XFlYghMRIe0Ca2sNVAigymFxfsJDwS0zWr6mggvAY1Fs9J+yNiQSSOCFkb/5qTtxP
m9hgQnwwNznCINUW1JH1s3rVPQ7V7Co2qcOA+GE8lfuZOGIwclPxa0iwikIC+gE2riS/u6hL3fbR
baHYPNTQYNWTRdSxMJlH83J0xvRVevswZ/hnm3RkaXKS1HQPhwDmkFQh2ahV5luYEHQkBCztbsHf
OX75LWG3Ci4UB8KFT1+N+5hcDtvmcVM+5Ca1CTr6JU2OMyTQ6Ue4+GYinugKoEtn5BQpn8vS5EDz
jJG5SYZ6PVCV+fHgxkJudDAJ0oEoqS3LHDkeu3FhcqamBpKwKyoe5oO1yaIKk0oNJfnUWOeYcSB6
lcmuCkKsjUmzdsRaU+KtyuRcseOQeI2/nQQPOxNA1q4mFetbZDw19xghOTLYc/Y4RAWPFRPST2fs
+KVJ2Foma4t1VGPnISJkcriaQK74O5lr+nvRd5OVI7bLpFxuWpVQMrCeKpPszfpVnhwu9p5YPpt+
JMqZZngt4Z4da7rmPKA3AnDtSpvUcCYihFJce0tH+ght/RveAGJXEzaeTOqYW9hnLNNqH0CsQjyS
KrDE2Vev3C1uFMFlXnicEYkyx7EJ2Jt0M09udYWd/A1ghbIJEtCDTL8Ld6IMLJ/AZ1fnLhqJIWrj
KBxHhuqC2StFKRGzmN5krFcTti75YQUhqCG85/VBEskuiGaX9d4fNFV+JrOdh9On9GJC8TC8SfdG
Oed4xUrM4xHLPy2bhwUJQ6oZsRWNgAz38eCnnEP/Totzlt+MvY+pku2hXZB5aYb+qfg7ZS45CBA0
XakMI4NuE0ZXEpS6YG0iLKLmK4H1xCTXfZNhz02aPQm4ZmVB5u/jgFtaZVLvgvh78gsulKnMSvsA
uBytzRpK0iYyb/PGbcUlmyp/N+b8jExtuw9Q2sC0kbdne7mnre3FXeht7InkN0TzicO2l9No8vo5
wf24JMHvmSx/cM3q/gf3HXxTz5LSI/Q/WKCQYUUNmMVLZJ08vR8pStV873nNpYe0YuUxS+e1HPAL
svqMSO9AbIw19Xgr6x564XzkIiOQEn+2cBcGesNSgPi/QFoAXgaaZTwGwhgNKCJwNlZafdpyxIuH
9SAVrJ5qY0Jg+1JuHbt7gYN8pkfQA87Cm5AYg4IdYSuwlDzwIIGUnZzbdWQqyE2cJt4FCYPDeAaT
EwunkssGcyp8ON1bY8wNVXkKjMmh4YQ+k1W0g3HZT/wsTl75laXuNxXsFJbWfNwS3/sMjCGisrAt
gJ5uRmOP6Br2U4NHgf1k3BLUy2OZMMg6NTuKg3vz5CcUXs9IKZjPX/uxvBGCs6TKQCaNv6JOMFl0
RmmB2iJBcZHXv1Z9yNuRggMEGAkiDNsYMaRRY6DI4HcuNqTgn+KKu1/kjI8LS83jiFij6OaLRLSh
EG447C8jBByFEXH8beTQ02O1ZNcWRVd+h4Wg0B1tefRQoSs/VQqxIminodmdNzviZmboesK9CPeZ
21bGC1L5LV0LxhXitfa0KRN5mxiPSGqMIokLpyoAC6/EOm9S43pJcyqKGFkTsYCw98J9ZhwlHrKS
BWlJUJLErAIBT2yMJp4137gNu4qmD02ALXrrjf9ktZ23FCGKa8woDYqUwrhSLGNN4V+AtxuPSsl5
ZFjWn9oYVhzjWmFR+LYY+0qnnXaTt9jHg6b4HtYeTKegEwlpS2HsLf3EoQRt0ovtt/JURehmLCQ5
6nepwvrsyvSNWHY5HnOqXHEakmsGoGNyQcgowQYvt1Yb3TkDDqc2EwXyGyINtSt2nuiZ3fLQGMOf
YZxOoEiGV1Tf3UBhYpqs702Su9usmrlpJIHPxSDD3+fYD7ENreX7tFrkGDuvsg59/Oq1iAYihgfF
s3nBMRQ3TjTPJeXnkpa40v7wUbltuPOJ62wyiaU7mZ6cjmaYPIFe9P1rRnIQDg2q+KD4Rry7F0kX
Hgg4MP8vg0Pv0aYqKzymlssBXUyvXWEhCS+9OzqEHvDlvLkeR+9GttPBrTP47l6eqXnkJORaNxgm
T7QJbeyBWHNHHsIj4hUkEQM6lGGbblVP8yzoHu+qbVfnHJowhJ5kX75WCBOZTUuiPcUfjOI4E/Vr
Wtbvk8Z64xTcoPp2uek5ZJnaty4BLZA2Z4y5WgJGBj92RenRAje/6O/KZ/bd/qiJI4/quGl6tDGI
trxAgNbHdC2/G3+4HkIk+Isf2xjFfLUZF25RaUjCgAN6vdODveexp5EG4IcMAkIt7He19Y78f939
T+bOZEdyJE3Sr9Lo87BAKpVU8tAX23dfw90jLoRvQeW+r08/H6NngKzqRg7mMphLILMKHmluNNNF
fpFPUlwqROPazzyL3myHPGIiUQlkcTDhPa3Mo1tJKpyzLtt4XKvX7Vhu6L24U5arVkiqpxqyYuHh
yCVjebKaadeWWbf1cc6BR6FNa0g3Yw8BLiggxGVwCOGhsLkj1GwqjVuzHYd6ayEvddExbGeLiIMQ
2yxXv1XGXm7PFo8wS+/LUW6GrKQ9NMXqmjLGYMpMp/jSly74BkoOs2OTHkftfarOPY0O07nB90Cl
cNPf2iaz+C7sqrM1QLbgDgVlymPo5hCPDsLjFFpcSGx+j35Q63pkXNWIhMZnrgSuwdTcMuKvQRnO
xppdEvPg6mAfVTsheZ+lT3eMLctuo8z5PSnNFupWnjJC5rrnAm3ZuGnDOBEqTTd61W7GsAhsFqJr
seurlDF5wsW99OVMZPYTW6tas7L+qQlOti6mx73RJa+NbZLci6C+jfRvdnnPvsPisxXcpXcyJ6Ia
UQAepQFArxk3YJkOe8+QvLLSot2q5gibftSGwmwDKWPlMA1GPRYMHZzyRQABBa4GxI+Vid8fox+B
5Kd89CjGGQoKpiJsw5qucOgGwU+xS1X5OrXIQNQVzXwrMIdPrbiMof04m5aJ2kFxTW5C+AiX5Tlk
A98WVDiWsfeUgHjejPgJGBJyJqOiC6RKRbmCvmsbRbtYA+CdcPOm0E1NslL7mxxf0CaeMbdYKiZd
ycsyJ5yJBYAE3E4ePtwQpVyq4MllZFkWCsN13L9mBk2o1ojCUD8Ocmio49Koqnn7W5XVXe628H7q
meB1NR/iGkvnBAvpAsMhFyHW9RHNMrPyo8Wc+gRV70ZW/4WE2wpbEOl+o//kye6lb1ACWS/vG4ix
vnsPUpQJgAC+sekTKQGLFOQV41+VZd1IJ4m14c/mipE8vCi2y2w4FUzQWqw+W58UGaMdGJVeTq+i
9TQEzyhtyXqiPFcc1dXVxtGcbOOJB31IjPIlL4evuVdb0VEsKbhNioqxe9ViJsL+lW1V/KodPnpQ
Mny0DMHhqB5242hfGpuBu2DyCsKFigSpjX1l1+XOxF6aO/bVKGPOn4Xi4+d+AXclN+bn34wFg2uV
bNt8uU51QJRq+aMiHkE+CocTX0Lu6dthIFkTmZomGRxT8N+wgRY2efTA+iJTDdWgy1+LOd3mkgnD
POLayTzmsQ6XYD1/gYfeOFmGQY6UCrd98xJXLSN0+0dLun3XGHR4es13xSqMO5cMn44q6Oad8RCA
ZImp6k0T5Z3yoN3FMPO4STmNg/CHO8AFBtAyrjGa4qZIhq1IldvPg43y6GrGYuJCSpmKiqp5t/ra
3TpeiNNbZufSTFdQAuJd2sPaNMudnua1wW+2xnMD2VyCNpCKbk3pIKn6IydbeCTM8ojVrLTfhOTC
FaQ+2uN7wi2K2RWVnv6vxAq/YIu8DJiqLL94dbDyhO7XDDdjs6RztDBOcZm6R6cof9hh8IlRZDxD
qPe3vi0/DVs+YRc8BSUGfpgtj2nvqKOMJIcfTZUMHzqWE9YYR7wsdO5VC8EKOV6AYmWyJi07eyLy
/oWeasAUsq+p42F4cb0vMLoGITpZ4dTBpDz14ykOs3BPZOFjhG60R2q+1ssDYvHTyKFNuvc6sm4u
Ybi9KDCFJTgbo2URqj3Y6KbXFgej4FBa9o8AXJk3zAjZlRWTAMPP7PUuzOkuPosZFR/zI8cnrIaM
t/bNYsswyZxliFhY5fh+F+kMAj9sjl5hEB8c5md7ppa5HgCfk/malgzCFPfLSrgAOmT7NfwEi0RR
lg7SrUEedN/xqVopjhdlxTnjNo30T4YkEkAg0ANlOQVLVFo+qIQ1nxjwp2VaHBnjadrXDfdGp29/
+IOG90T8e+UlFMBTb7QOMqJwaUSuJOV7UtdEb4qyeRSxpBfPDS1MPR2hSyAYaGkhDIPoLpDhOV3Q
AL7gP5UN4CdbLmGBchnsX9Oqx8nOuIR+HCqQ+oS+pS4dOLMTaQMGS4EjFTQ69z8diZEQsshdls6S
C/tA8WsKxNElWdtjADHnhhgF1OMybNdml0P658CBaOtDnpT5xTV5QwR/74abNSGClYeWtU530HIi
l/Yft/x0FVFiow38VezinGoVyyuhnxujy50uRiSHAudIFtjzTYOFxxhQXZN4/qHq4ljFoJay5omG
yRtZkJU7DtEFF8om8zv3GIUcX2yHC5Os9RfGnNdMiRtwzgXl5EJFE+mVN79eZzCU6AYH29r67DKY
vBULxopLeL4BDRXwfTyN0aulyaNWOWqACrHi9/3OK0BsFs5AgaCk4qSvfwQDyNRaHxKFGJeN1DGz
X+2I1JbEN7yKR9UPfLJJ4BLYAbPuf6TTcAW1HKwq+puQ7n84PfkTTwUEz+biTdvLWDJ0jkXFlT9H
MJaKisx0GF8B1dBJDhXbYj5FNEo+tDCyK/uZsrJg0G8YIPAOoLNaI043p632RtZsmWlqgNs/Aw9U
ZzmhRmApg4z8SI4r1IufoeNzB7a3OYYF0qmJx0xOk9pFLXH0vstL0hIRhRFZttVCQWoerxjH70uT
HuUJTwx+Fg4O9DicY1rI1lXJfVqNtJ8GfUghT5SfPKt67q1K7ykvxF0Fx7WUi9ek84h8EUEm0Lml
3waKjY0mBLllk4Q4ghkCLztleyK94KGQ0dWX5iSWJhhkOg++3cR95MrAmb5pjhYrU5o7j+mM+Q4D
Eoe8gGx4lh/boXjI/B8IeYzzJ5MBDNuHETjiDqWQw9xYVGsce9+10J/1gHMWW8TKHZa0cNt11JQi
rDfxV2gwcVbEDmL8DquB/xm9c+gYDYlfkzVwZZCv0kx+k3t+yZTMqLzpaqrBsTAktCwR4SL9CQpr
YqweOzVW5lHidaYAFRGXC1lh1iudyQxwKrr2mG2kHgAZFhkoPRADW+VSo8Ooeu9GNh+3VACgseh2
cB3m38N8KltXkSnD9lHPKdbfKN9gTjqKxO8v5pRuRzYp02y3turmRw6/86PfoErRIrJiZkLDuJpI
WizPRKN7hDTq7eCJX8fODtZunPIXwJ3hTsANF7V2pDuM62XX9cfIKz8gfvItwco3DD4+s5YOzBZW
d1HjmQyNAnBfV+xHI07X0ZvfNRdllfQd2vp1ILa9arL0p+XWZ2aML6nEWwKf4EP16twW6T6c22vN
9mbjip3Gcc92eAyg4UMa/ZUqJo1BQEw5UT451yXTAdP9RxuHDz0RylVGmIdfyv3qOPKvha2ZY3u/
qqHHeZiVjPQQMAcc62UdV6c6NzeEeB+TCJ5a215konYSeSHwOrrksizZZ+1wZakcuUAdsXDjx2ZG
w4LaAEdFZfFjWu9iahjWUewgEMzFh+FkUAQxNFfSe1ZO+DhLulWpyvA37PJvo6EAqIMprwQ1W3Vi
LxvRMvKosdw6X+1gTNugjDF3J5AitCFegV4mfHrxwNqgFMuouRedcPe2nmjVKLk1pwLrVNd8im64
uviNMOVhPEgE5AnIyLvGdPmecVzlXpBvbAtJPEyvQ0qbo9tBhao9rkPVEL4axTJiYnQzaPlzbPjS
GorgXuiC0iQ3e2rn4jftFcEhyFF+YsJPlLGxCduulZ5jB0xyP3UknFmy8ImBLO1PfOMfRMXQuMpY
dyqma7o0UBk9x1yVMRjGgEDfJG1S63QegnNM1bcnSWMpjwKnsuGPaqwDrrH6tR3kiTXjrjNtunZF
+y3T6BeYfLUj9XMKRH8MfXwi2pVYZrnlIN+jWsnm5B+HLJrPIbZdIoaYu8Z7X/NpTHIUu8knA2DC
aAKYPsxU/hL1tBAH17GLRTcP+gfqmUriBlm2EV0EbR2smqQruC89dskMz0ADfYIBg3l1gOxCh8RN
mXJJYwhf672fjPo1JcOPA3v5jf4MU6mApckVl2cqE0rH1VM2sEOXJeVEpKfg1re8NSEJVE0wjLcx
cjrMXLj1Pak8pqOLlrqdRorLTfnYNvVxsnH6erYguhCY8TYwKN6dDP0L9WQDmv0SFv4pjmNKHmOL
swWBAGaw4dHpaR+Ui1/oCpnzPYyiRyNtaHjAFT0vs5NC1yMNDWQOFfXgNLRyZq6n5MjZ7KkssvYQ
1k+jH+0XrXRLQQEOJib0U8JdNVwgJ8LlxjKqal2U0c01Ar2Jff0pPIvR1z61oVEgN23TVn6LmQbW
ytOIjOm7aUpEop6rVDStHVjAEA2JG9iiETcxurtAhP4JH9mlkkygCzuDUqAemy7Zj+QTqVWdXxTA
io3XJ78jn7N8brFK+YvFR4jnap7DYxruCZrDsQgsnA+BCMRqKFLzFERMXVI2panikTCtrvdFamiu
C8zVTHGXWRzCUw4WCOQdJwy6kvHOH+lJIZxeV3gR+xOmvRCkXRZtylKhnifimvgIctH8ImiSAHsc
HT3sgpbbbRuO3StvUhcVORlFQfKN0xlrFIfAE6el4UEnmOTLYDwwduxXdC2le+7MW0zSX01JF6TB
wDCcOYTr6AeOyZwvLairGZyTiYWUi9JMCVM+nbSCmCQoVCozFGU+L7/NkIXBq+zHGDcKt+MvPbD1
2DkWGbPgipsW5WdDLfFa20G6mQP3omerg/6FYg0BaxV0ESVRQEtWCmgcbo5VSwzWyO1j7St4b0RN
RJvvi3ZkROdWe9UbP9uYs3I3U5zMiK5ZZBKySvQ85TPR/gVTHY9662qLsvqoubSjsRVU3eA51fR9
m3vXovilAHfCEoxVpXXeBoqut7P/eywa5yrwuJo1Xo5EE7osXerrXzrC1BX7bjh62aYz5g9X5U/a
1WBUkNezjsavgAh/EJzmqoEL36GSFjvf8X+Vnped/t/m9P4pkff/RwTPUu7fZfAOTC3f86/o/a8J
vD8/858RPPUPIRTuXhdXliU8aqr+/d8GJIH/+Hf7H7YrHMc0BRu88nyHrN//juDZ/3CW/4cflI4y
bYtc3P+K4DnmP5SDWZi8v2d5tuPL/5sInvOvATzTlyStFRuHa/LXmQQEy8/3xygPG+KD/8MiP4cr
q8bO1NvjzjLJqVmp+Yi8xmrlp1eqVvxDPkmPiQ8xcdo9CbK4sz6C0AfWmn33WYfM0DfepfEYOVUg
L9au2e/DvPHpTOj0rghLKGGKs14FDCZp+ru0DJiY9vVxqCt4b5JKJkrG7i0UessKrslSyckXAtkb
QzdDBSrblzoqIza+XaOJ7qVpEUoCxxzANF8nDK5PUBHaS435kUXKPM9pUOxViO1lbkX97BJbMlzU
h5g639MYj9gSKSM6FCFMuBJPJeQ8ztBzv/3LJ+G+oAW3yP8t77J7jp7t8n79N+8uYyaHOjoPk4AQ
5j+/uyZUY3IfNVfvsLxP6bvb5gWzNs7n1iOj1lH6NtWx1bb1DMon2/iNL3i3mRqqj+F81Ycmtt99
izteMbyMCk/M378+l08YLIjlZf8Jl5o8fZKepnAdR9iCXeefX98kK4pm/8zD/FenqvVJO+EdxlV5
7sbw1IYhp3g/Mg4OdUOrlnkyY0UyGbMbPnVeefE99MMm7IMTEmRxdt6MqMbYEYoLBaMcrOjBS/wK
agyiZ6uW5x11MCDK5JfL8HkbJC5wDj4B0C0hbM7kJNoRnJcof5raPI6q7LZTSy343N2HYbQLy3Sm
/k3PO0NV07mvrUNrLwmCTPQ3EXNqoidhF4IdeHJYYskGRKvSmdqHGbvnyiyj37JvjVuBtWuNCwKD
iWK/G7ilQBtC6e8P9G8kGz2rRStJ5p2Dd+705wOSZ3O//vs3Xy3Z1n95811feMJWjrSlkMvD+ctX
D0Of2auEPF8UwxWgJxwEWHpEDbkvJnI7pGpgTDSuf7DMmaSnNnZhNeHb5eLgkGzxy6yk+hjjXO/G
0d6RGGetbFRUGOavvmI81xSRRVvQUcOjvoHh5ChteyFAOEVYB3IVm7CBs7xP6I02ACC5c/sVKmve
Fx1jB/ob0WUixjyzWu4JwZpQTn5vOh6zn6k+wgyhuU3603J3wfPdoU1NadHQ950hM5GT5EtN32Id
imrv1923prjgWggZXelW/CmJ8OGTaD9DKsb2f9oH86WC0A3RK2Q1RvsUczM/DcmT3rEjApHgSgLb
qsmo1ElT9UO7s78ApQUhCaKAnYXiEeRgEP7+QfFA/suTcj3Xt1wfGxiruMMS/tcnNdi4cMklI5MX
GkOslmuF+W/ntLSIQKUiBmpDu+hf/bC4IcKrlY00tlKxdyWYAFU600DVG4Zr5F4mQCwfwq/20ETK
G30rjPxFX8N2qAHDxdS3hFTOnnnMXByaBZOeNhmyGNyY2ie+0Nv0rjGtrPbAG4y3lIrDIR7tMzNg
RAr8evjF4mEfkQahxNd4JrKR8w/NyaV0kbE6hy3DT+tDZNFO2zHJtXEr7EZzEMyFYAd5xTOWkoO0
lE1AlMavcDrPsGTzLKkPYmJlxojuWn6+z4rkRoHHG1JpB7ehqw+z0x5a6f02SjwYwO4tNAzmn0Hm
wqvLrc/JrD0E4f6jcMiA1lhLmcgTrMmDG3YbSGKl/LQdRvpmzUzKiQkG+VP4AGXYo0BmOmecfIYU
0nHnU1uYNE69DYsRxBSBua3l4JzRw+Rvo9BoV5mbAgFrGIaURoN7STQ+0s8SJkvb8X5OrnzIx51T
hxDoevk4t/ZjUdgfoTaeqeUe0ZuNVyVdhGcUPBINWXpIGrxt3EjwtADSJcAETUaPyU8wkvrsYHFH
9EuA2dI0WxeWC2iW/2Yu6uYEP+1nAsaY1O74XdUN+T+DKj4kXdfhGP/nZeKS9i5J9nMWwbDHCfht
lgle6BpNtgyqExFt5pA9s7HeerMWSlRNvx8z+s2AOWPVOoN5nXStTnbnwJrotuk4PLmNcaft6NBR
WfIUuuEu3fs4Pn/WsE2Odm6suCQzdsnS81B2IQuGD3scRdJs0fBbBllM/SlqrUzjuWgBPBYDYMS0
d+1NGPXmbWL9WtNIfxyUdaosZ9pK6G2kHHFzgSUtVkUUfKHLXjD0mHuvKg5Ja1/cliZVpuNvvmnd
KE7CS+yvejRSkuRHDj3iqXMqvD6gRqHP5e/xZN97acosHyNhOxmc1zH6n/PgIKgmuyOwSTNMu8Ps
+jYDlZWBiHZYBDByuvtxRBsv+2PaWjBegGtWyH2lTbivG2yYKDMVDdyfDiRx7zsftymddtsOqNux
LKv8HP2mx6c8Epl9kQqPQuolhzFPP8kUvyZTsA19Cf7KPuUTbhKFzdH3no2mvqU27u+/X4X+bAd/
3S4sk4XJtaUn4TL40v2Xs0TphqQHMNeudUXQ36m9NVAPRDLFFL1riLQh/T53CBa4OgtzBdePr4jy
r0S84MOVLvtqheE4iKyTlOZDmpfNWePZ9DWhOrxWrL5AhNP+nHTkyKygFLuxJzOV2uEvx2/GW8zZ
a8MZ0rracabWXFHFmr5XhwhP75zKKjxGdSYeFdCZVqW7QpoDvqau3fbLHg8p5+Czaq+0dxm79rtz
kOP+/i2ylsPqv7xFru1Kx3Jd5SLrLuv4X3dUr7eVKnDMB5oV1+d52yU5QIsb8Fa36PtOza6E4Ws8
IF2jAkFkzop5F/J13jXo7mP30QrnfY6KmzCgn2P+MjYqE9f/wwu1/psXClcDv6oPhMP913PXaBsF
pwyKcM2HoFag0UVuPBObppeimMM1U4jhIsEVNEbeMOQfii3S1d+/huV28S9vFqdSpXjWFou5EMtr
/MubZVpuKEjqGQimRHKXRvIykHuSQA0QekffFthykvzI+zrfn//z9IBTt0bkCxNsE7hJaDVwtoC0
nbMBmwbnQe4szmsyOMsDB3o0Hyw7vANFBKMjw9xHXs3fFzmTglJr44SMb5z+/BOf+GbvUKFhZo55
mpY/+nYwT+VIl2TVm5hDe5sQWDzeYWM0TkIzz5VLrIMT5Yp5ebvFr5hIn/MDGSyKa+KT08DJ9T1E
jTGCmxD2d24FRN/u9NPc4q6fDG//92+p5Zn/5U21OO1z3HcdAXXFXK6Of31T60F5GIwW5PbsfmQt
vrIZi/E8jEx9ivzRzgk99dxGWtuAtId/KHUzWhWs5LUC7Mbnlr7GKruq4TTjtUVV5PhA/fjFSkoP
SKB+GIP0MJJuUkx0YEDq92rMsaF7zwFUMyvyf0iNTU1lWFXH1GOCqx7npegM0i0GwyEdts5Gp/g9
GS0r5NmBomvQCPDp3rHScOjqkQvbSOCjIaJUKS5GRR+f4HhEyEYhEUgOz0FDYKBlMlkAO9m6+3gk
jxziR3AbUIf+4BqglZNDa2LMc5l9NF0PUzbWLzJ078YsOvWZ/WZjjcazuBVGsUPmei+TXALmx02K
mZoUyYh/0ag/dd/Ze5kgHhu1BfDLA1UvRq5y2PwI8JJuVmwfBbNmjrTiSQowxKFzCpOlNm1gm/Qk
0Yy+tPtTZoAmN42z5ze/G7fDe7UIPC5NpmAJHcYe2AFqi4rEIB14PA7gwkYSOhdVr/edqd/GwecK
gY2oxMTqeLj2QXMx+PZVCjaWu11NIFDYPXoN2aAk6LttTSpGk2qnXiS7FVnAuDOwDokz19suIcXv
fVFv+Ckdh2g59Winoh3OY/DixgZSuCQkEwb3QsI6EZO7r1O/33cWcIui+MmLVGtoPcad/9k4NKtA
i7lXHLd0Ejq8Ah4f4jEVScAzOqVARlyJcRO1axwHjABI6EY9GK6TbnRkP5BkR6tKY/9kY6cQSePe
Ry/GZP8CayMPhgRFbI+/BqbF7KXtjV3kkcfwwa5EdSVwvjmQ8b2qZzrfaAvfjoAQQLVj4uorvGCB
FOBZi/JBeukHeVbi2iPv45wFAxRi/z1Q+Z6dZB9iPuB01BxzULG04GTl1Z/aa2qgzQpqbdjVTDqr
rfnQZ+Hd3DlH1aQN1+civYyz+2RS/V0Qx4TCNb8mAUANx3FRH73wuYqbY5HmpK6yvsJcWzNcETOT
3My7AnwFXlU3zpZDmefPYLm7x4wSpx2cewxWeBzW9qXSY3DN0hvQxsF3vntfhRxXIn8re+9Xi/5A
oxGz4mX6ZGfTMR0XqGvaNgTYXxwugsyv49cW9M7Wcfhm5nw9wEviheLDe7bxDFGU1VzDRYutOO0E
HZOKeCAxkw99TRyQ+mXTe5QBk16hBBkdw3sMPXGbucptRPRlV0F6zhtieaEIgTGu6pqZhJi4+2oq
ArHIpns79BpUY5jKZjRcnAV3bBloopZ1L5bmhZWf0C1q0SGwI2DcQzBRd8NQMF2X8XNe2qRec029
MuIJaBysSJJRPl7PJsbqkYAM3GY4CbCl/TYN1AJ/ngUfxbZ8cFO1pQ0QKElTofuLnhEvboBMvY3T
8DwWpn9uPMGUXHAvrQRapVHtUMYZGnrRaR6aJx1zEgbbYAwQK21/+MhLD7+NZJmsqVGePZpiOL/C
mUgfdPZLT+O+qxfW6pzZ5LRwKYwpVXm5JHMGJjQOm/eKMcO+5K6dASGyjKm6eHWZnHQHFrayVmZi
OwzTuOBJtiAMtQSzanqXoL3b4aYrCAdkVYklNyPGbeUiX9N6TGUQ8zd8kMVtwmdOTQB5x4ELohbd
C/CobWYOuxmP6rVrnWswhS1nb4g3KH0h6T2mi4FLmISUnMIlijRRx/kBL8GOjataSxJ+AqYsXWnx
YaoJMbgdX/mm3yVZQy1DbUScvrw7Q5HF5tDNW+1N5cbAPbw8Vep53AeWpASD7PwufefMRsGPFZpr
BMPCFc+cnnjQVtQ5A0AwQ82XJpxPPRFkAlGQFwyfaHQBpciouTm4suVa5J/B9uH4736N3sBv2/hP
7jxiDgj9F2vCcdOH9eWZW9l0Y6eifRCgOOFcxnzONiogzsHlI2ALwJykGK55Jzz4o3F155KgvTAv
DqpQyPuHLbJG1og97iCecRob5zmL4s8wZVLkOZO9q0NjC6mJK0jr2URciaw3oYdDkqKrrDT1CWj1
b3dQ87Va2Px0UWT74TSQD3n0LDkdbObyqw7mAVdqsZ+zHiNMi9LeNRlxA+waXp/tbWDcYWO+sdlv
nCaG02ONT1blPvWWpTZ0rHJ/MsK949BG0NRDtQ08zY1At9ziy6dEgPALkd8xi4TZgVTvi1lxEyw5
n1uvDo0FeGS4adf9e9ufUr3ya4SfnAMPfi6Ls7R1M8OEojfAUoILYjSgg3ZGGYLgIn1JweQn1an+
LuvcZwuTJ3lYz7sZZI2Ip+EQcjoKXhHNBrziWFiqn1bG4usP4sEe/R/DFl4WQwNUHa2nC1QEhcE7
pfIgrGCI14QuoxHPUUPFpzoHOQaEmiTYce7Tk9LGHdZOnCQVNmyMYpTOMMmfPLKVraDDQxkYh/T4
hTOYXQmIth77cZlagU7X07Zr9IxNtPyFmYXqaru5HwxILJ0nftZIKWGS0gAu8aZP6HNJiEuacU20
sWvv2ntudWgLrVaTGbz5n2PvfbMALECQ6Vt5vwUmv8NSTxGTBlsLL/GpiXEB9TMihXrq46rPPlXK
JpxGcD1iscEsQcNcX9cYgjNMubX7EfQj0cM+8zat6xHfm226WPA6cwNO3rOo+2Qg217h8RH2q+99
l5YbsyLfX+LYQNK1LwQIGPI7e8SB7yLoza3httnB0C2NCI7NZy6ii0NMEqtgQbcHgTpapUh9Bgzr
rbq+04VzVoTSJo5LXLIt48GrJ3pq5bY3sFByFyMnGsQvnvkydql9xYZYrO06bUl4aNAipEkKFGkw
qQwtSVBOUbLDfd4e7GbE51s0oENmc3gakffYMiLw/kWEKs8CnbdIpl7Y7AoMvXTSqpNpOeUlk3nE
dwBnb+/ZzJqVOfzARdEfqmlqDm4/EbCenqo6qJfb2BH8h9p1GETZknuFk2S8Wk12hW8+P2i7eu2M
2L/L8QB2zf08Zx8WHHMxN802agzQMlZ2RnO8x/GPLzwuyaC3GHEGsPcuQeK6Ml/0tONk6oemWDeV
UgBC9brJNN2WgAhXuQN8gkE/NcXMFjzVcmClRGLtiWlTQNhEmQtfbOQhahnIKRhT8TsWcX2S9p51
nQGgml9nDHCEGLAPl95dpTR37AI+MT4ptKAZnSv17vzBns9Qf/HiahL3DVXBcR3e62EoT33kHmJy
AhtRWf3a8PwXB68V/YPBheUmOY8VJsTl30yQVpfR0EseLeV8NRb9mWBjtMmNUqx3ZkAgtaCPYHYn
5jDOODyylXzgObFWRTj7HPLL6FCU9oSEV/8aiQ+eC7hoEBWb6WQzGuHwXl7ipuE9IY52cjIYYZUV
bASjp2ffbqCZZLjsC29D1AfjnRuHKFFKYvXalkpBE3L8N92mzjWpduCefAz66a41xl9govpnukcf
kvEhVPaTRYgVwSnaxdQL4BhrnHtasXc2x42kw9rdG9m4F3gmcIzKn24yHaGG0QcUNSTyLflsJvkX
DAisW3BWbFcvU3kUeqSQiNjdrQBqQpX3+NjlY7Trk8J5yCd/Ibbh9BiCfM+wgYvNWDFmdRzwtVt+
QDxZXLwijTYy5reqxNZsMSM5+uD7thr3Vp8viHsI1nz4+vgYmC1IZTE0d8WIysk++i3jW+0ZLqh8
TlBgTJprFk7YbJxX04/FKTK9hzIkMAnZKwAiV57+vARncl7aXIP/QKZiJuNtwLVKa9B3NDmQILCj
pR9JHsgwgMGTENCs7iXsJiYhRXQeJrkbLes35ck//NzpV1aOS48AeHhxEgLsq0ykH5nSySVpshqb
m3R3DlhXgDDNlX0ZBptD9jduR/fO0IjI0xKXb5tHkjniBgTj0ZXUAgo9g+L48xf6M7TmsVGAQhaN
IFfAt7vKPyCz1We3N8W+squH1hP1ETf7czIzKc9Aa5zDnHUTq6Ox/zM3mLprmabpLcbD22iNmQXO
Ahlnwz5OcfEaUO+yLs3uE4f0u5N+07z3KwcCd/D95JBAOT8FuW9eWoOFN2Rvn6zwDlK/vkwLBr0A
wLnOM8M9//kjEXCnJjOqdgSGxqvTGj/S0gWLkqfP1YJfylVuXDE1cyjCEb6rvHy66XSRIhu01JGy
m7VDEfKj7srXpYv+bI3MNvm1jX1qTB8OcKsTES/r3tTGlv3IpnGo4qLou9190JLUbIPAgl0v61tn
9nI/aEDPecxaQ9e03qNXMh2zTVDzaUL+e2yPHOOqZ9HCMbWsOwm/8WSmPN06t3+MZbkrDOrRJdWU
MKm4ullGZp11wekyNHCkZkzMhIvBSD8njim3ecQmVTvo/Vh9nc7f2sOE1jsbzZ6V8je9IZcWAsmm
E+14NyhOoCBrGsEu37icLecI719CbSj8rOc67Dez25DDrMru3KBZgbSONlako0MQy/pch8Rw7La0
AT4byb6CwfpSQDdaz3YxEq2lpzvBpkU1TP3ikz29J9fcvIzzYe7t7HX5JWhXG+97IhItJMTnuZ+j
41SOj9UyH0j/8BSAZu5GBbyNnVdcat1eqh7xJOaes5qRPFdZrLGahCxaoZl9m/bLoBXYRCL5ctog
ivrbPxq7aGDCRsXgr+DZk9PW/Ctx0s04t7dYxsWSJkHGbzWmL0MFNGPl3F9SOtw8iopsK0gxeczU
mVnBoUwkDmec7ejFaqu80ttEnWtuG+r8hu6R7xlBmYI8+CqcSn+btFz+h9yilta1NskMgIktura9
8QSWCwu66V7qYjhx2cuvXGfLSLKs+oReyjYfn6dGf9eu6V9k2pDFzSiLD22gH2XuD8dOVVflGP59
Lk2Ygp7T7GJOKK0/mdfYo4UFD1i3axU9wtoX3Kc7zOsdfNxdNhivlaR6IQ5ShnOoplMbZ3e2lOld
wOK18KB33IPkKSsQhnpJZLgppmZHFESD8SOWfcN4+XvQpNDc/0ndmSTJjWxZdi81TvxCD+ggc2AG
683czXt3TiB0ko6+77GDWldtrI7CIytJRgpjnCL/hwSD3pgZANWn7917btthnfPDj1AP7T3BJzda
itVPC7C+BvhyiQqtOKTV/ej1mVmeB2NAuD7FhzkqjSeCws7GhMe1mvn5RSrUV8H5ILaQ5Jh9VNwL
B2qHY+i00eD7bpXQ2QPR83d4RwPSIVj8SEBZqaY5fW1zjTMgrG4uSHZjQOxZJW2YP9OEJqw4dl/x
q1GOh1V30IQtdmlcqV5lmvVeneNt2c7jCxgKzFQD/HtlKrN9XqbJVfSw34Z+3A5BMX1pShdS2DQ+
Gj1nEaszN1UVu4fS15tzo8Nc6pOjWetgJSuDY9ukvqkoATdRnRzVnAlcX6qcvIPhDs3EMxMsIiT5
eFnMnXclGo6VXRB/AdZuDTwQNWHdRjvRt28BQtZ1afCEl2rGT8EIj8hvaLY9izxZQjAorCl/cswY
1J3Kr0DqzZxNr1usn+LsFwTwzepT2UF2s4aJw5z2kgXqfcIbEKGGuCkJwMnjmIjiQlmPo0D/6oBL
MzVzqxR5ecjGGjVCVgD3l6g75g8RnbFNQSkt9+NajLt8hGPYhtUR8CTp5tzxrSDZJbQnAtd0S3a8
+xd0kP0ZNhOCKaunZQqwcaU5TFjrDP9KjXsYeRwydYiwUBsHa9PSAmgtQB8DepDtAF1h2xaQNNKi
6m/atLodKnc4VWb1zdVWTZiIgz6zC6pOXe+Xh3Cc8ChwTcKdMvOyII+hwMAEmTivg3wfNuy/A8jc
ub5vbP7M0tZfNad47ybxFJQMPYcQZRw/4RxqKcQpxiqElQ97leRYJWdQxYlxVn33HA6e6qgwjTsD
DHtXfOsdTlEdYJqThtUnGaJdIfs2LrmNZqacy2Sm0rc0dc1Kg1C2a+/0YmD5nvjYFCt3eWTaABLV
2bb7mXm5cM9umiQbywi6m6BFa7+MG0eXMW1Q6zu6X8XJGNEG4lGbtn42HnMdWmlWNuXebOjK0qIG
vZ/JT8wfTgj3SjIIa74Ulb9Hz8fcukqw12gU0XjsWhr6H3kRmgcrR2Ps62F9NpEpg8p4LTtVu21E
eIc1NtxOdnNQino+BKPiel1Hr6QaJ5gF1gVvkHPRDO2NTpzP1o6gA3U9UJOiC4PLMJAPzyCywn6c
Akvk7pudV6jK9W3rYJI38qdcj3B1g5C0J54gkKAbhOT+adgbpJp4g8VJaZLzU4CiqH2LU63kNxE4
Q9LD7HFdOeIaGCCdkbqzWltivKe2TLYk1U1kpF3YkTnfzjpDjlwfD5k6X+J5JF4LEd1erXpzW0hp
d23eKUZCnBcKHThO5AGPWocraiKoV2VoSVoQ1ltsAbyACEqAagMZT6Tccq57SamK4qPbRRcEv0Af
QuM7LQYH3FN7nGrOwXOU05IhZ4yxL7lgJs0FQ7nQeCp4ViFyRqHypZIz7dHMn6PQJ8O8qimeRj/Z
wvC2gN5I4HmT59tCzkRbVRy7oRbcXiG9e8EJKSQCpisQYmV1QACBPnsc4FE+4kldETOJP74k6rbt
5pNRXlq31A9lr3xrcyx/Q/s0FYF9b6v+ExKl6kbEqDBHFcDKFJscjmqEM3pFfA+HLNJIYpouVpzf
EYroQutCrVOz4C5RwuGoo0UJn5oIFnrTI42AsPFqJvNOuFVy8BPDhSGJeyoU1RPlBg5mmsK0YjbW
+GY0U3Hp+T3YuOj5qcWuUN1rVlJjDQOcOItUmq2hAF9e/hGoKvrmZtCYocfcOLF9QiHw2jCIu9QH
Wm5YPciHFDhHax3d0DD5r9qQdGvbdUn/i61vM+2LVQEave10ighGdqsJMcJeKErFjIr6EK0DxYyr
c8jUv5gdOchdM1+U0HiIfFvfTxHrMOrrxhl2ubRMry3DaDZCKWz6wJz/CZNY82AgvdFxhKmjc2GH
fEhYJ7hnOvegDcZ0Y6nVV7hUMBM6DVpRqBESPw4kLDd7X+U4apV6u2qnMDv5vUMeZKvfOCjc1xAm
gCmHbbzJZ+m0R3htkeD36if6Xe07lxK72Ult7fbq+PUPs27Ct1pFYGHgk92jDPpmBQZgrzF+19Xi
EKOX2IRzK24SZBKpga2jrt4SBeQi+fb4eAXmYge8cZYfS1ecogSnqxhMn2hshCJVLJrtQF6bR6e7
eTVIaWxNQ3nJrPlxSjFca9Y4nbWehkjOb0NFpz0+DGDJ8Rk0B6OGhxOPCobWWRbEgHhquqcXTCzM
rlMoIL27rnu72Y3+hw9c6gma5HcIlXAvNNoULiBuTG1b6EaEWuomtFjEtiwlLRIa1JrGZhrC/piT
rHfsuwnCuysMjIjfJ9zTJ4tKyGvLMb4Epl7uB5xA1dxSIZoANGpreAHI7WwzczykM9EAsN8JKFT8
hwkp4sXQaKoXY209mJYybENUiV5VsVwl9gMRBa/A6AMIITnWZT5378RHBupiLHGuUOlCzSabL9m7
CXtgPTb72lDH4xg2TzVC/l0IYfw0Gw+1Tb1gu3W3q6YyOA0FxBmUbVscvBjmGZdtqgiaEZbg6lq1
7sRZc3zpcA+l/fQcAAPWIDXPYfvc6dFNO1u0Bx2Yi0NyH4F9wB2An2umHbdy9zGhx0gEw2ndD1/z
klKh0thH7AFZZpvfl3SyvH7AyNJGpDuZI9QDem5f2khjytZwaDMN2jHO6ENHr77R+FtruXXrl1Qz
jnOafOs95+ZYyxcTU9wRVMbua2S8SvwNhiEeMsN/qAH0JrSsjDHGdtYZ46XCSpulUKhneDHIS8d1
F4pyr3cgI/XIh/BZqE+TGdUPutHdgKmYLVnlNpeuALyW2CUhf5GT7H0Fp7zJ6oi0CuEUobEfOA/T
bRaOCnSI7gAviXSdxL8JatK3Sadk8QmSo9bO38ps4M5paTBi3L7pI9o9oapd66D5Ugw0Ckv7pCbO
1zayXmF0VkPi7kKcnsgs++lS2epNAtsC1IMzH5rpW2AzbYiz4oloT3DreX8nhgCVv9vfkCzi6dQc
2yg3yAkLIeWVkM90eTzpn8k1p7yi5BsQ5dSj84Cx6RUmuMvLEszVh+ib0gYPDs0hgn+wWLeRTP6a
r4VqMpwlR4KUPIMai7bR2GB3slT2ZTrI4bZpisKj7nUlJBObgp87d/RvcbYaV6ViL6CadKgweLZm
HCRlgBWbGS01CIfeSacTwxv0MTh1ivsIdKXC6R4VwSlE9fZv/EsxcIqxQFTkb4gEr2aDiy2wGWEW
2m6wxkPPoyuamyaLLs39zjUGtE7TlRDJYxiE/io9judUAW2uc6Se++mrnmgvUWE+m2nolW53bjP9
oM4fZtjsEiXGK5s8VgHck39TTTqkVWZztA4cBnn0jMvSfhBGgeEnfowZFOqAwjt/zj+1hlLWTpLM
9VOsgq795zya3/74H49Fxv9+TaP59Tv+4xJ9q0FVfLR//Kr/STk3qJn+988xOn9l4Micnn//X//3
/zTgVeFp/h50w3d9qux1918ILly4s1KiqdEu/0+Vva79y0WT6jBRQX2PqP6noBvxL9sWBhHniBld
TDk/qeydf6Ei0vgGZ/lp/NV/vrpfLuJ/XdSfdeA6v+MXrY3qoN0y+T0U8MLUnd+ESfQuYyVB2esx
vxivjJVQQffda6xiP0NdSxQ00R5g2AFYVO6Pxh6fzNp9CZlcrkTTUfH21u2kGEgKHUG8CvRqdASs
FQrlGLx7ZuNuuzUBk1xNOzlEXQRmc07PvtlomLqUGm4RMqefLsFfb/LnN8XJ+m/vylAtE/EQohf6
Je5vCiIaR9Uwdpyc41F91kvsTLrA+m6GLHW+lNVbStOfhS+OJo0BKmH3VtXeZsuJd6hMFK/KP6iM
OePypZUCIxTjy0NaZzMnZwd15IBQQS8HZh20GLZ0uS4TsYBE9WkbpDDFGo86o7GixH0qJ6FmjzjY
AfoA/IyZo5taMMUb0qwD9tzlx1oVCquqbedtNeKptge13BdAlhZlO92FhrofPmCKU5fzPEfxzq4R
CJAVpmagdDjnoyEc1L2qQ6yNEFfnwUiqn5++R1LiDkeJEa4qkDLFEZSxqgZKFjbTKuqJoGhy516U
wjxUo/UjIpUT7/FErplU1auqCdADmQ4fN691QmwuOgxcJv7AtirnrW3XaCn0/EfSJ2+hlQgYGYzW
UqnzBCwFMW5kuBWf3TwMNlWZveh+u1eshtTPsoMhQZ8MtAU3ktU3HmlsJaSg9KZAp3JskuyjJ319
Uh7n+rn/mg+2T5XtngoEpluwuc/uAOmE8BTIY/Jjm5qzwM7hRfIODCwpwKozJus1iLCwaHvIMCmG
5Rj7pqhogmV+/0CaLBP5zMC77fxYLkMsVYYl4X87SGkQ4cr+xFjuDrMmtWTo9DtOFNIcyS+kMme6
mRSbZprht+NnJSOFcZwbeFlUzdvlI4yDOjiA0PcUYfg4ywA1p3WytwbNm9QU/qzov6XUsRsn5782
+ksRGJipmkw9WRUfnmvEh2CevzH42BSiQT9a+OF6GmZc9FVnY0gW5dGUn2Gr0kohufwpwuLq6bAO
DzG6NcmNgDbA9XP1+N3m/5PFgyAA2mpJyIbB12lSbajX0B8qCqMUCSXuXcIEZ6N/yiij4YGikGuY
KbJOAGruKCXm6ltkB4+RKzaCnDq0tLp85vlBjsD8rHbbNGEEnJYKZ4YmfNZJT191g43kUWYLOEbb
nGoED1pcPNpxe1zuZTjqhDjciH4SbN78znDEypEaXMLl8Y1iCOjLg9na+0DTO3CMA2+mrAweNobk
zOC4ZXN+uwisdWT4Zyd2vy+3RFuQ26V1f31/rM/u7p2wJAMWdIV2oOVDgbPm4a5Dud3xe0Kfvyy6
r8wfnQ1Qp3693KvMzTaz213/62uWuzc2CiQ1SS3jXXjgl4vvRj4RvDpeRfuQyL+Hf8r00ojvshSu
VNeShRD56TXKWVHbRlgesJUOLyfWFVtj+QHYNYHt80/LpV/e+PJvKboxhr+YT+1IXJbFiE6/QTQJ
r3L51cs7W74MIw06ux5qEOl7cOvxqUjQyV2EcNFhLn0kCuyeoEK4LgyYbZVQmNjAstCVtPWXL19+
tJMQCghvkKCDWjzO1q7gaDna7YRH16eLH2TflaB+ZArKf46Sh8WM4cg3YZCuyldSUC1/VFmayTDR
Bw5NQ79zTIY9vOpQUW8CyyTQOQhIReEWFCl1WNK4774Wg2Tg7h6KpwCI6GZ5plEIoa4c8h1ehxGn
dlE4myB9z1Nlm8PB2Uy5EcLS5OykVwyQw9niKY9oF6ndociKw2AGMlq1VtaZDVNG9MRhsDHBRLE3
aiTHuPKpKlSUuiQguGj5dqmV25ckOC3619Gh+TViuF6EyY5wzl3sXiu5dBii/5q0yX3qEmLsv9g0
Nzy8IyyhXfJkzNNjRDt9nbUlwXGVWh/gUPrcO9OuiCwC14SjnbPyDALPD6fylkku0MuGGRdP4iIM
RpaqnZeXx/zsgB/qI0L7HtJ/PneE2PKsDM929BRXONzyEfxMLNrt8ilXEwxI5sD1KggweI00uiSG
tWc56bWGVpQyI6F0VZCLDdNs2DrespnDvgTTOVcvqLtcgMltjGHB3iQpjydJIADnFMJKljevlLtS
wquWiwTbKt7PSAOXR3SKCmPViViADC5Yh/h8495/HOV/5iBBo7M4NtxdeG3mbR6xTZhya2xMIhry
arwilQm8yDQvtVx/R8eBH6fP16yBFe8SPZrX3Gllx2pq55N+nw/RxTTnayO3qtoI8A7ryn55MpaN
a+g5UnTWJvTZ2OTvHeeSoB+5qbpVqK4abxKcTx0GtR545njr29plkY7bwdB5Aao8DJSI96vxpqwi
/OwTXKocbTSr9rz9aqkkKDUhW5ufZO9IKBASScU67Rx45Gxw664ncKGuYA112UPmuBHKjWgg2Rtk
CEJgDvRpEqwJHUFzoTb6NbQuPL/4lqR+r8/s/kA/GBW9A0mLOfJyiUubvEBS25jzV4V/jIXRblLT
flwqs2LqCX/BdLB8qYOZYRVX2b3mmtpxSAJPrZwXFaEMcksuTlpN5MYP6EVeJsMf9lOHjktxx31m
QTweESbF6BjrHuV0Tc60LJgUU7IrBhyMdPg1lqQ+5q4Vai1B8BDkjLKHKyeYqmYQbxGltXd1D1Sw
1LlG8hooj8T5VRvVODTmzLgwKGbUL2yniOgrys4vIYo4svqs4TBGGOR5ztgmVFTKqKYeO7kJNqYJ
+c1t4lPDml+EQjtr4JO1DJfKmJSAI93snsPUPTENL8sHUdgW2NJJe1r2PlARhKoV28Ttr3mJZ2NK
+YB9E4n2UE1sYLLCyH19k8NHILaP9V24sOTaQLWwYY2vpQ7msKv2iYopSL4pbvVmp5XIOyAEmlw+
yA+AYRF9Et1s0hLBx8Q96DTcDTqFl/welvgWqBNVuPxTEFNpdcG0tsLAWKow23EeI1mBJlUze2EI
Dn4pJDKjq9ELWxzZ+b6+hDYfAC+Q13N5CJd/C0O1XJHOGX6+mWFgh9VBMRdiZqm160PbsSa7sZF6
RVUTczIYHY0at4cLp16dou5PTFdz93HZBXE3iF3kGE9B8xDZl9RkDXRkaVgUcBfyqLoJExDPee1Q
gbvTU2bAz6fDF9K05Ncs++cg15rF1FgAqE7nN+BYxjoLIp2ILVxlo88IYKneE1Td9JWaVas/NMN0
U7n1e4WEiTu03tC+2gR0LdaJea8aeNyjxgYtNmn7MRwp7Yf6YGLohZgZfSAGZ44Enkl+wHrsgn2M
o0tAnNPnk9TJFzd09seQiMlbbpRlKbHy7gX+2n2D+21LIKbCTT5eK/M76FeZVyLPDaHxtTWibWOz
tC2rlZ/gBljWHk2WXAUFXigX9fJbwOzUwwTATrlUIuzEnSmR8HKTWBb9Wk1PZY8UF9wIXyo/WRKR
ZnzG9L1cuMOJrJDQD765UUjeTGG2kPU4AFWgjZzOPE7oGxdDbA5X+B8cG/rv5y1OWwh7bdNBA4Bn
2+GM+7O5oK9YNe0aC91SQy03cjW6D4Hrd96omC8hqWbriVYQykVw6KR9eaqNUzOOwoMokNKqZvim
mA1rlWp9zJX+QuBP42WNSVM7IMpbrW9rB4H9nw+KhnQRf3Y6Pl3GhmpjgedV66ah43r5zbkEhcts
k0Ej5aszT6jhsg0DvSQETSUv/Bb0H0lGaroOjNNSz5dhd5dUPH1NC+KsDJt55yYpHg6NQsNSQZ8p
ykWHFuf51pDtOQmtGhxdYYzzYVD6Cl0Di4fRpjsU3iYzfQ3AIg+CEN979pvdFHZvS1k80y//83vV
pcHjt/dqqKaLOd/SdVtfXFw/uWoEZxUEXTnI6InHLMyo0In/4vaSBbBSDqTYhHi9aT9xgtf/Otpa
NgiYwFSuS72TqEhymjIGt9OgqsjQTNlBXR/IV2ELGAsg9ixhqtYeqB7XfetClCSx2s7G9h/ejfG7
nYUrx02nWY5pCtu0ZYPk5zvOzql6GRwQnpaTsmB9IElHJ0VU1BxAZg6G4KrhqFqrjUP7r+ijw7Jw
lKp76OwGYfuU3kZIAjNwYZ9P2fJsp4oY9raoyKfV3yaaca6aTZR7YAyNEDANmOqVNRTJXhNwMGSF
2gIiJRGPfZ8PtWOMvqpMQqy+/fniGfIB+u3iWY6uGTqeLCw8MhP557c7uEMS91YVMYinf0irnhiz
WwPpTlNn3QkhX7upo3JTxP5NNsXI4GrqC13rQ14T2+FSwMklbrkUDFa3DoNzhGgI5idJYetYTyoU
V3wPTI/Kh2+z5xKTa5Nir4kFNIBlgaGRhMy1bx70qPAGV//48/vU/vY+Nd6hhutc2o9V15WX/aeb
dGjVmRNwYgPkYrMiFaD1wp4NcmJXJuAYL7Xec6QMe7Rmx0kkD0TYoX+e8mLD1Pv5z6/GcH53w7Ew
sECoEpChCW613ygEQwQHIwB84qET+N6JINzh8eKkUcoa2h9gKA7S0KqNiAGSKrTXZsmssALStLF8
+4qNNAWcpN3MgU9fo1WDPUxxgtWS8eCj6TiEJt/YN5dl2fST6EsTUwLniGk4plI9yWWek6dbo6Rf
yiPsD8Aq8EZUu3jiuS2RB266bl4tZ4ul2lN8OjlkCtyZomZ/WM7FQ7NTrUCnGV/AsUd2u/zk5fF3
6a642UlFyEaiIofQIEZszI8DI2gRCWRyDoxEv7XHIFxX8ggs63XyAhXUnB+kodzz5Jw+z7pM3ijI
3pd9vJDbzGIcrH1334wJx3mkqy5SNp6nl+V5qSPq9GqkpSE0V+LPW1ZWuJB+HfnHpceozoidTfe8
fEBLk0EnasUvqEdGDGtJCo8nrhSyEHr40YOMszHEI64cEGzUHfR85GEfZDPqdVY5hsEbWRIFAzkA
Sg3ed2qPg8nBpmqa5+UgtvR18t68IR+ImX9GX2f0eUSKIfoRJHBtTOvNsJhYJA690iZm0oFyaVvi
LtnGVt/uEiAkhGgX26ANnwJ7N5hcyaUEHlHJp535jsyE0x12/DNhAYxdsGzl7la3p+R+4IeRyzuN
pOnR6itmc9XJ1pJuk12GLo6sYewQ1jFMzZC8NuoJX76noIQzYgy0Fmtc4hmlfq/Nj4FOBSivFgU3
HHGutGf37E2Lz7wB+rublIMSEXJSIEhKe8Z+fTPKwOIqW/tqQwl+tSbWbs0WVDkGUXJxtNbKfl3L
PSAl6XVVhCSW6BmOC9Wwn5e9xB4jOKFz/H1ZchOiDjlTVp/Fk+bz435kNW24xoiRnURsnI0TUwuq
1R3koUcn6sE5Zpi1R9TGGE2m+wBC4lGzMP3lEhThq6zBFsgOgXuyBXzLE0SemqaLv1ypoM3gNgeH
5c22Te940RhvnUmMR8vt3bP5fSnQIkViUKG/yk6PXBzLqcZ+wtpq0GOM8/D+s28tz58kvVUHFhoT
A6Uywluz4IVjEpp3Wsv4q3Odw7KBIAG+Rc+J/U3WL5Y8NrKqcCZq4hzJLz4ZgSgbFqazXvoqyRgd
2srvD3h2HgRc9q1vBIjX6rhD/kc/qjWVm7gxXSgxNNQVV8H/jZWLyZN/HML6GFsOV01LfmTVrGz9
YNDO/qxvBzeZTgSncmloxykZW7NjYkGts3UxOdN2OT1qMPDwoFb+cuJWqfA8hxzWpemFjKzcdsLr
wo6TLRpLXQ02wVB1nFAAXGXyTLQ8w7kPXbEgvWw5Ln52cQO2IwRXL1rV4gBdCGyTAQhfLRsCgmSr
M6ZgosQtt6Umnji7HlLZRihicVcWBMQ6OYqRphRvyzbQpawQWUQLthUuomHw2Q1awENrR1A362Zv
1yOfrlD4cdZVL9qEOXH92bE0sbl4NdwvutzimMuNUuFsslYws81yz06kWVJAAgXqLcTRlbVKNNIv
GwP7rM7OrYjbq2nlH0ubUZX3b8cWH7i1Sg0LMssADSA3q0GuElHl53uUUztig4pD4WMikXcXTi3t
1HTX5r33r25cv5OQ1m7cIXoZk3a/1FZLZbg8MQEypZXCAWmFj9Hcoijbu5atnZeDoFlGr4YZzzuE
LO8d2ph/cgrLqdOvpQYsKA2ME9Rg1xa0un7dgslHE6meE16FZ0I75+ZOy9zIK2Rl1xb2X/MT8hFW
pp7659ADk09GrfwEcnRtO7gbdGrTUD37G5aygjY7fnv2c25md4K8VLBIz2iM8JI993pLnnlzU3Hw
PsuVu1bgVExheV5aR24C5WZ2WR8FstYZt4JiF0/Lg5aHD0kCBUIeQOmdtcx4dS4MB+fO6Wlnk16E
mrLeLFfFkcEZ2UgGCjaC4/JxQ9WUj1O608YRauVyBjU4sqJDL5Kq3GiJc9ClScPUX9Rk1M5LGwpo
A1vnDPtZKy6jNjxkWfMkIvdpOZAZRORskP/+1SVezmAj7R6PXPb1AO1oBbJ5bXdhdMFhv3dIgumM
vqPDo+zQ/2J/MldTSXtablHy0zAH5TWIXBm7w9Hw///VSaPnul062gI5uR85MieTZyTtYBE7kXJY
LkdUmbShajjf8U6VxTDH2wGirtHe/7lO0v5WjHPLOHJ9sC0KIeH+juoiozNt0sAhKIVJ1XLCRdD3
4MhYN06ly72DHuBLr07fFAgV1JvxaeD9cDLi6Yh8mi11nx7+4WX9vXozVNWgj6yamuvAEvj1Ts5j
dxxGhxCYinHSWiCI73vz0bRGOpDLnSKvOuXoOh0QyOD+HLxR1/+R/WDLGeovxTtuNp1az7SZ8bpM
zH59HSJ05zqdaQBj4QYplQBGbsnThSJcRNj4ZKtkqToC0kRoCopglSM7ZeVgn+Nw2QdJSCykRqgy
YyxZoi1fPY/awdDdZ8W1sWGG3xF7JVuy8jCpzfhXuT+0Jz9xNs2wrvThzZcNGgWv/VpyIsn6urc7
/YmDKy2lS2DTVGhhTW8m3N2GUG9alyGBFgenPtPKmwA3nxTQ4uO6RlGdn1AZraJJ3fcdTfxRGazV
bEXWEbXiU6eprLg5Wa+xo/AddDaWJ3bp/MYVh+CBm5m8VtZZg4kqftnJae0tkJbnMTOe3OAtx177
OWnpCwR4RR7fo6kK9kTd0ZnmhdHafG6Rb0oByBvUtOvnORW7INlocilm09OUcZ2PWLc/Z2ZaS0yo
lMim0XRfIdLwOAI9xpL7sKy6qKlCufmaPKkgRATb92QQKWpgONZU9QcVxzkiKjxn5jFQG6HzqKnx
NAK+l9Fa7FMvUat9zpdt2Gs756yP9PGXtaGMgkcrbN7S3LxbTsmfj2jZv4O1/SqbM7Sqf6BqXfaS
pQJcxr4iPIpgZJVFGEraJdBtxflsmy9PVUDsfXlGEANoQJ7j5QG3AeND/5ijw3JkU+Wah22vxNG7
6SlUiFFirZa/LbbP+CRyPGD7ls4UNteb5YFcJqDLy4acvolrRJtDwfCmqUwk66z0nRO8I2Oku8FK
Jce0DSSHf2jO/L2phNxWQAKRJELL5vn59bEhAiGY+6wANCCnGpYdv87JF02pX2J52xjyCi2Xdtkq
lhWyxL392bdbXmUwhz/00ToXbeM+u8b613qlR6ZE0zZ++fOq8zdFhYF0CD2Hrlu6ZsJR/K2nhNQo
wnbVGx7TKE4bcqHRG4vzuV2eBFAncgU4QC7TLau7hzdLg0JurrpOnam35r3elTNGL/9xeWJKouwE
esjtZ0uV9rCTgQlHVfg5Mm/FcFua+ZNPivYyqGU++0/dlv9mgTflym7rqACh/Fi/dVvIp8g728qc
zxF2klKih5p9hTcuUXSA2BKzVrylLd/k1m4YKfZazbwmPlzaZV6kTPpTQ8Hl/fnTNuSn+evaCm+I
UGJuD9eki/ebfgX1f96HyUDQl48CjbkaKeSsKe4yIS+39IjGm5bJP+F7cL3keTOOGcQkUi/BlZkH
Ftq8wA/GzXjImCfv0g95flo2iKX9ukwxS6e5G8IY/aXsxi+l4DIC0CzSmt0EuAYilPOf3xuthr+1
Q2j50AyhCy8bXYQq/foIBGkwdQF6C/QFqX3x45oRXzHg1iYzQWjThw6Ydu8wklKFp4dmvGsj585u
SNVMkmNQ59nDMD7ZTvHkAt/HZTm297WOlYS41kOHH+u0/CMYsLySis3hDHtLHH4BLeXfEh2rldLF
a25VtTyPAN+PKuTFzrlxbAUCjC2+KWm/7ULfJseC4bU27gQeyY15mZhJbfmoYoDKPGVaZu/xAEDF
zIz7nt2W1+zj2B8FEUg92CxTCdAS0iKYNcgk2Ic4Sw8MdpiLPBbWhXk809ORfQ7Yr5cSJoPz8iI0
jI8NcXX71hluhSk75GorzjYTdz/0/XMBKnQtZAi3WinfNau/A8kQ7PwqOtUqT2KBU9zze6/WUW8r
RNscJiW5EFQXeKTGj7wqwu44kWPA6bbM6Twz8ZREAaQsjhy7d4mqHGsl3dc6ucfDM3DfXUv3NBL3
kVkfIxSJk+OzD823+BUvLY00zfOR3yScRqIg/24E49Y1uw/45xsTUl0maDWHYTmsiCFdx+qHqyiP
ceDe4iBzBm5NA50/G0qAmt0zHAaXpF3FLXcgUeTojlbEudzliqOgYgC2gjuSUdUq9JUz/o/bJkr3
EfQjG82oTu+GvL0YUkM6QZ/51maHKssZgTbpFxeJJ+lmoRe51ivD923o5C8IJ8ipn54MiNw2DTMZ
pf0A3pIAZxAc6svYtsEqIsJJC/RNWRKsXjiX+qR/dJZxo44odJryGo4joGkSVuCHplwVgmEGr6Ks
z4mEjHtcDgib5vVWyxhmJubqMsUXURLHVcMY6IwbXwEjHhDdNBJrCn09eO6xyA12ccip92dMOoPW
fzhDybz57DhAsGcHxwamBwE3MPHRpkXRYQa7XZgan2b/zm+sC8Htmz8l9S47KYUgNTHwKNrd+qZl
ou9Oxs3U8jF2RFIQWSoSZc9HHG4cdFU+CvycH6nZ8CNa5mlaCmNsxAmCoeMSVNmZkPATgyvm6Pap
MQYv4YcXlfluVamndM5XMLQbv/jeA/OBSH6YoGn1ibjOaskBVGfEag0Po1nTNCthO2r9odRDr7H9
iwO9qQ3HW1tv96mwnn3mPGqUnnhZb1PS3Vu82xSHTpFc03ha55X1PFnhq9IQYB67+2KAPzXr+i7A
vZ2PtcxVIdQ7Q3yf+Cbn83ybNOZ+JOFk1tubitnG6M7HMBu2mk0gn9vpO7WQxpZ8r2b+a+qDxcl9
zGHjtNFDurVWQm1Z9bBsMdl1GDOFXt1PxRYR0NlKx22TirtAh3juXhVlguVCInSD4Fhm8hT3eAvW
o568qaZyjpGK5zTRfHRvjuAgF8JAa4DOlLe+kr9Z+KQCHKX9yMTMRNY/kkdPHsUtXtt9UjSXVumR
lNxFvn9DGOOqdLUdZr4iUsmRNW6jNLmbi/BltP2rkBQelUQsApnkEN90Tywk5H2rFMYEYMPvUJi2
h4LNRKmhZbTXSd8ryZ2ooy9Jqb0LUOKg4dt7bCqnUZyVkCaabnt68VAQY2zEG61/McIfWvh0ynOC
9DBw6hqii9T01IfIte/ywLvVScauWOuCfWnQ7H7qzCeAFqvU+SjMwctpNxKlO4MKK+HBuOBYdDqv
5ZnmvocldOVe2gizpf6gGrh6b/zpXq+/qeVVrUekSDeBwiPfTgcmNtsSAkGObdef0rvEwbtQyPUT
rTi9XkF7jlLF74qNmGNPb+uHjv5b3iW3lURgqQIh5K5tgXiCqaiPjUZMGj4uIs84xkY0BhDg41fW
2vJ2bI41D3SpAB8lSMNELJn0721g3TtzCz0g2HrhCOrZP7lcIRcK7NA6+7BE5mfezca3Uen2MC/u
LRt0pqOTsIUl2AS5Y6bHQA7X0OYRx3p2lWKXBx9EXNGJhtwrPK3XVlndeiKqt67zZpKZ5cLegtO4
EZaOgizZdKSrGpHXkwSscUyedQfCK/oIeIEkTRDzeQ39Cz2ofaUR26Qn53jaqRqVvlteOzM7GNr/
Y+88lqNnsu36LncOBZDwgzsp72iKnt8EQQvvPZ5eK5M34oak0EBzDbqj+ydZfxUKyDx5zt5r6zuI
n/Q8P4eKXLWiOZo0PE0Y7w1JKR62SrI0atvcYrqtyEsmx9Gnd0Bvm13c2ifBVGK4944NERw1c2rN
IDXGa1fAIzk9tJAJB3putnZ0C/1B2K8JwxeN0eg4HPU43ATBb1mffbmSkPSzkL3tet+T6NbiZAhO
f8TegVmVBv5VB9ajsZ2v3nSOrQfLA7eF3rwYkccBroWXf2eMdMTRWjrLPppfuxiCR0pgDNy0WD+6
069N8ysSy9Ze6LAY3msM2Mi2gy2q8Keet2iExJ12xBjlOo2VEv8+Q3cNZcdEiw216XY2iudQnx8b
HXWlj2ueS3eyh+U0atMWDSHPGC1D2F16c9AIlEX/WBH7qt+VKaiYtN4bTbzWc6L8vHafw4Iwhvdu
CcRKuHjzSFg7B3p2p5vii8yai25Wh2a22Jzh6IPg5tC4zv1zUPIcmW5y6q37Kkq/phbHcl52yHkK
9yWFabzyJwN/JO3b8tvSIyj2BSEvgs/Tu68jkAM37U/GBBlXpI9LTDsaGzVQiORekDKcbxwNcisO
ksC8BXhkbYgzeLSM8L7RCbwYfeu7NOBxRTg+CpubeWnTy6C7B7NMHvrxpjdM2P/Pg/NdDcVZaOBf
qFEFUFOAKjSFqWuwQBvVqS1e+yLkTqBvWwh2zl1Lo21Oyw9zMHbB7Lw3nrNJ8lT6GbSDSNNrONwR
SHb2GGgSHn1gXH0fWRYTXsiYyEhy07/Hwxp4765rb1PWM1/v19EZRd1NbKZ7h0ufBvV9qCNBYARS
L+Vz6nWXUlCBoIz+xLjzWQf9yVnAQjgtTqVwltnP3lkAaNtSNS00ae3tDEH5gQE8AR6Z/r6goEcS
Stk2FH1/JR3eYA8a/dSmfiSLohE6a0tifMKzYO4JRiyxcE8SIWciGiRqw9E/UAYi0OqD0+RnwSmE
bnFKwLlIr0tzGTtvYO0Yi3PlcKqOcBoe08KA/zuH9UFogfbYeDh7taWfAAU14ZPj5P3ezDwy6uVP
nUwb77xuPg35HLZrrRM0pLOCvYgfBraPs7HAt6v+b1SW+hnECXw/9cvJ/EOs+7AZkPzs6hw/h+Om
bMDelJ1gPAkUBgZpHJQyl1ZGWaXOuZnD4mUu/OzEw0tLcczzF33suwMksAkze1YdA7vDazkAj2mq
zoalwK80RtuDFG2LvXoBAs8LFojFPYzTkr9AQy/WJEsYJ/VTU458y5HjtfqpT1zjrAEi7rbCgcBj
Bq9+CX15rJkHk9qJugjHIebCQ2JSUQTvczB/tiBtwoII+kl/gcpzNMmidvKHBLcqj4O2KWake707
H5gbjSHtnHmg4Celyxizr+RiGPU1SpCMJ4T4OkOWsWUNu7G1yfLodoXXbKzBfARwY652k8UomKnW
W4LqjMlW/Dq237SOT6TTP5JjDV2rZyUFaYmS9ndOwGAheIC9rOF/1ZYfj51W/sdoMIFVzCZGb9jV
OsFsWeVi59nGZA026L3QaDW82ewQjWLcZY3Y2gW+ZA//rDdjKHbmDSFhu7jUGcdF4TNQml0v8Ok1
3oFAu4caIDCmU+hk5V3QT+Ne4mUKjRDUJAz33dKfZgEITt8F/eLspDotUtkmWLwIYQ8WAJoomzFx
o9KMiPTG83wFaU+GfHHjrpDhRqdBYPp0nfDdjVxUxw2af6uFwTN2uKW85XZOk3fWnJM/Flczh8xH
zx/oJta9KmGNKhgqLM2uQwcVW6y2ZRnd2+jldWCc8QDeuqycG6aYSPYYdfejR5dU62F/RK9OQ4LK
wEwKJd301esMbc3Uv0zenXDKs6vV96XfcVuUy77TzY3VooBsRLuZKrfZZwCsa0bMG0r4TkCXKMti
18zeT0F54JMuCtS4jbIHgoFvdBnsldovKW6LekTaS7bpKIBR2CYUdxssTrRy9e7Rqu8j97viRcPK
+mG6TMYp5LbYPXDgfQZsuhMJsIg81chvoSExZvXW1eKDEOa66+hrpVDteSfLix3RpNXrH5AEXGyX
QOGC2m4k1j6a2W9Niwc6tNELJxEjKzY0q09vR9BPjPuJbCvN6g3SJlQoB58ZeA+fQCAP6qCDhS13
qGyCwQd5A+hraR+WObyYGpLUqY6eXRIv56o9WUlPJFeSGPsK4JNmncIBCgk8+7gXREZG2zwVkJMd
1ogaHeENapH7vr6azpIcAfjAIcH9ceGQoeZ6jnAW+gDZpq6Ecza0Kl4vuebtOwNkg1E4O63Ko6Mr
0O+IIpsPTFcEJ8kN2tWHsiP98QgwuWMpIp5WwExIyxmYHvrVRY4pNGd5DeI8P2eAyoHfmBZQUW+8
CcfgNJsJ54+hCTYunLxbJLEOOLM2eK/RGR7JmwjPemaubSoqCEiyy5ubdn0zQnZaNR7ub+yv3PC5
Vmkn4nxqUKA1Z8g5eFwQs+9Do6oPJGCd57kOzjXxZQYTFM5sjL+RJ5v7rtbNM9Zk9u2+TnY014ZD
ZOD1Z3pTHgYP995Yuth6ywR4Bk3fUO/uPdP/SfEt9ybmzLSnPh/i2LyQ7LeQKG5dR4M6iDiS4aCE
y0M2mPumCM/qmvZilxQ1TDUTgKqFf76elhl5NKQznS7zCnaH2LKOXUtvO1V+ifFTitZVH9MDJ6QN
3rLm2FDiWdA+itaDFRVApEvIrvJRPi6h/rOExSO1CaBceSnx1dfbmU5LyRRAjofNuSRLyRuflR1F
dd2VgMH1N7pEJMYdxSURhyQX8dte6txmWaBtAWhB96GX8PcXJQ9D7QADhWdNmW9l+SZJ/fdxwLa5
LC3mRjRsQ2+3269cORpSk2BXAi7+Jmt6TB8hjGa08sMSnOIs5zGEzzT45oHcqeaol9ggdMA3GOYJ
YEKdrzwdLaHlW0QB3QWVoy/Hc1bkHxoIJLmrETBGzFWtkYYLYeZZiZpUgzqPWlZa4SUbJdP16TCt
qHb2foH2zo7EgbWa8bv8vG4X/IgiLc6TYf2Jm9V8nvT3Hzch5rBqAa/GvJz6lyuRhpIr/HejUH1y
PNTEiyN4ULMt9cpi0TUmkaQIS7FVIkBm66GkO9nceFLz7/mMXTheqQuMUi2nlY7xhnHRPhbNlf2J
mdif4EL9CvZUziEeKldPyrw1Kc/CWFKzwE1rV1oVcOuzGxobCyAT+WlVsamc7JUIMqxQeXslpwbj
gpz0l6Z+gIHT7Ag9t/swBjz/1ckJgcHM4c8dAl5NLmGpYR9VZ1POVCsD8ZfA4ZZa5D4hxL9qFnAi
dc2BuL6LvN0rAYaLU40BqU6zDuKiX/AQTunJRTK8YW5frRJXvw9yT0lhtWYmbgVJKMuUlqTHVBa1
LgXK2L4pRQKxVC9Lu5wTv87/NAoKzB1js1oJp31VNpdleXCcZLmRI1r1EVWvVjQV8cCOvlfrk5oE
gHl4pBNBYB4amDFHY5mw+qsrFpp+sx/jeqsEvGpGr7rtId4HcwDgqBS6yvOkpjWz32xmYjImZmNb
ZbNSEhIN8T62BNqDLmIYcJsc0yqSpL3RftE0WvRKSawut/IUBO5yCPPl6GhQyXNPd9BQ+js1kNZ6
1sAJsenGsSNmUpnAnDxonP36HCy9mACqMV5Www41A/vz5WjLrxPEBQ0v7Wnw2z83RNEkGsdF2t4F
5R1Sx6SyxEarfZ7b2jrKLWpT6czyya7ZlAHyp4FlhIOYs5oiQPiuFK9gzmdM5HGnlF4x7nITQoeU
lyjbZyBVDQB3j4PO/ll5ORWEfNXONp/tGDal+k7oRA9rqY1RIkPOxGvTLOc72vmNUqarifbEYam2
OcJGFUOSHmiOQXsaMirvIaq2Ljcg0vbBoIWj7f8me46o1lFYb4bXNm6rjZolqvGXo5csBJBTydNe
8n3jhekhluh/dd82nDH26nuYehQ1TfykFgfHl2VdT5+6gVzq68UBmPx323EmtmJ6eqK9U/6eZmCy
Lwds1ZSfl6XsdlmNJXyc8cvh6CHx0j+oryejR4fpB13v3yZsihYSPDF46tm2K4kuctudGdI+9VGu
hGkoHekhIcVtdW0q1iLRhuJhaYicJdgBULxUqqiZVjrhqYwOahjkT+033AB7Ladwpe8/6b395MUE
g7RElCdSn5a68CM00lNAfSG+lpkHwUieBQ+2LgclTN1RdkrtTTGjn9fzdNhZLChybP+3aEonn8ZO
7GGD3ibQduixQkGPSsaGHYutWuStpqnx4bstCaJywgxXk6T3O/XqQYyF1B7SYcW8kQHzQAdZJMN3
WFrvYwiQPUv9GzVMSZL5obHw69tt+WmQSVzl1TtUzG3kN2/ky7OZwHRubCMhNsZ8NIc8OuhWTV42
+A1Nr0A4I1z7MxDUOVkLXrtTz7d6wHQqqKOg5FT3EPzgYSXLmSFLgGNQ+/WhuHELk2mDsGCLk2Ec
9znDgUoGAKutusMstMbBQNCy/JDSgKSWCXWbQ3zb6AG2Wd0zbpXyLEJvsendSl93mbuw3ZIIFtc3
QY5EqDMjiji5KTnTneUMW2WSHDIHqxPS5hXJTN6OLHmA2tJmnBa5hTLNwdbGLYz+djmQicWIHKgR
AwNCjYb6oqwdUocAsdJ6r2Qhn3q4UqWJahqM39F9roeGFkNjf1la53In9P8aL94VjiN2Fk/0ykLl
SVcZ0WQErWllkJSwtnwBSyFyUAFCAMFsS9uxBMU9ppO99wxyp9UHUY+/egh1DdNgKu6UvEqb9wyz
DxCJyj+DSz5YJIWHpJD25bLppLgxgcGyggjbridp8QvMj7xf9k2Xxn9GB5O84U2Y71KpHNMHn7Y7
jxvX81MN6NQQWC0XaslT34vA5bE1m/qkvv88Db81Q0DrkMWv0l4RgAnu671wRu2oqsauQ+gmcIOh
zHLh4TNMV2NZuRk6NpghpCYoMOIfx7FRRZFPoi/Bcy9VlDWt76kPy5u2rUlsZt1KAkK+4oIWHgYn
tfyrDQkg5KEiP1M9JJGw0Ungo+Jq41T3jGDlF8xsSjnEVjP61MGfp12ZqDwQMfzaa3qws5B0qmUk
TWGVtRHZczGjZvl2/xYpE9nIOOsEymg87G5ZccPnFDUh+mgoJbw5dXMqFVNWQJIjULM79c1BlZRK
tTsW4Vts979qm1GrTtL5Vx3lxt/ug0ALZF4MKZB+L1JLuTh5xleShLS5LKJ4fWeXLJxzpb4mNuO3
glVU7WrqG1RSBieLPouQlqPae/XJZpF3bqnSH/57M+4CbzO38bBPGrqtbjMelHnHlFIyJ/2HR3Ht
wu3bLb1PK156taWz1Y6tC3BEIsekvLEtwObBKr2Ra6TbhhjsmwkdVsLfKhMNuoZVESYn0Cr7wMne
B5m+kfMc18ZMdIHUyybVMO/SKTiqB32gh8a6icgX1x5I7MhiLF6kSOel2EOpGwHENasp7IP/MiqX
Q78e5/5ZCU2UBjGDCL12GvvOiOzglEpbvUqg0xP8g+Ec74xqdA8ACjaeqRGjJR5mnP1qabOlHlW5
C9Xuktkdjd67VDq2lfSNFFdg22P37SZJtNXdHKUdVhtiOcmVydYTV32nduel6ekU6xNkk3Tduaw1
Vg6eW9VByNpb6n/ouNKBhJaz2oqvvkK+FAbxi6klR2NI6K5lxM0WplWs1Z2hNHKugeUvMn3WKXmB
wesbIIPH+6SNtsrlLHU3y0C1E7fJQ5tGzxZQezIc90oSAyoHh34e7DVMHOt4Du5qObWXkjhVLngo
IBaE6RMJVvGQPfNJg5NtOUfbnp7aJekoB3ibTtC+zpy6RS9tRtR/udDQr4Z7S9RiPzTInLXyy+zM
7uqOgXSosUqGwLr3hRfeAk7Y+gYOiVHEHTfBdyGfUuWSUBcEhv1F7xnUdunbMvbjQQzIAip51EDN
e4mthNtPyneVZ0/daArzoPZxX+D9y91wWYVTFryHC26UZtkD2mC21fQ/SufZR9I/G6BsN0lghWSr
3zsu3dPEjhgVNM4FMiCRSdyrpS72bVVewDjGiBug0EuFlPzIZlfh1Bm6P1Ng12FVC2v3iYwHZ09u
+Fpdb8vvX4bWOag9TT4kSraoqqQifLKWkjXMaDTgBv/UnaFKA3URVKHdyVObetLm0n7wAgcMnXwR
ubfR1aMz/V/KJGFHv05VvqmfBBCSc3BaDDZq48AORQyndIA3stO5eHIn0Dm2NNNG951T7XaPuhHt
E8OzlYKJPAD0JU3/q5WUobMtJaBBvx/HrILpkLRk1/PyLIlKW/e3gkmog9fDyeuz5azp4lL3c7FT
as2hYSwu5MXKuVh/hf04wQ7qQZrHyXyvzgF+atnrEb7RSj2Bag1P3Dze1t1f2dfG/Y3WBi32BSyZ
cE0uHPAuTpLfBtJnpaQmlkheApuRlONIf31PeINy+Y+Gc0VC9Vam3YU+wJ9mjXHjWx0Q0G3bHCEl
ZE+uDl3ffKpvTuTjA/kCAAZriJiSH6AkodJ+RVCIhfnB/FF1lVp2VB2RdFC9nKK7LVsGDzMDcqmi
UtrcZW7BaYz45aWhVJlLbNzAaI2IBJcPslJhd4M04Or1WZ1r1Q2vNrCiDO+9EEyjrb/E/ki8yYv6
o3FhijqFk5CB238LwojcNuiK7XM9aWLVyPsnrTju0oHdp2a+DwYTuVmCnCZu9dcx8H7VroElTVvl
BnMMT8u36uSuhOqBnt8HfvFvKTACxF0HalbsQmSESsit5yEcyOUmdroHbvlqlWm/jfSCA7g6qu9x
Th38E3gSh/lMpaKt1SEfQh0VNZJade3icQd+6+pKOXLfa9gVC1pYBoHPA/JBpdY1muAExWlPNvzb
Es6sJXhMD70ZXQt5LhJkewPGT8/qo45QpcwseXGilqAtAjb/uB5lQgp2bzv6upGe0anlZdQ3PXT6
b6P5HJ3pWaulX/3j2g+pXBN35ZQHWy6DmkbmD5mBb1pCGIlen9SKaU8Z5ud4nyy62AUWDce+RC6h
fMwWC6dcKtSXJf9HIs8Ck3RWVMBTR2ZejRU+5tNCCqxU/ukC9wSzjj/brtrterI16UOkvzQkb1Dz
FEfdMU7qwqlScu4hWAR6xfBDwN5jWqWubKhp9MQxOSDtZ+0NJrNYIz256GCaL6lIcKAQPRCEbNkk
5ZUe62VQwgvVhseB4xNd3CLZdvag7ayhegqHqj4HnvHgLXr/X6ZiTpScW/qWODA1iKHUVOu4uunV
+0uIDKNM5IDipTIMPGrfgmqb+zPN8MLqOeFYP+GSvtdZYDxAGw0nHyKbPEXZTnmdluSUeQ7SckkG
GlEpcczD+Jg2FqntOqwwQh52DsIpxvKBua6h1m3dJe920IwBx70vHeTVwCE1JrS6jR4h7pxCBhte
9aA4BBwVxrOd0VxVX5ZDfsvGaCtO6iyxSnXaJ5xJB9+7Sy33Ru23OBc59itTBnbw0crAOZpPtRU/
R634jXT7rJZxdWZ25xjRfIy0QC0fpSvyrRst5yxh9U7J51xjyQ2ZJmr3jU2fR0urq23xhWSFzjyg
Yp8kD0NtBhPxnXLntdYBkutVmbDHmNuuwOrqVi9RYdjb3Ij30cArhz0tn5y5pqrHXG84eT6tfUkF
n6jLD5qZY9AY2oekcx9pU3FpOANlQR/cdVLyVafVwTcHXM4MqPK6aI8JrbGFvbgtgnxjAmxnSo8d
sjDJmu1TIgLMsaHXHPV7A8LVzgXyRMCCfbLRFbCw9RlgXyqwkZGp6Q0VXhEZI+g6+Va47X1W1cGO
wfGHNlnurhV0+gv3UHjUYfmYfAYBWVGYsd9duzmAZ81PAxqYvgYNlGop0cHNGUPamSMXy52XBBsm
pXdhifhai9J9lAK9z/O13iQ1sTRduE9MHi/ir/qNYZG5DL19SfoRQQCZOwGWnrnua4IvoVoX6Uk0
9ICzfmBmjQmqhwpIcxfJNXG6Zw/0NCf9pX7wQseFjNn8jOMcIACAXzICTo8AZ6dzC8Go17a26wF4
nRhimSU5W9yJMMpxsnWgPQRckzUNKUJqqstQSoZVWt23uU9anai8bRJu+1HvbgKQ/6TmQKer7Cse
k5yDP92lqegEzOWFpuPMMhlNt140kS1xrJs638zE5jkld/UAj5TnIWx/u7j4ihqeksGYSKAarXv4
2G9LoOvbYZRBo/K/KjowZVuxCguC2opovKfDRMO6N3+XGY1hWi0bU5vqY+Dqu7w10NmhVHV60MBY
NfMt8RswQ0CJ4yEeoXaEoidxYQGhSP5b5tn3juU9tjZhdEE1w7hkPt4N42vd5pfCpjkkXFT8rdDe
KjeE1mUTz9DgS4xcr//n+fWHH7bVrnEL5E0Ztd6CQlr0pCjVQHsPrS96JoR2wNSNloOJ7mQso2d/
BnEFZ5l1KxL3KWB+WJIRAt9gprKEe+OS2eRNFRwAeZ5j/PQRuuGVkThqwBk/TNHmj1jXvnGdbshk
Ww5N2pwbL4q3PqpkHDwjcMw2e6kn2JK9m5CB252jnHweaPyMm+1wnXX75KabAOUknLO3ZmKlh6iR
fwecU85I9kkydDv+OEf2quHf8PHmTWP2zmHD3i9986LRZ11GIC1N+WYx0tmh09shu6PR5T+a4beL
mOJSJSbyQW86u2Prv/Tiw6/Nb3vyTQC98WesT+ImxmAnliC6fUFpvJwDzJEt1iFwXLS2TLfcdB5n
b/TxiAw4uKSM21Ebkd7D+Y0US38PxPexZwoAUAffgTtw9Q2hb1CX+cBT5pfeaNxth96xAM50tKoE
VAwO57ExBpk5MtwYoCFGmZ2bQPpOCKPKfKsgfch6m+jhnIuBEU7XMiIB2Dev2yD58jMtPlp5551c
uI/9Mro7OM8VghCOHGP5kVciXIuaNp6eMliOyt/UnTIsDf2R3lhCzsrAx4jnFPUmBktNrm2cNuF3
eKTACrRa8lRQ5pBYeX4xP6b6pTQ9EzknrFoQwNvW7l+Cqbb3rQNaCVP5FppTcCFc7WJFbk0mbvVM
K25vWkhvHRuTWh4IsqxFRI6KN7Y3CT16rTXnk+PmHZowJvc63Y5T4xVYaLgLWdzQWKTnNtYJ/eFe
3uX+gIqHsOtN5YcVstwcb6g8Gbm19WcM+P8kSg6wICW/yh4u6vzwE8ZlAUWy6BjLSVyFYSF+/7+j
KC8/bH7/J4lS/dV/oygt4do6DAHPchycf+NP2/3nfwj9f/gOBi6YkgZkZ6GjQycSsov+8z9s73/o
njAJihS0DnFT4cJoS+pMfmQDqcSi7yptOpYH4/+FRGma8uP8L1p+hqIElILhINnA5K38b85DPcVi
hNXY2dAiRM3UV0DSMxAHIkO3aJL2rHMi4ewGGCmvTot/xXZGoxI4kIcobF4H3bHpj/RgHwg5WQWN
jWqDBCBGqRrMgmHFuRKZSgvtu8UUl/qsBuECJszoNbHuM7ythq85SByeiMS8JxLGeMkdcWeB3FkM
DvptIaQYhSZoTz0S95dZ20Y2OPSg19vz3JuvWYx0I8OUQzh5x9iOR9hmDloU9xEbxoz451wn5o2b
ao9Ix14zQQttaECPi9Q2bmZ9vAxpi8zMD84OCkKSPW+kYpW2xMaYSmvnN+Yb4vt2Z8+U0mDM6IuA
yyUvOi/9zyIuP5b8Y0nMb+pJ5CAyY4uBFxAaJLDPTlMdrREClYgAF49autPD7Bpb5q3DHlgF2U9u
vE9oVOFYLgONLXuNHJnrnwUfYVSdneoz4vTba8HtKLJryXpmRsuR1W/TVq+uG+2EjnEVzEDqerua
bKqCA7xnzHunk2Hu2k1plSQcQUQbc/OCXSCHc2cTTqptrBKeP00f33lmD0clPiNPbiiN8pYcA9vh
FDd8tqSEQ8waHbJeiZxDXNztfT1/qQsYzBcv0X9Iur6XF7lB1ur482eH6a6L5lMfVKD0p/NAaArN
NpnlQPHofA56dKjd7JCMZ3ewbqxYY5PgYB5N7isskKNt6lgqpsMAqq+zxLFxzevAgUuLFnPjWcGa
YfBe467D0grlIIhDRCLOIk4Zv+T1GJE9Tlo0gi71jBrUXeyH9NUvnonVhZLOvye5z1xJ/M7PYUxE
seCFMoeuW1oc/RzdejHtS+sNwT/jv5HNmDndOnFB3cXFB0OFHZiqaZPMgD0QKSE403a5cCGadjh0
SjzHg2U943w5LQEC8lu0I6u+7b7g1eJ+owHQfKS6fkyn4bt5Rrd57trpqdITFOoeyboRKtOKKPbB
1NsdApM7W+9/2Xy2VhpBfwgYUznlRJAhXPcmYz+JvGvQQYC1QvoaEQenTRH5tJ/09A3pf7puDOtf
C9SFczMymHDRLwPalz2GI30d23G1zj1XBmcU51Z2rsY9XUIalgX97RPtNrZlFHT0jPvhw7QJYdoM
wWfcjnsi0gi9j9z4VrdzyApEhaDQRHLTD/O1qH00BwUdzLZHdB9kgY89ON/J+kJvUyZsDum6rdE3
t24WPyM6sp7ysLMe+/K2c/vuTAz5tQMvp6MJGzjjjTr+igefGHt61oAMs/QfdgMwT+dIIyatn9Ad
pE+kS9Ddir6G8iHSbzrq9oKxv82mmVrOwXLXOineS4Gw35iAZsHyjEiIcEGddL+1C06BnZU4PMa/
89YZnm2qR5tqcDSyS4uIuBnFbcd3DzYeOiS8ibfR8Lczil/qmXDe567+OBBngy4fee5HoDe7PhNr
kX4hOz96NTOYHumvwCpjBRsP6wQ9MZQT2WpBBw+SxKlGNL0xGDzQJg7ANlRPfU6aJJ3Kot0PbrPJ
3GTbiutUvDljxR3wzywPApulu9TYap665VylAbKxcpvo9MD0+6W4ttc2qPd6Fp1swhws41mzBxJk
EfDfmraxg0mPqljbu5G+RyR0jjm3leadj+RBI+3UbN+jibCKYL7yNa1jcvIYvtOyMrt9YTIER1Ff
XSPiFkpGDouxjmKmiQuc7yikkU/QzisQwaeSFouNiWSSnfzO3ECt3FWGtrYhgJsaeVadb73MSbbT
C+80IWQqkk2cBdsgnF9y4zCQ1r04vwy3TxrxvAvSvTqpjlMXbRMZeUobr8HF3rwCQvNgMSb8YGJ0
R3JMlTO9yW49L95OHmkxc/gSjvF9OvlH0oJ78xSnX7W3JVRkSzm3z+n85QRkFcgSMjT5bYzyrmnX
7IsQ7OqV21rACgTa5IzS/sggJw2IZSrhb+Svoxc/dkhlHYH0GclG3n/khFVHsMVRtpIvAJNRH6qN
aV1C/60Oy/0QD7s8d7e68S+MfuvZXS/zL6iFrxpP/zzBMoEZarhPTcFyKNW+PhJYmplTjlJKIOVg
O7Mxw7GetIxxUxd6CauJlf8uBEiYi70niaZmMEPmVtveREkPYCk51m15TUZtg+UI9gG3FdkQc4nv
xP9N7Oxd/TOfsJIaFVSf1PcOx3TrtlmIoUwYNjLJJk+5DhAr5pZH/LpZi11aZmsxTlyp6GVYzFPj
N6TSZqxBqXfo5m5NVOmjnTFmyFHwcbiZnH+B8R4Yd1OO/6r47Lp6E7MHL4xyOtAnXv/Zxi9F59HI
xdxCHd7bhIAhm8CvyRiIXib8Zghs6zJ5RMK8Qbl8acRD7oybPCM2+40naIvPmryn5UYnRHA6GkF0
DMd51RvlZxpVe7voKKQJ/pZIyfgl6PJLSabhCFdzgnI6k7s42O+gCxDXc2kxj+v9sPG2xQBcpynu
YlT+i0FOL2kfWg5tx8jSAzaGUzOZJ44dqKbZSNMDucz7vqt2udPdgazauPO09fAnabT2GO3XbFn2
T8GSB4x057Xmbmo6Son5Le8AfQn8G6SEYBIPjHHn0XYN82lrhc2m1OsD2/u+T8r9PFWHjAjHskwp
2Wx0rcQzCQ5U4KlZStPPwNwP9fBudz5hGYzGgVwfwsF/KIEt1A57UM7GyFyMU9glKW08Bf5vSBJu
EMgD7qa0semg7LjRxhwFiuU8tsR1RySCkhP7iY4wRFJR79xpRkiPZDKHTTEiTl1bxWPmcaMSlgHi
vMjTdZ7r/6hjKCSDBMjR1JIYA5fh3oziYVsSLEtsMmJczQaeEoYnl0iVVfG9JNM3h8FwZw/2cx1a
dKHrzcQd4OnzIV/wgGmBfcqG6dIXDrBIY3gI42VttPgqfLbI8JK5BBlnlfcGwyYm+8M5NN6yCScA
pwhYepDjvYeiEC3dd4YkFyCArOY8aBj+s0jqO6rHQ1jMD64eEb7mPxK/iAkK4ao/YlVKzj2r4zLg
3Tp3pvgNTe+7Q6PmAgTom/nUjNp3w1FtqdJ1RbYniEWWA2Bi1eTh5HuzRjKgqGu8U7fc2pWzddB8
SFw70KMvO4FyWGRAdYj88+pXJ/1GF3kwa2fdcZ4UrbaaPTybg2R9TNuetkKZnaV8Vu/JjIlA5hjo
svO7aSZSDL9QdJWhi0FRnXuLiDmsSSQHY+qkUGtJTVkF5grR0IATf+Pl9nvg/5Z+eamIWhrTGEUW
6TPdMadhLs/opWuwJDZnbSGFSJyRv7Fes2RV1YFFmqegRXxVYeWDLxSYMstmnfMBPFiQguTHhPCX
8lGgVyy16QVQ2iHAxxkXm1n3Vm5p0OtICJ131v0Lrgbar99xVu6TcUSfOh6WWj+F+r86cbYW/TFX
eyLV9zDV2TEwkON18yHja8xBTc7DwE6cPTmsGzP3XGx/lIX1GJVYFFldjYBZXoYEOctI5SMK3H3M
yoPrPS0pInoANz5D7gjtKk582mIagqbyidEjFAZnl5XO1eHxXwVWsxvdGauYhXiJHq2FodLWNkH4
xWN60goN5BZ5osDjNcr4iIGo31M/BNaxMCobW2h1J/Qea5hIf9LRpA85PaDVBc7NZhIT2rXSqWLg
RKEaBtugaQSm9a2bXnsmelAoANeWGA1XCQ3rEx6Kt6Gy3j03ymkIa/f1bD4mDpjjAPU5cdXcitkz
3FY4GJQiXx2pKvlyJyNdKnD4oxSqdPHax58XdXCdghezpxSlti6jbwf3RskpjiLHJ+EJsM9aXjuW
zvVs0rgu4QKKdaR9F+lz53bYZwgkQRy8pNERWZfFzYvccCVsK1rp4UfXuVQaBKbPBPeSPFoDiz11
g7nVPbrc0PhTCzW0dUl6gw3jDNjp1qnvsRMctXmm6KrW8VI+YNRYEdgIpJbShUhX5qGp3t9wt2/L
gicFokNLnEcJeNufkdgtZwFQ2zIRk04BM7IBGDS20QTRKUdcYYTIqIs7t0WAMehkRXc3+Y3X3bFZ
srGwDwXxQXfC86S/do4sfg9w4j9SFI0toTDxPD2EwMfs6jdEVxwEp4Fqo2RT+5/snUeO5Eq4nVfE
BzLIoJmm9+WyXE+I6q5qkkHvzW60Fm1MXzT0IOgNJGiuSQHX9L3dzGTEb75zTsdhMRR/s6+FdzPh
D7iouxYgYnW2R57BsDXH1AOhXBVeo2CTEnHEaX7IrO5ggbnkSp7bqFxb8FwFRUq+nLzRPmfiLXGT
Q+q9WzRLWfg7D8J1Rza4VcpX0+SrOi5oI/+yGUNMkd3iArPSAi/ir7Zh01WX68r+0xQIHIOvwiJ1
BzRjhTn7EO4wvbXv5Gs8KsCGXiGES+k3H5mEV9RgUhLfBy+vcSL5MUTxdnG5sVW6WjqeaojvMvoF
3B/A8lkoTqupuyNT2psK/IKjojVe5Mz6H4gKmm9nzVp4xdNtg5WZvS91yqXsoxLnSp0+me/Snj7M
fD7Kiwiq9vZOGOy6ivjXdqRbYk0XD/vK1ETiNTeD3wSJsg3EYqlYtilZ3ZRXYr5WGD271l3O7F3s
a1/8dlMy+6xvG4EPhMnabg/J0uw9BMczRObiZVsdLtWg8fNxPUlLVlT9GU9uWfanRRIlKnDlXro9
L8baXb48SnjNHrRTvncpsLwiP8QJ/AcROF1H19O2Fxdo1efYmQlseJaJcUjtYuVWEdjsY9N4m1rY
N0tSVBvZLYiDz97EUD5MuZIR0VB2zKhS3EncxNzsUj5D9qbHpUe4l70J5y82ONc5d1Y2YusqtjHy
Lim2ksvQo/4deyxhyD87ktXxoMoYXUgdbuzB+E1oxVOGqfgUckqOhsRd1WF7TnYV9sn+y0zsu4CE
YnL67knOgponmHkcGew+QOrHp8aLxo1QAenpnfEAF7IzTUKdvNek8IxDR4BBaeVPaYT81KipD83X
MJsBcfHxonuZ+vwU2n8buEwK0x2Jw08q6B4bCs5AEdal0j1kMwIrrNTb8mHCJJBJLXurXcXhp2WK
ETIrOUKKKeNQu70eGzzN3D7N6Oy7lPp7RqTjwGH/aTvoFo4ruiv0DDkRSbBK6760/vgM2fMUP8mZ
4pCsy4gnhEjxc+RsFeyzSnqEQJ6tBVcLwiIytjkyPzkhiYj218R3w+S5VVj30NZH4bSpCIBvbMT5
Rv7OmbBq5qOI/R/g/P3o1BsJR4YmHxApJ4KvR5udsy8CawL9Mqp02wmFXGg54ZKKwvjDHUpG0YsE
Cv4wwSYghgDqMT501C5CRxjZWHPk/jFGHeGE2caX98zv8dtCsDB+Bs7PnH3PiMzDmehhKZ9alMeT
qXYSnUkh1kOEhYco195YPyJ64nZPN1ZJyqnRf3mBuxUMuYCYyQd4zkzvAYc4MbJU91lhf410rw2L
YcurT0Yn2QshvOzMfDeOZMBW5cCSC29vYyRE0os2WVe7m0LT0dJCp+VY5vlKMJT6C6gQGebx7tav
yvsG5dmWI2VnI3gqhhtus5LGFWlsjj7cIhLQmFelnaIxr39s58dmgWA76cWj1Z66aVfayM1Q3Iue
vt9dkDyk3iOeyOuaGj1X46+kNN6kInQA1VjK6z1xOzToqVxr34/HMmtPE+ItvMp2Lo4gw40KY2tO
7BnyeW/05mkxmFG6w984yqi3nWMvTiWedZFNDcYwdMwfMQh7qe2Uh/eyFOXBcr9VKveNPOAFg2It
3DCYgYv4dB1k79pKI3jK2uTZ5T2YHC55ZIgRZMtqdstbT6ajSxsFvXAPSZjNIkraLPB/zbhpBOHJ
HMTa8cpTp5Zv2nXMHQu2uhi+heu6hcUjdqK/GPW7FmGExl+3aC+4Cghc+mix/92UZq3esVHcJw4N
p5mxabW5gakg5G+hvUazeeeNPzg9UjF6VIlYnSbYDfbO32m4uoaHOQOJK4mtjR/629TogSwtmrd8
hHTPA2W+xb6yaMsj7dAK4bLIcPMV20F7prrDY1cBLpfx9BWk9WtkDBMHF/8v3/Be2bG92ar9atLx
hz34ym7ozNADMMEGH13L/BeC6dHYMx5EEAz6hPEhdmEkdxxq3pWwZZQB1JIu+WmUM14HcGsUHoxh
15Vs3kmvuzpzdeaXn02Vvo20jKY4iIn4w+Ayo5jxZkbU3XVi/TZbgoI22dRNucZB88kJX3KZnCU1
cNy9p9uAkFIUgsgdwzwju/PNGdnyf6MIuQ3NncRGPsKYRppy2UOkPzkv+XgFZAI/D88iqaGmi7pa
u1AGhOA14FLxQUTYPJAl89qaPc2gfIyb/CxSPvEsh66Uv4M5OBtZsAnq8j5M2TdqtJWBJ0IRdDD2
2Ntca/UHAn9vMT0jY2dnlYyRmAAUx7hl5zt4+wCJKA9ig0/imagtiryGcpuEUUEB69r0shUxQ09O
+obyECode9T6DcryEBb1fSpJMJj+5PIXwsxblX3yOM6du5+LN+m8psjmSuUwePjKSxRV7Gi10QGC
t1XLxlnEwzXC0GgMpiNdMtT0i85JyEqHTGkffL3GigRwUi3BzcefRga/lPuULybK/z+KoYdaMo7w
bg8Z+SNzNDvZaQ6nwwjM7rbIPxr/Ii2MVfmIRPDcEgWQGOOrPeyNIN2YGREQFCephJp2t5lHZ5Vg
Jqx+RenbQs8Ry1+B5PDzracQbXirfgoWCgrYj6ySXR+xEfHjF6i272RMji742LEPgOpBMppN6vrr
OdfBDN6+tQpm1ulbnE2AQ+JKjf7YClIbcPYb1x66gRU5Lqe24O4dBW6jWWZAJNg8KqvNiJxKfYGu
lY2GZRPubdzqyL+z9C/XNOK8fbnz0GTUagYp4kNLUE/rE5hiRNVRucG7pTpEjoqTISk+ci95I+N1
5HwpHh2inOckZpAxfxEVuFqa4sSlOT+1Ewe8r5J3r7Oc7eIpytHAPhKviOH+PO1tQdWcx521BXt7
9+t/5SSWqBxTXKiPRsmJ3Me7ZD6OcXvKGlDWJtnjj69/9dZsINbB9AB5B0RFHj5P88kpPQDx6JQz
cTIKCybfpgH13pm2ts2Cpqcbd1OPZTozPU99zAIvxk5UK6PIGFc0y3uVo/6Ijfj87wfTVNIAlXlR
YfCU2Nq/RFxkQzpUZOMKr/1NKUYjL9tZ4XIVYX9Ih3hX239GbnzWNDGalYr0GyV3tikeAre6u5wq
zanyarCnwv/t4ilZVBO4FF4w9hz9VQNvfnrG7P6jSYw/aTdvq4jahwkuaZe7yGCFkcc5t7eaXqfJ
f/fjvlyLgRJwJlg2qioMSBg6de2h98mm3KJkA/AApuupSLlYbfxpplPTc8016hy7HEGI1tpwvPDg
wVbrbQIRzsYtUHIdl2iCYjTIfbGtGT4Lvi21SaAO59CA41LT7yZtwCS1FZPQpkzJzAvBiOfaeAkh
J34P61NvnIpm2U7T6ICN31lqmyeB35OF71OoDaAqbQVlaFMoD3eoWttEhY6ZnXucozptIRVqMykr
vebaXGrWb7G2m2LcLzeVJM7Cb+4pjlSxtqYytUkVmSMUwdhWjSBvDK+wsvK1qdWIiP+Ae+uz0oZX
AuercmZgCNSLh1FsxrvoMrFy38q0JwMX2x01u89L1O/q1PtjWyzHJjZMt1TbAjsnPywu87QDXZpx
4NrkdR0+lEv4ObWI0ZDYRWQt0bs3OHnpHyZGzrjx0/SZWfdsJmZwdpf81UmJCPeyF9M7YoVZbWQE
naPtwiz4ctzDbG0jFvvD305As3Wyh27M7E3be/Lqs7+vRhb5nV7pgxxqlJ81P1+C5rTo1X/3DwJg
sTFABYwaD2jhBCwNDKQaHfA0RBB14AQpXMGgAYNaowbEp7grT+MHjgYRUr7tE2SC1IhCAKuQamhB
QC90GmMA5JFErPdvvUYcTFiHSkMPCro8MEIC2zQQ0aOEXPXuSmpUYtTQxD/VZKNBilEjFbOGKxaN
WZTwFpkGLwL7r0+U87Yv2wTc02XqOJVfHttNpbGNQQMcPiSH1EhHqOGOTlMeGvfoNfhRagRk1jCI
DxWSazwEfT6gCAVfp9ER2rNFoySRS62UUm0iB1gel9Ioj8jaVqE/eVtvNN8yDaU0Gk+BoItXhcP3
eoBdKWFYTA2zBBVbPQ/IGf0gbynmtq7TnypVSARbwDCBxmI6+BgDTkZpYObR1vCMgqJR/3AauBpX
AzYhpM0gvvgogrcUAoeltFj7Gspxou9MQzq4bmBoQvkNvFOE2cdgo44i59ZOqzd/MAiwidVnMlj4
KvcufKvDb4iIgo7HyW9Ug0JJwznraHgo1RhRr4Gi9BrTeuYMMQLlvSUaOzK686AxJNe2hn0AmdRr
RCnUsBIge7Jt4ZdIz10ODkRTCtmEaviFSj/AH4saLPLCxyiIvwyLlWSgwSgfQqrXqFStoSkHegpQ
lPIanirQYJXU5gCkz78OGrpyoa/YtISPnQaysN3ODraGtGKNa0VoNSkmi0eYNLwEYboSDXe1UF6V
xr1qDX51EGC2RsFKDYW5Ir1Mqn8vvHQn+oHSvY156xb3JYUoyzRaNsKY4e3VH5XGzojAhrHVKFql
oTSp8TQD6p29z/w3tJadoxG2DJbN1FBbDN3maMythHeLbMA38rI5O2Hh2GLwoekfZFWYPPCaGa7z
OGqErtOzTkjPPwZ03YQQxH6Z4d8wFIDqaYDwxJHeIT7YsHkCRq/XsN6ssT1XA3yLN+WbtrSfRrhE
RD+Mb6e6u2KtC1bvb7FugZnMi0elI8kT5ZWXnO2rFXrY5420sf2Mkr/DsqWMcJxPm3bbOejP3MLA
ba3ZZvx5UlJ0znZunEoMyQ/4PP+0y+QxlCvAF3uD+WNtnBYz4ruGo93OdCvUA2n3ZmsAkuTEUwMR
uWg00mDXmmpY0pC4/Lgd49qq3yyz2RNZL7lvkzza+woDvKHP1kGRbPhTqT1BOq+lHB7sEtWNU9Wo
AaA2Bw1vAnFytkXbEa6TiReAJ8lOqik/QZTJsPOj32yWqDlwItRwaDSDicKJfBEDGmKkUz8iB8u3
cMks1JamWkcSM7CCRlrYzNAzLMjpAO2TDaSjlTDBjjuk24dt25Ak6q9V3vOgK7/EjmqUyDUlkGuU
fBhdtcHUojk2RLJOjJpWqfDLQ89NlmtY1oJSERqfTeFoo7F9jhzA2rwajxHA6eLZ6JsCwiuj0XV3
AUJxNiECo9FG0S1OmA43rNIPntjxnJMbZtxHM57rc5KQMuw2vn53bevu2pg/haM4EqZX7wzHezGM
4gdldP9cenJmuZTySEpsAaPZC3a5bxSkh8BTSxqYdd2xHhhF7x7qUqDal/Jc1cGRJ2js5zCHnQmG
W+y3r4byu0PR5PNIQ4GTAHDpYeK0BdfJ5clbXGPbFuib8sILntRA1qhkhs7Iwbo3whH0gdiWCdPZ
Gu1CrrXcKdzZP0XQykNuQ+qQQPYnHMLoc1H5L6P89sBcr/NSz/eszmC6ez7BNJFv3dB4d3vmzA6H
GLBG/2VFtAD9J1i44SQvCcnfOOkpSiPUyYfBkgYjMdZzVRt/8DY1OPNU/k6ZbnHHL35PUcwKDa77
5KYpf/QUgyg8lOvHaqrKdSoDEsXQeDxSIW8Sj3sWB/XkGk+Juso8nDehEY9rdy5qZi8MNAIjtk7/
fuBSaJ0SN0fhGN+kLL2T2WCFhL6asWAY27hFmb9zUcY4JoNjDi0rAFTAN2dBg5U64YlLJXn0lDhM
zJ1PUc5JAOmebJPakmcVR8MZQke7w3jFdfGj+mrpH3mLksdWZnIIFbdtr2bj5rZJdx/jcBc7wXwf
HfAa6X6hI4vvBKGw2A4Nb5vgdrfNi0ZuSgs9neWW1gkiATv5WU77UTbLuSjrx8EyvJtkbTJ1O/SH
4lQ1jAXmhtYxWTDzs2K8N7ri2wjq5pqm6lThY/PiiXTTuYa6JJ2KQWaw7eyH4ebQ3e3tOv1cGK+F
s8gfc6sF1zLj4nGppr95FVfE/Anu6aQo3hZ0rJs0QpvnsSY4RrHfb3OxI2WMSZ8XOVtRTc29qJE2
2yWNWyGLY8c18oZ9cbwm5NQ6EhEB3JGXz42h1DnomA7h4P3sp0PxzFIWM/JArRvtfqbk5N197qWd
jR84zHnB8DEcs2OZ6FBb4WMnFNeIz1EwZ0ljH1ymsLuyqtqt7SLBqO3s7+Ko+Kz6AyLs4qEVRMfk
A3KYiZgaN3DqE+XaUz6OYje13D6VWbFqK4f45usf7mD/WiYxb2PWUm1jhA9LVRsPeK8YD+lUynVq
Oa+K1mA9UUI9trE5PQrlMntik+TYwfj47+/7Hv6q1SDx7SY+cFu1qYeK22PmZaYOOtk08GnxZX6F
WjvzWUxPrjtMT9KPRqzPHBwhVLC1TS6RtAq6q1NM/bWyBExUngMp40mFO8h8EJhDXuYKB0Mz7TH/
oHbZCl+2RNXrrPiBQnvXLNK+Be6MM+VMSohbmOztu1m84XUVMB/LD8iIvEd7Nn48FqbcWpl4gEl2
wfQwsreHEhXcaqz7ht5QzZd4CrqLVWMb2TH1ZMlG0oaZLtnWNdv+ZiX8gyGL3tkwtFgXzcZnRzer
lvZWOZSy44gwl8kLm3v4gDqM+m3lGblOs4/ufSOBiGbJem/JrmZaYO03RgzVZonIx4bK8VtxtPAC
Prl9FQLf2R/d1LcPpc+cK8pTlwqpGGHV2WlUmA2QZlW2hFjF9XKr7f6ASY2nNZjjQ1slYg33ljzY
aFZTzI4xmMmXr3gptxzc4TveM/A4Kcwh7+/vKO4o08byIQ3d8c1buEa4gfAEC3CryqX3OOMa9Ihn
jU+YkMGAD5kN+wMzv0f2JF+ENiW12lVoOctZBgHW57i9pQKLncK8yhbbChdAbI11HL1vn1FMlM7M
QG+KaLr92odFG9JdrFzwcdHVj/Mw1kcjJFmoii2WQwyATvbYVB+NbsoC1t0TIOWSJ/OjlzLF4D85
4mY629c8mfZt20anxGysfWM3v+LQtq8GG7pt6jUMuAOVvxKw0DxRkt+jxKjOHdzargrrFKvAJttP
MGR4ZDK2nsPwIRkpSUl3xtOpSLaurfLDWEwvqQifSAxRe9kjN8Zwy/lIErFXBTN4rIRwV6syRj0i
bFiIDt8YGXofUTBe29B98F3yL+KBHUdEqO6hm2ZrHaUywX1C0ThuXbHMV39wNpiwDLu4839I13nO
Zad29UK8tO0Om5wrfVVO8nEk3DGvaF3dyKu244DC2iZCZYMeljxvCIpVx724w9Tiw5zG5JVfuGpK
86FKEueBvHXSu8uvIjQ/k35+4wElaxWFJuN4+zL7gCFRyWqszMYbku/g1c2J7wpGlKNg+Vw5XJrI
j/m38j54ck1vu9iGt+nLCiUDPh6mwPxL+MuFeiTeDX7CansYPkXZL6cmdFDPZPIeewPee/losSpz
r4rfo6GWCmt/fMczHQbGetNPUwqp2oQla7EGD1KGFzmngdmH+FST97euCmfBDM2EaxNmfgZcz/aF
Jr/SGNVJ0DvjrrXL/OIMQbevqGcdVmhhZLBfkfGG3r1ZV4gVN1NajXthusc5H2+tP4z8bR9jG4zz
gk4+xdEXKO1b66G6qXr/Mpvl8BL0NbwDN2cTmdAtmLRO47lRqj0pVNxU1lP8OImXMirzgzMCHnid
dwVBGlczpiPHys8hdAlOIuJqnQYMEW3qcVg8tJSMyqOAKSEqUp/cTIwq3j3a07XppfZuFgLdD/t4
YuSZcOfDYF/SiuZxwN+FCq2x1wKDmrWs6zM2lAtR1ZA6RXj0QcyuQMPPcd1aTDNp1vsiIxgAY+ht
5DsaBbEbDhZWBn58b5qQcBRwAfZHudxiKQdRFvcmzAsMZ+XZ6UpmfJ1nK3nAHFE99P6tq/kAHEbD
GCnotAEDMx+CSItjwr5SZoxrpDPfKgxcttPindlT7CS/4UtCdkJpF7e0Mr5602133exFyCw83B+W
2d9lcfJ7yjrzn+FtFkz7KmMA3KHgGAOswSIX+YIZVYioi/wYRMPJHp6GKZ9ZcDvuxqqP5VR9LS4U
qD/9KjU2k9bWj1BCwh0xw1QKBrJLOsG/+GCmGY60IVsE3yYYWLATu3g1Yq5MdWprZBNufFNzwcHi
IS/Nn840EMzOLPI7BpbTHNwyB5ZPxlyM4HE40eFPxAQb3SyDnFXn9EyLYv9VIbRdhy641cBIJMWA
l/Uvdl1+YvHQrNl4YfREZt/srRAxZjACuI+lZtqemZ91cMBMc0csZvnuUX4zGcERjM0aDkKrvOjV
oS2oR+nZb22LdMzlBcJVytottNEHA4Hernbb12aa/9Z9P12C2JmwOeZHIIxdVbnhoUYbvUop73eV
InMiduwU20Us4Anx3eSufR/s8kK5TLIbNn5soiquz74Wt8USy7VNP5wgx5UwVLvJTJ/ZGUygMvP8
0IwdcwLSsPZli5WRskmHLRnSqUJcI6s6h1HYHianx/dcYTpYOfNfJzO8p0XW/pNRjnJnIetmkT/d
+jaJ0MEkBGU70tlaGU5cDDKOOWmgRw/Llonh5sm+R+Zi4lbdb0un/xQDg6fCt1aq+uEgRz3uY3CV
y+mLpCE8ASvkS+5rHEwso/x+eVj8o+o+4rF32VbgBZO0FCQYNW6zmegBd0gQ7JmBororwBJpjycT
rMIrAibiXOF11d44zol6KKbjzA49dalPlvCPn5XlscJ3neyaFE8Ty1ybom4Z69NvV2H8ZjvvpgSa
EAObtN7diQ65gcMIL3HBx/v6lrsQEEs60bOiAoEVpLCX2LsVI84OykYBxQyS+UYTEgm/yN1EwghK
eI5Ao87Po9PWcEQ4JzuFCplv0uBYGV4lSZshhxelAyqgbpxd4ybJWXfjQB/4tXUiB+BFFBP+g1XH
Z5v5hL/EaDPsKr/gWvbC+hMjAAeht4xo/+ykvHQ+8XUudiboQdydD4PlUkcahBevrUSqx+4Pmn7m
6eKagbswtF37njftDWOZjrVbvvmMlPajgNC0a5t9FFyG6PQlTeFeLJCUZZjwbmVyuqDcfB0651mo
pHtwxuFsT9GVs/+XaBfkaAsZotR1U6YurVYnWC3D3FTvuNPSIDWWYtENd9j1Jzun+OaYNbY1Th7k
6rn40WOQWTJUwLazq8GeWboJe2GcRCBA1IBvo6vnytYsDuZGJp/zzHypbSzoA535N2N3b/rFdwPe
t+BFZuegLE7C9W4No4cYe99X7nCUWfScjZjktVbO/L9tkf1RKYa0Opj5lGzwkxKLpsu0xNNfb/gs
eovOWOXdNYh+ojJkvIjn1D6PiURbRLobM0QICQOQdUD9qZtMouNGuH6PFcIcYGCDTWGcZwmVdPza
9CG9bcXrqn8ZR6TZlu0lGHD3yezwJxG53LhYeNKbQOaoXTW6wdZc7GnThe33GMUQG8LCIdwxkMAv
ibFv82Oi+r3fkQdJomGzsRIU7kVHkOLosWuM2TutZ2eZKfrqa0NNdVYY5Cydsw3RMqwdda+TulgH
XhTgqcQ6jUAbYJ/ZWyBVlLcb2+GOBSX8uTfHe7lUv5oOxQMkisR6Ynr22ZltxopcwNTDax1Xm58B
pUPGQOTkmBY2uagao6Bq8Jd5GfHQ2DDUJhC8lw+m6+L8acIGufSD69iFv/C71zCESqX4GlbmUO7T
GufcfOTa8L8H28OBCWchTrs/VYoBi6oBL9h00HsnAS4qSzSuJivRUOl7nfc4kXEI+IUy6QB0P8uw
OFbbyo/LnXkqR5iahESURKdfUZsw1LSbcZULoKcULr6tunXNUbyabIZ9eY3U08LQc3D5jJkS0L99
GrFd7bvopyXm92IYFuBz5o8bxxyOIhl+d5Zb6S2PeZifRSmWTe+W4zruGPf6GdtFSQMesXvyxqE8
9ePAsrQtKQlj85cpyKvxS7tdh+FT3dU4KImoZxDBxx0M2Gz6qsc4A1/pMU5bAvDqL1OQRVFXRrAW
/cKbP5d3x+CsYGzAAxpa6+YB6znyDxwCJhRZ81naydXJPfnjhcYxsF8CVbaPUxt6dwZ3v0cOqkuE
agDp6pNHGOohi/KTSMOeHeSYvsT1+NijAth4fezup3bSfrIsfgfo8CwV935K5qdOUgMVrz7WEXc3
ZOsQsLvFpxdj+6QpL1hZbxinlL+dolh76nFS1nKQEZ9+qzfofoe5WEgruF4cyWKY95KPhLFdkCOG
sF2DQIzJtQ6iyd7SsPJJfjPk3gm8eC2aBfLS4pH8Ew3+f3Xl/1VdibLx/6CuRDL13/9bkXz974pM
fs3/1Fa6/+HbEo08SbWO9Eybf/K/xJWO77ks0qQnhCuRNf6nuNL9Dww2/CDgwDddQazef0or7f/w
yRv2TdNCi+Xi/f//Jq20/2uQkONYtkuMFsWMTnW0/ktMkm9ZnehiHAlFimND+qbi9svFhnwVxs6L
8AhrLLkTGcObZfqlMcspZeQuJnYi3MLcJHj0586BWcYdQ/xVYlf4nC8X4lJ27OuBNt0f3yOF19Ya
l4pJ3vRY2tAsnffm07ujZOBeZ4/feH+Wwj8SjXWDL8vj8ZZjXM04/epM3hrV3NNgAyiasJWjw17A
eZbLY1+ce87iRTSXwi7u8ajjS1rOcqc6DdV8ibzhhEKF3bMXrmr7EzhyL1xLp7HYH/XUAcs/Gays
yiT8qsf21jTtXmEQP1Pd6PzBEoVN5JE7YPsPg8Velbl0yp6+C769B9EnO/yq2Rc6B5IgVPyM58tz
V/WnfEY6h42ch0+wrKMbWoBVV0RrfyjfMINCKhlm+A0skEzcHzVmMlGjjrgObUbcz8shJMMBzWA7
bV1S1vQYIcryx1qr1qPTbHVPRZc+aAtdHAF3Khl/24N5j1sSyIP0WL9ZLIMp5kaCqPMS6r5n8mdr
kffWn6unOXDw1UXG2ii8ywqGqNi83eJsn0dq0+NFTZhRtskYApdp+1yJcMfX91PEWCqA8Cy4XXGr
g5VZ9rqiSk6zheUJhVLo3L3sM+VbU8GEl9ROlFSwR7hVED6OdQm3h+n4PHq5dpiwyYBgkYFvQIZs
CXrvKrORGWUeYlHmfZfS2xp5gokXdSxKoQghIP1Lr95DZ7m4PtqgAQ8GAh/Qe66Tpr93rr+l3Ft7
ffu7pOvAboHuD6SxDQh9DhZtDpjpheFpiOvHJs6OdqO2s0lZuLwnMrzJFilVieouePAaXM385mlg
bitDzIcrEq4Y084oHwCVz8r+amS+r7OR8f8XY8tfatIZbQOCGosUIJtONoEOq1ljAgHuk1KeYvUs
R2h7g7S8zDibdnTzLAT6JgQty6cNCU7LgBdKCx+5eAazBtVdu06+MMlYlSK8D2gcC/zp0f4hgUmo
0uu9MyXcpfPLXF/iEMlNDyJYcUEUYGXdQooGATlu+ZsxF/4Pywa3f+R8hnqI7VcsYV8dMp7II2pX
xZA/x6J/bQHvx+RcR4cmr2HdcveIoTD6SAicFCiCEZvKmq9Y0v967aNHPdHOf8zM/ZY4aLBkpShE
BVy34UfuDpQKeoinPGM31hjNJVANnQDUmSUCBTtqXieajHUf2segB56fX0tiRWxvuNhtF2LnAl8n
s40ztyer8x5aOT2FacH8LaJbYrHSNvKjzOuDP0ZHw4sOwsKvoUt+ieqtRe7VuGqb591b7cYxSMy0
VxX1v/nmLgZrT4zxvDWBE0lj/JD4cKkZ75Ws2HtloSkHElAHP4ufA0swlc/tnWFHv81++ew0aO9G
P7FLq0b5kkPtYKWTDFeC3V87tx7B009MMGNg3MDaNKlDb9J/JxXlDNlitP1/Cle26zZqaB5NRLMi
ugd285VkQMxG7d6csvqDF3rluWdTeyFZQExI4InkolsZevm59O0+6WjbbTPeDjZJdWruDyKP78D4
oMHZGXP/bJv50UsXFqe6xvUjPYqUPHkHU0DzxGTxnWCTp6Bun70RlWvhDc8O8QuI9HbOVG6XbFip
EhlBWr2kqnqd++xZM+mYt++HMdiUTfyc2lhOj+gfhLGCmzk09tbJhy+H1TPwBQpYQoZE8mT33gbn
ZIwiGAyG8cUucTKmocCuClefZj0hV9hAddlNsXFdhNZWY38XPq8BPpKmjgjFipK4qJ3B8iyawP1R
oQWUjTU+kd/BYK4JVI5JOJDzvRjvmIPiFDZtDb3tx8gWTuRcW8XJhE13OZWEiJ9GlL+rvMZOXJnn
dImQKrFcQrNXrIWcAb4+TF9itv9r4GSTjFVjSK3ZpimOCWOr6ano5JsIP80F2BaQz5XVpZvMT6F9
2JxKfniecak7XFna5jR14qUZln6vqK2TJfiNO9rflHVDW3IxLAwO1sMoMN5T88bhq+zFepUeu+tq
2rGuJnmj7a8iD09FXL7nGNxZREuNnGwBCxjw9Z4dO+FABKsRqUQsBW3Ssw0CHuXJLco4ohd/Z4fY
inhT82n75V+jyn4iL/9QY/ETQvGPKdLsLq1fcGMm5iTOfllNdWKEjePac5iQJEwC2dZpkH2WUE5d
3H2REvc7IC5640XDwUmYMSY848onRG2MGSEWnzZzUYFg2+ziTacwaM75DQfx6+hZeyp6HrT93Pjm
Nazav7hOrn0zRwF8T2FZV0SwyFUd0uiabNpMQ12Tmdqgjv/0LQYuGYFs8fw7Hz+rzsXlD2fiCPkP
bd0Yxtt6QpzW1uqeki1XWsXbiAiAPmtwoTLr5lSqhwXZEzDctDJb44tdB153hzhb/gd7Z5bcuLZm
56l4AMYNABvNhqPCDyTYk6JEiZJSLwhJmYm+7zEbT6ImcCfmb6dv2Keuy1UT8MuJ02WIIkHg3//6
1lqHJQh2Y5E+hwZO+qX9LhTxGtpUgkmNdKOQnzNuTI7o7IdIHqsINiGtcR02e3da8GYM0WeuZ5uq
pkgWGw+gPjYn8xMK8WxawxsH5wdtKPhEtPJVy4yTLpPTjFHIyoEojNjH4L7lZmpvXSEAFI0v4RD+
WtY2y0OcFTbyflejHrYdRfJF6OwdazqGIoz8ymELPntsNGr7OYaJlEV5LOzyxRuya6OL/WDm18Bt
MAzl7hl6xR8aln8LkI0VgPJ1vbWRT77jLr9CTR6L4SlNDhN9V87MAqVuTk7ecP2SDVjF2cSmjBUn
keQv6kbujs/EE+AmsE2fro2VkUS/ZNgeEN19d4TUGG9lELyyKyYHeXgwwNG7mss4sUqQq9K8GEht
Xu6dEzP/ofUVLhzxItL+IyJZkRAxdGV1m4y0+M65Z42vAIuZzzzLHIELFO0pAJItvDvqMZohEZEZ
PVAeOQm/HFntYnLIre6XARNvWZdi/nTxjM1UnFCdCV0SYGnTlyv7gqtVNWcYkj2aIb9NkbxOdriN
FJ1TLQct3GTevZ7Tu82q0ME92HBe74eAq1zbeVxMeY2QzJtBh0/tmA99ntwt7HCLbZ40s3uqeJC0
dMUFmXfBXHqMj3P4rHW7vo73luPdaghPjYCuPpxDzuj2Oi4fEdR+WGSqbbwg3DqMUpT70WAV/WhD
FpQy+hl1bXvwkmoje9dbW5L20nHrabnOjab8qlCpENnIAaR5weExbOeojQRRQoVtyKX64KvhNund
FfZX3k5woJzhqRxYa9bygoBYQ+LU2M9yvBa8LJ6imY5Woh1Z/N9Jlb47nTPdhqU7RqnwLUGVR4Cv
YyPQbAqD2XURc48BOF7VwL1kJBBmFIcrl4oObDaAJgs3OaTGzHnI+cAP5oTlFCbNXdj4FArpiQRO
o5Y0NysgZ9DofUqR8cXJ8CVD7GjghPWgvPWZwUVQCsLxyUUR0yZbcMkV8boL6aD+kxTjVBuYODzK
bL56JLV6Sr6DIvhKQ/uYGtjy4lY7jmSWnybSLxM5YHkgagt0IHDr5z6zYdHBcNd5TE2SYezoxjtM
2GpFFYOea5QTmm6/MUzW2uhzxN6mwaOxj1x5L7Ej+XnnbmXa/yLAgYacNV2IF3b8fO1BHEzvNAbh
04zPUSJVJuJ3zeNGFeaVo0cPAauUiiBPm3vOyhnNb3seodtlU6xLE8KpnnZG1LK7oiohSk/du9sX
N/bIxyy3bzEzr9lEL65MzjZGt4jQ48X9HnAzusFd68tjNiLETq12SE0oXh5ogr1DzJcoDFhkyem9
W5hMJc3EszjmJvhROsLHK6cO3dy1GN4DQboCxyztJPhfmOiI341PxDfgKa0YSkFC9K7edznhAIR6
HrWqw2mC+RAGkKF8PhKxuwuRlnNYepc9ZhXIrbJtBSyeu4m9rPdudNp28L5Zg5zTabPUDs8j2b2m
WMa1CZde9Bxb+mZJm43m8jCLKGNt8/Ae6ct+wSk9BzeyANCd+iV7MukfA8GL8ZEM732E2aDEyCfT
HzSgRTRXlkH6VA0QeomRvFjeoqy9Y0J1XvLiNi5eJ8vZxibXcut7XX+sKXpZ6dhUj7bxtRT2Hq7c
pUzDPiTzq7mUhyTp+o3pObd6UmM+tAeHXFPUvy1dQw/YR9yP7M49YuJzF2Jfu3sWmofOiw5W+txB
RZGzguI/tJtmwoIFTdCJ9CpRbIa82mUJmJwO159yOiZAEm0M5zYuR4f0NxolWmwfrIoOOioO30HX
3fAs65C34BR3i2s8WM0rRauG92u2+QKws/5NZ9wR2oJUNcYTWkVBBOBOzvVwKVvSrLkTmoGKmIg2
uv3WZHxojLM9m10PlMAW7qeaOgYckTNLXXsu1uPwAo3sOl+Zqx9dloVRHz7PGH80nRj5ngYwg+GA
ymB3oMEmpFLTQLGPnrHyk2tCuEo6P5DkcQtk8xzwG/TsXq009aV5IpgfoYMc+u6VQzSezAYY66ew
Kcpwq3M9IbVO0dmx8QiHmTHgbrZPDAYUH9UMYJS8BRlR/hw/abHb8V/TnzElFxgvQz9Kv1j20d4i
Vt2gPYV6hJ13OVQ2FcM25Z99AXU7Fj9du+PRMJ7y2rlOQnzklXcdp/zodsVLbpNVtRCQaJf1D6N1
z3ZUrJeQ/B2Uk+ssWOs5+chjEDcUHyEtAjhTSQEdznai+8MQ7KQtHlk9Wtg5xFXH0Kv3Jd1Jy88K
K6ZDajN7Ioz/evwBsXFo4/HS00TSmtOtn6zsRHDxF4ABH3eeUWUVhTwMMgkbZ/g6erDT487qBOh2
J+6awWTbWd+JWthG1SGzmpfGWXzLXnQmfnzZc/02VPoPJ078urN8gx22l6R4I8U+bmMOsPU285ad
4Sz7MrOeHWM6dI9z7i0bPeiu0DYng4LXdJrW3dC952w7bPxeq7HihwrbNxvxg8yqvbkMNA3psQ8n
eavzjlGiuWQ0D6ziqXsqi4XYi7KjXRT7kjLXd9YaqOSx6+hqxO/+6DIQoPXS1WiH6fsYmS/hDCc7
aE6+s9BHQIIvdkFADhzxkf0AKa9tcKftaVdN4z6MKDBk8mJffVwmfB6OFOGpycuZ/jT9cZCOu4/B
wc898SkRTiM8BFdBQMqUkYBABXsDe1Uk2VH3Mux+1qktky9zdJ9nZg0y4jcU3JJIw8GfCqSL1SOS
uVidbJk/6jvQdmbpRTy4S4/LABGsoHrKSLfWklXblAKj0RX3sPzpZNmD8LDyQhJGUcAfrz6MdqZO
0laWs50z8sSCQmN8TFfJ/BNQx69KlQp+brpPrcXDTBOl13QqWOo1WSTXMduwiEAL+J9uXQjjK0lJ
nIKCWfPsR5Vw/CZidzfZ3+3UNSAOhGWYef/itbCwwjz0gjuEbhkXmhw/ge0qhpGugc18MiPka0H7
IHH7fewb0WvVzD4a+UZa7x16wyrnnBPHwZl9f5xHu3I8J160ZfzfODDrMnuvgo9KfytTXCppXDzT
I7HFd+uX3rTuTVpmIktn9NRRKLlb26RsH6WIkMJDnLJxbphEYt6boUg3BLZjdecAWNuoyzZsYoa1
pq2R91vQOtM5oiXFfspxQjfKAxnw76L1rk3wpjHhcBjX7mk0etu4as8ZDavIiWwstB6mmSQ99nfp
chNm9C31/pessLnViQWMk6Qoety3KnoWNRdnT0mWy1zNAYG/y++0CVn0iXNfPXJfJofmMZchxTw0
BoHTli3HabarixR+OpKp5daPPcnVeMM/2d9uDH69iSuSada9o6x/ZQSlC3NFP9oxldTGpVvhateu
j/x+iC4puehWkj3k4HaEo/1MYg6/kqkG7R13TYKQ3evDabJj1nOJzXpSJZlzsGnK6BjXnJU6sLnF
Rnhv3viILxrbh2wY6AWnJSAtT8x0EmMd5oEdMRvboMSVh+bVqcJAZ97Y9gXykR4ZSMqFzM6BMaL2
54jZMv5Ouf8nUXONi47bGsQrJ0xQxh5OSTee2dbg/uO+YYUq8ZXkMm9C+rlN6HZdELLn41GYErGS
sdSAhsT+VhXnPEFUy6+5Nh3NzPqF0gxvwewLVoszK00vATtlc56OomXZW4Xc12tif3O5bMtJ/Kol
LX+jP8l3mdKVk6jgBvPg8iNTwipGImo4eTx33WHEme1Jl8Gl3bRht08f4oXrYRM5l5pzWEc0LoVi
yiUNf5wcylbsdWbFml52MlE0EnT7+zAKIn7yTZ9Q2AUkWG7I4Z3T5uC5lELipAZn7NblGDHyE2RM
jZFq/FoCv5tG2snNdUWr7BgTy963VA0QGAx41UZon9Dv/RLtJ4xjBZWUo6XhNuh3S7M2QtvHX+q3
ahJhcSWqZ6Psd4NFuyJGVn036MUGR2jNRoIn2k7EIIQZ4RmEaWDIAOK5k3PCBbm3A+0U6s7aoMmr
JRyuycfdrD9O+lPPj8W4mwKyTixzGdt9zdb57Cayz76CBGSvAAAb5bUayOsmZbEluLVlxPjq4vyQ
OdiBlji/1AStTa15j7KWQK36wnS+4HOoBjIaBswAkE68Axsd8bhI010GC2g6fI28iThH0Hfxuy3a
jRa/tJSdh4W74YjhU8hCM91dN9xnj0gLYlRham4j5Z0O3Tps5I85lXNZ+l6TBOzSvYOrAgDTigkg
+rKWB6271316YdUFy/II7UD5Le0+zvIC/QlYNq5GeDsdx6/FnZlq3SFeCz37UcjyaE4feTM7OyNM
yRpk711Qfzg01qUs2OksxcvUoBm64pFgxgfqjc7BSH1IQyeyMEiwdnRhHkOMYYZJ8ExZtz8MJ36w
at30JxUrXs3pt0Wx9DGsSjiehYud+gZIvHXNqqthGMP89zCmNC2EfUhv8MyCQkMAqiBw3Sh4nYP+
c4jwS+QzXXSNkx1zUqNYbnLYC/Lv0Yk5+zgM31hdIeHm/ZAjjVK07Zw5ppPTQsmx0207OQG043NA
NVpmg+4UsnXt5VaUAdo1zfLTd47vxJsGAs4+oMxImsmpISezv+vIOaNibfihdRc5Eskm0509M+kh
lQh3L7q3MnK2S3UkjQUVeHBymoHZFEgyXdaI6NzIL053kx+x/c4YcYg4CQ0tVvu4UmAD9XtsAnQt
JMG99E02S0n2pIf5zjNqXzlQye9IK3rGqs4nRWI9GO5WH+cDbC5bzfxahBBjZkYwxmZEn7KBBlJV
f5IECflqapPoRvMqF1BbjVZfsEl052TQSLrTxKt02tswjhwyGoMAH+VRd/GzqEBTRvZxM4ToV4YC
yBoucUPpukIpvBhPOToq1TdT+q9ACHaVImwpbThQKnGj9GLmKxLyat3wgxpPlqd05U4pzI7Smmel
OsuETPtibSs1ukSWlkqfbhGqA6VYu3+0a6Vil/deadqDUrdBfl9G5G4YwpAqHhRwqbTwQaniMfL4
rHRyoRTzHOlcKg0dbDR7igSWAdR1gr++5j96u1LeA/EsEeLt3LV/VUjzidLoXcT6CNFeWn6kNHwo
qpB3DF2/R+AXSulvlOZvKPUf4uRzUjyABhjg/SEEFCuA4WrHdUlIQqNIAi14ws3CbVExBnguP+g/
6vxB8QdSkQgRSIIDmuApRiFWtMKguAWhCIblNiueoVdkgwBxsEEdmKSVExk2s3PgIHpQGQTQnQ0g
QZEFR3j6VtzIfOtb2s0VS9EoqgLGCWUuy6lvZdRT5AUF1ORPdz2ul3Z8gfAnFejg4S/bxgQpKnrD
BePwFM9RA3Y0ivDIQT0AJY+GYj8iRYFAK6eXVJEhtWJEluHbMmn2bVqL8LfuZyBJz9QTsh0LalI7
fFgBpR1banZiRaBQmGQpzoyGQ8WnmKO49g0g0zjjZOqa50ixLEJRLcQIw1qm8TEJQuIevZ9UqTOI
VTksTNrEvu4MN/pVbNaUEDMO6EykGBpT0TQTWA35E+52VqRNp5gbS9E3geJwwBq5DJMXTRE6UFkE
wBId4ljGqdHLC+/PzO0kNNZlPzHWKtbHVNTPqPgfT5FACR93lx9aRQhJxQrVihqaFD/UAxIZiiiq
FVuUABlNijZyxy1bR1rCwZACxSMZikwS9iXnOEt5Dv5kxS65QEyxopk6+bQoukmCOQV/eCdFPqFK
eetE0VCTApwqFpfEziubP8xUpOipADxI0VSl4qpIzpgVZxUt5xjsylT8Ve5Mw6qiTzhMZmLLFKWV
K17LAdwyo3k4VMWu0luXaw+2y1SUl6qerBX2Bf4Vq2Gp0Xq/5TreLIzNmmLFqi45FYoeszoayHqL
UYVbLyfBzzDXgT0Vc1Yp+kxXPc3OXOH7IkUrdt2A+eBbWzgg5wtJBGKtz2SnSYxz/Hp443VB0Eed
SrYoDLdzEx/Yi3/RzvnROAGxkd0pb0V7TWrz1vRqZ0rcXRlpEjCWYKGSapXcY2klFHfXEL5Vzqo9
3gP2nccc00UzHUignXZgzOvIHp8MKYwL4Kj9YZPp8djQhcOud1m2XuFjplDsKSxgDxS4KDqQkJUd
DhdOVoocbEAIXcUSBooqnBVf2AMaCkUcVijWOAwNdlvUM3GLtHIu+GGKHmKKaR9nQyOjs8KcPvK3
K2z+3j4OR2Ke2CsRThblp7qa8eaMRIK01hbGWZUowkimipYsFTfZKoIyJAutZTmGtYWnZ7/AB4iF
eBRFXpqKwRTds8vvIRSbCTCCKvw2KWZzAN40FMWpK57TVWSnugl4ivXUg+/sD/sJBOooGjQGC3Xg
OIdJ97UYar7Dre5rCU4c18zXg6JKXcWX5oo0FYo5rZuMqg+QdY8QBzb7b4V+qHhrr4ZHeIrX3VPw
VfoCiYhq9M86GRFggpg2dRq1PRY1/Sw2FRCsAwzLvk0/Wy+zYmQlsKzJKZvqWOsQWTSQhstibUZN
A2VvHQ30cXywuXmvMQoRU6CA3HBe3KcuGH7PHt6DzmvClVmbHDiAeEdF81bFnnh/0APF+bqK+G0V
+7soCjj4wwMDBieKELZBhSn+0BU53CuGeFI0MbtTm9+9p+MV1LhwxEsNpIezxd53ywLN2NFwLhMq
3J2RHhGP89neJlSsUURzpf7iOOl0HsTwu3LaO900znbQqQzP6S7dzhNwINfFLY3mB1kQsRoYebIv
9AlwVbHUjaKqG3ICFWVNtTzxgoq8Jge5PemKxnYUl50qQjsF1a4Us+0pehtPiti0tNkz3sN2a0De
HOyqdQH23Sv+21UkeKWYcI4wm15yT/N6tslR3COumO7DbKBfBjamV8uGbhimX9jLr5GszslUImQ1
lOZoDS7YoM7Ls5wi+BWpzL2xLE9jfu0Vy07aXLIB3AP+UaR7BvJemvEMHPExgJGcSi3/nOKD7KhX
YQWGnjk8BcDzlaLo8ehWu0iR9VIx9n1xrhVzzwluVxB0P/+h8cHyLcXnhxOkfq+Y/UGH3s/A+BfF
8yfGp6P4/hTQn4vl5NWm3DhYABzlBUigPrEDFhjhcpgUh2OR1ZH5ZFdBugugu1kMXWc7vDrKZ1D/
cRwo7wEFMPoq72p3U7MN2hjUmayKnoeOF72kyr0QKB9DpBwNqfI2DMrlkCq/A8dh1e0kbp7yQhiY
ImrMEYnn8awSpboJ0t0952y+ZcQfGdHHcjsTWMFZccmEm0tsEWCfJiAxejewxJ3ecMhwm0jOI8zY
ZqjIg6poXcVOxb9cuM/Pa6OS5iazY5IjuhDnB+M8IRyJe7Eqbzt2IZSwSRkSfpFUOUe4PzbHrjjN
GsapIQfwVxuOiaTLeZD9M+Xb51Rirrar7tWYPqImtp/08c2LiCyUbYOJlGDePLMPhheNu4zSJI7O
OF1MLC+a8r4wZa5rzDC2csXwe3On7XHKyN4jBVnrEj+z+QA6owE09ojO83Rqo+yBJhlM+VwKXbaJ
aoJZNeXKmZU/p13I7cjacwTgpcpErJ0rOZYjwt5naV2orKFnSCUeExbxQuCKgmWz5WiE3Y8mp1Ip
HJhdcrgO9uTVwRpKdon0olCkSrjeRALnFHtPBhZsNYHhMC1xoxtTbH3UcF84KOUdL98DN/qUpxtJ
v+VonEUDX0KdFDv6BHtbP/8wMD0Jw30rlQuqaOZrz8YhJXnm3sXju415n9AXZGhR8V4nDvuoSTmr
XOWxKpTbasJ2VWG/opiZFHhJqY8d8XhviwSU3SSyzOYm2w1bSb4m4BqqkeNHZXQzYjfyUwXtcXGD
9QJVOxmeOLx9fchfMla6XeJWyMs1BvwYoJdDk19aRMAMifE+sLI/2IHBnwm+p4KczYysqbR/yyL6
YLW1Mffu2i4z8oSc/LbMNK6WMUulaR44L/DIR1Enado5mL2rn7KMlA4e7he2BWHqvrPkBhQaiA+i
96e8jHj6ckybeMMjksFod8V/tu05z7BuM26EL4IBUPW6rqDESNrkmRpp3uLPqNIwSIVzYtiPTqn+
7ERV9eBY7XyJ6tNcc76SoYm5eirNp4iO+yduC5z50k+vaFUVkjTvWO0ePCPgLkx8AKCTGVxHg1Vu
QzzwJylHfNEjjfT3QbUo1CklSGT878qCNC5h0zpHHmcAHkMjc9CbgZ+FCEde5kZnUuz/8Xf/599x
QJpOEwAKb9jZRdLmg2z3gsIYnZsixzGqfmdq5nlW6CR4s4zjwg/NcTuIcd448WQcDEgcrYWv0gf9
4rQ0aOpxY5Ab7OfTZG16y2jORIx8Fs1COxxOhwOEjI6KcOn0JLnpCNEtUXsaTkgGYUKORW1Ph9aJ
12lYwp/ZRkWUANHNnbx7k+CjYL7OWwxthMfh5fLtxSTYJSUtIhhocDBK474kc83m2v1QZ/ydFYNA
OiExzWEb8sKW9YxB6pLLhlm7H2baJ0PaxcVyrOrJOHZ4wK2om466QRUxTQCNmLyHfixqYtU5OFhe
XB0NZ9p4ZtI/Vc5wbuMC3VNH1SbVCU+ISY5KECzTmYKSa4jUpEnjMqRCuwydviptRgsUsV1TWM1T
M9SHIUcdX8pC8ytDOruQDFR2GnIBiLMsGW6rfDgstJI5Zgmswep1VUGurEJ6GtHmSL+pJWENubDJ
TiMS8phYDfm0hulLm1+WYJFhJUj6pGshkBvNnEnHCtJuq6VYJYXtWoRxFvtaZh+pxkQdzY2zN+e9
bMbzEgfWacqpIe0791x1+n4qgwR74kHYsO6szD7N/qdJUxB7W50es6Vm1I6Cp3Qp7S2jfUTkjkrI
iUYbWbx61XQ9BJQEyS1lYOxShojVMNT1U8BugnGTuh93PDRR8zrRHL1vB5JtnXaqWb3QRdUyDYQR
lsx2r9et+5pnenHpdb7FXs9yugjjWzE91aoYllgM7WyS/1IhP6En2DeLcDG/JDp+triSWXvlbNRY
ZpPYSjAuE2ayXGycX04OOdlnzpNtLD2dIWAI2pBRcRBU78sY/8L/7pcG52KTkAe8wpwrG/EtXO61
9Ri/GcLCcaB9aa3zOrLzw3qUXiie+/Y08bh4FRVUYPMM5vazxbyjy3FjEx2BuoWaxlZm7dWjgZyp
/a67Thm5JSlXbbNi/s9SqoGDDj/iUAO3mjPJhI4jNhq33LXm63HWH1E667Vr5fhnI56u4d4rp3jr
LaCvURh+hla9tTwBod/kpJamLmG5uvPiZdVZ94h0T8CRMY1ww2w1JuGqAygGRIkXynPn9ypv1gvI
1dCKA1N3EooG1L+wNhbLe9x2qJwxpfBl0X7ag0nNbOvRuwmAWEBlrpJgxAbYKHmH00oRVJlv8zE0
Fp3ivI0nrbam7UAwpSgMrBnCfUqi6QalPa51oO4KtGFurhNMrlAfDL3FtAasRtNF5uLZWxeBclG/
Bpl+bdhzt0n/OFsRO92ljCDi8nfOyN+toOzCnMa3sCWov1rKn1EyuiiXHD2i4mrEvX51nokL8ymW
gqoW4NlOIQm3EBROuyuOVzPZDw2wmCF8VpfjlkFu2pnRsIocg+CJuqK7QGoUVHKOHszBWBGTJLeR
47zKIMZF0WOrjGY2LMNirfGWbUo2SyTs14CmS3Md81E+ex0GTezfO83AppwYVzfzWFzllJyMyH4D
xx+nSHF9hNOjFXroWkZydJ30UKTNDz4m2ttrUCeSeOijtSVfn3FfZ8VzIVRUeOy1GzBw2Jpm6tdN
M+J3jCAqJqWyFcRea7HakrGsktS+rSMVDl56BTUv0b4piKsm2bAmGdXcmSO23cqkcjmzuQ1HWnm0
ewDdukHX0MIICmxKtlkfkTHF4dsX8WMR2yMbUeO15Qo0exL/WgvXflDS3qjDEfdp9qtJa5o2W3vZ
kePns38nhy350mfSUMIo/Rh4/YgTyQY6gfx+Lb5SVtmVGhkTvnRb9ttDdpAyM3bSJFQ2rFOCG5tq
XwUlez9ZXQgdVYy6udYLc/KjYxSj/Gf1CAJNxiTfMedajPw+BWL/yiw4BAH3jH6Ude6uGsObZz3M
oKk3VxCZzRnpzC83roy+iTZuNZSXlDoMUtbwjQqGX5mkW9YuXAhzUD+ARgHUJech0d3HcUHWIc3C
xi9H763EyWpU1XQoNJ1TolvbRN4MG3NJnWe+FKtJah4WepdLsIDN0zwC9xCZU83bady13aWRO6sX
wJ78MtdWA8Ce3wgkquirIJCGCJVo23esf8nzGkC+64OwzPkxadZWk6XnBkU45WH102bV1FJQvV76
dI+g2BXulVwObu31vSPwI1lIjfhRaYzTyGsBZbOCdNXm2UgYj7iXasTkswuuXVJcvZS8nM8m+CQ0
PlpMnGrSl5z/Ne93kAFWTRvXGwhcWhhvj2nu+B3lJSOfh3B/B81NCupyyl8kQKzSHEtVQLAvHxhv
Bl2bh8mjjqZtj22YbKPcOjnkQsghPeZGT5hTvK6j9vDUlzz/M3fb8osPAQpKCSm6BS9wILOz+aWj
Y1h3LrkrNh6EPznEVwvuI/5hWvXG5nQJZURlivnhmriaFOWdckiyqnsbwnQk2oO09Ueyol9DKjIA
EwjZLexvWtc1KNUvTTTHUA7vDhTBwjY+GaKfRdKTiPc4dOU17FGiJv2wAPPmafnseOxX7ebX0Ozz
5jXNvvXyTILuiiKXZjgNFcnVnnitXKfGb4xeVISPdAlvvQgdHDd1AX1CnH2WgD1DJAtEMvlW9uE+
7YMtDMSh0dOzPqf+nBIIWcs1L1ITftRrq3ZQBTTvLiBMm8LLjJnf0MPkyV9jXD+GWc+hK15VOkXN
cXtkD3DEc3PpIiRPbZeP5UWZKCy0jJicB74vmL89rA1QR0QawSU8tIyjU/JUtO+F+7Xo3cYk1JOw
KcLrYzNYRawMDSd4TmmdXXU6OJsMD2wjH9usOloWkRDP2cTQX9tKtLbZGFJfoXfxnr7I3UIf3FpP
nI9OdifuPeZxzLWHIsIfEkiGiF7LFfy1nzxoq3bB4yqJGTVVi6WugU448qfITN44y+fAR3rkWUeI
7pAyFyLahbh2pvHl1NwyZo++DyReRwynqtGJl8w/A8BvrXu3GaGo/5RmdHEsogMqmh5ipZnkW1zi
5G0SVO1siXPZZo71QUUn3FiLYZYtx4yc7Pd68R5q2edYzI9i1NejGks4Kptt9qX1yVHO2TlpvX1u
8MUaYF5j52lgQg0J7TbbaFp7MQBSbO1HzZUIpdxx0AJP4EM9wzpedqAhbB8gAQSP84gIvaeurjC1
LlDYHeURjT0eqDXalDI8ksCyw5p4ZUu7zaDA7Hx+bIPoQ/fmu3R7sv3gl0abQuymuUQEbbeScc9k
D0bUwZ7gUZTC8FCN9bqytDfNa38bOcCoIKUqZfsJLKnolqbee7W1cSCwzLgl4CfZOLYGt4rGkVr7
tuUe0w+UmQOwlrS3F0OByZbzLdYErbznzpH97akjQSjvw0NhxwzDSLZ92j3GTMD54L6KgjnXC8jg
JEy/a6z3dP5O6NwiqeFgm8iLxD4ExkvQjCfdAsydtR/plLMUdIlGCG+cQd8pDyBijvCznR4lZ3DH
dU5VNLUQm0nTyHICdpVEm84EPtjFOk2coyWYIodueNB5Oq4l0fhV+dlNqAZdNasnubGWbfz+Fyff
Y5nNYVn8l6LPH0toglYVKf5fxYMW9BStg7YUAvuI+u/fnzeMa+r//q9llpizSgTxUaWmfZbcQ9K1
/DoA1iq1W5rGxPbw4bP69QKJa62/iMqlSsjjitfn2P/zcv6/A/M/cWB69FH+vw2Yu7//a/P3fyWF
pF3+/j/Cv7ow1Z/7hwnT+5tjYcH0HBO/pW1b2Bz/lwnT8P4mXFMXummT8y5Zn/9vE6Zl/E01WOrS
sExdetLi0/+HDVNYf3M9TJ06u2ab+jGsm//9X76n/xb+Kv9xWbX/9M9/vcxMfgYrOXX1qfpO1+QU
Km3XMQVHBRgDB7/nXy8zSwxkIIeOOhvMpBCC3JFG1dws1OTAa9nfdRMQSVASRDvnyY5MH6yQc/HS
2AiWXkAA1DRlhNCL6FpzkvYbDVY7Kyhaiiqg++rNXWb34S9v8r/33TD/nRetzKuWZ2Eg5Y34ty+a
3GJSCGaEhVwISK98vApyE0DFcvJcfrWNhiwQ2sKHKX8MCVsiZsgp91bU7/+TF/LvvXtSSg9PDu+f
aasX+pcvqdBZ4ReAJ/CTC9xWONMVY1Nrt3Tw2rZl7d3a+e2N3bzWvLDbEK1EbLC3/P6PX4bqIP3n
z9DT2ciaFtZdV3l2//oqAvx3bUhmA2v9uV41NcuLQLs0NjS9lYfW+j/+aYb7T7cm5mydxFRqV22X
K4fG+3/784YAUjA16xAaXfQPVbeJhsD61IaGBwz1koaJd6JYQucl0YG9ofe/TD0Jzkvb5afZ4AIg
jY18t7eInKWoJFuCpIyR5dLKzUZYecOQGzOb9T35z3CPSfuTVESKGww2VJpt7vEI425a2KNN8W3Q
KTEiqKQ7TZX3qveTdixqTIRpQvhFh+L3zHphJcg8PsUVMonWYkwK2GcQDU3LQbyFanDPRXppyiHn
sZSvq+c8J6Fg7CAECyE3JL4GxK14r10/ksdu5I82J2CRZxRbxyPAQ5zHPkdCdrfATJsWCalHDjqa
7S3h2nusx24HBxpegiQxdiY+4HlCTNFjAyMeMbo4lApeFw0bRhSkR7rf1tUyXhKKaS8N6itxguBd
9rTXNKJBRzcf91kmAL9wDDvBvDzk5PCvaJah1FUXDwSJQD4b8WXUU31DI5tG+HSLrD8VSLyGXYRb
aequzxT3kg7lS2btRmmRM2HVH0tj5rvUtd8CjlJe1mYf1TBRxzwyenkk8fozUdwrL+zNTUHbwHap
WWKnfZ0edJayF8udafXyiqMbhovvAqQSU1c9apJEPAbz9uhV/Z6Ms/lUa8VyEG53nxwtOHlN8BCU
1CoYM6lIf0JfxGDnD45HcVLKJvXYvrGA7l8rVkMgCfNWVN78zHaPTUjJqTzyGgJfu+YF/FJ/mIaK
AUMD0G7mZBcKY9ylLR0/MFjxVsDa7G2XBiErgS1HxWcDWlRyp4XhO+1BcEn/k7Dz2rEb2bbsFxFg
0AX5ur236ZQvhKSU6H3Qfv0dzAN0n64LVKMAIrdKJnNvMmLFWnOOadt/fS/rDrjhGeICHdz1LaJy
H8tZ53s1Q0IuVq99MLJ9G0kaO6CDYpCjMffRZVeutZFx2r8/dIb3j2d8fubAKgpTeC4UR/GPlabI
maFGZRwg/BJri2jR1lDd0SLBiMSurUQbdDQBXW5q+RnNaitgjv6lS417T8+mnbL+pY+g+3ZedANe
EzG5GkkzCLgQwNEda/TA6+pFb5qWVVMjJw454y6YyjOzxOhI0+Pffx7xD/M/awixaI40HcexXHah
OXf5v1ZOnYi/kAZVwBEH86UV5t5Ze8iRDOS2Qgesmk6ujMjea4xscrc79XKig+L5tFjK5PDv34z1
v78ZCmVdCmAELv/9s9YCAJJGYqh41+wUEa9E7zooNwNwFJRXJmj60kqEdTLmS2iRZJA4CFGUZjMk
CIpNQvgqtEpHkADt5nV4LmMjXHPgyje9ewrjVvwuzW6ekUQeYGg2g4EmSQ9tuOiK4jTFurmJIKX3
Wjueu8opn7gCcEpkMUBt4gdem2SALyT0v9JsSIwye//dCDKwsRyKtmnp+8RxND+yqahvBLJH/597
T5j/++bj45IQGkjDJmLunx8W9/PgTmHINicQw8W6sfclAzJNoffCsFjNFvxgI8tCf61d+3c0uMkf
SPqrAiku+4ISy0zZkil5Ne4n6oYU+f22rPL0yhnTX4nYNV6iUb5rHLQvtdKGR+mShmv60zNAzJgn
jo2ehMgtXQ75o8IWhRxEudtUiBH5FkSUtRqRb9nOVet7eccY0l/M0Nt8v0p89ZOR/HiuFb2QMXRY
f+Z31QH4uxCBec3DGNNDK+jDmgolcEDDE24OdKwqdJ4p0+RVE4/oktDH527t/jTD8p5bJobFGn70
7KEwZHQfGFXXVCyz3AzFjCFHTvvEW8R6gOKxdq0dMUto6SIiXCa9rVZ6b89yVa08wzTmwikCMp3U
N3pn/S3ilo6yJjmH447aYC4knaDv80WEkWgBSoZc48Qnban3yl84/8OhVbcy5YwdlDIGyDTumUTV
ZOZG9Vljf8THKfZebVVnXIMGpk/YepYzyV2l6RtVZYuilC7gWKAN5fz2iCH01lNktZsmM4xXBmJ3
Lbecp4ead2UCOqo0VueqZThAr+vlqcVkuKSZZj+KpHYeWFCIonJFx5EY8mnexA9NRZho+snddW6O
ubQf6zsGh/GSArGK6KWTIIPSywAXcgePfCzMQLyG0VGXRnOUJq5zY/4q6hu5//cVwJ2Xz/8uoQzD
Eg5VuCM8Q3eERfn+38tR6vTNWGkQIGIbnGMV7poqz05h4pU7/MbJKgit2wAKlHw+G+CnHvBJeY13
njzjT69b5OZhydmo2D7F9VQeGRayWWYRFTD+bBSrbVIfait4ThBB300XDHU76nebwvueRQ2A2iH7
MIEvI8pu2G/96RBFiijLBL+dhZyQA29E/zcbxsf3BeX4hqFXQzO5wkJXqqPtdu4pbXPgzuj3ifRc
sqBNX1ChgSlGaf7oQpvYqkwFuE9/NC1gzFR1IQwhQtJ75nOfTUEuQhKVpAzrhDqXGagqw91Xg9Yf
RW30R4LF3mTM5uKkHh5bV2RnyC3ZxuozbkZ0H0ipyKZIEboQOgwTOAgQ11Zj2352iAbQq5pvmL7N
vdDd+j+/brcN9h3hvAZk5RxChYLw3z9Z8c/imE/WNefjjWdaUljePzbOpGszafCx03kxN31UtO9O
65z9gVjadMrCtR/2+SMLZL5oZGDckM0lSKfQDQFrt+oaslFOFJMxYh4tPcN4/vu3x/lvvrX+n1uP
EDXD06W0we3878XVHGov9CWLa49kWnWWeyKIJD3kib6pKZOo2SaBXs4kiT5mXhQ1VvCu4jxi+Z1e
K0lAbV6Yh+8L82PzkLNTrip9hIQ7+VhKK6AhpIi6fvGwG6KEhtwPXyUy8G3koZaYAEydcfRsXCpp
Al+pi7HXJq/M94ctwctUWITTZSQ9GbiFsoAEo1HmFuQD4kVHsz75cPy3pUcqr5UT2mkQxPwKQiLw
VX0k/zgEvNGzuc3dJAg/1v771feltoM5zYECzmc1JcfWFfRWUv3FDynRAdL6eGwSCTI2qlC7DNkp
tp3shN1FrTDeZI9cMtM3hhbmRWGs7JxVrXXydy2pPhVKC6I1y/LQMtY+hXpDCI7dmXeD4nkJ+Nd7
R4L3O5LR8BU5TCZTzXwPTXsgH1wwAjEG892ZVE5Z2VBjGc29trEbeH01LnuSTF7pe2qdvZMo+pUs
p0cVc68TduHvndZ3jo5mxBhWii+G3kTxFT7y6MjPodukxqL0+QNtk4ktfp+OMWVZIUIJrJXO0CAe
3QHvi7KvY2nhbDAB/oehoOPPV3rxDra0PpalE4EGqKytZZga70YLfwhS9yI3G3+h6oB4Opu0Lcds
w6fvtOeCw1OALZkFIN5nQdPtPRf0ko55igyaKDpjt8iWiVQ4h4fsb1fkTC8G5tOebxw0VMjLQcmE
dqw5bVC7IAtO4urclHSmw17Kc5qJ8ChyPP2VPlzZPLFzDvHPptDQNRte955gtNP89l5o5VvoZcW6
zep67yvfQbPoiqOqU1Jx569KKyXdIdPVu8aEZQiufAT9WiNcaDRU8x7Gg30aKVjopyLxtKQEBTl4
17GIrs2I1Cgm1GsskpLsaOb9aFUHdTYz8MpaXv+ZXKnOPcpaCEZlug4sdzYBBr+BVuApM8mBqz6D
o8lgZTu2Qz0HbFkX8A/GNtKybuWURKixG+NOhiOecLpbWoGJ79q2n9T/+ZUqYmXm491sxuIXuT5o
npupvpUxecgh86zV9/8wnBvBc5shdMy7qEm80VSREAxfWusgw71T78HfequhyOurVgSEL/ioK6EW
ihk4AGwvj4ZVU0/jprJTuQvqCRqB5osn6d2MHqvJXAsTK0rlTvqMv8g2Gp5E3oAU0clY4+5IAzve
dDW9U8vG8A9hI7jO8kjFKPPPFKTLSu/9F7/T9eNkpGSAtlq9dgp0jF7vkk9kXmgnicv3i7Rjvmbm
UYlcVsgLGk+b9Kr4RCZwfuspki/JQJCVUSMnbSwrwDyb6Tu9K8ejrsnx0CoH+UHh7LIS5WHoD92h
q2cDsBrFXjOcYtnrZEiUYdNROgfpZTCYoPo+d6YVS4eaBS5VYDKOJyiUJbvd6bjWlzWNBs7pebUp
C0xJPdHDf0fa0C28Xtuz9mU2fhB/K8+ciha9HmztKGu2iDKqHxt+3OSU5MZrxyzvOPyfCyB82usp
UAJdT68RzZ+HGeegOc38jclQ9tNhfVloKXFbsiHvrY7N6ggRaJ95rnbmLimeliBBgSKdhbYq7XFN
SDwk4VlCmBTyU49sg8IZFL5KVLGPpH2dEoFRK+hycKLAlwzmvmfHIKZROhSWk9vYxzJkl0eurOmy
PQyyOoaVGe3cRP79/gxKm+6Ex2cMoT8L7q2f7YDtJIN0P/RSG6GIVMF66I2/bpGMZOZi/2uMt46+
5WGYLyplHJRghFvofYAIOR/tbTUg/QJqbF3SJPsaEbddXBdyB8+pWJd8CnurbHtO2RJiJdmnUNKG
t94bkftDCdv3qmw+PLZk8CqPGFfhgtGm+Q475Jk2xMMpy3w3Yz5mU1eMs0O8DqQUdUavv+WVvACw
G68NwlYq7uGmGs2G4x5cgpK+PY6NCuLtdPBQp62LRjfgDtTFRcwXOxmIiy/fwYEY7/5Unzn2AOwR
0zFLrZm57BDi21m/rULlP/WivUp25Gv/feSPTYxjDrYP5XWnKI2rNRQDB29h3J9MdJOGWyZ39gKg
bcJZNoY/bKWXaSvu25fC6fU1Th61l5FDL6np1sib6iemgnOsJf7dMUmmHemabSRj4yPbRnkc0sYm
alll27AP96Nte7fRwUQpXMLDq2k6ZRNOg45j/LYGrJM34Sm1ionBOs1PJrLqCIrt3dDA+S++IbHB
OBIVNagPRki/sZKYHxHWCdTWxcauMcTnaABRzZY+ZRHas5j3DgQQPN22RkVoGgGiK3Jizmqc5eIt
fpSI/p2bVcYq8NCliFym5yhxD1Rd/V7mTLerEn6M50Y/fXtUB2OOlchjrOQ1vjFD77J1N5CLJFJi
mpRdsS2Vb/iIy89Iq+4wushX8UYNQ7sGqqjAeNZo7REHJSN15TnbQkTmPXW0fdrMWnDsz0uNwLNc
VdVznLdpJlDHeHjHfO7+TEywe1FVcj4kxcbheUlt2RyRZDdnExkn3cpx06Bj33h1rZ/oM2JvIbfz
AqeG7hYBmt04jLfJyvA8EyGap2gNK7QYB5WBBlEFduEiDNubQqp/0MzZt8XG0dZW/WaWPyM3Np9M
ZtFXFp5z1yO0Hg7kjlZpdI+spD9F9eReQhsJ0MBz+avuyLQMSEDR0RbQT8hp2uRx+Or44qZkh0ow
7VFkjBGRHQOamhS8GM3Fyjq5vnqJopElhTMIAV82bAnRJNNqwJZrsnL/ZpD3DU9YDE7T48nvYwbu
46ZNmuoUVHFwwwaoXRvrzj1ofNCsQaYpqSd8T7t5RFFArEEyAXcp9/QtuP+F7IjLKxHEGBNmwyIP
s08Oh3uhIgCPI+nvQTu75AayvEAPHE0Cn3cE8vngOMb4WsSeTTBXLc+hCIandPszSiDODAXSIk4u
8VFHIA7rrEg3dEgmjPHKvVgjn5BuuPFuyMPhnOVfPaHiyC80eMatjkVOkH+ovgketYwO3QQRXWkJ
6RsWo3G7SUdOAjMqEV7whTbD8O78qCZZvru0XC5INdau3x56oXUhGT2kXzYDg18ykf44cCMuaeFx
O9SPwGvF8f9eZBP5O8UCFSMOWleCTlqptwzwnBzgMm6GIus90v3yr0QMPqVTns4i6E9SUHCih1p3
MRUaDHTLh8rSYG4UaTZ77/FhzhcXShKYZZfzWGJcq+GzHjWDmPLYA3MQ/h4MArpkj104wpOnQts6
4NojmbFsL5rI0cPyGN8TXbr7yG9/kbTQ7OxG++tbyXjzs+RLWMgXMw25blHU9a7NDcx7NSQdbyyz
F70mARsVdXdi3IyBH5HxNkO1eHKjwDprAgQXASTTRdnauCiYF50J6SNVKh6Xnt1s8qJwyLfN43uG
TTSu/7giJImFtgNYZfrGNzr8BXZaR9uy/ZrHuNMtpk75J3mdCREj/Xd/AxdU7fq7YHSDnbSSchX3
yW3Uar4fI2nPclLq0eEv/X4z+z50oGVpN8Fs+cp+hvsEqIry7Ox3WMHLh1e0xjHAw+vW9a2tB/sY
1s4Z1jfkNUt8uINQ60GJ7pB0ysS1FdjoI01m/5ASGrDRTKiHIjZogEMAj7+maQTR4jXVUm+BUyUq
Kw56OYU/2mMdxNMlrHxIHEPR0YfibZB/jbHyruBeSFYq0JrauB9g1WH4JxF955jKeRT0trDufilr
si+iyWB6JxkaObJqOf2yl8jQ+YnVfPSAFzMk+hEVgnjcsicONBXhogic+vZ9mYcvWEPUyWoKkhht
89TMAS0l4rxrR3blnLTRWM+2Kqc3e8IaYeA/qihlKjswDkIzxaGZv2pIB1noNW6jacy2bZxWNyRq
5X8uYRUfYxWqa9XVLlPAuF3XwtGgdOB+TLtbOTiz3bRs9+bg/IwamXx4PUFGuRkuHLvYoL6xYSUF
5XqwTP9AYGICvZB/sHVorUdAjb9M64qrNXitK3Q+Rl619wiXDryCClZlN3lrKeg0xAo9IVLglLMJ
sWYN+n5ShcQzmXswk279CAuITMoCkC5VGJ494MhLg92higfzVFWxWrcWaRkU4p+4M8gtq6fcec9G
sveg7qH8nV/2eEMXpEbaF2yN7rEogpdA1uwIgSjI/QNYGzlIcIs0/ekVpNJBNHstEyzjsEEsSAyq
3hQaGToLI8mbA1Fwj9jom6snnfQ6XocucY9RKuVxDLM/Mm6JBdBIik+jv03oc05Btn7EqtUu58J/
hStlOQxFfy7oLDiLWqc+tArrwFNtUMjo5pWMJSR/JedVzm/eKonwkPT0Qla42e0XYWg/dYimo+Pm
y1bHFufLWXWfsAV8l1CuCr+MMM53MoubFcFy+caeMu8JxnbZT2X9hjh+uPHBXqUw6jfCs7ozZDzS
Luf/iR/Nk7FJcIytv1tj9UwrJ3rPYjQgSexi7NTdQ5PgoOpHtNeOY3cXG14Pvq3wd9ck+oUwQQ7J
ZHBtmJec6kkTVyZo4SHulFrFbTR+mIJD0BT19kGVElFUPAFaI6Wef7I+lfHUvdQ5zgi7Rv5D7ntz
xSzb7GKnJZuF1vQxwpa+jjIdsVwzotYKHyqm3U3zO9x5cpBfyJbidVLY4wZD4IvVj+W5m/Jo0+Qu
kQtz2lBndu7NLvL44JT8fm3sMICAUL1aBUpSt5PLLgz8veS+OmvV3zj2SaWNjY2cE1r8LiLVG0n9
pgsTE2gsF6ik3U664b5HbX2fqvyIxxtHi8nATG8+QqaJQMNpANidHo+LFldMT1cRuXRXMYpHHdbZ
aXHtaRd+D7Fos8D2quPkZBCvlGkafYtUy1ZTTN+OBIEIPn3YPYOw7Z41kQQpjDQMYvGbUbc4iurA
XArbQKvbyuylwhri2XXzXsZ+e8L7gP9UrLu+tv/EyRr4WPSHbjIJ30HqPDXANZs8SDjRq9mOo45V
kYkdiXz3ofTBorvatbPs7AF8ExrFsBFJydkXQxb2C3VnyUeXZXG/3lXeh6u85S8eO92EtEWPUp8v
LpYGbDies3cCcJmG4aNTCwRFgfvJUCG8DjGquqaaSuLw8mbZtbI+9MQzbNzKiO56Kh59G5FKpDLq
77qaToEOSKRw9HRb22iSHGAE1ybUFHOiLNzF2viKExgxL2PBYIXdnh2kta2jZ+OujucEIH3ywADn
LkE3c40dduqpGf7ZHPPyBKeqPJHak1MKptarqOT44fLg0eCY8hvasgqSjjF+RnH8ZZfga/krFp4Z
tac61KATRfnpO9m2Gl3/UOnFX13UxZbg1rivYaq2qjore1rT4OtwL6J8kj4KUqebufzR+JXRjtr6
hd6T1R1xKkkJPIpxXSENaS+O1NoLjYlpZfdWeh7A1YN/VMPL6BUPrbNe6rG3btC925cmcVZGpk3v
FcbtbVGXIJjN6MSuHp9ipXMGyVvu6OESNZ1+zEJ2ZOqxz17rYFNpkngVV//BOyBmEAbmq/6cKh5k
S/ThNSxleG0DVKC5DogD2ELLJJ3FpD7WNJj/JnNDPnRd+BHG6zB80en8JbUBtIUG8mphG1lxYYJa
XOjZ8155HLdojPU5xRjjLPiSsiIDTQhjq9sa4ZSsAIcqNNHJR9aiU57/gq2yI4T3Etdpdw7Mn01f
Zb99ch7QN07RTRf3hMSOJzogcF+EL1Uu5jy/C7bmPLmu0cUsiAiQu54wyGsTeBIZIrAzl+PxfEPX
PP4fys4m0vQajkl2eqmdnnlilfzURdzcq8BpN5mvJzwPn6ot7NchIHCsAnGnofsKeWPX9tzERCHy
Uqa9vMXofZaaw3si6QIfkT10oIVdtU6GflpHeUpye4yzrhwN+qyBS0eyYnsr0BnNr4i8/Q2vpFnN
mqb1aE/ue8hvXTjaUFNfWsSfJIVaaLgLzp4mB9IT9zMUz9XxrPmV32zCiO6TVdM2SGDeregriC3v
rv0cciM/1jnS9rZtZ2WRpWOd0qY92W0kmfg5t44YhoVQIHDr7LfTafjCCEo9W1n6ERpMZbypaTl9
Vla2RA6O2DuXM6m2AwNVjsWBKLBdhFafYnQCWdNA7OiZ6ELcKcx1atrBfn73Sg+D1/dbqEb3p6YN
yYvW5+rdl9ZdFTFd3O8HZb5EClCjF/TOgRpmSdBg8cdwFQSTusheDZfM5tAKf0PdEjsI2MVu6N3f
mSCGvA9b4D1V4SxcgMoHiTV94YJJsdNcXEg1qoGRknfl45bcSMzY72HVkHTC9nBuiWd6N7GnsOOu
6+DTb/vx0qDHWSCIsY46/yB+YZzMjDjWPrDM0G/DZeCg+My8KD27+CBTOVIvEsxVdu9SMAZkmKSO
318BDo+PJJAJVnNuIHwfQ9YltynXtDuRPcm5GsOLZkoq3KHWqBAdseKAX52h69cn2hsbDCHmm8rq
F5dY74czRM6ZIbSP5AeKkEOrdZtBGNgZ+gzeEqHzgmOjYbQ63XR7tF9kSqh6DvgPA0Pw5AN8E52l
v3U+tSE+8cAr7K8ciDUVdmheptQ7jInnI0JxizdzYCCjUDLPGyzha9jnjkWnQ/R2vyjptBcbFdIm
cJsc6m7O6iUB1jMnyjYGZ0XuCInQY2hBcbvaiwDDovEM6j3Ffpa5m9oxucV6u3nXpw/lcUBWXXo2
BwVIWw/Qo+I3I01Zu3tB8Av4dXhwwtG/5q31llk91X5MP2xRjkgFyIk86xhnKBMAAJie9JHihuGL
FzPZDfhxQq/r9+PU8kt9964Z7VsXweiCDdS9RHhAgwE4dskK/IGBw7v4fqS/pKmD+q6thuP3S0Gi
0aqu0ZBHMr+HRqSfba2FUhaEcFv6cBnNfdnvS2r5OycyHZhTEC6CsckgFgdRuE65G3buZOHuqOrP
lI7Z1irS4DVAc71oCUF1k6ra2ljeOKnMPWcPIkQ7U0OdoOhufdYQ1M19tap1192JuC9IGfZ2wFzG
R2+EO1QzFmD4LPkxdR0zOGAQAFuTQxJ1/TaM4eaSrODeYMXZ+26gIRVbXnDm+9g2HEoXzVRkj156
5TIhiXqXKppQDHbWQVdWR0WN4gMnNtIYfIxF+dEnNF4YwKJzpie6MMT4kgSJ8aS6AVcHQay36lNK
5u1WJkz1R0uLH1UKwKVh4Tf7ae9IzABZ1JKcbRsfWSPVKelHmkU95BZeYO16n4ZuN3WmOH5fNEsh
Hqv06sBo6ly4UfrDCq03AB23NvWPkJ3auxhoghLYjNvUffWzsFmMPXEHNe5UOIiW0e1ib1J4dkcm
uHhCDunYEFlLDVPkTvYW9CZ5eCVhYj01wrl3tA9yD68RmTJfQThdx6H5tHGEE3tg/y1oSpw4KQEo
nAL/zXT/uqPGbaMNbbQHzUC3joDWrS0s54HcSTA6MoYD3odySfDZtK+sObkCAtSTs5Czarqx33jF
q+cW6QPWQv2catul/JoAuTQuBO/E0pHCFJKxW77J+x6W/lxcRwZHGYymfMWvB2RRbYE3CXyhVbDt
B0wv9ixRcAuaqo58JISpXcegK5hf8/uLwvSI63V94uyxwCkF7HQYSd0NTcAnReaB3eeNp5BBsiBr
xVCyaA6wZhkcgAbnSFG8Q1fw1tBxqmMbReKklAWIUMeTmJcV+ggoWdQTlMH1wYc/c22ymW9YfXbx
lJ2cVn5WlhM+7blgqB2XkrU1koPdJxjiSnqIlRs4h++LrYivUJUPG2X+E53PzVioZQ99GgGP3CVZ
EYDKybwVG89HJXC2qiHliJd69qEN5mo7eaenmF5kiuCHoyJEwjGE1FFI46zJ/7SxU08QRZ6aZ99U
2t2AZszdEBMTx6wtXmY4Rzn/o2rPZXmPEpMQUjH90vKEc5C0MEOZdoSBeDIQzY/MMrDH0pqz9Ady
uoK2imduZPuHrv14gLfRheCnxi2Qpn3b1itUWzHMbBnjkh5vZiOmdUvE4U7L3PZHi5W66SMqHDNY
RbWX7nT064sYCc+Nqf9EnJp+NsMoAK+FZLjxRXsLXdLj5gk0aKf4IEhJk5V8mlmnb+tsZDrNufik
BYJlzEAgahUFK6AS+iLB5/lZR1g8EuMl04T8SVD50W9c7muS1anOqh9Zi4gq56msuTEOhM1k6Y6i
VkFtldPBkSNJX7MXuCHFgT5/TZ2rQdmgAQl3LcoOZVc2zBZIVR1ECS07x4Lb0EuHpsc5j8h4d9W0
AhdcH200Xfm7LrFf5fcgGTbEQh8r98B79EcVwc4chHUN9HLX2vaHFTf9ziiQsPIksGzqI3YfP+/Y
xIvi4vjdWY9xhWajfH5vHS5n72UIKQ9UcHswc4N2XzUyuEV/vYsHPyTB0JguoyVeoBC0++9Xfm28
Y3w0QaFZdOIqcKT/+Wp0XsRQGzfPRas4Qi7dThiLH25fbbvQg95nluFXm8BYdbFOM5XJV0xs8htr
drvsRubeZpNv23lGFeanXsgMqRqfVRv53R6QwKllbv4mhBmevMTUF5pk9FiBOVoR3IFpUjHp82Ke
iSSBVWgm5KbRwacVVf6q27E/2L5V3Ejm+25vYh0uTqGymHgX9puPXyoRJm5iAw0QPHoQy3NspgN1
BqhtTn18LRPCKwBUHGTMk9iqfIYERDZphnr6ltqVDo4w8n8YPdhajj9Uw1OzRR2hbwd+zI3nTNMV
syAm10488t4ybkDo/de4fFAT2euyDBFimHF0oaRX26YfUrjZvCwChE1Kd62tGCcBvNf7O+SI9DwR
wrR1LQ1qYtz9gNtD6mw6/aombK9UXvnFbOBfWX5D/KEhtH2bBBwpWzu/+ewOMM2M8ALS8Vq3XXfp
Y4yE0lE3KUesqiqCIFMYAXxmCAE9zvjT9wU4vnWK9KDe5mP1MxlafzeU2O8cTkzbbhDxux3guG0j
GoHfL6shgfJFW0jrnipKMhii4r33IDUlAZEF7lyOR9WkPvsyp9Cqkz2wzgzc7fCD4TuQwqrIzy4y
BbKFxrtKrPFu0YgtHQp3z2suQ4oUI00lVAMkS/hYarUAY5mcvPkSZZm+9mtNofWY/LMqzw6Q0KEP
2r3jSV59X8qayreGJdkoWd082jPQa6JlEXb9hVijtSVkvwVX024M2BNrVQnjMaaTufQlZ8Uih/wy
5br41IPitZq89ioM/7eTZ8M5Ru8BbkAnkKgtX6xEnny44dfvV22ZI6bQYgufIMTwyXAWUhktI3EL
FGmEzg1A7ohNaL6kgfqogz48dHAwHxj0J/Di+PmU3TRocLK2W7ZqGLaFY0QPK2vjh6+mY2+WR9ln
ryrv6NfSQ792EZM3Lc39jckU89DrHBEKXe9rTjuLqinHZw4d/InzDjAUZ+49Mgb3yWTP3EVqNgIH
5Y7sW/MkJqN7QntKllbu/JlUJ0D7ahrT5ZSVKwF+XdYqfdNSvUZKWLW/mDLtC7CHYz6kTBOpwRKw
jOfvr74vhT8FZ04qrx2eiE1OBMbs2ufvC9hu9QfAPXoeeVBsybQP/rQJML6WEsMVFm5cf57exWA2
c4QjMSZWnvIZujn/eupLWM8JbrEIfdMj5Iy502ryvzo7PwcGLMJey/UHQYkMAlq7fEll1C/92Gq3
eW54tBVl//B5V6LMEKcg7PsHGFGe5+ScVzk4YaNjh+mYY3XlHymzlR5rw4qizj3Rn0OkpwfWPQHc
s5tcGgFECwxG21/CQPW4tCsF2zwLroAb8xUptB2ad/fU8xGeDbJjaNDBeBinUTvl6C43pZO2AE7K
kgxNhhYbhmJfPlY4QIBuuEuJJj3S0memorSC1lw8bFqp+gX6kvZkzZcmMPS1OSCf9Gtrk3VFtHcK
V/Ee0NuCZqPEYjKLmpWBwCk6c3ASsPtdUuG/oEMor2bPSmfVdFH6cPio4fwdvu8s5vP7LOQbHkMe
MzBUmGe/v+S4BppAl16+iRuT27uMPggZHnZjlvg4ajVjizsuJkiC+5Nmebu1n9URSx0dEEEzCVbh
YO6+X08eE/EenACyCo11zyrHt0RZeLqFTSriyEhrVJDMDdqrTYcYuqI6ALayDYHRwsEDmYsBZAn1
Db/+obe9XcXwP2kDEoewlpd29/DYEREDL0mxYAhBC4GA6zx84Pa7Bhgu3IDJrOK5Jek4Q6k2h9To
UwI4SV7A0yOwkOuufm8GGgkETgswsdqvDHVFnOkc7Tr7JJoPyBeYOXPmWWqPhAMm28HpwFqjVVlA
z1uWxbjOJCkEyiV7YN2l4VV0iLHGT4sGb17a+9QiNLI7khDdOx9A0usFIm6C79ZJcihb76KmdtcL
bKGO+sOPuIos6+L6x2Dah+qjEJ+mMm6MAFlwQkjLhAnkwdErfliwpMuAngkoaR/it+wPWdQfoNnQ
mfjln6d6l5TTRghWG1i2lILnlKZw7b/ZqGmZRI68EyH8teBZbCU12sTxoxoLaA5UnEkPxtRdd5N8
NtUvoOjg/XzaAqAHvHbbdL9tIqflPhLZ1iX9BMLEJp7Q8A36QvewkRvezf3qbUyfE12y1ykCbvsD
98KuSQ/C2/u6v9QzbYtMbhn1d87skix11/qdzzwP5P3nNsthTWfLbDy46jMxOW3BHW74+Nmm13Xc
/NZJrEYL4PwPT+e1HDeSdtsnQgRcwtyWtywWvXiDICkx4YGETeDp/4WeOCdipqe7pZEoFpD5mb3X
fprsfuO73SbpwR/Xz7M9bQAXEOJpEK1KAp2or9IocEbP+w46u8Mdu1QN2utPvuWtwmwJgkJLYE4g
19lsg4gPelRvZg38WPmw0kngodFIOP5BvJ8FeIMMdmPdEONdknD3HkFV7ICsjS1N/DlOOff4ozsE
Is1xclyQ9Kge101RsKhjrBll6TYVjGbrF2KLmHyQ4ACBiwiMW2C115k582qGW0IEFkThmMmnh9ZO
52TO4snwPtlUA4MqN84AXIu52Jc5BFtAOrQh0SYkzcZLPZhZXgD4QVzKxPknI+hWGPMsvSt5S+Hl
ez0FoRiCV1tXx6nOHgvD3kKOwufHGzZy5Wf/Ml4WpFAPTN52dmLTlhmrRtgQSUkL/J4SpIshdJtS
Xi3Vfo1muic+6XUy2bTIq5y7fY5DpeHEF9mhyFNSvekr5dAeM0DFKpHkF7rIhdM/Hneansmudl/M
ID7nvfPUwFBB3/NVDlwslX6Bl2E/8GlsZ/s7xvmMWmmlfTi6Y/+AVmeTaPcx6HLc6i2Mdfh5vLN9
ZjxwPxASx8VeGmRTN8aWVOidiyxgdCCwQSZHygLqQeT3AMxy7OPOwo5MB85IF5PQFJ/qysJQnGxT
oIJ9RxxWVD1rrz4mY7Uq0OukBHtkDOgyeVUkvSm0bV6cISZNT61O18OAIzGswhPqwkJzYiESP+GO
2JssIJh4zm+SXTrrlXNRxjNsOvWbVFLwJTifZW3weWiQvfKSGvOphQLtm4ymxXx3UZP7AAqSniOy
DIEHm+6hLuJjxQUDz5Gt3gmfyc5qSgRY0xtLY8yBnTh4NTAU48R/DO+rzl+GcNyXyn4EIkNMbBKR
KCejJR4O7EP8W+Hyl1I86sJHQgdYuYTv6ogrGsNmhdDxmXkFHvdtk1DbW5p5U9fupPBPuVO81DOS
jxjZKK8WeuFVbuASVSmULn5V6rH3RHqwKBGTE+wxkeM2zzxcucsKhgFni39yNvPnKAcYJuU+YZVF
ND1rFCKwJ/9vbsLV1n+0+Kqa8nuccyKXeC3tmbNl8H5lNO2GgnwyLN28gjdWnOuk/sewCFWatQ8V
WNTkfZoNdxXGAzyw6idzPrMhWdkDkOW+viVJYFBohWcUqDti8j6ZbqylA9EyE90AcqzdDamqNl0f
sexiXqc4iXlsk3JnhYy+h3Dj2822LpvvkCHtYZibC6HrexJy1nllM+Vl+dKiwVEEfQYw0eO4vDoV
6hwj2PoR0QUCpHNrbxy7+B45gdB+74leWg8O/lr46TFTHM7izFIfoEj2vCobt04vht8cQtbURj0/
ykpdrLR8bcrhERrg8vpfEks8OvAJGrvaGdrazKVmpuU/FL75L3f9fZY+S+I6uyhmXGOv5ihbiyg8
E5d56B37Dcru3vMRROsbKsRABb+jGe59zfoUFJb2xN4aIAvhcwU9xFYp0zW6ROvR5SVSMEFBY/02
fMXI/QHZyGdZjL81bDFOIby7ffqNW7naYNRhrFjaJ0eGT7OFcDVOwM80m8gBaAChcnajY8MI0Ha9
TQWeknAYttHGn96HHeaxHugFhXAqweAOp+mfJO2Ii1Hd4ee/eQlg2YHzy0r2lgP5oi6oRBkAFEDx
CpKumbRBv0G75VdHVSc/buxcZtWu4/ihkGS5xyPK6/wldPyN6BdMj9qnpnEhKJO1NCAFmUW7quF8
cjLvxOF798McowySeTvbMtn6Ry9Ilqq5q43gbTCbL7SCGciNOtqZkfGbWe2lJkuGfLedmLw77DbA
aCAAHE2KqdhOcf3QBgZTjMA8hR3QlOmvsLuNG/1ODsaoId8nRXjNko6gRrEbfXUjx+K5TqtdhV6y
E8z5o2JjBE9WbR8i1L2rfChQLjSYBu2VUv6rCcJiDR6TxCVU2uAfSbcBc2NjICEuaoWj+0kbEmmf
3vYhL03YFwMLgel5nK0/I6AzvD3uTSVOzI8TE4lfNy3KY1719EC1rSFcRABC2rPsa287JBS0BZu2
jSUfYiaUrTHz5RZrD5JlVI/7KmO9QZSYmyXIcJDe1t8dekgmaVuB1wCLlS0ItxWdDSRe7cRoHoWI
lqYuW2MTv8rUX9v5t0f33mfRpq7DU22/Js64ijCdNrLcqsJ/j6k/S96ghhul7t9Km9JGmsfGIGsX
FFpIYkBL2ohd5Kylh5tXyieNgqb3q0MGPxbBMCLpBCVvuxMK/gZzYZugFSMrPzsRIn820t/Gjbho
w8NY45XKrqaAfpEx0YqrUzc85UHy1Pr9WWZofyQXHt56JFZLLsrQJVeT5CLXRdfCfd4TPLOk6fzL
U8oQiynZqggzpphoNtzU/NV+/Spn6Cp9U0/HFrnKZm7Gr3HgU57Zf7Ff89GV9bgsCOoqT1NvM8wq
SSKgQoq6Ot93EkSnAVSW5QICQociNGYljfdixXIxvvo+iNFZPRSR+pthA1h7urplRnKvdSVwcjtv
EjVCX8IIUzZyq4mxb0mkYNZ2oDdN+mVgoWuUPX8rt3ouUG2vRjZ6UhvHINb11lE17Ui7YiTFFzIR
9QS6Bo2g3y6O7l+vCR783vxFewXHL7aAFyzEI1RmkWmfrQ4RQ2V+9KF8jZryw9TBMwG7pQVY1+B5
IbeLuTF2/I2ekGlV4pbmfg+4L4W67ZeXANniugK3iTqeOX1XEZOc/UVLLtdvLeOvRfP11/IygmeT
U0gltEksnDpTy+axmJj/Ng45gKJQqLxpPGNgQ7y1As7s2guIeAharDu5vy8xGrHltxhnTsYWibS7
sqwRr1LRbD30pnbljHi2Kn6dhn/bNN+QHXmmYsBnTjpvTFDqRk6YkgjDo/S63xp1AzMSCiBXy/TE
Kk6DeKytSKBJBvs6j82Hl7/6g4FKakLVXXAfjTFYeH80nbUBN0hMwXsoM4JB6mZagXycaivdJA7w
+o7qCwkHucgBIVSTyT4rnfQWD2e62irT3odlQTk/hd46ZtWxySK9cfLsbVklOzNBAGyE/2im4HvE
8R85v1m9fA22nB/FSKcsxvQfUXOLFWPo98mFhTosI8JQS8YvK788krXirqdZfJlTc3RMolqWRVyC
yK6ehYUYmR1+8tk65N4iZaaDGK23qZmuRUNCDZEsVBoL84+4kmYAV2iXgggvo/uu0OZH7l9Pn4Mu
eYXNd/vv/8HGmMQP4+wSJFB5xVcvxyc1TZeK/Eho5nyyMuDsMhapg4VmJ2mCDyMi3pHtGUgejkBT
/NZ99odj7tDn+ohwgxIrEmd8Lj4z2QEW3fhBJunEzNZ68bH48MNTwMLKfe21j4TMzp1VbLmUboZ3
qKDCRxRJ5H1qa21m1k9Jgu8yr1t5luXuEpa1fdf8VaOoVxoB+DFHMZUI5xxY090uX0zdASoE09xW
wY8Z0evm4aNtmO+5rzEbY7tYGwzYho4MsR7rDm55Ai1Yi3poDEZz6FZJ7d+mAav70D+poYZIEIp8
jcePHes17bFCJg0vds28RDHn7dLi6FYRpcH0bpQjeeraBp1kxuSYVUslAv/UihiVoPwrzPLf8F8A
eqF/K++7ti1SzgTZk43T/fXdncfsrWb90Wbpa56w32Wp85khdkYpgKjXdAjAZvHHIeV8L7kaqdM9
pAByV8RSylN+8z2Wmn2e8qZB+MzkKakQgCAQITHcBSMsEWdBonqA9nxn+bQAet1PmfIM1ADUBs1i
URggJ9HMDxmFcsQBUDDHB5BGreeM/Vda/TPzeiT2icFDhSsYoCEVVFnirp9OVSFgx7KwCBziLQyL
rAFDVpvJAqoOS8Bnf7AhsAWrh7sCfZ7vmLrQiAuu9RKEdmqr9zqkeHMi4KOYiwidnL4KIV7Zm+Me
Gn6oQyCTfTfsgul6FNzoMvw2zX9mTKYgOhVnFxmEEZsqOIw5ID9RYr1RxJlmqvoKSu+tw7sMu2MA
HEtlgewzXbmzcyOilQfhxW/abX5PBPY75XLEWEABZfNSpfGfIenfQvc+tNyYXvGRZRJ9yDBgARYp
5VRZQPhoESSRM816+tE3BDORVu2LOX1XnXUyEubszJXxjLOeb3zz0ilwkNh6bvXy38HJ1rYuxKrE
Gd/HbITN8kt49O+pE7fbMOVMnjLkHh6DGagij30kFv/UzWKgm6V0NLWb3XEtx/H4MAag17r8PGsE
rogADKE/Nd7KMeyBoAWnCJqeIJfH8N1H0cmtJfNDYpTvoakqJPvj0dI4PgASpOOX3eGFGarFs30l
sxNziQdet3O6zWwFxNwCMAM11qyE6j+TIrmWNsuQZvjklBy3RZ89lZGHztFFpBTSwg7Rnzj0bQZk
C7PMh2AImxa6enDwlPuYlYQ894b70XD2ddPPGBh/RD8dx+FeF8ZV17g7Uu85LozvDE2ZIV4HmwGE
Y/1EmARGj5jDiHV8hPpaEwUAe4HNbIO/gRrC0a+JZb5A77vY0fyEn+oSY0xcaZNnJEj5qOu5O7Sh
s6lNFMVGSqNa1gDKfM0/8bq3XOqatnuEMzLiIeqn2uQ2ZqruJe4TrpbvLBdPGcBAYpcKcoma/Fjm
rr1JUCzCBf/xiAxdybkfN7Xu3ryqvZlhhaDIqz6san4f4mtXeE8FVSK+C1h87JMKzXswPakSimab
yL+uRdBXFUN9jokKBQiEZckynq2cBTKAGEam7QdtD6oyh3zcsZfkAufHrgK/C8SGtVLzQNbBa9L2
H8v/UuG+GapnpsT0THgQ/apd31tv2LW2kYi/tTN8lmWKrA4Qmm+gIRlBkdopuZnEyIVF/mtw7zcF
zNMmgrNW0mL892eQBVbNqrtLxJQALG1XX8eBOypavs80Sc8SQJrbDbdgNK+dA2lZajqP4ruhYDC1
8xjZaF+7btvEVCqZNQJNq4J5hWZ+4yjuToZkVTK+GEX14/DJ4q0nN3JmhoWhnEvr2U26m+NkgGyW
ZzpYQiq9sj91Zsl+AIiisGlwHPMQqHvSEdPqFOY/FhCnsCkPIEVXgUyfvET9UG8wRpp/l5e8pfDK
zQ+noUCa4NTjcqO7yr/HQV7HwPoZ0gQOeKfQT/X0iQgFVLvXtFwUTuMWCg0D66K71TxviSq/rZ6S
K8rvcGJ2fccwy5ovVRQyyajOVfORzCRmYIBCZ5PGL8rlIWzdn+VrhAT6N0yirzJKjxCFfnzbwf5E
M6LtxljBa8MqM0N2dHriAIN1X0ii5+oY8Su1Kwdx9jcAyy5gQvBxuZH+aF3vxAf6gOv26AyyXCc9
gfA9UQ2DY254xfcouk/zDNBDLmM5tyVEtHR2M3Mu18z44OOchli6n63brZ0au8xg94IhVngVyyNN
Dg2Vuo1CPLvqgHwRRuCy6Mp9aWBCcEbicTsh6N3ETWfNr4WbDFet/QGemo7etfeN7+xao2Z14jp6
DTHiA/UCg8Cy/3D8/FcLTA8W/uB11wzk+qlph5yK+LMpOA+IZ9nRXWxPX+wU0C0u6LsTMzseTJD4
neLzye2IODuvu+XM2AfcNTXoUUL0IJyoiO98HZgXM/PApugFllIHl2gAl5OZjNfqEZsDeYFVhcTH
JyoiVHwK5Qgqq+nRIdo1vYuejA1IWIqWMfpuXL2E0H0nllduq9LVxLYVYjuHbD5cNRP/jc9l7dJj
Ex8Hh19WvjxmcLXJLA7rENxoRfRMC6LDvso2exRx82VL4rJzVHwb+YmL3F1Frlg1hlgYkegeSL7z
28IEt0KJEvj5tyyMO4lUVN9MmZG0FXUHWbS4+Uk9bLoWNjrcYOZy8O7L5KEgyGrsITelQjHqcl+y
nOi6PhmDXWvOC1qD9mrSw2vvE5Y+VhbhyayYz87ighCGd6yqIjr1hUlSSTE8xHMt9rHiMvHB5INW
inY18751WABNnGmQcpOhP+tA5IddshcIiU2yWc+t+pyyxZkwUB+ENb8TfO6jbpOz1H1KZUde0+x+
zpX5PYRQY3uDn2NNB3Ap9lZ1FHVu7N8DKyIkD3A59MPFja2BNhDOyC4KdTnDTm1DdC88+S9lwboK
KhzXkrmeGeoHEbLMdthyhPzczGu/IrL6VgqhLSVWEfn/rOCDFT9f3Bt8GGNtmqTRGYW7LxwijclI
TVa+W3x6bfSGDhcLr5z3CQ36fiL0glFCgMqtblDvxTcnRH/Qd3RWdYBmgu1d/cTkyt727fSvKwGG
xeyeTaa9fFvz9VBD9c3BwAtFZjMio1+0bidVlockU2Q24tlYlQT2kf+0nfSIgh5QyMquk1+TtG+p
yleHkGKqbXpxV1XbaH4gN8PYd8Z0agHmH9JsepNQV1Y6Ow09hU8Z03QZbf2ErhRZGy4zxYMIYmh8
bXBCcUMMlC0LYIG6Gm+jt8/s7ChtGi9DkNsAY7Yt8eTE0FxiVqmIwympShLZ+wrX0VCSFu/aqPDz
9xHBPt4R691jf+zCNwhlYmycCdBMBTuA9SAqF1fTpbg9CNKIpggEssALQG7bsayjC1Ohq4VOu559
uX70hgRsa5F9ddF0ss347DnxrjDZ5zvtvcLTFjnBRS3WH35za1imCMzdRL/IXT1yhgLBUMkkTdjj
RiSKbYVS8UTyvTHc4qElQC6Di4kCjTXJSY9+gxYMW0+cEc1neR/Y6r+DpPulPPwTJuk3foK1wKRI
0AVZ6azHhglsemn+9fmzEfuXn/oesV8515jrGbWZxDLkBapFv4dqIzB9jsg/IAM8EjtIaUb8B4Kz
zX8/mljWD0M1tcJ4KTs2YI1kwV4sYUmt9DYebK3ZHE+eTHBjIcicl8uphDVcldYr2tFvsyLNhei1
o9ekX4EkvjcY/hBKcbBUeYkM0oeN5gVB2d6lTiTm9aocZzNn83tK4oXbqE1C94iXld6cdhsds35u
cuy9pU4BwqUnCKser8H46csY1HH3bLsMlfoR220Vu6uALf16gP4JFgjJEW1DKDHres9FmXgE/2zw
hJqrVuFOrnhVrLZ5tmeSTfsZOFFA6Hmux8e23QOanPnp+bEasuesLF5dG3GisXwDRwdFO/cvjIKS
ozf5ymeLLTCaTpyW6X0u83vX2W+RS5yfUI+zVROTZ1/qzOQBtluMURU+CLb33sgvaZnd2+T92EMf
Eoznv7R1jCAnZ9/ihgaUCucc8c5FwAVJ97z0bX8ZyuRGGhrXqpyuHXT9Nn+G3BfzR8uf2pEU9C46
MyxCufAWEuFKNguRR4n/JsbPek5ujledDVe91GV5sSUW7hpg9Qip2BqhN/n+8OU6/SdsH3o/Qny4
FMLtFDAtMgIiVJu0e2xNzaKcohauh79s0wwVPFJF8I53MT7enJRAdZtdu1vL1Hxr0NGGwiKnJu4g
jVAdJxFFrL7O1L4r49PNKfQqvCWMyAmLJeVA8mZ7taAO09GfNABYaN2dMefKnUMSVgEVrII/pcss
Pk2gYMmBty2ZmIPzcC8rNnDzAn0suz2mc230lFYc06W+KFgZJxX6d6w6v5aqr10w/YCjweftv6Qt
6znWOahje+fgx+isXWIIMKn4XxC2XtOBlPRu+TSF5cBVUNkbwDZ2KhwAq4ATjiE3YWSGX7/gzv7s
e0kaUIISJ4LSB1iOJIBoCxk12GLwJBe2CA5tnV4FJfjOCoJ9NcVn22GiNHf0SAUqVXXJef1TEFUr
IHiafB/GV/4ukNGDNozT6MO5nn3ro6nwQNusJuPPrG1vlMEZWeDUSHkSnOyRFR43N1ejt7dF8eql
6ALH9BGozAZhxON7WRId5lrAkpuahJ/Spw+TOBQJu/nITLfZ2kR6rNJGFaRJzJ8onl+KsmhZ5Ns/
RcAKESQqnzqRbGKsKCrI+RhqYE2jG2+rqHkDBIOuDdfeucQSgnrXOPLe7Qnn4h2QabcauLowgTEf
ngGXO94PNtWty9jLCstDiOWockykAdOXChjSeiVJhIuFtnPqRychwSbz0CTE9mvqkjbMN+WDYdUX
L+ze0FDO8foODK2OleOro2sN772XpgcdNzgDPOKMI/8sx6BhH4hIvxtYsljkVI8Z40Qs66spc/Bx
l/afOQrelXvxYjbSVp8z9VDGc9DnGO1Syof61E7TY1BDew5D0HxDfMewt0yQycFriKmwfkU94rgg
TpTs13rfGM3Z74N3uyRIhUdorJg+NSbvBkqXUzUE15xY6mIoHZCG6EwKxRFhiIEzLmHp6+RXgxTE
qSq3M6Qketf27k/YrgXXkL+ZELyvTMffj8FrLjMYmgGyiq4m1QRBU5LVVBZy/FW9D+adVl+a42tg
99dxbNf+wO8iQkn+pG9mK9u7cKoy9mqcYeUFeFwaS33gPKHut4f7UHhEpyFEqCP5rvv8KbSTM2Ks
85xSdcU9Ge92id8VKhcxZrxDrWLIKK9TbdNEpoxQCjv/GQYHGzQeAFbbnkSLCQzA7qZnf/Z8ckMe
mjq+jwFpRF77BiWeYERagrSqiG9GDIHPt/uEXfNpTFuF/Bls+6M3NnwHGg7Gzjfx/fnovd9SK4fZ
Hl6owi8yzQ5zR8pCk+NnyQFL2QaTcvxF0QlkLjc2KR+c0vwyVv4+ZdYLrgRqdq+6ztL+7dlZrOOp
+GS2AYhpfJgah59Z47FJRvUWBc4ZVZ5X4tK1NbRzq7CefGkhemXgMWZn+HAw4xhmU3F2l5iB4Coh
0lOy8/QFyUQ9VeWQYSrIiTlXMymZlXyPqzZYDcVpzEf8TuqdheBtaoxvNG90JaiSwvcBZ3ochk/I
rL7G1v+p0RPNoftX/klsmmljYu6mTNynjg0xT++9Ifuw0J6CY+Q58G0wwrr9XqKsEYwnZy8fA0IJ
k2gNr8k+FEaVUkkhW5GExr9niiczscMX6dWUVN1etNyvtc3qyXL7v0MZvCnPoeBJbEKYW2+XE/Fh
Zdgz+rb9DlnTG727aV1174nBYyFyNQHEAPI5GFbNioMI11Cpg7D1U5o1JTcNTYA7+WdTUUD24Ibx
suknFmoGXRguMTQ7CoFLLrJ87VV/Sqp/HSru1gk3uEFaDwPywGv5PqSKS8ao97mmY46ZI7ldcG1z
c4/ZlpSJ0M23ldUnpHOYl5GO6kBm3rOncoe6PCe/0YNPNSbc1sGUbuzBJhkEgjp0MnvD1/5UlktW
RlM/OXn1EMmINTKgnXTwK8JojQ1j2HZjZWQaRN+hjzIrrQEiAyaNKYKrK4FkwCmkWIQt3kOVcarw
FNcUYSUe06mJdzMRb2H9qesRS6FJtT5b1ZH5KPvaABpuyGa4aBubvHIO1ayTf70efXYEm28VFo+9
8ug3JdpCvPespQWhx7qljM+zJ5PgXswGJOm0xLTpJ54xDgubDob3Llm3efc5DFyxVcbFZLuUsxU5
c6yH/G/lu9fEEw8NCXQraXhEVQ3mD8bp5ZQh0qCREEiA7Zag27uBiSJgMwpEyz2ZSfImwD6yVbb5
Y+Y8bwZ6bFLLvDU97KEwx3+c/BA15N2yQlBDBTsL2kU559lJGuy0JROvJc2agDKs1by1AIjQAPfW
la3MgUOiwvixciTba3Q2NaVwpG66bMlFkn6xWpiDO7P12msHO3jVI6XaWaTYVkkgN7ojrKXQEMyk
ehiL8KNLLFLfeHQTEW4tQQj5KIN50yDdz7EMHlsi1psUGYgVvyShm23T0tyUgu96ZJiocEiB2WaB
FTIq1xHqA2I4KoZoYQl7gWLLgODhM0/8LxZgbF5yOv4zl8suFvmzAQF5b5mLbWfujXsrIth1VsK0
CauWW784DLTOiTIxfZd2vs1Uiwsu9cZD7/MsJH7V0PW539kwDtvAcWuawSzeujGraTNKLyz+qmC8
U8CHW0eKv005l9tykPhDYosEXHc6dC2vAcYUqMZ9jxzerVHY5TP9TSAhyjW30qrZDo9MFyKKO1Zz
pzogtILLvSZlYoKZtvR20XRzS9bLKUudE/VAvRUdeGEbEZpfJC+DywADGbzYALKxNrKT/qqwBlar
Fqgy2zhSWq00FJ6VT77xO1LFntEqlKghJktDdzHaF8KIxviPRmp+yiyAv9Tba8L45DYK5/mM/pop
RpbTcYTOV+xU1lq4058kr8hPCwJNiuqEtWWqzuTWd1YT78u85xGWItqC6EvhYsX5Kw45NhxOJvco
4vuLDkBUIE2M0m1Xw1AC6EEf0WHsYUHbPHqFmFe1ZTt7hcX5aLQQXxXLwtdAzbvBtx+MOS9+OZl2
cHXcr1Q3kHJLNZLmkP0kTc/oKOZn23bFQNsmspR1q/O/f0TuU+ALgjAInOpaWEb2lCtClJrpQ6rg
I3T+tPpXASG9/I9omqkP/PoGPt8X1zLRinMbXwYVF0e4r4yUsyrY1n6XnF3GrUgOEmjYUaXebL+4
y3iw1g2/1tqqlXH77y/o6PNjnEEfw367Qh7uvbI6Il9xEs2V9TdDOiV4FKr5VMLrvZASJR5tfMjA
psiHTedPo529i5/myAlzS69x/DqX//4yp36KVLbalZH7PBHm5ENfQWem5vd2pk8cS798MRg3eCro
v8JHhNrNT7sUjCLqsP0G8wQYKgPTNUb/Rt+6Rfgm7v0YHkHrTg9NBPaqbD8oyBDoD579ajR+dPjv
HzPHVnvQvZyH/eweTYtLxnYAtFOpd/4uFa06TITSMR4VV/JnCAz0an0dojxdl11fX8ppBM/mhkdU
Q+hWsbf86bJzCNPRX9oCdtWEw7tmcKkC8J8+1wEjQ6rw0XII14CpsxKKRBa0x4LTrfzTKtA1AEn6
B2t276ErjKssMcFVWmdXqx0XGKO02DkE5jWsIvAITvQRR1BQsiw3N3U61JsioUdu40C+1JF+VnNb
fk0mQvkhwJRkN9X8YEKjPjE1Hdh/xcEZtwSC19SlVMTY8eUY/qObFuqe1/OL5XlQC3puazwMFhdX
o9OtgMy5I5K222sjRmqnYYdUNmOI3smp9wgeR1RV3dIwHfahkUI+CxiRh6oIb/3CL2Rlgn21QtkU
dn64ByFGXklHuBX2JExYWm2yxkFnhnx9i3OgYiGuMwj/0v3pjap4cOwofxj//9/Jog2PFB3/+/eO
k8/H0uOI9Cudn/MCS7dj5u37yEwzs7r0b8h2mHAWZAXBOQMJs+VYX+AyTX+YPeQlYHDzpwrxw3ZU
xIaxIkqAb8TuPvT6/eSRwpmCpZnIeTvS+vA2Mhjg5kfEtvBGR2A6r1bMtaZZkxex/R5ECEoTttd0
nwlJ8UX3iGmlPvLWm4hhXlTUVY9uWzNwWjjBMn3R0vf5nUienSv+MHVY3c0G2KgrNFrTqubnkPBm
g6TdGnRR16JjShtqZq2uE7HPHqNTvtikdPKQZi0/XsXA4okPXEdaTzu/paccQchIIz2lXDRnEX6p
WAPo7kTyEjEldJGgsK0aS/LwZgTG+l1YFWe6p6NdCG2JeZFV3iCAb+PG7HfazP0rHuBk7VgzPres
gO0KA0IxAOJvM8/7F8v8jANxOvhOMb4FGipVPbkTyON5fBPC+AMaFsbdNCRHKGUNaXNe+zpV00KY
697D0TK2ClHzPsii4h0BpZcRrtSbZCs5ohErlcJmydwQh4kdHurQuYvF7mLnVbmXA91HS0rWumEZ
gSVhgpExym3KvzoPLYjDdILfmA7GdPEjtjhWNG3YCcmTrVivj3l37ByV7v77eDL9Uzg6frST4rGt
ovbBzg3iDaRnPjscGhujyarHeLxKH0kaCDSF7wOe00RRemBzL+fL5JIZNRo2UnH9FmJ8ei571igS
b/JBE+K59o1MbxjgYxoco1urs2EXlUaI/i4A3TDm7baXAt1VbxR3uxnPGsUz7UjJTjAinZjrSCev
En7c04RWCayy/UVdZLxaCV+fbzXH1DSNvXbzgI+HdiaaPlW9AZNpsSH/fwZQ0+MxE0FwbuPFm1nb
z6aPnGVu2wOAJ7yjveftNUP6oxOiPEQ7RpLQiO8XvVEIRPowyfk1xHO+Nz3tkwFGwG6TUX/X2DLy
wAnXgtyJ2W2Tq+eWH9GQOc9iyrCYERC3ikK7uKigLi9a7+Y63ooBAG93s19pC9v8MnuO3ktjCE9l
4Ia40Mn5i9SoH0VU46nwPFh9tMiIIjdkxXO2LG1sgyDrPmLeQP4xlWyoyo0tFQJSpECx5l4Tob0V
JqOGiC01kpqpesiU/Yy+Ptv/Z3qqS9Q6bsjMavH7Dp3f3mJQXBV5fc1iFomdqdkPBGNgtLUWVymr
zG72UeK7PAJVTqhDSD63wM/MVtV7XMieO88a+OZ2zADCkBmU4cQpV099sr1ZkELL9tAPFLvoxY3k
9dmtrFL/oCcm4nNP+enmzREKXwOEtGGAgRLZPPjk1MM4QC00qEGw086q7bgwFmyasbXnW+Hpv39E
xXRs4E3ehaj1xS/UcC3NKr4wgFwj8oyk2b1Pg5iukpRZvmuRecGek++UXaF+CMZkY3dIYIyS5Y07
xSOOYj5hnL7DPo/74YxLYgvUJ36rKggyhYSZ0yeOfLO18cuDyBe6yCSkzMcLWC5zNzHbu0dIHsEb
TYQtVv1RTSah4ii4m9zPnnVyG80K5HfuI89kiqkuhTeUe0igdA0tGDgQ+xA8wSI+WVEur+yun0m8
y1ka6OnCTGU85hQ6iBWd/+PsvHYjN6Kt/UQEGKoYbtU5dytrbgiNA3NmMT39+Sgf/McjGSPgh+mG
emB4WmyyuGvvtb5FH2PmTbHhWbvSYiXqwbxOwgrWnkqTRYuSF1yzyp51JZFB9+3aqiVtJaMe9ljD
NfKi9Ys/m7po1VlrxqV/fzCWFOmCNY0oXYbJi0uqgzZM48kplsrQAnwhQ7hmcTtG5YydrgY+H7uk
QvlPYOade3jFsgy8h17nEZaZpXnf2eOlBEbHI4putiqgkrneWid1hBhUbJdVwzURF4Dz6vbdrJ3i
olntdgo5Xd30M9BBChL0NQ8TLHsXqWBTzzd5OJJsWdGF2AqIwdfM3QF8PYzMqc4V3Fy2oprYgxO7
T0vqIa1nayk72uFp0vaPuWeBTorep0ZvXhBUovNUANgyB6dPYaMUi4ZDge0YwUvabrqWlgIxqfxe
1umDTYOP2OexixI/dwS+OyMKTx8/RYIvjzaHHZfEe4soP+g0Q5ZISrIf1P8vNJSOI5O+dhRw+GSF
4K2jU8tSGySQDe5cbUr2AxSPB5WTqmg7KU1Z9NZtDr2Vxs25Suuax8PowbqB/BwMoj2r0jXPgwDp
7XuzUY2cgoeQRX1SNRMICY6qpUl7ZxMpcm83I46VXIEQajIFU9zACBH72TsZFsfMf+/pdBdeC73E
CXJSfGZ1TBSixO0PsSb5C9jluvML0t8USkRnYwDhLVgR4lSmSWxQv0ABTYv3f9bTeVFtg4J0TVbk
uyqC9yZxR66U49oPuDegRFjRcyY1yXDC2gqGeEt7FMF+9OIY+KF7VlZSHIuiRWyCEIUubQVYZ5ay
eMVffuLJjTV17tLtGiCqBjEyUVY95nTrIf1blL5QDZAH98nx48UQPubt0WWQbOfdsfRHWmUMPd+m
kplVrQzrbJTIo3DVvI1K6m8jMrqFg4Y3rUu4vvHHAzGWmx5h3zUNHbKF3L55BS/4HI1x/C7ccGPX
yWZWPN278AxIzkEWDvX14ePdNLsjh6h4/HgHgxpofPNU1nV/V9fkkfPMyJhTlkwbw7x6VHHOYuzg
Fwvpydyc1mZIOCOmNG+umYLUOGUijNZUUORfO5mLNqs8dKIzn2q6y4LOKXna9nTq5wD1KrUJYbSw
YNFWIuZwSJNHGepXFbniLwJ+lmxkMX/ePFsb32NFe5W2zhrRDX7cavCZy9Y1J2F+yZFEHAaE+1iq
auThZn34+AncJUVCNACv5c+JAymsN3IZxd8o9zRh/o155w8GoP6Vx5ZPmKXrn3KjfQGgp8+kKP80
9GHLYLeQK7Bo8QWYgbOb+uZxnN+5CAHuPNF0G31GLZEJ+idtwOJZmuPslAjtbexEyUtagjICdFKd
RRs+Ablk86lBbB804by6Y/JEWY2dC1lKJHTtNho6Q4MYzWLmCT4G8wAfwlqmNf7BDVN1H/bdTzmL
miNRS7SMiX74eEnmnzQxS4SQTq8sr4W5PDGqcMxGbmWuW091qkXLcdLl9oO3r8VlvMwQuBMUSCzT
OFQ7H+Imk0OPGyjL5BafiHH82EAYLfOlpKzIKvWm2uYx7aR37ajHR6uTw/0IPkRvcTQ2GVgqPWpv
Sdom29iN441OzrefDsQYS0SiI8SOmxvJl55h4J0xSPE2jCkptxHUE78w9pVpdUsyjeTbYOQI0np1
M0ZDnjuuA0Yabjc33NQaM0dw8ZoxOMV2t9CZBV4+XjKX/b8de7Q8O+2vxPGIBcsNdYNaVy1b17hw
BR4pVMezXhG4jZff+akz6NZT+nRJAv3xozTNWwf4A5Er2gTLStPNPTqSbKb/0+nPxjdH1d+kiUgi
/X6JdEA85ti6QaKDlLw6c97Qv8KN7D7vUpXU1Ky+0W7HMuuu3nwZqKG97/S0vdeUrzZa5O6C1PwB
n33rNGm3i/I8OTBOv6XzRi8KQoOBGF/b/70t9KJjA1/+mZd7p/LEO5mc3lLao30QdeJdMpfZJ9xi
uRtypvstGeUYQYLk9PGTrjyK70hyi1pVt9emmO1FHh899n73FJh/1DxUN1GhvCWECyCGhnokXb4A
fpW7V9+BKRZCWVxk2lOCnjJj9dbypvcXrji0bWQ9dWjQVibTPIMV4pTHpbUkJdb9J4vylwzDf2cW
fk70EJawDMcQVJsC6oc+h/L96+z29eSHsQRmAG3Q3Uqh9p5n/E1DQMP2gaPx9wkd5udwKP46x9KJ
GqQ+tl1Xn9Pw/vXXKazDbCCIQcvxk/wBv/5Oukn7R1FhYYog39+PvRduQtH+KFsEyNKCeUmaaF2V
wQtTicC9Tox192VlWLtIpH+USYpGIUi9XSxJ2DG9St7KaUjmSuObYCv7cz4hyeqOKx0bCoxpObr9
KWWrj7PeYTTQLbzWOPacnD0755AotitFMeCd1LPY3fN9EQ7MuQMzWZYvY1GoE/Hl6ynmIZcNol5k
kAtwFNTaWtjSWLEr9xG5XMdUl2++XVWkr+tqVaUhLjjRJTsBki8gr3TjhNXfesMsRCISXvStZi4y
X6OD2vDsKWziTVGWXf24ag7aVHrE25Ez7/XWUZiO/2xb9Sot7HWU0fu1aNCsqCLXXu/3NFzxWapq
rpNLKM4lllf2CLpcZ43uMzaJT8KQazMM9VNEkOq6j+G81gV+Td1LCUuoOoz5Btb5318tKLO/3Pu0
kJmIu1JYum58DtRMDFBHhoXRw7KNs8ULrafAo1WiovWASw9nKiWqgoV3MYHEbfV2pD7BmpTlboMS
MF/SearuHdK0Nn5ZMWtMGQ12FXvSpmLhK4exu7agzVGDILgM0umlduLpLidGYKlyBixgc+09pW17
otPmPgZGTIcZNakNcBjzdHFRbZvvZF1HG5SF3lPTlA/gqtQfKfpJk+ZYcm6m2HhFBR1huKzSnyYi
OhO0SifnLoLfaKdxpM3gEuTbdBmz6jkgz8NptjLgDl+xAF7MNrDuaLuwrW58/T42pHEZ0FyU9TJ0
G1iDhX4AvAzJ1Qy0vTuV2r6zxgAqDu3EvncZfWmut7c1pe+yPupxE2TzgIy8rlXUWNMS4kN9j/eu
Xk4YJCxfN0CZZ+05bU1UMJGBqgFTa1pcTb05hm5UPhnKN+7b2l7Q7nN3nYVeCNPFhZld9GRVWrUz
zTClg7ennzNsyMyh/gmtfgspRKz6gPGEp+klz31MgAFrxkNkDUgp9FCQPcBPyJPUhSexe8cmYqu5
bn4Ap9Yefn+Fic9RVcK2LGEYNguf7knxkRT4r/WotCxDITiHIJ3pj7CJjY8N36qB68UGA8eu6uut
BQgXYyCBhwlI27uWLdoqVpW/UFbgnAtNniKYddGYvQYTQnB3egelMc5ZQZGTbQfs68ex1ZYwc5hD
EAyTt7p/GUgmyXShjlr0Yhm+d8Vhb6nK44Tps1UeklYoIvNHEwOscPZQcV41Cc27cz2aL5DiGR8H
4er350POa1jxrwRbzscckkvEoQ543dU/pZ/q5PVAH0at6FVAQAPhjXut7/AoCUdb9EH/6hnIVPxQ
9VhWwdtZaAnPSGUPNuzmo8Op3laG6umbdy9hGoxo7HRxRsIbL3UCrMAQmn+1+AcgUQLGGJYy5GuW
zVg+dvZet+xnDB0alnmePJFuPMVLWpnGGgyYBur16k9gleK0vMU6N7tm4FarQid9x6QIVSohXqFK
nPsgesMoZ+98z4uw5BrxORHhftBF/ndsKHepMfL6JkT3Y+3/fN4sy2St0j2H0/apSGGjGhu+nxRY
UJjJsz41OJiD4kfVzAlY8xZA9pm/Sw39YLLOn9ho7Yv3HsB7gnomdhc21BL6kG7+xA37VxG/xRSx
ZiifkVOYC5LXc5VDUWgN946eKZ5Yx/cWpeOaS5e0oL3d46Rp9HHihEkf8Qi2Zk+9ybpBh12Q2zR2
ZJkZfEAK6R+RPUdRYBxLI7YSdcsyB/JoNRodNv4OMJVP54DpnJVtvMgzN77hzkMo+2cRW+pomOnS
EkwEdd3On9lyXLXEKK++ZcBWy48Yh5p71UXnkq374vfXp/E534s6hWXeNDwdZRWAk7lY/Nf9miB0
1EUflAuhR91x6JxoVyf4pdvEO+RVhH1OhBmza9CigHgPRTD2R9U672kRw3KPnPpmpHW08IuEeSN2
Ccjdvb1FPfxtzuN/fVIC0uaCFUgsxdWvn5QZAeMOrKK4BMIB+E1IWypcZF5MorpTvvfMRo6qip0V
vQ1rhRt3VxNDc/Em/cHObbUq+i6lnRP/wHjKNEdlTIor3/qm/PtSXHM+XdNk/XMtqQt7Dqv81/n0
M6xqftsUi2gCqaRLQoEScq6XQUOWZogTYlFm+Li++RY/Zx7zLQpdmi71Jv8a5qdVpsxbUY/wMvi7
qo0/FSH7UpofkFCUIDwHDK9Ym11awmIBBJdPo7kTg3yDZgXutdFMeheYNr/5UF+XPgHTyvMkn0jo
jvhU3nVxUdfmCFgjttudcip1SoDm7wKaQ6uRWJFtaKhhV6Zxi/xV7PpRPX3zCb4UxzbLr2cbUpqW
6xLp+uuX0bY6jEz6k4s0xvLoQb7G1uZD9OCvEkiqNoWQtD6TbkcDhcdmOLyw39x2NnEvpItZ39xs
cv4afl3UiG5zLd21HcczXOfTzeYqFDFmGpGnEqpTaHfVJk9UjE8rdd7SGjA+UpidnkfZiTboI+xC
4wUMLPTyWMhTok3OHpDri5116Y49jEErIgnXNqkyNsPyA2yGkHmeBwFYNoZatUbkX4fu2ZBhn7DX
tqwdBR+sOwah0r9vZa797VanthHhM/Ftr5M5gK+YE2zYgGkwleP0OPTqtZxbnB8vngP2JbMlKdfw
DO9rt/FW8RReUzoHZ4sYrbtcH6LXyULyqDWqP3y03D9etKj9S7iZv+2tJjh+8z1/velsg5KG5yzb
IXZBny5/mVgRziaECkHe53PW5MoarObZRRS0A+g+LXFgd3dmVXrHgrRzfxyyB3MeK7thTpPklT1E
KPwKkJtrnFyV/Pz957O+3p62YbumC3PLch0ea79eh1peQrKa2BJUuAtOrlPcJr1Rq3Co4McOioFE
mwfLOnL/pGul1u4c7N03NRKROXhoKGW3shW1iZt1/qUIZtM95fvHCzRqFL+jXmw/3rbFcwQy0TKR
7xPdHdwH7ludWTyPBuhzsNe8XVTSqcvEFJ0d3TlQnLhnuoffXOrGl22wbVum4RKQarDNcz/XgTbb
JZ0+RMQwK9uzQMQX26+8Uw/JOb6O+LK2flCQbN74Z2hYO2KUmoM1/2eDMb1j4H3F0sKedkhv33wX
XwtUKjLdsW3UkgIn/6csVRAMUAtwny8U04STpjUe0HR0yBbpNtyd5koLxXDklpx2HkCrZUXLs83f
9AxWEOEl5TGcxumoet06o6bJgWJGYlHbrjiBMpKneWxPJ8zx1zmVfpZ3QI2m4UesumllYwGljRLJ
+6FxsK4CJV6CA4Ed45D91TJx+/3v+h8Pd1tKiwrKkhaZcZ/TRataiIYpS7RwTHtBBB6N6tZEl2Y6
2gWZ93pQtXcfVtA+0TkehlALAcq8Jpm1VFHZHIlZs8790OKNyBC6IGAhndWI3MvvP6b59StxCBDX
KcYcPi3V3q+3RxYiWOKqnOPjMZJQO1CP12P7PPnMqTLyNIKxMG8MWIxbGmds/Itk6bAo3dWJ/0Bx
RI+oKKD4u4mkpwXjRozTTkGiBW3Mi2RDRhNXoN7wiF/5/Yf/iDb/dU3nhma3Y7GumzyHP609WqQR
BN6MiN/pWoOaRRKu1PDYeo44YnD6E8MReBcEjWlNdB47fuOURxUh3TGuzt9/FuvrTceGgPkuTzuh
80z/fCITkXiGaIE31acMqfRdkXrjcx+gf/Ck7IF8Y3HUinTfuEZ66QLXOcBtfdZ9jx5rHJnHpHLl
zVMGEBEn+BNgjraz83rOmw6nlWmkwOQqdfzIm9Mn7qHCtN9g2B6zjg1d6HTRa6p0Mu4sKCJJJYdj
ltlvQGSdkyprmLPoBNc6OYjrIG0YEf1//Po8Wbnm3dnCoH+qvfCdJWlVZ+miNt2/pkk6J6KK/S0b
ZgO6i9DgIXrlugYAcfMKU5AsOnQvhs1UxVcy2hRlyES/LuckcPSUXeg+aHJkIC/fiHNKTwmtkUWj
RSCl5rd9VDj7KLHUvW0gb5z0zDlmrqy3dYoaMmjM0lnBXl+xtQ+F8e6QedGP+lGgJS8Q64pvOoHO
1/qY0njebX6U85Q9v95FIx8nhAmfL3wFOHIqL0nlBK/YqNKjlYHQd3m6bXwJKYuvbliYZfEKhqk9
6VOBxqRJSbgKyVNohzh69boGPZBMT+HcLktHDw8BqG6pYVNMCILEChJt+WWHg2j9CSZipJ76ArFY
UxJxZi5YZFekkADw9y0TdWxAtFZmeLccJ8JSOqVzbrSg3BOeEYCNUvqDyHDlAm8d1kEvWXRbNz8H
oqXHASpAJ31DawLrGX/TG1Hjj53lkxiDT+2uKpoGbaRR3yKnLLcuarteNbP7rXm09MTZJZDN1qZK
5H6EmOAUofVWWr69sRNFdsuYZezFQoaRTAZXcZg0O5nNGNwVkfXTihMYgvnwOlwsvf3sRW4HgtGY
HgytFEu8/Pbm95fwfy2FtsPDm86xRdNdzJXEv7YPakwIYDR1WLtEVMrSt295V/+p5xj6cgQ3m0Re
s8ksN008JNhCiTAQg3mDpGY9uQzoVF7vsaz69wPsfAjN3jUlqOhQuMj1ehxYH+9oOE53v//c/1Hh
OHhDPReHrGU6XypbMJuY8RVURAvwcY0PwRqqhRqbYJXoJVhGvoptDrhyZxRyF4ZQHpqGaU4DjHah
a7Z3mN868/eYdP5fvtsj5WhHEr1qk4xzzH6LeFQImkzyGDq9dTa+hU+MUQY1H1d7i5n1YARucmUG
3M8RswP2APOHFaUTU4pG7muBc+X3v7T80kydy3hd6DxdTbZ8H/3tf31ZjI7GTERgPj2dcOwedsMh
IhH4rhsDtWqICtwxPotPrk/rxO3D29AJLLq1c89kR19+RMyUc+IppJ4Idnwp8fmxxLg9qc0Re7ZD
7qFRKFpszQtwz9HK1ovkNEksnC0+RWdlJnW86wfjpwjNhv5R0BChtIACQN57uG2GjBEIOLw913K1
q7quQmnqNJtx9MlbqHWTigSCjhdSUdp6SFSX2908uShJRXy1ui0yGf1Fo5dEtw3/FqJO9c31/vF0
/PT0dE1Ylq6QJvWx9WlHJLsGYo2b5ws7jiyeICQr6EYGNzdswmuU0zTsaQUAbe/h72iJekD0E5MD
3+X3k5rMuzEox62nddGtN7EtGaiD2ZskWOfq2KEJRP7CeiR3eS2KvjiYZoJUoOviJ7eu47XuetOh
64CSeJVRGPDLjHBdBAyfP7YxGDm9Ve/nJqxgz10aPgbvj/ZyXYlii1ry/eNdH5seAad+tcicOXOj
1o0tAQ/4t+bGUQCV67ub7T/qJc+hvyo82wJKa35aJGIPnSMzcQgGBO+gyX1SRYszw0Sc8PE2L8qt
jAJ1rbyeVV1z5UoDn7uzy8xe2bTit3kHri2Fs/8Dm7KodbzZBfCPdJc6vX0OZNJfgulAxxgyARN4
ernFtY/GAC9JvSpiQGkI/IddMJHbEusOEh/rm1/S+Lp3pzg3XaZD0hGu+Lyn63zbzsvEQt9RimkT
Jmm/syP7dZTFGxfHP/eHI8b7qOiGpQAWdAhsf9j7DgQa/NzTN7X010GbDQPaw8xApYot8HNDctCK
KmJ9Yg+gpRuqqeLBiMPoIibs8U2I0Cq26q0YRv0QZtVbKa1Tx6rwqqnh6E/qVanxWNuD4KnsiaXs
KiJbTYHggcYhY8uR/FwCz5v+L4hC7o9vFqr5gvj1LnMNm8KAEylttj2falSbIDs8kyMeewWzG2WW
uwYMfz9WPWDcMA3PI8nJ55zE5n9eZFD3YE/LajGAhcKZQLRpCFLBuZiWVb/wm3b7ClEYTCPeRpbE
bDh5gCIPbSCA7xPTvbbj3HmcwMOWwPEe9JSUm8HXqrOtGW+138r7lkCZu8qr04t3k0iRX6jki7Vt
mgYOlqldNi23O6Jm0lqDDC+L90gGQX+OinzcpNpLlXbFLoDyvkisxqa2KtWizN0WpKhm3xJSdYOo
JZyecfs3i5b9tcxmiObMZ5PrwcEN+utDepB2XQ7IxtAFgxwGwTGjTbU9/Q/tKsBYrPTQEYs4F0DZ
axxSLGvN4SOrpIEUuvFHPLnKEThB9SrcjjGo97kZoU1tdLWma6qBk9aMLmItsv83FzNK7eyYye5A
JlbzT1QmsmFKLY2kwYJa+vB/L6OV98SA3hSjgDsry/q3NmZSVzl4Uto+cp/amL0oFp43J4LSRMbc
O6MW+g9Wl95XPZhp8jcwtiMaikHyHWCKV4sUGdJGszyAWF3g0Qd2TwO6/Thx2pVeK2uVmC6W6zLM
12wjzROkb1YFqrcmYqo4Vg8T+Fkib4E5fLNSWP+xUjBINm3EUxadvs8jFlfLfbQcLIfubKocrRiH
mjK7sxUN3apzRvOG9ggSwUrZuOZAwZSqrw5aSciDxtcFqsmYtv6I22RKgCO3PdFpjrEyxQCKk3xZ
PMeefuTvzZZhXTbrYjTDmwMlRNZTfGlMlkKUzcEDQQ9QJFFFN4UDM2KCigom9bte19ce4txDkvzj
ShbIzxVi0hKGmOFrQHHspTfbbX7Gmeu8VbN+JEw8Z5+V0ez2THZcZpAtkXrva1c1e8e6GxqFxtpS
Iek4yln9fpWxvz6WeIp7fDieSlBT5acNCH17OEbkTi2qPt6EHU6vptWGe0mE8kHrYOxB/rv/+KPA
KaGKRjb5RmlDZREFJ620DbK9U+uiB+ZlAIdAzEp0NVzxd4m0CvZxaq8TBnh3BrPtu5qH174qHUi0
sX+qkta4sybNu3S6UZwGjPqLcMqmd5qqexLr0mez1/RtS6Dfne9m74T1DjdrfnES+we0z5CIjf45
0cM/0KTmF0kaAJGHjIZSf0mCF6lIZYOWMnefalIc9uQf1KvQNopt3nc1mlI3OBVR69+ljb5Jy2Le
Pyv1g0lodIYytitjGwlbcNGM4JstP22GL2u7Z9iOFJwJRD3256ufm7DnGQ24pxnrbosDiv1YHY7a
qYYnFUTmyU28/JhhBHAJIVmJSRt3zlCAVRdRL+90NrOmuKquB+hcVdZ2mJaYxKDS5Z29Nojy+9Oq
jHcW7IEqHnPIVAZoNN3ahJGkyoc+WXoTmKFBV9ZTbuN4CpWn/2n1DV6wHuej0mkY2IicDCYAC3s2
EmQg1TZuK7JVauIOKLvK2DRVhvV8GMr7htNHPxB3UwBHhPyNrTH5jIuTiYjGXECIaqHLHxm7z7kx
/a1B5or/wcG5ofvN0lLeH5VHNReXtbj1PjPhyjrqARi/O9XNd0QEUSgJgaJMkT6yG0X25HeFfyrI
GkI4+9POEhvktZT3HhZFJscTrO9xW0il03klgpgxLrwahb7klM5+DsCBzh3Z3rR2VextCua0iD7l
bJoxF5EbC2y0Ojwv2FK4DOto1cB5vDIG6tcZMVP7BIZuhloOYikvdqiD/tWZRxtNy4wKi/uzq/LX
sfWNE4bdiOFlozYZq/jCpo94Ie8VjWZh8j+rzb2Epc/i1cbAyuN0tikhbwHUA8dxSpZRauR7NSXQ
Mhu9WnflKDcDFoiNyIzobObVlovNO1rzSzRHtA+CS8FK83Ef1bJ7zLWtreMrGEBkPjIh+ekoel5C
bZWi4un/30ujG6+/X17+owDzTP6R81NXR9X/qerVk9qMm85mW5lZJ9LHYYW0qUMMy0ByakMYlozV
8IzY7pEsWaDJIxoerar+LqizboKgmeXUQNmSMn+KAmuPKKP8CcCFKF4stNJ/bk347fOuS5Tim4rh
Y/72awHGPIRhIM05wf7Y+fTZY3+YbQJls8iYwa5djYumrGeRDJXCUsUs3QalxBxU3N3H3TBStDch
trbcQw9l4yThAaTIP1zmBLIw83dSDI/I7qP5Jy3oNVYeI92apZmeqnyAZd45yJyGkRF2dv/7L8L4
j9Lcc2gpU5qz/f06VkN1Kw26sXwTYTSeXGs0dn7IEBhvQbgYPDff1bmobzRbdGggcAgxx+46FCvn
bDT2ykucm9VV8XlgbrggJmRi1pSELrUKwaszK6j23lXS3odhN53RhE+Pdsr2yrWJg+b/fNHj0DqQ
vWIdEhhQdy0iPyw8vLX98i+wJvnBzip7FWqR2kxh8beDBfta6+dah7hYlTnmqCE4+qOZXeOpZoVH
FIUUFlOAa5g/2TCvJ02z3+Tw3Kt82MqqcdeWZseQIbpNrsfNNjITkvz6ZtUKQDhMNbMLcZAWpjcH
mihuPDhUPS1W6E3VFsiNWplugxIc4eKuCU08iGgPCuSgJERF3TWfXAu2faBRORrZ0qo848FZ6qob
H4z556rLWxQgxbHMppSnJDIQAjqTPdEn+cNQAQcg7go9mZbNARZiRTxJ95LPhiYGEIcEHfnKq6EA
FZpgL1v8GTKIPhOyNR5TPPuLLMpnQLlXryZi+Za0Fs0Djb/rhAd9g4xowAhhkIpkTcM7tPi7rpeI
A8ZQIwOjZ6KhhQpMoBM/iQao5++vtq9qVQdtAntARzfZ8rru51snqoq0MqFDCbPudn0On2KwXiqY
6Ms0yYNqgz2x34xelW4NJxkZ33TpqzGjrloT82Qx0AFOQCTcFRJAdJ/32XuC9lFHvfRHUMtDivDw
b82F3BOXoK9wS7EoHpoyGAkBHpDFss4uAQuobVNETxID+xviruGO0Zw8k+dt3mRSXp3sDF9k2uuM
jlGCzD+GVTvtRerbcF10WlQyJrmroSnv0X/dgIIqN3lmE7xtVwMrb6pfmqqZCOnxvR+WnJ2ZkwRx
TxbIxEW/d3vf2hfYuPI7nbSmb4o370svi9NMU4GpHSKTeZD6654mBH8WK4cHdqGKJ/rF2VpzumYl
6XrRZMn7o9GSgFgU3avS645J9TAdP17CIsSSFd468zqY16aeX1V97YKrblw4PIKqjEt/rsS+CS6O
cfaMc4Dp8trYMCNYxEKIBBKOWjXjA/bexg7ftVCD3wQEZyXbuv4bg+HBzzxsPGFi017XxJX/+r2r
FNLpvOyXccUUaz5s494KH0Q7H+bH4ciHJHvk6MbHKHsMtP89pvrJ9x8b8TTUT5V4ytNnjkI8ZeMz
R5w+1xreBkhkL7n2zAFR406rs64nIgmGoQfp4eaFxYYoK+9HlqFuxNj2aos0XGPNaR/Vt20fU/+y
73TYZCCYRS1rmugqPjXLDGnShEjQths2Ask9qeB46SBK9tlh8PYWJ0kceG1BU0dHH3MZOVPNsdGO
pHPJA3GDdXlqpvkYvJOdn+mxcwj37OfnLkdqeHFdjEQXjgmjqHcpvUtVXGvK6uk6fBzTdHX9+Sir
m+/zNcDju7X8bNwC5hKrlHPyaMNxgeqWPTZtJnZmEhw1vFWQl+1qF5ROeAmKBA28NDaFudNoyO31
GXa317q9Q+q8DyuRa34+QsJJvL2fHjjc9JCg5CYkQhzsinDxY+AfS30+LMIp8pORn0BhjZCsMFSm
Zw5gumZ6Vva52fTWwUsulX0eu4uTXEr70neXnMBJ+5KkV44ovcb9tXDmI+yvmXNNnGub3Tjs4VZn
NzHMB/l2rbkyh1vq3fThZhf3sXdrjc48eMR1JMqixzpLUFltCMdzwe4nWtwRiyRZkBw92EB0SW6m
hiIjUHW/wWFBXum9zO+tj8PI7zl8B3LZvevcuMpQ+mEmFc5NJLe0nw89+d8jl9d/jlRevYiUmavz
8Rq2Fyu6as1FWCSCXXA8ZtElac9JdInaM0fQsjs+K3Fq1YnXUp2aZD4w5CCgsvuj+DhSmGTegfYg
R1IfovoQRgeGxHm/7/N92u89ooHib2ThX1Uy6KFQDRg0/9hKep/9CVkAO6wOBbJOMywewiJxV12r
96sBE8fDOKr67Dcev04qH5igE0M2a/7qXimCJwTB8PRUDBQXh48/+nghAMg6CesQjdIjBd5BLg71
ggS7brqFntucNaXWlYFIOxxhI6aQYwCIFOOPsKkXtpG4L3HNAIM7M1p/GJHmP3cyUPRj69pbNr3R
P/+9TmEd2s0+QHm5TgAX3wmn7C4fLzk2vUvUiWDTmo19NxavE5Xmubaq9IoBDA9M8octqvRFDU29
a7JvhA9f6+d5yI5GzLZQM1vMaT6t8A2Zv4i9i4Wc5GOcxB6CoWktZhxa1LN11UewMFNd4X/Kz2He
NezhyTkZSeEasuHBtOWTK2Vyw+4WSTa4VqJWolQS1jFcrwFA8QVdHqnFxTfPJmNe136pnvnkiMEN
VCQMPL5scV06wYXKBig/KlSbdqp5StbmU4p9ZSUENo4kK+0rGS3Ak73gWaJGB8NBb9PpspZGT0fg
7xyr7Zj4uNqk3ldzksDv6xTz6wOUERBtGQAPuAzcz8Og2JlGdhTAjtoRhHBhY3CRgRtslQ43By6N
cx4VXThq5FWv5zHokmJcJDNbGjaJRlLhq6yyetMbSkCb6chb6LNj7KFON0f/DXDNpS2m7+YvX2U6
nFoaZ+gGmSSgg/6kGGC2FExNbWWLWK99vGjgA11JLkJjpcTvwdtcMHjtd7I95A00N7saN7IS6EAz
ZzzmrratEfFjuVHELPc8F39/Ur8KWPh4FCYCCTUK6i9DgP8h7Lya3Da6LfqLUIUcXodITBM0GgW/
oGzZRs6x8evvakj+ri25rKptFIeS7SEJAt3n7LP2zjg0AZNw27I56d6AfxOttQ4FJYNkDczRwI7M
1u+e2EQaMiT2qC90FotRp73oil/UfAb2mFDTa02b9i6ojNizXKqdm/6THd6PRUh+U0+6LrhtHybM
775dNalX2wDfMxPyEtvjQPZGnHlOaQ1MpplD9eA6ex0O2qRjRyNAipkqZvgXWKS7Lq/f2BRk80nz
p25h7i0jknXwhHPXTF22YVwQIvOCQyGrNTWoseU8pjWB26VqCeg7ygObLPcDJRxa1FqivdpmYfiL
oM2lK7lHFIbVhE7GFuUnH9G/nPcGln/shjSsTXaF/3zhat1ROcVHd6KOvVzntnCJupwovKoPdW58
KTALh4wlM9+zBFbCq3Ur8Fn//UvY/3KFMLiosQLCRfSj0anCxuVWWi2BGlmo6oTWQKiPJ2uQqSld
eoHtSUmaLSZ1Q7L9GAkNcdIUb2RBfMmIG/4d0sRlJH7kNqpwJ1d2uFSEoZ7qk/lbS+bKC6a+/kkW
Th74IqnXLcWuJIZ6fQWrjcN78rl+dkFnUvbKRnFjmrl79NKZIMWa2XYhyyVTN5MpASW5rJh8yHrm
NuA1n113Up+NyvDeK31XPBgY35mSLpL3jkPjZTS89nz8qalORTAnD8XUYNpyEtITGQyPuTYWcUqe
iJ9shvO0Z8otVbv+g8O4jFZnqkyYoUaXa+/wxtxXFdKiUOs+xkjivbN7W2DPJbHuvz8QBj5+vGZb
9GpgQlD5cMzvy9TQaOeZglMH+gwzyp56d9fE/3c86sz5xTZYtkpVC/bAMxmDaJuk5uq8T+fFizcv
5tyZQp1I8UlqNSIviYQhxdoJZip5DWxbGKfpSNvTcHHAXdBeBAVnst4+b931q9T0ahgX61BJyN1y
wZWI8uRsaFKWdiaUR0yMucXSXavFKJnidI7dhOIwofDRZkS7QQhTZI+ROUaENrZORILijhWGjXwe
M+9qbXH+pVkAPpKidEZTdk6s876dh/ziWiBIL3Z/MfvLsl/YHtauVInma1Zdc9KV5uua3irjijDK
flW/34xOqt1v9X5zoLOQCwqVpL4j8CQFNLyffITHeuC7u66LQ5M7Lxc22T/85xe7GYuuE1BocWyO
25MH/OWx1y4ZrjNGw5ioKmilvFApZ3itdf8cFyMsZ3DnWZKXN+ZO20thV+R0pVP+WiS/m1lf36mn
1vfjkVJV4prqDjfypLzYbf5ZYXbn1SYHzM+cSX23C8vwezJZ4p4VxUt3Y3qxecC++JFZuf65bZ3+
WYxeH2c5FWGnWvvnNDVfVAHK2/RkYqg72wS3jV+KotufplxRnzFAZA+O15mfGWSr/K6pcAvV7Kf2
fN9cn9qH+TDxYkFtQSgszdhppjcdbO2dOWznXjiTAyLGtMN68OA4YECEt2f9WtgMmeqMGPgGaeQP
h3NDY6z3gS379EIk+Z8EanvPRT3gWJTF6paRO0ZPGwuTObDocdGb2HypVPKuGb1slIio3PFkT6UD
k9AbQTTAWxhz3QgZgoRbtjC7WxpL+6zVyodpt+svudt9we0LPUxPeEt+tnRUf2gyMGNK25tbjeUy
1nCYIP/mdAGgpZh1rRG9QwafGqUF8XWxxkWkjzFcjPl5IkEICFB+doVUIs6dc2aI3S0ujFpv42Uf
L01yGbULQPa+uS7rdWzYtTIL6VfFbV+vTPqijoSz4rboN3eU6tP7rt9Q19/nVGrAsH5o6bmYSYlD
hoTM353krh9HLyEy6V53j0C3FA9iaNh3j4VyR2P3mGv4ER/X7rFT7mg4NCl3tLB1swkWCkb+zqFV
uyNBnF92x7xpZnc7uxuDPFbmLTmO9DiQp8GVGTr7xSGn+7NwCvXUe2P7UhP8Rfi0KF6J+NQfAPHp
z7vVfewMOF7Xhlpmd5vTm9fdHB7sNwuTsXfjS6+4N++QXt/VQ9sqv/HLKjWt7NekRvu+lY98v2Q4
kH2v7ftUPhYr2ErShO9N+Zjb99QGqyL1gnXRte72IaV4lHmX60lb7rp135f7dkhYd8Phln2fq2/a
nBvqqzs5DJNzwyKt45JupbL2JpIrWpNrpUklw9Udrk5OIC00hIvBppG94qG6vexA/5Vzybyxcbbm
M4FH+Ud8KuhYgsY711ym/Oa4gxDK3dqITCPCtvSzW5Tc8PzzAmeoGrc5h6kH1uzfW9Q3dV+sQp/Z
ydmO4jO2faawqd4KYqkOZXANCGpjUEvO4EmRMJPWUlsS7QmxAFFrRNkqxZC1wpx1HpWQ1FQpewqH
JhR9aJB869tGaBohJK6vGiuQQ2Q+wyeLSGF37KjPYwvbThcTRdwAd7Twb8V5hilTKuu+CQsdwkc+
WWc7uzCH15iFF667AkRW72FTNNoZddoZ4nU5nfPpnHpxRkQvLwdXLtiXKe60WHBHreI1iZBIooo7
mxGlvJBWKskikHBoVENrCsk4gYKXEwwdIosXwssyQsbmvmoeI7RzL+QV7Ro9CXf13sOgztyf7llY
0P3LB8da0zLZbTm4JL/zX/SavZgKAXTEwFCBPglYJWRpgwVNfQgPyOj9FE+n5ucrzUyf2IGUS2kK
PzOY62AFLD0Gog6obyLNDLYxMEwp65DDwswMSiWoD7VE8wIyO0Tq1cy1QQkciNoKfKaAZDw0WMFk
sQwPFktq48eJ/AEKF8FKewPzNGBodqtNkGHjAztH0i2JxoaPWKejbfymJfcRFDfPPOneqVfp4QCB
Pmmwow6lEN1TKfpBSue7pT+pUsOhTiEV0E/KoCGDtmTETWrvg5UCCtt0EijWgDwbilhIuAFQ2o4n
oQq7wXhIo/+RYyAJpP/BDRAVGJQfSt2AGXtkHCItHPfgBHEqgF9KMiLSi2DBBFMEogg8kmY9v8Xy
JPza9KGwGAJrj1+1fk5uX+EXCUsGcnhPNaQdmepyAlRfCcaDT4xZJ7FLiARBhnyuqb9Xvtn7YMJx
7Baw3jUfgBGQWR0unOObaUAyC9oP0Z0RY9B8KPGdj9QJAmJs6bsZImDDVPEJCt6iILXI0pFixl2O
ufOR8XFbUv2hZg9GC2x5MFvBOElNO5mhARRW7ZCg28Zkbx5Mrp/nAVie1JDSSBfc/HWkZeVPjb80
DFX4mEKgzLomzsTToMqj9H8JeWwcfBAkGvsey/WSaFG/WKRG1e8JVbOkWoU/4rT0nTJAgg90lccV
6cGwBvNx3PgcdX4TCI/8VlLDIcpXOR86RSw3ALKECv4mKC3C1vPQ1gJTCzwn0JbAAfO2BKrGCoop
1mDtpOZDexG4ng9SEgt0Y/qV6ZvCJ9l8mvyBAGjWb3yufLoJU2Yn7Uz1g2HiWT15y0+qA4cF8LsL
uOlh/bEtZqupaOn/XKF2oqtq8Lm41BKdKV5TzV6ZDc9ek8EIlnWtYzIOMgxnrhoweMLyZNSMT4rz
kmLDSBJWX5Wxv9AcbCNXrc4r1rmoXFKWqZDEsKZnT/9/qJiHODnOJ8/5VM6f6pn/zKc9/dTPn7T0
k3GIDDDwpwcB9aNSfbTND/P+0Rg+uKZUYn5weJy8oUy8eZcqeynE21i9VeINiK1jvkfjSOPgfZa+
L9L37v7KEKDVvDqHXOddtkoV6zvDfBnLd5b50hqk4wA67tqazOXcdl9LoRCV0SZ/FHbevJF7GA/4
956xqGCNmqfiVDHH/O6/b6X/UrHFeEUb3WP41aT29V0VSV1GwJqJrHg1zpPZMcp1HERF3kxbYfVp
VwzOm9A/qJ1NouZkade+Lz4PHhdoQl4Mf2WFpGqgJUdSm0iWKYtPAvCL75JQdq5yfCrQzAfd0EIr
gXFetDI9sK3Vl7naWYp55bW2NvXleGrkxwcH5iSprplHM8El10TB0eW4ufsqts16mNgFV0nxgYR1
60po2N8PueY3Msx977WHRV9Zh5Jwy6BEehkmxX3vzuSmVsvANQRqmg9WNrbGrn4bcHf/5AR3fixr
0DNhmpcWPK4B2nL/PME3W09Kddg5wXuX+5w0abbOKM4EfqLNO9faefdYn0ixbvmqFOqvx6yTFEsX
xLolqeSRdQsyXX9+ZPGiLN9WLrgAcydk5YJMcnGOlQuLl6KU6xfWLdn2bd2yJCHrlunQ13ULS5eW
DXAez1tsdHLRgiorLlB3To+lS5J+W7TI+TcIrHkjQliD0Jqc7HYcWgUDbBL0M/Y6VyhPMyCw+3+f
pc6PJQmDWqI0CTIg5TEm8893syRaewIN2ZGJBYKkoqR6G7Hu3oT7vOAIBHXXiU/5sGPcdZYoJYwF
crO7X4/DPFS0QYpyPfXw2eLBzVfmhPCZjZVu/jrp2qkD+umbeztHDi0emp4MM/J9+D2rJBbrf08d
zw/DkJxawMnB8QcEFf656YIwkSIPR6+BuT+T7+ESWH1t+NiYTRY49T95AJlPdbF98NLiSztaRbAX
InmdV50EjXyn22Ct7iWF8kIL2n5edCwwZaE2b3qjmNd5kXm8Q9O8qVhB7+4Xe6Q+1vZe+QuZxb8m
s6i/bFNyW6jDvw04Cw7iRtfg6VK83Ym9XMfmO+lv2qj3L97YDH9aaq8+lCYOgdKCVY7Bbgy6qe7e
//dHBz3pxyUflhM8tyqfIFvQ7z47lSKjQph9d1o1vaMcbVIoc/T2iaGIuQ12WgCe39us/QKW8gPJ
9ofqjSzVgCFlNNCWv+c904PhvoYb1itDallDzwvdkoGgyPFCEr3MEoduZAyRK6QqOyoOrVk8H1Is
VsgxotFEvPa6xlYbG4fGNcYUyEDl3sbtGm9tvJC/vcpjvsZTG6drbKZxh3GwZegyrlq+KhFgmfVQ
ZkX6FmmdgGEJzQlOOj73sXqy+PWGyABoOkSeiPQhqu3IElFpR/mhJYunQ0MWu61Ul8XLGjMFMq3U
A5jJ09uYgeJujUUrRWGlYr64lSr4K7yINFaW2Ehjb4m1NAb7tWF+S+MllQ9SK0KJKbVjBewjKDQW
0Hi/ZYq9iKoiAnePSpdAZylBkFETrnO4ZuGcsZf4SVvoR0QIZUWbe79qe46me9+TtqrKqZql1wE1
T9iw1bokRKCop1eN/lUDlTYmHcB9tZ1CwXiz56/0GEiSWPM6trCWXooe+02pE10zUL/9BULgdbQB
mWQTqWfC2bWnLP3skSkEFlI8dmKZbpR30nu2czvqWi/7pK4rH1BGKGU/adMp0cDcLSrEB6iX9pOL
9frSjxN1MW8p31K3+iL/WaiknegiOU+YjYl7atgxz6oHKnYxL7rVEZ1LYamr1fGq2r9qEnhdTS4x
GSkXgj0TxMaI1PicWsrvDBtMv9EpfV5r5UtWWPu7tuTfNeeufAa8qvxsTvfHUj8cBY/bEf1ZLDlH
D+RvVSCHeJTKnVXeztJe4tkS2WXCZwUKMH+1oM+qmQj7wds/tmneUeUB7ECU8oI1PC/JL8Ja1Bu2
EeMSEh/abITBa0HIWqyElXy23K1SIV1uMpKflK9+HNEFnWtAXjDZ70O5P/xsf/u9Mz7MjgkRDGqm
A1pPpOZpq+l2KkbfX8AEwnbZinOR28s7rFxepLVv1APNF1IglZ9wbX4c8MO27WHe1hkm4rb+PYBL
K7fdLNdSgXHIPEaVde3d7vIv+AHc0KqMhpBsKLW5N/VxUZFkCgC8jnLBPEYFgFr2pAtDZnnPJYEr
zv4AsVWHiTba58K2crZeu/d5qswXd/C6n4zAsJz74SoMYY6rsGoCx9V/KAlPaVONzWakp3VP1P6U
wtfEOKoI31V7jTnNGfhmK60Qq6lT8uEwG+w7M5u45eMPWgvnXl6DkyBaMNQWx77si9GD02o9v2jq
BnJrSoFBjrMZ8oChbHya8/13ckyssB+d6WqsFMuPR7O2fmrXcYrsicyn1i4+YpEV57klcLzrMKbC
brz27ZJcJ3MBAJIUa2iTO02pv/JAu1KvezgeNmo9XlQnxDJdu69t621tlHaKGtDDsMhA6qwbgcUN
rdGSWsgI4vl4Toii8xkXyvxdYoi31mbKgl5Y4GaD9li4CWBWYZN2lBnZcw9y+5QOC0kcuKufj+dm
vfWeGM9Vxr+eKKgZYEFwCMRwJ3Jk2esmLldajdfpz5TrIcNysLvygSUtqS77FhSF072oNYnMqkqA
YtGO3Nnm8XFgovuaGVr/DLec6LuNIPPKU8Jp0ubYTNrpvWaQBri0LtM11h95Qy2l2kG+D3m5xaun
Og9McBp+IxZKWJa2wP+EoW8YEsE7RakxtWQ/wI93KhJOuYhdNsw6Vrqbr3VisB8vaHNVNib+UiHq
T1IjSbsjKW/WddiaHmsTeyw+2evq+JtOEXmmqw82lNtk6ajvR3dInxtD0T+Y3q+mZddvNTzqNE+M
uDTH7LKCvLocj6jEf3vU1b3H1Xfpv87EODVQh37q3HPX7WvQjIwITvq0XOEvzNcZ8Mu1BkpONszu
RUSJPMD9K36pmCUJF28S571kdQUB7iPTdvc6K5ipTRaDTuKYgBkyRXkhJUSFtgz9mDDm4TfVo/E5
CvdR5AUmnbqZHl0WJMdPvah33+3BStmVMtGk00xmT6xJw9FoLg/ZgJFbgUsypeK9o+KkYL7sefKY
ZLXtnUAge2zparN9atl+Lka7XsD0rRd2vN8e6fO2XhqPk5i9KzdcXu3LMnX7iztrXxRzNC9Yq8XL
1+erkeH41rsdPx3PC+pNbj4RY2Lu+LDY705eJZ5zxmEums59XNgMQnBne/EcB+S5RtM9NfrkUqYL
UY27upNgUEHofcjls/nxbEZQT6Xh2Domuh1SESKB75UuDKSVr4dx2cNGSUGYtdaIMYsmHONquGoN
JQFVRMFY5dJGX3QjCrpbnC2CkvfUL/V491S2Qe2qxt608nr0j3ti8sbZ+iQx4c6l78/HD7P6J/AK
66yK2dTi1JTL/1UjerwSn3uR1W9Kk4bcyN1PA2NxfZev51qhZ82Oskh778pQVLE8HE/tgANux2HO
f+lXF0Jzby6Zf1DEVwmXH+kBNjLJayWoxpu7bwdX/uh6JNz0pblG87b316lvf58lcZUzswlGQikD
W07nrINLHE3dPx3Ub/o6erTkvYm1hKztVIFabWO/fpjsTsOLA1TdzYz0PGEweKAP1T2rREbn1bA8
spL+wwEe+K43iBcHcjneSjLBLhAOXmlSjIC9HIZhG5BdxagA5DXYGNeZ3UQe/8N418ldM0lzu3tN
kVOY0+R5rhriAWtWSuNKo0pppIw89vN+LQkau+yk/wEjEfgPCzoZ8tFxwGLNqlYYO5Uy56Or5E1M
kKh1d5XBupuNblyadnlztWm/KpbDoC2buBNzRvvVOQIo3b0lQ9zWP3R1/bG3MZ9nk15SPk3YgnUm
dtItuxrtOFzUaWlPJoAbH4YcIaRTQs1rcklOIR2CtUurgoLK1YYJFKPHmtX3wTxVpKjPjHR1VspQ
B7C5CSA+fm8YRlQrHL/dxMWoCWtLiOF5XLqlfVTMMn10aDhrJ0LO513pgoyqU5h4I1bTdenOhUM/
lOkZJ86AST4spuYRujp8O8zkfD1g1wBwb+2nzU0HeafIprit6y+m/C4UBNE/TG3XxCQCj0+pVZMr
zcqCDkqGvyMtfnM28w/mOMzPi2nPpDSI7EOfn5OOT0O4jqCpVu1fD0qdDMrJqt2Tw3fgnKZdQaxs
J9OfS3h4eztcIVUmu1U94gufLd80Gk6Kk/VQlNuvXp5lRFSO2XNKAd3LFevSWWvyDkPGTRvB6mrK
YoWQlrbHTYLohdg3353JXHZ39Zw4PZx1d1tPSmk2IZip3hdOK6jhJsa9LOqzVs+C4ubyh6ewGTO7
AnyudFhgHnmnGSl9x8JMLm3KMBLQnWArmO8pZ4LQNDPNX2G+00yS0w5NNiav2G5+U8vC+c1KG6DB
KdHFi0eun0w1Md3FvemQP/1+I25ty9Rfuslrfx8Hk/R2J/tUJcscJDaTkpVlnHQcHnzABF/UtcJQ
0P8OHRl016KzVAr1hR1YqfFlt83u1dxM46wZpHC1hIpETLS61zlXHE5q/d2mYYdtcweHLZM9MevN
9KEcCxH/ZLf8Y7eWAFLVAcOgs1/+wXtBCpXtTjOpTBlWrcds0GPeUtVXYU+6eUtjZL4akPtO/Lsk
p3qMDwDlaYhzBWSgiXtfFL8Qijqf+sV7bUf9F5V58J+sgw/3wD9rtx4LYTh5tmFQk/neLrcDTkkc
7GcnVskU+JXq0bYaTrYEYzZ7t7fNLLLrCosrtjnrl6uuEwOJicaztvEJCF4gKBecjIW9/M4AbpBR
y/XLiuS8nPQgQI5Z7Xfau3SLiExRYdGz6K/rlvijfDP5phS/w0CDrWCsD8Ak80CdzN9dLwHTusg6
fl/QxtB1jN4r3I/KvmWlxkCOx+x272QU6jtxwvm9xzsTEBQZ8jaCa1NErs2Mlxj1iEEDEWhdpOc0
wJys+ZR5Fb1jizMQ6DbcrMAe+zct2b5UnVBjrALGxUxgmq+igWK7AjlgUO31v88M/ccFPL+hzQXX
sDHVsYb/Zwms1fbJ5a5Rsy+DApc41S9QbXMmA1O/oUVgGQMufqP/OC9Nx4VhHx/5znlRZjR0iaoq
/VRvnvYQBoNd4I+GW3vO7MyJVGCQz7Un3jSTIVkr1ciqZ74se5yrPnvsqt75iTnF/qF361IIYvia
aXabEqn5XQtQayr47qXTnLpNM9+Tvrkbf+aeVb8WBrFVTpOX9y5Xnuf2C8vO8nYcdI1tNHHiWmyv
7vLcT3+WW8MU0mjdt00jP4mZ0IRS/SCs6uytuu/IvCQwP4y+Ma/gtLnqV8ZEVNIOshmk6zFBlOra
Z2LU1PfUmdlOMGr8m5ifM5fLiFaRibRDl38tahJdqPzhjKimP5kEWcNx6bSgE5n+WI/E7xjqV7aE
0bssqFfu7rWT5+8hnUZtK17HurxNytJeMj3fPhD8HTD14rzVa/lZsZTnfEyX98dM3pL8Sdbl+JNa
i6ZZ32/9XJWhA8cxgVric/6h1+KmZqoQhXjShgDutWNIeYdyWNz0hQepegiFGS5KqJrhpoSijnYl
NAginchElHLYOJRxDakfR0Owu1FZxjCT6jJmlhfpWDSHmGojgd3ZyEhPbDixu+O9ju3i7DhxymrP
iZPirDgxytw4L8+FG3ND3/zKZVURN27cEeesUqWNZzVmfcg3DDkjhNXYG2NmhZQxdrxormLPi5RD
uh5lSbQsUsw9zYeWLELeHup2iFsajVMIxEqk4UQjF/BbsPSCvNBN9SChTm9ZWta3fez8don6Q00b
IXjZPf8tOxyPow0tdQ+7ct4estwiWtY1x99F7BAZ95OvvPXD3QBnJsQKm1sClW/N/I6K1RqpUFLh
AZ3s76Z6N8AcqlJOf8cc4/X3RJW2GJBhqXbHGVMe6paHcQxrYGUDuef3brj3mGCqC6a27D4N92W4
C/ww2X0bpDFGgYme3TPzNs+3ArMnM7/zTfC4kqoASbIYIQJKXGGOie6b1A5ozxUrICoWaQVEor58
dQOyTLHpbxyGwJX+XHXGCKiRki4NgWMtNdcxhkAlkW7AaYXgFXUOobdR43DhjdU8rvrY3WJ7i3dL
as3OW0dL8qxvZ/WQ118c6+xw7C9Wf+lcpmNxgl5K3HiHivmKaFxU+AtuynRd0tuU3uxOakhvEAG7
/dYcct0bvCFbLjOktvquu7cFX059n+r7UN97TDn1vV3vTX0v1yAnCWa95+u9qkmXuGd4+QiWXO7u
clequ8fqGFgwX4bcvI0sR25ttb53jZuWMbFxG+ZbasrjRAo9jyspzeHXvhnOdRVXi3daXJnOwjS6
/OWExAaJ8ENihsQGSXgxfsg0OeOE/GqGXNl+kZ32lxly/8sJ+Xcz5P+ckOMaGdU3MyROyBoe1eGE
LKms9v9zQn41Q+KE1IjC676ZIe1/M0MO+4WZZZyQSCGRxJB+SJyQuKOKww+JNapP/2GG3HFNuTfr
UL6DeLtr7g3NvO0iUn8bedd5yyEs1cfwuJ4xzfnf37GDUvSPxQxfMYfKokedEcPr9+A5MOf1BBOu
O/V1VhIl5OivTe1lD9nWOVciXIpH3Nd9MJZZx7VnI2FRZ2h5liHvwK/MJ6zgBgGRHUFGBrU88tM2
WE9b9dR4GAkgnaQhFVKLM66twtGyvSeRkYc1tenAuAtX5NQj35qpZ/PqKBuGCjIu7x4V965MMMLt
6RKqClAgdWlb366V7MPueBAJmQX9ybqOjtoPNwpSBSS/jFBwBnhc+ed/K7ZiUBz6YhoJOln8rxL0
ZWy/SYOdLcqnlP3DECRboAzByCi9wNMs5ZShd4gi8grLXLAPCBMzpFXoKCFlK5TABCAasKFWE+VN
1MwRbDEktGigA6BF+qHCi7Y5qhgl1KLGi1xuNocGL7LmKGUz7UWgrEo9qvWIva70zwduw7xLBOAA
pW2UZRFruiKLGL+usqi3w51rP0SEPcwnKbz82qE+DdkBpGpQMXJMP0ANWmZ7DyX0h11oiFI18YSj
FHsGROa2pVAFY+ckj4C2EbGuqPUC2NSwp5YinBBFS9Jnu7ArwvcgA0ifM9gk6aHmhaIE2hWtZTSX
0TZEy6FpoEISDUO0CqlZRONxZHZDs6JiiHYrqkW0WVEp5IP8L6WC4Q6C2yKjl9L6SBTR3kfgPBCg
4sUN0eQSthYKLVzpxs9h24bGHBqZFPys3glQoQUZ6oJkDpRWqvhIQuzkYYSTGsginnwCtSE2jL2v
LT5td7TbUhDHUTIEBeA/Yn9FQGQaWpJgOzQNECRD0BvbEHpmSBqIYoaZJcUsTZrSvY2yJsrTqOBk
OdTPUdNEgBPmQ0MTMX+4sjbXIjFHnhZtTaRo0c5poEfmHJEb6h4SOk3TB6eJkHdIIaOb/wVnyKHG
xn4XdjZJeCG288ciDVdWCHVYTCF1pQ7apR3kdlBylsxS+SEGgRzX56jQjscCxnZYED0stS2+qUpV
xIvb/gBx8hD5XvkQ5EagrAFJE5UXzEWIxoLmtVS/hopO5mXo6aHuhY4eql64cZJ44cJ5wikxRDPn
BmcLGWtcHiIg+aQPcaVsh8i0okF8UyciBGpptaKK04cTR0hlhxS2VX3kbZFOpngfqXQDi0j00cI5
UjBiHs0uARwhV1qXwTo3tGcGzcKmhcRI6omUmoXwMZEyB9gt0i7w2HdzmhRSxKxg/0bKKEWp4CdX
7B8shBjaGYQzHS5SBluI75wVhag3ZRBM8YGEvThARm5dlpKzrm6EJdi+PfXl7Xg6pz3+9RFW0m18
YN7l3a6388kdWdFba/qhH/vkvujkR1akyn4y5RD6ZOe0EizFPGWKg7nEbYbzxkctDAfCaCXeFYN5
3bc0ezxSraxsTqlu+A0spsuYZhSXx8l9sGzls1vq8/PsFc2rUUma+/6z1vqPABlXcyQ8m8YenR1W
if+8YHtDklaF4pDjrWc5AHmNW6yRrJFt2W+5/Ol4Sod1CWUKleYly67LcmnNi1tLEV+b6+dFRgOf
nelsV1KOFzdznOoxjZgSRp8l5ZA8nJ0dOvjdubPPocFKLCdtXsrdL/Z+2d0L5ee1uqK5ui7zVTWk
vPTW9zcnvbW91Ozd6v42elJVc8+3e9HcR0jKXZhu92S9K7ZUWT3mh1LKWstjUj665ZARbu4osMc2
HSQsxR0f1p3SXZP0mmZSlXmZl8u6XJz64tVsuc4zM8nwSXPfqM7udGZ/aHvEZUi1sE96Keo4riVl
8/Kys7JJtfZZyy+1fa7pUBzaqiuh2wsv0L2s81VjcTNTepPqmB3uKe3ezP2m9pcCWM+tbgD53FC2
3VHe3BWZU/uTXcK/GCxcOGaQk7hj07H6AYutiWZNuor0eWpcuBAXpWSRUptPWbIq/tJ2xus2Ki3D
rdAVWAJ9sPFN726+PycgOd+1RIgYKcHmld6NEZXDCQQlXM4V0n6wMVn6NKf6pbGc8T31y+n9qHDp
Msbp0d4brlg5hmJGSePW2duPbl+FxWz+MQ35h9b20vewGQeyR2StKJkom+R/tPWy/NbgVxQ25I6N
ESkJZ6C2m/bab2U1ni2Ti9q06v1zB4TvtC+DwhxPXz/kytb4pWUO7/ma2qy71w+tM70RIEF7TadG
TOmTOcest4GzGdPjbjXdKW9261c3aR8z4wPoDE8mes6XvkpfdHd1IkdnTzg3hvUsamX1By3/WDaD
c2eGEuv1wIRvp+C3cNqrgN7AcMOqfhgy/QL62yYfsAbKJFoG+7rM/kVXmBZKhfEk1EW7zpm6PR+H
oieosKPSFbhmQqBFCXpwHpprJoT6OvbaR96f9SKWmoZnbuGlH7Ub7onXzRYq1IgRbKztmg8aly7s
dIO00s71xVgBWaRzPrwOfy4C+K8LBuj5OCgiTS7GqVj7/TQn5n6lQGZ+7OwrK2DzUzsl3UVY/0fZ
eS23kaR7/lVO9H3NKV9ZEafnAoYgARIEvcSbChmqvPf1WvsI+2L7y6RGkDS9PbsR6ox0hS6AZTK/
728mAbAzjF9J6bzoVZ4du2i6RZKz4pE66luTkAgu8KhI6ENzJwg53oUBEbQgrREkiYI+WvOWNPF8
MseyOOaBW8LggMpY2aX7gfjVm6FZxZepnPeY9oTINDs3voBV8fcvg7/YIRN6kRquOvJxJvTBX5+A
nTdobu602CaEs3kXd+BkggViuUDA80OhG1+WBV2vSksciEaa/pCweMyQQd5ibqHBj/B3sYhCBMvu
+GfkoDIxQR8IpBzORSebkKTJ2sN831lB/JCVhvdqpJCCSw0X627s/TvSIW9jJW5C58nPnoP52cue
k/AlUv/q7sVyEayW/9oR6+xdXn5Iyw968nFOPlrGh2H62Kl/zfSRt1nGQ3Jsy6M3lM1D6/inv//d
EDn/t7U+y3wgn3CeEUREdfvXH26ssct1ZmiXg67dNm40XMz64u4Gxxg/CrRb8cRGXzkdDDRGpwyB
Bo8YqDHs++TUVAI9ngYLccMutygpo0rWGegFzYi4R3H02RJteKqS0FyHgMxu297DxbFA47nR0VB0
HO/aNa3pozNaLqo75qqq+T0iD6w45pHdfehprz7SMaw42LkmZt5hruq8BbBk14uLtqmGeVJqtEfb
7XhNWRXryrKxLp0gN+6bPHhYusR66c35MtcK/YshPgvdQ6ZYLDMe1xRdWc/XeeZ6eKub+VVi4Nc1
p/ETeOLoyQ/vujjP2GHh422mydqdmuLW7wFDFxisrge3R6bCcccbPZ7ya7Lsa9vM37D2nB7bPK53
TsqrkXxReWkLLTwZ3IcrVBbBhdlQtJGXPVh9tXwp7fJ16FCcJKzfscqLiLT1bbtrJLd4Ew3VutfA
q66TrMDeDT34vppf3XgsIS8QSJtAdQOkVWsQVbiGmazSEYzkf7pUfr9SkHGAPAbXhrwE7pMyvPjT
rpAP76vRb/q17U715Rxoz/YwfosWRDAxte9vQESUWOztUt8d11UPMOPvT+Df1Q9IibDW4xS4WHnX
/bYtDfGZbA1kHtZWHMBNCJ1959UQB7s2QIgDykHhEMxPKpalNU8u4Y2buGePjCJSvRnNcDNgpg3G
RGxF/zHv4DlmoE1sltlj+AVdzBxdzLm675f88u/P/N/Cd5w0jySP5RmIK+93lFsEInMwYP6vWaQC
VXMREYrzYNUL3WGLbX0FrTDfaD3EavX//e9fjCzbf/4P7S9lNTdxGHW/Nf/5WEJGzP9HHvNjzq9H
/PMm/tKUbfmt+9tZu7fy+Cl/a3+f9Msn83//fnabT92nXxrboou7+a5/QyHyre2zTp1F+FbKmf+v
g//1pj7lca7e/vzjS0mjoOeP791XX//8A105aSv13z9/+vdhefp//rHtm//9v6pPf3HM26e2+/MP
1/0HfASehwiF6aQnJHVpfJMjmmn/wzXwJJAkeZBTiCz98V9F2XTRn394xj/wYcXzHnMGxyFWyzlg
ky6HLPsfWF5x4XIAF4INnuxfJ3d6j0C9/834Kb63f/YmBaL1K6TcsW2SJTiy8LaRAtJwqH69EbMw
KM0yM7wNuGCQnyLyPHLXdX4Av5Gz4l6yK9IRG9X1PqoGfqpGC2ieFk+DlRk2BDzncBlWRuXdgorR
L9+basSO0AFe4QsFhXHKm02fi2WtRjACFHjbMQAYfxpWcIrFtShqcWV5KGYAj7mI0PtfzcrvWBZV
FPirGquGS1021YDqs2onumyk3Jw2pcYGGx93C78WF/igFHtlZ1tW8XRb9BmSBEAtlM2ttYD2sooo
3gREzpH/JmrgT4t3lwszX1cNwvpO9s6W0J9sNNgO+MF7dzVKL3foIo3eIE5q/uCyKLf98qCG3id5
SXaVhNEsPeS9uygt9/00oCwQQBqV6XORLFWBTlkoEIIgFPTedqf5QtPYkXjdnApCh/MIDAqrMLcp
M0EyLvEvDafHE+oiwTwzbtAy9clrX42lCO4av9DusEO/8PTMPFrLSNfYO0cy5aDaGFOzcD7AR7JF
If/c14xDiZQGXOMJHi6Cf89djDKho2GFo5qc47KZO3TWVZMXvLXq8vH75D6c77MyBF4mDzXCT6gj
53hBdOLeIxOkerXMq45k1T768bWkdngrQ0Y9nZhFOv47RJpk81x4cI18u01uzl29bU2HomuudRxj
b1HpdI+B8bgk+vDQzqs4NtIHoGXjwxilCfES4jo9atHk3brkJmn1Z+RoyYB4lni1gAhdq7n5xDa+
apEfnJz66+xOxPhGuyGW37QwkqmdCzeKYSOjo4vT59h9HeVkIft+mxJoYI88V9SVtUoazMOH2Hgc
tMD92kTeoc1G90Ptd84Geefmps9T7SDwqIYLOEBsSazdVNbGPS7U0T1+jpgj6feD7BnZbIBwzuPN
uc9wgofGDoEmymm+Y7qYOU2foqgCYjjCkbxvwsYAki3xb7aOyHTRV5dGLZrryYo2nY1j3jNI3eRL
yC1YtkUZr0p7/F47951rcjSs0hjBRHCGpTn6+zrKj5jN4zswjvBqhsV571OeX+6YVRdBjzhqGSwh
bGkf9HTuJbu0Nb6lcyGp03T1YkRU8Nz+MSWRo2BoB4QWDPTw5F8U9gXAnqUgvSj/+LEMrkcD+0s5
qK6HbtFjxMUiHRFkZvSaRUpR+A3bGKaUdgY2bIHJNtX+7aRJ7p2f1Z+9HqBn33tfwSOVqzHR57t6
jJqVMdef5riQJ2jE0U3hSSp+NIQ3pHVZx8XINdZaszdFDxSo8MHFzJVx21l9/qhzEaydKRwuVRN4
+nQZgoRYp23ZrEQffku9wDri+FAIrGF1d7GPqkcVC0jhDddZuVEDkwCWkJjIn9qpbRxUsSAl+V5T
zXAMey66vNqep5znZYKsjWjqETOi/rEhEPTk4Yd7K1vKNcCqu0K1hrrzsAVHgNapJ3vr8pMTn9Ps
BwtVo6NwvJO9jFkDt32813VYpOXitfdp52A6mLcvZeuPFzPW01c85cMjuNfp2hm6vT75pI+tJBzX
dCWXCtu2dLXF/oTFuRoNZgg2MUu1NZdESkqvrB1o7CSBMJixzBbJbdBJBx8/EAPULNggCidvoZgN
S75DY71770sKYx07M+bNtQcp3hcAXrP2tuFyHeU1qlqlls0OYsn5sZLXsjtUxLKG/iGSF3Qiix9j
Z3jfj89RxyjEn+r60W81h7SbjGv1/ZIODGJTgso3xoyvr4v5waoTaPQS54dqZw1BG3hE1tT1Ma5g
LYP1nkk9uxPeEzwxX2sUkG4dA6BwrGXhxsnccXvuU7WwaInaxsb1uR/Xn3hrIdkI5t3/FgwgYhsJ
hA4WINHGbDnN6txWNVdkwSE13gT72dtkCIZbrc6S1Sim+YNeQmgmz5RcVo2wd1bXlVcBBidc/519
WeO8+TjnbrUrg2DZOIjYYj6boRDgl9FKjTbpXD0s1aMaw5svOulLeuzlZ6dOuazxuhsPQ9mNH2JW
tvTaRvyWBka6PFcJ4X91250LdSsGQWJeOxif/7glG9PlPj1PczOp8jHq+7SzICBX0LtYbBkrIchx
J3M4P3ldvcESaP4wNcl4ZXct8B7Z/G2aI6eBDAV2fTRmIy/RzNk3Y1Lc19hBvSZm+GB50fOQ1vH1
bGvJPTj0+gSMURIF03vVNThddWVV5rxSTTUQpiRB5pEMyrnv//eDiobQSV9ZS427+WD4ezHM+n1b
yYxiGgBClG+HCnjULTtBTFDtOV9nJtj2YIYtpSbLhdu9q8FRMjuw5W0H8L100+RbUE/GfHBTIjht
1d6VQ9JeRQAmV5GT4GtXGc2/t3EHqVeo3RLciZdpXBm18RA1mEQiwUSko46Dj/ncHPq2Ct7aYtj7
eHS/6sViwXR3y1OQmxt3mLOjmWBnquEndaElBTauskgyHwR18WyVlWetWYTY+0YpoqrqINs6a8F9
Meficl4wCIbBCbjCvMwrn9eeyAZpAr0016qtaqpIeO5cpFlSsaxo2p6srNYeClHz9cZuI6yuPYyD
RgJLVWGetQdVM2Tt3FR96liCFzD2u8Vp+dMuBqkP4xAaTfYmK7GshPryXpE9I5Jwn0bYKZzw2Hto
MpoWDnHZfJVZgourtr3rONef0mniIaJGkxaA+izpzmoUbVunj7DvwAJnkxUWmAJZVHMcQg7N785d
qjYWrFtzY3rAfdUjNSFf3nGPzorZEJkGzRltR+L7voltUBCgcIgAtSrEj5pqavOiX+tNjjoB15AV
uxh8mNarKf0sUDtujknpvirSIMQUKb6f9qtavnsiK/owm8I8Dvbw3uqKmZVrPMQPejQdUpBm+p0e
6c5wH/rRrYkb2LVZggvPBn9+TUMEzXFsuWdF3F0PYcIbQMY8ohytB7+I175ooM4XFUyOuIm+6DEE
6dDVrt6v3D6FNSybysrOXfJx00ai35zf8SVpfqA/xat6nJz7z08b1ffrNGLHpC3ld2ydEWViTLq2
rfy2iU8+FdJnuu0j8cknTn3pxlrOisO2XkpkSHZdv5RYrtXWi1fMOivajHiZn9kvU3iFyrEUxbaC
R5CUHwmcGg+irOyrebTDi8JPutfA/ISYffTZdWNzo4eefRj9Pl31cChcIlwxDE58Qi/hacNWjpaR
AHz/2kmjC6tfPgaW0B9/m2D07WuGpSjWpPACQuCjiW94yO/VywaIkwhZJ5LDVbWFvkiNynll7Vmf
5SVhYTKITOuFukberxaRG9fnppMGw1U7B+kqr/WTqIz8OnTD9s6TPmBDZZ58t8mvKzywb0H0nSI3
LVbN1DgPqhjY7sV2qp1Uq7Mw0Q5aQEBRaQWXpVkRt2+W7nA+Sq1h5CbRi8bvR6UmwhJ1jsd8ppne
cL8sjbWClvfUNikrHFgFx7D152MmxUZRcG+2OZ5wF11Nmvj99dTlbnA9RpZYmW4aH5QTW4vF38qH
23ZQ94GXQt+oHTMm8QN7dnKqxwDkT5lqMCRBUq7RWsQCtgqyL9yGOOfMfrkZbFASbL3yE1rjxQnn
r+y21h5VQ+ttVBYauNghtOJ1zdt1ry4zrU3T9bB42JnKq06NanHerU17SfZIIpJlMA3YCpoWsrgM
Q7ScVHvxILuz76xWaZpNp2Zs6itbjDqvej1+iIUEl5eW+3UIPoLyz7Z2TGrM0wtc4MWMeZhaD7KW
jfvCuSdY7Dyko9+tu0urn8S1NSXutaAHCYs4+1hk6RXrOmztuu4tR+jwsWuqcBeUiwP0qOlP/Inz
de0GxdcI7EfVfE28AL8TfFdPEI8guztasit1e3qcI/ebHbnJpUWAa3k2pqg8NDWUsTqu09XS+mjG
zQMPMz/CVFS1g7BHf0QHiuV2IP3n5HbMfSCXlRF9XgII9rPpYmTRtpdLU2c73Y6iDzG8vKyKcDgS
VUrouHMeIveY24bDa5OG7uDlmfiJeanGfPg36/d3JzKq1aOxj0fhfSoaq936c6jvw7Yb7qcYtG9p
tdHnsA2SlbCT7D4onQoTszi+IiW0bGO7KdZ9OJXHd/qMmX+vaXq/bBttKGA3IeGspaI+OG7I28YP
0+saiZfYa/1n4gMdKUhSMZFAd6gwoAWNA6uvTofbTBrsYZSauk5bf9NHL+NvRJcTOMuFBTLHTftN
MTpY3DsOrutd65780fKPSxO+uGgoJ9PgfjUS4zTw1nnhyiy3Lv6n163Z29fFpCXbKMw3LOETxKTQ
vC9d50H9PtDrX5axLm7Uj5e3Tg6OxMmBPAVXwVSg0QYaPYN88tJaKU/9xvZXbpzaL4vw7S3YeSAb
SWW9iEr/NttSN2oICM6KOtiSfAvXSRNn+o4VaLAdDcx5GoytWPVlPcFmQ0cNtMOJofBEdmvXs4aT
QK9Bjx68V1sCcVF1/PLbjN5CeCWC8XDo/SFkVQJqwtcSFDlMnH5iC2hiEjnWaez7Ym0sTv/FHO9Y
o2znMIclFXUG4mN+2Z1Eqm/IWogb1RpDvTtFuRR48UGTxsliEuSCNXcTpRK/5Dn11hphPenTwI5M
zi6d0Nuj6uFeaj7kyR7ye9fUJX4YJh5kqqqKttTLmyrp/ZXuVwPLOZqqT4PggqKfSK7adv7YmRH7
qsJ1LxwjEVdYUhinzMIBKhJ+8nVKr4ckCr9kAfI03hTHt1hQgsqLEY4JxyZZL2OJ1GWsPS4FD5OV
MVwIHy7gKs3Ko2014jUW7G26uEsesRGpt+lSN0endpxLDa7TVWC39Y02hMF2maft7HkNNp9ZeaMK
AcfmJub7IrXf9QAp0oT85LkzkNWmNpCrcBFICldz6YwfigjPQ5GzpZjxuvyghrAOkhjOmFX+ypia
8YOeIz+nJqneEP2CtafjpldCsVVrnxbnxVVbAyH6T221TezFcuf0orudFvFca4l/60ZCew64PSs4
c6ax6KdUL+8bp9ee066KDzmuimtbTgKjYl44YV6htuG1pPmLDmceG+FLSLWb921xGnlrE/rgSe0a
1agXQQ1931LLUYNg24r1M7L4sJZhRGFfgFurudUKlGeX4V+WBmqglqOqpgpoUVW9+qntPaSZ1q9D
Fkj3ujfXmzREBXokNvVeU33nUVXDKlpaww+f6ks7H8tbFQBSkSGYXzyP33tVR98t3m7UcX9zR2M+
1Y7RH9OuX0OyjNttO094DzVTf6UFdRmsLBxmUZK1ueKxr3jwM1YUaY8NofS8ftDDbjmasFwc9Qqy
nPEpDBGzIxLAC/vHXHWoLiIUgiUjJgcgH7sZIB5p+hHIQgvwvS8nb9jk8L1W7lD6CP7LTjV8nuhn
Jt4M+cAGpA7CeKNUIZU+JC8o7dIah4ezWqSqnRUkYyRIIJiMgJX9F7N/cx0EXtZhqSE0G4ArUb6W
KHgj/Y6chRVb+MTnXDZjke0HuyuB8fYoyteiazdJHzYX5wN45h4hpRQ3qqvD7O841tG+raxwM+p1
etHrmhCrIS9fwjLq9slc0RSNOW1CLAprJDg3JmaET30uf2q7+7mpRtN4WYASDNYaiuGEhQBmuDle
IciNAUlRRWsv5g7uSb4zGqe+jyMk0UCwPqkWVklb/ZeWJf9/aqwGAqZmlkJcZQIDX147D75RENOQ
MR3LAzPdxz7RwH9FfYYQVTVLr9FAsfOVEbVIzYIuOJQGoYYyRkgpQKeXK6VdIRFezhA20HIhxUjy
A//woYzilWYl2lVdTtGts0jUjYxqOcH4we15Bqvloi+CZe106T5IxbhzSJd+HMCndEE+Ppk9zqhu
gToQAeuahDuvqQgLq5t6RogpB4Tdl4gZNd3Q7RYPh3dDFiDF0GREHwsI77HOzPIIJYXXExoRrEdc
GKhF9cKvLG5MYy5Xae6WL2BEEOGogVPGsolnrL/OLJBTanQW00NjJclVlOXFte7WaC+keQtxz8sf
4x6NYtfelcQOMbi3omjlp3YNn4lB13iKMQBgYVLsSxOKyagf8mR2K57edXAQg7FCb2j42mrIZhqx
A23fRHCuCd2VulbAE8FpVU2ns54cNEnfm4b8O59Hl1+balRNdrgoVqqpi0XwEtbQFnDcrvlcBNOy
b7gLls61L4NtoPfI1oTza1YZGnvAIb62jCF9EPSrbPe5v9ST9EHOT+VO0WxHbV2bCFSH+NOtq6p0
nnsPOyV9Ge80HAqfkTjjmzrPQ2cNp2pI713ZEmyzDiH+4UgJcAgvMnsXei1rHDmKxDaQ3n5CXbsv
jCdlCtCM9gh5zp5XSSYWLJxHHuVBMsd7tnn6feCi9h+31mVVpxDTZFeWIpVnkfWBviaPGH0k+JMI
KQHvMZOxYfII3NZmS7xQTCvVpYrcJGq1skM8C5FA4/zlPP7w9lENN278fsTv/Q3nH3TJfNC9btpm
Y2hs6kAnlKPapZ+hPu42vD8wpOSF2uY8nf0H9QPMJM+5rkSEaB0/QFogRGNrWbdVo8lCtNoOG7hV
cnSxZeSndZxrNdrkJXD+wj2RmYveT5HQ9WaKo+bakGHv8zfrK+HAp+ugq/wYcMyFZKABPHhK9eZa
TX7va+VsODNhg9Isi6chEflJFXNaFKei0fYNVmEsY/7VzwHVzoig0au+HvjF+wEgzQ52UcKisBNo
CovfrcwBsorkv2NqZXovBGHQU/RcJHzaynsZiv7RaKPwLhTt+KC19aXn9lsngzfvWsVBJ7+wy7Xm
4Np9cbBloWrnQk2rrOznAdV3nqJGf+tTzdkyH4OZu8+xVBxZH3eILHhr9I+JTgobg1d/nm/Po5Md
inVs2gKPlxAbFH2wrnAm4EqQhWbAFDk32Y5977P8aO80JsQpOa1JF1YKSOn5+8onfJQ0NwijNTe4
B4O9HEzQ1B5Cv6pPjZ4L1Ve4LD7NcUEKUh57/oBzU0vMErZv8mhi28irkffItgr2y9QbtzLWc6pn
h3W0i+2W3xcJZpw01UAVVHiAp8kpKORBRZe8WlFd7h0SiUPFAn4cK3CGuSc+OEO2UfGS1knTTVXl
CHrksXvrLYu76tl+fR4qcSdTrWE8JCs3wPaUS4ZNBdoB/YZwU74JIXgYq7rpm4OZZWj81H24y0Jo
f34bI8LjBs5hMLGcH1DQWkGexAV9hGH+3o7tloT5cCUc3EtXaQTLgCwzZlBys9fJQtUi5KC3XaiP
a+IOJaE1NoBqQNXGFizQpCMfrtY3RoWjoojt/EKtfkTHaqBvh5f3dROw4/XYzg5Wvjkm2GLMThF8
1tNSlV/aRa8+JsUUb43c7a9Uc8R6G6m/D7Assd3SZqCKPAwPGBbUAxloqmDhFlYJ6LUEYwvgyc39
EzpL71GOHy1dhgLnZPZPOtBaFRBRY7KloiU/ZqroyChn/viUX4/LffhjmmeO2wrHvKqbbDBghX2t
OyJmMSmrqrOQIz136gbJswxJoX9NnNqKiap9nuha1XNMvnT302cFrnH3niDNA7Fzq3k+dpaYj2FN
nNUddOe9Tw0gdTgf+Z2hbdkfVI8VWrW5UtWxEBA3SISt2m0PZNm8EHHofkU56otWee1THaGkm89l
sB9C3IqExpWFBpEgDuMa+WqUZnoiikh81TYRdT9vIUQ3+N2U5HXQjqdQNVVEWFDtA71AhPzcnpwo
2P/lyPkjJnBf3485f2TYewfHT63LvrN1HKXIL2m2h6Wwqk52r183pXgpLBt6gJzSykLVVKFmqLmq
KecG/fR9rhsPsIHUQBlEEHSXqxqhOph11amVaI7CaZs71eX4LS5HtFT/j1kwvN19UIbakLLAAw/g
yRyZyFJ2u3UXbVTKTCXE1IBfes+R1+X7RdqgrOwR4df3CF7tFNPVoiLgztKi6tw7YO1kECldwva2
kzUIzfrG08ppowYqJyNePi+SyiM71Rw1O5C5/SFctkU/Rk+apqGy45cTycxVpcPc0ZHBcFaBT4QH
lhSMF+2Qq5B9XDbTDY+76Ua3Z1gmJVywZJrTeaU6iYpMN45fP7ueVQE41YwXXeYeTFkUoTdVq0Xm
LDyZqlCFGlFz3KIjc6GqGpyTsdf2jmaJnXDCb6Ifky8jaBMn/4KbboJxgTPf2DUBOFsE30QXkaQf
dDbZScd+aLHCG9WnatOENAXBnIzIzUi0Wq75hqo7VaJHTZwFYSBbBS011iwEMORYbgJnazRb3+pD
XDSrPM0eAQHWO56Z+J/KQl9w0UJ5cvLZ7GG2oBDE7aw5F2M5Guy85KIFBgc8IEy2iwEYcV8aT37l
fBoV2sKEZ9xH6avpVtXGLoH0w+vPVlZlPFW+k9y7S5bea0ULbaYMmo3qU0UeVMtqiSJce+U8VUws
tiwtLk8Q3jC0EIcoQPmqsG1CClZDfNS27xrdCE4kdD+0UYQzg0Ay2hHBGmlxmNmprd9p8OHVeh27
BXcPeAkFYLnWJxmL5pNV4iiBxM9Lp5MnSSIk2bXQsaE4t9VWhZ+bMGmvfRvwiYzZqS4AC5dCywnS
t1a/M/SAF3utI0K8yG2S79kvoejj6/cseYxGPGITe7WhUl3uCNGoieMCQwew/WEylPgfP6u4notb
FQ+dXrvvihC9YbVo8LnfUHM3+JtZMctmK0JRUv298rl1D02HW8GFxlZ8PRGtYp8aunvfQm1H1VQx
E9YtVuf2X81pTAjkfRidrAlc+Pvk3z7mLz/rPMd18nQVuHDlyw2YezzbpNbT5JkDcjIa+/fWRAUK
2CdueXLEWKwGJrF9BeuSfb/qU6MjK86VS+x6y3IEdHpa8M5PEFQmqkZTFmrgfVQ2J5C++zZwdz/1
Y90JwQF1tLoQ440z4Pq0KnQLN4V5OjhFzpZRDqiCdDA3PSI776OFhsWJbxWn1qnBdM0mqjio1e2M
kTXQ2s6W5xy0GuEtM7hTU9bfR8wU6qlrPasRrXTu9dm0b5fYW6vtEtoP6FxznVwao62/mP7/pb9w
CY0nw0e72qnTG5CpuaqAq/90sqqqvoYaLRh9/45YHtiruGkMUsahHSHUPRmcA6bZ8DINchGq2YUO
FyADtodEjOH66I//6FMDNbYHCDEhUfOj369R9cjRGoPcUWJjNvVfYrko6YzFbVaprKq2qqnCqXyW
L/lVDETwJtSyGx2xnX2UdPORbeB8VDXi9f2+qnzcVVre4apPFX4JdRPfrpZ8vTUfUeX9D+p6xm8Q
Zcd2sEw3dVzdTdc1kbb/jYiVIKo3JuTR1sI0s4O36NEavdnqJR1m+LtRCIrejquXeMatLeIJdT0G
hnM3BwMa/IvpfIzL5TO/VPBW1slqDkz/SzxpBq+yOX+IgYTyqJwfQWwQZzKJVTa2Pq9U0rQM9IWY
rahvEd8y16aT1e9Ju9RHbdy1R7FyLZv3ddYQ0J8qB/AD1EHPGu1vqaZdcgU2nxKnJYuyBPN9mnXG
hd95Bm44EDjBeU3vyehsZDe8KlCJPRAE30Tybfeejca5JOgECS0HGYqL0XYeEdgx9xPsmJOZ1+S/
SFNdIpL1aZnDK+E7Dm6fkg9Wjt5aqSI2df/ClVbfTdPtT4uLKg/tizSEO6KWI+3kSpLMt7HMYeuY
CGCpGtZ8iMXLvlH2vdd8+7JvjDd3DtB/CgOUB5sFgwa5yRaITKL/FrCPaVzWySFRK7MprKf012bm
Gz+PVg4KfGoy22vzSR2LlghCigLv0zmtP4+u6D8VdvuZCFL/aaRHVWRPoRMsB3VRkbdzv2aGnlyH
UT88hDY6CJi4LVi4wShC+BcjkWnm6R8xKPt/Ajz/BYZYAqKrEthuWUiI9PtlaqOl6Vjgm20MYH9F
EJcFpPK81oz1+5VXV+DftoV+H+d+e7ssSM7WLty5ES2ua+5yAm9TZN7luWWutUlEHyoDUj5X09sI
/r6cBUyP/BoaTHnMPa04qhp2ixvf67D0Jm7Tx4j7ev0Sf8fgaUkJJXepul1tLIfB56OMYTjOaWd+
ICo4bgpQr8fCgVAYOuh2wFmzHvy6QTywTvs3vVtlRZj+h9vX+lVah5+Fn8IzpFcx4G80Rn8DVhcT
YlpLkYPuM8TGqEJAhJZLiNWQl69lFC+mMXb7sJkxxbWluS368mxGcxxjjPpT5efk/GSfKiLpklok
NoTxKoIJ/GNgijy8IbG/ACelmeXeX5zpZBilfgtnzI2nCD+LCl1BTtJeIwVvr7XEzY+FPfjgaKhp
I3LH731tlv8HIQTnV1ke9SMI2wPE7ukOmErl5/cTzWOII3T1rVJfj9aIdYM25Vfcgd4aDgNRYFHl
V45V0cxN7Bs5nd9HQy310KAUT0DEsBaVL7WxnvQLNPqijWqqog2RlgXgDnFdTlF9eRneB844XKM4
Vq9HHPHwr0CUOLbjD8vk2HAKwxjqaRk/Qqn9SNB3+BykOU6BRVbc9yju7JGkhWPuixLWo/HoWjPw
8KZ0L9VaVoXEVVMtZs+jKrh5bnIK8dXf33Lmb+o7/K4OlwooDMtF6xjhzd+IVmwGRVYEZbtemnnt
J6l568kirBzjNuDXXMWG3+7OAx3Gb0A+fLElDYbtq9Y+qIK9RoXHKSgxAPndQ5SCMAI2hS+VX+sV
YFX7whJVcJuyWDnYGd53TtjdCp6xg6kdTSQdyTHC7PWKybkd9OKqsn2JQqYou+6p70b9hqho8IAh
Wb9t8Ie/cMfGR9bE+wYFS6y1oEju8GuNd/w3H+YMmWNLH/MdYQLv5ApLA0mUTy+jsL/OGpzHTqA2
1A/tcpWH/afOtFHLmBPnVtVcMqErFpnGzeRhMmR3iAWkYzN8NI1yGyULxlgDwo1p0qxCrRfHKeqq
26wvWc13XvAapTqZA3SNTkUo6pshSoCmyoHCjl+GyMseXEcfD1KxazOHXfAKvgJNkgIaaQzNri70
w0CU5RIhcjQ7dBHsytFNbyJ0n3ZV5QY3o43gT1FUMQR/K8IiKqp37IgxnEHY48V3K+xdptS/Us3W
j/h+ZoMPM4OaASTWTp6LdhSnldb5typ04iZ1cOs22nuLnM58HelAMeZQZnQI/SGLNSLP2mu7hsxw
0p34jbpTp+HWoiGTu4HEDoE1SqMMAm7G6qzU7thwlQ+qEAOLp9gt9b0vsurB87VuX4AbX0VS7BU4
QnpVeICRdF7RaJ/WF2NujOUuQyxy02UFWnkpwSXRBvFXg5s96JDUTLo03zZBtmln33swTPshTez0
Nn8ojEU76ln03MqnA0sb7Zj8H8LOazduZUvDT0SAOdyyc5ZaasnSDWE5MOfMp5+P1d4jb83gHBgo
dAWyLYmssNYfuugF1UZqeKKKvlTT30reakMcYh3H6XamweleVI3JxcBE6ZVb7/jocVtJubS9tLio
UhbuUPmatjnBoYvUM31o+NgxL+b5LhUJF7DSjZ6ezbQgrtdyCG3Tc2Pr8QndXPYQdTk+RAlum4b1
gECc9YAMpvUwTd2TMc5qp6l3FKGtDCm5yIkzqL794Uu+z7CSdNFanr7UlFQ6eAGWCVBG0dkDGr9z
OBqelAopKUwzs2vaMW92pqS/Rk2CSu6gBz+Rql5ZALZ+/OcJBSbS10XcYJOExaWGoDNRPkGJ/Wui
nkIzbnt5rBZ5F0YLH2tNF7d7xMdrrwnxBKOQq1kxVtK25VxjGg8ORFKwM0TE9aVMCxTjsuapyEfp
BpDFJ9uxkqZRZ8WaHiOOLd/saKy2WprWq3vVZPZA0ZLIabEckwH5rgb0m9WGz7acSg+Aip0neZRx
KU3iJ7iMJ70O/X0/OO02bTsTFzMzWMHYVp4jz3NB9OMlmmr1GxD7n40sI6+u2AdCp5nvNlkH1tDX
iKEUb6bROj5Gc+rOh0Kx8NOoiGfDrDdWXw9kTecjBQryg7Chd+5GdvdEnutWrsi43MPUuMtUARCF
e2PThofQ9qwtkVgUISq7sdxB65Bsqavg8lkMs316JGN8p0B+BXS8qQpQ8VLoqccmTca1M7bp46Qh
K8CO1SEaYI1L4Y74WQjHRIBTEoYpWat+jCEcysiScFIyjXidaIYfoAIThQdRFDicgBSUOPAWsnmM
x/JPIaoG3Bv3jjJFJHEtNRq/Si2wF7bn99veLpXnIvGctSohTeO05Gw8S38gjVds+wznpimyl//5
QYRn/fVBNHFsRWmcrSSK4o5QLPzrQew6x+jNKMsX35IBQbGp6LtXHcxHmjbtrY6l/KEdilfRnKao
LmOJ+zCEvb8U++2sYzESVVstWU5ihc2Sbx3TfPB+NV68a5Rkeo8mfYJ4UI8P/cTDNIFexLhg0C+q
YXpsNyRzlU2Fs4xTyVbW5EeKHdw5TBD0N6lDPQRbt2w8CvyNgOwoAEMQ/7OdtYDxMJ2QGDDwF/Pj
DahIOwIbiUIppAlOavD+tHVWSP5BLVX/4GV5gPKHhqUHgiP8BSUyEJEWv7VKNP7gTTtGXi//bmp0
SHBN5QF+irsaIH6jJ4s88pkZ9Gh+pObZQVdecohtx4JZxHVQxLzCd1pFtWNd7jVfkrfxrHyf94V+
LWutWitS/j1MDPOoNd2fYqjQRk7qbDvoSr2SO/jQdZRsE3a5K6uRu03l6dUSEgyLECrJG0eOFFdU
lWFamYGpPydBttKizrplyJcczUgaF/1oFW8B+F9ofIp5ktl8w9KYd65WSi6iIFT4kEP9wZbIkN/G
AMFOv1ejg5wqNlyfRF02U7GsKyn8qUUIZA/oG16NCIsNXCpm5ABzTcxPf9PmUKPZLBXHxEcJwfwN
wqicQMGT7zXfalaxNfnfDfVZ8fT2IynRjQ7UU05sCiYIFk21UmO1gpuOVqX6Y5F3kBbzMb7Gk/Jg
IWN8MOZCfBKFX6QeYnLRSvZk2lUgx+y5r2nRxDNZz3q0xnr5JQLB298tJKvlXNuUh2wu+iYuD6Iq
Pjm+9V6WcfWKD4cmS/6vaLL2KjEfZyzkiyQBuKtyVXHZXbFoo1ZX+215mBxuUjpFUbijE9ZLQG9Y
Xo9GFiwhttWLtPdptOBAVE22KpMeIayBnwfTtkZ2jVmKuzMQd7KSjq3UvezUuN3ZaGzHsurvMPkN
L4HhwZlpcUqIycG/hil/bqBW2Iw00/Dajv1Po0DA3LCD4iUHVB523cGEPnKw80RbBJhZnAFyq8dY
ATT8XwjSQqDmXwdSAvYGumsQRnULqvSXk1eIKbYfRGAhbV/6FUj8bYXd8yA0haMGOYG5LegVMvMj
LISTrsogqcYzPKzgWFiagf9X9agPudavFezbV/6UEBiNEJ91khrupaX9t4mP+eL/THzoKdi4o2Nr
r1n/ZwWG45oS94ZtqtYqjl16dy2sadyLPbztteolLYPu0v0QDeSqa6QSqwckZ+2nYXroE8ckNk0l
ZBHBBVFOdyawkCckRzFhJaO0EL0dC+rV6V9JbLDY27HdupzaiMrqqn+ZIKOhezScLegKx7QJJc/V
PSlYGPZbZ08hmuB+95wFDRKLU0gKVJOC6xCXXB9HPTIdVvuSSH1BEhKLvaD2XfQQbmA2rW+tZTLl
quH4qGHtsO4bBw6ZTWLzJjn692HmyPgetNRwF4ZydNVKK5oZXWim9nZ9BdP5MZbAFExc7ZSayBNB
anS4zFiVz3VbAIH0IPeqlXwWTaJQi2wv+XW19co24/TNX/3QZmOeg5vwOzfsyAca9fCRTbp+9zFK
e35Xvtw6EOmJx3TDFO4qwoSL+1ZbJiTfkobRZbnfjWBgoFW2/W3q21e7bswfciQ9TVDRXrQAHWW9
UNo9RxkSpY2PEmzg4MjTVclgujqZjwumLPukwKLjP6+gGrTxf4djTEchdwPdn7+ZbH49GoY1ibjI
SMiVl7a6KdMqvIgCw4bw4pgxwFVcbbBfROdXtI2wz9qgU10maaY6Mgf28f7R47nDF7R4FG0VqOJj
6ingihygtDuW8O4JJiMeN7VkHHvf0S8yrFZXaafoXUmx143Vva036n4KlBztmLmukubZ/+cfGWmW
rz/zHGjBs1XVVM2Una8hKBhjvW9VUrTgwF6u7UruK3cCVnvwZr1tURSV5ZOJw3XS4+FeaXGNdKzV
hd/izkS5tA9PE8/wMiO/O4PeSQR4WoY8BUEpJG776JL45IaQfIkWocTEsmzjptqHo3ppOuJIIdNt
mX8v5GFc9ZFj75zOrp5iCdYP7OFpiweXAu9XQe81acOVZ03GOhmgKKS4Ez1IY4hTiJkAaxrV9CGQ
A+L7U4cGdovvs1K8FybI3Qk55mvdStOS39CfT31WtjskUn72vKinsqwR5B+L4cUxxmEfzlB/jpDD
i4Hgw5KNbXgStMSctAUiFmhaNApC9Dg9OOTahpzj4LL6zXFVdhU19p8MtZauk1+9Z0aZHVVVl66q
NVR7NuocnUR1LvKqf1b8nVT5IIXKUsfVnCMbi84Fg6RhD7LMPGYFWF3UMyQ81kdEvAo09c0MT0aR
je3iXDr1U47SXRmvCsvCcspMjFepa15kswUkWVqzLP8/CeUvqWV1CAFE1u2qHHvnO+AOtKjV+Hcu
If4Sz/jRINijF9QFaNgiIwwFws1DlLZ6S9MepKA3VuAbk2WmyCO7PMwrBKaiD1N1UfqBvxLoii+I
C9Hbo/kGpKuChmR2loTMUYEreZzVoGU7jFjbCF8NKejqk/gkChuDgLAamsNne50SAYR1bCzVeICY
XaftJRiCzJUzrMHgvBkG6Cn7v2igCI3mfy2UFhIsBB0ROkKqFAMFXqu/9tpQO2wdYf5kUeWRgg91
Hv0S4g44ISP9MItAiEJUi5GjSW+QMTXzmHwkHuo4PI5swNDU6gYL0SECiVGBNqeoIjB36VQIWTiW
d5c4ihMX75bgHGrGb3bw6iWU4dU1kmRvLHnS0ezxUk71nr2StN5/bRq29GY5RY8kQlFSrMphDWs3
2xctoV0/TLqzqlWPlpFqO1ET7YBwyYSlGpnpOTvnTMDGIqz10Az8B0b+iSVXYuDdjUwww0Od6tpP
eOChDXTStbxZlWpnbMLGCXpX9nxjYxTKt0Am263A0TwllfcDygv+BRGvdZDbPxI8Qk/jmCvP0C7s
RQOacSs6p0731nIzu0sdQiez94MvWXsYND2+KHOduBtm5Fb2JmrwxvOlYWq89jO25w4qMlsEUEcV
AWu5g9iGWvj4jmH9t1aW/9s+RGyO/n4m4MgxieqYOqkknpBx+vczQchk9NJwShZGBDbIU1IPN4vM
WxMWy6+6r2TXLpR2mEfE52lu6hUnPUgtDsboNE8zyC6fZMLceRtAtFCDdJMYHJybqVb3s23ZxAbw
EdEPBKggyKxA54Zrea5qSSQfnbS6DvYeb/vqlA0ZsvGjpQVneS7qHEpByulww16EYG6mm4RMbOdh
bPJvadJae1GTgcg/1CPKdcEkR2gRs5xbHbPHJ2UG0r2zJVr3Iqg0Yd6kbtsC7WvLXt+oI77FAlZb
mjg+mHBc77Dayc4fbdjHj6ZlPvgTbr13HolvIh7thXZ/DGfH2aTP38HsF/eaYjfAPWu4GKKTwAfi
0o5i7rRy2FW9kz6LIuHAngE4Kv3XWkmCtVeMAHnKsYTkbY7wMzgszHEBAiDDWTIyBWou2enBruKT
WqAym7blFQ2PVS8orSOTx3/ZVwgT7a8Phok1A1JJ5v8TIfLJzLQcMwCNOclza+RvpecNaMO0OHOx
dcPTFSEvFs+F7uvTL1uJPvLMKV6qVgESqsAAArBkHgYjD9ZdUwY3Qr1H2EO7SVGK17xyzEVTxcqj
VCOZmgS2yfjIREuhuHp+o7zYNer4ZpQ/cXK2nmsT/w5Lkl8GrwqPcdpaD3Zn+WdnBFMhOLFSzzY4
GzPk3mdOrJWGyrpSld8JLFQX5r30Mg1RuJuMsln2jYL+FEDtSU1615mC/lBEUXAlUh1AE1Km76nM
coUn283o8+o2FL9yomnfEEIgSDPNDoO5soxMBd3xeeX7rIqFUFTbqvU2sECDX/9582N93e9ZOnpQ
bH5YqmzgXV9f2HBQVNmSHJRF/LSFkzv9lPysuNkkYy+eL53LwswxGW6TawAwR9QwqtWeS2spKs48
OidkNTIRPZFI2fpGdc69rln7xijdP+X6oOPpWu16Ox4PPR5TwD7DdkQas5/cmoMv1IP+0MqgS8Tu
RQJl8WApcb1RFYBCidcvC7bZ5NCLjy6fTdpH1h2cCdoFKCzr9BdrwsaoiejS5pM14ZlIfnDSjxeS
Udqo5IJtD3WlfW3NdJkbaJnXXp+s76dVRwVPohpTvAGMjuiiM1qnci70hGR92dTaKpyWERTL5wlf
hWewm0zqAZCDLHaem66AHzBrV+TG+3/+S82SZn+/QMhA2bKN3BP/LGwTv+RJDYs4p93EPGCOlMff
71SwDCuN+PudGP6fv07FPeXfWmHkH5nIVd5ZxzANR1O+RnXzvlOUcCh+62NinHXvieiI9KP1sGiT
W7l/kDUj2ntAfddwLZIX2xqfxQiCuTeyIP5LL7cuGlngDgtpONXVNJ7EJy3NLVfuMtaGrNV3nYmm
oxOk03uLh8oYp83LZztIg/H/a6+tAD1vUtZrYow9wS+Hc+oUK8/s27u1N8nVCp8w+RnR3GmvGz47
oLmqcfi5pJl6GBALQOJ8ls52RmlvjiU7L3aOILznolb0YVtiXixqoxH7h0HVvb+HiB5x8V/dovHz
Np9jdPEFPjDpQMV9kd9ABd2uC885SfElfnzla6H3rwJwgWjIom4m74P8j+M2BMyvU4jjQ+WwmKCY
gwMRgJRlaDVIIuvRkex5gLsosDC3twLPJbU9oHhF9DiaC4+966X2M3ntWaPtirb76Ay91OMYozj+
78HihkDKDmGX+If7WHG/TmNrGjuNTlSQO2MtRc4Hjn+30cGvs8m0qIvvc9j15FlW3wIziBdFEk3n
DNj9uQJ0skgLA2ZXOt2mGAttFS35fZf5zSqysv57279Iieq/D6mirmuNHTeU3O4F2N5OC/zqFOD0
Ax+/Jn7uGwWqPMZ4aW3cwvOxHn7EzYcjBeb3gaDYMp/SFA+KuD9pRsnGCG3Ij8gD+O30P0oVRUmt
CeCWVfJIBH6qVkRbUfQie8SerT9/FmU8kcBwlp8t9v8OaGqyMDpbF1f0Wk00/HXliNLiYvIiLOP/
3RHJLd9A9NFXuxSt4H++TwxLwknd63n0tV0MCzXMhKpBGReiKv4nTYrcqA3sexfFobdQFVk+mKpf
39DZ3BC60N8Ua2rX5D6kjVeq9ZtpL/xkG6ZD9yPqcWoKcWk5E8nxDkPVRqsEd5r3xBuWYgQqsjO/
dTGN8XOaKeUtyGwLMyo73GZa5T1rY/1ishX/wHUUhZapjp50vOh28WgZa9uT81cnwYDBaZ0PzlOy
a3tNjOy4PlwKqT2aVdS9yjiXrlU9LvYsv/ZDOCoo5uLg9aPDjNkm7PDGaSpe5V3lkODV7XPcB0BU
5hFRvY2Q0PwI2gTyPfS/k6zawUkrOmTPS0/5bmm/wNX3P8RD0oAIv4zkp+e9RL8aojF6K3N7LUZY
cOsRUSinR/SrjJWvaqtJavKTHsZ/ioaczaYf2o/P9prtyADH8p8hrY4LoNXZG9nW/r70s2oadbK1
ykuKYsWiyaVwLxISWdBf2AqPjwVH7WczU1ai2TMd5+AkHkwZ1eletaoN19iHYoUzJzcI7bZuV6nD
6d6rvthjEr9kHvl8WWu/i0GQHrWtxAl0KaoJEP5Fa2TR3tCyDt6oivu8h7Ngq4dB4RahnR9E/bNQ
I+JYcPkyfO7/d2DsA70S9cLmD8gyTddfhdJIm1ifwMPF+lkajHaZV+yXdGwTz03ZmtbyZZRj7YxB
HP3zIA5M3SrqDGNh+XXqgjZA0ceXxxVLY7UV9NpSUne6BnXT8KzookAxAn8hfzN9C5mLwvFvtYrs
Th/HEyLRtbaZoW2HFCmzA/MMIvNAQB8so4OL7rT6zYfr4bapHH+0RJcKh1A0RLcjgtDVWUHAaSFN
tYUiiWqh0BoCueyw6Vv48Ui4/rPxc5A6N+KFF+/SKD2KdjCSuHrrfjI8kvd9cibPRNV5SvW9EcnA
W+Ph1M76rdE0/Y4U5NAJQnWrfNT6fdoChFIbIqF+awVgtsKExDJby1QLWbN0HcUdS4dewnbW9+T3
MkIkq7IQHo0AMsIYeiYMXx69sU9d5CLt57Ds2wfoT3s50Zxn0ZSFLlyE6VmZh7P2HrsATMB9dAfS
YZoC5yCqnhQBp2giTMnnsRKZ/HWSRrwjc9WxyObDBZ0WYrBBHuRYtX7kiq8aJ+j+8Hm3olNcP9kb
Qjbp/X8xqOVZVpvx/sU2vtCuVxbaSmVvfpj0hsB0fgzMkXjSXIkbM15kCdLoooofvbdt9Iypdu7t
p7G79uGPMIQ4KVqqAqU93a68vT+3ZWnab2zCWOg1atLJUYsfXhmjSQW9Fcsd5CWMPgaP3HTwq9v6
pcSh/hcJ9A0ICO0dUVlzwRFtYvqK5B0CktNm7M3hGvCauW3cTT/NDl0BruGEAnEShMxTXc1AqXFq
9n3GK0FytliiFV+/eXkO9QV1eU1DC9+ABPTpCfnhRClC1pORn0WjKESVkFbj1McwxlfeL842ebHf
lUEQFlkCXF8M+nmM4ND73XGoOuPD9zTfhZE6fRtiHPC0zNIwgq3wD+n77LHpLVCyRnyxqsC/6lXk
lqqRfmNBhWuGBfeiK7PsW2wRrYXPXO6rsE6/EUVZIvGe3KAyGedej8BWz1cNY5iuwxSHDHEVFMZX
ImUGQTXN4slNj2JUCH51axp5RLCEi7qW0K/UJBJ6D3H36mX/XCw5B4M3dyFG6TmCc2M3Krv7rYnX
+EOJNp7E6y7Z+m/R7JuVui7thEQBQedtXZft0uNQi4KVkz6MflKd7LSTF0NeNN+taDyPeRjferA3
O8/khNBqZv0dcY2wCvX3Xs+6Nbii2dK0KF+6XN2J69qWA3UvYZWE1lf2iMRHho5lXX8vSYu6ki3r
DwW0bpKpbFfEHTvHPEQ9k07fxuj+p/i9sATFBEgcCe7NhP5Z6WhbBQ2K514yk01cqdpSDZPh2WuN
6CgZcuKK3jzv+yvyri75gKhdeOns7tRpZ7+9+pkWXYKcU3Mvo6VZkCNY9GlVvwQZ8pFOSv56jMdb
VkzJr1EtV0HFT4mT6ioxiF5ocaQtR631rh7U36wKr5FmemD2g3ptTJpy70vmNnDei9YBLiiGD3kA
DxL62UJc0BqjuoxRUFjEA78NvR38N4nH7f7psy2w/mkTvcUU/T1O9GZz25dx4n5f7vL/jes5TB0M
RDkW+VCGGzJnGDKOCqlPBWyaaxQRYRJMx2KvRe8gZg64iO68Wmvkos+fLeJTERdPVYvhg6g14h64
g4JTLod6fa/7mZ9g8hf2K2B3CsQFvk0MFx1BieVc1yc/RdP9a0lEJ5yLqsVfbeIjUo9rv+F94Xn/
8x8T7XLNdK7kabQVHfex8xAHsb1lpOB28ufOc+PnT/55G4kUj9sper9Re+uln9Tuo0XUYVanNh/b
ZMQS1k/GFY4D2rui/xQDKlALS7Wr7SPzTHxRyTcuAiPrPop8wPtukF9rE1VRNMOxRkM79Xm+teyb
HhN5qu4dx7ev+qMIY4nC19oGQZNuWhEbDJ9ySbau5r3fnwNhn/1iuLjeuIixX64XVXG984QwIKg1
TScG+3nvP9eKceIGX+7957u7GdnAylpu/So0Hg0AS4e4bl5Eze4N41FOs2wbDIrkijYH6dVHz6/q
VZOP/kpURYHZaE5UPNA3ic4rtSiC+rvdGclBVrJwXYLMWhadr55EMSqts1IHx8CNmja18rSZsCH/
6Y6VXHfBU/sY7/geclSkvCFblCvTqbCRIMBcZ6Q3B/AiSlnhy4YcwyPcq+reUTX6G4B144lT9msx
KtjJBc650THTYNNxrxWVZp+btnbOqWGTvcwQexTDRKHPF0R5OO4rVYI4Tu1+j/kCz+neCTGhTju8
EKNi7Yks3Iu1MglcdsQrLeyd33E8Ww436q/atA6KE/U/67R+QP+x/KEV060cyuQjNcbvIUvs91ZH
sScC2/9mhB6O9APp397PBgAbuflaqYgFeEVhvFRIyiySqlmESKQCKe0K7ALwTz8Sx+lvoRZMOKeZ
ysGWrP7mT6PnEm819qK3VIZqMaBduZOMfLjJhmZwFHTinehllS2AnRX1VvTWSOwvgSkqm65IJrdv
52Dw1OaYYxeJeTKVsl7UtRKv5LkaOhbyZQDv9VN8HyBG3S9IdKneJX7wS0H1AlHD9yyxka/tcP3I
hsr7lqQ5UFLfedca21shXAGi2YnklxAJT/5cznuQY3nFEV/ZT21UPxtp9lBljvMeD4G/xPC7OHpF
k19HHxbePF5HfWehl2HIjxeNC92MvFkaZFrXsx814jbJRXwqJ10CBKlEyy8dHCeNjV95CLr8+wpt
SMpDrar7VGsVInNzryiyiLQ4pIZAia0dtDh4zwaZGXTtydcgfIvFTh+sh9os3L8axSDR3eP4DQRz
YFIu40uWkOMrCva9X+Y6/HmxeGdJPjtaE2/iQMe5U86nJ83OfhWcSj9kTQIEJrGW2lqxLTJ82wJ0
ym6a4lxNLOo/QAcnro+azhV8L/kr2+l3ZhsVF1GwCUI7q2797dQqg7+qJ6SgVHbKKzS9lWtbmeT+
ZG3roU39zMpnPzv9VqrM6DkGILbOLecnZgnVURRD/4/8M5QvY6lxTlmIDimfd6ZC9flz4Od1oS3n
q6EYVFfc4bPjs2qb2AHdI4B9pj76pY/xCGJwt6RHLcRObeOWqKgD2V4m35huq0WgZu3N1/qGfHdQ
3FqtRdbV6KJb4hfDwp48opphA6o0D99U2KPLLgvgKUPGQXpcaiZU1wEh761IHv98/FqX2Uus/SEk
vLOIFN8Vusz+BAktxxOBTSNCzJ8CzZ9VOMzVUtPwP8eSvN63qLrtTbn88wkbwi5xh7nns1t8Em1N
6Y/bApelZjJY7w0MAifAKFnXxOp8ihnOTtOe4Hbj6e7Xw3kgtMRxLtNgeasrFcW+wDXMH37LVrqO
mkecHXjhgvmVry35JmkwPyu98B6azBjXcodliJ5VHWaxPS+1E0tH2emwjyZh/Ki1dYa/Z2HcOO+A
ZtHt8LsUaA8Az4sVWhDIc+O1cXV80DTEII9qX+couI3TuZclFmVqogj0BO30OZXWDeQpF4Bvybd7
Cj5X8xhxk5KF2rPVR9GSVsi4gGDn5Zq/QLR5XZcv9ZD/W0xK9RHCsK+bytmKbAdonTdvCtWzNReJ
SUAYG3dMiiLEUnLTzJaSHdmyO5kZsrCDA+OjdMA/cO5e2GXHmduMxj89YwLAz66iGEcURv91oaq1
/VrXONt8jhY3EwOtDM12rwvxspm/4POrhvk2AyJoW9PXf8ix7J9KSdupVultCvYwCdwFY0Eg0rs0
kplfEbWvD3Ub/ZC1tLiqomgVj7DdqK7ECNGBOOuTFlgDDshchBQEmtsBunBp1J8+i8FyfvMswINN
je5UN6k/ukba/Bkih1PDAid36yJAGtdqU5OQv6c+oP4A+FAa94lfag+wDLUHo+xntjeAOVEVHaiw
P9jS9MSCo04vRmY8RyG+b1KH0N7CCCfokYRalzFGDgdOmaixBmmDvRx8LSyzkkdvsnFjClpvUQUl
OXA7t558s1T38K56V/SKopF++g7k3T8tEKWlMlQRMGe8WZTGLg6AR9pdg3ediahcrDyJe3VT5kNN
1klNzt+EWqizzWtimfcrETUid1HhtqxaewRS/+SlRXJaFHGpdZn7Wf9rjJT8gtYTnuBPsr+F3rpt
i2J4w/dvKNryvQlhYtWpht3iYJfv6CAEYZ69IVlXb8nRVWv0vMt3GYKpY6bNK2KH7S4m8cY0ydV6
AUAjkeXbMJbwtUo8/0R7YAF67GLpKY1882AXVbBMZr2fUQaVN7QxxCapDdg8W3nranEIl6xnI3zU
8iHGtB0dD0TNjBVsUnNT4wH2LQ1KyBSB85DnVvDk9GDI5ubaMvJdh2vHUlRJz+QoyTo2uS16m4zo
cmm9GFGunuICCxjRzIbFWLECQ5wnMXgwes27FHpW7Iaw+g3jWrqIpqQZ6o3etNAsOyk6TyzX9wKt
kXinxfbTZ7vUIivh2lLjHUft43NopaE5/VnVsUCFDBYfPq+8d4Zas9PTdtPkeee2FclNDgPK65Cv
zVL2XsIKnbTalmPXNkr5NYKlhIPj7GYzV0sAu65sEbGZcl1+tVXQZDz+N7u2/YexdN5GzUouk6yX
y4od52Ne1P1Bs71vnRfYj8Tg7Ue840pS/+GwEG26j93pkJOEySymXQAjRzjq2irKYdeLqugw5RAf
TX1wDVJwKpQ2STmbmsxszY7RbdpSPQdFpNMD7+5sgQAhomTvxDjRGyPcQVoRKbLMsTJsV638NBZB
eGgbHFKDoKyeLH4B5FCS+Gc9/Whm2ekk1X5oilq8NFPcuDCJLk5vdO/K9E1ov+Q9Z2orMtWDV1Th
Y2cNLPizum7aZO8oVMlPRoJUKfQKadV0cbeeCrndoP+3MZG4/qml3nuHgdmt8GJ4BlKYHWrfSs4K
SqZLKFGg2aPINXo7BM8oVTxWjgHSPfgtAYQ+RWlp3tqq/GiGLjuLvp4NtdqH6r2GwuZN1kcOqfN1
RocEsi6N91qtN2eVOJmHnVSF5yc5aE5IQVyDDpZCBH98WXuURkl7rJry5ANFP+mo04QL3UACCBxF
gkUq2g/5odcb38WMpSDQj6iTF1vG0sc/4jV3upJILELgorfk4UigmVws01NeYm8pWlHJMc5+ki95
6X6Wse49q3kJaKEwG5T5sIfT8krd+KFmP6CooC5kc8zfuiB+NGdKcQs2sVWH9GeYI1M/Whmg9QJT
O6ctFn3rmW9KjT+7qfbJRlRlGYu63AhfnQDXxLDlr+crpvVmWcMrYPLk2sUBytjlABlzqK23NIs9
YI+2fdKcprzicPeize1ouhk4stTZPtCq7DUlOumh9LkhHGGvJSuZLqoZqa6q4a5raHJjurbS05jW
12EKfNdBgm6YRTrRS2r3flB/E7WYICVJQat7UBsktERbGEvNw+CVYCOs3lzEc1W06UXaQHC7+qNu
AFvInFNpyvGmy3V7V6hkrR3cIBYtR6kPaEq8a6n5M7cRfAk8wqRiLGZVzq4256d6HmtNNbHyOvhr
7JhlDvOq9GGBQcIgHFw/UXAFJOeM7q8QUHRjC5k8V45bJFUqthN6lcubvxvtYhnpnGPLYkANkbfz
NrY8IzZihhjgyvLWaAwM1lXNOBl+DxdwTIvnEdUvMMJR+FFW07bV+8p30ZxfBlAbHybJ+T1UsK78
rnZ2ntL8VEFlENSrw5Xdh/YpkGY9SPDnBltxQFRtKg0P2pAhvhQW3kKfJepDcgDkkVt76QuJeq1X
/tQ7z6ke836sHscaxbQcQ5xlM7eVwOo5r3uehmF33WVLHCaHW5dY8SK0hnofZN1wA0ZAaCxJsaSf
eytrcIg86N5W9IZ6V7Hvwt1b9EqIYSyDckCDdh7swI5b2b7u36uz4xBOt3G7Fr1BqtboOIf26n5t
n0lrbB+rldmPPcJ0Fed7efL2cZ9Ie/FJFMVoe/tqLhp15AT2Wf8c45m4a6cS7CwxUHRUXujKpdR8
93QEEO2il5/9RNPQKDJqYGppcpG00l7EUVt8r3BpHv+HsfNYclxJ0vUTwQxabKlVkkymrNrASkLr
gHz6+RCsLnafnrl2NzCEAMhMQni4/0JRtW1mRTg/dw0eTiTEjnrZJLc+jX4b/KjfTAWteuEZ3QWz
+gSJEy9f6pFZfEtTh4sCv8SQtN5BbcpwXeSJeqlrBBs6xYqORlD82VR21ey7vkN0dIiOXV3hFQD2
6c+o3JMjo+h44MuDlTQpi4UcyuMCldxIG/pNxCWHsF0SriLL0T5q025XXoKjvWwCTb+igNA9l1pu
rgBkUicdMou4J6n2tiHsW1TbI2S37CBbcuMNUblycg17aQhDt7QysQC2Vo8JGqnkTZZJZ2tOYVmh
faOUtzF7tQfc2ZCbiTGkj8mRUT95T91wfApMk5fApGXvdgGwYTIRJZKjZmaMe69sraUcTbTc3Vp1
4a0yLONx9XpBsEI/pPMmm8o/G9n3aMq9/7PPZVW6U8neaQn36ahV2Wny02xHEGuefCwLUTSOKmx5
7Go7lp77VA+UQsh6duepVYfNECCazZXCfUeYeaFsYq3V0K+vAxxKfNynALuuIYZ2o2nPJams1ZSA
80M/G+VtxCc3ro1Kko69tTUpfrCArs+1ryo/pnGkjuHgd0lVKlwNDcxczdT8jQuZ/4hamX3oEXPZ
joGjXeKKSmIcOe2bn+BflMQi/478zx7FJfhWPT/ZmPNTpq1/7rPefVE6132xc/0KDb888wZzX4Is
IuFlK9lGDnqRrZ/gfX6X8+UmVdNt2TnFVbbqlqeDKAE3C9NBhgXV9sibmkswbxLUexbQFK2tHCA3
CVBunvIYePTJgbLy/3XEpB3cSATob4rhZjRoKRbo5GyUqcghiLQ4GbAivSDhNt7CrNX3GuXRhZw8
oCZ8hv51YYFkhmvH8n9WmafsBvxGLu1gqIRRava19Jx2n3lmclbHEJixiFhWGu0CdTBnp3px/Cz7
TNZGy6nUho1syoG2chq87T0V+RMOk5shG7vtmBkJucd/9RVGwlt1uGFoBT/WmExKoogCSWWgrohZ
bv1tgmSiMIlW4FJXoYavw7wwDrwwnGwx2JD/rKDJTzZ02aVI+MUoptS7YmjifY6uDM48+NdqAuZn
kLVPSLrxW1RettY9BWJKBU59KXdhCAog1aH96hFbn6xZfF9T1c/UcdGXnVt9ZNxbkvDhZuO9FRYF
K7diQq8GYuTCsYVxNDQ3fxMqwuGkz429NTdN6v6rqlO8rRyt0B1c57pabYKxVtfKYOOVHmX9Ah7y
dI6s0bsFlnMZXDP90gLB2BTuhOPX3NSnauPEXQW5JNFOfkxKPKHOjPyAiUU1z0K1DlBu7SZzNYRV
H1AL4J5TDBCyKtZ1PXib305X7Wodpxql1twdSo0xoZ7xBR1F+yASs2F5WKhEwuh47nhAxM9yChEv
yj/mrBzflHurMH4GZuTfXKr5lP52hql7N7lxWmTkARAgSf63T6u+gtycnuUhht0ZG0UvmlWvaka+
TAK86S1Vv/RW5d0yx/GpfIphKScPVa8dWBDgHNjCcqewqi8RgtP309wsqGgv0sTKj3K0beBoVJPi
wqAHKiEm8TXoUuNstnUM4DQ+iybRrujnU7xLACOhwrFQi045ORCQIPJnC9dxzTccAqyLbSffZLc5
VCO+sC7aVvMsyJAGMJz4Sy/MBrBK8kZyX/uCsny6DttkAPSGGKJS7xATzDFhLtt9kFrjLgwHd232
rfalr6cnOzDslwqtnqdOxahFnsIKEmsxOUp6zngP3f6vU1fJLjKUbaH2wXIK63YNOVqzFkpdigsr
aATN8aBY67EqLrJPbkozqnnZZgmgutoK1zo4B0Qzg35TGpURrhGagrqsB+4GJCrXpY55GqYbOzMV
2e//2EmsJv8txnZXK+4/hsTcUzOEqRqKtLgbilly/rFpZnV52eyXKGBm9/1HrxySzU6DipTh+YAH
dEx99x9z5MR69TiH1K1/HC73xHyOYj6HVWQwHEu13o+pYnCzWOLdHHXK5rrt/AKqVQ69/bsTKu+T
LvyMYyde5W0eXNPSyXdR2el7S1Gjc4hQwtooDy0iMQcDXtNC1Uf/1TJEe+Zd9RbWiv+au6p6KzOM
ELBffZUTFL0iSCnVm+xKPB4oaivOcnoNSWdRhaN1qB1qLG3aUfBQs7d8xBCsHGIq9HNTb7Eo4ZYm
sTk3faexnnypP0orjLz62jrDUY61o5G9tCbMWzFhkjtFCMmU6St8Wx5MkbONoDM+y5l251NPiSae
9XkGMlitFnGQpCc5mEJNXtZWjMm7EoDYicHlGmNibwCYx1cLdeArUnzp2SePIlsdrw53kYHaW7Uk
TVeyM4OSgFAXBCKhO09Z2eBZNAbukz068Q6hh2+y35oHHzPkHvIHX0xTqXay5ZcRi6YMYmmtpODt
K42caaEgkD43ZZ9RNeYS2tK0gVsH8mEeICoVKwTJ42WvmNGBF0LPWlPD1QEDnFM5b5y+4v0WtaV2
hKqzMKveWaHuZpz0LhRPjgrYbChq+2uAQDqkmPBnleIkqSBdcfMolCFegyyEaivxq4dUKWKPTGmD
/jA5bvuJoZugEh9YR2dec2Nbpyw7ynsLM1VxahhsZ4+x6gx/a5OvtauQO4vTV1QX/GPYAcyLNTf5
2hvxLxP53GfNysozdCJ8Euf5nk35oPNS8FkhROl0JPOX98oLIb7yAoVgb7WNfcnnVorCxCoWrNrk
DJezHTST9LlsjuFkvlQfct92i+DVQWGNXGOuHWRfooDXNq22XsmTVVhFXsYsOKqh69dL7BieWZwX
Z/m5VWT4K6oI00Ye2nW7QZ8oBY4uziwEHOiO+uIdphVlxNYOz94wcDNmzRFH1e5ZttTiKhK7IjGP
XjIev4CyVWIEbZ9qYfJR8b3A1CvxNeRZvHVtvMFcNTJOKjyBTeLEPl5PQ7xs06L/GmnRGYIfOCtF
+cWyX/wy1Ph3nFjjcehja2XFZXYNYj+9loqynVA7IP2kmyQAujHZBvyRqB0y2nfpwVJHclugHLGe
b95ZNhpXvQgumQtIMrWa7slsQbbJwdJpVmmNNUTWwoStzSkE3UTYM7b835O5Tw4U0aVNwvhZNvp6
lucrUG2fp8sulHa7TW6l2apDuwzHHgoqqBW2GL7+PQf4vG01QXfFFKTnf+12206F4sdL7ho0Uf9W
5PMrL9MurI/7tzBJPh28MvixtO5tKpIAqQ1FPHlzbdV1UW0WgpS5PJJ1tA4H32+O8lDf4zaKSD4d
5LGF043LrvWDZWY6AITisDmVXb0gCx0c49FAsdsJazLw1MQWZRhYG7i9M7Hat99ntvkyh4DwGsV1
RUk2c5/d3BQ48mLhbumtvjEUUpOa2ye7ukQ/Bzqhvm8N3dmPSGTjTGjBf6vUGlYW0jnwTNqLx0p6
7WaV9gwyTGBS0IWvgB/aJcmi6b2eNJWyrYvUAPU+bpvYv0KG7BZq3D9rapX9soN465NTCBdK+AVN
JLQU/P4ZJSQNo5mi2Whwx3+5aXPtw7H9bnbiF6VHfVPjdbLMQke5xk0XoOcqlFVeZ8Gz7EMdQ93C
8gqWj74WZwior82n0NMAHXutsM96OtxPcu9zsbO3VYqt5d8zuan5SZLXOcjzyg3BegilG3kr31c1
Fs3gqjEkV9cEcSVS2NwKjef+FLNQdaRD4dfG2HgOrR5mVuYE624eoLpO+rb8ppj4mffqUB7iqfZu
nqr8lOPywOnvgcSGH03bfMcSNLxFwg1utp/97ElMAKlAUH8JGq1LC+tZjo1h1XFRYxFm1FhOKX5W
b3y1LrGnnedmYYCo9QQnTs6W5wzUcBd5Xn2e5k/wS7s758UE546PquZbwxLegAan6kIcnE9KvqNa
TayUNvd2UploHePU07r1UR5BrOQ+2/vHZ0xKnR4DO/vx+CtgTCVgg8Ju9egrVZJrTRSaO/ld5PHT
oG1GS8XCav5CHRJVZxU6+OMgQuNy54LehZQS+Qc3Fb/u3x1CJcooKamHv3+K27WfmZfpR9kFia5/
BiEqG/KEms3vjVvDb1zeiCP1uFoaJRpSpoUCr99OgE+ydk9Y17z3aWjtGlSgsEiatK9ltGkQht2j
lFXvK1UB74rKzQWpGe/E7ZHxKgMbVBu/AbZpX/vUGNewC6eD0anOs4QMSQjQDPVpzKZ/LdLU2pVc
V1srMKaPOiAhMJ8hdq2UBJdOOsh07Nnku7ifuvS/Ba5jwVAOhjVJH4BCM4CocYcfI5I5e8rNPWKV
YvpUsTUoZ5U1w8TyFfpdc9b7fnyaNMAfrp7oy2hE8GaA04L9CVjdJ5gGMcttPV6Yc3NAyO7J1xrK
A7CbIHpaHmvbsj9OeBBXC7krN1Y99ih7/h1x/radJh2XxMDa8jHHUqx+kZG4X1NXx4jXQfkKdY9/
bfJ5lfpojpU+HVwjvk/r53WsEXGbd1V10IwMQ1onfrJtqzuLPOnvG16YYq/54eujS+5FM4Wgt/Xv
pY1GkRcSecj+PC7Ji8rdslJ+Jq6odve+x4nvw3JOoQfjprcQe/eV/g0aR/ll6BUCU6cx4GajJ4Xc
V/oUI/myp6im7SrLGs5FJrJ1kw31KywWc2GUOE5mAGc73qo3dKoMxE6nW5mQL4d+5UPmRZNSUnvJ
epO/zWx9RybU+dR8FxugfHwbAi16go6FEMTcP+YUN130vI6KobaftXrvrrAbPOQGL/e2VJxPq68h
vbiK+jTWjf1K3mgj+0sP5rMeQcAG87EZJ2zgbKHWq7HqvTeNF+zCCa30e9Xh7qk4II5cZdenYPRI
H0W3oqrrrw3FKOI8s3rlhwnXU57HF68xg53pimkR4Um+ihrXRi4F/dwKecz7J9it7r6NPkUe+QlI
1BxS+Qm+sptyKzrZaamsUrU3tnU+QLCfPEix80bvEMHI02DYqc6Q3+QA2VjAUGZ7lV1O1KbHyjV+
yvlyApnrYB0izbjmhsPMx0yKdy/o3oJGnbaG4WsUJDqs2FTvs/JydLjzEWjHwNVyH4WxbT43KWiA
3sTJ1WteyMmNi6wM7W0eBflHmRRioWCi8uQ2Iv8I1Ibns2a8tk47PrdFcZbdvRD+oSl8sTQMO//o
8yyY5S2SrRwdS8tYVHBcTnJUnbJNYXrjyzjZKjJC7b4dbQ8je55EAQroh64yCiBFtbjJjVEjD+r7
aHDLJv4y4uYC5ewd4Kfp3CoRz9hDTmqoxBeUGw2FJY0FwGHhW62GdGEg3irfSDfkaYONNzctYJjb
rM+T9X00joodiR0U3wLBGs1qxF5HhXMJnLt5E9BKDpWRK8gDMgrrMzgBOucfM5+qRvJmQeQebz2b
gq08ngrAGUgaKHkmiCodr+gUH2XLyh3qwGFx/+DZQ+fVcb/UajmBvsFQgfToqzxJwO/ZZbjPyMOw
+cRGW2uee1wuG4hQJXyqta5Eww02JBQedew/OoXHXU/Y+yOswz3xPlEJ6T8CLWWWMcueQL2732qA
ypBGGv3qTPkFWyFlWTeIq+Sdkm9Eq6MMW5vxPjOIpkJeFDhS+iRjzMi4QmBHs3gAQWRUrboYvNlK
MW1qyFhjf27lJom0pzK9cJP250e3bAZkQba5QQQsm7lw+7PckxvbcgbWZh526vOJ0HHgQSZ3fR0l
qz4d+lXlqOm+prC3nWO/Q53Y6mmcnHTjhjo5aJYrSzQQm69qBb/KLYjpG/E9ss3hF7aTv3p3zOF9
FtnKsvPfvMV0nA7DxN+YqtrcgkB5D3rP/wIne1qRzJwOaTo07y3VRtO0lC9aHAwbI7GRQ1Rr5Utq
bbOmT7/4K/jFFrp3df3e5VmzFWnXrGUz7uACmJUotrKZ14GPFHvLa3qe7BSKvjARpjzej02yb0FU
uYspaQ/YMaagQdF6k3ssoD9K1wx3skv4jUV9PMN3m/Tja+l8l9krOAHdrW6HjWyNArYHxZaLbCWV
P5xhqn6TLd2srFPUxzMkm7RXYWnJMdZBtsoUWRgZ0z5OZxbJnEALKjPbmSOmBXKyn7U+V4OlruVo
EsOVUo3Sun9qidTgCiXQEODcrDhZ1yi01mG7l8dSaACMaCIZKpNvddiLRQmH7iRHXXf8QVK2Ostv
IZT2mhsDrkG1YZ56KguL1C23ExowvxuYD2Tl7zva3ANIYVPsgqrCRMAWXBM4poSVZh31nso0BTR2
heDdeN+V7WCw8h3cuSOmseA/V8XY+QeJRyv86b8wanJg0LMViEAcBGNli7t3T9nB6b+Ybkktj3o9
ZcNP4P7ZO5khf93UGAjmg++QwYNukkHrqfEPsJqLanbRxoTGewlC9RarsXkCn9rciqAST1PXnFs1
FTfZNQrIjmWBxqZs8taIjjxqD27vBk9WMpEjlbueUI4pz5G9bAVRQcw1zsGGrCiMSpJqzzle3YfA
RUQp11tAWkr4Zw/S1589ORqRKj//v+f1fr9RijgiSf3fZwrm4/9xzv9t3j/67p9t877tkhajPtaL
C0N3e5BsHl4Ds/xa7ULvrN4d3NG/C6XJWcY47gFTSXSfGmxaXQdGVIre/6JW3VNuDfrLaKBkbUxN
ATqsLD+MEjJYUWQ3AMLei+WJtexuTNDDQdHg3hu7OCckKZSBtIs3YxzX12xKrwSw3tbq22AJlwFT
VqARVNPmNpp9OEjIcefRdnP4yYWBs3KPwYc6REifCLPdddIVcsLTFLpQgP6cn3JBqL6zUQFdruqa
5eiE5Osxjsvo07OW0Ww3mbdDchyHjKbnjZ86FkH3WeE8S/kzq2/tP7OGmT0nz+UrCvfCPAuHL3kw
yLbkaBX1n4MyC2SYqk/NDvOPflNZbx7ylaeaK89CGeetd/ThlPROZR0Yyxp8B1VRVLtw9le2pb9y
Eb10Ze8cZQsDJ95TSAAJ7pQtTixYJESNdtRsKz8ZwE43dp0mr55S9QsLTPxPuF8LFqDN77523wKt
Uj6iHkfKNnfzS5YW8b7yIAKjpeddCpNAd77VPvWYCEQdm98idjCjapMf48zA8icN7SR+lo38TFIc
2lIIxV8rpLYX1WyaiZ2stxtcfLplE651AogyQ2t8Hs1GQQSkd9ZJNvGd3qVmbt0sMj9AY8kUhzht
RqPlPxUqGGKna37adkDRA1RwA+afOMSejbTkJnL0H6HlusfaiMKX0h7LDc+HaqmSepxdWUj5kw1x
pu2kOx4JZbf/kofFtlOy+KdqYEYosrp9IWulbAF+jzsL1OFNM0K4iPMUf0RbjhLFVxKB3UoRPdnI
uFFPsUZ2S83t52nif46Pb/IsXEDX+IpO3xQPzx99YJnvi8I8dggnrmp0Ub5pbb8ynb78dGun3apN
CjIdOOIH2bSNnFBlBR4Y8ylTWIeK3yevWqxzTGzepJL13CoAZz1ackwPVcpljHW+YdwgPmdHJ9ZT
JHxwB3CBogAYq4tzONsYyr1Ruhv+HZUD5exv+JhiZZCDcxb9s6U1zwdng5BThmwMtVmAIHS2ZbyL
VdU8JXOL14RJcRAxybruC8CjXnvxiWWPAinTNUa73de6y5bAHLMfY/gFAhmMjfk1Qio8WWg1Altx
Nr9zE6vGs0S+QeTm8a7J5EgXbXVz0Jcj3ibrsQNZuBboz+Bqbv9HOyvLLz5uZ+j1oTUBFhTRRKk4
oUaKccBYYvvQn8DHk2WHbOvo4i4cFWOL2jCmtZNlioD4rRLnQPuIoIT90loxw0+K7M2rudtUvB2O
8VBHT4TS6RpNsegjM9t3w5vEr2TOWrH4+lb1urY0WSxfR9tM94rthTsjM/XnKgHw47dx/M00nUVj
XiyRhpQCE20fcFGtktEIviApQ/5/IulrKW5NTJrdZH+f6MgoJNO0JcLlvxrqu65S29cG1c0no8Cx
UU5DLs1f4neZHG0jcj7K+OrMHxI/ta1qnkfMuIqhtl6kFxn2WB81yrx3X9Zh8LON343ZWg6WRiG2
tgsYyphdQNTZ48OwSx3tZi76LGyUZN33JJcUT4vX9zZYhU9BkLuXh7haha0IEsvndMBtnJPYBouP
yg81hGMw7VLWpJ/yqwtV2Y+vd+/TAaLwKrNipHSlNao3S7H9mZHOKm33Q8IcEnZRoms8j8uBOFaK
DUincflnupzpzxIo7t/psu8xMLNGpvh+TtkrP/5x4vt3+HM+v5scl2UAX1DOeJxL7rlrgCvkySvM
aDq81fcR+M19XhQRMitIUrkRaxkAXVfZkhuUleraqF5lA1fm1y716/N99qiXS73r0DicDxapH3F/
m8ZaNn0VtebJQ68sLVFfSSbd+MB6Ol0N+CDtZdNFKw7pkfZWccHeZpKS7E4s4ez/cRBlbNTO49L4
+D8OmjJSwV7SkxqfIJCz7vHX0DzrRZmZ3tXwsQP3vSZdyYdiHvmbWAz1ByI9yjaFOb11fHX4rGqW
R/PD0XcxT1Ack6pAEPjPDaH1QswDg6EhCQ+c08qSGp8AaC6LzDGDpxgI3JPca7xGX4XtrLnf6/3J
NS9lmaRfo6h9ntrZ5Pq+RTP+WQ6o8BKXVdx1L7FuTusu1u2nVIT5XmS4IJi8pp/kgJwiJxuVUtzC
1n0GeItP4KRNL/g9Vts2yHXE9fzwSm2qJ60j+u8RQkWGnjk/fTvBS6cAQWbzS/itf0mbIXnlBi2P
mBuIlXT3wSCc166XvAbC+9M/5L2z87ijWDnikPhvD0Mr7FjSTf728VS8PzVl+/6A9Cssa0O1p44w
K0C5Y9udiiTb9AT/4frRJGfakwRqxEY1HLHEWr16Gyrjz57sCxv6SBiIpYXyAnqi/lqg7YaCWDl+
1fIUVjG+pmc1dLjEuaIW4awo848BtVHxoKp54ZZZv+4z3SO9FI1fCZwPbYPiRQtl8CD7UbWk3+4R
q2rre3+l+6Rgph8gGEGNox+7kK4j0n8EO2DnNA9koASjJjYOve9qzcEjO36AV0M2eho3Fk6oi6Gt
upc+h4869tZ7QY6nXGZR+zWOahzASr99iWDRbxUXsav76KwmquMroJNjfYmgea2USQNJQ55ob4J2
X+BYNVwH1VvnhW29mIqwXsYGdrdZueZRNkH+5NvJKptVZ4TWCwm7fGFPwt67KsEp6xiY10nKQ612
qk1aDeGLLspkPymVf5dqgvpZrHJXNOsMHh4Zsx61y7x7D+cnZGho5B6tNNpwUQ/10fON4RnnBcQo
8KzZIOHwoidUf8o8MT90/Vs3izz7jWnvHFDda9n0Svs96lrnOcf75BLha7OQ/Z0OGUKZUuPQqaif
aGHZ7uzMMvepmf2QD7bHI7ZMKONndlWjz8rXsrvIPhWWfqxSES8BSI2nLptDOvW7DJon7HkODp5W
Kxl4O3kQLaMNhu7pS6+OpK4rN3nJUfpb9fPeOPfJUaUXf/b+f+ZhoPCsjzCFykp4XzQLNFiUZD8q
eHCU1FX3koqoOQpiJcSw14NSjihTCeMtDkL3iBPzuJAR1705ELNayCSO9RS/+2pqrWKNwhepXB8Z
GfKDKOU674EwX4vCsH8GuX1s47zfekToK8RAVGiWA+kfJA2yE8g5gQAheyi9wIOc9xSyACvM6M5I
UdVvEbJK8tkwqpq3KlvRHghA6Nf6gzRKlv0q2hwHq8wJTM0Y9xT+zHD2BtR5VnqDObxich3u2hyX
H2+qpte/E2ov+VpE6fi/TRDBrzbuprO8fnFHTFY5xmVbef2Opl8eRdsWi8cVjyrJyvQLHBwEa2HV
hI5BBNf9TFm07RPV4t2YCJJqFPV+y6hRCISrdGhkzSYhRlwqNn5OsTrYEBcEMuJUhDLiJRyLUv9S
t1Z1hD2FxDz/s9DW7LX8vxhju1J1v0b7Bphx6ic3idKTm64HnoNjJWzPGdKnG9T3Y92qvk8VXo+z
ArjKmukbpo3ekmstvlQjwhGKHRmbpil5qYZWuJDZhhmWbab2q0nt8DV1Cepn3yjZakW6UP+jVSrp
tIlVM9+wpESLP/9Ioiw9zykDyms8/70QZKZexO0GASJequUwLPK2E0/yHctB0DVwTExftULBnWQ2
c2mqurlvYm+sQLNnytYI9T991rwnB1ro0KumU0GdabPfYB16T+hV34a5hdG69eLZ+nXyp+wsu/wQ
ZnidCmutjHG+RC9ZXytRjEPsqPXwD+Y2HB//KJXRTekdK3flJreVjzr1ql1V40Ez8M5cJNKl47HI
eIzIlcZjQO5hmASgxc2fqfPzCkbCw1jWeDyu674mWVgE6Q5xI3On91n1bKVmsOQSyn/GpJDmu6ts
HDylysK+Rn7srUPS0e+VEkHjnZQW5a622MUZav7k2uubG/blttDr6jD2XnweKRms7EkVH5XhvkfC
9H9pDkuWcnS+y4OyYfhqDLWylmmDQO+bC4KP4SkpAnQdackuOSj7J1JxvcxAyFFMBsLT3CdnlGSP
4Kd3+VqGKY+NStDPK7z9UYddcI9hHK0yTrjmUrkoveFT88qDlrjTi9lGxQVEWoqFeD1+2qqtro2m
7tYYuejoRP23eCpRgH0a8KH4O+bOZoePpj83w65wlkpKxCgHCi8WxO9+vuK3W1hW7n21Qg8YSYZq
S4O14iWfMKUP9NL8nvjjwkWYBWcs7Js0IJMhhhxIlv/tS1pDXbQ2TK1CoMqMhJ3x5prmeIgHiOXS
EcCfm/8YfTQJpv598uPYKnfWHuoDT9LTQG5Yd/e5r14ePXVlWlvT5JGuzayIx0CXw6YnuG+3rRk6
F4BAeBm89uDgFgmJ9aOYm7VidJsmQQpazbXgFdVg9ymPo9cGlfBX2UWWfKcBxbje53sjxTSYJ1s5
aOqjtXdnq2h5gOXUxg1BWDn2+DgqP5Dnwmx4ToVY1MD1Eb40f2co2Aaeln0dSFCCl0N1U1Ah2xYo
PAAEQqqzoYrJb5/Fr6OHoBYhTfpDJ8IAqdPtWsus0MbojCeNEl0/UybKmUYhuwAz/LPLpav9O6tL
kh/Uda3TBNDsViGgHFRG9mrpcf7Ku/Ezh//xJLvQMrNWZY11uRzUMCAC7g0Yj0qDfctVckjpkKx8
JFc+mlynnmi21r7mi324o3sCw1be1IbMo5ZbR9nNaZEtnw+yqvCKVBAuQNrkHCULBLjYNyR5rIM5
80YQ2twkDeg+mQ1TACA/574JrMWpzJ1MjskB2WcYo7nzYgSwmxwVqDGegJNNeHDNOb+kaqEfWf2w
l02IWtCKoTf6Pb66/5imhVBk5DRq3qsqhe+dg4EAx4bwvAPtp3HguovUdhYxUeMPAeNn0Ar/Vzei
CjQCmvJUmC5qCEYf2HF/GC1nAWTG5DWICv8ZD65FAt00osDU/NfewDWiKGnwwvO6WYSA0K7yZZqi
C76IzSHZy6YcYGmt7N00/FbCEr16dYygdhtbSCATzi1Zn7lbYxLqUsabZuWFL66G/1vohxfZlThP
KXASodkkXfXSxhoS9PdC9OjYOf131SXRmk9d+AIkONiDGEq2Kpl20h3KtSy0apV0FWVjIpCzJXLz
jCCws9YGYl2BZdO9L8ZEkSK2pkD6douTnAd9PlqmNl68DnJlJ6VGvJ3IyXiTTewSu/v79zEqX8Bl
tLC4HeqFLTM1Rsb3idrql56j6LMEl16sNMMZIc1Q8US2oLl5yrCZBgdM5txSKa4fR4htZWDjsmrj
2SP/l48NqJ+1qcP+e/zfa67nzfRLMWb5kFAv3H00o63UXnRiYauBt+oIgBa8k8RiSNL61gMKXBZ1
ruxkru7fmnPMKZsayFU0DpRgh5g2QWnXaafRTrVTSzlpK4T5VbZkfzrpGC3I3YxieD8p49GZ/Z99
BS0OoRfl2s3r8MnOTVbLcgQlC39NFbtccEvA75vLTDKe8Qe/Xccx1A1WDfqbORTroNecb5X77APl
+lUHY7IAOe28RcD4WIgQ1cSlr+2HFOmRDp2fKzwo8rbEMZ+JH7yPTemcSbUOqzz4TSULZ6e/O4ry
m2tej7ia/wwp4G3EnaqLTWF9HAyutCkknY4CreARYhp7SeTNmmIn9NZ4qYjtrk5gfZXdbdKLbVf7
yaaZWcBJltaLITOK84yvfjciAVAz6T/KOi8OhgIX3PEckh5gYn1MEVdZGzmHRDjma6B5J2Vef+ad
qbFqqP/0z/P/0T8aBJyZbVbfG7/kNwvx1QOg5ti8IYuqSRYdr/WTEQ9ISOe9thZBSLVqVpQmoT4d
caqjAj83R/LcO5yewlqsDDtql5lcBHZiZkj3xUE2KytGn0pRvnVaBVDdh8G6MHMlP4DVRz25tiM5
KucGboQBKqiCzb8FG11rrkbVrJaPPpk7gVMDL60f14M7i74nRMbzHSHvFJ6lhGIOuLr7XTIPCENQ
isfp4SD7NEPVN/e7Lm8LAw9vDSZXjR5b3thEePNeNPcBu8bAGTnMRWDH7jLTw/qbH3eroG2dnwqW
ezhsDtRZI93ckFPCwyCKMnIiUG8hLxvV97ser9IXE8lCUv+ZbizJd6o4w8yFALK3m5IS5wpDaP5B
Bjez0fnqFUJZ+DKGrIXlaGlixkKGeRcrlMCA/eWfboqOu53bP+3KfPY7r/0om7pe98PYnPSy804A
GJExVpXFZIEYboB7fWh/94qpfvEpdjwPvWFfSle7Snsj/DDtCzLDVxn2+KQV/oet81hyG1nW8BMh
Aij4Lb1vtjcbhFo9gvceT38/FDXquYqzQZQBKaoJVmVl/ga3ZP2a5HmxK2sBc6Mm8mbZiHZmUcw8
luboBB3e5EXT301tCugxyFygo8mTOdr5gS0eaa0/sbwefXAg6R5iSAZE96CmgA2A8Z1vmLSIX2Jp
6+sy+/IbOzj7qUvOpMNr7SJl63XxVaFBhKIlGvbfw9i95Jd5zu44MiUs/Ejw9aM6HScN9JISjAUC
OXhIzPn7BimJpUBQFqEdo99nWJcsdRzFPxHDJRkPbdu020eIfnD2o7BfqejHw6gI3H0Bx3AbDymI
DfvkgujYOGHhb+UBKYwGiIFOnV96bYpep25tIlv56lC0P+cC3OrtGDW/yA7I8VptC1TN6W9e3NLT
Gr/H4dZNSxLmU4HvV1Bki8jTYvCnKEdmlq9WIE59PblQwhTPtBzEe4zJ3aR6AnVv/gWaU1YfgwHR
kk5maRyVCDHo1Gnf6wpuHzpHUvQGVRaGFA5Q5tL6H90Of66NHrXvfRAutVFjD0QymZC5ohh4e3bL
oroUagm0q4JHlMy4HfWtnf+Efjp+gTNJX9hTi3Wahek5yuz4qFCP37gDycukiKYFwAwAYEH3lBZu
dQqMqTpZfqAsM9sSS9n9nhiouBLlzzdiKeID05jran04jNivzGnsMjODLZU7iOgywzRfpAuKWuR7
1qH+BHIMhu9YX2RciWxDsqBUbewRXGqDpexPY27sQxaQjYgnC6Zu1eTKLjLMZhlbbkbWpBH3+KT9
Q6YoPcNv9ZaI6CmQNRplQ5WhoQDHahNl0woFAXEne/gv6YdYTOTN1ICNPUVhdTHY6WviY78SKqog
XWV4R6EEytFBp3fYy35jdDYwjLB0F6Y3PXMmH5f1kBWvORs0qxU/HNkNJvJ9Og5Jlyi18lcnI0Pr
giFxK//aeN6rHPUyb9y32ghIocbzTAOTvwOMsZHfV5e21ylqxFthEHMYGcTLfP51iGwC0UIR6l4f
zBKd2ar7UcMjD50Vqd/0p9ILKA+9PVzrsbcOUdroa7fqw3e8wDdWbIAaiVXy+mNYrV0PK8Q6w7xk
zmWJFOhtlXu4fyFkcXQieO8vgMmQDw6Lpypv/YuY9yArbPqV43AQTt0iozbkmPuiBvYs/Q2AqvZI
+4OfmCflC0SsoRu7nOtWKwsY2ibLOoJBAyue//bl/EDCHyyRgUQBRLLRcKcfCGbes+IaT5ATIWPp
2PuyaVQ/kkct6SbKXKiBuiFpUK1LKrRZhtt4NZEvtDqhX1SIoZcwcq6u7f8CzOU8dKmpIxkM1EOl
OsBal5J2T2vvlKMjsIkV1bzPVcNYItbTvtoJP9zRbbyfE56cNwiiIB5HobD6h1LpB5wM8Ya3ebXs
Hae+K4D0TYn1aRYJP/15UyWR0CyyyCtvO3BWOziEWM6nXBzkxZrwqHb0tLrtwvKO+T2wk0hXakHx
s0ktoizf+BW54qDbjv3RWXgRUjtIHmzFgqRdmzkZlqo6JTNtYgiN4dFrwHvavZm95pO7ttCns5/S
Erx7jq5XK/x1n9gR5sfIHwIzT+qTM0wlpZ7ZHRQtL3WMDkMdq/ora9c6EQ3LX2Sn5FQ8EyVeOPhW
r41XoZXlNf8lB+RFcvmN0VLJ43bhbqqg9ssxBe2vrSjKXzl1kjYJVr1uD4DP8RYNON+vZcJ+Kual
pD3Wc/Z2dnQQjikeUJm92dzCrinXCcoTa5h4s+98rcCH5E8Rwa/5cHu0ek3+TCLj7zU6/ecw8jfo
9Hh8dLMk3thsySfk8PMjiiHOpkGs58Ec+nDRlf4D6HDb2McOOoBqASDQ60cWDQ8XeKUZ/A3+yCDo
SkD8se3pFyrcHDs0Q7CcktPhwX/HgKc7V+wne69GXU3H2vZ1VNxgDduj3Jlz1yu0eBGndXmRs3V6
T2Y4fsm9KLsCGXxB+z55Na9WwK9b1uHULCgujeU9SZeZHgmHp6G/Tcl5KPBXFGX8uyDGogaAcbD0
9Sw4yNtJMog1lu7xRt5rjU3LT4g8SyCS9niLhGwlAF4JXUE6RkVzWkq2Sl8pzzoK+N9DwTzZhFp5
hq9tFVT4WdcuMjSFNAG3T0nxvphjURhS4V7NjAp5FhYCW7f6K7/k7S2s9RQ0TSrL2UJtTBYJ59gV
KKBirURdfd90pXmdhq3MmNfOOO0JFSAMy3x6av/bnVEKThept9m/bnaAEuz7NEwPihG4P4gDnAkc
JWaGuyYRJULlCYVTaLwXE3O6ja0aD0Lp6+2gIqkud3LXKn53y77Qn+EWP45seBcrb4AnQPaT8VhU
Ghh4FZTR5o8j52Rv/qx/7sRmK73mafae563AKtSgN7dyRKOvvh/+bn3P+vxZF2Xph+yu17ZFEN3R
APxz2javaavGeyvDWYAlwXyIRTdg6uxZX9xK6Xx2deQ/mcdvReWn8PM8ND2+wRi6IINSpue/MBqy
qwxvhro0c6f4mjw4xwa+Xq9uBuJUKx0FJ3tV2dhDbB6BtfhHsxbjtnZAIHTeyMnKrOMXfUYPeXae
/eyhi9WaNhdLAfx0atk+1ppxHbJgOId5NZz9+dKOowJzubyX4/KCIW0MhjlVsG0dg7UxOSFQbooO
oxGKwzeKu1Lq7upmqG9InLiVsoCCWEo/G9bHWqvAicf9/oYTjzv/hhNXoQvh5zsVAGHmN89Q4umC
EMnhCXiyvDixQu7HjdNdCk7hNqY1M+VnckmxzPcpRjxekSuMryq5+XkElpRPTXMQYPpy8P0iNJ/R
QJuzqp59clq1wZ6hbDcASOzHHtALOErT+DKpZfUcET3V3w4gHGaVY+WoNAZ5rSFdovpWPAO41O/8
Vv+Uw+UQ+ru48fu17OaBRTo0sd9Nw3nQCdThqIXpj3okvJw90CfY4ZhIRXgdA4Yh2ecCmq8N4yxP
XGIGXbeZqe++D2UIskxkMeaISc64kqDWtuVJTa3zxGNdYppiaMdbcwyxh0v9rFrLwdtMHYjjf7ry
NSJKYYjA+LdOXRktXeCt8wPw/b2HJALGRe5o+qpIJ/AVkyGWdohRWp11r3md2TuM3CpEljmUUcSZ
cTR67cJBm63iUC4msxGG2kl2FaFxqtXtLN+m40Spkk/U1s0M6yvfRRui22Yo3akmGHjOSVUEfV++
F7FebzFuMTbyNsqFh8KGu6k6cXX2zcJfco6oD13fBFjNz/i6JPGsowmiu54ZLeCOQkpKW5mrl5db
hr+YF56m/T3xnfXPvA7smVlHZLrnUIuNITzXegn6BV3HrQiS8jEyQbHg4ph9KS0yxUBlPiw1GGYF
kvZsY4SAYgAM5g5k8dsQqvsKDcRdXKn5VmnikfO/8BB/tJD9UsytySn5sXKd6b5DUoJAXH21Yg4h
NcX9lUG0rKZGgV99/uxNLlqKiptCSZZNeygsxGM0b21QFDz/ZyZXjPSs2Hxcxrt6ll2Vt8h+WBX5
WoM7SrD3/18m38Gw3bPe6+p+Suzfb/r9Wi9M9N2glM9yyGVnWKsECttJwxkcBM6HJXooYdVYHRAi
IOT6f+OmKKpDgUTPs0jC2/1ZWCkrDffI2/h8f1YKEjTzuDq/j7x/Hs+9MVkXMJu2SHuEj7AUOi/r
Htv5HJq4AgtA+I3bZh5z3ZxjjJf+kJNjpHbEKwFkdDU+yxcVRd1sSaRFaA5x/0DdbnnTAG2EFV7J
K2bbqnaDlSva+UTnc1B1Q/8aaF2/roqearCew+hTVGslYQeZb20yA31xVKHEMq499WHIS+3BHrr3
dprCk58I7SHvw+5khtULtikqQDsvc5aFGRdbea93Rmin38J4Cg4jMMFLqoZIOGV5/Erg/V7g+/lr
ADLjO2XyFQATR768sh69TC83nuuJY2yL+qQRdqCzl4snJ4jKRVL3+T9ZvXOyJvlF0PYPG0H6Mmno
KFBJ6M+GE2mHjGPzdnSt+oEUooJsiObdlQbZ2A7RZQhbBflWXwVP3A9JvtOzmVRDkffaBfp0nbqi
YNFlzabzPdxpWb3AIRm02jzB4Va9uoCDgf+DRPkec0CpXapeX8mhfL5N3psrw3sHG/ogx+UFJeIa
+JHa3u6VY74IlWNWRZivYOxHLQhssaM7m8GKwmecPz59fJ++QiU5WsTtb342ZWs/VLKTIwb1jGUI
Ijgi6CnGZGu70IqvmoPVohl9gySDAPMnogfhFcsERb8nwDH1E+gaKNbvUsO5g5p+8cdSA/PMgaSY
3PH8nzG/NCssLCdzLQdzH4ojZqzHOh7GvdZGr8Av4jsdf5Y72bIML7j43UuJrP0dIvXxnWwpYeXh
nVtcJ2S7fuqT2BY4vWBZCQm0qZ3sV+oXL0XoVS+ukvJQACag1hVg6VskuzjNp1PcBvh0eL6F4SGo
djnWWcOEMwc6dIiy7g1jsK6K71qEAxQSoIXsvodky/OAL1RNdpE9cN3qDrtMtGXI2G6A7woU14z0
YpmxB1Ir7CqqnJBh5aAzmUid4jk2rVPTZoNTze4kbDtfWULpltWsa3xTLzasZO1p5bBUyxwJRQU4
DbIN0T1m7fo5j4sX2ychigrRDzso7EXsD+Iu8/3grKqQ/q02Vn6QFKDUbUVvIk2zraiTYtdFCD11
fnLSNcujqjXVm9pUdGMRJtgru30F2dFI7rJIwyXNN+MXA5/EPYfV9E6MZXvOMtSe6gaFyazDLiI2
SzSL5pa8uA2YZEvlN/DXhOxiM26tOahHS3mz4qr9gg9sbZI/b8BhsF5ncFJut/z1LmXpeKvSc3F8
jP/JQaOdbXwCz01XZSNsK+enYqXWVo7Z4SDOVk5JbGGkuHWk5bMfzlVmYi4odyjOQyOOFvk2gDYV
LdxCW8aB7/wSUXKkImb/1KbuVbUD5QN7SnJqCNi+9dNMh9cpmhG8HrGuBAOeWvVjqzvTCiuw+j5q
rHE9cn696/RJ23SJrZ9duEHbXg+jE5446d5BQRBiyISXWOvH+wKa0T733YWdIJzlzhfZ+quL5+/v
CSdVsD4MbW0z5Z3xhBF6ETjDs7zoR60Jm1vbi6/VFHZPcqICkDmipH62bVTKolK1i7ckQAOpiwZv
M5QtcOrGw64qMpx6g//cUTjRWFPK6ONTMV9U3dHhvBU/ZW9C1X8B3RfcgsnLdphBeEfOH8pRWDEp
KDc3yB0N2trsHe9YuYgvsMS2e3STR4HIKj7vJq6l5YQqkM0Z6rVPgw/0NNFYTFeGaOJfjWb8Am4z
vCDd+ytN7H4/Bc/kjcfTd1AmYzQZrssxbkhM3z3WiEHksKEta1FXNUpdfm88Z9Mrm2L0imywuKQh
9MywL+LXlsM0pAqtJaxjljyit2K3r3ZyFss6DgyYPZzlbIQ9HJHq+OSgovDgDupR62BopVCMq+aN
tBQPkqG83hpN82ZXZLFySNRr1yyn4T6LgDalo7e3JT77hsM2+hIXphm2LqHbPlr3pBLcaGX4JjaO
fW4e0BUCWS+Q/Er0qL4K0DIrIDwWqiysZVbmBJ/FkB39nLP4Ysy2uiAPyeFZ3ZGr42QaIb4M6NLJ
EcrqjUWg5lZ8bkyxBQBa36sE5ct+EubWDVHWIF/NGTfKyOEqrrm90VG++3I6DrxhW4Dto9w86Q9k
ZTvsCzVnjXiOvW7xPHqqxmFEt2ag8DnPIg9uXUUcgeix1ce4fZiSOtybXtAeMVgK97VlNH+39O/Z
PlzrYV8eSEB3GxdJuvsOY76lFXc4rjrtD1sk4p9+SBf+2HCoC3FkLUrdgtqjfbaaSJx9Sn/lc+47
9aG1UDrPfzd7W9mZbGlr2W378lfZV+WVbGZzj+7cmxy2e9dZ10SJuyEQzmlqKCrWZdoSBqkkCLXc
veumyb2TrUHtXmpSwgc5VPu5eXT69IC/nn0W5aBAkQuMtezqim6ftfkiW34V4JqljGtMQf+HqPn3
mJllyl61453klX2Py9Z3t2TpWqfG7evU/c+KjML1N7fI/+TRC6835hFzJeqaJLzxI+1qoT+bOngW
DUHmo8w0fHcnr8ue9PqpsRrMgig+sywGibOluHSHXVW3UQjHrQPHca6gORoktpIYqYR+2jVQ17Yw
t/vHQcPmlsnoC97oNhiN7r2GsbQCwjKdDHyHz+WUPGByES8KRygfnkgPdsDTjnDUtLd6mVpL/B8G
32OYteobuA5v60K932oiqj6w25Gvs4qm3WR2p+46xWpewyElJcfr1Aj7N1HV9cGwQzJSekw1i38H
+RZ/RcWkPI3UGnAXFl+a/k/YOT5UdvAaTupqSw5O3Ytj8bMHygfby4b64E9avi5Hk3zD3M0Dsu62
piYH2Z2QzF/g5JqeZde2prucqJoKGfnmjHV8pVBh2OStYR/quMDQSdgxY/WADk+1GRRyJ6rIvyol
QKHmz63FiHSbvHXEjudDY9lGbRC8WFN9DX01pyNBT5sxjgq9hS2e/qdV1xjWyDE52xG0vOYuu/0w
t+R9fuGJe1dt9vDzwfS72bA1EbJ6FUhlLhpkoO66Wo1frOIfXeAPdNtFAu/shOgLSXMUC+b9KQ/T
t2+bFdwmAVZow+87ChRIThW/35vRipz9fn3172yXoBFMAajd/iXzLx/1UGT+aTTeZOf7B2E52bSw
cZzYyJKZrJaxRfkESUGz9RP1kwMQGMalcMpdMqbxCWWy+DTJPU825SU2zXoxWkO79kvovbfMgqqW
/80fyEyCyDp7mxT5D8qMXXXMS0t7Pt6oPVXfurskiXf/IYyyyaIjVANQQWC8XfhJPL6RM4/WWd+T
cEqj4mi2mbXxoqI76lWiArNEwqUAh8aAHN02rlbeZ2YN5inSK1Jr95QuskuhhBvXM/gqgnJdQyrF
vclEsaITqGyhC+2BZtFgeHtGv4nixmHT6ZSxXziZIHesFQX8w55VHRECwhpUgVEchmqogkhZeoZ6
CWOyvXildo95Al2nMnWXwPXf4qpwjXGLA3QBJdwM7YUTs5kVOB3vEkmWaY0PKDXjBapBZEMj8Wa2
uKq+l3NtsvITJNn95DDOWbgk0/tzPZb+flD9+/7P0PekHCvG0N+rangv75eTWayJ1RSAkShzxMEB
rGwaWUUbqkHdYHqYrXz07ncaVahF7tXKWV7qKhH7ujLwGf53SLaaGF+3xAiVM/KiByr2JaKFDHUk
q4oyKa/omZCH7sQpaoV374ShMtuKZ7vcqIJlbZbevZxQuqFbOTabveyG9YA3YOkc8yR8krVe4Rv2
LqKMfeOyhCpSbCNskeWI1/Ni7PXxEiCdehm1cLzYDV9VMpiCaJOJBLwUyr7GuOz11t0aSvKBUPZD
OPTlWf4ejSJO92U5unz/iFou/8yqHQSObiDXW6/xZi4gEFBAKEi6Y2tTJptGJxm+kIP14L4mfP8E
FNQ+5COCwq7+kGNd4vNEyMei1CJtKbwh2iVUVx7LsctOIlF/ZiQai2Znkvl4bWqvO1QDmhqSLQt5
b1zrlaltZRdjimZRDmkDgNxpnjIE/1OwwyZwDDjGVMbdwSR+nBA5Osg8Vjn54x6MVYz4CZYgM1DA
iU3jkRRsvkA1tjgmjlOeIFD/o2H0t3UwKVjl4eyM6fh4XXkTKxW9gNDhqcgoleetdVFqepYbjewJ
2LfLOyprsg5qEEJ5ibLH1gniS8Gh+tGuT7hO4LegTtkvRSHlYrhq+gRJwAu1ad0HKAzfykPudAaP
Gj3IyhGQP2XdgepY36zCQ49EnhM+OL0BEsHCTQ3gfbtqiWC2eV+bT21ZZ9uhxI48iEyMHtrePJBJ
nRVS6PYWFPCugdc634tidP1kJMuwpiSGFio52fl/BIktoiikKUf5P2rUueDZsYHJ2TYIAQ6G4wu4
v6imdK9TeMv6K3od+rWf4XuoCCzH1GoP5LDBcvlFsgzcsDuIGU71Pdt6005rk9RbqPbThP64TCwq
AdW+RTWG7Xkek9/e/xqTE6lRpQtSav2xQuoHxdUJ7nquNPam9cq3rtA5fFByT9eVrsYneUEdgUOL
bGq2h7VHHayAzGegb9/SyvE3mKtYW36d41uZt2evztErRp9Gov/A9r2PThQdbwLdHELegyzBS1Yj
Q6plARXehhOmD1MWNtQJ7Hj4lvjOsKbQqR7jKekvVL+x0bBiUm5JBCRDlJQXVUu7l2CzzA92HgEW
4sAABz3sASUpOJ7c6tw4Yb2QXbPNu50iKmulz9xgQLl8257e7Tin+sfMM52VEhnwveErAGLQbCc9
SGBjCv9+zLTxBmxEEB6tQujFN+gjyvLBqSn0l9iKAHmPZfc5TT1fj6K65brJNM6TAFfKk1gEQfoE
ZlIcO4Q6Hw27BsbXidmxCNB6goUBREb7KXCAhYVNHdwVE0l2bU5dK2wiq0LvvYOR2iqCFjhfTol2
lCwGkc9K/ZxiDrmlhZSgtSPExIni/lTzdIPbrZNhXOIQ4W0QfKQC/90vex/KnEieSkrcAGfGTyOZ
LarbfnwM2D43aafhj5Rn+ZFwiXALDTXTWuhu4CF8X2ibSm+yJxN3hEOqU/fty4CaH07SD4odL1w/
ChCGVnel4tvHwLK7TQxj9yEMQuzZAlP/UbScxObTKaHrzvPSYV2lebYZ5vJv5o+gfVTvts6qaSp2
bYNYpFx2KXJO925gLgc2DC/vPnHSbFdGpHenADE4rN4tn+QtE+jGIbwVRK+tVxfboEu6XVcM/jMc
r8cUnLMAHn8acQi9j9OOuHpoFxXly3t1HsoCi9yP1yyQkZ0Mk89Te7dLIYQHeoUsaYRxrxyv5NB8
MdLUXgbprI6GC/gxnC/fzIfvsamyMAK0UPWRheW8uVYuLONb6TkybB0dnznwZ1F8hV0GBXNGZ2WR
gsPRoK8kdMtWhHHfzmkjYnTkDkaL08Ismw9ePdrXmgC4WwTASJ0GekdW+mxxQDzlRaI7AzcttpYy
fWUaSXz4JeFDqVf6shZkxyR01gyy310J9ZSzitOjeNUH6a4pRQbGfK43+rEvNhjM342ZfY504eUc
0PuXzEVFs3C7fJlRZ7koPRrszlyp+271tbIMU+ffsViYP0VHrI1gZP8DoQAbXfyeguZYNMvRFen2
hiVxkT/AsoGVEEsD60Atst4AoU/DDwM1+9t5yfYjd1Uj1W+e7dSg2Db54SGuQHz11VEWQCW7RLZu
5VHLU885LoIUvU9gznZIPR0pnop/7MI8DUNTvesaR4moccDbD8R3SQIMCVm+J5zNrG01tMOuRTLh
0fQTdPpJyHwOcelYh8kY7/TMPfZt5N+oeRIgFZtQlxsb+4XEaqQMXrBm96uP8gLCy1tjTPpLiYjo
F2Yx1sfY6rEjcIIpAS9J9E8VX9lMAtF9q+q0c49V+zrwS+ulyaoPO8Y4/LYoibJ1Tw3aXZssSIuN
mO0+Ag2gHkLw/dGYu5YTHmBiDQ8KMmi5OQXHxkEX1W4ycaj0qDvZVV9AFs/VB9umOO3lQfwx4NiN
SS3JylpwFpkJRxmGOWaljad+BPVDBP67W82TKDSEK9Ct9aqVZTyjRQ1BMSGFF+r7MPcGMvSETJgA
hdjVj6r5oeX9hCZ9M+7KfgheAXtsxirJfkwz5ddwyupYTZODYEjxIceDGmszzPvGS1sOPJK5bS3k
RMieRwh2mMqm+GqMFB0HgcVytIozTjYL1TG3U62HX77W/ND5Rt4zPwNbVXfJMwi8AnjrUN53yhBt
IkQZ0QQADEopyj5QVBw6565NkEM3wtZ+bz3AREAxglPouOqT6aMYMI+nbuOu1TTWdrK76R2Ia+oQ
iV1sq84ap989Dh/GvQF6ZjUaZbtrUjGDqv/t1mEEhexPd3SrZkedHtD5DOpnnUBl4VqKWWQh611r
1eW2gaDZzKPjkA5yYUkKvthNyfhmC7DyqWY16xv0M0SUKfaVG8XL9zmelJJGEcS4cADwzhDzn4ZV
EySsxY2qf4xTr6PO6Icn4I/knanbLZw8qN5kK/Pa3y3YsdUbhJZ+IVty1o6jEPDBoohU99Ikbv6S
NR/eXAiP2lScqEFYpE7C4NJT6cKKwqqfh6lCdwzo3TAo+hmU+Ox7SDe2HEy2sgEa4Ay9q0MouD5y
iQc5K/zxQS0j+yrfA0PQ24ty17bJIZTpuh9twD/zZps6RY4UbmOcrNJznogWdwpswHcH37CtkTi/
y8aeNeyRoOqedM8Mz/Llspwczy9Pba9f2SYwSUm+kzQ8nIf0nVZbqF3NPwFV9Ni81b6m7/yBKksO
hIsnMLZXf89Ihl7Y9rhbatiMRakCbCvxZ4qAjsW4U7GyFeDQFiwveN0lLOBRkhyyyDFfxkDzz9Tw
2sXotOYLvknWDphbt5LdBPewdW9ZzTYkNL5r7PY+oUK7FQm0IUr36Of83fdY0m7zHMMLvNqHgaoo
Ghq9YXLYSHvtAYiC+tDMgPBiwvJ57plV3ACNwnZFduUlSQf03wYfj5gE9Q+7Mxcj0o+vQxD5m75v
mm0gpvgAOjNaTlhmb1xFK9eSh9i4vXaBOXZ7SOU2OE7KsxcQe8qn2DBZPWoOhXwi1T2WI+yBNtWo
GUTVy28HN5yPU3+w7mUI4yrCAYtrawtKJtEyHRTEUTCyu23FeojFJls/4o8RVikFaN8FFSTUcGfF
eGt+dNiiy3MRxi3nd1B7CFC+R5OnrUUR2zt5m6gWIsitfZAZ7lL+N6hmL2KWgnv5mZtCMYCfuRHr
W3qnRf24U7tiPKLLwTMum3/3OUW9aDhrmEbqbZqytexVH3vGAbjx0Rhb41KjAJkYg7m/0fsz/EeX
MNcp+0vBLRFMFOFNh1pWbFwsj9Mf0fO09Psy4sdU8nx2gL9v72z8me6n1FwbQ2AsIMfVR3lBZqC5
tWRXa+z6OM2X764K7fw4FksX+69TswlF0J2UuS0HZMtMshRerxaMtxkEuMpFOG8FctpvLKb/08Tz
6qlzU1hyRj0Cpunc+CgvQRDBjpBNv0+TY4y2123me4xFkwJB7n7KIVNtEa2eD8DQ0u76fHDvXHw1
7hAZHbc6TBX+FmgmrjGygpQYeOGWOPeoR0VzhCpQAxlW6lvrrzE5oc6zppuvU4f6LSRN/360PlvR
6XeyIy/xnElGeAqluTC4vw2pRovlnIre6lhFnBUyB1B2gijB98u0SuXvkzocyZKy2nTWRAzhjGGw
7R3zdawjF8e1JDxrKd+lXhhTvZLNts/2qtGYe9kb2orIOFfbNbUXci4YNU2x6I+to5stWqgOOggk
s1azG8LKxvJ2I9FC8mIRdhWlTb6Xpf2AoR6OlY1nLDgamlf+bfUQFba9btI0XUU4Paxqn4VsSJN4
D2Hft96muObQmXepfzHnpBfZgeyCYW+z5ahLgXfuYuKaXQA7KeqibCx1G/k2fjp/7pb3lPM9qkXq
nNM/FpjamgocQsZOdHGMgQr+n5YcYzVcDWlIdW8e7yJEWVeiCb503IF25PlRT9Tt8QGJpXo9oKJW
luX0qETe+GgrwMUiZyyAW9KdvKjcCxUJHtm13GF81NHCyyg13ctXabM/TVEp2Vbe4UJZPAWFeJeT
6VgaJ1QNd+Fs1mhnze+LqGL78D1mxfzuyphYBUoVhIGZK+DOrAF/cB/9yFS2mT2WBy9sjoqYlVe9
8GDhQfelBfrPqHUVTOoVe+OUsbJvrTC7RiM/xxbq5k/+p/JOdazDJYIw1jXulQ5yludvHQwm7Hx8
aWP3UPVD+EkOowQcGg8XrTUUwmgxLNuMJBv472Rll+6I2edCuox9X7oGzR+zE5TJZvsxzfX8XQXv
HFInMiqFAh5bEgfVNEIt0mI7XBN2ran5aE+eH1X7JGvqJfQiKgtWQi4pdZ7lZIIM+FPb3e7053l4
DHcjgtjYHbgbCWLViza9+Jxch6bNXgwzTxai7+svIyL7aho86wGZM6XQ2h9T4RJzuI3xGGTph2G5
7aFJUV1fpOTqLooX7avEtg99VakASihykPlEk3104FuGdnqfQUF9GBSHv3NWFitRVt6DvLhauLEQ
F7yTvVKtkY4qK3Upu/JVtRmc0BMoLsn8HgnoqF1iW8F84kUsEfbJOnaCfae55snQ3f4q5otVspt7
+Amso2nsr3LCbdvumBjGrSfHOycfrnyEO8I//RilpK1qGwPZsVfQkpgvqLoi/DZfhnjyVr5B0Csn
gth3SdfP93R6g4yHOwV7UIIveW5Gb15NSbUALXHndlG564GH7k3LgTlXUvJtSx90ysjHnxPNMrOc
Z0l3Bvw756G/R6fOtPdV6+4VHhSYCbbgpCZyPNBbawAv5ys5a7wb7GpIO13aTM915BePeQs8du5Z
beU9Ivy+kHNpGKlPrX2SU6oLRoHiJVJE07O8ZPDpXSu5dab43o/LZEGGLtu0QawfkGQBgZC3VE+d
6Ir7Q33ge0MQppp6dSmbyZQX+7onv/Uwi4IMjtajHp4i3TfjL8fxUUR6sysi7Haz3ovGRa8Ehz6r
uKRaj8ZAmFwU3ckBHiOzvwb5XB0SROgXbjg+GHhCbLzSrK+1G57Dpsif8ViHnG04IWG+kz37I3ZD
YZf2my4WzGpuuA2N8P9Iu64lx3Ul+UWMoCf4Ki+1pFabsS+McYcEvXdfv4lCj6DR9N17NvaFQRQK
qAKIVpNAVWayDoVynmaHovdx/Gg+FyXeBxAuy0QQK05C06p41HJDe6yRKPqol5UmkAmyFU5fq/Uk
ilJWYKPD936w8HM3js2rE2MTBGw948KrNByYuEiSw3GtrxfYCPLM/qEdkx5wcS5wm+hzofU0tq4F
LgElCVLOIFA0gUDc2xpyZGoHOUgCWuAOVYBkjhMfkRLcI98aGhxviivPBn8pVv7e9Tz72UUw9bPZ
BPtwLvtPmtdrhxDxE0sqZi7gIt2sDbZUbEBgg1djaz5TEatrfmI5gvFBptQgShY5nKGe/RNwQBWm
TK9PQ5wCQLkrrdXkDYhTmrYAQfR+VWaFw/+pLD+CeNFddb47nEtkbu/xZdRvEJz0lMZRtpbb9wCe
uAwzCC/ogEfjQMf38WK4p6185LmCz63HHxXztXOEA7Phg93HyGYzoh+R58QLYqccPddfBtaA6OKO
xx94kuyJ/ZKlyPMA4lSzoyJQJQtkwHzJjDzYlQbi/gEsx09+h992nAAcdWShvKbghziyHhlDoFrQ
vqQRjxHDMc0XA+BCj1GA/F6tB6quPYArJgrLHGCovfdcZfzVEqi6U5m5KxuBigce6PY597KfDhwX
YHLTVr4kM+xL7QGZ/zQPBgfm5rWaMifmptGxw1MCMQhvhY8hwPbW3O8R7i2ANVV0rKpQMlKhitHR
31oQgEbRFyZiB4HNNuQzgDm74BO+zduD7rAAUUeAqJwRg7QCTld2oNo8wllyn7gvtm8jL6HOP5O4
Zqa/HRBosaaihm/vRZkP4amffHYeQe/aOnjtxx/pzwp+gIdt1p6BugzQDt7oOxdweM/cAWkm/Q9F
UiBe2TywypkAAo3CKXocAo0dmhAEekE3Nh+L7szT/rHWkVxUZNEHgHRFH2PEveBY1QoPE95xLnFg
IbVKaHD3qzfy4jt2PYBmgGM2vNbP2FJIqnxtjRH/4jUJtkbxXxxpgAiWa4b8pR048pw5Uqu9sSjw
w4iNKFIBJuhOG8Ktb2gxwtUCBmhow3gEn0S9t2ugJiNYdH5ycAKzHIbB+A7+1CXjGrLUzelb11j1
x651GyQQDXh/6ZEUUMaAjrInK3jNQHG5CIQuwNAzrQM5XFU1T8EU4KQGTFIHbF+Jw6DmA2G5Na6H
lwQDCSzjmCdnhjzYJeuw2Y9gCKRyW/ic7AZQcOhONAAwmuX5IgcyEDYSnfiZLsiejwwwe1Ah1HDC
wHj/00XAo6y/76P4js8/IBGJgJ0ojIxjYlSIHM9AP14CVpEOC1mcp4uiBncyAKaNj257lvmi7vQr
oK8DxwFmDZhEgAAt8Eh4AZRW00GOAGWiaLkWy2KGd9FFi/9R8T8A8GISFgoJ15vUw2kmKYuSA/Dk
DbBsm4OJ7yEkL7g4Tc/82LN3TNOrD1OZxstqsIbnVgcpCLhPxgecC/MjgkWByukz+7nyiz7YJN9T
MLycs3YMznTHvC91G7qnO3GLR7XIy7LbVCkw2+e5jrYG63DGFide9oqIDA/BmzhmZQMyjsoISPOO
4b76bdoAmkrb0A+m5QNuqW4nG/x8efJoztp32wnKhWEAqszXkuLcI2XzDAaWAcxCl6l2QYRcVQbY
oPGPAXkWNRharKJadqLax8nGheulcQjc/CuV6BIhCmVrGvUqarATqy5ez/cxYoD2SkR3k++8qYEq
cmphBmUt/DFh6+YhaW2IZAVpvwnMDuFB3U9ZUh3iZLMwNza42vdO9r9Yki3IHDDKcODS+Z9UL+QB
QBsctm8jBgbxzsSblHCr4HEFumoxsCSfgL4AYt9uxS3EAavmdBe7AcAR1dgQPwRW5AzU8yBM8hhw
A/+YHEOYqIWxmyHZpInvjU99iNdws/OQX0i9T272NmfKQlyneyPEQVljBj8yvahPqRlUNxeSBaOV
bSq/HRCX/LtWKWe2Xp3wXRMcOUih/+zjrljECPENC6BA3VVQvyRrkYC6AQjcra34apX0ELzrH8EJ
B6xDQA+ppsq5OzulATwSr4liHHzFHGHYuOBLuCgWwehGsuwgAHbZIkdxqXSqoXnTJhkp38mo4k72
np40p7omc0VZ3pq766sqSnhIfSs370zdNSn9+YNnBNZDV9agqR1/DKlTvOZ2U7yOdvLVSIfiFNZh
8WprgHjQgijcUmXiIaKyC2pxzgtdZDrXTxzcrlpjRO2ycdOnOME3IFUWIOFauf3IZFNAX/m7GRxM
S6rtc08DXem4pxKZR9jcwSu49yibcxG0GgNUkCrjFsDtse/gvEpY1orIOIOe/kIlcrUDGrTulvkT
6WPzHRGAY+tJA15j8C0+tc0V1fJybE4IQ/pCzeky40MhAdTCsxQZOD6z09E/kH7bAX4NXFqIlxbW
S0QiHH0NnH5D3vF2iXN5JFvJ+XNNwNi0Uc/xugrVDF+e66YbsVUiilPZRQ/IJuvlBBq55T6P/EfA
6mZvxnYLOA0n37u8mREFNrUvADMDyY2pTT/LEEnFyPr9pmelt7TdkT/GwDw4BAOA39JEHz4g+u1b
hVjNn/6U7rHjUX8ZkJG6YklViwgafM51+InmKTM/FSCLd3g//wSuzrMdatGnBlCxa6PULEQV1+7J
nK1ulbZm+BVJ4VtSNXr7F95X/FfbBH0vAv/zQzkF06PmxDq+y8buuzUDA0b0ynDkhM+b2HvWB7xz
g47F2+GoHaCpbuEvpI8A/BDJTGkrAK8Hk116Oyr2Hv7T4ysmP3JgjYJCMvR3WYnUTYYoZ8R69dO2
QlYrAo0wkszFf7p20nTsvrb+R7Cs1Ishs4ZvetpdOmcc/7EBbxEBsBWArwk+duK5+UcP+dNgpc23
CEmdi6gtnY+G1yK/zHP0Zwbgw3Xfz/45rwEnAXgU48F3QbdlYFd4F81hfdJSv92ErPQuMweVccx1
57VtsbuF+On0ixNO37PA034Ek71N7BlnR/lSx4E99podQHvpuvsj6psfPfLNvtgR4D/iCqdA8wgk
76FzrAuQSvpN2QLMABvlAMEJD8zEmsRTvRDecgFY702N/WmE6AG9GV80e4RVJ6+mASZ7PwJ+HeEv
cxzXrTgOBA98irPPTr+ToM7Ic0eGVWGuHOS/fAHgOB4YwyYd85MbI32PlM3yaqT12Y2RwQ4QoySa
k5FoLvwD0Mayz3i7JCMA72HSCLnCEnDDk5ESKeJqJJUYiTIiRtIWALE164KdAEEHODXCpxYjISPg
TVRGBjESE5ETK9KK/utIyBcTPwdkBF947KRGkggj2nQ/EjLiRfObETUSeiaI17/QPDBviBcgHLH3
pVvlj7m4ZN2QIAkE59MMNEmPuhcDw6wCOvEeATmf/KFj9oIUpxjJWVVlrUlPdUBFJ9kMdm+eSbNA
DgviMEaEWw/d+OBRH6TW2uavBAtxd6PXOA5Oarqw39wo9jpCrBCyOOJHAV7JHm2A6GxCcwQxghDS
hfwI8O2+K3NQsAi59Llk4fRgThZiwP7QHXPXPONQWoltpGLJzjKc85pB1x2pUk7FmBmf8tIQsWTo
R+niExHEP8Cq3ZIL0vcixka2HjO+VorUDkxWHr47xm55V6Hjz3xXYEd1cVfRJ76B5D7/fCfvABV8
wp61fFw3jtYuPtPnsj2RTHnLLfviJh3oPMQA5KD81gGEc+8g4PQ6O2QHP4XWwh32oKowdxyw9Ot5
nuPPA0OOi2cx42iIokgjiD9PtmMenbgFGIwQIlk9WY+OZyCHC0U+9dhhaMpnq8DehM7bZ7BuJJ+z
Lst2rGkG2TH+qYMhtmyrUxiCdBKWqXGtgcgKkSzpkhrNnmuvCrz2ydrJ8g4l0/mLbhXuBVEIn6QD
hWsiyyH3ZddIru6QPOtoyBu364/GxKWfaNk/VI4NRkbhUNiInQ78ou1pUPbEtqCtYS+zpfHLYOaI
iMJofOwobpERV21oAlKGt74AYXxnLeHjB/yM41sEagGz2KFnFXhtRNHEUfcqDUqwIIoiQI/WPgLN
8Svq12CEB2USyeukczaeP9kbKlYBIknGuKgf9WwwX7uiwoYQPG3cuDrgN5+DHwG9aYirBeaijqw+
UWRWvwQ81AD6X26eAVmCj2kht80OAbQez8FDj4c2jv33ChkWF5eDYD5Ehi1pGWllg3AdaGOk5Yd9
j6T6oXug2hRYzWZf4/M5aMMz8FhwfEsPcwT+Bf4ETNlJYBTAosmdSx00MTDK7AO1ntMq3w8N0H2p
6AdFtnRwEHAkUxhTCDiZT0lk1CcAwxjSbaD1D2tWWMBBFW7rnfGc2eH4FFR9BQLjCjEhYnBimcY6
9g5pDtQypVokqNn8c9vFllym1JOhOwj0B4cHwJwxqQD0OpuOdbNMSQv17y/T2AD92FzsqbHdAJaM
linZm4AfgXDbMgPhPZwDysRhwGuiXKbaHH2Sj/G6TMlSjgyoRZOmWKYgWX9vmZJa4fl4Nhxc7nLg
WKZeZnkvQAbilw7LlEzyGGc0TthVciWpZYodDblM5ejEMm3FMiWP1DKl2q7r1v5YGa9xOANd97pM
J0Aj4dUSy5TUZhdbirNYpq3N5DIl16yuqQ760HGAV4p12XJnaQHe+0C1OWBA7pYp9UbLtHa8bEsu
/blMkQ4nV6/hu/YeqGGtXEqIBO+X1nWZJmmCM5Kg+qgl9tsyJZulC6YktUzHSkAmYZmCjDkGap11
IJNqmZJDPMVpgQNy9CPV/rFMLbNG5pxYl1YPttfe7FP5o9fX8zNsj09O7MllSlpR5pm7iiGWn/wB
hsjbrykVN7RMx7oE2mobRNumzMOXKainNQ5uwUeEsOtnuhTFNkEmhyw42JzZ8CBAeJjQJwVu5YuR
ufXTUPbacxCDJBQsUeBvuXYx28BlAp8M4D/QyPZ5sa2Rf3OjUQ85khac7pEa4b8Nfg8nf15SkVpp
ffLQICLzTCK8Qw2IBOJg6b5awaLEtkpmnEh/TLoM4JwI3yG3pFrufEjt0j1SaUA6xH7W+mlBRWqV
1N33nkeh1MgQsXMwdSTeKStgtsEZqm5mD9RgNob2AchI4Y3KAN5R/HHN3YGalXWcH6t5+KrMYPcT
b95Fa+3JOQ3bradRj1+VGda6Gk5Sm3BPZobSQdhUM8nRk5pnJfXSsKt6R0XwfTnnyvf3ygqCNgHX
N/Umcn7xNJmJrFxAGW6oRxJN3EKUbBnFb4+/9PSLk+pLNWVeks4rYCIPG2pQJLH+FAfflRGEavE1
fuwCuWQCUM0/t4DgFU+aulFryqud7YBTjJ3Xg1+4R3roM118OwlXVdwEmwwMwlKGeAkceUcGgsih
hixK+/AvWk25gKerjUfqqOnAhvteq0bYUvavtv5zq6kLEQGQ3rfShC3q6M4W9eQawGf6l60628GG
Z+zzXWvp7gVgU/Wx5OxoBrzU8EmIlMVmzpYlq/GUqSQuHdgCFiCFAZOUKLYIyb603hCubcNlKyXD
4V6xT1oE2VHvpDf7c/joeaCwvHZHd4DrPuFrHVnZnQPTGR+LpSZ2H2V3wru6bPQNls60JBldLGSJ
PTguf9bJYzKRa69mYFmPVCCtOdLDBZCM3L2SYeN9RA47AgYa4QnpObU27oyoGBakR15zhECcCwR+
q6bUwAgRdAswmZOcq35MfRxUgYmUeiJl1534Zh5yTTpMMsuO7INlNJ9vptjZJcDOuZA56a/LwaNu
jQfZlxi8BsKsVRfgHUTJCrtmW6MbXDmZVMEiKzshF2Un1cSjkfLOWztlxU5qGFFrTIsWMCM7NQM+
9jDXyDVrgS//e1Zyw9T2ZjP/UpZjxoLHyT+ShC6kHhfjS93G4IC+rguzRl55b+MAVMlsExSO6YA3
XuVM04XNsfPNo1G186ofM23lN9F3hLU2+ylOx0e6WKwfH3FyfZhGU3/wwFnP16mHN8ggys5KY9K7
BNgJgPHqMwQm6qJ93xXzQ54HB1JDTjgqymmo9i0fv99ZsHqt2mqIUFjc9Ck6GcHrBihPy15SRUbd
9+2QrnINS+Sm63DGLymPB+zJkCnZUY7NKc0YjN2N5tgNjwie9g7kpvS4R14YPsTKk2zMMyd6DIv1
TVciufTYJuFWdizmhe7iCOfXs61/kL6RjAWFtjX1AMh9NGOT06ebQXfrJc0n6UjFPNRXmWvoK6qQ
vsSzwHofy2wzV+4grZB204IBxqs7UKleHxDdca394MdRDPIKMf1SuWcgBPK6440stgD3AkpN1Xzs
ohKb0SAmED1KVYSquwfkHrwVqabLHH0nuIFk51LRDnRwOoD2QT4cUqRxMEuP1+aopbJbOYuIHESs
PDd0+dSUdoqv4MUYslpOLVXQo8nC5DtrnVrADWBYLIuR3Ou9plqpgZYYFyQX+/lClRN/equ5k2V/
VpAeTo5/N6ZyXbjR3kVmArX9j12pnpWe6v7eI6Wj2r3X9ez2Pwyt8Nf3Xqmu/2NX902UpfeaKFkb
mMD6L9Of/8Zp1eyu+/vGNDrl9XuDnXKsN4Mn+3/TldJRXb3XvZwFpXPXTp94vyyteUDcLlbOe3py
JGFZl8tktPRl6NR4r5h1+0B3dMkDfiuLEXaEb/UuTNla1b/XkGSBjR7pTsu8b34Tg+OMetBsOwTi
x1/3Q4e0obf+ATmG+9iNM7a+c4O6/Ls1iREHeMIWcbGV9bJH2dftvez3LxvUBV1oIm79vG0tLRXV
agbk2u6297+9kn3czasq0tCUReWAGvMQMtdCbvDvySQdfEtAyJAQ2M6Hv62qfu7aKcukoqyoFnR3
14xk1PZfOEzKAJQCTKENjg+xrt7rTg5B9Ux3N0JVo2wqGd2pirtxvWdPuc8RoL8FzgASEf9Y8/8v
43KBWMg1AnmGl2wKHi1B0QfietCwLJFFaCP6g7E9IJ+xSQxQypcSpz6LRGAKpNi2dR09kbqmlTtS
Fyldf+kmgFNmQteZbUCP/Klb885/aXqgQBKsQYx+Sfdf+CD6xRvy/82Hu37JX96AqdeoZpzlCkR2
MQ93PhhN6u8ncwTUl9DthL+9gGEQ8/AffSjF2P7UveuX5vdf+sDcFl+VJsDI/rsPgGf29/rVXxrb
1d87H97Tvc4DGBv0j5WGqC3g6CDkCnk0KfYPimzwkYeiz8veTIA/nA3NhWqCJrQefLs7U0nJq9pG
bnyU9AA2cusLVYCCIdmlfoRwZNGpajGa1WYCPuZJyUuTIR+ZI9Bg5kMPwGu/Z+cJOx5Khe6iyklw
cltGW1Ux55kNgLz2Q3o1Q5Vm5H5utbkGAM9v94sxq7c4cQ6Ad3uVCYdbML9nSY+Ymqt8yE1jFVtz
CPIIuE8VHODkyOPwVhXNEBkEhg8+7kzTkS6RXtW77h65gT+UlyT3i/ipA9H0gxylPnrzBoDzrZx2
pdxxvBS646OS+GkQr+rY06U3NMtA6rawZ88Ac/Z7MNQgQjjnovIcAC9eKwDwFOyawcoW8uGSolNH
D0ggKY9KL5lGEP41jEmXqOL32iCj1JDEan0oN2ujvFkfSk7roxbrQ8kKsT6aDiCbSkZ3yHp8d33U
s9eulKu0RpCXIZsruR+CWNI0B2y20VOqeG8fIrP+QJ0rPWO2Pnc6qw9KrtYHydRavq4PpXu3PqjC
AjworQ/5fElG66Pnwdv6IFnPuLdnrv1DeUPyrEyfDD2uHtRSpjUCwGaAy18fprSF1CSxRpQ4BIPs
qgjxhk8KVHFdIyRScrVGlIwlIMqhNXKnfF0nSh551ts6kX8KMzD3LuPt31Vo19YhCIFNgOA/YLLS
dS49fgyc1o5XRoy4AuT0bAs2Qjb4zbih2wiTGK94N/lLqwzxHmgl8TGaRite0a1UjYFXBca8+nEU
XUob8lZ1R9acHAQSI4DggIhSNQvqghRHz6rHjWxjOQOi5noAYpBvUon0b3oOkAqyrkwgIQMCCUO6
d5xa9YHrHqYmQ4qPMndjiaahKfqX1mnfxk4u3MzMjXW/sPxlYnkz8mAxTOk3DViMkhTJCzkK6ntC
yPUOtKVyYuQglaKcXA9zEiDvAzls1zm4sUpdgvB1BFZfhQQTpSSbkzVgBjrrITcAl0bP7n4AnRt7
B7cU4evieVKberSCQxvEAPsokCNXBeEZDCrDqpl5uKIiVWiZxXUkqrIOgXTWpdDrWF+o6iDWQ9AY
DGBMThGOoWpJhTWthyQfM9rIGtmZU3XWxgcf4UKWb3qbNfNYwyfqdo7CRJe3UiXxP4UNPr6pNiNb
5OOd36QsDfbe3O2n2rn1W9ZcfZY+qEkwMDvS55t+6Fb5TcVbH4XfAyBSqCLy89x4m0K4bI2jvpvF
/EqXqR3ip8abqb6ZuKvLN/1LH4XLiA2wH+6nbQDKM6JJWLR512XbqfrFjQOk5JWlpVy+n4QKfutW
CVAGsThu/NYA1b7Kh/xticihkssxVgf1TJebtfOe2+TNLGb6XbcNJEEDlQ8sPjQJN525Gv7PXmea
apU9effbdSrdTCy5XonVXXCQ5jAOOs56NC4IaH0Mqqb5iACJAYkUdgooUaf5CNJW6wDkFdAgido8
CoodayML2CEo8hy5bqweBuRgoJhENdBgE+yuUTHFye+yLab0QbZ1QgTtznl0pmIFpI/EZzkOWYXZ
8h/Nyd1XEOGlr2C3XEipcK23Cula7PTDqe+9VFaSa0HvvbnGwcJ14xpOitJNH1q3rgGO/9Y1BIy9
uYbzEwBzCddo0H+5xnMPUDfCtdDUFn2h1R+RlrrzK2AqFKlmX4AAYV8QjB4g86TxV44/2xfQ0UPG
AOmq+SnAJ0WR9CLkL4NPS2qRhPoow+YbnlRzIBGpI3lwALN0AZQ3YUDKAjfcg1ES0UOiR5JpZt0+
8uwf1RmJO8A9BGWcAODpt49eAjiBoGU+sAN/+4gzqnqHGECEL199NBE5d+a2AzzW327TXZFXj+FU
AeHy6lCRR8Yy7BAto2R6UlvAaUCmsHJS54N+avFP9c7LzBOYVgzRHcIUuZohIG6Z2SzaKpk3tfG2
BayadIkq8DbtHN0pO1DJ14ZIwxjcTQzohxPJyBbgFv0FkOONrZqI1ufjhnVI4SU9crPpkFHa4qRF
ieSdiQMEHnVn5TnC9pBFrrnlTg26cjttjRj+ENHAv59W2+vZA8KQX9U8SL/AIzgDP+2RSnQBagnI
oDU32JGXJCuqqVsnHRCYZFE8x8LU2kOSuF9VU+ocqLW8Lgq5IkhSZC525ofC2JMqeUWLNGumt0Uq
ZddFqnc5AGd826guLL1ZxtT+zwVKTpY1Uuq0GQtU+Qe8/nCPXCUAcIgHShcPyLSPDLC3SkSWvdl/
jUDg9kByKbquUPWw1ApVMs0qb1bozfQibUutUDmVM8Nb258rtOiZuQ0njs/K68OiFZpM081CJr+s
cjyEfEBgx3VAaoVKC6IimzOwQvMIEOXXlTwV1c0KVd5nlnOzSqX3iekvCgDBykVPbg0FG/DagKNZ
NUHXVSoflvQQKzTt6rcVKkUgvVpUOq92am4A5Xq7QskdpHZnDwHvXtU8kNwAEMDdCm1M5JjPQQXI
0utE0ArtTedthVLFdYWquaHOf69QNQ15CZhYRDQbe1KgioIDiRNnA4g1EE/G7Yd6kXpzdfQ6Y5EU
hvcV7CRs3Rlpscdxkv5RBz8BQvjYVyTtR+tycAV7N8DI+pKdSN91+wLos7H9YIIe76Wruk8kn81q
EkmK8amNnfrJNTFkqrBCE6hh/Tydq3QE2kMyI5vPy7yvo+GDGDRw4kuA7ZtzpvF4yYVLRjD947Wh
/dQ7OtJ9csAAUQO/APA5AhNf5gE4syHT8MEo9KMxAoOZnn/wfKB0xuDCWZM8ABlVVrYCjLzWdg3C
ieTQkP65mIqCf2lKUAlYAmk0m3v9a/RKZvgYeoAJACICM8F/WgBgityKZyDHgj1OhETVBs0U6Wcc
QDM0U0jddV/54MqZAosfaHKRkfKAGKj7mWrbCJi9YqZGW3+bKSRsvM0UzqdsQD+Ba4WeRVK6bzNV
40zmDDAQvqQR6rbxT+fp1s1MkVzMVBfa7YvlzG8zRa5WWXx0vfxtphp7AjS8eBTeYK8NTeOfgGP9
NlM0ZA0ragQf4s1Mzb6vfwVGrlgjfp17m2zu4p3VhfpnRD0s8F9g+mg0CC1E7n93wb/n9mI33N6P
SfhrAH4loFBwIXk3zMc4NKKjkre4XTMPIUikQRW5Jg7ZZ7DTWI3hI7UH7Y0cd23ZdVvSo8uMGHAy
oyzIjn+b0Xw81QVHQPwaSMuIxqVyKbovYo5cbFFNjS3RPdjFuy31oLrvf49CmdWQE0+jkO2pe5AQ
4XxbOErtb0xgOpS8SR1/AV4C4A1cda+TRRYCgDTBp98jkFb19BdeZsAyX2bhY5WM2rkFc9wDDleA
F5WHCAIWMt/0tPNka0hvZuVthZG5+AkEf9WaVOhCLVjvtDsE6QJ/X7QNkkmzFp64be2tnYE3j+SM
5CY+qBfarI3bG5tR4KcAQMEWDWmSg3QXFXmDbAYAc5FXwnG6I7tlkz0zo48OSp8qnSQB0hUz9RVV
eADs3BuW8Tl3c/3COkDPjKaX7Ty8NCNZJA/5FpSD+TIV1aQTAD7w3Bk4GdUZgttDkG7SndGH32KQ
vx5Ii/SBLtSs5xHpTQ51lwC36SFm2rkYjR47H6JtXCWH1HWNo7QIZDa8ynhpsH4rW8I/14iAp/Xb
AzKXhYB2GCpEbUNMkiGcBJpqZW4HYF4FC2QhYR79OFhI63OQxo/ImVxIbdLJbOefrO0tEKhgMNQX
ti4B9T20fF1o+1YLwmPSgMId0b/gfBcXkpmIUQRKgCiX84T446IMmeCf1kHn8VupR6byAChu/JSq
jugui7/jE0k7TAZef1fvaUgDtq8h3ChDhuKdfeWTNE9l2SZHfH6gze1e6UhHlGNkEH9A3jrpXcCa
0Qg0ZOmuvBGoZQDWS9pFS9cGsFtg3clBYlP7ibZ2prw8mkghkBfrzyLVksxvkVKGSB6gM1yVA2DF
37SlCmmF2hnepnK58/BmMkXMIaLVhHmpZICHcpEC/GAtHSQ7UoFupTQOEmOD35pfstHfYyEv2vZX
myFv/Y9B3lh0c+QNMzdL1u85rUatpgPRoclW09iXv91X6kwD4mIrEFAYPrG0wKwv5pTvweUOfFUh
okvgN0BYKy0QRF9lADAJHgtrOSOjFm9hQs7FW2OJ9/QEKTSPWZ9Oj6aZgpxM848IA52kiDe+CTLx
M0gNxsc3sfbJiYD3hgQC/ZSAu+FEd8OU6qcOMZaI9krwTfBbrtSAmW8+zMm8jID1A8CjP1WCoQKx
RNn+IDn1ZibN9KZXNAVAOkc23pglHeoewFgMnzBAH7FYs52nMCjAjwo0Qh1/0LsSKHgvdmG6SLBE
3PDk5S8kCioReD5nCKwQGt48V4cOeMALKspLyp4AAjoCiRGtkihKdnaswQnRgC62Zq9GZGdfqFRo
SQ72qDAAayAaFJqLZCjvpsPAMedVPZnzhgmFOa7tx3TyNrL1iBjMrCnPCE3ul+7ojN+BV7JwGxMA
5QZYQTLNGl9Mv6i3SZ4a+9ya+YV0I+xDIMscJJNeihM3O/zWRqBLCMqV1WPLCDSQJQ73XKtaFs6I
/9CtXYA5EZwPiyZqwb1IZc0ufiDMyjmENqtOXj5/94apWLq+ZXw3WwdZVmP+CyyJfAH4ebARgsBh
A/io/CH1DetkeSG4ucq0/Yxsr3OJhNlfUeAekcftf9ZNR3zoe69gxByXYTSMByTQZdkingGat9DG
4HpvgfEFAab5eBhIQ+rd3v8toQ7pQg2pCw/gmqvcTxG/BbhMY5jaL3rP8I9h8tNDGtvJsw367oWp
Ofr3wsk+4KXQf+VhXe3mbsThcFdWH4GBcLbGwv/mxF2wTCNj2rmeM36YwBKzKlgRyiLQOAKEk3vd
Njez6cMggJ5Hqwo2pShmrueuaxtp1lRb45/cJtBTbU1dWWWDRIDkxTYE5XzQxwc+NuBi7iYP7+Xt
ikpzbffPDO+Gm6yZSyw3FPu0sxHNAoR1R++mQ2KBQUje6si/Bj6ZkGolTrvkrUnSoLGmA1WpC8lu
quUt1SP2LzOXTJtMsJ67R9+bk2NmZ+WEqMPGBpJcYh/r1jX2w+ANu74B0H8WY/csSpLgQ4VI+kWZ
aPwnZ0CmKMDosmhrc+/5lfVNH0JH8OMGL2nI9TWOvIYTYE6dPRgjmp3mDD91rXGf+jhdcxDMfqh9
D8wnYCddlkldfSmQdAPg2MI/NfncYm+fn0luZEYN0qfM25rcqb7YlY4cgjn+CORevDukobm0hdyf
M2vBZo2f+yhnT3mwztpy7ldFazSnTFzyCNFvRj3uozRssi1VYIdFW2ghtizmrm5OUiaUQXODL6je
LAKkTlj4isP/ffOQxaBVSM1+R4pSh26BVDKJrf4OhPZ19kAyaQZx6qB97ApjQ0LyRHoWANoAka8G
cmOutjVQIJ4ajo0t0GnEskmsm/ouCrIXahvmwjFq0ScWbkeEqM2mdqSm0g9lyRxSwDO74d8OC5Me
Ig6XwMsF+oywKxvLW1Fd6kkO1EUdaQyiSBWchbvB8eot8N7588yc9iFo+Df8BPJnuujhECJu051W
SuaUgZicsAJMIFpRRYjjYoRzhxcSJXr+CVxhn/Cajj2OAVFCwCc3zthaMM7gXNLNRWsHfIEvtmjn
R7Vxpmq6040sewAywz6YesO8addgf3VZ2n62VsqeaEvN2HBwDED+KwmJgc4TbXokrizHppnPfBm7
lv4wRWDdoru4rN7u3pOBOvoUznOwvdNVRdC4zRVCoNDpe12lc6svTCBzraTK1fggPCCTgPA+RNhF
3DZj2gP4g65DCPayNAHAmCwHrPCATopTqKVd+TXgrC3okoJpVxFwNj6NXVic1KWpq7eiq+NfrWYD
JopqqSKrexxlUdnqZ/3B0RwAwAmZn8TABH2r9zkCz1rnreWtAjA+ZSvVp2Y0JdjTyK5oGKbdrUlS
DMK2xw86oNxHHLcu3NrKf2peucyTAmREPmB0gbHIv2UB/ozrKste5qrgGxNAF8c0b6YD9sUNrKep
v0SpFq7MUHc+1YP2dW7L8Z/MXMl+zHF49Rwn+Bynmb7MsqB90gfsVwytXj30gc0efD/XN9ngpQIX
F/hoie59MYv8Eo1te55dL13rkaOtaxb1SD6cij1Ap+s90EfqU9XZ0QYvBeWzYbvTErnxIbKqtJ/2
OEw/cxNR00RsqiMgeJgq62fiRT+L2ks+G107Cky05nkSfeNH0dmwPn91dMO5RECD1LXyQgWdhe4l
jIcfYY6tGRLRZfIyUKk6xbxWslZsnSeNPwELF62owh80/6QH45pEdswbZOPvkCtenua6jx6Qim1t
XGesXnQ+AaHPA5q7zn92goMeUKk/Zvz+fyw7QNaoNn1Q/g9jV7bkKA5sv4gIQIDg1QbvdrmW7prp
F6KnF3bEJravv0dJTVNdt+fGfVGgVGYKu1wgpTLPYbvG8+pnJgFAZ6Tm7zajsmmUTQEezquFPc0Z
COQ/EtcASPdRAK71L6mN7JLqzAWgmJb8FQu7DCwU6R7GOEv+sov5zk2DP4LjKH0Sc/1ARjHTDNBI
aGlAXaOS2mZsShCrKJc4p4mcyHjtxiS7Vm7INiS2WtYHozMWh0Vrrp69YniqwCbRW9i0XhIP1eip
gywfaQMZUmI9nJe9GO4lt/KDZ1YXT1WKgsFIOxXSXXq2qpwluaab7tU0IiDPq/phklHTliCZZerV
o4qNVzmrvIc8ESPyAJsoCipVATurWtilz6263ZoWDwMyCamEWPSgXI7w+vNXP/o0O37micrXysre
yWjAKam6U2po0pFP8dG1nX8+yFMGSlgwIh1JPhU2bnwA6/Ctw7s1a+Jombtqs8Adcv3y4RNwW3up
QWF//CDH5roH4ZfT72kA+TS+0am6APUFaC3AyYt06N9myPq4CXQZc/zLqe/BTPt6nySohFr6IrKx
UvGsz0t3Bqz5pfJQ8ECl23STDYjV4vyObWOzn/FUPY2qoStqgCDBToVKiv1P2QcV6pIyma1dkn1w
/yfZB5XVPe+9g6iBcLn6XO/M6j0jGIGCtBHzYKK6g5tg0HRClFbp0Y5kgOHHgF4Ae3rGzoFkywAq
Qx7kAMp4WJIWXTkT++KFLiDwlJwarP5tfzC0OHDBGrrI8D8UHvsh/UEaNDFdMWsH/JT0vmoio0Fs
hrRJjqsqDlvNwO7dwh8B+hhuuHTrc9sBzfvXpHTldXyLJLDutt5fOwD3wc6RySI4AN8GlHBnFThA
MxOrpkx68DZmo3OZZ3bs57jrUEDIjiF3nMs6f545ctsPOdstHsiZp+jul/thddvdosrdCk1rcG6J
O4umvDkv2sWE/6ekrc1g/dz0AemjLvdAXwK+jHVOulLf2GSZ+Oroc8ctdi7ApwehA30SWentSRru
l2Ve/HWA1j4+LIP099N7aRyW/pTyCBmGRrhdnLla6pw7bODXOS2A3QEQrMdWMDbmzx672tmYnJce
FiX2OakN+9x0KH5BkCY7IpwMcE6FNq5HqFqz+kxlaqI7qa6juuvo2rVRC31qi8Ld6EIe9AYUT1yA
dzeaxblOXHFuVWOLJgWIoLqcMjupNkXn/Ssg1aVPl9QYiMTvzJn/RT1O5h/dLVJySkOeozsb8Ehk
BztHqpOhs2fOK+1Fj74mViM/W64dP7aRvGp62H1GKpQ6YwWCGw26yH47CYC5bGk04/iNlZUDOHsQ
u0aNe2psUTxlbho9IFC2yxIvfyLR4IHiz8rMZrvKDDPMt0XL0kOnrEjP1bmvpXb3QGqj2+BAKJ5f
FrfK22SaeK+brPETGwGG1zLkSTCM0T85Vg/Xyu6BsgRQ3KUhGXUBAbPlcayfV9EHNVkb0Rb0ZE3w
YYC65BiUjmzfNvzrfzr5fS4s01qs836/nXWe9WY/+POsGufqofdxHkD2a/4QFbFfKRoT02q6rYPC
wb0kXhmpAY2nkU6xp+HM8TIQIeT5vhTqEf97A2SY6IBg7tMqJzUTB4/dBuAfwOFyxjezwkU2d13l
GoBe4IoGSIW6OpmsftwCsOHYT9VBrJfzwWVDtLGik15F5XcHZEoAjUxTwLeB3FuguOGI5Wh5BwzN
CLLzkX0dZqxwNav8kbTtN45E0U9eIl2ss4BQElafPBQpXxuhJwEKl8dXEcbPWWqJH3yejp2ROH8n
AqjKNdMsvHTd+jRYhbZzTdN85k3RbshzU526aCyWu0lRLb/LJgDxmlM4PHYAlt11DU4iwFeZI4rd
GA6I58CpRcPUgDBHoT+mMlhlKCQExqIM+12X62BaAOxFsS2wPNsjPXN8JMVi7kYcE2khFoqQ0UCC
/Thi4CUyQnJ1djJGxjOYVz0AjeBuqMm4fZzsYrySgdHyFjVetb6N7eifySqsFyeX5lPVgvGocNgL
NbkjATpRa3fqRYUrsCNttTN1sR+pfJA7eHvqImlV7D3mWr6uvIHpJcNZcTwv7iL8q6NyWz/PzNwU
iJs9VyhwfJB5/ir1LHq1RNafrLSZt1rDtM8tAw/aJFEjVgOBdePxDtlfg16D4EGhN1vz5ICvMA5j
ECH/21+EpDT33FmUDHXVlaLasaF5XVzQaJUwLb7Q5SIl88gCJgQwbeFT9xxbvc4xE6BEAY/bjA42
fV+A/Gnc10ZEFWotW6S0/5I3A7gWDVBa+9MvGXb88mwk/BHMZ8a9sVPjPiIu73s2kAltlKTvwCne
HsBEbr32iJ4UtRt9dWK3DLB3LBGS6pyXBq/o3u3AJcnx34sK+OpiMyt5KnLvO8mzGu+VpiuGm6aF
yMBOPH2zGGSo62UpD++IBZRgmBeKzh4z6AAh1LiJvX2YtgfPqz7nRjdcCh1EaX1d4M812N9cHrvF
VsRauUU8vDmEtmYCNGWY7jqgCDJgJOE3iuBrYLVDGniGDW2n0XegaWoeSNljojzmyQiiZdKOEaTE
gaQB7C3lC0uEGbBQ7o164PBjT7lbF36SWAB8ptmbV5nVA+hTMDaVYwpCwinyNZors1OAphXi+mYO
PNyYAVBomSuPMgUTy7zlvt24sR7qXGXLYmZqqrKsAxsb02CxAOquP9UVWD1QchiUE4IVJYIlV7oq
FLeeno3Armujywc5afTA1N4KnPq9mSp75OffTNQ27bnG2xM1oT2gUIwu5ayBgZ4uB8CzL+Nl071d
0QB1HSDd6FupdFIhYUPq78zfXS5Dv9xRl/XAfm5r3m7eKS6XND7bnTOdJbZXoDusW59mfjc9Sg1x
+tp+SnQcGlZa2Bj7BhjT/mDO7nbpdxE3twiNRAFvw/pWJ3p9MxoBXIpesam18VzvFs0x6YAqZhrO
/q3fFE81kGWOZNi7gLbxDdPdAX2sPaOWt0alp241G6tDTI+CFO8aFHT5Wq11W5ItAZA1skJCUFNu
7L4Pz6tZ1bP2ODuxdZC21fqWDnDbAbjWRaOXPwcAz5tAr/nG4hwQ0prdPnfAB0JssBjOoRljY9uk
ThAC1fylLoDTCeDx/EeMDDVlXWTaty6ZWvB9Wq+x7ro3NxbWRTNcvBJK8LJwlPv4KI1ON3HNssOk
hLNpztehA3C6MqhdsGqCAQmEeapLZnRVsdG7gaoEuc06kI7/HSMXwsExK+9B7f5hQMPBNhaNxo/V
BWAsaqRBV91OjN9zIOP9LDzvOYlGHEI3oELKa6O7h00VHWpjBIj4HIIDeAIcc6M7/Se9Bi7u0Oju
dy/+PutdHcxWoe/7vnB2ieaVyOHo7CpoClCCcJR8a41beniHyzKoOAK2Zlmgz1jJHmQMpuXWqgIB
mCPQMUxusIzi+C29emCHWbooahiDXLICOoXYmNZUfCs0bdcDqzrCp0Yx12CkP7Rs/ibiLvorA3bU
tgMrwSMQcNqdnsTmpZcsOSEOLQ8tnnw3UEfmQZd31UuaShQKC2l/4WHysLjsPuseR/TASppHrfPE
lypH0pucG+cZ3A1tEMuivlVd9SOyEM+MgH+fjHtpO0bgMPwdANU7T+BH8rzRB0pdCl6nEYd6DFRY
uWqWkQJsCIllAqfP0PVrYQvjaoWOuWVZph+qoj/EoK3+zA0w7YmI27vadvjfoG9tWN1/BXJ5g+dW
U+N9aPDnupg/VUqeAt5/W4Lw9oalnnlrLAtJNVgsfsUr6VMLoPbnzMbCBtukJnDmod5OJkLHOHds
ThryOXMgRr1rRm+0btooJBLmLbFHpTbIWqyutG5YOb+zIL3VljegG7PN4q82dNhOFLr+BGxdnNbL
XPumz1Yw6Cz8W4B00HdDhA4ByyWvCK9Kf5wr7YsGOnCc42vfkJaGN9kATBkE1voADzBVDsna/ZC3
E0gim+/kEakMF8uwrdecJRZ+eKk4j0j9fUgUhnxaudU3j/sdObRwGAew7/4kNZBuzDHPnjkrJ6C4
FbOfAI7gmWSl+6JPQBYmCaIfLBijGT90pW8ZeEk65XYOkwz/NDBJDBxeSUDwgRgWXW4CSpO3JvLg
oEE2OIgR4Gbooz3JUs2wHkSEI6BfPjQezlvGOXDWlQ+vEe3NBvvqqlEkkWKTKDVggcJv7kXJdUwt
HLhBn4w6E08VN8VjMrG66FwYWnQGLHEisP/6vY8HTnQeVUNXNCyAOY51nhLWhlU423WIPJWgst73
HsI2v+zKFM/RDM9rzUyNjVNl8yG2FSliH+HBT33TbeVbvwOPCqjcHIyv+uDLADyQalYZdWkAFHlv
fmhXQs3qe5mL7HJURoMIFMmsWS8PgJQPgQvOnYs2INvMbKPwc4gHGGCYJ8S0VLdoc9MfkbpyoK5r
4+wwbOvuyoB59FnO6c6ykwalkoI9xzIJDCU264Zd497Fmafy0TqNe5iRBu3ThAB3zQPhDeGefAAr
DARInTtcqDvr3rGMOvEEAHAksafmhoxkW+o3S3Q/Wc1/Yo/Nz45owFogh++ADpLnrtPGp9xsTfDQ
jddp5lWxnQHt4eM14gbMTdEfRzvgBng6SLkIEQEpE+TWLdpAsdeAjd9aB/KsOVny2Cnakxy1ZlvN
AlVpHzaZb5AvMJm8puYgLtxgr542pccMsU4Er1GAu8fP+GdldWmI5OJcYAmYAnceEcvwhNO6Pc7p
7JMljAlH6ykAChGLvBZ4um+B3jHs8ZOyXpDp026dDrAs1HXswQ3mpNeCVu09OLKgj/YkJCJsUC5L
fboWJvtCPQmyHRDSmhsZVjHq8sHI04Aa/ZEGa88uwLAzgfBUWeI8K/MjFKQdqKtL28PKIY0D6mpZ
pJ8Mx7Q3i3JmFg+eOz7wXJN+53JrNyKa/cRBYe3zDHSySaKnTyQbvOZlyhxxIRG2s8kdmVGoOzT7
bBv3c3o0vBgAgr8MVicZgBwzMNrIPzlYDf7TSctCnIGHw3A29Rho9pYoHlPWhedKzvlj64T5I3Kp
cEaTTDhu+iVrcgAoCovVB5JRg7OWeQteH3s3uzU4U4HRgTqcMJMBuSGdFOkMvps+VkWoP1CTFdkW
JavWdRVNQzResB7eA+nVWLRoUDRFfWgMZHp9GJhjFuPhP1T+OuAq26h02cZORLVfvQNQHhVO9vRX
PNbzrbL/bvRQXgFxi0erABbcrQZI5z707GqTRO1o78MqA4MKzqBG5wkUCc5dT4DxBaJyPKxNiUhj
gzh3mefOEzUDqqYcLQzvRWnbTzLr5/0oErYFJzgsWNjeLc3rrjRqA3HoVHQS9LfKO9k3WtUA0DFq
TqSiT0V9NW2Q1vyawcmxDhmMwtyThqUz585avimQ83ko8Brd6JmH08V6vJSV691atcCjJlddYfJ7
lpf56YPc0sw4ANkUmD+VGumSymhgb8I6uVt9rKZdMX5xeBgfV30a9BokV4DBFIeWv9+DhwXO1cL5
KK/BoL1ZfVa8yDfYJsaH1TvZIgHS3IVu6izKq0WoVqwSmTK/f0DqIho8b/JIJoB5++07QCHN3W37
CGm4I1gVozrZiGQCw707zAbe8AYH+qXlGmfqU7N2yQboM3jOVWCMu0aOp59MC09kPngISjrZpq6E
/Tm3x+lYdC5gxlS3lGCiZDlO/nhv2J+lIZAP5RnyRKN23v+TT0ifpEEkKoGEg3cvdV/mzwMTO1LS
I+5dgYP3NkE2VO8nAOLE2wSkTBO0ZSdPk5k4n9UEdguQaI/Z31EJHHcbY9LFxUXZxrvGA4q2P/RA
BP8w8EF57SKjpD0bI14+cETirO6b3NdVauAyEQ3VIGjYgDyjCD54BqZOixygXzfjyHw8JKX3dldh
hDQpN3uaJyt5zBorBHeeAfxAUHo/UtPrg7drS6vfUndUejJvxLFLRbXRvTRd9CZ8veekk3fyFEs2
7fMSJ6VRiyjIlMuT9HB81EQ4QmAskjeScwfh21FVPUIpVPESuqLGsmqUy4T26wc5WeuRAHWTjgN7
8kgGq1uUOMYIfejaMjsNuAYHFbm0cArkJOwwV262HxMretWm5lxNifGP+ldHjHyqgUlgzIgZ11GQ
hCn7Og5HUqhqMI9GZeZcam/eWLEdBmasm5+MOQQJlumB+9vu2CeZ2W9d4rfAgQIDFF6OtBylTKMi
BQPZCOJ5EmFViHCVsieD/4c9uVu9/8l2vZUPc1O3jaYt4JPr4zzJ/uTyvD/R1ai6q4wG2oq9VyHZ
B71V5U+uTI1dQmtKjqDRyKYNlhHRVRT72Ega+8R4mV8qVILX/2SDyB9kC5qTFpkt2zQOa+oioN4+
IkG4eXTBO0gi6sVOBGIVrRQIrrhagv1XLW6GapgD1JF0mHBIIM2h83WeYFWfPac9KAfpnV0ju/Vs
me4XWh6QaA4zHqQ4ZfCXZUHCQbI6ZJp9XJYA5vAn+0U3KhoeJNbAfHD6il2h2NPrXQm0hVBR01Fj
6m55irMuYOk4OIgfYgCEIrOiNszFycyBlkpdGmEc29vdrxGSOcyC9jtDAMzpJ5x2gpYzOwh8uM8m
YA1PZpGVQZv30xfPzJECWv9R3ig5UMc/6jNAWYK8LHaDytJR4GA2zRcsfx6NeRpxLt9uW7tK4w23
KiSgOfVXl2OtPwOi70U2CUfdfNnisE14wGuvLKAvxS5oJFi0jweb3QukdaCONDV9rcsyH6eL/ZMx
grgAm2DjQN02apxHZu1ZmiHDD0yL9n6s8x7AYwgo1nLqn3QLqdcmIkDAm4NMVq58aEG1Suak0Xs2
eGEMFBQvXhgipWUvaxDIwWBw0upaM/0BwO7/tDpSYqyqSbCtLvqXJEGFjKbh2QY4N/mCs8zqCcGK
LTIc+peh9hSoVIZ9J9fkpso9+d3Jvgy6W/x0Ofsypab2OSlCG4U2dXETUxuDgwxk9RJJJ49IxqwB
/B8XX50kPkgLpTuh5zQ7LWlHH2v1+pjPJns1M3H3eKE/hjYrnnsRA6OvYq+zhrdZmrt8S1oI2r83
qtL67tR8fkTKn/3UPE/R5G5skKEdpuWfKZPupkIpxMHBv3e8pXHqc/WPhVSP9nG1wSa2faSBDzLD
S/O9WWb9TxrNrEKAZ1nkk0T2UDSN36MsB1l9jfxY7RknVd/GycgeEBzorhqIVC1sXTSfZFHf7TXe
aGfqZWGdPVADwr9KlRnh56Nk62iHBBBNgHjD0MwN2BJnsIgO3kV2WXhpHc3oN4By9C62ahrkMwf6
hGw40gGSDDh+mlrDbwjLjgIkO2chp+QAECL8IiBC+qJRb2w+IXdM9elqbVZZAQBxd7azazz0INeL
2ntTltoNdQb6Sxd36bblhXsEorf+AgZmhMW01gtotLRc5+jMoJQiU3CJejfUqN5pkEQ4tIitJn3R
euXaGz7zsI5vNOSYHCwiTpkdSd3Msn6X1gkCWuo2DG2aT66BwywajVAE/FCVCHqq2yANpOFsAK4c
PbfxKG+ahT1HgsqcYtL4obXm+CmXWvwk8D+UVUXyQCLQGJnXeESSpj1iC1EaM9+PtosSyKwqsy0r
bPB66Wa0x/EQxoc2Q54uVsRkDMrc+h4h/kSOF1GmO8fKY/U7WYxsp4Bh3RYsTsdizjfAfBYgXVdO
LfHJQBr+nRyweYov48Q+Ua9Wt11pk4Fooh77i70VIdai81gc3uwbdpj6DmRhSlvrbbDVmcOeenRn
eNX0B8ZB74JQeo6/DZJC/FZL+93iIBL8tZ1TG+xz+ILAEVJd8Qe/9Jsk7oa7ZmXTPZzt8d4L7IPm
JnH3ng167w0C1eE+sR2wUyRj3AY/ItKnsSzCV0+6bl9Bd8jaACdWL0RvXhRWf9R1jjho2LNPY9i/
dWuVcEBdTyCXl8jP1y7ZxshaOnYR+1+2AiGJhxwP5qAGyvJ1HBFb3tBlaeAfZ7KidjcNAkK7VCeO
qgGtN05ekbBnxdOwDStQcm6d+rkwh+ZpofcL3c63MrBhUVe00rqKMnykHlH8aZP8aRVJeEZApH9m
yFk6kDPSyAunf3amJ3JI6oKxN4c0ltW2+uPVYjPZ2Gh40/zQYrOHPUrvpif8GT8h+jmmwRRpiDcj
qr7okGKBCOSDNcS9P3gczO+oJkoD2ShyOtfr9u+cISP4jl8dUE/JmeM8ysrUb6uXxvYaPCTkflHg
oWYfKkCYbZZ+0hb4B0/GabvcHIKY80M/OcYW3J5WsPqhq3B0AUiSNzrAiNRHIWFmdodMpvmF7ppE
tsE4Sr9ac9twr/EtESL8Iov+4qqmcl1QS6irP8ncuTt4fSaPqy5yQt9bkT3Jhsir9m0q//5P3QLl
nds+01Jfw1bsGrsGdnOpPuxjvWEzsoyYOW/iqRF7sImgnEEpTUjPusaxUielGpV2mjF1Z5Ili4ka
TpAlgdUAnE9FFi52bx4rgbSdNPLfukp7uQF1NRUoCNE8Fu6WqWgWcu7ghHRvcecH9d6N0uVYtYce
Gf0n6q1zkjLq8bEMB0v6liZaJiadChuri8KzWmTv7kN9UIdVM+pUjA4nOOorqVC4iVpAGzk/UZ39
/eZHaa4TAiT2ImITLIe/Pvd6w5XLiiByW/CzkqvFbcv1Gv9fB7p1XrX/RL1d75syHS41DidQ8KXb
/UWqpk9ma49f+8us/u5ajXM2/OiUDqmTDg0NKU6zO4DQ71ZjGl27pEcyB2+2g93z82Jf48UGhncc
MKpHSi2G8bpcqS4qp3AEB3bV4MPA8pThMx6My7DSpufNakzPIPt3lXV0dfhukl9eyPbdJCHSmYN3
wtVPW4PVJ0ow/GH6eEoQNkUIyQfGtgR+xdid6tY18w1dUpO3Do50VbPK3inSMPVXnSGJUHT2Tmm1
XL3lLiv9yBjmd3ORC8nTI8/caVsVbQ0enc49e0M2Ncvlu35VaCiqX8YsZDUzQMMdaTzMmHumq4mP
QBd+Z78OMRwS+jhiFNtlOM5aLfbXcb34jsSM6YINc3/xcO5gAO8RSMrg+dkMtY3W1uSI9ALgpSS8
41eposnLOIjdFhuS0ShT1qse2XoSefGLr8Xu97nIxMkEEs0Mq0TEORJPunEaeg1bFNUxs6o5lV1X
IEysxoZWPMWu7H19liXIDI0SCeYYcMD4WZdpeqUezrxRW2iNR9InUWom2i7upfc2iXJk6s206XEe
gEA4fFDDoiDG17DMbqdTdmo8C9/Mr9mjrG18bxpbhL3+vaOmTW91nTXL7G0ntGurgahnHKN8qyFx
bhcOAkynvwxAIN+rQ5J5mZk+x/wNe4FouQtDy8OjFarQprpRMgQTcenXERt3FeKbVmlUdwkUvN1o
hOCwLBwQ5aQjapnKari0Y1m9ZoRRENrPmlPWT1Ucn0mcgDsZQRIcHTBXr17JB1DgtR2NWv/bh2uV
Ej+Nsvjcm5uqaepvbiLtbZSE8w1Q/d55KucymI2u+TvP+M5oJvatbCaJTFNHPGWNDnhmLG/3k2iQ
HN0NX9whtr6xbHgq5rH5rI2xvpvMPjymQGZ4nHLgQ5GG1JCkaGfuFxwJ6SjJHcPLVOfDFSTweEBm
0SmMvXxTtl6F+JdhvxQy0bYjTpIVmanzIttk2sneQyq1kM4L1hThUWROinCdUu44SkNwvDg+gXG7
Q/Qx4ZepQq2bO4GnwvG0B7oyUILjM3CQ+qUeuQVAH6pTgtOuy6oCWm3rGNXWV6C1h6iRVA68xhBY
ZX+zrWk6ojQxfC5K55OR9/NXtxTIzZ+n5MGMmuQmZdVuaWAAdP6A7Begcz/gsEnVyGYoPMeK2N2Q
MHU09kBXtV71W1Fk2a7UCxMMS3FxN9jgnVYVhlLpW68+JLkiM9QxTIeowNPvzUw3e99ohbtMuhq3
ufUDVG75UXPNnyIftXNsdyCjkdXfoWZE4IitjEe38wJX9UgEtBE90ssX6mhWdY4bKe7UczxwcuiR
ihwpddbhxBsrTPOo1VX0qQNQUmB0brLXkCPwKUbS8h6c5YBoUqNGW9tHULihOEeN2m7FUWoeAx1e
jeo1Dgic0sCxOQZT5jYvmtwBJSoZttjs76RmgB1ITQrYii8oLXCxdYWd8GyOOjcY0uBYoDAvNrzx
CYHo+BJnef8Yi5rdEldDYootH6mp29m49k2ITDGIUqUVlqNxcUR2w97DBYpWOpggpXReSIP8hJGD
tGLP/If0SQQkJGwr3TTH1vdfRxJIH0eOHIFFRgOJg70PiiD4hsxIJtuh39dxXG1FwzCjoYNlFJU/
ODGZWLJDVSge+fOAOwu9ZOf0VvnuA0w1l4GsayRjy4ojrGpjZeoUSGKgCegOsUiv/aKxtGD5SBUy
Mrd10Rq75WY7ZBclOPnfmpFIziNQ9JemL4F7sqF+1/7MjUQDmkA4OVsSAYUx3CU43N6YimO412uQ
toC1/cJUHLVHRfxG1KG+dCXv/u2qGCwp0+gHW125eqdMIdn/03ZV/k/bSt3VOtG7eX/dJKgW6n2f
s8i37HQETCySsqThIUxXAv520D3QLXl4q28M22bXqFMITarrSpHeh5D34IxIUM/be8ndwCk3ACcw
0PXfmzi0b9QhcVIU4y4dcChEsnXA5NOtGJk8ry5iHEcdGRAvl1lWXZTwV5tUeONhddLMWnQB58iZ
RHYoWxe5iiVWNCUeKauePoz9gxj3IA5L7yLM8BmEZF1Q5xxVX8ixWWR0F25T7HDIk11X8xaEwECh
8JA9oBysA5GRfXEdVzuunz4UvDuVIv+8ikgf8S13U1tTvacBmsqLDP3Ku94njdXAtLCJLWWM0hw1
3/Kl19NfU1SGt9WcF57cdRaCn5reiG2HUu8AdOJ65euREcpNn4c4U8pMB+ejSlrVOrssl14YgmJb
IltIryEbucN3UQL+4T4dv1iiTXEQHG5okKxKZUpXH2SoKG93EYisF2UZhQyJn/BJyst9UH+9GeqS
Yq/HuE3qd6iKD4omLfy8y+1nd+gNP2psZzcYo/1s4vDwUqYVKBBt65k0xiLaOUXknp2qz2/OzHR9
00x2fpt6eY4Zr09NnGNAjU5GZOp49mTfQeIOwACyUA2pUMNEhbzSMBM7I2sNuFLGpNhNU7iNkUHn
r9qLw7lGHhZHavN2JpvFEhkT+T5HbHfxQUZ0F+StBTcXil2GZxItHtVd09WcueN5kFOw6q/moSeR
LJPHt5y50fOo9T/BNTqdJybiZztk5snCjnZDXWp6aBTmPJ1jxCWfmRX2yEdFPilOMT3Ld5IeBVWC
IayJmjZU7QI2xweIAB6Z+oiKadF2ia+Xru7nxYhjMAn+W2Zib0ddd+TdjRr8dLpbqTn7MczFmQYN
L5c3uhqRl3kpESch1cUxDbQd3t9YsX8lcxpd/YKxWwQND8et7bommDsT9mz2FZZJA1AH8ySttqHm
FDus8HTkmdtR9xC3DrKZuAR7lOqSohMDAs7uAbiWNI2zDCwmNqg/+aCXp17XEKAxmtzYZYhVb3E2
gD4oF8u7O/CdNyEpatGp9VBfdFKzrXcF6le3qB2MrjiXjK9cAu4YSe2ZFWRc0zcknJAIMSyXpNlX
XnrxrC/Yw31B8qd5rseme2qBrnAbUfNoIBL1RI2scrFzge3gr7L/y6gH8MpdE690BBO2CHpEFb5Z
po5lEIPVL1Y/ucKn4bGfxH40+7dhZPxP51TGm65w+4dEK4YHu8MbzTCj7EAyaho1OnTyr640TdTF
oud0eKKSAbYnZ6x15Tk1chTzx+aJuwkCCTjhBQgQrtaGZB6yrwM5SzDJ/EGvVma1kz9LvTL3qyld
1Qle6WHrVNt1ACFLo11ckbC0UuOYld0uRXLYpfFK+8C94Ua9Idecy6Qa6tIVyajrzua3Io7L/Z90
U0/wxSoH8ISlZ5swGisw+ODkxo7L/iED6jT1qDHbpgSoBNIAu9AYnkjWutqziLE2oF7o4Ta0nC1j
JOpr8OiOBXIGyGjyCh3Z62kMyO8RIezKjcQZb1JcogIYqSicHUlGjYPlkLvtas4BE2lglc9Tfq5U
U4yOc44LhB2rtom3Mu/eZL0Ztdir/9IhRRpGkH2Kfc/ofyQAh9/RwOprtVhlej3DFynSMDePADt/
jeNWIhyEcMrSqIDMu26NopgBr09LxXYd1ayDJGv+1aDBRbR6oytoWH0XnVbLj1P964PkH6ZqkUDg
l2Pcm/ZrZjXH2LEk7inuT4UdOsBuVv2MLgc751vbBOpZrGrJl6F3l4sB2ZLVu2bVX1wtQ6v0nem7
aRffaQqETtfDNkkVPGF5oaM0VF1SY7aVP3SiOUWVGijUwHJJw6mWYUvhJMfeRgmLEbmbP+stbnHc
p+8dc/xEbtZJ6GpRGbox3xjCwAljHd7weDloDIRsHsimbiSixkqiyAc8ahSsMroyQJ1yrKLuObdT
kLgjneGQqLJGatYqR4bg2FZKpLmuslUvMZMTkGP0e9UDjGcw5gZIJdH/EHZey3HrwLp+IlYxh9vJ
UaNRsMINy7K9mBOY+fT7I0bL8vI+u84NimgAVBqRQPcfyhdHR3slJ8Po+lZ5tTv3IsNBnY8HU4Hz
oPlUK/HC4rTRZuElwmBLn3r3KptwKKODEY7gH37H9CnJNn1fkrHKXfeKT4h7beKmXjZ1O27Zs4zx
Emf1Z0Up3WOdp3TzatuborjNFarhgRWH/yWnGsVU7+IYf8ywbNk2VWm+dD2E8FYVFeUTOdt45wfG
o+w5em6eQkqZ2WESebUMykFdaQrIzAX/seZJjsuZWeLam4q0LtSGPrib/ts05sYt0w6NZbfqt2VZ
5gsl77SNoz23hhUvOLbWp0kLMe7FTHFV9KqPYFOhPTWlj+ieyTMsSDTtSU9r49gMPoqc82jfxcl1
yqZNrhTBU+Nu0DpgTVKs9FbxrnJODqL08/7zkqJr8xU8X1DJcu58f1Gi3NMsyipFmt4W67Z30dag
Ht2dlSLSDqHfk7LhrbDAegJLv9GlhJ7An1/4snX0MTp5cxPYTXMsepyfzalBayRJf00qWy2R/jQL
hbpzbLpXOJvxrssTBByzTr3H9R5LtNHoPhw84OWaNu6iRWxO9lOhKfXGUszgGPdOeNdB4AJgHgdv
qZYhRM/903S4b1RFefEd01vFgQ/CbYr1o9VAYtez0nrGvOlDt6f0l90rKzvHd8Ns/Yj8l9llFwHV
eecPIfDLRjMf7LnJG/Mf22lJbPUgVOEPTaep9J5lTzZaM2uINiOEl3kGImrxtUaRX66W9wn5PKxN
hQSgjMlpTlxshsHoL3kqPoyqfDOHyblvcVXYNBlnbnvuirJw8HbM7INSR6+yJxsnM/t7E6j+70ky
nKXGY5RU4vjHYuG2sCpCe/M1d4rVc9H1J99Ps6UTVMgBzTszL3dgcnlm+H8Eq7EXG8gw7OHm6fJK
zpYDMlZYKbeo8MvtneixaLrpiIlk9jQZqM66QKHXhqdmT+T44lNdlfFCjsoYiDd0LYxH2WnSQPAJ
rOqj7FrYuGyGxu1uy8d6aA8amdrSb40tZUfxoAw0ZMAXbYHOmAyJLGlBBFJsAkwiHmRsKjlZZ93k
bmTMNxPxEEFJNLQ+ucgZdu12KFsPH7Inm2p+6/MmjG+LAnxu7/Sq2jTAxHoQpm12NhA6OesIi51t
BP0PAdplMvTHlNtlOTXxyk9HZanNS4CSpOuyGp1lk1FC7SvKj6hjjNdIi6drZGBBGI9Vt/mKOb0I
lnbUhgA0mNck5ni1jCRfaK5NNsss9yFwxaMuYAMXtUWRaoxQwJwbeeXnpriLA3bsyYSOCZ/1Bnj/
PMxvNVzEruVt+zpd58XoHOXkyK/rO3llBunBAPZzkL0gMXvMGRvFgQqavSuKAgi8VlTI/pW+SKFD
/6xJTAfKzKJBMzf1huHRVMgo20UoDojK6XeRUxWrUkvUl8E1rjYowQ3mDySwFdVyT1UTe6dibuRV
ZKH3ampU0W5zZFA2t/5ICeJY4LP+9zrHm7qFEBYluOBCcT+8SzTxq8pA8sueN4fklY/kx50dDGJV
AIBc3UZzJVMXck4T6vkustIPT8b4M+eo7HbeeK6DNcajICXSuHiggpOsitKpdsDDk+e06TiFCKPk
BzfiZzsuSF2EmOvK0SHt/X0zFflSjpZNMp6AraUL2U2mtrsAjLvI3uArxkNUUOPV9XCJF1K/HbED
P6hzAzHBOFS9lymUfLh08B2PtEjl1NCDr4rYJARRvB1r4+wi2n38aspJ/ex6I0INi68ReSWHO/hu
h1Z//xqT4SII/l3wd1/lJb22lWE6F+pUXi3xoTYa6eusKK/VHInINILYzW4hGQfgDPAZfCfqieVV
hnI/2WVdpJ9lT8bHnBcS8kInGZJ3VxvnUormmfR/vzWUNOPX4+tPbFbHo590abhU2+JdH2LvIOfL
lY7X/TOCAzyMtsuCsEQITvUMdU+NhH7S8KmtuzbYjJ7xTjqWfG/aIWOnIPKshamz0lHlo5xTmyvd
BtZiqZW2QspWPIxJNwLVUoeHtuvIg6OL8zCUeg3sr/IhFyE6mIkofQQZlq1szxGPUQ+lwRqr8dGD
ybLKyi588DhWAd7mIwa379XTjWrO9gkcUkLv1U2Xeha0r84QKYfK4okiw3GI7/WUeCVig2r6rOTB
Bj0v93W0TbEz+tJYy5uZVfDDdozpPlBMcW3C6eXzppiyZQrCDXJWZOq7YBiqp1Kh7vT1rejDWK3Y
adW/vxW0l5pXsxOf34pcnTcGGUsHOuzCSWHvoNpA/rjs2Rw0Li+gCkiYg79sXf4srcr5kQxVtLSg
q9/HiLYeqtYXm0KzjW9QRq9pU9s/RJJ/V/rEf6qcgpp25yb7MY/Dh1GDBSRn2AgLxODB362q8dBH
CfpTACrrrA5qSnnSDz4M86ecGbBDWYZOXi4VXOXmAlr0aFNbWRfQAMFokqGRsbJYNAOvdRn5miDH
hjnTQ3E14FNzm9CE4593qCCVNb46KNk6wV94CepOnGRDPQjVA6Vcy17nph1niBIISWaPLaeG+VIO
ZW3YbXV9A0UIdTuvj/dlHIWvPGxOWpuPD7Bm+yvWZGskkMXV0BMyUSYKklnroL2o98EjSfjwwmFj
ZzUWyvS5kZvLosUKQU6e+ma8GO33KIGqjGRjVYTXam4cxQ2ufq9uNcccz446fYaAgf9StTI7yAky
rhpqBqGCXJSMyeWuXgZr2dzmzXejkiK2jVr+FPw1sGHzr0jE+lezBWmvuUOwo4buX+VA2fl3cWn4
JxkCrYGriv3ytSaYUupZWp9fNOFfjCAK7gK4oI8BD9BtOGXlynLq+tGfRUijsxxif9g8egjSkYyd
KnCITI9twGtWbF/loFxC9oRUwjSoCx7jF3RC463ne8Oe93x0tQKBXYBAsHFM35HAaD4ytXCXBoWi
Ow1A3nESqrquIXu9BHlwhrKkfGhejSxsoa1nEsTJwyv5FExJdLK49bCRQdmHconIadx85wVR4Ao1
z5FNSrJ1l5nkQJNMDZb6KLIf5PNX0RRNb04W4BZd6+mRokqCJxwzxmyKXyG/DRcxCOuxqYFvKCbl
J9MyLAiRgPGKiWxWUCrmoxkY2T2nja0clAuSYVblIOW5dMesW1gBRa5mVN+qDgackbr9voXc9tpp
WxkOU2uEesce1+pb7S22OdqYlf1IeTZAvQ3KcNEF2psdJAikQqa+q/GXe/jvXVtv6veUY5z5rjPD
ZoMssLsUBcRufzL9o+2m/lF2v2LU/XLIjCcZCdGvRB/097RbH3VcHg1lOe7Ij21ILfn35ozfZUOq
LYw20w8SzpuXSIXmVHnXcrRQkRIaIdkt5KgAlQQk2d9KrK8M/b6bBPzKu+E8rB2aDqnqCsdJoC7s
Yfn4BXeqbjcvsFtsERkvFph6EDBOd+sGgs+AP5BWF05nvHwtGiqzP9c1cOG1r1YvjaBMRn7Seuws
UEaR538Uc0+GWqvcT2GpXmSvCjN79TW/ADt5VNnSgcQZNmKyjLuZSXAXxDTOiMhQgCaZjBtAm+7k
lWz0qbRJO7MqzkuIwe6omUsXocmdNZXFXmDrtYrbaHztpmZcGJrln1O2sc9ZkKFw7I28EMLPaaB0
qNO2bhcvEZy3t676zda79Ai6OoEbJT4bCOXJScaQcB74Rf4eTqMXuUDOGByNKhl+AgfOZ52aNrfG
dMFLG3lY8fAbPmPoqmKwDhp8L2NjqFe8sf9YFAA0B7C+LIM+OcmmVVA/CKaj6sYjYvGmTosyI9+O
HM5/TwzzHTp3pPNLRyxNCyn21lfBU/uOq62mhtp30KnJvY8Syr284t3fJU58KTvlM5KPPtgnCMjL
v6aOdbdVPPKlMi4XGBVwumhKUXWdb1vk8cB5qFeXSu+4Z18M7hkI6gqOPsj0OaSUgCEXcgAcjLGa
zJK/n1IQFAWJdCO8ULD3zmj08JFUbjPl9K87ym7b8yiIKcqCP/33S33NA6+THssMO3NweKb30Zmd
/uyos5WSVvyoVFd/9v7twdYHnxDDlOVzp9Rj6y7l5WhBUd38HU3nWYnnLZF0eggpDZxCdNO/hVr5
MKlJcu8OQ/PN9s1li6jE49AV8XPvPhe1gS+VHwtg3Dwz6xqyYmSgMOFqKYaiWgprMNMc3rewy1E2
7CgDDr2jo58SruZUzf0tRoUDMUXfpkxH0i5fK2hATBOPcHkfObGv3WhV5N1co/E/IgAum2L+eMhm
kp8feenLD1EKiu825BXhj85F4UyG3KH1jrVN9qsM9ooFxF7yVmxRd4s8GIK97MoBwyvQ3v4dCyK3
B1DamPZ70zjvmE4rl7j9p5wVoKy6rK//Rm5UasvvlEvY/iMJ2LdJc4QVko0dqxSMESxeoMM0vNpd
um5BfzyDqPfPoY/MuIyTjvZWxoD1Shka42veJevaL2KgOthuJFNQX2QTWC0WiLP10e9QM+cOnIg8
6e+4DIk57hFXO9jEHpVWoOlFsELhQT82+aQfTfwhVs3kYBKhlPqxnhvsm2KxiUunW5s24BY/RGYz
ApC3Rz70Q/aUNJhNY5HnCVq+Exmjmi3u0eJQN75v1Et3XtW7QbsHooDLnjDtZRt4/TGOovFbH5Ki
HKLqDUGjZOf7eYy5vVq+4Tlz3zSp9zAEnbjLPXheMt4lns0WduqPfdbdlkeO4+50X0nXzjAhfiOc
5i2r2xyM/ChOeuWKk7ySzW0Kskj8tKLcKB3EauFN3q5EbwWVnBYySe5ZP/SsIFuoT284RvFP2Yn8
hBdHclcESYh6cd18GM2DnKkWUbbswSbdazEeRrUfZps6C+IXuy8A/3OvWG9+gCcc4RPw1UZfeDsx
fzUgYlSC5223ylcLjER9s3GrWI99/5T4+S4WcfSoask3OwjQMK+M8LHLS3WPh5qxkIMyVioZ3Pza
us3oh+Fzhhz8PePrHnEVFqu0s190TSirjvTHmyb0n6pdmfdKltT3Q4Fwh4yT64ZBY6ruPujT+K18
klEjM6d9WQ3KKkmTPxanKra/hd3E1yIb9tiO2L/+c1HolSMjk1erqyzjF+UZerY1DUhh8kMsP6fy
arS8bBtHbCG+BuRHWa74GoDB9FaCaL6aaHHbVuD/ss3urR8d9ApCjpJC+CYH2246DL0XbnOVc2Je
ZfYi5In3w2ZROfT+L6Ns3gy7UL6BkvL5ZLDImRdN8yJfH42HyW/sRaQW4sf//kru/JXkIiP13K2L
CAnOYYHlgJQKqqPLYe4orwKthc/01ZfBRhu8jdGVT3/F/1oru0pbVsewo7nd6qtfslXmgErJ3q1K
886em9Tx2YqU6VYBx3H8K05egZKroKgrp30taNw0QSwwLxaFPmgr3zPZUszHqia0HASE5ElKHp+c
2NBWmO5+jieeku0DDLIGNIxX+PY6GwlbmKy4PKUgGSSuQYZ6JdjVkYpi7Ix8+Gv+OEEEiw19XAcp
jzPbqh+QbGoebOCO6zD087WMySbzx2sRlt5J9qYkLM7zIjlfhvir3pm2d89ZeeePoL4kH7OkZ6hW
tL7t/1pL2Jwgjbp8KVXcTUgNZbtUJX+o5KNxTwLKuK8y9L9xNwRf/xVz83CbzkZ6MiabMOYt2hjD
PsoMct8yNt+u6LvP2yV1LZaZCglElqoVF6egG+GQooV3jM2zjPP2opqN9M8nbXFqq4dJqdS1p4C3
66pcXNJybNbwgciIUbhfwe5onisDAS69TpzX0eKQoeuYMoxdcteq4fCPQ666qEwdUreyqwDehgs9
HrejlmrvvgOPjRfsh2vjmwe17x1R/WKdjlFxhGaBt4xpG+zTAuvD9ryDyrMWmCq+YJXuKDvgjRoa
f+YPOSHtzI9Gn+GrGI/t4qZ19rPwNF5isQ+bIPS2Hljrc5bmw4a6kHOJRqtaa30ZPvhDU8C4QCfC
sSqx7BrhfFN7c1y0pP5mdQINd4rHATGpKxWUJXAL8YgsnnjUirRZ9iLpdjI2WWV1ykX8IXtyEXvW
98kr+pMMDTVa8pHnbZs4yveB2rQr366qF1S4pxUyN8pOdkehfAh3FBdS7+FL8ws+afUyUnLunHJA
0ah//gP6kM3QCNm/ISXUINix0/0mQ3JQxoVug5OQl7ESutu8815kz0jSb2WSX4rcRYstTZUD2Vgf
zU+6X7GvrhyV81RnONhZpjT7KEFDQHVEccc/XrZs8CZcyy4W28VdOIbFnewaY4f/h6ufAmCoziJN
VXNd+om9vPX523tk7I33JmnJe0+TN2tFe7gVDeE5h1EnJ3zFe6WZjZJLexnulSDVLGWRC+cfY1DV
ozx5ZQVm5qZwnlK0G+/9ETmK+UDWUe/bKWFTrv3KM17MGdwcWd4fi/Rc58kddNFR8xyyR+X47g/p
iJiQ1+8LvzC//TdeWWq/d6vY+oq3OMOtPflcproXQKWivmKYcXmgqvIgXzEyJK/Uui4PvT/9HUff
H+VKZ3hodK2kjJO6R0c3kodgMo7JjOH2Ay07lgbkUtnFKzDaeKEFONaui5cqtZCsKTP1JGaEd9ln
GPP4PmpH3IMy7e0eXahlIEHDEglSM3+x3Cd5AET2YzrAiI1W8tznOk667HIHlTQKpfOsFMrZoum0
93oS4qkMuu9+qKU/8ON+1frQelLZ5GzbYkp3E9xGCkT19yZKsv//BBTsX8swC3ZQST02oAoJjE3Q
AXjG7MN/ySoKVbli/TSj7t5rNP0FLc983Xr1eEK2xuB4xVRDK/yXtm/2Zo/Afwj9dBUVYjgHczPk
4Wfz2SUtkaZ9vaJ+EI8LGZSz5cQ+xGZH3iGULHY5UrTmz2owY7jeQxBp24oizHXq8BpMs5E0oLAz
68wbHEVMY/puDNSI2NOrp8Fs1ZO8AhzG01Ze8pkOD6nLNm6eIkOy+asr18q5UAM2csbX7Zoo0v64
exsOu8C3XyG1V+4RQG32HcblZXJy61Ebg+ox9pZ4UFuPMuKHBuZuSNXuZRepDeCh0NmXNRv0R5yF
qscgWqFa6qEl2PrNHl8wsejKrrhzrEY7GhPS8HNPhnwl+bxC9k1DWcpYmUgXXUK9r6mNKht1xNNK
hmQDmgsVQ5LhCIVEjT8ujVkiRAd6fuyM95I02UF2vsLqPCZjsmFzvbRHt3+IBBrUYVC8DzEeB5Ov
azvX6rzX2nrInCF/T0Kj2CaRX22LuYupqF9hKlgowbTLbTXZTGqcv4cmJQugYUufLNHS8YrpocAX
fi+ixF7I7q2xoEApKdRWa56SjVlzCYJ4Iwf9fKYw+kKNrWVi2h+jHjvnqnZwiVFCY1lI2owM3i6b
9pnfK6SCeR7VIecsryA5OOfZaOi2TA6YrQ102+7xC4n5PUo3rXKyucrzQ9xkGHlC6wD3Pofmq69p
bVZkzW1Z2IKSL5ShWX1N7OWwNO/6WiOHKdUjmhGYbzKO3AmvELt6BaE3rCl9pJhUUYhZlBwbkQFZ
1kruXm4hDkazol4Y43hblvchklU4LWH55PXChEMVgXcnI4tnDiJROap+8/UtEjTa3ZQJi4+FFiOZ
EUxOtS6gcS5loVrV+xE4qd19Bm/Fbln37nSKBqWCq/1XXVsOyFvIAXmLW8Hb1hLyl6J/4Rw4rWyf
RKFTFO1LTJ1GZkMDzUXN2uiHjeyKpNlNJpkJDT7uqRhU/ZYNTc2aDIQj8ouqdPk1E8EPOR/No8/b
Ri5pQxPHU2ts+m+w5hcjOJYTBCZxYsshTjkCzos5xwYp998BOSobGZPzvmKZ4q/Huoc4P6h3re5O
T23HCy2kBrBvOLw9DUaeoCZhauv5LPdEWjk7RH7jL+SomtTNZWrs823pvN41H/Rc7R5lJGSfNkR9
dx7sMN+ErYKPrtk9z2nWa2vU4t7vnJ91bTqvDpXTNUr57W6aq1PNZK05oufPGmiY862GNcdFrJEG
yB33YFrJ9Kq+qsGoX90ISU0trq9az+/QHkWydyoTtYLepYrydz+p+2wHCXZ2Low+NKR0u6bq3mKB
jlKbeNkeaEn3pArrKWyd8ENl07hQa7W4DzW9PpkqpS4FifeP0fhciRQbaQB0rkQuTknrFbvB7T+v
uvnKUrpX1e9g/swi2Wzts11gtvdp7TSUdwjJ5qub/x6QsYB7rDKQ88uvyb1rG5gEGhGOvM1kL8oM
qCO1Dty1nX586ofEv9ihd7CMCXk1C5S5R2H2QbGN4clToIO4ZpmdKpGMT6Omjyto7s0WzWAE1bUM
7tf8QiqT/i4Dy3G6/TITZbjrPKc/gZPndzuPjrAz1pxgm4XMFKOuh8YCGex8iQyZt/4rfVy5TYb0
Y4IsaGs5aFDiMoyQ9FHvwfMNxvjY9FF5UVwlWYjSG14Vv9bWWGEWO9mdlJofJ54ekQdzDzBL9nFv
h0tkzdqPFIlqhKn9X67vPTlhbr14lgqyM7fqOz0M4kMAhn+bu9QG/QELeh/G0MfQoAtviupxAGew
0HydgiuC1Lt6zlDy+E9WztyVCUs5Og6dvhPUTJ+/up0Zdldc4eJFIcjLmcWDhHYXOWp9VZ8k6xjX
T56Vn4MSGY5GHhxY04eDLguGc9NNe2OCfyeh4P/X6q9by9Vy7i0m9nH5DbJ9+NMa+V6oPtdPdRm7
mxw7g0NoGeJiTIm1nBBZ/z4oPrLGnX2bCyS/PMb8PkjwhI+h6LdZ2YLQnnvdkKmAbaHg+ZrOg0EB
n4bm+LBKRrdZOiB5e7IMCa0yGQFOwG2CQkFP1hO1nrOMyWZI90Ik2klVemPZ+0344cBUDCv+UL6T
IgLnsqvOYyv8NlIlyzU3/EgjD/GI2EIBd1LG839XxhbCn1ZqaZAf00ULSfo1QzBgG3qQC3koWe8n
A1+Zd9z3/I2K6RWf7ZAClVsuZDxSqOKD9o73bp553yYz4R84XcUqLnFaWTRPrbE0PM9Fiztxn4pi
2sfx1N8H1eA+aVmSLVLFrU5ysPIoguita+1kVyGTvhG6yx/Y0PJHZPoWHBb8rcoPvGp6I/w2qaO9
IRlrQMGji5CptU6bCTOfuVsPwl0NTehsb5NbN4Q2pe9bPUlXHnChc1hjJYbwtzosyJHQd4DahXXY
b1ATNTpmm8Npdhzk6et81+pjgxnMe92nwSY1NWy1OUg8uWn8LTfBeXra2Tft5C6w/m08zAJXSon6
lxwIU0hKhUHthXrW2YlxMgK8D/NL1/KV7MoBXs94fc2judqqy7pLfwA/NBZGo7tXO4y8az+MwIgg
K65HtA7i5dQDF4rT2N/d+noq8N1SjbOcrSHMf19BPZc3kI1rJCe/RCTdhjrSe+3FBg3rbxGhu68s
vTgAinDvpGby7UorMcKbCge1EQZQ75v2Qu/uO6r0FRykZDwCByw/L9W2t1eOqqFfPY94vhErS3l5
m6/2qFlFnT3YFqhrJ99YYe8sxQQAqMOX4MkFN7Xr7Ao/sBnR1nZIRaY6YuRd5IDP6QTful5d5GDl
6b8sa06tuYCKDE2LL45jdbj/oBe6q2DBUDwjiJp4b3LS7dQTqb/bRLyAE2WV6Q2H3xY1hzJILobR
eesYW7CFqpcmxwKnQ/q0yh8KMpKnam5yUcSYvc6X5qg+lZ4OhoMTcNwM9iV1vZIEAU4itu6bRxmT
jUue+piF0UEvXfuSw2DOIu+1wm8bxFj2I/Jnkwdcz+/9zIiOpm8O62II2rffMwRui4t8nqFRTD1y
92GuCf8xQ95DFX5+j1EnWmdZgQ21g/lWUIzvVRQey6bNngHgDYeveKxFf8STVnNWmK2N7/+POIzf
k6aL6AI9pj6mlsCJUymSR9lMEHCMxMKFaQ45nMgg5+O25sAaezRzW4dSoR4V+xVas/9Po7j3QWMo
7zpvzEUeO+pz3CcACzLfux8ja9yIasQwteQ8P8R5hf7SFJ4zP2s3Oh5l94kxF9ExPccqKX6bFLMH
5MAe0HDxTkkKiuto976pfT/tilqb1jXCn7AlKYnFkKapuNC4aTEhPB7iV0iPP415RkRJHVdI1+mr
cIqNJbR4A+wh8tvT6PULx+iqblGPvX3qG4rnQB/9RJ/ix86lVmSqKjJnSdxWK84xxUFDW/YsG5uH
Vj1vA3iHimuvOcDl/ncoVpWtnCCnTvNql1lZ3gHhlosMxb3d57aniPjPryszXgeGSApeG0V4BLLy
j1tFBi973xf3oUqsUz2GAfgGRytu9K3F2SACQX1R8PPcaDWQXHT3cmqfczAN3WE7dBhf/RH07GLc
Wb4S/hlMw0DbD/YIGT1hNWqe1cWbQvuA6NDdbbGMISsenWpn2kZZV6AcO2nlRbfC+lz3OSqQX7GU
qrk7bP4IqbGanPUBF4Vmm8WgpZK5Mc3ggyxSdAbeWD25ta2tbARJqbX6Kz/WC9x+RISDcA0wuI7u
+fKfDQJnsHGAcS3lwOfcRBws009OYxhVEKISBYn+7hkDFARz+9p77OfGusa+oz8CCfEeaztwAPRg
NCWHMqXNd2nt8zqeZybUga4O5qlyrgx1pPAXSNunJ2ElpG86/DK/MgYygZBYNt9VhNJBRB126zTt
qSrK8dAp9aNpKxQMbaf4DhPsEMX5VSZwAChT+IeT+piUrrIrLSXZjk3iPE7Waz6YCMUOubnhT2M9
VGPdPbhUuMrGepCNbvr1Bnn6kTR+nKHZyqdv0vjnlvMjHMz2fLaRN26e4s4Bl93y+VrJS5QH+xZ4
MdIWFoDSpQxGwOHsjR5jrib7ZPRI2Y+Q68wU8caqj45G1gXFyradAcPD8bMxTXA6fePub6NjNY1Q
FnMgWcu8b9HZQHBjdHGKk1dK38PfAhxKYX6+mkcVZCgQn5oa/RkVaf3etpKT7AXpoN9nXXjCqC1e
qlnorL1UZ9/iNIii5hqujFne2gnHF6WsVjClIDTMeIkvqMRXFx5Wmawoq++EORfZ53mKcClf+Voy
fcvhVZ/bDD7DTEugkse2g1cagJDbDj0uqR6R7ArtwqEc2rxJuMvAec9DzvcicS8meqdLKzPrvRxM
3cDclBkmT3LUqmITHTCk2eSoEFP1EI/KDUUDFsY/jJGHABObUYovrfmtdcu7GgPeH3U2FAsjEP2D
M6o1dGMMb8PoV4AXG9h/6C082Mrqzpob3r/dmv8DsZSxvlHKO7OuSm2hNXCqcOzMVsVsUCFHRjGk
K9gh7nqsRMM7WCmfdKzDNlOhxCfyXDhHZGO6iVRf24da+8ttLfWC+Of19ucqE+2r18w97MCuemfz
p/xP7/e6tFA5f0VxsJc1nkmP4qU5ZM1OdrWOE1qihdlCnjTwmzbIrjxL1ETS3TrUKu99F7+VwOis
NWjjaVGFqNxaOfu+hZanAWI482VM7nZj+1OJ7u3MfezbYJ92yD7YvdZ/S/FZyWxVe7epXaxbfsJ9
lwzeczoZu2KO500YcvtMHJokEs8Gfqde4BUQs8tyjTclDy0jNrNFDe5tm41lN2zLAmydN+QF2rLz
uB0FsAI6daTmo9fHYW5MysZH2TVB7q0GA/06SCbP7Mk6/D89cUVCTlxrPfg2aXDNzRmq8DvU2kF3
5BS+n/RykwPZOtya2vj36r8xnX99pDFmht08kLWtckjm5tZNx3Of96RjFFNDkGY+fAW1/t2q4CDI
XlopGYKbPHnkAavH9gcoOqCDIhx/aYOPhUJXfpRxgdiNpWTXtA3LXZUVwT6pjPRe7RptmUOmfud4
uh1cG/N2XQVQMHnRR4Ie2kE22e8rUVvuIc7E54Dsoi2ytyjjoG+n1adqEp9N8ftKxlSBIrvNw5bU
JL5uYCV0QJFuOvEcTiiVNmXxKvDEWNWZKPeyG4puN4nRfoSUal20bPoV6B9eqNwhElG/KG5q7Gpk
ZNACpwuDMVnVZOX3sptG4VPr2tq9Meb5cwieV4bDwM7OeW/z8evHGsxan21HmxOWHEUZC8AM0N22
2PmubX1XNEp+TonbqZlz8BKT354UdAWPTqJmW7uwlEMkf2EdBIPh6vXFoioNvAiy0Hhr8XApo/E9
qgNkZP4Mc0D7X+Gp50v643vYWf4fswnL2TCt/rzJv+Gv2YqnYLrgesmDF1Qf1WB4D6bT2QdlVCjG
du70XYwYELmK/tbangHNHisPbVTzb1GlHeQEVUvNJSfY/Bw7vXJxRaAt5MBADbBS2p1R1OIwehhy
qHODP1mbLmSQ/Zs4yKtCaZRd6ATLMB7gjKb1nTaOwS6CUCUWtxjK1TtSDS91Vw4X5X/YOq/ltpUg
DT8RqpDDLXMQKVJZukHJCWGQM/D0+2HotbzeczOF6RlQskyCPd1/aHiyhe4UfhRVyfO5j9LTAH+e
prT5JOOd52krwPv9wR7G+gVlw7WMm4Nbb5zESHb4nBSbUW2rMUC5zXjyC/M7kv/k/y3lQJMqIJpi
AM97tH+sKiueU7fJTl2S+gsZr7XeX6aRGx4xDyjfWmcl7654Fx4ck35JyLnsDTlL1OCiLjoXMP42
UzuZizCK3LVim/FeVyCCt0mxSoTrvI+RISZExe1OBd1NJ14O9n1Fu/cxngNqSdfbAg3Ae52pi5Pp
PtDw6qPu23MQ5yACnjqn+ZBaj0Lz063VGdbeTwr3npbuuDRNM/+WxDYJgDXeJ7nTr6EnxVP6Paj4
wk5AbJ4qO6lOYxNlq2Y0k/fQ7pad6tcwSULITiEwmR22B5zhkoKu3Z8hCiaU3bpCLNw6CDbCHi2a
/z68pgnGmrzK5qvQAbYqr2SsAeJ9ZzoxWndgVVZDj9jmILLsMs0D9ErrLOAVypmdjNmljV0UesZs
7xYYVyRqZG0waauvOCbXVz3HnN5vcKqFIlJd5RCNnb6U++RUbi68Ul9OtUXpWXZphzR2zp7qFA/F
tJNPSflsRCNWrIFUUOuCcL8xshL9QtkGUwuk9NsNsi8mYrrqtXcNf19pqtj3o1oCAsPaRV41c2zq
qvJogiTfa/OV3FerarejVI1hRK8/gEA/JvpgvAo0cQ9xnEW8nZiabg7hHAejvZw2wgBMq8cPYA+x
MZ0A1AfJs5dG1tNotdZT0aX7Og+GiwxZPt0BoZv2US72GVAjrTOUrVzNtSYA7A7qiE7qY+267yBn
q4McFDSoksXX3C/5EOelIOiZPPD8MB8WFDIwNgYruQ8VcyuGMG4ekiBUF1QgrGVWz/i4+W06zAIa
qaKilhFWFxmC1tStQv7DtwGGB4923vtHuuqvofOceaOeHeSBrqmqZG9pNpSW+UTnuBWN3l4rNnJ1
0sdLGaTffHeG7cZWdpQJjJwqYoZJzDmLFQEvkqtalRnPzjxN581yVW5WoTtQdEr3nFTTM7sswJ+c
/1t3nzht+m0KSrKstu3wjc1+WVMVv4TZL4luDgYaq1WqwgmTcOYWULgi2mErpwZkjYXh6uH9ADhi
ZjM0i8my+1Nnt8NJXiF3ydesW4m1nAa2GE4mvx2iAvDXI0EFT8fIQUGl9hFR1GRBdbL6MRr2Gt5E
/pF2ol+FmYcDDeyCcGF7w/hoGcn4GAaI+yp6mu7kNFZiFH4HJcI6hS1ynzZFd5MInPPtrjLz16Vd
4fnZ6AqH+yTbCD/d69SkrrZjDVQpnDuOVMhE9dP4HDnJ1Rin6V6u2Urx0onCPsu1oFc+B72IznJN
T/oQlYyqPMnFycFIo60oXMhVkWOkoGH/cpSrZWebC2PysqNcxdwk4gBQTodCT8fnpjVwTXXjGfTI
bwQYG8nXvKr2cpVPElQixcQaZl7FD75alUd1KNWNY1niKoekEd5KsymeqfiB3mJTlpZwbzRvKbfI
BQt02jZUA2/xFcvJaPd8qOKFWdP4XVKtoL7vDrdXue1TZgWYyF57rgOuJ52shdKghjFu9LA0PqnS
aCDTEcAeEsN+zNLgtTBdcJk5Xr9hwkMmQJoQ6kSKf2Nphf7Si3Ub99vantpPNdD7Q9G9FkX3buhH
N+uKd5wXHyisqA8cbCBl5BUczTmuCxMG/AhRAtFx8ZqABrQdD2pQmMVboEbgoHMF2oXr2K+Cyu+m
wV5kM1St/RrZeCxlfgOREtuoFzO/yLBNiQ+rQM7ZctoaNpVhmucbv05wLfwzODS7b9Omx5XV7IS1
+or9sy81AQMreYZbES+Sj1iV1CPM4dgDppdhIkV5WTXPU86pMkvacYXYRnYyBj07ZW7pxNuX0jXT
E6SOgIN52cIVn0ENgcVz71yH/IYVoOrbVnmXodbWGg8gfaHU8ytbinfU4XDsPSNT+oU5b8ftdzNl
DoIvsTrcvtdtNWExanBtaEBSBSk+J/MXvOC/fwvTqEFzlWyh1sYnAFjOtXOS5MJR+5fMCgxNdOuu
afVbThFq2kpoPI6oarnUrSCCybtNtbGWZYmqYDUI93UMTrgNBi+1Pa40wFlbS9TuzrC19sEwUO7D
N9r6rlTAz3xAurlD4RKVde9o1OpwznOwueCI4+9+Sp3CN78ro9Msu6Lp7ofUiY+YH8MBcb3ozafe
eNtRU5tlR/84UErYqeQRu0lNhke3DgVvH14EsPER8nxIa9Ix1/KF/NDs7kmsMeCVO0AKhlX0XbVS
ZzmMSn/2XR7vbppRV3X68l0V4VbudNoCV6egbB+a0HV3Id+lWz2MtSeA0d/kP84gB6C17Lw0oM82
4cyT01uvu1A2RCJu/ueXZJNBrJufkP3w7IABcGrqHNEfIMyron/q/bpdJT0CDGWr9K+zzjbHtf59
6JN0B79UbLzU6d9dkZ5iG3oQdvTFydEhr8k4Xm/Q2DKTWJGZj8g8sg0logZtbD60fJjrIeg/CpUW
KZK/Lx2wlL0PPnPd5GP30YYJvdjef+47L6FLB3pZxmFdHyxazs8lQoLU3TH1lvGySE6qaY3bPCuo
l5ezcuhNDDRUfga+bm7/js34hzzmRJO2Cm+lWWx0KrBfb2p12rRtHMMnSsO7dE4kMIhbcjCrn3Ns
eO/bMv5uJYrxale5slUAxKydeTqZ8YZ00APEgi/AVeGQGIRp/KNQK3Nhqvpw7ZBo2DdtUm+nNG+f
Cjv4JXcowjsgTdmQPqv1WodkcCwQIoV7PUUrHZ2CTw9nickojonpBSc5iDELb1dfsd7i9wQs+Ne2
+M8N/7HN0srr7fwZ0eLaOQEwhUVhxvaJjh12tEWJ2Hqo1tOK/qx9queh6PWnoCntndzXNmMzrUK1
1Ze2n/MZj4D+U8lRT4WtrELLzY7FPJOhr0FxSsyqTO+29a+7sFDC/hCq/S4wzNd/F1DpUU+W62/j
gjdWUgJRy9z0GKVTepRToJ42Dnd/5vJK7hGqbv1eEfOyXLkNU21y6pr76O0CIyUARPPQe4ix/L+5
4VkhHKhkUaJyhJ7FtFfJH9emowfBElKqtuHkPC2hLCvKoosSY68WMbImm5FH8SktxPtkT3w1Knpx
UnwGGf+aArxvN2qqcHKbt9hT5m1EbGGpaWPsZgEMWmaRn94XdclXvaNaCD1ZXbr4K2jR/zsEYYxk
yJTefw2ZA3jK1h6+IsX8SqiQgnXJ3Bkx0E+bwRnsR6fmT1GPWfmTFlhPfeOn5vN3NSqtfQo0K4cb
Z/VHIAHBqc/dYp0hg/vS5/2nJ1r95+hEy0qt/W9FYgb4oZn+VfBVuJ2CwNgLNYvRXA/T1YQX13sB
yln+AN2ZAH2q3rseBXhZUYlH/qUs9qapRjtFVaqr6Y6QAycY9Tma7nQno/tGg9+eWX6B7ko8LGh6
DRdnls6XV7SdUg1zRcWB57cAS43IGB/ZrZ1MnEPjLjR2cOCw+ptvQ8QLEXJS2nUkhgleVlUu3USJ
z+glIHxq6ai4amEGd2uIkrlPKC72fJU5zoEesLiTITloc+MjBIy8+IrJq6kcX61i8Gb1kifcJYxN
lhnguedBdckFHEE22vcIgslYANhvn9VZuJCxALrFBTJlfRboWXi2otM/m+8tXZ6MmUjPcib3anMC
1ZoYBlh6lWxJPJ1DwCFxCZZmNszD3LpOZ00hENwgpOa50tj9PrLmllIB2rqx3KBGQ47y4TgP8gqT
v2AnTOAEgZX0Z1yKYAPq7Ukk2jJ3gh81RMEDJOPwIazcEKWNTy3UjIuMJGGW3rkIyQQklRtdM72N
rEvLyrMk7w0YIW0sfxQLGRuSaJeiEI5JGbVpGgH5uJELt9V5s0aqAtNopv8FfeMcwmYIX3u0blML
edWC4/1xMEJlqfJYfh9zUml0FMyL5TjpPdVctHh49L4jQIyJCpKEp7gLikfDr64yjoKDWI9JYQLO
iSDp6tjtzvun2mggv/BNLF9XePoSSWv/DjXaYVc3HiwfkqklfwFYfvPUjqwO9cksHVeVlSHbMds6
4rGp7AOdF21mX0c5BFNDATzxjJ05b3FQRrniyvfXjszrr3FkfLfrY03550dIYgzpttAfCpSAtoNS
+vvBcQPU3SK69GBt380uPjrV2P2kkHRW21p/M9Lil99EH60yiHM31DwvFMQotSI0n4w4ihcJ1Pqf
AV64HQ9LznAaf58pgjng46HtNVmyA/7uUH7jEZ5MWfTDiFFZwCvINY2cbDQ4Gnrq/Ig84DBguF8a
3dbX5JecRvOyPyHcrK+wXA/f563w4I+pMmu9m3b4SAHJW/oJ/THLaMNH+Pb6vaJ2m6LUom2b+OY+
7Ix0i+k8ovyiNN9MqFhY8oaftWKp69y1tH2LhfVzTLLVG1PwyQOlWFFhNo9mUGkPHNY/ZDy0Worm
1GFoyulrXe2VZ1OxDsgB1p/xUClLJTKnuzGvomtVqfmCVmP1aaJbxLvAsy8OD867qOv4vMwLjuEc
Y91yV5gpRsjc/f+s3ijD77ATxu3X4j+ZfVs66c5os5evOMTmEMsxugIDj9+7RuJ4Z0QuXMyGA9ax
niftn0FukFsdCQP+3202HBW6/3/2ZRFZlFGn6HYb6UPcuP7ZwwQ6auLsQYYo6GhITKb0H1zTEcsA
xiMSi2q1k8spPNmt2mNvIqryJwBesc9ngwxkevGgCLEfwbgARZY5JofSmtmgGgaUc6iphhqURw32
h843XhrBp46S5TpT2nKvB/wJRAJmYo5TY5qwbPDTY6Dm3WNTqs8yngwYJxVpVp6MOnEvRm1lSKrw
PgD0ri50M57uFVvrzp2CokdQZNVzbyr90k17QZNXJ3P3B0RWs/zDN5E88j3M0tpayz+6HVq38ccI
I33X+KhL1nPUQ3xvhAOP+EVZoo5nj+vbzZq6881gekYtwDhEeaaucG/ODs1QNks+nOmT+4s6v/8o
r+1azxcO51GMwuLsSRECkGXSUDOdpxr/3rvQpmQnp1Wh+8scBCMHK7M59nFUAUMS00fs6xeVAvEj
xYH2qHguHfpSHz9Gz7yEgaE8Gh5tNbpKmOPMnp0tUtf3LWJnpuXFa7Wrh0Ni91jPDKq9GEW27KrG
8hzQscLe+4pzGbK4/TbZ6g8NAva7Yo0QSeOueC15Hiw9qD1PBvo4K78dtIfSmpRVwrPtopRmtLGE
NZ4jYyohwOvGnUGxcNc4CX3ohuIT9B1A43+GBD3i/5xak//ajFWwlXv/2SYNB/6N8QSpFgPsxq3m
T89ft4mhZkE4OUohwhDRsuyw1ajaUgfUau6ivCw4XpkmvXFP1c+2hZeL3pIWtIqinRu5b16Q026y
3xur9XfyfrkoB9Buw94uwfbMW283zbebg0F7ZFT7cdP7qnLF7jQXi/CNg2B7mlynuQ1yCjllp6Nx
dfgn/jXVg2jX0qd7TVQEYGoXTnaOU80enni1BXdiPwAy1MBNCP1Hr6xzw6FBOWPfe88NMML18TUK
a/sAXiA4k+epK913qzeOmViduc1Pp20PKlJN72kULtMBc55/fsaIFfR//IwusH//DKsw/v4ZPgn7
qlLLWv4MI65b+TPQxzTea7WGhwuw6yRKtKRmgqjQnHNZWO6pnQmiQOphtnVhspRTpYh73npKRJW/
UuBluJkDvSZrtA+zqo+2mZu/Qhdj1zwxvmGIbSxKzDwesZ6KNsKM8bXRc07ftalsfBuspyiAvtw4
B7jILZKyb1dlqwMonSGeQVT9Pa1HrV1VyEfvyhniKVfltKv139N/7rX6DnKwHn9mNSZlhoHpbtwj
1IOUVvp7fnNRk3O3Vspd8rVemd0TgPqV0APnKHIzvn2+k1x/7IRoH7Og/DcOa615BCpmrYvJewa6
4lB9bPUtjETjavuou2I4goDOhHlAPvg/xzh+5HyevBlh0q3ENOhnE88DZJKbACeimNb3ekSPY6Gl
JRCtefCBGFzysHzF/aU+UMJCbhe7OhNJb7GwzEJssyKMVuZMYZND4sBUaKeHSYPZRpKlr1xzGFGX
Y4OGxAcwARtiCDyo5dDyPzY5gbNXGry2bbUGoJzUBXo5fYPKvKNe2qF1TvJed7KbrVsCfwyR60Bv
DRgV/lo11scJ+IkJj41MooxoGPyfuVynYa1sZMcjz8LLIExna2aDvq6cUHmAmV4iUAzixDDyDyH4
CHWev0iEyMOFNzu7RJXzncwuWpjoQb6aJRVveGnGNehgE2lBCYHTd429VVBuir3SP1kTOj/VdpiQ
nJPEfGkyibgJYPA/MbvSqmvnjznaIz1SIvNUbgaIkO86uQ+rsKXV9fXeiuwUAMSYfjdIX4I4H17M
vvU3Bprve1dNjYcx9f7dMc0ER7nDM2z9oUu0EyWStW1DSpW6GA5i9MusCsfdl0wG5r4FRMQHKYiB
x7G36ycBVojezYZaSw5IWg0fgY38LOpIP8pZOw7qQS3ApUjhIxkTmvUTE1LttqOedxSDglnzfLsb
INtg+YFABjOfdhGonUU+K0F/USkUq/u9INkWckEyMOQd3thGi6+YvPL+3PFfC92m0+3s7IkEi26n
r9UNOoE4LM1UI2dIEXoaI6B5c66C5mPgLvUa/c7CrxXkoTwHjb+iqveRplxkrBWGcrrtlvOmc3aN
kkIvkq+g9baycVW93FsQRD2lNBC94R9uaY6zUwfUr9GuBgkuBuu2Kv9wzrzqtDo1/AmkOwdd5RQ9
0HgKfvF0vz3w/JKHta6/5o2d03K0VSoD0bjT+q7co6g4nU0HdOhkj82LWtCs1aJ+OAYd/BMNr/YW
/XCtC1ZWErcLz8qNvY7LB4JPqfbSqx2fVIg7m2matJesRkMpAiizl6ta1SB0UunRSa4GOaaLdTxe
hxk7hNNQoY87lCnJLMqiPTfzoFh6dkwrZStntT61Z9X3ESKH0rDJbPUK8AvLg8rV0L6fL+UwDPed
Ql97nLPfKqQRfFu87ctCwLM59KBxVuVaFkMdrQK9HFd8FkGnIz+DhH7fNM9dXO1sBMc/xrD3Vkht
TdS7Hf2ptQIQesTh1pUrVfMmjlVm8dh7/XOSptaHr9Kih4ek30W5gfyUMvyQcQU5sCWVPUplQlEv
cTUsGn16gubSPjnQHB719l2EgdUsx7Lkoa2U59a3mydKK9ZSz7N+J7dObqJtldguV2RgySIf3eHU
KAHKazy397igxq8asBtlBipEIvs3Tst7/IALx3eV8SCFpIVf5Ed59TW14+gV8upbTTJD0drVr3Lw
e8jpnmpxmPsTCxP7w2/75JgXT36Ks0pTeePWmou+dVSsmi5pXxLwIse6SsMVhjT9ezaKcuGTlqy6
qOiX5ayilWfkhKVtJBs5DbOov3gldK150Rmd7FG3NOh4ThTv6sIRW5RZ0bVEROVaqNMhwan2JGdy
KPPysQfofoxcFajgvKtrlB9+oINFmmcybgZ9zUEZOp01UEExsNUsvw3o021cHmroU8+EBFeOOJyH
p9JtX8Ny8NdgTKxqbc7NeDHgGTQU8V5VkGLbQOJOh6sBazdfplU9UifL3ONU6BFv/i5Nj7gLVEDe
6/AEljlHUoF3Q9oMt0s5l0PQ8wWJ+4+y+YpNlZ52K0hdYP1DY1s7R9tX2pXemD16l4722jZi0VtV
914YVrWbSl1Zy6k+ksvbPWyZbh34bvRu4O5RTrxpO9PhM2Wl8PfmuKoi2FubvXZIAr9+UxHmmMO1
zbFgBoOjnMJUVFq6qJDtOKWjH+9kJXukNG/HDrSlsu9nLJRzRdSJZ1abvzqJGR3R2q6XchqhGb8J
Ay/eymmAoM4iE+F0J6diNNZT72f7QUFpaQxjZJuHslroswZH1CHJS0MoOTSQld79raPnylts9OUh
aoN25Q6KdWdCGd3ibmNvVMoeZAPA9adodM/5kP2+cvuD6sfpLSzXohIb0Wo2rq3V4NOlEjC9zB25
pKtcZ6FElAiw5vimFqVyf4vldlkvnQEIaVUp/r0cxnnZbp+L3oAiMIdlpFVVa+uV3og9VIyrXkxK
sshCZY8yvg/dvXL2SI2THtgNXc4Y/6c7Y8guFqoo11SrxLXtgvEs8GaQMxmXw3QH9SG4oo9Vr90O
GxRci5OjE/dajgNamBz/mstLGQyEzzs8th5lCDMBKhU015KjXAWGlZb+9wLg+SlIJwrxemIMq6nX
o1XRYQx3m8slVY9/eFU9LCCMIQw+5jzOVd9bWF0x/mhfOsW3f+R6Zy3Ie4IH0oJyZ4fgWMPcsg52
0nDWg93Qz4yHvgdt25rRRc6cshuWwlfNnZzqdpLvaKA50Gi4gWJFRdmA0/mM6FJVo90aaLC9pQ78
As9LH7OqA1XJcZySNFpDEbqlCEcgyGrJbS2WJYUWPo69a92jgwQiadYaAgWCnCWy51t5VzUOJw8T
lwe1QtdwcEk0MzzXHf0RTrHx6EJxXYZ5BeF/noYehhWekZgLOQVubjyqWUSmYCcP8i4t6b/H6jhe
2skTj9RQrbZwH2J4JY9OEdE0bBx3Lae94XdXZPkWeq3VYLed/I6GbLwXCgbbE6IaV0pMgD7Jh74h
IAaXxm5/Jk3zy6uz4RmlHnftlbZ/HFHRuPNsHlVhJtQXz03e9cTufk6dt6p90/ikvNYug2ydz9wn
Ugn1IpAMXciKQeSHHOlSDKRhc6mXsIALK0sGyVwdaTwlOX/d8bUg79CweoTnH3LwsmJLeUBZaDk0
mvJS9jPkgz7QQk6TANzOgJkgX8FR8MqxDhxprDhbuYqYgLYA+zTeyVVNywDQiv6hriSjcpHilaVq
rf2javx4YU1u/ZR4NNXdZIB87IU1EHsavF5mjp81TE8lQKnGUjvrrHvdzrN09buoip9G56pv+F+I
ZW33yVNOO2bl1o64WJ3vblCEmu7qsEY+cGZiAGOb7rys9jZUosRF1cmVQr0STxGdzKV8qfk1i8Gc
vmuhunNGE8svQfcpIlXEykirqPC6+QRu3B+hBDQ0zEDqjXceVEuIQh/6PJFDKRf/2iKjDWYrjaOM
u7/2yEv5glqBLWJZGxTa+2ObW/HGqoZmCex8uu80bbwX85UCt48Uz8rXMva1kETwgJuupHs0b/5a
sKPiAe/P/vBPPMKFhz9EfOfX5iE3EQcPK6t5a17txNfeHM0NjhP4xGXlVxSRoxK4weRXKL6o/svA
k0BuM4IyOqhweqiEctcURxYVLxThdZT5n+mmrOTtpaAOF1CdXze1oa6QSR/XmZU7OPMO9tWE3rXL
E7fbiZizlaZnWI0DVv3Bw03wHIp8TiFe7dnXkP+1285OC8zraMd/dvZjQw163glmNFwkOdQ0o0dJ
UA7anys5bQczOUZ9+nv1K1bEGQ9gOY+NjlIXZRRMkq0juGe0CgKefkc5z7X095WqDtESKYl69RW7
bXEdbpGXKl34hYai40pXQuWozLqV5axg2ZidU1HE+d+5ki3iwEKmb458hRHMIXs3gMnTxKpXsYW0
iYfO2VtF0ydUkdTEij29GEn9KcOOmde0vvIUn/kuIhec60J87UFsASWBtA6MdO42rLA8grYcEG+s
4re0NNWlPzLDXHHLoxPxVg+JB7V9ELWvYniZdNsuiM3lba1srTc7VAQeJ6wantnewV0HBdNP6RIB
aO/2QvzhIrxS2uFQonQdtM4772tza2hJuJU57f8JC7UOsWWI4+fMbqMQ0XhhRwcfZthEy44jmc1h
88hXMuqXf2Kg/ZSTXDUK/9l0DGsnZzKuyWMZ+ugh+qvxsJRBT2jxqsdgEgGsMj8Vg0PtTusONUnb
yRcx5C+5IOfyapr46ueokm/KOKdgJIMBtcuVK0L4DRu3iM1ViaX30Zi/wN3MMr2dnMshn1fklZrU
KKwoCVooY19xGi5S29vlxoeuqe3BJzM8ejGAeGce5NU/sb+meWDuFHvY/tc2GUsn//ug4U/ttD7i
+MBZUQCquyfE+/RLHIzbYZ7JAfj5Rs/mivAcioG4IjtCq1ZOXReoFiL+3hrEdfdk+91nk4fqdvSa
C/Ba5Rq3un9NJ8/Yaib61HIqF/rWpPhnG92mtkr/tg9UC3lKgix7lkBcSZ1rHtXe7YUGxdDv5pdF
TJTXgQkqYP4H+kKD0brr885baL1bP5Rl3jz0Du1dUkr42FM8JUsIJlVTPcgNk5YkS9Ct7UUJ+oCm
hje9jADVlhkAuhcZ++eq/7P67z4OvQ+GKPa6NmLTEmvW7CG5k+RExLkF9LxSHNwgsp/VwforniKT
wjFMuzbe6Jycqfyc3CbZyRmnLeckrzjfo9eRdsUui6KPf+JyB6LX3VaEdAvUcBrOcqCpOJ4hzpIp
UMyRIVdFI/i2JdbhaTWAbm4rcvPXva4bpIsidzFuar3frydX4dTPTrKbf8IRQOCtqjW/Qhv2uAWm
8qDRQ37FAPku09v8gc5r/Jgm6i4Nmv61FWV8VMTYLo15F4T7Zu1DwdvK1bSoQbxqwj3TQ/NfaD3L
1wpxkz5boJMWpZMNr12q1CBucP3AWeaEZat9EKGP40hjnzstcs7ySg5Fk0KHarN6h5IBPVIad/ZZ
91XM0iycdCfeeEgPzjcC9rPPmWFsUdqc3UsINSXfImpK1hWa5qIVIv7IkxDdiQQ3Ai8yxYMoyaCU
XO2/uYHyWltD+VQivLDzsSnedGMxvWq1tpMbsoRkggSluO+pVt+Z0MNXeZv0yEFfxBjod5Cfo4XR
RgIjxIpHxXwVd+rvKxnzh2kgZ+kx90aPLbPNlemM2vFrGGKUbcYWtGnVBdsJJChdyobjDKLywHIR
ZJBXxRSodx4ObUmuOR9FHiFkgAPMnZ1N6kOuxh8ynk9dvSyBsZ10erKXcgBQKRcyjo0LBZ2Ge70J
xX0J0++2kM4JZe20PCh60Z/GKDiRe1/6URP3kocsh6gFtFxZlNxivxT3PFKjTZIms6y6ndzbKjag
osIq1IUpcO/Pg1xAjjrfmpEyko33v2OmZe3R8HLukUCk5Bxo7Q5KafQMYMAAcA4byFHaCEGzxtrG
kdqv5GproFHiWXRT5RTYnXI32hWwgHlzOKDmVSFuIxezId62OC0uJLcv+0Pwk1N9yoc7e2b+9d3Q
HP1qXVokhWY5JVu+D/J0C5y2PqFHqK4awxiXbQv5esAr/cmp2vtUhdVo+25y1yJCt8ytUHyUThEs
aJtHVJIDIIiuC9sh1ZrnKhVrZDkE3hu6Xm9aFxpEkTZIj8Clq85DIPJdWjXRIU0cPHgzKGOZkykn
OZTh+PuqLYzuGDbp+iv0z7ZWq14HXVd3/8Tl1FKNeEVpVC+/1eFDI5L0RkpsBoRG5VSdIeOjz1ei
qjnJncSIy1U5lQjyr80Sbv41zTpnOXnYH5Wm596TB4YL8o8IADvSbTJGV8CDp5IvnTn0Fbfqotwk
MYJ5cqHw0V4qo8/SGTksaHH1LWyrlT054fs4jfUmqiLYVkmiP+Zl9ik3tDoSQE1axg8VrjYHDVTE
OkD29iNHuG9+hZ6DFUToqTp0MG2xj4n2GjiOjZ4W1edSjk1TQ3FQg3jfeob/3EGOM+fVuCqC1Thq
w53qeslV8A5YyBsi3CBu9InMjFCNi73gvnd6HSrK1Ivo4sTiZx3UzUlA7XumL2DAdZ3iY5b06fOg
5uYyNVxYZfOqaKdgTaIHmDOYlY6swRqQ5PPMAWR92Z6y2N60aE4fbLlyW68r8Rb2FWxItUUPT7R7
M/EEPlEMna+dch2PLRkKBmTwuyGi6jEUyZOh692+cQqxlKtI+bfXJCxWcqZZvXhq6gSRu1dJfPni
uPD79HjsocAceVN9I78E85VccGoLuPE4TJsbIJGqCvLi3pKWbX+vWZV3n9ImuI8b390aPHYXFMW8
+4ryvUO9iQbeNKbVVgbl7pzk4mzRSHCx1+HYfua9Rn3Pjuv7ar4C6/AVzrIadg47rXmnXJc75TC/
gJ9Wp4ScPpwrYBQFmyVwg+AoYjd/xRDkblJxp1JqWvilggDKHO4d175T00KFMcFUdE2GjQDtfmRt
eVIjejRcJ0WxZwya9Zjp/IsqxbvKWZKZJsoUubgt1tPsEI2gOKrqQXMNrBSKsmdc4rDOtuDQk9u0
1HMTLNiQnAat2olkxCJX2O2+q10PDvN8wzwY7FtSJI+2pRQITdrljUxXkmuideMl8bqYCziNO4xv
tpFtGkO1nkTW5mc3T6Q7zscYAJDmNI2CcaYazz2A7D1cC3upzQ+BKqcP1Rnt71UjaLJ93rvHwINh
zYcbSqs9nqiUFVcH3dGFJNzVIC6XhS6m/1yI5juK/7hDybX/4ey8ltxGgjX9RIhAweOW3rO90Q1C
GmngvcfTnw9FjTjRO7uxuzeIMllodYsEqjJ/Y6zSUGgAFLMC03bDhDBRoBE08Io/2OaQrXA4Hz/w
8g6WmaOLk8dL7a1AZF+GiSgvD5qj/TtMHQIN/+3KerO4m/BbIHRqQhpkfpqOGdshMIXhsvdjyobz
2H1CtgxV97YVCKgv4/fuRFW4T2ehmD/LU7N0z0Xd6+UPB6uLXeJmP3zfR40e22tMfeAyLBS/xl6o
wOibch4OVqj6nEBB7al3i+ttTJSxuc2jnE/LJLqjKrx6Z8M2wr4FNWu11uCi4Dcre3K8B8q27SNw
9HLsPmH50H10toL38Q70xAp9KX99H4sU3z375K57aBbuQk40qGcuyExN23uc7Q7xYUCG8/6vkZMJ
SHPwJjYiHiUb+cJGiXZyunj5JW6C2F5UnX7BHyDZt4C6p6atqGRVgOZipA7WrlpHl9tg2YTRxQzr
YR05Vrp0oK8L6lxGeAnIBu1dRTzL3r+WJBk6FibmufNSuf52K9kfUuXalNq0v91JyzHOGmtq7OQf
Xgszdg6OmJTFvYucjMKL0P+7MQbEa/zvGHADweGBrB7R7Xgvvcx+1BLFfuTJrYJns0teLROguvnS
2tO4MmOEosyETdMyEWwffB8q/a0/ReZejSzY9nO00pfjQ99+b80MUYqa6p6vFeap7pW4JBk3NyeH
XZbPf57s2igOliu3nsxTlKp8pyPxVrSRdZSzt5B5MpGTsh+kug0gAEG422I5OOdsURuIXPPUDvH7
aAKyv9/idut737S8ah9O9UH+YDluzz9Ftsa+iXbJiNB6sOhqz16CLdJWTdiqm9bLuuegSItL0piX
oGtBppQZ5RG9mNojDnUdTnbAxWqrKpaya6Gk/0zCbaED+3+UQ0nUayvfVy4lqqELH+z9CSk2/4Q0
VAB69N7nwxWtHM4Hq8Yn6xTYPdUeGXqLl/P3vlyZa+N7AQMVSje3lEO3+8r+7Ra3AXgs5SFRkMvC
xCkCxWu+O1oRgJ50wqdpvNxKvVoVBWvHVf1NWU3sgoa6XaDcy8YZacJFk8Q8nf6o346zGO5NJdch
RfFnkqJlfoHUiaE4Oi/LRimzg0ic7NCP0+/L/+eYVwdezJ55qjcQZ157q+5PeqP1JwsMnYBEsJe9
+0XMk/eubI1hwN64wETzvl5O+IE/3ILlRBPUb3GXlhyx1RgKBYqayRBTlscYA2kFLjqGG4dmEj86
w6PkMpmmfsqN4iQXyDBdtQ6WVrbjL61VdbjRWnPUhvj3pasUFRENgQPlrQngGdSjMPd1hAPR4n8f
fr8H8nT5mgx9fsgTNEpE376botGP8I3iZRR6LWxURVnbeYNO6Dw7GaTVdVCnZw1J5WXlJnCdRTUc
bAhIB3O+yFZjjwmaYpZIU44XMddbW5Pt24hcp8bugIv4HHGbk8vl1H3+djcZapfV5fa2qeaHXjt9
il7TnuvB0Pf6UAWbEEWkb1X01xSqwY8SUWxQQo15hD2tPDQKn8iWI88P1+s/4baKVWF5oElbvT0L
B93xbrSLTxtXW3TlyBELa6pfa6cHUlCUn+Q2WuzoWvRY5rBMtEerLvwXR/f/rrIcVBXb6iZ7sOyO
HU4LqrYJeuWlMBL/gDdWAn2JbgI5cMaK/ZS9MdLCR7s1tplue2hj4CJmcdY1x3Cn64lqXQW/wsEa
B2QF2bxphwrxEX0pR2/N1MnWHnohx2CouwuW0Xg8mMPwWVIwWE6YjQJn9e2XtFR2CCmNnwhCQphI
O20rw9i7z9oO9hvmJ99Dz/4r8iYytgm1y3pov4UZZeZFlJGvSHobi5F+hAQzzhc5eLvMSywzi3eD
5p3lkIyQsf9aK29djEN6KBRq21ApD1SSs+fBMj9Mxau+j2nrL4VumZfQwqVjsFoHqys0EeUs0K13
tNbr597MzYObu9MSJ1RxJZnanbNk1tCGR/gZTphS2+jvHRv+YO8m2szzcB+aw77m7bSSXVLJ6Oyp
+XjNgCg8eXbwLMfxMKg2iNeBA4qjZ7SqsU5xKbMAgzCOoPndVagL73uOXJlfih+eZterpkQJELu7
+ArMBoDFPBG69QYAbPfRJVjCRDEV5pB/wiJkIwlcMfyBnBkevEbenURXJw+trmuLrCc7R5n8R4eH
4GeCd8t8xtYT/rMaEJWcGNunxPSDdUXO+EPhRwW59ZGQajhorobNjwZCWIt5WBuhNh0wmlZvrcH2
5vQnl062vE7sjeCbjPrX8JeouStD4gYFjIUMvC+Rd5/0zEAcq9n7XRYdq84LyQT1EWidf7qyhZiy
B7LQKyECR4pR5wtKshm1UPP6JdJr5cKOnbq8kR6JejW1SQnTj88kuGK+tPPhQxiGg3Fkik1on1TL
Ngt/RVPL1nSexI2M2ruX8fKcHcBkrF4Ck5wn5VD/T7xh6r/jMYp9devRJ1ef6AE1miBDuouLApLp
Qen/CoPMuyASA4JQTdB4HkcbtsKopQ+3wdj/KUOUbsKjUIYgfkQIfgLXBMyGlCWjrr4wedUfbcyG
Ef+zU+s0tKpYhUhyLGW3hfftbrrWeS69sD701Udr+PW1SZXhoQ3U4cEsnXjpDYAX72N9jqlCO6WA
gOcQXylzb8FShV1JgtCfSeHRchZKR5pw27iQeD2Q+DdhJNIK0WbqSTGZ0ehSzQ0EJ5PZdAgqTgq6
bL6UjZNdkh6Vt9YX6frLxH02sSzyNXOwcNRNVrnZSeq6c6Ia9yLzPmTvLvpu6PHIN9O+jd8Nc/5j
vNSnzRhG7iHJ9P6Mssiw9io0+2QXtYMB1ZZZs1w2AyqJa2eebvmdR0r+iJ3LyPtqsw4URLTGeLzd
Q85UsYfuH8q8C6NovQWfOfNNtkRRWrfW9Kd1n723/s9xjTtNJCplbTpuQ05OXo0w1iOepdFz1bvp
SwofAaDagNaPW2Qvje8g+Q6Jfi1nDa3gOOj7vwoxIcUIgC2prPGQjVGrPmRqXZ7R06qmNYa1+Hio
2blpogLUaSnMY5SafEDGyfvTxF0roTwjZ9V5PHc1hFii/NmbP/b+/AVIp+klcGP9IHsJfOyHFEOA
nRVJb0giMsUvUC9jM9mrnA/D3rzewKwNwCtyxfpVqnAMgtOKghgFiKsCDPKQ99YGgaebPI7ekJyN
tG1lmcqnApAY49lvpoiiLfV09jp5ho9fAbEiyMGBujbIzNy3zPWI392bleI3MJfiC7OgRGybx1um
qnWiXYSv94a/boEkKT9Wz5xgwxu92EiBqnoCbf1lFkp+sZGKVXItbEZMESYOO3kBvXnIypL9iokG
0Djskts5fog0pP1E/qAMEXyzHk+ghcmrgYxjRTMoXZpz37Jh3vmokO7bQX0TPNtwJirabdEgHFJN
hvroUtrjdNNEP3E7XKCSp32HXx2vdLOOL+in4BiYhHjPWmP/Edbtwam98CdA478jFRWM1DXeSk2b
H1WBdwnsZlMYHBxkL6HEeRsfG7yTVZB36y8TVoFPgJOH7/dYdhbZ0bvB2BUNwRg9DJ7rkVQP3jzd
UowCHGgx9oekE7ARZgoUMtS46CX6/zKL1HS1R1knX4Fg/ajrrHxo+kF9CSt1FbSG/h64andsUaWf
3xf6O6W3dF0h1raTs7nXogt1coZJf0Niq18XeadvDdsv3huAyYu4zDAz6CdyWTqgnyyMXksfS6TW
Vh6CrC3edStoDiV55SVoEOsMbwUPXCWvV1C+hoOnNMFHNUFiY8NXDLoC2GVo1hgaFZ9RVn9onHEf
kyIfrm0e5OyGGIdqDHokQiQBejuiSIa6yetGvfgQj26tYB6LvFC95COqKBgEqpf/ipOzfm9M/x2H
ii6YFtIg2dSnxmJEdH3F09DDigAD1EoRwVW2BicqdkqKBvTXCeGml246y+HJ7lBqDHL7ravsfi+X
i4jc0D9GE5jyrKsJ8byQ5xkK04gHeLOv4k0Vu1Pz5tR4LWIks3WiNFscwvrYz8KfjZK5D7WDFDwb
hOKzCtwHyzL0v92WUmxQppDs0AQy3Mp9SbKpRW4paM7AborDJAZ8W43IWZoqtsO5ACgR4u+6V5RE
v45poSwtYXSffozz5uw3NaLwDyxZ/SZEOQHYCqYHF/mAKOgjpMMNdLmDqojW8O/ZUci+0WQGEOOf
7pj257QzXRzQIKSgiwAQFAXIB8hl+Y4Kc7aP+FEk9vuQ31JNP9s8u0hV7qwLdwakv48Ew6e88n9K
9ZdwTJ2tEYAJkVYqLZ+lZR1H8UnOFphtwvzoX4vKGK7zIr43yRLspbUbA3144AjQYoSuIrU4d6c0
HB9yvMYvZaffhoZ5SI6nHZXH2sfnS8aWKgZHro8xzHwPZ76HjJWTbBZu99CczK/XegXoBfrC76Ux
oPXrOP1Kch+uXeAHbGW9emo5183Go8NAlToe8SuodPVkukW9HoYM2YFOF8f7pZ2d7HTQ0uVtRvbl
tAj2rttFt9j7cNmnWKEnZMLyKo+fHLxKIAcl0Ya/FVk017Tf8ay2jwKTyicRFtODksQL2ZMLlNbo
9snkdrexmh3MNgj6cemFNpwE3HB2pjPpCy3JEI6os6y99QFfoQA7oLuHHzRF2oADrNs1P3v8tvQ6
L37o5PCXOTVGSObzMaMt8k3tmNGb4XtvGansnx7mzmbVuu9knps12g3m0se4aTO5wNXUxHI/I7PS
F95Q9pco9bvHNLR/gHpzP4H389jztfjoKghlOgVb4KB2P61Y/4CcFVJNQn5ZhvaI3OMu9Qn8w+Rf
bliI18g7kIgaTPPFRlbu2EbJ7OnAHUq/wH5VxOJBd6r8GgXwhOSEpo/l0p59aj2gT89arD+qNSVf
O9MAUPAKO4yURsGV07pf/i/GQj/HhNUMs8U9OMzGDu7FEPX/XO+3FHgE5Dp5IPB34XoqNLESGZKG
Uxd3VzFfat1sr0aYutCaQZOaSuSYCzkYsFta6kVVbm6DHB5w44nNU6cPJMSnXj3zGo3fdLN4Gf1o
vCJPHL0hsbmPUBh/VOdePcXLkj/ds9ki57SUYxr1m2ek5JZyzBFlucuw9oH5hEX6fENbDYcrePEX
eUMFfTygD7jayNW5XthHT8E877bc09JDWaO4IpfWoyfwakVa3fTT/TADtfJO6GzGxyAlcYBlxiJM
DO+ApllXVXX96qqiWwvPiIGMEhKPD5RfyqWw/WFVZU5/rnL4xreW7M4XXcfyVIbA1P73rDF35VhW
+biiJtghy7UmCIRtZ9p4Wbe4GyAmkO/8SfUf5WUaTQBgZSnWhav8HrM1k5dWOaokfBiTEyJMhmXZ
mf0F2uxfZjr5R02JnUd1voSRWFSGEzzYlWljse2gSGANOzl3i6qadj/2Ybu4LyoGx8RPuxarCBLu
Q66DnwIJX31kkw3LGr0jpfbFg8AUUg7HmVA2rgg0LDLJ58KHVjb+SK0v6KZj2DnttYBA9pLZhrOk
4Jjs5GSZKQgP6uy45SyFZ/WhTJDub7CkWjqW/qBo/FIyNiwUDOnTtN/KWDQB9f2oKyBw5h9jRpVY
oMBSYXlUs23WQ/MoEO7bdInyXfZ4XwOc+9qU/cLSdJRpHbH0Ok5h94vtBgJ1hz+DKNTAD9cS2Arz
2NdpOehahTtLQ6m/FwqlTA752Pzr3socIuPm8SEV3clLE+1CtaU+Y6y2CAxLXOTQbXye5G3frfrW
rlZfJ+ZZ/jgLoLXpWS51RceCeVwr1WBjI5m1lN37hIzTRHyiFEppcI69/1QQzmCjA/LjmgAAQtn/
WpVaOVMuvEWZegXpPQh49Zw8V8s0WshZv4V2l2bmi2qOf4sAsZ2xyKkbQi+iPBCO7kn2+7YuTiME
6D8jclheqvBddXPvaUTo4gXx/uFFR5OOOiBFl1gfX4DHTUtzmpydnKRyYW+MMPM5dbAgU/TmqFQT
qkZzF5BK8ZiN85GEnrx0bPicCmuYMIaNkyYPRpmK5WDmyrfCNjd6Y/a/fMwtMtRJ3ivEnFBbqDmn
lhA/RYuFC+q+5YuaIgQzdna6tBCn205xiXWuVVjWaezI7EE4ZfskcHIpgtg+yYn7BXvuH0lZFduU
2pq7AR00bhun/pQRPl7kW8wBf6qoynfILs53vrXlfFsEpyie4v39fs2svS5/EFL2JAsi+2yhNrZU
bHaMqh+0VzPXmtulDIdkiWFzvfkykTYWEFtsE7fN4LBVl0sGregWSNCL7ZfowXaTmaJR7YTG3isO
aqDpAcJ9vP6bn2ytqTf8+ZmyVRfhuwHl7zZ+izV07cEpk+lw68qf0ZQdcgROfczRuV0FvG6hwvOv
l5NBm299Gwn/+83leO9hrYI64vnLeM27QWgmG4s//xgZD3gKrEBJHoW3e9JdHPU4WVZ2DZP+92WC
l38NY39VpCaklXnc1lBRCCa7WLPtCVeKa+TzavtFdexxEzdOtR5Gw3pRK0y34r5Ol3JWCwPrjO3j
p5xEY3p4qtISXS5CZ7LsCwq8q7yjbB+YA71U/St39OIs53oX/Ta/Qc9Wz8piESNn3qF5GfocXU3l
iHghtdxWRXRyGvutHJMXGVIj0MlXBVRM4U0+Ph5Ng2tiAJMZ/Sc5dL8g9Mav2SOyrJA/ayo7u8YO
Unt20D2nqdXBvB2aReJr6kGOuY7X8U6uXczHCQmCtnuOi3FVgv15kAviwiDtlFADkJN93a9jYJ9L
o0nFt1Gj6DM0373BNdE8RAjb1GrcUEzrCi+k/R4YsMAmR1PPBgoiVwC1VBfmBX4y/aIYWz4JFG+X
jjo+V7zij5Vo2qNsWX38u2XMrXs3VFGBTsdyK8dnXOWm0cyfbml6IESMMthyFH2R8TJC3k1YkVEs
qApwdYfK2E4zoypDC/s5hQKwAIth/QTKhudzZ/7QccZGLg8RWNetsfwFJkQhgdhGi+uFzIbEbozQ
CJ6hMhZtfvRURTzsEU/7HSvv+yf2y32/xMb6iYrJJc2r7jSJ4PdlyDK3WZShih6TnKr67iOPtXr7
r7F7eIgg8EnGDQCj92Gjc+r75173W2tK521Fgbp+F6N4F4/owWnw7pC0UdC8qiv9jAB19+53kFQY
jjEgRVWjAKc3KxxOPb41fdO3287V7Heekr9ib3ad5G39ikzUUkYpg8pXcVCLJRLd9rs9UsIEvcDO
LShx0gwUPnRVVq7jDKVxrOay13BAFlmzq2atzd2pn2r2E5jLyJA6zIplByOK0y30luMgm0gcbQyf
Cr4c80MEbxa1pyDXWKJ/uA07b7g0eorwZG2hPuFV/sew0a0p/vC9cDwFBpzHOkvjjwqR5DXpQHsn
Z122wLi0iqcUTYLHdP42z4u0NsWgDcSSBhJrvlRlZ+wNqH9yKPJAaGU4gp+hVKjrqkx8dgo8tGCr
9nzZ/WkRIKhDLakLLnLCkbPRNPKRT9ZyvJkg7ShqrWxx91VIPlAx9FphbrQm98CzzIPZBvCnsYpT
Tz8azdBdNSw93AldJuh7HV+8yQXApB6zgKyRHJJRumW1l1p7FnJeDjWNbfHdVt0HN7EWpgdwSaih
++xzV3DwhtiVXus+Z60D8MTQgqXBL7mOIHTuvAqefTk10ToPO/8FmpN19qr+JWhs/0UO+ZVHuQ7x
xippX4IevGqCHNXVg/OkJKlygIoXXlOjQxCvRL9uGaV2vbn1ZWCnu9GmyIMMpWDWwUEMr3KNn1CY
aWrj0kVwSXZDM1OZQ/Ns8QchaWPZ/gLn3B4NBZbJFbLVGlmzqrUUTZYeU/CF0JOIE7pIdoBpqGCn
cbIJ+tg8uzUFxzh6tetweHWHXxx/lecw64bXKnDwRA/cJ2sU/Wtem1SgevtRzplUdRK9tB/kshRx
bd92vD2vYuoe8fgBZ009hkrsPepT7z1W+rJzOgilc8dD/+wUV9WzYr9aQcHf2fMHKBKdfuw7B0X5
oIaZPfK7gIsZLkrNDv8GiZ0xsLLlehZ/4Ma6ukNrGrdZvQ98PgDfbwH38dCJ1o0G+JfDx7T/XZUY
/ZSMMRxYe9tPHGJ1BcWVL3T5/5oIi2y6qKJfub2DHCFmVvWtKft+b2MljbsAVmMj33w1t2LghJCO
2y1UD/y9ug4paFvRz0j2mhdfVSCVzIZ7/ZCe+iTP33BVj3cRwjjgYpwR1fqW6gzA6ob3x0roCkj/
UKAHZLln2YNhlp+cKXu7zQ1V82QXIz5ypmWv5Rg0utdauA9fYBNF+pQpZXmW8Ak5J1ETt1aKF7Va
nm/4CjWt0KACd3DXUZQSjEOT/IyNDOPP+TUsJ+V423hPPbwF/ktjlAxmzKEPK2RXC6iAGM312MnW
PwFUbjTAW69e32VPaRL/q5fT02d4kZybI9sk+p70qNLkQHUwSsmqheVBP/ra97UsrxZumy1hqcUH
Od3YmQ02SIu2aR/BJIuHtH505wyPWnTj/vZRsN10hcXl8OSnafEES/CczvqXgduZez9L89UoauO9
tJFuqaHnAkZC97Ky9GNR2/4WI6QeNnRag5gI8hcDJ4ANvhn6Eaet8SQcAauYk8drmlTRoqkL7xfS
zXoxVu9T3lClAWH3JIUm4rfJGtKbKgUJM2dXObq9kFMyaBh4zpJNmnam5QMwaM1gV3VD98DGbjl6
qv2Uub6D7Ijrr9URvzXPrp3bGB5wXVVktw6oY5LJpdWsZLy8VNCkPL2PtxMk0YPCwzKrU+RZUzKq
iRcoV2jIzUtczA50hqnuswCHW98bzK1nUS03zaF6QuS2WyPSgz5PmLZ41pvhSWt7nZdW2u3rdKxP
U9Kk2wYex25M1cwjPauoO2t8zPgOOgDVAtSgk6ZEoNkz17lWwW9oEJNY9K0bHk2rPJipZl1knLyk
MgSN90VjVuZWdlurDjaZ7ojF1HbGUfc5VsuWvKi6wVhVwiy7zd9HSSZjTsiRdVeGlb5VmlyF4ZxS
i/TsAva2PZS7IBfKlb2dckUbXznrFK0qx/L3YZcEB7Po3yqkhQ8gV+2rvPhaW59VWM/3ITX2nSsW
HGT0vOl95nnmRmzOcmDfY42X0qJxoVch5+yToE9OtqsGf7m59TMyrPQzzIWJ9F8gXiu18LBdEvVs
r1ivXf68Vz520dZQokcgGu0ZCyAK/Elefout+T2cJ/6iLBEq7VFK0n0SbalpBG9dNRqrqmjdi8CM
Ymd4M6gVzMEFCdtgrelq86q4dblIR939qwpMslNG7PNAKHEcc86dGLd90UE/jCqXba3hvAVufkHc
L39MBlJgmrMF8u++JYXiXos8frvFBICTfCOtl7KbQk9HOzxLNrJr9761TGGbHGTXn8RfZdm4POK5
vQMaL4k958VFkeBJG8q91VTOm6kN1slSYpjcc5SYdGVZenG+wRTZ1VbpGAEUQvFZidr0gu5ldoHv
md4uLfU5KtkOXp//jFtDmWy6wQMco5HXN6IGGGnghHsNIuyuwvbuUcUZB+BtZ/zVwoNpu+IXujw5
BgNQcCfNFRsHtc1Dz47uAhStBV2BOfJUYHjqKPmvzgmv5ALrDxcnyVXY5ua5LJQYCz4duxjM3F+s
FisNGWsG8CeTJvgrM6nb81UuKPbCFQXKS1FiFnnPOgomEW9Xcnnd+COYic9ln/9CGpr/K71NXycF
Q2Yvas0tunVr02izoz1fAJO4lOqBPB9LPfk9KFtGijn7QjZ5y59z25m2snePu9/Gcsgz+TmfXzkr
7ycijVvf+/fFt1vLnx+SeOM4WYt//RtuC+83F6W/bz2sRNny/BgppzxCMw0emrqLFvWkFp+cgtQV
VAcoaWMhPswULgO60RSaKw6aQbLu68F9woAKcJX/QwNc8pj7IQ50Tf3vO1RwSQ6aZasfYlzLG5dj
R7WxSnijR9E1DgUkaqPTXjWLJIzsyoqw7AYgAvflLKR1795nZXAwttaDFrbH//f1aWH1uCjETwrE
/KONv80xyYc43sh+iJsa9ok8tBAbmpty1PdBYdSqWqx5NHAiN8ODNYfIOBnhTRrP79nAcyqt4swh
1dhN6IGYceldOM56l6lITPQLKaipZL9PckzOykvgYaU0Boa5tubg+8QwZoikBIiGd2H81Ggaek7F
BHo8beOnwjXjJ+RgxJKjZL6VY/LS5VSBLGoqddacy9YqDk3j9Fsvd7vHCq2SZWd52jd07g6A25u/
cb2Ae1aV340aeoDlVt5j3ejZtukVjv1dWJ5jXgfrgUTCa4Kw/UKk/fjLcSDEsNqIlB94uFk8tBUD
VTi3vvg6OMCCxw+OxY3+QLaDf2JnGJ9mqJ31Lmz+tiycn3O/+BEaDrLA7qqJQCalZqhyxuMrtuYt
/WaCnT+gEu2hJVpG2RWFNjfiEpYYFbpgb3ZVJPIju/oabpsD5zVDQSt2euT0A0e/AtpP1mNmOU8W
Z07+ZnH15hbWuMi7PPxWtPknD+j4Z5Q1O9dTjiOl5wOQIe/UaS0yX2r16aWxe0RRwjuVIAw8O0WF
0OqxzLTr5hN5h196mhgPqhqAHCuTaBHaVvNpK04HM84h68Jm/V1RP2R4VSGI3VbD1vADfS2HcKh+
SuGmPbnj2F7i2FeplXLnDklzqqGNsufxuw4qlX9XhZ5ogw/QBpJ6/Gy59oyn8ePvMTAvPCd4zw2d
Chuj9H8mIeJMNan+VwpTHiLg8XgZARbuQzCS+94rOjy2FHNNdsJ6wJrYemhnE1cEy8CTMiQvcLLH
BUJ+uInNEannTftcEgx0u/r+Xwri97Ey7gSvIFSuc4XKlBlMh9wC3l87mOJ+afnggb+O9f7W5o0z
TO4nKNpjiCvxLxsEFq/W9JvtI2WWxFb+AKdJ7PBFsHaZ5QYPYaJZfLKHfIcz87RMyUqfgikOT0oT
5fXi3p/5kewI3XDjJTYy7X8C41wj0ElwvKLQ3G2hoakHpYe36BaheHGb1LyyOTh5oaGibVp/BB25
cfCoAnPo6lsZawiFzJG8ZAR2XoqNjWQp9uFY/aznJ5pSNe65s/Of8vlmpJF7jplTsKkCLFMj5B/o
zYYsQrIBzpK8ud4Ur8PKG7ey26FNuNLsIt3jzxVzdENvUnFSgYpCQqlYNgG5cVDTtGKHkMujl7kq
IKXRRvXefjUEjl2TbTz7sWo+wy9K+cW89ijHGsw1t2nXpis5q06u8zAvyOLGXpSixXQprQS1pDpf
dvy6f7nui29l6CnAoVpkdew9RSVqRFDgMmgnhEKdBGUJn/lPaKJlUEtqw30y1Fzf9nNo2Pt8c0V4
cLwqOsoLWP/fLdlNlDA6pt4EavEeI9T1EBriwNGJcRkiPPX3sluwHLyvkHfl0y8tSctlmCseaLQA
vrMavCq1qp/lJRt8jMtNK/M3Wqca4EU9/cyq39MyRo45EfUP6qTl9r7YcJPy3LcfUT+bAEwYT+uF
2+/NxjaWzdzFX5n/GbKqKzmrJSLZYk7YrOVsIwS7C0gdm1m34A10bIofr91sb91yrFYKRlOIxsIC
iHRMWJCBMzdO3opto6KAXhnfE3su1rGv2XPowQ5hHjYN46J7iYXhjzKcbD0elmqfup9qKkAKYLDR
K1p37JU2Og2oc+/0Sr/IXhA5bb3IGiM6yX4xt7B9D1HbxR80x6+B2qeiokgTHGSv8yJ2lrLp5T2m
KFqT2psR3+NFapAyWMkpeVFAOp5r3GxXyoiyuI8sEIbf86Ccnuw2vLVGu3UWbtY2nGb4gVFWqDxg
ERZOqxbPZdDf41FeOqx2i82E6NAxt3PQX67YIa5AjByTMWodlpsoKj3IOiQveRjzkZzlK6wktdZd
KsxtMKtcWK361kLvfkgwnX+2Aw3tU4YRriv2AoHWlVxUOFa+7G1K0HJ2cJ8nCH1vmdm1J9suFmps
UiLpLO11GJwJugrKG/eunJV0VjlbuIJZ0//ROWbHy61pllCavVVisXE0TKU/Z39asqtqecNzqPFW
9wmh2qAsDWuCgV0A6Bqf7mkJmarABllDYxGX7pnkIdMV8iInE4Ru5aTsiZBy3Y1vWKG6kWlZcmzg
Bb6oY92uhXBQ4AD194Knh7e3ZkM0OYu4mv8QaMVBTsoL0PmVLezhsYjQ7InDkA+G8OJjQdEESWLn
sfRRjzLcVIda05pvkTbOCWH9MfRC79Wc9nIUdU60eClAhlpgvumztI1imD6aTCwJskTdwsCt1tPc
ddIOkdoa12M5i0/tD4xoh2M06tVJXuIcG4hVDhXyJPzZ06lKtuXcs6ZE2YoGR63c6x8aY7Svkqo4
91oBcVwyFbsal+DBWqkZQri21SsrRL9QvMeO6dRBHuez1Jc4a1VPUnbG87TzQHl31Wd+PIBrnlNb
OMRjVjwr9LVpfaDOVb867rxzAOO8UocXAzd2pMVI6ZVl+hF2QGGRtzLxhzqqNshBjFhJFU5mt7S1
MV1BtDXhxxd78tnuL3aVt4bf518aeAPyNv/mm/3sDFj0GWaD5GViS0E0Z+6iDWwfMqgCey3v33B5
TbeO2/qP8gLuI1tDlzBWYHZwTLZ639yGFiBd709MpbfuoVHTD5Pc+2OSW/6jh67LpQqVpbzJPXTA
GgxN+OR6D9UK8RLZXnm8/9BSFcZCHdN4J8dkrNfPu3mKRmt5NyWZcpjFnf8/nJ3XktvKlqZf5cS5
HsTAm47pviDoybKsKkl1gyg5eG8TTz8fknuLOurumYkJRSCw0oAsUgQy1/rN1onJRmW12YAJ7wYI
9XOETrzrnAoKANvZdvCt417iT83iqDPrH4Mr7B9q8OGVDYDjHpCoEtblR1vPWO+x7H+xVPSa6qKH
GYjK0aEV8FJbd5Fo9WpcYh3Lu0CacVZljmyc50R3auKoJB/qFyfvk5+q2b2HHrWTCe2RtYSGawp0
eQQ9qeQtSPE8B0LomoNYk8DSH3oh/CxRcGWZqiI+Ol7CQipUMBvjzgUCnfUzNoKJL8p4FyXVdG8u
meHWadnfY/cho2RJH/fD1B/qhQM4lC56KUub0KJm471r/HmQSA1jPSEJ8E6ShIdUrn1j58MjP6yD
xxxAxnGw4nHr9a32hlLJYzYYxUOI3IUvNG5mPAeKs5Y46evgQqEruso5TKOaAauypnUkDJP/GQXh
hFWPnrnBRvbaLkCDBnkwYPlxsME0ft6iQRAc1QIzjaqs1OdmOVRJXMJgZN+D8nO4dhYpIZgf3AVs
1dcpvzwbc478RIIEDt6yLM2XUHaE6HvqZRDc2YNQnyd9to9Vhp2SHFEbfgLd6bngie3Pw9DuZTPq
7VRw9J9yirxKzs9/O0Ktvl5ZWy4fWe5joA/5nRxRuv106h37221SWMLnMRzE/iIHnnMY5/kROPvg
kxiM+NFnwVOpZd9qpOzfxwmFu6BKlXPX2hHvs/wK0md6j12ct8x0AEeQOBnac9OHHJ/iicPaUtgb
gVh5nDnOaVpE0anbDouK+a/ToXLbI7I8q2RqkTGXI2/DDU2bd1PlvAgd4EDiYGmELU24BnTVrTNz
7NBHks5GbYPjojKQd2GcrhigDPr6SwbwdB9muSPQVeQ/Iw6/qFiilypYoYTGHXVH/c6zSigmvRpQ
qau/56kDPMDjI1ihe7cfxo8Sr4sfPDdXUCDMcOWFJDjdLP0KKGFazUgKv1Ix8tZG24UPQVRj7BP0
8dEaLedckh3dTiLe1jyLj+aipjH1mTjLMzeanKNroTLwr+1TV5Ysk1H5XrmTqW8qC+ipQCDJt3Xd
WffWON61y8HjByLgqHGqRwhCJjpOll6ZbEw31l9JMFlbz2owzFySGGaJTij56unaO5SmS2EoGa+h
NkXBVkm7BnXsDAXkmh25cMdnKCJvU+qF77OH77hqs9PQnTx/w01payp9+B5i7kySmWJ6PRT7YRmq
HYfOsL+w6wZGyaZzKy+wlGUdvXRe9Va4OKJn/VpeAPT151GD3kh98RJ4uYXDqGteD8NoHxxLrY63
JnlmRJN1V3Vlvreb7v3W+cf0ORnm1aixkPqjQ84HOW6cg4Hk/t8vJ0dRfVB2Y8mimZyqdlAFDmJU
ExBkFXbxlNQZHixK/c79u3iSh7nKk7Nqi8dbU85S+U4Y6YFSKAgw5B8smNpITCyXkMMivuPHpLzO
uY6qzU1reUe1E8qnKI1sX13UU1w11C4iNR49HBffsS8xsStDsiutRfhWDzEaWLRnkAw3nlAx3lHm
8XNu/QiQdQEz709m6X5BW7DbgEuoD40Za5/7/jF2dfdLZeFhGMIL2KI94Hwp2m5raUiJIbYRn5yY
9HGGMNAiuJC8TL65SFnKw2xMGU/i3j3JEMVEdaPgUmNWGYqrfIPyg0xYpM08aokBUW9mwIen39rk
wLDFkW8cwsHP5qg823FDkWs5WLkXdisZyx7ZCE0cOS2UbWHZMEZ2yEPgmhsjxEroNlae3a4HJekw
6Dl+mctM2X59CTlO97rxNLT31yZy72xnTcVAo1znT9KE+vuLySuA84vwyolrzCX40uRV5LhyGPJ1
NGbjRpsSGFC1/WFYnfEqSiuXkayFyQju+wd3D+OVylJxqOzap6ASn2ItiE49/KqTDOXBaROZbKa7
KJ1hvaACTuqofxrcGnfDCtpaE0zFNvJy+A8Lb00Vln7CKuaTBLZdMW6/wd1UM+u3fbko70n42w3i
NoRQVqZm3iflPJ25uWCUJdRqOtd2rK6oMWM/ufTINttxp7MMC+FlPR6AxHk2W1use37KDnmQ17qF
cxw0xxGj7ddSZG8FMPxv9eAgzxtNPxJd3aWxwJ+pH0Y/FvxbhR0WtQ4qnEqyE2AMcc5EUZxfBqUU
Jwm2s5GbT0apUC5hc/2UzlXyFPPQF6b1eGspqnxXaY15B2SgC33X0T6V3J+k6Yqv5R4pbRfqIMqe
+oOhuM2+UVz1ECVdeE8WPd/EcVm+qtQgVlWB6V1q4tugBOs4gnrHbzXBXgYjo7hT+rdwUrjHZeQp
p7Ed3uwCfssQtM5a9qZhYm8CvNS3MhzDOfDZ0LorLbIKnvAuLg7znJ1UNcMSZjn7b9tkh7XMkGe4
cfglu57DfztVDiu1OlmHfPb7pFCzNRQrbSfRDXmbZEd0JtBlWhAPltWVl9yhAmKnx0RDw1tTTp1n
8gucYvsI6Dn+ZqcNpSaU8T5bmpb4+mwCQBRoYIppgpIAVmelq81zyNfjUx8dkWhefMqCmkxbgunj
fuhAXU/LQWu9mNJYkyF5pnaYXrKtzcnRnE3XE08sy2eWicUGixbzfqyHehcriu6HwWwRtmeSIfNl
VB1xcXskV9TJsU8yDFDv3NlhgI3B0hsowQ5V6x6tBSO5TyoNqETnIWDLoR6d5CAoWq4Mt+PPMZO6
3mQ5WnduFHtPcqC+aNjmRuPs5RTZEaflsWo9805GOCNQbkCEQUbozOd3mlWBnMua45x02Qnl5IbK
YzjejZMrwFtUMW6gfbxhA+c+Z4ijIIFaB6/pFCLOZqTlF3fsfijkRr4OjXpHKlf8pEwDvtO1YnI/
GzMJ0W11ZjghmZf8mJTxIioQaVaaIWwWNcqnafl25kmMvq6byqHH0vgMI/beGtAXkId5BPOQe8Na
ders2uS26P97YAf+bpAD29LAd7ZzkWSgnTxcCtZDOycGkvZygGxPPPMDETEWDHqHhCCMuAWM5Duj
M7+HkHw2jVEun3XXfhqnEYIX7Xbc4hoaN9UBbeP4k5FXG7CKw13fq/2JtPviURP+dBEFwhKt+jAN
rfEtRP748TveLhhL9dDpPW8sn9r1GMblZ3buz1Uxhj+HyV3rEDQOZSnEbiggzbmU8U5DN1MvsMzC
b+wqZelCqBcmOj/tHB1kmLJzxcxPDfcqWdjX3KCmhuNpvJPhMGnlpmD38ax7drS2MV7aTVluPk98
DAAkfBnMS8vsJfO2mr8Hbsptcwowd10QyFTTXNJVZKrawKuoRZHVXfHXzsNKDkqWkWDbwHHaCBjK
NtPz0matu+6ILmmLn7CNnEocFHx8y09J/mIKcLu+HdvN7vp7KsEmrMg1F4e/fl+O8zlP+QzkFPk7
dFP90MUwF7iB8SvFnQU/VCd7lNfT56p6dJqvt59jbVrq2h4yFmiF8aAID3OnYjiYGhzOVHH1B9ne
CDvehSrs+G4Zdm1bzqq+mX0jC7zNHzPYfKFajR1VsPGgV58dFe9iN4Rt9euApdRqtsP4QdYBZLud
svt00Fs6sKkrFR5WZbAGRhmsZbesIYAJwQNd0bAElGOAh4QPDr+yUQGPPBaj4usWlqQLKgWbSbSg
iUBZGK9FWPwW/eqz7Zkl+Nc+zzEriaYQlgJcvo2hwHVPPad6SIJBOeJ44PpDNorPtus07D95fi+6
CZ+Q4Ivxqf4sRzXLqOlfR41aYX9S652crJvsePXvIoiVc98OwbnAqnANPFT3ZSg7PEpRYE0yKzjj
r86Yemy2Ju41OEQKtjFyZCxPr/1m7O3NEfuG5YpyXh1n+AFUmbmB8YgRbpP028xMsveux88ep/E3
lFG4iUAh3cj2LCrhCprJi91qwanXY8/Pgyl7D53qexlkA0pwXnLfFylZAdneTOzcMvAjk2YMj0lR
Z6tMz86weMcjxskTZHoOczkg6o4CVGwV4q8ms0bXH0TiRo5AaGZbLko5eYWTZ9HaApQG6vNJ7BX3
wNTai1K14S4N0NuU4eSY8QXUBZYRDLUUkbCgBhEjOzuH/WAQW08yimOlvahDliFdiWawbMtxUWCZ
CcYyk6+Vmyy8e2SI8x6itqvjHhnqCbghtxKrGTWI0re8/Evpdd25H0okW6biTTKjRQH5J3bSe0mR
xoo7fxRJG2wyx7P8XlUQDpDjrB4fuWWcjOTg2zjZJrnXbVRZ94gpYopGocxJLwnqAC/BgLFZB/7y
1IILeEGspNkWVPo3MpzcWl04AT9kdJ3QsdMY0os7FsV1djjUf81uc7VhyWKWCL9ybbfApH2Zrbk9
1HJeNyuK7CKUwVpP0Qg/p/ayfWrE7AJMCEqBpRQBiBR/Am7xKJu8GStTvi7osFWg7mSY8Z4fWw9f
ntKZh61ZifY0d057snoFUXkZIyYsYGIurTLG1AW8Ffvfza0NlpG5Tgz9WUvrEpNTDnWb9Icmq5/d
1ErU3a9Qdsph+gAIrXTDcZ0uOiVW5QWnaREwscJpWNchds9/dMjwj7amxgNaYWu8hnVlbbCujR6V
If3rTLYpSRk9yjOqgFQFIYj/P4+jgO3Vj3GpO1svCmAsum2j+lXiOVtrYSzKg2xzk0zARtXNBzUq
xyehqsiwcy/zJneQkdybyMgLdXDM3PV+jXRbz72PPNxk9EovL+OoNVvHNOy1k9flJWtBjFLwkH3q
MgA51XFtKZa5lQMwemseVBLbNqzoh3yMnw38BnZUO+wLFbZyNQS5/X12AOnXev7Va8rZrwqwnnHa
Owc5NrIq5wLeHd07J3O+95m3cpexoU3lVI6lppT6Wl0mKzN22k9qVG+dZjQu1RyEz8FonrOh7D5R
59JRL1NmUMf5o60r4yHte2SVLKxLoyDbyEgeFOi9T+3esqz06daaY0fbG+2MLy3T5CG3xEMXd9n5
NjSjoLpC0ES5Xj1expYqroNzBMjgNrXL08BvMHDd3tqcODBXOKdCjGnNB8cwqZQGS5HUkqfeUiGV
B2cshn2lRg8atbh2S6Zw6lAU7AdhHoVIg21ZucGzEZfmqkAK9xsp5ysS0amDdywTjLe8FtEmB3K5
L0Zzr9Zucx7wFutWk9EvYmpL1sASfzd2sivtzHijLVagQWAl+37AH1ZTcUxvmnnH2geVJHj5flIk
1t0ch+Y9lReskZYOjKPPmVVWb3OKN6bGIh8v587d4tgn3u3Rz20j+qjh02wNiG57XMiQWctTblN5
/GFrKCMVAOGOw6yQuw7TS2118Jdaq1urWS+atwxKKfKsFEKnwVY2TdOY21mH7N+QFXnX52KbQWJ5
M5x6Psj2ZC4wyajnt7GzF61oYHGRJY5A2jSQY1r6rqlUfr0mRxkGV6Sg7CY/WR5+XmBAr5jsiRud
UO5HQ8EHapkwZ6inUKdlC9jyMxsj5ZtsbztwezYSQ6c8LouX2Dbu6spzT6jZYT03te/Uw+yP8e8T
cvnXll8n//9jeFsVaP0Zf6MqpuY/9bhI8MuvUcvozPy36Na3jJR98j7wf5rXMLIxHQppNpAOvF2a
9ehU3qttxZDbFLP8WlYlAM45j6A0noVlBD8b0Vxm3sN7EOYkYcOmu9PYA/vNNG7Zg4hzl8xIKqZl
nzzExtooR/GQD9lfB9zWQNniHXkdJTsyD/u9rn1zAUp5LM9gwdROdeopK536oILKiaVyfbL03kDU
dumS/Xjz5tBmli7R6MO+jdP9dfht+m20vJrsUPLZOsaA31FBXQQUBuCXLKdkWMY9HKylIxWaezBC
9wX0aQ469u92xTA1snkK3C5G3dplCCDBQavkXga3g4XWjRpTY7w1ybMyCL+PVRcAeuFat4PH942F
H2zR2FKebu3y1YwMQUQYkdb1HVwvtLy9ARvVbauWlS/b5qb2WA4nYbnHHDe7/n230ZoyngMVPWGT
h+5dnAbKEYUKtjVG5F0GoUA7asv5hxGa84+ycFsM5jX3gla0uvUS1dhmws5IHbv4YLItvGnxyDMY
E9Od1ONRS3QQe+2vEbJT6ax5G5doQfRSoof1yvUihYMoLwatqPz8mhsI7++5UuTndvnlyu6tV87q
E28XLjbkIoch5hpRuTdVdV5VbWZTLiRHhk43BnJKrT+qyxB56GzzU0Ry73hrSqtpXvconGxkm5wg
kjGmwoaUvZWSPFpsLbalNg3dvaqo1ppNEC6fRhiQjAbfsJKnotO73RgjOU4tCCuTelD3Uxij0WQN
1bNbAo8cVbPys9gMdnKI7EBGAIgoGt+yKRom5JRF/2Psx8GnPoMClAFepIdUQH4xeAztLngcZ+CC
5myJA9onJobrIXugDoE9vAqXuPNKY9uDWPLl8HLxY0+wGziGufv1dpmc+vN9l0FBpxRxCIzFYRMN
TwWuq7Kwn/56yXL0pnMSlIcqcfVzjugLoLWUZ5Q8lY0p0nFUjRxzlS7dsgMln7Fa38Y4EPiwP3Vb
xGnRI1HI7N4ueJt2a4ud8CT0Jj/criHPbmNlGJDXOeULAnp56dv027Bbm02WaVenzvfbWDeCOpSl
rBLtvB7uVCToD2VDlWeJYh2U7lqeIuvnngoeh392yFgE+5pP85zDYJyuQ66nrVdvR5x4r9fTcnW4
s3oTSUw5zTJGyMPZ2szxZgQdNtzJZnmQY2VbPnUJ3tF4jv3RcQuDCEpn0JXa5naV314sUh2MrdIE
A4PlHdzGWB0sgRU1r3ij9M4+mWI0Pb2qejY1rXrOnTLxPXQT9okj0oy9Us37ntVHOcRdoCuGG5Ds
zYLyOgO0cs5mTon32DImz/KA9LvlufqTDFpgDsdciX5OAOGv/R11qE3ljkB/ykfVcKgL/1Kmu8nR
DQ51UZaM6N5d5erk6e3wW+NvQ6flSn9c7r+8xlU3T76GPA3r7O+Xk0J4hl18oTTKb1Woj9dOOS4l
3UZRfHlb1+vK+PaKoZol+yaonsyYgo6awLeAQtS/zSxk2mW180c7BhPbbNHF+qM9Lqw/26PUHHZZ
Vzp84B0IIOTxdlWjfA7bhOjXIUJStF+NQxmBtOKWSedsLi6g4GLHchFxreT0pUNe6DpBDkSK3cey
sdtNZvUya0+uA5PeQ3rzJYF5gRq+Eh+VJfQGfd5lE0iRuA/jF3PWYWJm7Ul2GnP/o1Hj4YxJy31R
wK6SzTqctTWVXWwJljk2WXDYdNT/ZO8wC/UyR34F8r31oR+2KGaBEpKdNesytpkhjIDl1bV+VuF1
jW+wWES3HkItu2sb9DobPerWZtoQukF259R6uuVvmDeNDs5qGGwTQQ69TXyjtkeQ8G1xuMaZgoIB
4lzQmlFEtqjWPArz+dpnJql9qszyLdVRbtYd9g4W2lhNrC2s6tR7acqouu/m/u0aiVR7doPUV53R
e4lnJOuDvi5x40GcJAdl5xdRFGMUgXbJOAjj2Ar4r3huoHoIXBe14NF+Qt/UuqAeY/nAUOO9nCsH
h31OekgOnlAqkYPlpW6Dycbd9ZgR3Xs9omemm0CyCIX5YKFh6SdsCb5pftso8Xd2AQ3CbZr3oHdm
d9RRadl6eINvnSDU1n2sOCelLV3EuzgDVBLxcxzpRWo5unYHUQC0YGqBrDtYHvSwojeRWSx5tLB8
kAfZUS2cvsAi3R6J4mCGLkaNKfTESWi7TBVoEiVh5x7SLP+W9+4Il8kUn6dZnXapbQDFqEAwGHWg
17vG7rQ7zVHbFS652rZzUFRaN2Vt4/al8jNY8KiUghq0N73oikedyS/uTL5TX/YKeF5PlTktRGv7
XLIBWvXsT9YjtgAnGKzVJQZYhqi5eKdGuKKUrqCfNgzxVihKuQ6qJroM0hu8S9a1Ow+PsgnfeXNd
dRimDu4YPOQherq6aPJvldav0ymxv1h62FGE9QDMFPVn6avstlFz32neRkYK9mbD8Op0eD2Hi7jh
tKy1UKHKxEqe5kWNFpUivrf4dSCMy5apVcU6a/FCSXvPpFak5QcrgH6c1DkMLpA8r6MeZ3CUGu+7
4E8NDdb5BfUEzRId9eRB+Jqbtk9FFJc7zFYCkPwztMCiTLZZp6S7Sp2+sDlG8Gk5WMDm8a1ZThGp
TU510vdLHAQgg+JrhyZHZxZiB3lFDTBZlryTV+pb1k6NLwwcCK+NotoPoUkeGn13b6XOieePusp+
yMKwYpoLBX0/5BPT8THqp/SSe4gncssmc5pq4UlPpvwl8XrSZQi+bTqptJgk6nkMmx+yswy9ty6J
qjOkiXe4Q+IqP0XFOHgU4k0KT2mLIJUJBO4wZvyvkqHsqPVEXwcAcBa5BjSr5KEUW9SAFBQmyKes
gL6Iewd+ORxzo/fhuouFSy/Q9CtrfZVm6bsoe3uv9nZmr4tJzc6zDfdpGWKq+ndUFru9jBybhCis
u/90JdkrX0dRo3cHZPpfV9PjJjuPlnG9mhw2FANiD1WR7apxyLZjlSTopwT9pcff6rH0FF9GU1+j
ydAFcNDxVz/osz5c+tCxjqnSNat8mBdl89A5TnUfPsjBiQ4IrjJC3Ha9BMPZ0XipAxUf+RZF5RPC
fDh2SFmuJbQC5+Wa85K9fwxeQlR7s309z9UKlPqS1FhSGb/lM5CoXGvkio9wYZqzzH6EuFXimysW
7qBN4XDIu+cMLVlunlm7sTPD+0C5buH1YulZgrOg9qlqIn/2OjhJKXauX/oYM9PAfe8s23gLPTXa
1EEg0KzQzaPpWd5WxSoK/lpgrBqMT79RR1pJRTpvUN5LC2SkLW8FhjqO8OsD75xBX11J+pEMYeCj
nrKg82UY/ArNVH24zi1TQONTkg5+q8Tmrs8drMGwoVtNUeU9SnMwdVQA1EY6pEOkXXUfWcLkAV2p
6FF49Q94G9QnEiUhNwPuXYZ5XHOrT5OdUvQm2ptxj0M75XzfTVT16g0APOSv0EA0+gXB7xMpVg/i
yX2/uI2Py0GehYUJ7hzDNMt9jXQ17A+xxYO50q0MmSG7P0r8qjqidCdDHRGlVxnGiDcc1X8NCw+N
ARsizUpaitRKl/phXZUHBdc50oaoRlUWFHzZayzKve0+0EyV/4+9yj3DHXyJR77hltnwaDiLhy8g
bBB57ecIXBilrDGPLr3aOCeXctGTTK+C8eUJrqLptTTJdjdwr01yQLawj5dRcuL1/6wBAQ31BfVd
GMLxbbdM7qOmwqBp7lCTMc3mq13vDKT5No3qwXDyAQZn68gGs+Dami/9YaQBjDyDYwz7eEbU4I8O
sPg/VdR2Drd28KThekgynJgcpI3YelCwCE1ULjkLo3Y/4XNwd2svvSrzIydHJ28ZcT1MLcoaQU9l
KF1coyKzDM7L5arWbDdBm3ztsB2i7q3cyy/OAmN8i8LZTh8jPIAkKln2/Yr+dd7sNekh4E6+Krwx
81vwymue23hb37jnN4p6Z4knVmbWbmrMZdMZqt5IUrM7St3aqcF1axgK2DWm+pySa9qwO6qwOXOx
a0R1ZVeCaH2QvbpiIwA0myMgxKVXYLSKBkPB9nKZrNmIUlSqsrkONlpWCW3T7KQlYr84KLoNskmT
ED/bJZLtt8OtTc+bSwEEbS87b+1B24iV5WiCqnO0KUJhPFP3sF973GizfG4vMnKB6wcl61QZGTPZ
is64BihC2z3lazHM0ysSf3JEaXXiIVbMo4UaKixGRAXtVAM9vhw6Pfjr7L9qiycElsymgdT+fx8s
hwyW/llni7e7TrAc+5jgZWyaigZXiZULctLNASgyJgpllD+7To4dai+y7waoLCunEkUZhnoqSvna
SCLX1dD0iR285cvU7PDz8OIv+Iqei1avfximfm8PxfQ5xUxg7TlDcKfnlnJMjYyUYmxS+Y+/51mh
srfo9De7RbStC/vyxUM6ao3/vPIUZZBPWMTYlJGdaWtFsY23kOXu8oA65siXfIiVvDymlRee0FHX
9ix57fOgBXiF9uYq13r1if+m5zH2qnu5VsvLstsj5YKlSXqyi/qtTezi0yzqcKOwJCJF5aQnPcrH
LV5VyQsiiM2qycf5R/QeIbXxI+ehupqrWN3BHM79cajnB6AhX0xUQD+VjV4cCxKuPo7nypuYEcHM
eO2t7I3a4gso/u3i0PWCgwTo4UEPX6qoxe8ja5NLk4phzROyeG6sniXcWDZPvYtkTd0lkAbqgIKv
WmsP4dTCbNMC535IA2OrRUp8Dyqg3OlCrxGcKu2dV2bzeQAY5NdYGnhFUH12onITk8x56RrNuA/N
uoQOQ3uVdd4GszfQ92xIWcE2Dwl0pRN5wi9a1WJ2AGu12ACoQiETpeBneajK8lNgK+HZS0kIGGgS
Piy4KdtyobLAtdv0JTXlXVtY+n50tKd2noq7hPTIXe5g2bBKvELz//mP//kf/+vb9G/hj/KxzKAX
Fv8oKAGVaKu2//5PzTTUf/6junYcvv/7Py3Tdj3TVNkbWejA2xRf6P/28YyG2zL+f/SpU7PpGBO/
RWv4IJI9Ti5QZnMplbwc4LHigdDgC3Rrk2eR5lkUZ8hboRz69xQL8D+rtd/GVosYM2r0SzmDBN9c
mT9FrFp7B1WaaGOY6B9oLLr3YR/yMeoLvYNVwrjq6nxCfIRGlQwrom+BulJL7sWdnaI3BKx5LUPF
bpR7eYZztHGYEusF5p5rYAPzd0erO5sGTCKKvUuH2Xvemqygvo70Zm+2gKaC0bKeyDfpj1WFA3VD
Zqe00hyrmeIi+6I0s59AB/X7osFixq28HLeKxuw3XT2+2HYJ58jMx4zVePgAGRG1oW6yHwyISg+R
Z6pnTU9ZwRTOtUl2mmOCqFMco8aozTWWx8uMqPgyNP0RSu38AuyW8m7lpCDhW2S81Du02q0P0xty
oEfos+Zmrz/PYfQjLmbro8nGblWgZLtXC4Sjcv4KFlfVelKL+tlWsEu0pu6CmCd5zcV4sW9R7kN0
0D7JzlirYYXbCSjfpRfTJbYJZsN/8CUcHa/caXbkrWVoT6F2GGcLX08VFhb5oAT4A4mAyea7K5Jk
3Ou4EiircKG8xiBiILFq3hvAOugWWYa8WjhU1DLKHN0EeXptnTUnP+h29TOw5+FclPVw7mKBtha1
FCD3VqAeszIRl6osBNwYNVrLsJt4ohUO2E36qG6KS2Sm76brGqSIVyiWYBxj4reJqotVr5zA+VpO
ibnVQV2dtTgofzvItij/cN3UfXGUBM2O3vmutSjgCvKMh6gxPRgCs/eWi1jZGFCcdjKsYyNHQ3ks
TjJEfm2nDs+51qRP8hDVWXYU6viT39ymnB20iZDp2GJQYu/YwLpfFPEJpc/u89QkKDlBk9oYiOl8
mUY8Lpt+vNjqQSgJEJNEhSyooAKYNGh8U3nTsR3KOtZ/S30Jj1B1RWbehLKnciu2UVEYpgJNVVxG
1M6zoRhU7qXJKWbMBbv/qZvmfcOi/cucvo5ukX7GmKY4VoaN8/fSbNv1T/aI2iOVg/Sx07B775b2
TME6Xs900kFm1X8SfbfS7HY4suPGcN7QgyOJ8p/d7BXPqjMVz3aZuutGE9yVK2HckVc4Q92mLgkX
AK9Z7xGzgfwycwvdjoOJGNkSKoOHOsx2YRymAsVbPKk3PCLGHyKML848lR9uSKfZGPWn1rJh9DtB
fw4bs9p4CDNEHg5jjoEmvzzMC6MZlf+XGCbXQ2dp9cMwRjYwDiUl5+GWAua5rW6xgngf9Tw8m0GZ
JGu4OFR91WxbA7a0oBY9jzAmn/W65hPGq+EgQ9mR2L2vFY7ut9liNexqRbcaPbU6l0FRn5228Hur
nY9WF1TnsDeqDdvmeNdhoOAjHlp9AlkYrTzzIbFjdFZC49CEU/UZpr65UeM4RD3BtB963O/8gILt
tzH5JobK3sD/yE7elDyOga0+Dro+vXX2d8PCCNOFK8EaTKnuwfYiTybSYmsaFWuQRKtQqaFDHowe
mIedTPgDII6uquN5QEMbXdApo4agdWtHddv3wWqehy6bLhPWz2dbHwMklmkHcv0FbtW4aWsEUAR3
n2eWcs52sCOKopobP8s2PEEiCNei3mdAZCg/J/3OLbTiEfyycfBG55uMhBachT5ET+0YPfbW5P3A
QwHKlVt8jBtulqkYL/CQivG+1oucfArQHad/mEdnbbhj9dw0dboLWVGRgk1abBfQ+k/mEsdnJFBw
5nLKn/D2Iy/7OY/sYpykV18Lne0xENfyrlEb+6gjSOZX+JBvzXTcB0XPf5UpqR/kmWdAiWsVEa5Z
RLXPpAiBAydOg3+t6a3SFCNGI0OboG6NEEUT+9EVSol/DSsgkX+dc9v9UZrtd1Gr2Ru3t3pTkYG4
U/URZYWaNUg4REdYS9YxmqnSyjPW+RZVs39tpHy8K6og3ZOM+/AayJPCiMMXBMqVR6NHO2SJZJOF
kQLrDOcsI6Hk1uLJYmyiTlcuHtvkMxXm95nE2/NMAvjBsLKPNNbDd6cR5Rqkc36qtLB7RUkDff00
eh+bHFsXcv971CnjMm3f+BTPntFXX3GBCv069vqHAY+6M/QPLNrzqfzaYj+scfs92F1IerlO9PvY
8c6hZ2DjukTJZDY71Uo6vwNevEGgRtknZmp+VnJj3YJMe43q5H/zdWbbcSLbFv0ixgACAnjNXtmo
SXW2XhiybNP3PV9/JyFXqU7dM84LRQTILkspiNh7rbmqS6qTeDREVvUKRGFTBjPSncR4VIe4Tl9c
Pt8XNWJbPO8IO7A3UVU9TuOkHxAoFedY7/LzFFv551mEFYwiutOeBzZ2e2hca7cLi10ZkSQQ6Hl6
NlI/+TyoYc5bnQrYMvl12SoGsfHyUvv3BXWfyIaeHIve0CjSatV6SPkFcF273uNPB5DfUXq5G73p
h0Z/6eZzVDdM2a25Suty3HhsD6jnSLScM8QgZxkqI3NVO/LMfoDF1FJUwO71Z6hcz2o4wPD8980R
Lc2NRcLAPkXVQgy99T0wA287dPrMItQR3/E68oHjfeK61SpZCu0pgp4bdgZIpWSd1NSJDwna2kdn
KdljPSWHul/Wd8twwqd6JFqa6nU1x/V6nO/LrJGHcpjJ9CUrCiOjD7dgeUcSRvrq9X6+89sYeh4m
2VtNtuMt4sBtA6bw5HmEANPHW66ObG1jM33oqyQ6pGQGEpc+1q9Y2J5M0eIeNufpmagRqo5x/Zo6
pXGxdNjSEUTeO89p7yQZNjWOx94/1X8f/Nlik2QEd1JsO2HrdyigjYc4DV7Hzkm+Q8iztpYJZEsN
l6wH/ln9C7iPNbKxlpWJtzwQ+pTkLq2//RyGJoDAFIzTCTVsTvEqKnc2XOOLWA7qzDPdFSyq4aRG
ujaZw0qdUjMRO0eA/4Wllx2q0H6yS4vEjXFx6efgcFhsBVO7a0N3AdayPCNlU24+f+oW5sAkwZ32
+ZlYhh64w6P6xOB6+DP8utp5hDbofWMR99p2T3Fn9iAInRw/FcPcsOJjCfSDdASGyRg1aCBZaNrD
GpCafKiXdlDnRsNN06GbKQZ8DUsQ061u00FuLJ4ZUes/zG4sgpW2BFsBgQw17Z5HePEGqD1Y51Uy
PZp5N20L7EQXcvzkviVFAmFAeIWlEO8HWl4nH8s6ahhndnaNZXYHv3NvnBZCH9vQ5l5WGpggFmiF
xsNBsmzYwh7T7tRhzILg3h+TNVvH8DaJYnAhKaC1Q1PSLDJSWnXw4XEdVUZPU7HJFqBNvCMD17lL
emFuh0Ib7meMSlvXdwIq3CHxhF7R3ldzBAmlSaKdGqoDKzXULoZ+9zWldcCcsGgeNBnE53zBoIwu
TJDBTbTt1IroPCwHdaYOFlbubYs5lBV2MB+1RkxHS+8mcgv/Gqo5dfiaU7d8zsXfHNw47Tx7mHoD
h8I+MAFvyM49HL433I7dNquH5mawrfhbBzumo2/zJvG47BOe73uHIK6rkTlkXUYY54PYP0xdTqMB
DjJLUzpNTj8GazWnDlIY1b14AG5dnUu8KTuoA/ukZ29UBlaEks+lWk6l8cjqfyNFpt0MSUvJGXlr
dRz5cBtbdfo5juwaz+JyCdmBuek9nCwnt0gmmt38JSiV76PBki/p1aUt8YJ9HqtdAP1I7/11J/Pp
NREa3gctoz3hoNJD37aJC719ZTeaYKCInK1ViP41lPnKxzUMD4XSc5SEJIbFfUZNlLmvw/+eM4fh
eax7BOaoBXmKhqAdfBB1lCQdFsXFcEzcCl8DPeKBAHgofQCjKn7hIYHflpN0zkNnUGn3/G0eFsHe
jsuWVhIHkI1/zkzaeZTNcrY1nmtp+z72TrrVx9tRa9ZiMY43k06L0IiHB1k08wopcfNRad3e7CL5
zQtsY2vGQ3DS7ELegC2cN1ludY99NroHxzSgaRPS8VhHDXNYwUMnuZpGX16iWMhnUfBDKEbnqkYe
9Y4axMMjgAXnuRnhvCZm/lTx67xvbQzNPtvYbdFXw9HRNPtaJemvmrD298wQ5aq3jYbIhGg+JVVi
bQgZTKHcscMiuAVKnQ59hFJhsGXxTKt5mevCiPDN2YgPk+pOQ2F9Ku0ez6pTEFHpuz4tZPD9Rk6k
YwdAK9adowlhf9NMDX+ulYntiObjtsqNjR4XQDtYgYxz6p8JRBvXIiv7zdecutAvV9WZuiATKP9T
i7lfzfGt8LeCVcWhRNOEwCyI3pPUsaEdkaTS1L1z2+G9W9nLBboVv3tBprU2du46wrmBZ3FZ46nD
1LmcFQmT6jSsxm3rBsRgE4Sx9nBib1JavmcTkOrZWg5qaEDJPepuFa8m+83G2fbqpg7lUIdYTzWk
mThubUizBzUcnfKtAOF+PxBv8+QC3VTTOrDRk5WbhFvokfPqTu1E9zA/ALgQNHvg13TEbr+GIwKw
vtPLj6HhAz5mJhEKw7bTUEMixSkv45y474Wj1SsNce4NAFXyHoKyPep0JD4PQJv+nLUT+6pVjKIr
nTXrEBqi+bxFndXq6j9O+7KNtgX6rZXPEs2PS+LRDViGnuzYyRaDDZNTN+6t5RC4ItuRakT/VzrY
vUeSZOCUP5WZbp/bOrSv4QgNhbzEcEWr3Lqi7bOuiDuxLsJSv2FNbl1ladZ3gWXv1EX+X607cJTi
xrWs4q4AcnWX1715GeJuFSfWvjeN9E6EWX+fEUZ5zw8Cymlcuf29OpO2Ea4jaoH7rzk+4GArWfYD
wfqPm8253mYw3lkqgFns6FjduPP43pRuepW6K88dpfF10ZXT2zIPTiW7goGV5wiRNXg6Z1TzJTb2
bcYODggDTj2iFHjolU15Q2HZPtZ2e02cH3MR+YRjuM0DgQD6rQLGVA2df4AOHpp3eDNgJIi481Ox
iacieyLIcqBpfuN0Xbnh+dS+kic1bdopjm5MQ7avooq/k03k302u69Mg+65u6k0Sa2J3ZLW9fE0T
imYvzNHZqq9pZYnDJLXa0+efaNUHEofjR2rqxdrNul+htLrj1wF5/j+HwxDSV4uH/zeXxUehZdMD
cV5E7AQi45UFn8JeDmXHXsXIr+ZCmTBKw9ynMxqKmKytdVVTBDGjCUk9sIWVRlL3kMfyV1Xlr1K6
3feEJ+raL2r5OA9JtvUGy7tFnRKya2ktEgBcDZBQ0+2EmDbUEkyeXXCsSAqLnz6Ho9TzxaNG6BS7
deQ+DuHVC08iWiAT6hAGg7FvpAmDWTaL3iXhF8bKnXcz7ZMFi+8+9IONo4cOyQa6Z/Q6Jg2iXSSr
Q7gdKIPRPUd619a999AZRAW4VtR/iwXdntnSoLmyPAhZJd+3lXvbU5M7lDX5BTMBDBgxltMkZH07
TDHQlXAm8UwEdALNxeyek5O4jKQF8z6DdrtWQ2E22jWM2gMFsgtbP4P1+gQ+Ly7jH7ptd8fB8hFr
LgfXZGsgiMzZNzBH9hH1l+0sp2gdwj97aRsWDKz8om+pYaBZ9ebs+1iBDY1Znb1levaroXKd1NW1
CZ3qWC0Hdea0A+sGdYofnlN1Cd7fgfhmuXdGR0tXbp3wXlKnnu70ICYJFoPLSfZFWIkT4Y+3o0vt
th0BJLCaNp1j4OXukdA05/g5hL14KG1JqCR1JOUljJtpenAGt7w0VX5SIzVPvzQ5uV3x5nuLZ3iW
cXoz2jSlzMUQrG6Zh77ZF/Ra8YNgABP9LJ/8+DnTCjwhHuZVO6A81GnulqqT9Svm3aLHpfuDIsiP
ofeSN38qMfJrtty4fR1cguZQNKX8bpKNvG9LJwVCKI039huViZsAEud+wt+3b6xJ+47iCwhNhBS6
ebAJA9mLTrypVuBXa+9rqOZGvX4dDDf+bP6pKXXHVxtQ2iSu8B3/+PozyHMpVvA06kPf4ch0JvI8
2zLf1MKd34FjmmsnMYw7q/Qk0XwZcJPe2qleQPuNTkJ6p84xjPJgXjoEjfGkhT2N/b9n1HQPUXAc
UAWpkTrUHc5UnnG257lPrGXabTcM404fK+/JBuR7KPw63wTVSOm3n5uT73nDSl0lMLa6qwW9pOVi
T4zmo0S74mgw1JoCAy8CgYfPazMegjKRrCeWvyUlNnyddEF7U6TwP4LYnraQWCrkUxzI36hONPD/
DMk/NveB21zUfIXYtFyp+wxffAOXNhx6uuTIqyVJH0uDQx0GSji3hZlpe7ufs8/Oh5r7uoXc7NAY
59t/TUOTpTnXht3+XxdqKxp3WUIerrpQxUivp0GvTgROF5uaQK2nOSsIJhNx/1omPq/6ccYI7cVY
lA3/w8y1G9qQYA8aSTAlVCkgBxUdeUr2K8ecdvqudmznB4+EDpuwQVIlH4OtqeX6bWLCchZQuW78
wfQuHki2rWym7LEOhuyQgIi/5A1ekFW/wHGgH2o7KejAOG0vITtyWV1QZ2puEIAOKt06qPkZs8u6
CmtY6zJobtWhr6ZdYxv9SZ+z2//dZLOdf7fYPEc3pStdemzCNoX7ny02iP2ArNn2rEEDrRNhZquu
HfLjtGh8075Orh15wlrBg9pzE+xbJnYRv/zR+hIHVQfk1I5habvaOBK/zYUwe0iRJr/zX3sgxr3p
tfpsNLK9iIqXDEbk4E1ow87MJZDLKE5InU7SLevxbKcbQs+h0o9QUmuH9Fs9vtHKVt4nvbZJXLM7
Y9SkMg+EdqJ3k8sN7fZ5HcU6LacoSPae7zSHyBlQo/KLeZqqftpbPKrutEhLtkTeTwe+9CVaSmzJ
cqDNkn8eatn3+zb3nzXSBI7/+5vs/ruP6egQFYG82LZk2et4y/V/9DGDOp61GnzFqulTfv5fTUz2
Ons/GwQ8lL8bm5RIMH6NpFxoLcBZCmaFMevbzg9oCS1DNlaALon33tVlYh2pMbhrAjmAJU1u8xTA
5+Cp2U03kVNa935eAwTTguZn9l57WvjTsMxi3ZhGiT4k8W50K/B3gQn0uyzqn7reale74c220wLz
ld6mcVaHOXX1s+Bbc85cOaKmh17gSLu5jgY4WHuAEKKG6lAEtrkKbwFSpuceztRLHWKc14fgezB7
4lAbqMZF3YTfqfV8EItiIApMI1Y/4IWWu9i5mfDioeTnMEPX9FrnQx5l44M+ZP4qCprhZ/3eBaO7
M2Q67ZQQgA4JTPmof1Aj06xJANYADOJlCB59A0zd//6ZCsex//Wr41gGHBSPlycKP2E4/+pO974f
BtNYCWoXt10Y5h8IV+DCe+1414exeQqKNt3ikG/emoYY9OUOPYw/dNLl08rFYBHp/jbqvOZS5c5B
RTqY0DBvTMt4y4sQ+Ebnjag71+DhzAfIzvHVmTzaVoHzK/Ja0j+EfDWV1VabCD8JvfAfrXFg3hbV
kMHeATEcLzb5JDAMa7EhPnVnV6I/2WPqL+okgLGrPuAfyDMKupWkvW8vEYUVjtnLSHrzsGEhxvJy
jCbq4/m0AmYceo53Lue2vmQUMS89/bqRdCRwB6mNedySpyCpqtNAtzzcagLZdYir2w42kZk0lANo
d05uGh5Ab16cYTZOyOGf7Fm0Z4ByxpMruysSLeN2mgrjif1+uq6m7OTEbbTp3WQ6fR2sqJtO/nvO
u/bZKAxqVV1C0FwCCFgPJmizTmrfUWO37qpe3MbFQHrbMhpcqGaOrZExMLbov1PLfEhYzB5MHukH
r5XLlt6RK5Qs8iehRPCiN4HmemzLWcFXehxRw1lOYfraLOWOBcI/1zfcO3T33p06A7jcbGppZZtG
j48U0vyzrMByRfjsV2GWAdsYOvk8yPZnNY7BrRIRtaP/vStR/jagBYDLhLSjdbO5ksdbsIHh9cR6
r96AxMddBqDp4uZ1eJEgwMPSrE6IcsyzMd/rKcpJqF/Rc20jw4RWAcFrGVImC3edcLStuopUKUeH
12abLHN3hEAPLyMvyrksrJ0cZLxDqhrcDeyXMB0UxS4PwuAuLlwk4FOX1HuDuv/qc6wuQRMiRQbF
6N4CbyTXI8+UvTX3R7i6OgU6ltHoL01qnAQfVhUSe/b6xhUjo9gUEieUknypQ8d7aQQsfq9GLMzN
g19l00qy0wI4AkVk6n53+NNPYd9b16TKp7MXxC+1ie9JFN68qcz+qSRvCjVtOq3tNtfuCno0z1Xi
byWf9nc0oMR1ZIN7MupKPNDkTFjJ+sO7Ad2Q6Dvk2hVMHKx8Z1O8ERoLe9r17HalpuQy34uy43Vi
VWuExSQyWiah4ikUXY03As3nZeiCnSJLciFVT8fIdqaj5A/OVmqsI/NbDVP3Uz1q0UYT9ysS+zL6
8mNauKVRxEO8La2a3xmGqaM/WQbGMz05Cih9Z/UrmAq7umQeze24yO2NmlOHuCfjHVLLvhV4xKhO
RTC0nHkm22M5JWYlO0IPUio/RIjpLpL8+9RQ8btrA00LYiZji62ivcDGhwrvGE99baePVf5rsjN+
mXWoUO34syYWK1zNRbPrmkb78PPydzv15FNAYrv1/QY8HPWdrcIf1NE4nUlJ/cM0mDVsvQejcSrI
Iw1O+2m6qhHm1PoBwEkImK8f/B1CwAG4Ezxr7MF7rIP+scbhQ/NpOf06ZLCV1jPdmZ20CQglf83d
mlTj3rsT2ybjPUieQpl0j4mdRfxWl+MVA0O0XfoJu5iP3TbVNOtclz4vNyzjkCsb67wwQs+0pgCv
FrHd3Tixe5DC64kBFYF+mgiX3TcGr+9lBFxdP6kzdYhDMyLKocIVkZEmittvTo+hq52zygGYULnZ
ZqbXt6Ffk14Ky4n2HfxsaMxBdnHaJr2oC+pMzalhKmtzBTjU4t/Gl6Fm/3MfNUB3HTR9hZ4oNy+A
34N9R3udTzX7fTy5tYUbIUpMojgfQdEGh1GL77NgSGi2caAKdt8HpeQT7Y8bVrLTt17DNNxmc3mZ
bC94yeeKtSrzXSbsG0mpB1B4Yp2bkJpVQmDLJWEHgqPp3BPMeckHkhY+52twjMMqC0F6+aiI1+pm
AEP5OszaemtPBd+eYWDXnXnDPUXjh8D38IMsPb7crK9TpvsXNZXX2a/Addx9ZTnfK4+tMevXJN/o
Q9edwyXQDn02kgsRpLsYhX+84kWZr4McHLzhZY9KIbuMRlArj58LrHb6vKYU0vlfI7Zc41Z3AV24
YQ9y2voIpQdfuM7T6FJjjBC/4iF1vkcjhC92R0R7LUNzAuExevXLIFxEY1lcJjuLqMtLLQtzyy9m
sG26yjoa4H43oS2Psi+891hDQFpjabkdZypeyTDka3UBXNUR+8ym06r8KLOBFMF/nKIs57FuZ6/9
UHtHp/K8ozrTW92DdsiBxeOfM3UhznqsQQ3wyKrlOdXoXrgGk2Vs8FplLhzm+KOhYax73t6ZfDLb
owbzKnKWJ6TikbufNKqtMTHXCHkONcTc2xqkyuehQm8DoMX+bdWFvCWwncAhdTUleY1OTnP8uleq
W4aPVHsL+1jsDUN+hEZU20etYyg1Ae9nQieO2izdB0ZCzAvLAPXyV2cAOsaTHqUvbVAXp7oas8cy
Ia9AtmZ0VMPBIRE2n3XiuHGJFOy+04/ImOlmAUB59FFz3SzMpq6ocwhihbjoLjogdZZb9V1WmQ0V
ztI8GfSE9qWdjvaqTmmlGu6tpMRGxrXjn5rQfugFD+gF9WWqQ1RatExa3odMabGePJTdXMAUuf2a
UWcj6FQkBu3d5xezWttHpgVLZw7Kx6nofxA86b6CLFyj5tOO6pAsZxNpi24Yj3cOyu2bqnOI+3Gq
8q303+MRhHE2x7hWkC7i10/HBzn1xapwUv99rtvfSUmqMmaga9HP7oo1SvBKZ/fPmbOcUWcIXtWZ
upokcQXFnLb2f7lXzX39SWzsjkjLyhuIBNvMio1Lufi+UtPWL2oY55iaoi59nZaYDXXw2eB9nqVp
JvZUSb4beqadxXJQd1Dwa06d62yLGrh7FSfGGWBQTfNqCg+2Di1kmrBTAbAOXgi5hjg71tOHjdU5
nWaxd129P1pWfugIbvnhWIFYzQRMPmH3ntHWJxj7aGs/2HZ5qSPpvuJEH7fpOJqnRDblbe7GBRwU
1yNoaSj6VRDAlqPQ3e7RNw4XNDwtLfbR2SXG+DFrZX3xEnAoSWvW74UX3sFID577KDWor5n2VhAh
Tc8tfgpLjUWYnswHRYoBjZ9RV0fsoBAR6qrd0tSQdabtOsfVUaCk/Trx8DBGtg+LOWKlGgqdwKna
fDEI+rCyenysi7E71AldCfKbjJO7LLcHYsY0rUmOaqTmKXL+uajOWhmRC9/Lg7pDTX19+de9rf4e
SE8/yql18W/SlPHonJ/UwVnOCsCDcq1OkdZiPISzEFltcMoMLTjNphkQrMNQndFPCOgAB8FmZq+3
XlKTEpfC0NT3IQZpAI0ZD8M5aO588+eotcFWuUGUL8TOyKJHELvKsqK6xmy1lqTyH34Bbj/txJaO
fLrTF4xRkJV/DmrIQgwfECYM3iE6vYjA+j2DYcoKy3prfLRstZUlVzbb7IrDOIcFqlPE9DIMfZC4
YguuSiy8bMvrMF6FcUdkj2sF1DTE9JY48qYMounZzsoDb4puU5SGeAz5X1gpBjxpOKuGGJ1XJ2ZX
DzX/mEnap7Y0MBSxbAY25nrNXgXVlTY9xJSSLN3iajPPfb/G2DPBJRfQQ9t2/DxTc2rYFYDR6iB7
9219WxZC/rSs+HedJOFzEshh11bSOIp+5znO+Oz095YVla908wD19NETfJVDm0ntobJZozgFLTZl
fA7M8IPtqvYwNUNw+ZqvQ+3H1/0tQP4Vykr6jrX9GFYlIoSg3s1JmdEbq6poNZjlN6sCytYuuCy8
j2Lr0NamTQEOa3Y8VpWDvtS1nexJZOO4CvIJpXYWdetotLOPdlicxW743Gr2RxnWr+HiqUq9CSsD
T6y9DUvyMdB184oCL9mP1YDM33UhtDRr2GfTm5p2Z6HvSw9fgIiti9dBVihk3B0tQ8eMxSgIPOfW
zaNesKIX9yU1hsw0ESJrfCb1QH9Vw1xLiensQ9e/JQki+V0lzTGay/AnKtMXvzOid5bRdFPJk/kW
LDK8BsvYczLX9tpuiO+hiCU3CcSNexcs5Cprmw8KrOE1EaVYu0nUvcrcZdNoTtOHNQb7sSCoi2LI
77wncQkPzZOXNRqrDf7oQZCJS7pkC1dWI9KyCO/EYrFE+Wat5ETYk9dpFxaU3THpdDD+WQB6Ig9h
+i4+JZTU52H0YaghIr/voVFsKLj/tq2ZWO3l4PV5eimH9LulB85eTdUaWa62drAs07umrE6PfWIM
q5GaXr7OtZzqVOPSN7Mi/2oTL3ICiv9b3eyWY0QGL+nPOOhXeqSHP+LlpYcWskT1Nzf39MZ0evHg
jcZsfsaMXT/lugQumbPNYKPfbop5yQcKcJ02YDYfcPw6SwHLP+UBQIiQZ+KewGznjoUs7BIr9p6n
NKrJKXT8H0ZR7hEFoPaB5bouREESdNz8nmbrF+W56aLppn4bNOIQ9DLK1q60za2FpWjb+8ZANiMH
rWlvQ7cYLmpKepW1Yx1GmqaXHQzsvHdRHv855CYUTJZ64aZJ3HpF6dpdId9lL2t2CRGF8OxO0bKZ
NX1NnqsieXJcg6J02KSEX8Q0gGM6bVUPwE0NLTTSD5X2Uw1yT2yLrGguGKkgFVI2eeIR76/KNPW/
ldhdPL/IP4yQNaajBQHiKAgZ9KoiK3tv+sjZeJ6XneespEtY4tizvSR7lSycazMV4yYAIHGJlgNU
QdB3iXzMZ+E/Bp7xlCWDuHSB1l+KAo6J656pTIyvGsvzsySQlsTAWn8JkmgdIAkjDGa0vn2dxQh4
6Y/X5TWgcAc8yD3X8wyxMxW3qZC0zU3y4lbqAv5n2iTdqaVdsi1azT9FaGNPgYVLiGwE+8LHt11H
id5ey6por7pGllA90ENwtpXX5uhVK+OptWmb5sTG7NRQaLa2ydP+CogO6wUqN2zdWPgja5guZR8Z
z1YYYYxDOduzZF5rmXMZac7YrI3idNt11KVIwTUP1IIMHhOa/RThoA+aJv/W+nl4bIywRAoq829e
brdrZBLzyWsDwm3KyD9VAb/ati7ZK9FbehKWmW40OyPSrGt7PmjIRsDUFyvyjLWHGDnUESWDsfWn
sHuzgS+b9dD/GIoo5g3suNicO0HTzJlXlefHmMGz8E5rssRix+nNWzu8C2o0sCXtEjAJHDS99sFr
eYM4JCOa7Km+7RyteFQHzFa81L0WXqs1F4+YOv2jV8CJU1f9qeruFyQecBRtA8kbX/jI0nxVOrK+
YbX+gULXY88u24NpOOPLaID07+ml6ZG1yepyZuMYu8cacdFx0kaCRgRWKNH16d5zB3bwdk9NlHCp
YejtW08z0BkYg7UH/DU9SPRh6ymWKDr8fitnsTEHEtAJmA1vwyglnXOJyu4HkgmoOb2reTqy2Ul6
3o5sCXGLlC48RDOcls/9DYbh+qCxgpd70cfEfBGztW2mql11QEcxoznZeVwOavjf5hr/QMUYDAEO
tK2mYIwLeRGBZXCK7eopW5iLcJTHe69vii2EIte6efgseYi5LjfCrLVt63v1g2433QU11VGJPZqs
Cx+6mtrTogRRmhClGjFsLaSa9ZdExMXQ4pvWfKe+yHVi5+CPRLJ8flU2ix2yjXrTpvWPsoX3alh4
FXqrKY95kWBW5v/9MTdgj4ZjSA4x2s1i2eOLWGTHKoqrjRBhfk4H+7dqDapmoBBLj0uNiwTnYZ1V
Rz8EzEx7mrqCje/GXYZqzotCcIwjzUDyH8UhDEV4/zlXkvXDC26vbqMH1fCWif1jQXd+7dRB/4O2
FMJwU37DdtvAjKjBQ4RUX+2lCIxI8Z+HxkTmYmjiPDf6R4qJ7ZcefwzReGUR4x27OtmU1Ug5z2DV
AChq5ZDs5WR0MhSfPYwmggONzuhXX+MsRQzjGvKkpgyZtKcqKje28JxNbIBi4mGdfx9X/Dp6e0vM
M3R6gypLqIXmkulO6qgIKjYHDNME7UyAzPaMlQPK+RSc0EVhoZADui81/nNaqq2WRWpRydY2jnkL
oTrzX5LUC5GjE0isueTAoueidSgT60Zd9UvtFxZ641YZfvqeohOjp5FsjmvlyUMwxg2OzsrfJt66
bRz3yvemfqzqaqJ4CDyszbz6MZh6uJSpfxzPeuzK16o2KcKmRobnhR797AK4MML0m5pf1nG7ZI7c
50zKG7d6aStd/IiQ7WP+btK7mlfScfC6mC3bpL9oNo6vJi9+SrjRmlFYL/1ohJhJh0X7Z8dbvgnu
Whqet655hb3rUKWDDr/TNMS4UCRJrm0ljN08YesxhoiE9+VeKyFjmrYWGnFS4ErPvM0NFOIrTxAl
6TUNz3EhGde8aw5klT6kbvoRul780091Pn6J9hohmNtaI3KkhPCTQ5jyRrGhUvyARk7Lwqtek9Zv
9qwRskOGgOg50IrbqGzyH1lGFk/gxDNGu0KevSZNNyIBn5zU7bBzQt5plfDPtdeMDxToRuoB2gbd
BHWTZcrsq+be6i+l+4AzffoJP2pcGUNlPuZVMO7cash5sGOHbWMkdlg9z7Hjga5uSQRa9/MgN2pS
XQ4M2z0XRHPxnhfdViWdxbGdF/C+0XaEjrede2LRrKmLAQhX/pr+oHFUB9fXUf3qma0fjTGjqaJO
1SXn75vUMBgNfgJNB1OHFnpu6SScjxmg6rqZ1vVQ1cQGt9Q1shjtsbrckI2B9sT2jouJwuzisN8k
AxvNetSeleZmqvXxRsttWnpRpf3R4Yixo7jp78tlSupdtAISXoLyowQ/LCV4dZa13+cJJWqsivSF
63ZnIn8Blkwle08aiDcFvp91YErxnBo5qU3U5tblqP20+8LfR1GJwkkQw5zbMjxpnpmdvw4ipt/B
HT/72M3ugww/kSaNZBMQeY9oZZm0yYI2mxYvr9AD3AJuT9JNKLo7TAXIz1zH3ykEkF00ybkunN+V
PnY3HnLbFe+4+E4dZhF9VCBED+BC/kwZy5ltuHKdlh8u4XjrcLEoFk1QnXoZoMRQY2muvbBIXjVn
vDEDINlTSWqN3QT9w2CG5Aokfb5ziVdWd8hmsekl5ocMEUFW0OZ4NUBSUDnuX3NqOGpj8xA3ZB6o
+5K2zHZ0UqbjlP9Wvc0k0UF3Nryjrd6rzhAKLQRYNODKbvL2RkuVKY885MABfcpR13sMXxTPguVg
ILdYFy7P3hHwxdqwgVpqOBjiJWmZIid/Q1c9z+RNsMkIBxLepu6i4TnDYA9/ot/4XZud1cH7+0f2
34aDp037yrSfU6o+l/w/D71eg/3I63bTiKdaeDKgeuge2XJlH1DzfnWgQr7haAY/6g7BMwXjcuP1
Q7IuCkRz0mFjLjV3OuoinB+TPA7RB4XZOvTb+VHN9SWCm3Ree6lW3djC6ZC4Fj/sksA2Mxnrna6L
bq9etnPQ3+NYqK7uPHT3WjPuR9Gg6m3YKAxe6a/GrPYP6p3Pz7W/W666ThqcRMMr3NOF8Uh0CV1M
Qgy9pjJv4rHvNpSZzSMiZHSTPEG3mZv2e1X/dlISydXwswAuEd1+Df3+r5vVVfW1dk+kxNCJV22x
pXjLQZ31LqmOaWwmZ4rjL3Sn54f/I+w8liNHsiz6RTCDcKhtaM1gUHMDI5OZ0NKhv34OwOzOquqZ
ng0McASrmAwI9/fuPVfawChKc7JVtJ7/pmRBts4S8+TB3Dlnk19Txpr95uKbWHaqoh9rIJlPap1C
9PK0Q4FyeFtY73NdxlH7Rz1zcKcrHbMcO2wurUUuQSSr8FNrm4lppj+r+O23CsoXsv8c6IsaORZF
bj4Tr/c+AFq4s1vNfB7LfuF5/CJphir0Ppeq2JgFAGwcub/LQ/MhrLQIiLz5Gg0sUKnUVfdy2jiK
m+3msflQzygQOFkmNzotz3Il8KQu/SrMV2nskxFYjbRceAb4k+sESMJYnsKMFlHpcUGZdtGT7oiI
Iyuq+JTV4TEvan1ntal34HX+l8pdrSUvVaK5mz/VuLlC96eQl421CsAJj2kvGhVXZ0hD0bG7o9YN
wV53x4CXwVAufVPyKzcpTyslSx47Wkf72jAQhE9DRWJ1u1T3fxrMhDZ4vvsFf47hAu4DYBIpGtS6
ENgczWQc7qhn3+Yq5XwU9OmN5a28E3lzqafHYgkSckMipLEsRpV3bxP26dWoSWBmynNJ+Vq3KMSQ
c9rCWPO2GrbBWLQvsQujSgvV8DIfRuHGbgbraocBeZtT2kmJt/pEHE5/kL6+ssmSOM1DYIQF604/
R84Vkq9MDMpdR54D+Dhm5oHeAbmjMnTySBZZiX5IQC3bE+S4JiDYbSZNNv1Vr3hU8iHj15DypMbM
u6quMNaslvRtpEKvGmG6nYday1+MpFnmg51RH+hZrpftuKddXeyhh+JdDN1uU3aFd7XxB0J9HtWb
6HRKQLr+FMZ+xlRbG3fY+YynQdHINJoO41DSKfI7uZqvidQO4tN3l0YPEKQXPdbfom69Q0lYj+ZX
zolYJgdbLBOblZ4z1cD0DnA2VXeUqVcl1WyixJOHpAitjRHb7iGruvosXPRXIVKDZzsYPmtZeD/H
kEzzqo4/exOtm6Wbmz+XBfYA+5JUIzBg3/uYx+ehAr8TV4XqLJMkI+zaGrSdianwucp6UmHVVD3O
8Txok9+Drg/u5pM57iUnirxbnWf6U2N8/0isEWLgd9guVLN9lnYG6NRBWWqhdD/MGyQWFDH+fsg0
nvqT4y7/jLs4dzauYYUruk35EVtkdJEWfTbLDp230Ip2wQR1a/OMNRsiG2nQKHXavHpAwdNvixg6
a0Kk44PWlMZlqnr5rd1YG6QLtI1ylQe+RB5Depu3VDG935gMIrjugmY3H84b4HJyRKNQJbLea+0Y
rvVcJR5Hr9SLXfeWtUrQMDcdE6JSiWnTB6O/wJ3Mg8imzSFNdB6lk5mIwvCjb2zCPVa5HlMF7sLx
YorgqA5AcJdmkTZLpVBTYp4DfFHhCHDHVNBOUTFDKd9AAwuNYBLXkqTlFCoq/9xaNgaJ5A0u7NUA
538/H2aBvwcIUT8MQeBc7dx6ykxyA3wVem1qtMamTKlKNtMS1ddTko2aFMWXEIENRzH/CnBd7c2o
wyc+pNm6z3P6iarSbsos7rdjmAWYsZO9bsrysXUTcS5duacoeJJu0IzM2aUNgymNl53FnxPRYnlw
LU9B2Ql2U61RLTl+sctiqum6Xzypg6M/mCNauJzy36rEsfABmGhVKJr3EmPJ2YGwUEGnVJ/exPyz
68yAStzgfOLoWyFWRB0yOd6dLEzWLBqqEwL16kQ9o9mV1ErbbPww6WVleUEEk04SjHSM7AuGTIr7
S0bPEW77VVQbxZ0DAg7iVdLuHXMKYSDSywm6K/Msnvt2Jwwq2rg+sor7SgWcaFHNjsJjWPKnoxYH
qdCEWHCEvXzLEYs9xdyTu6Apmq3hqeLZ06u1HTTi2W2D8KAOlEpD1yXUJPe9xX2ail+xcH3qOuNf
NySUfvQQwYjFC+pzFgHpHqO0/OxsZdmqInmDe4VkzhwaQFaF8UCb+92xFbHtbaOHzoTk/88mYVr0
fQjUngRzN91qfqke1Ra3uql4xUOOAoCFktruqKyON+HpNaX6OvrqB7HKLL97d3MCrw0CJXZYePcZ
7R5qLb3olmNNwl0sq+Cu4hF/xwIvWGqtROuU8KybN6MTUyHpbdEfzGSN/hErPNyarSyS9C0uYayg
U6pVGu9eGyr34J43c6qMZ5rfRwJoJmwqtenf4wydGBXZC0FhJzWFfIaerbnMm3mcKkp9ruyneaSc
3oUBXvqd3vOc93U1PWZJYt1yaXK1aNHrfDRvLAU5g6No9Q4VmHbia0QTxWzVFfveCNEdi9q+T3qy
B2xnlHuzMu37Pg7te6cS+zbQrHOtZT8rFrA8antimfX0Xm/cYf8tHilV0CsgpQBrang0bBOIxrQn
TCAf8x6T6t97mg6JI4uhyvh1+avskuhx3ig18OUG/+R8ZPvMRPSStNb5sBIpfgfMDKsuV70VeHJw
diXSTg3Kxc2Ng3GnjFGyG7NKu1VZARpO2O0XUwt6CUR2NmZtLuNI8VedhwDSL7Rk4/ImvYvs5vee
37tyHfkgJwVv39RWskvZqPkFzSUmy0zDAycmJArRvdchKIaLaUTOoiNN7f3PCYInf5+ghjZuhGs1
h3x4ofCN2IOdBK887zPlz4gPXumW5cJb4nCNt0o0OucBTcG2q+gtNb3u8i8YPyvXQHhfZPD4UDfS
G3HC+9ELQZxOV7Ie4++Q9ScRO+h11TJdShN940C35cHG1rtJnYgWdN/jDSoRy+lx6q8SvfSZr+ge
V1SJbedfVDj4moRrmQgyhXABAhlgKXxFr67zJvGj6IqDjFTp3yPzcNs95Mg/PAqtv2KXPp/d/NRw
Dy1qLciffMdpSaoyIhwGzLFjP73O6d6pjF3mX3G0Ue0qv+RBt5C1via3TSc6wo4PIV6IXZEJ5SI6
y1uZprQfsRiOwKJz8dH53qGzprURinrdAXc86Mrz4EWvbs/yaNCZjYOv0W8xCLJ11UeQY0Z/FYUH
X2Tmtaaie/WLXlwr1X9turJg+hI0F8XDwxVgMvanRPW+MbMDZrZopbrjZUyTX/TMD51XB5+ATfHj
1Ka8+EzRLm1PhO58Io7DvaOrz7kY+isIlzi8TwbMX2VaA/REbHqGyinumbp8zRdQ/u/xrqWc3JYA
3y3cDQBsoxSVLn2FiLDuVusIZsS2kql9+DpoXP8eEURnvtz2BQxMXBjiwC+BLi33rfYbUeiNLwYt
B7jCzWsEF2VJzyB/ENYUdQxdcS0C/YUyCoKbsKLZph7rqbNgjnTm2hwbRV2z5JnYVDPMqjFpohfp
hcyXGsOU5Hk8fXMGEMcFMxZ304X0I/tW/whIaFrqZaQc43Sk1aDRRpfai2bWgv6tx4oNCeSzDady
4xheutGwi7+Utu8CHWnKk9ob1i3y0vuIG/Y6yBIkzKRKUtCorZQycSgV9uaBsGVoCaFnPvOcC7eV
TSxTQbP4rBXjexKE4pxI39+yTs0XoWfQF4olY9MJq2p/wlD3DmkfLhs19l+wGFcXN2vDhUZ0ztVQ
ITFaVZeyEOLxg4gV/GptOMNFV3AyqcppNAsDya6xRWKp0SEyg6XSZu2d6Hl9gkz1zmRlFC9u41Mg
GtdSdZhUJ70NCELYKznYxfJbhGW5Xr/2HExzvQ1Owc2G/FLYfrIcLBF9IJF7j6hC3iqmxagQQNV0
zujcRUrd3AW1CjVfbfK9W0nIMuiiWWnfW358DgUupYUD/QBZw7TbmzHfmu8OO6MD9W5FtfMaDgbe
/7ZHnVWY3SucnsKznNccQfUB9GWxsvciXpVZ/kwClrwj7Z1Ok0izBtRYXz3SsCMBNhX5T0O5DWR7
LkXb53dmHdfwyRTnpnglDmStHlhAaskttAhP8b28eDa8/NGOCTcWbvluOwFBm7GlIsP1gZQTWUKo
BzruRI+aH2ZEUCaqjufMVr54a/GMTxIQhZNxw+vSJaWn8UMQLLMKAru76Egm1hGZQHtPJvmZ2kW0
bn00DJRF8nPZjVRNoqxFEZCZD6RL7BPZ9neoocwHy7LtVTKSa0F5HZ6b6PojCfc0zboQc3HSa4++
VYd3LN2uEE/E2oaCdjBELlcsoKqtZJb6KJQCx7pJp7iZDp3cpj/muITkgq861wkrJhXN7SbJ1Prq
KTlwMce/DWihb4nfBUDAg99j8wktzCF7hHW8LnDUb5CqmGKnu4R1NFINLkUDC0SXzOUM2v7c6VQh
lkALyovkFbVUjDL/pFJONyrwfvJGeFS1wHvuhM0bVtU7/qVeFWw83W5PCDpinFZ4GdFV3VuYZhZ9
YWmoz5ruyWiqVSZAaJeds+uq0bkYlelss4wq0xDQy25i7blNJLyWIjIPfmHQZHWbH0ZaiktUk4c1
mkm+KUeMzl2Z/uhG5NORZjX3Apn8YXSqbJNCZFuZFrycuJPeauTL4T51y0Nt6trJN8dh2UxvXNph
nwTdRDfUIM5pRHeAtn6kBu+Xj3murr/fCqmF6jqCSV6MYNdE2fKtSOZ2ZubEh7iLg5WexsZL1RBj
A1pj3OPoNl7CKsMvUl7K0SivgyurbTLE0T4NsvBGb5LukaytH5nXMPUFiBx2Y32K9HI9Y32rUr8V
qv3oU9QgNDn5ghMef9RZ9NX15SbutO5NsdID0BTxEg0lqVWuhFdBrWGRjOGbhbvhkDi0m+DpZ9Uy
iexg2zWQpRvLS0+GV+nXHHHfJglzZ5eiF3mOFbm1Az/+oO6rrkiuzY5O2mUPNIhfWiWIQVgDZPfs
zr4ayOfXbgvqbj6cN/A+xN6yaAM31wLY4iLAmvHMkoo/Hf38u6bUqp0e1cfG5PufCbs0cgkBGbiP
Z8LuPOa3P6EKrJnUyudihGFZjqmColSErylQhwUUbusI5Jprzsipvhtax6RaYjysgH9v/MJGFzKN
9aOKMSFTo3NLytbNqTqLprFxtJKIgqgf0bQFYbdVnSxfz4e1UefrNO/5X05nyzo1J0qVeMoxSaJU
94rDrFQfVPeH3zUWc1emcWnYUxZ0yWsRIBs3s7XDdsjPIFNMW5KWWq2lK+O13mvirsCtsXfi7L2M
2sheaC33WlU7UCSaZsp56sYX/pFfuhY13GApefGjSn6mw8JpdJqPqkHqoijGdUwyBdQ7F/9Cc5KB
Nd+06xnSwbaX/HJF3a+jPC/WnSm0m+oH2q0OW3ggrBElf01Z9lcbKcP3njvvKYFx7ttoOXtyglJk
G8PL6hVfYnybxzAQTHTZvtj/GdMooKnDzUX6vv+HdjXW1WwtDCaJ3tS4lgWFcL/omJRNh7ZZ8lRz
pt2idPVlHATbvjXSVdXkxr0yKMY97ch01StasbF8kyVzzYx9YaWju0ujoL5jHvudbzaHmslgzBCP
ldXGsqAHCIf242AH7quUVrDWLS3fd9OhavCwY27/rAx9tQIULLdCFvI+cALtqDNdc1zY1gLTwlYk
v2RZyTsebYigVOpHF4ZMVJp3NDzjg2fqFMBC179Q0MuWCtXnj8HJ33mVixt/Ye1oszpfzeNo8A+5
3oonDNbDvsn742iSm9yajXkjI4wskzjn3SWMC8Y/lYc6AOPcwKmogYOS6VjWS3csbkZqiJMPF2Zr
efjflmhjvtQ+qg+pH9erztVY10MgpC5ufXVUF5kaCe0BTQfe6hYMYeaxMAM7clRyK/057WTSxOxA
y7ezimwe+fsppau+PzN/2EvLI8RfHmSoOOJG/ynVkSD3bLQfHcH8q4pKi+KvQ4pvLLu111T+8xCU
X/NnSSlbGEXV/EAWpBX332/U+bU6beY3amSv0wbIF1rH9gQuoz3Ne/KbR6lpKW5GvNz/NiBEoe7t
6fvtNEOvd4ozTbB1+jQmMsdNpFrBvWjjaNUn+leU6enBIsX90k7rTiN8Ty03pnjIiB6+4GdCKTQU
2ZuIvGuaIHIqxsghziBKTyS2JSefLJmTY6bWPgXU+dAqsH0k/PY7M/PVPbRebUsEeHHr6ZolGrJL
5LVWpVX3uR8kB6MPknWqJkj6kB0ktgYd14O3GmZueyAbweIFFtK6RoiQ2qmBYpq61tCCSueqSZnJ
eiC/Wzzo6P/oVoGY3EJD87aBHjyYZWHCMtM97a4uiefsCJ0nzVXV7xoNZwSrQUpoKstT3piEirtB
eMdDVCwbeyw/lSpehFpffRlZqC2G/M4pw/SpT7kmlTaNn1W61HRWzOh7L+gYa6ezatH0d4bMeu4i
QJDD2K6isRve3Vq31gkSgH1TJNVLizjN13gFR/1ENmOReam7FpROwxw+iasQM6uTbwJfUV+KVtN5
p44EGk9nbe+F5Vd6gX0Rn4ikVWF+1ZRhlMFedZRbr7DOig2tranY7rnbJLZxczWLVqJUUoKNX4cw
M5TKejRt7YrQJbybT7GwoCwTN2SbTCcdKnz86jLdzmctp3pzQDYcmCjHV8OL4uvIlCPRIXLPR5bX
xNfejbMt70/eQtMneGoPpK2CpdQRiCJSBlynRfI+Jkv44nteFgMM48LScG0+gClaRvj0dE8fTxUV
jItlme2Fp3vLP8QeYe3il4EdTCPRFO+AFORSsOhcZImdHnksIB/VIjJOTLt5oBndLVurg9rhZe1D
LlkgU4PEZ0Hvbe7ezpu5YeEYrEMAig6brPkovIpQiC5oySwrauerIDdo4leUEUqNIAw6gEJKi1/F
CvYZYt5Tx4VHqk1/mI/mjfQgaZfTRquDS5ga9h6uCBMP37VWXdPa7/EoafgG6XNFbWkfeK3GHR5S
4kNYtpBhM2ldEPMcU0rGxzCOu6Vad0T/Toe4SCSJD4P+w8xc6nhRMh6BQpCtxU1LuIol3xRMB5gy
gVOHNLucqCN7NqMLF2bKUngrn/bIYtT99paFRXNrXdABPnWLrXTU5lZOG7KQmLbuoYg9zvJZ3Ylg
6I5M25ImaAFhwqCeS7S2nf0+MWRFtlfj8n6ism0r7JXb0cu1t6G96qPlvEeUbZk43gP/MM6E1Xgo
zeiwLboqDjbzoBIAABwUL6LoXj6TUhV+lvipF6qbZJteDbRlV0ZXJwzKJ7PSxE5RMN6YTeq8YoRc
jqPvf2YW6Uaq4H7pmGoGcqEj9HiLFcfe5TpmCpge8dZLGjGuWzS1peAvUacpRb2kVzYBvsCDnAIm
eFuSwBwZ4/NYeR+6UJSfEl+stOnfmjL6oVt41vKMeN6qBheY20BiyxjMsUPRyguYniP0PJn1EDu4
3qtsm9bI93tbto96XXknaRRf81HUyK+kpqomyH7Agow2NfKUTcG84IdlKk9Rqu871B7HrgyyR+Tl
/mbI7HFtuGr6KIY0OomcyTfPMfNB98NRXmIzJrczHbVdqPTO1im64cFreCGZojauYCrDdSFpk4i4
rT7CDDR/J8Wq8aTY5nyF26HzKYCRjn1VB+AgrWaVX4jjzCpTVwMV/APxk4ekr9M7d3TGB7zb/brR
NLFGfpdeBn3cS9vQjypF0GMVXcOmwCdhT8Rn378zMqN/s6Baz0o4LBiKgpWFPGMbazAu8ACO4UfS
JFclqe1Hxe/VPcAgez2PZ/RbUqG8l4Gbb5q2mea6I61xLGNpnHgPSdN7D6TVnPpcj+7mIVJ5xpXb
Q2Yohes9GDTh96HXorgMy0Uetv7jvEHmCDs8eZgPbJwa6M81UB9lvQemXBpYpFpt48f6wCRo8qsh
7CcmPYQKphQ2PRYWYhgtdEGs0TTHMpz6s6FB8Kq7gKvnzXw4dN2nYqcpz2g9e3AM61CHSflK8qrY
hTEzvEDwc2C64ZOqp1KFlDkoQ7OZK/xNqwGUNxRjYU3xyZTpPDyIZChnxXgUzWjfBYQUJFTufkHL
VQxX2xCKHW9mJqLTY4YyjEoeRNLUMPRhmSmumlwqUgymFDhTUY1z3pfH+QjhfbiRFBio1dS8Iu47
S7yliv4+Zx4F8CruEwUVceQn5aVgareFChUu5455govFSqBkkM8uR7V4IzJcbLzUvTQo1km2jihY
OI7cZ5pSrlwjKPZatM7p9cslGgHuMpVgidk26hNbvmbpHaIiCx+tstFPMDmyWxgw9ay78jqqaX4z
Szc7BqnzYz7nEKG3rIhzgtrtXkbpUSdsDGczBo1JEttUmS/U/F2Lw+qeiddnQRLZmyZabWWSVnrI
XHt4sQZmu+Dv3oYQeUHuqe1Gr9L4FTFkJMloU5QypXo47TqiD07etKFc4WyNRD63pHjsajsi49Ol
LLQOy+JNat0Wo7e+mx3QsButsxWk59ntnAl74PokW6uHZH1NVd3bVGocE1nP4ThtEMY8gdDXjizZ
g0cv2Hxb5/nUNgs7A+RhAgDfqEOTfp2HWY073gNJvnA9q9gpArNbbQWhXOvjGeSSfjei/btSKlNW
hC/hFM6i7sQymgKoaranhjfa915eHXFSsq4nuHSR98+uSU6cTkeA6pMOX4NG4kpltUjL3Rl3LpJT
mm9T5hBLaXtRRPEw9WuUpxqn4QL8SPw6kAq+cDSzeh+77LMcGv3TTeR1QCC7wWoLEp/3RwGFfqiA
17NpO/v3nu3pD5TGxm1Oock8g0iWJzeflptuCFKxbsklKrr2WSnD+Fw3Zr824gpTGvbvxybr74UC
eXwIBnzTQDoXke6bJ6Gb+YoovHJjjEToVG6G7Jrow8z2SORmKQqUq4ABpRdiqhokXbxoJ80aN5xH
lT33rqTs+SvdqSP05Q3BnHXN5a5qZb+cT2fTZ7JSlQcSKF6ROa70RsGmA09gVUqpImd3u5te2p/z
uK1SnM7r2LmYfnQ3WICAEEeCR/nvcmjTp/gkCrz1PHWiEGFT5Se/NdR9WYitrzMjwp4Ivk8YKbon
grFXYPYlQV6FeSiCpF6W0JLg5Jg+cKaAivS0SabwhdA2q22MxIR5x7/G5r0Y9NCQlIf/zW8qE8vf
Q2lY/fGhDrKe6Gl9smKS9lmYbkK/JdVObp2wBPOmMG7RslpcIZj6Pt3ZurNnKkp7YwCT5eoaWKwG
F95h3nwf/8e5dsJb/vNTbWGwqJh+NEU0uegSvqZscmMLD6OLCGcSh4FSeBqyhoUKzqYM2+Ekp03b
JNPGJHi3HOo9y2s8cLFO8V7a5iO1EBp+EIxXHYvXx1EoP32F2y9OrfwlVLPHZCz6q55iy9RHGoKu
biuXeVPGPXuqjylCQ77yHydgpPeZS8Ln9BNUOR6VEHyHGqDSXMHfS3iVGkBti9jxjphsFkrIXerT
09jYiKGQfjb6zQotWtdTryOqSwg5/8cnIPebz1pWvaoVKMwx/dFjJl86Sd1c1GwEWcjFkiEduhKJ
EPEcN47loBTXeYg8xOIa29yAvCXkbh5TIwQTRI5PVnzNW8o2l9tgkpwrEfGS0H0bTF9g7DpzP2fz
BbYxnLCpveR+6ZPLQGBUWIW/6JCUL7brILPPB/0amBIXTxDlmPNAr3jEqZDWlOW8kLxly4RmPWQa
zgcqg0+5ywPRC6d5RsNT0c/S5lSn3ZQR5WqHYOo/GXq2Kku4T2nAHcg/Fp2IrdYABvQri76E1naD
YwUcQb23FAQ+1NMfSptodU1zvo80FV02JNl+PZ+MgxDUlxs8IxKpmHM9lkGqX4rQeEs1XXkaC7U+
RyWTtlEvmOD5XnbqorAjPvGrGpGZjol5zHLLfIA2zyPCKxfhhG42PGEcybIQ33vzWGbS+hgDQA7z
2XkzKrAmdEzKqHIF2VRRfAEg/yPwRryxDQ5AWzTtbzDATAuwCI89zxvpqpA/IjCpFV6qzI9yWCvk
nCwy+U4a5fBYO+mrwUcPRVSmGwMe4aLvW39rseTB6JdW17Huq2vTssr+7xAe3fgPBA/8HN02VGFr
mu3MATJ/ASvFUe8qLnPNhew0i5VLjIFPjOHKs9Ic931BsF1tF7+Pq1zKe0X9IVkjlmXQbnpMILck
InQ61jLxMaTmluey+KXhDNa8FIeKm/hLs6LwNCiA2PQR9cx//xcIbQJs/cm4sVxTtVXXthwNNJJh
mNo/2FC2dAc3J1qUh59TblQvCVdFYxsra9ba/Wl/KSGWw6rxj4WTDZf5bB86ypLuvUX8rh4vFJEQ
xPVvcBfNN7cCSTuPKHnDdxd4v5KWStk8RNG3JkO1jdd/fuYf/x3fQlFa+8NroPcPgU7I95+q0CxJ
mOtDtay/T34fTSWj+WO8NxqEVrmFpJx4uoIq2zpWkMgRO+UvjbIOD7gz7LMA2I8vgpcJiXY2XVrG
utJECNTV6NSHJLhhjYO3/Y+zLU+M75/jPcWn/3xomH4Ocfdt/pHv8RJVSQn1hIoAlZ+YJaLiRHuA
O/KICEUetTFGJjiK3feQY00CE2gXABoqREp9uA0svhaFiI7HVIltQlngZU0n5w3gS2wEjxVu70dI
s/4CaP5wmk91MiOYpgkdzMd8vEsjY0+77bsZlGZMfIbOGAAi4AVPNXT8QVQPl3kznxi0kLO2+ZV6
g9zN4zrBQvsgTPOFQw1uF1SxvmFm4L9FIbqBZgpPrMtkFXqdcVIaZiKGagY75GLrhKXXXm8RdSS6
CdJLhfk5IzxGF0gQ1c1kmxQqQq2J/aSnwxQN/HPGQY3tOO5aMoAXBfZEPxDVD4gC3ztOpf/ZSaJM
/vj3yN8+g4bmhx7H1qYyVOpUUz5B36COwXvLsfhGUPCE21CB/AhT5lgb0qU+LF2wlgjLgNauoi3M
RDFemgABOsHk6TadG0hSJAslL1GCmI3xHABq0aR4qakonmvkCHgHXWfbEpq8mq1XhXc0XcW4c2eJ
VgGNkvJhzKvIjAe8SacSQgl+Rq7lpCFw2IxJEilrKlT2VAU1p8285zuxviqLylt+rwHnwfmD85nG
5x1XpNsuOdOk1t6AtTCBBLN/8JJSeYn8n/OwLejXNtSyNkHHpwg7PygwBB8j+FpOyC92dhqk831Y
yUUNJeDAQ8O4pTwWz2rbn4EdBEiNopYplBa7k9RU3Jxh7G/Og2E4frYEnqxtUiWtVrGvLqHproPc
eI1FHr5lFgIVr0rThwFCH5BDGcMPgNM2BokLRM4lOT4DN1+OTXcf8RReJjXxJd8dUSdhMiCbongx
7B9jphtPEyvhapbycR6NndA/5IHtLbVcDpvRdMU69VjZ9EkJ+SBQ9af5sFMic819YzzF01lz9D/w
L6K/FzlSwKTl9q7dgeeC51sbq2eyNB+qgT0evCp6lEmYrRBFt9deWMV2NNrqaPUtHbS4yLdZ7w9X
34zSlaXXxjNUTVQzNZyzqooqVvzWSGHe02gI/EvbHZGKvdBMgkO/pR0jCgGahWaOAZFnWdyOBBpX
1tUyvmxveBlrEB9ipCciAbfQLm2zbyqxM9YQ/lpCo+ezfT4kZ3fIP1Oj2vUlFJm54giUJ0PkT7AQ
JbSzG8GJAfaVovdDtiw9LJt6a3OBUmu9n/Oku5y2CSbv83zUVyN9Xpe7e7aWjACdLqUzXOc06XkI
WutdjfQwhkDptAuWutV53ig01nvYU0N1zqk6HU2sWs10NJ9FssTZ+XhQ0x+eQSk96MPoPG9s8rJg
k5Sf6VApR6eS0dmbNqlq0F6djwmtRPcD2xlw8dozBdJJGMfrSDPLH63kYq7KBD3dSIpb0qrxcd7g
nYvJniWb7ntwPv5z+s9nbO9ExgQAtg7frRXnu//zk0EHlQnLyZvr088SWUsaZZQ8FmktHnxkBGUq
tGckUc5FGNrnfIS7zThoHp4OGwWKSSHz5AXxI7++vlVoWtQLOp/FaT5hmLmGzSuzmm0XSvtoCtbp
Tmr168HEnsSVYnpYYVtMkwYFM9sNXv+facTfCZPMInShGxb9OuQqqCXmWcZfJkJ2jH6utFVnXRaF
u8q7yFCXoBVIEiDamRvkd6y8aZjDybeqq5dLvG9TcPw8NG/mMPk/h/PZeqSo4jL7gx4h9lXpXyWS
liBQwoduENZjVsjnBNXFpZ7aA3mKvzt3qugwH0YIPogOco3N/FkM1fGu0WWyms8qqm0du4hARipA
FrwHZf/f/yj/MbPibyIcVZ0ojTzlrAl9+pe/SRqVctBbHZ6EHdYIoWo0Hk19qsKJrBycKs8xD2XG
HPW//2819e+z0u8v46//438wVf/8j6WW+Ja9j0XxGAdxsdLJmNyiHGlpiSXtmRLJQ27SD1kWuf9V
1A3ee2wFD2RExDtihdRlPx3OY924xwNFoN40ksH+WzlNavMo9r+0UOQfeL4AAYk3MkrCreyBBdtq
g12zdVaC7vBHb1TOKiIhEg1GJh+YCrzM4xnswqVLetMlBNh2VyHPW8B7rjdaq9QrsxqMq+Oei06j
2kGDXzuLdNxTO1Xv501Ueu6BGfgnOWTa76EG34gLOW1BW4dola4em0080ISZfyKTA15EvN9LsB7W
FHLUnyisecHQRw9uU1gE25vhKnUHPTtUo29vg1x/apWmwt/lPtKD0ZBeUOOZh/5shk4gwC2K/6Hs
TJvbNrYt+otQhXn4ynkQKVKUbMlfULGdYJ5n/Pq3uulr2bq5Sb1UBcUGQJqSSKD7nL3X7liliYfi
ZNUstO2HU+TQMCHcsfS08ZrwjaDJ3HQL+ZCuCuLi4kF+Z+Qe+T2gGRztFQJJQKVUEyE9bMIcnQia
VfqJOJkeq6b6/i+fJM3+uDjQ+Ua7GJVUDNQeS53fP8JaZyW201XDGoV7e9QCmltU9w+ax4SXPsyI
+FZtv2gVHd06Qw4jxZMG+UoLvaA1CGDB/QyKEgDtaxUMmFsz6kjSFJaIJmvTKF+ouabLO6aToPtH
y8RiQfW6PbST4tIwZipao5s6DVR95WgWk1X5SG5Mw0s2Va3Q8BHnxqOOBHwMtc0kJ3YN8hmkzYC8
5TDwcmdLSv2n2dcCFD9AYCRGJeDWcFZQe8+tbe58YmY8umfyvnjvyenGvKuGCWVdWEf7UE+7Yzqb
pohqfpVCkjBV51vQXeRAbtwoO6VlMSEyg6mAiRHzVkLXOJwifUuLLVmYo95u9cLwZvR3YBBItULq
XxjJBt4ZebNm9IOPIA9A9/I3Od2QhfzkdrnPvSsLSTXjEgEcUXycTZsqJGKlPFnmudcufZEU5aDS
2UWN9c3DzYvlgw3TPOakZQ4ZSR3hJsid8uT7M+Q55XRKcqs8yF3vz40tYzpWrrF5P98uXV5uZOa/
dr0upaS3/uePovk77NZmhWp6OrMz3cPfg6rvwyfRdOo+NBwn3BghbrhOid5iLWfBOjehfpxjivb7
udfyVUl8AY6t7KuslCcZEu4aTAsicYNgkEbRz6bYqAqKdT4Bo6fqZ7lbPrJTNEBG1czL91PlAbkZ
wCCXMQlvbmOd3aEgeMoMwqNUXHuhWkCHop8hi0lYfm555rMoHvjSBHo+vMhH0c9HuWv3930B649/
/m1J9O+vi3qHyoHuOrrqEtxlqPaH31arJUQEWF250YV5pV212VsqTBnvG0nWTLi+7ZK8/ST3lwM9
3Tt309JFhkm0AJZanORmLGNt6ZfZsHrf5wpl5fswHTDWjUX+xalRl5aCuqT3Q3X1BlN0uK1bUCqm
6IcRbEaKy1HuGxrd2A4dyWBySGWKi01FtoRsXr1vfulogfbXiCWJmkOgAWVRjbE5ja0yXKdx/Ksg
daFbKN1/vMmoRKtjEswYlOXDvx3bxak3yEOTYSEwu7gduARvsOycF7Xi1LuaMAJCyARwCaRpswOv
lbJqFvyVugrj1T//+dyPN3DH0TXdo1RnukgcnY+5wyacLQFFBxHrDVdXNb97VpTc782qXxB11s0k
m8g7t908lHFMwp+4q2vVxOXFKpOtvE07gT6ejBwZhjxV87Tvfo7tW55L/li2i93uPy9UxvcXks+c
xQv5oNJYyRCtloEa3GId1/edC49CE04zuRkxAqGsUawtqsD2vq9QvsMMBoYaBTmEI1rfEsoNJrd9
ijBrlz05D3JXPAX5YzDFG3lsoL+RVoY6HRUlCvZokYZj6o4v0tyaW019DXHp/N2unLPk0kmeZUY4
k4fpeyBgXHBtToGpAhXPOmK/u4ISrgpcB98KWSOEJ/jTrD5IWZp85MvCvyj5o8fHOetb03LAvfIv
U0Marx/urC7IboepocX/WEU+Tpirgk5On9JTc5QvXIN2ce8Zl/dNjTzF0arg9MuuGrr3MKnxttIL
8zJibafA1rgrAO7htR70m6w46K7q7mqXnLtBFCD8qBYtfJt5V+YCmGzJtJdxJVnIPdYl3JtPd6cb
6UImmYwpP/uSmWC/sSSG3basaY/XuzuoghdlG114k5tgDr/PUJyPcmSoWnewXRh5iX+931Kl8bXo
leHHLVaOSwXs6h1cNKSsZnzwO13uCbI+ZIEZp/j9Ji9v7Sqqj7XbqtUyMQ08vxGwqcV9GYnXXNuH
xki9vKytu5opK+xjH43hi9zvmumP/Y7rHHEh3ACSRDNmE0U5DV3kHfOxtrF+R5e5zIJHuaHWq5wb
zPWPjqmvMSYWD3KXPCj3jy5x4DgJROZuHhDvLU42UC1g/uJiJE/Uetxri34c3VM8vcpdpRrNJxgZ
Py4avUNHcQKwdb+miKFdls6DaunKLkj6z2GlWUe5SdA41Iv3ce/b2hakCaIJIE2DC3NQ8svNMTFw
Kgm24i9jbCjdUcPxJ1BDnuUQwKWUMTlXChq6XIlbpjLVv9x9rI+LQc9gLSguYJaHTInKxO+zxs4P
64CENBeLaVVd5KcVsNInYsi8w/vnuQUaQXcbMOAv+wa3AqiQHlqjYZ1ae+YftnGjp559c53mCQyj
suAWQTjqz0sQ/9BD0TATk1cgQm8Jbsy89NAgG3ju8z+dVOBgfLu+FYB0h7h3XwixaZ9yQtflMSgw
w7UmJleOItWYL91Kmy3zYFdhcJ5yL0DLKh76ptkukShl61ElJO2+06z/Zf3mfbz68+szNV0zuXVz
C+DB778+iP51WDX4iKvB2ztZMG+dNEMbKEAVElkh4RUSaEHKs4HiL4/XqS/ivGtyhWvcrnt5ymSP
T349U+01be3saJ0OAx1YQpbqZ0ds5H658TJSGeI5taFGcu6PfZySI6Y+NdYxtU1wZHK/fGrm0cq3
I4SV8uXeD8hhDumGXnOAiZVX457x49+qwNBvdfrVC9dv3qqodpcelYC94ofqbXKar+UY9l9VZnRu
tXVrDGoKEeROZD6w0Mdu36WKDZ8KQib6FTcUTl328oZSshjEabSxsOuQI7D+5uAoe0Twpz+GpaU9
OoSerlIcWEAOuyzBKqJx/RyiCp+7GKMqW4+zA+M7akUG49wTHAg5AMoq4Ew+JItfyAE6wER669hn
xClyE7BeQfjrL2fIb0hD6uT2L7OC36NSWIPZuoaCyjLJrzNd0/rwufBdFXbE2BI77hHKuuFOUCDx
gYIvUjLu1Hb5cEz0fse9v1vOY77GNVa9KcFsbKlVdhs5DOz+RADTdGsh9pwUnCBVCS9wPere1oN9
cjSslkro5KKqF0NZGPXqwF7Io7ZJrzwJB/7GA0GTLLyaNTiB8Hgf1qJ2b4oEh6FNH++wQd1xzUcY
t89S72zwgQon1XolrMJazahwaf6nh5Egqttchc8lFeeV2hroSESjXzb1yY09dHERH+WoSVT0+IHF
jD8NdDLXamegzlGol7hgnVWgGz23WN0vHumcd1Fg0xoswMQBvy+iizaXDXPcAVB3Gpx0fWbdUBf4
1knZ7e/XS9PO+oe5VTeEWMFZLUHtokCaXkfTitbDYAT7MR2mV/q8ROygY21VkMqJgzO+sFvlXyaF
uvr7Ekj8/V2HxY/mQh7lr+98KOu0PpmbZsp8CsHlBW2/ttVVaiSl02lgXZLwoYn1fCHR+DBKhyv+
xLU8iNpUf+4HICTGNF2NGT3FnR5sByNp0Q3mwjqMAiiRfvbUuuqz/JAkjmasPS+Yd5RtyHppnGSN
lZC+dljUy0qFfLiouth8CNP6oEGRIL5MTmKqcUvzbDpmA5k3WqC+4n7fo3Gyv0EWzSDHTMiwQqve
eQEm7QS6GOZ5rLLZ7Njfsqg80sKNXiP+rGv6DUJFS6lAtDDtwwTjfTFPKbrRLPdXedRW+2zA6LdA
wUTX3hBBZgSInKuJOz1B7dUb00BlCUyqPI4zzLIeYBg86OoVFKxcA8mlj5nXBvSpqVzJfTkry5WV
l84W29W4ZmE6UstwA/K7PZiPk1q+1C0UoRa2xZ9t+IdSlu63TKeZ388q11z8xtuOXO+D0oMj8mK/
XGkK6JlhtE9DYcx/EupykK+P5tFYlxkfcoOypLAw5JLr/Z9d6P/kGoMDnYkfk7MkfVhucHE2j54q
cDou7dAXtRoPqpKigqJmf5CT6lDT28fJaNdywl2FXfOEBnYZml2GLi4MCZOowk8sNrAppQ5iukDd
uG1tb+Uw199MKEOvaNbGfWlM+ToSZ3lucp2rrrg1M2LhJCt2TC8QIyEkeWuYWi27OK9OgGaNG5ft
k5FlA3QdRH8AZckAAVv1VotEZnKyPk/qOB5AqXHLFaeVCMIWHd/Zi1A/XfooixZJ6FdbqJ8zjubI
3JIKG4D5V63bXPf1lbk16UOOeYMkBZrplNvlSFXGggbfV1/AFqfHcIA0DFB2ydcyQAk+qekyRoxE
hoD5WAlGp65VGy5R1kuj2nhisQlcrCGw0Ed41gIlQ/sFDzx8+qVnDxBsBMs2t2ZlGxdesEIEnT1H
eamck6Q6F1qkn+3BO8dplF6RMcO7MEImn6Ae1NaeVtWQjBu5z2hJ9nYgVygW+Rr/fLfgnvDbCoPL
hZAlMD03NAskpv1xGsE/qLSUPtQVN5V811ad7QAKMfZe5CdHferMM+KJbdSY9IWFJ3KcR+To1UjA
eRPYN1XDA0gD/jmyQoDJcz0QKdG1Z+mYlOe2brMoSKLemT5JL1CF1H0Z26iMtUHdEwNpHVJ0MESg
T+H4EvkRymaPZXlq9esJkUZ4HKuWPjwlxmWfItAVn35p2THE57qFykJZSi1Wcp88Kg9kRuGvOlXd
EwQYrbxUm//QEEDVDR+rYAqcTVrOw47o6hajsbL3zVj9o/U6ezmbbXxyveKTq4P0ZiaxMbJEu0jR
ssE7o0mZZPu7hjkenC0Se/wor0FiYAESZSZK4tovmw/70BdkmE3tmJZUftBBTz0IDgoIyCYHy+an
26KjSqn04n4ndxZ2SmQ4vmel9cott7BgPZqUTixbTy8ePkN+ihDmAVWlM8CxaF0RIfDSVBU+nm5I
F/YQKdv/SWF6hzINTl+vA0yNixLYsPUS/MSPu+4J0ZbVP42Zd01a1Pau0kMJEDEXIwXdq9Hp1PiF
jFvF+dVWirZNrVlbZs3cbuU1RW4mYFzko7UXyvEWWp6QazVeFkgms9atNXX0qdvRa30fNlPJTAzl
xVpOF+QmIeRrhetcXc5yXiF32mIiAaH6maZEtCwjNztMs6Y+IGhqNkaphU/CJYGleuxf9TH/AoDd
+9McvzuCAL+YQnONxC55klU5y6rLZYs9bydrdj7VYPysxoM8GFS6t568sN32/Un6C6j12ZvQjBUg
f3H/Rg+dKIh5BRKp34WUW5875xpQ2741gh/eUOFeTFCkDvKYQa4M2nfgPpiFKDrwSeiIjwPTNxXP
cWEq69n3QopgHZ/1zqr3XuOc7Sz6Czhn94xCF7BG7mV71R1GfEk4WN3Gj76r5LAr2mD/oQ1DtIL2
p63vHeJ/vnxotphNvpcQKU0w3TBNzRbISke1bHF5+aV7NWEUq0PUGks17XXnW6GxThycUoGZWnSf
gZitYpICvrQR5vscpsPec5D4DJX6RzL6aPVbnc+6cFffNwWlg2i4xamVLK3SFa6S3FhDJkMPzkI6
Jv8RYk4gNNyR2MwmBGkQZAp3Xy9axTI5hZhDg1R0212FjkWUbdKXL7T2DorrT1/kfn+MhkOjacWL
qTuHurZYOhNXtMjxKFziKHeW7pSR09KrqNlG/8/eig+lEcRHG8XoWo/Jc3fJOLvzweS8XvYAJmef
prw9zBUPWlblxNpp+aXVFGtT2BgK4b0lG3SJSEAEb9fxol2uBtFJuQN49DRbYZClBS2pu9n81vkA
BCYCvUlWxLq1iv2hw0QPAa7t4Sk7lUn+UNi4iUizVLf3MTB9Uqs07xM+r4JLIAU1+e0jV0NUa9WL
HHlliOSBCNjaMTYqNr0PlEHSRsMTWkcqPl4REmKTYneZWu+c5oXzmDpkXko+hdYL/qVa8pnmXBwR
9luuip9QPBp+3xepBJ1kLb6Pygtv1C+DXUAVRuAY3ZU1JsoWQpWxbfUKSjtptG950p8MuxlxiAXO
CWOmvZgoOB3bKqCCmcLrVrKw2Eu9feOVFqjTKF3J7xlgL4SLnfvYB+60intF3zcwDVgPVfouV4L6
xU+qSyNw7dWoQp2NKoufzfetV9KZ7ccJB8qSFsa8VUURQW5stJV2hs86VfMKsEjg7SqA5NvRNvsd
TSvtJTDNszT/1CWB41WB+y4e/6Vwwq3k45eOuanmqpqHoMi1NP3Dl46M5RFXfcYvDrrb2hbAIcMs
SZaSD+WmjU0ypjzDohQmHr4fUd3PME4POmmvGB1VFnCt/QQU1l6PluqTi5dPF/AxLAs1VdukyG4I
M1Tjcj93BCWbs9nvp4yqDUEgkPmATGFpJ7gyeMvpNlJkmvRrzsR10ym+fgQr3B51TQV9OVqowQ2t
usqptNz8MrN2/Gbh5HZx1QciyaBp+FsN+ee6iM32IVPIXRZ/qXE0upVCdPNDPvTjpaiBFpP8bT97
83DK3Lrlsl2CwBcdBACEaP8z31yYNEhJz4ojOttcnpTRnPfp6IM4kJAHcfUZYRVrbXurar4kidKU
a9xQ/nON6bu39Re7dM50Pk2WvR0lfbDwxQGgeXFo+oBNInhQzQgf1otL4iOGbgOwvsfiN4DhkTun
vMUH12Vn1WqLCzFJqF4T76DnoXowBSug7rPoc+4ajz2pi9+yAWidM7nPtotiOHHSnKmSb1+hbs4L
HQiYpvD6hj0j6lXL+DxGs7M0pjr7VqAPLGJjAyJ2Wouch8tIFs3a91zWBHWuXOSmo0ex67BOFcn8
UJZIZHVsjHKTlM7n2qINZoNwWEFHA/gJEJaretuc3EZPX6om2HjIDF87/tvpBjcXOYwm/3uSWvVl
pDh17Yf6RXXxENbuY61l/S+bMVe/OqlV7D/sz/3yAiRCPwyksDFR5IuemsPFwVS1o0T51au6JQSa
6oizlTZ93u65S3vunTH7y0MDI8zamXNrgccjOWJYzfjeVtVNboCV3RA/tKdgDjoEZqASDS2Go464
aynPKCu9uo15JAo/1rUlIuI0OeMt6H1uDEPt7YZxrhFD4z1Lw2JmrpPVL6FO9HM+ETcPcoeFtEpk
ho/U65oSprHREFI/ZH2q8rOFHn/Rcn5kNgWVwc+nF8onaOgHdTNhc4LKVlTjjsTkYqWLT59mIFUA
mrjI+mYZOhV3WIG0cyfX3iglf/jGIEOHlfuwneA+vLi1Re0RCN99qI0RieMUWjfIe9UXW9xRu1JV
VrYRWttE+daNQXDUiip+AH8ZP1T6/ONRO+flITCm5fzz4PtpsZ5+pj+HbC22G5IE5fb+WJ4knyMf
GfyplpbSx6sp0Hes06JLrLvKc54zO2UB0cPIYNhbU8/sO25IOWdoOn25dqIa27c8uUmocBbuvLof
rYbmMKP+wAkjXmpW1JOjG3+k1N2xSRGQQaZOpFlvuVFrNxtj2j6tNdavFkGnWv+Hm1XDNjGcchdU
A13FoDJJGvHKk9Y7iOpVLC3jX9J2II97SaCv3KIjIjF3WGoPDhHAKjLsZS3WI0allw8x5R5NRPvJ
TYrO5f6o4ab2v/cJKOPhwymq0hC7qRL3Hj6aJVxPxM/ILk4J8AuAVO58CTMgisz49Y3cp3bjfOmN
SNtRDGeRI07B0DFAbN3rXeatS93p1n5hZ59E5bsX9ajYtLw9c7DvsJK4MqvB2C7HtrUOfmsa0Jbq
rdco2s0yp/SaWM6TntjFLlXyej1YfZmt5N2/pW6HYh9mxEjM8q5JyhLRZ29vHK3tn+cYQqctgklb
kslLper/qBKddVzmFo/v5wIiua/+WGMrK6kcvsuHzXhc+gD5MRjjmdrqhBehfwgewkxL13XhThs0
C+XWI01i17pmeZtxxiGypw/g0AdA7OO9+H5fbjMT4elceBrLevvZyariJjeuNpaLBrzkQQ7rumwI
hHE6UsdAlPzLXFn3/uu27TFbpjxreToWjI/tdggT3DfNkntFl1/Q2Q2fmKaPW62oq7UcRqSu8ihT
t3KozBRnpwRFmDeE5XOsGivysPYF3QtyC31Stw3vLwf/fOsEyZe+BqBCqlD87Jd6slZ85mpZVbM6
LEsc3mMe4HifzaV7iUV10h7N6mjmCUJKpUyfe62mt4Q1U7oyKXvom0nJvn5wa0rfZhZ/LSyj1h/v
0vDZzci/tpCHtQ3Q0Pd12hRDmmxSf3iJwjReA0WvH7oYyUAM5/tZmDtuhovgoPO5bSf2FSk6CcWD
lyM6JmwtEUqEdzykHMJg7IEJzdjTfnIjIWAEJ/xV7a5pxz+ldWaekKjbbXjwQp8Jcg2+rK2udTKc
ZpM5AnxsGA4irVONlIe6h60siSE/d5F4az3Ikdxf1t6D3NVyrQqXP5/0/jqYSk/vT/r9dWRCRuhG
+DfT7kFWKSygbjslwQxxJ5E4Y1YvWH/Cbkp7kTsLAfL4vvHq3t0MmfWqYhGiuSqOZnr/V2y7CPgx
PxMmr7fqg9wYTVEs5srON55Z/D/70Sz3EGc6tm1oqo7QxpYR4r8s9zQ80OSI0StuuL8sfN3VwKiP
1qEH+rWx6HK8ZL3/vShgSvVuSJBnG/rOBc+lg5QJDUGkEe086/nJ7pzmj0zLF2M8YmgLEGQKWi3m
ynGJuQWyfWIb+2Hs4pUuKJS+0SpXX6fZboVqDRaOoRJBzay18rtRkIPmtJGwmiUnKiT1fnI1/ymi
HjnUdfQNRRZoQU3TP0OFH5aVknpPqk++dwDZ5DyQ5LaLyBc5uk2SHM3A8bYDcB6quIfU1nHxV6NO
ym7k8KUwDfMkNxH4mHkRg398iM0vsdaapyzXRcaaVuDdLC99rc9vBHOrayVRnd2P4WIK2uGWgpha
zXlSEwFp2Ms6isHJVS3JuYlTHeUB+Uju8wqPKrWPn6ujRrgqi1zddMLrSay8ci364kvmBt3xfdf0
DdGgcW1L4pcTwDpuXTrHKLA+OXwd46VeWN7GjEyguuJVgPBTXycTexlP4auTzO7nPOACbwPJeQR0
Dhi0iNBw6izytES9uINuvyjIFbZ93Ua7uS+qF6fKmFz1+tdU7YgJjHz3mgywubJBI/1Q9+e3KCAj
Q5xh1TRYtUGpz63PTWyegPWmWOrp7vTFk6mQLRLLId3BbGd2Nf08WRGZ/KA+/vM1+YOERnyeDZWe
koqxhJ6Uq39QQA2q7wfj2FhLY7Tmgw2m+iw3aPjSBaGlIaAGyz+rTm/RRwoaorizaryKkstS1fpy
F9fp9MSF2r5Gyn1w3zMBfEtdYoFYpk1P930WoBxbKTd1gKBQ8d35k6/NJHmas/Mgh8zUmPbq0VWO
hmLTlLHyUsV58aRBsr7v5Qt1QrWAZky8QjBMypYJQnPRIi9fdKXm7sPKta6RMVjXMHN2qQ0YOPNy
+8oaxLoE+sWAr4CJYw3iKnqmbGtuVbUydrqi9E9Dj2GQ+r73LZ68tWG2zpvtVh5gTGV8cNNZP1Ul
JRcMxR4cXAI0jCLqToNKAwSiAQ+NaKsYJHr0uc5A7vm5QcPenRSdyzUxSPv3g3K/HHZK+tc//4n5
i3687aKM8rjt6rbFJMl1P6yWsxaigonMaOX6JnE/ClegCC3+ow7IbKvDTjsa9HePWmgN2wwcBpEo
qbbKB6A56YTnwhxwXqO23arms/gC3uTGsEisqHVb2cd1HN2AMjcPzTS9vZ+hFv6IGgwTt9ynK312
oLy9HIGgc9mbqjfXZ65ZmFw/Oz3QPpfWn0maVG9+opu7Gs3LuhdnaQ7tE23yr51h5I86sS6/PHue
KaBXSnMAJmlclIpbmTCKUxEmzDJPFeZKrnaZiwLvrzig2WgEstHNr87UQvWDHbSSBzqHd5dZzWaO
E2MdBLmLYhF23hB04Ztb4hTwMJ8+FE7XvVilup7Efp+Vxg7wl7e2kiDEIxq+VmPVXd1DUqjFdai1
mQbtMK9lNkfojdU5tKsHij76LZ7qcCUfof/9rDSu+VJrbbqcvZi2KwENB3MsSQnWfeNzq7tYzTXt
Wz4TfJ4HVnuzHbvaOaGhbFHRKLfENv9q50z7NrfDuVbQmfs+EKI+sapDgWIYZhLtIdOb543rj9y1
fj6is6VuSvxM51y1/+toKfapGbnmlWIeanq3D7AYrTV0MfOl0ofvreG0f47EeyEhnr6y1s+xznfZ
VTEDBICza+88II1HfMtHZArKhsadtRtNldmx7nyKAXZ+HVnpLCol4xsaVeph7BQwboOpf3Gt7/KE
COYTQsl2BZZ4oNAEmBC/xuc2mrpLDDf4uZogvNIk3xEhhquayeepKdp854zNW9EH+klujLH68UgO
dU+F6O818Uo+4f28gWIp7Xpt+COvQlLHjGj6ly61pn3sUhsavj1ICUR2otdVP7ad6ohA0TCJTG6C
lM8PkdPffK8jEVPNgiMJxTScHS0jyj1tP41G+q3jhv8UG1iXud9xhcGs897ruU+q0gK0tk4oaeDe
8BGQtRv1XF7tJiJXIoxqIkUE/rbyI2NBdU95gUywUMRiR0ldsQbV3PswMht94WjeVtaRlFllpaij
ZZB1JJimygUwz12IKtWomY/gjPtCe9eqwoActu3YAlYwFqHIcJC5DnLTDRQOtdZSwHxxQNXjq28M
0CyaEQxD1r04k22cghAbF5L5fp27vUJKWhmvlJ4YkrTxCFqzCGvKJ/ObbZvt5r4eVTMfU4/NRbgV
61G5KJXNX3lgrFmgNQGlaK9X9qoAh5Nz0hEXqbfnuiUuxPfKeoNwVTFX8ogSpSfLVcuDHMmNIZ5R
UvA/BdP96dg3RDCREey4AvObtuS2IS1KdYtix9UDGsJ9pyshCT8PSf1k4+bWbqL1siwH4mNWMlcC
Ii/q4sEP50M94iPIYW3UHsu9wK+FnHf3z3cH/YNiHFMzSFjcC6ZpoB4Hi/zh7qC3BcCKoaO73KTh
spkGm8s4G6O0bcI04g5+m3hYuGck0OFDUbpI5+UueZ5j9FW/YIJVr7yQAuj7K9yPTHSTDqZTPoVq
+5pGkfdnrVXLKZiUr5Rw8XSXTf3U9Ea1nduaqiJxOvj2qDaMaqF/VtPyRT7Jjqku+nCiPZNii/wk
5rZ1acYkO8uP6ZTChSp1jIvy4Eim1GmKtSd5UH5MXcv55fw0nuY17G9rLQ/K8wfOlyO5UW3jQr5I
dpaj/3U+iMu0Xopz5XuR/zidGd4LBfW1/NdNItpOdQBfXxRi5a6f7/3vzv/53t/P1397L/L1ydz6
8d6HeHJPTmY8mfK9/M258ueUr/bzXPk2jKKwNxpc8VXuaJcktn78Mt9/2L950s9fzvv5mp/O664A
KicPyn/E4g3dRwQn7Wl2g/9TBueTNzbnuEnya+V25Sdbo73JXt/zcpq54bMcRRAh4XqT5KIYsfOJ
/9NtU7UWxnTO1bIgXTm12ezlMMQnjrqLgBp5stJG69Gd1JthxjpaAuX+D6S9HZ6dgtvn/UmZBRMi
GZOVfFKPOHudhdm8ief9/ZKC0z15wN2/lVcUeTEJZw9yYB+Oq2wmN1ZN9PJc6q324hv1UgHZ+lrl
83zoIvRtcgiY2Vj6BqszOTSidpHWYfEpnzX7ZJiIfk343q8B7Op1FbbZDqVy/jrEUg4aPmX8Qa/4
YW8gy/NXHVjetkwjZy1fLBFvYbbr8uyOtvYyD1wtxIs1v7+FXrwFSrMWiwzfh4yg20j4TCnkknJX
J4lfAr9DFybEr63hK/qiq4pg5yE9XtzHTALMc22aw4Z4U5IFkHtHsZnUyyHCGGgnUwR/U/QcCqGA
F3EsyEzpKoRNexUn39m4Ypd8wki2zbEQw86laVWH2q9PaGnsTImIn4alSl1AnGyIb04YGe32n69/
HywgWD/AONmG66lYhdAoGh/UYmix3SjVWB2jbfGWg5B0WFV/YeaY3zUcQ2BOa4Ou6ZpktUco4wU0
Y6Pb5BSn3rIZACTN9a+sratVCQXrAaVQTc3/i4MJZKuUSbBWhV9aDpPT3GneSuoEg1jp78elilAO
M6UM1jYgxFNrEoiQG8NpyDG4y0eqIMSEXqisJ7Hv/cD7eWWk6dTsO2Ut97Vtqi5T/OZbrQutMxCs
BREiHhGLbpWf7hOPfjQJt1WPZkweKLoJg3VUbF4cHVavGpYFHeoIBZtS4fjR+Mus5DlTUx2CqMdM
HSjBveAYUVOkV2a+NIlRb3Ned1c3VXeTZ0C9S/5lCoWj6fd1DVIKV5QTLcc20AD/l/1j4J6apio2
lsHOxiv0wHjhqmYJCbronzUrpzmR1skWG+/wPNrEvfIXoXBWvVXK7H/ViXwpwg7xw2jFlM5y/WtF
WUoYztWX0kvUVen1LoB+bWM2fXatGxcrH875nyMR6Uw7PN3RDY2O3TxEhJT64VEO3/f93VCep2Yj
X0YiOxpnsk5YzbC7gT1m5aiwPo204hg6lO01f4gPs06zLAiTYJ/acUJkli5UVUZzmu0i3JrhFCzD
lNkQlJrqULNs1dYG9eZDkOoNfEqxF9Abe+VDSxyKu9Few0/wKMIpUKOTtN/MrLXezNo/x36S3KhQ
twTwjKDIHSV9K6FerhrPOXqaTw19HHexYTrqKjOwCni4GQTk4KoVKjClYh8iUwXVF/cn3Wr7Uzka
+bACkYgGO/KLJYUwlx9fHKIj2AOxsDdt4T4bRBcc3EYdD4OFOJaMR8Zy0+WstpssfUM/5/SLUCGf
U27mNj2CL2z277vko8QMlYdMLWzMT629nkuTGijBYC/RgFmaNJHbnINFqIqZvJWh2Wlh4HwJPEpY
RAbZFyOYhw3sT4Olz7C0I9ym6Rz+2MghuFvUCcqIQ1BzyTxVm/px9EKi1rvWO0Dtm46FG1ZbsrrU
o69jFIsy9eUeNdKZTI7jpp32UmNjkKzyoPrTtY33E4KJTwZKtGM7AJiVQ2tKAy6sgiApjtZJYi1V
hyoqAcKQ2rvihVoLPCIwUVShv0N98G52Czx5jFR1m/v2hxMCNBAL1w6tBxaI2XJQx+DT+yOkIK8F
HD9XTVa9Uhnf9Tn5Dnggee2mdlx6rYaxiRjDjZl23cnv7WIP8rsms442h8lc+sDLN0+JDbqxbJSz
HPUDCxfYE7q9pVxDxJvZKQeAjHQ4BEVMmImiqMi3Y0Z/LlK0P1sRthGCKtx4BTWaZByWRZ9p67Qd
6XU58CMK4cIx0KtuPCFkbUIr/eL8H2HntVwp0nXbJyKCxCXcbm+15VWqG6JMF957nv4MUv13des7
0X1DkECVpG0gc605x5R2sC5Sw7tWTqM/kMnyQx2fDdAg6HvKTeZa+ZGe9fRAU2ACVE4cdSji+UEd
YzpLKKCLScQOg5/V2BN0XXnuLljyCcJ+DK/4JMuEhFq7e+UedFb5nSOcOmJJYu9BtKZ97PRyG/Cq
P6GWfC4QHRJw3SKcphh2LQLccENa3BByFjdL59a8GvMLi5r+7mPUj5R5Ey9Y4tHTk84Xp1n7obhG
ehjcAneMnxOvzjdONy9/zDw8Q4JgOegQOi6s0D4Ulo4dG4nmkx7WZFW1gf0GteQOwDPxAtznlUCE
j+sMMLkSByUfmaFMHyQutk74FJ+XucDHJMGuSjSQULSqZW6d9pTqM9unlr00EGxzyI+CttEKASG9
gbnIxX/c6O1Pgn7UEabBo1l4KLp1SlmLBOtvNXdCbDA/lP3PbO7CXTq5jzYTyi9pNWT7wCFJSA2N
oniv89S9t7vaJVHGfWwpej+1dvZKCXtaJQtAvAmvNWaSH5o9wifvEus8Eps8eJZ7RCxWbpOF9lxZ
+r41wuxVHa+G+FssEDTSemRiFFPT2iKY7hAbIA1NAP1eh+hFfYfTOL4kY9vcqRFry2+u4bWsdvlA
qI+G+pCoj8vE56YcEYghICC1YrkihUGwRWMFfjHIgwMo9l/+XFb2qbGLfu9p8y9zkfiFXST/Q0+D
bObTkxTIGcUOR3rAdcDU/o+RknRUmoNw+Ytptr80ovw2zGn8hFffONUaii8lH52tny2F7XfUgWJX
aq15aPw4PrLC/m5S076v/QDwsq9xS8ui6V5t6KG0u2jU57Uapi5y8LgW6SkEQ7620JC8atyK16Ul
itcAWvLa5Z382MuXY6Jx10gfMJ1mhve9Q/khtUD7Q2vyN1lnzVvaFDbFAAKQ0GtZ68Yy1xnm+O+N
Rp/XyLXi0XHCek/ARXGCHZVehJei6QaPKnFuzvklqMMtYBbzzkmh2nnQFna915bQTAmcN3ObelKZ
0Cjz6wcmwMUB+u0StDaWB4QQGD9qUWMhQIqXRmO6jdswuQUYOwm1QfZXpx3BujLTrwVSqIdqks8j
5JkNjIhonYNfvlbhpBFwy57aoPIvL4bAgfHP4+pkEPQjtE89Iau2CFc2M9rnzhHafd06ezVCM+E9
92RDjQGV7eV8ioZ31prhpkYexbIVd5wJqhIn5zBK4ExjYqRAf5Ctbz46I0sE4VsgHMMYJwK9msQI
u6MLWmE3JLPxpbUaeGRcgGd1XI8hwWGhY1SI2Hz90UcKtPcLHfRgP+mP6hirnvfQBqmsDmFiHkAo
87Bari9bnptpfdBELA607tITvmeg9Fa7PDqq9l4Lp35T1135kiWJWA0Zz2iIYg8d/D9wy8WjNk4k
vCVVu41nC98qtriNboxL8rgke8FKrTuPNu9axxu8x4XXbQLEt08tZYf7Zp52oLTspyz1v7lUAW+a
1O6jMMmX/IfxvsnEt5ll2rZCzLsNWC5eZ9vBtTNEp9lKw1Pv83M0jZoWq3HWQH3SHDXMtKQEuvUR
8ky6N3HxMO9npgB2BVRQnr04QKsumuxY4BBz9D665B54dVJe6xm1LN+uE03BI+Ex5GYtrVpTDP/x
lbc+1x+xSAksUg6hmoSJOkzT/nlTTZx2FI1H3bV4HRAtYAwhJj5KSUW3R7O9s+Kuuf99wgBFtUL0
290hAm3u65pAarsC0W/Iqj51+RzcudX8o1pmV1pQAgwIjB+E+gansaoojNka8rTFcVCZ5veQEvwO
3hgPEuwuIH0zQo4Gqx/CrbBoC0bQqLYlOqKoHseVldbl2TYb77VYZp3LC+YiTzrMsHK3S6gyjXVe
2LQNCWobiEtTa00CtNvrHMav3Wj/kFmmtcek1Z+cMsUwXLf12jLi/FnzGu5TVrxXo2lumxMRMCkE
qX6JjMphOjcgrRw9da9dPUom6VJCCOMSF0jM/mOorkEJL69GKOytM4fPCCUvCF7rq93GoJnU7u+N
WxvnWpb6UR+Bg6wSM9FIXXOAAEXDJXLq4aL2yikk9lf3KiL2/nEibwk7+7iEHM0apRWOH8xtledE
e0ezfqhRk1nZ2mk6ubabJlsFWN/eA5fMV8SN7ckUMv8yDVf6Z+VtCjKnYfrtlXeULPvdREdjrVoW
zlhpK3eouqPIwrODNPgHHKGOx+nkPISk/B0DEXS7diyCu3QskvW09SBIvqhPAhpw4m5e1KqJwPPl
eJzJHWut4NGr7LexCS2aoL35ovvGx6hasnX/Gqlzf11ZVEJexjlPV51j/VFTVr8EnSmeK/iga3NI
m8PoVuJ58BpygfTU2/gtZ3OaB1h9R3oH1utv4TRAHefQgN7CJ4VBMu2t506zp3M66qhISlt/7Ycx
ObjmQO9vGeIHbrZu6Iz7qsvEa1PbxTrHJntq+c5GyKr2NOBNkv7yPV1C880cLOfUO+AgxsksV9TP
uzP1avcGDwi3oYd0KpuLYKNbCaXPEdVmbOfOSnkheg8VAP8nnDlljcCPv/H8uLkE5bueYSJa/X3H
7fL2AU8gpuVENJdqriErO7Gx7Rqgv4RoNBd1Qm1c3oUV7JH6qjmU+7H3Rqs5MfCFwGZbFUvyVw+4
FYF2sdLoCKJIsKMVz110K4X9cwJlC7vDfOf2RVqjG7900FFg2KOqHgpuvw7cOnO6xXWpPystCgM6
cPqzUvIxII8Oc1uQkPscmcGjlSXnYVnS6JZMLx09TN6MQnv1nXja65M+bOWCWyWUhqjcvF3IMiZw
+qHX2O0NsS9zRz/omtacXWQNxDUF9PAwiE+vftkdR2f2Ed+b5VqUMNoNIvH2REIMp7l02qur29W2
s/ThJagTSBWADje2i6jEs8NwCfQoizNFyr9v1DGj7lH76Kkk5Kes3DU5OOC2aKnxjzCqkMSXBuE2
nMLiDj8Wj0vARWvCHs+OHmC4rINuPsn+QSZ5d4wU/jSVznPT5XKF6sHaMF+LH0mfTB+M/q6oC0Jz
liNjIb0j4HL6nyORhqSbTBR6uvYxAye/zstx0ZsQDJVQkroYOB2T0ujPLIW+gUlqdmHS9ueEmLQz
TFkPPNgyduyiOA3tuJcgiz40bZNdPyIz05+0NBdnbTJezH7Wzl1qsoxJI+uua+zysORXY1LMs7tm
7NpTtLCBKR0OJ1PyBi9GqZoSyvJ1tq3RevxrVMnUeqzl6CIq6ZZgKj1i7lK820mfXIwUwSrr0mre
5sgJL63nxktvpnnue00i+hf5CbQCP42g6Pc5xqzWF8X8EjnFl4aw2J9RH9+jIEje4KHTO40GxBRg
NI/8VHMdtinu1Y+/w0jTLZBQe025dCB30qy2OgbKtWHR/YUWld+JpCru1B5TMbSWEw77ZUUqwxy3
hzU7hCtBiBudtUJlaHymIdsM9jpcKhtDNcMuozq6LXzXOJV6Wj8mvDsED+gIMwvrGTv2ylgUy17L
VMEIwy95XdxnyOfWTD5qwgvmEouvT+mQAqMjrXnV23pNoX95mkWG2LqB/iMvYv3gTL4tNxmfn0P6
X5SVz/IB1HrMEXTHNpAx4oH73CDCIhqEoXCCNcXMfUA9JydYkjvpYO56TJLHsZpqxJGyXHWzk/34
fQVlTDiF1S2wSGXVpDVuxzQLV9FQRauxjgEij+OITKqdv5UCg+4AvbrV/XYfh7G7n2cyL/Wm3akL
cJtUrP5BsMGpvkyjIMLG8Q1eEVTxQnpPiNv05yINkiM8vwZetYXGJDamZ76f3cpAY0BSTgStO5/N
D+OGOlGZst9/6Pj0PiCe1ao3vQLYiNpwWIQz1htiw/s8xuGKb+k+XYxqQyOOfWq2F+VYkhsx0jrp
dNb4ChQ663G1zgCUg5Ytg2fEtcDTbP3dcVI+lRXGKDU0+XoFxd2/l7TtTzLL5Q3DCWqwLrakZGX3
SdMjyEoDOzUExEKOA3OiRS9Tt6AtR7f8Vmj050sR/8RzA6wzpmYAntg70ADQ92grtCcEDNFKXeJM
KUwT6X7p8OxtkYJkF08v3CtfuWJDQ7lS/5tmEWM0F0l8Rrqdm794wuyNzjsLbTxYIm9/BlP6SlYf
DDPwJKvQL823pMjTNU4n49nXSDkbRs99KDR+W8GLhprYD/bS77xL6YcW5CW8S3rgiJPDjPYQDy1A
EC1eZm0jQSaVTn2eKv+D9EPcVsT6rTNplAcc+RKoTTCf5kH/GA2ItuaNW0rtv+bTn2vRgmawkJYj
bRvuAHawf06nZdVYhOIkFEBUOz8e0LOlHTnDjeXkm2jK0mmlFXgDo9Ydjl5uHxPTaN4tvZw2Vulb
1Ha86azrzZ0VeiD848kpscay0uO9Oo9BRo81Ta7F1KRoQmGgqQ0Wnx+u6YYHNdL0mvRftVuLERhp
aLOwXi4WSYInV8mcnbZLNgX/PT/Me4Mk0ydro2HavNSmKHnb8ePHxgZAGogi+o9qzke55m+OOcPQ
jcWyw5IEgbVnfYaBswbvfORoMNNNNPheIX66MuILT50WSZlNAi7JPnJTtlGFytIkFRBRTGCR80q1
QK4aH8XiHMr4vgxkjV5S/uoysz7WCxSWOB33ELNOQ1YfNw/TslHHmqoYVyF3sjNCJhPfdp4SDEgW
1wE6fn9zPJaf3INh7psBC0YAaxvhxfNrmTS/CvutJGHaqHPzBf9rex2E+OWX43DuIXvdacR0HK3G
8dbQRJLVzBP4wCKUgD0TgO1F69ttUDNVsKNe24yuM93xXfv7prRJ7+mJkRzDbLrTiIDfRJE9MztN
XlMh8pc6tsW+HjPodPHsk8pa/6xayteBm7zAYfE2NWz6bYd6Lscn/GsG/PtghZb16FSTIHa1FmsA
EdajsRxL8uo5GWbn4i0G66Fr512OLXDqNffZHrRuzxLMAwzZTI82zuuV5SbGD5AYhwxqwZeozAnm
ML3mPGLMuTWT6HHJLyU1HDyAch5QfotVBfZkbVA8uQ3wVo4aD9V9GXXeU9eDXug13/m55AH3Y5x+
X/SyXpC/ZNgKiIkHGR1Y7T6LWvGU5fRdGtN5VIeppwdHh/kHdk6uwppirJ2YJIfIsb7ijzcOIC+o
BOhdewUMsfaCEfZR3c+rYigtotPZEGZLguBUdCe7FdZjFlTT1eyzmzqpYM1kAfKlNWW8b7k5HpFj
FsmWbq23L4k3XyWzP101zaBLmMaXeYGGhJIaZFSRSFeyEKGpPKDqTArR7IZlsZpr/jXVvPapyKSH
oTCi2ut56YHWR7Sm4aed1KZ2UNEgPGRcwm09IWRnUdjM6ammUZU65WPXW/EPX2YvIjX773ZSfzFa
x/1Wet23yaRkVyThH/FcGl/bCTjA5KBb7dsxWFPwjG/xPPOXJmRqhXV8G+akJ+l82fVj1BnpXJ3V
SF2r9nrWRtjWa2+HONuovhdl8z0utWFXl3m7SgxZ26chLt7qeDKIhffcm9poPVUWmU7e6vcxtRfE
4DM6HWLq7xNEEae4ok5g2rwbM9RzYGck1sbJPgua4K5TavO/hsrz082ds4/KQIB6SndqoWV0S38Y
AvJ6inm0WAmUKK04oSegUa5c5OB0SOthNdXCHym2rl5wN0ydcdfFGLe8ihxYuUCXJa60ueJWmWcF
6aumkRpHrKjxytPn8IFws/ChHaOrM1XxueYr9CAzoe8nDElrNRyN5BVC8XAM3ab4boeFj9RYfzGG
KbxGS5hIRVy8I7X+uZhpTbjkotd9IV8c46labryDjqDWCdCCCxAN3JcTC/xqNsZ7clznm6R4tPLC
+mLK0IAWaoobjmJxwylJY6VsyBBaTmBILo+WL/Vd7goLY3/W7QrLst7cwji2QRv+0HBqrnQSzR/w
WsynsKOKwFpspTI1hPC+R1mg3Tw6v896BVB/idoQtuYfdQlnQHMYah6t5VBq57ZtwvO8VB8mbOkX
tFw6PvHCJiIV7UAk90FlZs9ZQl+LwlBNVh1DKLHjvZZnBJVSS+i10dzRSfQIwpJ7XonoSN/DJwSP
jZbWZr0SZHBvGgPDnpWM3S1uCBT1gWPTMuhu6lCEoetIvY0k0vBImdJ8y8u2O0WpyyJtGQLLGDej
FO9dT8OlptfmEBWohedu2aRlgG1AjUVQRGe1pzZ2rLdrGRUe9o5c2+FeNHaDVtRfBr/8gcPP0mF4
xKEOgLtOqDnlfIQ19OnLoFk2PtTgvU19fVX1rnbHpODVWEz+asST72+j5ZxY1AJuab13Ua3tcb0h
R04cCCAiiPazIAg6nvLpzY+JaCI/vLuos9j21tItopdx9BvwAuarOpyjuDz4oDY2api4ccCzpYlP
FsCzU1GYPaXwKlyBdPA+TGg0Q8t1bBPq24SD9oxYOIQDTrafspl5wij3RkUQ9ccwJ5HbgGCwttys
f7RKzCFJ591GGrTrnifWLmQ6dONneTd1wnLotyJMPQU2CdZeUp2boKvOAC8oQf4eq71uOaNOA93Z
tGbQnq3RY7EV5vdq4xOecj/amsGjporoDC0aeviy/p6q+1GLeeWcOui/F3P2TO/Xf06hih70Ni32
qSaTtxCAmrpAxkO4dnI+H/Ggd9qTwGp3yGXypaHXcFmEp4+8fCmlqvrUhoNzCHqAyaqJNmsQL8Hz
+2c1RGVtbin+Qb+ZA2PX9z4JIcwykJJ0x1kVfWZM+GvR8FuyKpgeAvnc4ffONl3gfLM1N9gXmiEP
jh1fwB5WyFgnlfTOrhrrAJtL1zNZ1v/fIbVHn7u+hkRC/Ptiwlj0L/+crZEg46K1EEIu3aFPE9vK
Ts2aSRW6iMC/El8crce6N05i8WV6DV0MnccDTSJLIv1zykUQtDItV5wVV+PfqRtmRepO0HyFSZq7
mr/VBsO8qb2ByuDH3rTsaTEqhX//w8zlF//HH0Zb0UNCgu8BmxgBGv+csWN+sSbdh2EaWzw8x0A8
FxayEALlCEwGsR37fkrMA1kPsc0yQ+0VnZvd4uVYuBwrgrbczeP8/pH0xUzBeVq4KPPalnr99LGs
1LpofE2GGgMYxN5z707tjRkeAQT5LrAgfozLU0tzWyrqkiatJ4fszcD5qqEr1UesnLmaTNLSufz7
S+B+bqwaBmtFun5CIKKx5OeVfTeYUyV96a8EHrZwU4jYW1HMaW6ZF/MAdVitZSh6njBE0qUXgfnu
B8WLWU39rzJ699Cv0ipq5oN0Y/m9Nc2Css+tyIbpouAJCqjQR6Y8kEtjxdvm0Qmm/EnPLfusEdqw
ipqkf6oMt38SGTbtygcEOQ79U2kVxvZDKSAnJFe9+cZFW5E05TNBSvM9gItXvQCGLuzhCx0zpgOa
44/r3LxFP6em0J+iVActMUZfPCcUR8d0kNcuw2rCUkgYETHRyxBqxaqI6e0QhpCj34XaqcuVlbji
0XDriVvUWL5/VMe9uNWvpFTYz7rkEnPQXrum6O4qfQhR5Pvaaxvq1TE34mKTZtP3yevTPalx/G6J
edR74mZ/G/+DAXQrtJbvCqBi98cI9sB7ltK3H6LE39EE+I91l/NJcM57bcE0BVCy0KHRcX3qolMc
aqFRaN6qa8J7SyII0aUwgRJJuRNjoH+hMLLhjhx9z5aWnkOeymXWu/nWOhl0iE6G3wtNv18s0S9F
kv35L2VHFz5CJLF1Y0TjqRmDEpJh/9T6bXJK0lhfaUHXP4UhG+AA+zRuybpcRlEixFbMKB/V0HGn
6D4hwCQjCfpJ/R//v/9SWISs6x4M0yoz8Ggt7dewGLyLV5UXlW35kXK5HCpEjomfC6olUkrHqHcY
+3aXkgf6UXmzsT8nM89y7DzhLraK5jSAd374dMV/xGF9ZsYYluniEkRzaC9eQvczobBtSzoKImrX
NbWnuc3OvUS7pkwybtJPx48lqitRuXqdsVWeGFQJOkbfceR+gScm9MVlLrr+VhYy3amkujhvCZku
tAcTkM9zM9gbdZiCMsEZTsochzXFwep1bRdNQ/NFkBahL8XIMOh/CCvSzgoOLPwxvca5e2IZjnd0
cGR6pTx4ojQ7wjpYmpkft4tG9MOOFVR3lFk+7uMpKp74We1KtkOJo89q70pMeMFUzvSRxYNVmTl9
Xl8QPBqKS7hsWIvrGE0jb1+QASPnZoXfJPsjM7Ytoqk/DFC0q0oP2xdO//vN78Nt/PcHAEUEgyAv
1zKoD/6v9Y2iixVUwkT8ZFpipbpdRqYPq83HTGWq92TB8XsuMxi1GQY3PmEMxh1ozndGUJ0cWT85
9Oso+zSZcw7L8PBxs9D0l7oj+1pFYX/sWVUInidiPrCkYEMk6+/UnjobRc4r+bUxVQyys63B/Ebr
WdxkIDeTKPw/tNF+yq00+JIaiI/Nvvk6Uji/ZXUXI+/xygskYizFab9Yu9wEc4XsnxN/8A5OLxFs
mf5WQF472TT8BzgjbnniO3FUHzm1qSi87YupSrcFFJpQmxrctbwrTtT+CoalOCPNr0FUXFknrFWd
tyd6cj0Ayr6lYGnOU+VEWxbPE2nppLnNOYmMsihuvRP0Z7V0m4NcOxBXiXQPVWC4NlP8lwh/0Cwi
aSlTilAYJIFhOTiNNh/jcJy7dVc4zd7S9Jho2ED+EXUz9fS+Br9qRke/pm7JvETs24SCFqtMyCVU
lHNYBRu6OsElMhYRssadfmyprZfMNU/IcJN9N076DjLw9AWs65e0lP492ifqiHbzJIh1usUWMB3b
pcwQJdYb6hT7HPFGA2BmPWGNNH66Kez2LXiW+37ZjLbRcDcLFpL8cqwY8hPi7Ah7BMlxfZXZLARa
40UNK6P9c0jdbh8R9ASQPypOEI6nLwnhJ3rUmq+N01qXEU7fWh2HslVsRm24n+FdbXrMIvo+RdNO
U8O71O5EvHFlsfDN6JJtqhpmkNV1D5qcdVSPr1VVBm9DPCY32x5ZoLra69D03h5n7xrWltx0y0sX
pd5qNvTkHXo72lKmAQe3l9brJK0DEdTV17ACosGkn5i2gVyeiXw63FZ3RaoNhzrNktMQie6S+g2J
5nORURNyMR/aJN/qdSp2cRgZBydnuvB7Ll+b8t41gNu42TgSoSLGi9153i4ATHqPHpa8TAA2z3zg
UXLEzvwlDuY/jF4ff4yDeSjqTgtXv9yq0zEctdUhXuBNmbRwpf+1KcWkH6Cp3qtDnh4aYEwigrAt
VpnLptRKbnM4r9VIHQevVewTt2tXvd9876o5uEH0sF/B1q79oeyevXRMnpy62anDc1Z4MPbJM3Dz
qrkzsyhcWZlbHbXeXgisTBIm4bfbtu0ElJo6eEMXY5GdOgDBy1OkhRENaaJXNlqMpVntRTWvntoL
/tr7fXYadecu6BDcx06UrehZu1Q9keNjUo63qteEERI/evsfCwPv88KA2ydBJy7mYUviYfpsYCtp
EiNDmKg4mk5LF4c+ShJq5ZOg+MEfXRfvhRvcBbaov8SDS7V32QuXvSKrtmYt/b1KDSMRqJ1X+IJI
GMzp3EShn2x13X/u0KHQ8MZV0OXuj8qBfq7sJCJej671HnozxjLIxrd42dNY0B8I0ouwuQ9/VnWG
3gWjIKbqmCgMHQlt+z4i1FYNkwW3YIv5NNpfyTAr33xhuCfHL+EWLUMi7CWBXojHNHpB941ss9Uk
M9r+QrT5Nw2qAq7EQQensCiQShunB/DbPwKjfHcCdNRIUPCaj4Z8aic33obCTW5OZ2OQWDaDtuhd
B/c4lO5wUntakI7I6jnGUnb42FPH1NlA07x1DamHkOUuxw+3JNARSUkXnCU/9JvwnlkkXexRiPc2
dsKNSyXvHJWgOk0c5Re97t551A7XXhJlHwsz2rRwyA7jMtRZB+zxPSboJOYv//6sFf+z2EJoRE+E
0q8tLAPk9KfFFuKCAW+e0XInDXZZibFGhQqawnEPTecdmQYkF3UcP+avEd79aaSl9tSzOAmn0XhQ
IxNfaFI4Fz8hGyzqX1h+Zo9Oah59kTivLlLfKzaFllAdvqK0wdyD0FuyLd0geLJbeaUT+zMIs/hn
449n3cFpE8gcBkKpmWcdBsydgOW0yagbn0pjBqQThOm8D2yYKgUYha8F1bBVgaz86pjN2+Am0/n3
xo66P4eynMRuzJJ3dbLvqnjVGN7OFSE9AZt1Bu5EOzpAh3a2UU6woxEhnOwHr7+PJoEssUzyK+vW
6CLzPN/iT51k51992ew/SqJF6v7QMdHfvMbPt+gnfdqrY/TqMY+yw0rbkZcX7lT/OkBbdc3ahzAZ
AbA+qOUGtyuPFEIvuyC89x8ro3vlVlushD7JkwJ+OGWCmy8PvC1pfDyq1Ti1Gw+qSkb7Sid31yz7
loqZfrT6wvn14aRIwxkdYC2NR52s5x0Q6c1HtxqkdXWYMK8SPP7LTKbHrOmHr05smqBJTO0ZlvS8
mRD333dLaGGXtdo5gqR9nJiuBLU/HjQ40hcc29bVll59sXOfD9IYEICy1IP0vgrvSqqCqtQUpSH/
sGA9sMzdPqZzlehOYeE8B4Uz/cc6+n88RHy6JUI6Cgqmg5D2M8g/iVgCluA01ppojxSi9aNWF1TR
tNx5Fo2wrktKfdFI+7mMdPNRy1x8Wybpdk0b7ELKmg/xz8xG9jUvJdQSUTtF0bmj4pnJcK3EXOqM
2ffigngl31nOGOxIOQ9WtqAgHC23N3Mi+7fsxnTXLpxNm0n+eiq8VnvqRhYKRTR/zWGS3VVUt7Ff
xP4pZzG9qujaPkVm4e2iXtg4NdPpyq0GIW9iNbuE79J2KCJuq7oNkJXA5uAeQ5mbJP4zuu3kDjLe
AODayG440n+YSSxO/dJlSQm0fMJQmG+L0Ep2qfarTvvpK4b5cae1Wnkw6YXf/Jw6QNH/Uh/MJgnG
nRPlPL8JqcCB8PFPmq4d+eW693+/K1mfKIIGFQ/6kKz9bWxgwvksgTR1083nyMnWkaEH3XEQkObq
TkTV/TSY5V6KSGzGoZuv3LnMs8UaETClO76SBvPKysb5qVlANIcxfVeXZn3CpR4BHV0LNcH2kjeK
g+0rKipn2xm1fhZGaF41JtcbKxDluzCCkxCd8zMp87cw4VLfmbg0M5ee5fQw9fMLq/nw1mSG8fLX
CFaKqUaIL7r/wCHTZ/1UFrMgRCC18myTF8eAsvjPslhTyJHscYu2Ue3FOuj3GMmMjHMiNlMNXIun
/xqFP2lHEXrGoQuHO1MzubXKud84MRaLPkjseZPFqXmgzWA4pEMasLZpbdDfXjaxyzySecVejQD5
liAJxTQBsEnfaUDht/p97GNXXWn0+XzARXOcl9y4eogPlgkBT7R9T8hjRJ5q5M1/tDXRnFSAiqva
02Pive0BzdvvE7VmRPBeLAvdsnmmws4CwCqjAw8+Z6uGIfPHlRyT6WYHevmUZrsmeBs9ST2ZeK2V
toig1CbLy3ntcXNdsd7IXoqCVNHUGOxTCy/vS9peEh+2Qz9oycU3ckTlOuiaivLSfpD0lYiUQ7xN
1ec65XW6BvHkUileCA92Uz8kHW25Hi2TGjVLf9uGxADsvz2MZRSRW0D7kXZGtfaTeSaCJYpeBtnt
tcqdXssuW1F2hGMjSEFwRKYfmcuNBxwT6B2JB05Gv/we80yF1+C4t6QOomMXdelWLQhrnWrR3kLj
thGNfHSOupIKaIUcTprJI+2jRTUhMt0W2YI/JSvUh+lv1YSkcpPyFxNGeUUdstyy/AceqP4DzfXs
0DpjuFbHNLyGa6vtjGPS5V2B4Per1pPTtSdGddqo6NiP6WG9hMqaPCJPGRJX19LqNW0LnETd1Jln
wM1VjfBm+ZdiKr//RjpHRv8w1yn8Al3SRIgHM977EE+K25TG0QpT+bwGSyUvlojTR8IZvimqWz3O
K2CS0fzqYcNZaaVhQb1YDQlJQwq81aVLioVqHY4W8Z1KZaE2jiNBflAh+VBe/D6hsungCM0nOw6P
s2uf7bg7DcXkARn1M4s+K6T5TVNb4x7MNXo3NBFN3lz0oDa/WbHcdbyd37rOr9eLDOShNKgPxTHz
WQjh0WOQaP6hMsjq+R36Ui24LkmN7lBb+t1cxO1JFQqivHjo4ta4U6PYp3eqOYV/+DjpdNXKcdtf
iRM3N6yJ1kW0M6LKoWpCoMFEDsuhS3d58obA1L747YRgP81WinxWZfGvqBmMo5qaq0l6js4gAXt7
oarfbhuzkds+ceW9PSbOxtZ11ilzKu99Ocj7BGnKAYvDAF32/46NnTFdu4lGJG2oj7KwVlw0LdwM
GnUt9PfhJjcq9iI3+nNvORbki+y5mfUjcaysMZQgSBdtsi60YdiqoeuKgwNs9dDUJr0xFQmkNvrS
w4jb7kyARXpEiXMXDQaEo//PwlIdm5KZxEQreCm4PbHAg+k1jG1mX5wmi45xL3dO2Ibjyl+i4mrT
+loBzd2rkURFcjVp3Z8/JkuapgWHPCoWCLpuvmrB8OeeOpZ3xK5Ug3WWi2NO2ebUhioaZNQ6CcH0
0HiU9c1Xze8aicNH2e7fH5/uUjD+R/1s6QvROlnKxDwrxScHgUNTIYo9Ua4lTaKNvqhjXGOmgZ0h
5lNiGTX8f9xdS3PbSJL+K4i+TE/Eik2C741pR0gU9bBEtSzS6nBfHEWyTMICARoPydTERMxlr3uf
85zmsLc97s3/ZH7JfAmwbBYAkRQrx+I2Z8LRtOREISsrK59foiYehk61MUNe7eN7KgN/nPfizzNo
2sVsNGt9PjhCm7F3/XE2RwXZe1QJVsqBf7GoNNpHCFvcHzXuo4fBFNA2gLhuOD23gZQ1oqcxeilm
0Ws7mkvE+D53osmi9g5AH1fwKmsfgFCLjEVSuQISswMHOJKth7Np+Pj+DUQdybR26xI92wdv0J/8
/s3cW8zOHtAP2Um+tuxoBruxHL5eDpZ4j8nzD/efLpZfPwFipNyYp39XPVg8XMQTDOGszj5Vj2uf
mmhffEDHSZOmj9t+S05nnx9uHqPLadMvf3Db9u09sJ7eITcQALYagzDQVP7x5A7Rgl77MboNPh5U
O/7Uqbyzp10Mi5++O4jq4Xnr4cGHKYW/PsDoF8RbFjcYZvL59ScE/JDDqiPyM/2IWxodae7jbbLX
P40+/+dE+tfproav/oTvI38OxTaZRpmvr3rOKPBD/0P0J/pnX39N/0evTqV/JWYyzP6S9m9Aevno
YxEJ7UvXQ3nU4k0sg8WNDGM3Wv/TdJF4ByJ07TteNPBzJLb6peQ9niRkyWRdg8Vc/vzDyEeuhNaH
eKf3w/JH5+Off6iUUYr5U45S8jbrKLgCLx2PQbrWLOHY2K0q0OSTD8wvF7Umyx9X2iUaedVqw0BL
P6v7uI4HuUUV8Gn976x7gZQ7xALSEmYcaJQaNqYyo0cvfUMkLVc4YJdq9RbypMD+3lMONLBlRhyo
V0tItbfQvmIXceCgVULWvI0EHhArkg84hAeunKinDsL6DVbnLVUKxcK0nRBUmki2m/HALgGpqAEf
RN/+OoQDoSRqBE4/qbjt0bvbmGBp9urlUgNbW2/gJdX2rhyAWqmBmYEtdKEsOYBK5P3a/WYqjxkx
eoYSbFSx+YguN1BTnXwQLVzhgF0voYgUUxMbSw6kHN8jGYAJbCgE1XYJkaQK2lF1+T9oltr4AUSj
mgpHe+8OP8IGhi9fa5RQZIgSBHUL6jyo1EroaSijhWvv3p2SIEaHH/c/agJQRlnLvXMFSgGzKeEP
0Wf/ZJ4iRWbvXi3V7XodqIgoZVi+48qxr9ilCvoF0JaOkNV+aby26bbXKyUoNBSrNpZ3emb3y6Uq
xhGXWwgup5994wAihYa7X4fGw8D6pl1fvmPG8q1BOMq49pqJDIAL+8YCSpAayX81MeyQQ8BJTz64
RFbk366W2vAMaiiR3bdXr9RM77taqwSth3Y1FEYmH/3KJ7+nBacAdUb79u6JhWq07zWcbgDAlgFw
k350yT+AWqwDnJNuhfSzf7qfUitGPKg3SiiDwyBn/FGw/3YNJl+zjNjpkkV7d/orbWMFiPuNzF4Y
j8uX1I4/HYFyuYaRA3t3BJrphby7wV9rl5poLK628Gfy0U9ApV6CUgQ40d69ecN40+HLwMltoyc+
fXP94m+VCI8JV8LyVJT3zuKlpKnZyW/B00GDua3CGToH4Owh3IO9ryy9vT1UfummmIl/E14dWmWL
xL8B29Cutiu4IvZW/zOcA9ROwOMHDFmR/oftU67hlCDwl3yeIQVbxAW+Bog7U8cdJ/FjR4YrQeiN
v6Aia3kCK+Fh3GAofNJ+lQLKKfFvAeZXWnw5ieut/FDF+ZInLf/58hXzD9eepd5L/eWZIwMRjFBf
n8S2lwul6P3PPxxJ13mUq7FtGz7Ot2XkguBfdcA6qh0/jIR144yEokUhYyp/N6Xcda2+cO/F2A8U
MSLdhBlpSvo0FpGcCVdbM7kfpoTPfG8cByJUlNIMAu44U8JXYHAgJrG2YuTqzClfC0/MdLKEJbh+
wUXS+TVcnZdZPQz9/J8vV0PcRHl/q2J84KDYv72gfjjTNNfKT7/P6exgG8baNlQZ5PE0kNJzhTdW
G0ospEjmt/fb7dj35Gdn5Cs6iZgTPoYp2b5Aus+6hhYLpIVlWz3nUyzhMSvSiQiQx2j6pLeeE8mx
1Y+gCbTjatcYdFcHywuEax3OJCZxadua3hhPrx+L2U7xisAZDqXQWANzAgO8aILZk/xJ6b/gAa5g
hqC6r1ZvvDVnMndhrvndFzq/hx8mU+E5uAy1DWE4aoePMhhiuJFOGP7Zk1u8pQQdBjPpOZpwwuw1
pXokvIkrxjKcKlqp2lbfCvPtW0l8byG8mdCMAUoXGC94Gmc3jUEDHAWxJx21OmJBlWGtHTEb+mN9
zyhQY8qDfuBYl8K704ShttEMSP2jtebh1PF0ogyCCytrYl3QH/3DG/XyyR1UZti5c2/sezLUmYwS
VfWg3QUYlLNUGfTDazHXVQNqfM3XegGov8VjVp1VCNnJVNiAbhhNsX+B1CQD6LXmtPs+pm8W0WYQ
jAvxKO4w3STDbY5zfSl83MspYxNBppklpnzuiZHwc0ekzsDlHs6e72ZkmcPn6wkXcI66QYbiKQ5e
uGKRPdMNBo18JefCVetLtq7JsHXXcPZG0rXOQzLeddFosdC/y5kqlTbD2b5GtAWzlx0o0FWmoBdD
fd1dffYdbyLmUBuKFLEbaBfq6+6UB1M0wGa8JJvDthiIj06e0zYhspie7oFwMKtQ0UlYwaGJBgAx
IrMwq+YQyVfP2p3Pbx+HsoAdVBhhyo5bR6JBc6YIJfzgUHW/hJhQd2+dR3EQz62frG4EbN4oXp7M
1cdhzh7F8k1fZPnAi9gTIfA28Uj1n07RQ4FPyWBD9OeBiNxFkb5BvyaH7dNzxmNXWl0RRopHtEeo
CFpLHVpkK99gybU+sA58XNDg2tf/THXo6kMbbUzo5Aiv4LoSC4ENAujvP//6t/COvp0GC0RysIIz
MfRnQu2apg8RNW4ALkQtavcTNXBmfnBwKcNI04qA9QX8EYdgSDgFd0rcw5+OHeEv4C851pvYGwst
AkSVbUChMX+pYx+Th8DAgbiDG+no0UmkDGt1wsc1PWgXAmhrzp0iRNJI+RjkoxlsxWuBXrGD0dQR
B2EYFzyDYe/78LQLKDPooEsxj6YZsyZlzcZL4OUCS034q7/DuJI7QQhRc5QYxPOQ7HeNKMOBOvKj
ECaJRrbCQRfmiG7obJTCzYEJIDdCgekBGgaynakYr57JGoPdeyPn8dB1Rpb/wYqm0uqQ96U9hEPn
ypk/ghGAx2x+HoMEIpIlA18P7NcYhKXj40LUnWnq3Te9LL4G9D9QPN/7yiNFmW6POoMn0hFzad3K
YKxd51QxbvoGxx+dIYIjmsRT2aEp3S7AviJFhtjA4VV3PyFD60PvudZpDGdS0ykNBjHpAskmE39q
MhzVbjR1/LmurjksogGO/SlivzplKhsz3b5TGKmaciVESWOiSIVoW9Zi2LK8ICDbZb7Wzpf/jaQ1
/sP5ve/ooQU0LJiTv5DeQmMFpb+MGXzpDLNWAUB4GOhKNJlOtculwuGmYL0ZLtQYLtse/KyJCFEZ
od48MeI5rpGeWPiR7lNhBId6zO7+GnmMD46ikyy3znCKQTZDlOEU93CRjjJJfg7HqyfgL8NJ15VZ
heMy6vmPpCVRM6CxmPo3TXXalQNDXJFJNo5DsSdUM4yg2lvT1abK8gBwu6GIFblk1W0GcbuBma8X
q9gcmbe+XIym0nWzsWOG3UvzQoeJ9bbKDjQdqq+7H+q+9OREd5dtgk4w3cQ+1cEI61IiH6mo0R7a
FQZNhNkUUBra1YQZpOoxBsyIx5mwNMc1OvB1l8euMtx2/S9/962BP/vyj6TW6Dr48j/eyJnrvK4y
8HoQI6Ce4TWBNZsKyEB4QD3NEmaQ6LeT3AHnKDOgcQmoB7BORKjZGOgLN2cGqlydjIFsc+Qkuwhq
RI6n3a92g+F4/5Yz6AG9Ys6H35zZUAwfdCkmvGpTaUt1aD93vqmHw5Q2IAER7sUgAUWK9ByG1Kmv
u+ujw+FCr8NpIv2GOgZARTYxgByKerNz8nJBzTQ/YhrWXF0/cRLl6at/1aVicVUdrz1L/UT95bpS
nyMxDVC+qXYsNZHUt933r7OYB3Go6CRiwaDgTlHLgeLPwJmvUq7QxAhTUT4P9PsPkxgYiIaBkNrh
wOwOBrKB+KSoJBtGPb+mDHjtBxkTAJCA5mQv4gfhaJGmBJPWdLWXcgjgcF1sOXKDv8wyYsChgt8A
Ekl3QggswpQFfRGPHeswENnrk5AkjYkDekq3MjnK096m5du0Zqs7cxC4zjgNHL0tvyKtaqGeVcsR
As7AnCnvJGosFBk6eDa1HZqy+sq3IHR/CK1sLUudQ6+dImPkWWcyARKz+vFwjCIRRMO1I4lBmRwh
AhjMw6JiBOqoRtcoA68Oh7HVi0NNMpfUGe6AP990+92b2+7xXywSIhl4Vj97DgCLUK7BxAHyD/CP
AAKwOW5VdGmvucoZ224IErC8VXoVtoQHQd5Qsu+P0Lmw4Xe0nrkXK+vP9m9QmjlzUpevvGWpyqEH
HT5Cok2XPRSlGNLNepgFkebnrbQbA9Ja8yMqwHDLHb7nEU2rf4saY5LOLjPWxtBIuagGim0MWbuM
HuWbeaoYnp0zbZ7Hj1/oJOg3ZKPaAjIGcEGAEdFsQUXkL/nnPeMaZsPEzz4FQx6AS1St2wDlarbR
95TjUvwNExEW+FaFWJAZkRFE9IJjIE8LT4C3VUHh01qzYtsH9ZCqmKPWa6bzDloV09+AtNfA7OZm
FZBrOXnd4a16YjIN5FAdULqxMW6rSf8DwA+Q4puV9SWu275VR3V1WVcSuf4gV/7bqqHBq4q+csLR
A+I+QL3Vqgp8rPSxL3dtAND1d9nsVajC65v7El9wJxLNrfz4DjXFLyMBa3rp/j9c0C7cN10F5BTy
yoHfUosdogcIoXd1sui8MyQhDul60tdK6HKwloCPW3B6t1wsGvsnTqyXPq9TetuS9UMwNomMn8ng
UU78+0wvl83gCWHxIhPf4UiQYzjWBKpU28Eqw3KPJbUgag4hh+d2HoANepc2R86yG0bZW5/AXUwF
rvMoqbJVEUpuQwbenji5VnXCHTVd7YkIfFnkTK61DLY8JCcI9o00E5nQkk2XfOoMYcZmQj0c7Tmn
AOH2QrlQS6St24z2sLma8lQGiDzoZDn4APgCnbuEyGfK3U7gI6GjiS+SAOZ0z2L0JwUaExL0cNP1
nqMTLKMcKhzp5fNIuPpqCe/TdLWvZZARMEzYYiCL2BOKcvSoWYXjBroU0X1GGjhynZdONI2zpkkl
7z3H33ysLXVOH6NqxV12yQw8vnSg1yPpIWCVyeNw5Gcv488S3etxMFHSQNqnwtH81fPdMXii0a3n
wjTP5zT6XEW2AIrhiKBaK9IXy5H3fcJhTIDbTQ81gjYPQtcVHFczplRkFRtHbPcaDeZxpiAnwe82
ZcMNamYyzgZAq5XY7W7B04lGk4MmEwnmtumC0SIErRlg9o9aJJ05m8Pr6M8zyd4ENdV4wfcCDl0w
1pZrc7D4QY71yyPBNzZe74MTAZ8lK8Y2x5X39o7y6ZpxiRCa4szu0rbMnV2gnXrs625jPrYdP/t6
uqUmEshdB06tWmwidWsjVVvefdDIuKDkJNAFmsOr6QNmJ3MEOVoC0H4qqXOnl0kH11mS4mk0HUgP
EqAl+uorqG5huKwuMCDoXuN2u42a8HxI/fmS8uW/6NwUuWbNWrXSAnAsCnVaSF5WMRxFidJTcv+S
obUl6JZpdG31Feg1/y1lOodBPNQuGgaNgpSWA2zCJFZ0JIIhSsTUdiUnX315au82O5hoWIwdV29Z
5EB+oNUCYRJx8vQmSExShlNDDTsoiAKyokaao/ShIxawQopODYcp3clIB0d3wrE/Q/2knu/ksHgV
3eJ2PA7YGOAnZmEZOQxU4I+OgWoY68nVfCbx+Sr1DCVSjibMHCgAryHHmf0Drrl6zO6nGqYpVdZm
2zU4GjbJUAipfD5Sy0yONkfxzjWCaJFv3WQAMG2OIpsUAPPCiaIw0aZX8t7RNQgHxkj6lMt4pFsM
mEKnmLX7ng7gbThjMU6WP/CHSDwrosldwBGyIZCalD8dyKUfFilDjKRXz939ZVJG3TqI8QKXlIwV
asBOtUIO44ijpe0InVFOOLVuHYzmLVTyqBoyf6+3/bVPYAidHCF0kumntDmgmzuoLwCsmWJBIlIc
jVh9oVtFNk2ET20CA/EhNNsusn5wifQaZpujySuVTpgw0fTLP1w509ytOkeIGJBbETwXPEH3nVE+
z9Hmnb5AegtYP6a5lD8qttPWYkTE5qT6Zuvxy3/DBxtL1EVaV+JehKEEukz6X2KpO6wfj51wHhMm
sEBjuPW2f3hwdng+ONfWQ6N62vh/HcUlGO6EoZ4bw66rRn2XMr0otP8+NXuNggKf7+uiFL37CgS/
thjFm61+vmKtE57y77LGpKiWjebwmSolhAw++O7dUu4VPTptDcQkgB7dbmAcZ43m0m3GAija4e8j
3UX1V5pAkdr+t85hKHr3raR3U13uinSnBYam77WmxOel6mqDCcmxjhKxFgluywDhEXBJM+k8juaT
o0A86s1pHA2oVIalxXc5sBY6vutnkUI4kBC7I3it+iwODsj/E7jYoynBvGQwQzjaCk+Ee/dkjJHB
PziNgUmuxboAIadUqoHdCIAEgFlqolHhKFchXFkE6jRDsULDN00vlWsZxIoKXSUY56y+7s6Gt0Gc
XSymqZnTvUUG4RFjJbSNQ0ntJspFCv/7XHZFFeG/w0shLbBHr4yY+drmcPgyR6hRygamGVzpPqlb
v9BV5wBLP/LjexkVGGscvdEdn4InP15IjIbyJn8sCqNwBDWSJBX1QFEqGvqy6Dkc5Rod31dmrRYz
qzOEtV6LAJG4gn3gaOs8cT46SvmQ9uSAED9BvpvaItWMmyQH6YyC/GyDteNitjS7lrc4CjoWudkJ
HFOqjgAFGxRwv7XR/94cHViuPWnyISmlMN/XJi0aizHWpInjukQCQEu85xt84mfn3c8k6iaWLEre
oTc6RhDOVX+nvQQauZTA7X4/n/kPK8aVopdc/xxRahULTcZmeFbSKGUNENN3AA2omzAcBS2v/Skq
36DJDyPf1VvtOaDgqdyC8nY3Un7QWMXhSFwAyXiIIKNOmOFsdKYBunyRxSw4exWOgvpr4c4WADnK
M51jDlcKNZaJvWLsqOLT7rJ/JR+sjnALyi44alGunAyCGUclyq3wgKqpm+kcUe4r4LnpVDluFGLw
bxJweXpbBMpCzDfv2olGyE4UGm1oUGR4gJijHIJeoQC1kgdf3M3iujEodNhnIXC/i+eO5PuTn39H
pQH/M+kirf4f1mGItFroQOXSlYvEIQ2dsICd34m9qWb/o2/UfFMG/h18Pk1SbQ4TfQA8Zn21HJOM
BjFKITOLZZDMX7G9sGOJ4SdxhCETiq90baNrVn3dXTP+ClOt4LawOazwnGNoc6BNYDYFqpuXa9bM
JBThcpREdmgmDhUNKI2juExMryPHhWnYCLejsK6M4QabK6tfMBBR0MttGohYfRsSu3XpMe1Z3a/p
tM1G/qn0kVHXpJ1jkNJNHGa63W2OgpvBl/8DUt5CrsoJJt+qr08dzlVOfmNO0d9y5ymK2u61vVpu
7JpMRK7ZeHXdm+Vi9bfVu3O/ZVHz/Z695QY2LM/WyIWz+OpfAAAA//8=</cx:binary>
              </cx:geoCache>
            </cx:geography>
          </cx:layoutPr>
          <cx:valueColors>
            <cx:minColor>
              <a:srgbClr val="2A941C"/>
            </cx:minColor>
            <cx:midColor>
              <a:srgbClr val="FFFF00"/>
            </cx:midColor>
            <cx:maxColor>
              <a:srgbClr val="FF0000"/>
            </cx:maxColor>
          </cx:valueColors>
          <cx:valueColorPositions count="3"/>
        </cx:series>
      </cx:plotAreaRegion>
    </cx:plotArea>
    <cx:legend pos="b" align="ctr" overlay="0">
      <cx:txPr>
        <a:bodyPr spcFirstLastPara="1" vertOverflow="ellipsis" horzOverflow="overflow" wrap="square" lIns="0" tIns="0" rIns="0" bIns="0" anchor="ctr" anchorCtr="1"/>
        <a:lstStyle/>
        <a:p>
          <a:pPr algn="ctr" rtl="0">
            <a:defRPr>
              <a:solidFill>
                <a:schemeClr val="tx2"/>
              </a:solidFill>
            </a:defRPr>
          </a:pPr>
          <a:endParaRPr lang="hu-HU" sz="900" b="0" i="0" u="none" strike="noStrike" baseline="0">
            <a:solidFill>
              <a:schemeClr val="tx2"/>
            </a:solidFill>
            <a:latin typeface="Century Gothic"/>
          </a:endParaRPr>
        </a:p>
      </cx:txPr>
    </cx:legend>
  </cx:chart>
  <cx:spPr>
    <a:noFill/>
    <a:ln>
      <a:noFill/>
    </a:ln>
  </cx:spPr>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'EU Ranking'!$O$136:$O$157</cx:f>
        <cx:nf>'EU Ranking'!$O$135</cx:nf>
        <cx:lvl ptCount="22" name="Ország">
          <cx:pt idx="0">Slovenia</cx:pt>
          <cx:pt idx="1">Belgium</cx:pt>
          <cx:pt idx="2">Portugal</cx:pt>
          <cx:pt idx="3">Ireland</cx:pt>
          <cx:pt idx="4">Italy</cx:pt>
          <cx:pt idx="5">Austria</cx:pt>
          <cx:pt idx="6">Germany</cx:pt>
          <cx:pt idx="7">France</cx:pt>
          <cx:pt idx="8">Finland</cx:pt>
          <cx:pt idx="9">Sweden</cx:pt>
          <cx:pt idx="10">Spain</cx:pt>
          <cx:pt idx="11">Slovak Republic</cx:pt>
          <cx:pt idx="12">Poland</cx:pt>
          <cx:pt idx="13">Czech Republic</cx:pt>
          <cx:pt idx="14">Denmark</cx:pt>
          <cx:pt idx="15">Netherlands</cx:pt>
          <cx:pt idx="16">Hungary</cx:pt>
          <cx:pt idx="17">Estonia</cx:pt>
          <cx:pt idx="18">Luxembourg</cx:pt>
          <cx:pt idx="19">Greece</cx:pt>
          <cx:pt idx="20">Lithuania</cx:pt>
          <cx:pt idx="21">Latvia</cx:pt>
        </cx:lvl>
      </cx:strDim>
      <cx:numDim type="colorVal">
        <cx:f>'EU Ranking'!$P$136:$P$157</cx:f>
        <cx:nf>'EU Ranking'!$P$135</cx:nf>
        <cx:lvl ptCount="22" formatCode="Normál" name="Delta">
          <cx:pt idx="0">-40.299999999999997</cx:pt>
          <cx:pt idx="1">-36.799999999999997</cx:pt>
          <cx:pt idx="2">-36.799999999999997</cx:pt>
          <cx:pt idx="3">-28.300000000000001</cx:pt>
          <cx:pt idx="4">-27.800000000000001</cx:pt>
          <cx:pt idx="5">-25.300000000000001</cx:pt>
          <cx:pt idx="6">-23.300000000000001</cx:pt>
          <cx:pt idx="7">-21.300000000000001</cx:pt>
          <cx:pt idx="8">-18.300000000000001</cx:pt>
          <cx:pt idx="9">-7.7999999999999998</cx:pt>
          <cx:pt idx="10">-5.2999999999999998</cx:pt>
          <cx:pt idx="11">0.69999999999999996</cx:pt>
          <cx:pt idx="12">4.2000000000000002</cx:pt>
          <cx:pt idx="13">5.7000000000000002</cx:pt>
          <cx:pt idx="14">21.600000000000001</cx:pt>
          <cx:pt idx="15">23.600000000000001</cx:pt>
          <cx:pt idx="16">28.600000000000001</cx:pt>
          <cx:pt idx="17">32.600000000000001</cx:pt>
          <cx:pt idx="18">35.600000000000001</cx:pt>
          <cx:pt idx="19">36.600000000000001</cx:pt>
          <cx:pt idx="20">40.600000000000001</cx:pt>
          <cx:pt idx="21">41.600000000000001</cx:pt>
        </cx:lvl>
      </cx:numDim>
    </cx:data>
  </cx:chartData>
  <cx:chart>
    <cx:plotArea>
      <cx:plotAreaRegion>
        <cx:plotSurface>
          <cx:spPr>
            <a:noFill/>
            <a:ln>
              <a:noFill/>
            </a:ln>
          </cx:spPr>
        </cx:plotSurface>
        <cx:series layoutId="regionMap" uniqueId="{59E498DD-3DD5-40F2-83F5-0FDED93746CD}">
          <cx:tx>
            <cx:txData>
              <cx:f>'EU Ranking'!$P$135</cx:f>
              <cx:v>Delta</cx:v>
            </cx:txData>
          </cx:tx>
          <cx:dataLabels>
            <cx:visibility seriesName="0" categoryName="0" value="1"/>
          </cx:dataLabels>
          <cx:dataId val="0"/>
          <cx:layoutPr>
            <cx:regionLabelLayout val="none"/>
            <cx:geography viewedRegionType="dataOnly" cultureLanguage="hu-HU" cultureRegion="HU" attribution="Szolgáltató: Bing">
              <cx:geoCache provider="{E9337A44-BEBE-4D9F-B70C-5C5E7DAFC167}">
                <cx:binary>7Hvrctu4uuWrdOX30I0rCe46faoOSEqWLPnupJM/LMdxAN4AkuD9bc6zzIvNZzt2x9rZ3ZnZmepU
zSgpJQYFEVz4sL71LcD/cTf94668v21/marSuH/cTb+90V1X/+PXX92dvq9u3VGV3bXW2c/d0Z2t
frWfP2d3979+am/HzKhfCcLs1zt923b305v//A/4NnVvd/butsusuejv2/ny3vVl5/7k2jcv/XJn
e9M9dFfwTb+9+a/edW12++aXe9Nl3Xw91/e/vXn1mTe//Hr4Tf90119KGFjXf4K+LDjiIkABYsGb
X0pr1Jd2zI4wQ6EQlKPHF36+5+ltBf2+YyCPw7j99Km9d+6XL/9+1fHVqL9qz5yNnh46sg8j/K/r
x0f69TWo//kfBw3wkActX+F+iMhfXTqEfX3fVrdmfobg34ed4yMU4lAEPgofXwfooyMqEPwR5Oly
+HzrJ/S/YzzfRv+l4wH6L+2H6MfJ34/+VWmHe/NDo94/wjhkgU/xN+FnR4IQhDiBaXlaaU+4f89I
vg38Hz0PkP/jwiH0V5u/H3p5X6qsr55R+AGBj4584BXui+BbyLMj38dEcCGeWAfR51s/TcB3jOfb
+L90PID/pf0QffkTBP6muy1/IOkwesQJ5xwJ9sLpX1M+OcL8YVIEfw36Xw7j25B/6XYA+JfWQ7g3
PwHLn9u269Vt+fz0/3600/DIFwSHAX/N715wFMIFWAP0aRWEB0TzPUP5Nup/9DwA/o8Lh9if/wTY
x/emum2LHwc950chBehp8BjT4QPCXwW7OAoFCxGlX5YCOpiA7xjPt/F/6XgA/0v7Ifrxyd9P85v2
vrw1n34g+vQIB4EgPPwiYF6j7wlQlyJ8QP/b8f8dA/o2/C8dD+B/aT+Ef/MT8PyqvTV39z8OfeYf
+YQJxBl7gvc1+uSIcUEDhr6In/BAXf71cL6N/XO/A+ifmw+RX13+/YG/ysyPDXyfHhHmB4HPvygY
8op2CLASAeXP/S/65qCs+o7x/Avsnx/kEPzn9n9C/ydQl1fj/ad78+PinkO6DVgYEP6FdcQr8KGm
5QSBuHxOCQdx/9fD+Tb2z/0OoH9uPkT+6idgnKv6NvuBwDOoV0OEkf/MKK+B90B4ckb9B5/hRXm+
qqv+ajj/Avinboe4P7Uewp5c/f1081Ds3Ra/XN7X/ccyu/txkc/EEYDLAhCaTwC/ph0cHjEBCcFH
/vM9/yhob4s/L63/BfaPj/LQ8xD+lwuHM3D1Eyidc/tj+Z5D0fRA+CA0vyiZ15QDwCPEiC8OgP/r
cXwb9ud+B6A/Nx9Cfr77+4M+Wu7v9P+NmA+PAhoSKuD98fWadDA/ohQHYXCA/ONw/k8i/qXjAfYv
7YfgRx/+fvBP7zt93z7EvHte+f9+WQtBTxj3obx6LSw5yE4/xFDWfqF59nzPJ7b5zsF8O/JfdT6Y
glfXDqfh9CdYA8e9Ubftj/RygiPscyKeDczwIPiBdzDBAjzOF1r6OuF+x3i+PQsvHQ9m4KX9EP3j
m79/ESSusz/UP+YCfB3qQ5H1TfseVD7UV0A9+IvMP1D53zGeb6P/0vEA/Zf2Q/STn0Br7vrpvvpo
+1Y9s8G/z0AMuD8AB42FXyrc1+Hvw+4KoSEGSfpNvfl9Q/r2HHzd92Aavr50OBO7n2AdrNv7+x/p
M9BHGwdMNNgqfHyBW/+Vx0boUQgUxZgPavRr9vnrcXwb+ud+B7A/Nx9Cvv4JDIZd1un+9seSz4Ow
8cFhIF/S7Gut/4A6YuB7gsHz+Dogn+8a0bfx/6rrwRR8deVwFnY/gbu8u+2GP5d8/3u75tw/Ehz8
Mwxvj6+DKWDg8gTI95+T74HR8NfD+Rf4f3mMQ/C/NP8T8m///tT7VPH+SOz/f6lbdo/hcXjE5LAQ
f6lLnqj3xyTd/wcKrn99jOTlIE18290mjydwvjpJ8udXn6fsoOufHeR5mrfNp9/eCCikXo71PHzD
q3T6aLBnt7Z1y//87xeR9dzv/tZ1v70JjzgoJRb6DLbD4NAJBcE03j9c8fgRprBVEwawYRAIH1PI
4ga2QvVvbx6OqYCPzUPEMceQdIDnnO0fLjF8RMFJ9QWDQxQUjlL4LwefwIyYlTUveHz5+RfTV+c2
M5377Q3mb36pnz72ME7OAsbgGBKF+pHBtkUgYHj13e0lHK56+PT/KBqetmltkCyrcT4e6OQnaYet
bAeidyMk2V3JW7qyfTBcWZFMo/lA89HLpOi4kcGyzKfTXI87u9RKfgXmd40NvEuCKScEjusAilD0
fj02VHl156wbpKlqKlXfm5in3XmjZ3Rhy0rabCaNzEearw1Zgl3YDN6xaVsvCmfRxwPqRNz1vNip
nOL4zwf3MG+vgeOwmYMZ+Kvhw98AJu/rwdmGZzZFRS/Depkkc5RHaBna09QInszvxw7p05yGVVLU
0xyr2mNXhcdjw2+GerCnfXtblxNbeaLCu5ZvUyj7b2ya2TjATbOhTU7j1Dm1meoWR27UfbKUo4iz
Gbl1yVQUeKO/pZNu157wNsNiROIPlUUS1+GO4lGfPb6FoQpXGUVUejDXfwHCg+1wAEII53kQIrDj
RQMqQPJ8DQK1vZ92irby6dZIoQ218TQu9p0ObHDajpksS3ZNQkVvRI5PcNWIDRrLZfP4NJVD2b5L
w/aiyFO94hpf/vk0cVgor0cItSIsE8xgSxSBJwUL+usRZr0f5Lr1rJwH7tlozPpwrZTdq5ote0ta
tqoDETdIdACttqdVictk4HiKSl6Mq6mcsWxKYk/zpanixdEunqZ+PjHFzK90Vn0MW/+sZNM5a7N2
04ZzsOdeeU6LEl+GVK/VWM0nOs+NLBblzsZ04lHIyzh3JYo0MWrn8qU4rbOc3iBstksd1HLpO7JR
bGl3eFKRoiX+2OjlxmkznHVZkwhEs1VKyRLXIc8vwyLUx0yVraxzEjvaV9e0X5azv4DynyLeBwwB
SZ8BaQFbPUD9FVWwidlq9K2VWrefBlR2l45nXeIyJe0y4+1c8/PUYHPetppKVlh1VhfuM2rS8az3
3XFZdLaRVZibddqGlzWy7b7yww/Q11/389zui0B/tItxezw5mixD00ZqLHxpBfP21qr4j+kYKUAU
5qVJymbSVxPp6pXf9jvGvLMyHXdUZ/xctUm5cHvKJyYDkV6bgTbvl2CmUe/mVi5TWqzGmnQrIZps
VZgNop67DPz2Yhgmc9ZW1VW2oFD6U1afamc+heV0U4oJbxXv1ZP99XR88ht0x0PxOlgDgsDaQwQF
YGsLTmHX4DXClcj8cOJ+IfGYL/E8+VS2XXg6TeSiKSiTHl6crGZO1la4OCU6TLzlNC1oJVW3yyxD
kYd9uptr/EFUYcTTodrX/K4NWLZPdUUiZoNAzuOS5FkY7EtHmOyxR+Khxh9bRXTEp5nFviaf9cNC
Xkj6fhrLJAiW/mTB2JOaF+vCjK0M0OxiU4ftzm+IpHqZozSvGwmf2lnakpO+7K+1R2TQIi9aLL8U
ubgZciRJ4X1o0OIf15aIeGrzm7ZDa1U3W9onReXrhHNCpeHVaV8nfJyTVudUZrq9DFCxz7SoY8yC
E+ZIEXlULsxd6mq8qMOljOal2RHflTFLaUIL8bHMc5iy8qrQ6p2XTjHOpPbKWooQ17JV+MYV7VWA
r5a6NJEfBmlUYiz10vcRJ/lF5Q+3dr50VbfuF6BdV+DprNKfhzFjbzErZVBhCaeU+ckS4nPhefkm
RFkY1YOhmzFbtBws7/at6aaVLmkR5daZC2P2sGGaX/LibBJet5yngwjiCo6J1bIa/DrBBgYBLIBj
z8uCqPVFukg+kwSr0Z4TpNa18G7HCoUr185nRTGTs7w2X95gN7YF/IIzWxN7HAzV8jsJ623Q9Dqe
GGFbtqgyDhVTl07nY9KHuj4LZpWvaYP5DlsXHpvGnHOOxXrsebbmfZ2ew6FlL8JB6d5hvXzWpRCf
xjCPcLnilU9OnYf12eNb2KVsPc2AskpVRPGQ7oYqVVT6hvkJfEEVVXWqAOYHyrV6lPVUsHtWvKut
0lqSqt4U06w+1Wn5Pg97+yHjbpReadnbtMqmSDA+XokhjYnJ/F3PjDtFqIwmg6tr13pYqjokuyDd
4pIF1xoN71lfT6d48MlNxYUsF3oShNNw3nldf50NRUL8hr0rmnqVqW5ZNRlt1o2n3I0XhG/dPAZr
1i5tUjdany+Q78Ow4xct75azoQtlpyZ72vSGRR2nYey3RQL0KTbhsIioEnyOysxO0SKoXvVzTa7a
btaRhhi6Yam6nQJiP6QNubAzzs8p5S5S3hBurelxwrr28+NPLhc1f7rQVDI1I9suSHtGWke97dMb
8U4bqioN3MFZrB/WeJPV2bYM4LS8zc5JUZkzRfpm1zA0yMbo8F2YnpZTESao7tJEhcvW8rA765zv
Rza1Y8QmM6+oIwME9qTqKBvGNgIPROye3uDIaaRp1ORRP9gg6pq+2//x5khaHA9WOxk2MDmDS9eK
FOPvqUP+cQ5DiTKjydYbmnRXME1XYcmGk4DgXaE1usgRPCBRdb8hZZ9ugpC9zfCFl3X3QaXa1ZQV
F2ac27OgavwTXjBPEo13uMHk1h9WdtLDx6wRqSTdwt2KwQJYtxQVu7pmfMtyJx9/MrpP45rN03lP
+crLB3chaIZ3+cD3Fr7+omvYicu6bpMVSEd5MatVwZcmbntLjnGYf3YVIQ8Cx0ai4e9spq/qGU2R
YWz+vV4Qjkg686hMfRBoCPVuXbVdtx1w0W2xGOZjVFWx8VxeSb6Mly6fRKw6htZTH3tlWL9H3XiP
W/cxI6M70xTUCuYG1CNB5bYREHhpXZEL5cy2ntrussj8Zu2363Ai7rLwYuS68LJU9aWhrEmy0Hbn
g0LdeTtrgDcl6XEemnCbdbla1UokAcvxFsNvRkTLXN1ZSMK7KU/JhoxpguwWzbiyUdgPshyy7HfO
cxN5/hhNLKhSGYxK/14O4fxh1dLOXPOhQ8lCrZd0Dz8WVQHSfRHBZThn90MPs1ctyxpXk9oIza7Q
UM8nj299EJA1tk35lnbhEpuqt7upLbuo7VsXqyBs1iycTTxMFITFyIYuyjMdrplIb5Ggdr94HSg9
P2PAooYl/mjQMcyyiuaWDZckmO22ZV0t2VINl16uqp0Ky3cD9/tL6/X9ZVCBdM8YKqQ3eLkcmG42
S4r4yVwYJZu8KoH6KTsZ22FazxrSddib/CTzmLPSe/jv48+P/xPG9FLgIplsr87LMcvix0dLXVHu
Wvaupc1wi3PXJUKMKwdTOqqW7HjNqrjOimlVgXiJU4HJMW1Ab8LqCNe6wCZq8eStarqAWoVktKry
1Mm0nMddOxftWvkzf9KeS6mkKMksYR0nA1nIHpROu1766m2TmuDCm5bgIiwFf8h0nx6fE6l60+ei
Og8gkUSBa1EUZkF7sQxFFbNGrzHpTNKMNb3RtoYi0vQJTUt3Fo5bgnmzyspylE0gzG6YOyD9Zdh6
TWV3BBkg2Hms5Nhoc502zRLhbMgj1el0pQIVRp5WVlY+ba7UFM+E4kuPGxHPSQXcLnPXZrC09fXS
2h2ktOEyX5ZuXYmwlXkuLuop1TJHo9noxoCEX2i/HsPltK1RfdEJdeL8vt9llZ8suarfV0Ox5UNC
yXAzm1ps2STaVSd4tbK2gUwsaHkaLAGXtVeble7mqxDKhT2sRnupzH1XY/9dwRYTk2kqz1tS1/FS
IXflcZ3FZlKfEB/b1ePHq5ZkW+U/qA83fuzxku2ahjRXWYE/2DkbdmGXtVd9pVZUhDyG8sauemEv
EEjSuB/ze7EgG/XsLM+X6azpfJn5UCJDVqnnyt0tOflER6uvKR+HRDMWqabnWzcPp+3QNjLAtdgH
ZWF3bQGpCwqQUulmpcbgfZZ3nazJWMjODOcG3IyTpUZYLtasS9peMkikW5Ao4ylxVstuKHYorLHk
Ipe6zoicChqR7CpnUa7ZBzblajMSAffMQCLWS5etBnFGxz6MbACl1mTCOK+qbI9CkKZlux91XtzM
3bB3g71w2IPFMroFyIKuphTZ2DbF2xwrvnNQXcsuK5Tkjlz5OX1LIepPALthKVf+lPIoL7uThs3Z
th6VzFfBUKN1Os97mnc2ERxXclqGjyF8j1JDElZC9kqXMGtelUy9t+qaIRqIHOvU28++l8AxrCkK
+mrY+W2QJ1k3zclSz2e+AMHMFi82KPePWc9WfdCZY8cLWYxNupoc39LQ00AN4XTaq8usx+mKhB6I
WOOBTCPeSU3FtLb2DJVIitqpizKoxog33IHeaxPaX01qsBBbn70c0dVQblOkd5hiF1kQd/FcoDhc
GsgCxeBJNM8fUIHyS1qtPVdKZi/BBAi2BFESEQtD6fV40SxuNdW0PumKetWRVGz97EGzoXWo+0Dq
0ZxBKQLZsCVT3J40GRqSjMctlPOxIYOJsim98o0XHnsLXqnadrEf9h+4CYOIV+V9P6tT5tvsdAJh
1k69WRGmGhmaOKtbHmUdWo6n8tMS1rGnNNoZulxrxe1xY8UQTwNwWDdNx9lc7vq5iFwFYRnMEO1C
T75M8/Ea984mPHwfQG6RbVaTSAdMHKfYvstLPUZD6GVRoUHGFG0gx/ZDS8MRniHNIR++h8oaWHL0
5JC5arWU8304F1M0jiiqEH7Lq2CM8jxrT7RX73skLsiIvJjQtD4u82qvinCftvgm6KiKR8vTdePy
sxwHPMmI/7kHEkk0GWa4L6i1Gb83lHQSMvzv2ewxmBPer+Z62VLhpSuWTmVs2LJt/G58qE2H3VyO
5664G/32NAvL6mwuPnooF2vQddNVZdAHdNND3B+H41RGejGRCR1dIa0gYptlt08HEk9pI+I+cJlk
xj/r+WR3Yq6NZPnyUYj52PlNmuDGidjPFN9O2CRzXc7g2EAJVXRRWfNiNehmSnRHL/EMBVqhOzmX
9EG/Gw502W1GjYvI1G0QBaVBp3kh9g7X1zwcmpXf0FNe9822BMOwHyCcaTs5qI3mpDQYnEYznyjV
TbsAqB75jSRsLOU4z/d5VqyJ4tOGdSyNUF1BEgnbE0cbKhsQkzn17AZcvpusYufzVC+roacoNja8
z+dR9nPDV8hVam2uA1LSSHfkg7Kolk2j/TjNgU7VDD6Lc9LNWGzreYmKYQiO0TKGkvjKjxWUmOVS
X6sCnjYtVVRTJ3ZhVQxQ4+ZtPPDcgdTfVtXQr6s6vzFeGl6FQyb9HLlLr1BjNPtdmIjq47gYJp0S
NPI12HbTXEgUFv3moSbKvcbKEQUw+TksksKLwBT2VqPQhVwWCOEQ6EhSnNYSQ/L2VXqZD9ly4jdN
Knk9HbcD8L/ukV0HoXdrlCkjEywy5E11UjqqwHIZlwjc088ZeAtxjbg96SYvCgqxs165QDagJ6li
6YWp/QsQVYh49haONV5MUMERW75bbHCRO19JOnEV86A161mAGhHUxEvOzN6VYMRWrmwiM0IxtfBl
vTQCzMAO7/TQ3NlwhNQIBRXE5Cxx39vIpG0tg8nmURb0xd4PxZiADKI27GJR9TWI5XI61t101yDm
AyE0myJQLl7qisVOnPK8YlIN5hPC/FLNlkuzgMT2qWKxsBX4QjDyiGMQdwjHE23mCCLERV0IsOqU
RNjCbxK7BSjCFHks8mozPPgRqa/buOhKmVkN3+QHo5xMs8d5io6XojgphoJt5hHmjLczPqaINxL8
CslaZba04+/BFLCSLB8cnop16ZX9qlPepiRBFTU83CiXVtHIlj4xS3Vc87S4NNZP6v5d4SsVVaN1
K7HwC5GCTFag46KJGB4LkkJ9yzMolRsM3Ih5VIyql7N2swTTrpRkwnVkEGBQuQqMb5zlCalyCcdG
nTSaDVEZZInxxjkaxXSMh6xc6wpKdCif41bMbdSjFuZgzn5vkdTDUH/sUgPr1iMrf8BNRLUNVzUo
9Glaqo1H3UaE4/vBiwvF7+esaiLeRzbX0hflxrbMRql/FSwaSpgxnyI84A2j1RzXvlg1eiSbnr8r
SZFF3FbwNMKtcwT6tddLNDbZIMUcpis/Z2sCxsJlUM8XKu9Awha4iCsfKIGYnMdLClw2Zonu871i
zRTpIu2kGMFi5w2kIoFsovJpiTpLaaQc5G7f6zaFg5qltgzyGEMOArsvYlz7CTKtiPw51cck5RsM
LqDva3AgYbshE026zQcla67LmxEHK9gYaiNR0nqNdFPEo7Z9vHQSo7Het25NMHarsQLUpyqMoShw
J2AN+XuwhdsBiDQjxK54AW4wQ/W2EzpLAjy9m0NI8LUB7PpWSyqgRMtsFs91kMUCLZBSiL9bWD7G
iPZd0mJQRkVP5oSDrB0xrApRixUuWw58amtIcMMQlw9R6ZtqSgQbPpBqOGGk/GAy162s8WAE3EKo
NGyvmY2rAfYchH/VzZit4HhzDwsuapdUR8QtieYPhAamOSMuHqkYorbqXJS/87n+iLygj7Osu67m
4Krrm7fa9Kk0g6kTKJJiPsMM8yXAx8pGnkcUpIZ0zyA/rEQ6HYtuDI6ZGSBjcmOTnKOPcMQ3jZsW
q8T5D7IOgc2tWHHVDekKxKkvcz/09kUHtcMCOkiaUlBZiyJpx26JeCYGOWVzzIAdgPwV1FrTBNap
WKQLsIq7ybSyMs1O5OTG02kgy3rxQLoFZl8hGs29ITH2egsJKPC2gwaOEwzDGpr7EzfpIvJVSeAB
Ay9KKeTUKlOJyF0RQZyiVYGgjzfc0DDvtlrBuuILTkbsithVUOo2gwQ960cB9D92GWj5YjQwwfmw
talTcgFZvXOVPXWoAwnJ6QCbOXD3xXpLwqclqZA6BaUPdiADah+DFFxDm0UVEN+4QCbs+HFNwcCp
66kGX9fBHTofSlkds3p+34jxHNXgrijwdMGJ4Rduns60KLYZRz0UO6RJQG/OqbcuiQ5kXbC9n/Yn
sEnAgdIKtxZZ7SRn2SR92JlaYX9hp2DjJ1DOXsOJ1QX8NMglEEpN461hM62NmwBcEqj33NajFoqL
Nq+BfpS/NaVvo65QLHKtMCe4XswJD9IJhDkQYDuGx2ph7fHYdy1ImD7GaQClGEmnJLdCxAVqw1Wp
JonavNyyrnnfwPzsJ9pvCq43qWfsOvM02U/FEg1zlW9bV8cKN++7qZ23uPMKWfsVLHpUKenhLZSR
81vaMh4HNaYRh/Iy7YGA3aC8cygvs+OCW71irhRyCJLAU/iUmGJjw3mQrb/0EvaSzif/vFgmLnvX
fVb+1MvO16ecqLjn40ePt6dQHMSoTkD2noYCkp8e7K1DuE9aQU9BaMhptquw2+ue/e6a+jYo9Cyn
lT+mXC4uyXVwN83QRMvqWPjzRvTjpp+BqX173Tf8DtTYZQG1JyT2ofTvU3esYWfgfQ0B7ihLhBre
Op4iyVWwa6qmA6UAD9lM5hq2eLAMXCD9cW6iCS0YknLwPp+LQLYY6mOe3/dVfjk3ZIfzyE/NaZ3y
ZJhLsJXDHHYyBznU4E36d/XIProBw7alyq3EqQW/1lzOd8EE66kqp3e4mv0IJMN156Bs4fOGzCWO
oIqfY+JXcQ66TPoVPGYR4k+aTeAn4muwwCDugMeHqknUmJpo9HSVaB8Gmc86Hh0koa7x43nucTQE
dRqDadIU6KazE/j76GFhZGfsfLCm3qapdXIo00HSvLzugu7Mqy7ytAZlO7at7MKcr3Ix8E3aoKuy
MG/LwAMreapP2yJ1USuyBaQflBW911KJmGOxSru7ouneBlkF9m81PCQ/BrwyXKWmaPeceMca9/4K
fpmWQiIZYA8FU7fqvZJEA7fb0WkFJR7+HGY+fjBcFomCOBjdqoANNddOCLa/CtgfZkEP7rcC6hhU
0oU+l9nEPoLWmVat/gjbSQkdBTsL7hx/cFr8jm002PLxnBUJHElAkWpBl3rBQ37NT3tQsZt8hD04
A9lFTmEKbF+CNC/DKT3NKnvfLenGn9zeQ9MqH/nbDvxzGE/dypKOviyKVABVp22keRdNlVWnqSY2
QUBgF3WT8lifz8j2+1L1fN1A324mK3jaamcsjv8XU2fWHCmubeFfRASDEOiVIedM21meql6Icg1o
AIEAgeDXn5V14sa5L9muLnc7E5D23mt9S/aF+bFUXrEu6fjkj2GdOdL8WXzICb76WWE8RXPuPnvM
p1k6UqgY8OnLaiTtYYFWXjDR5nIS7jpAC89riqG8izbY8uF6bsfK+6gitUuiET1Y5YlTTJcPssxn
lqx95nVc7LiCBGyi6b6Got95wVTnMrYim2DBXsb5DbW8PoxduptEppLpaxrFG3VE3X2N+aqu1bsZ
l2W/he86lf6Tz9cGveqAIjnimjTccUw5TuwSUCDYJew7Nxhfq3l9gpot9hv/SQboqXZQKl/5kEVw
IRJtMBNViyhgGOMhC0dziWhUtHFbpnNJxbR8+TLMI0ggWVMzWuiBf6tCLJyxl3OG651+S5Lm95iC
JTDN9imb6kzVlkKxPafdKYSsmPlTcnGh/HRrBDl4+DY1sV+Egdp1wnjPZBNdNlq04WSt7mNo5/PQ
6XsXwgBgY6pzNWQDVmm+zu1y4s7tSTBh/B8jSARd1+68vlvRqC+YBJU9gR6RhYnxYCE12+a49CdG
W6h+wXKbE/9E7VvSdcsuUFucEZpi86wZlIUUzdI8FdNQJxl2LLkzkFRSC+oClnFhsP2Sqv/58Bkr
8hnVvTggVlFlaz3uNuJ9mMRVmQqbR5sYFuB2/k6cdYd29d5CndwaO9dnmO5LpjVGBN1ET4N3jaw9
Gevv6jnNTO/8YhySsq/SnW511sPzy2iC0aNN6tfKVp9Nwh8dc/W3hiyzhKjz87Rkg4edJUan6gcv
7Rx/dmRDLVLE5Th+qPBs3KMBkOjUIZ9VLN6twQDS5qXqWFjKAJsQbu59xWlCaF7kd5qg98c7Zvlc
aVyIe6eiJgPR80lG6Jb0GggyZdQoaGURVKxNH1LTL8WyLjEkiWUXTumH8qdfjRneVdoDJxjH/Qjp
KHdpOO4X0T/rRhZOTG0hKonJYkZ34hZ1nmf5Sqvxjp40r5w3ZcaPq90Ev24396V+zE+RonwXhjO6
uAhO37KEpZZaox1J24wNwB/CKJmLUGp4nsR2ZccancUTieHeASayKlqe6l5DHZMbbtfawUCDJqOx
6bpNqks0ylunjcj9NcldMkeZc70pYPZmCtJqVrkeJx5lZKnmvE7mZtf4pljZB+fJS1Kx4NBBkoAs
YSWE2Q5NpqRLxpbqPAThNwAQ9an14FSSpn5lGMaKOKZgBtahZAQmXzDxMBedPIommrMaIA7WL8ln
f0wKfMym8LHNXwMIex6HjKtGKI1L2rnnXo/72lX3LelxkUy7k70CJQO5mgVi+/B27QjSBJpfMPIk
xzhyH73kBw2nv9gakhybZJPPkLQy1gafDXTlPJ60KqU8Bwl8ZRdkkQghJfmvaxLsuQcpgK5E7dLG
fm+2+RI3pnpa1qyVK7tACNUoVVtVdChXRGWiqraT+Ar7Jtj3cfeXzqFEQfOr0rj6xWJLHBv4qyxp
SDZNj9GF+keeonuFI5oBZkv3VAnsm+0p8LZDE4u/dYQq7AtIcFWw5IvE7iQwijk+0cPWjw6TKxa/
aecmj7beYuqAl1I9L2H1NQ/wy5IOMpqmQAKaelv39bj8kL4u7QK3L43NdGo2dR7Xpi0pHoeTs+7U
bSQ8SSKqvaxU1q10nyQ1mpTVYfYPf1rPYqH5zXtFqyCH4rfUXUHn8Wg03sk6/QIBN0OXYDFkX/vG
sTLiAF1eEq7hNYyaCy86Ff9o4Ey/89Y8m7G12RL4ZC8hXJZGOlbYaAa94tO9cgIWYYKNRiXhre6C
R2/8PY48fZyfq0nJ/QqNK3PT8IqOn6BQ0xl3gw45JeCpepJEMJgc/mfau9U+e1KxG/fRdkkwS5Z1
y4Bc8b8dnKUxZJAMIi8bh4l808Sck0SiNuKfbjPoYkZeDMPw4ZkGkxjpp2yCfeTN7XSK14HumW6+
xVy+KNUmaJngjsJlKZe0D8qATd5uO2+Q5NM2hSnWSbAWEla6BZYzMDViDupoPlVCncb2Ax2UPttl
PrXEdwWFiYrFK3fb4h07s/2Mu3nJah9N+5bBxMnqlrSfaoQPrMIbJnozs2uD4TGg9S/ej6iBnisr
CvxAoO4VdgjEDi52lTGegoTqCZ7IFo0K+YORuxgDKPiQQjrvxdBPWQcU3CAoj8lu8ZOrmz0luOi+
qHZsiCGa0W+8hSBEk74rHxwfm/R48C0q+QocZEy916mqmjJl3Vyu6cJzTKi66JvhT98YSGnGZqKG
q8igSOPbP4Mp7cpAedveprNX9h0gCCmWIoXfexxee8X7a9izo2qGoWhs0GR4mrCZ/Jwb/Zw6suR6
XjBsDZjlFcVqg4RZshgrRY0ctIZ2dB9zcwUX5l2W9NOMpr6EaoD2UdVNrox9ahZwHIz+bkednJJh
/Fmzb7wbZQasND01A/Wvsd++bwOeSxGnC/gMPt8Iq1/4AIVj9K3/KcP23YvDQ9P33Z5NcHz7Z4K+
K1+6ZcvQLf9WuuCGfowekJQJnQdJ41PYb2dfxfJiMadz+1XHNRq5CgCc4PhqrMTvds0lG2RWU9pj
MJ/PqD+XRtOp8BX2ajEOebySvwNP+ZE3W13C9cgN63MvFvNNx/HBma4pa7s8D34ls4S22y5xXnBg
Q3Xu7TIciXawMkEARPGTnlbv56ogkaU1+inVxvWLY3uRYruHQeyf1CDmEx/qqoycK+2UnMOEnVob
ZN0cAowg4wfV0I63bsq9bboBgtv1bRfttBVRkdbGhyataT5rKMJBiqHXJzOHouXrlwCIThZQTbOI
LhMUJ283eBg7VBPxknB2nRJs5ZFXb4Vo22wcE5NZ7YmjTr8bWIznaU2OUYzxqg+5KzrZlXTz/jZS
PAcr3y94sHe+GQ9yg8/WLQZrY2tKyGdRNrmAZ1sYmyP8+nxbNoeLmIKI6+rdNJx75X5gu0rzuQlf
NDOoA0qpXdPFUaFMGl7HUd1UM+GtTjsby8MSiwZzLdqAyIfcSyuUdomedpwanq9OXWQbuh2UhKoY
31ZJX1fWfK1BPWbUxtcISl4BzAm0FDTifH6osp4aN4j7mUvS6cjj9c3vdusAa07VArp4yrIqLUcN
5LCR3pcOJM97TuHEYqTjhqErWNMRetTJKQEiokl6LHT3wr3pGb5xuA+N/Cm29IlBdoJEU0OtDeE9
2+7eEXsdrRJF5BvAJw2UU+p/OSef187ziwUTH8BijIN+1GdcrqKofHvdCPrQmg033/PPvrSnhBPY
VyxsL15c3UBK3SNe7ztF0XbR7dPiRnfc9zP2mTxm2aG0xrMZ8aLkquksCkAbQxE8RtVpVO/TtN1M
Y4qugyYVLsObt51Gy9+xTYxZOoTlBAvxpEeh0CZZUjofm5Wwab4MV0LYqXGwbUc5oIyt1ynovwsv
uoim7UsYfq/bLPWJmOFsV8mOVCW/DZHg4QI0ui208mxuEz8HIDKCDLMfNFwxqRrUXylSnneDA5JX
ga+po/mofcjiQnlLxinbA60EXuyRexxfmqSqs3WrIP729tCN7cFXPfYkYFsHzL95BdYs4y4ay4UC
7fHXdsjgkpiMiO459ptDOrCfaM62bKE9g0vSAjZC05XVBnUg2Px+15IEtp6384hPi0GvW2ZJ+Keh
wjuIAXzhwL4v5sGePZRTkN+6JJieLKA8DQ4GxUjDkW4t6lTiPQ802FMHDJJvDH0j6hgQglMEGQly
o3ceyfBR1wwPLavRpibpcd0o5BNwMCJeG6BA1VHUSwGcXmC+QH/WsomDtYwPET+kDVDF1ni/Op64
rAv7vZPxGeJOhUkAFc2Aqs+WpXsKIHtWQrPcdnG/kxAHziIV77j5GuqXz8twJvclplmgnZ9DJSd5
DPQB40dRVdh5ZdfILHAN38McrQqY4bl0hsE+F1ikpD23yzW2wAHo9qcVwRX78VoYwJlYAz/UmHxM
8ZZXaR0ducVsOQWyrEdj0LW36AD5t5TUfZH2+lfaxs+iJ6SYR5hOZgWIpKKb8eTLPG39ji0CtiOB
Ctl4m9pD4ml97281avoMRTYwyb6FXdp4aKQnKMLB3MGdyrexim+p38ZZq+A1t6gcE5/azJPVsF/1
iAYRPFRYzVjwSXiR8SKLidY7THCvQZv+3GzzBxaMzCZPWxAkTQGK+4Q5iuTdEiW5X+vfZqCvievh
IUd4AGF67jn/yQhQBGF9OPlNOmEbqu1B0qhMA8hyW9s/QQaf19jsh6YF2xNVAF2Vm8o/Ngp3iR7J
fqIB3IrUktymUmUhVER4PxAjmD+g1DBdysdyJcbgtkFSo1VfAj9HDZ2rfErwnokY32i9DGXCsXsb
uOveUr3IMABt9WhOSfo1RO7CH+MqA0FdJnY7dP5wVlvzV5go2Y3LtNum88irG++BTANx+a1tt4ef
+R2NGRClZSlmojU6yBFqmnlxUn7VD60A5ajJVhBNRTUYOC/sFgrMrcB+4PuorS2ZExLKf/+hIDP6
FdG7eIA8Xte2tBFbcz0RMAph1x7I/FENoirBa3eZ6hbUIKYPTdSdnUBb2sJAmhJ/LqraTFlrw4ui
y73zE1v207BmnTXfVwY7ql89l0VsunjITowedE8vQuMz03cDkxwW2afif8PJ1YdlQUmf+dc6bl2u
EoQroqT6hYUY7yvBIBA2g5f1IF0yb1V/TZ94Be/oviXzU5d6BbDbs9f47c7F9o6SgY1OPW4XCQra
R7/WhINqSbGgZxDojjjQHkdvfnjPdntrkT7NuFl4FnP+uRLS5/0woSsLSrj0L1PI/1junTdkWECi
JH91ksUDHgQ7WQDGpAOrEGKcdygOBWxflpGHiOzrX0S/DO8t+QOY6W1Y/AtdoHE4HQM0TuufsPQW
xsHRSvtjnRhaVdcAtTdKAH5nYzEvCo6GrDLOIlXIiIKpVWdIUGVdpVg0Q/yTcbSaiCMd5Ep5nnri
2j4E8UnLYLdMdsBdcn/VzEHFVeozbWp62CUb3nDsBoZBKc06Zr5w0uX3cai9vY4c2oueldIBWeso
/VIwj3Yz3T42A07AQeXyWhCwg5MdOqTgp3XTUwUUMRiS4Rj3oK4gA/VQwfh7ZYddAPKp8LA+xwr2
i13du51hoyFaMpZ3IM6fOqhY1sSJ2hkHdi9xkF1Xn5ygxYubkN49dKKIsaCzjdnq458fPnrrt2By
PxrbJlkgk6b07fAH7v87rlpTTOBvcooGGn8nZRb7XYVYQxvkuXvvI/bEZHDjiUp2mkG+03187KIg
hCmIBzDq/Ga/UQy0sHj7AtvuyathcqFvDdHMdLADfGxs28yPoZLvWuGJ4KyfC5ESm/noTPYj3g+a
Q543K/1kjadyh92vm/1XPXS/ZxTwoq7TlyHEmG7Z8v7YarP1mkbqYUbEqIrwdqJk+ghJz8sgnZ59
mY1pdw8n6Gu21d+9zgIZnu3vbcDQtYVNtzfYaq6d6c7blnjZ4hFX9JFFYd3CrOqsy2Z7k2n9l9bD
F9TC+2L9DesebPEQbVXmtZF3MFc/kg9puFLFGlMHw1eWiQOWpCYfZaQjX3HwunQUlTsZX+Bo2by1
y12k+5jQ+pKmdFdhJgeKjfFOaZ5Vi35LEvccjjHfp1OVD4M4LxbEtVYcS8VviibZSuV9tFp/S7sg
geq8Ye5Zsforc5bbCkYmKkmCT2BabKvGXHRdP2DLhmN+mg5Drc5sQFPcR+Eh7M0CrAwz5cgMy1io
c6AEz/4KtAb288nHtd9aevKpq3dMC6jsATTfyJi3cYi+QIFha+UMtX/Q8F9buEYUXkTFsK8J2Raw
giCdeqHL3Nh5eSvMZQYth9S0PXpseVhEsGCG4MUpxXPWcrn3MYcEUth9jfY/tzW9c+2gW1SYITqa
PGuw94SEssAxm5gqmHmDAA/NdMOynumXmQzmCTcAyzPBK5IC6DKkLAYl74hk3QWeIvTvA1TE7bUK
o3Lu4xoFFuoJUkrXBR5yNlfoL7YOUoNR9afZON0tbruJXr53qoQ/2hyR59lvcN3OQxqe/ACSG0VO
Ab0KiitNzbmdZLF6W5tJF8hHgErko936Ikya4YwIYwdNaX7qgfXvAI1j+/NOo0H3FPvra4j74icO
MK8zQd7Vur49eOguAfk6GPa0pR6aGNTBGRPUygH0o2yPJLJZoGAHhRgombZfQbTR/ZIqnbsVWPyM
LhSlvfHBXa+1nyMX+cPUVuTS05C9VRfnXgIcQAb2mEJnOtHYv5K6gGAN796wtlgk/6IR8Jb+MVgN
4fQ8BRi6UtiTWbWFumhHuFZTf0ki9z1M3HKwyLnN9bQedWw+TdXeaMPqcrMaffMOzV6yBteezHaX
ehJBQhmUcm1UDlTEIaQy/OgfZD8Y39zymmQ0HvtdJ23OU1s0bC3DrV1Pm34nkV52s8SFRtTgmQ50
3qtkHosIhxMh3YP4UvsWp9u3cTEAAFP84M0f8h5DHIDG5DivywET9OtEwm/bNtT5ptDodNP0Ma1s
78TwJAzyHCgJZbUE7zyeP2ZjYNv5XuZqrz8aCn9pnusi4cl7ErZ/Odm+QyPnuVDTremWp7SSOXaK
docIUZWneCAzz+EmGJDvcRDkFZq23F/QyJrhVA32I07i+QoqguXbBN0jTeY8IN2ha7eoDBlZQEaN
IuejuM9gh/H3a5k2PvpUZERTtBDZSmxBsdNnPboDtGTuA50UAmMoZH2Najr7gLclgnN77VZgksFf
GG/YpoQCqEU+XDBkHo0kIKnlHgiInZCL9KWN2GFhN2+Ax0Ut0nf+F2/0C1Wkhs4MlXE2KhvWYc09
WIZl1XVeNjTeB0W6aUeS7otxtNdRKq88NUfTReTCIKYcYgfrfyM8cyjGkJBYmyeGockn16UCZj8N
FpBgS3PKKDoNigeoRxebyCCbR4yqNsYCmzsioJPSAEoWooETUCK0q1t/0AAJam+B+wTGJAcG8yua
0pu0eKQpeaiMZ0iLPANiCRAN6GmRGDTK3VjTffOo2kgVqhxQKDSIdEH3vgCBiBQ0921kD/j4Ge6N
yCpod3nK2I55YZjNQQvt1f5yyLDutNd/Re2MIv8X50iq3B8Dng8VJwjPCq+UCbfQ9dE6Pdrn1sOs
5Dk4GVaKU9oz+GDNCt2X/EKMxbu2o7uumN8P4PXfYNzAWErKaVKAE5tnvow3PsXoAv28b90N4ZTm
RW3iZdWSnKJefpu9m2Punti1wwQkzlytbbHqao+ZITn2nfhcALccnRrKdlDXVW14TAfu78BbJGe/
k9V+JaOXdQ+kx4s+VMj1Hu3mvtdTiYDhZYWn3IwYefv41gBsLGPF32aqGPZVaDLxe4xU2L5psF8z
UedpvdRIzrknAbQTm1H/NYPQnGosR7oVQwWwMqbyIOpgLghiihlpDRa6aO8tj+EFS0TZePJDNtGB
qHaFEATca023q1uiObfOfSX9vqLpfK6b+rRATH88+3ciavECJQjrLz1qdxHU7ptEDruKQbCx8t1t
YizTJZMhSfPappfIAa5q0u44z8BsYFqWnM/2krbj3pOt3CdIsgE0TfJ0FPgiaOpvNXjyla6FX/Ei
hdQP8Z23p7V7E5v1YPXRItXcXFZAgIHlUeEN/wLbT30V6D2J8Vkn/wy+R5eUygk6nyrFWKED3SDH
ur49cqIP+B4MkXIesi6JoNM86GLjDNk1AYq9TNOrQbf+wGLIqX/YAv1sXxQHMQsz9eGWmkxgD8hm
D0GJaMzFiiwO4IoQvWsQZdZWPzT4n5x49DtCLwzQuGN/k7iN3ifYa5FMCrOs8b6xwAfEtl49K55b
n0DdGYSfYRk+ORtnLmplPqeTv2NJ/a1tFD1GPfqbLsI5kSnkhsD3dgEhBsiROLbIipbSlKGbumI/
IGZQLtowrDtrMg8zhvJ3bS1P3iSem40JVEf58Ctxw1KKC404WHDr+p/+Ev9uIoSWJSRSryLNGe8J
bGUc6gOFgo8hH4GUFEKA8w9j2M9nkCd7zfQvg7T60Q1RWZPgn4L5C8mJ+4QObzeitOY+GuzYsz/7
pNjmh7c+JCOwZheUM/PADjs0yAE0kmxtX+GjIaf/8DLNOnwNbQcYlIEtiQy6k6htyknIPg/WrzTE
0CWQjcoMqAS4Cev3uB80oK7BQMBTp8r2AE1i/xCjaHcTkh0dRPByjNmQyw0+o+zQnsWNqM4tOk1E
8oEAc6/oggkTGIMCC5gw2usl2OHAgTpjYw90EMcs7bxu220jKkM/GcSVxmaGbUZV3iX4YRFaqhC8
aeh3P/HTSC3Rl2wKw6w7+GxEQmddMC3ip2VBJK7ItjQ9mMZQhb+92nT5WJ00Nh08a9vej547qH3Q
l6wowFAsu97yNzvQv1yZZwAYvpOA5L15uG0cpwdgV/AWAKbMnc2CGUIMCCKRko+wNShXPnyd6eqP
4fd+xsPj49s2aS9BZS+rFw5PjecTCNBoxdQ0fAZdGpUDE1dIygm4KbuipoNsdK8Ber0cOD/PvNTc
Q9gN+4okIC8UeUU674+MCD8S5KYwC4f7NYS4DjEV6cNlSZ+kis4M8v8BiYfvHtAx4ERpKG8KMkie
roEpfcXVrQ5g2TrFnwOvjsnB04i2DI/U6EZSmjEKVUWNA3/SFKVG1Wwfzx3uK1P6ZZmRFZlm/2vG
oAnxiJ9Am/Q5sRUAXmJelipN0T2pl45M18qt5txX09ijwKyvlhgP7j70EVi1J5RYc/AqD5kScEJr
MJ2bhncnpj04SHW4aST0JlZjYG1jnEUi/7QqEceYbe4xUapDFAMv0NN8x9QzAAtYdI7UvPhh1DJl
20LcE0U4/aam6AeBLa6bC57l5piq4Re4wPq4xu4SV8x7hofx1VOHSM3jT3M852scsnOnev86Clbv
ZijbFYyVw4RAu3ELoMm4B5o1QMbhAG5LKCAgFJVcy3nz9GnqujEEyVk3ByDxbAcXY80DZbpb9Hj5
99Uc+PVpmKvr//794JF2jyB+c5BXTFnjN0MR8dlA8OcW4EsACOdOHEgi5bv9OBOw/FNY76EnjzgK
gFXHZhr43jB0D6DQEVHFkRBFG4T2GUBhiugrvg/JIzguSv4cWRyWaPmD0oNImiFukyKlKKqDP6Hn
dqk74oSEAuu5/QL1j70OAJzyNH1d2w28fPSYv8ckfg01+zEI8eh/wu09wm9Tgc6lxI3ofnvX2N0W
0U53sST0LUz3/1A+2JviJcKxHP/+ky4N0suysgm6LH4PFM402Id9rE9JDAoxGHT09v/+iLJ380zy
PthwfmmHY1QH+h4/XgB0dEfAPl8+QIloteRW+Wl3jtZlP9cOmFrAztaj9c22U3KbowiHYrhqp0Fh
nivNyFGF/murtohmvE1PC9dg8bekubKJ5MIE8TnYqviMFY8L67DviiZJzv97cbNKz7NMAXUlYiuR
mYBGmZLpiFAeuWtl6S1I6IGZNsx1OywHQXXz1iPdrioX3d3iN284UOVG1BI9sbThNxrO72bFjae+
DQ7D5Ll7jJNYXnT1odbN3cc1bnLSunG3hjK5emGHSC/CHOOc3vu4rXp0+tXvAKs3JU17Ijhe5qg2
FWeJSZvdRpOpxCHu1SF+oEwJuJFyQndykI0y33uJQpgO7QcCZqduZvFeIehRtFwE3wXC4lmnW+xS
iJlmK37NE/i6Ed6VGF+aKP317wwNAHqPmO+bUB2CqjikIEGQGNL/yoBcqjDWB8MDebAT8S//XiY8
RP/96t8fA1gAmRD9IYAYdvAWxoBCgURm7fzGVl5fUwa3Kwb6UFgyxsD3fLVDNMIHTEOX99AMAky0
NUdKppLb3p7bKDbX/70kFR5qbR6fVx8DnDMKRuT/XuoHnrow/zqAGz7qfxF5kLEjRiOcZkBJxHME
qVaMAohYNss0XcAslRZoyU0J+/i4/ZnWsBwzv0OQKGYgxoFGNfxC2/GASHp9IJGJT97Ig7T89+Us
dN4iT5uPDAdGBEunVmyCKBAxjmMZ+/FlbYDf6X5tT8vjnBaPVl84Rajf4/dMBOd02YKz9D7DHicn
lGxeqjcUdi/DWp5eMLCBY5GPw4KAVPWXeD2vldaF70Gc9V3o512s1VMSQTvb4DkEqDb/nAQjplOL
tPLOb/oLwHr7J4zia9IS+tL522cXrn0OSce/p9jfgKenZes2bx/GtwT5oXd8OItIhlsuMbTcVpKP
QFkfmdUGcQnPgjs2UE5TzX66hYtzjNg4zIUVVmEV7mYt1uOMCAHaBo4xpu27R4rliKN+gNu5gDz1
vU4PYYtOvEWsL090C/7ucR3+vdQ+EBxr3G4kPtqPR1h4DukVRH14JI8MeF1BoxUC8bwg2Ma8QV5l
p6bv/90sGqQHNqdQ4GXzDgcGOsHjFBgDoqDwt37O/915fxttNktBcQsjAP6IEpkzvKthPIRD8K6Q
TIL5FbXPMBpJqbEk0RFRUygXISOu9FV6kpep4+7sI3eTLw/FdYQ9C9SEncH6VucgROp1k9oVMvQR
EVb2DoCcAzKL6zuIuaNzNQo429prx70gZ14izh6oisUmIquHfU9vdAiGl/++LF3/JJIO+LBegACY
5wUayLMcNh96tmD7cdu+055Ghymu9D5E6welLHluxwRIr28XEMNbf9kW2WEnc0fZR807bhQ/1aHH
d8gEtIfGBKclivz3grRTfK6F2bK0q+TFdYMBrki+q36BQEijBb4TfR1oPb/1ySALuqGvnEj0EYgB
WUGUVKLjeY8jBbpv+IUSr//h7Ex33Na27fwu+R2ecHGRiyQQBIj6XipV7z+EmzL7vufT56N8c3f2
ubgnSIANwSqXbW2VuDjnmGN8c54shI3Wvtkxcm/fpXhekvRDDlKt6rpI9lYTvYVyAgExGs+V6MNL
wofIh/fyY0rMW4Rcu/cF0x0n7uN3kxprrY11tsEmt/SnKTnKyUloRB1ivRB2cJrz1Cmdcjf1zc4c
5DIHtrLvJ3og7O6c2jkZmTbrCFGNxiqGTn/LSxNNuK8rxNuy2rY4wS8JJs8LIRJeS6v/AmE1rYkh
YHShRVgxMk9PVVDgS7JrY/HAMcWJ49+Q9UiUInRtJ2u0XqpwUEvHIbaVjml8KrXU3VahTamUDkcT
ANeay5GhVtSMl9h5I7zYnzPd0pZJj000jTVx4iqs3eCt0XPtTCHavUitpakunrrRMdYIRtQmKrAI
9Yx9vBvaWiwfH3uRTC3Dtea7pTXWsxn96luKXwthusB0Ad2HrJyBEZJzIiAml0Y0unl0LmfAAzlU
4/jn8InBL7Qzrgjh8AXRFSnR62vcOEF+NQWu81zqCxxg4zeF5cOQbrKu5lZiaOFETZR2Bz6aice3
tIJ5TL8P0li/ZVrzSyTYsgpfilMV5joVY2U9G2V8DkheY8wC22ASXbVLi7SHO8QHsAHZbYqCZK3h
sMHpT9DAEs1vu5B4sfi/PI96lp5biBG7KpX3ziB2VFcZeaG8845BL/ehSh4xZIS8DpiJcnToMLlF
GZ+5hGhVuO5Dov85HpMFETJj9fjBek53l3pPDr5Mp6OnRrklPJlSpdlyzYHtESByaYGDVjsFcszm
wwEZVK/H02BSgUXKwzJRFz9rg5u8TxPwOKFazsINFfBvQ4TuKogccCWTTdagcby9CDJtSeJooiju
CUCMNUHsIPz0IVw85z4CNsWfvbfpT5Z6JwXMBx60NJpHwpzQ0b3DlHR1apeGi6NPc2VCUlxYK5Ek
+mFIUMgLqGpDALhCIAk+Dv8xmOKlVXMdOAlWC99txfHxMBgj/bebZogwLmVyLELm9JVmbQOz/8DD
QTisCjhDXAs6UtDgZWbD2CFglLge1TCd+vlhaJz60CB1Wh50BvpoezxEs6QXy+ii0O6URk3kMxm6
cqOvF4OuqkMRpR8JjLIz6ZLskOH1WdRS6VykQYpWV3bcZHFQWKT9tkldT5cxn8vo3r8B+3G3uS/M
P71PDQHuNQN+MYca34AbWOdOqPopm3aVovp7HDlDUB+stinXmUiu3ug1e0v2CINBNVz0PsJPzFG0
bRrH2Wr4XvXFrB4jhzGK8dJ41cZi3LV+cSrxA9yxgGvLgu/a+hIfepVlapuVapGwxRUjfNSc3EH1
9GLJc8rBsyLQ1L9R0JSbpJoC1CkFS6cbT4RdtG3h1daGAIh97xwOiCmee3orpNlUwUopI9waiVo1
Xrczqy64Zx71Q026OI/s5VSG1amuzGAjZ/rFn1c+hP23YT4Bse/eJsugxhxpcEBHBIB25hJPwx5c
RoTcsqoYVvp8yQiCHLtkfiqTLtiOWlgusZp4R35R4lmPV1WZRWAvcDULq26p+HLYZbWHd7NBFAx1
A5uGP21Vgemb5HN8YuwZ7f0ye89NhMohcOQhSlV04m+k/S0L86Lbibeyk2YgDJS+OSTldqQFE1p/
MDjOiHO+8Cb/HEHwclVy6vrPfmrtq5WjX+golT5BvevjmrONQqwiu7HPXm9mh0A3XqvIOPTaoL/3
GKo2TWs+E6KtriZKtQEr90w4F3FsxtuoJE1WZZnPLl6yIikOZJH639JphOHkJtPO0UuuVC5YBMFo
OD1+VQenQf2Ys0CT8sMrqS91E5SlNxXj6iuz45B4ApvP//4y9jjATGDXkiGljR+sdRRX6aFNunjR
Sytfjbq21UMlL6phMEanIHdR58qbqMvNSHN2RkXb1mVUnKKZmUcEwTvaVbsz7YqSB7bFKuuqGLye
H581PIIcZ6tJjupFzzvnSOhHLUN07M+xs1fc69apm6knB1V62zaEBSpVFMwrQ+80Wm15NKaquzlR
nu4davmF6Pzu9ngohTz7evqlJ9OTmdrMvCkuXTHcEm/yjt1Yw6GycNq4Y3EMVXPMIys7VlHrPlmq
3zxuBv1Ulqs/n9U2Nz9gm10NjY+DaOL4pbRsfhi+4azwAptb+J/xXrqWtRoAQOFrHqETVe3SKXrr
aLQJZJ2Bq3oi+3TMC8HI3K0p/qDnYZc0snuUT9on6iczC0v5W5VN0dJLCVOVVTQnqSr/8nhQUviX
xjfHQxVXe4au+iovKuguUQ/3M5QDZg0j0p648qglYu8O7p3oeYvXN7enkoEhmemoFNNK811trXVh
fJfmSwIwDoe34n4ILahhSro1cgcxpShjSujYFMdWMPKJBPfqCtFpjILc2wSjpjY2h/YimD/TZGAB
N4DAWCvKjsqv6sMUDslpmB9Um3xyKAzccsL4WNh5uXGLiXA3PoyXkaqhtVpGpINTb4q+dXfEbp5U
Lbxja9ABmlivDzXZ00U4/0tyNuGVdvktAzR3tGQbPIekzZelkQa7rusA2WCe2mIZwpmr2+TYkZo2
NgggrK8yufXKvHR+Yq2twB03lVcnN1eoywMEFXdDuwk7fTyGLaatPDTtbRMzE1BJDWOtyt7Ktuz9
vWUVDr6KLl+mTZIfMYn5q86d+qVG77Qo2qbbFCinWW6klzS1uidiT8V2RsNgHTLOXmg9IfHUz3JC
ywij5IvSt/+MySb1WpIAxHO5s0JT0sRI72Uk5UH07u9olNWpCUqbxAVzK+a70z7zcJqllQhWYnTK
m1nr9lYnn3moVADsYvQlyru21KIsvWae5ay0yADYVTnO4vHSWwRtZMokWD2eErDhRMsCdN4GawUG
pHhlZTSGrSLWxGs6kzlGbjfcVd5b5jEWdk5+WmKFVRreaU/CTbU9eeHYBf1QAlvsUmK20aDVt66B
KCZ9kh5F475Jk7KiodtbicnBnTA76pfSqNSJck2dLOmF+yFIn1WZ72LPDW9TJvwX2QfcgOpI24oE
y2AupuqoB025CQKLebyjVq1uhB+4SAFTYNC8jIP2PVK1tk4tK7v1drB9HKga2MlYqB4B4qnwff2o
7Ck+aYE6Y3Wf9dT5/zIkdGJxT1lpAmPI1Mr65UFXKpN97w7mBVKSecILBmfCNv2zaYTM9l2mxbhS
m3K8mSqW19j59CyN6qXql7ahqV0SthchUhSrhn+DACFDF7oXJBUpD2N9LNJIgY7UW0IWT3rbMQWd
VS26lgWKiXYRbfPsFl7MgWl91Gqc9lZA6pi/sWNQvqev9VZ/Gi0jq5YTQgHpF9ffVk4yezbdtN8J
5pbHwXC4qXFOIyaDa5TTt3ECq/HAQLWGeyuk7h9TzwoOKqFU92u1N/zkq2y7lW9F+KRByNZrK4k7
Bra5ezW8MDq7oQ6Ag9a3MjrADOa0q11cORjj81VP63J4cNuUtD/LqWJSSBp7XZdOc4I4+hYQgLxE
84Oq1XUwq+xQwhORfr+VdmJduQB6EEOzkEmOLz2UtUJyLNWv2sjBLcR98Dz+aIlzbJKM79T0djoK
1a7tjntMAYdzbIT2Vko0MphPPnNQ8eY1qX8DkhS+LyV687GsjGRjYDrYpBHorEcUORuz4NxyriXZ
dxu6RyPwVi5rETrXv56mpdkdTNBMf8hnsd6524IxLkmexNsGapm1TfEqDLy3lqaN6xZICz9Qs16a
euNsDZebbx1jS87ngqKLSx8UQUTqNSxedX86aEGEKyx5nh2rFwL+4e3xEI8UBCou5JFMsvaKOWiR
6jetsYMfAFsZwfr1lxGTTey02NqJfEBmM7dB76MfwbiCIkDsb+VlZDOV5pbrXOs8fi4Fgvs0tt3B
+yr7vDtUZdN8MKHmWnU+7JrgaZF46bPrFCelB/ThVTZtvNg1cX6X1c7Su+opyVaDLeY+ZdQ/c13y
83LDu5My5Lfr7iWOu102acDsSiwBTmDVh9Ypfe471nim7fI3vgkezlOtd8AUThjHhmooteqj8ttu
7+GvuoY0x8skcaGnDeZ0jEPvN0oVnnHXhbTGoclhjP9MdIGDd6jNLtpwsHq9BMsCaFnTEmZDVMPa
QjONk6nB9EiF+p7Z5XS3QnkBs2peBc5+ARX3z7OEgKwUSb7RoRN8TNkdCdX+zCwdMXVI+o0cavuz
RRuCPWm9oqcRUzXfweB163y05XMaQTXUGJ8foRiAgWXm2YbJp9TGcl8R4lllnO8ZlJ9njRzU6vGr
MGJQ+PhVj+RHPrdfmw025cgKjafHgxlWOAZtXEzzl9rBSS7zXLZSDkPKsjlSLKb3Jp30W8gdu41q
gKbcwamWqxHgQKfjE5sfJhfAAFp0s6SmeOpVqm/MmPk/HLsciw6RfAfPwAmLkb2ITBANqg/cfRpM
giQNHUHTS+a/Wn/OneEkJgydpkE5NLR7mtPoaM7VRNnT9rhV/KIgHn3CIHknZ6xRDICoCEXSnOOR
6rtnPr9LwE5vrBIHu4SSQhTC/iqJ2Nw6SunC/4X0GD49HhjbmrtgfkF2Jt2b/nuwiXyGmt89WZJM
YoBi/4Rrme5yrsriAb5KLoZF5EfpzxgvLBp7HV9LwgQr+tqffa6Kl05r17jlgE8nngs9TKkN2cab
hfPMTroWU3O+mnT3a6jT7CRtv3hfmS3FFIZV564a3sRiAOmQzxdJHpdPtFf+j66jHqvgQOFPqLe2
VaSvZcTkHseBwEYdYioEV6FPzXoYNEILte0IdEYTAsxk8Tn1wRc0I/aPpAM32OEcXENetU5Dgf88
tsuPmHTbUrLjDDfzsaJCsOrqKdPJ/z7q4C6vL9CQaQC01jUxbxWKGyUNl+58J7aMbdfGdYr25q27
QY+O5eBGuOltjMY9p3RXpEdqjiMjoQ2MWHcfzGqZmIJ897hx1CEWF4/Ke51o+aFL+vHD1LNmWacu
4w6Ki1iD1FxP+si9H5/eZLoYzwmWH4hgGfz7X3oJKKQf3OrFwi0J2SQ9GiLVYHGvVen3i0THDzCO
uXixCSeto6YWm8fTzshgqFXiGQwXPESHaboVDM6Psuiuoezyt74uqm2tOdiwqyZ6CZzxu6yFdalj
K12QPzMv6Ui6KcNTs8snLHurNh+SdTzqZ2bBJENmXbTM6/ppBsnQN/I1zfLrp8FQyQE2EWCy0OZb
/EbbdSk/zlRrT4Y7jIAF0ULTpLG+69H4g/q0vDe4mt2pvnLcFTsAnilW4qK+1jYHjDaFxTY10MYR
okgsz5Bxs6YhA4ZMCnFEee4n5y3S5LmdVPqzhprlm8YGJJB+p24Xd8wU2Px1nNemy0TBhjHwVOWz
DbJ04+8ib7ddSdGoS6YPThVPp860CR3Nb2tqD8fOATIksdBhh22NTSHLH8RCSAbm/p6jxzkEjHlX
/mR3zzq6TUWI950hLgYWQUTeryPjiMSSrifSuLeh+HIYgS3hhPTvFAGwqW27NLfOwA84zPN20xp5
eAZwFJ4dL2dS+tdz2UbPFaLF7vGlv77++FUeNMxUNLBKbur1G2A2Fukmfbr89WDXgLZt5f2KNL/Z
Pb4eqG5gSCC+dKOJtd2ICH0ccC8fR1Ube681xR0Gaffafq8MHIIkCEhqVs14451mWufoyYJTrbp6
Gcgkt3HDjw480soPzHgvZl5+1dQ7Ql87faC0gIhi3T3PO3NzGD86BqHUGQL4WO4+5xFWHkP+yiW5
Cl9vzVcj4gYf9vVOCdBfj34VS765bwd7kzO35XLDNVe7SIYPUaLU4X6MZGLupdSap9jbijf41O3P
YhTd0ohQE4TKkyNWCj4OCi5kh1b3eOj1Ac4GBlve8Fdkgb2bt+7Znh+0Ti/01VAbv/lcmmD3jVxf
/fkdEtLbutcJgv/7d4P7msAFTJQhXV3cBnv6heBh7B/PHg8lyOgdt8OCO00uCuJQeLkqNRyVqPKV
KUlddiR/sQ9U8oBs/lTHnnl9fOnxkOSB4OIHt/NPv2F7zatQ5bUqQG87TRCctUn6EFeSd2cq20On
d+aad3ei0DJ+99FYfpJeQv2ffLUvrTT9HFfJPL/MTSX2dlXcKFZRhm3DvNeyo/uehPmGY4ZPmKYX
r6Gd3afK2eRtMX7rlVuviWoz2IbXt4dNtxlJ9D5Pfc492hvl5lFdR9kRl/QyD315aJISv2OTaItk
rDxBUpQjHa3ql+kEdGBG1uz8EZsEHLnfcKzm4F2VQ7eR1buu63vNB55Vi/wZIku9lAXPQI4y9AbU
xAh9IjK2iCrzFkf+stTl70G9I/3Tmhp2tE0aUoDUl1iTzUhimO+igzSwTmt6dbDn9DEjLRcfYTKf
qXhUbWSEKvikrdCJ5FvIwWZr4wqQOEG8VQoPjSDoVG206IdkEryToQPojsk4ppVVYENSVRHpc5dy
08Ezx3CbQEcBTBE0S37UZX3z+gZLUx0Uy3zEW91wgeS9NxMDsQRbmlyMpTssGCLLJW7JGM7CHE9D
pcP23jwpr2QYPv/BDOQnEkW8djXnZzarn2aLKZ8R/7IVFdwOGsN1WVOzBQE9cu//GtC/LerMJflg
pjRAiqsuKy8krmAaI+957nWUWgQQ03H2uor3oQmyhAFocUgsuXVgqiydqgRRMpzQMLtrSngtj8xy
URZTQzDVNvARpsF6smitW+xorqgBYhJ4UREFFHey776HbOOjx2KFmKOf5vjpYX9bZLoozmOBVdk3
m27XEEdOemKhCJCHoTbTp6nhuAiZ5xYmUtgcgXfNaN956alus1Pp1/2yoU5fTFJCwQi5R6K/rcb2
q/LYOEJNDWA392+tJt2TzoKRwmkBqnR0+WFBUptqBsVSHxZhS4w3sLGdt/k+Evo2H1h8Yjq1tskt
HaxPOJQc+IS6LGj0yyYtv+k6AImkKwG9GIW39syC70Da1MQltONiGfh4WBUu6UFJ85umd0vPraNl
PUXAg0W9T3Fy7PKQhGYnbwGz21cnUOQuxhatDeu6tDEtWo13wyuM+D0TRSdPm61X3NFogjZ63Lv7
sjOuaDDJlmHkQgPJv/fyMNx3pbaq6GlWDnsGCHqBX5sSICCj53wGVbpsTNms+8m0d2GxCoIvj9z4
3YNw2bdFuJ9aWAGmw/9yQzzwkDVkFPxILJLZ9k1WxmqITwGhXXWZHZ96iIyV3yCXEjoqxxbci28P
gFsZP4+LKh8q3BPxHboBk6u0+wXG7hsQjhGEomw2RTlch4KQHAHRZOZYCpxZq9EePh0zgIwY287s
cj44VvyKYc9cQzzjLOooXHvriyZqbRjWL4UnYuWqiZJm2JhTLDayq5t5SBqvFE3wwmgLkyhZutFl
5x28EtNkAjCOSR+4RRCEjPomijiZvsYao+NM+p8kVJEa8y/2sZgbuzfaq8RHapvQEqei+SJxbr0V
HJS5K7fT5L1HKWHRamRQaRHEPAyh8anZxOhyZd38UKSE5ghga4H5Fdo273SgfXMRSjfZ0O7soHsq
oApTFiebuCJncRC2G19dOqRick+Ctv+bDJpt1ET2WnD2gori82aWX7XTfXkxU0h2hrTLzmcnRjGW
W9AC3wM7+zFYyQwCmcFIUNeXAW6ucz5fCo4uxdqCJ4vppav2wIDfJ27LHUsm1q39UqAfXGUEgd83
QC1Asd8YQW6ewtDDOF0NAFTYWMMNgKPKKCDbSHhfJT5tNZKI0LskWdQ5OyN6k00G3bJWxQ9Ww1xC
qYobZHU04wjAEaoGoMgq/lXPYB/FHBEVV5QrUdlYsK19o2vtoe3VdczMUyGwwTMjujkGnHLTncJ9
Y6hwtnfPeWVKDqCgOA26c8tuqkUcYf3Wu/TOBh0y717xrSvxYYwlIVBv6spVYBjrqcrMA/RDTM/R
MQM9Prt5LoOd3dy2CdeF8o9xKX5rSD/rrC92cZ9oh2p0vIPi0kPUmaYVAf4eZaei7Mh7jN8tbmTA
67814I+gv9xj2TghnnT9nU/SexnCLcQ7t3EUHBSzFjaXWp+BZ+Udq0W1yg1cfGaOI02z4Im06S+Y
a7AKw2VW+oSphQFu960uAMomafscl5p7aLxrWZG0JidSLHGV4kKymGC4McjBobevSQmRZvR7PHCc
Oxt502ruHWhM/r1y8UoaDOSp94y9rLVkT8iQFH9QnfQkcy8sfArXnsOyBvPe+myAgKx+ngyuNVGN
0VkbtN9D0lwL0mfbQmd9xNiL30WWvaO84Ivy4t9F271m1fRRTcZFBmTZiegUJvZnKsKZdCrh3rg0
2TEk46r8HBrQNK3ef5Sjsg+iJpvW83WCtXBtEyrGSXDtBPl4eHKnnEF8o2e71Ob6sJsdE/a13Yfi
yKX1DNCHLiOpabJGAgUQ4jDPb6NR6w8RljAnytQe/PRJ2f1F4f4/4FOAC+6Fh9Qd2FDhkzRptDI7
tGHYbtKMz1JMGnUY6TO8Mr3EvdoQZPg1+fqt6Yqr8HPj7NTxoaz8nQoz8e7M9hBsOgl26fCb64a8
qFBbRfzec+/5GaIVxzqeOQMJd5FrYbQZpKdfjPF1FCPm0uBk2TrmxJwz2JBElAwTvwj8dE2/k8Mj
u04aejeE2Q8Xjk+ktfbaatKlrhuozUbebB2DyqPUen3pjT7+ssZat6Sbz2ZB/56Bg1KVgV0Ey0iX
p19IhN2la/C2muxQQMBaunMcH5PlCj7r06RYfzHZ0VNHCMwbTlPzIytYIpEqc1On+rZI/G+eXvzK
rAE3E1gEpHe4ECK6ZLoZ7xgoLGJtq2ktAq/mJ2uD/MWWSctTpxlvUOoiJ/9hRMW3cOh+FoOFs4ZI
zgaxtsfMPJ77CkSsnRS/SeT9jmT2RBqKJAIzgZ0zUBF2jct43w2Lgxiq4kDNxAj5XJJ/WRQuhB9Z
sV8AI6K1cZhVvBSD8S6gCxPlzqoV6nLiAd7O4twj8jzdMdeSoI6zXRwCJg065ylKMEW7uQuSCRjF
2nB6TGAWDjLLbJdNMezTDnXWFuyH8SgE75XJ7EDo8CyHVRwRK2d09RQKcAgt8unSsvxjU9Xmvte6
rartpaqc6VSlMe6qylVXq0C9na4BJtlfXa89EQBf96yjeW04uaoZQGmoFz7W9aXEZj8lUH5V52z6
340vmrVhAnVocJHkOIWbzi32hUFYxRyCU1TnPJT+1iYeO5HXOrsUV4sm7thvUahNZaUAGjX9u+MX
4lqknn4F3904mr9zYUgeRBZvcFNR+ozTWzBBGK3M+BuRH+3ZFHWz9zG7LAZPvTeM7VaxJ+4ICAoz
mpXscJpYu7F2wCmwEsfmKtkxqIVuXEAm8eTQX1NSrWnayAPt8n8NegZDZjwjVJpsA9ay35dkUSOf
rT6jjgoGYy4k1K4hiFg9RnXWxKR+cSHqJ19UXhw7GxrWIFe4ewyJnXcQ1yELol0W2nt66U2euAxX
GGXu/JgtCvl0V7FHI2+iOY6bf72fTCi2Y+WPjYfzKkP0IUcaCpKSK2zDgnw3//7/sZ8M45UNfo+A
djWxacZpAecEsWmvHTbqMP3CV2JzR8Q06GfrmrcadzMOgax1no3R+uHXS8cIJUMznCdxOFz+9asz
/sNuL0daOv+AkMQhFSPYv786UDH0PmPDq/O5b8TRAK3fT7yn1toQLuStrO1wY6X6Oo3N8S5kg7Mh
fLdEcOa2o23qAqoe6tuJ6IAAzcJJkhkoy6m2Y/2H/j6R4yGLXPxflpKZYl6Q97d31XV05Ri2raSu
28hof3/dVa1A/yQt6L3HwAQObXwh743/zB3VCZ9Weudw+k6UNNtNVFh/PDHwcuCDaSabg0jPMbi2
enS4atxoY6UOvePWh2ro1riR4hfTiF98d0w3Pr5hhlbthlO8xe+Y6ncijvq9Jdil1TDoJsLabLGA
jKCXDpDG5K3Tre7UZlFPlrg2YD9YwcpqQIISVgIGabLOIM/BC3hOeMLwnR79fBpWJSkKCiW5br0y
vzWtqJ95A0zAXWyA0ApAX3VUMAsXKJSJnoXHEO7hEv+cRXSyDzmyB5g0TRRyKkJr29VguWDIkX0q
C8fhp2tBZSuJodNrNccug0wUh2Ie8MLdzN12DYKNs8GI3YNPIBDiLEhb/g6DnJOhbaNc1udJ5cHW
DEZ/GSRms8FPXx6sQoPBPz88noJRf4vwMW7++lISZMEG7ewNVgNzsSZGRuMmwT6q+U89/vzjj9qB
Yo8Be2NMbwquan4oMyLAhtGepqoggpHTmgow3StnzBhvMmbiDDB+ln3t3DD8L8pZTKz83nlGHWK5
hwB2btD9xF0zAknnIanhTrQWznwCbJeH9FUIOe5Fh5XER8hYD1qWUIK3rCIJDVSFnGzu40EJ9Yof
2dySlYrWpHlySCulvXNr7WcddSk5ZEgfLL3MD4+nZhxeR8YxTq0PhylN721jlTu0WnRU7TI17MWa
pHHuXKygEMQ+BLXgfgwkxHZRRGw0ALM/1KN6MqoC64bDpgewE97p8ZCVCZAKuwZragbaKdVzamK9
YXMMddZT1RfyNQSo6GrR9DxlmYGhcDJWPrWUCHz7m+8aPbktECjSZ0ePMTBqasp+qUI21yQo3sw4
cfiP/CzcybwZxTl2XOfaGLl5q8eLHZvaxmob9+AMGAr6qgFcK9VAS23JA9tooLwX1Xi6DXwqT2SU
K1zOlg8/oK6aDSMQr11MdmieGvoybR6WEvVKDg8fJjdbFJjpOGh+dmGhWMn4sPoCOsouUzttyGQU
S6PsxWGQLllSY9TuqCWMRVFDl0iUEUI16xSyUgzLeL5OmvnqyNaur5Idm/zy967I4oXPeEtWaXE3
wQrCyZhYpTCDBJgouSeLAMS65zhno1YJGZ8dY4B19Q9HAL4wO4N4FhzrW+KTFsiz3F4Fau5hwgRa
X21jZJvSemnbQ3UwiNsu2LxQpzV02cohSB3hr2AcGx5Gx/9Vc4fAnTKepsnEyQur3jBKFmWofN84
UbU33ILSHPVrp41hfQm9mixpjpPMK10mJvPXIs4b9pcRPalqh1aFEhoHqFOW/Fw1ebQ198KiuZhX
WwQnPBQ/PSseGGafKRrMk2da2FeT7JM5vHW0vd6HdlQRCIzrdF2ZRCJHek9v3ggrC5P2RM/qdcgW
ru2QZhgwNPGFm2L8CGZcupunJmzBngEOjODaGoga4wZPsVLh83Tc4DepXWPH3LLYp1AkVz3HzbIe
NZievV7cIjn5OyKzRztx66sMK4titYhf24BLRGsOuZkmJ8yF0aarHf2i2cgcTuUmB2nj4jXz/ixJ
gRNJlSx1ySPINuMhdqLos50BzmPc2qwxEKga+B2Io+PlMLz2xyMHxMLXaRFp76wbGGBUHZwRUxD8
WKt9w+17RHBzd2462NtQb353QZc+hclQXjKh24tGyvaCg9Fcj40MT1Yfj7vO6D7zDuWj6wkLD/aw
Sglmjp6q3+vsIzSx7PqSHqPqk5z6BAJm0l0aq52nK1q+Ja7RXR3lHrxAnENWqFw9z9T2Y+ZULBQJ
FronqR2gZl2opZjITXQdos808m9Vt0nzdn5D51GlJJimsUwB/V/9KmALnaIealTj+/2hmh9MFLRl
2xnWGpoJd1C7FDuGbenLBJ17Z9NwsBuIUlF6oJkSA8YQaMx9yH6MlYZc8EPrdiB2siNaTblNLW9a
+iNuJTR+nNZpejZ5F97T3gNo6nnDgUGt8Wfj73/725bSPwukf+bFWIUIh//09H+85Cn//ff5z/z7
9zy2bP/17Bz+rPI6/938y+/afuWX7+lX/c/f9Le/mX/9317dvH/7b0/+wybw/2TX9/2rbv/a3f7/
tQh8Lov+80Xg/7Otp6YKv/+Xf1sPPtej85/4swJc2P8QyrAN14ACo1tK8Tt/VoCzHFxaru4qy7B1
d14P/u8bwE33H7qwdcuda1pbODaLu3EAPjaAq39I29FNNCRJ1Wvr8v9lAzjF7j+VprohdWpmIZHp
Ldi19j+tso78sAmcacAuiEa4AMyebooO4oiWEiT2sPnDxVs71rsBe4xILnGCEVyANRy9jumQUmqX
J3m5xeeu8FZLWvv6m0wDc2sW4VImTnaA+LCwbegvBf0bkAXwUhRTe9P3riBS700bYsq3jLfWSl50
+FGwdUGHB4o7Q4Mfsc/aDVBtFKEQn7/8Xxydx5LjOBZFv4gRJAgabCVSPr2t2jCyMqtA7/3X92Fv
Z3qmlRIJPHPvucnTyPh6XhdWh0L4+yzB66qnr8jv8fcyCNzhivvtGzU664lcyqtvWs4jnY8LRIlU
jIHLbC5q+Fxt6Rzn7M2I+nbfaOsgquEjL1aEzqP6h/wb37Sr+3NfPZQST4pbWvc+YmVyWdTZSeAQ
KbslaafGe71IVe9Kr49Ps1klBIReYmuwqfbfurC2/OR5QjVfqgd4se2hxvsOuzSmT2tCqsLmrqvX
59xc7kgbuZ+d4r0oG5ZwOvu0YhKF7P5TulOD2HLZaADI9bE448Enw8RCP5m07kazf5nR1gfeQjxP
hjyuiKI/KIwUxzZWKGKuCcv1m6A3BxJZYvoyiNxB36JphkUZ7R0WUYE7wfZB5A3gW6ys6ePqLHoC
nnNGjtZAO5mwP0mVtwaM1Ez87JO+9UV0lAsUQWBAGbyODSXoL0+jWVj05OstwSCELPCnzPFtOb3x
j5uHEKAZJFFHqcEsXbEEsCsB0TZbNsstiCJdfidJ6uJuLdKAgzlw1DCjGwXg2bZsCXIDmYc9Xxpg
ebuRNMMzkrE3uyiHADv9gHLVOlkdEh5lK7AUkEx2o4toe+w642T66tTCtGidivvJQMq0sDcX8bnq
pdz5TLd3XgoiDAkQ0hSgi/dWnL7OkXrGxPnsxT37K6b0rs/fMyI/gsimQQiq0XP2tQEYxEOZtBu1
98Q0VR3gJV2gbkCMT/pl5xkI6XAYq2DJ2yAtyg3J4ePHcrO/kVDUxxpTfhcnMjRI4j2WSb3vN0Ny
n22Jn/z1u7YfmTPK9tGkpT9wsYORy/IRarf6zcyk349Db72pNf2IQYTvEa5aoboRT4hHz8cakdpz
Q4x5S2lDctAZZwa3psbuqxgMNIkY9xnukgABF5soIVbsYUTMTLn6FSdGtx82q1hWGc9KFvj7XWKX
nTarDrw4wLGaNBjtGipU2vKBRn0ozFlB7CZTAyc41FYYIv8z35uZsTk80DjtYt6c7nVxoR2K/mkY
8CZYhDL1Vt4FbWJ/CyKQ+BeNJyii2WnFoJ8W9Z5hgMv+Yi4eq8mgdIwmmAA57ogBL0RlEuTQ9eC8
Vd0TnS3yLqTR3dUGGKJuiqqjyBirNz2asSKmWqif57WNP1yWRSk/X+AWaAZbM8HChnaSPUe5Uyuo
iQYtDr/Vvc7kadYewIDBaY+GPwMAKFlBRyP1DmoHOpbMDgmROrqOFmxdaDQa3xvonGyM5cDVutz6
ihX4g9QufvKEyqHsQX7PsIL5KUjlttUlVQZL1AgSYIqTJPbp9ubRfFja5nlsfHtvxjDoKK/umvSj
tetj1qYps6j4x3bj69j0rFtrHlco+Vgix3rL33gVBvjrmqNhx66m3wPCvbfgNB+Gnm5vI1qVKksY
sabvskJnwCS12Pm+wUoEA3eU9vlFLHtBJsDQTPV9Ihy047AywXQf+CNhFHTWQzofFAViMBuAMa0W
nZdiiHvkWvjIM2HvRqIiI2hqAQC5ryECShTRguPY0x+kXFwsCv89vtbneahYWVo6uZE+FDk1WMf6
WpoC2i6j3nVok0PHyjWoGgX1riZmrNCDuMBavZo+Dg6TQ9pnb7vr63STXBVHj7puWz8Td9SjSaWN
Onkl0j0XF27k1fYOldKHVXlM+MF28q4BTXJhjSCbgvcewp6OMBvi+Wl7646JOARgUnDvrOKhdcnb
M/ySzAbLRSfLYs1ga21GLMMwfO6Fk3fvifvhQP6TOXJm4LNAwPvsmOSqP/SLvmG8TkDi4x2eSiJi
bOe5Gpt/ZkMmWdLjds9yE4lNmTPuw44xG38Ia14CvdnE0v5o1Y6za52OB0kNj+nw/5OVX8DEXoTJ
8LRslweMYToQTvrgYgohgfUUoWzRXuS8oMvyM1amfYqlZhEMrh1vDnFMYNOvc7VXJX07B8Muqmdw
hDnTHKTG2G4N7G0mNjyCsK3+N+xUeJqLhxKk0+xK7OKB1wEqW2T/69Em7RnM/YozeNgbF1539VPS
riH4CXI7NnCpxjpP4XNEuUrEg7Z9OlRubmfjOI3jZ5JInKxjO4G5d5jF4/UhDZJ4+DQuzjWJ2AyD
0UBzCDZR6u/KwbzG9a9pmM/4SBCuGuoImH/XDb4KvMEegmEVAA3A6NAdvJk4/w9JyVMQJ8lzXJXp
ZYF+cWAON+yj5MgInwi6pEYKBUgQOQCUwI5oSLp/wpgk63DdpAyfq8AqhjdJeOjBjrOji4zWdjoz
iJoSVqUeGkbeoP9ljZhYZ/Nlkc7NU94bVVZmpB9LhGBh4heIqSNqE8JJzCrLNJ0v28nBYUXDl9ch
ICr92+x73WmWBugN79wm/jln+xwlzdcYi1tXgub2MPD0lfWBKE2FDrFvqDz8cz32XpjNNI1VeW/X
Pby63rrCJSAfAn1d67DYBa9MSq2MOJOID9uPYmAuzEpZgA9g9yCCMSX8Dc35UuX6hIXhME7EHTVA
pfvEz3b24h2BC+BJTX1xmEl2YB8btLPFFlTnGI8xZpyNkU6R0HZKJThHkee/mx++myenEbLIiTwQ
BJIQ9dbEvDkaYWsy6XdEL8MhLXJwoyBiqGHgHeotvylNPggfDDq95LsYZdXJQGMLUZwpBPmHYhxf
6MNo1m1Y05gEwwmu5C4bHxNMuvtBzPw47MbWqfAJKLHRZTU1psxpWdBvaSeUVsz4gAdsEf16Afdr
hJODzQ/cvXmb5GDeijl1TzY62btSpFfSUuHhrdFGkMIooEl1FWvuwbMvAe8bcjyCLb7XcyFOUuJr
KtLODUaOB5oI467pFvyvbJ9dBkRsl1n2QF9WyMAywCe0uLLU731pvvWYAQutLzNTd0CeJPJs0iBJ
7J/d12cIfGBc8NHlpeuw8kMlulT1a8XM4Fq3QLYh6BCfoixWrpzBQT4ey9ozj4ar3pWefiC13SBF
jwcmL8dxVmCXXPDKxHPZeP+BZjauv96jILXAqXcPhlkcUcEeimPEj/PQRd2DNkAlz02RHbsg0V1+
7qBv6tq/tVU97Fy2VzhMv4rejE5eF72IGPUOaaxBhTluMSMHNZLzYRoJGpOhfHQsARmttqrAXleK
DbruKD+hkPmoAFRTnUawQFpi7KQ5HpWeDx4CjAe5Nj4PLdtV7CEJ8hKfPOLAZjeO2yYmUGlDvg3K
4ngrivnky2RBz3AtudyBp3mYbzk5IoPLH6K5uOQmciSyC3tqMtsyyyCTbJyztCUjL+V4nBRKqD6G
J+R77XcmIUEZ6zo9MKpmpw7OLuW/KibdnGCF1cc0vi6mvRXEhk0EJU5t6VYXOTnpPmXX1mIWmtRw
Mhj1oZIkpMLs+dKQpYYdBTIgGKbO0xh/VubZLfzy0HcEWMiy/Zc6G5Wqn7MzIdwqlLP452Dx2Hks
08DKZTdXc/TBR+BcXtBtaN7ssgBrlckyHL3lkyU/Slw/AhVYPQCOGI5Jur5CEvbJSoEWlCzppd++
BRUnRMZH3jWT1VGX5WFq7O/ecF4LQWBEVPB5mY99yLT/kzXchuBsbKA2J7uI/m11NtaAfzmaWc4a
aHJOJfKgigXha+o02BFIOCkQW/np80rMzElMOMsMRG2otaFuTLikIvfiLRqhQD3SsVkvSzKVYSE7
iFqYCzODUF6WKo0+p/QHrsdpbtf2vVdcmwXtg1/cSMrEfh73N77O6kpg+7FoBd+SLb8MOuQQVsLZ
S9Hkd5N8EIV+tsHYEOvEoLybvny1/iPD8MjuCMllW22+L/hUUMG4eBFH0mrl+8amHmTGBOmvAynt
GqAaGiR+drz+zkd2OdLIQ8LKLgPwtmxKG1gUPikmNW9ZG70ZnczCfsKRbWDtGNintmif+s3EPVpq
X9rNc0fpE+i+fohjGx4T+lEUyFzBuBZ25i8bjz3/GIEmI3wcPHfO33la+PcWMEwdNmisMbwlIDAW
imCN/gNsUn+GgjHsl5pNjKWmq0Nbq7thPJRejcOwXM+zTn9aU6wESZH3M3uA/azF+PSd+CFPB47S
VnIVkXJTjA1tUf/U2sBVIl/essq9J5uawAq7DSLLxGzMgbH3XzkNFVtxmIPLiqwaepIRZhrRp4f5
bBqnt2ijZHUdqh/knjRvbYuGa6ErZkabXVvXkaEY5h/Ss6qjOwosl052LeoeUw4Gz44K/6EZXwlf
ZM2TGq8TD1QoN1SRtOfvwfPvDWk9dq3cOffr0M8X22DcluMhvAkv4QSNpmdkAm9+X33j+gHU0XCm
DBxn2JcNc03C1mmRHPPy+IX/XXnog5wcoj9YH6Mb3iljsl0jqBwcYi4CF3oeLFcPEirzSy54/zyl
JRbLdX4YcDVUCcYQX9pfBm2GLaaTE9enVAL3jCBYt6TEYrRPdoa3kPNseLj44JFBM7vYJh5RJD2w
mXWUXjduE9GhwCEjqMl4Mk4GfplZlPVFg046oh/buJIETLW2GI7UbS9upPp91DUMDGyDtNHsl4XO
6DzUJO2lyasBg+qke/sFCPgO9gw2ZyykYZ/D1+eUOBlzh0m5tu7i+ebNBRE2d6mHXqwiQyU0a3VL
ZoSbU+tZh+SyRj1LCtk/Nclq3eFPONQ+jaOGr8hBl91hAgeQwm/O9AiC749GTsLakO1uLMLEN05u
bIBhslhiSyjxYbn9KG7iA/bL/e2wpob3M3SDlDMZdFKUhFN9Z9btFenpQ1pt6qrMg3PUAAf1EBcw
kF8Omuz3nQS2GU5zHJZUXIcY/dpa2zfpAkZMxbvCH4jMNDq2GHV3Iw55ahJ1oxc5d/wCB5ft/rbh
Xx3EmvCdGloJJKcC9SIyqBChhL4MwOjjBmEBpHBKbu67naDDG02KknyOAnRGkBKm9nOdwebXkNlP
ZK/m8ILPs49wcOOxRHfggv51kCSkmQPHIoMa5WF/hJh0ny/jnZM053yc74tpO/XlCoC4r+ml0ugT
Ygpiiiha9uO0nG126WfEPNfcVV9DPtyt3dKx05wvQ85H3nbrjDvRBrQfxbmKjM325f+ForurE12H
kkYPaglDl0IqYHgkrZJ3va+Bil0JRmb8X6UXn1y3vVcmqIw7caK9fxvWe/rFU4c2JiBrjnscCwb6
0EvHcRUQAkJSe9s8TBTACBSohD1rFqGjSQ2Al8siPZ0Zq/GnRVzmRoxqzCmt5973GMjl5Z8sI8s+
Tlj+ZJn1Uj6lLCUxNae/FQj92DCfqtJ3TorwFm4THyYPrKUtryJaCEamSeyCcoZI27b5dYoz1L0e
v5NyvxznzBLhtz/Ep7Ic3lzaECq1BB0UavCC7LQVmjqGyQC0ycbaJmDFwtyJ1JDu0P4paKToTZK1
/2RelOxaAgnMdL7w8WDbVCuwDZ+ueP7jLxMUNciQTu9s0YpWRaMFeDUXOOI5eWMXnoTh3RmGM+2k
kz3wvKqg8I+VO7j7GDHhsTPSz6WL/y0uiHFyJn+KKPkYTETuju/8M6R3MRi/zan1mamMInKN2l0H
HGg3KxUFc+17tJ6Rc5BDfy3ydd0VydWv+5l4w+Z+jGFoNxKeBNLY+FigX8aQVFzNQSdM8tCp6hlZ
wKo3Vis9U42lxqQ6XufyoI0clZxDqrhk20U9CNiwt1DFefqBEEUGNw1WFBKUwNjGJjZYn6jRLYhC
5xuX1vxK5wgN0CZXyQhtaon8NQXsHmCpU8UB0MocMRvgrdwX1z4biBtcgA5u0bDOCgVqVE859MqL
VNN39ijysvyE00te+7PNOAqWp0lCHD5iNrEh9X12HpboXU6cDMKXZ6PMlr32VwT+JsiJTtdrWHZI
TevuQ1vpk6vQC0++T96z456nmHkzF11xHYHsMeWruLXy8hI56jfabgKSh29Cfd7FGEUXA8cns73G
2l5PN/7xvPJlNNY/eMSKwEW1ByXlQkpM495M1G3HpTGine2wBabCB5iCgBBSlDbEZ02OWgW+l0e+
keGmKrZ9nJBiRAozG3gBnfbmMWo1Uo45kiJLskAJ6IprjHaIJPYRDGFM4mfeYtLnDP8XHwfSE/or
YVXHKqJQR/ofetLC7+/+kPpgxB0sMsNi9jckA1MJhzCrabr2ms9nY1q3JJB0s+Fpzqr6e604kBLR
I8ScuDit5SfTa41Kzn62tCt3sh7+NQXV5CSAkiWec5zK5WLOa3O0RpPU5rXc0q8d/h+xdM2O8Rqv
MBy87NpveXZ+oX4WnOyjj6a7mUZKRTKnk4xDwItNRA5tKy685QAQgDX4jBfuFfy4PkE+y0RnCPHT
41SHFe+MSDCGJuh6l/yMqnwqsunX3Da/XWb0WIMHgFjTdMRfXp42od6aPI6gWjmpovs0St80RFRs
OXFg8yGYgX/qgUQjz//jNcsvPRORV2TRW+a+jz0a3sQkxYUkvVvRJ0/dYMNgECbTSFVio4ddzjgX
/RinMUUeb+sk/rT13wgeA3oYdgVwurfJCVKM+C0d0N+JKUN81P4aYjHsV4HTutjiTG3IzHqcNKML
66nuzZ+GeX0hhUXqDHKZ9IiF4LaM5nPcRoc5qj46Sf4fe1dzDxgkmK0t1LvV50372JQTl0MJjHCD
CnDxTlfJt/Eqc8J8Cye3+XUuzJhfCQjZ58NCikmKPgF2ze9idugfPAWBWtHZgNSfbLVelym6cJ1y
Mkxzt8sSNNMZSbFL+0FshnVpFeWtJZInWJFPTpado3L7fQFqcvjNEHXyde+v0E+ES54G6B+kyM+i
IHAk4jjBwlyAfIbzNzhP/stcQZBjuvblgzZDI/fbSZdrwaEDyvnogBpS5caOVS9TU8NPsB9za8Kq
RfdPJYre4JgxuiHTDWKG29yTugfNE8/1Pl6bf/kWADiRdaNsGlLmLmfHaq8oFSDHqocqE39cY32d
zBYHgNUfiBs4OJ2jyaNwwdHdT9UWGV8cjWWsXvqSANAx1Tjp9X0OUiYvmLyQrJ6Yxb/chz3FPOGW
9GKDVzX5jSAnsg77k18X5oO3QhQYCQTTE0SbrLO7U8r9IZimvJQCcBSTtaO9hAZJ0xfDJqMKtII6
L+rBlcME7QmhlkRb9TxUzKc0xQ0xCpQcO2sL7u42BSUeVa6S1WeQuTymrP8m1TfnzCze4B94z34p
n1tH6zAX/SNgObrqxCDNidC6I36Re1XEHoN175cw5+Gurawjzua7smTPTkiTxsyT/pqgSTbOkYNF
B2Ze2dcCX7RDisD/XsLIYRDijgOWeL6MbjBPGI1fyG8u9qp1HrwaGn8l5G2Qw+PcDW6oRBf2XZOF
UaHSo/7FxB8wegV7i5UdkTjzn1g2/ypLmAR6zyfsgh9+C0ustv/65XhQfsnnb8i5Xof4Xqc5jPg1
PbNrsm7r3P/yOtQ9U0EMgZ5/r350Wz3o7YZRP0B/ODHTsJh4srVrJTksllhOfpyRYF3NDx1Q+F2x
Bb1b5RgWqUNIRJO9zqWKH+uZI2bmRj8x1MbgtewkA93nxphZ1VSBY4JaJCJT07SxgHVVOJCBF3Rx
64RxEgXsRqXPADzPNbRWJUMk+EBV6m29ap8m09Fsnd5k/n+I3gmH418j8s7GYiMg20uHFcfRNCd8
qTY1VZ1/Gme7wTqCAsQJVn9gfjtixW14Xke2XX9ehCu9q5FRy1X2ROp7E/blGu9qUPDURlJxT2Ip
NCgpJ663gMvoEdhhzndW2b/S4eYNOnTioXiqi6kk6oL/rWbxa2ML3Tt+fOct7nNOBndY9ZqLu6/R
+TUYALKeuSSOOLKRvpS5iJM7khySV4rxHXBHWYxQSKV8i9B2MZpJ/ZMssIw1MblTtiu+7cYYwyRf
xNHQ6HRMb+4ekKSw3kvSIC8gaiqLAJu066aQEXI4tjWJhjsMmyikXTa069SMZ9vJvhT1u1W0R8tS
czgzlB9Gwh8dN2EG02xbhvRDMFqHlhSTUQzhmHPFI3nN/F4q71gTUUH6sE3CU+XcGicBqYlQ+uCk
1V3Bt3iWiX3qHdXsWsVfwl1F2BG5ijx4nIGZeYorS54ki/oBkU7TRMk98ORz4kevluN/OLq5WW3N
CFikD+zPIKBvpn/HvC8Qg97aebpw5reBP4JiY1z7VbqTc3NleVfJ+IFYRP56a8MqTmSH9JLiPoLm
oHCMORpntM8w3ehutJcJyWmMQEAG/5osnuB2EFzIGezvLP/i3fECAYBWT5b9hL7gB8OZ4FktH2I+
VsXznwjRXsph5Q13byru4IcYUGdQ3E0FUyqbFQEoke+SyJMQcD4H06SZFljJCzoNCEsq5jEbsHej
u+Dm8bqzk0t87maB2Rm5f/7MuuJD9WQpxDMjN49EH5ZojL0bckl3sQFvrC4Z1sZFVewjtkl0yJRJ
3NJwIttMhGyizQOH/smy7Jvo5u6pwA+mnkBcKz2+4qljxpilv3kXSET0khdjcwCtSG6Ps/NkOJht
HZ5ROBH+zhQLF9dofow+hpduZhiq2R5I4LZ0DxWZZ33nPlGGIE2yDji6PhGzM8xUlGeLvR4oqr0H
V4lPdokq7LHq23nyTK4jSV4DLr0G08mlXMzz/2pC+Do5TWsNUDyO7EeFPMmfjV+t4pxo2VrtRWli
euniJ5MJ9mMyUexlFsGeCa/SPon/JdP6u49Qkky+/dsVxYAPxNhyUssvkAdOuM4tW6MVpQQTke68
RdPOfL16bb5X5SenXI23xEB0yoZyl8S1/al4MjqZv8fYwPaJAqeZIMoMdSJzzt/AkD4reXANhFps
8XpESRZlApoh1r/s6jz4jCq69OL6DwSEMTKuYx3EZDUURvNTbgEFuC7heUgsLtVYMdKL5+UQuVgg
MoPsjiqOboK7C39O6CVMBkxW03lVx1efKkbJLgqzlt45ImqTtmim6lp06M19IFMaT69xCWD+lWWe
ec4bOz0OWf3SRgbr7XKK9uagdllN7xkzM9s1XRSRD7a82qll7fl8Re5uIrtvgCWvZUwlS6WDWzOl
OpGwNverMl86lyq7I252TPANFy0AF3I7SE4rmOeZjlNcfLdqg3pmB573xhtibPvQTG44LznsaWBc
IfqULVHEjvqfrtjsioCp4onCCh9hEmYFJuuGZOQA+ztzI7/t2VTm5yir3aPAgx84R1aYnCppbyIp
SV6WZoCSl3bYL2Jx4ip0xiI0WzcLJF62xXkaCEc4tW3GlUOq5Z5ENrmnkFuP5ESswKFgb+RarwcL
uThhbtZxtgwsbUUNmLn8nmcDFa2xqL2WNXXvoNswdliJL6VxyYDiHiofmY2N2o+ZMpPHOKW5Lsv6
WxWJE8RyJMRlExSBcmOeLA8WkoVdZ21G0233mMWBjCQVsFfwfJKT2hGYVmuUCJG0PiYYwbsaPcIh
IVIY5tpSkmf6t8dxf7FW8iRHWAcrz+RcrU8VK57d1DvW3ZwtT6onk268xnN+pQRGQJC4z4my/45R
5rPHsi6iv0Bvq0mOM3oomegQMMXSrue6ePBL7wdBz3yAx50Y6JYNdKN+ja2lXHp5aIYzrhf/0gtG
xoRbjCzoVI2CBotrZ+mHRUTxuSkG8hqoiuaY8mbglUwN5v9gQwLhMW8Y5gSJLgtyXXu7lSFTV0CS
7prlj9osYVa+3BGcO4OgxqVUGt/osOG42lReMboxIoywaSO5/p9LbJJgzZOmYr57giJgoDollS1n
conhtGsiElrJr+ynu4lFWaDw2vPMLn90NH+MXj+GQhWnuK6HsEpHAoeEOZCKMYtdnNsDscQW/OOO
wqarnqBDzszvqsvqyOQ455tmZESoU6fYqMeKY2ou4FIaBzhOXch2SO+13X3E3AYBCUVsOW07fYJo
vF8MWb84KwPgTM/MOZgvzzwF2RY0wxbTTnKDMbz7qQu2nHndogFYUzwtNDV1iXJGiwGPzvCl2NwE
bQ5Tm41XcVaauqqDcbmoBKrLVJdhI5hpPyu0xi9V84bT44bl5yaHdA1r9GS6foDT6hwHY/jHzAr8
X1QzDbYptLNUHNIFx0QrBTf99EasNJMiFB8NaxEofZQuPtvzNFv4cTJaiDj+FK7Tovjlxofu55gM
aXoH5T0dfn8F7Yv3993KI6ysJoW1P/OIp4R4nNFHXLxjuZLfmGos4R0efWb4/nPnts84PK6oWInA
5G4NIU/BRvnrcU4dmtgggaVVd6piQOmirYp1/TT1uOZ7i0kPnQITlip9VJGxHCzWfYSusxW02UIa
lSQcxCCIiL1qHpC/Wob1Emp0EwHT4jZokUZD0U5T0HKmtO6Ea+DkpkUf11SHKuFnRuh3TDzxNCZT
ywSDVAog8qC8MtLgmms2rHe6JaNwGXLv4sQOAa9L/twIh1waQsoTUS5H/BRkVxS3eJ6cezSGeOLI
sCdqCsDgRHJNfUZX2e8GNyXf0mYa06YrBk5DblcdfjoOvsWgro56bKw9WdOyx4NC+YCiYltTpmPo
g7vbdfRXXkFwSr29QpKwQhyqkOyiOPmjCu8dYnG9MyKfusWAeqDzl7rW/5YBK29VjCJMrdojXBcV
CT+sH4npNyqtb8Nov2TDl2yWGLt1Rp4pQrsvE9HXLGM7FHBendr5C8epD+ZKdHsjyp+6qEyOGzAi
475nki/viISsJENUSl6LsZzBJrVqlkObkpY1Q9bDZ6pQcDeXER36Q5RDCXJ9fnx43flSPC8jiWQK
I+qU/pllR0RMkrzWHbpQ6lWIDtEY2O54aZz4PYH4d83Se4gblL1uOga5FR1ECm1RsFbBMI39dDLJ
OOqIPgwROfx2ClKMKf9gwCiCVW0Gy5GLXI7wFsVpvKvqBKaIbLl53fpNNPTvZeG8DBBFPe3htPUT
1rH2pMLMQuYyDO1FFwcXN8D9GLloPGkhjrHhhZ2wQeRn/Aa+FQu8y1CEgJZfUvOpTfg1WUEzI6q1
B6atuzbCQPbGhwwiyPABywFuX6T+KCLY6jK114c0kWeWucMxdZfsOnD7QbrLeVYGm+cAQjIJeJwj
Jv/ZihbWpIQMHGlifOy/UPnfY/ljDl/aJ+GOOhxdRntyKvEFS/2GgQc3EdkiVX0cpwT90ABuZQFw
ArnIuqUlLn0XC1br879KyIAHRS/uh9QOsDAh9uztX26TXxw0wEi/vhfTNEKzmI9mKaML0NvAcw9S
Hxu3f2F0W34IizkyKku8z925y4YXxI4H4UcF4ib4ISMsgDhbf1QyPxKz+9N4GbsH04zPs3etOXfv
aM4MGeTmFoXclCb1wXSX1h5PfUyXCExsZwEfAIZUfEyJe+GvYFPuSwf1JVvoPrv5LUniszEGbE0e
DMF+zZLJrfNZtvhb9nFeniKd/iEgi4xHsnvLaqE6Ty2izDMSkgRJj7WnzsnE4HMGiz+WMYFLPX3G
vmUiFHSymcN8axbIr6NUZZfktnMXVi3yZPBazMir/EkgMVtjKGzeUp8W3oeT5S8cHxiTevt+rGm9
0W1sSy3vK2sJkW9W9AoseemlC/OPS6FklBCVDBgftUq+GJBOOLefc+bO8DHcQ7/GPm4E74SlxA4N
8qkoU0BKry6UP1Nd/SUGB1n4j14t7pZm5tm2ZHNbjTRcnLsoXx8Jx46JLLVspLT01cgZ8Dfp+NLF
9gAzannLfQzRIzUaF67IiGjcpBKJ91VjcN4hSL5MzL2P5G06NJV4obuaPW3vEq2+SKBbTZeFAN5n
Pf8ak/UlhwV4dCzk3lDvd5YxjYeeOx1vBIF5lixCxLW7DiPs3bZm9apu7yIXWVfK7nm7zmCZD6/1
to0keGA3WWm70R6eYAMy8mEEzeohuUYqNu6xBxkne0TQ5+R/eqLvAsclR3JWxA/GlHF7IcGQ1E6/
BmDdeTlRyrXUOao0T0Y7PhXK+7f9F3mazqdsHP7OgjAGTT7WJRbTu1pRh6yJDvoyA0uRc2HUGVIm
3m/Q/lwaPoSNyv6LlHYlVnBGMON9pRYlAvPq8sz2ERGdzIkg31RBfqzumY/vc0IBdiBl0dazenRb
8GXr0XaT8dNKt8jzDGk8TypZEtatq8Ds9YVcdhncg21SljPZsu+Sir/DZ5GBud8A8s1aiKxIjVp6
N0TmezLP3q7Zouf1XILQI8gBtb0E+8bbktT6DjJRfpgs+RolKFxXre19J8WV6Tqmn17YzBacQ0bZ
TH3Z3deawAiUHhE3/iWb4fH57otuTdBy7v3SsxyI0ob4RW84x4hLT2g/+OMKSBaVNK0AXAJES9dD
RZn/JNZmG8zO/YaEcf7H0c7z0S9PeESHXabgSWKqwGvjWSfi7c2jnfZbijYHRZOearSK+0QP024s
2U1Ql3NANNiRze66WIM4eaSdpA5xk6R+l7u4hRIXs4uaFXTOduxfnBmO8oL+/2A7C78JzoCqadNj
N44faLBOmgYOqz1HxNIyt7UCdpuW8Z2VLvGNAqcaVNSniL/OIW/TYIpM5pfJKs9XXyIyRVAbI5eA
VXSXjgQX2IXk6iK1OPTivso8fePxfYKjIujjScNzFnWopnJzbbFBZrfwHSlmkfTiat+6bnNHOYsU
IsUgASt3j3iE7QymQf5RX8PdkIQ/s4BjI/MNZF2Oxe++h7rh6JJNvvE08AsGyD5JLM+iJeBdF/CW
kpzO1gNOrPyxCrUqJNdmhHKkOCc2GrLWOxfRWN8PxVhjBzFiUPBEb/LpD8qtetqx/JlLDCOnO4aL
rs/uWl9iIuD7Of1shTUh2iF7Om3IIgbywtmamm4g8v69J1qCXRSrOs+dDxVbE4BY0Kwc8QT/GAvC
+A6z2PgY0EzBcrqzF1aoWyHN6N39GDZ5wNqeZzX8x96ZLEfOnO31VhzeQ4F5WHhTAGpiFccmu5sb
RJPsxjzPuBtfi2/MBy3/EglWEJbXlkIb6ROzkEhk5js85zmpqKdp3JDlPfWKdFPVoC09wBV1r3DC
6eVP4ow33GTwKjXolBXlRy+jCB3itkkLyuRYbUslOqDLgEOEG4FaNHSFT4DCrHzc9z7tg4B08Q7M
whnJA+zTS4WjksUGCVDrIRMQvhblgbgOvm/Vv9HwTENY6wJT/jXi35rieLuVRxl1S9xf9Yp2WwiZ
mxgkd0f5m0L/zEaqB+naaLgZGgh2uFVhKOxNDc1Lc4sPPra3FZ3HtpzwLelkPFKwr35D26Uf9c9N
XLGXKnRw0ee7ESi1eYqA80hRyodB1sgCgKx226x+ELP2e6W9xkFA+sJHAJwnv2ITB0pM2nbAc0+h
ZVXHcMZONP54lgb/BSr6ycuD2CVSeEnNguUjtAe9HuIdFSLIqlaS4ptCrmaKOTbzCmuLGHAQtTK2
glSXf7Yd3bIeLfE6OBf2kmf8SyiloTSge4+GW/CmAV3aHn2ksFH00lHI+G+LRgY8+QgKM+HmG1Sk
oq/7BhNZlB7XErDJbZuZv6O+xSkaciKWsLTBBLKFn7dQXek9pS8K8I2j5G/CmGUEfAXG4CQMyeYi
jNMS/AjHRB2dcPDAdCnFntKQVtVP3JbkPXsgYDKT5nqOZ6WqQUxJhcAplxCrI0r1aclspemb3M56
I2VGw/QyBLKweyWJpblJgGoGE0yiseoX9W+Rbv5fyZTod30Gar6b8LANSe22bfwyCdirUG/5qQ13
YqDKB5LfyGI4bDlSrlhhxQ3J0yeQBz9kWb4JzfJnmJbxQ4w2H+dpWdrVMUVR6bvfI8HyQsIkz9zK
RYCFWGhV21kVjBU1VQ+vBqJD4BAQtoahfjZwK8M5JS3x+c07R+Pg9rT0UJJlcHI/2sc0iQ89aMwp
NjC4Jk/pNJMV7InPsq01A0JiGlBpFWuuhZQLmSSO9KLN+N3UU8JdqQwt8Y3hoxamHCd1NcbCBpSX
RGd2cWGkQkDrO6qRYVfPKQ5rauAAjAoQfJXNNMe6YJOp/dzHTR/wYNSGQygMhUl70RNVd4UMDX4f
UCQrLfRXkiY2h0zIzmFM5jxWVWLFUiMYxdWBtgUSYeX05lUKrFpYrZZgiTupSW5U2H0UBcUKajeK
/BmFPaH1GT03DeqdihEGqtxK2uh9VuwnSuKpIPtXyoBuKZPafNuPOa1JL3KA1LVuQ7IBGjQyLUpb
Wy1IJytSdu17UIe1mD6p1jjlg4JHXEQRt/N66kzlrksJ7gMrikl7Vdah78ctdU2+pqFLXK2I/pgC
/Yhdq2FtM2HQpLJU+9C4aSrjeykbhVvqZbgFGExkV7Nw8LF/8ny0UfoQPnCm8N/Qvd+0AizUAbo6
mA6ymbphNwU+lTU+CMqNRILJnoU/GEOke8TAMaikB7M0JzoS0jeNRaqZSeJkEnzm4WYcpeTWB2KT
eTINZVLkyGF4a4i9RjxjPQM7urasQN+wFVAtaZ8kvbodErE++gaKAV8sXtUQUUnkGQ+egNcRdhKu
2IuKbU1Y8AyegEwDFf0GqCFec6L2BiDB6XsyBWPJ8aKKGK0HAp4rAN3Ts/GmasW2anChTyjB7Gbi
z6R6Z46xCeTC0VNpMkyAd6G1oJFXFE9WSSmWIK5k08CHUo+rY2EFxxigl0ubKM3GVkxave0h0GvD
T8VM0BLNYOwgp4u9GQdpn2gAh7PMwtTlTRRoW/U7atGglLL7XuKobkuu8zFGto3V3bY4C+2zEZIM
HUcpRddv4nSoEuMuVXAo9WLdjgCwREjGgb3mbggmheLT7LhAq+O+iXqBowsPDW/Ix5PfUQ/EU1RE
qgh9qGpHtxRbgQO4LK8kAZeLuZ6K8wlO60jM9paXAcxAYGzlzSmhOruXR+/Vj3SbfimKqsrw5pcz
Gh6TLWJousX1Ye5ur+iqFw0/28YAf/F/0CiKdd250hIf5CVVG6kDf2aW4lmWhjMX8Ee/Cm8LbAts
kSwVpANj1pFgZJq2+W0ZIlJuTLoCdLgF8CSBY4GyFkdn1IUrnVYxRFzcoQbaGobKCk7EaNxQfUxJ
mkI1sHHK9xxSpf1Xrfv/Vc3fxuL3//jvrzmdzRTif/uwAt5rlHXpK1Wz87/+Z/ZR0zz/8/9H06z9
A9KOZFmIYFVDlnTzvzTN5j9EA9SqpWoGFxWOJONfmmbN+IehySRJ5FkNDUoGITLh8qxp1tR/aCih
caOBiaqLlmL+J5pmid/1Hlqj4hhkiqZB3AFxR9X1haK5oEBnZAbMNnXXHOo70oE2i3QjPVU77fbd
nNz+k4Tz3zhdbunWbmp03Qvs0KexUHe/xw41htwhdqEKo0rfAKrbikMqhqqD01zRTxM4XAt3wb7a
me7KwIjDPz8k6nFmU7EUUUYh/n7giKRE37b4grJDOLKt2qPb3CZbwcauJT6rb1zhDqLT7biiAb7w
X1aGX6jG//ncyMU105AUSZUWw1eZqra+xHOjYlW2kDPgJ26C78hgd7mD5Vq0+3rA+e+9AxH9HU+S
GYycDuf4LIh//7hSxs5AmpnHFc/QNfyYGhyd4V8PcnHlvB9lgWkKtUAoolLXbArcO3qKXbCknT3Z
6la+krR/7jsfYArv187FR1JkSeMioimqunikMbbgElU8kjVe5/JWpDnEOH79QPKlT8HQZ1W/TpWZ
oT5Omyh5lKdAvQI7e9ZzTvVz2BVU1Ghw7nGyJ0rfG3SOF80vapx0k6NTGTLCXK67RL09vUuDsCcf
7VQVtLxsZQYureH3v24xA9gS4+eY0pwqHjFm2OP4sKPne1fvv54FiU3n0+J5P87itcYESoPqMQsw
KK9lO7CVPbIAG/aiw9Hqio68x7dkrxxWxmUb/HLc+Xe9Y5IJGn1wdC1iMuhOW/U82vQS2O2ZFDR6
3B1Qug2Zlpv0xneilZmVLn2f7x95/mnvhi6tvKqThkfGcIdhybx97xjV2ClucTbWHvTSLvh+tPlF
vx8tsZSY5nwiZtdjYvMdNY3mxeL2tqFxdIOx5sO4Bw1MQmFliue9fLkvvBtZFz+OHAuTBQuHKaa9
zB2czJFeqE7blUuGZlv8zq9Wxlv5oOYz8f2T6pphKfk8rwK90hTY67hwiBjp4H0zKdlZMr3e0zVy
PBTb1srDyvPDfHpYA4GbpmlQoMzFNA9FHjQa3tHgDb1Nkp8UEcqlcsA9DRXjvu6OuvCnwiu5xion
2fvhqxq4rf5Y0zWUIfUUbzqk20nvrszJxbX2759lLd7BlMnUvkp+FvzoQ/voOfRsfKMSv+Gev81X
PuZ5x/o0B6aksWNCQbGseUG8W2r5fB0Z5xdQUaipzujkVp7m4ht+N8Biy1RLQYqMjgGyk783rmBn
b4w7YUfHvSut3B7+br+Lh7EkSVJFnSsLAMPFaqKVMyyFjBgsrAO4/UUu/lGtsnOwawuv0ckRzkVi
5Fg1hA7k9ggf+8EgEy0myIeYtivaA2TqN5V5mxGqHMaxzDMHHV3/QP9dfBIbsBewlbzxG0oE5VGP
6ZGlOQ4BZ1trI7b3YgDePG5I3CteKzxP1WQ42oRLYVOL2JgmSDEGgfjFHbC5v6dBGVvPSdSM78Jc
gC8LsXBGs4n2Yl/eRhwWM3xUdyxL/lkm+IvQRM+1q/C6Hx3W0xGhs+af8qgK0XxiiPyIi19J+SGk
A6acDMjwaTsdS8MqVvmQF84Aa76ocPWUNVlUFuvG8PQyjgTuS/gAYuCC/9KpPGLK5SrXwlOE7vAo
2b7NIWgd4u8rS+rCmrUUTbJk+I+GKpqL1zwOwAKHhJzYvD3Wdv+I4cymdCa2xvZGONAVvrb9fx7R
QA8u0/ZtiqIEgOjjV1KG4hjShEVzECSYP+bO2EbbBmAFVcrNtMsP5v/NMfv5uPs46GKK6xKRIuoX
zUZC52pbpBqO5U5Hww7Plds6kivuPRdl8fppN//lj9+RMROR+Nd8GSVR//FxTVrkK7+s58swiBzY
jXvMgTgE6Clka3Yz2/t/meB3Iy73vBwkeCjPI04PuNE6AFn26Q70w6uxGx2oGtvVV/r5usgzGqb1
z90fzunHZ4Q9n4VTVml248yBRrJVyCVggo2/t35q3MlNHXOOoo2N4ays388b/MehF6sJDpkkdjFD
Y764pY7D8e6QA3LJEDo+5sYr481va/k2NdEyocfJ9G78vaW/2+IDpRYMaaS8SKnwUO8aroXqttoF
u5XH+nycGqKmcnvgRcLZWl7AvTCV9VxkHHlHTWo77L1teci3pDbWVsulCdS0OXKBpyqby9UiRxii
ZuQxbP0Z0sK+Pqf2K30TowO63lldm59PMJ7r3WiLlVIEtDcGOaNJN73Lub9Xf9JIvBGO8n4tLLtw
tTZUzVQtCXyYaHIqf1yV3pSqWmuCs523tsyJtgKiNgpydrdHgOH0jm+TyINNh7nbyqxe2OM+DD3/
7++WSdcZhdWItE1YwSMMGI89/esFcmEdqjO0TaIxloSGuAhPBHD29ZDT2pScvKO0Bya9ldz1Obz0
HO+HWUQnWKTAUpjNuISxve7Eadf39e+vn+RvOL74pHgUroymaciyujz96H2kZ9pjjOgQ7kU6XQnZ
QbbYg50fgv14kF+y8+qOdWHVa7JEGoiTCGfuZYoiJvjkvppqxCCDQwxip2cYlA4GB264XbuZX5hF
BlO4SKFoANu/WPTcS5RB9EPN1lq032aJNHYtPbA2xGIbTNWK5kYhIDvg0aGQ0Q6e36+8p4tTxsVW
02VVUjR9cZAZtJWPdciFMJGc7KC60r7ZJ3+MR3EL8dhd/XqXZ4oi6vNqUA0aVHhHy2hmtLJQ8SVf
srsf5XVzwu5mK9zTaPsnvJU3uOpwVq8dJstJZEhVJY+jm4YiGnQcfvxqzX5AnyUqEPeKrTC8qHT2
rMzhcvtbjrD4niKrm5QK3DRrXdoCoTvCDrBpMHTzm9UJXL6vv2ORueRkFlWNr/jj05Qj8NZU1KjT
HjFGcfzjK8KTwzx3mb36PS2vsP8cjA4vUTdMlXvdx8H60tSDdkzwz7wJrN1ZjPcFpiB2tDVph9Rp
g0AZBVbKJiLYmiub7TLCX449T8S7zTYb2yyfQJZR1wJVgCamEn6UBbS8aOX1XViSqmr9+yEXM6r0
eRWlClXzLlTpAPlNWS4t1mK8tUHmRfruaXLkGpkGlN6e6mNxmLcm301tYNO0zaO4sKGL2NZh7QVe
XPrvHm2x9HUlKSJFZg5nEyva6FF0qduVxX95DINbDVhRme3w45MBUtflLuPJ4idh7/1Wj/OipD/v
m/4Qs9OnN6vJtZURjUX0X4R5nfYqJuNztj08wgzE0NoO7V4+TXa1aXYJDZH/YRLgn6vxX09pLL6E
Aq225yHEoPtVZ9mbPt1+5e+vp/LyGvn3GIsVT59YLoXzTCqgP+izgQP0PHTPXw9y6ZOmP5lcBt1r
Fvnyj69LaQdwWB0PEsB6Kx6C7C7I9pkh2ql2/nokaXmbmedMIzjSWBiSKs+02fdrvrK6pszoImdb
nFOgP+Rdx6GcOYjArWtcsFsuv+krGxeMpNU76crg0mKRGENctiixJa7a3q7dpbua0Zrdf5yIXDzk
MnQoBbkJ2ohxhP2w1bbpPj3mu25T7GuHROQPcPrH6Kw5K1N76ROgY87iZKNQQQz6cWplMW5kMwqY
WjWzHmXJS2Hj0eIhFkm6VfAJ+44/pXjsPbD0uon8OvFiqIqSWjX7TKMJ2opT/HyVOL77+pddWsPv
f9j8w9/tc5mgR5mMpmRWRsrfOsyRfluBip4+DuhB/Xqsi6+YvKRpytQA9eVtb8yFEkwbU5+cmoOy
h3OwrQ/rt+WLj/RumMXpHmSlHFkqX4wEHcmnjuEDzMl+fP0snwpBf9eRroMQpRxkUa/8OHFwIzVF
CNmqxSMS7h1cvQ1wiC2EUztY+zAv7QE62RoeSjcUdflhlmE2JFXAxKm7Vt/A+8U7a58TK24gfNuR
KzgIV39V5BTW7mIzlfpDpD0/5ruhl59loXi0C1PHs5Ubc+fvyd/bgWOe8pO1823Ue/vV2HQZcy9H
XOzc5QQ5NskZUd15x3oX7xBX7KMNLLbDyiu8tFDeP9ti/+7qIhpEgXPJuBldWl720CXRTsanzsXt
2233tOKKd/jEfj3uyttc7gUaXbg4LvGA/dDSmwRw5DC2OBNwm0lphvh6sE9lnr/TKUuSwb9FZMiL
hyzGtrLyYZ7Ou8GZK1rNi+oYlGCbR9BTK3fAT1Hk39FUyTANAn3FXH7ialCryuizz4nH5lDSJLyB
t2lPO5CTG/yU5pzii3K78ojz5vk+dF0OuvjgWyHUOpzE2FeEbXAw72QWaehabiWceNBtthNW7lAX
Pwq+RjKJBCqyNb/hd5vmAArRbwPmtMS5a0huoqhfmciLS1PXTAr3dEnQ9fxxhAaglZWjGbdnxppZ
gl6A7m0l9ePK1M1v/9PUUSiixmCCmDcWT9LnsVDLCb3lyWm+CE772AY4c8erctbDk8/7vyErJvlF
WfsbTC4GCyW1hihTIuc7gBPhy1Z2OE+vZpyMzw/FCCTSKf2gxfoUs0ZWo1lG2feIdkTpj+8ZQkeZ
QR6gLlAmQfJv9MVvzYMav2kSQ7od6L0LN1jC4oWKUSd0p5K2ou2o4a67CXulvjO9wgPhnhokqQD4
4NdCY8mVOA3ao9GEwUNT+dWtViBREWPPpFUkMFxLM1LghfRua+3UXQ3FNIAwFc3rRiRAwvLbsvt8
MBEV5tMN/g6Wo1mJ8BPAbOTWeq2Im0yLArp2R81FnC0fwxS2kYpqgfbmIaCBzYhv1QK75g3W4eF+
JKXxp9IG/9ZCWbHzwKzuoELUKDSG/D730TbRBhy7s4H4NtTyh0zPrV9cKdRzLGjjbHTVQivVwMbK
U/8o+lG775UpvRONxPwuGGYP69zqevrKQw8JDFmIWt3BpU9vElBcEC3AZ618Bhd2Lxp+DEv++yrn
DOLH7wCYBf5vGp2RTSiSgR0aqFr5pDsKpngoDLtzIxq4YPp5ChY9TZ4iAz80PVBrrLbraK20uyxf
kI6gd0mxJJOmJhLtiztqj+i2qyJef4WZb7KpDgEFDBHvl++5TevvBvDGt/qb8gRX+bldCWg+7wiM
zZrhdm7oJqv740zwDlU18UTGtoQ3I8AcMUOdUmAe6369J8y75cctwTA0Wnb4DzJxeq0+DlSh9K6K
lI6gvkapiB+tvsEEbpsg6vt6oAvbAQOZMmlh1bSUZXK9gNGCd+PQ22pT0Ri887qfZvE8QmYLvZYu
k2tP23094t9J+vxs/x5ycVKgVwnlVJ2H3Gk/hE27E64hgvWOt5lL0fX3tbT+54Ninst/j7fY8QKp
lkvfYLzcrF/iyYJ/7K1s4ZfWhaEb3Kh5VZZmzv/7u7NoIm7U/C5B6e49KHiPmu0PvXj4et4uPYZJ
VEjowmEnLVP4ZVLXZY+1ux20GDa2M3okr5L/+FA1DPxFuKHMp6q0LNuHCORBCOKFJQ6m0+mjU1Yr
r3+e7cXbt7hE6xxzFheU5VTJkz5mcqVj4i3etjOgEeeHvL+TzJpWOA+Mx9ezdmG3YDjqHsiRZY1w
4OObKaU+hnzMcE0qHICzKvUDlfGxmY3t96rfrkRyF17S3CBJmMBiQJiz+G4bS22KMdE62xTjrVFW
3cZs1jIel8ewVJWCh0ouYrGetZAwHXEitRvv3BV7sV2Lqi6+Iv72fw0wz+m71Wx5Pv3w1tjZ1Q8M
NU7j9Rxu4KqKyuBoIg2y6fSnPSl98X59/bIunTSUp2DKzY0zKqnujyOXaifJ2oS1hbbpnBttS0cz
9xNcWlxszFcW4oUtlr7M+U1pIIA/Zbi1PI9Gq+Qp0+kmK7/TzZ5ij7C23KkcXljwEl0FosbCkD51
A/WIaQMMoHkmyeSm1Ws3yDkOeDdfdxV0DQ2Xj3zmC2QjLjhaNUOv/eaHliKzMWKBvLGmPAqViKyp
xCOuy14NybvN6b2WR5T+gazSRAU+Grz1OQ/F2YkeKEZ9lQnltd6pFFhSEIRj2ezBHUKDyYabvC1v
AiX41Ut146Qymz4ySS5W1q1eC7YvWN1hSFEvBOZ1J1euoXv6BjuZTQoqf1PFIKc0y7tqUcileoOF
SPyodyn0Us+p8v6Avfi3DEEdimy7GCO37VVHTL29D3UbltcuCOWtr5TfMp+mvvyFW/Ye90cS1d4+
g/+RIQ0b2qNVl4dZbttAYe40GughOkxKe0LtbE0vYRXuTZDF9e8WF1RJu4MxC54ZlqFnIfMbIIMm
s8RuL+Nc3F9nOHNMAMnGVEB9cfJqxZ7C3/KUXysNfR56fueV/anFepZgwGlFRBqjRX0lKUD9FtXN
pEhv3VC4TdMfvAEUH0S3sP+ZJA9GUtoTqbkGqGQEykuidpaam0m9CWbQBv5wMylZDwPoDClNN5BK
EvG7WBO2h4cYu3ka6H802reoN53Gus26GfcROw2bIRyZgxDiPpSzgW2CtrYzuXzVR4olnY9ARBNu
Y60hULCmx6a1XKlAVy/1O3EqrgWhx2qxf4hyC3lucqxRUSFQuMGtB7SjvFOx4YyR7Zvts1Gg6ssa
V417jnsRRjVSFl3algNkHNF7qhPF6aCGp3gbtMnBj6AS5j7oNbR8/vAEFW4vGcFdY4K8RYdEK+s5
Ml9nrN6E+K2Kq9sBqtNYC8e8/iN0LRbI6pvY9Q9dsAPjyD+h36mdZ0co78cS8UpSPcKJuonbexTr
V2nuJqL51A/ifnY8GLL4rS/hN0fIyUGNRikg3yr746X5Sw2NFCdevmHzaKrdtvV+yDOHIgx2yMUd
pQfDh5NRaE3PRls4bbxT/ScxFzdKUe4xnDknOEPLaXgSmvuxAYTNDfZghYBmJkooaTwg9Dho2PBk
4h12cIICLCz16ezbyelbjhakPuVo6cTkl1iVOzNR78chc0dc6gtLPEthanfCz8TA9Da0u6bdDkMI
1epKRTMOfdRGjuTmfroTA9SV+r2H3eCYH8uuP2Fu7zQeaHOdnvH8gesBIsA9KkQXbI+Jy1cN/naG
qebBjyy7UesUFMn4vWwxC/dmI/ES16ejln2Lgz/aXFVuCqS22jEYsqOBTnxKNlpzJEiCVGoAQAM6
XbyVw01UZQ7Xjm0L8UYIrH08vBoJSeexwicE4p2KQgtAPvk3kLu965vKk1Q0D2LePkqA2SqEwlJS
uIn5gve8K2immxq4A5VsuT0c4Bj5yFi5flA9T4V0Lk3f6bppL4AkiHLjh4AZsYl2Vg3eygJfDz/H
62VwIHtmOoWZpH6QtOE+VwDA07pEFkdvX1ulPZg4RAHR7mvjlOLyA/TKHro3qLAovE3hIVTz7aRK
P6Z4P8JiqYCRqwb9r0NsbcZWZkxN2BtFlcHIDW7w0fmFQ9MAL01Ir4pE/q34wXcPFkZTkQcM9npO
23n53NCzJQ33tSTaYak/lXycUxnbM2LC4uPqxvIoZ49xf68p2U2fCfd+UR+r4IVK4dbiYo84jY8i
OWepfI0O8DFoj7EC8oGcgQsKZTxjEOQ27Awh9M6NZeLFYijnwS+Lk1yF9RVsPW1TK358DdsNWlhu
mMOJPqTkplOr4EqNJfHQ+mJG4zjuPz81K1QBdODrZGTSFXKpn1o4DraBPyYnRPeGK9oZxfZRH6wH
LAzTTZRZP6AiuF1qolBW7hur7zjL9C36evzT0KPrSnqV9Pg3SrumrG70LP9VNoiAgvIVyDZ2NHiy
4rGiXxX1gxHjhySKwwstqex3JwPyqKB0SK4Sa5OPqAWzsYhd4LuRW5aW5Ei9FjpSDLgdRcEVhXIg
JqnK9lj8TmJo5L6Bv6MvvcWa/OQTIhOmPfrQDeBS/oCj+9ZMGBXIilFvgqC7iYL4JmpVRIOpQXJH
FeSd33bREcd3dGqQWN7C3MQLQpRSmv0xz2BtRX1He1ofxX8GCQW4nakZm1Wj6JrTym1gm/mYbxsf
rPDQ+to1ZAsdTxh0xBT6gE5xwgKWzMF/Yl/dbjSM2ey26Fk7M8IljLBqrkJ2QaNIje1UQ+2q9AYT
sUJP6GGY6awBPOONWMbj1pTH0hXVCGlrqgjgK0r9mzkSraX1yBnledXW17hZC/AVzwP6bdyGEg+7
q8xDQNcnZ8zHpn1viZTeyxCpvwIOZVN2Q/0n9DVu4aOc78oI3/IMQqwt6cNwVnI/PqkQP0CcIvHq
ErO6x1TGP5HiCd0Sps6B3EaznXsGsPUy4NQ5XL2o0mbpIJg38VDuOZ9tsQtcubnrttPQ+btUxyu7
JG9yVid9+A7f4HfQNYA+jXprpBBFkmk8yb7nhCN+r6CypxAt5NS85n5zwqLA9nBc5etwJw03vWwm
UltdthON3zB9Xaux4AjAnlfValvj7OMif7welHqbyZ3okkYwIDcIoQCubYrdqOmUgwpQdiWUvxAb
0lVDH7RERwACoMV1XZYCNbAkCB+VVO0HuMrYoSZ2mKjTf55lpt2Q1ASBvE58uGwTSUMRMuV8b4d5
66putDXc8NA7ooMz6Woz56Uo5P1gi5Q22TtTpP0PehIctOYWP92vY4FL06ZwWya1S0wtL5txZyx5
UFRBb9fDM4Yo5OkVCJorzumfYwB0zYpMRzfpcmphi3cDUcAXyUCOdiNd4w0Jpsdpm99qt/Isn+eK
Yajg6CSrid2XYc1YBaCsUpAOqsH9gKtHtBKyXRrAREFHkxB//lO6qG3KFtM5GM9F9IiL8bx9riyu
z68D5/V/j7AsQSlItespiLhh1Uct3/vWDYD4r9/457CTIeiD1k0yHPqn9mtF84IWJgl4xuwWpuck
/8rw/RNFR21/fz3ShRTUx6EWi3cKM8VoJd67kW38X3MHl+8KdvmKDTosO6fYrZbw5lrBx7THPKJC
E4EMkoTWmY+RLdDToVMmRqwwAd1Ke+58dAMX1769PtjnnN48FgH8XLTgy1msam8c2Ao6XEgFU97X
QWluPF/6HmndbVBVB6NMnoVUP6MpuPl6Wi+uwnfjLvIGJIYxdFJ5xlI+FvKvtv7+9d+/uAbf/f3F
HNZaKMbahKu5gI9lndAeYeinDvrZ18NcyEJ8mL+/+p53+Y98yCRYFcyfonoTENRQt6fCP5BCuJpQ
Jgy5CGu5RdM9xBu8TF5li56dJOhWPrkLZd+Pv2NRf8oDUQYewXzipV6ObnH42yR0BYRnAuBEy+5c
H1or/V7+Cv+1eJalyiZPpXYK/z78abAQISpnQTyn+VOjFfuvJ/ri+0RFLMnUvSyOyI/fBIanXScM
Bes04xoQS1eBGW8r7vlfD3PxfQKb4a5MBznJwMU4iopnwBhxUdcMOsihKc/prIk0i9O5wAW2a6Lf
v8fG4mMnFYyWhAIFvTzy4gMMYu6jRs9VSsmU5Fmx/FE/lKJRzpxpA+egQPL7Ow/HIhwval0IoJN2
+l0qVOUt/yyulS02f29cUIbCKfPWpEG8GcwnnKP8b1ncCFutzOXnssosqP8d3cJhDaIslZHGNBOB
q16LeBBJiaNB6jsRVIVUzEoCv8FMzkUn+AefxCjAg0YAvafAPXsyekxtB1AOm74Ikx+xYiTgA0nr
5AapVQiulujGTQ93p5o84TE0jI4EUWdivZTn/T5VtOKQx2ryrMretIPbm2yaMe0OGJTI16MgjlsD
v8SfgzaGNqiJ8iAbnfCUQQsLVj6bz/k2OltMMtjk49n8lregpJx4/B7ChKXRu8co3saUPf/JqIEq
lK3UEAKBexei8PU/X2f0UesmyqW5arxsd6u5zw+1r3DMnxsSR8dim56TK62wxS0wlN1a6ebC5/Nh
uMUhZvpiRVVHAhcOlhf3ToeqChjVta9nrqctF7OkiORjKc+yL8w/491u6LMZtEqRIdghJzuXjHG9
2go7sF2Hr+fvwvHBPYxbI/PHhrCsDPhCKTa5yvNIxc9YPkHm+/rvX7jszSpuS6VfiN1GXm4DicQH
ZAJNIjVzG0u14wfPkyC7cj6tjHTpfgHjR6SqNjcO8DQf56ykHtv6fkMSzxldeptpa7Hw1Oq3s0Cm
xqRrbcD5XS9fkszepnCLVbj9L3Ycq+r4KFJCeO3BRNkbu8HNcJcfcFq/Wr/6U4a8PB6XTYUq/lzI
+fiAOOWpeuAxlxhPh9vCKkXWefZNx8bijAvLvTrve3KMz1mf2UnQm9uy0zOb0PWVQOlnJWvizM2E
vlQWf+pk+Cm15vOURb/mmN8JdXygYO9pN4WK1Ynoy2fRhyYLs/TGMGnzDIY3GmpkMr8kiSYPaC+p
IEtRroDOPOv1eM9927HMnpYKwPWJQKZwMEkCW8VEkhnfWJirm8ozf3Qt5UCdNndSCWRwBHCkaRrC
5847djbPgNEbVXisprJ6jzyosXMLiqKcNk/Yz4I6F/37BOKB03QYrLZDZ+IUGMhkmkbxWvZ6Kkwz
4TNLVGrnuEAVmew5IABQlFf8v+rWvPeCuAc9NjUkAIzHWjP32AWey7G86kYLDxoEOiZo5iIWv5Fo
gxk2CRyYmvlngiPE34JvmmUaLpv5cxElyi4N9ZyJEuAVVmnn3WEqdWeIxa+8HVx2fmSgUur6uFxi
tFTUB/yvU1wZtBYXeL+G26I8wdZ7UDCNPk9JGxwHYI+uFHLTwtvDfNAKLXITP7pVG+8u1YIRbqGe
umqUNPhJTbg7erX6qMWz+UhQNXeWXuP72sc9fuejfmtF4r2s0xXSiInglKb1lmTKQ9C1NefIkAAF
rF6nAoIphDiawELjT6KSNFdFzMJjsgXHWPBv8b9THcxqjY3PXDldIpu7caIsEXO/3Zi1BxTXUIKr
3kww8i6GbldF2alL48LVPIusij9pEX1l1kvXaPCPKKg8dBXvftd4BompfPiWF6l/79ciMpg0h7EP
YZCOUCxRg9spnl+YgDNPQ8pqyHR5MyrFoYkUPLQ9/XvUefisZUi4NWmC8zXYHRgtzJRu46q8yrMx
gOyn3QC8NXh1ZSc/4o9zm4RFDvsbYXaiPSmRDsAwuk6D6RUX3ds80J/lgiN1ahUI/OWVQOlnI8XC
thEaTIeCp04HqWzGWKIkdej4UfQWl2X0WBq5+VAGjC13Rblt8AKyM007Baa0Bap0raDRPo2VXgAo
LvJbraWEUuKY15KlNJVoW0a/i667MnFa6ITkmLTRdTEa17C8vWvS8Y5c18J9YBbuRPCIV1R2pevW
t9yzDqSYzooWXgMSOvtN+5iLJN9iSj5K7b92VvM2icYe51Qw1SpgPRIXf2pNC9zGynaaDuWubzDf
iXe0Q29LLXetuDtSl0E+CSr7nqQNFn+tK/rjjl76Y5bGSLL8Q6l0D2UBfqnC3uVJbMzHampvw0w/
xvlswhWWgZtU6WPAxTZoq5fCbF9imQw9bofQ0NICyzSPvUC/1tR2D8p858ntoRsFk8QjBRKZPK0T
FR2eRliM2rX5v0k7r+W4kaRtXxEi4M1poz29J3WCICkJ3ntc/fdA+/+rJoRo7GjmZCNmYpldhaqs
qszXiPclyo5SLNuZJN8q7XCfi1hTFZG0F/E0cLW6OmZR8wh4kyqZmdoGLrgdGoxSUuPfmkbBKhO9
98rL8dYqv2lecCfJ8jYvyovQxcfdM7ajCiSSWJd5gu+F0nFXDI96nq8T3/+hR/V9a7nXJPAKUWsP
obbWu1ZQ0V1ZTvweGxUAphxHMXR4MMMwRnVo7GvkEPY2pdjGs5zN2C5QmXmZro4MG6DC5Cas/adB
Qj+3KmCiDbFdlBTXWk24Csr2UMbeFo4VVUwJVVtuhJF8V8S6i2+ZupPF+lOtsICOEugast/t3JRn
dWIhlNX2NCk0Xt6PXUv/CJV3kgEyq32J2QNeleKulvIXoxbuxay4C7T2vqSm0eqFjGMbRqqm797I
lYpvgXqtISIn+uLGC/LbIpV/uC5sr7pDNtzV3RoNcwv1r2LbhdGxi/OPqETa20d0N7e6AlNUJ0Kg
PkbHsY53XYcYWqdvqqJ+E3MHsFYh/mwtrdyaYutfBjQy9qmoNN8jxUWVTpLDDClw9+jEzk7w6Bv3
wlMeFRe9E9AYajGVTVD5WlW5/pDp+X0mmJe1nD6XfvvasbmSwDoiPnxZidpBKSshWwVijpM11rhZ
4nQPiNwHOI4MAnpgSOhiWIhspzwcha78IRfBTm+E26bnbitliFymdY2FCdphmMFQyzp4ifhUZFi4
jdcdxMstIwIgZbThtVWG7XWuytkVGr94H2rFWx4AmcYOEES4silKo+IsCXCeH6Run7hWgK2aa2E2
4iVP5mAUF/FQaMce43u1bY4+sC+7wMrJRl4WzU/VL6KNn0sku9ZDeLDRGvdQtJmqU8b2M/jdUlSp
q1YyD1Lou/KOOW1/uqX0gn6na5uO97N1BZwQy71UYYYrCvdJ7L6DdzgklBMUfCeVxroft+oaljDe
BOrYqiwepT5UWM9p8yZ3hb6pXUVdA2b7lLGB+tSzCPepQsjtNrDWmaLcpuHwEnrhc5/0/Y5S1GqA
ybSuYzenkTa8SJ3KIS6UF4qIDoqDYRNN5Z9+XecAOnTcAHuUtyPTlHaSiKj1MORY6+kVePBWdfYk
fm+PZne5Tp1w01fOc41eHdZ1wtgk40nm1dK3Uh2daoQCcVCsSbW0vnZ6RCLp0l6FJt24Ukyfek2/
s+gxbl29vjbFWGa1y59e4V+ogfokKOJBMNhlUp+iP58UR2wdOzuUac1VxUPkpdXaEDqcFjr9wxNQ
Q29NTIUNFe3hqosei0HRwaj4V44qos+h4q0jxjeilV0naPDQWEjQbtdzNFTb/Jj20B4QpvyuGMNB
ikNIbBZsFK27bTJdRAc/eXRRoSiRnaXSlHyrwxwHMheftGzDTe6dWf1WNfltVfsc8OF7IRRA1lP8
phINcUpfdm7KJv3AuRB9ylA4qp5YrDgjMhhY5KOw6hH19d4K3pOrvDN3Hs9SriAvkRdcBo35jGj6
myljfwmX0UGzX+1pbGgPeZqRJIubruSIDf1nUWvuqq5Fk1a5MOX8ppD0o5403wJJeRKt/pgL6o2W
IHA7RM5zFKU3Is58dh5aN0Ks5ZvEl57SGOlb7AJoaLeYsNCmPyLQYY59TLzkourYpfWxcbA2SMHN
SXKhrltLT1ZFp7grp/WfzEgv7UKr1IOB5Y+ec5JAF0TdOB77shk7vcf6ojO15zJF2VtRvqeDcBN3
MiplKL0/9z6eiS56EjZXjbfc1zZGiUcDrgnZjpvOUS3CK0Syt5JvgUVDvMjNkbz2hxc/b/fAs/2d
XDjWWi30K1FD/nnwtEcfMeqLvjHgGDmlO+p11Xx2D9EcB5GpAGeMbVUFt2LJJ4qHfeMVIHnd5pCh
d7JSKUzVKiKfSWAgfmt+l9voFou6z4Iult3o+XPbh8FKEMN7Jyx2SFeHgDSCh7akL2X41cXgxW8c
JD8aS76pInD+LKVjDggUwy+Jm7rW9weaQsYeehbi7W14NEw/R7c4/AwF6RuQgXoTpPJdLno/STWv
ag6Mv26Vt7bD5aeojTtZEnDIaMGK5l71U0Jccd2AwLhM1WYXCPXGNfhCqktpO9JQ4PSidp2Jyauh
DzlWFPUuVOVni00YiIp653ZSjtsPFZShhjGfZ3hzIoy/DpxIs/uYhidsHqytfXxrfGRcQCmYyjaI
neq2hDOmZ84LJ3C49XLxMLit94RHNReNXlwncveilU2wxlwBsSvPRF9YFOtdiSnutsEBdqVJTvut
zTGyqYvmVnA63AflFM8XyREusPB+LIuORxI3qLoI7hxkh4cSS99EK1dcSmCdcicWWghPbVvre/YW
Qu3ZcA+mIkAgmokaYnylQ+NRFjwA76JyjanKtWn0pj1IaHwGpSGhmYdVuirX7pbXNE6jcqj9SEf1
mzLsYHV3eEwZTU9ONg56FzQ0pat3RQWaHErJ6+CzPtuCd58u4inaYbos+e0PkN+o92CYWGG0BCLQ
uY7N+DEfsFlLMcPWM6XABAjlzrBuDl7ODir6H4FSbMKuRhKb56GPxgpdX+G+8KvnLOQu4hXqNXrw
+RpPdbTPtTvd6Q6Gr9zXbvMSG2q1EmPpRQkNwLytWa5rj6M+VcSBSDWbHX+qXEyYGNXfdrQiW8m7
KPQCdffkncTggQ7pvYNTN8iU5QFCxe4FAj6j/noGTCt+CsKAOw0mXBlwDUdUr8QooPmt9nydJnip
5eCQxBBd3Mi5MqJhK2J5ZjTQoSH/ieuhUUfMkx5vEysojgUHfDRmDDXiWeR0OSW2wgA4xX1nFbVq
hnongJuyDYGBu8xEJT/2KANhbBjdlJ5441j1c+5mO8fNUcdPZc6tuAQqxemIpWbBPXcQHyFC9MC2
fGc/NO4Wr7F45XUmHNUakI8Lq+Ri0LFaaENkgGTPMq9TNdlbHgYfibkPMPXqtWwtd8BOsCp98rWA
6yaecUc/TO/MvL83QsxL2yIAFwaQ9lIWC2XjQHjf+04iktVZYl0uDk9G2gD2F/gJdFIAEGC3kA9t
somVqLgPuj7mr+UUbtWC20KN9VUlp9/c3r+L2DNGVT00uXosMto6uXsRdMykEDXgKQYKAF3GZarB
OsmPumg7KGjoFSIO6KFVfXR5970bhGjrYwdwrOVWWhV+y909rmhHu9+LFOdaLW5e66S+qTxU0i2q
WE8GzmT3ZMX0Z2ga0WOT5MajKujlI2dfs9fl+lUO8DRS68KjDW2NmAvxMUgVnv7ArAWqIPe+qpQ/
ZT2sL4YAef7Cx/lYbYcAh/JE542QNgny+D4uSy6CTImxjxOU9ZFGF8pPESAjyFZsHik4OdtE7KT1
MMg8M33f1W9Aqpu3jdF2+75S3C13Ik49gIqbQmlj/n/pQ2CY+LFpKiLcSiQd0xC0QWak923o7mtg
szy1sX9IZTBaQbExsTp6EnQeIqY5tAcx7LGSq5EF98FXrCJB4jbkeG1qBxh6b5pCl/ZCEH0MbulA
pqb/GWOIYkf44XDt7WDvlHp6YahucuHVuOR5rSZvMYHkflo6sm3kPJwcH0dUT8VarNBQz0UCUean
dNeyghBzpdPp53qJu41ynRXKm5jJKzMKr2RtrIRn2veWM85EKjow0gsqGp9qFl9pgXDvZKnKK1js
j0yhhrx1BWZiMJG/0nMSiJWm0gpAVoWUcmZuWmx8uHEq6k0M/uKypp5zl4odfJbSjxsknPWeJBj3
xvCi5oYWbMPaqDXePTWq3y6q8mugl7gDpoGGKGat995t3antRnRG5xVHLndtwxOp1KVDarb93k97
zlJVOHRZh3VBYN2OGHOMFGQ/fsOMqL114sJgd5gg4BB53lQ+1F075uH8zRPSQtlboFFeq0oiCeuG
p15ZfWleiqmsg6IBaH5LPUXeyUpd7pXGCC6EKgIIIfB4KV0kF40g7VeSK7tPrUy5R64G3hQDquaf
itEp76DEfFsNam3Hqzl/6OF8fGZiZTxQuKltI0T1nuOdIpQAgm7Fe9ZdVVKbXjm6WW9LJ/usjWK4
FWvTQFUbuWqxwthVjF312RWAsjiNLj+5Tp0/yC4+R41XuyuNDL6poUp9lA0i/QkWxAruhEL/DU8K
3gwtpTDLV+5w5L2ALvOieFjHlIaTbEjSES/ulPWZ5zdYi94NGm7WVsQeqoVh71Y53iQ+1o2BBRiR
+31pNJih57m5q1WAe0qZl4+j60bVSA6q15FyrPtvVRzQaW+PjlE+OOU7iElMw3PUkil24cTuHgsd
lF0dmNZGVzvrBVn+/NowYrg9Ate92qf5W2Q40ckoxGnNj6DER0eJKrCdNFNGGfa+5XlSYtGhsHW1
snrVgwi5cb95irGbWLlq9RFG8SW9R3FdyX66dyoU/lMx4ECytHyFu4QD0jR4EOEubdweSJRYtVgx
VIHAxzU73jfNt8IzPpwu/G5koyl7X77QVIakWIKYHRzvw40l35ZKFFAFyzNeuRPoR5HcctBy9m/k
axogrVh88gQNidDS8zDU8G8dXP3EuAFhZ6DGDa4Nj6dafAW70B+NsnD2aYm7vGEZ9TptrMgGYHjI
KofiHAW1MFMx8FbiftWq7a2gCCsr7N6lqrzSMpwYOzF8thrzIe55WgkZ1ZoEgx03dIAF9oO402X9
I6jwgq8gf9hKnb4UnRAe3IY6DX6ZeKB4VnrAbOdOaatnlHvXHQanuDmJT2JVYjiQF6Nls4rQSsGL
IgKaiGlRrm906oZiJtI5E3t0xUffuKQJ9yBRIalGjgAuNdqkalyspHTUpFVd2rbC8KPTsgphAvKV
IzdY3krlShEobcRREmPNqyXcssz1YKj7NGoiKsHVeyBjMJHX5o+uwicqSh9EN7n1o+KlwLtkm+Ib
jAx3c+wB6/NxCr61RWs6Ql1JACZpx30rv0VNU+B56uf3Afb1uGBwousubUh4RO0Vuo0uaS/l3RhQ
/fYxfnCAf/t++ar4Zr2OlCC7kmrULFd+H3Kf7YCTcwVo8eLN++4GDk955aq09txWj65jq2DLNGTi
Iq1/Rh4uFbKHNwpuKJ2nvIp9lG0zhauhoWfSJost9Q598YLisNqX1NlQRDzf75nrJymipekoDdGM
mSKIDE+Ta2NsXGHM2W9VHAdu2l51FtACc1042OAqik0jL9yatMcSNBL1uiQKdw4fEoFqce7r9vmh
zCA65NMgY2vrpAfHwzDoLHB4UKZGqTXUEH+pVS/1+mbHgmqzpRuiiVDCpKuT+GIWYsjToaPxTpOU
bMpRikXl+cHM9eFojqLxqOHD+4deV4iplW9IYW+7eA7ruvM4QH9Aoh7dxbpwFoLNkKFNLh4qKnUo
W0lon32dOuoNsH0Er7eTGoEzKgIHRBYhK658LsNoOyp2vE52SyiK2bUH58wE6UPnVJ1AN/yO+hyN
j96uU3UdRzVHQXF3fhrHjzFt+TEmaFr8o+LP8HVgXNb9YcBlAAs0GZOrtKu0a9+tysuSns5eFNQQ
jq0+vJ+POjcweIIot2sGz3p1skSwjJIDE44YoukFSmHesylX7sJqH7ujf4zsJMakewo1hr5EVg3c
ejAtLO/69q4X7iL5TYiPjX99fkBza94SR801EqSFyuDXaRS9JOwDB1NkMzChKmS7SMQSb8jvz4eZ
A6HQ2WQJynRoEeQfO6onWxh3oqqTO1O0jbjZms2bm4hbrQ/sNL90zGun+Uzyp2YQONNfXDVdmNGZ
QX4JPml90+D1aJnAj/BFA0qKjhJACHgp8ZSl7Tb+pcm3QyMd/3oUIX8JKX4dplTngRuFlvhLmt3Y
+psCDe0NxBgbP4kbHuvfz8/rzFo5jTcVli592AYiTzx6svjTGViBJGvWSwlPIU7eNGWJfTyDhiCe
oipItgLnm8KjBCXHz8BD+cfTrAvPT+6cxLDWTVz+pNu0r4wEp1sBvlTq4/Qs6F6xNMEz2/7LD5h8
yjaNoxR+v4iSI46aQAu4AnY0A7Nj+MQ9ayVv5f1I46o/zOslYNPM5v8Se7JXrLoLg446qO31VGYs
Zx8H0sP57zm7Uk/md5LVDApLZgW0GID9p+Y8WR3OtfXCHM4OQ1eRO5QRAfoTjotzmuVIfENF17cy
1KkB7vNfDMMAtwyuGGb19FZA8Q7/NFUDf9BSdech3FI27MwlqOLsbJ2EmdwLjEbNFMq8vA/bfBXV
9dYczV6KePvvRjNJ+lHoBJ2mKpRTlWcnvAWctqJisfBVZq4Fo8Ihlw9SJNCtSRC3tGi9GezkWtd+
RJgHysZ3uAf3Q50uAI1mc8ZJpMn5kli49/hcXO1U1QQeW7TWkILKuISIPhVnFGkolQr35+dwdnhA
HcGaQ3zQzDGxnOR/eejcWOvYt5WXbv2MVonh5Dsd72jBzTfnY80ui5NYk9tHFAa0fFj7totkqPtd
Gw0Jk6Vr3PyJdhJF/joirwf6CEmJVHhJER1gmHGvXdXQDWL05PP9+SHNfrOTYJO0B4xESKqA6ZMC
YI209FL1stFwV5IKqJ2PBe3A8wFnk8RJwEmui3BQShqXRKTL39QiOnil/s9vHgjKYXwzQt4UqNxf
5y9KjEbsPYbUSe0nfdarUuBlWRrt68JIZs9kOCgj/UQWqTl8DUTTtgzisCFQGxU5NXo1uNVjEKRD
qChbKBg8VxNd36mNmGI64iq3Ia7ZxlZu79w+tZPPNCzWQYB93SrOGtp5xie+dM4GtpVJ8Xx4s+qk
AKExkkpLxFRAmQTbbjDjPbaP1YUl4sOmZWbyVmVh9lDVWn7QYi9cpRTLV0IFudKJCvM502p6QnGE
r8zaLLv2EPee/CKAJnluOpwUYitJL+rGtB7Pz8/cbtEAzXGma6NOxGR6KGfB5TLoiI+ed7oVXpjm
R507C0lnKcokVTduLUj52Hc3ET6PndDWsnLVBvlCFp0No9IeQ8OBTGpNwngpFuCUJjk/M5Qi8g0F
bLv2t38xY5g6IJSNqoKlTjZjCFonCSKCiAXsNGz5EtrAlFn+aiy/w0y2oMRFGsIdYXCTK0fFHeHW
wmrw/FjmEgug0P+OZfL1fS0pdV8TyWIu9LQIzvOjJ4K6/q6jKJ1Cbz0fbi6tnIabfh9Qu0LCRrUr
4DF4Pq88gIbnQ4x/YnoFPw0xOUhbsVabtGTaYuHS4QOJlN7qhkZYusCemruKngYap/bkSHPp77n9
uKSl4QeymXYaNHuRFFY71bpuqgV60NKHGmskJ9Fobbp+2UCwzZQNRAHcxK/N8jKLHlMI7VaxoPj5
a9efmUVtcl7HmR+C70HPbFRMl9bQR3f0wHVMu+1UX0dbZy08D3aPdVf/kmDEFNvJfbXDY/yo7pfE
W+c39X/XqDY5KQbXiHx5nOiBcRsqDpwK5glIcZxfOEth5MkMO/WQ6wJrU66qlRp0eJncaNSI/12U
afIQPU9MY5an0Rs3oBParnqAeP0vo0xyR+kjCyYOjMVXRSqZ9NLB4Gbdklbw0pRNsoeXuCk3IAYD
XXdjyTgoef0msrz1v5uzSdZo4xKNNG/c0spjhMpCa36ga/Mvp2ySN2jtSL5gjudgRAeXjnwODMdc
4t7NztgoS2hQ/cMGZLKNK5nup98jdhfi/7cqaurKUq4+ZAas7/OTNpsHf0ea0rhk/FxcPSBhIErG
PTGi5K6tvPw+D0P7fKTZpH4SabI/XbVpLQtqgY0Fz1o0m1s/DBdy7Wz2Owkhf92bSSfXTjq+WXEC
Qt7jmLcgR1GtRQ0gLWnjtUtquQvfacqWKPpysCqEjujowATyDNoKFBmbJWewpamb7NNYGcTMcvlI
htftAYzdJZleLSyE2ZcKtgp0rRCJhSQxmbzWh80fjrU3eZcgI55snYPYrrDjPeBTLayWyiRzU3ca
bpLhuk5I07DlVe7k7rZQzK0ktGvJ9HfnV91cGDQ+RfhXiE394UpFy41RqexXMTqi2eCU+1J6/+ch
Rm1NDHuoY2hT46tBaApUwmowuOIxaXehsFOkhXvxHMuRx89YyUbaDNL6JO30Xiuh45mPBa1iG10W
Bzxwt84lSgZI9ONPvl06TWeXAwSg8cpviaJiTI72VMdKuhYbtF8x3XNh2+1QJdl594qNe9hxidY0
N0AKWjy9NNxTR1W/r1u3c8xA6ceti4LRttRX9bW2z21njYzCxnju8ftbFNieWRpfQk4WfF8CJ5Sw
foXxiLexx3PcTN5NK1uohs6FocRFaVmSZBHu1mRkqunUSVyJNs/bg9JZt4GrQ6lW9udX4dwHo4tn
saeQXBTNaQ8HmEUmAanH0x73wPEuZjn2aIoib6udSwf4+0K8mXF9iTc9bgvaU0I+MtFuaIsqNNr3
+EbZ1arybPkzbVbiepSYVv95QUCDYi8aGjVk5nVyNKaq40a43g/A+2AJCc6uiHAeQyv1b4b3O870
aiu0oylcSOdoDVj1F6XPWWf452lXUKv2Ir7x8oJ49uyEYnWAh54OtGvqcybgJl0HeObw+IVLMFSr
rEQBVl+6Js2c+L+EOdEtRO4Ri8Gv69ExWoRjWxpHSQ04V/nWNved5a7rYlhIveOXmDwOvgSa7K/A
9eVMqMYOVfsSDeGqtx78BkvuelOVW6Hhgc+/PP/VZqcQ0dH/P7bJoZIlGQrkKiHTcN+ivBQAgpXD
cns+yhxzUaMgRa7C1oZ26WQNGhHCMhAbBxuop/7LBKDDIRlc+01079rLBsmzw8JnBpAFmfiP4ktp
dU2JYg9yxAUncuitGwmg6pJywNzCMDhhGBAifH8oIqBZB1VbQICj7Pz1UHYrqx1hqiH6W0t3wdkZ
NDQuGzL7WKGi9HURhli2Z0aZj8lqVHP2EZaQD8NusPUturmb7vYvvhhbivIeXFOQOZMvlskiWnmo
G2PDNiZH+Lmt3eDoypVjo++Tp/hjIeDMlU0zqCIidIl+pz4doNoKYi3642RupG09rEo7M1do4qpr
Euam6lZtaYMMXwInzE/sSdzJacOLBJ67wcSWziY6IHlo7COMIVESda9Gi7b/wcxv3MfTfQ6PX1dJ
xuQTZfIt3UYdDD0v2edraQs4b+ff6VjqjebZ2Y/FAY7p6c9ohohrELlSF8e9clLhSIUMGm+NTgEk
L46ddb4LPnQc4aJ4tSxSMPOgwAT3d7DJGSfGigJlgmBhXx/K8tUreI3Jj4F/nQvZumyWlGXnNvpp
vMlUql5QVWGWsNFdOG3eXdOmm9L0F7Lk3No02eV09ih+ohT9dQpVOLNhYZK+Cri6XfvsLoITZjwn
TJTTf4eYLMM0Tmr8ooF2VNvsMNoRjkad/5uV1NycnYaabO049NqmqLmHwJ4qfsKWBawtOulRsEDE
nd/Vc8sBQW1E4RVEpzGh+zpxgZE7gVKjXZDjTuk72Te5qI+xmGxRbB9VtK4MRTicDzn/rX6HHP/7
yXKPAIpmUip1dtTYeeo8xaX5fD7COD/TDXU6qMmG0jE9RL+fC5WKawaA2M1/CPiLG3dcVefiTPaS
ArtHzLKeFPwq/9Tv+o1n53a8Q7o0tKsjurlYzkAKtZOdfH9+hHPwJlbj70mcLHijrJJK8fhuyo1+
hKKxLu/HE2eUQVflFRZjSH8t9c9nl6UijXoQtLbR2Pj64TrdqCwng/wvBv5DGg0H9rJthvXb+bHN
LsmTMGNyPlkfiut71AX5eklSHTo527XuqN0R2ILbXhj5p1MvZY/5geEm8cs8g9fh14hhZqqK4nOU
ptFPSb/JAfy62vv5Uc0+Zkwaf/8vyPT2nbh9XBcSmzoo1uV7yUoJd/KDfqP9HO9XS2tzdmmeRJt8
q8FME0XwSIg9gGyeWLbna6tKR0bPyOy07xfSyPx6PIk3+WhoJUmWL3Zo7TzoR4inGFh2PC3q19Fk
DJOEtfuwqK01/s0/th9PJmlspPISnYxRiXiESmiv2G6CFrGZpnAa9L5GcdmAvRpAQkP6XW0gbiP7
mZXCIXeQhwjKuN8HQgyn4W++8MnvmcwBCr/QALg6cCPrN+5FvmM/coQfiuvgCMB6qc45+4lPwk1S
d+fElimoI2oTVYeDP1qtDho2g6I7WOu4i8D7yqUqLLRjZvcK9rVUUGQJ6Oske5sCOHZBY5CJVq3C
CoVYt1/lFNr/ZjJP4oy/4yQLGI4Q6alHnHLTb0YvImcNzr/dJvfyHj7vki/Q0rAmqTwIatyxx2Fp
5WvloC5ZUW13FzLbUpBJ0i4sILCQoThsq0tLPfhIEwDyX5i52eP1ZOIm95QqDAINvwpuk9WrP9yK
1vb8l5kdBOYupoYClIVs+9cPg3wc+GqZv59kh4JEEpMtC6Pbn48yNwokDcFpYTzyp1Fi5qt4B3ca
+Ut+VP3U7lFoOR/hVyV7mj4spI0A5qCfoxqT/RNRdUc0jBBwJ3dQE4ePcEdJyzYuxiqdfEgP6Rpi
ZLtCo3mF2/VTd7X81JjbxCNS2FIwDFXlX7fOk2VuopWSqpU+AGYxfoi+dF9YyRoR348GHdZWr+/P
D3rGZhArw5N4kxyFS6ovBS1fzwn28TVopOAQPQKGWnvYDWu93a6RXrR4H6+M3f+ikTZXFcVLEXo9
JXmQ2dObuisqmtm3DJiy70F4CWioNnCkt+FhfCn3e5lyypL33cwkU0bksTwWfRFInZzvfismqdi4
9AHqcGPBqO3KfVJSAhOVNZoB56d4Zn9QxEP/TeG9MFIDvu4Px6iQ6MVhCAY55MnvWnh02+/nQ8xN
4pcY4+45WTXi0Hd5mxKjWjdr3qe2aG6Ma9QCD8MVWvr+2rzOF2q+v5Q+J9tF58PxlhuL9ei5fI0p
exnksSyBNHJQtvHGOUgYSNGMshcL5+MaPBNpWqcHjlTDTyUSzjTb0U8MTC/3aXGbbJJFm/m5tQFI
gfHAGQHBPLlEwIuU/F6CCzMUNTAgt7UuhV6hnuLLKroKEnTFtsuX4CBzt0Fm83fYyT5EfNrrfSpS
eH8Zr8Y23UH8XEk9Pm3BxsVR8PyCGU+vyYwaIjK0IxAdmvm0npHLSVU0cgaPRC/vmkJeRdZoHPC9
XMJUza3MsbaA8Rf/g8HKuDtOVmaLVRd4KzTztVW7GdbhRg52lYHhvLnaKBvsE7ZutFBkno2pjMqx
OuBGqjaTTwjwxQ8tpUHH/MbsN0AkcL/juqCujDtIXcmwUfcUg1fnp3SuHoAK2q9HM9VtGmVfRxq4
choLgTLaGTWXuh2tsXCIV/5hlHrDLfJ8tLkPqI5jpN0im1ThvgbrOwcil6ehiiyr74iM7bwke0mg
dRmoQJwPNeaO6VrhMKQeoHNQIMg3CYVqtaekfWs7RvKcD9pOSbCfPR9j/Ll/xGC3AZBWKWxPlTmL
mEtjrSIHFiGJJAjpTnHip86PfdsRm1s3LWFsFR8YLi1M49wzBSOv34EniTNMAcjqPp5QmnHggDXl
O3ETbVM7hDS9ijV/pRjryhZX7qJu9syxQNUUfLMIfYBW9OQLqnC0zbwiZZtOc13H2hEXHACQirtw
cZorl+JGNXIx8DzHyH0SKKxLN05VaOHjxRkF272EPVu+rdfISW2sQ21d/IVhIkty9Fdn+9HFmpai
kQHqh6hjbFArw0s6UOpOsjpp57VRs3D7/PWomy6dsX+rm5Rn/zR2yobcReCeVCb/UnbNEKzpPBWo
QggFo24GNL6qbutEQ3HInA4xk6JA4y5p3tLAig/QaK8FKNYr2anMdSoiCpcKibEeuSSbHurnNpUE
1B98c5GRNrcAAJqizowY+J8WUWLXa47i8MPbUFmptYjaz8tIUv7nOwsav6ySCsEHTHdWPKRObjYc
Z7Efp9dFNXKqk654Vmr8SlLTM1Aw89tVXhn9Z1AjSnM+/OwgT8JP9peK9FRhJgwy9hFaxPmn81+b
9u7fBRl/xMkZ07UCPF3o8XBF8usAkRFka14tIXr4izBYgCpkXZWMOEmEqdplYYsskt2noJDNxkev
Lmzdft/B+F8qoMxNnIF4lTHuItpwk13bVJIXlhZjQnxLDHZeeiEtZYaFEFPKVI4lgjWqVtl43yD8
kAsC7zYUDHxL+4veFIaJ/x3N9ESWtHKQ45TRdFvccnC22CvX+adxV1+OIutAzJYS+9z5eBpwcp2K
s8JyK5+AknWTJFdZ82TG217dnV8R81HoWko0aRBbmnyksEHXxde5mGoGGgnqAZ7/RhjdcLr784Fm
LqUoSKOKC2yEXs20I8SFtG+H8X4vOUdHL9eBEq+q+kMU7wd4budj/cLDTTPqabBx1Cfbycpx2kCQ
q7P95+4GS5P+3n3/j1uxAKhj3ZMN7eQ5uh42+lbkAreEpZy7cJzGn+wzuYAvqykMVnG2RnmZLMEr
pJnPRmPI4okPZF2Upj2OuFbxaHW4H2o3/vtIWNFvC2yY7PxSvxwf+e1eH1bthbpkzDGz4Whsi1AG
uRDzrlW+Tmypt52MiUxn6zHL3oW0l1qrBiu08x9wdngnYSY5t5Pg7ToGYUaZENTqTOT/TFS+A2up
ZDKWdiYrhfI19B6eSSbOJpPEm5aVnPtC2dpDJsjGSB5pngVsbV9Dtx3QRUA9fsC59ioqB9SQzo9y
bjLBCXBZBDEA334yma7hhJilc3UxWsP/qQotkrtqWHgHV0uthTvUzIpEmB5XDQxf5T/58IFb4yGT
Y+tperL+0Bth/qR4g7I5P6K5KIhpgQ6jksaVbfKAwB8nylLTxZ9UwREsdGOe80qzcFbOXQfRJMR+
4tcW407wdRGGVRS5neJgQ7NGRorHdHTjvFV7DppdtEmAba3/8ai4A0qASMb6GRW0r/EyX+twnkNd
SyoN/8DdCpylgtDL+Shzb74vYSZJy+mcMgDJgs30AT8Iu6/X2NbZiPgh5nUYbcelN0tZCDqz0XCO
pOr963NR4Pk6tCqI1Jp2OSLGgrtX6xp5DDacRwUk++eIsC+RxqVzmpKtuDW8kudeKqJp6hjaVldw
XuvipYN6PBcnO5pAI1OVu7vxB/SsrrvStEoesTLAyYsoAOypB9kHevbpJuMIxOVHvysNhJmDtMSH
eCiLp6JIhJ2nCMYSdn9ureLejlsOJyzaCdM9ztMpkFB+4pUb66FnD05avdVdCzkMWYNrtHiMayH0
kwtBkqurSLS8UccNteLMQxynt6IbKKQ4aJ9fauOhPp0iCZEAOi1UNXiyfv0WKGMIvZvgv/sfDY7R
mFSFa72ETp3Jbzy2TQUMCMDKP6BKailZgVow9lDaZdm+NX/2aJyfH8pSjDG/nywrfXDEJMTrAUlu
DAyDGI0uv84MHj6muRBq7tClWGgYaO6P78IpdrPsexOtUWOctm6NjdmtusHIz67U7QvIfxvf8AOq
OEv+2XMjPI06SQs5PupD1ZgNLpdCs+4UuQNu2KqryMVT/vxkzq2L01CTxCrFdVAJJaEUaxe338To
YUDzPVTgQermpjHfovj5fMTZ/XEacvL9FFftFc8gZG7dIhm4alOH9+19397KAaLByJ+n3iYHXFP0
9SqpoE5iGLrwG+SZ7QD1z7QskwPyD/kRAZV1RZA1XIi36s8RBvPZHJNraib7xP6LmyGdgt+xJl9T
sKJ0aFDIst0BW8bgWbQ+/o+089yRG1m29RMRoDd/yfIttaSWG+kPITf03vPp75c958xUsYnilc5g
Y4ABNjoqk5GRkREr1tpYjQiky8OtshKaDjI6YMuIY7eTNpLK9F6KWqMRw/2aSI9c/gi0NrYXZvXe
lP2DFKme00nQHzSPBayYSCNcEOPecKg13+XKEp0oE0z1MtBAuZhK6JgOniS1zXfNiT/okzF+60vo
5O4ve23VpHA6E7WqQnq6uMhGWKkzs0dlvlUTxgOBj5B73DexVuB2cA8yAHrERLVFdtPUyaw4LWXE
/qABBogPxiNMvQKeiDbqqTY27K0u6cqccNur0DYUAajWGnMTr/SmhsFR+4PJ8JsVLXZNK7kKpgIB
hbZn+Cbi+q/f/8GmPaecAOufaVRuVwFXjJKGBkDOuXPtY3kgp3l0AFYeoG08mk/SH3icyQOTXhyO
8IKtqEnNcIatfIDE3jQgjQtjdwrUR7kwNwytfR2aAYwN4dbcbYtY2Vl26sQ2+UzrfFTab2O/0QJY
+/u0cmng0FvklbD4+72E1lETksYoc+I1CvTEzfH+pxGhZhko4AqiYQPellLnwp0hH3ckHV5ZT+++
h/KrQTqDa3Tjvtzw45Vz41DiFywlDB/TJV048mRr9ewoFaXxV/YR2c2jPx4jL/0k2gpKvC1QJ7bm
dmHYA/NJvYYMh3GiW5frHICnNIfIueCVGZ7as/N+QkSywKj5XhMQNu0TGNs30of7G7qSwZN20iKC
o4sOP8xIt4bhFUCxI4xBXCgITO+EQJdAsFmOB9HcsBNDOdJui5/rZYy9NbpYbWZNTVzGGB3lx6I4
+P5Fnp/+jwtbxAknhW+7VSIBA+qKh/qn4gZ7e1fvJYsGEeuCEN/bGj1bdZvr3RQn5Cr+GVE5jWCa
QJchJ0JnHa2XPaTfCrxA3M0PW/ZeHjj2kccreFgZ3ZpldgdXT1s1FebSbl+Fb6v+1/1NfG6HLN2S
kRFiEikxRhZZN0o7/RQ1DmjbHZqmnnGyYIr+PCHXCrvy6+jjeIq+BpeeGQXBMVW7+kP0nhJWYLt5
gu6p/CreS8ph63G7koHReSB+wZFH74Gn0+02p2lPghfCqC8mksIvGQJPP+hTf0MdRHzVrWDwsuCC
OVUHokI3laCwOCNZ0UWpNsFrTx2VSzS4xP7O8YI9nL2OZx3Dh/CiP6VH4wNSzdrWlbrqU9fWF4el
TzofMnWsc6vu8y/KZ5imdvJB24+m9ycNstu1Lo5NGxt+1PpY8/NPUfYjUP8e64/3vWrlUXJrY3FK
KhuNTCcF5qIfs0dtVxwpbvZI3zyvanoIj+bH2IsOW1Fn7bRcb6SISleHM8uQCYA2B3mCzgadbnm5
/dtjwiyMcU1gkLZgYVs4imolGpQPyC5PxqNqwH/6JahPSf9XoAnN+d3GNopP8eJwXllbOEaXhUg+
IHZGhAtOAsMDd2359/9wKkJw63ZbWMfVHQRTwHsSqhbSydsdtMyhROgD3WynME5pgL6SXr27v6o1
E8zTwt1Ipfil3l2ikNlnYvhvdt7ESA0N5/t/f/XCE8PvMIYyzWgukxQjpBluRgkXXrAHivSMa8nn
Xe+Ne2RBBGRbQM3uG12778SwDjFEDEEvKYDKREiMF9xFQO0uThh+nibpUKVb18FqqLBMSIYYs6I6
uwQ9NW3pOEPEfSBfdFRSdumb9pS6GWCILne3kegr4AuqfyzoGfahI2Zz6w9tZkijbzDFkkPTEQYo
aHHTDV8q56mC/oYnQN88WSMCo8lvl4ZvDS+e4KmCzEoV4fqt/MPUPk36Bv/IqhdeLWxxwaDsUccR
rwxPQjAoO4/GRmVxBQFxvQA4yW53DrGe2LHFAmLNc0DFpGfjkFE5BazcI2x1ti6UZt5uwdHXP5jF
cCvse6DIlgFqjNDubZsA2N80I3KfUocedM8v1b1vOkc9007BrH2ECR26Bo2Jtmj+cv8krB8/4J7U
9IEBMgB9u/BCspSsRVmNIrGhvMl9NfksRYgvwG6MUFxY+XBFjAxdDf78mEpZ+6Y1OiS7mxoJkmEC
o5hDkgHvvJRsIKpXP/nVD1tcfEWcilkztkbNfzXhqaKxcX/pq0HgysAieFYzNPGGjXyg4fhu7Hdv
TAeBBlX6k6NhE8Rs0SKiSXO7wXKljQ2yVvAu+4iS6cch2TgbL99gDvkmvVdEXgmky6RTGfOKHNfm
Gs27d7MSIBuVP/ojoilaLm8EzjWHVRSZDE/0ulRwXrerqVoELlBOmJ5hNIJv00Si5gzY/lQfoy3Y
xMoj7MaYWPlVgmCm04CwA7lPZ7/Ple9m+aGTNW8238KKtrEwEUAWdzelBXp3nAGAGssMNs5tkiwH
bxu5u/93Nko+/cmBv7azFI43x6KalIDjJniUxg/RZRrcFCVDRkXlU1Puf9vFwYlzwZlQtPJeWJwh
GcKKSWUEwtMk+9HItHdaVOysMNukFBGJ1HL7eC2DxdMAweLot1+qyGuls8TclWinqZ7IyYOjdVR3
8FVsIG5X4oKi6YIWExFFG3TqranSj+3WmlmT0h1L/Y2UbDR/Vv4+c1yi1QInD2DUxZ5BS9xOam4z
++9LI98GQvdQl8ONC2cl+NADtzhAAk/4AiapR7PUSI3CQy5/4wRfLPVSVcf7H39tIYQdwPOIfVM6
XQQeOwwgefJNAATxx1YHAL2RXK9AnylDi6l4VFpMlSbN7ZfIKqfsm8IYPV+75KZ+MkBQ9WrmqvY7
zfpUSZanj9/HbAs/sPL6uzG7iNvII1QtFPsAkIIeKe4hTh/KqM6EnCLTyHTEd7qZ+ijj+v3Gjq4E
CfASCsu1BYjsRaTVJ/o6CQlUehZY2vY0PVcgt4LEyofjmgBbxQQGktVLPsHczBu5aIlFcvUwxY8G
4ry/7RmIsRv0oMh/DX0JWEgjJ4cNBViCnFwixWbidCtyr2W+NyYWobueI0erBPIB8e9dfdZOyXF8
anbzPt0Hh/B3vwvvEtJ53kCcJig1FiEhyOJwTGYVlsd+zr4aQ5PaXhnUgeqORa0OR7nX1L+cQYu+
d/kEajfuBv03b3ldpRhDI9QAIcw3W2I9laZE8jIOe6+s49daHKIKulUDXYaMhQlnkaLmPXqfqLr2
nhUgYWon+YF54Y9mpv31e96BHSqtyjOcCyr4JVK2aXTEoQ2n89QwvlTz36ofbVxLL8ZtFiaWowyR
r+izDhsqMIXoBHvy1/F9/NMk27Z34HVq1/+rdtvXfuCW75hY3Ljql8draXxxV7Wp03Xgojpvkr8i
nWjaG4nrMh/75++T6+GSgNKX0JI+q3M7bKTOGwztbGaoUTnG99GOfmix+uVPPtV/pkSovEqQ0DIa
1VD2OybnhqMErZaK/tp9Ey9O8vNyqAAojgFs5cU8WNY08uAgmEbGopPo76MLvYQd3HHG80yGueEb
q7t3ZW4R3eUgyAe5YEmS6gWWdLTQZtSQK53zw/2FLa+R53U5qskNzMACLCi3ezcG/VhNltV5vTqn
pyjIf2q+82GMZWSIfNR1DRSdqjqLfj9Q0FtEYgCOL7qAy9qlZpRZIUtK59Vx5pVZhOLZhoXnkenr
ZIyVcU3xL8hIGO/SFls4JrnSz6aJxHhaTW+zuGLOVxZCpSOCf7xDHKVGj1XJfB+o2ARbp0ltXvIy
VZvSSzaiWbgPNPRBknxMHlR4RtmjRu0PoZkPKdM4tlwf6PCrErOOnYMSVRg3J6Zto3MXKR3ScvnY
vrWHpH2dIZN3mgfLcVtjana1XvbIXVqKl7XoPNqOBB2yX6MmHdbQnDW1vM9kM/O44YNfxZTa6CIq
w8EcLOVdAyNzrQxCEDBERok+9LifC2t6b5TFhOpqUE2vfCmOvquxJB3qeESIMI+SLdjLShDmoU57
hqSHd8Lz++jqxDXDXKpRZaHZNzxIxTlE632rp7Z24jhpDEVAm4NjLvvQpFqtUUp+S4H5eYwN3UQX
nTdGDxH9y7eZZJbJO/4CrwAlUtI5ixE2searNfUFUwVU+VqYY+SdNQyQiFlf+lB1tR7NzBlVxiY3
q4NcW0c4OD7mebpxf69E5JsfsEgWuIKg/ZX5AZYqJB3dpNpiWX3mXlucCc4CLDKinfeyp9s7cJeP
RdvC/qwUJy1F6Tv1nRZZvMaHphSE3NA8lpoXOW8b6/BXqeaaq5ZTBj34WB5ra2iSXVdY8V4fahSx
c31EZhVhcc9I4voz3FfZTg5CB9HNifts1MJd1Qzy3rQkif9PUzE/M876ezkJfxVIRp0lVX3qZW36
Gct57XVGWh27WXXeWnofP4WDBFGxkUjap7zukZ7tArJBe/aDUxYE40nulKRx9SGfXnc8x2LUmrUi
cee0DtpdM+hpsxGUl4kv2qfEKoULDZAfUWXxlAgqNLkCa/gH7KWc2hNqvrTet8BeL6oLwo5AYIh5
Lqg0lliPrHekeNIR1NVhF0YK7Fhpj8br5pVALqrmu/sXwIu2h7Am5J0Urhs0QpbMTZU+DkOlZqLH
S0/s1HghWBbIro8och9H5vIM9Agf8o+bLaQXbMpLy4t7G36lyWeSn252MX4rijI50At+qMKm2OVZ
9CGCbtnVs4lJ8rx+Ww85YsiK+g1NefU7TD72peiZ1gXwG6FIh+6m33cwFHdo+EVl9VfVyPGlUaxv
Tjb3yB4r7X6c0+mbpkK4vvGSeHlbs4XcNYwsM43+AvYUw7Yit47Te9OooAfdatZFsrlBO7XWSi+y
Av3bxkd7Gaxo6fA0B3DKqxnMwW2wQiZgnOeQLLjmuKBv1+8QPr0kbe3ZEuNcwwzJt8Hxsj7nMqxz
gRa/3/gFoiJ6G0r4BQY1NwYQGFhaOilkJcNUIZtL8upP7vgzPvSn3pMP47GcIa/ceg2uXAc39pYM
KVlaM4/VY898R8/3GS6IGuCrwIM9ZHN+8+X9hjExFa6yPOBfi+0d1ZksaMw4gYmLcGTuvNVoG9zf
wZfhHhvkJ0LlgWb5EuKgNU3etCE0R3GOtCZC9mghqsOH/5sR8RWvLrVCsvVQz1gIQdmaW9Dk2e6+
hZWtovYBb4AJtIbVLF6d6ItKUtgCScmzeCePbhslO2OLvX4l8kLhIuhzxXwmlbzbZcxOVo1cMyCR
lfjSp6idm+dkesymp7B8yorA6+M/yPidK5swmtzajKUWKr8Bm81eex7CdtAndBFXpMc9nZDQ/P19
/G+JwG5uzY2BpoYWJGKwYT5kvPms8U20Sf+xdopuFrXwB1OksdGMlfiV9F5Mu/g75XE4JG+R1zz8
duOPAM8Fhg4ig6agCZeNv8IuNKtGz9ab0l2eeiYonvlkl65unvq9IJDYihIrgRiDgCTJ36BXWIZF
KzR9gJxAyYLh61y8KSrSRfm1M25kaqvbyJ2JkDMwD+hBFvHBdmZrTCYAhXl1Ts/qPgHDY9dvnK9i
Ykg6gwe/7xxr67q2t0gNM1tvEZzHHsD681g5btcmX5vO9EAcbqxtJSwpULKqKlMaomqq3fphP/rB
IJkAGR20yuTwZx3+dX8t4lZfXBwY0Ek0qBKBE1o4eml0JiLSfKNBZ2BMfyfHb0P5S5KK//jWRht1
8rXwRByHiZirSvDF3C4nHlLIdVuym3L4nOgPKXKkirNVSVwzIrroMsTbYASWKVTZ8iBisIo9owlI
WN8XpBiNuiXYt+YFMHubzJwylfGCybZpjbhzahDec2hFPCbhyj3YlZ6dGl+ajlOnFVvcKGvfCnAR
tvjfy3peg65SbATMBKgFArQ6KbnjSvWjyceqwpMmBxuXyZrzXdlbFvcyiMlac+D4mI39UKcTNcpk
f9/91jZRXLeMcDFs/WJUzKwm3SrJeT0oGtD2SoqPUR187vtgB7lzt7GeF80BIqBKds1wCLBQZt8X
zj6QBlY5YnXUyumkXwTuQT7oB/lhSwpr5YZUFQckNYBtKsBLP1f7uQx9hcqrfPEv1LOPgtVQfehO
93dvy4z4gFf5RBLMVpcJM/+QJyaYCU/qafPmWDlRZNJAlgTxNXwTCzttFCetpmGnP/Th3jhEF8dT
36gfsrNGwjd9br1ot3V5vMDviY91bVT8qKvFVWM9UK3CaHtw3hiH9JC8Do7GawNZXfnUneTfbH4J
c9QbEExFrI956EVSk8BO1wdVQQ3Mn3dp5kM28FHi5r//xVb8/dqKtkhjSkm2p6nBimN/y+UfY/7Y
Te/V6vN9KysH98bKws+NYVb1tqNa1kc+LInzL6VrD/dNrC+EGo14o5IpLb6OY81z0BeYyGfg6NHX
WHofafvM3GqsrS/lPzvid1x5Qa1ISeDX6NXTMk5cujef5sz5eX8ta+4NcNNhTBzwJsCoWxuaEXSz
aTSdJ2eF49WAnaESs7sscB09KHf3jb0Atzw7mkVDBikFG3muxR2o1k7iSBrWRLc9SXf1+3CXeMMB
EgZ3ft1xljaxsM+Sp4tbnlydHiEXIhaXkPhJrp2snrHZAviDaySEMPYL2HGvTLz0IO2rnXqwvtXH
2lXf267itel++1esRavrH7HIdjNzyHtD4UeIaJUf/pnO26bTXA0chviSVJrJBpedN32craDhciZa
TXvnEB8kb37sDr0gNXro3OAPDtuVuSV6IivRo3M0zGn+Mey/tc2b+w6zcuuDaYHCDygzFdHlk27S
psLPq7BDdFOX32U29b18LCiQJ3myL9tIerCc9GnoKsg17ltWVk1TRFG5xwBjLXU/jDZh7iSnsGy+
7v52/ppfNXDUwG+AZP0/DF/q03QqH3n1b75W1uKLcWVa/LSrc++HVj9JJaZTLXTRYZZUWFjMfdS9
vb/GtfjCs4EBVgMh8BeD/0PNEudWAnivTF/KrhgoEAFTum/E4scuj59hQl/IZC4TL8viwlDokT2J
TyiZrRvlf1vmsWyebPOH3f9BAYD6/H+mFodsZEio6G1MwQj5Vc+UQ9LEj3U+bTjl6raBH4UlB+94
0VoeValUp9ohWJmHPK3cRt6q4q3VXVnJvyaW2acNoZs6VZgI+9GNQpXQGB/1MUH9tXtVJUcUDjvX
afyvPoVvQGwbcXpjhctcsaisArktzGfxa7v4GKZbtKlrtw7QRhGi6ALwTrn18NJUR600xQ0aP0nO
Fwnsd9FvSfesG4HVQqDI4PVdGNGSIpkNXxgxnqTYcWfzkE0/7nv36o0GcJl2JUA1hX7N7UqGWKsb
iH7o+Bqu4FuPuc+cb9MXkY1mO2bud5uKCqvh4crkIjzoeVcZg4nJnkKGfNQvOkM09o7WlxkxIaDu
wn0KTjvZbTEerl1i12tdpIkK3QxaEhgWl9g/XQfzUB43U25xTl+EjH8XCOPo7Z76aZVQUa5JFP9n
xks+i1lsFVUbKCO9+19QF39taQ0wuOjQKiQISzxoYUxZG6UiQAVOfs7tvD3aZVSc2qjyBzfpm+yN
MTrKhY4ZhFRhLbu2kaZ/lWVjPUVBZV4KP+12QD/as2VIyuPU50gHJFr5Kivs5qmFFfpAzw5sRaPn
Z6mpYXLJSudcBWh7xY38d2FUFQSVUqc/JpBhKSFl65Bi1lcliIJL1g3qYYYu1LVtoG/+pDoP0zw5
P6Wi4yUcJNa5UzQSiiT/gzhHjGNOg1TtZTtGGTKtpoLF544j2m7nNvl+f+vXildkz/9ZWHiy5NRm
Sc+H5NPqgi+RlZsntTfbT6Ga+H/Hk9+fg17yvalh+D+z/Pk8znn9qVBy67PRllu1k7VzRZohGG5p
uzL9cOt2jHLFXTF1JDNDtdMc/xxUInC0pya3jvdXvmoKkj2I6FCJ5dDcmoJYYZhsladQOKpHq7F2
sZm7gSkdBFfifVNrsdzWLZH6wvL64rECvZqid6AAvCaWGcbqysrNxnajtrVihHakalGmY5CakZvb
9QQIGWhJhpEiRW2oPbdbVF3rBsjCBEcMD4iFpyi9P2toREOYEFqnshtfdX27MZy78k00kk1BXvmM
w1tEt7KF3iYsYaBJ1HA4xLHaHiKQ+Dub6TZX0oItPUvxkxdxB1IdOi94G6/uJUO5lJRam1YsKZAY
qFEYTnyvhqd0/Jpmn7vp6b4XrB01jdrPc+ERBhVVrP4qp1TnYZrVvMANGOqBTHIX7pyn5tCccxTl
tkpAa19L0MZqTIgIUPrCHUbTrqpCZ8QlKuB4Ys45Vw8b61n7WuAxYbxDcgpMzcJEFk3MOcyYiF9p
H/JX5mV8VV0qLzwYSKLDKhFB3VF68cetUsnqRl4bFmu/2shK8bUwrGmJSw+ii9C8zklrERXePUuT
nYOtGLm10EWoCCUnnA2FhQqCgilxW3U/DecCnkx917qmC7nxXh5+GcnjdvNxLQ+F5IbPSFeeWu/y
OZnNk5Rnakst72gf1f18yh/+qXtJm8Sj6xtLiRI6Pvh/qbTdbqxC+q74wlZ4to/ajvbMK5MB639o
TjdzDBHMl6cPKmVAgRAYaIqj3lrr/CkMyyYS9KP1WSAdKczDbOzFJ2ZV660cY8PYwln90lSaIcOY
GkGg/jXaVF9b3bzr5Sy80hmjPjIrLOhHMRYfHyAz1tFmci5CCbDagmxu2lt4ZTGaUzkVISyhXn4W
dF3+OX9IhfLUQdptMeOJP3bvWy1il093qLAMGC6FWGmsvVG0z1aYbEUU8REWVoC6ALSVDWAMgGtu
PaKI5wayawHPB3e3y+TSPhp9pFu7rNTGD+0Q9TtqBUXuzkHenTtw3L9KO/c/yQzr/kiQmUTFVyvy
jVvpxSAcJTNyEshooV/jbJiLn2X7WtJlMfIZYsJcganaouPx0X5b7QQzWnRoKoi4t1rAa9/3xuri
MDqNOsmpsCoGyHVYo8PcNfYw5+6LQ1htzn+uvCwERw9FHAazQL8tDkhpGpllAKzyJuJ4c2wftOP0
anvaZ+XKhTqC8Q6DUuBLfvF5HqmqhCqI7bG7oOma7wATnKbKAksXfWhsWqiNvpFFrzVebowuttLu
1ExyJIzqs//VaYafQ9PG4C9TCADs9DCQNrma36JkMNe7ifLWRgK4cnpu7C/ymhoWndkpNewrp0n6
1ervfls0Gx+9NvH8xLq6EzN1avOwYol58zrzv+oUNv2tBGYlpwAsKOjaZUDcwLhvjydUjmncpNgQ
IMzyreD2f1buIT9zhbxZcNikTl/duSuTi6DaWkHmF/+YHHfFo8lDezwxrhDBaZCepp39IJ21n/cT
m5XrnrIP+haQqnACl/38RI7CPK51VAMz9VHT21dpqbyTZOOLlG5Sm6zcgSL5hC4GGKEoNt1u6RBT
Ra5VADNwn71yHkLkC9jeXfM22xY1XomuN7YWMTwuG/i+NWyJWfwegMLncCdR+dcP2UG33ghV1/sb
uZa70AmHaEcTQu5QU9yuromywelG2qsA/j+UaGojm+AWH/LLdp605pvXphZHPOq1SLYlTCWNcnQm
9QFexI17YNUEoRFeH5q3QP9vV0OnSdUBZUG5ZNfxK0vLck8d2+aPNu3KjPgZVyeZomPaIfdAJVhp
HutRgQYCXo1cvgRdu7PM9CHP0oM9NLtJTRjNzt/d/2hbq1x4pJlLXWCJVYbJRyd8o1kbFe+1Ew0y
8t9dXHhhU5qFPPUsT0sgxAuPEWj5INwKHFtWFp6XVYk+wvwKLWY6X+Sw+RSV1i4Yhg2XWJkroHoA
pEQ0eiBTX8441UzZWVIMajU3+lpyA8cod3FSSBfLaXPAj0Hw91wq3VPQM1Pmpwpk3Zniu2kSNJ8L
K+ncZjTeBmM5eQGlj4M1Iwwx94l9gqU1OUfwAl98TZr2it+qO1DmIyh/3abr2YSPdeCXu9rQQi8a
qsAL4Oo+R4Hz0Fuj4dW5kZQeZXLzZ+HL1itfzhhFLMckbrxWMSFYk+DJ3dudn13MpixOcjoyuQ6v
ZHGwJTVSXF0ftN2gD/brNDGDv/Qhy2xIv+ThTeAk8qXtZpYVO8ZWtWQt/FKSBt9HkQFO3UUNSIc0
J/M7CQfsyv1QvKVq+E4bJlowysbXW0vswM2aBCe4zSDzWAQNdS7A0Aw+CRYploRMraN4CJL4KBsJ
WqnyHdq/ie1uvXzWjphIcBl44R9mkW9PuIb0m2aGmOW59aHuDSh7DHM+3z/HayeAogYYTAdgMIu7
NRIHodKbZg+/fj0VXtmQfbR2bp5D5q33902trYdRP8EMKx6Py+m4tm/qLHVA9umzc9Kcya2dYSMq
ra2GeX6A9oqQbllyBQuQH3rrGvjLpDfcDNSfmzbloTN/fxaJSRZIHrn9OdM8TBfbZs9Jj5gY32Z6
nxmxa7Yb8W+tXXFjYREAhyZQtEHCQohQUemVZ22XvDPfqp1b1bsqxO8geNmkTn++axdvqxuzC3+o
IiczkGcZvLFzId9GMGkHun9n7jjAPdeyXe/SRyG/uE3OKf70S9PMdAO6Q1ZoCUey4W9ryxhGPDsL
3zHm/cq0hgff0R46wzyFobzhK2sBBGojgTMFoQOl9e0nbBr0DpUYfGQxxaXXTealH+cPDcqHjZx9
uO/6q9vKqLegKxQnYDkGwrCXnNg9F43hzofw7bxrENxxnf30xlZQWEWwE+0J19wHn8KN6LW2zGvL
i+ClN7kOyyR0fNZk/7Jz55AgalB2wbk3nI3Mf+30XZtaBKxykrOwYJVeZDhnqx8uqZzsaUke72/m
mp9cmbEXTSctKCKfgsbg1VK/j+LXTfVX3z4hXu5Kf1DMBqBBmwHtNYccf1F7kuWpkJsGJYFk2lVI
2M1h5N1fjNiThdPfWFhki2mbDpoqxN3Uot6Z8c+s/DAO51H5ELYPVf7G2MSdiu99z6CI0ld54zSo
KAioGIzmgJGZ/o3G47qaw2Oh1nsjV/ekGhvv2hUXvFnjIlgm6FLY8YTJwfhLq2s3NGRXGk6O9en/
tpfid1wtzfedZipr7LQzfHLJ2z5r3Ao8Y3Ky1JMZPlXx1spWv54lqLcE/IRx2FuLsAhH4WzDdSuo
vAWCUjua0GoaG5f0ys0pXtP/mlmc4bFrxqLvMWNN0ndZukSS/P3+1q2VkW5MLM7uMCPpFkPLTl1H
/ns8z6feJe+eXBnuwz+rWl2bW9YhUkOt6tTBnHp0fsDTyWS06Vo1anW4xnbFeiUyMZQPqySnmC7E
MvWIhlatHRmlGqbm/85Stz4np8rrT9VO+lT/jUTll+25grWPxlOTmUmRMr7IRfTODCBt01rPBkJe
flHardCx+s2uLSz8XW/1EVUqvfXmTv4x8LD1UtrfrlXMXwYEB6vM3Mda4imSorhaHT0MUX2ajXwD
krr5MxaHwC8mTSJoUP4/5sw10Hoo93LpNrt+n++ls9P9wWm4XvbiNAQ8bCMGNlovMD4k5uSG0dbO
bn26xWHQa8npwoyNLVKY4LIn395Ywhr6D3GEf51jCccDTj7OzL+05APOG/+oe9opfhMBG64f/e/b
LLVb3+i5BHMVGi1/ArsXsCJZEOPq+/BNdKSJYoAsb/8/cHFr5+16eYt7czQS06qFuaE+SOnryvpG
tr5xq6yVjW72cHF1SmU5ZAyZsaZLcLJOwZ7q7HF4pT9sp6arDgFHs0hOxQzAwiF4OKfDZLEerpC3
cmlJH/JYDTaur1UjQsuOwWOLftfimlQy3ZqKAixXHvzIrMYN6vcbQV7syPLuV2n3goBimOZFyqv5
VRwrGRbEQ1ZQkPXf24fW5fri0jKtzWbB+or+s7dwgy6PCz9Oscfsk/5J0zNr38eGvsEasjaNDFzi
PzMLR8hTjVkasXGQKzCPHNIEiZ1Dr3iKdkYxfmcekoOanwf9nH3e2FGxghc7inCgAe5UTH0uTFcT
lZNQUVqQN5ecJ5qA8Ra5N1tAT4tDwICxd9/i6pYyOSxAmjANLYsCvDn7RA9hqFBywziprQOBbmV2
x/tWVs/vf1aWqMaxNsYyTbGSqgkj/Klr5O2jr2e/D0YRI0L/u5glelHVgkwyK8zkxes2SM6SHWy8
ftZ6OgK9CL0QvWOe64vLSR4s+GMKbuH+EKMY4p9hIXfLR/33+elordxYWlxLtsYkUhtjSbT/hsf8
0J6EOAGVqdPWm27dCf5b1CIcZbFuIsGktp6U5W+NyS5REAByet8H1uPrf1u3HDhonXJozZQFGW6/
K56yfX9qodtLn1KAKBu2VqB9AtdHM9cAIPcCZkosh0ajIsB24eexeZDHx7C6mNp0MLqP1Tgeu7jY
hcbW6V3fx/+sLhKoiUG1URFW/9F8UqdjrJ8kr96PkG2pENUn+wqgwR8cYQbwCfBCUpVV3z4aQphe
nFQBzJ2ZIXqWXRl4WTfu7u+o+CPLwHRtZOGNU0ZxXpkwUs6fLPO7Ul5gQn2o86e62mLXErv0whTQ
OHgFdaC1y6JbpEZ5jBApaajZPiiF+pi1UJmnneo2yeZ04VpkYlrtX2OLTyYnyMgEEoQnkzT7p4BD
cFHKvEVbuE+2YocI3i8XxrwNqBMFZollhajo5jwZsTVc+p12+GfwOYIfft63x2CnbJT81pf2n7nF
bemYYeukFeaMgTob9Bn9qxYw6n2/WHN5jYkFcXfAfr0sstW1ZEa+z8fKkvd9fBiLX/f/vgg9L/bs
6u8L+1eJ5lCMgZoJZ3CcH203MHnHdPUhVZLuk51qn+NeUS5jj5ZrQ6Vvw+dX12bihtSzmUK2Fz5v
yLOZG8xJeI3R/a1o41vdLqyN/VvNpBHXE/V4xmpfVOXT3qTe20444KU+12/+iYnd+Vvo1t4mq8uq
S/xnbHkPx7NZOLIwJu4U08sP8BkNOpRGgjUj30clOuTvNtLQ1eN8ZXPh9XqqJ1ZVsYtT2SZuXqa/
Grn9qjj+Q6nGW3F/9YiBqoSyUYc8Q174fJKHcynXLDD5hO7DY4MUAQBiyFk8GQGEYLe5o+LXL/0T
7CuMg+jiAiEXP+jKP7MuhDqUbr0ndYZxqeGheOztNvVSQ0IdJ66lB7kp32V+5H+I2pr2euHor6sJ
dfGN63Vtm4kpwFgFi9oLqZwiUSWoszntSfnDyXtXHU5yfaoRm7h/INdcSAfxLuibDLBSi9tGoqiZ
yRE5lt3QRqxzd6Lh56TW/g/MGAAUBJMyo5YLr1GCeGyygWRhUi82ehp+u5sd53DfyOqeAcOGoE0I
vS+TX99RfN8S7/K8et1JP/qJTuTouBo8x/cN/ZNwvPATXhWMowgy0SWXbREl6piNCaMblo4MeKAf
Zw10se0Q9/N3Td+4bU0LRg7lt52BhO6gptlXp5CfVGn6DoPlTvKZgAvHX9UQvo0riv5Nured6r0V
DI3bG7/QBz9WJvotaGJkXgWc2e2n+lEbQ7elkqNX6pMSw3VvRvYXDea7vVNalKya5GgP6q61yvbU
mXT6/flV1TNJok3HNPGn10DY5dfAtOgumFLnGvo8u0iofutG/2fWldo+COzEy6CQ3Ol6ah5oMhm7
RLVij7niwqWY9dFOrMKT/eh7nEuRl6X+zxQOuUMy1tAE0YCaJsebhkn3DDXpDvbU6weLmsm3qCrb
XVKZnxTfUj0jC96Xo6Ts48n8lox+vdP0YNfWfvNRTdLXNc8kI6C+UljdmZq+q6VszpSMrj22Adx+
2mEw/XHX62Cw+DvvQ786JV2ws2Pp0c+mPeoAh1CSL0af71Oj+DAlxutWjl+bmVx4ilx8VmUGo7tB
vljW8GYMyhOTWq8K1f6UUNIxpvqsGt0xqFHp1TRo8ab+wfYhOIHrubYinHiI9nHW/l2rXeCGlvag
69F7aA0/wX0euHYp7YIwPVVl82ouW8ktEoBGmgNGxhmlx7hSoTlrYCiUNG3ezY1cv6tKZfwrb/un
WapKF3kd3Lesbf9Yl1a8a2e98qIw0LxUIuH1gyA5ynkTPCpR8KvTGsU1/f9H2pc1x40zQf4iRvA+
Xnn1pZZakiVZfmHIss37AkES5K/fhLw7041mNL+YjRi/zEy4GiBQqCMrsy9cqWIBWsGQGBkmzD6Y
mEBB10zzQJGm7ONk2sZSt4f0d+QOOSQ3DUI6xNDaT2Uo3ppCfqx1+2haveXmmfGiV3mOXr56BywL
fYUeWe/iN1auZc++1cp7U+12KmseQbd8jAyUS9Euw/+h/ASh9U8VH3scnGeclswzCXsEJDNQ5nLc
WRizAZUxa92knhQ/08shMB3k/n150BLybrZzGuDTzW5KoZmkj60Oafc583ETLV+RDO1bWmM5SmTa
W5D4/BhQ7vOGpMdgJ8Sr77peksNYbbPTMCW1T9XagSqE9svIWON34OU/luVcbdUxjrY15lJ/IzbU
3Sh2Ih/axmGn05oDVCtPj6Yn/JZ90su/QSZyGOz+J8h/f0Hv8XfnxDibAziYc+YckWgHJNXfbK1+
rrJZAmsRYDWp4jxrMwn6LP1N8+EuLYx9Rsk9LbWfg229WdJ0UAalCyGy+JSpYKazSP+kgmqxkKEU
rbR+kmo70PM+pxMmreVukyZR5epa/yin+lEzWnBpT+0TTSQcQZXd6YC2VopxAkrhWRvTb0x3MhRX
siDKnV+N0x1KIAbQy2z2TgpG5wH06JO8ySX0Gu0+u7d1BqxGkj8nWvtQ1uRDoXLtNgZg1CkBTyGX
FfZ69Ohdu87vgDN/stK8CjAC+KSnxhEDGbqbkXpjGAPIiMv5+9hqFZoSIA2upOTU5J3lArDR+HHc
Q+hroIlbR5YJlaoK6JPWnt/jsbzvtOotM7IRNGzt3qLVM5W7YRsPyTZOMoChxznj5OGNZzsVgZIg
dDfjfuyCTGqDQqu242RsKjpvI82Q3KHW/kABQvZAVbdvmUlcTU6+t/r4bJhWgMGtZ3OkiDbxHc1c
vitMeG2lb+Q3J1WekbaU7gjGQRARlFs1s353egEO3b7+XiTaq504aL9n2hSoarNlzRhKXT+6kQRv
lStkdos0y7xOLY+kwHAnwnbNlQtcP0S7rjpPh2ZyZI8SyEnpGLkeLb+PuzCjJpi7moBKmuzmibZJ
05kFpG1PYCr4mJrB8OyqGdy8058lhAmuasWF21lWA0AD5rtyo/4oI+toOv2PTEvgNNppZ9HsD77M
GKD/ZUJ4D/vN6Ey8xMxjbI1phNJQB8guPDLOXqPpT1pSf0Sd4c1578+99gAYT6hYBEHQrCWBoud3
AL/D+04nTVJ+Z07/NKqSqyXOfQEeT1dN1B/9WCih03RzAAwVhQKa2SFldkpPzjKwKWZW5maj7cVE
yl4ZtUvdVVMd5HZaOSoNIBpdPfoKHCnkeONqCJwI/9ZRM0Cj7PwNu0ncdOgeCmd6rKXmk45Tg6zF
/JlLdu6OJj4U+h9SAIwTpDRs6V4xJcNrJr1zp0R/lOzyWZa7J6Ukn2Nt7cux+DYQ/U4FP6tLSuVX
X1S/ZAe8lRZ9AjmNP8nt9yjPP7MBDJTphINoEFB5JIP1W8tI96BXuJ45vLU9fTrWtMmN6cPsTAXi
nRB9i2LqJrL03PfZd9MpQhQslIBSrfVrBEwbIje620bx20gpxED0O8XqPo1a/xnJKQtkWf0YYgSg
A0tjt0yNU5RKv23F3qRmtamU/A0NA7yJin0CImSvpvNOTa1oy4wud9U6P6ooHbs4FLOrJ+WbLM1b
KrHHISs3uQpkAZCBjlrcGTb9VVhyHWaR1RyrxiJ7Ulra97EDLzzcqKFtmrIqwwhM/h9ylNFdpzDp
kNVDftBIBH3KcfqopgqUwrNtPA+93r+qWlMfC8uWdxOmi9yRjtVnofbTvo+jOHVjAC+CwW7/2FKK
0UnTaswn1szTU2Wo/XGMJ3NTNFXxXOBN3qaRDuKHtnNO0lh1bh/N1U/wStmV2zU5h71ppHDZgDKs
6xjg3bHjLB9cIjGHM3giLEyoifJ8qVg+jYr4gXQ52xNM5BxQBdR8G887xvPZqPgylRvIOWB6f1vR
okRIRyFvH6UZdhOcevYwvXaZsZedcZNYDIzkemDpOOcVngGw+X+mMmZr+9LaDLUDKYX0oYlGhFl9
lbgtpgvMLPOlxtiDWVdzy4Y+NEleI7Yv2J612R40xhhd1JvSr5pSuZtk+d2SwOI7R5454D0bBy/q
GxekIgGdlMexGf1Yrt6jst6D9ONg93XrMRNg9LxCfYDoxb0iTynoMIwgJUXrT3Z9orIFnmT2pwAH
2J2Wthrov2zkqGr2Fqlm4+eEvlRyn+8mC/3QMtHUHQFgFaQJhrzV5VHH1SeZN+OOblvcBIjV6LJX
l80cjBn5Viq0fpXpUB4yfZyCpm2kwB4a2yVyqxx1gxW+RNvKy0c131eqBVBPXYOChfYHSuTQMNGL
pWbW+8TMqqAtcFDn/BGzIolPBlCaZGSOXYWRBwtlHrcnyEShMvRdV/sXkHs+Or3T+W2RALxDCM7I
9KBbXexbQwWxDi1vH+a2Qtduwkyu8TErxjtlscfS2puSLrStNg+GCPQp85iXKKRD/Wuey/aQ9uWb
ZZDnqq6PajmnblFJOwJBQlY/28T2K2PyZyZvJ7xELi4XJg5jx/QdJ/0YqE5BL/A7b3Bfy+7ZGZU6
aCt7M+EdlqJua4zqw8DQFJAr1MaMwkXBEzc6w6sZA9kFulw25B9VpxNQ5Pa/BsOEC7E2tZH5CZuD
nuCJlmpvnOmz3TSWq0TG5FaWluI56v7khvFiATBqqskB6LrXOZtepFkOe934NqpzcnBmDOUUg7ZV
JuUbBsXSg9PEv/CCWrsZaBCviO0YQzPq5BedCsBy0r4UEIT240kDxDMmDwmCNjzWUuLCbaCq2BeK
O430Je7ip1QHM0xBgiqSR1eGrqlLgfyMuvHOUZJtgxYCzaYQvNN3Q6Z+RjYYeaV48okVPSem+Yjk
+B5doS0odLdZVznbWM42hFmH0ZC/axjXCcAK3IBVx3iPEQcC3wwUbImjngGiSp+HSPItJrmVDpVP
vAcR3FiNIWwzg84t2DKP3cCkYOqix6rtfuGtvSvGOIx7xMCShng/iX9HzuQEEtFyJCHjY8O4ywSD
7qADDkZQwq9q5urWDIdNwgzcnG7XNx+tpM5u4+QIxOSncrYOdmX9iZysukcN1M8H6TFvEt+mpo5Q
vFKgrR1rG1syqGuURuvaGivwvjtx4BTY+2xQ4dtkCRKwAOLuKaKrlYLDEgYNuR8Gp9A4QBYoglU0
B90Wa457T6EbcCB0sftFrnhAZ1a7n+/TO/mT2J7mQZzVX8P489KbmE6jpgRFQehNKFczIWkywPUz
9MkIFAvDchiyO1Nv0yPgCG5p9ic578HbAp3sj9uJ/FL149yuUI5MjIzYlQ67M4jbSm0PpcGwHqOV
rV0qtvNqqqVBzQX8lUJRCWMgaj7ZCIEINaOtiqKS6hp9bgVWpjE3auvuLlGieKXvubQ2R8GtACoZ
yEJxKKTT5TaNOMBkzKJjW9J7QLnf+3ZNhWux4nluh1dlzkpmkt1OmTHheS0wnsFbnPEGLzAUE3zM
fXn0/fYXW6rxnFsT6lUzHBuVRliz5PzB7qkrg6Nesipfn9lagX/pVJ7bEgrGBeawMT3OA4c75Bhb
EE/5iHk2CYDdva94qTd9n3yUClevw+Kn04AJwjAAxGTElgkUKac2VdDAQ2YLFN4QH0iCXG/U06fb
u7mgFwJct2aCEhyJ1zWdaslSAx6UHxKP+bNfbodQhvhq59UbEDKqz0NgeOVD/wDQFZRKbxtfqsef
2xYun5yipjoYsN10o8v62TX+C/3exfL4Rp+dTQsgXgAov5Yne+n2a/ox+9l/csL/NNROiFlur2kJ
l31hUbgNQ9xkRiLBovpjgGJXh3GAgbo5DoyMEBLA6PWhpS//IXhPG6JxDkj40TdEOfJylWjygxWn
kP+2AfiMZ3SyTw4a2dKmRDizittYeiouDAqLLHJSKyM3+H91FLzM55QqRwtkc/LX6Bm//Pns9z/n
NZXghbtxYVtwAFqBKDCGpqMHojjlZGrzvO07AwTRXdmv+JolxrkLW4IDwIRFq9Q11onR3A/OlIPY
h6MCAeXUMTyIEmkob6uN8Z67GCcIJRQmNmu0NovrxYeFHwfnLLoSlx83soqqVjP8hsJ+MJN9U907
yfb2oV02gW4V+NE4DayAmO5lSXaSFu9TQTdleQDtrIs397aN5UOKevn/MyJ0AJK+nWhDYUTHxYDO
PCb12SE/QrnKK9/pquLBgnOxAZ/8x5x6uW2TjlpwO8Acqi1fnGvk+faCFh4iKJXIgGMBNwoJSt7p
PHMteqKWQ1JnGJUd2hMyuaNtpLuYqb9Q3LJWAoilESNMBshQ51Mgu4xhsUtjkSrJJZ0qUCrczd85
7yCD7Jd9Z/ywNnqY7WOMef4H0q0Lk8K5q6w+oRJpMGINUvRxW6sYsLMeb+/hEobkwoj4BFiJ2ug1
jPxFnLWeU7pN0O7KMA3rtxVj/BeLbvJ8EwU3macztGwSMKckuzkcgGG2QXXgHDn5erMx77uV+Isf
gCtz+FwGn3MG7EFwVKSMh9wi+GYI1xE1DNsxBInD5j/Q59poFGJhYJq1ryhfu5EMdd6TAVBpGyy9
BGa4gsjaU7p0n87MiJyv0zj0lT7AjGP/MtXnnpje7c/Dt+Nqu/5dhyb4B8qyKmkyGJiazNWVX9HQ
eKz8TczTaNv+bVtLMev5pmnCfernRIOGAYyxTwhFfikO9p8QM/fLMA6NNWv8p18tDToiUGaAB79i
birqUStJAVkGFXRreaC8lR51QajD6epRFPsvazuzJjzOSWEmI5ze4PX7ObTCdjO408nYIHEL++3a
67TkBXVNB1oEIryc6BhLP/OCk5oUhcPAbzzbsoryYEkDg5qIWcee7p1+mlb2ciEkh7rFv/b4MT2z
N2fpoDZKimNoBAXaFpa2k3vHtaN9wTajuvIwLvunM3OCy6DR1KoowXKyJSU0PQiSoO4L9AHY8o5k
XPty/Mdfn5N/Fyd8uahpaD1beFKGkMErhf2m9BxPf053aJDVYNZdv9bLN0GzQRkN6DKkSYRrJ6Va
hHosTou05ek+l+UuQA30d65jTU5y1Zpw71TLUlPoDAweYNkcZ45k8RjfqQ8o+QFmvlZVWD6c/65N
OJy1VbHBHrGfqhQALuuimeqj6+dGhh3evnRLERTUPmVMAGN8+0qZcAZVgDZJeFpKGaWcqdQ8XQU5
MNOqlTOyeETODAkRKWllEIh2IJFC/WdGUbrP1tjMFi1AdwjMFeCpuVLvi6W2BVkuRBZbG6iT5Mkp
VlC9S1/FUKB6JQOUjQ8uBE4oeOVo10F1p4V+B/Tp3FE5xIntok+8sllLX+XMkvhmkWocp1qDpVSv
fAj1uUrXHWi2sp41K8INot2IchV0hLyUfho2+u1R7pa9ubKWJRQ7CH4tAFswUgwaDGHbitlB53o2
uq+cqzNdVFpA/VaPEK/TgtR3dnVIvPXkUl1YHgILxBUybGvwFJceV9JyarMSNV3UdIIc4mhec4fm
zh28IXg/qkO+l7z4rv8aOG4rt/hju+UJJZPAaFa2YMH3Q7YPvSow7SHQ+cpKz3y/ohaNMRs18Htz
Av60WI9pECtE+j6MzA5ZSqUn8PSVQeVU5ePt+73kuMDKBelgcJ9gkkBMsZUizhSNorQsbefQ+HKT
OYWk6uhXwbht/kOS6wCUBWL6L7FTUaiYxLEzA4WGAlCPjFP1UxB4oPx8e1ELFxFGLEgOAY+lAxV5
+WUZ5EDZ2GNNkJDkuC9AA5pCfZFaiKhH6GHftra8hZiww5QdNhJ8F5fmULmLNSCM8PkCDUMY1QPb
WoEOpjGQXwF/EKyYW/BjnA77H3N89WenpSyMqEW/mtcoOPFVHlTkDTzxmcc14e0wfeC6CGuovYUg
1sEosCM7ALmBsEaI+SvU0mpQOqOeTIDEbF6jrEJT7B5gKbd25s3KElUsQYgXLqwJj4FjZqWiDLBW
/4lNDC3+LU1K2ZbP60SetSZLvpBAoUAPBQ0wvRrXI4s2USZ0SnEq5X330SAH/eQXoLknYG2qvLVR
lsW9PLMmfMAakBM6cWHJSK+BMwWGh0U+0BrPDuZ2q3xtMxdvw5k54dPpBcATiglzI5qZeqB8TuZB
CysfDRjIqR2MbGc6GHclKPeurXTJxSJ/g0eDh8XDK7hYvbaLKSvwHfWihfAdTRO6sawE8BzWJp+3
D82iLdCG4HzKcGOiiILTFlTrbBtSFH1T+A0IzVxMVoAm1Vyr1C9dQEMFySsyYGi6q8KGjkxVy6qC
pQJ4tW5q7+VqXovPF3Js0Mz9a0O4AXGjKnFjwEZmY7hUD+ZDFdZeeiy+Ptu8n1KX3FsbCA/v1z/b
0gIh2gkJDMi7Is4QHBob68koYnw2XPRGflbYGhj/2mUiSMJlw3uHd4drd176MAmpTmGQ6V/yvswn
B84XiNmxUFq53tfVTsGacAwdCqxJaRS8jPw32XHuJwOZauKzyBv7o93vOH83RGUgGjomAGhlHlrA
YVaHt8/o1c0Xfgj3e2euWzdGRWsGLFuJnxw8tywDXfepTT7icq3qcF2WFGwJOUJkzNbUOGAV6aAo
AjBiWOg7RBPo7aCM0mxU48fatP6iSSh+m4aK8VPQFwomkzoFBwjDPvOkEuQKm8w4KiXySrzxMCk1
rtWvtLKubj0ndTbAq2OhKm5cKVShmZQ0ic2DetUISP6Q92pgWysFr+thOsEKvzBn360qihQNW8Tb
VTfcZVW1VQrtoaoc3cv0/FfkqFsid3eUVY43TNX77UNz5Qq+jIN5UsO4JSYwhNMbxRZIqGqeVmAv
ocftEdPxaL2fm9euPvZVflfM32+bXDinIPQEsQM0+xCribQBrZ6XliTroLeXn/NaNYH4zQ9Nkd5N
Gt0mw5B4t+1d5wBYIwCmeCVsTKVdpZlWVLfg90LZqiv0DugNWj5Ys5xzxVol+ihjGaAYHTD0Lit/
JdCIfaHy/N47w4uaDc0Wo8XkmKc9qA9TU3lHk1F+WfmB/OheRCT8B4J+X0argnNhCy5RNWezS8YO
Nc9Hio4pCECBA3bBFLHPtvlD4QGrfdvi0sE+NygECdrUYZJjBtcwFuNK8egS8xna6P5tK1ee/mtZ
iCUV08R7JuZAyTgB38YUMG/KybEfbdlvIpmufN01I4LXS0uJSSXhRsDA40xBrcz/nxb41zu7nxZT
qxaKJKCkTD4wT8Ixg7f3iT+315//330SHABpIDtbtFjCBHoouy02pqO81hIJ7dm4m6m5nWtlzems
bZtw5CQmN9qcYlHDZx9ItQsQPHfjdDt9p1LwlwZrLWBbcuEK5ksw3gWOBhWanZc7KUfRJMWIveHC
md86wLZC2k0K2F4Nm3Ir6W4SrBWzltZp2CooRSHRDAl7wb/pLZQOUF/Fx+uz+XsD2vT7uKbDyhf8
CinETwjlHZSq8UwADySsrB2apDW5iwEcr/9jojl3nyDTtzARgH5nAwYW+00PdcVnAVcm+Q9cCrhr
5z9AuNFWTAyioKnhSUxxIw1oZWflpbhWhBJMCJHp0LKGdUbLu06yB64tl+rbaAeKmQfFg+7vC6oo
yGfADETdta+4+EaiTA5ADqS20VARPiPA2HPd9yPkKGm514c0qKtmD7GEU96gURmr00lhY+Lmcv3c
aMbm9v1cOkPnxgUXQwcLrXsHxomuePXAAXHfblu47lTyvdW4pChCViD++TN95mOkqGGFMuMF4MEN
F5qfsoBmXvrS+qOPCrYnvUvSLvpYMct/+dWx/dfs17afmXXUebASDWZ57MoZHjRAj8BHJ21QM39Z
ayUu7SNgVaBK5qTCYKa9XGQu1UbqWDmOj1SyV3BhWwjdimpiK7fxuv+A3UTNCzKfwOeANFy4jUAh
SiXERWFon24NJ0zC3GtrrKoIMOWwOmbPD5+4i0CRcDej2jLa25frmtTIMCcF5vRNuu2PYBF2lb0Z
ym61rg3Ef/qVLZwT8J6qX5qcl7bIZJSoo4CgE5MbpZc0rvS94w0WxMHVq+0CtE9NV4VG5spJWfh2
SBiRZ2MIiZfrhTUWlVxJILAYv2Zmy211qvx6Ay7oeRP/IvBoxhCsNcmWngs4bvTtwUsHkKMl2JzL
wTLyXgMd5DP1ya4K46CX3LF3ocEQVBvlfU1s4qqYoaGaAGyVCTJ2TEOK50YjCuYZGrxPWscw2mC9
TLPzyTS5DJVc+1zZ0YW7B1AHjgxSYS5VLKxuypN4+lKuHsJoU/nTbxSGn6yA61azflVSden7nVkz
hZy4zzV5ZAy8jKZ6SCDDkNppcHtBS5sHjgnsHXi5oLgjXDqzHEpJGcFxmUdA2mOycMa4DkLr+D9E
fJjwBbURiq/YNzFlAVLZovkIN6JPqp+lzr6O10ZilzzIhQ3B5Wd5iXK4CmphLvWVOXvtQIEQwJ1O
7tb1DhfuNCSrcasAV0I9WSx/Smgn0U6HaHVPnjDP2lqvhO1uf5xlE6i2mAo0d0Bhcek2pgoPt02w
Z1PPbAx+sT+TA5S+5DhrlhayO4wRf4kIwWGAgfzSkqmAGNlwsHMd1dwJU7C2Ai04KBZR3dn21bjS
Rlr8UgAHgBHc5HS7YoA3Vy3mKRMVUlKQTeEE9ZhO3GV4MdebOtewT/gHOEB+6KCThALd5doSyujU
p3PvGc8yIrwmTHwDo2pHXu6MN+P37H5GeDcco8gzdmvKO0s3GBk6BDo4VT1Ap5fGQZyQtyB7QNoM
fjovK4tkA93AdiXZWfp8YFCBt0W/4VqUux2ZPmYxkvM2nuIN5j/tIKJ9hlG/dHpuiJK/zwlbExRe
XBqG9UH9i67KVREi7RDRWamCsXCmezJ7bdS328d/+ZScWRDus0YtptcxLBBVdTPzqTb2Bg3KBsPP
1W5G2z49SaS8o0m04hVXLQvZY8KmaR5MWJ5M25vVCNbj1jOrIkSpwisTDPE18vdRwpBWMuNG1u3m
9tqXrj62FYuHTzZBuH15bqxYdtqGYBJWKV5M+zV1drJKVyKuNRtC9uHMuZWiuwjlUbtwdYzPAWAa
Ymdvr2TxmJytRLgBbADBu1mjXtwXyanrNcs1uur1to21lQilcaeXU0iPj703Sqcxe+3Z80B+3Dax
tgzh4Y9Y1hdEgglSvEf9scZA120DS5kafxc1zq3LkybB27MS2bBjDehW/NA3Sqj5GLw/OYG6i3at
36pAUJX+5EZBexgfb5tedB9nloV7Vs51qY+Ebx9GsAeFuqA381s0vGVkTrK5pi2zuJVn5oTLZUOc
pFBtLPRLT/ugbBnYn5tDuuMJDHR6/gcqb/5XCgH4xd7yn3SWMpWqTWaZm+TktFMDZjp5pz9MEPIg
G1UBM+dqGLwUWJ1/TeECy2oZW7r0tcjy3tyoXuK1oMmf3pFnbzhiXD9g0mntDK1trXClpdyak8KB
VeuZ+SaUwrvak5AcApHv94lreNNWW7nfiwH/+UqFC65YTaX0fKXTxtzEh26DOeSnePcXMN4dnJXW
zdoShbvOjHg2rQ6HNS4+neZQRyuxyaIvQeUTaRMKu1f8uODlj+qyx1Rqof2xmfZmEOcnODBu37jF
TQNi20FlRLc42v3yQFpNVuXF8HU8piBDz0d3Of0kn9WY3mJIAa5SrS0dyHOLwr4ZUiWPtkQx2JO2
ByOtjlnDdNReuvvOXCMzXGrmIYn/d3mCt5S0MZGdFMuD4q8bUQyFzECB2m+q2QfElnbJEG+Jc0qs
5puBTrdM1JW3ja9GvPD//gBLhPm3qj3a8wBZ1EH5UyTzH0UNqsH0KSaRNaXyFWXl1PAFifb4+ASI
Fbk0uZjeZNSorDJCma26A+x1T7faBjPvq1WLZTM2SgmoWKLgJBwbJcuZpFvAWasbnloP2z5sd+oq
geOiGSwC43sawGti4S4h06R0BCDeZEd22nbAatrd+tzC4pMHxtB/7AgPTzHRwck5WJiXlvkwT+1B
mJL9zI90G4XRM28STlvjl9O4dFzxlUv3/Ny28Aqlapdl9QTbqf7O0NhujQJlwrV7vnTrzq0ID0+m
JhOdOlixXyavKT0z9dpHtuUt1zhzp8Ed0bX/qi0XK+tbetTPLQsP0BiDH6Y3AT+d6ZvRPTnQXpKs
Z1vGaJ2prtha8snntoRnR56S1JD5Kuf+WacotUpsxcL1rBmyuHMTwsmn0DWb5gomuBSXcVADdqCN
Z9zXyHIwn8jb9HqyEqksLctBaRCFT1QIr8pndh/nsz0B7UjiwtpIPTg9UvAErLiqRSuAymPqCY2I
qy6EXpGMDhDShjTWj6Z6bdVg5a3ht0j0TeiE/2NA+DoZyc1smGGAYEhP8TEy5+u7PlRDMDeGa65/
6cCfGxO+U6fWpmTx7nsvgSgEynDSS5k67UaZasXXmnZecbxruyc8a2Y8tAAYwJ4zvIJbD/xVrX97
/5YcxfmKhLdsRKNPHzJuQWP+GM2nzgTpg5n/vm1m8c08syOW9fvWYXXHz4H98rdwOmyVp8639kD0
bFZ7M8v7xjXFMLKDFrvo/tJCSi3yhfb/63oTv/kJjFuEILEMHT9/W1neQr0d4+D/GuQ/6CwEt3Nw
UVgFDGJ2B0q5WQhe/CbgjNTTdnW8YG11gvNjrZPPpIMxy96lxql3VjKmRXd0vhrhTjksjxvafG2f
M31NnlgyAJ7zF2dAAs2xl/UIbrGSdW5UuFsTTTQousKoXvjj5DY7ribZv/PBwiFQ797me961/MIj
n9bQnqsrFi6aOkhWafMV65toIz9i4Beap5HvgDJuI/vyt2y/Noa1bBJAHsiNWyATEJHBfdyXIFjC
E5btMugEKW7xYEMQMUanxkMROSg26copXTw3QNIC9onpJfxzeUjhrUBjqDsIG+3Ukx3mpn29XbkI
azaEozPGqaOghItsGy3CXR5I5t7xQKsGkvTMhvzR/4IvXcw30Af6Z2HC0RkTUtRJBKP5K08MAaev
XLK10QSGdBawPO7ax1MXHwINUEgZAFr0SoStzGQpBasn3BmP7b5enV0luxwF3XrZA15SYE3nexAI
ow0Ncq4fsuWqG654knfeKkB68Qk8+zHCnpvxxJqowI+hYQPoZLz/BBnVju/1/6CwwrsyV+/tmTFh
r6uCzn3fwRgo0Dx2p2F8Vdsk23We9bUtFq4kuFMIYVCfhGJ94krqiWI6Vn9p+p+3Tyz/vVfr4aBM
tAg0aBAL6zG0Xk87GuFJ18Al6eakiD7yaM42vVGkpldHpvNr0Op4JeTjB+TKLDBuHCQMRVSxRyAZ
fRKVJV/dAD4pBah96OXF5NvtxS3cRrRlFQeVVpi6UuKT4szqwKWKYxo9V4CZtCsZAP8Gl6tQwC6N
4j/CL+TDJrd/9uwlA5WkeLYIQFv6qdSTH6NR3vcRCsnogU12fwfuteD2khagc4qNPbMdNKd4K114
202InA+1CiFDqXkEeM7laOEMOrnxzoyfSudD/mTwM/8TPcN15ogwFvqJKnDQpnwVMltzhLGS/Gvw
4S+uNh8CPXOhdlFWd3j7Q+qlvlq6aeSBp0gBK+qmXpsgvz44F7/BErqmQ1PYeWGWoKABdEcuyI6B
laKy2YojX/iykA1BcoBtXqBEH9IhrnTAkjxDmtg9wjcwE5o1SPS0YTzIVZwENfyxXxNJ/377A1/f
exBgoN0Dynx0e2yxCW0rsyKxDAp6SVKdwDF5yvv2wCLHZaW9uW1qaS/PTIkd6ILh3qTZAGrmlIHC
1A7SFB9PS/3bZhaeelC/AN6u4A+oM0Ufk2GCpQPqlHxFFxYNMPSVb8HM8hL5ra+GRHnQV+ER11cf
hQdgksGOzgt9ok2o9mqA7wwdprBPFj2la7rAC3sH1JyuODx55LPxl1df60DT0xdS54EmBfy10qat
yD4tspVzuPC2AzeD9FTjR4IT21zacQa51dO0g4DYI+jE7D2GMTfa0exd/Ttmd9FSrVdyroX22KVF
fjXOnJpaUZtmVtThbdfC4l3bOkHpuAZKXs1GyVbc2cJpv1iekH/FBYuqQeNKjVX6ZgwgJzVSENll
+87W17by+um+WJg4RdnKzsRomUMFQ5GeYlXZdpIB/eBfjj34qQG+IPAOZrb1LRuV99s3YOkwnn1E
kRKgRdKcoAUP1ve08Wl+YnRtKG3JAiBWkDsA7AlPuXBMQN6pmyA+gXJeah+7XN/X1bfba1g68OcW
hGMxFJGqDkOHA1+3p2g0Pc1qwXNYPt02s4C7Q4kVY5HghlIBRhehF3M2RAopOsxmIQ3hyOu0xYDw
ycKAFj+BTuWZta/fayvLW7xoAFLxWTdgFhDYXh77yIzNtJUwHsoA/hmPXBqwOjBQN3iNq/rNRtZX
vO/iJzszKIStXdvpfU1xHO0mbMhTZK2NWC9+MYhxA9sLERbLEFYExzXrtYyLLMfg+k1QS4MW8eC8
3v5g/GQJMRC2DKQdEHBWMaQonDyllZIJTrgDU2cONY+jHr/q7eSDsBmzLms6lEvu4tyYcAgj2jBD
L3GRbACzis63E90vZ1Ce5op/e1kL5Wucw7N1CZ5Jj81pjBVUBaVBrsJ5SqQnlTOyVrYJNUWiNX5f
AaWd9+WfOmVgeazAZp9giMHLaKLfG+A13xID4CHG9CTUlGLy+jn/rKZBWolCF4pLCHFlfGdM2i6w
rNlK0xsOQl1IdTSpS3dFGPnUVSEYwBPAcBU0fl3t4SE1kAsY+8EcjhiCdsB6EQgyYsxvA7UYjrYB
12NgQBI0B6vyyodYuibnxvh/P3uOCnnI5NLGd2g7JWBgJHKMb7c/9dI9gSgHWiH43MgUhIiaar1s
5A58Z943T7XS/5DVOSRqvKYfuXRTzu0IKwGPO+ssitCV60xJrgnuCHeQwXDqMcv9q98G+p7YzfVd
VLqrTWu+DPGimqBTwSHBfl5hYgfGZGZBb4/TqXy2HzqSdE4A2HaBHhaB40vh7W1d+nCQkwetFFAP
YJMQ3I8hmZNZqrBXq8YRGiNPzajq7m0bi0cfMF+EeHy0/yolacH1CTETABrz1/SeN+dKT3ctA7N9
GXjx1lrwS0uCFCMmXC3wByAouzyLmlrowLdk4BdjrS9H7C2qyMd/WBHwVhiNQHIMK0KCY9b4hmzW
ILIT1B9qgGkMTzsqj+BpDOTtsEbVsnT2oTACxlu4boD4Be/NqsRoVB7G0tRsjyaxxw3OaPdUWmC0
vb2yRVPYNSQ2FgCPYhdVk9K8sQlFcYhEoV50AdEZ8JXp6baZxYcc4lg2WNPgDVURajMWk0paKQXl
gB4Y3f8h7bp25NaV7RcJoLL4qtBppidHvwiOyhKpLH39XfQ9OO5mC63jvWHADx5jSiSLRbJq1VoH
4wBu6w2uD1FgFlv6OPnrWOylY+nUpMhQncSoelTq2RyQwUBDxoENc2CP6KzKQeyzVk9aGB1OGZy1
AFei7xkQw3NT6jxMWitEwVOQBU17QXUDLcYAj1TneQwM6CStJYcvwxZg16DqILiSgV5BFi/Mu5mU
SQoUsTbtmX0w+aMR2W6VflXor5WluzxYNFC8IpOCEYJdShajKboyL3OCu5/A+No3sQ+eA3faxDuy
c1aiMdhsLuIhKnKIGmCOACgLOlrnM5mH6qDkIAXxqg5CMeEwhh+4nlcP5qAwyDGgMQ6yJZnNgrx1
2H092gN6sioo3BQJLwKQfts7zYKikz7zxrfGumtcyM6zD4aY5GVa9VNplQ890vuNgvl9nVpFvWWQ
CDlwm08u5RBmUVgyPDoT0uw0NSs0miWBOunQrp1BWqqADzx2oGVR+11t3NG2/Dkkpt+xecub4kHL
cFjk4DVPw/sEDOE+KCT8CUySXQ5ukyrbQCJ8g5dH6lYmEjT5HGQJY27VqjtdnX2cEpssRhpFKaFR
Hrp6gdM7Mr1m4HepXj2mza+havwQVzkCjQBwnvtoqfiidV+aNH/s86ep07yZ/OqRsMeN/aHXa38g
wQQOq7KNbiuz/trNkQeeT3fStn1j+ykDT7eGyj+kmi3SuW35kkcWkEUJ8a0ZDZUmB913bNzSRBCn
adOvnCMtMXebVLszEjTh1DaYwNFOEfcP0NW+i9m4s8zPJjXeRxUazBquuW0Km3O7Na03zc420HDx
+MC8pARpkhb7Bao3ceT3UBFQQvpWVsXPVOdeBcZ0tYr3+O97WN8SUrFtF1rMDe0Y8kv9e+ewnVnD
F3q+oVV0dOrqu6L06PggN6icuLmj7UylPbbWj4HSHwbTb+tJP4AQG7zlEEri1hawnK2qHHgxH0GD
7kagKjGd1AVDypao7Hasig06ICx3tF97Mt1q/T1UD76Pdrkxet2dU8ctmzRoODYi1qusHx2tugNA
qxCE6VuDqT+zubqrouGOFL9mKNNxozr24wQi8fpZ13BXVUqW+pESfcnMyPJaQzlGkB/oq3gzjKan
D/C8rNhGBBzmkOWtO+p35DOPFTdPydYwmTeF4x6M5neNrd9lpvpr4OqOhN2h4iD15np9k9Vpj2s/
26fG29SCyEOFKIoxgdO+dMd0N5jvivHkdOxebWafoL8ZSe5vYLbaq+N4JFAmGkzzJ5qDnyivfE2r
oFQE4nob0j526IBKfNoqQ/WltiGK0qMjK5zvhnR6aZ3862TWN7Zm+yRSP1o6YTOZaIUBXYke6z5U
Vrw8bmaXU4J94byk0JmZuOUS8onrfOn2pX2vY0o4+q2iX7iwQDJHBTm/7SXFA0m2EX1Nu18FMvFV
3W1a3e+aaEtxwDggxx96Cyv3w2i6TeRAPbRtfKp1dDMragXQts1u7Y5HrgmGn5s4Kms/bKbGTZN8
fM8sTfG01MiBykSzJce3lrz94GO6p3H02ei0u01pCBb1yfJtpf46ZapbkvC5V/GsK6JdPiL6ozm8
gIyXO5H8NdaVAzXHXQMKIFdNp9uW0+Zh4sAKDoV6RIRnqHvRT6NwXGr0kVelee72fWVAbql5mSuo
MRnZjVlB21xBuZ2b8ZPNDQB7GYSGC2AZXErxf+tPpSxv8qSMvDBlpV8YYJAmvd+M83TX0hZCJN0U
70OTg62KDZBeIPGrrha3RqregX4xdJum+hwVi2xBcA8Vqn4fhVDGsaHIhygyFJ5Jx9EbQY+f5cr3
0cG+y6xbrYRDo+nADWcShDzxUlsPULv00Ahwl472ZlRGPyPTV3siu9FWdnVjIAVY3CFt8ulE8R5F
+G+8795ohiyri4zTCAEH/cekQO/LnlB4zYtyW6VQOmNJSCDc5Mx3qWW8obwNdp+Je6YDwgjxL5Gd
3jMkQECy0pQuqApcpWKq25hQ60kVffbQWVc8JPgbshhaEhSd4wA8g7MFctHJziDzC2DHmzDPtokN
pUOQrmlD3RzqLiGfXag+9qz3Y8d6BnGGR7CK25C2RjDN/KkeCQiqeiKkPTrokU2cuxXP39BsWUFV
CbcDu56x8VXlGCt8r7QQLkCj32tV6ZUbIsvoNwntdknPa9dmaoF/VOpjwufPkpFDqhs8KDnYedF0
ARkexyX16Fc9qzzctgu/mZQMJ40ebnszm3CsWDamOIFGkQ1XSizg5kdcNbdqNXMvVjU4Gu0feGs8
YzJDd+6HZxLNh7GeP4kWBWFV3nOi3ZpJtolzbWOqkfJW1SlELKLyy9DOuYtiPFru9aYAR23KIBrK
1Uzxhiofb5QspVA8iYebduLmQ2ry+DAQqOek/fjUE5PXmzCLk+QOWprTR9Ob2BEOb34ScfJPdt4G
XGmsu3xuo3bbT13q65n6WSdW5yf1AB2s5HvYIEUeR6bpj5A/ioNozhl3STs9mzP0LLC3oABr2/kW
VE1oYYBezvAwgzfSJQnTN9SqEn8ojRE0mZj/h2SMvteD+k0p47tqUJ13VrKp2LA474M+svu3srBB
qYmkKI5up841r0j7HhIycR3YPMWTDY22bm6h6jM5P+LRfB7GLN/kSc4CBIFxm5d6BOEfht4QquBM
1sEaleMyoQ5qfVdTm+mu1iQqRJb4a5PUCtoCKJ+ZZysavWlNFr/EZq8oft4roXWjxh3aq3hJN+mI
hk20BmKJM0hJUSXVt11SvKqFOBmUuIXnGZDEUs3YjTnvbQ8cR0PkDW0+WW6CZkUK8DkdI+pNUAjh
UIIbMv0WVqh908WgLkGU0/vtqGfDTe70t8CzQu5qSHK3qiAKNQzqM0G7wZdBsWm8TbmO+iQea6Be
pDV1XN5WFGcct/XJg3kTMqI6gqJiQ0CEYsUiN1fiOd5YvVbO9xaW7inVTSOGTFNJ4l3RpeReZRP1
zak3DxAzmrgbJZFRIDqOOQ7qpIJW16Tw/l6BTteuU3kNcoCIWdCVqAbjsWV5dENjVuJToE+CsmoK
TSNL+4qOuJi4kz04L1PZkRokPyZEgoqyNb7bGH7QQe2cuFCKU/c5pH0a1zRr4o+gIkVxLU4DkECj
iS9t/M5Ujh1v3wZnfKjMEPt/zH/UffqqGr2Lb8W9CLw6kL9rWHtMa1TGrOHY6pPfZdZDL54juMhB
rEa/05Bz6Lhxk6b2JiHlN3RZbKJx3KQqRedqXuKdVtQxy1w1arTMzQ3Sb3LWax60v4EpsOmh11vT
G9Ms/2nwsNrHWqok2zxMTa+0GPXDEApcnzX2aBEYiRMnG6uukgdk6oC+5p3qxmH4CT1GxfBBvJow
D8SAw+A2YRulPqeFEqATlYeQmJ/MF2e0oiro9ch5oZkz+amW8EDLVCibqqxdyaddvvLPHwbSa64c
UOdMdez5pma3Fm5xc9q+XH/pXFZSYQISonifgmLkojA9aHHBqyhB1xG1wUCmKLg6REUNjGo9uTO3
osAyetWf8TQ/DG1mrdQjlp4+gD2qwCMii3eRNTFUbvZaZwFiabKIIauWDpmHL+XbdhxZ57dGTx/H
lmS+GlG2MnbtIhFl4H2HsSPVhqYXtD+eP7wIwaUgCYWgm9PDlXQItc3AH214XNgfEAMjL4UC3dbM
QmI8afJmz+pwghJeme3xPlTvyjnusRNA6UC7bnqZJ916cabIAnaPjh42WAh9rjTEsyONaYFU29SZ
rxOEAr9fX8SLhIYYh4kaMXoABaG5NI68M0A2OeN1wbUbRbG203hTqGylHHfhjMII+vNhAk9U6Fuc
T1YypNAzh48j4/0e0ic2razGReoCgrlIyGApBPEP/pz//pp1Fe6WZe3BHUCghrY7AgnFrZKsjOMy
cYECphDjAU06QB+OTLCsDYZWTIoDNNCeHDLB8icIN0EfYQT/T0a3hoK82GOSQTGzJ0kZzqkDFjxs
qnT/m8AH3cKiI2gNC7XgBWfjkrygLqA+a5aostTs02IEdHR36WraZ8ELzoyIVTwZC+rnNneSrPYs
CHveD4ICNhnzaXvdoS8yPdKMSclA0wpVLYKSEGra2i2LiuNcsDc+tmDt1DdtY/1tQhCOBwIDcCU7
yLuDtvl8UFMcjWlKLe4pFrhL4nLnDONmMrWVcH4JP5DsSPE8RuXE0DOskHW0thW0t2dkLNAjVgez
J3QvUFLkK0NbWK+zoUmJ4ipHKwkfMLSieMZZ7eqmupb5XvC7MxOSext0nobMxn4ij11Q7tMfoH/w
rP34OB9AnCUY2dPj2rAuzg1pJiVfV3GX57qg7g1DiKBFtw575Bxyb71LtIdGW+tyWIhNZ0OUvF4f
GR6dGmbRQpLAeB5yPG5AG5SsuP3aTEpuPyp2wmPcNbwReiE5+8gyQBnLb9f31iVuS5o7MbcnW7jR
h6ycOlgxARw0ISz6Vhz4Fhlp4N/2g1/8qCAVYah/T7ck2ZUOkBbqlE01wU9Ue75RyxLZCxJcH9vK
BMo5aStltZVbYmj1btZ3LN2Ha42IC6Hp1BXkJLTDcZ1qdYyirvcW9FEVcb/ld53ZHqAU7V0fz++q
x1mp7HzOqBQxzEhv+TxiQNpjvmd79gD97EfjobwR3Sjdfty22xg8nH+PZBV20W4J/AbC4QUxNG/a
3AH/X40+mARPpp0gse89xn+jaNfBrIuTCmoVE9U5Cv4EaZh0tGYDwtI4IaOnPnlizaeDl/3cfK/7
x5UZXdzKJ6akgMhHYoeWNgAdvE92KqSmXeWpswO84CDEjP5V4lbPUB3/RvWVPP9iJD4xLIVJW53K
eLYJ94jlDvRX260hb5YnEULUIIrCXdCR9leSOOaozsh0tHGXIoOg7LHIGy0hN+h9+6JFw9/zFwgv
scH6I2Bt+oUeC2vIbHUNoG353tw0W6SPkBiJ9nyPgtN2VNbIXRZ3N0QvCDSb4JgyR1SpMNRs0OcG
qoS3vEO6rCnc+q81/sSY0AKm44oI4KV8DWW4s7OUqdxr1E992HSovRB1LQSLC4W8rdFpgEcXyvD4
S1oqp0I6Glks/psurd6jAn4w78wtf2BbvnbdFXvnwhYK3w4wlEAUyQh5JIFAL2ZCQhiUV57ignru
WfRqg/HWjx/XAsfSEv0eF7isqaDYPT9bpsaB1C5ExD14qOvEPwgKPKO+hiBYsyKFizYtu6zoxSWU
vrfqt3pG3nyNieESfQhHOB2KFCjaIul7XbxHNHSi6H64D3d0Kwj68tWm6aWde2pKCg0M6BbkGnPu
2WjWcNib2ezHAnkxJPeSYQ23vTZ54ucnx3+CHGw0FJi8jKU/rCnZFzH6Nis7uB5ol8042KmoFVEg
6M7NkG4alLDA9DF2ryQvRXQTmysF9jUT0q3MZjzXZgAfvJk/6jN0xtFfYv0DGzpIfqETIRhoZIRR
nUFBhprCBr2n+m4OHyplbYcKT5J3qI48NMragk1YbkGwh3kw7AinX3yrPDsHfWc96HfRPrxvoNrV
7eaVIV0CG+HZaNIxVfCl4MSVcQlt3zOz0ik26XH8Hm79bivoG8zeb/EA9mp0Aa6ZXFqpU4vShtWd
EZlwhhcwRJt2UdNuuhoFkXytPX7paQ88DIUgMHJEl7KwqAIC5mPjhCCH/6fCgAazo27ob13Bekvb
+7W3/SXuR0zmiUlp7yrwm6HWMJmt3/vGW4dTECyYglAwDUpv/Ly+q5YuEegDEHALHIFIWp3vqmyy
AQfrxe0lyYMu/NrMc3DdwtJSWb/FJID5AbpDxKqT8NAUreKAEgil6K5wfGbjFDdtuu9Xg7j4VNnr
wYYKxkADQCJsrXNDVdJ1mlGa4iImMjDWXqisrZMMLI0HPg5IEU7AS16uGrcXBdSatTdWL3P3o/g+
rDWCLD7rgWG1QPAIagZHJugk3TBa6TDDBTbGdjDROS5aFnsv0lzDAKZNKEesMX4tvuIQWMWwBJG9
jORGQnzslQrjar9Ph2MXRA2OdmjAB80GiIJAqOiuAy6XJtMB4QXgpei+Af3i+ZoZHYqerINRU8Ra
s/ZoNbnEXmPp/x3xZN+goLxDh43ompAh0APpy9AaDDjhL/t+hIYumng284fo8EuC5Bju9CLQD/qv
MiietafrG2Bpi/0eG/a1BZ+RrjBDj0wkL5B76lsAaWhXYZ/Fb9dtLM3jqQ0pHnYoHiqahnlMtOo4
awBwkMc8X2PeWgyHp2akKwzmUKnRN1J7A3TrtEDd9TfhLffRSXzQbqy7NX3Li5lDDh1RF/zNYkdr
MvQf+NhUUbth8ooSeZ/5DSTP3vV5u7yUSSak3IVdAfyvmt3kOSjkG9Eu4s2ua7nLo5vQfgEmzeXq
fdy/RHxV1kCsyZlPghYLsqSQ5cMxDUl1yfcnNZuLiVSTN9934NJ4ApgPqDCUK+MnoJtXyVEu3qnn
5mShiqTom34yYK4qwWdmBo1TokD9xXRWiI4uo5dkSPL3thtUFs8wJN4Hov2Zb9l795lACQ05hgoX
kLELri/jhftLJiX3txRTMbVRTCVzQIwyP1aqC+KNtXTrworhHiCAngjLFoLzebTiFbLhLcjTPQPt
SVB4Bfj9rg4E8FLExrWbwMKCnVmTBhW14A1JwwppmTJ3s8HykYBCwXyjsb8GokMO6XRc8rbWm6xR
OFO9OAkVl1sEoJ2m/tvEsWREutdo1TRZSQQjGUeexEQ/s9P6191gccZw/gviUdu8EHvIgKrrzapU
wefi/OwM8FOZ0aCBwW86po6zv25sIThBikjcsXGd16gh3Wtw6SwymyrEs5TnskUWd3v99y/49Nnv
lyKTSnkadbhqeBWQksD80uLGjtS1+CdAtVIQ+h1j4QCo9xEZJa2aZdsOnYq8bZE+MdP+ANxAHwPW
7LKmBwQA5ZgM74a1jrWlyftN2/ofs9LgJlOpxp4R9JnjYtii5VeNEvf6/C2bAA2/AEoTJF/ON2sD
ELXGYphwSILbswp2smJVyXVpkdC8+F8j4iNOLrdFqgHsGMEIKzOAD1zKIPkxr4xk6ZDCIv2xIr7i
xAoYVgyBmSZe5vwn7gA2aLpzgPN+vQdGTMylS/yxJnbZibUUhdnR4DNBNHCtxykABdmm2LIAIMo5
gLqevxboLrIViAynw5N2EuhJY8cJJ7GThKy5LUDDTlq4yty0gAOByMtYE9tZcw7J/+a20gyg2YlX
OvQX4Np36pAF/87/pOO9nWvdYi1MsBD4Y0PbT0XlXzchvvLKSsldzijcx3WWwcQUPoRAaH1qozJt
urJz/EStig8dXWXBlDWb62ZXnF7OyeWhpcZtA3dEJSFxJ316zGtIrynRyvBW/EJWVC/rOs37AXaw
xd2ev1vTtJmL49jmTzoA2NcHtegRoMUGVkCoPsgPYauNM1VLHeKFdr9zVP6oAAd73cTS8SSYt/9j
Qi4mGZmuZ2jyJ54x010KABfEau+zZperKwt0+ZYTOwphz6Yq0CgXnYt6a/dWhUeeR8q7bN5bj6hC
g7gfmk7Je3aLaqYg/EHwWJXJu3whCMvIYFDQcpuCO/o8eGRzn9t2o8M3aneq8cgyoC9he+R+Ar2a
D5XMzWrRYNEdIfmDSg80Vy9uZZD8zLM5/+0mrrO10PwF7LnzYAcAK2+Hfb+tj7ZvrezuRd/E7R0y
KID7gAz8fJwsChsWdYhZobbV1dfQeeuaHYFGH81WHHNxeH8smeIEPwnHYwh0dz7BUoy+Br0D8Mya
doa19v5fMyPdbS0Qb9StBjOTesyrQ17dxPrzdf9fMyFdaOPaigx0XeBGUwYMlfyI+DR/um5DzPtF
SDyZLXG4ncxWkpk5boaw0W8sMAqMu/GgoKbZ7K6bWRuKiCYnZtIsSp0aQGwvnSvLL+zoOOvjKwmn
L//OjviOEztKb+sxyWEHHcHo6XUb52AN3/+dDem8h6qww9D6QLy2Ps6A4jr6V231DqMvnlUnCyMf
8lHeTqGYMWfo1Y0TDgeuzJ3f5HWp+6NW/MwLZdLdmIrelNZpzMBJ+PjQzriKQhwhxZVAi3bz1Hyo
Q9G+ZvUMzHlMu+iopLl2D/k8iMii92KnqbW1pVpK0A/idN9is9Sp27QEtY9panrD1ypevKPpuX23
eF4xr2vm4QOtElbhzgkA5p3dKJA1saLGz4vIOhItL920bwAfVxxlhatx0V/R4SmYu/CYkItppImG
jEcjrnYdaoPN4DeZ9WSUGniRlLu6sO864Lbjfnz5B2t+YlZac5My5swVzM7p16ZCnxRadvryHzzL
QUT8Z3DSmiuOpiRkghU7HIM65pu4d24AClw5VxeP7hMz0mUuczolMxKYGW1wAubVHs1j/9KEFO5p
MuDKaA+4otZfIXLZosnm+oKsjOHibpBqdTMrMMDiYJ6+0fLr9d+/GLD+zJGMMsmLkFqDmKPeMV5B
TBJ5Y1FsW9o3KwNZMmRr4KYCDhIyfFRaDIdm48gt7HMD4qDoldGRtO7XoJ1rRqTlsJhexhVk5UDG
9LVFs0tN7jG6lZEI75SPEoAQVMHgip5UGdYJHq8sYxqMCAUbKB8hb9tOALSH7pDF++vLs7T8p7bE
z0/ifKsZSRxlIs7Xx8a5N5qVkuDihJ2MRfz85PfXfOygBIDfT818Q7utMztexdYAI2tWpKgSduoQ
QrcNTqzGns2g31QGSfb476ZKCiq5rpDUyWHE0l8y0AFSY62cKa461xZecmHoPI/gHYQFPGp+Ca5K
UaiPb9L/gXBibcYkR9aGOG7qHuvS5qZbK2PA9fZYOn/NCIxb+Yl7GdIdMmJZDqpvjCgmD1r6zche
/sGamEIyHjjJyxJHZmUDt5oez+kC+L9Mi8ER3Wh1cN2KcJ+LdQG23hG1WMGvee7EihY1BdTI4MSK
P5HHWnXbTA2abFXSYnHno5ANQL6o9NmSi2lJCJJ7By06xjF5sw4MetWKVw2u/eo8oBbri7cTuCft
fb2mlbp0S4Lu938tS66HFoF+VidYBkmbWxGyg9rgfWwYaFFSbTckUHRsipXFu6w4C+84MSrNa0VD
9BCJ4U6H+EEL+NYO4jcws/poCPPXgLbil10u4n9H6EiuqKlVZxmVmFu9/VGPZsNcroz6LqfZd30o
vkOuV3drfa4CtQjHf/LKh21wewKejSK7FAdBy2iPRQMXygDxoeFtTXbXfXTRdU4MSCGw0lo0cyli
eNMW3eQQDXDpiD7zOZh/XLe0GDpOLElOOnOjn6McQwmr7+O86WvdTVfhootb7sSI5I8V2OWTZICR
eF+8aYOfv4iasPEZbqpb68MAedoBzaMbfSUEi+PuwklOzEoeSdW6TUOwE0GfqSufjFZhXpF1a/fG
lcHJL2u76eY+qsTgwG/R5TtB2TvxY7iWyb8kQBYb7M9wTOltnY9OZYDYQsQT+7mu3C8G0CR0o4MG
AoLUt/qEkOkKkCNmcn/dSxYTMqDJQhQTlVQoqZ8HzRLtz1mRoCbi5L4g1EQPXwkW68TTt/UbxDjX
20YW48mpSWm4o4nW/U6YrH1cnjzAK3cO0AtCJKTcxtvrA/wN5T3zFUoAt0DXlQrKQgKe1/MBImWh
9KjSQCNNKw7ABR0LkiSewSMv5u9OdDNpP7V+Vw3v8QA0AwSdtJF7eX/bk8Nsp89jOLhqBzrA7Ei7
TxYjT7ZeN7/Yq9I3auffaHOLpfaMb9S29nfrMdrpu+SY4CRRttp33Sv8ZDWpflmGlWxKmRBDH0Lg
DWGz35i6Z/3CwMClipkRusCiL6l+XWsYuti2kknx85NbZpX3M8AeYilyZN5qLSiGldVetIAzGZUx
5PtQiT23UEfq0Crgu/IIint9A/6IX9fd6eJ4EkM4MSAFPFKkRej0GAKEvt1p9vJyRPP3MU5fVPZW
6K/MrleeGUtDEpxBoO0GEvkifTlYc1/q4si3gNhNHhMQElwf0poByfmyoWoTR5y4anwLvjdjWJky
MefSBkTN1QLfDECAIOaXztRcBUdcThiwwNrPJKw2ltO4Q/iZgImkBRX59cFcBhf08COvDbQ2ICHk
omBJC+hN2iBWQcuTSdFqh530mt/gJKI4iaKNsoZmENvkYnTgHwdEXPT2yQmauuk4YQpYNqbo0RT9
C+QxS82AVSBZRzeNSj1HP5LimDdk4yi+Nq7h55ZHjFE7tgl1YYC7z30+oo2qJ3qGV5URhFvoQG7Q
XZC4wwcBK3EcrG3iSwZ02NIBUIV+pwUgvvzu1VndVmbWEC9pzY2OsilrX5oye+A6uAI76F//4OgC
LJTR1cLcncG6kZbPc/E17H/FkG0EWRkoviwtoOBSioxv+rxr2k+u+6aCtlWoJ1x3iIXQCt43Hdk/
HLBCOul8dholyjIwT2DD0toHZaGn6bVbxPZK4Lk8R8Ws/LFjS+doZtQJqK85AXnZFIgiAw3UJ0DS
0Y9GdrnXf14f1u9Zlv3u1J50rHUsG5SiwLiKIdqzzt4UFASrfewVzY+uS1DluzXBXNT2GghKdA/8
DpnLywpX58lTFNtXM+KHqEhb9QHvcjfDmRjFIJpJcPOY3nUN0Fnzm6HehRa6Lbp7HR31LPyppZ92
WqJtfe1NJeLmteFIQYgCeOjUFqavxsFsWq/NlHh9+hzG+Bckcsdo5R6+EPTOlks6/QZHDVErwfQ5
wAaHJcSriX99hZb3yYlHSPvSKMgMta7fHhFux33zRehURwEYI4vX8p5CILC/4f7smV7/mt70X+Ih
ALnIPvP/B5US4X3y9BqGaMYw4adoMzjfBWqpW1kV4f6fonHG3gkgGeQtbuu/L3yIQAReaGBTUcZE
Y9C5oapmowlB9dGjbFfV/LkUSWSl+/vORTClaaBMA4oHIQ+07Od2FB5ZeqdSKPtqml+DCSYdcg+S
sK/XF1F8rjRvOrSdoe9sglePUuns4lkUQhjNGbxSiT77sfQdMq6gxhZNQBNVF1z9FEXZ85FAHr4e
ygo80GYzeXTeTF0cXB/E0lVPJFxxQOCYgu6qFAO1SmV1V9Xj74bZ4esMsCSu+KIpJ8y9rnch2LHa
HH4J+hcr9MeoHBABt6tzW4PR8PgB/LiQQUvvE+/91ql9DZLIpbfGzroQ6s8sSjNpjeCIViwOasXs
ABVYd5zve/63BTdpVFKcGh3dRK8WRkVRsmD0W9QHU+2sBKfFgaBajRS50FiWRYxomJK2jZIR/KFN
BFIW/UUx3svMXCnsLdxloRz9x4y0VwtSZIz08YhuOiDudtHW3OrgmV57gS05OAhDcVOA512yoQK6
GwLHCgwXqG/AAUfeLJ3tr3v4mgnxkj95WIxVmDs1hQkyZdBbyWjk6aH9t0kHLD1wC9hGqMYBbCyF
HEuxtDbPLbhXF28HBDd/hMrGyl69yDnACCWAXmggaISAlXCNk5EAYQfmHnUePcspNmVEfcK617mw
ix0EKEz/76ft1Jg0bYnCMtAqw1jUpQeLMRbYpJy960Z+07bKMRSnNzpIxH0FvZvnQ0o7g+Slg8Vh
mjm6jlbuFGcC3Y2VJyBVsl8Lvfg5dsptpzqBQ5N/sJdOrMvU97GhWYljwXoG3qEsvYnqD/vvsYRi
1f4MUe6NMPI27TobRhKOA3bWbjJzDbu6dMHUKUWPADgbNJxE0o2lJGWTFC3czzpOgeGl48O8swOo
I0Db2mvn7f+A9FvaVqC0Q6st+lIdsLCcr9wEqHY72vYIpPbwSwuSg/WSu7jSgufoMLnPa12WSy8Z
DPGPPSm4akMzNmYIe4ImWiDD5504pGyEpelmzfkXgixIPxCQBPkvulok5x8A1R6KFMZiK3atAW3Y
1tc8X4kZi0ZwJqA3VQdZs4wa08EEZRd1iEUrH4zyaRrf037FwZdmzYBaAJoFIOhIDbnxcUoAduv0
GVehQN2IfpXYd170rWgDivzi/fpuXnCJM2PSrM0g6iHEhDEjblzN/qb3zt8/2M4sSGG2VnHVwuNk
8Ewj83tQ/jET8m90fvx3A3HOfdupDUchseD2dYYnxjd1xVagG0trf7ouUtzTenUGNSmmKrSRfYAG
PU7IF8UxX/9+IPAvnK0O6vfoIT8fSFW3pOURzBQ9BOQsF9H2H6zIqQV5IE2tKgQhG3ceJFCZW/fV
0eTV0/VxLAU4qDWgrQ28xDho5WjjAOBTAuYw/vZjaLltyuFHHILUXKjisW2hvepr6cKlvXNmU4o4
Smw3TjLBZu0Lafp000SH/GbaED/bKGmAEvXKIBf2j4nWeMG9LIh/ZPxj3IZ5rjW47Q+2F75qB0TV
wPEbIMMzl/4Wy1u/F4v1kQ5g9BEjBQ68JQXtmTTIskLTNafgronu2n1yYDdtYG3IzVpiaOmZgc5A
eIouegQv+CCGZmB239HJU58Fi3URFFstQXOq6gkxTP6u3K6psi5sMRBB4JWBJyBypHIqaixDUOzy
Hm9oQ9kgFYdMBcrLxfH6oi2s2ZkV8fOTO1nbhKFZz7Ay0hlUyNDDUowVv1hYIphAvVFXbYhfyS+0
mqLDZuDNjBJru1d3NZYo3q2/zpdGohECN0AqGSUfaSdTPjhJmsIMr4HpyrasWYl5l60I6BNG+R0p
cpzjYNiTbikV2FDHugevnaEl932BJID1MSR3age53GirleXWzDyjfyZkLRG75As6Sv943+J+flHn
YRnKPE6LN7S4PNiQfe29LIhRyOr80nJ56EYef14XRlgzK22uuWiKOCEwi4M5sEEprneQ9UztFQdZ
WrnT0UnzCj3EPldjmImgBdLnmZ/ka0u3ZkJy8yYhaTtRMO6Kvjx09xpeD1SDR6EDNAYVQJeZG60D
wsX8SMEJTa9g/sHFAXkpGShtsgL8yQ0aLKkeGAeEYD/2EfXV3LdBGDLtVmX0xP3hikG5qpvNLAM1
TQtiYbt3gVbx5/guL3dp89B1q5XdldHJld26bPAAAV+uN0dBoh0E5FgoMmTNB6YU+Im1VpnlNfzv
bJqSN2aR04IxD7OZ9Jbl15SrflTo/vV4uJTaOV0z+SkC2v9wikeMSm3RILMt9yBSxSmmqW7XuWBf
BqslWo+UVWdZ3GsUCTeo6SGZJYcvcHoPGcphEzieuwM4Yz/ndvo0nWYlI7d4kOEFju4ItA2ATkQK
k03lGGMvNlvhfgyB6oPLeWM/NRtlW2yi5zXZuYUnPzoi/mtNhnbyKYknpeQT4KlO5rbKo1OA3LkO
j4azWVk48WCTff/UlPSgM0MdK2dhi4vzub+PAsULn7u9thtu1gRjltYK7yvkaHEj0P6PtDNrjhSH
tvUvUgTz8MqQo9Pp2eV6IexyWUICCSQQw68/K/uehy6Xox0n7lsP1U0CQtrD2uuLok+JQrpyVDxd
XArUjCm6wcgvZFnfVTa/vgi4GSjIBGiPXv79v05mf1ANCn4dprNpeEiUKhcz7KOUfbP5fhUmopkM
dTpq2g7+6tOCqGoT0YGFaz78sEW4AUeCZhcqNvANx++X+Zff178u93kUG3LTMR1IsP5vL0neu1cw
OQT+UJe8u76swma7fifG/u4mP8ffIxsNyvq4qtS85LzNzdxkM+uy2LutpnOqf/vuS5K+t/jq/e8E
1F/JNODHCzfISxqD7uKnNCbwphXhAoVEEALUX827fCHP4sA2AjZwoCmXMFx+dB4IStWl9wM2yMA7
j99l0l90SUD2QsUVNZb4oiP8czl1S9fECpMB/2vVRtHDmzYR8ujvxkO+ulvM9AMOd+lKXmo6f15p
bNK4AfzB+eesvTjHXPqFFykMlyegPfYgOUENw+KbuuAYxbo4u3xXLf/iqADywIEN1GUoCljbP39C
nZDRJB0a144Awyx4mJzH/95tvrgATLlgrofJVLQ1kk8XkHZKhzEEunOhPFtBWO6BB/r/u8Snx+gI
beNB4xJzI7cNS7/nKF9+5KcdE4WvCMkFHKVgUPNphyHppHDqNBhrHVazXWkSwPG8cs8Axcx7R3ly
+9939I9C5b8u+OmpTSBUrMbFBb1ttx8egOIo6hMG1gaojK3GnnPJpYCooPffxQ5fLUpw9ICBxA3D
iuczcNXIquoGD3limHVX3Z4eZ3q1PMmi39KTBf1yt+ZVluxMkilxbnYXlSsrvysCJl/EZ3/8ik8b
QRPoaRlgRpEncI2fQSIBmy7rYvhAN8J392Gj1GONXvE1n5YRJmm+/j16qy1hqDVgDqf3aJt5tiJ3
vF/dMGMLE23mENQW8hVUpOcw8aoui7hlfZm2Id/otUp0xnyjt+jtVJl1YaDg6waGZc7qbvTI0bQN
9BNoUKCr9a7cQBVsHjwWqKx2LPjIruptv41k/8LCmu7jYXk0a/crtTw+Od26HHk72Yz4ZKXZ5CTT
6TJ8K9r0xW0Hu4GKVRVK9HG2ABa0Gy1I8Y437kWFATjbjTDJmrH3eho4NAIzASKH9CdrZ8xnykGj
SdDFWb0IAeeOOdY7HQTyWgZWFQCcM3BZGt1CcMVs2bE4vjyP+GCCbhGZAAa6cDGz1MD71W8Pqz+m
OzGNLRDX3I9+iLj2MhkqYFAw5bjBENiUScUrkRk/NPcdJsHnTPO1eQpg0bOX2tWvzJLYy/77m/in
O/3nNwHNDmomAGNBY/OX3roLa2BR2wTCbgkHWS8Pd/2HhTXP8hP+oCU8Ua4N+uhwstuBBZWnQH5m
A2qf/2ccGMwILuNK+AmYnkXA8eeOOVbCJ3y2KLROmBjEYNj80ou4dC3fRtF3La0v2iboal/Ix3Br
vIi/PmV8s0CbHdASVFq3w749qFzkFxvv4Bjv//vxfrHlID4DqhCaTHg2Jv/gwv4VRbW4bbTlapvX
H/Qp+QerBra5u4O10y9y8n7pa14SgGfp8zcX/js7QnMTZvwAT3oohQWfbrFHsoJOh2/z8Az1WXER
RIDWAtyyPX3/9v4+jnAxGP+jr4ZDD4Ywf769qZ4o7f3Q5nyxzi6oGuyogei/WauXSPDPpfrnVT7t
XrDrSepwxC3NG72/eLMBXXLwdt8FEF+tDugBQVCIExxOMMz9826SpOWJrAAirU7uJt7Qg9mIBy+D
ffM3q+Pygz/dEC6EIAFjG5fR90+hb5M6QUUSULiTZRfzOH4n/Zpc96kL51ASeI+GdHQXuA39pnPy
RTnY+/eFP6dF1q/bsKLTP/0ufPPpht6SMiyB2LEl+kE7Sb55dX8f9X9e8NMjRZV0TMIGTTwqb0DD
YsMemCcav/33or8EDH89T0CJL9U3J4Fy5c8X1xjwscgFuTpGkBvrQgL/8K2X6N9nKG7lYjuDL+vy
3j59WHxofDw/vDRCg6xtnnj4o2Lbbj4vyct/387XCzFArxqV5RBl7U+flbJpb0MD/5kFEyjP9Ux8
lLa5ug6X1sUHBioTCdJbT/Fo79RhmvN+VLf//Ru++LJj918/4dM3t9QrpVNywRn2myR+4v53qNAv
PuoY20YMhzSIjf4KAjE7SsNuRK9oaGiDupH42a4rCG4KVVTL7XOQtNsxmIDum/z/c+0ZuJ1/XfpT
OFhX0DEszIMGDz4FQIfNpP8uub0shs8rEsL/ENVn5F5/bSU9iecA5vY6j89jnmyBO7pHQnDyD2EO
Mhbyj/9+W/9sTX9dDzeFIxT4WnwEn76ARoLBYoCSNWX7etkkVamv4k2/TQo4MiLEHLYX+CWE1P+P
jvHdD/iivANcroMjHLFu/PdMtSZGzRPFTAfME5+Uwh3Tw5A9D0+i2tIcDuvfRg5fZPR/XvLTa3RG
MjFVX5qamXeAvP8KYqii3rpbsx+2ELDBauO7cP6rPQB1JeitMVqCZsynD5NMgWAeKhe5rQDtRG+6
3s5AWhVeFcCeFHNyl0ix/iYh+2p3gxl4CuU9zGvxufz5bqeJhlPdohnpBKsLyFgfFgpepUVXcf5/
r9LhmQbI09Ex+aL5UzO71qNBWzLUJYZmlhJzK0VS6KaYdTaXNHey743jv7hBJO0Q5yDGh53t5+MQ
mB1WmVnDiBI9Y6JgYWK7aqMBcPvvr+Sr60Arc7H9gzbhrwdJDB/5XPXgIi3AYc1TNjVjyd3624/x
n6LGp88RIJJLa9DHdAFINX++slGNnllSOP5Tp2YZxcjTxefAALDVx15BqJz3cdXqrFtrOC3pocJA
GYLFjLnYAn0CoQtklzkdrNz0OjBZA7bJYXXVh67T63Q0r26jH50hkjkVdD9q/qLa+aPRMK7jSXo9
xsDDe64xBwVsVKakeHCTYEOYmAq1pjeVO3jZKsEm6+VdFbs6ozMki1RAPCSQi03j/TDT64bW7/1Q
ZcKtNmlD6Za0GNxRA6BSoNdixKifoSL2LEZpegVFamMh6UwsdM9k43RdPvXigEmFUlV+6Q7gzzU9
/y2Tdr8szfsY0DxmdLNKZ6dmuScWmVBT+W2mAAySomY7PrdXYzACGOgAu0hXgMz8GGmkNF4WRuRj
SsFjNQESJskDkcWt/aFTjMGODH+UdWrLwTLDrHJyjMha0licgU+7MGnHm6ASHJJtM22jsb8DpwZE
ynB18RxAwqwjcFY5Si15QGCxCU4tnz2Za0v40WlrcmytRteGg1ErmtUpSDWtmbdqtmGybotlntwD
mUAua/sLEXOeTFa1fZBhkAbuPGljswpby4WCBhgbkKRhiULPmq0eeadhbAvpkVe7srfYM/vEsXfL
Ik4L0GsQ+8USXQhNS5OuPkaoxnkXeyD1yd6BURhjc2FTtGpDHdgNmNsY1u3bj3ltblvj8gJ44pdA
DSss5izS98iE2SjUY+JUmOGQrd4B04Y+EX3tWA+IDdyskYuvSzlZrMquHt6VlK+Kwa5kckJ15Y60
voLBhr+LGxKWyhccyX+am1baXVNDATRLeRW0jOcxXR/T+WOO5hdSVQf004sKo/7w0GJnNSFtNmoo
ghaza+ZdzE6ZaHczhytSwHlbR/dOe6u5PkVVVXQRwJxsuKLerub9ubP8bBPvtq/EnfEsOMjBjfZ8
kfmCfFBPxfso6NOs9XoQ4iJ8hbTrf/szmJtGtR+AgJS1K6N9Z8L2FmKwqJwjwnO4lH001POz1LE7
v0ftYFHrUDRmIrlcU0wOglMKnliIV7/KAuXAOAtiCPFIo39qgVcLWN6TiqMDTJJehmTaVAYKkkbP
hziRm6YH6c8Br6K5uD7WTI0ZG7yto5E5LW793s4G4NgkodtuiO6ngG/VrFJ8NSHQugKvDtv/rRYh
VCOYDt/Ad7YuLJPuI5x+TEHXNP1RrWmTt/UsN2bRLLcuhvYbph7nEWBhuJblUaeGzcRSzP16IQeJ
M8ybaWQZZF0b49C7RsT3wiRHGQ4UlL+l6Lp4h4gn18FjIvWhX8dtY907qMl5ZjrAtwTFMKzSDgO8
FDWaUGFaO2zTn0Itc9HDiDIPEtaU2oSo/sLcD/4w6nXgfu6DsVbOC9gkDV6QE8st7cgxCFETcJ1z
V1WZXudzvJIUNDZ/KNYlnK5D2nl54ECaQBjXmTdFIif8xW1mkgWCJBmxaQ3S43LPPTQWjAsQWedR
KLTH8RnTUlAPiWg7cfLMF6/Nmrr7jTbOVes5Notm73qe5oOx88lffixTirXj3KAOVdghOPXmVWBG
N1/kBYM5cIYQ1h5NTfZOuPzWKV7n2Li/Zqe7s6OHzjkab1nP0y0PXmsfQRiwq4N5tlBMpqv3xif7
GPJx78ZqN9GZbbCZ3a3diq4fqW7hfXrXVeYDvK7z2tCty9hxXtlxCpIbh0+ZF05lo0CdQE8X/6e3
1i5PtvHukXSp0o9neFiCsAjyp3EQSXOWDTX3QEBV53Zpm8xj1S7y6Skl3X2wwDmsccrJpTv474hc
63azNOkt0YCkahkUiZbnafmJeirPorSOz5Y7QY6i56lPaZdh+d3GzOnywfzC+9yGU3dCSGizRQxP
cQVP9TV+DUdv77SgZAcBlpuDLQvqho0ly1m67ACA8c/VQaov6gkg1n4Ot4NTnTzmPPI5vlJ1dx9F
7D6GzHVwQYqGrZE3udu4ieuNM6GLOVJDirQar2cZlR3gnDjkeb9XbGmKtYK7Ilxlrvulem2lvG9d
gHmjmGRgIXfZRaicpcqPS9IEy9mHdrdA2TQsAlBbA8PfDO1YETj1jvTOmwhUmnEXAlgayQBN7+XV
Lkpvhw5Q3LhmAZ6C528qqq4nDOiFbTLuQqd/qKSAGUhdQR7JsNFZufejCnUvEF9zo6EQ4IDAL9i9
Vq7eWTi86dGiqDrV/Y4DJ7G4DhixHI1hmpyIseW0ojZnUjhZYP4mb0fm5ZQAlRxO8nog0mwBMud5
wqsfXc26omukvI4bR+adpUneO8nRVhHivHVFM3FRXuapehsRW2fMejAQ0gfT2ShTdpF5yqez52IY
YNYjiK3unVN5+552U7Y0/b0fG5B3nA7gab3sU7+FsVIz/Aq53KUdjQqfwtw0QkEqHV7CCn7PBhjY
yokLwLYvQGhM9SwovnBH4OfWN8x3+rw3PoKB0VE3CGcOzAJl66uZbqQ70Zu+8mixBI4q51m+Mten
26bpnW1VRQ89D3Iloh1t0631x59B6z9UsAxbRsjxB1Y0dXvvCGwR7jwckmmFzdcUwVDM3ui+O3HT
7nm3qLIH9LZcRVI/tnLErOPshDsN39MjXzHrxdRECglt5YmGxilD0Es3iZibnUR9YOBRmpFEAvTk
CFUEUpzcADx5eikTd8B3H/nEI8BrGX9sOYiuA5CnWc19L3dntMdSZnOGN3nlsOC1XeVRsqopwJZ/
thI58opTHXbWiCbr1W6NSdQxnAYP8RRJDpXn77wqvO0MAd9KsCMEpgMY4SO+JH0BTz9iUJlllg13
ML3fNl0yFrwCtZ2F+hbL9rmms8oUd35z6ZrTGHdHmSbXMDr3ruo2/vCoD7wjGYZsGXtdgkXb5lEz
uiXFDHFmveX3EtMrj7qYhvHHx64icARegxcJb6r3YfbGzTyTFLD6oM+Um7B8ZIrhDIPvvq5QCuAV
C6GSmcI5xMqTGHJE6HBS68hv3aEOD53vtSWJUvIWJELcuJgewWoQFRjBYGhmkWfJbghBfsVnNwTQ
lmkPj0/TJx9eFNt07JejAUIKx6RoDpIMfCdcHXWHyhULRncSEdx2lXhplNdcufhid6G0uIzp37SO
xXPYTdVWT9gSJiBEiwRk871PiQtCALwm4VnSeM6zAZ5jnyZG3wyMRbu2S/mW4Ou+76uZ1Bkq/6qI
BLalMejtHprmEZumH8A6twesOl7jcMerNfJw9ozTiy9MdZqjBBufE+goY3wi+y6sInB/6+UoZ6H2
auydLKzIVNJBOndrC5dSDPq9IcQB9Hee9XU7O2OQhzOT2CQ7kYjcdbr7FRhhbHwOzV2zoEqNlklw
yz38v8H/FScHmONdKuAMYevmfRpnHA2RDxcRsG1WA9v2Gd5AiGdCPO4UoZdO/I+66+cMYIibKJaP
QEHdYpTzzQuW3YK3uSHWLhkoyw9OPd5gTTxOClbRJBnmjduHe960O1T6HnrEeXCF6XI9kBHLjVeZ
E+Iwryd24spumGp3TSwoIAYdLQdZbcN6/ZDReELqs+diuXMj8wujH79Rux5Kb2oLd6iuaC3GbAJs
kC0Uo5jEZHU7grkdTHC44eek6Z9gkIfkN24+qJ2vZoQMGVMKCpzeueLNdG20MoUTN1U2+h1eiPZ/
GNh74ZyD1oSuD/GCmFMIeVwhzb/rpHeiCYPcRfHH1fbXyI/wZ70FR4dgbRG4LivaaEbwheyujvvC
nxA8Ox2DfMX8c5qAD90Z2ubAYN9344yZiyUuE4JCIA7va6EIvsYaQ6kreN0UQ8JT2j5bNp65ahGL
olmWdPXTgtRlQ8DO3E1QBJc0Sg+eIRMcmr2HOejehOoAzfU2NfVv4AUILFfInhSrbjlaNHuzzhIy
UDQs6fJMkr7L0RKYdiSW+tr6OtkhYohQJRACmyaWzrQsaosSBcX+BccXmbZF58w3Y4pllAalaxBn
U2+6ATGBZcs0IBhyh40IV/6AzwW5eT0j1Wu7V8hEBxyWeFp6TF/7Zm62jA2k1HPibpdQLRu3tvRZ
muYlHTt+NAwjmcPEcePjgrylcWWhrbzqquUOBOH+3LfuXKRKOXsC9kYhF7EU4IKEe8gKXvsBo8y9
7kk2zcQpkQjdjA3I1KtYsUSwySae4SggTEEehFiQczTeIEXn26TS4HJpDg52FL0vLjmzFnBxBPET
Efde321J2u/GtX9bBo4whRdxzd81ZswzFRMEcC19j/QKIraIq3Mbr86+nsZdEA77FXqwRnY7beKz
F+Mykni3oYgouo38vEbhZlTxOU5B5VmdXZisV+s4vjcOMuQVSLxENt1xnWNTJIucBqTHM6RJc/OG
lE5la5WqnWMigMt1J+6hslRl5+rbUeAl9ImPYZHWj46sTaYntC3H0k/HqjBQIeEx8d+LxZ+YBz7v
ZNcGZ2l9s414oG8I9tM3T+OI8HtEnC3tXoMhfK0vewnSVoeKd/BBHhI6FWOsX3WikUbW27RGVjOn
O8O6DenCqyEZDxEHZCPQ7QNfWKkYerZ67jPXmbxCrMClh569+ImQF7+GENZQBTxaYM5+27/NiCpK
X7pkP/ccHvWmbc7VuHZHNzaoEdBVFQPxdUmr1QBWbAN8gyI9s4T3tyC2k21Hh/l6TWP67Gi1lha7
ZBFNbXmpz7C4hW/ghHHn+qCDYecH7JrZLn2xq9du4c81HzrToHp2Kdu3LuM/2djKsseJX5KVeKd+
qKM99K0xyxDDT28TKERn33r0o7IR/mE7aY7U0cYl8iq1oYvtdrGjtza0PwW28xnBaA5RXYqoUXsZ
Z8tGT5XJRjMg14aLAKERyTrY5m9rZxBHWhNVgAm5gY/xW9SH19JBKTNYl6JhMs5dFezreDwqCYdP
quEqlkz6odPrswuAdoJJw5YPR6Cvs1jVhanjbdV5m7C2P6DPRTAsYGaJm5lhQqwKG0qeMQSrBAri
Akz46cqPxxYslhq1HC6uAhWqrSCRsxEcfSeNmsR7kpATRd5I6gWRLnvRxHtJU1R00uAp6MC5QkGl
gBed9vJErPOxE1XZmK5oRnmuvfnWw6Rd0geoOqyhd007bLaQPTwnqsWG6wwx+u1ukrsjoyBKAUHv
cGiaE+IdFr5svd6/6qL+0Q0wHkVU7uJesni0P1zsEDAqAkQJyy2HMUU5Idyw9lfidu9pg8MvAmfu
KnLZda2Qf3Z1HJwvG3qB8a8ab9Her6Qw/k6MrwDr7TF0BiK2nrY9JSFkQm0WGWjf/FoX4SqvZtQ2
lrm7mSJM7Q8HM57d5tHUCBppegWcDyJVFIu4RBE6C9odUsfU6w9IdzQevTAZesOZN7c5vrvMTlXW
sbdaeSdCpsMk4KIBMWmdXE3979EihHXDgq0T4p8nMe91cO3w+469oDCSXAx64A1/SfbI8Junz+m0
oQyu9JGCTT26NPVruvxS+qoJ71qcwj6B+yvOLWgKQngRanaVIL5F8wf9HLGpPSwO2u06Vr+KccjW
5Gfgv8SVffSwPTThRzK++uHVxaPYX/qMsbsA8kabvLEGcfciStF6eRzhzEzCTPq/6/DButDuVVtL
wyxpH7WDoIoiFbhJ/Rsj8NV1PyMqN7pJIAA9VuuIJGssU84ffAbfWS9urpG/XetI70JVYdGOG1pZ
DOSonQ6BwRQ8k+2KfhtqDHxAEAmTgXAuJsSszrhvUTWdeIkh2RcV1cdG6cM6GuzTlzHpPI0xCxAh
9k5pFi0coeuzrbs8teGDWacKiFT0RO2EzkjYrJtIpmprDfroeMXIeL154yNVTRCaByZ5wTEpM2Cb
VJmyMW/dKsgiRvJgpvtZXA7wEOYkru4xprF0y74Bwv5WovYDi1+17DBfm6Bey00BmCcr69QBwm1V
wYom4lIoyHdK3fAxC5o63DeigvClhTEinP9AQAGaDxKzYINNQm+omG5qi2ITOK8ZCsQfweqh+mUQ
ydd9fIshM6dAbankU/fQDvqRDfVREkiXfeh5MBT00cJIDxs4FEgrR0wVVm2cByZ+n02URR1SkGV1
LpHZfWjIAYH9SVcKmwFxIdPQIS/1gjxNRt6jnGE6gvLvj4DpXz2Zzg73vByYbFXWflXlNjanWKUv
qSvX7eKzM2qjIoNjgpN5NN17IwImrVB4NZW8HjH+sKWpe/KGad2liz1pFvUqsy0ht6qz8kDSpgSc
xS/QfGlEaVMDLdcwNAVkrU5JErd+gTKPPwhHvpNK1TtmLkVAn7nytomC+UpWY3xd2Xj6GYzYss28
zoXgWpaojq7HtFn87Vgt/Q5/LNnbJkzPc0orrwxdo1Ay7KcpJyjqTjmQCRqDJtih8MUhfRZsSWBj
xpl+bRLaFpJ5yZXPxuC4jgipoji6j9eFIdiA/hrNv0Smv1u/WyvEsAFmwC6Bb48d7V5L7t9QoMg2
iGSHwgmG4HGk1L2PK94dECSjPDEs3D0rMd8sjoFgyafM6QtkDN6wgUkMPQje6x2vB16gI8IgeONI
MIQxywMSxKlHMVqAuV3V3dDmHGK5owxCeSUj2yBA818tkenOc9Z003nVCCVES+6CGjiRvPccAyJG
HHJ7bceZsSyBcpjD8cgVtxGeq0S53+1ykQp2tYZwdUXsB4UbRvEvITKk4A/O2JKiJ0qgwi3d8Cdd
YnlsV96XYVpfJkyaWF71nqlUNurax4fRKXROF+e+g3HkY1gliUCkPjkHTMWLfRzF6hY1iG5n3Qil
eO5waM2CpQOnMCSm0HoZUTxSM1Y5QdmlWgkYkMLx2CXjqjZ2Eclu9ER17JlRSITb6omPVYNKJDX3
eIs/J4w87zkk+wW+X36SixW3CufcQbDOh+w7ne7GynldWx39GmDwkvWjvQ9MuBx1NJiSTBKzJj6+
8mGyOBcQf8V3WKkwg/NH8Yy/bXFyJ10RLIO4QzoNFBfuyd9ILZqbEHM/2dQ31f08eP3Ok954rqM6
2C7rMm8JadFeYrJ9WgFw3QEjI8qwYxr3z72fKmHuQY/NeJ9A/EzR9OntwZXh+tB2rb83duyLgNv2
DXUvD7XjFAV16cwcrZB2UjaLV8rLwRUYPBMuMuGAoNiaIXnpT1L6T0lkUKWL4wlK4iWpsAhWMbwk
ksqXjtnqKKLF2ybGm08wqdOQdlaWXhM2m7Jah3HP6AA5YApLctckF19yXm0gPYtyjTGIO445r72I
EOgFxP8AFtnd2nml236S05lwb80YooQhQ0Y7TxmrWo6q8oDmB6n59NzD2GSDVl9cDH6KolSs2rep
U9iqhe1x+vsB9s3ASoNKYZicElgK5S734dEdoXaJAj22paNM0BDrjZVb68bsZWwdukH2Sg/LtATH
plJyn44WDlg4Knami8edpEP1EzGkg44QR1yxdfrKV6jvJf1LtaTTbTNF/hm/sinncBF5zRi6kdR5
7hYvLUZvfHXj/gDnR9x6O9e5N4cCacEidgLNwCxaK/Cv4HOzvwgiD1U7B3voJ27JHFybBfrg1p/f
2SUXHZLwvdIJLNtQT+AaJzm+mrNUlrzDrCKG/pM4x8XBc3bhfpqLeaEFBMJQJKgWbzvG9DO9JLZ+
h0ZIKx2ewRUWE49LpdF76e4xqI9PpR66zMVYZJms5DWNbVmN8w3Iuw+KwOKottj5oK+vB/IUDZUo
h9ZFwQGvg83Jxp2nbYV2TDutfYbVuHF83Axmry/9AgfIr3iWIt7CEL9+HbrW2TC35di4Kiy4rW7C
qkDdT2QLimY4SPiNCIIOOS9S9x7FqSxO0SzpjUEXthMYghrGVzOkVz7kKHnLUEDA+UezYcT2olsE
AJCiwctKA8M4scQWHViJwbzsHdFc65G9OOsQ71mPUe25trftRN5D48+ZY+qpoFMPSvfIlu3oudUR
DkXwIOKT2GN3mw8LbjibWtc/Tj5qcEELza3T+YckqIphXd88kTyPEX4sG+fNPFXAO7svc4oGAMdA
CUKh+M32AD834+0KlSviv7Y9uiAOYwgQRdmoxcw9VmOn458hBPnbYTYdQv92OjaLDIuVxP0+VpOf
UR2N97xFhsJ8S0tNEmTkqf5Bvf5FL/bVtqvFRmMalPn0BmK5h5En4Y7U5DTa9ZYNy23gx/vBbck2
qDqKg8kcZJuUEA57Wdd3FLGgKzJZ90CcDmLfQYOfibRaMs8db0wSPUOWiyegDQ+PFO0KZFXWd6f7
KbHUFjSk97RhBkFtdJ4752PyGTkMPRqhEBzaB04aUG80LEQe2l4nP5W5nCj9SCq/6EInyVN0LbPR
CWCKPLIKlTfMIsMHjLpB1pgGnSXw/3AcRU5r8iDW61ZVPc9F0zZb/PcU9uYTOy4x0o4mCdQNjD2G
Y8tRRAknjE1kqCbTFJ31utnI1YEu1lHVfnLa9q4iQ49EfUZtKYybLNRdsvVRDDvOYiEZb9lS+P2A
Jdd7PYrrEnN/LuIoJvQdUXVzYp7xc1nrsIDh2bxtU5nsLOqqKFQH6m6WflXSIELd0IGhpDfF1T6t
fb2r0DTnWY/1cHa6FBnOLPx75tbAR4HoWIAGITqUrtCAdxz+XllI1HonEvA09uMbx6YFS/xNj2gh
84YeVsPaTcf1qZpxlqKFriZxJN3YTvcOiTCkbnBA76FAFdV92nsuWAbclrMa/RBlG+pd9VVVPwzj
jJZeLWWdo3ohfknEEehN4j2pmqw7RMIoqtD/Ie28litHzi39Kif6Hhp4c+JIFzDb0XsWbxBVLBa8
93ijeY55sflQrZFIcAe3pAlFd3SJRSaBnUhk/v9a39IL5UmrcKVPrSLbNG9DZ0itN1Pq3nitPltL
K1GrR52iVMLrMswhd1rac8jprinA75a+a/aUrAfVZbW+JBjkWveDb3oXPGpZ6vZ0L1ohvTVynUq+
HhQ/rLAwnRRVoj2gOLYzP3gwu3l2hDri1RGDgFONONwGmmpcG53i21HR31OIIcR5yChXA0dxUznv
Pa72utaTbRda7oxYxCPn8UBR0nBiP7cu5nxpr5pUI9JDN8OzzQUn1QlL1MbzXlGu8Xqzrg1Ij8XG
LYVpJ1ZFsJ8E4y2aouVYHOWO4LcswgBkjEFJNzHpDo7s034357OpSn4OVn8p59F9mVk/UOmVdhNJ
t/4UeLIV3ch81nPCGBwR2ovZSBu7qWKXo8q+iNjPiPO1KFTSluewstNEviCJ9XwW419mbl4FSuEG
cvMojhKsrpayX2a+Jcl3Xc+2Stm+1BX+DPigvCeAp4rVZdnVl7rf3VR6vrHizhub10gKrijknZex
di+byVU+ZoIjzvODMqoXvhK6UqRfjhlVAl/fFlJ7NyGDGbr0UTLqDaSPLfmqXtsrO2wEF4PGKz8B
cBnGl63c0YaJOMmW+yYjBFjwd7Olho44GWfmUJ3RTecdNwkPUmtus0p7boU5dGmfD/bkm4dM11Ny
C7A0zD2eUT/dqBWrMe6LR6YUp1LiRuQy9eSRI+5I3bctm30fhDQsxvR70vOeq3rXb6dzUfSvyEa5
ajPOLTGFGUwKnA9pnCAgqm0rHC5y0drhEfd7O6otPXKSspY3saY9osgx7bTX820WirWXx9YmGjlA
kCYVb+TsGm3Rjs2408v6xMaPlHS0UxpnW9LYA3DeO9b2HdZ0lIV1G7nDuNRMSWw/p6ugH/okUjdy
2FoPMFxreieSgq4y0qVNMUk6S4iq8+ulT7NVsatoJWt+kiORnVz21hf1I4XszjParlh8JIJjmsXo
Qd5Md33EHieQg5kOe3IgLWc78oigc2WuoyxCdaFhOaY3UmWuZQmZGxSjwhnW1G7EeXxtsrjYy4L2
rLL02SVHZU8OO4ndcCuVz03Pvj+yysXtYQ2e2mdY3yinsw8VSPOtNg2xADaSqi0y0XM9LLY50nZO
LpH/NqaRxy6x4pUrtAVZ6HQ89Fpsfolpf4WsRzgrZYvqlgKj0ipctKYy/66j/LLmjI6RgmpYIfZt
78jIacgYylS3zegcBdF1W5k/miSKdwot+HZikUSfM1KDkr9PsfDSR7E7GjFvLeQ5KIOpw8VZZff1
9D222otJb29qlQowMjB8KxJToUPGS7+InklZTJnTz+xUzDndWcroI7kId1RuedtjWLM4NF7kKkd5
cNbhZUuynEM3ZPrGe0Hca1rhzRrtwzmTBFtMOVr6MlqTtlDCzZzUP4KsHDeRUbOXs2JU7LPsuzWC
dgr3wnynlsK5XgmIn+I0d2ZjUM80juk7qnn0DZW0cCqEb47BR/LN8oXgrE7z4nm2FDioQVacEuhJ
R2ScyPMWQLeMJVRVVopKJWw7o7JIvEZSBRMpd+l2/xk13z+90lELSd7OcJKLp7DAxzSrH0ZeaVZ7
a0gxowkdbJTBK1I8YbTrd8PFHG1whrg8sUBHN6coIr/NrR/1iAqRxwaoQigSMM1WekSDPfwwJh2o
9YYCoVp2pTvPTK9A9ynFyHYSvqbVsFGUh9SKrgJImlTUTSF8DLWXSdcP4vhspghIjHOVI2/andDv
SzJ6yNXvhy0c7KSu8YjAm/iol5SzJGQqZIvDYwG9xptEuI2cFk9CuW3SC/VU8s8RuTK+i3cDrvTS
Q2dVRY1gkM9hmQGNk6k2r03i8mjpbBN32J3CqkiL1WF9jdSDONBgv/mM7OtSk/o6R1So+vhL1HGT
U2wcgm43RMaT7CMwLHN2ihkKxYmFnVPz09fy12VurX8BA4woizmWJH0d5dHofZJ0Cdfc+kV8mfgV
p5nQmM4rI5YvUrUS2xNC2KOXDEkGGqIOK+cTh4IGWl5PBbN9oV+E35ZI0wiQgfQo7075jD9baqC8
/HOoNYFCnqqpibOADxS5LMlB86IfsBytv+2Qa3fp89f38rM9YoHKYMNfzMYSgVsfJ6zETtIXLRZx
rTIRvVa2b+2/HuHzGvVhhDXqM28ZAYEFGpBIeZ5l1fbHjMq/sZEjzR37/kRY0dFH0MD+BuwMtBqM
zI9XVIpEW9DLYOO3TS5Jh9slTrextoSkA8o/ZRc4evveDbZ6/NII4UqqVDwLo+GUierQi/n69n3W
enP7TBzYVOdkAyv26nKs0iiRm3X0Hx7L5L6ND016//UQRz4hWSSKmvUKyCyzYTWELNINiazOCTOR
AO+YWMrK5gCWN5c6PauvBztyx2R8dvB/AF3Jnx6lehKKXu4YLG2fWv9OMR+//vlH7hfLrg5OEkMO
0vjVxUi9SpmG/B00YNe6dBYX16Ow+3qIY1NMlgF1ycjizWX1/XjDYj+uaz/jGozWKfcLGUy7RT/m
CjegTbanVoTPCSBo/amskP0Kww9D/uoZ9adskDuDts+4oUn0c3iTPf0gubjQXOU22PZecq3z3rdx
BJvsJLcnrvazBYhtssUkhNghgmBYwAjvHKCjOGONVOBn1e7Clkzd5C16aO3RUXnDI9QJT7iajizv
H8ZbWe0GxeJM2FA2jSHEy9OyCx/saH4z5+nEXDw2Vwx4mYS/LqEQ64lfDTXRfzoyxcb0qWvtfKS6
1nTi/i0TbvW2AnOyQFxMk0dZXU2WtDU54kkM0iX9WUxEzJLnkwq+ayjdd6MST1kjj7xAFIzQxOdp
LEzSerao4rS4k8flXSUfCuEJlstd5GUOveAXqEk9JYQtZbl/aTk8ckOB//+ObcQUCrL641TpLDmj
V9LDJ5hfmvhaKa/l9ISf78jsUBQIXlAI8Fur65d/pqZDH5YUyUKTRBoJAUbuU92UeXmV/zbOGcTy
YpGCHSPz6a2uRon7piFiHhtt1aDWzB21uxHF/IRV6bN/cBllMdewYEn4uT/es7hLYkEzu9bpk7R5
Vqdev1RiGpCdH+WRrbbS4PllYbrinOlOVjTKyVPEkU3r+99gveVoYyEXO3mirXxYIIANxmR1OOCF
vlQ8YY/k5OsFhav6/Eh8GHB1Y4ehicoomFun1jRUjYEBpWkeZ5+Dff9TFiy3IOozLi15N8tpdJEq
9X0ita8Wz+sGGAFLTtHf9CLKATXqsptipgspBqgM9Hj2d4La3JlDeR3P5puk1d8TgcDsIPylJP49
LbRDNrbQNv3rVivRecFaofk8UylrhK0RjB4ECM7vfnrfqo3slFl9lSutV7SiW3GybUzFzmWUVV3i
6jXSfTkRd4M07WOOm06vS8lWaePkDrnPcG4Rv7GJdSHB8xPmezRlL5GRVJ5qUQ6I9e6bVjVXqpDP
dqJMkY24q7ATw3wT+jJxu2L4FXbmU60NWzwLh5hiNGfanA56b9yUGiFnURVQEYFN4UAEF+5Kn66d
rmaVQ2u+vyh6xS3q5kGQaOs0phcZ+m4e0ytTTtv9kKOq6aKC2iS7AjulXompKd1pXf1QNvOVP+R3
ASmWNgRR6onopXvJorpuPQW15dKDu0hE/kmFXSnO3zth0uxUoOA8pC9+T5RJjAn9OqrKxm5r9CYa
5BA7atq7DG0nsR/5c1T3N3kztxu1wKg1tz5q9daQzjQMp87c6be6EUyoAukxymlWXVhhkm9MvZqu
jXjKvDxtKWqo0oVRYnrNE9waokz4RFcWUIDk/hnV7INuhnTXayvfLeorORIoofmmk7Xavd91tHT7
rvD6pLxsCnqXmLJ5ibeho1nhHs1pzakiem4RQkxZ/TOcqnrP5am7GQNJ5AtI+yvw6GFFwRdBWGpn
FQQNGsQgipr8p6UNL7qKGWRAv4G6DlleWqcPGfYwtw5N5AEKClZj6NOtKE+/kjZ/69oGqQN7Zce0
lJvQpwpVCPHgVnGeOgKi9/MgkENosdJLH0vIuggUzGiMItb7XZHQN01cCJ7vqzkfePzoF/U1jVyv
r7s93q2S9nPvmqWONDetpbtYofMijsizFKX7lXWGdl0shq169uJWuBUCgZqGSeO3Vfz5zEAoPSP0
awp53rbt9EtNVQ2OIriUGFGFLWli4QqEIce4NMDo/ZxldIl6dB8V4SEwKFB0qWu21a5OSzuMktc6
qG964gPBt+hocNph2ynARnIabFgdxvOmkV+isRns2CgTW4LDQjuEvnItoUnDEvbS+sKeRfs8I/C0
GyneJjpqOssoJ7vO8m+IAw50CamlNbNrxRYmJSoTTbKJzeCt1nxPn/qncTIe5658aCvlR235j3js
Xr9e7Y6dHT8sdsvq+277pEzCFGg+73842Z5yHh3UPZ6Drb4JD9a/j7n88C5Zs/dKI0qMqli8MnfB
Lf6B7RK4hytqSQvTN8xRKOfuKQjEsZc+h2IO4/h6lxSRjxeoTkMn5xKreSnrCP3vwdi6hVqcOIOf
GmW1jdLgD+nhwCiJcjNG93OJr+LpxEf1GfHF7Xt3JctW7t1HFVlSkfQpY0z8L9lVF4Y3bWT3X6Dh
nrqa1blRzENLj5c34DIphkv4OBsMehewzAB6ZW79lm9PHVV/n0pWG9EPV7faaIj9UAFKYkzzxbqa
HpdIN7RXbu+pG2k7Mm7rRBvDPXFPj24u/nlP16cHWN19PqB85vAS3XZbuiEXJggeep7Oaa7g0c3h
u8FWGwt9rvAMGjxr0iBscrFIMCU2N+hKL3Jj6k/MyCM10A/TxVo92TS9Ix4HRvNfglvdSTfVLTBI
0nN4K9zSGW/scut7X9/PU1e4HNbeTVFykWcpWq4wyMsNwo+DbyhnGQ7TWGhOHFyObkzf3czlJP9u
qFhrJyWo+OTiPdjhs4gEEH1TnsyCOXVFq+WjE028A2wE0BTc5uF1I21m6caITgVyHzu0v5/+1moB
MckVjjWLO9dSKRW9iulvXTZUhtqtf/mfFKpZSchAMzn3qdLvLfC7m8fhpKMUzFU1eIDtpTBbPAwP
+BIcvXXpUUEgQJWZYLS1eezc7gcK/69nypFCCzGHlMmBBFCmXWNeMnVUh0rjN7AQnpcXsn7i3HKk
+cD9ZNXX4GSonJJWq+UoNFEo4ojkEtVD8WMCXdHfpa6IouRnDmSB+gAb+OFfCQldZvl6KXs/9Gr5
VCfVKoJp+SwRsW9VUofRxI+3ZW1jovBEbHq2ceLdemzFhqIvoTQk7on698enodbU2Bg0hhxjwRtA
OAtFddXX/YmH7ug0fT/OalFBOgPz2MiXuzq6S1QcPibV1v6e2BD9+HqSHH0pvB9utZ7oQd9UeONb
Bw0GksbtEu8qYZS+rncLw1RxCqBi05l1//W4x9YWQ4TqrFC+N6kqfbybvr/wZmpAhrM1zeeWVSeo
py25wASgjrav1uWhpbqnoAhV0EoZvv6f7FoMkQIxXDOe1HWnBnG9RIOPCw8oeqO0yxSUHvPm68s8
9gzSqcAyT3lV5VH5eJnTrFaV4lMPGbsRQg8HTEyz/39DrJa1Kuo6BH8Ni4hxOZXftO7Eaf3ohDRk
CmRgqci9tlYzRJCmMOMIx2Ed/EDliJBUfBdUE3sGb4mQNE+84Y7es3fjLV9/t3KimyvyseWeGfTR
wR3aqXH59S079ii/v6LVpwLHPJWEmopLQ4Byfa7w7+rEXTs6vymbyuyIIWytl/888MU+H7kIsf4h
mPhX2m4TV9dJ+su3bkS07NA9vr6o5XNeL4kYIqisU8enm7O6KGRZOD5RjzklSNKdOhiUQ6KMSqrd
zcFwL499cvP1iMc+KFOmJUYZnDrcutCodeSVKw0TIxsLIAiYC93YUsdTC+Kxtd4k9kqVYffDollu
9bv5YE6hXjIh2JTDPMWys5S9dRdRlMjWPLkK3JMF72WJXd1KVSIJljBfcveY8x9HLGYBjxgeKtZE
DgIe2pQd+c6OAYspvjm1UzhyFxmMaqmuAGX7tA71fZ/Ikky5NpoOUTd5s5X9B+2KD0Os3pZaif6h
7BnCwtK21cCxYxZSrqyXhRcbH0rV/XpiHOvSA66nqk4jhnSodajvLMvoSMK64x1Gx4BYr0N4TSmN
Iw7AuciucNFloLzA7WzCixp4pH7iCT+2N1luKcVbnkHAhKv3S9KEUlFKaue0ono+lIaxaTWzvkNp
G9lBrvU/56jHudAoxkZtkVUahZg8SW2L9G4qcllyB+gedlipgpeoFj7aSCwe5Kw9Gdx1ZC368Iuu
XvdiDTkOpSm9navW9bfdlp7O/GORDEhestElD6eHItinaKVHhwW9DtINSBYv249TXNbDsMmGpeUn
Pwr9QYxTyC2nBjn26lAJT//HKKt304geqpSWUerXyan3S+bL9E3ayht9dzrd4MgC+GGw1XZU0IsA
ZC2DSdVgU5RNReVi8h+kStx8Pb2PaS4+jLR6nrLQhA0yxOgP0L4sAQD9zKGvcSf3UgSyaSKTcr4e
cvmJ6xXp/Y1crUhSYIpKUfgQ+MbItSLVzke0ivnPmVY6xj476k8dbo+8wN5f47onUKYByJXlGtVt
v2TO7Jb4x9BrTnXrj5Rc2E+z7PGPZErrjWBmGaOSLmWdIaAlVeJ3TXe+Aa+peQm6beArcHQiN4C4
8fUdXT8AqPHpjUnL9hMtEZkYHx8AUUZ7Hvs0F0NoPGLW4aL7EfgnFsJP/Mv1KKun2wznUhfVAYXs
1iTdo991xESou9P82k+1iN8jKSSpm4vDW1+z9aoZsWaRmZUjXZk3HDft+Cq50C6VC+1GorAjPhl7
7f7rW/jp7LCMyRqrUNol4xxY4sd7SDS8nvoaOkvlTrgzD92FRRf8tXnNzpf6TnwTXhgnhlRXz8Hv
ES2LTviy8fiUhBS2IdhsJa4QWbbKt6pDndAPaXWihbpeSVajrBUrElmxCgYluioAF+gsZZPbiZuu
/3ni/q33Gcs4KixWNlCoqXj9f7x/MB+LIcRnThFwRLuVeLHr71W32KdecqXtT4x2bMa/H225t+/2
Ub4BWVOdQPmZL/MGNIur7JYCYLRFrYfCfMk0c0/x2o99Xu/HXM0Q368zX8CUAwdoN0f3nflvbkHX
d3D1gtFKQ6tQBFd04XZNgUr8xPJ09J7RbWZ/phOKtd4JguVUh67HtI+R5L4V8OxKxvMgnIpeOTbh
1H8Os15sh6yWmzY2aiduipcuaze4d67kdMKEb5yq2qy3079vma4up15ZNT6dTHp9oq88csuWyrPq
5G640a97qjXVPtsMZ8p/8CwhfvjHcKsVUCAhYexVhtPCBgf9Q1m8hslTWjx8PbuPTTRNIlCC9B9T
5b8+Tm5K6RMMR5Kk46DTd+T80tky0fp+PcqyhXj/Gl7uHWRGiQRCdDhAYj+OEgxaJSQVyC9FedNw
b43CmTiN9mgWIAtOHeiOLq9L8jdMewLsWGE/jqYMAl15vPT42F7E/MykzjXu/E2gOOHj8KyBbgAb
4i5F+1OP7aeN2+8LfTf06rntpxiLGL5eJ/jeu9Fu3plutPevfDv2ov9okXh/nau7qkZkHxCHiR1Y
KM81tT8kbHS+/uBO3svV5rBOhlJOZqwX01Y8iF62Ayi8L3fNhjTHTc3bSriG039iuqz3UOu7uNon
4ksuBPyU+BC29V6BmB/the2/gHs/OvmxtyMuEsnuW6tuYKUI0jBxAy2QWDD6Zeqh7Zm8Lz0wXorD
xZ3ckH7aA/++NvYaC/odPP9ahqOmOa9pkZVxuNFf6nO40Bv5W/gkXk3P6kbcKdengrCOX+Q/Bvy9
1Xr3+srHSIiKGGNhWFcPXYIybMh+fT1L1rvs1TX97uS+G6IEyTkUhcx+Zhg32dRXUFTVmip9T1s6
MgSPlghhgUbtfj3u8jR9WlbINaKrz84NAebHB70SpboWCclAIev5Gu7u8a6KTpUij+5FNTjs7DTg
efNG+zhKW6sw87GZ/BlO74d7kb9mAyn2kjk/ZPhRcEQ0gu5moXDiAj/1wH/fWfjhOks0Nsf18jxM
8miijakdkSZB/rsAgbbhnOrDzUm15NGJ8m6s5evvPkVO29JoLo96dzA5uwwXylN81e6i8x4zRE9m
zIt6+/Xnd2rE1Z3tBykPk47nL+zPzPagnzwkHXtns/8gxVk2TObJ6rACQLYe5sU4hvd7KyOtPyz6
err60wYgcbk5nf/0+xNZz0nI4AiCf8O610oCtdIsFaofe2DOuCrZU9nFkr+BB2rpl2X2qe70sXto
8K5TdJlTjCmuLhHKLaakkfEy+u4YiKZT+56jA6Cf5e4ZPGdrWTgbuVbRAkD2waP0rG0WHHh7Nt5O
r/Hl0jFSrv9tn8Qy6cEnsM0SZTpw6weuKyIY5MbEEok5J9ph++YQLXlLKNypu3dsOSZblZPf4oqh
6ra6fWXTCeEQc/zLn8eNelAdyRZugwvjoTg3DunB2J+SmhxZsz4MuNrXBUJfl1LEgOW8SXHaIIKW
/v3NN0Vlmqiw5Y5VRqOxrzRAHqAFwM6WG+h+9mic2J8emRbopdjbG6aJYHaNbM+hcElWsJwg8ky3
oTcYjtGNJz+fI68Wgo85RRCSR8zyuohdCuQX+QrDlK/tRuS4p3DcYw9yrZe28Mg+boOX5CygHApZ
6uvV6dgnRSoRxWzYmEz91dul7XDrcRLgCq3LDNZnJTuTlP65wfpfr+N/B2/F9Z8rQ/O3/+HPr0U5
1VEQtqs//u0iegUXWPxq/2f5tn/8tY/f9Ler8i2/a+u3t/bie7n+mx++kZ//9/Hd7+33D3/w8jbC
Md+91dPtWwO37vcg/KbL3/xXv/hfb79/yv1Uvv31j9eiw2rKTwuiIv/j71/a//zrHxTf393v5ef/
/YuX3zO+725Oi/7//O88+v7pm95gIvz1D0n/CzkES12GaBBR/P12H95+f0X5CxYI0PoW735K1az6
OYHs4V//UPW/4PiwJI4zqkiNyuBXaIru95e0v6gEt5iE7vAmpXCr/PH/rv3Dp/TPT+2/8i67Lkj7
avhl/oxFfbfQ81ZZkmBUJr9II58tyMfXpTVqUtzkGj5bQ0pcHy1oLILJj6cAjAEmxzBFODP16QA7
Cnfh1KgSzt22vqoF7OV4eukKalQgk0jBhNrcxTV+yNRKzpL20hjC+BwF88asQUlEsgZMy+i2Rph/
r+XSi1Ip3VvMNLTb1rxlh1e4Xd95UScIu7QGHJVmKPqavCBgKnbzYMSwLfSh24XQYfIoOdfb4jrz
c7r9nRRDienIIAuxhkbwEc5gBoZ27PP/6VA51KYEHKXBc8jzcJfkNOXwbeOoyiFbicJ4xavDwUSt
uZGEYbngDGlLlB9zP1IPnAZjSDyy51fmBjli6alGmtp9D6ZNT7Hht/l3i42HQ8/7KWzGxqWO6QU9
245QextKaFGjBvKrsbrNBLrBEXDqukq6INBw+1aDsssiOfKquYDnpVSqB1OG+LREqzZ5qAOpivdw
DkxvCIrclkovTGQD+r0h8ftX2ID9y7nsBLsVx9TpGh9kUYdk1loQCSXhmDmeWXm+qstCgZLJJpaa
LG0tKd5ZBrpKkpRQEEN9BcpEvzWcNTsRZmApCyGt0LvZa0O81+MQymR34AJXsVzqGgiQLDeJRQji
3B50je9X9ByheuNhhdU9fdSeITptLSlK7YpStdTX35ATz+5UVvejia2jSzg7D4PwJgvBk4AGNh/C
invemq6mVS6R4BBOC5iOWtLc14W14SU3O4bBZUqoZfGV04BuSsk1R2HGGwxWqdHyrQJkrhHkGVpU
qlA99gc3zZFP5wBZuUQsLFWtYKHuMK62fbEplUdJA6XVxyWe+IBfeaqf9NEre4gUpFhWgOaIvpYi
xS6UuN6HNWmCppq7amchq82LrZpqgqcPzTerdElsI6ti1EMvjnTRw1N/YUjcv6ltsBtzpnci/7kt
B/MAjMY4m1Oj4ZGqE7tSxZns7qccxsYYVa5pAW3oNOFBxGmZShjJ4ZhdpG1jMSsWlWdpXvryDJcu
JBG0mLXbvJuAwnQFZE/dcOMGCPCsA6Dkkymm7Rjrt5kcRDwHKvQv0Y5K5mLqttJswLWwEu7S9NJJ
Y3EIp3LL9H8UsuSKFhVkvwzz6jzqjd2DKenwSm+mUX5sg1Za4hGY7UJ28BVY8KRdoDgVPBxgL2Ne
MbWA2kXVhGGbz7YtNEK69NkFSFnsZGmEOh83vBKrlAR4VhKphXrR0BGrFtG6bObfAJzgn55HKDZN
v+1VhakL88bBCuxELTCxOJtJMJBH+rN6UVKsKzd43V7rCXofSoPSaUT0jbN5nqballp240qLhE7t
ZXcIrBuTH+skUs+DkiX3iQyEEI8xh4UYW0DTC4commsPpYVO6IUkw+2QvUCTSqhAl0EPAb2pJBlG
HfMR4UqMoDnud0FIKERSbrSqmGBhbXNJeh1Y5LctmL40k/EnajyD3YQOQa4ib4p5arWeuAoBPls7
qTzfoJRB9Jg3pZDUrpSGrG6SeCaGOrg4kj2mHE58YzrRMADV8AtMe9YkeuiskwZ4eTHvg8Y0eJ65
MVTEcq+f0n3o65YDChNZa5sZbKjkvQwexc1j0OUplN0yZvtjTNh4E9Unn6RIJaiEP0cUBq7KdnZb
5XyUWYngsS4VWzHBaATKQH++mSB5MLsbYulgjbDM4Py8MYLoqS0ukCzk28RsXttZeC6i+LE3Wlae
TDhLydO5DXJ4ljghdnMmvsbWfF+At/u9VJZRDCdR4trU5ryPPGXQ4PeaoCghkYALDFGQW+1ZnADk
zc0flGvTraqTCaFP0S7wn/R6ajdpGAJs7GvPz4JNq/DraS9w+IxYNB3f0vBMx9EPpW9+BiZgIsUX
8S0I1hKV4viHSgDvJKU3HRmYdmcoqRMY2DV8MUVcPoaiG83RdS2J0LrO0LuiPu2te8McFJdwhco6
85PmrvVDpyQKYgMx9KfFOm23c4EToNZauncL24AEl/w1nxE+goE9FwSfVcxKtqnQPGVMoWXrBcZQ
zfdDWX7r0qDfjTph50nf223KO2/odBUkFg9gLfrgKdutqgyq45fiz+VnyNNt0Kh7JM6KU4rw1YdW
KC+zBQiJGn9bKbkPhKK80bIuvg2DKTrTOkDJpSVdG1K9NYCt4dsIVAeSduZ1U3CfQbPnYae/30qN
6Ta+BVBKLu6TTIFhzTYTsrstlHmyTYAeVUEGgstn1aqQr7gJ5LHFMAs61vwhRol6HXKC6MjZ6Ujg
UXtsKpEZuEWYVcBxHtkkbFsDzkcxiGCyIWrhiYy2c9RWYKGFG55SYn9qEIjNDYflyBEGnn2/PS+l
jGZ6P7/o0VBSWYm/CaV+VmTwTiDIb4K8OKuSXt9pxF/Z6dxrLhXgOyhIvUuCyq1phaGd1+ZlphND
0bnJthB8mHFq8T2NR82tfOh9MzJMxwccAYYouArCuLHzMric0mFHQQQlZDLdhWn8nLWQB0IgetaY
XUpKqjjIJ0AoA7JwA1ROnF15/DroYRx7qI8kheaxZ5WZjxC9AMmBM0zOWkBGLlEeXiMF+jbCEUFJ
n/GxfnZq0m+qabrIyxQICxT5tOzP/IE4Izy3biwHEN9AvjQwFc+6mBSDkaiQLgtglnUIDdVkCxU8
g5ZMarqhzJgG4LvYUSoSqlJXEKf04VurEHXBWZT3dmr08PiQeOh5Y48sxzZSC5CIeob3B0MrsqfC
4b1EMLkZ7/Su28kWD3MTKa9gEtiOQd+FrU+ZRm5vZlwghdHcS1lJ3orBNrMciRcA5ye05uDWWiOR
EQGGTxzJPBnLYFNSWu2U0nSNMo1dmdNVa1r5ZtTn1DHVbLIVgOK3bay68IKRu4NJ+uYXriTPAUgp
KCh2kla6O81jD8q7VQ6w/nvQyjAqJTXdTyNBSMLYVO44oyyFaGt4/nnvR4gyjGZy/Dl+GrpWeshT
jdXPtF60hOSoUYa3Kikjeaxqfd3PhbaZe+ifZR2om7HREP5WBeBnWF0JjANvTHCEyS0WMktP3krF
DCHE5kxeuXITzsZQ+VHTLuchu1QU4jRn/2DJIDMNX71RcigBFoQwmGvwFtSAAI9616pmtxMHtWT3
bpthazh5a9xOvnWrGcH9FM7jJVBkaGidLLhJUoIVQ/pnS+FemWK2abPANII7IPgxhnZzZzSJsIsn
bdoSOWXZWqQRs1uSnCyb847vhLlKqoRb6uODkXbzvobnxMp4yIRm9pqa3CSYsQlbTBI3hFBy54Td
bxwB1RWD/LVoSQHpQ3/kFStILPH6YLdJormoopa0MWu09Vb4xaGmZK1+rWaNcN9gOoceJrm1MdwI
NXtxcYbDrpI6bJdw3GL8beedTGJ8YpG0BU/Olbso32X8TaWFFgW7mpwBfkodSI1rwBuy9UFfqF6m
hVozr70yKArId+wqG4iu86RUrtTLpiNK3bmsAwDDkfIjDXB9D0lOuMs8u1Jxh4cEUY2mbdiO04Na
dOxp7ltuLY/O4FeVFwfPWsw+UJvDZ1mN/K3VJ48s25eZOF205XwbGW11oVWeH7JbqvAuAwiP6009
XQUEbqXCEN02WBEfAqlTyFljLhClUBhtuJtVdM9+CdKvTAs4Zolu2UVn7s0AWJxcW+JlzWOgWZfK
rDbwK4fWrXrrV4LVja1M/VTp8yYWgQlZyn0jCEQLRyQkdMTnKXFBNiFQMTtpK+16m7Rs8YjamYlY
SF6UIYc1MxDCjdLwO1wYcEuj6YDYDDgHJTdEHdx0wLLIKYtBmbWbolr42dYseqVMUvVCouvA5YOU
fQQlSdLjoN4GsXmFPXsfpijGoFSGZCYVSNiAOANHyg8FP49oCYXY9ealsxQ3HyR9WV6rbdRpuyzk
oZaKM2EEA9j407SXRhFJ6VM6Rt6gWsPZJGQNsD52eFmYbdhLsO4lDWIesdh1pcpWJqiojxdT7061
FZ4rIyglFjnwPqq1nVL/jESQyZXN27nRt1QvY5LDVNmuo+wiZQt+DTrW6yqD50nh9IsVculdsFEY
rYeumy+sSryA945vEEaQ3ZtB4AZ52l8Mfq3txLa6NBs941bxTpjgvnuQDROnmIcYyyEbmOL/Mndm
vY0r2Zb+RSxwDvJVEqnJkue0fV4I25nmzOAUZJC/vj+d6m5U1cO9fd8aKBygUKfSTomM2HvttddH
WGWSFdmFBLatsyTfGYGDBzjgAzHW5aHl/ztxjBxK6FRUO6l9so0i9sO0O3cdW4IYYJdogIUhQ81C
7RTAeNFyuRuLifIeKAfcAIA3fbbyzOrW3d6SQMvEK+9Iaj4apb9tHAYFTuE9DnA6k8Z+cayPvsvJ
cSIm+RZN+jCVJHwBKbEP2uIgKqfmKZsa62QZRFFL4/fSNOGpZuKh4MMeiBxXRHiTGtbrIDzn3fSR
kM9HGqdR7sI1IESQ8PWoIkJ08Mv+BMQlJuynYz1bWhE8CJAWYbivq4XxV54fYKmkG2nO4NvajD5W
F09hbpM7li4B1r7hBFjrqNv2LqvCZ1GkZLOa9mc2l+VRj03NdXm7/5oLpOVqS7xHliULDteGNd+V
zSLHHvO9aWk2VptuT7weAoau7pzcfU6LJIiDemGzcgg52wRNLjgXsqwM86UcKahVPx7J51MPJayl
jWcC1UhDulEBCELNF29hlbTqLJIpwyWSSk9HqustsaHkPt9O4GH6k6yWtTeq+W5J833v8q5X0KXO
ooTlFdDHWurJU8ZwmJfp1SBb9tjcYByLF549feAjECcjM+0dRAAiwt1yl0Jd3c2TDA7GIosNyhWN
XW160TQsv9mR7Hdln0erQ2HntoO7q3XymdRLuiUcJ4IZ8dkNRHOL+YlGaNPPUrAyGoWiS46+2VOk
VEE8VZbgT+Ftx/sSVc7MQrvRL7uGrcvZ/CZQv9/bTvZoTQNIR+fJdEr7mLM+Awxn77UcP51DK5go
mZA1F5FyjaEw72+x+uaCLCJUvEIiQTeB20FwsX+2SLKsS4o/pKUCkfyuKdLXYuSGQbOXe72E4Xmc
81t8LfGoZcAGgoFMFhFPqi5p0j95TQZ0TXGtoHRwwTQeBSe5ljDFFLaWgtbdo8YgefJsp/CpQn4b
Pdt0V8HUnrG2/ehmBBanS+8M4A06U141N9UnicvqvXZRtmXZXLu+O7XEmEENAWGwRO0S/KlETbJB
ARc2WSpC4BRfqmeC4DL6e/De9YnfeUdaEDcQs9CdPfbfdagf++RPMhLpX9NT9wUClxUmZMZuO91w
Urvvqu9f595B00vmh2QWOy6cKCglhwuBTpFFptuu6axDmMDeTK1vJlsMzSBwRZCBwh38m1cvnA4A
g373dIBc7cWtHgEx5YyneZ7w/JrqahvoMWsJG5N4ud3q2bFVhjhcawUyICS711HmEdMtzMUbqG80
3od6LCNx5AEKp1synpf1Z0ULjm74SY70h2XWGXlBotxbpeBJgDGyWxLvMW1bb9+G+WdtVA/atFci
56t5C/OTPDIqsrvAqfdZQoVWt2zT2G1DDa8BrC2cDOEcUpu7etwEoQGZZ80j5bVeVPUGGeVyFgc5
9JGnKGfY29JpuaWHfkj9EL5rp4qYHOJdaQEhC+Xi3r+VQfK2pqogvGHq4tUc9V42txecM8tYkgl4
Uh2HfNF3/ejflzLLTyBxr8QTP9GuevyZX3aggk1tJMfilopvt6fS0m9gKMilJueTi4KYY+oo0opT
l1bflec8nC8UOA+u7ihqFYGvtnmGT/Wr9Z2DaqgCfTlCcfOTeLxpnXnzl7BudEPC70o4n5sseG87
QDGdu3Ae9MlBpzyC2TTxos7iPjNMAEoNCqyHzLRCQKP8Lk6N1qRdFsTTB9e5z8yt1f5yxfrQGVwg
STHaW2PQxB1T+JjcRCTra4aWYi559fTTminwncFj6s73i6gPS/Ca2SbYCCAx3Xzk0yARsj8MVnVX
FwZGtT59L1veqvIkFEqHFdz+tH4tN4BAt7Ko2PpXNjkxHIEGcmpjQVBwqfyd+cnvnfdgKa527fyw
OMHJYkQNUYKDl1/dLn22A97ZMnvsq9QC51C+i9wwt2A82p2scsJe8+C+OxMqFQHdWh98BUfTSxo2
zhb5V8OBdefV7g9NvxdXJH8i9zuAi/z+1LXq03ShN5cjTy0vHHc9ZySf8xczPICsNuWp91uJ9DPT
Kzegr55CXqF9lk54fc3CutUOe8srgfTYOjkKi4OLadWed5MeV4wX063RaBrxqJxVRW2WGJtaOi9z
M75mrZp3DKYBnrRYXm50SEJX4bgC9d20MwxeLd4Do72fON0vYdoc+yV/kWX+PedOQDhC+2e1Byay
6WIcyol8ytKs9+Qb5i9gUqm8PRz9XfDolS2r+Rq1tbFIymh4vglE4KXMbDuGktGQIVEQhEqPlqyv
i6HQ2UX+PHWDu11OWeiwUDQBA3IG1EEXFhV4O3XSHUHbboDwtjrFoQhfUVXTnWiQVKqkizPd0156
wHmNdNknRvuxqJpU8Q7MTzLPu0IoFLAcCiW6EKG1MqV6WUZ2SLriqTUK4nHW1Y7gMm0YnLInkPCn
ayeIWt2jwVmGtW9l8WJNfGCuujM6gsjXqmLvKblnuhzu2gYFMWgfSJX8IHf3S40oYk5LLv5wa4ZN
C8bOOLzQAd0WZFxz+7fMFUIDnqjTCbVFkgzhRKOer1Eurcdp6H9XVctWKmTDTejzaWhn/g3XTWRF
va3WNtuXFWgPUZAyZdQPvl3LaxCmPEO8OUPus6k7lG+tRXo4XytUiioltXX2mSi8IgxWLNvRtQs5
HchoIKW2cfaumpkGjjugQy8lUNNJk/KtxPgSFhG5WcY8cSyMAr0GmZMej+xQI5weEdpPacNVF9QE
4xc+3lGXKEbRuXQF8xyvZD7Tw0W1pT6yNP32hmzX+dNzwk4XhCDrrdbISWKFrFPrFrTAgHCR+RWP
l817nRnOU9V6h5bGGowGhhy2V7inNH9n3oncXBaSoPVLcks6N/wR1USS77i6iLsA0xriLSKrqzeq
Nd9duwIRlhZ0Hqo+TZ3qL1XmoPnyfvZMrniOe8Yd3AA1DrFIWYS7sF5KsG5W8GzARzM8EpXrwPH2
pc8HgfK+s5zFiYrefYdCN8WV4bhRyW1S6/QTCZvpjxwO/sLo38rREDqz+PtwRS00OMV9ecXYdz+T
VxINNwgXRSwJlpq/mZfKi3ZXvpx8NLc8tgoBP/V6/2hAZimgfYdBTWyqZXPuDL/DSZZ36LkCAbZ7
A00u/zk7/h+NdV9kzX/+c1L7bxPe/7fJ7/6PvM1Mh//8o/6/HPr+VzPfzR+KB1X/+8CX//b3vNf/
B3bhwA/Z/MYgcVvD++e01/6HRx4Ww17WYdA2sZD+33GvZ/2D4SvTXIEplxn9zd/zf8a94T9cRvah
gEGHDM+ywv9k3PsfhsTb9BnzAWZcO2CXTtg3M8S/WKNMt9BVV/veJqnchsAzcS0HDwZU9QJn4RQW
LrTdm8tI/3fmc+fmP/nXKfPfP/mWYIgRgY067z9+cs7xy+TO9UAeMq9x15JA+uIFTzD3yQ+JTseq
Hu+8Cg1Yur+S2Xkzp+VTueu9TpHpaBJPOBKSDWO0U+jMD8KZ78/DQwDeKxiuynYPLkXDbWHESfKt
MwCJBlj6oImB+Zcv+n8P0P9tYB7+7fn+178KiWouK/24lNi1NJ3/DBhE+U58M2EywjG+bC2riBuN
6Kn89a2YwH0zEvwCjYFnSkxhxGjqOPiNsR+k85Hq8WuGoezqPtz6q7S3W1Gl/sFJyveCVLPNIPTP
NKqe8oIoJ1iYK+dpfjEA/nK3BIeMLPVtm4jPNMnK3VBbketU59zx/6QAK3eDBuTHOvDO68MBibPE
GqwZUugxJIvVnP+awgzNqIj8IP2cuUoJfGbMbdT2nSGm16T5cd695nE2m2+WmamlWPkdlWeSbN6z
nePyCzMzTUDYMV9leDQZ4Q9qNFduZpwV7YT0DagVbvGLMO/y3i3UvRq+9GhiOaksnMpDRZBRjYjr
CKAqTUA4krw6bfjD63bsIBTsm9TImc7C6GJW3IHiPBlB/jA/uU69rQGy78hCo7EIutNgcncNU3Uh
c347ulnNlcBwzCZtPq2BgZWQYO6xNlDaT8x6cX9szTG9PfaEn4/sIK6MjE7Qy+aro5uTIxAAGEZs
+hZJnYYmjyvir1K3dPdqRVyvEta8aOFuH8bRK6mz/S6/U0NqHMJcqivtPIy4PFn2LqFMW89p47RF
Wungd0alDf0XBlVcLWsMR4dZr28BwS2q90XNrGO6nrP1blp/160vbf7ldSNx6E4KLiCBx1FAgcQa
+FBmJNAOYjj2abLta7IBPCYgkOaudk/+uzTf5rwla4KIvl3vm885ZclG9FNwXFsQf3GMLl3cAaFI
WKHp102ahWenF5TiE4gjdB5jqxgeubeNqMAnk2uhqIWhhN5kgXtglNp7W7BtL2zkcncH5WNYybsq
Tb/KMvhYUuOvxDOp9902QuUUWzTjQ+v9UG0y0DdytcMFepS9fHT74eQJWJIapdoonSum1XQTNiu/
wFg9KK2PyssKSBrZdWjTU+3kRy9JdjSjyy7xu+e2DqxNZlMO9mL56cY0EtoCK2267kbcg5d516vP
WrI++gA7mX5vAFHN5OgKBjLK9HcoN4uBrt/gANhovZaHAqn6Pu38y1LfAiQWCYvVAm2zuvYpIaZg
Mgx/QyifFfcmlg9nYcqbmPHIoveDVkzIqYc86xT06gOe5RClgwYhWGRv+Q0rMROF7w0ulbxCW6vr
O9cCbb8I8z0de1hO9BPmPByJL7XPwEcvHbCiiLH9u7TEvRZgFrQXdFF1k+vqCmG/1N53U6pm63cp
eoNoPlh53Ln+GdrKtGnCvt5J6zmsewkqwqQkDro7eIfYVLVhHbihtqU0mc8MPR6Lmmavq6o4CdZ5
j+nuWfod0WgS8U9BE/ekGztoyRuwKivYTtLcbm9HqUlbSyyHYRWQKXGWk3/HNjxpYCEPrNkDH1Mm
iGIprsrx1dZfmuesTk6iSX5QasqNdq3fVYubo64gzU4Z5DiV90A2pn7vpCAcNNL/xsUWgE+GQQqg
ol3oNgxzWrA3FNtOmDBPq2qoE0n+nEp3a4Dz2iQNygQ8tYeEJleYy/NggGzqpwWGJsEaq79uZWIH
EUREFkXc8dgG+cssNaSx1sExBkZikDClwuCrtKx+4xeW/4bvRujfsjL/ag0B8aMek31RjwSdgDaE
qf7lOMlH0lvOo5kuFXVbwojLT/D/n9xqfXPGxtn2BW1NZjwyfiEYYLWfcI59IuNiYkhec5cvuBZg
5QyDCW3b+7Hlt6+94Q/xODX3RuNf8jkl9sTXj6ZLW1y/28JdMYrgDUjRQ52Oj6ptZ74VRgLbimnL
zavxPkOcPvdmtVmF9Vgu8s27QVnSHvJs2BwXee5HhtBG5p7BRrY8XEjysxVCQAr4bhf5qXNm/Vnb
o+4iQoC99+6U20qYqkG/SwQ+IeBiAE/01vdSeHKZ/1lY1i9VUaEnRYgIrjsrZlq6b9eOcC2nPfWB
N1Ib66emvbHBOvrpkuqjH5dDJZPDVLUfPQX30Erjrj9DakhiK+uAFTbmqyi6n8Gp7rulPq5p7pEQ
gl0Mhs1TJ2vAgcmHMiqHNEPa0JKJgmpWGZcBINk8fC84NTZzvj4305oca0xR+zAZcHIZSPQDCjEh
m2useQ+DNZGnjpFKTFkHLUYB4hMfRBaREAk0lZuTMLexD7Zj6XcbtyNzwbGBJhLHUcvpL1lLfQx1
9mjTIu/XIL9bEltE5m3UGcy0Hxcjw3XWK0C/eZe/aTO7nQTduIPLHRe4skTJlG2qqydz1rT+fR3b
Qa9vDdJXziirkCAGyIbm2pqM4IWrEio7LoBqOjZltiPAktlJXQQ0qshANbtKYTOLfdq7WP0D56Hg
G3S7wH90B4R2XyFHjgNjr6pcsthyCwNTR8HLOSwnl+EGPFYeISmWKnLkg6cnvckt0hsxtk6bokue
AmF8saOZ7/yFAVASiPdBi+eGGPhdXTfnCUNBOP2iXuPv0i47D/cRQfrBzmY0G69wGOpguiZzmh5J
sXuUI6OfspavbC3QTi7fmN5WUhS577nbrqqblkuuGQiBPAv2Mjuq3HtHHPy0ijs5meOlYzSUmhYj
F86VUmTXVQ7JNrQRNNvC/k4ZSp74zLdzB+x0cFSCRFTcGcN8xKxrxJlrsT/TjD9QZZiVMrLbGUaZ
RjNq+iFga28zSYW5qMjGy5TubXuPpnjtAtU/59p+TeCNb0BXUbjYZXeYkxBmz+rqfVOJe99rqXGz
5VI4tWQ0QsDsIHYM8V9YA3g2eiSVOWt/tVKwe9JDIsrGX0IF8JsT72sW4my0Q4xf6r6exHbW47cl
IGGkNquqaQbRtwEg7JTNXx4Bp+R8huRgzsArw9WSO3NqnzrGfD6ZkFFPZ78tjM9AwcIrhYvL4wjT
GFjQzf1ZAB7iUS2fPG9GGlmAudn59fbL2AHpgoPG12j+mjz7XoXIlGOwHDopugfIg5QyaxBEzGQA
f7CMGM8zfpqlTc+CG3I/+NxjpvOcS9g8AwgBECXD6+CY+oR/8oZpz/fVkpUHMwmOiHULOkGczHju
9oVDBCkJW5j3+jCNJ1W+azJwnntGfwaFj+cZc4yO4z2zdz5tc13YF06SZ4IfOZCthPXrdj56o+HH
FNtvQ2WquF9hDWqre8lQiJn/IWz6iEYozGt2tsPfEufsTgB8ZhiRTafcdxUwCeVEPb/NBhbjCkc6
pBExB5r5LIjDAN4WmzBsCTKk3zmj/dvO5/p1SX6GyR+w601QlZSqDlSok7GmlwVA2mmF72eMuCjd
nmkC7oPjPFbt7oWK13rhuj7aU86j5unlbq1KggDAESrXMd6wIGNLcId3160hNRckzy6+gnM1u6zt
lX4P8Sw8ZwVzg9zbGriptq2uiY81ql9Z2Hw0Lew4U7+RTAO7fR1ZLOGnJWH6BdcKiHHSfRdeER4a
B0kunSFGoZ39KbtpfKjKsDszEbwYpQ3Fsl/fO8JG5QozGWhNEU34+7dB6vtbf7SvtYTSpbVbnS3S
2DaGmQ1RiV7SJBotKrPOprIC6j657Fyz+zRnZ6HDY4xdSValkcSeLS0urQ0vHWXE2qb4Z7YOxocE
dhL9GHwfg9gqriYx7zGmrjkO4CLx7UOaO8+gbdcLI7ZTgYYiAyDxK+pOZ6YCsFvQoS0BCuqM26pB
hcfGJYLcWAMcbsr+XmZ3IF4nVaDNg3fH5XQiiJqV/qy4r2V2psmrjPRSj8W7l3jeuanyg83sF3o0
lh3XoKj7+x/+4s4xLjZnk2Da2s4mC7ilKfdjCa2o82J3WOTF1x/uOCwRKbh0zfkhJICkWkaiU/wx
OHt+XtKErPtpsd5NGoe4TJgrravx0redHfeuh/C5hHsDs17LZPhm3K4fIRmlpzTVxATwc2Rfcs0V
3AWzSZkUFCbEOdl3V6ZMrxrS2NMi+9eh8U9E6n9rndkwvu8YUq94q/1vg2jzTWpIcrOmSm0qFwW4
rpm5TnK6z+vltxF6eMW7kJoOF8dpIon3lK7i3UFrjgkyTACQ92+6ze9rWgBsAPhjGlaLlFefIaAW
G16etlmD2C5mvkKlwsgoJQpuwvZyf4v2tceNTMIH2Wf2xsoV97zdnl1VYnEbcnM/mOsHvoMfuVAl
yzn/Qx833pwXTJ/7gUTYSd+1JgArGDsM/ofZ23Z1hdaqkZEdt70WlWh3ywg3Uo2AvTpjVWdMO9Pe
MO32mCle/VQ0ztlL23OZN8a7qfEfCNZZ48lxyAvOspUBWVkzxcQDrQoaNtfHfFWoIgNg3fu44XAl
oqxSUCdTi4Gt3aecxrgWY+WXAwVSuGzKyRHRRGfSjzOl1GIJPNvy6k3T2xA6DzbvJObq7GFK8yKe
scaWpj/FtcMEmubiaoTBi9NBAhfpl5WeiXItNtWSRJMbvllL/g1rqTxIy41X4nBVMbbH7rtrOy5s
YzGPXIO8wlg81mR8gMeYHQIgivTEzS4s0xv1EGytAnQ5wsnqpmNlgpbHm+oT6IsIbecxYc3fJV+8
rTIqvunFgZV8T4mX+7Y6q8Vgy4zBa1gxxCkX58EPms8xFECzvQ7jPjkezyWLfKZkgzwPN7NA/fXW
62hm7x6eIko26w4MzmEeM3Nfq+rO7cRviOX4VmoqD6+Dwtlb3hK5LfuH03q8TRExIk3mFesfIdm5
WcUyh13sD+EL05b07OVtiMO8bbawwbajDMF2tSrduXV1ZoaDj6+hYsjz9phgUf9gwOhzEU1B82xx
Zfld9lDq+XnK2J1T3NlZL07EHJsXXK18UPXOcRTWZMG8abbegwmh3ulW2ixi6Q6Th8Oeh+GGjCqY
8CfvjWiMyzqrWxx0fm0LBO88E+HBsshNF4Z/TvLdyEF6KGT1J83o8NyM3qbvnK3R0aoGTZHvsRTz
CbX9QQlKSQro/hCMrMEFzX3Zaa4HjAOUDpdkSJDo7efOwuwk7eLHS4wXS5c0o7d3jtg+oHRymO7y
IyFPWEf8VOxzHbanriuufdcP9wRsH0z4orTPptopa0pfM6b9p7qzQ2yXEhNV2vt7nYz209Rah6yT
3rnzjbibW/epcPzp6NWGRZtRUPpX6oVVuvSl1eOef6fvZvUQ9IZ35MPCnlQPBFOP63D++1+S9PRY
/xUQE+fmxJra+spABgYtjDoJ0Dy15mHHbE/FraF2go2YhzLF2pwAC4zaUbyIHk+AGsXOZEDyYNdW
eBwwRrpp/0vlun745z8S99cIERdPL+NMQ29Z3w8Oeemcm3kO7leQaBttV8wGJmsvQ5MFGcfNjkyF
/8DRewldxiZEGQxAXLunIhekl3dlCtNAv4QMMSXeHNuzRNSF+YXyxYmAur23Di+/xzBpszCVvtdy
vFsKdbeGmsabzeh1sD/8ebx4WQkHzZ/83WpxjZc4KG71jjwjiJDL0no0yfj9zaq/rnh8dgPTh7J7
GHv/R6rs1SN0O+59le/YKaIcdB4Uubr7PjWfhoZYfhh3iXB/l20NDLbbm05+SWGE0CbOxW2Tpt4l
wwLMdwVd71LE4Ckw5adgj2Zze8MbYR68xS9pLfCzybEzo2WgIUvkGqfsQ8Xsc+RRmvMJ1bMVM4lj
TBXiqk79VoA0w02ATojDCh25ypNzLrm7JilwqZcQkoBEM90dMYy7jeacIAxUtcUWvvOpxsMKM6zH
f5EsHwTFE18ICnAjiIbFF/vF/9Jiph+qSLBWYuNJ2hiSVySv1ZexUCaoBvj3Wr9ALlpYemDLQ3Rw
SuYBRp5vJ8OGqH0vCtOoWvQnOv9tw2jFbJ+VcWjjJZm6b7g4N03VjcDa+wxcu++B0pdtqOnca0Kr
DAOmp5yh+hGZAdT94PR0bsLI6nNer3HpOCgTHgGr7WfDj70Kvx1uWzj4U6DmbsqV5gvNAxhicULg
NOMkwrqNRDgyu+zmQUZnS49yl6MksZUWacVr7PLw9JZpxEWO9sC65Gevwm1VlT6Hf/K0Vg0ql4n9
pfJczFTqPiQRHiMuo+1E5Q/Zuly8AlxmOy/e3i7EbgDLyH6Q8yvQ4U8QTl/N1jH8j8LB+YqA/Nes
LUbkrWVvs4XT0EbPqSdvkzUao/vtQ+5xGm+Hlh3ndlKPEgFuHKV7ausRQjFsgUtpjYdWdy5uChTJ
Rjj5rkJ+38iWXqEq2sPo4JQfsKqDmgg3vl9GLGCNABQKycNln+eOiWByw4hzF600FG1YOzsfE+lA
aOdd4PvU9Mo4afm6wJk+iZUPGh1+1wV6l7IGwzeJP3xMko3TiK2vwfWuxVjshwmr+srMGFBwVBQS
sHbXHQvy5raySu5yRiTE/kP7zodoLH7VkNw3euj6GIf6vtZg3wMEmfTg5Gn+qMz6aWJiu6HvPJFK
O539Fkix/ppnZwJ3sVwmOdA7lvVycFzrZvr9y0cbqzKPAywtn9yGGSuFbc4BNE27as4RVvh928Fa
aUrSF6wtudF+ZawEbcNC34t0TrdBzlS5WnF65Wu2v32Rq7+hHAk3bpm9loJhulmKawcZeEshWdTe
nWzGKCNgsLCzZt8P/ltbQ3l1B0pKp0v2Fc64OM+lGZNUzDC8Ly8sm0VzIoKjlPl7hTXs6GuDF9vB
3j5kZ18teLU5dIruXowVkQiDexrW8tH1g+oRpuXV6HFpjN631alrUTQPA4BNA5P2kEEGTWtKWFcd
knK9tNliXGTz2x6xMAceZih7LU69CdW0MoTeYLHBftDaNFAZoK0Ve2RjV9BLkaC3S4pdiYpRjHAc
aj6qeRjSOE/Ut7LqfWDYnAJhGIc0P9zobs6FOD3MK6Ro4ZRii1sSX7qvMf3zbMkCeajU0OCbAfe+
3zEJmDB68V1h0zTqv5nV+VmyHMFIBE9XcG0c5zsfAekZycwaPod17/nsdwwrs3xBzS19n8XDGopm
HcBLBe7eb0zBNBnTufSbeUOccbt1EvAxSL3xlKhp47oXv6MF7AOUgSofS2z6N7IEO0jtJNeDr0f3
LqQQLOCvtDcPnJT1Vz7nXcxF9xZKadC89FBYs2bZsgdZ3mIV911LdrBV8vWE5he476THfZCu17oL
DuVqNndmzsdqZOqpd1bMctxMvft2W/9AChg4BRr3p/fXvcE66Z5nH7Ep5WoICiZPkxscrZUGtZ4x
VFkFu0uu2g0grDfCVQ3oq+VZiCVSuKw36ZA/LeuAr48Yg01Tr07E4uJBIAc0ISRSybO8hbk+Xep0
eGu89kQRydcn2Sv0LGu7wKkwxLot55QRi+cjkVhWHZtNwXGu7pe2v7YtnuTUXT/wYfzg8/zV98xx
/LmI4Pu1RxuyxZoSmJt601s4W7+AuUfMfLz9nPf3A61ZM45vS8kgcVn7lD16pjWpfkFCYlNCHC2G
HLCLXfw3bsLLONnbMLOffU++lqwEbgrnd5BhXV+WbN6XnvlQ3JoLOSjol+YvXDo3tPIahTgcGvwt
nje08ZjRJqeltUXgNE6p0f9liRoNb8HmrWs7ouKhxnQnFY9isS7BNo3pnGAAizyLFlde13p8X1tW
FZRpHpPVmw9NY34kudPeYedD2+RrWOi524RQ5c4eH+RtrSafrRLjXfHVj3nD6h3uGReJeLEvpSeW
k1PMxxVf7TYQg8ezhL7pQ3Teys6A2QlvkT/olCfYCseK2yO7nwvq8hYT4N4T85cv5un89xaSy3pW
46WK8iJ7NUorixJMi1b+Q1RBeA8O/ODM/GhcGlejnBi3EGBL3oR7sAS23IJTETddX4OO5S4cYhXo
+5Tt0E2SqP4cLG67yyUvGCZKKLvodvhLyh13KvoQ7y3jLcGGFBubXWCfFhkE5xGdh+ulQoyNsrb4
Nen12q4ZKfpl+m50bXgvGu3S5jBexKFyUa6Bx6z1qHxMGG+ZfimW9qnobUyQQj41efaUs3+ys00D
osn6gnkeN0zJegjF3lfiWlsDXYRfQr4Su+VvsKMXO+7Tn8YXD0tCC5fi2tuMdPbwOrMtu4DjvgyD
iFok32N8hgjdrY8t5pYkpN2AkDwe15u/lnA10iBZI72ZQb2qLeMFVjisBba1/bqL3KC2TgvVRYHV
hihRzcJO73zZXfc6WzdtocnVdvU1D1Ttn1acdTpMTutSAKhunYeMXYkybejtCnan67Sad4Oa7IMX
yuM05mczHQ6mrHDYpGyvtt1dW8995JDUsJmdKF+XYN/37ZkAV29n4u0s+1Eckrx6RtAqxRp5ZrUD
zWruJFuirBcXZ8F2lDV42d7HVRTOzWuIsWdjJI5mRXDZmEUQj1WZUWAfan1bnSM+VwfqcZIM4kYs
sIH/ZUpqDV9bA8U2dinP19u2SsodhrVg116S2jEOncNmiWHgbJiUuW6MoXniOf7Kg/RHqWuItZvo
MDZ4pYOq1CWabSRhbJpOntuuci+LXcn90pvBrvb636LCSD1ialCjwxcbyKeVwjUYH2w1ZdHazG/m
qttdzyYrd8+80ZeetYzNGM6/ps5LUK/Fo6r48EXW/5a2jY+v3gQV2ku5+O/dwoHWiwpA8oKvug3U
JqyoGWrW97ZWWfxiPS47NiGpQbqXx3JN7ZitCQsKd3dCmkcp4W7fkl1f7dMCwz8uUu5GzzkKTYpH
KkoRB4V1JXz7PnyPS5uJT5Uo+M05k1NR8t7TUS1sTLKgPQ7Dr6BWf/4Xe2eWHDmSZdkVIRtQzL82
zzQzjs4fCN3pxDyoYsZuei29sT5gZnVGRJVESf33D0SM9MEMBkCfvnvveXrCG0pbzAaYad+VNj7m
NKCWo98Gr9Y0t24MSjLNu1uYaS+Dbh2cAbGVvSIGOGWkG2XijI+r4u02hToVV2egpY1YV8venC2m
W6IlIa4CubGV9tzVZP+tyu7WOr4w4ATVvRmah7YwPsgO/mumzf+3V6GQ/h1Tw5gpE//rP7gV/4mp
Qb+uacP/87+zP0M1vv/WP01WmvMPvEQOQClnZoHqpBv+w2elmcY/YGpShQBcgGui/9tnZYl/wKJm
ogkAFoB6cMv+n8/K1P8B7soX/MaeB0J63v/EZ/UX/DTeKli2QveEoLMN9Eqfqbd/MFr1JT1Si0t3
GfpJvG+rz4FOYV9O1kMtGmedWf4ToXNt7bb1xc/L6haUrb1v83Tb1dVTEfr+wXDKvePVw6Zy3HH1
h9P5X7iYrD8zYXh/luF52MEcm12oEN/0pz++vyqMiwiHEwID3k0M62pDRJ6x9McGcW5RdIQ1It/b
dSqXxP3K5EZMzlqzxN2qqhFshiJsFXH5LHF3c5eh7MvWWQu/fUrJeSOp5/LBLpBmh+g41fmD9IqR
YbLqQ5bg9gPG8e1zZTXrLiScrZeMjtcL2R5CGX/oozFQ9Gbhi8ySW2g687y0tFyVpvEROpIIszmF
1643zYui2CfFcDcRVv67UzRzT/5t85pPEeBy05iZZd9s4r9QCaUzlq6NyLBM+LI3xNy84/chm9vv
si/bvd3n0cKpkSAIymevuhM6a1v0cuuMir1eFXvHNEm2YYjTJBoNbUVhHB6HtoPgHGu3aiDzYGfj
MW1FcHO19mFq++ypdIxLWBG+qwc0CbLewRlvCJYKiuAFObTxZMTNimk2WzdX3mvPu8B7ZrpHkrvu
6wTUYWqJFYx4FDG/m/pKC83qPtqas/z7i8idz8BfztA8psGE7ilsZi3/BSxEzrjOw8hknz4uomFo
98yv1Hno9/09yczg0jXmasLBdeyIcZUAHKIeoaVxVlpbJHTp++Tom8256exLNVjpxmhVsg7SITxn
ynkYhZWenYah6VEu3glbi+33j5o4JQ3WDdG6tAf9RhoKagW+WuRjX78N8yFnGMfC6HW1m3wiiiAl
sSmNyUIkofM1ZvXVLrrqpib9RJ64OlaDyWo7H2yj+tdLJ6jWRUX+KmBvclGTbV5oHMQ0UNUujary
zJjG8owuTMA0NP1NYxLr9cr0HQMlSPmcXh5nzNgNejWcxjjad15c77v51fePCHwiPbREZyLWN7NP
2yNKTXNs5q47w2jtIGH0QBpal8oN1Cko6//uGfA9nuFPX58jXFM4uE0FiSbkwT8/o1AA64zbl2CQ
x7RRUYrsEkXuldOCkImysQ31slmVupc892ZDatuT2VNe6xsZsY4GNrWcmjXWrG8ObGW8uwSVRMNg
vGSFmZwqs0ovdTpy4V6oIuQLUwjgNpROeS5E5C3MkPCWpHF1rgDNbf/+2vRmP+mfP5yJTRMq+jdz
C+77nz9cR+vLMZoEsHLf/7Rwx1DiRsM5sMZ4Dw7mHAFg6IzBfoz64Ic1Fi+1YcQ3zSFGCdTsoGtB
dPv+0UQ7ETN+a26/f/Z9yNlyrOABUDaMOoAGM34J6hZjf5JaKw9u6otWl85G82OGB7QYvjp7uH8f
3G7cV1rXXfq5qGyxSx0krYjF9y8jlY13c+5ANKwA2J/oWvn1NYfveXUgaayo46Azzi+/D65K3E3p
euGxk6OGbYLtbuCYzgce4GuK5+JZWFW3LcCdqMwRa1Sg+Ic3pj8IxcmbbhBRRZ7eDaQpQovG1xpX
Kq5R+GX8J9U6nwoUxzLDpB6aYg95xNkbtGkWE5Noj5PpMdmJ1Wqju+3dKYT1gOYfvoSOOLTY2G9t
IsMXcpdQagv7Thb98++/4m/L8F++Yh7SDnwum+/XdeZL4A9rmOfHTqwHU7vsPNwdjXJvYW6lT5iV
0Ojrt7Bw7R/hRAiJ5i7Pa/fwz4PZwEDwwkuKCegA3rM6dkWCJ3OYoiXL2s3GCXn6PuDn9E4mCatd
rvw7LRiy3l0m3rvRb7Z+4lqnvFMMB3WbY6yQ7aEDyb1DU/Ytmh4qZiGfWkIvK5Ny5IiFMtiFbvsS
ZkP3Fo3ez7y06aGX+0aZO5SE4hzaWICJCa+jpNYPkbbXEkMd0gy7G65GQv8RfbR/HVywBX9/OpkU
859uGXcelw4+WYfr6lIB/el84gkUoyrR4fphHTnYG5K8x3zSz3aH3A7olWlj1+wjssdJYdv3bD54
xlMtTP2WdG54aT25a/mXj/8+SDLm1YB+KomfLQFOUjKkGAwTx3i1Ja1JL+/HfUEkNNYj+0DOsdvy
8Dx0ZP1KcwSzUyZXzy+ne25E7kozA40s5eSeDas60Ra2biolh1nY3rDMTOvVN7hFNL+HzpBI/STN
zxEk344SaljIwlK3ej4AWOmXbQ2qSdreWjZecTGMMdyTNrrpfiqPbWthTjEwd3Km2E1oFTOJh/xF
RMNRM2rnmvRRAzGsPcTSsIkqc5hw5hwx3M2WG39bBbV2RojWzvVkzmHhndZkwXUcrfimxmlL6EY/
23Nvqx7JWmpSXN35IGt05rEx08tQMhx36GaLD1n2deJXLdOnOyIglZZfLKV1+yCcxclWZR+NkT3Y
UQx7yG4yzE9Wf5zcIlvVZMvf+3h4w9Gi7kNYFefI15GKmBH7XmXNUy7K/lRHY3L7PpQTgORYigPR
OuQT8jrHfjTtM3v/X55eFr/+/qr7Zlj/6SZ2DUB3rD8CjLALYf3PF507ZaIYWzcjGQ+UCl9S3k3V
TlWBvkj4wnFqiOKY0ZdGIdYJBuVtR1GZ7ruxJl07ZPUub4ovhSiGEFn6zS6N3deAPeoJsfIzjX1t
G2nWrRhvZRr6hHeY/1pXhnZnamm/a2qxjePRP30fchn1myBGjDBo4T4D21hCkple//4jc/XPhdEf
P7RL4U3lxdMLGi9YyL/cadJv+tazRgyy81o/lk/fh8yEVhc54t5DeD6Hg/ejzrDZhk3kYHfz8r0R
U2/aXRq/2Dj0TxotmplfEL/QXHEO6F4J7mZ+6wTop5nlzkZtM3oZgijYIoXaU1xuxsrInr2Efq5b
z53S8N7pWXPXTHx9dKCHw/fLWuY4/aMI51an218D7PrzUM5uqMa7Yk1D+ibgsKam34JqA3uDb9Lo
hn6Pt/MFFeZJ0gbCkCE/k0DinYnke5le9nUUf3qQuBEzmHOU+njFcTfKiSBm82M0/beainbZ/m40
7wtgzTxFuFwOmF8XUTq+DyYLGlNQlrAtsJ5PPT7kcPyQfUzXyiy3DLyii2lmNX0ma+uXocAH2Va4
mhV1J6Kst3eC6d1v5oZmEV8Mqa3ppVwT1f1IQC6kbvrhSayg0iNBb3cZ/RiGG5YJdB7TpM3R9d5F
eXmzRRD/IKV6i3HBIANGBDRyJlEkKJaRBg6tKtNHg3Bk2/lUUXbwAurkTWlPjiMfu9G19okFF0EV
zXuj8hRLfP+Ks5fdVZvBhoEshxzxkHjw+FpdZbBVhmdMOuiMziau+63opkdGLy0S7TmCnohq5p+D
sbqlblOth7ADSoAqTTWATCXKdRn3xUIOJYwLRchXGQFyY/EqzdqkkRjjncoI7Ou2xHZLR2Wn+zWq
Ous7qTvy9ireSsMkvU1blNBustakvfMTunxdSwrarMJfuqLD5Xqf0tH38UgqWsQRM2WbPNiHdyb9
1YAktQG3SqgWmd1CxCsf2PPwdMpXWFG854Iwf+5DLrOYVUwuZB6VDUiHvMDWUPQClY3xUbS6thNE
OTqcgXannawgjA4FCUHRlhVuSR2eF9N/gBJtW+z4Yh4jY1dDeNKq9Mgnc9ekS+nmChJFshXYdRVy
06g/6JXxFWmERzrYeJsoStVSm4q7anVSStuWjjRJ5WrniAogIZvkAQuJqGyiq4yyps969SoCiZxP
Damvx5XrQwsahXEhUPgyMdV9XVvw7NKWn7MguhuHp97OFgC9hiRbW2x2d91gD2um+Ghx8eI33kde
EkGMd0Fpnh1z8FZNoze45pR6ynX3K1PBsbet6GGgbTAqCgysaeZKOs45xGmxIIaqXY3pUdrFz1ln
wqHKUG4eIXUMISbE4jZOyaZFFwY2eq4G/9oKdNG6Fdvm2zEuIV4k6QtQjQ/N6lmLQmY2QI+I9F0H
mip9itEeFlmDab8t3YdmiB8GwxsPzStARG7Dyv+BuWnr5yOqaNqtqnmhMt+Tof0VuT8MrSbO2ZPy
D6Vx6IbfaZuVP3LeeE/eC9G9c28wrk2lP+RjjBNWD9KFkNzMo13eRep/OClxadVLKDwRaE4H4z9W
NIBhmUcgk/y2ce704asoB+bEDcX4bMfJrg5LXPs+C6HZEk0vSWAedAWozzDTzyqNrENfKGs95ZK2
cuC4636UN7/sCzAg3S62kp91nzGYORmOOKs2XlC062ns2OWFGXK4D18hRjhKquyFuT9XcIiHnkzm
WvXDLofoDp7OFGuDjsWik76/kyGab/rbY55oZsoN02IBaRS5vrVx3nmB2jR25izH0Rl3qHwd/gm8
L+JQFcFjectTKFfIT96yzoP31ir3bRaQaugdUAuG/ULpoZ3RnbTz4No7p8ONwLof+4jhtR4wN9iT
b4GrvBMtmAsGj68k431hvSCqKjTQCnJZNlp765FGG8eWCz1X2wpb19l1EEJDUfEl+GgtbYx/1d22
0lYH0HudO0qwnvwzuRu8hToKQjLKTV4F2bKK9GrFWGbAk7J5roPE2aWiQq0Tzko3q99tfPaNezw6
X0lko7HGhbkOFaAAQ866YpCfVTVNGysYX5uqpswXvbGqgp7hWw6WCVdx5xqaiLHcNeam7oNP3Ne/
PS+GtAHaIhvDYpHFU37F2EP8+VnT5F3BDduG6UXV7Q00kezNp6IUGBuq+NFFBO3tDtBYMu07MdVb
eBK/m1rFm3xA4tAQNB4Cl8RyW1u/g8whNFUX+P+9x9brx50ngKvmVRbfCxdN3rabbSuGo2xQigjI
4LMCCQpHZ+Kq3IjM4MSZxl3zKPdKHFkDSoYuDeAD1pNhSbxanZav4BDcSAIb+zj5p6cUsFC7zFKj
WLvFrshLd00DSN8KLVrF8SeILglEiQcijoN8P3sbyjYAvAJLZg2tpNxwK1Sy++WXM64BMXpLau1n
VHnqoQGwCMqrfWKxfZEd5gy/c82zirWz3RMSqfTg1gm3v1hgJNZtAr4sirqNH2PNzFQNKAk8RhJ/
u2uGZ48tF57E8pfZhuQMkuLZ7MUtMB+TAKu0U9YvtimTde+5q8rGpdsKDf8tNsVIK9pli0DYy0Ct
ZAa9zWZArm0RBIiIliRuCQuAsvhYa9Vb3wPHKGr/py7bnUoQc4IUQnBf1r860FQdnY6FUt5IWrtz
sYLQwKriHB0kCjbAClFtk8QEhJP6RMAHe1cudU2spy4fzy275yXGABTaJkxXrdVHe3swzrqNSWYo
nlJ93BpcY4GjcEL2EbnyUD2UgwYMK05+JpNzVYnm7nzoUWscLgA/C+vo13I6+vkHUFCxDBMAouUg
jk2KL/77YIwtSxOLX5W72clx1XSNzJQdaJufZPVIF7I4hmmX4ze2cjQw9BncKF+uzrKOad2xbJjF
8OYWDWGTDWOVUUkJzS9ZtOoVog3PvEUrnHYbfIguCCkxadoUAPG4Gru3JBvf3MxU8IzcdBcHw3Pb
9O+BRaDe6vI9ehjlUa1B4tRs/P1JKjcxLq8ZV5dFFIo+uU81eG/glznl5gGByTnSJKR++IxpRCxM
u5l2XdGS/rMSULaE9g+qnOyFL29O+W0f9wr29yx8Dmu9Gzdr1WjrnLe86Koeok4y/aTb56wsi2em
Gt1gJdMgxlQLTTVNCQ3WXmxQD6Sv5hvRY3dngRVZCVffSsfq144myHJiGyRK1l+rxF6SPT1UNYyy
1tbTpV1GP8Kxvkgaj+Cw+g2ewrOexWDBwvfI4frrg4cEC58rqId6/sDYU8eMtnv09Wgfuc0irdvP
mKCvVlt0h8snAiRwoIaBRMGMZoDwM+C6yVoAz472JRoAhRiv1q4Q2arHTrBwq26d4tmiA38qpqZa
prPDLQ4PABWnHY6uX8HgnSLqLriB7duge2o/TgeMZgVP13qZ1bC7o3Ha21n3DKmu8pHOkgYevWVC
R5UtltoO+ylDMeE22utp8ldGBSUsSOhfqaQHBtwsgFpPSxkLDHRTY20INR1bV3BLNlOxdr6wBe95
QmEuOcKQjY/RfMACsetb292PtVhi3Sg3Uic5SL45XVI+VYnZou+JDM0A3MIsaffQuTttPQ2ArpSJ
aaYoxMaHYrQgrhWj2qPB+9mEVx+vOS7VbImFLtmMnv3A9pUqtaA4GpvrNHANdiF8Uq9zN1qaGOtk
kq9x0J2IG+2SOLjmULcJOJpEkWp/BhOZPWXS9JBq4hXuGW4KBh920UNZ8L15fY3dJ8HyrdMqAJ95
cFil1rXubLk1Zus4GEZLk++9B2hrqCjkTRjZS2kxh3Qo94lm4d1Oudo1bB30dKJfUQXooqygZ2MV
AKtVfrA35YEDK2clcgpaERrOQU+LzWTiSJgStgnZqD7NqExXBu9uAQ/U6fpTkJiXCRvDMiHOsxKD
FOfvjGOh3IXD0sAuiChYp5PMYQXmTVLGl7jhuI8xsuFS6SO4jOk03BK7mA7mVD8MXtjvS52RNEnk
E9whTNva8VGO00du9NAiw/YsbdxWfu0sPBU1a4dg8tKV7G2iaTo4Opk3Q7d+jGO7yjv/5OfOrWun
gNaM56CPKBhibawtsag0hAkBbnb1M9nDtTYy/SYNcS9XCmeTRWy4TvV3Q+uzg6Zyc+HF8r0u4L+G
OqjXXPhYIH3rAVOnW6YPicR8ok3RPKK9WjjG9DE70tcKGs0UThjwhpmlwVIkKu63JrqokESiM4E7
HTwH00uOYyAPz4ze+ozHHAia4290MwrX1eB6S4jmS0SX+CXXd9T1Dyl4w2vYDM+kxeh1FflagVtf
eC5dtOA2DBA29egOhdZORvMOCBOSvhNZ29xJidUodsBu6veAxrR959NqT+uTYYgPETJ3084dVr8O
hHiR7HSyT4APpp0y4o69LCORWxmTYya6ELiYsj37prToBxX4qvKs9wDRZ2mb9jPUYPg9NYhsaT10
w6s3sr2f3oLWTdiKJxoSY0sy1Jr7CSNpjUic0hQAThk4z21eXUNbTJ9Z2K8KhxRco4lrBHpthyvs
XFWqO4wBI9f0s469n5OqjXvQ1TYfbiBKIZDYV0RIXHwcwdbJfXY4RNFZ5l7qyvrgDotXrc9uNtPV
CN4MJzYIwI8sLCnN++VERiYGI1xj9yGPHxzsjCG50meBMhhXFIWk+tsIMlS2I/Q6LrWW/XejNRGF
MPeByYT50J4+k7B6C02odm7fntoEgySIZJZpw1jVk/WYt81CaXq/94LsKUUzI5B7tFK4+56o01Vk
C28VhNPrWJpPwxM9q3IlWJAPmpPuY/Su5YTJbwM8jC+ow26m6T8MaV9Qd4OlF/C4mtr8d0hJqrKN
HQb5tum7X6U1FHt83Puw1zeYeJqLAGih4143sSggbEDwbFsekkime01DhWi6OeJP1KVNcJ7ruO7o
j14lGE0PeiRvGKJQyTNPJY63BqZHipotFmNxeUyYMIUEwZC4U86u6dwTRc0jlmuMHqJb173brVta
PYbguYhgQ2aCvF7wGEwXvJO0B8ZYHqueyGmq5ApFlPGiqv/s8DmiIacHf8CgmMK4Z+9rHKmtyR63
X7XXP8tBYm32YgLM6guDb74tNJ7kgf6jLuOjljc4FudHUdgAdVaGZy5Cok6Lyvab9eCsuz7CepXT
EdAybSXicxJQ82ex+WGOxQd0aYSGLsfKx31Gyqyb0KIRO4KNh03eU9bVGSxtCXi7XzoY1/kIm6aE
Pp97mG5EGd5JmyWrTmXPrgmeWUXVsE4lVu4s6hyqhxw3PhXDWGEqiScuR00nb1BdqYPRsCx3RkCj
azWi2Fgisuc/yH/XpXfGY6yb1tj0Iv+hmCCBQXMNrm5aBVqwxv5DbRYO7tpxnm1tpmeMdKgxFLn8
zuKttgwl8IvHnAmavOoYlc2/M5W0v50e55pG/apmCzD72vk60U5xYDh77iHIEngPAFZtfY0ocChT
AX6+PuKLZu3usG8VFAPrHpXZ1exNFA/XsIgPVtsOq06HwJbSIqiQopaATL8GaunOedOc7EioKgnS
+NCk8sH0sjeot3iqtfAKOivBPGP8zoR/TaaZFDK2j2RDJDW1rGG8Z++1Nmz8vOfSoVXHd52+R9FD
01cdRGuP3ZPst/4Ira3XX2AGDuspxIfTZeYJH2q60mOKUWOKZ0q/zxavhXAyBT9Rb4g9FVF0klEw
T114bDNI7Peq04tD1Vb3Kq7PmijS4xA25+wnUOUsGPAGp/a+y8ZyGTk1PnWF18uBlliET6UynjSA
163Y5Pi2cnoavCg+Yp+xIS2O89lQF5PgWBhlfagk8Yguzx/gHA6bwiDlabOb/X6VDijItaudi9aB
aVmHu5ohDYyQICdTGOKlUKG5mqUjkaf06ML4pVJmyM4teQpdco4VBhM2Jx1WNIZNrCPW6lLS8m7G
jdOJ30MTa4c+mDDtBcvRCuRWs7GYdF6lryiSzWFV2IpMlzeusxTLbSQorZ2GWSOD4i+VH2AEvt+X
JOwGVC7LfXakcpXYzocZoQBXZgvxNwtJeITiFuI8hkQud2hiHYAz1MGEygbQ5bPlqNdyoFtAmjPc
5lVyD3ObSq7Qf9c50bXBCqeFmIRLh7jY9JMOmLxvnwuS8IupA4IIVwuO1cZmY74LgfPXN6XDjFBA
YBg7QjhaI72od86PbVyXb6ke/iQf1jEUHUqIO7hc7njG8kDcSCV/kWmg8oaxHDSwd7L8ajSyP/h9
Khei74JdHjogW+rP1PiSbphTQfMQMcWL5xoBTjjQ6xpI3g3mYi5vAmM6W6GK6QyqbfJbE0fbwY+D
HTNy2pD47+jtbUioeme6oDBEwONHvWfDGK1OULHp4TMrhftfrXKDsOdQ1z7JrOcihys8tC4TCRj0
c7GGEqOdAT/AHPVgkR4k6qJXXi2EEEITZH21R4OYOxNBsnPVs/dSCf2BVoPNMs2DSZzHoClPuY36
Hnj+CwspT6kofXH7JNtrZkUjUKfGZlzBwh3kgzbyFGOcIj5sINt0fztrrZfDMSfvv9BTIq7JXOIY
PUCEqv5Iel0/9vNmMGnsLW7HVUjHBec5HsM2Og9Tk20my7PWKqgZq6aguQ29iUuA7oRpspXvMahg
AL5oSVBizARW7aM77NxY/iqzmhZxLYGu77TQeDSZoRc7ytirLNnUMvNXDYkhytl0Z7B4LUrRgSSV
02/dw6iML2VHI4Apl72l9olhA6HWKsgnw/ARR90+oVG+xCSP1yd8yITYtWPDc9Ji/CzgkJbQ3aNu
Dft+mJJ9bNmMP9Dlj14Lhn3zSOpGnsGN0i9bOpbWbb1eVNvWZySvYVwZAtIyYj78LVeOz5eRMr2R
rS9FDo6t34gYC+4T8OMml5NOyElkXr31fdb9nGFCuvrgWcZ/jDA/uViFc+9hNOJDAsAEnAJFKBeQ
HfDk7BtuwExhHVIGGEec67upALqQp4xJ6eKjUJ65l4P9Q5u/8wldFICstvVq9ZPlQINlolnL0tCW
de2dVNn6W8TCr0abflf0AFdsvT4Mgxo5Z14SQvl1xC9zIDOzy3xqJazUzIZw0csHy8P/EHvnrLcZ
99Z0by5c9LBMzpPfi20EtDNh45WEZ3x3JFp8Whwk+kRCj65X7sfgsluOfay7BsnC5YD8cfBpXzYj
Id/OD+ttSIpCeFHJeAwkBhlB1UoDbVMGuvsgGiZUGwz9yLR1hWDxGPjttZrY0wRDfs+MG6CM7OrG
ezhG+tqNiWW7KixwUc0Td36DOOPcZbSyOJHbzqtvTTIBrPQbwcZZe861WBAIs6oFOakvFIhwEUQM
ZLAHce29CfyG5X7hgSUrYTzYKa7YVlXAQx3KZaTNGecfgZCgpRUOgBqo+V4p+IN1QL3SBjZ8qir+
5aUjGCky2icsHVym9bjhUwA3JAGsNabx1M/5fiMpt4KKeVHoA/KSxx491KwS74o+Xt12PBROEd5Z
Ppo9aj3XgBX566AeoJEIPbjYFC4XDxD9OiwmgDJVyTZm9I84RpqLGRA7kmF5ig2XRLDXQ5PEAVtp
L0VffYUJK5BR2s2JBzcZAAXGaqRy27iW/xsO01FIT50SwgIK0/tlgBFzxaBc0KdkVAS4MRiLJkSb
vjwWQH72Auwn06QMdSlysixG1TS/EqzOpTRJehT6NkQbBUeL0qlsegJAkdVKeXp/7mWb332CBFDK
m3tVbvNG1neEwjXU7Z4eGC72wE1KBj7w88J4cEgV7LG0kzm30/7BaxwGIHjUrG3ywSxtm2CESu6x
OSHR29GbV2vx/fuQdF42Mz7aFQMI95ETZ5eAgvnO/gDbgxV0h64MUKRjG9xrWRQb/PfDNjCq8dZ7
mNYJGreJ8aPD1XCIyiC+pVOV3DQKWYBrQbubf9lnuXXQtBo1puuqVScTZNPK0q70unq4wqmzGmTU
MEOgrjeun9Z3fz6o2uIejPqLDhHn7pdjcOTDv+VNbpDf0M1DnAsPmuavsGLPjEiOyZvl7EQkzVop
05InByK607doD0FxFu5w1ifRPebZ8+hV8s6eun+MdFOtxmqKt98v9YncMRMJ8s3ou58lENBmqRMY
84onYn/qyUrLrxT6+cmTtXryCuHiY8z9zfcvw0by1A6np9FM7rqM/NdeGA0NaZnv/Kkzn+wePbWL
ySN6lKB6Yg7b2nQAHcVW8ShCvkL2IjyVw7p4dEVL/H7UrEtucbmkAIzfSoZsf4k4JSjtOfk5ssll
6BPTap0kHC5+FIfrqI6uU5jUCOjuh9lZzCVG4VpK5e1Uanm3wkLkGDrnM2BHPS86FjfNx5BF72Gi
d8/KBOxVV+4t8TSDUQ6NxD8FQbdVdbGd+6enyJbJwZq9egSZT1WSVxhkRfullHhyNUe/e9pRxPQv
urD/UY35xkQlPlngqBeW1hPH9J6i0ARNqNl4h1pu60FdSG16RNn9moCTM277Zk0HSD2rJpSPDEVd
GMa5jcfutTSCEiflRXftjOUg7w8E08KlIUV4bKibnEIPTzHOsVVmP3kJyW+3ZINs1gxe0dw78TR4
ARpEqiLqmTBCWu2sgQkKM049JyVYFH3evOQ2lAN3srm2wnhNOF5uLNJwRlAFrzbl1kG3SW/HEN0S
0N5VwnwVxoQ/jb0mDqbyUppuBWB2s4pOtFdufRKLVaAPgkThIM7YbZnYkWCJQyaHwC2zEgsWcUE7
ATBnK7ntpWbfRicrHmhAbwbZ+I9FW9yLtHKP0AoODMjKNh5NJEBGmDxEG55ak/xJPjZ3NX4LKQLZ
wyvlyZxy+yBbHvuRnWEgzZehbnnH3Ef3KETXbcxYI4NvWgVO5emd52+wI6KgQRFiMo7TOHAY/Pxu
jE25gzPdkbN7M+ve2dsVFumqGSzuBNL4hvWWUC5cSuVBNyryGfQUONu6lldQ//UuVNFXXxtAsudD
MTg7V+bajrCMsw6834wCYTFlCtAk3Z8pbQTSNUQXCg8pdhDWKWYt8rVWXeaczij88DA6sb1WvrPz
WfDWad23W8/hQgVK5q6IjUHLgRzFbhr7i3NNtQIGVSMIY7JLrCJcMGD68l0A1eJE/LtaaVZcLaeu
Go+uBhfBcGL2AnK28gZDvSm4j/dxDjSqkuavvDBXFUza3Kj118wYmcKCQQMZe0gfGVoEGDfxjt8H
5nx4R4b6KdjfNxdY+b0Qobby2rcQI8tGR0ZhgoMR7URZv+ulS3gyTz4tQR1Bks+5eTgqF3AXaOxM
NGprtzkVImcUT43VsUtXTir0C6ht5lZXWsBImaK4Ojq+LtduopWeIfCz2VIfwm8+/Qdj6qt7yqps
9dkczjJj2p4A6cbRzfCwKG9FENkFudVi4SvUY57/LsJiN6bT+CBSp/q/zJ1HjuRalm3nUn0mqEWj
OmYkTUt3c9UhXERQXGpNzqbGUhOrxUh8/MxXQBaq8/ETD44XLz3czYzkveees/faj2CQfqQKrbqU
TGcML8PeJieijNVoidtYh6qRnGQJo32vGS9TmxvHym7scyLNPKJTeYI58tBaJnyDCJWbaE1GcTNB
epKG9ysfQ2WTZ6VzyvskY8VbIPkdLO0R6S7KiPKGFGa+hWiR7709HmpsTDt1OaAIJY5OuaUT9Ysy
0U47z1R7wxNaGBzLnMQ1KHcYQCPwf4IVauNo03SbR2JV5tI6h4vTv2jS9pgkBnVnOvjJ8t8hFtXo
IFZ6I/RrWjBIdCCi0ZuHlFgucQHKkoXZTCRCKRwqH2G59NYTnSyKXLcOY60qjGZ6BhSNLm1tGEov
qS5vpEiNP9etoQwnBZ6iG4dkSShYVRkVSTyU3SR2Q5Hmhz9f0iCh2ZBDr2gGBLBOh/LfTr7s4IHv
1oLjaTEuZz3XvbTSAsxxgUPFQaNJcYTfZ6Hz3Cw4j6J6V5myXfSZoBaFJT6fu9Tvx1JH84yWcbJl
Y59o4ZnTPGfDqopvzXZmnh+mmnKjLyYRADL4Xadoe6kINEb69cvMlJvID665ZtmZl8UdXacqz462
nG0j5D2AvrLnLFRyeBAzcIm0Q4So68UlEF15MYhyuIRKtlWb5ygb60MjAvSzcvg64FA+85Deeswg
v20OolUTunnejJwtDcP9v3VOMRg7puh/9gTHLtUPuev2ONvYEYPMcE0KrH0JdGnPuGXDTzNWtSlx
iqvt8mENcu/NktNBPM/0daWmhJgl6P10uZSv7EMt61sOimKkSKmtpPRNydxbLd1GnivhtlU1+rHc
BYSt4Lgt9Knx+QvhIcbtuE5aKBpmj+dbg8Ed8GS8hLMvm4251wrzV+pM2Nyj4q5E0Iw4yZXusAB0
m4aMjrSTJ7e2lvCakiwcMqHM3n5yGDbmhWk8aQ79qDqMP+Ff0gUM85pwOEQvnXzRsR5vcco9ZTCO
jgMF0rp+q62YJCbCYZ/B9bMgBhI92IVFxNATUzbH9ri36NzJ9LLXInAAhdM6QlVRH600o1cXJAn0
FlH49PKZNCgo4pwKv2phB5W1MNnVC3w/wEttpG31jFC+ACoB6VKSuCJ7Y9Zft+c/f1KDChCUI9ub
Bkv+voiDT7CWHfIzjJrqEHXbIZqLDeJAbU1/tbxXTlne9f4HbWh+cagb4JZzvGlm4xiqJV8YMxHh
WoYoSsL+iuu7v9rCbg+2ZlxDvbvLVq2cSfEYnofkWY1k9fHnD7n2VDqSeklD9dmgPj6VRo5bIZmd
98kqdxxielp2cUoGZxXcGryAt3+tgGTG81cB5BJTrmr0CGxDxaq1cKr/QbpdiQifXYCAKEb4gnqm
kW9mgk0PisNIDF3ZHpzFDBErebiSuzBz8wlbaBBNO9MBbkY8Y+ezpZCHWOUGXdV5oI2GZiXSXjJy
fGhKKKBnsc2ugHgadF4KYramWjvQkF4EGz66e8tGbU8ww4nzSXEtx+SCZ6k//fkijQzD8hE5zZ8/
yslXGTOoz1SrPwQhSMq+abbw28wDopxoV8dRfHAsXdtNeVLts+YDyiwjrWox38tdHvl60r5leLlI
Osuu/fIlari3Z00B/MjQCSlLJGANanQ2NTVFr2zmj7RvjYMdGahlQPYz1zNfxg7DbwYAmfa12M6U
HIQPol/l0AzDNqee5+fo7wDFt5JVLiM4+YCET1kVdmJv0r5oX4HVZkQLpvkZAhcRWX1BJpsIintH
h9i109Hy/9x5Wny1rVaCoTi+qcGI+3OJHhZjGu5b7XVEWHP/88Umj25x1qh+cSiiND0XQVsdRRS5
rSUVT2VbWf9DoPl/Ew1bJqpr3bJM1VYNU/1r2H2VY4aW+6U/MlpME+u4YCitFd5XL2bpvTNbXOTI
cNxO5nuSpAU85LC4qVC9vRKbDRcs8S2xOGWZA54iuwRDEMbxdbLIftCinuaOXgcXsP5fRZeOHE0Q
TkTBEuKnvDlN0UHGYf9qsubep2S8BkpBa7piQq4omJnxDez+9SOj/zM/3eB6kztnKwpaDbBA+l/f
slzZoJsWJHTRFT1dVLNwwbu5Wk8UbaAYOqxwRI6NyvFaCVT5aOUYoZsgvrTszZdYRvhWyDU2evRw
JdkSr2NcSPuiksl9or5478Jl5NGfsw4KUjXltBUL/l4Ymeeo/uzl4GOGk3wmHIE5ZAXUoy7Gi0bh
+BqR2rYPquzVFvJeAc9zwIMSHJQMBSdTq+RAT+CVE1H29K8/kmWN+CcRtS2rKnQm3eJTwab3F4dP
WKpQe3ruZUkjb4ZG0i8zk37HCnV+JS0NemUh0Rkh/XgQAP/DLfjHP/TX306eO/YTBhaKJi/X6x9W
MD13miGOZba3Sf9MpfhjNPVdnyWOW80JXGRF2quMVMmhYAgLmlcfP/XUbtfwJpvt//6DoEEBrEdx
bJ4KsuL/8aWwDEpgYJk4B2r+MzYQHznRCVDKDNq6gxmB1bb0udsWlfr/OB3i/8PgByyf//Dp/zdn
8hMWtv4//0P8xZi8/KW/G5NV9W/IY0zH5sbATMMd+n98yYr5t+Xq6DJ8C03jSrEp5hido3//N935
m8ldpNPt0v8eGcES8uf/sP5mqTYVsI6/EpOl9b9yJWPy/WfnAYov3cR3APPEgKqrqOpf7pVyDq25
r8t+DZCYWJ6gznchs6MxSUwOssidi8ShTakO+4UPa2UpuE5zAJdG+p1oCY5UBslP7Z6JdkGb2Ez1
51gk5nHo+jfGQ0TBm/Oyo832tiPMeQWAtz03TEqjkf08l0rIbzktgdQ2i4vKz2cEpDgobg15b8/0
mNs2flaQoayyylHxSacQ1sYYAGxFIz8CTbPzLbCyNL0Hwrx5BfU0HAwcdVDjIUbl4Ba8fMJww7GU
vw/RmNHsJG8zMTxZMvySSibsDhUh5zTkORPn0WCfTc6vNhtR61UVKaXKPeWYz6BsQsZmi8PEICaV
wxcR5Dc9pZhd0JJxCpVFZaepq1Beiayl/a7AXVUVNEd8t2cICBOtbrhFS2+7RllwigFXhKFRETo+
RQuNOVjhunoyrID1q32n9f2TytNvhArfNDW8SsCQcKJtXixMx+KkYtToIC+S532onOJh9ZizU9t+
CZPiUTbWDhrHt9bSKIei6qdpS2lUj3RpOA7RP1YnAg5iiDxI1t+Iq7zXadlyhRBQhtX3iIEzo4eg
K2cyHPnGMdbWUEFpQAU9WwwigZHRY+RQZoi7rXcXVZ8eXR76Q/nCRKFeIT++9HbxjFdljXX5PVkY
bwb1L6R14Px0bjxU3kwhc+lDBLO57bPyqYzjfUyhSFRTlJPqrv8yCsU8VZK0h2f5RCSR4zcTWHZn
pBNvm5KCDpEJbQdDFUF9u8kMFRlRkGJBDgQhzLm5qSvCfOBD7AcMCVs1XxwosS65EVZh2tdB5lsQ
HyqpezbmqX3R6/Z9BpxvGfUtZgiVhgvoi8GJXKdrq+fIm6ogWCd7UFZBkyHX57BkYYEU+SgRveDk
btszFptI9UDAQFUaOwaQkrJ5cCQkMMpoY5+O4HcQOw0O9x6peMREFhIkTujyrRAWcc5L0n271ge2
Kg6GpavFBFqYoIEd7LbUsvU6QHxFyDDoUiIwVlnTk6StnGISIBGVpZXfjUQKpKm8qOXB7XLuZGRs
f9gJ6U2BxEipkzU/z1vHN4sRHqFq3mHVQ4kkq5JgEhAkQjzIcyw3MRBXYCfhJW/BwCUh41wtpGdj
ZMRDZPLOnIeAo2b6K7LMW0IbDchN9GNjENoOSX3Js0kGGUSc5qwwFKq1cqMJHQEoByPaoEqPaGlE
2scNEekc8rRy9BO9U9Ym3+It4kAjdhAjmiEjXBnhC2Fi71Wigp9jAp3GCjCrsPObsEdMlJJNV6BY
sKLxgaryp3dKGUZlg9/JBuLLVbvyjVwTEXzaFhUcpzxCGVTz19Qs85clW9CuXB4FglXG9CKraAo0
SYv8QrW2aVirG5ZyojEyQvhanWSVCR3NG3Z3xNqdyqk6xX2qkrOpiIlcTYtoSLP56qwFfImDkmhE
eOQDoGwrQqceM0JmFq5RHPN+gMDep9SMPCjb0E6batwopRa5QqOPBYEs3dhIypDO6OnALFwcNTVn
movHv5f6izbDWJ+01oZhk5IiH2FTcVqTZgJxOE4gTlTQpMZWFaGUp8pERj+xiOrTtMefY7jZlD8l
oddaSccqoPLxx0W4ajtu2UqhFYvEeTU03Eqxnpm4vwmcwQzv2kVPnGXOQJjreXaYeazKyXEpvIAz
4/khsrixaetjg4F+eM4Vlv1hOkZBfhbDBwkXKGYgyZeYmYlHFrdMidVdFiyYpQh4WqnZdzHF0aVq
bFJsYQeCMgDUGTCcW7eyvC/oBe97flkV1jGD5Y5GTeDqcvyeVE3PRO42z4R9hOkW+p+zLQ3xTdzx
MSt5JunW6W4uaLo0iHi0guALGZXwNbg54V1NEoJhZFZzjZCXyupJnqlfm7omw1hBh8I4r+lyTFWi
ANMcI/pKpzNzoStpxMHC0NBWMAIFjQoR+NpWU+C5omujUUAq0TziA1YG5OrYAGRoi7U4o2TSViJS
LzD2j6T7HcdZZoyOqto1i3kBjOEuYld1bbSybi9V+4r/HQeb4GqrqHxCtC+RbJ/ou/0QmpMlceoG
Avqrwk9fhaXNthtGF5tAhBns9QqcrLqxAmtnyLkF9kb5KabJ8ORBI8Yo5V7KZxOtjRWx8EcwpJsu
2VRyfImTgGRBO0fOQyDIKtK1ddbJOK1CsgUNASq+tseviPdfB2RtjyFjxSTs/TjLZW8w4u+WtqTa
kPNamxFH+VRfK6rsjbAdVnlXTqt8ztOtXsbPjTp7yEiaFZO2cqWkYsZ6UqarKNZ/5ZFFxkCrm2ue
unVp1Z8zXTpy5+KNCM3PsFVMegLZ0rgy10Er4TbB/N5rkkzalSyQW+aFW6Ochk6NLLIOF3drwFIy
hWcTtsGhHl51tdFvs/1gqXWQffC70p7UR8jWJL+aRgTINCTkmgaxq3D7moLVuEEOtIlylgPCQlw1
DTJQXzUqoWyy1k4wkBmQCWIMKM1cmPZgYdv5tzqlJ6kh7zxViV61CPRtWYRwvCLyqIi0rIGpCJPO
X4tdjzyPcMLjT3R9A6pxXcLtY9IpVjaeZabwDAiy1t5zXiIxUFae66T5iaGRImTthlWgY4dJAwZN
PYF55JiARQrho9thsYZxmYJvVBLnp2O+5uZZDxWrjr9aMk6KnjNFLcrmGs/VPgo0FxU7JVpTfnex
gfqjLqxV3g5f+YBGW5qqxI948mt5/JErw9l2WKovoDi4dZH+rfTQItITnVaQlvJGTzPo96PgAZrP
Yd2QIpyq2XYWqBF0m7CgDkT/KWmLJQpPw24Ksg01G4xGqMxuXdT5IQqNSwkHH70VXK1sAiSRWK90
F+vdLBsR78xh/tUYjCRzV1K6a5Qnn0LiQ32ZHGJk0DO5s4rCMFYTlDjth+XUPz2NA+i2jAf6kCUC
YCVKs0bZoJD4UlEOk+vZRuQuSETZAiPEjEOcizE0ndeqQUf2DKaBKgSGC82YtvvwLZPoSC4ATfHA
+D2jbcAZdcag+qDrRVwUABWa5DMpUVXDljYRCSkqEkvYozTnUy2Yg+MgLjzTulVpS/Q3+41jYMAH
royxD318LK8Ux7rpWJHWdvMFNWbAbBv0PMMvgXOfJBJAtI/Rfk3N5aO9UOYmsg6F+aPqnlv9FE3f
2BkMtPPp9SvRv5L0047ehvo6I4nDJwfpbtMq65wdqcXZZyTGSq8+e8qcgvwoUjTK8KWE1Q37e0h/
KnU3KJcFV+astcxXoF32HMbpmY1GxIN+HLvhIKfcOMw5ijpe0kyJKbauc2RvJKaNRViRW3Gvg2TV
yvMOnOsJCdC5IVjCouMdiX4zOG+LzIfmZmJ6Mj9DDEjmIw7XBV3kChzMkhbSheuQXAkMJRNgw972
DdwZbQXyOflssahRm7g9CYwx1DaZLoGpfGg9SOoNjPQEj+qgfEggNZ3m5pAxpcbUXcWXLZ/A2W8r
5VLdB4142Ha8di0aluqCQhabduHiWPJbNN5W9sh7skMzPK8cT5yMOODXnngNQifXphTduVJ+OyRu
HopTl0poTdu1PzvbWiVOl75Vt0sEO/OyPcRo0B9WZ69phXi29QZjGr8rGr/Mr8rfCD4o19V7zNxD
M2vPIfUd66tOeZPmncsPO2RSvy3IUiONd5e38y6eKSoo8iKUsDZI3VxWEHdOK1O6xhgctOmpugMd
bK/6b5qNVQ/m102+S3TTKqrWYYMYNsRKxdADxmLqYlfJiaGa8NT4pQXVNl0ZjBt3ZRCteiZl8oPW
ulItVZ+mHHHq1M6Kr2xdRxJggg8Tnjk+CB4CVMObRhCvsSqJ42i8goCa5Mjs/k2dPFR/g+Q5AaOT
kym2U0whx4SLGSiuVOlTITtHPsuE3ah7XCtV4yfkCB8ExpYi2fWs2Y1nZ7YvoUVHUli89ClF5Kmn
+qRaaSWijQmRoH4jkqiAMjmdtBn1r/VcJPtsOFZ8Tnq+7yum726Y8+GvDeSdsYv9oR0PMc3g8TX7
XALJfLt/GOUzSyuC74hQLUg3YqvV2xIMIDuDa94CsU8jiBjNV9hykqX1u84F0kROem4++/Z8kdM9
nGvigkN1U7NNEwVQ/YQxfohf9LiIV0laj0tWqsRJ0dPmLLEGjBDfqR9bImfmtQp7dPbmyKvN+0zi
r+GNMFsMcWRo8qnubVzbT+m1v5DdUL+zsMYwfthwW6wQa9xiLBIhGA37QKiRYWyrheDnM0FyCHZB
LUbznURdtMezz3IdMcsG/cun5eo3MnGGilHTtNbJh3FOVrVtgKtYGxMtQn5oFuuAKwx/SnbF5E1i
bwT7pHfYpzE7IbDZy7gldc4v1bzNqu+h+Eneywv0pbxyZQKorpO+0h+GutbyZ54RT6q3pI4bupcH
p3Ri0TlaA3P+JxnkNb8Mu44rVHRt+6r5EsqGdOCp+CnZsVk77FucPml0bkX+e+B6Tcurmpu3VAc2
qe6560R71MnqDeatSJ9UZZOqmONW7dUEZ07uwUfT0DfgbORz//GIRu0b9xkzlCzZjX4ALTMEOXoI
8muWx6tJ9yVeDSPOeWfZGxC/2IJBfSfjE5x62rucmgQhJQjSrs3g2sYBGS7DYYAJGf/kG1r8zsX4
juO1wHWzR8LKfCAA0uZzpm0llxI+rz1LcU2SbbW7vXxlgX8PAw9foG3QLl0Xn0F4MhSXyWUh72zw
D98ic53sXdQIRtZQVheN/zUdz/B8QEJ+g6Or7DUU2dACHYnuzsN/0BA3hP4rXqf2dpT2k40pC6n6
J8+5RjIyEJlmr+UXcrjneovnEPISGGJzJHp7DZM5nkgFuvTCj2uMc+v8u83utrEHAaZGl1o5Tr1b
5Vei4EoH1/eqou55o3US/2btKF5wdYa1Ly/5mxxksJPsKgLuOh4LdIyupLkdywtXH9pTczTzc4tb
73NSNzRl04YQ3WSlsLiPzc1wNqLFbOTHDuS0zKfIcAzME+vizFvj2hK9JhmeomKu94eRuuRodseh
2BTlAdIkYZwbOAwawJceoP0K42Abe7JD2/cWWz7g9yrdtNo1422HbpbvHZsazc8+uXAC1hjOPh+N
sCfuIYZ025UmP+83c7NFrUd1a0pEOqFDeSp5xVNwnkh+YCBtRR5iXtQQVrONWCzyDdQloe1nB1bo
i0PY4yL2PmLttxkcbQrhOYXLPN9ODoN0V1iro/jO/VMhu+mkawqxdxyfHO0FJCju2zEm/T20d80L
yktJdTVx1NWNzH4QMbz00HJiWgq6IzsEDyl9CEGGGeHTzh6tfv0um2fxUWlEXb6I1MOo1ov1sIFu
IgMqh0fHiLbygwKwAvwsZmAArWnoAUNECfMK36NmsmKylqHBc/PANbZag791lT5Z0aVP1mbu01kj
lozKBGG1n0EskoBR7wXFle5G5FuR2sHep295NCb1UBluTydAp2m0BnTNujZ8qL9NiicsMRDOehJ7
LtHFUdY1TS1KXjzkax4pKgnU9JwT0P8xFcucn3YCMv9UA64uvL5e004SEnLGVQtklgoXY1pOCbiF
rE4yDmh2lVCNo0y8N5oOpMDSZWw9qqJG2bFzMzNXzB/yApIesZDPx5sRLG2vfHbd6JZE11qGjLjJ
tM1AxJlebFh4p3TXXoW6g3ZEvoF5ngwiWNYa+icv4U2j76VMkV6r2SuDiypvrfEwS/soPCT6777Z
dRoZCNvJwE3pNsoth6Gn3KjQKXZdOB6xDsB7sfOspfzChQ4ytwme2HvAu6TY+9DCoTd3R+QgkWu1
e1kGyntg85XY/jC7Bqeh/6ywVKS7JHKl5Ni8JuIITRzzRw9M1b6I10C+uS1hQdBn5l0Oy9ErivNy
rDSJZULS1G6oA3rU6FidpJOs7KRuX08snxsteUws3oThcEr65lEssVoVxBRkvpmcpQgUiTe+mvaB
MAPlmc9irHeE+lnJQ5kQufi4yXlDiBLD/qvIViT8cQtkyETFltVac8jQfi7ELqC/VRNEsVEDjx2b
3XvoH4oEUP6kZ5Sbfo8sed52tT/auAFWBb8C6SoodVwa+GAwomQnZqo0UEpfnTetgWDMxZU2WvCg
3IZGjv4AGfxFy0+bOfev0+9FaekQQU9dv2bpQY2h0P/K1uMxfaYLw+rEc8NGyxNChaAo3zBt1/lw
DidysO5UsYRCPUnh0eDf6EV0SJqMLRLqsXs1w91XbXPYXPeXCLIX8JJVS5c7EpcUtrJxMe1jSeLV
hxw+odZuYGlUD730leYp4peLy6w9VOMc0m5g8aJz6k3ansE37RjKtW+lAi+xNZ0z5RW1CYZeNmgT
ma7sxv2lZB/4FbISV7+AMhTKrjuVvv5BeQJyWEGA2R25vMG+JsXQOCYz9pZtqJ1yDo/qTpfAxoPj
PurlgeiHSIc/Sj+HllZ4RBit8CmnXqI8SSXsCL8qQGdsjOkVM5jW7icM4qZPgx1jY0Ufy1nPhscn
ymAc4LaGyf9PCVUvajPLzUqETC4g7mabzV6UfWBmzfk29hNYJ6PLzhl/JvFKQrupMFl8MZyTBgxO
w1ftMY4lqZcokXbf5cDLtvq0il906F6EfCDtyNBsvFHZ8l28mOzODs1oVEFaC+4EpBW+c4lm1nK9
S1zq/A1EYmf1BX3leOxdMbjcbvU3ReeoEHQbd2DIM/0r55kZlD2lo0PbDHcc0DtQNlqN2RYCiH6R
dZe8W5BWRvpM5in3uN3c489p4vPh2t2DXXfHUYpncXiJ3vhhZBajOEP6+AnKmUqQ2XDGZPUhv9B4
3tsojTjz4dYLLtXZ+kalnt2DeD3S/TRcLL6pOz0yxi0stWdKRg4ZxaYsk2UDGYHnFAcJuNNojZwE
7wpryKzAbROOH/bpziJ8tEDCmJE3a4MyQXG3DgBmkh+F2qxrMauktboDpODxiUWQrTrnptHvyhVm
4gTJnPK0ZLm/qkmzCzHNocNbdc7SF27mXWmYniRhvKG3jhxv13AEJhLk5HSr8k0bMDnuCNrm4jm6
dx9Hn0jaN1jkWeapJ6an8cuk7GfhUzzl9kalqi3XnONYMTJgdKnPMVzFevWWxPfkPbBdDoI49nlx
Q77cmaDNqbD5RDB1mLpvROlOg/rd8SyS8VSoO2wgNrIPh7UGFojbVP5YX/rq5DzN9vKSbMglKkLt
6xDqpDs0nOeBTfVPFqJg+o3GrG4t9XcnnA3q7cNojG7VPRQc8S8kRzhjy73GoneO83k7EPw71eaK
lL2p9Ab9Yk939N+RFNzm5r1mPCGfEu4onC/IH2ik9IuHb63nePvpQ9G9qlpkAwBKc85siQX4xGCW
EabZDu764oxICF/q0T7W5yDimcW6GxKVS8xwhSV1fE9kl2KOILJJ+eqc8zBYz9XcHxiHrgKZMvJS
p8eKQsP0JgrVGAUeIZk3jSiEQY7dp/gclEvaqdh3xGSPgeLi2zoY4DNiPB5Fv+um5BhWyUVBGdMb
3dEYgf2QUdIlgDqYXWW4CoMMvP46o3XJwd8vzguqjOsz3uVWWLvRcaGltrt2Ij5mcW3lM4YUKkpE
wjy5QpSeNk4KqU/dbyRMtZ+O99aRF4hCcI+z7GVS6YQZhvTmRO8g/0gsnxzpKIcU25Tdtcl8gWkH
MIVA5mEiPWzVpr2xH1tzp6KCOiPOPZXzII6VTkUzqLJEzotaEhuR/FZLzfKdUvo0fxb2FCGm7Qqy
A8cm1G1WPP6Udnbo6+5aIDOQkujRTma+npSkXufTR6izqYtcPiTYTGcWnqILWXGqj7RlNMNaSBVL
ckVF/5I2/1L+mNkBmqYiaY8kLtXtHM3kpDj97DN28mjwYakwaVVqyC/WxVQy44l/9QbuJGEkD2Gm
hqclEXsJPB1dzZ5MFae89LtOKgJ8oQGRllV2p7Z7MzRytTriUYtZW6t0JpH3kKbqWFd8lsoZof6G
OpH4giiX/E6AGdDnROPIw7S1zR1ygUyai4HCeNkEJIIfknmIxTJfETgDPgETWG+m+IquQY8x0AIE
wzrWEAsFVQbMHXfnmGNu/B4yEodRVC1Dsu53VPxEdWyARlRiV8shWLY27ZFGPFK0UmWL8Ah7Ibw2
AzFWZf2CDKwhKQ5hMqYh89JhnZLnCGhWghHdYngiwoB4htR+EMIFMCJH+xtRIukWFSxiZX0jG0AN
cBTWzt0anB1DhImzNVgN3TKpuqJXJ2ogEjA84pw4IQBqSfnGk7mH3/WqQD9YTRKqFKwJg+uYjA2w
zSVMcORnjIqU352hM10i98t5LzXjO2vh4JLzqq3JgU2OjkbfW2Iwt3JKWqA5/Fw90D4UYfxKcyJe
atruDG3KjznW2UKcsGe2S2RKpXbbquxvRJxh4QiQ96cMXXGketFSr2nqF1aybbYElHQgPpHHmCsT
+cRKSehn5xEW5rxLgn1Pr9puMj/FvahoxSPGxz7YOpmXEyk9NkY97gCAAROUmqoguaYBGmSLrCbu
kx2DZmnZZtG+Mhv2c4nbebBfBiKaGIDxmFWd8T7YhLBp8pccU01MoK7KQtqJduAYZMzsoB0un3RR
EhKGubJM5RFeTQnmbT4Kag2sd4G6EPfI2MHDIh9sA9xJD9DAD9rx2RABveFs+knRlbGZin1iW6ov
FADuoZX9iJSsZCyY2UptIr/Ha+TXBZb6DGCum9uSQeRWi9IcNXqrBJxklDfLNmxXZgDjEwY3tSO2
kVZ1mzbFSjuMR2N579ZYf8wZtBh8oWvU9Bw+2OYAAr1YnfE0ZpofOmz2YFPQmSbgFtrKVSNLPQf2
9LsjmWd0BLg3i6myORBVi5eesQIfVoBSQWL+MLGgmBFMBWPOPhrpoRZiyyL324zrHYncHOyKCtWV
w8qu9JzAUE4zbSAJawqfx5oyuU4ueqb2DMtBCDM69/QGLaEzwhWgK+2nA8rVdLqMPU0mzPbWwMYd
p5a91W5KnL5IuXlJsUNtAsA6fjDxkvp69DQn2QF+yw54Sb6mJN4MBtRYhK5/Jw0WkzhbzfibiADS
EXVALR0+spkYdMsiNgc6pZ9L2ZsZ0yhgpB9M5kurenqMSkKMlPqlYCWJGOivxECriadwZfZp5kYq
3WLLsn2tuwapXnlRtPSBrPiAZYzB/DS9Bhi8pCp7C5Y0kxrpPxsglbVzws8YUI81tduP3EJmrcZ0
zUH62IL+jkK4h4Dl1ddNsc5KCouIHHdgRj4zTww+TIYiHGzGEhupKk1Fhnb9mCeCY2V7JePAkLTF
1A4Wh9J1SZQ2bFZVkD1JxR6omsNlDkzasUP+MrdEHoUT3OsCeyERkAoEOT8hogjkMgnXE40jS5HP
GEs4KkE2dnXIvGCNPAJiODbXU+vGkfokOdJHS/GKDUMOKAm6WNsLnA8rQ+gvqJ8ug6a8R233aVjZ
PpGbrTFSD2W6h01irdk6nHCZSa32Wht0gOtIg0uzQHFHO9mQc6KBdFuYKh8Y5aAXcFgYkuZaEwCC
Pbx1k7J8RML4+bTl/EOpJ6ZUyjs8zpCjOazFpBSvo1iyrcjpyXsdGxaFWhrSnpIFh22zIL1w6o3t
eAvAj7pK5SQUS8+xnKcoyNs3tpDZk7TiC3zNI1Qrad/Vp6iFZEd0EI3rDMecKTNt1g3sn7YT7RQA
MisnA6zi9PkRm4nlOdNHR7CUB4mFFpxB/iZGK9ews0s3S65WKGI3ms4XqSnGluFtgUTTK4b6ewqG
lpW75wydPDGHvA1T+G0JPDTMTxS3UmnsDnqI9NwyVzDkvrMI/gZDbTeL0m6n6OFLrQhlB2+QbhB5
pW4iRsJD8Vhn/QXkUuKKiJ0Udyh9dNs4Okb5PQ7Bri4QPqlA6nCP9mcra7pNzuOj61G9I4yDrmld
XZUcwJKquqrKLyWIQ9qEBaedrgss7l/yt6Z2bRXKFia2iyGaw8dMHhgOsm0fRAYC8wisY4Dahedr
0q+VGhAKl5kfQS7dek3btHX5GobzLyQVKgMWBhboqmwyBifSXNdomsf1zJiHQC3MIy1Tjyp9Qj1D
i0QgaOod65OcTJ3wg4G23uRjMpVXdstxg6H7MZWtn8EIUCHwTqDnWIwDMRZjKlKMASflUNLq0kj+
Ib3WNW2MECFjqbZUv4aIPCsLIkSFuMhrChrVzTR49txwZGro5QJjZIS+pH8GsemVOV6pqs9fUkvW
tqpRP+tVH/qjRJRWXLBPVt9yLuD7zNQKaAZf9Vono9tkVKIkMVK0Fq9h5hwrtrStkdckNQ/5gOpB
tpZ6jblN7LjJbAEQA+lbSXhj7APAl99BmN7najxaePLIjoowXbc4vaLmoFg6gI65+y/m3iRJbmSN
rt6KTHM8c7QOyEyTjL7JyL7jBEYmSfStA3AAu/nX8m9MB8FnelUsqco0kWmSxqZYGRkBOL7m3nOX
RW9HOHEsdw6T5pzFi+1GX/LyOzlxRT4Wh6h5iVUVH4ymGTdWXqMMNF5lxsxSWCUIMWzUNy1MwxVq
Gn9HSJC7Ssn/6xn9ReO+CoiP1wuSutIaXUnJco6sMpI7vzm9V6x1UhLIDSxFEGJmCfurT99rGWay
GWfuXTtbdFKRTxIprqRIk8wZxO+BCcG2GqPvtU26rxfZULqxOmwg3+0Ng6YGcrsZYQajWrK74D70
+3sZRCS7Ne/OlJtQEAY6Syd882vv0nTQdkSKQD14IU1+3rZd9819gLpDJ5Oo1zl2DdaHd76cmJEC
8pwxMnqeSHFJ7W2XDNBh7D4yp+RVhHJvp6z/VGMOe+k2mwl6Wmi3L8OosN6XH4Cp77QXn5EmfW+M
juRDhv3lqSuZxjYOk5LIHV67vkq2qA9uxqh5tzEZr+bMAqXjvRNJhJ6HpWnD+Bb9GQFacSg3AJ/z
lZFG2ymB7xUtsbIybryV5O1S3HppC32hc2zSD4nAtknspBJOud8xkNXxh57fzXQAVBIi9qqzV0iC
lVU8RPDm6dtc9v+dgPyxUAbc5RFfEZQMNWJVoKckBYtwtoHKFap2S9WOsd2Y5+e5Hc/ZGHTw42ie
08RBGw3cOLF6lrT1qSQY5WawTYHeDNZ4bz/107ArZg+QHw443vjmCbfHC7DDY2zRsnUOy6LCAiK8
yW38v36JgdMx6jd/BC+FtIoLogARGk0PYURGQe336yX2Bh2gf2qaPGTRMm2MimEQMGBnpTXNREAy
uzfaO9ss10OappdBBTyrYqK4DdYwrj0dB0yXZ1/nEMjkYjB0vD3WIsxPPBnWqh0/u0aGO2TAJXun
gC1NUauTu3Br0DbJDemBP7xClUcY6geztIy9Aacdm2WwtmGVYu09CG9wt8Ik8jws2hZtHu91Q9DD
zond9jSNC/GtDc9kezV3ngcKorMhbJFf2Z9uQoSG9GdjehJjc8iElCeQgKRggfgzVL1xILIIQ5d7
D2gaffgteZ9MWKPhK8JDuLsqGfdxX1MpaKNbKa+qt7S121Jn8hwR82ygMLh3+rS81UzpSIm8ZIlQ
x6BMEGR5kL7dysWgqgENxdGx6Vm1+d5n2SXRMdcg/NIJH6hJFxK7QUogH/YCd56fYABh640ouGOO
9FVtA3YvRrUf7CZYwUvpjlXPoI3sl/wxDui1UlCmRyRpfY7LsF8jpE9p7Vw41YShboYqjfcRo4xq
CY72nEnvkR1nN8Vgr6+h2Tb8g60P5hTuK/2PiwFoi+FvL2x0nZWFbCqdsxw5sbWBWnEX2mz4WYTv
ZKanu3q5vhuOpbYiWJjzutkowiK42VOaLcveXb9FOQbt1k1YR9I82tsiO+MbgcmYps1NmpFAplQ5
7nJlftG1lV1q1fzswvERgabLucZjKXWLYWsCOKPmxUILmRltVZMn3JUcVpYHu93hX7LRQU0m2s0g
1HSYivGYTSI4lLJF7T835KUG66ifCMP10R7WElNLnoPsxED3tQndnsMqDbdJjRZQRwqueUIwuQmc
0p/1cJbWsI88IAfSKJgI6uYWZbbFUKarDhgsvvoF49vMLKINeAgtcE7DS5uIbg0vANZYRWYt3O8q
RYWRI4WKOfVkER90qvMDkXnoABYJ7tTZCFmbL8aI8IG46BJ94kQ9YoXmvtBEPkDxxtEsyCdWwbh1
67KEBugj4M1DuIUjazQvceSzy/igkMHRlU73FYTcrtHA5XqD7BObcQRpJF9t5AhFi2ZMkat75+PW
P9VR2/EWlYSBZ85pyBWKNbtnf814KS8mtsgBRalkxDvwf9jnqqjWevb5s8R+nkYxPCXluEenT9Wa
I3nhPv4pJ7bnSv60UKTvnW4vCp2u7LT75hnBW0AgCephf0JXbT8P+KfxJW4zXe5qR8iTO0ZHzkgH
WXVy5E1EX9BU/g1en+e2JJkRAdZdj0hARCl6kk6/tzhzNhYE1JvCkd0qBDcMTn+F1qi6UW12HsJs
Ah7POs+x559gkgLAUWPGvJHCCefQzzikRZw49LaROjiJ8eYoJ6WWLtINgQObGdjWTSOdAogo+v8B
vHPX6uiQ1Ed7QZraXkUIMTVxmzEQS0YmDaVzrGuWebmOmn1C6R57clgVvOAQoOJd6qBPkrL9VJjw
Kcts5hzpSIEfA+PK0n5pZAQJ5KWDIYudtmAEEinrGBhMmiNtBDsjlCca5BYbz0k6yQRGrBj3XcCG
JB1N+iMzZrejGof0Fra8VtKxQkcq3GXIN9hae0E13PnRyAqFxWrrcGkFAODLkkCdyc3fVJjvyUBO
RZ+u80JjQTXYEARDfj8bKM+S1n3zmFVQank4maFukhjEUhg0XqfCfeJ9dcXyplVwjypM14LMQnJp
8oPa6IY8NyOcaFZCdRfocLrLd0WhtqEodo5kbjrlCTw3hocIVwBkVdRpDPt9xC/YhM9502yb3oYI
gmLS0GGzbwz8mX7nbh1DcvUhPctKNN3Kiw8doz3JenD2+2bvNiDpyHefN17hg9kKfQvBX4DOWM0A
CFs0KBq8oNBls+mauWFtSP66N87HMvrRq6h45WG2M5vRv5HgXNAeCnj19KmkUbr7nBQA/pyuNPW4
ZqV+IEnpuUzm6CHwB1IR2AJjPolY4Kk3nvvRMwkl21DSZGCcC6Jwh1+AjDjIEzc52Y9cDOPMLoM0
DCHCfFcrDgnixklHH8qnsdpiQyjvZW1wtSPwNGT/HrR5xnI9ijeYldljQ/QAhqPedMy8PEPkSBuH
wXtOu3aTauYFYeug8K+RwGEcoDa0EPlAZTYcOHzE19GOxh8JWerrqjW+xj2XqRhq+Ny288JxACQF
Tpwp7A20DXPlVwFKAnPnFspDLsJTIkwoHNyWCyMBVjpI/ZguUbtE3T/WDY16l4wno1YA/BHUlTlY
hYSXkmMX2isil7tqmjk8i8dWhg7jR8Sr7jS+ycKcdqwOxIsxCO/WWSD+SQK/zbOL6UzK6A1Eb+we
BmJg3MrqkPtsFWKc8mhRw3B7dTr9Xwur/H/R7WUSvfK/z6G8y78Sot2q+f///yIMXhQvDP2///f/
ai7/7MdX1fFL/1+u8LBmLnGKwvF9nGD6x/I33r88k6RJjkPX/mXt+o/fS/5LBK4lpGU6tAnX8Mp/
O75s91+wtEjV84QX2LYbOP9HOZRLksx/bIpSmHx3+N7CcYRwLen8ZlOs3KKZu2A5AirWVZn7MVkV
iLlIj/RNPLUHkAWttJ8dsZWlBI9ZoMnOPW8ne+cNGhOhG/qpdebdrKMfasHC/eH9vP/1Sv5L2Rf3
VVJ2anm7/vwCycgMLOBw4KkCy3MgIPD3f/BRpjoiYjCxAa16FM4pQuu9LP16nwozP/ILzi3L8EHV
TT5JjwrOUvqpyrx/SpqC6iNBeSVpfXEATc6xwIoMQN2xkI2qn3//Sl0+yD++lbxAIQPL8lyyxvjs
vOUn+cMrzcXyCbqE1czBWH9UGJzmeBpvqW3ULm571JpR+0DTR1JD53tvcyjck5ogKzsazBRqa2hj
MTTlGY4FH0v54OaI3vWMQgYN/Jc20nur/gDmZT1Iz1WPMHSeI2b0J7P3Ub2khUp2XTB9axjMM98J
D6qJLW8XAtpa24bq73z1LjgMn8cm7bZSYP9wqMHD3jO2jR0xGaXHIOEcMVNC3grQQuA7apQ/jY4m
GSw4QtUSW96N4cz6yUj7JTlnRmoTtA9dn/abv38/zT8zAIh64iL3bY9bBmE6jedvn/xsWGiuQfai
bjfuULhAZMvqaR1UiEUyUmGwqgWHtAlZxJXmmcfw84SAe5+aZg5A2pseJCiZf3hNf/2MTRs/r+17
jrCXW+fPn3GTtSYKfZCPduOM97o1RmDr82sN5PCiO4Hac1wT9eE9Dln9c24yuWrzYfpSVOKt6ulo
//7lLHG0v11yDkdNIF1BVhQUhSWx7Q+XXFsmCvJrquiBRb2RXRzfFl6qt9pkhUBh/gGDaL63u0Jg
5wIcf1M7pBMlY+kcCPWrPyx/ME823PNjAfG0csWHrxFPO2mFUK2vPsPa8U4dloGVH5HmXcwIOE0r
iw/9AHTOZOlyo2uVn0o7S349TD7H/xb9qP5XN/5f32rftNl+cFNJDqBruOgffrayaa2sGeklVFO/
On5rrYmVp0eJo2/VLMhxGgeyLPrpxYeToY3sBNTL2pZ2J1ck57Xrv3+rf/PFcjES9spMwCKFDAqA
/9vFGECwrlg08v2DgoSfeDA3Fvfo/ZSJ4t4x0/uAycE/ePr/cvaZJAxIooqt5Q4I+KD//PFOhFSm
HDbVDePCF8PNOEzsJkJpv2jGuwl91Bg6BO4lmDCHsBye+pmYkMKyE3B5724O7y1fpP+NY74DUgoP
sbkEY3nwg//+3fktKpTHFO8tNwQsLB+ksR0sb98fPyyWJdBtGXZPrv0WZYl504ymfWuaw4cqIRCx
iDAUPVhtvzjo/Ub2TY+e7lD19j1sypTkG0UiXT9bb8Rj8t+7WHs2mc8dpYiE6PH1XoiXQa3ajxzx
6th2QXY31uNrMAp1cQvkf1NnVm+T04z/cJd5zu8fvsm95XrSclwek8tD+88/XaKtZMxs8sLzNgsO
hiV3mjb1Pu+UccIAq2+aST6HhVU+QaiJzr4RRkgM6x8CjPrD8ndjnVRPESOeE76smNRdqnod1wRn
tl1zL8IJ3ZyNmRX4TT9Z6VkOs1zHZjhvgSQcjWTwH2hw/A1Nz3sYVOXe8NIvOtTqefDlbs7GEw6m
8SVgVLRNzyzU1KaQU7B3sKPdeBbhKSGh7MdGygUYbV9oOSR1pVVtbQuVGQv5bL+wTa9PrgylA7oe
IsvC6lxBCrtBZ2Aehr60nwv31oQ085Jr5GLCjm8rjF44TjjjsHZBjiYb4UaZGmOe0gMyMM2TqV7w
tVaMbmBs3Sc1+c++UYIFJA8Z82pgvwnRbIYM7Vq9EB05Nee7NKwPo+lZ+xrD+ZqToLrUvagu0prO
jH448YZBbOdJEdCSju0+dUcYnRrgfASGGTusxkDANz9YDkv+LiFOzPIOhvajRRBH5Ih92wsOxKRm
cVaxjV3XRB0cfPqVTe85jPsGKnYfLsYWTlV1GZcvLszMwMcd2FmMDViVifMUFeh/TaaNx641rL1j
OOgMulCf6smCig3owlqQF0HpQbwlBfqGGX9wd/3SzGOw5GcgwmzQu6cByqcaKjJF2bF0v0dZ9KWy
OoKcYAKdCg/NEpsNjQ6GTnAgL/vVavs71UcotC1OAMu17Ns4DJk1190665wfFUOzj96PCMiYu+hc
McxORWWcojqf+bz5VTWpVVb2FcTTD6WDAoMdSMhfB4wLq2MVJLIlHBGBvluhitKuBTuvMd8jWjLc
x+380Dmdw0fe0JvDE0PcHNiotSy9lZhocH3l39slUdNn3lyXOfw+LvS8coq7AFV+GNoHa26GD8eh
arGDDr+0UM0p7Yf63CTTtxoC1/eCLjTPjNvrjcC+O3qElh1XFTwTWtjdyCXcmTVr8Gsh5EgG6QbD
aQSd2oXCY77gUC6ABEflqvLQtLspsJYovCeQk40kxxXS4IpszkxTVfhdxX0ZwMvE2rjzwOydpXC6
bemU2cFq/XYf+HB/KFY51ZYa7vpPG2nLB8MP0faCRDk0qfROhle/4lNOzz36sm0Fh2pXifk9itv5
2BodXqKcyzcRTETnBgStHUQu/5n8qMXknjyK1AiRT7F8mcjzQfQFSCFCxKigBjxdv7foPA+O4oAt
CsjpzoBLAAvIQ0ho0zASlf3D9J36IwPztZptJkLKL9sXniksOF3lba7/qjRbF8VP5R3xrv1ILF+T
ZWBUm0SnhKpX+CP9inDaa8VgW9dsF+k8DdjtifmYd47rZbezJIoKnhLqTY/BjFkknCjIelj1xeCA
+uI5G+ziiRS4yIkw+WSDe7r+BFHfP7Hx2LZL0DMuJBpYT8j7PmMvNLth/FriKQYLa7LOt/pPVlkx
gqZW7a5gu5pgJNIA2/NssSXpnYwZcZT7B2Kc1QZTLD5jxGHwdXdVWXyLSNR9C+rpo4mSg4Pf9L5X
iGtmzGLrgU16rJiANNXMBjyeAWOJ/DJXpdimYYddMxGQyztqzx7KsjLIt7CLMTwFHUOw8JPYXjYL
SS3vZo9ct7oRRIgYXwDQEDFtIjwZdDreZZNMthqWQDiOZC5FOj7DWUbmOdKlw/3TH9dfqSLWr+40
vJvJgVXkfNssCbTOxKjv1+PRZ6Sz7yJlbmJZJltvLoZnuYztbTt7qUUyPHL3fUh3mrYNDIod5NII
VBwGN/hB1R73IyOkaggBBfJFmhXW20Sw+HIXsBrGxxtL8mCyx2+J64yQHQ3nKR6BI4LYxCvMvZI0
aLvsGkZGd33AE8nbzYVxpDUqd1PJfsvIyaaoU+w9oAoI6BjLZGd29Q6yiD6IJPvZFDMSg3QCipSY
yUVUoVpnUfeYGcOroDA6MNW0jlGGZlT5Y/ToNC5C3d5uX0OZfQtxZtVdS6AdQ+AtsI76EPdIrcK6
jZ9MQ27EOGLpqYZnb2QKg3EEPN4pKEITpK89fUkQ2/f6Elb9fasKbnIkNzvoLCSaYsZmyxXjQV16
ntgwGVUvHVfgRT1AeBLdEwk1IHc2ZmqqCxmZCwEl8/dD58Pc7LMPdp0X7fEATjG4CHqGXW3YF1cM
7UPME3UtJ1mhwgbM5bgnotrCTQ1Zex2E2BCDWrunULO78kww/QGM/G165Ibo7xO3nO5nCidWFNUe
+3yw80w/WTduGR/JMiC6wg+Pkezsx5o+Cf6dOWymtNK73s8BoNT7WI4YvIYMYRBftO2Szdqx58Yj
vHAHGJzaAWhW08bJCUP5NPtjepuLHBUpntNlhKVvj2UaK+i2fGGNlq18uUhiNeJhNwpwq3R76FmF
0caYAwb7pUhrf1/YJGCl8PF54mNWcgpwhX0QvUDNhhAeXdISt49ZsWJLFdoDqoGt6ur5yYyTuxZv
IlnqJCpYwTdN8bTyl7dIjZ6N7XXOznET4FnDQx3Z8XxqoiJ7dHu01Y6In1yNJnuGhnIgUronX8ro
tmggb7XLPDbjif7sNyGA8xaddGrWxjqZ7PYsYi9lZ4ag2J343YK2biP3My7b4tLBTZ/t3nlSmsDb
Wk/tw2xEL02JVKIOCvOxRh+wyQoz22Mph4lQ9gScTrIlwqYZqfJcpJ12Vv0iZnsSoG7ad91Oj8o4
Kpd/URdhw4+XWCvFKYvVLuxPWepXb9zQi+xwkVWL56DpiruWmKybylbLaZNGDwXqmjpJbaL0tLnJ
a8TKXvYwC/nUs7NbX7uBIe/JSo3w50661vda8S2oYuZ1X+M+7sdmfi1Ma5cmdIp3sF3m74NPNVXJ
I7UNBW80YUQp65JdDD+6DW98WgYeqGd4DBBUjOzCu/hpUN6F8/BsxkOC7SGO9m4QqHvLvosqVsSM
mS6eRx5ABT4QLwqD+XmxljMxOZtNqLd0u2jzGbg9zio0uP90skud+d1Pm+++NMqt1QZcTQDr0t3g
IYpA4LIeGuT2bcataw6e9TIzR91A1H9hqvpuj8EjwqbyWS1PIwV+rmKzpYLpsRX4X5LE1zeWyLHL
OaF16CM+rn9okgRtwh9mbRazNs8SDoltvnQ9z/yNrRR4zC/YrNBCw7QRM/zeoh+7R7o8vOjG+MVW
Y3OKDR+KA3wJOPQZ6Ya5urt+iZZ0WteJHsj0+nZ9w+PEsqEwee7B0u0uzed/GHb8mZ9GTwdCj7mL
5GVbnNq/z7MszX4g9DVmzpGsl9wJolvI8+FeFVLdQqe8OIM3XDIfviR8z/H+798t8y/fPnCZcfp8
tXklvvytpfRrGeOKX3yXdeevdJ3EOPDQkyZm365qIdq9EzcEVsApOKWAcwhT2jb+LmZPbQVVcB6k
iQnHJxua7gQL7BTTQoIkuECN9Xd//2Ltv3y0gScDZjGB6yN6s35/sSQ2OUOXVuCgIM9iaIfXCJF0
HqvhZEtvOAFdfETBxEqsi4aXMQPyMVv221LlnLNy8eySHslijSKSIxPrg2YXTfDLAmZ2AkLlXH+F
CGc66nr4rhNVPBVK0c8MIXHESrgfrSS11Uf+E6vZ2PrLluPvf0Tzrz9iQPPrBMJhMm2Z/m+TYm2A
cC6InLy5VpQQgrG8IiVGtxXoatNXBDrZy9VqSNWAQDICsrrC9PQPr+L3oaAZLGiywPNdvo005TI1
+sOgIe4jmglHzovukrg5Ix26G9GCSMCw/dD6Oc/r68MBWKl1YzDZhgvTNkd3VKvY95rv84TBc2AY
/Q9XgPn7uGp5YZ7HmMoBtefDLP3zC5uDyTJKTlE4kUV+7grzXFk9ERMaa1wUJU+VmX/2pkXDV8LI
ydvUOfQdOvhiQTMLaVf/8E4xxP/tuLEExBATgqpjM0p17N9uoCiuSraQRPdgecHMjp3yOmMIVtaE
0ssdMUQ2Zk+yhqPER+fXnyKQw5Pqi/5QIs3aTqgkqogBnKjTY2flROvFCkZQ4Pb7mTAt7eblAwpw
8zYAlZ/nLmGDCu8z07kAnVB+zHrQAJGh5nsvrH4kysNfPfpPqmnVXVdEpCIt7ZP3ZYjG6pJWRAFl
1wqBiIJ9wxKTtt30LmmcpfvrnXFttPyB4AbtcnvMUfzt13DpV02c+GayQy/WPsgu+OC9fcw7xrJg
8TW95smHVXUjksR5zrzg7jppaImmebD8d7H5Nd2eS1KUaqM2nxEFkovUaQrV5TWOpvutHVHq2W5n
vyRldl/VbNPChTAf+gNG0waZjnIuiG7hvFt01f/uRYfYPlC0uTeSToN4QAyiQYu2YYUkQK37BKx+
7cnxEwONoiv7oYcB+UiJQtEOigSlXtbdgZGl1w7EIZ/76jChBnnjTXfov5JMkICxDE2EEewHP7SO
nsV5Ybr0FCCc3HVC4NTJ74L60R7Cn3moum3shtWhNDCS60A0jyIXjPkHHFBOKONt7pgh2cXpR0Nb
9KOziRLLJGb/CQw06auLFlgXt23QPnp5M311JrQElKbBWwgAaRW1xfisg1YROlh2D1Oxtkd6Ypvx
/caO2uk9muDQWiOiF4GcYdUv19A0RosyjZrc9Mtnoty+g0Nq9nEmmBZxf1sU/lQMfbvJlyKol3rZ
hOuzPQXdraP8k53HzUlGsO+M8V52+XhG492x4wnac0fC6ZpbblwhCFwFSwGQZbJ4ZhH067KRhsCY
X9ovyxz83HiLQ9Eb1z6Zll+yKqEiMz+D2qy5XR1xHitdYA209bFNRuShfHgHB2FdSULxrfAmfXDa
9FK6ClQcw56WOGQAQngqGllxqcT2NrA6ZDMVA+2V07SfjfCtlwHn0OV//q4rFtFuqnDaBkFwr6aB
BnEY5SvEe24Mi8QxDDv76zcRhoU+SFcdF+r0gDBGIxevfniGLcFVJxESEvvx2rlrmt5F59ViT5/B
GwL737Yid7ZAx78G1ozRD7PFLrQH8u3AwR9iMIo3c+/Od22BZPLX4TpXfrJBqvqWEYsAbS4+oO+L
zgWVD9F4OucGRKTO/WmuchdH5VCGw5tb68sIMPc+TMt0pVPre8HeD/sonXO9CO/pG3Y58uYn8EI8
vQLze5O6zzT+ziVK+SKqBJ+qi52h4Eo0J/HIPl8dBrNna2W2S7RwnZzRad0OyyXQamS8wHooAEwv
fvbtTp0kQF6IUXR5JzjJuFKymWSJXpxnR378+0poZH+ZXTNYVTGVRIKKprQy/1Qvny2gktYGql0F
uj8IQ9z+h9Q8LTE5AO+5eQD7ALmY1apHvPAYRwrErQddYnb0w9hH1e31i2qb6jaiXWZVmFuo/Irk
CRdWUXjD0zilUAGcFP/2UqygtWIupmpYrX30s0AefcsK0TqY4GpoPlfXzhzUM1D7ZdDjYTQ7aAwV
Hvy3JYoA7Pry6osZdGdTFfvr76CuAblbpcszMyQGC/bkziEC5tW3wmM9O9b6etQC8VMbNl7RYWZO
d0S0QJCXx+zV9y45WkBqVWEinMYVeG2PiXOHquMjUVzqmCyerBuntJv7uAMP1ytrd/3myveNXcCn
fdPY2JttpC5zlZ6SpT5rYv9BuKlz9BxCCdqgg7s0NRvPYAFJ8Bh+cAMxBBTrW18kSEC6AjQpy7V1
MHnTjlp8g1gquzhq4HaP3K/u3FkvaRcWl2mWX2cp41MrbOQ/VipvLe4RAkcMb2sJWAHT1ISnPJxx
C7Y9YQVjb6/RlFWH2GnLfedmamUzI1lbKqrPeApw0ZBHsM/z0V23yN22hkomdMp++lhWkjbkWoxc
K/VlmpPktnGfdva8Y71Uf9Sk4KLd7D1MLmMJxDvaZai9Nm7TAYnoqKnZD9hPgkyBkDp310i3PDqm
fZr6avpSOsxqprHHwTcKlKs49QwkeMg5fZg4pbHLkeq6OlzYYQR8lzAHd01EDnfJVhU0qI3cjQ6a
jG3091Zj7RUiWcea57OjnWzn8IzdRnXtP9g9cKqo0Z823fpDFWGObz0abTCSNuQXvProa+ctrpfm
HORpvrp2mHaBMzhg+ZlPfv5pTGAyXTTZ++tkQ9lxv75mswR1/47nZL6RLn7CLrWHt0G8R814GVWs
YDMX33yuoh/5+DwNw3NZjN1XI50vffm9rFkBigaQiXE9JOyGBbiTlOqjmyaKEVNBBpFq5+JCXbm1
YBE2jx7wDzt491BMTfu0GcNHqy6ghkSJNe+nxru7vqqen/tkpjhpIiREbWS0Z4rb6oTDkh9Zi08J
p/mobB2cFI1bpSymMf3QQ3oX0UkiyKRdlxvltdHT1OHZ5hkwf5Rp9IwvzCQC4sGZ4EixcxhWfoAb
WPoxHpBh37tJ8g1K2V5wrzwAwVseEzVmX4T1LcKqAZZpo3uMvR9h5iZvwlaHSbCILDF3nhAqyb2m
o1plLg4ErHTD0aywiItGf505ChmsmvHOKl2Rk+WSrtSEM7Ix1cN1oeOUMeKgBADOMOyFRnl9YyPz
INOxopwARIqe2/mZD9ltZ2FTjFg3bos6XHxGI5CPXFdnzyqqi/LS4pBYIuoP3A7F8doStLHD/IBK
mNSN1iPVw/AwCXK6Rdh+p7hnuUmxiud4jO+m3AcQ2jknPmFAPHP1llRRfCbJMrxRkRXfINvMHvsw
eBvzbPiYCmAPDkPhZ0tqwGDV+OIK5mNOE8RPVR02D42HzOxnZJLHDnkREFYCCskhvfI4C+LCzC4h
DHkZmaT5q/TKRc8v64+8VpgKS7M8dsqX9qZA6dm4U3xfhgjbA+LnQbPJEKJ3D3/XPBEag99kWY0V
1ThiAMld8uk4TPrlpfVQKzCivCEczI+9q8dbLEi3Lfj7Z8tVRxIlm4+CAfR1/2baU7T2ALjfShN5
YhQM+oADksMlk5G9yxqGH47IPmaKhi1VWnLTtTLbpUtVU/dcWaJvzn/fdjnSWZQNfxxe0E3QSThs
yWi+JOq8P/c3llNkrWN2gEWTivIVqC5sO+1QYGXKORjXGRe+4nlnkPlz8oh08/zJPnCSTadbNbr9
N4Oh+OvczyDypC5XbVE4Fxhl4qzlu0jJ4J1UEX3txAJ9XZmjCQpuaIFplTUiw8jztiDMu5NfoPtj
NI7LyPc6CEX8NreGf/8FPbJJJd694v6OaEDM4uDFoXV2+sbYdqht72RBKZp0VsbWAToy2TbP9YiR
UDdx+azxd+3Folwm+MNeng84m+UtY91pM0oJJcdjQ0XP01ymKhjurQJLJEFw9ZNXxF8S2f8I3WyR
elChOoSbPNgTbF70PdvZ6Krb/3xJihSV1SSa3bCMuOxg1ltQukZ3CNBxlAenn+RnoM10NU791sai
dghpz1dK+s5L02ckgufTLhpKubp2da7hB3uiSOHNzImJIXs8EU6eHa5Tm5KfKIk4v2eC1vYhLEvo
mCSeVKYPUi+c7s24IhB0uQgDLUhFQfi8Kb3ia5Gp8HL9Au5WQRIGKrfg9ETO7Oo/bw9brK9+o9v9
9QRwG9J2Kc8PxUSeyoC5zfVT70Ayinzw4IWRTL9xu1o9B3E23iMuNj7dViyIp7B6qAZ3PFkl8AXA
xxAf0Kvsr6M8tlJM+sfbomiTU93ZP6a6n++nOP1E34xp2LHyO0nQyq+1EPPwC5u+pfEeX6sCFhVQ
7V8zgnmEPhSn/UNVQKDSQQ3xZRnvhrJtj7Id9659HnLH+KIG6WxknoGOnTTi16Z7lqkMXks3eXdH
vz6IiuUwK03mqAEpA1Yajvjwm7e+BeQSa8l1UwAAEoy2DkZBdm0agI68flz59yjAFXId7BVZP21F
PAmAO2kDjgOspVp26VU/Rdu4Eg7pNoulqg2yC/Hfu+umjI56TewoFsN+Yosfk91SuiRnzjiBD6wS
vo0j7uLY0upuFtcwtHlXORBF06HPHpi+zxPzXWOwpre67XdBClfDbIaRPhzohlm4nwNH5I0b/Ls2
ngLR/2qoYo1QFs2i4OmUy+QuXb5Hkg+EnRfUU4H3I/By/Sa85ADo9vBrl5zpWYOo8t6JNUXMFZs/
89YWZy9q0VOQiGSIIAD5KKTYdWOgT1kkjH27/Ioll7GfVRIiQrcgNorCPw1TPGw5s7P/wdN5LDeu
REn0ixABVzBbkqAVKZGyrQ1CaqmBgncF9/VzwDczG0Xr2W4RqLom8+TFJ7pPGXUamNrcnnTRT1uh
deKZarZaj2CCJ/S64goI0HoXXfOKonjiejPEjqS7JT1Pe9fH8MNNtWc/zufPRlinUaYSj3VqHCUU
000Dvqhm1fJS2rS6M1XGY9jqxZO2oJXa5nVGOvWrs97uiwmxs8FGQ+uk92s42tqswrOJrfppHAma
0iCzuflGnxGUBkMHoRouKnsbRnYsbSE9q0T39iLBYU3O6gERKHNqFHuBJiIR4Kgldc3yjaPjZ+U+
9Wxsfl5IPoyD1dZigLixQl9u07R3mPyDMWyTGkRTi3TayLCwZaq3EBDt7yoM/C/UjIUW7W2b2KUS
i+hO2BI88nKLZ0Ariu8sFwGfw/SR5jieCmd4S9JFHdoMI5L9JH1SHg7G+zhdubWxx2IOHrFaXrZ0
evJnMT4xliCr2A9Pmky+qrHpbo5etA9zIW5Neic5KneldM2j05xNtf3vsm1rEFHd0iS1vGPn+6+k
aZ5r2zb+qyissTYvpN5H3B844OCAd1MeP6nZjaDSzawVzJyF1/KttLAzVmXRH4yUXJa0mxgSD92L
vTwnujYW+LLsEK7aQsJDAr+naK2fEHSHmA2mQ9y43Utpie+phpXreG141dsuqIVWB3oHOLYrqubQ
kDnalyTi6YCRTyH7ZuGPe+Y4yYXkL1SbTfpROl10ZqUv2XkoclXb3HjrBuzUsno343prpsoLmiT0
LnEOJXFk8foSsg+vquT1frnfv3gTK+7aPfObiM+92/YkRuYKnDYopNb032lossN0L+Acy8YCAv7B
tCO5mxTyvhTAk6rZqo/Y8oPOlSEzKGlgiuy1jWsPC3PIsOpVqHEamj3GBB/+hRQGYgUNGB5e8XLN
RV5s72qcqHw2W606U6qu8cZNt2KKkmOspavOH71jRuWGdzcmPwh/7M2Y3pvQtNE+DNHG9BDlEM35
gIAKcKfuZYE3pgOzpDHce+mcPRqxBpCzt450HGDVnZJX3ataSiPBcrDNwnXVlOkNN45LPDowkpLF
3yoC2nDpIwz3ro2sLKli88LcDERj6HvrVGO963XzF/U7kCUfpI3jcDs73r+xFGkQCb06JUhdIG2V
zg8WLsG156oAO1j5gsiNJIczJkX5wSVcbAx6syNBQskH+RxbO2Esrzfh6T5gGqO7FHjCnaN70UbZ
cf5UDxBRExpQbVRM+p28/mMy9gii+lbjUcTkQQhTm3bi2KcFZA3G6SqfrEAmmNsTwNGTZnivaZUl
QZESHIh98BvbHnoP09HqrcWoCM+031ztVP9nZrI+YsA7+rCgL9xKHdG3/a72I4fMe/WWFPxoOiLT
1/NgmI+5cAoYAZwtOB/yaTNkAqetDhWvRbi8/a8/z1jb0VS3G3vwzU0vBoLSzPi5v7/BA/XMCkEY
BPRINrsyB+J4/xUKG17BpqPjjLuTQ8f2PuJyqVU8bd02TLbsT/xzPDshVB0hwBuRkPKEjmdXmVF/
Ng3fufjzzEQpMi+Tn34Qcmm9UpTNB7eI360ivAK6cVquiCYwpJ1c5VIMuxrO/sgXr/0A97L2RXK7
f8HLurKIYXm6f9fVjs2ZD4FLj91NaTQxcIOkozFnUbSGJ2Fs//u+SMr5sTXVJ9573Ll++85lgGnF
1DufFTECefrmR/RK2uP9VzWmk81ImCqL1QY0xUzjYOPxfx48yoIh9+dTswjipoz8PxDZH2VPzFre
STJdZzudzs5Y8TqAhlj+tGZUlLfIB2K33PW8RywZRtBvrudsqmrweL7/b1V4v5EdIDNGyQ3FgvP+
r9QhsqZxnG4GtrUn+OKIisqnwQqth1SZ4dUNQ2A69bMqXLmPsOeup+V0gRBA7Fob58eMa2uP06xb
dzwkR2jWC8qfH2oxODmxBA4kVAJIjTL87Qg8wto4rMZJm25uOacXQ8OCfBfLdcKBcDMlz60DqYyS
VN/YLXkwRmGEa6slSAtuv7i6fieuI67ylTv6Nh2Q4WNjrKItYo1VXobxDhJ6vZ8RqFxsWBhtlvjB
oNfZxlYa1q5OmKBnkw9WRO21G0mjFw4VqU7w1bOlyqMeepxi2G3pzafPZNn637/EhXVKCGECXWtB
0YRIsmtNC6ubW18HG9szg0j73L8vuehvhgd9oyuGx6jNdg7m2+dhaQjFJJe81tl/rG2ghnDGMVFA
GzUJ3FrftTxiuWZTRq+UeaR/RL4yTvcvZlU2e8ucjk42T0c1Xso2qqmHZlj/5IeRinGfKxHo3Gzk
K1rW7ig8olydquYYwOFrBw1/b0Wjf7Fdbdr/N7ZeJp1955Le/W9sXXVSY9qfnFrDOZmLb4Xy9NQY
wsZI5wEMznUcW9k+0m6mnPydNHxWRQyM7l/axPwS5FtzWpr5dCzhl96fuPsDaOXIKsxJS4jL9jhJ
Sh4m5N2A8Vth7xPFHVppor7lngRK1tcisFJnLZNuupC9SXDq8iuv0reSuolpGNip+2Fw/2I4DObY
m5Qbw+2/Ei+uz+QKDViz1R8fetJzzWVFedMR27fAkF0Qhg3Q/yoNj1Mkf/7TWaYjTX64VCfoXfIg
xRsOL6dkf9q60zY1K4YajYNpswD+Pfb+ECQEhLywu49PyuwwxhRfGA3sj6W0WitMAGuLTdVmSJj/
mF6SgFgNOcGL8cOCu7IBYDM/YpoddrGVD0gW+ZtyComgi2nMwsal4Z2r/j3UDB0T3mwe798ieTpF
bcNQuWISiaNlvPFRnpJlbzxHqcaUBR6FVSN1j3pbnaC/vxdxNr30cTjuh5hQFVfk1htGjYdOX4Jb
s4L6Y12TMy5XwJy2CEzjX2dIXiuczZ9+z6q8k1YCKg3P23KPnjoBCaBehiP/+y0aifu3qYrBGdRM
FS3qXVsq94/fpCQPutK4jFnRX7EMf4edI4OcXm+bmGnxVDV5vMV7RvjD8q1nWc/SFtW51hF+TYpm
2KAefumTiKeqNyBNpwV6QiuOg3wRzpiJPDHenS9iGe5UNbnQKVusPlEt/rrJvo1kqd9YwH9o01g8
3P9SO0cL3NUuVlKRcHr/zTdiqE9ZAXfr/m3piRpdthZMfoHBVgraYLtb4lQBlJKGZb3GOuH1Swge
fwJ6M3RiJcOSlcVC/CXsOufK5Yqll+9kPqcvDMB9UgeUa3e72J8RcDBNeowK+ddHmYCcgge0rUJQ
NbN5maf55Lam85PkTuB08lcziv4GUqRd53Ubnsq8Id+kjJ9rPdm3Przrcfqd8FIzfVmmdNIYHNjx
YEfbvINJqnMu3A/uaOb6KThsSNrhZr9fmbIW4oGihmCrZZGZzb14GBM0OstxTYj4Rw2WC6t8bO8Z
6U0foz3sJlE1lyGKXsSYR2eHBnxNu679yR1ClCbQDI9lMzU08sR8tAkta8lCaC/rOA+yiRuj0035
EUXjYzZp6d4YYNZQ0PkPBuakJcyg/XIEPMC8ICyqxWcrYo/Njtms74UMg77mSuVdPOY9P9cWUFvl
Td3xftZiZKBrFZBnVbfJ3Zxhxf9/sVhqgMv8EqrTuMAZ6fH+7mZDz1+bTA0Pow+pbBRSuzou/1Ej
sbd3rXFEOcbNtpVDYfyZF4Z+7LjDUe9a58UeiHpyjaDh0cLW6sNwsefqH1CIFz1x2mczbZ8cFSOj
7Kv4Kmu731d5beFVk9ZTLcdbw4Y5aAEK/PcGZMtr0EaqPtsscJQV7bra6s+z41jgtHL7CdUmJujC
hT0V5webO5aYe56uuT78d5fC3GPNN5VnNdAKQZoJ67VptX87wplQlcV6vi4NhhOaEY+HMHqXi1LO
6er0YYw9D7JuXa8mJzMeYEtFB1KSP0baZAA+RfYk5FBuh7AjIZL9vCOzc9a1qNEr4DM41q5xXnU7
V6ubk6g12stFIJRNgIInDuVkXTPP7BInPBUGghZKKOtwXw64iDaw12JEITByOrhQa/GA4UYGv/h7
7trJ3nh9U4Psdd0HXX90BzO5gZwjUsboX6i99VvclPso8szz/WCe3FBbDwVZbxYCP/xL+sO9WK3a
wt2Hg3dl+Diw8pH52V56LX5ebF7LhKhOADA8imrj5FN6+m9SoZMqdB2W02fkPgI/v5SR4hmHZ7Nv
BubPE5yAKHcfbAAaZ1r38Irjt3iyhgE3r1YwtdDAViw7ecvFpxhW3TUvwcfy42y+skQeCAwtrlIl
cO3s/nVKK3W1ZhTbmkIt7eSE+/ozodrpuM9VnZ4TPPFPFnQT0c/jBTHvR6G84aSNM8aesHCvpKav
QhG2kPPxJxGD5l57h8EDC6TD/Z+6/6WEpHIUxuzcubYUkuSR7nc07FvnP0bQSZ5bm4l1lNWXhr36
DmVytL4L9+/1k3TwXxjAh9PKUUjvWJcPOvVWOVna+r+mfRm/35cx9qTsy3IsEo3hc0y5c7WZSfx6
d03xZ05KFjJG2lxEpGJ8CU15ztEvBjNi8+A+bVXQQIAGnl1es7XhK4f0VOvcLia/EdDQA5Sjk+j1
ZGIRWIs1A9p+M5D3nmdUpXfJfNx38T4Zks8Qo/hhmhxASbEVghDvzXWYMXgRXUad6Mi/k60lN5BS
3gO+vqcOkeZxbOrh3AzIJZkCw9oJv4oMrVHSZjNpLigdu4qsgUX7qOmQUgfDLtE2UgzjIJsuOtJn
bqM8OlL2YIRw1JXu6B8J0f4uRMS5M83q75waxmMUZ9+NxmDGrYz42y4m9mvcjeze3wpqz3URQkQr
yJDj8uf9METDdQKDCk5+5xN9EE9k72rb0GHw8lWqvr8UCObWeR8dczExMxffvQPKG8TIzR4kkz0g
EnXnsPubyKSvckB5Yb/3/ZjxD7AkqCAjyHU04kU0J/A94w/EkKkPKNizi7WPvnK2QBuVdFlbJvhP
vsVHyQze4dSu2iYwy8Hd53T3616QJTFrswx8InakzU0RDv703E8DCbkaVgFhVsVuzisZyLDjv53v
RpFmmB0kE6k4G9aTbs7bQsto0uRXXLEAR3V+bRzY7ybwptXUs/Mwdfb/ZWz+oSRFOEMqhYibUwg3
cU1KmHfo8o40kk77YJ+BzsEz9xIv5CEiCFCjT0WKDoVIp3V3fKBpKdsyS9OWOBP0CgOJEQ2gaEJT
ywC06rHNGmaKRfZjVNRXc/ra6AyHLQbAAHgJ/omNv/FQI381zb0YxfJQkoNAPBJ5b54K1OBtar0a
nxg3rc25e2XV+tFArpPjOtcSDXZR0eKzNBgf9n/b8Lfwoc5J9TeySPygyQD5RZYIT05+jNpHRw/L
bZhpJRNgvzh08+IzCDV/SwP9G2tD4PAZ1lO8b5C/MScpLrn04L18dMMYbsE5MPeSCUilMRUMWXEZ
z9r0L9XsCky7a4KfSxhpQ21VjT6eHO02Jy6mUANPT1EX8PoHD+yNlrNI9AkY7CTgJTtSN8901dmN
6QTRDZXrsWHJMk655KrPw1Mr/HLHrgJaSS1flzn7g5On1UaxJYgYA3mWQxpczPLFQ+lR+cx5e18n
wUkC6FHDnO9MnrNMhoFDDvqq6zll9MEEPIa2w4J7jy5p9HIISlZ87aXd7Eb9b2l7fwuNMCdkOw5V
dymDlDpsnnt3I1n/u3oDYMnFSWwRwpBrDutf2IjerWkJV9HgPSR6HqCLozsP3a/SycHGLfHxXk2D
qCi4hnb68VtHEAViGyCkuVzGnnlV3CYwCKFdhG6U7iKpLzpUzz06434W/qnpfFQls5seInd8zbKi
248OVWzJ1YCWovIxkRRm6CN1k7uIhBltNogXyabfMAW6mTFvxEOxjkzBcFMD6T+HNm5wLmNH2MOZ
6FYNkoqvkS/OY0Pgj+ghUgp18OJFNZ7j5+uxq7lxVK3YI/pwRFkdRxrqGaZfzzhasgc/KXadpmpK
JzYzJiYjRbLrSvqFvjYoZTYdGniHTBsnrc6pSXJKVyA0n9r0QPQ6RyfSCphsz1NVPQy+PMi6PbYR
x1NViwqkeHbr+AMj6OVkMGsSmZlH7jXSQ/XSV0crP6BHYYiObTXBR992hDEJUW29n9KIcmZzZBEI
Pa+DGdbWagDwtDWYTM26+BEe3BfcUxABGWdyUlmMGB2Q7LoDNlnT6n0aus9UgPUq1qu/pQO6CzJV
ezSd5slQb6FO2lqcLvQNLbsgGvz09GGx0sgnlRsJun7Yf7HGJsUABYPO0CfOz40y9knkJM35j197
89b2bkUVk9g2x/leDWIzKm5WFiWtqk+qgujqkERfxPUhH4l0FTkdeW/DPrPI0WJiDLU/RGGXJG9T
iySyj+zs0Di13DasOALVuO8o491HwWc+I2AZFPE9fOIEflTJv2okitF1JOLhetxSlflkLGCVTeoe
Kmm9w0Ka7OwEFkw1okC1lPvgpNYzQeaMqozisignNmz0FZEnsJA74J0b5BsWFvJvhj7nOStLiP8O
GtNIRSedEoOLodqTi0iKXEgNWsTtrph4XWf/FscM7PThOEm9OWPwhebXZY+cWaS98QGZ5mys9Hn4
MTFd0LO16cYezd+MpTRgSpSZpVacTYGwj6F0tRpjo9uClAS6Go4OlJrvEEDt0vswxVPYUEv2ruSZ
keRlTATPDDELG1pT0jUSgGrgFHbE/5A9yzZok2PUXFUujHyzZ/EfRn1PNCNc8pqkvSAMB7kLvYVi
qjONjYp5QcV0l6zjJQhtcHtRufU2amZ74Gh5z1VCUz8NLSG7NZPPKNk3XuFu+lCwj06DSZYkm+SI
l1DQeOtcSueMya2O/mkt2oBwomyPOJA29WA2W6tiHx6TwZqD67FrH8h18gGMcjM3prHjBiQ5B53a
s2y6P9jzHl3L+RAiekNGXT364L4hbQKfI2HNiCFfOOMVtdIfncXvil3gt6UJYmwiyldbpIc4csQ1
6YlvQ+rUlM1XbmTRKocdGeNRDCrZ/y0GE/GRNXLHqmXtYcwvMmKckfgyEF5xyyel0eINPRNruRrI
JrNDZK6jbMy907Rvrot9xoLgAUF+zuxp42TslG1nhqRZoC9mBA90reuKILF/rJ4CgxoZ2PHcnQyL
aCwr5ZLlIslWlkLRoiLtVzQejs7QuKBOhFylXRraYOCcDfmR0Rt/7JNt6uO2WriZM0NRpnZqpoUb
iqbgIyJvmrGdvzaMPw6vKHoweJDYJTmQWJlQc2D0HAXgkF7x0bJGwDQModSCglfX3G8TmXI7EnIP
OUCMdZck30iyUPtq8mEM/S/kPKj2nIGfkN8c67R9yHsO1BZenz1/CUkR5zlEhBT1X89t3nnyn9nu
Z4GBpgRhaYwbZdDtpybrgFdRp+XY81AI4iadus+BCosQ2IX+xpJhQhZFNGyIvlE+wb/r12FVASaN
8iJgFW+tiL7mowxzovFAHKJbfiHym6GQtoDWxJORDicLifxLUbTlljIVsbj3hcSJrCZvY+ndD5Rn
nmq6GK0h3kz4z9hiXZJJsP6NFYlXaSEfDCczqcTTFBB6zL5VKWcdtxlZH22erLSEcl94FfP8ct4k
+QgPr2BJ2SXLYBvkd1ZVB29yf/qm/KMPI+HSFRviRg2BqaOZHDxl7gcmizgPuwcs3iGBBdvQd947
xUVuT6RUe7469yDGrKzW3kX/ZtpQr31LvyJaJxeH1x5N9bZyKQrikhoCt+MbQAUHFySx532N3xM2
CX1q3A/bMY0/DC5cmZTHaaLWWniiVO+BmSa3qidZl8RWVvUY06pQ44nUGqaq5DpetOkgWwNpXZlh
LQ85F6n9YkkUiTKhojudh/x08vaQzMTyItjc5jlpuhur9a92tDh9M3PHlvhzmQll4fC3cj2Qe9Zm
7M2IqfHMwlVAWW0HanFdw+pWh4T1eEN9bvLIp9nJ0mDMkr+ZjgazBDOPP9GDDE64HvsuIuKc+Gpb
BKYo88JKQm7ngpFfF1oM8vP2SMcEcHMgp0hW7ldYtIJhBoepmGoqIzISZNFcGzN6ywqnPpjaX/jQ
GrlcPSRVvSUQNh67DZ6Jfdf371XdJDvG4AvgfuKlwVSN5ICY3bp5nnwzI0FHrmXD9W37MdAqa3lY
POfoDEtFnfntiRpYsw2WJwW3ehLR1vNJTetcrzHRw/+zk+5lKnp9Z7jGHlsEUfS+clcjj8PKpzWf
x3GHdGGhdpMNoCfpAYiemOVPJyZ3XxuQbuveAODdL8k8vEtGCtSt7roDjlO1mRKOgnJ2QL0Y5Jr5
VEjJqS+OCTmxvPZQhriDL8Q24shNyFDqTGs7FlO56WzzxCaBwWdKDK9gENUQj6uKNNuPuJnmsPvR
Y/+ml860zUoTG2wzHKyw/gAkwCDMwirgmq6x9qedNWMAd5P26Gmu2BikhSUMI1J0Vkj0m+65Exym
VgE8O7e6z8wvtNvIDk3CzXDc7yJv/T+6i4ipkzlZQeS5eGGnAFU3YmdnkUtUSwP3wAGh4zJTk6xf
ojAkBkmEDV0QKWchtmYyL8aBzFVSc1Pt5HSQ+VOSAdaFhlxLMBXvAJE5zhxYoQOMcwTh7OlhHGRo
8MypYMKMRMnO+93AR2zByAqKxou3jgoJufbaI5BbCIBN2a6B1jyVLjKTenCO0rdnSrQy35TY0AhT
jGLIej5Y6yDnZI3BjQR5NX75LUjOOvGbnfR/KbTiXT66T4z8lyAN1iblRMQ94cPbxDOeWg7lnccm
nWmwFkDRPfLjPscpyGShwqs3okDMGn0DaUVsiP2ZUZ+Q2TzE0KdmBEKkLxt41T1lka3B7GLy0L6z
8lqPSJgYriXME2MKdShNK8h67bY3sfvOjXCoOryeT+WQpvpbk8k9lgI4g0VKwp4Df6Cv0DmushYR
CiLAdCMNSM02WvMB9++mS5tPK8bgxEL00cawBY6vqNEIo95gfG96vI8oaKO6fS8wem5pVJZQVQZ+
GPGDFpWxNnVybxNK23c0qsrL2RjyC3x/4xfx3+Qlr/wGIWu2BCaVBzuE7jUOxoVPcN73U41OwSdk
EalnY4FrdsNvt1WHChZPwMZYEMhCD4lmk5VPRq66lWkCNRTfeswTTh1bQXQZP7C87Q0T8Ghrqp05
FOaucaCGG4h9SvJzzRTzDD7+idHvuW2jU51PXaBrdvFUTw+1hs+stWO6zS6NONIAEER6YT1AOyxI
56p+y664lpiBOB9YnrjFH7R9ya6S85+Ss4WfGUETibOImfnYzJY7I4p4ZJubJsx5I2nnuAo5A219
YvQZ74Ax0e+7lh1gz9ta8PkU8uBz14/xdkFwrWUOZXoeONJP6A+9PdDRCbuKN5MKSn5POzbMsb9S
k5B6p2M0ywFB8kXjXOTcgUyuiuEUzf020Yfn0PT8h1hOb9YspqDRroYWf06udXWLfmYISXggESUN
cZz8jKSVG/gMTKTWHGqmF+K0tv+mphiuleYACByskzb3z3rzIW0M1y6CKxaeSDyanhW6Fm496rBN
LWOuWOWvEGn1K1vPyxXiTMGRYLOwny6j0vKLKHQmolN9VEbikrGhx4FvW8zIkvcGsW9A5RvvspGu
rUYWsm1sCkHM2HsgbJdsjAdMuXS/bmQCPrjjBaTYGSYfpcpYgw4gxnK9fUITh+ArL8lmMdNjGPdu
4OftzE57/GyK8tnnd07OOkqnHik0oHGxij8yuaQ97kuSGaXJXqB70aELXPAV79lWSuR98auskGAI
u4OMaeiAV9CM1rYVqIqUMBg9U1WT+Gs7t5JpdFAP3zOSWEK/cGjmBemktdoPSs2PZsIbDRB2QmF0
Y/2D+23JNUB0TPqEJ3mkhlfZkEfmasT6jQaeOnAzG90gXMhwraWuRfWALXTD1ByteG6dsu6LTAL3
AWypUYTNdg7HQ4uif400vQ6YBVzmWDc2lYiOjiJgICraje5U0VHC7c6oaVdDUv+pVPtmQ9ScMpO3
I0/U1mubRzcqiTMJSS1ytGrXSvUR9rGxL7X0m0VudGTGbK0sgkHKnlzFsiEODyK/fFauc0RmC2PM
12PA4qAf/ihVEGZm939FlvyqzOKN8RUNAwlPYYZvXbYvflGKIEPwHPiZ/psN5o0xb7GhmxvppVw0
3sm3g3x6m9dRt95lNvOkGfH/pgM+1kQxaQ4Dk4zZTvqjUOlrmTARKrOy3hgpc/6kAbktZ8UrgKxK
l1BBHdmd3HraTwa5HBROYk/yz1MSD2u1jK0c8s23ZrTkKY4d6eQuuiSRoFywB3cXC4soHGpC21bz
GUbr3vKERUIYs/CwZ9REA8q6Z2HANpVb7sKRCIQ+YdBTV2rX9HN5MDvzA1mdYv5T64Fh/ZW91PaW
fJ7clG1RMr4h7/up7Jh/R6BZspmTwKKlfzVvgJLOlYvgv55zYz11M/LPyZ8uU4Nt52K1fLAKJcs6
XpDEQppMqWEYr6zhe5zbS8dmjQwS3AidRvlXIKrFbgahCVv9ysmmfcdyd9UY3TVEHkH57G1EkpHB
Ky8VfoCT7hZfJrlabgUl3zGNs+rFvzbOiObmbnEU5O2ZTNuYaVwRZuEKPA3jOjZx0Bk+x/yhblEh
0lP2Df0tiQDe3qXpiNO6YBoUbhm9dbtoZqMpZPEg3IwUyJeqkFhIB60i7oH9mshh2nMl/HGaJD6L
HMGHoUg703g/YQngVQwqL7E4OBCQqUb7nSzzrY81c0v/jcsLh6JXseA1sCOsLP7vyGvO9JAhQmKe
ER7rzzhs9gTPkKaD0rw8JCbDvXpJDEmqZTC7Yi/EbMjrsgfdmL6UXulH5RVfDGN0wA1MiwtjAt9R
XJDUvQqfuIayST5Nq4QNo8bvXpD3zPyXt6BVb6rQnAciSixewwR+TFCMRP8SFXby285EdxK/M2k0
ATWCRgklrIOG8fwO4N2/eKqfZtawtTGmp1BHjaBSUiScTDu5et2/a1mz1ys7XA9aXwSOLXld8N9x
SN7QWWlrTUVfgz7Ye7OIcChyv67JhejZ7ukMtMk9rTP9moo+3LapxRZzyj4llA0TKkQ/0bn0YGOj
EIBgAl6WCCrjKVFFFrR1oYh2bM9aFz8qrfxLlAAKDY8q0hNoBEk1GkIdY2HOFTqx0nqP3S55rFcF
y5jIbMxdKLC1ViOZUSmW2I0S/bYhUdJq+v6QW2jHMFg+Z24+bbXBeofcOYEsGUaunTXZddqORoch
iRreG639o2XETVmz1WPcYgQ4ZPlzRPZ02hvjuTCOVQtnZxYYQXoTLZ9j/bQzGDT8plcvRDXUWMSU
Nj7ICMtMNwJ/PmQ/qlPEFg6OwlwFTVFAXdHle2+Rbphm/V6YkoIvAfcbZsu0O+3lk0fwYOyiSOrY
jp/CRlw6V+n81FRPP082TR/Wi52fxB0PfOB6LsOvOAn7NTAq7HGhJo/j7NyGMtG2ILuB71SYaBJj
vpmlfGpyfcMDn1xTb3juXOZwanqbelU94zvdlpP6g5OhfEBT+ubgoBqN8DwScZ0343NUoi1y6vCZ
9QaNn/klR+bvpK6trCWCNWY+FRrFg/roDZ1mHhdpFku6gS7Sg9abRsLi2vSh7IkU6vqU9JMs5Xql
2+W8nn5rgvV0M7HII9dYdjSfhj8xO2/5B/MEkFtvhD9FI9vTkPCT8mdoLGnD1uAenGNkYfpw/8KP
eNWx8gmiKZx3Ko/+ll6y1Hzxj4UHfWfLmPhV099qtgf83qBGLmp2kM3SzrHKHESzn6uWTz7Nd6lF
z48UECjsd2Oh3WsEl7yBEDTUnxxzyfwtzc9E/Y4MAVZDpBvnVk1cpi5xM4iNv0er/yfJ/4usCdFp
8TNFLcKAgcFnZjsfiU/DnRpEb1q0D31mfRax5cGnCw9GzZpJFCQ2N8xhq4kqME12pdYaO3yKJm8T
3DwkGwHk63hPpgDTYDcJkLWqtTc7L01vooL2aMejQt/0ESPgiHRGS5F/VULx3lcZpdSMCVdHFbAi
+o8XMcF4wj2HnkbbYIk3PfpiRNnePkUuBI7aDtrG+u3YNviG9T3SWq5mvQ0o4LNHxYyUdUVPjT9H
h77SGXUhBqLlsuL1Et4g65ELo7EIBB8FIvTizbKiN1vjUEvqd/ig2J/MHj99n7+G2syFrwF9t5SJ
3t4jcm+q1NHVk98uDrNjXhZfdHZv3uzKA5JZoAd9e2t9ryaBA1SlbpCkOnrMJ20GQ/3XZPfYJjjR
RTa+DhMaJfM3Ft0PP3PiHBPG4YmM6s8KLbM5hiHNFnFZOOV2/piIa0ZkqUbmtVTAQuZqx0oJamfr
RQG/0U/hsrywhP/uc1w1cmm3kWiZ2r9kRIPTVUecO4pzYFkpOG1zYPr2x6sYMguTvljVU9CPPHg6
TZjONDAWCi69Q43EUZlB+Upr+2wJygI7w245Mxza0uN+hlMHJ677lEU0BqgDGYEIoGPhSH9NeQdY
L0q8LftfbhogQJA+AvimhMWIkqujD1kmavZDmhCWN9VkJco23tgg8lf9RGflx/bzDJD+6Bnju/Ji
GURpeWSelm1qgPXbumd67jrblgizc8Ny68SoZ9Mj1goMw0Ap1+50fajOkLjYjqnNHKOmdjMUZPX/
kHce23FrzX5/lzu++BbSRhh40kCjA9nMpMIES9KRkHPGO/ip/GL+oXnsQ7babH+6nnlwuI5EkdUI
u3btqn9oZlT+FXINrqTPESasIXJJe8AWiI6nzN5GjMF8DIwnP9zOHOIdmXpXHfExjmI0Guwew+tk
RpsNWsZOqnnrm4INSYpoEti4BawBEJmOORQ3ikargJoIvw81PCTwfNZa/13VbH1B0GUwnjArDAqa
8EY5cRJSwofKUDdMdn2vr2AutJSMkYzfd2w1G73IhJOoOAa04lMZDojpgfPWkEVH11jZMfeANzEv
TFTjMa/1whFWukPXCkqkg7Jf5SAZ+LMDE28PX3xOF7ZsZjslMx7VsLCBYmBN21J8NP5iGdv35feK
I/4UfW7lelhXFpYVUsuLiEo+a4TitLeAc0jDhHsdkLhQZwNAJQFvAvD9PpR6H38wmKDUpV1BZ32Y
FUQlBozDQFlg5mDqhCMbMElb/IZpzyBrRFugDfmNFie2ZtLu6YyAtDMCDs7dpwz4ZCH85KEu0u0g
2m4t1T6VT2ntRhoAHORtSjXEsEhpyaZLv5b4TWE5qn4J8Nrc20tvcGmjGPUEs2PASauJLY0JKfSr
EuPwti8OiOJAiUAP1rUWo1fFqlwTHTCX+76zcqxT9LKPnHDOrvsG9xMm4auuRjm05SjlFBmdNvqA
4YhBkYWuy3oq+E2myT2AQCLId+JBgutr1+yx1niTG/heWjKN8hZkSxTPMEnb8Ufmp1huZB2WuwXT
/Eb/BPACzKbZJQeaNyhtaAWLLKsWK05OcC198sGoc9cW+Y8YBrpcWTIqBhPyUmBau4iHby1TIxAC
+QEcuVtpU8W/TnK6dnD5OUgHfFPcYx/8aVjwybp1P6tSAQluAzrq3g50/95INSbZ6XwwEuu6GSWn
kEVxZQhpEQSrfqX24qbMJVE9zNlVhqJNFuBaBxDhW4DQ6aZCXGllQwuGFUnrGQvJKxH4D7KKNJ+C
YNk4YXSlDWZEN8hfpBIVCojSR/nUpoiQzT1zzWIFcnw120m3G1BzESE9tDqwADPPub4ys+8jegFr
H7V3DkJyg7putMokn74mlJMMqPtmogYW1MnoTeD4mqFX0/aqdd35+AJRrYC3qJ8A4FwpRmC42HnY
sJN7c4tbgcN7Y+2nrlmEWqaVHRf3ZRUarpRTaget+tVQoZDHD1YnSR4ljvDIcqu6RwG3w8t8HMvZ
WyBw1mQ9sx8XmFFR52qVxpjOrq9mMoLWUgQrgRh3UZRs+mn6yVEOl2uDt5bTCeYS47WdT1fQeI11
1U9rveYM0veiWWfswS2sqP3UKzd2U2Je3udPWmUcNM2ab+oBFafAHhKHHuQui0Mk0aUJM6llDCnT
9wha7aELcT1jEJR4IANaR5hXlR7irgJWwMg1XE/0jKUwJv7aGsat3g/f5S4DiFkWBRgm45aWI/Um
PQM3GxV3zTx7vp4ZtM0JhpyUwWAnUFRpjVjbzs9pLn8dYAQ9+gtFZEy+h3aa3SJ8dlMnP8Z0uKNV
0V+XBi0kRO4hSY0pFBuaOoBv9gXC2V4lTJ2eefg5RvaGieGXAUlMILYNNHAotmvgmL8YqAkaHuGt
Lkbsclo8bFHReJZi+5DE2UHR/BIEpyy54JrvA4g/URzVV3pGrzSVlZd+kB0cUBZJwf4n/miZBzQE
owzcQjGPRncGRIoGnrqvv+YJk56GHD0bvMJRyiHdRr45YC1tqwXVaMwagAWa1V1TrNVqemosGRfD
lrokWQyc/DJ1QkgMaiZA4/QNrUQIXEEgCrQG5yc/CBHnRVIR/dmwlZG7LelIWlB2dMw5exB73gAR
nh0o4vgcwCBIf+q5bTogub5KRdG6/qx4AhkrDsTBE8xZkOVpinepgC0u92tYXjUi+YMwFpOm/NYK
GTQoZiNvRARhwLf2DN68dAHvTww62nC4VwoJfqCMtYgV2OZeKx5qJGLMdpOYgNDAXny1kx4Pkxmr
mjGRMaQEmS5ryoIEjq9jKioL+yht/JUm9H/V7lEOagbCvM5jVXOokrXgPjFk+g+3qRRPG1px1zLA
l5ViS1jCA4j1suahtPKJ7l+EsaJv7KEy+x6kiZXfKfm2UIQHJ8XY6nOwZkCju1om0wDQprVY9m6j
y/prS+a0PxrSuoiR5zbR5wdPOKAmM2UShuiSmbjhaK4KDr1MzoB49N/ROFwIsm2B1yW8FgrODSw4
TP9KfYr2UdoiU8ME2ern1DP3KPI0V5WQXxTajChbBkB8qAZxqdSvYbK92AaVESnEs234/LVCv7nu
i/ux7Q9DrQJnp3woaUIBAQ4PmR/iesWpHf0G2hjjLX56EVodHNlo6GNENZoYr/XK1x7j9+hxoPke
8MN0vunpF5mC2CyHFVwOV+ko9TcBPcf9KJcPWpBtepikJLzavhqL9k5RWo6nWtlCpTa/UE5XoE+u
qwTOhpEm6CMgUXyogLausK25kcpO7ANdh5lttIcS7ptnxneqdKcs7m2JTJ9Na6ytRu20mksp4MBo
yVDcEAMWYznxOyzbO+pcFPIAVKsOgzs7Z8QBJAOUH/5yzULsQymIxwEqDmgS+jojL5w2zkj1hkiR
FZgu3x7luLCYZO9KmX3SwbMrOPuoIBtXpqRJNGIkDkCAe7XKNLaWlgWrXJj9hsMTKEsTKGfGsJ+m
y9MRF6rkpC6UhPBpwp1KoOJ3hSl47AQgxBng09I7/jOqw+QKFLC1OvK7l97VorfcxjjSFXMDoy4C
+gxW7Rl4EgK0yLs2kKdoCqIhz12kMoviNaSqmPxsB09FbS2VS/99RGJIl6yNTJ17z77V3IPBxt9U
DdkvMwX/4OVGaGKg5ToDBQT6ik4kgPUEWLPRjYckwucKgNSuBvH63OTQ7OZSX40C1YrCh2YZhKgb
hEB5nxFQ4Twwyw99nz/YHZJmqtQ7x8iKKGBZ1E1/7Rexxc6BidzUh/lTb38DzUzhORbN5qg6QN0c
uQieiHXIjyjwf6iaGc9UtvapLoIarKMK5TrG5eT4xIyoGPco8t+JccDlZ4GkolWiO0cpuQEIBCYe
WuDBdcwQS2ppfIPzvUVMQr+Fzl5jN0+nfwU5GqSjAp6yV2PVUSvx41V+LdNb/cmgZF5auVQ6VPMw
iyGX0SztkFaxTbhiFZAypGoXFs3xSz7T5AlbbaN09d3MLOVxtDfNyNAZDzcJK75sJ2NC8lAwBHYw
qmCGKUELNnLzcPz5LgUiYGvmixjhLAbgkDQp3ZjUOD0t9vVROcac0DQaihGtdgSLjlfbixmHxbwg
jDpCPpz6+BkyJ0phYQLI9Kjfi1P8DN8HUgxt3YCaNBVuTPtrSz31My+oIdD0YCsr+mkTSPhaBBb+
bUOfPg1NOUBitRsYdhBxEhOSH4tHYwNrIM3V1RM58oveyPJOjICogIHYT02+qxeaXYd49tEbJcPa
ZY1VNA6RM1LsNGkwgMzMCfB0clDkZnR1yA9XemEiTzuNvhO15McBPJzUF+KvMdVgutHf7ZCymjJ2
pRSisKso+c9FAeSqXCh4EHDQjZinGIxoOB4QFt+ETRndgFIEfRqix2/MafIw6BZ2VAo6R7P5qBxJ
lE1W3eb8qalB5RZ+jqKPOjumLOrvnU+PGLRCeJ8rowbMikcX4xfmjVE7fx5jKr5suMvDvnyeUKfi
Jo3BIck/0xYeDsMimJ+quQ8MtrsbB/OLrOmcYLqxzJzuVUOkUbLr0p+mu7iizK7nANJNNl1Bd2/u
a51i8aiepIRGB1SvAFmbZoGn54CtSD3GVTb/JfH36wm2JARd3i4gHI8mSgBuGNrFi1oUro/j9p2q
JgW68hkbUtubKMvEC8UdnioYO8bYemnhDRsAmV0m3erCjOmHYbpDi59xBrz6ozxM1AOnMsL4oKRx
rzjZUZGF3Te6Aq5WX6tMFpwI+TG3buVvdJuy/RRqI+Yr5fNRYN2cIiQf8Qu7qf1qZu8y7ySRkwc0
Jb2aGlwPc5o30xQCf2xiHWLYoNAy7WW64V/qbuT8GHfo0qAFNIBMXEXIjnlpihAzPLh9YmLrUGAE
5+kKgtABVsyOHtjxXuSUxC0J+E5jXrxwoI83FWjCusTqmQs0gXzCazjSEusQjQOswRHYYwFurWno
tyBxM47JC1JQx1WsoVcVLmJdAUpZimbeDgtZF2ny0PM12M6DKalrOQ05aC+PxA8bCOsJXXn+HdwQ
Brc3khTaXr7IY0IFUUajPOQwxb2uxlqa5tq+0AVGlotUH4WdvcqHIX+Q4tr08gZc3j8/Hcjyd+QO
zNu6Y+zB4Tndplr4Daj5LoH2jk92vdHpQq7HQkEOHjHwG/7CS+zq6ihXXS0sjTyiYZPlu0gWL0XY
ekd5rloHYX9UpBuzDGREOy95I3wcc/zBbVRwjgkRQiXSF3nqGU0KdKDk+IMtBYfkwqJnBcFzGINX
KbUiW1dZL18fN9si0n+ILuxR8oiH63b50slwoFDjVrZxc8to5JpNesnv/+tLZn0x1UK+LYfiYaCX
QL3Et3TD/1EOSAod/4TdW07xPnRet+VEMH3WfKuGbd0CRyh5CcSkaw9S3qyrtu6/5i01LmBC7RAU
WXQNhoFv9DQ0BKA16p6XVgGCYI3TZ6FeGX24+IhiCT0HWfw57UxGtYbEyaI2FJoSi0VL2v/ofUv7
EpnVdS9/His/+omiDTgOhRb1q2pQUwj01PyfgRxCtjBgAOBu8yJJaIgDRflCj7c3K1g11Rh4SgIK
QAdqeNSQaQEIrBQ665pRdYu8o/osJuUFuz/tUEcvx0Tr+3aKklrz2axjGUt7074dS58PkQd3qCmK
BxUZiyFZrOVDNv2hyg+Ayu7RpJdcXQu4uEW9U1L8rwMUkD0ESH+bI+m3Pkon9MFwNy4ktzieyt0k
meFzPtkPEyLsN1OlRM9dpNBlM2ME3ZdvagsfTrCjt2NFqT6TuFshxVcYtGaHYkxKem+w+ucG8Wap
R2609BUQtSa2KW1aj5shHpL7piQZNzod3YmdbhdP4uFVGy0eUAAIgkVeJcU6VqDG7dMiiKr+Fv8/
urMKeIPFd2PO5avXDb+yehtkO8MqiH5Sy0cZNRlWtOK9Phz4UgWHYp61kyAykeYmrG2kIZu8e45p
OoJyG6WrMYSxAva3uQ50tCSj5HDMJ1KA8akUmzqMFSQIJaqQVcZC2R4F2ufJnnf0KTg4dIwYzaSK
viNncG+Ssa4rSIMrua2tnSwn1XoYTNRRoJ2vg6IeD1X661jhZOxrHF/RfVKH1vSSVEmuXvf3IjGn
u8IqX3pd2PRvyUahDjEQwEe11mLlocR958ZSYx3PRTolRokViaxPlKWBSrOm2xk2hpd5q/lwGSaT
3uPk73gpa6ez/RRbX0w3GR7vZRBVt61fMBdfai5mSdb960cAVCiB9+nLrWYG5acJcOACtkPWpSnL
vRQvniqgXPdGqL/4Eg6WSsTcEWwAmnjoCpUg7bd2U8dbtlgaT4gZcS+XH8Jq5Q7nmMVkobg3JIho
WeIDLCH9wyMGS1VnP3TUCNqmK56CWj4AATToARn8iQLekWDGP+UDZyspxjcSA+rr2MirW1hvnBlY
DuSS6TMcb3TYlmsyYVV1vcRhDbq7R7dAuS5xHB5Uub4+6sZ0ovxb0udVkkxTY3mlD0HmpAMoZib8
jG9ERWevxJom1H80jARYVuujyG/CREhrNf2+D0pkCzKxA+ZzE6dh6RxlZJQ+1u+CPgT1CtIPrPsv
BEVYHfzPIMINrGlkKmpxe/woCk32ctPDWyOt+tI67CDm0k4CfdbI05cuZHabNc0tLBzxaA/PKB1s
5jQOvwVp0TuJrtCfjAzbS2TmKejXbI4yqV2PAW+XaHdFh+meudgOKPAjKwjYiKHGC13+7yML9Jke
AmjB3Nwczd1RwPiY9UVIrVwF5g7DUgyEUZb3jnkfuUAEHhvKyeO5rexV1QEsAXB8OakBpgrWTRoV
m8U4AvJD9EtG0q8A/++NGSUtGD9tCwsZZPtCPuv9Qd/FQw8fyjSAH1btuO4NhtH9UXdAidPdkKCi
COYMo2jdjjmXUCIbC9cYpQEGGtX4vZEBteSJ6mCahBVO7qNy8vq/EswQ+i+1qxSVeNEsTGFsDKG3
IBzES2+FzF3V/GvemMl1joQV2agrVl1uaK6ySGAKCEtXflT9GHW4T0e1yakGxyJPLfq/hWU+Tk1r
u3X9C19GKKlqypdSZUyIRK1D63FgiNODpYXo51mZHu8k338SKA7d1uSeanGLAY7KP+3puxSDbL+6
UHF/KNEBg0SQ1mNT6N5EhQhci0pn8EESHY8EpWXKOyxHpLkFYjqMykPu63RSk+p7WU0SY3h0OQRy
mquaLeeYK49Zk+xZ5p3KSPgKGbXC4SCI+9uAypRV0Dg4fqpUCa8A9QZuWyKULUy0kgZJs9G6Urey
EvzqaRt76YQL+PEwPw3XAFGyrQ2cZzPZxnVUttFT1l5T0ZefWz2j/qmN6AlBEPM17+DLe/zJdqF6
4KnbeFZh6w7L1vRqCz/5UspZTob2qCOHUrX4Yplh/QNW5rUiMyuPIHLfDr71C9KZSiPO+JWjVHjX
GP2nOdI7DxVGWgO+7j8V2Hz2obGZAbI4IKO726KVtiMyegiAMwlldgTTM43QvcazN8tCH6h2h5Tc
UsBLLXYkx6QSyBa7hWhdlu58E6gzg0Qy2WDydvfhtMkriqrJgPQsQjq+eW7segAy17o9fg0wvLsy
xWxdkSMTFGCYeaXk2MeSfOZn8/DUqBxSrVR/IW3Ff0Vpd69nmQU2JNgzWVuMtctkO5VKfWPx2q6S
mtHZWHSme9ztlyE3bbbp+viZp/Yxt8byTqkretMKdcHR5URD+343t/LuuJmJhT5d6zLLGNcyFZuW
xYPk+LdTFXzBLaZH3tEeuCGmtY6C+qFQBpWnbNl7kQ73eqpuq8XWqirV+2aQIAEY/T5SF0mE+RrJ
km4N+jR7mvxpRiiCCirl+CcWcREUjjQmiz0q9yguPiios+5ZMOCi5o4aXcN3Rch9ff/PN5LUF1sc
1WhLVuGdv7QUptT/BVxMeBCuf9Be1bx6KESKrwmalAKmrmNmlrXnSPmtB27DaBy9dklLsKoqfdB+
S1UR5tbeiJBdGBTzXsvjR/hwLXozgbWQxUgnOE672L4yBoPYSgO5r50cz2tc3/GU61L/0NnAiyor
Ke/agJGsyqbROiPOzi7sz89gK5GYhrLtCK36NQNA2KVgA9m3AouTXOge7VAyW2L6i1fVbo6hRrI/
BhuBPcChzDGwJpOvoCSglF76IXC50ZOLcdpKFRZvi1bbbVhnt6+SxEK3vS5MMFlDCHY5QCc1rUF0
fkAyLcY/qO2EC1uBgzVSV0xVYjyUqurZSKaYJhwdEUmJ99wY1Cg6uKzHv5r87lmgTuOITMGfy+SE
3NjR16rPN2mWfuoYcd5IjfiaGPQFy5i8nyuPYAOHZ9EjEFd0i6LoMZHQsr7JWrrCciGMpySWD1GI
rn+bC1TAsyHb/SclrBoMIxBMQ3m0/IdwZOZ0Y4jvs0WzxkmA3FWwyDZqVbP53CX+jW09K9Kzqb7U
2kujP4FQWdWqsTJh3usaoGpqHlWTXPItLjLOPle2mARrSKy0mzbfWq3bNRWc9a9Tc99090uj9z9l
NcxNWk2CykK/LQQsdyndK5hK0OcNXsZA0PeY3YqKa4THGKE/Cni7+oXKUDRHO4A1W5rdX2V7AczW
eAA0E2KblbUKNdocAyZLlda85BOECiWEPAg4/a5p9Udwm2vYWew8sfo4jPb3UjXWeYGu0FyUkpME
4q4p22sVIRF6+HwKPd6mcEWDokcazxTZisnlDxBKz3gT8nQXPyQrFzvNjKHlqzp43WR4CLt2Zcts
+bFfP3KoRPuIqTHs6NYunhoYF8iRJfBHWpou01qCqg3cefATWO0hPkUopSoWk81KY4I144ugZ8o6
UAC1g9yUNBmXMYvHh4voNq8veKmqp+YUqiw0RVYYjuqKoSintrV5XZV2O8YVXe3CHWh33UzLl8S6
SxrK/UqfSoZXfDGVki+G+fcfj38XtDhfyjYwmBoc/IHu7V4LKkQOpDzF0UGToR4Jod2/fimpbouB
Y89/LL7a/z97iy+GOv9na/H/8d9h1/1mLL78zKuvuCT+heOIwFhcFoas4TnDQx9+Lsbi6AT9Cz0K
WdiqwBrY1FRcVHKs/ML/9h9C/EvXdJpLQlg465iYhiy21Mt3lH9RxVH4AKng5ziV/zvG4u/NR/DI
VRbTboO0rUGUYmj6Xi7Yyjlm9WYIqVL7y0rcTv5VZPdv7sdlh+AlhuBV1i1h2sJQeLffx9DRIst0
KSVHfGZct8nW1L74Ea+YTq0LD8W3C5Yq3IG3Gsi/B1wu+o35jFIj9WaYBASC4M4uC8cpHOt68uil
bZrtx5f33v/o92AnVtN6PwcgXjNpFe/qnbZFH9yz9+o2/veMa17jmBznsNORl7fo5C5KWZvShMY5
aPTqHRr3n+yb8EXaZF7gYjh75zsfX9bZm/g23slNRMLMlEwAqSvqjBVzXm6iv4MBsilcxGQvXd2Z
R4Yj++LaaxiqZqondxE3LiBxHbp66Dw46Hw5sZsccOPYoXKxkS7IZCvvRbKP9/JdtBPLnbSvaoMy
NHCQZl2H161b73LPuJPvcHO40VfqZ2h1W9THLtzS82FN3TYNDSCjvVg3vXkvY20gR+dc5OAUL4qn
O6nb3aSu75Ycp9aT2zqRK74Y6wth3ztC/X21hkkCEsI0VXm592/C6jWGsTXofaeDwxZyLMZIzQWm
hd0K4r0FHtBKjoKixanTLi5asZ99sm+inxguKWWQUIESfXCMje7k7rj1r2Hgb1j6O2338bX+ns6E
arwJdrJIskDza8APqOkngLbgKJRU5Ib3B0FM3TBJ2qTN05UIrhdqbBUFQCu/V6DHEZmkWPivxThZ
faGpZzCCiKHa9Kkl+RsOx1uYOhdWwnI//lGL//vVsBAMZIvSZMM4WXaotSshpsqBI9qnIHpQs88f
X8a5LKKymlWInIpKkJNXXpZmCcBCEzjhztpo7ry1nd4pdoGDdIZzKWedScUkRg0zOtkgk5yuL/gm
ogmXp5/ugq22bbeDp3vIF154yc6mj7dxTizWYNo1im8RB/dFaQURjsrwdkmRtBraT6aTlzeaw5HK
jS8k5RP/9tfnZeoa6tyLd5l6eoW03BBnyACp403arWe3dAJXusp36jrZ4weyynbzunpG6mk1O/AG
XNhtawxC7zmMOcVj6oxfPn6+Z9YbJY0lMDNSZGGdLgW0OMyx4DjnML5xUo2GR8MQ6fbjIOdeIk21
DUHVw3WL0yIlC6wA+kuFNoHnb+wrSI3ZipEfVqFuvukHKDcXVt+JS9zxPmu8QMIEtiMzHTtZfrZh
BORpuHnyZvSCbbKOkqvyyrjFOAZJRhfJnu5PQpoKCdrkPxt61fssncGKDdFtwj1jXe6k1bCBlBls
YMNvkNVYB4/K3YW7uiTek7WvvQ14kphFjLkwA5p/AkoBAZHt8XDV+X8R8CQ5mzpjGeQjodC45U53
So/+Nc5TDrJOXuLmz+rNx1e41K6/XSBYEwprG2y6dXJHBcrbIOuglfR1t538PHetmaLQ7/JPAxoz
PihSA/v6j4OeSw6aCVQfozdKdHG6JKoyxqEoR6ZkqS3weXTaXbfJWJuwKNEEWDHvdONN9unjsOcW
4tuoJy+sz3DmNSpgv7beNPA3w/3HIZTzMXRLXgoYsuvJZtHUaGGmGfdzcDS8+LI9ku/f4Vl6xqrZ
Kc9gEH5GFy7rxF30dSGyGv53zJNKLdBGwxBQL1f6pt4pP+pdsuY1VW6iaiVu4IXtkK3fp2uA21/k
739SlfIs/4l+cjryFVVvMZh5XSKhI654Y5c1We2a2+H7xRV5pj4knKXqsi2WGv8kHLzLIStQeiYF
+BtzG3v2OtllDmDHDXYnW+FOe9v9g03zXdBlU31THWpSXlWqTFAEOjbMDTblOr9BMPLCujhTabwN
Y50UAoWU4a8sCKO2lfQU2ap0rUlKdmGDVC6FOdmahxFh3m65GvidPWCSh6XI9l3bsWFbuaqHdvva
dP9gYVBdU+FYtrmczt7fwpoZRpwu/LXa1T4rrtguCwM0OQsj3OKn8X+xMJancprbLNVWQO3TqKMN
8D4kurfalKIDylMLtt3G2g0AMtXtpcPtuTcSkrylcSbTdQ4t78OM7I+5mBE6V1N0j/8SagfqCe6f
feEWnnS+Xte5LagkuIGqYZ2e/4w4krArAPqXKm72a0wd2QG0u0He0EWIzlmW3LyBtLce1/52fCh2
4w1AzEufYrmck7uqA6828QZma6Rr8/5yZb1rU2vi4Ic0oiutDAgObtDRrYg9dXDyT2ID2nctb7tt
/8V46JjRuBYg9Esv8Zm7/u5jnCzJpEsSFDz4GEseiH/kdFZdgI3OvAYnsIbhu7HWAPMuXP2Z9P42
qnGyQrGDstRZLTFNl6avjAS3pgbONCyCp4+Xy6U4J0tUiF5C4x6Ou1aYbipqAPyw8qPHj6OcWSDv
rubkzdULbWprjFNW8j7aKtt6K6ijeGUupLVzG9S7OKdV1MwgMs65Gn1D22JFp+lnvSv2CMhJN4mj
bMS97KGSdojMPdzV8PDxVV66l/r7F9bopDT0A6LnOYqkjNpQblhl/oUntmyyJ8tCyOQAW5BvbPs0
v5VqpRUQFRCjKcXGaJIHFZ2VNPwkmgHC1PDwb1/Tu2gnd7ScMmuOYVGvOn/aRyGgq7G70XTT+zjM
ua2C6aRqaDItUI7zyyp8s/HB9grTfuR9T36542d8YzfBul3V6xb1lHXrwEi8tK6Xp3F6HxU6wWSX
pW9wtO5+E7Gy6NGQtSWmNiv1Hvm5tb5mv92q3Yoegot4k+evL1zlmZQm3sY8WW3qoA59MRBz2GNZ
8pDs8fv+aj0u0eStNa8uhFsezukl4slh2xp9JjpdJxm0GqoyD9SGKhtUKJJ6u9IrNqhnQX9TV7R7
ObBd6m+dWen0L+gwGGzBgrL7/XO0pbrqIdcvK5DykGOwtkFN9WKfV1nu1OmlCeDaNrcThNLpKpjV
xjQtbZFkcgeO3gxVd9phaWMF3qU21rkTr3gb62QNICUEHr/olh1g+mV61SbYZNeDa3g1W86lxK/+
/o7QFQRowImFw6dxXClv3kvsFS27MlCB1DfqL+Eam5Z2KLNbZ+nQN0CxroACe4oDGF1ZwfY+YI92
4cX5PZG9/wjL9998hFoOwPyHNuz7XnyW4H1XarEf22zz8fv5+wo0VeYmVGpCUxVaRe/DJNOgwMKA
sdAqOfqQyWEI1Lv/WoiTBQdnuOg6kxCDbjDqjr05bS6EONOeeH8ZywN9c7c0muhaAOTBwRzTE55C
RxXjYXo8y+txsTVx7tlwnDUY31DC0yZ8H62C551HBldkoMhe2rC156eku5SpzkTRLIVJlC5U5C9P
z80guPI+NNHK0Ux8l7R+nyDu26N09vHjOZP2qWdVTbYpnekUnlbOUQvgv8p1XoEfiqe40RqrHmRo
VsETVe4q8jDxuhDyzEv3LuJJOTejeyjL+Eo5JtARw88+6ajnXLiqM0v4bYzT45VvWGhLZsQYHIhy
T2iebGD3bKqd+S3yLm5k56LB+tbh5JMxlNOEoTSGJJkw/h2Iz+atscdjdjOjtIHLrJeupXh16eX4
vQIxIZBrGhMM8qJ12kaeAzltjGpGFF/ZQCBqgkOjYA0C7Mm6kIiWDep9licSLwbBqP85/L9/2ZVJ
oKCAlwnaM6h61ojkxmq/64NZRuXXRwpdv6tKf/vx4/u94F+CYnZIUWCbrN6ToLk6M0IUiOoVNI67
Kx//5ixy0+jHx3GOFcbvV/dPoJN2Cr7TmVQnBFLt/Es1QO2cBoQsRLDC3Oo6qMSui6O/EmWxP/Jh
wV8If26NMw23lkKSTr15kn5TAK9BKNBlsGYMwVwMIdB8SBozRbaCwwZMQNx35BzKqNRZ80sDzHct
z6kN8hJRpRgPKteXUkZ2I22uOIij9YUPeObFRiYIeiZTeYuXYPn+m8TaKWGPFDd2P3hI99fdBlNR
F0GM25mC8M/WkS4rvNGKLAMBOO1QmoWq+kFFzpPvA+SCt7lXf0Ib/SsHhpv6cPGsov3+br8Lt3z/
zdUh+1rmZkk4nDq9ZBvt+1VwPTqgRuiKBG7472+2uqwx81c53xsMmd6HM7LZHvyRpQTYE31fMDri
QoRzyVyXgcsskyXLoF3/PsSYABgSvc0N3Fgb0wv25ZVku/Y3Y6U4+To/SH8F5Z+8I0wElkYPBdNv
TYJGmRJtSlDA1A8dCnbNZkby5np2dK/e+E72/cIr+XvZCRhIVw2UjzUaE6cJKdYCsFcjlyi11LfU
ZV7kWJI3rkm0TP4vRDuzVxGNrA47mBfztOGjT73VK4iEwLHQ10f/gBCLsND34H385WNmK41AKBTc
N63xIcKHFqMa1we/qqrR8598FsHU0LaByKinZwm78VVgrWjNjl57PbsI9uPAcBxt4WW3pg7GneAP
9lGdQwSicTbVIY2o9y9UaYJ3bGeuv0ZzzIm21aa96h27XuketLGLHadzldy7eCdLckbgZULUkczv
IZu8jtZtsUVE23A7d3mfVPX54iWe2WzehTxZluAPTTtdFFyn+/4z5vLIEVDst1fyX4tVCwzzFVf7
KXDHePXxAz37br25t+L9vdXUQlRlTWBNPBjzgKh1fSHCxdt5spHKcpwi9k6IZYi2tH5jFH5X9rqh
9ZuukTS5uGDO5VTGPDqHCRxXldMThV/amPLlqFjBXnOXiIyA0YmmhN0sC1S/MNNa7tHJBk4uWOZZ
iqqyU508vIq5jJENKWaTsNZKb0LoeDbtP7mNCyeQ0b0CTuV04BqMAhvIwl+O1JrX32JmhrLlAXM1
R17lz/MtJjofvxpnE7mgYQBMAICYftoaEZjtNbiMLIdr6TH8q/SAUvvu+KA99I7EGZtN33i4EFM9
cy9BPSAJJIOi4/D+/n00CqVSZGRNVmKV72QndJSttI4YthieenWpk37u5QcBB8YPHrRJu+l9sNlO
zbGtgByF2ss8fLXHC9O5S7//pLLLUdjC7JzfXyPQiP3rylQuwOouRTi5XbVhaTBviJApsFUPovx5
4Xksm/Xpu408LW+wAPuonz6P0kTDaDIIIO/9fbbvtxokUOOKcanzcaTfO0bIk7wJdHIgQ662r+Ni
wWHtF8hecugYnrSb5sINO9MxogNGYc8xAkzSb9VJKMlwz/oiILlnN7bn7/o90/xVvbncPznTMSKW
wYpd6kgqypPEYCC3UPXwiDB7oJDsNiEzL4PiDsqLF64vTUbPtYyYAlMqUAYt6NGTcPiB6U2KN7pj
HIzN6CouJiU36gtycU51mL70juKIb2jjX8Mn2Pjfp+3FbezMQe3dJzjZTfTOqtsGZ11OvLLTfNPc
gGMoUP87nWaqti52Fo5aK+shuPj6nMnBBt1G2gj0HYGHnFy7ZYZaP6Ee7+CNKzXbvPgkX+ppnkER
0Id7E+Pk6jCATJsEeq3jH3xwU/kXfGzcfo/QYbUDxLeG7ujau0u72bkrYzNThKzIHIBPs3CPrHdc
mBNPlcoHY5EUrcFWMv4g2QPy/CfMSYsMdwmzhLYGfio9tlLjz0z1sxWaTaPj34pv+MFcXvTnVghR
wSot1a1inMKQtSAoJuN4cV/zJ91J1iiN9dvGHdcdhqjeHyR8A1EhmV6/DSbxdA/taZEHlo5VmU75
vovQC3WLFk3Ej1OZsuT1k6T5LsxJLlPjFDLOSJjBUbzgRnWYQSHROW/U8JEVcWX+T9K+bEduHdn2
Vy7uuwDNwwXui8bMrKy57LL9IthlW/M86+vPYnX3LiWTR9zb/dLohtEVSSoYDEasWCuQvEQEQC2/
43c0WP6CaIOkQ1U0qHhSl1qWjHndJqjahtGtWoKjoD+U8vP+ChnBGsivDxvUxTZAqb7NMHP5Durr
gh6NPCh7BtyIdn29IakyyZlDQkD+6+UFbXSliUl3glQ8g8LGq13QHkHTAxAeULJFHjjW73/lbuxK
T8Y3TJaiEY3RafFG5yR412GN2CYVCERxEssvfwZGvSe5a/Az5nQGz/5s4ki0Zg+NF0UFkRFoFqw0
lXxBEHJOPsTegA/LlCdF4zKK0ByHllL9IKyYFuKs7NpZ0DNBzRV3E0ZLAci6XJmurnjhgscUupnf
a4iXKi042sDdve8urFVsrVCBc0x1EYxNsCIYYH0TQFQ4fd+3wFqHgnahpeqajCci5fTQTJ+gdq5A
t7WLvVYHBcagVO48Zf+epXmb/1/0q3r41yH+Pxiue6iSsu/+//8lf+jyaFvi1hDl+eaMrBVjSEjp
YtxvwHqAYBQMg1AQyXpe5GfaAlYOaCoMnajv9/2mNNTnUQfgJcIIJNOCZepBAIm5YOOpjA77u3d9
nLGojSHqwTsnmgApLB27B+BK6ZMkTwj+aFyCgIANAFMRe7EqqjIEjkmIiBZi5Kz36olAt9aD8JmU
hYCmfPwbyFz5+mOhmYzehSgBewx5s0vvzgdZGkMRZRpov7nDZ/EzRqtWX/SUA4bjMgeiNG73PH01
bnWUEsCu+qO/5YUwBkAPWmfAphqIlhIKyVTsABF3BCIfcKl2nnCPx5uXu5FnuqCTO8pue0tGRXh9
u+tbFS9EXSEBGrVrlE3p05AkmjWBgM3RH1u00M0H6VFygJu1QY564Hnp9fueskYdiWKRZ12RYK19
C7+FgeqFR/FYe8ub6FeoYXLtXX1Vyh61o9oIB+uIPVANrwACo9PmgocXyj1OD3w3L6klf+7ixJMq
FzDAqJZKgDnTFa9Q6TEDA/FpdEEjV7Fw4uMOAhlvtZjcW3WFwb5g/zReRUtiUMZcGgq174DVS6/V
9FKT0BItnTj6LsSvo855aTH/PjrLeNRpIBN7R89swooANuE4nPD3w1oHdZHUvqwg29xfw1XoImv4
sCFTJy/JMFsm5lLpSFNe2cpkuZIRvi3tlIHZRP7vFiRTqeuiCMJSSvhC1gjiXfmoDF//YDW4XQCd
MCygGsiObnbMWCCbpxtYTSOIfg1MYV2ANrYTMh2aMxXnhcr8PBtj1GUJaWcVksIwpozVF1mWH/rk
y/5yri5L8nHwLEVtHv8NnFbUcvqpRoVsgkf3BWAvwZoSaCbHA66rR+jnYhoSUxEokFtXs3EV6L6K
LMYBAZc3mJpB1ugVjvqA0h9Y1exqtI3v4qF53V/aNWaRskrtHjiRQAoLBXGk3pO3eDoy1AEknhKm
yaqn+ohJdKSLeNO0GCiTslP8pDk1rp6c45LXW3y5eCoCC3VdKhIoshyx/RGDfTjvUMXl7PC1o1za
oOKu0fSQMa6xwQPUVfT0k9BXnLzt+hQTC7qKKVnUG69m46bExEumrMBvA47+pvk1mGdxBOI5/eel
Rnw2hDsU/FACQgubrHVzwvD2refFJI+/t9VfPpNRw8JJnOHNQCZSniJf42zeVcpDGaT8JGrjdUy7
Ft55q5+GQLirveQBelSHfX/kmaH8AEJxFRRJsS4V+B3pJgkgsYuHEu9dy7iDyf4hBmFChqBoqCO9
ziAuXhosp3cJhA19RG8+6ACopnfpoQ507jAOy/m2BsnCNx8MwqVK0/bvBpUvZJx3vlm+9nZ3Jk2g
0IlPvGuYY5C+UWTQSc0xMThN4BxIXwSTExUZWdPFHtLXCN7srby2sBDeSj4ZiytvSG6KrBg9Ax7C
nxkeNxtIJ/fV3ESyOJD1nJrPkKC2K0dwGjcDokx0+4Bvke2Kf7nIe+TcfDGlTzHurcDgv8C3STBh
xEfkz0Rf9UbfT9aHHeooy+BHxWgrWRjw2sNdAvAfKLMx5l0885JrVnwiXUi0REVk9zREYwQg2tJW
EXPk+YM0PIBSDQRWYRxzYsV14Q9LwhMMowSkCmfSKEN5atvMhAi403jW/XguvOhxvFF/AnTlKA5K
SPcLWhOCvx86mP6oi6ji4MkkIRGkYsfaGiaY97E6zMv7BNsYneTjmxWA7P/AG89nOQc2UgICywKq
mG5oS/0qy3E0FHAO0j3v38v8/NEF1ppQxbQwTYPUA/UGKi9Uw24uIXaG+ZlnSFEFySl0Gzf9Tkb4
Yk994uwgwz8k3cTMAPDRJplhuAxSEnDQYOuHcgPGQY/afXUoz/2xehS80DduQcyJ0RN/eOVFKtbR
vjBLXcx5OECwnJgVH4vWFzA3gTykCnQXNFcQaBo9CZQHPDQW6wogtRpkXNhdYCmpK6AZhkSoQITk
9P4YecNiQ6EPc931oYfgmYc0h2uSsb0gR9EIdhoJwtWlnbRVI1oyiMkGEDcrMwTYFLDLjMcepYr9
L8lIp3CnWZZJnkRkzO3yQ8btgHd8NoCay5j0c79oJUhtoRuwiODO2TfFctELW9RrAhy7lgKtuvK9
+4/msS+BXAEnvXuRD+ad9HPfHPGFy9clcJXvEDPUeRSDxnaMXT/IaYJcfM2/ZfN9qX5KUVjUu+eR
V0ok33/PElXkwex6n5Y5LEng1+xexSIPoJQXdXdTF7Q9r53H8o3tuqhbACojS24WsJYZKXktVxCo
NJXPLa90xbRjwiXQ5VcRWSjPgN6qHBvkLZONn8TmnPeYYU0OosnjiSC/l9491FJIIdrCYAKdoC6t
Kk+QooWvE5repv9WztavfVdgnmAyS43Ot66ikEmtBZxH7by2FYj+Wl/ODtASI1g36Hp8Wr3Cje75
BXbWqgw800UFU9yonlIxY4BENkRBASSY2/hoQUYE4jScRTHSAXAoAqMMBCVM0eg9GF8gE9cgLLnL
b9lbD9JdcUwPBNXLDbwsFzeRDQBMjlcLGjyXYSLNQ8VKdVIIiO0vqy8T+IDdqDZ4rPDkNECU5xaY
sIjc3zx3Z1gmKQJm5VSoj15xAOiJDvD1hFCIZvlkV3N+FyXgpgx7Z6ran5M2vSjL4u1vLSMoKuiK
oDVBikVIfy5X24A9NBGtvgQu8mxot330aJa8r8c4Xhc2qKusztJGshIEQzJfoYIl3c9dcM+1NxCB
c6H9jnaLXtqtAzZK3oljHYcL22TPNwlrXISjLDWwnR4JimcZ3OITqHVtrbV1vzwl0Pjg7Cgr9isS
2k2kaCFDzJza0sS0JhkK11juW3kOgxLwgPnReCSjR39jRFW+jimKJEsS/EUlPkvFyLCoF3NMEVP6
t/hF8YEP8OGnYBc9QQcT44T77sI467hqRLywJXLY6SR2khSQslYqIuW03iqDftsBZbNvgrl/WxvU
HSO2S1RZC2yQgnuCRDIJzh0mZMRD7vzk2OKth9q9cp5lfepgK/k8QzSxAIsNJHImR4VnSroN1kBg
LHjwEZ5RciY3PplljVYNZIEjZvri/mnpj/vL4hmgPNBau2FoGhiA4jGhnofi5Mu+BfZHAjbOQrqI
VplKXTPmlAMqK8PEpNk6utIeyL+eQcEMsr8Aklf8PJF5kuWNRSqlMlc03sNew+WJeTdwxeZu94uM
hA1nwhEICCfvdc0KjVuD5ORtPhMoQOOukbDECESBs/iaEUieqLv7O0mo4OikANixj52k3L2v5RZa
1TBDetKan/vmcf0xkI5EfA/iZx9NNBucVV6CA9D9EA4hSj/5r+jH/s/gLZb8ys1iwTypFKuKX1FY
wFKWhOEW2lTN930rrFfNxWIp1wfbcYihPnzEzpP8+Zh++Q+Bm+7XQfLGb7xw3YY6C+laGB24LInF
9mjdWK/zgUAPJxcCkrEdf7M4J4N12W0/J3XZVVoSZpoIe5h4gpYMtIYAOoDQWlZwGJ64e0ldbZ0+
N1IIkk88t/tjKzvQTA+PDeQ0XBCB2cnbtLpp5vKqhIy3xsUXpGt2edRAeQNWR/2YrhiqVc+EoR/K
lhhVftp3F7ZTgt/FJHB8iQb2yISxt9Rgy6ofI+VmUH6Lkrdv4n8JZB82KI/Mk8nqoVNMXmqW4hg+
iKw81VYWWziR9JIXVNin/cMc5Y5mWKliI5KPVkHuPEa/U5t4FyiJvdQzA5/owwblgmqcmDjPsEHq
xcpNDJqD8Fn305PFc0ESAq8soUVsvL+rdZWKXbK1GkonWeSqBsjd6Rzp1cKotYHyUvuJV15iesPG
GBWiZgz+Q94CxtqmRjMGYLJAqTkBiundQKmqCibHMRRJeYNVl7NZhqDvroXb5IZo51j3wu9M40z3
s8ygTwGaD7zWUViilrLKVQqtihnRNkXHuT3qi+wreLFPP00tdPc9nOVxuF5Q70C1TLsaMwGFcq53
Id4z4XIvL1/S/GH/7zOqfgoghRD/AygORI/ERzY3x6yOcQt8EV4tKFZZuWVDRcrro9+zZtlF9zrW
v6TpZd8kyxNUcIaBKU3VUauitq8QpKQ2Z5jUMe8+vfQ1tJEm1fnvjFCusIhlolYajEToPabaN8jf
QJycc4JYtwUetACY4IKVIB94uXk6JKKSvCXRJ0RvUzlNwgGvMTvWv+4v5hqxLCsgekH5Ga0dE3h8
6rJoREiagwqGXBZIqcFX4RNM5uImX+pA46SfzJi6NUbdEXljreDhhDHcuSPIVsr70JVre3mLD1Ck
BEvCH/jDxh49I7ukIICPNNgbIkx2asc6eW15tCPM63ZrhMo/y0GACGIONeXOm7wJb0gMhIBEHJdt
5RoraA8FV+Gsi/gxHV63JqmjhdFRS14QkJzRSO0EcsuNy3EL1uHdWqACuBiuBnR9YGEFObtm9wDD
oEfQoIs0P0VHUGJ/JtQZUDsUHjUHpUtv3z5rgQCXwvNUGdMTdK1lEHoIukJOzEmLb30Jbc6RU3vg
GaCuQuh66GJcwwAKpCfRLL6CT/9lfw3XQF0cLVO1UMNWAFG4mqkxURJVSgM2oN/UOJbf3FoO9Iqh
CQliHye9AVDeST+ZQDbxRgjZq/uwTJ2zQo+WolBhOZtvB/PQjpyDzIqzm5XRj7y4LIzRAgsN/v6j
mBX2LJ8SqXU5+8dKIhCSMAuovJcRqRioQj9BhMwlgDGe6ABfAehgdDQCxZGBwuV1+5iBcGuN8ohW
gIo3eFHJ14LE+zn3lcKGUCRpqId32Y/9tb23e+kTvLVGhV0hAylMA/lBDOb25/pMuimQiD29R9+T
eQYbxlE/ENAiOi1e7PECI/NxCQSfiqrzOxMOvbfQ0phKPQbADKW3wYm+Ew5m/bG5Uz3yW1ZbPwLd
agDFaPzWfYiIHWXg+3gABsYtB/Y7wmiG9oty1bDr8kiphDpHU7xPHGuGEgqKxbFiLyvnOr0GSuIO
21qigrS2gE+ghryQgxQb0xSicV9XkKge5hJY3odhhgyFBOqEVT+pre4YGvSAMbJwyA1Asur8tojk
L/sewMj0Ln4QFcJj9LC1KcUP6vOXRPyWqvdqel6muwWiB/uWGMEAORhwywrhdBPpMvwsd+lgdUXl
KOpTGD6NxT8PpRicl9G8eC/C05ViSA9ZtQJtW0eu40BsBTfOCs51wIg3MIF4BpCrikYMtVmpLKXN
NMBEYT1noEiEnnSPYtL+PjGcESgkgNcwHAhGRrp7nNZDvPY6EE9mjA9uxP6qNjdQV/idaCbnamCb
QhMBJTJSNKVOfzPlrVLOMJWjpxnOjqg+SOYzdOn3V8S6gQj1FGi8MLluaDQMBJjDtI+KnsBAJJ8I
Zh2iExl4JCw/1u/U7m8JJfPk8NrFLJfb2qWyB+j0QvGtBzdyl3W2lUHqjgcR4lkg/759XFhrnOgj
WRk0W9fybgof9/eO9YkwkWHgNQGGQpBXXBpQ82jqrWbAEtLXPPXDEJI1qxenb/tmWCkxiqTIcDCT
CkqQq1eSZE6COY4QLMFLmYy8A5sGGvzqmHvZfcM5qqxL7sIa9WGMtBbrxMCq5IAQdUUn6bFCZI+9
yeYOtJEdoq443DDgBMP9jTLN1Q6aadnlM+IOgeqoqAFAICpDAd0K9MPw458z1JBJr405ammiitnB
WUNA1Z4hon1Ed/Or1dlKYJzy02TPvG4EywE14JAw2wIC56vXc9SqkZCsWF3bCM91vEDOrcg4L2im
DQMvZ5IFX9POR3WHUUSEVkddIEUf9/egDeCECJabg//yLxMk8m7O0SqYUJbvYSI2nqDObMfSaQVv
m8jN5lghHOw6ZMAREe+qGiCmK9qJCkI4VJrdaf5a15E/mrxrnnxk2ucIEx1G5cHmg0vpcjkdmDPM
WZuwY7fR9+GzihfLeNC8bsCLlvC58Kp2rMcfmnmmBq0ksAddsbKWyhiLkaSRrLEog+KJSJ20h3IB
G3t7F/3EwCMXA8f4ZJjXAV4MeRNmf+nSgDG1Y5O0AkllKszgrm3/BHKc2Z1zkHUo5mw5nBDF+HTk
8gAODrVWEElQsRY3WKR1IQzqUxUg7Xch2f1TirOjIGHYCof6MGqR1yaDDUmPz7HUHPok8aHvcQYV
N48ZnnEmML8AqBxABaDPoWEMph7HBfTsajx9j6kMrRckzp6FtuPNuoCLCjrYJ7yqOFvA2gEMMRlE
MoEcFdqtlkoe5xkQPV2poJhxHBdwDWeco3htBEREYNQHRhnotStEXtK1owViT+RpeXdQpvSEvOOo
QUaWk+cwOh8whD6tiKSAzI9T39MMIapaTNjCCiqj7vCdqOXEQCEBs0ZOCb8XfV1MIAZB8kYuORQD
KYOZrrcxKKggJYpKutJ0P4dYfI4gODx3fWR3RfoAfuGDEonf9j2XuaMbu+TfN8FNn0idldidrIes
uRkjCC7y9C6u/fFybZRrKFDUguhnUjvaiiyhN4Opyr39ZfBMUC9TYZ21djWwDNN0G+EopZ//5O+T
mQ1ckojM1BKMQZkXLcIS5ugOtfOi4RBVkP//ZVAmW/Tx9+nfn+mh2Clp7SRlYtpqtz5OradEgpcn
89P+Uthf/MMUlVhLRtuvFbIcZxxvuhkl09+J+LZv4v0dsLccqrhiSRXk5BRs17r48fSrkR+F7B7e
7BvFqZPOSr+4scBDH10/Fy/2kCad0c2q7KYxqx05aaECeZMIb6PoVVChiYDp4Kzw+haFMeiQqahb
kcuacgjgrSS5HXIIfMeKFsQtGUGOMuXcpY3pSKE1uEkDFFk+NNo50CC4V0IG1xPWRIL+tBxx3Id8
s6v9Jg8yUkcDjQfJMzenuCznoVW6AsInBR7l6ymvTzUK+2V414x3hthwVs8yh7ojLlfMdBpXE3mQ
4AF6ToILmdKL3jwUigZilaDIH7X6cyN/2t9q1meVIO6CwW/VQAGE8lc1MRNZafBZhzx+KgTttlaS
2daT5pOSSH43rZw7hhVKtvYo39WmohnkCPaqHJ3gRb6TBv1lf0kcE/QoRRuuY9vJMAExpmRVnBV6
lf+dhataDjQaJGKhtHKnTOJjLSzP+yZYcWSzT/TD2YiNMRJ0mFiEwW2M+UYfIDubz/84rwCYGsVN
S9IIUuuKzA5YCr2d4NrL2msOJIZQPFHxZBbnisfEyPwsYO40DWTGeE9QpwjzoKg5mDAlp6PhobQP
FNgkWJxXM3PfNlZIZNmcVUOtZbMfKxwe9QZXulHcSQ0nx2ctBAMZGHkGtwABbF+aII8VtdAQnJbq
QVcgClL+2P/2rOtqa4C6rkbDWKbMhIHaSsBI/tks7xWQa6i8KT7mRYKyHPiv0B6A5gIFlYpiPNUl
8vX1CXoVDVH7MiBnLxzqUviS9cIPtQLHIN4WiTlxmBnYm2gBg4jaBmHgutzEflx1DVoctaMU5lEv
x7tJ44UaliuASewvE9QpjbW2biGpVDttL3tWqrgqhvtQBD7sfy1WuN6aofwaLV/BMkasBG04Cfyi
4Qz58wHzmUOh3JSNiFLKoC1upc0lp1fP20PK1wc8RYq4h2VBOpvq68iDNbDuBjxk8doB16V2de+F
UpbJ3YyzFApjENaQGVtNv5ZCf0xDd9XGPzi6W3PUciDKXCZSBHNicmuGmlt3hS2As2//czG9YrMo
sqmbABHpM1D2A6zksWgLdeGGVmFnAg88xzzDGzPkZ2zMECbPWa3I3s23YvyzV31TOwgAHuyvhmeG
ikWGlPSd1sJMtKxQH1a8aWyAz/48trxHG3vf8DQ0gT6HOgu1b5oQVvFS4zTNBtSsVxCrHiAE/0fL
wYwA+HoJmpc6S6tkpc0sYjmQp/dX9CktA1Jr7VNSZn9w8aFEAyg7cnU8eqmNE/N1TVoLMTY0bsSw
hH7eTYFDu/91GLVVvGY2VqhInmAUoo9J5khaeuNLF0S/wG1PJALBswnJM449ZijamKOSubCPxKIi
3ygsUsB3TWexfk5x0FighhRv0/RPYvjGHJXL9aXQFpaOPcyFe906RRHnomW63Mffp4df+tJE7jti
OcKC8vfPqvXagRNCmSEOVzn0f0Dqe9UhjwVhLecVJsRkPVXmcCsmJnqBTTCbi5u2zfO+QzAjNrJs
0BOjantFa69pYSkoKcyVU/lQr8P3csye9k0wVwTW8vfOAerDlA9kmlLojVmjHJCcLeW7lD6vw+9R
f84jg3NYmZ9nY4n6/BgFmRcIKNVOOpysFFNk4eMk8Gb0mUcIVCFITiHThNkhKiTkciz3YYragzGB
CRiP3jqZvG5+Gcx7NXxVQDM2N+oPaKMimDeeYf3c307WF1Nx/2GoE2XWq6ElA3j4YijwxeLyMTSP
0Lzf//vMWpiqyCaBPiENoh9gxSgN0MKGgcwGS3Z91J3s1P9ALew7xN8hCePwOCQYnWg0MDGYhLsW
y7oahm0asS8z1BAccOFOvxdEps4GeUUQHlbNBoeikx4yvigMy1u2Vsm/by7EJmrXaCS3O5mdaGww
8tZuBqugfXJD+zsYpsQ/ocpFhr61Sod5cSjSmFzDOsbPvAmiuW5XWY1rGpX5K40LiJbKJqYg4/Wb
oa6GF6tgfu+NLguSAtgENIONP/vgqGeD6BbtCHqQdU6GpU10shH3ZtA/ENqQzlfI8BbpD+TOEnA8
jOS5dPkChZS/DFLnFBCMojUEeNjspw9TEB6zc4OWGxkU4xVuyJ+6MoVpLRLa3mmhLj8y+BVhrGpw
f2MiuQsySHt2R/5cHzMogDH8LzvUvaqKk9V2DeyMg20Glj/fCE7rGZ+IcGni80jl2WcUlwQY38l4
5FVaMll6bYodYtAzJi2I+EkBSeHpS/xENHdBdcq5x/+X9X0YVC73USkUqxgTGMzP7flfWjzCrYRp
fGiWciWMGTkk2kcIcqAKRpOFdshClnoAfqHjYalvWXOXmee0Sm0h5nXMGRHgwg7lh2hhzO1aw47a
/kiKuwLxrea9zZk2QLT7Xs0C9SaVpVZNAYWJHJRocW8tdqiBnkGTH4SKl9mx7OiYC8eIESoBIPi8
/EBpa2bK2kFVYlnuQ/PcGrXd5F/2D+57oYo6TUhJ0EVUUQhFc496I7dZFhq5mSQYAFh99K+D2AkD
4R7A7MEjNPHak3pfm0781N+ZN8uBR1bNuPrQcgJ2GmBzsIbS6ReY9jvwfhcYDjc/GT2eF+X3/QWy
3NxCeAaRJxh90XOiorM6FvMSaxUhj1Oh6oIJB/JYBjREcyB4aM+cbvb736M2FPPN6NxhVzHQT+dG
wzCj1qx1hN1f8TVIPMo3CPTQ61zt8VV1CTXJ+Gk4YGTsKwaSfetFBJ1N7C2veWPz1HMZeRqIfCWA
+cG8RjrFlx6UTT2USSwoVdTib80IKtEbIRu+2qE4c/I0RouYYECxauiLQGSBdtYuH2Zrzck2L/YM
jUnQDz1DzHa9y3O7tCX8h2cdu8Xd/7rXRwSnA2U+QFAx7w3/vVxg38zymocjxuEUwUlXyNxNnyqu
GgfPCvn3TVqRKGLVD9EE8B4aohBfxVBm6EIg2C1eILE0nggbhXiQNF6Evg6aZHVAzQBXiwhAY9ri
Ral71BLA4YQWZg6xiPcepq95y/3w1i92l0CHtQ6Mh+x1f1sZbC3EMiGBJmRSV6wwVqFgHLuAZfD1
NeuhKgNM0oN/w3KmtzV8sBZAe0GYjovin7eAMIVtglkYFTukjfSagSaezH7QsGaAJcX0oezTYOl+
Qyfd1qHSur/O6/OhiVggQiueMnjOUO4jDUIYhpIOY+qXPH7oYxXlb2+JXyTB27fEuN5hysS4KADf
hnYVZxHl8giaK4lTf/kXcIfMJTVf9H+nZDyg0HWSdGmOqkum2myO8gBzpK2Vd7dC8TCIh7aR7TV9
iabYnSbJ318iuY4uA9+lSSrYiGUBsKcOk6V1n44vlvbUiZgynG6k5HPHm8Pj7ieVvfQWqH1iAdam
5DgCICG8xr7lzOvt8D4rHToy5xXPgBlero92FjRDe7gRYo36VB5VL/Xrm/GVDP2uTqV6oDAXghZv
qfCOl6qxPyZ6Z2hcS5BDo3ZWLnItQcsQp7H9Mq+vsfmYjd9n0c9q2VvG2Bb6t/1PSZZy/Sk/DFKb
OxqRqtatlTjoyttp8joVHF9h3MpkMz8sUJuJQvUS5cRZxCC81XxCl5ScBxdKwH9DCJJrjQrgtWjO
aAMRa49LSBRUII5nOVF7JFkAn16VdV9sF0elHP0EDZK+x/YpWNMSDPXtwruTeCaox4nR9bVolVhR
XCdB2a0BEqBjkVXunzgCqrEiGtN4SlIrKXrRyiIRK8nTc1M9rSOn+sb27I+/Ty2jSNoljnL8fcIu
RdT2pMAK/kCkHQgqYFz/WgaVSQOQM8wrGl1OXSc5uvzAw1vSGOzvFWPa4dIK9faQFwviMjGsZL/D
R0LNAhXB0U1HB9CBd3mrrnWlQxIIAMF+mb05yHzeRBED+nrxG+h8eo7TOk0r/AbQd4cBkcvInA6y
cwFIkv2Wc4qZTmgRpBg4fQHSpOJSlgpSlGtkW8NTpN5lza3aclr57KO7sUGFIl1eDXE24eh4kYwu
Sb2yQHwmtNON/zfob67rGMhhdRlcSBpaECCGuUz1RD3SdbC4pU62IE6ApQ4803XxLmL8N74W2SAq
zl5Yo27pdo7DYshhzTqop9pP71U3O4LKG2wwfHkPRlC/MEZ9LSivY/gng7F1aGx5eagrzgFgvAEu
N4/6VpYEXY0igYX4vKxHEAnHqDOOB+O2/txKQXfWnL9R8yN/9HoPAdsEOzhwhTSMJ8QAmqV0MNq6
fesSBon+UOVO74nnwoeY2kNmc84566up0KwzSZEdLHzU3dV2UyKlUpyCKN/Toc7XZPZ9dkh9w1ty
R/NGT3FQsVl8EYx8IPK8g+YHZ6dZnxKpwDvHGvAB9MHTpqztjCFJnTlRAQ14G3lqDYzJKVQ3VEyK
AK6MkRf6FSvrXdzXmBQDpxqZ3wO6XXSaJ/1koF78QIJYUdltbqO8MvirI3mkZkTqVHzOTQaAAD9F
x7wK+gz4NXSS3sZ6NYhJge0+hgEZj5MCGcQ0/BoVK3heWKLSBCuzQitJYSmGpQLsrxncCGhbm88j
wQidF6aoi9VUhWFA3QOLErVDm9WeIUinSDM49yvTDFH9IAXF6/JKWghNbgHC72Thg9x+a8GhnAx/
QPeHLwTsGl5ugJNdFapWRYjFMYWV9Dgeh/nf09WSs96W3/j1X+aaYAQCCGASlWnnx6jPMtYyrC1F
Yi/5TVv9FOQ/OWAbG1Qka5t8LbKV2FA0KObipRbxLjbWTUNenv9ZBhVFME0t6N0IE7M/nolgRITI
TwQGEpfHuMTIsvB9PkxRfq2iX99KE0ypSD0a0ZtbGa31LxZg5UuD//VQFrwiPet9dmGTcnBDF2ap
6GGzxBWKIJm65lfNQ+FtxZACknyf90gif5C+B+CABC8FxQYwWFze3K2+molO7oFlvY3kmyQ/rSkm
kWtepYvlfls7VJY3QoEDtxzszPn0EvfCo2HUD6nc/N6/ZZjBCHp66EZCfAOE3tR13Y/lmqRdDTt+
/lJ4FVpn1VH7WyGWtaStKcrbsR5F7/IKV6g25LbZVYZdaqanJLxIwUqRIRIIWVvcWQCe0oisSanq
NUq7FL2bEdKnOUZwU8w2FI+mq3k6Jhv0M7k3Mze2VXzJg/Gyv6vslX7YpxKuLhPjOE9gf9Z+NfUn
oXsSuErbrMsZ02AkMgEXdpWQaJUAhbWogY30STY/ycphfw1szwB+BWNgoP/AVPGlpyvpAoT5gEWk
Yt/dpYoUu/qkJHYWxZ0tj4oaoAkqoFW9AjYsjGnhxHE7+2sIzuD9n8Lczs0voc5CsYjgQ9VbfKkq
R+Cahy9CFP7Q4/L4z+2gpowWtgwWZ9xl1IrLXNcTbUidfJjeQGTrduHsxU3BwWCzlrM1Q3lHUkcd
mujgcZ2MDrfLXY0hanPiycSxovHWCnWwrTYT+tbAYsQT6fIRPnsV9F+8HJG3GOpQi4syY3IKZqwI
09/FwTQyO5U4vsgKutu1UJeYpXZdGskwMg1PcvZD+DwJL9rg7X991oHaGiEr3ZTfq3nFTV/js+QA
3TrSnJrO2mX/XAEFXUkyKAT0vY7BAGop2VqkudbDSlx+TaQjpIE47wYGJgIWoC0JkXhLIZzal+sY
emMRJgMWdMiSTHiCzV+jEqUIkL1L53EwpmM5GYMdg67NbbMQ0HV9zpyyMcC+umS6r9az4S+93N0m
RptyNpn5JTc/jtpkgIHlMh7JlzTVh66QXa0z3UqBXPT0jyVdSf+XgBJAoUlQ1NQBAJoUQ/zEVCO8
Klh/uDztOwwz+dhaoHxfT/q81eMxdSrzOREwcEy4w8ELujwkQ0AIbPlCWWybmEMnQxVERp36uu26
WEVskg106rN23wOaYHnN2wCmvTngVyqYh2JjjvpeymBZ7dRiicageot5xkSHv7+LzDi1sUA8ZnPs
1hQI+5wE3fQIHrVDf1hPBFLIS04N/Bk6bzM3Zsi/b8z0i5opTYWFNHEbZMqt0byqo+H2AFtpKac5
y7NF3ZxLrpid1MGWaCIFSQ6SmbtD73Qo1E0lD1XG+0LU5QhQEHQ5LeyfoJpPGcq0wJG5+5+IfOSd
vaOZn2qz0oQownrCMrHborErvNjFmic/zlmJSd2LehLqmUA8wVzuR+M5qzn3LjsygoUAHWQUEgEG
v/QBYIuFqo2WFLit+mw9y+8CCqGLtx04Rx3SFEi/cUulbP/+MEp9n3IxrD6PYVSG0K8ITbnYV49a
6khEJcLyjG/WY4tCHJJgrbZj02t5uvGs2iYeZf/5BUB5XC47nNdYrVr8gn7If4JHxesyFACr2J8M
LRDiarX7GqiBqP1UxuFtL8Y3QsT7tsy4v/kN1LcFm4AlZc2E41dPI/5+3P4Y+/pxXo00UJucpxnE
dqWPJdOx31r0UJBnmMvVt1DNnkWuEBLTBJJE3C3gmkeOfLmrctTP2UAOebo0TtNbdsJLFdixfmOC
illr282NPsJECYHoBe9b0g20nKI74YFLgqTlipw7jXnUNyapI7JAEVqPZpgcQTBRNGcJpL9l/Wk/
nrC2DsUiEGkDDwREDvn3TSxOE0w3ygO+TiSWwBqNTltxLDC3Dr0CDF6i200YDC5NDEOu94UGE5PT
GweiAd04YOhXbKPwhKD/xp/LZi8KqDAUBTD7SweXVE3nKSxXkgzcWb1Xg2htf9dYtwog/n8ZoAJJ
FyeCAUJw5KdJKEKluAZbnZrINkBi9qzNn/T5175Bli98GARe8HIPx7FXm6RE3ND1yRXE1pmtu3Hg
YEiZRqBsiK4z0DwmTWxSyosSl2RV0nI36rezeBvVnNcDKwJbGxNUmiYumTD0MkyUq3SuJdVBZ8Yv
hvgO/C1fy6X3cvwuO5omzv4xGxUW1IgxZALJ1ivch6GFgg49OahqQHSLsCv4kSdCWNQG73mSQsg+
dB73PxnTR0AuQTQ2CNMkdbIUKx6AVYLFMUsB53Fq/TEvfylVkPKya+Z321gi/745w/HazWNLSiwW
GJjz0hFSkC/lnOWwd3BjhQqys9qrC8IgXv5As5zHo/Ca+kkwa/Zi4cYmcChwNkqc9I15YVobq1Tc
7SAQ0UYFrM5fJi+C9G19IJBV1SdIOh6E5r2OQmdXW2tUyLWasV3zDNYIW7fiAkT9e/md3GRoCuru
2NoAfwKBJUOf1Toq/+1SqaBSqIMctjqMy4/rl/GsHASvcTXsr5tDHY6HumLGyI+NpRPJSp5A7xKi
kAOOeXsVJFuzPu8fAI5b0jmkOCZz0qBa4Iz5CILXowZ411Id943wHIR+WurAGE8Dccv1PnxsniTs
WutVMmRtCYSa5yG8XaPiV93IoIRpiIPEowsJVUepnP0FvV+HOz5oUnEjyidBnmKYSI9LbhdPRKBh
PGCw4VAF6st8InMNMvpTxlH6qX4pn+QDtxVIMsC9n0AFFM0I+7iX8BNIKnVX3A0AP+avBNGw3pmD
jbbVz9IrA81N7lo3cvmEuqwUlah7QMINZeMrmIGWhXohEnklMx5rX5ZLIViXsTyNgtS5dT7UnPuc
Hdw2BqnvuiwYZPgfzr5sOXIcWfaLaEaCC8hXrrkqtS/1ApOqJC7gToAk8PXHs6/dO9XZupVn2mye
pq2EJAkEIjzC3SHgcm4pk91x/GsMILTyUGfDVmTjk/Nfc9zOWC4AC3jIA/q4hDeHehHe4CAngpB0
ZENo2f8XQC2YDCA7wn/XtP6R2LGeLObsIGNgwXI7taABVdXtynny5+36zZf62zIXW6Xr4FzIFZax
YPArycHvdsT/cPNrldM3weRv61zcPp2p4DLDsI4BbNMwH/pFh5N/ZeDv2iIXl01dm1YlvXMC5LOw
MjH6WsiwX+Yru+2bIPK3Z7m4ZTpqdJwGeJbBgWyMG8Nj7EoQ+X4FyKASB+MK/6DBMzEqXtrYXlMJ
k3boa6/Lv/ru/1nhooh0lQWH1vmc1HcIAeYJwHlIwe+wr0nuf/8o0HI/lycYa78Ih5SOQ+k0ZoVI
24c2/1rzK+/q24+OIINIY8GA0L0oT3yvrKtJ4aO7lo4bvj4r9Od9kMX/fFC+fQ5Intvw3EQ745J1
0c0Sh7SyADZTx7hXs3DvurH+/O8XoZhjgjYU9LYAa/89ExSuJLIxDNwd4s4q0pq8/vnvf/eufv/7
5//+W6Y52qoRoMHwyIcXWQ1P6nxO61ylf17lu1d1Nrq0IekB8ZDLblc31fNCbawC3bBTE8g0GNmV
I/jtg/y2xEWupcbBWwZZ8qiz4RvrgElNM+sam+fKc1wqxhROq0qi8RyguOdhHzhxXVUPf35XVx7k
r/brb18kWOmyBA0ehIkP1v0wYExCr2X+5xNwkQ6cNTxBvjvPXP1j/GKepy4vW5x1UvDgxkVWlxR1
MZ2gJrM8T4TAXIw50z2hnXrVi+ntoAHrheMIxR9DWtfgq+8yPvwcj561I/GLLpsqk+XgIhgQPhuV
/AUoNAnbjk1osp0PiSHUctcaa998yL+teLHtO3+E8YvAigVyZct/ca4p/3z/THB2xQwx9GWhmvL3
g+XoagU0dr4SFFx7kGmBKlB8Vc8kXTPQPeI/b5r/z3KwYcDAF8R6Lyfo4MzL2kJjOfu0JGciYACy
aLM9mzZfH7L6JkWA8vA55AH/OXty/P3ZRAn5hXJGBAcl9lc+djcGdPoiPZOXsguu4crXFrtI5Lq6
t4U1nsPswXT3nMZ/IXWwRW9eBwlhwI17p5P/1SjZ+S//45T89pjnTfTbSUSmanE2YWXnWIyxfMZw
JyZxfUh7nalnXUyuSrt/uy3BdIPQONxO/nHLu5LOg6BYcfHKOQzaM++qvRJfrq1xcc/XDLriOWTD
osZco6HNIyu/UsF9E8Eg3v2fp7jYHu6kugWXAMC68kWgDJ2+6H+vQAkm4G9LXGwKOukFMkVYwi3A
tdcnjAKnk7wmAXPtVV1sAO3pzlpLgqRrZq+NEA96ucYPu/auLgIRxKf7ye9xlJqehxosv8n6Wr1r
pcO1B7nItSUZVdNxPIga7WRarLj9F0nd3z7IRaKtWxFIW2MFmRv8yMgqjwYzrn2QbxA4rALHPrD1
0Z29TLn8QK3S6vDZ+QSMys+dW70Ga8htEbecx17Fsz/H1e8+D4aAzgYf6EJgMPLvIYCsrZGrs3Wv
FegMNwYYbXJTDW38L5aBHRA4gj6FmtvFZTFp2nbjgOfyhp9zkLrTfX2N8PzdFiAQt0ZHAHU4Bhb/
/iRc2yVs1H2UW50d1cEczd39f/8Qv69wsQUqZ5zbzvMQqDHxkLcaFsErbBv7f/Gufl/m4l0FCuk4
8mXcdIVtPdudv9wbk0Ux7rZCoOnPj/Td3QNZSfssDnbWhL34/B0Eueq+xUvrWHHMnWnfEicBRVaE
Tu1u/rzWd3v797UuQlrnGfYIS4QKPF9cMuo4szfhLDEZ3zowb/+81nfb+ve1zpvlt5sNZo2kGgus
xdA8B68mzO0pXYpr3jzfvj4M4yCt8/G/y7yOkoqNvmYIbitLIdTVlCRtgeotVyakv2tIIQv5z0IX
UXRYV6OSHFWS2x/7OXRgd5wnHMN7uxq6dGkFtNW6hl+Q79KD3xe9OFGClyaAKywKT+AvM2lTAa0M
jNMn1eksHq/KcPkJbDnI8r/UGKCUjB54flXY+9tv+duzXxw7Uxtzrif8jCYvMpefChBgZflvTgLc
veCwfAa4/gFvWWtjmRWH5XGQz8NbR6ZXf2jqSHJ/BXeR2//CSAMqE8C6AswXIS5eJrS+4fCKozxB
e5ZmeQk1DQ2mRn7t/v2OEfq3dS5eHwhE1CsqrONgggAyDeglWZhphfdEFf/8P8xe5EjQenn78xH8
jp79t4Uv4pjdK5jq5VgYJt1nNnEHS53ZyWDhfiaj5tGYQVJgN9vhcFUK/hy2LhNblOKIaAQKGOSS
548RNpsPZcWjAtZ9aRHpvQWn1HD+gnJoqPblx5VH/W6LgvIKMgoxfYixXPQ6aUPQlIawdtSEe6OO
SHLWRXFCvfNO/l+wvrG9WhBdW/MizaUcXFuHoowum0TCmghWQUDdQ/rEu5BD2cZM3eh/UYd9FxR+
f9SLG4Mukw+TRyzbfA3P55YPz/JtcMwfz9b1ZXptFOPbyIfgGqDS9KESdKnMiZaMC30bziPbOkAx
5YxzrxvnV+DFZZ6xEGte7TN9+2YDbB0MfCFVuTyZLgUFTUPyMRqbN6d4IBw+IOD6/3nPXFvk4lga
HekD3SDeDJ2x68oyJlb9YajxCmp/RoX+cRJ+e5aLQ0gnTKUuDpZpgiBh9m7WR0cnltrW9YsOIOeR
/vmxrGsLnv/7bzevKCrAk7zhGJ3w78BjxQ1fwNsUFusFuGfiiz5V7/2XFXW3xu7fwR5nhzekzxTn
/zKfMWpjzBmHRmLgsbDGfsGleSWN+e7DOQCWHEC7wD8vsYGcKyiqoIMABf2X0n9tkAO613LZb9GO
3xe5yJXmZaaN9rCIVEklknVbp0bS7p2wgbDTWbHqGl703bw+/X3Fi4xJcL10pYEV64OVOjhj+aED
usLjIL5Ggvl2Ldg3QPLfPNMTLwnbqgpkbTqIIe3hTGGDI3J85sqKzLiqw/Xd13LRrSK41YGUXw4L
SX+QmpRYqiJf0o1zNYadcY0l9e0iZxYFvCJQ31xi2KynEpg/AsYS1SRsb8/JWX6ErLdCDG7i6njG
qK5dANcWPf/33w7a3PrW2i244+j84AZbowBd6r/3pXX/0p7/vw92kQF2ARFCQH0pcjnOMAxjrs+b
f3ef4LP8v3d3EQfHVaIKJngM9omIsaN7+PBFwfsUn3HE6xPJ3741KCxZKHnRYbycs7JntJkafv5U
HI5ESzq3VUjta0EQb+m7FMSDL8xZsuVseHSREigyFb25nM9TO8WD74PzQqCBMYRqPoz6VdqPdSmA
/QaQKEV+bW8XvmTabjBl9kBGOzUVhVPvqwOuJ9SZbmXl7jsNuny+YF4G6VOQIsfJHJa5MojL2cEA
bxm2cs+6FdM0sGzv733rofenEOqadwT1SdCgYg3mrC6PwdwnxZoo1P0j2Wv/xOm8Qf9oHqiIWJfR
fnhrCc3Y4seeC6N5yzvY/R5u5skAL8aRnzqfRbX50sMNVCyfgRG8qwkqGXNWLb9ql904ffNcW2o/
LAWNTBOGsrPJ01lhQLtsjhPGVOHW81RwHeq63o3rq03RjAV/bBxCzCgorhNawQCe9NlU0GO30sex
IYlN2q3oMVZTOhun29hD/pN4WeHnG2fke8+dE1PCh6F0M+qWJ6+6X8+y16q037oWaGqH4VW6GYOX
Zryt3fxu5e8TWo1DsWOLjBZnI5QVG+IFOl9leywqGGX1Q8TN/l75SVcYdx3Zm1JCU22PfuhGMTu0
XGjrV7e2f1LDZ2U9Ca8IZT8lRLz31Uno2yl/qXS/LxhPunpbr9uBmLFDwRGZ/EOQp86Isa7eyao5
CO3Wx4z3MSh+uGKFElZq2TKz7D4xl+dgeqXWg3QPywxLyPIzV96xyD/tWsWK/4KSYlw0r8hB9xUc
3mApCQ7tnvF+W03PBfaEYEE0u21SCo5h3TYc/YOadQLzSXQkVFbkv7jPQ6kPRfN2/gslAT7rvNq8
DunQYQoGLKPqMDd5jCRlYywwgp2KxBz6rV8NoWA8bLuXhr2sBf5B04czVAjVdsLId1nu8vZXa/JY
GLBNNvZNo5O+sdC57EJLbOvy5PpLUpCnkTspred0hOWVYzboW8yR1xpQpmxia7zjznJXTfo45tAI
9Y+ttnfjXCZA8VOo1x7ycSd8DJkUeMlQF879xB+CEPD2zqbTdulECAmpQ8AhykB0tBp17Ffrpqne
mBbxiv0MfCzs1wZb6FabJMTsXShh4SSXW7+CV5pXpJAmSmx1p6AZNgypxrTHYO+dcYyWAf9UwfLc
hr55fjD8B1XAAcpz06ISoU91PLKN23z5SzpOuwJnr23RkhJn06Y8XtQKd12eWBho5Wbmyd1qPrdD
WoAJy8SWgCLae5DvH2JN/VDj0Ey9y5Hf5FHvqrBSKrVyG7/wwQTVnrXrTog6FPI0GV64UnI0Zgi8
4OUvtI8Hx4ys/qSl1+IjmW8A4c/oSFI7UzbX4lXLR4c8rxW+jTqf2s/ZgIpgUMKYbMbgvhs8ziXd
z4axgzpWmI9LaJ4VlBzI7wVqNw9L1LbiqXJoIic3tvK7ypMRMdakNH5JNt3msD4Ii6k7+ZLDA2hf
9HvYyYXEeq+r9tawPSjgvTftr6XeF1JBSx7hDUCOsGWaiyUtawhh5UPoG2DZY9gnt14W884mWQvV
1gq0luCzh9RaACuUAAS5taxV6IwskUTEbkdPepriUXew6Hrr7X2Bhp/D4Fwwm2jGvdrugw+tbejw
bIvFPq21s+NaZWp+89hLYz7RPF3Rt5iDj2KobupVfRm1myljyCAqtV2Ym5krDQvzw2keqNeeOi2T
hdwRZUb1pA6mhx3CXZj7VGh7tHtzxhybN0LX+64q9x455s2nVmZosVtd3jBDh42RZy5d477HjrMx
GbyjzalaTovXp3z1t4017Dv/B18QPBcntauPZnwU9otw+908upFcnyE2N5ZPjLxPCvkPRNK0/9kM
kIVbf3bGCSVOZUYq77cd+CW190kadpA0vzPqbam6RBnYne1G9S9+P8ZBdeMIkeGp1uWptJ6KCppv
CLYqP1R0O9Yv5SyyUlRbbgS4T86tkfqnn8uTO3oyrDTelyuncBFAAya681dMzrK1fJK0fqeae1G9
rvid5oHbFglZ6f2QrbhfKvstKNbInqchpsLYwM3+ySb5puadiVNboYVLHkQxJMI3otIkG+jmxLXj
vFQT33dtd9PTdSNMP+ytPuusdlf1azblw3H1gnghRdISDDMNqn+b8rOkMjK3WjZPJlcv01odSMGW
eKXWD827n5OzJlB23ZY0P8gy8KLcDR7GyZCZros7akpQxSaGwsOVT+hi9pk14ijJqhgy33QyanhV
iD29hFPQPgQEY9jMLG88E0KWldqSNfiAd64OXT4eK1DsmsHacmI+tg56noU8EqGzccxTQ8OxlDkf
xABB2Jw2HkEvdFzSZlKPUlgnt9Q69EkLRZ3FCWe7S60K3gsCJtioIeRD0+YpwWRaIUDWkASMPns1
Tv7gHb0VaukjlHlcgoxPGZMfzT4OpdWeZG0fFqrM2JJys3r2eGd2SwkP2Fbuen8dNpIhVPnMSaTI
ESmgBVrYEtN3ppW1nvjZdMuQQsL6VIwAK9gEK5cSg499xpl8MtruUAdmxmexbc1apd4wn0xND3Ng
7WFxh58pyMEoaSyVhV/neNuh9JJauSdDnr1UirelLpEteFEjxY9FzBFxWay82gmLVR1bnyIklPYR
7ahjX/PHWgWxbbbPVmXeswYJOm1w5ZXNAe+Px8xtT03uJS62Ch/IblmBzhGCfEVYBpI4RPVF3Le9
JTeFM73wIn8hHX1aZrLHICKIk261M7SX+jM0Q9cKvvf+CMjCPJkN24JduMnXOs1dY19qDOE7/Gle
++PaI6QOPsa3hoBual+kJVKMGuZ6Xm1sA82z2jRfHXz7gENXwvf9uwCvEk3syODWj4AaO20RSLBR
lpGe6iTov7qePxWq+dkYC6aBLSBgs3VnLNYBU3apJQsr8pgMVQ+UrtBGIl2R+At+Qd45azi5qogt
x3iYZugidCQS3Is7R78X45vV0u0yQ6a5WO8dw4I/b37U65BKaWYrr6149dyYLXlWDjVUC/H3jaF6
nqSbnzdUxKp5A2OIH5q0mTS7xIXPXghdo7jiQkbYAEG4zM4GCNfeb/RDLxgMEDDAM63Agio7Qkdp
VzLnVLfyyccsReDqA6QaWegLK+t6tDFW49bmFWxczVWhNrIOVescGsaOBiGgdbI6EcR/qARLzQky
MaVszpLYWec5t4NwP6yyD6seNwELbksY6Frr8sC7/KnRrRMFxhTi00bMHEBEGdYYI0Zxv3h+2DTl
l2GQG9F7j1K5Rpjr+QFQb0Tr9ZEOVSyd2cDRzDGn5zP03EDHgIhBHU4dAzUOLzRAK0667q4cqkPj
B+mC/IuPMB6xg/u+xlXS5PvFHDaGkcfwbN/VzE4n5KieKja1kplR+cj+hAcNKvdu9YPdUquMd2Kz
SO+Ahl9adDacevt+QziyvEmyGR1GaEe7/FULIHqjY8Zurh/aQD8VzXyX63bjonuSjP6cOW7th3zs
j51J7xduhjP10qGt47F2vprAPPQeTszYhYoOGfVyntYBX0OrKJ4XCGeGYmyP/koPPrib8ZBPPyz0
EKSTPwoJdcLAXI7EobuOBp9KlXXslc4zc73I4v2Jt+Tea1QmBnNnUtxKPk+CUr06BUy6Zm9H7Oa0
rv2aINO/0RQVhYsLoSDBF8OrsihEzh1W3InASbzeeejz/os0swvTYrnFSCLFd8CcrurcOrRa/4hh
qOUk+vkLROaDu3Zpb3iHcm3TIM83lqqepG0gbgr2hKIomqfiw2jUwfYhXDWRaHW83TgaWwf7zNUa
UWL5xY11TTzap4Mcf3Yo2kg3h21B77xZ3OBC2FQEr4r1y5fwdIYfEgq/uSmC7mFdC1CthbFjLoaX
Vt85UqPOzM5+sCSGfo3JSK3S2lXOsHPmwghXYSbW6B6prdNVnxNZeJg5yLxGz0oBmBydfG4icCaL
sK9Vg1t4laE3ITNzEWUMUtDQaME2Le36CcJqRVIbEEcRLXTxJz+DBWm2cOR1eJ4flV1t/GC6R6L5
ZnnqiePQYD/5vxpe22FJhyUcmbwJzPpFcfnS6gl6+zxpO4FehLuaIUSVPpYc+IXXAKyf273oqocK
MQHEpOqz4u3GKEoO3MZOmOe8swAbhvtmyC1I3XYsf4QakorKGRW9JYJksarEZEGicpoFatq4Q6PD
UQ83S/9rtSSudhmTYp8362GFMm4lTkX5MDCUGcErx0XYuU/joMKxvOkw7Gq5j8U8RcgabfuW1Xk4
dnfTjHrcSpwhWXRiQ1EL1WjXbhWbI8WmyBmqbVfDRqBcjo77YjUehlqzLld7n0ZG3SPT5AnjOQRd
bSRFeVQiL2wMcRhovcmdg8j7kDsiqgJUHctrFRwq9aMJMKkqmggES5CdvBu6nMBHTnTH4xUYhrFg
6w8pmve5vqEyad09cp4KxbCNrIrtmP21sDdvYgljt/2UUf7RkTsHgZGMAjfML4Gcxdfp5H4Mzd3Q
H4dpDYf2ETKzKFQQMMPe4GEQvPn8RXiPwtiPfEauheJaFK/dumyIl4fe+lMirimJsqOaYtnsZF9s
Ba7rYBUPlfllFzU4+0fD+PLX+0FseqCnLfqnyiN/icAGwAJ6MwWoGjVGmSzjAR55IUNv027diA2/
ZHPnWFDwgiJR7mBX26kR8Njkj3mhk9x+y/MlbW2dON7jMoXz1ESomzHhl6HJtppFMhXnXvD7MH20
OCELcRPLhblSL1BS/ay8RFsQClwexir1iz1DVVCU9+OcShRNIt/Dkicqljbt5KEeyvtasz2a52GH
4ptNqeElMzSrV3BkPevotU9eHi2tiJk3AXhJW4eFyB6fAsDTGO+ALNle0T3PeThUxxkXTVP+8obN
GbIpCTIv7P8ONMB5wEfufpg1C0WwcY2MaqSnFUknhUQcthEtmmgW3IE0SOJ50H2ymYZiMH55y1iE
AJceF0vGxjLFEByIZgCgILfcoOuxyc/oDmSdml92e+x5G2p4gk7LjtpQaNE7Wj1DVbnMP4P6baCw
pE1GwIw4S3p0w8rG35G3df5ur7f9slfBtKvdOS6wTbsWBbMXLtDNx5RgDHr5RvEckijlEUZJ8LDx
Y83qzNdTbOLPLZN6V81OaNuNx2ZOmGXflv0Q8xzlh5ie+QLz8MqE26QIEBJ8hJ/hDmIrYQsHYAv/
l1CANvhOmjEFoZGbLzMkOoutOfob32tC8PYR6DZ2s+vUxjkH+LLFn4FPwnQzumuIVBPoV+Xe8zYO
ZmAnDvSH2bYkD6N1PAcVwt5LddvIPFnzBNe8RRLmyq1egZJMHwX68RhhTlDkpczqY4bL09PboGZZ
4E7h0NDIz0kEcRv8NAz2LMAhKisti8cCfwDObGFe07Ccp03A9bMJciGtXgNqpvTDH/OtiyvHmrce
IEs9uNE8xBPauAuwO2AWB7t9WmHejU7YdONOiR4/Hewua3YjOhkABp6MZsly+VKR/DyxEpssT/sO
B2MlSKNF5AUnbYtMQV3aNrZsyrdOdecPH4Y53tfLrpjtPTKPmGPKQOMADqYwgdIZO9uRGbc0TLbK
o9Yj0hELyE23r0qeetO+Vl061SIW9nosvC+3HXdSqWxEdTUHiPMoM0SzPhdiiYWv72xcEXndvwlU
SmKcQSEaAtxpiBV6TgccKVXCm1j1cTcgGNBDg5OE3kLsl3uzeBUeBOrLNe00DVfEaQ4pUcIzQfON
tu04D4pDK+WjMfINRSAgJeZFG5nZ7eMivLRpgAdYVqKnQ0GhNoY6zCxeBo8eLNQoqHVmkfLhgWLy
tG6b0FdfVM94ESrymjYRJkG4duLJoCjyAPNVXB2J7kKnWHbVADBmgRu4BG3f3vscwqADMF+ga277
KBGEJdtBTCUycKAM2Ew6vQrzeQKWDyeUABnxQ10Zd+UwYoRxiR0GqkrW0GFTY5jFyxukFj7S/Hhe
evxBBlv6V/BzQpABYQ3uHJS0UwLYTiOgmshafOAEZRBCQSbpxvt+fCyQRo29flW23q0BoLL+beUs
5NDed+sHM3hzbKB82LN+0YcUX37wxoixLtSztalRIaLu1Hgnq3r08fssXe89jYDVirSt1w2A79Cy
ftnV1rbSwZaRIBix9lLo8WStM4elAafFYWtXBeqBBGyD0GjysPYP68Qi6qb2ipHEhMqjbiHs0Xwx
CAcLvDs53fr0S6lbt9gZ1ttk3HnmDuOScC+7M8rbYG5CO6+ho4LAWh9mmMYu4rbTIKTn+8JAo6Eb
dg25XVyJBi/mh1WTKG/by2NB2YNrb3pkmwIORKCnYsPdwwc8dCA95/aYJC1U1JJbczBBV9ivsL4t
+7RbPWgxFbHpBgdF3LBFDJ+skLNPv5q3GEsLKT8qQFZm8dgNz4aJsKHeB9btUXk4IAVZ5MW0Mzkd
BOa7XFwvM6zKVj/zuqeqTArWJXl/6HWQ9d3JbrcrcEC+gos+4O7s0XLHTd0Y28GqcbyXmFofSEBg
87iETmvjbQWJhmBEZwCXbn624/RoIdA5Ux8Hk0Klf1MBvw2CjairOKiNTT4hEGJOpITMnwnf0Bpg
EyaEhxttfU35a5CbCRl+2lBmV+NPF/9oqTeyCLZafZjum8AVMhYzHKJeF3j8MfC+5wU7pbwtxaEv
8shpgojmbWaL6l6aSdW2kS9ESNdnizyTAeAe5hw739mNXTPhYkZRCO+4NsTgAfLVfrjjFN7h0PxJ
c9tMBUW+zOEy4EGDwlTLk14GSGEQ767vMZk7wi54mpZHb5w+CRVkU9Tn/0z9Z2WZQ9hzBWzZylbp
A9E+7/7qDb+RxFNr7pRbW9jL5Nca9B+DHnEoSA+DDBgPzy4AhzloUnPMnzwXQ/z2iOpr5fiwxlcF
P2Ymu8hvxLuGEBKONFwCoUJ8sieSkpYil7Ksd+61R9bZW8PzHliNo86cOuxH5w0U12zS41uONkrA
uzL0CuPTwQNDCHjJirk5zgUgFoV1AHKRRyXF+8LYz6Bw7g2v+TkYk9iyoQeUgk1XDkMoYZCA2ve2
DVCfghpx45fstlB+jcyjvlFQ2kc+LVDVoZAkA+SbWP+0rCNUVNEamsQKRH8lTdiYcFmhxjPGkg9m
x9rQnGkVj7P7iKCVwQ/hXjjN0V6LXz0T+7lUmV2WT4VLbz2mPuhkPgWN9+Dm9UPrAUy2+jYaqzmb
3VLibCD5alt6pz1vS/m4Vb28hbzUVyEnJJSqK5NpRGNomOqb3LCjXC64Jmb5SbV3X0qU7zW3nghY
wciB3BuTmDdsxU8ENrvpSxEbtVkBuvFiT5lPy7kmZjZErewKEc1iAPsJ6mbtRE29tGFHUcNNgX/n
o50rXHcLJdQfTrNmlTZa9Drqn7Qofzgdv1VTDv35YDEid6b31B8RJHNihS2HN7iYUJ4axR0Mcn64
cD4NCffvekkfgpkswNvWDzkYB1LpuJDmHDasDhcLWSsUVw4Vy1WopvI0tR7wj+JEKqS9FVRwQ9IX
n0CTrXOCFA8Bf5mWJisUf1xNTP2sdiR1qfHnq19t57CoDMSJwMHaQuG3WueGW0teIQzyMAzzl8A+
M9z+EX/cDCuj/YTmxq3uHVyzZpuWLtjjynNvoTeHYsV8HxQZIiUlQY1uLve0D6osL7ylCTGKUTwI
3bOtNioDnRULCI+q2pM7oOYwJoe9OgvaG7RtoD9MHEjkmbaaU2HCuBziEfJ2MZGPOLhA7j2TlWUI
XV/x3CkuOoReDnUsOsOgJrf5Zqp742DqZj5Ao8PcaobGlGH1KJqGoU48hdIoWBx3RwbUk7qflszu
jOboSNDPktWhdkK6tXjLDe3frSMU90NnlfNxzdUMxzM7eC+lVz3ZK3RFWrk0sa5RAJaF1R3Q7WU7
D1XpC80RTxe5lo8GCD9p7dAxNXHtwFY3hx8osWQ0DKzHa1ReWjh9nrgjqknmz0WcW8OUwMRdvJ2N
9iLb9epDWQ9T2DmFjl3RufuCIH/AWEP+svqy3BeB0Uau12l4/GnH2jsr5XHdzZ/NGY5AIT0/jN7a
vEGfaAwHgC5JzdDnM2sE/3IFxjxXHOFOeTSE85vYQQrEOdp5i9djsGpFSaaQM9hcbfOlC94txCcz
XnwdbACkoW9XDCLqpsH6QZkG7lgEjsTDTz/qtQFgOVtu+04djCcDKVVPTR54zwEu07Rz2iZrC9wR
ft9WqSX6fNPP+P6spCBa6ZWnhSzPnXCcN8yNr5C8Ir/cOv/REfxzAbfv90qY+r1T4IeGi3LQGZi4
zhxi5TvsFeiQk6l7lHMHx+YFSPP/cHQey20rSxh+IlQhhy2JwKwsS9qgLPkIgzyDDDz9/Xh3rrIl
k8CE7j+1JwcV6TSAt9Sp58gwsvzQ95u2Q7QhCHaVwWdn1GBy/rAdhbeszw6w6KfLcRLJZfudNDMF
lXTm30KzTGuvChsox8LAdVdHzzHzGfzjPbZHFXWWZFVhX3or6w9GtbDrU200X0kU5ahxMupvzbmL
xMdxiFrUAPvKqSmz55GMN1EWcTNNaTgh693rTuHtPNPZ0IECdo89Fv3Vl2PkBlp3yLiRkmBJ+QnJ
FOpqVjWThCwSwZylv05t+ZvXg0eRNSMXaCbzIfOF/+CujnEGevTQJk8iYmYt5MzYljvDrtKzfm/P
dSnLfJcJlbKUe+vTt4PqUFcUeXIQlAj2CtvYzW4fwqZ9FqtGAW7eMy2NYrik5tZFk9o+yBA0/7Ps
vPkueyd9VEJfwooJThp/QjdnBQSmyOU8GfN3tmosRdumm3f1+9QXC1ypsNSH8K05crFYnGqVq0RU
sopsMWaxtdWCOIk0/S0Xg8z5cmtPZVO3N2fyr9kyQ4h3w3vGR9aEx9avI2eZmGghHto+j2DZdyyf
/0enDZV+NF33wPlLfcUxHvjLbhj0T1fVH32qP2mDu/Mc5wAhFy+UzYuxxBxtUeBCSiN/yacpkb2z
y4KArvlZq8fTbAI0qDxui4JAEeaT7YplOAZm/7oWKSfweqlYbdHmT9YeS2JozyMjbabtkBq0tK7F
FJi5jazy012ad976yaAZMBfyy4yt3jtDyqOQ6RPDoC86wdhAodWuNe0f5hlwmSxy1w7jM/KZac8p
S0+bdfG0+KGfgVikenZYcy3fpRPY8jS7z2mx5biE00TV5gfnPHa9Yv02Zi+SKVzw2MwhpOoRZ5MW
Ti1raWBkTcX47nI+N4O3X/oqnLeXTpaPpqd/r5X6xnj+bBkZCBbz7HbB0EYMyI5WST+jT/PRKl0E
24SuzgptQStSc59mKHyYFGXOZqL1VcL2TWboJcv4lw3kwGTj8xJUkb4NyB/M88I3sd05drf8oZbQ
gDoCdA+gqwDsGKV9UsH6aljB6ziSOdIbfxhYuScpGAp32ouJasNxLvViRUZv/u1059L6QbUvCprn
Rt8Nc/Ms8XCJddpnmXbjkV4ai+RWNdovNX3vko2RIbxvT/OZ2mXrUYkQYKC4zwvBX0Jbz0P7qiDv
9JZ/OfVx05QZg8TMO2ZW/dFNxOO8zBd1Z4CsIB33peFFeevHPa2YlhkRGUlx7Xc3iOokHx3qA4C4
dZACiqA9t5p/zCcTN/wEjjAomoms099amSYpoELq+Ylez/vVCH7aRtvbFRsT986uUsvJSvk55NHR
ZBhxw/C/sQySsdvOg08qzYwLx3DPui3/bpOwk2psL235rttVbDdf8+bD3ZKoaFnprunrgyztk1id
AzqJg5Y775nuPnOuJrqq3V0peHND/iyq5q+ud+cFhpoJpzGwYTwq0M+6fNxW7W2qt4vb2G+ap336
ajN2rpaSkl9meTROKd2CkwK4ppCqbjZ96r1JU/RUCvqfYAo5N18h49/zvDhqmkckOAoptxrOs6Ue
nb6ILPfBq6qbjjqppE8ztflrVuWnrJyoqWweYeXtTZeBb4t3tGv/bertyOdNwCBMe9svD00hOKay
b8rrUy+9GwTm9+Jpwe4e5wMhuDRRbW9rqCHG8DXA+cr3tL2c7P9azzjpQGZFgZzdctlNriy/lfpn
GvWPL7w7w8Ob2gYkWq64csj/pyZ2WVWctoBANnzDt2Urw85DrVDXxltXuSrurUns88yHoAgCmlT8
CNEqBPW8IjRuY/n/x0lc/vXSFSmFzms+Nn0Km1Za59lwbuiX/upj9tefgktDaTIXHLeVFpZ6OoUu
Mq/KqK5tPzyWjaJC7u3+cTMrlx7Tma5NY/aHxtgmCDWbucZU1N0BwaE8GWn5NS/t97qKx7bWPqAp
2NxtepUGgGPviZdm0F5mIevdxnkKHEAjZqdUr0vQ3IJ6oCpX67lzBPnqWkqLPHJwdJ7zWA3FG8KK
z2VdjzxAilh67xnSPpY9EazSNIsoDYT1DGbVxr6biqQ3h2hU+iFdYZx1L7PixR2Zlq5cFUov/ZRe
deJU+whk0F39Qu8hcZYrFX8ouuC97kt/Vxnzf402PKJpikpdPyyOw0XD/2ywYAxugqbRs73fwVMP
uvcklgbodLBHqsj2eQqc0ySApIzyUsK/vgQDBwtEzZQ4hf7p2eYalqbxtojya811UlPu7RT34z+v
rqfQ86j4uqoJfVYBYbQ5VydBHhs03k4ZKT2nxclpzVkRGQ3HpuXYty1fXnMzYLWRzn9y6/FlrARf
ZXvytrY6iBqF3hwAevpr+itdQT1Do59m/mNtrhqYulHu3JnG3CbVg+HY9ZcyC+4dV30O7hjmQFW1
wYJq6uHPPdp7Z2zOb2pvJ4JCP4OZOme0+7tkcX6p9SoPB0D7UXCUBeV0qXz9HBT9EAsjf16UeAhy
+7f3gm+LFH+ykZGT8Ti0CHYSy1Kr/61W708q5lCOQ8oQINr5Rln9tVmMDJ+dgHB3il5BTcwO11MJ
sZnLx3FEamFtGTfYfePrfpOkTUDj5ujNzd6kdpVaZx39ZZJgM1ZRwdiPJPKIpkH82Jv+ZeqnFjdK
JS6UvnPkWyV3p6aezZzMZpWhZpJF/ohlf8BC7L80AhLHQ/LR1b6AmtCh9NTFC8QfN0tva1H+GQP5
MfSztattriZDbRPghVo/3HW9s29jERpBg8laaGvod+M3170fOWllP3DGntoCp8okGUPgeVAite6D
5dAdKe+o+rbdK4/e1xrLC3/7n13zTpzxO3eRdOU2laC/Ds4+N92fhtFAtLkCwUQFGO9zFfjTsoaT
gkDzZvdBeelVFQKfVoXVd3K0lwKGbwzqS962nEYoPqONAeORbStxJv9yOG9Vj7pPX41nv7wT6ev0
n2Uo8Qam7Iei9U5uAYBD/AG5GhVYU3qocsR7ngjAXDnal1mD8tJFold+PJl5YtjqOR2lsdu29aMZ
EU/Y3tlApORlw4tVrDfD6045Q6c3k2HY3aS/D80KvOi8E6++81xVJLlk8yx1/dcb3Q/fgqicpXOb
7ODFXFMHuXKNGc/xxJ+5aqG4ATQCVFyF9at58rN12+5pXTifclXeWm2KHWnFgVpufluH7OpwbJmY
WU3fPhMUJs9zQtVZ1B2rfJnN4FDJ/DX30susOUeWys2UU7cjR7cN141gKd8MYllwTehrvLn2gbmc
/uPkIBZMrVnbmTWcTdby6wbqf32kjA5G49bk5n+aWKrEaJqvlKUtm3zcW+l0kot+02Q+Mqp7ZZSa
b8d64V406CGtz57H1I1KhqsirqhDr81Pujucxy5IKq+MygEtjyWAf7VfWXj7ImtinFG7be1pIdxD
bmsA3ItCPbM9+FQhHZpiXxdPkzU+q8z9081eE7b1Gjarm7jm/CB6SH+Lkc+F554HV3qXkj4xbDhC
9oWvaVFqt9fCr5bY16YDzTDyWU3uG32Ier8JG5/AHZkb/8DfnoIp/1mdCSgQxjbrjbhbauu42iiO
NMOV+8y/A+j9iO7MKNEVZVvxlKZURjh3+Lf0TdkYTnYXEhoB/jKFkz4kQ1EDRc6RBsfK2LZ9Z9No
ZFOkTf8IP2M79Kjmmvm1pv4/5x609ZZaj8CHXSIF95NuDT96lvs3HZXB3vGMw6oDg5NlgDwACTf5
St+LNtGDd3qRTGNlAI8HXpgH64M24IkEEj21vvMIFpT0xlzvO46uKKuq9x6OHR2jejQr+4Lh6ZoW
XbPr2eedmxKpCwlR/naDsV+GQovRKz1IowIi8+J81uPWsuI07V85AyWvY30hyvvHbTmNq+5BMf0Y
NVrsbU7sDtONRRBu9CDoMaLu7pksu6+qo5MdGf4kYHEX8WPVRbYfbHCHzSJGzPfmT1jrv1NrJ0ZR
LMjih+GO0I88S/mi6csVRRhUfn5czYEKm+mdOzH6P0YwHSZtvThZdqrWe/h9ql0zv0HWSyhmuSrE
Y9wrXSkOBhIbXVunByZ5WJFaaGfn1ftmLO9wQLeR/4iAELKdod37qYYAvkFl9UUyqvDqN6tI7GnL
/m2T7X1kWjHFpWZZrPOuTnLH6A5B7gmYVsfU+K3bHziTdKeZ3ffM8RG3nQ51lc7Dk42hLJ4rXAA7
2evTuTI6N1kUasvRWgGIDPbdiN/2qGUyPy53TXY1SBVPxuL/K8uKYwK8YV+1hrr61mIdGyezHh0o
s5nBrAtD0PvGYfiDh6yqZnnygsqU4KwxDx07HR8Ht2oFhKbIHpZp5qoTVtgK+UJxVZ0GT2bkPXRD
upucfjwOm14mEmvOqewW+5hqZfsa9D0y/XVWivJwECI2Js0+YjWtQ8f1vL/zvXCgOJ+SHgTm71wE
zanvcwArx7Krq++sP3YwTx+ZnH8a0XcfblFRzRLy3Hi7tUTxhYC7bbirsu4hkF4PCuBVBHVatdQO
YFn+afMqDXFIgWLHkK3zXU2tWe3pqbZt76V6wDzeVj81TjAjy7b70+jlDZ9wyR+pRTZ05pbsz9KV
I7Lkzr2Mhr9+C0Pqj3XJr7Qs5KtVuyBCW3rQOgOxeLao+U+Wlc/FvVZzDb3+qoxs+EuMAuccH323
tAEeec/7DVpcFaLT19DKhNB4FV0X0nMMx8nOWFiaiSkTrA1AeEOZDXwI7ab8bb96q7HvudvOwWx0
53S2oIfR8tCmitHEiFX+ErbGhIplGz70GpKzyxWxaxB/r/1A/WIIcgeb9BPtXPedVT0Wk9zMEp3g
ymQwC0TKhFgCSwRZUhTpGMk1fy27Wg8VSFSRbUaMMhX0tAt8PlGtI0cvRjr4ydzPunyThkfaAMN9
vHeahBUCp5tPXUFVbGnWiiii/lunKguZU5aGte9PoV1OVlxvJkSPAfEyTOxm6SzmsZkqsVuIf4h1
bXpvhtQ7iqIoPpUzwRB7LqqGdCuGT135Y1LVokn3KVXpt9u4NhcRs4u8TpoHw67dq1ZkghM7Bxms
PST1XpbaYDh9+i3bQn8sAuK2VjVaUZnn6dsI1Hmpqw5cXsvLR2f1vJC1qx0Wz35xTCQXXt4ae23O
iC3V1HQpBYFMlkkNYiPmvk7MJmEHEvqdbiZKurwBK3CaCmqZ3iCqmfOV5LNCZ7L2D4QJaUc2ePOg
LQ0NtmqmqLJWiFsrlXup186LoTRYFZ2+2Owc6qI8SNlbHSMulHJC4ajxHHAkHHTdb+NyMMTeqa2v
tJutK09E/4/QKDzwqZe/9RvjAKzMqhNbYLJEh2SfhpoCOjNT9SqydP6wNN34Lx9t4Ba7zpGijuTh
i0rPo27USmjRFfBthuQ0t7lkFXrIuhSmIXtsrH8dxctFOVqXrH6RgRi2yItdZlQ8keAR7LzNL/dm
6jE6whD9dczS7KRMy44k854Zp24XKUakcZqRqvkmwbe+NaFbb5n+qdvNlUQ5cex8148Wkw3c0DtH
vWvXEZhq+VSn6PQrlZUMapa6F1EZFcyctExGdY3lozfbw4cpZ6nvm7QX3UH0Kn2w9KF9FyMCotXS
Pzhxkcmtjpp2gK7lyV+VjILJ6s7G5gVUcpNxsSyRsepBVxOpWWnsz1l2bayu+QN15apdE0ywyiuS
aqoD3/kODFuPzXVM2fn0wrtmzq3/oMjRMrm5Okzj8i8FpeVKyRBK0ToOYeH3ZTwUFUKgyilVuMxs
tildmwSnk3eqN985kXpXJoFX9DeTmUHXKkvlZS2q7FfWnvVy711QA5XNFeD5bSqlzSGozINjb0wu
c73uR7Lj57BMN+04N2n32NHDwGcb6wFbev3HM9r50XXW9lX05hhXLTl/3JGeeKi6qnhyObAR2cA4
miU4eQZedm7rxQ3RT/RHv8tR6PeD9ujXbRU2W9AeNENgiC6ZxvU37db3yZn/bNVwbPWrCztbIBBc
3H+l3R+GyTwiD+TiVjDc9qoOqXQegWLOw5QditLfF44RzyO8M36Qj75kcvS2JIGtvNDOORzHEeA+
yJ/dhjYWSf3V7/NDrY3YtWSPDwZauFTDCf8s7DZs3uzFUiJCH9NnaeOlGtEbWJNGl+el0dw8yLt2
iOom9WsT31a1r5HpGOMvwPcGi+bs7oKt0l32tFZRbuiRN3wgJeP5JgqEvcxqPug75GU45EVUleWx
6SIfCrlHdIX+fZeBXNbIcozsS2FW0oL0hZriyx0BWmRJ+kh+KbLqMS0h3kZHHPqtAL2v3L2smQ66
ycgf51vdm6HHTkI6eJrn4X3e9D2rxdijQBf7qjTNJNMHDj4Ob2Na8WuVWVSINgutJa0R1eWHacM0
Z9Vo/Ex1TGnyk27yn7VtGhH0mGbYegtIWy0f/CF9VrMaLlvXPjguSFar6MKUw+fiJIfmFuXJdUgC
kmPGnSzbryJDAqBnFqRlbjYvYEdnqBPnWjitjA1QlaS0l/ZJur28iKlWX6pCBz6Y45e10IjUWXbu
pzc+BVJk2058QOJph+XuTxkM4peyKgsHXE4b0skMG9W6DfhsqKf2Q15lV9twfrd6ODd5mRROcxSr
d1md4KbwRMC2HuoFC2AhEWq1HgIXTu2KZNdSj8ZtQ9bQLaHSGvR+3ry3FkX/vCVOJuLaIQ0y6F8o
OpDjdEjq0sc12AjjTxUWHQSOcxq8WHIIESNBYCOh3Q0NYttaOV9pfzcdNcFhyvT90ombU8ionhiT
m00P3Or/EU1x0ujUd7YenDLo0bxyb5rXw5l5yCH6iYQMJNEjc5aq1OTqadI3K7djqMdDUOVmuAn1
5CIJ39W0mCDJg/dWVd3BletfGwIXxQPaPVOUI8RW/6pjDcrVdsysDgOUDlY+dgnGBriR0UM5Av5s
Ncn9rnUbtNeu97kY3mXOtKehhRpznS5ezQX5OZyQbe8yADw4o6Ss6q9cbyDT0yHuzc1HlES+zlqG
mk0wfe+82K3x43NhZk69Nx3rsVWzi6/UiKDHboqjyHZiJeGca+/WDGRnIblB1MS4A0py2Wunet2Q
OnQwmWq9WUHDwli3sM3Fi/DyFSF4/Sx1432h429Jcd9PQ/VT/H8z2bDE24pcpXDCoNO/pJJvY509
ZNpyk077XBbVqabX7FLt09YHBPKqfG1bC4xs1X/mDG7LzV66otq+8/sN6TZlF4qSM0Ifp7PtIZzU
La5KQZovXqHxWrfFVa+CKFOVhHxvH6XZuSFwnoNXCgwiN5FEFNarWK23zvFlvM0Smb5/qjoQFVwf
J3wv19mh3cVYBL8G3WoMKIA2Bg56sjsYarmMOnISyq2d4MbQt/VarbodN6TpxyDXMlKB/7jkmrkL
zBQS2zdjvba2nSy4erDDm6c002bESfquM5e3sefZO7VL3wqB0bBAu9Q5zhxnFFtn4fRW0nlArUMd
7EaDFdXn6y0wDfa9FaAcCtb3seQIgTxlBIEbDYP61Wltd5A9Ojob/4bOpt3rdsFPzF7HgdVe1zsa
rssedWiWpXs3n6NyQb27Cvt3kWuDUnA4wmEgGLLyxBzsczb+GHUz7gatRnUfUPqnPKa93/dt5Pn1
hyPzjq3FCW1bJycY/s02041tSRx8vl7qEddVr06uZlwYiebvda2BmdgQF3h+NTOMgh201eYvxqZI
z0DPuw0NTlns/DaIU3vAajEScItdm4X4x0fDiPE9CfCVECEow1KCy8yMwa2mB7SisU3JpWPWLSzr
yPyVb6KTIkDFA5DgGWiwsuLZhOe8MDOCVtpSdVygJUYnbXTDrrBva/nlAZD4ZNft0i4s82PN5WAC
v7Z6uRMSJBpno+ZroSw9VBMB19tHOsyHST/4IwEA2QBNVyJy/U1beNOPcUjSQeLOvhYzC82ASzLR
oON3axuJafrkgTfaYD6dN7+ldn12xHLE+hf38iGf/zlB1AMzSOqb0v1XrF10z9HjSEELyYNUosA0
TtYN+2ik3WQe206w1CsxnSaIdZ0rSnbjUW3mA/U1bB8oNQSrqj76RX/rC+dAI4WgXISpaKhuYuX5
EZ1XqNUgCEKE/radGRjyMi3al+6+Dcg1MPZU0Xh3l/vUTGjGsg1l3dInml8+tWnw7lUIJ8rHHmuM
NYzhqIVKUWJt70oDlOHWHaS1t7uRgtDjqeduaPCljZnuL0Ntp2SHm48EBcPGALlG7ewTdJASxFnG
SALCzKIv4HAFC5U738ByUW0vNoILyyIwc+v2HfLS1A39cmCbZJhTcfQauC3m8mepNyzGw5Nh1WdL
vdhmHVN7hij1wEa2qzN1CSAOIuttu7nYlswRP+JtZISZXhuwENq516rdSIoZ0oF81d91mCRuwXvH
joYJPkxDHz7jIbDc7sr3hTZUzGKYbuYIyls1CUG+seaJWNOrUwCbJK3iN6vo4LKncqhfZT1GkL/h
UGlPqaaDlJiksykXy5l3wPC142DoQrbzrii6gy+pg2pmUOluWEO24hB5ymYr1DqvoPXA/9TnfNI5
dEqklspdn6h4o7Fa2f8YbA0cYKTEoG/IkC+GxtBMd2lCqGXf/fK0rfbNDupD0eIM7Mcbswl3+rgk
JrNqwhyhUhWsP9SvmETypEqxdsEnGFsed6BCeLjfMm39LezhW18km8PY+aTpGODFIwRw2t81sN6+
mesjVcqnr+vvfarOhVm9Yma6GNkWifkyybvEWSM7kIBoZ4EmE/XRd+hjxBaL5j+BBhYU/FwoOr9C
JouGjDL9J+xzE/RMB4q6FjXLnUHzvjgfF49o1XS4pus/Xo+/FHiwaUFuyshD10WYBdxno/fvxBrp
qLVrEwHWSG1phZt7VLSHbRUVdRfSlpxKsSU0bLRUNpi2TnSqEI8epmCalmRZX7I1P9ptH6VE4XTG
awf2sWo3h63vUdnVRBW2d5+W0f8NIDzq6qti2LFrOEkgXFT8WZBYtky0FcGzRtaRzHcKrTn/817j
klZ4CPTZRrU07Dt5anLGPCmLtsH4kugtfBxlGbcfHEtYOJfebl9dBGRzn0X9gNaNitM2CHLD867N
zWvg0luVQYbgwCIYQpnBbhJTLPwlzo1Pr7P2gk6iH79F3uBY9c/2GvzAE0bMNN71OmZFBcRQIqE3
uB91n8jCmVWABQ/rGqw3HbevZ6e0+lOWKQUXDJTgO0jzJG10ZoZ3QrmY76pWu94tMINH/Ic5PrOS
kju4Llr2JXSahGOllz0PbLC+Gdl5oOej/yKbOfac6mvg03R3UzvVXJ/9FAhIfNrq3PfCyZNPhjF8
993KmBIcyQvhyEDLMwvRHrqLHrw1SAlB0va8FbejMQRFIzbnlLd96K1XYZ8slThtHnb3Dk6gFO0B
6QNAheUtnw+9C2cPZDVVxtVzloQ9iNKAnnnDelJNB4dNV3RB6NTLwWBJ8NUaU4uXsfvnGVyHQfds
G9OhzwVtXweHjUmw+2jEn2AoH4i32GmFe1uCmctFoEZYoFjrJhHeEIl8PiKibTAwpQXzHyhFQFXC
tZf7Gb8DuOpdTEvDVB5nOZPGuuH71BKkiH99WmOrzem4te+m1Q53LBUpxLRbDBLFAuePhWs88L+l
/pwjR10QMN/L8GCJyvVNSO2hnrTE2tzTjMjbn9415e8dfXxanB80PY++xyP1Go08iJlVuoXmVtZ7
aTtoMatwXbFf4mYf1JJMGCoX8qpV3SXUZAdjWbC4ccTQaC1DvC5/LRdFM+Czaf5Lq5th/3PF19LU
ewMYRa5/avtHYI/Q9TS832z1rdbaa9f7JxANYLR9LY6m9S+omp05ULlzJs7y+Z5dMc9/DKqG3H2B
QtxJUSMNrQ4ps7FIet1p+VPtlXEvTmsvYhk8DkiTt8rDWXPu7j1/+l55b9IGnPkemiZKMS9bEz4O
Z7/RSZoeqqHUClfoX6N/LLGI1/d37/2CvWouvMN2GBQitPrFpBHKcA+3eKJyhAtF+WzaQFbDYXR+
aPxo9w5LyigydVv6Rxt2YejtxOauNhG6jUdoLiL6d8aUuNWzbSZ1paIqb8OGi0sF1VlhtMk5/9rt
ZLRPhu3GEgjEoMIGDvAxhiAB5pW8WfOlx0prZx/jBL18K8Z3PE9re5fMcuxvIdKIxvoesCYI9eIs
DoZDAAjau2n+EdZvuiWzoPrz/yzqu1RnP3+foZmaTIWm6UfK0j83p2dlIsjSH1mHHJeYmpAaYhDw
cGSJ4C2zzn1wkuP3psOMqKjJRKht4ikz8qPgbPayt2lYZMik7J6CRx1BLRtG9nFMdtN5mDmucvPf
SOEvBztx5yU/jPV00gZxQ115mG3rAUbpdyjUNZvXz5Urs5hmpAqM4kFpMO30ZYrnHhary4nmoM+U
zJoz4PG2jWrU1SMUjIQxwNw2dndpte1lQcvbDHmiT9XD6Bq3IhdHFO6J3Jp4qKcj81CRdVXvTmU/
b6N9HHU7AuuNEToviAaad9lVDIXPL6lvhHOJ9ZBc7sWRsQjUbtos3ATIOhk4ZuxTiSG4aR+9NL/o
fv085eovDEI0bG/VZr9kW2Du23XdYltBYlbNRPry3apsj3t3HGJ30qKqW9/kdO7z7mjIBePEdgpy
gQdr4QhID6VJF+AiIG0bFFG86YZ4YFcP3vV1o2gFCbShu1Cg3xvL61h3p15YyaxZ16B2zggfyC/2
r7jBETOWfzXsQE3u/h0b/U/L69ubmR1ttvoFrchCoQ3PxrBE8wx1YnSBu0MB1IcTDuC9N7QPeV3h
DB2ak625/3mre4ZUgO4X2ydu74NGoZf51t7sJpwwg5NHTgudr0+YkBdiK1y7w4E4G24EgiZOqoNe
R8YXDY2ZFP30zQCKLRwGE1U5VVxtG6+FkFfC5EJTqw/T6iVOXW570nRecelHUqxJk7EANRSQoyqB
Haznxupvc+GgEO1h4Dvx5gTbQ05CS23bsW+v+6Ks7Z3tLo9oSo8ZeuWd8INwTceEKbIU7usfmOG4
W7vY8Prbhkp/q/i1mfGg9InnMS8JEDLBB5b5jtQ1ISs69K2PrZDPJHSBKLhbaJlGPA7mn9Ktb5AX
ofSDb9vAn2HZn+iiu31pLc+mBhZHp96VPIUVoyt4pWOf+vl8lz1Y69EPNsoFsif8Iz+zG9G79cWX
rt8KcAqbvd5YL2orEjd/Kuhj2v6zwTMsxICKvgj79TgNCI2AzBsgnUIQWrdcet5MFWghdBr3JRhS
9pGZ9zoMzIqMHb/Hu2XZlG0tFqEPJz0LdVn4hkvqPQLr7xelPyLN2zGfIk5nM+pH9Yi6438cncdy
40gQRL8IEfDmStBbkaLsBSEzAhq2Gx74+n3c68bMakQC3VWVma9CBoFHr7KvRj4v0l77aLVkNSft
voDwlBgWxkGMmB19r0krLMkFFv/KLt0FWCtNr9wrtGZ85ltLUCtPujwEtrYyxaUeDhnG5nxvNf8c
okOMSch2dHs2wE4rVDu+0RrT5b8gc64BPZjg2mVOWPnq7jbPkcVsGblP+MB5gIlgbL0OGdwY1Few
WiujhYWA5Qtp/lxY+kbQ8PQd0RduMow5K63co36SrbqU6XuMApSyh0xG6wxXkGE+TSSc5GSHNXiL
aHqrzO+ufS+jg8fEo2fSyL+fXa2hg3O5834ezYkcnmJ/NxpPcTWcI1qogn+dKqOj4dbf6Xichls9
fibmCmsoP4hBpPPWBD/BsNGCtlhkCPjdr96TVCsJQGn5GuSSM6VP0hhXfSEYlTPJ0vFNBO6u95Kw
4qjTzq3zaaX6Rvq4xSvUriKJV6g6e0d7Zmcjjnr8eJZaEfhZGK2Hxjavep8pcJPdYp9nDgkywTDc
mFQ6Qj1jAfXl09SW2yHFMmzFrCOPVrGnbRWUxE5U50ike2k8uCyo4LSXftBu68qBRgL/ckADIxI2
P3JWtb0wg2FVFh78GZrYptdC03yd4IfUrrGZpPsy1QN843GNx0wD9+TwDLbjjbUGoTHZuyzIL6qW
8FMI3VXFYygqCFkBceKHyytaLe+VdE9NGS0xSr3mdvflecZJZ8zSxGTmtHm+WzmbgyvlXYNi2ttd
AGatTjHtBO8a9jrp1Utjkt9pZ9LfGfFazV3YZPE7f6sLA0P7ZY61U4NcT7l8SpHc0mLiZoNdguUn
TF262sA6lwmFoMmV5/W4QNHPhtK/NkZ9apUPFMveNRN+MUI6CSp3SadBOzTNV79x4XY6m9ZR58Lv
DiLRQ9X7G9ioIQSUTxzD+4Tgo9vpL6ZDQfvwFSf4HEbTWgxzvqkT4p96dp5L3ixZ0nmnpnVihLUp
+wIqlr/2H4yjVG6tlHG94057nEjLx7/I7iwcH1FYtASDell1ZPG7jx6rZmpN+yw373XsxNRsxJen
nNKDS2zIEUrwpzZBdzaI1rFR6JhVNug85yNxtUUej2vTS1eTXoYy0b5FBqSmKd9G1vtlfvQcSw4X
s5DoDxC8+vRsSPNDL3KoPvJh8LnwawBBY8TVaeOSxU+UkFq3ChjIYlp7car403RKarPx0ObVHiTP
RuReTEevPmnGD3YWvBZjvKTXWo6Jv9OZFWc2G+xbzEiY8Ojbk5YUFVUocZSI/Zu4hYMLvJCj00ek
hqtjovpNN9OkaGJbgaMhro21rM46hJKSkV/l5iMhEffYcliG2Vzfiri9dAIxLC+1bzsoo8Uo2l3b
qUvn2EcjkZu6ouHNMsFQlsg+mIrQbECxGebSLBuGKh2iQ5fxptnGdzNLfLnWR0EIvjKDZuNM5hlV
9OiV5lfR53fUTMLdNl5He80d+fyQlAwXF7/dYVcFYGOQ1GWVFIZK96Y3NZW5x3w7b+nNzDXbG9Za
Eq/xe+6R+j7IFv0MLgrHGMxvOYruCqbRei5gATAHOMyuubXnpFwrQ4uWlSG5IxpBfiC/p15L8hwX
RtgGGOACpgWNIJMx1HKXlKQPeicFxUBG0s6OKko5O2j5PZ+glafWFSJQbI8nLOvvCsQd6hzDUg/x
0z1VLWWFa+1a1BQ7j38LXa3LFjHfxs+aOe/cMqHQWpKbAXLXcEzqgvzAkBOCwQDIzpMv0xgXtW5e
cJk817l2xIzZr0YSpERLtzIp31rDevIIiy0RGSbynaDxawqa1ij/4prp/5A/zcPQLWKePstq9pFZ
vgQ9ZHYHx7KuEmYa1RMAyb0Q7Tbzra+mG692or8GHYWORy+hFRcre7BtvOjG60pfpI58vGdXy4AX
5Clfl3OmO/5ug+BUZgP+WZvBI2lIa0i2iWcS+QtgQUUhYhCwmmzb89+GiguOPNR5hOmEYMdLyx3k
wzrxrPiuSZISerx2KvB9KcQjfRL72cQ4TEgLpCBO5NDT5YdmUCcYrvY+dgF9VwssrWqK18xIz9oc
dUsGBZu6s89VqrJblxlvs9vvK1Lmesl1zdTdAPlnZOaaRvGLHT5LR3O3g5/sC7Bd2dBxxlCATOru
8Sx1dfoaGVhjE/xdHFexxwSuYKztc3wJzBrjTLZPrSwSvUxoMP7Hq9qMQinmZ0vhMm5d51IM4m6i
ZNgdsAdj3Orjzh3p//Li5j5mbhphcVLr/VQu3Sw4WV4eSpO8gF+9Y4cgIEq9V7h7L9E+Ow3AH2Yt
A09z0P8ihXxYUQShxIeMSiy8gwNkxwy7sF9dTE4FUYFtUxnWoGJlw3QxfQkIDJQ0cxwPeGtoE95m
MHPzPU72zlynuO/c8YMjjBAXAzQ0pFBWwxoc1tlNo6/E196sOdl30O1m+1I/+i+gIHHrX/Sx4/vN
YQaNlQwtTTvwBn9X7LJeED8aAfc4eFqVvWoqlzew3HZY/sqkJCPEsLT1p7WEQQoY6a8ku5YF2rZB
uYxiEOK2fjV9DqfZ914eiorW9vgqo7+pru44ut1F7jVPrqbD8qBbJtQcBp2xih+Zyd67RoqXlxuY
Cy16KSFvsimNgsIad06dvTZMygLfOY6YlsY43kX5fHVrb9MOL6NNNcEQP5vHrf8wjtUucBQeRrJ7
JRmnUG+Mu2MU+yHhk6wY6eX6VbZiFZdEq2W+hv6zy23WgZSsq8TVkNXxlogtN38gNrgqqQojjJLl
u5v1Nxd/o6760KDy8Uq8CIyC6ZvDDkWFxoqJ1bNuyFOPVYd0Hq4cMHlxtcm06jhz2dlE8JPCCYMx
XRfl69zN+1qNf3AInhDq92RjtgGdbsvLJBrURE0tsJyvavmnAewLnPFt5jbi/gyJkH5YYnhOmul7
RNBhRUa5siN+VUaCWTZuXRgKaAbLqc9JkX8QBF7U8D/iB2wR3cN2K4Y1NqC1nkxos2st/WwVuIp7
60UXYBQbAGzNsNURV0lALj2GwjP+3ambcexSXMHAnBH1a0iR9YBrh4PY4IMYyn5c0l4ui/RzVsbS
Kguklw0WZMIYcWgpE0CBCMXoLLvMC2dYAUGSrNqOeD5ziUBSNGjtOuYDjDsrnFL4d/gGRga1wja3
EyFnovRbBQyJyhKKRcEj7j/b5bAjQPRbesXBe2BIJvOaAP3QLO/WIrLr/Nq6+9VUFEnue1fkkCMD
NMcgLC3rTjh2IxIBTT1bjEymHXkbKOYT9SswvJWzubYbRAyoJzHnQ6LNOytmrhbccin3WYXzGmWp
akF92saiFbyRI/NEkkdUn9TzfxPohHY0L4qo45jiA25Josafc0o32sQX3UENmeJzRbejjf41DrLv
0ZyQ3aNX3ybcR/ThWSTx+xCTF22Kf7Jwr6Vj46yg2wOS4RjBTWXGKU25mSO1pfpZk58IZ4g2VfO4
qWGFAKxDZ0CSKZEkKm5Uw9GsY6DjDeHDToM+9AzSTONge0vsSmptxTGNmrufRbfmoFTIE8+9MFFX
0k2TgxHBk+EY5bWTNY7RbknadDHoOWwjD/8Mw9T6dWqgM9QgHtolnsKPseroV4BXICt2BlF0JG6p
QFx17tYwnF3FYIXJfz/wNUUmVvOgB2xlNTebo3GaLbh89dpnPGWIfyRu4FlWoVW458zPvvH57DSc
IkE0vpiyfqpi/c/OC3gZEQ67HFnUoxhjswK8MpMZdlJzPMuecof3xbcudjqBpel4YSvpnE1SzDWT
7xmlz4j6L93qVwUJPT0zdw6hgNlngshPm0xtZZTpAV/I2mPKMU7qpjPVSv2UIqVcFdVHWSsAxEOC
RDtfMiZy3tp+gECnB3TVDnKOc8dnpCGaZTtU465OUm2belqGOmEa53Yur3UC5iGaw5Y5lPS51fxt
UxKl0bsIepq9Fw9VGtYMkvE6H1169ObKo77sJH+om5k7RNLdE1c9VpW/6gnCLiQFWB7LbaI165zU
OBGqayQCcEDVfEDMW6HEHWHC4flO10HO9Qy6B1ztiFpZLHNVPWU1Jg1Cy7y3v3E1Lyh3lskDYDa5
P2bKtruCMUSsPZEB4aJIj4pXR2rJxQ3STyMafyBAbAewzjb+Jqd+z+zsexjyqy1kKKDfSKbLpEaX
pEVa4CcYhVh/GCDC4SEIsHrCzjhppVj6pEa92AYRDWwGGuhBQKFiAEkpGEFecJ9tHupMeKdmMo4V
PMMUpUATEZ3vZ6bbYe9iJ6qK+8i3rQsPX7K+r0p7XxEbEiW83u7NtPGwUDh1hHiScQ3tG1HVgira
zTjvcFq4jBUQoysancKbN15iY/rQQeZyLk7FhijxLfK76/BoXB+DJmhpqMt3wTRKN6x/lpRw9wZB
h9UnW68OzlbjPgdxMaBmEh6z7GKdP9YTBQqF6ktVI5lXd7jMyr3Xke2sqKa4ghABO3KVSed8TEF1
xsOyTGfG2JV8090ZdrT/E+Dsy5XRn1Xj/SUTtKnK7fYeAuZCOYpLNMrWZudu5sTZNa62IZxe8aNV
R14nfpkUIE4SAmMFP1l8GB56oUd/jkaWFO1HH9XcXAPPs7cI5mA7iP7J7CpYCg63ZG5w1E9U2jjR
YKkI6+R3QHOTosY01LZoIrUkCwGrxDYGGXp0QLFAWPL5gGtm7U6SgMNQJ9H6NjOod50rAfcGgRoe
sO7cpMVLKbz2MhjNsx6BYZaq30UAxGq/5pst9XKnqCvCut017NtNHcTAxjCHbTYGeIFnmwFzEWBO
5yPfalnuLQM/x5NVNyvK1BGh2wY664rDTPZnPcaIkHoSLbBdSBa3oPopkQdvqo+Ll76v3DMw2mpH
YsNgkV0VrUBa1vtJkmmNcvZBDjq9Yw7Yh66nDPABxEppG7/Q7yxp5qQNVMznCF4MDGNGKUHdUL4T
Mu/Prsnq2ykvH7J0Qs7EBStDU8RHlnRWc6iIe3/PFZ5iDBm9tYtAIxw8VQ5fQWbyO/ad5e/kLGAb
0Wjh9W6MXWfDvQkoLIY+G16n0fResdG0W+Q7HWxJnYeN22owv3HlFOgeTujbkikgMwex8kbL2abp
9DPPdrovaKEXU5k79cLXzZHZfUOirA+gNhdMT7PZ5d4e8PYO3f94TG9gNW08PLPH1doONd5728HX
KHDoLnG3IrthDyNZI3/1xgckNhg+3i4qaNxCY+hVFKGuNQsGkloMThdReA96nDM5g+OlxABI23+I
f3FbTYdSl+VJh9YCQqf9qDI1rjBqe7ugseodhsAAHqoa181QM+/tiJINlUG0YY6NnV/ZzbIBuVtg
CGZ6lKYPn2+Hw9kAsLgChACTsXcFF2WWg0Cy+Yv8ETRJjTh8hzJPrhuKWRIh5S0sfbyBPlt3+9LN
dNTHAuAYh83JznXyXtJJFq5D9243XbLM9aZAdRUsEqAfpZrOAVXWal70JNjHVznt5JRqCNA4hJLR
HV7sIRNXNdvL8QJHRuvweOGqndB0dY/iX4E+0lofzRTbTrFnICPYSwleh01L9bWMdZLxRvRgWamp
edaiybv06eBs25Fco2dn3gkIS7auh06cHbvBmEeKMfQldyzrxYuPOLUyxl/+d+nUySUNcnWWs43n
qS8ghQIP5nVumhvZz/mNdb2v2H7HVTHm2krjHgtdL/pOekyZM8//ojcDb2d2RbKgosNjxcO5gmAB
shGndeiQ2F15yuQUh0ewyEVwd9VgUNcpBO/eSE/KBkcejoPwCF85/Zum9dwpvZLuF81sy2lPSaBQ
HsLMTjBeO73JDHQw003rM+Cn1y/RRTrjlsEsuZN8SKgHaxFWAeQmnLLC+S66lx5aIh/JqGqmL0eC
Ive4qQ8xhS22nhkrOGmIkq5gSJez/aKnCGUFozWHj9PD4hJjEXhmid92YjcaGPES1oAeWtZnTaOn
Ofoy5Y8l6rMhBqnGJwoIw7gWGeG3p8a89EQd3SmlKd+j1JAZf/iq8qUoP+pyp2fdMhYTPuqXaTro
dKcV5BIPONyHhxhnRcya+r+CWSeTd+/Rw3vBksNyb4nmM8kvI65EoCgR5ZOx5CxZd0j7A7MomQOT
Dd5dyFUKiFbl49Xxm2Os2PpA9CHIP1iz9Sv65NgFOOv1VgRLEBihJ7utyN4HlgYMWB9SHI8UDKfW
q16yXh0a91YwhJ/ll9EcRloZOBwLhYJPdIG7tf9RgfqdBudDdEyK6levCK5x2WwsIOcCaKHAxkLy
UhtfSoWZ2ECVppKdg+FacnkJPzsOKaJtC5s2ZhlUUpJh4PD5GxruABRxFpfH5r8OWup4dh9iByaj
1B6fqoQCCOGnvVUxNSfQsVF7m5OLTtDBabKPZPw1qR+pdxjb2s/wpgo+pPmxRawkis+of/SCdUsP
HRjtSiNL3SIDe/pf7t1IoOGQ8LHOdkzRSbqOWMb7aaF141ekGRSKJIIkS3VQNN30DaT1IkPMsPuT
5tw0flvTlRDAr0asYZqcT4+EVj8dgBUzHOIkIePcO1xnKn3SIWVm0ZtMv3EXABasYH9iN4Q85Jc3
VkzdkuRhhbUXqbF/jFLtFEYkjlxlGMvJJubT8TIxPbVRCmzbUUzHo0dYmEZNIvk5bbEPIpeZKd8G
RdUiqUjT5Fcw0LiUgn5lxfjI0F1Ywojn7/DwOk3ybtUXLIhhEld79MdVXR+t+BrXcFAhX1WjwY7t
kQk7Rm5R7IKhJWCPeCuvhMKT9mIPqFpDu0t6787aFOgeGOQqCAKSTUsWHpCusm9CqUWOL0t28jw1
M5NEqB09/tiy+SlHEJzCpcKYsSpfu+Krje5j+0Rvs+VfeMyY6WNFSOzToAX0VNa6FVvSKEvGujuP
y6UQPbwGfdXCwxWgq4yYw7Y2wrZUF9ky/69uxInpyoeFlk9ctxDMtXcu9YekBPtmgrK11UjR6eym
8Kan1E6XESC9iZhQjY3AD+S5IBsRUy0HznCd5viS5H8DnFpRQ8f50/EiFv3XnP0rCqTraU3HO5n6
NRrsUAhjiSxGuCH1eXUlcba5/WESvYxgLVmSL3kKkP04XCOXUGxxz5ujZxZ782G/fXgzW3F02oet
ZFE4xqqL2mNbBjc7eGCx/ni6Qi+Ft/GinHtNNpHROKCDV+Lhe7ZB4sT2u5Wjin+1gemEaC8CXTZ+
wvyiezV3BuD1miCfRbqPYC0g38kAP0JU2xu+Zo/dQY/NmLlG5rz9TFW+IQB+mSS5qKp5LsnLVUos
syLZe5b70acwQPGblt74brvp0WMLTRQ/lpHsZjkuepcA5WmokC8gDG5rt1rEusc8qF0WWEUIIYSN
zewua+E8rv2uXI9MdVJLxw97KiYeVRO0qFYDpcGf8pwC+iojRNAIO4SPq6HuiHn0WJlArBwfZi03
/yPW9hDrCVqIJRMFHLahm37G1Idw3kKIePQu9Og16I32cd01/G3YpK5Mn4DBcaGuLNZ3kB1NGKd3
e+Ff+55PkFqkz38jKiQCz9qX0xcADpmdshLztZv2MLYYLTNanMaX9BHXwO3EpP2zqr4yWic1tJsx
Pia2ThShDBObrGLEFWuxnZOaluD8uJWsQElT/ag5bwazsMeIaAq+zUyd64kfkG196J2D+U39vukJ
6+IxH0zGeezWIBC20BA/UxXgoPJvPRRNqh92qhZfWvs9DqdE0au05Coy1n1Mufeq0Tv2Nfj/niRb
4Z/7MT9O0HzRp5GO4lva+PpSVLgXlJvs2dewclIeEyzFRtmHaRWvBPbJlkFMdBBk5yOCVGxdZqsT
Q5y7gVBoyd/aYumSDQikR7qa1a3kdu0aQlrQvPHLQxSiZsd3+ZgABCvPgWrqmKHHB4NdJdAwRhKD
GPKI50+spPusMOkP+OYmvyRM82y67G6goTRVxXQWR6NDlmuXMXbQBsvCn30sUrZk2qu4Sipy9SxP
slyD8RAOy04dKFHeRtIuQPJwI2P0Flp37bomLOWMsB1dQVccLfUwOzHC9fEK+bb6zVGJCaLuaR+W
sQP8au8h+WndOdCe5/YlL9dd+TIwOhjxY5fq2FCvkU1ciPozdb8q6666i2CPkJi1D4M7UNMUTTpO
s9ly36exPpT5TTebVeu8lLhW5QC6xveGw6yNoaCaTOOjnzMSS5htRzkDZQFNkSmhfmhYURHZwyO8
ikXC39Wavm0M+SwVbJ+kgGtDS+rI+tMY22OCn9HLsZ1EYj0Z1yQ5SMfDh/Dkjv2hrvUVjd4yY4sK
AhX5kFGDKwV2XNZrOU0nN89ZifLqRX8aX4f0GUwT1NIE7Q1DsMbGwim/6YFAJ+RhLDGz/Evqm8lS
IzgKyxI0tRp+tFnfkDjDmu+GKQnAWfnYy4IDXsE+J9gzuSsCLigT/4pIhzF0jtFNgZDSzjAC5vgc
eG8DaOyOstFEyg2JnYXCFqdwm/vcsBZ5Z5y660g4KKHZaURQcpmyOgzpmAjgzeEHMSH1x43fviMM
M/lBUS/Xdfmr2kPsR98gbpjkvOKn2TUxpLuXmlUkyUuDoquNm9w89tk21iPoeHwlCLaFcC5efHZn
wJFFvA0qZ8vEUytutf1HCMuoUkI7hIzkJjPJ7HI2845cAo1iP2HV07ZwLrjdTf1jhGbUDpA/NDxE
jYfZYhElR7P456SXoDspZHH7q2t60AnQdrdu9UPuAeWMVSnpuJu5QMo16y4itZvurAxc9tRgLuJW
TnUBVfrepM/kGAyXKQzJqGKtJGSbFo8C0jQ4TaDUv523iooLE9HJPbrNbn7442K+0XOqHYfuNNzN
9py9J4Qr6N4CcS6mJ4d4a3HwI3yH2lri10Yuo+EEx+yXsI/ffJOom3xF+2LG/0DUrNh7iaEm54bc
qPQWqZVBGrZV3zK+6uQDWDEzbc3HhjbsQ+LNKwCR+8w6d674oCFPGmy8JzN4dZiXq+e4FGGeM8EH
Ru4Ilj33X+mnC/DBScGnTD8W3A1zbxb1iVyUSLaCYCpMI31YYLffO15+0rXxPQjGasmuTImuzU4Q
TWhrT3q72WYUNsXPFVZk24Wk72QflY9v8XXErFCN06c+W099t8oU/38d+NYIjtjXzo0OTMKI3pTD
SgJmhHn8OkT/WLC989qrCp6T6FP0OxfIr/AHBlLt3vHfhUmhekeFQaoBvJWz9TsjAkZbfKw7cMpY
/mOb8eQHG0tovsKKaIszvFp9f+p0nOK8OHwTpbcfKSoCtFvFvixLZ4Nx/lJ7z+zuCSYL2svAm3Tl
TiJSTTKEPku4+s4RH72fron1nRoC9crhniAq1o+H2TI2s1UdzJwBemoswaEte4ttbnq3doe9ZtFb
00kmAdttK3dbA38Y8TTGMfYUeZid75E0jDag74EWw9MxMk/V1L3HaM51egysq8bChXF+YflQy6qm
5kYkwGPVnIC7kxAuG1NzV+vNL7VW238Y86Ee/mF12DZTFM5e/8X8IQrLgJh/iRbvOi8WQZkpRStu
M/JqGGn6A/DBmS/xgf9PHXIjP5X8TdxNSk1HWZhZP5EDJcn8tSe5tRHJwF0CRQ41Lr0YbhmPJ+tp
LLUc8rV8fCywn4F1qckNae8J2SqkmA2FMeZuE6aW+2fkf2RYyTRjUWh2vfHVu4SMmE0qQEIRuwtr
71AwDgggG7SIQi5DpmFZ9MG6xmzdRtgFm4Syb2bjol1MSNCNeA/gvPoup/w98thENZHbe4SjooKy
52FLoJHb5wLwPG8RbHlRn4RuYIcX/j7tj9I3T5imZxIFLH5d9lDtAo5VokcXRIl1Dn7f8fp1bMDx
wUmMcN5watfRP1DIMt1FiXlOOhYBqcq2Fo5ug31Dp5J9/lUnNYGY1N4PsUeMNA5O5ii+rZoNhp0E
jEQTgk+YlnhcpyXhlJYvT/jvcWUfoqj7DLKsCXFgTzthq2GRlkoSlSb6ZdXWS2lXIeIQpunH/p8S
klrphqKDcQnd7CXGSTVP4zGZiFz72d+cRMcqhSePKDIu+7L/ZUDwN5nFTztlMAPzP23q/mEG4Sqc
B2xiZsvdkNJBGu1fMKX/ZpNArVcfRt7ste8VwAeyf27btii2nMF2/OGxLC53xt0oIkb02j9Wqd4x
oEtSLjzdPk3IS+5Rl8iRepB5JfQujo6agyJS+SV2Blxk/qGV4r0fkPLbqsgWmCpxkLBCwJYd1Xzq
bkcuO0MBViuhrXbVW0t2OHDKf3GVnrO+OloN650rjJ12ZJ6FBM3rvevZa56zMRIRQSgb+EG7xd2w
GbmB4rjm08wfkurWtGZoPTXjbOebYK3P/4KIkybrI9XsUsORojXDb21YN92xvuwqOkzk2xom4shM
bIeIibMRUqSwbMD3twIPw5DePTsqmCRNtwmbTMBocdGyNMmmblq4DNxN2PvjFL2ZnlqmucMLbW3L
qDi1fXpnRzCltoXP3Qt7Wx1M1zvMk3PBatcJ+0el+rMO0g9yx90qulMWxSvpYZAr0+YqOrA8eEh2
nPd72cKC9KKKHDBUDhyI4GzZL2A0LP9x4n3vja+xiczu1JgNnfElNhz8ntE+aP3tpBXfXVBpbCzL
V/HMJhBpbPxabsjxeiwKdN90FhoFaUEdJ6a1yoZzObssPACyM6VGvOy1HKun+Jnz6Noy4Gp6HoLG
qDr8ZcCqMuGeYhmdh1kiCg/aNsKOoVCBN3Y+/mhFy42hlTuSh0dssZtENQAwy5xLo/7OB+JKOGCZ
qPFcaWg+ZoOPbapPBlQBbHp/g03REJPwI3GciL1fIDT2zo/ZOxQk1TK2Z9IJg2S0weHm1xBburG8
gonf10F3C2y05IEhPJQsRZoC3JMtPbo1h0O1q5a86E8y1nfQjZ7TQS8AD7XnYKCsG0w4CWTk+scS
gtGDo1czUmcBg1u17xWvnZ8jICd9t2da/iPi5klR2FqQOkk4wuppd26KGdAM9BNOz90IlZTNLs+4
PQn5oWOOzrLtWTnKmh7IIVhrTIJ9MYPEPDsUAkKUhLvrcTsqwLqLzjNwc3Uxo6EcB59yr7nHkr28
PphzvjNBT1XVuE+o9W2dmyABGUEcaFu2iNhzJthPA5M7qneqTVDN3O1c2BhOeYOk3HlyPoBaOhrN
bznrxGkK50iad6Fi613lrPXCu24WHNtTpzZ0LGJFKEpbKKKypUSMYc7wN/gl7zpTLym7XZIz5WuT
6XVS8b2phh8fs0imlU+ADW5e7JHD7A+g6laloEOaq+RDDNOnz3K3qk7PxfgNWvgpS6hrbWvjQsoa
+nIVR/5X6vWkZlmyqJnDBjfYPurYYNZg27Z86IDRUcXa3o5bwmA4eJwGWiXiqgVl1g0ml5EXJ88U
UG+33doYpjNpvJWTyYPiqV4M7EUdm+S9hA5ZTi+21ywHyip+5NYsQFB5GCFcEpIt12414y1qL4r9
rsKixEQkA/6HHsX4eVdOwWGK3JvVs4gN3rb5KNgcb9iKWt8bfrKp07+JdhEaM0HX/FkztC9QASgu
rrka0CeTJl77dFo+Of/O9578KGBRXHxLYhys1XQybPFkyuZSzCjFAQVyWh4rMBpJyXaejLCAk2vn
tChQyD2b+THzDjeSK835SiRvQZfNMEmDB5Lt0zT1LWcEkIjx4ETZK5YRtm+C/sLY1WT2QTbWTZnN
OvVP8CBO1myt2lR/c4wMn1qxweH13kXzshvJ8tCEeKW7y6ABeFmyHx7ZwYx1V8b4aMy2WqDvLGnd
YGFsKorkomu+apH05Ge7ck8sxgn1tCLzbDLw7alziSL8NCJaIZeavgNHChUgl2N3VmX1XUTwxpPE
hJbuYF8HuU96b6R07cpDHpffJKn3+MjZdEa2mgLpIOfHVu5mfhUm/hTzUYgSdB3XdubcjK77SvT8
yXD659wcGOz26qL8etP20jvNNO1AuTA+J6nHgzwCbuLpfC0zKPilApnNnhgvu3rT9FWzJQ2gcLlA
JCf072SHKQM5XdtjWLVjmEXOi26lDAuJW7FWyzXCYi7WPT6Bda6smKPKfxITFoqkMI6DhUWMMWzi
9eaZbc136Jxcm8QqOjHf8Jr1D+smsMFY6MvSJY+bs93oW8I33MCdKHd2IhDO07xZpVNmb3pCFqEB
nr1kbOoypu3nyLw0cwxjCfqLDi/XoJlRpqM2/kCCoS9xQ9Q1lB3NeiAqelbVAkKEgqebvfYWYafZ
pcDYXvE3aQ+mA7stWB3KwmL/pbVnD7iXCJ7qRlhLa8j9VYkf9ZBqc4MkiZ0RYVgerGLAbF+42hPj
dQH7XWNBx+CwPIgyJzPA6ImUXYu9y2MQ9yaCHPtbsCtiFpoyf2CFTNuuADoU52xyo11MyoZLek6+
8xiJUNf6ee2oPNgOhtCOVl01KKdZ+QQEyPtgXZR+sxpbXmoToE4ZZQAUqLcvtQcxog1YwYGbcS5e
2WAhuWr+4+g8dhtHoij6RQTIKsatcrQkS7Jkbwi3ZTPnzK+fw1kM0MDMuK3AqhfuPTdgcSHBfI0J
pzgSS07cTudhQI9CncuEpsCdM1Tpj2sa+Se/E2lqwF2OVqzm5B4H+XEsiLtIY8c/ESPqH3rw2nu1
RTXCNJMUUVJHFoM3aXl9xX/oQB/RJeMnlV2pUPgN+SosQkYoEWMscNks+uh4scKWQcfQKI22AeTs
DUuaYt4lmKW7OMY+qSDdNFhHM1mGO6kLJpeV4jD0D1y41J4DP7A10+1oo64anLhDXafFq9If60el
WtoiLzMJOqUZLmGaMZgzSeE1aM6wmrrFW2OEx7xhexgWibUbdJvLyx2no8hrfblkaUhjionwFCVu
v2sw1/JEu9WjSGFNhw55tGrdqDvUCdUik+Rfh8CO0I0ye2F1ESzg00AxDXlnQhszQJ0zQCh89o+O
0tm7EmMqPyVeylgsE89AV0LdkG+r5jtA+sSYGbOKt7aZkOrsLFKB2Nf8copL1jfLwbk6zl9DvgVU
RZSgLpRx5JPMWK0N5mAYKEyyxviYA7xwbO5jRf8wo24bp6zlGlOwHGanQjuYGSwl0PQVCHNUnZQI
nrPemltqcskYSbStZBNPOzrgECt1bmODBegxl3+9+5LmA6L5vTEh0+bz0SiYVFY8yZ+IYmm/qxWS
PsbmpNe19iGl5Te9DwtFbQn3nv+Hv8rCqI0tcFUzqx0Q95kpKhGpaztwIsEGEQPTUQdjf8UErPXp
LJJ1DF8l4SOS3q8eVyeLzD/LzvYomr4Dkwq6iHSWz5LxLrS1ZnJWBrNcNUbi2jJwKgzGW2RBoW28
goxyvScJJeceSKtKOUV2Wn2NpmkdxGBF2zCC3wVhpeWJQqi/6BInp9GtWD/jXdmNvllMfYO3LSvX
WWkqCZO2gl0XGbTMtPckQ1jAFi+f8HXe2jGfoMMIlpu0zlAjMGaS/5GMewwtFFaYHTUywYhyaSUZ
sW0GD4yIGqwbCJOH8BgkAPmTDy/I0Sr/FdSNAu2R61OQdcT5VO9h8TmRHiMighKqUbb673qYNtfM
Cb1FosRno+EXz+NNXFUr8GbLxKgucNdPlcpA23hvK74R0kTRhY+PYIxcdW+4yyb3AH4r9c1wfW6z
as8efZV55RO7Ot8kdSn9aRP+jdQBdqG/iUDzuGw8JESLzjlMy4WYJzZHHEh0EyvU75bzOtbl3YXN
mfbVO3pw6NToPLLiKt2vrH/FzsmGIVWpn4IbSwz5zkrHcx2HG2oD1ijboNZJeywWGS99evYjFrUd
3MO81/mbvlOkjKImGc5b6IhKKtS6HR47t3p1YOPCDiE3RxMALtTuZLOFaM1WiQ6YZURaCDxCOPtW
fErnPTA/WUbCIKLI4q5OWiAJUKPVVwAc1SB0V6hb3DwsvDhVRUyOUkVkXTvnyp67HME6T5paRCCs
dk5/sZpf2V8ScjO7LLwQxmzlWBpIYJE5cHS2Fn3v7ZKGFQQiCeQiRQexGhw9zAth3tK6uUWTaakl
gBJrk42IKsdCZkX0LToZPAi/kD8SXIHYQFlGopv38SYfxYG81O3Q7qVw2JfztveUwUeTmZrnMpZr
EaeEy8rKURlFa90SmyKDysDYT8WLbFc5q6dko8DVKNOzPxrzGtV1ygw7Fx7bmXY2+eFkH6N2JdCo
RN3ZavcxKWg3wPX6SM61vWExO2xy8KFV/Cv6GIx8tUHRPVOnoR8jopIp/RDoC89VNwiwM2Y5zqSd
KKdyivXWUo7hpsUD5UlGE9kuE9UiLF5ejnWnGt7Aoc30mAxcS8Vyh2cJaoDLijD2mdvgd1I0SbrK
y8ON0IXgMSlZXQHBT4s/WGIwUC7XGS1KTbnq+OEhqLGW+O6D8OiVjmZtuiYV16Z7Qa+YhHvONNJh
tFnGInUguSnrT0kAfwuztK+yEJjKNPXU9kS+V7eEzyulf80Br0yudNbLqw6ftIuy0iVaDdk+0N12
7QiG2fjvPQ8PrTYqH6nHIrrLoC5bLHF0HQkiUA763l7NV55LE9/qqLS70S1Wihcw/TOaya3d/Ci8
gJtnhc66one9APbXF77aooExWN3YRNwQ2YwNRis4ChVjgEre6hd47fna50/rUCpiTjI1awc9GE/I
IxFLDEACGtCEFfxZ4xJ4DbQsoBaYLBxObkN89i05kFQWSqf/RXAl8xERW9WSHeX0R27Qj9HDaxEF
H6KkAkb2gxAnJJqrM45SnPLuOyZfYAwf8PdWKmNpNfmDeLJS6fvYzRHZy1yv3YL2PtG7XTwdJxBs
FFClRvPTQR8plNJh3lhdHRvHgmZgszaCNQO7PRIsXrEwf32kyqPCwJ6RBGzmaWLZiPZclA2zhuZq
swgkaoXUyBgtnRM/rI75GupkJGBfPs+2hSlgOgN1OGmR+S64M2grsQkOB1XFa9SlFTNSdukab3aO
Q9zsuwcjXbQF0uD80PeFrxCISAXbFd22yQ3m2WyYGsmxGu2mwB/Pss+DfpCmO6vbQ4uXug5qRuD2
AfcA17SELFveA76V2CBWqDKBDJ0siRzDp0wMjP6kOGgfBnISsj+yeVktdg8xyrWro0U2tZdf7D0C
1kr1REwuavmGcDsqyEJd4c5bCZVfevqF2cqlGWqc1k6+mzKbg/ieGVQA4fhUK+Y2/PfZ6Gwjgyk4
C2E3ICXN2eQCbUsJ1qO2YOm47sYz6/cEJ000wn60IZXXNuaFeFkpz1iANelYvZTxdsjaPXELbAPe
Et/dj0yKI/JaPEZwxERd4zL8ygfjR7G/+oHntX8NOZpjr1ha41Ugh4ix3Joaq5GR5E1SibHoM+KQ
MSWkPyN3aJeY4bLWYb6iRZNMW2NEiMiKSK1XOMFRTtntT8wXNpAGOb7VccTK6CnI/lp6ga5YkzI2
p506EM4zqyp733vVUnRM3+gAUVZKNd8Y9jBXWx3zNlgFBsZxViO4ksshbi8NyLb0u25pUlQr/xgC
f5+UzK1V7dX3BcvSjk78VeqQhhK+mBmNrKdTupEHHPDlsKLx0Pm0BxW7OxEw/OqqAWLy+DQysYDk
h8xqBFXCzL+M177r/7ohIEER9nxm+GGG6LeOK9BtLwT781idRtIly8puh6GZlQ3hg/TDBHF/es20
YnTuzSj36JRuiWveS9N+6m30UKJDK2CKmbQoeXeLRb/wSmZvUAz2Q01iR8Yr4mJAC0WMI3I0iPPk
dUnOcSX8EkAW+wZYatles/zdl+IsB/SG6kfCSDsgqzt1x0PaOjh4EbfU3nW6AMbuV4WbPbALKhB3
AJFOBrERkFJtRaxb27u0IcYxQKghKhondg6DZqBUpjbhyWK+Sm2BUkKUHsmVtf5W29dmSm8LijOZ
k1trECiB2N2J/B8R6POB4MeSd62B4GyknAqw4wjB0p5g47fRQAHcMWsqw3VfBk+JpafD+Vi4aJQj
DNdYgbE/yEugio0fCTY15qehnPGQH0IBEnTUlkk5YErrvwjp4FZXbmGcoqBlx6RGF1Tta98Ufxme
DV8yVGrNeB6EExics18k6p89NgeM8CvHKTZEk3Oz0zJ43R8hlOdSIzu0RZyWWFDs+7cqIQ8uQy1m
M2SxUv7W4UhLxg1FbKFhb1z3n/DUexDYlIKYVMGHX0QanWvH2DcqBVHlrk31Z8Cv5Cod4v/hVMqW
Ex7zXP1Ebbs1YZzYlIpzi7RdI1piy8NrTQdX+r+2Wrw3joZDr2HD4x3tMZ7Zsf8sJgNLKGHrqXKP
ngE1+sTAc51vOWH/aof4m+hgRHjsjLz5bmtrZ1phPutqYnFBMsTVS5fdfBrlpfoTGq3K1pl8vgOh
OBEyEJs1erDTrXrLnOAzyZIDZzj/kHumd8cS7XNKGDTZySY5OXnWPFECzkiu6oW9srqjgU/OiW3C
yRBTeP5dj/M1QXmM/vsZndgmG6/kbWwgN90NTqCBjbEy4g2z20uvw84hGgC6+w6bOvOehUTZziBi
FWm4FQDFm/2ro+zC3kKDqOxZ/c2jHPto9Y6bXlpiCxJ1PvKsm7pY2FjuBo7HOIRMEqdfaQvUNJDv
emCsi0Jb6FlxLDPqXQycQUD8X+9ekyziaBvkmQ3GhoZwNYSfvrtVCWF2W+XpjWIvJls9tayinqax
36iPK4GcRNKa6WR8sStScrJ6w4YdqF1AXEdfkT3bAgVnC+OQdBAHjQlt7Fsh60sMVSyjTExZB5eW
gkd/qpT1uR68twkNt66sQdDasxqhaBIEqzK/ucSP1bQ8BuqLGicJA56NAFcYFhbYYPAn9EM7FURQ
oj4C6y46RADWJkpBzOLk6Q1vgYt4NnQ0cYOxlCiz1MJZBOKkTfnX4ERGYkkd5pbVxVDvqZPstArU
HKpZtLIrAtBgOuCIgS3KYsjYehCGpPtJGUCklfPdDt0CasnW0uyXUhgkR+VHV4nZP+vNn5pz6DoZ
XvvCmMc+GavWN5kS48yLgl8tD/ZajxnBFvqXqehz3+wvTKKLBXuhWd2p3IUStTWKD5eTlrF//NVZ
TDWnlZIs6qUZZE+qL0I2NPNs+vlt0JqrZ2QfHRc0w4TqojEmaiw8Bb6wAeMQHR8l3hnTRrqMVefs
9DgNKFFg1GjhxkkAmmbInli2G7+p+EeEWHPWavGlpdkqNd1TYvPGZJrwz4LYA445dRdLAuqHcFno
Ei+DMvJJj26GmFuyCymLAnO5F7ewtA3SifEfV7QfVvGMsii7GtzQX1npoGfLQcGnfOH6oPmxFA1l
XNogZXRyxcX1a5F9Ifzse7AhK1aa3XNEBU9bUHQYcEX0ut7ZvkJXjaW9Q0lalEgpyxE8WtuIbD0Y
6JXHCrYBLdtEWPA152PMxVFh6K5Wylmn/Q2kQ88gdl2EZhIrO7ILzWbjZT5I29iwcERnFDlylSrk
YpPx91F1GrA0La3firhFB8iUs04zk+u6AyJv7xOXiqBW+ZNbKMqGFbv5inM0adyMGs2NZ131Uu+e
NCsehZzfzmqbePkRDu8C/zVMzpwUwqFRm01m2/qf58Dp07K6PoTxkL4Ri6B9gLFRNrVlud/kVjCU
qUdUsEUNt8YK2A7jl1ZWLSt2HHiFvyDR8pF6I2O42KjvveNq61im5ropamOpeYBYrVrLD0qjZ5dA
xNxVVQtNz3BM9NWl2Ae6XW58s45XSZwoq5EYpbndQA5vXV58Qvb4XG1yCQ8w1G5wZZMvEl6cRag0
yVuODG+F3M+YCCfFoxa0HzIzx1WLHXNPmaN/6+nQvrWtJepNkofmG/Y69y0GCgMGDtaIVQV/pTuw
5anaHkEL64Hos9PEZaixVrkBXrreV4udO6ikzjacVuQ4KfgPgoy4wix9Dx2foYepBFtZttESRTmz
mh6DG/UG2uE6xh7qI2ca3KnFj1iXOpWir7QKZLCdmmTIw5ZbCvAEy2JIISGVfrXudJPzJIJ+WbT8
GopKpY7fHcgc3KdHEvnuW2I2+ga5jb6QZuq8qSE6UwnZfWo0N0XgMDz3Gp+zrKDIY7cFKXM0Ho5a
djg9TSblAPAxrgCYlJNVRehbTQnQfLWkVvkx30vL42RPkN2vhVvZ156MGFJMm2Hj0VW8xUmD9qrN
63epBSN2eAskrYbAvO0IVycMABRnQeCVpw/qlTgcrHgRpq8A4sFO1xRWQ5Tu8wSwPms0bh7fTHDS
qAS9mVZSrOwiaj4iEJwSTl56jpydDG3kFyDw7UPLhZEX3Zlkqgn2NqmQPuv2ruAaRXsGE6P00K/V
TEao+DSWsvFfIL+leDnebqxB2iElomtihlNEyMdt7aKOPpo4c+/6mzL9FArR4jolFNZ1Th+lnism
2w7hOpKNFkMlI8WNEoVtuVVtP1jrBaMHBa/kTvglrhFTJx7BNPDtN+Y3gjkLKAUNrybLpU0TF4/u
RqDxEdm569ZC55MiwnpCx9rtvc1uaG04ReNmC1JzVjf+cujlSoH6pk6vBVNoq73ajiOTNawwoZUF
6YIQMzU7FkI7sdqY9/ZSYYTmpuO6QMNvQEoZ2V8RSTX654aIuKb4MZx308a2HMUfcU+8TAZvpuow
BvMFZSoFAXI5QvZuDdK7oh8jveYZOLjqp5cYNkhAhOo/FCsRsVKyAbGUiKlI9uIoI0/cTfBSMgvu
GR/yg5dtida+9rZyuGipPscigraBj608lcEm8KJ1466A+IQkErf9jWH2zDIMAqn9txIDzhA/3ELM
8YbFPRbGvr6irrcQhTvmrwGkUs94HpstgAp0Tdkak+/CqalJPpv6qiRAR18MVoP4l6hsL7zYOKDi
7uLmW30MtqLTDo2LFwW6y6scoL0Z+irkSAAHaWMYgGZVZ/+mhCgXPUxPai5KM7eaOwmBzx8y+whZ
fLrJHxa1Ge4RSI35PNTtpd4emHPPLHDUcAwdaJLAXAAlo3D7aceja7yQPy7ynnjqQ+IaC684hkSD
DeEmilT4QO8SEg3dhbQnBgdisXWN0Zjy07xqYGk6k6GNt0laAJYwIRW5kQidBmbznroutGQBEHjr
JSu8T5qGxchl9cSyYXLa1ssAwrkAW5A7sC+GI4FVqBNfgX2Y0iSK6M4pBQcWPbF6LvVrxI1boIlJ
ocJ2lFkTWaXUnsxohtRYooOde+g97HGt6fuwe1Oaj5HBamS+5cwlmfsvXSSrpmesWnE3XeMBwoOR
Cly+QqEPQ0igUZXoK6lvuvzWNZXpMHCtHGw5Qll4scK/NScHRamxeIV3zlTRYXSW2iYvCPxiN2Y5
Utws3iaCIYITC9AXCcSRlNhO6ivzQylR6gNgjLaARIoVYyLABsGUPJf/knjL4x/2iDKZY5HbzabM
4f1zms8GiwyPOFRXqueR4so6UYnNA9ZARXU2Q8Yuf20PBiO0Z213dBFxaTCGOnSrLv5T61gij3CN
HyM8m94dizSNX7bxLM6VhktQx8hdgwiA44ubjELipCs7m5Gls9SCL/BDmfkPAcYy7S4NJigExoya
v4EkgS7DLAjh5AWGyFf3NcGkCbtGETLy6w6Zx36GtwDOaOHXTEkvSs6nF+PoRceLGzZBHxVqh9hr
CdDDsWOdTWXHajvNP1Al4At/Wey3QA0EWrYPkGhq+T73smUYbMw8muF/W4z0z03/rlQRIACspdE/
AnBQKuFDSrC/cUpOiy9zK9H8OpwBk+3E0i9KdrfQNGr5ZaLeJ/2JEe1sbJdjfIsp2idmpOg/EutG
miiVGuP54sD6oIx+3HjK8gCLiJLcAjU77ZVI0VgkrK+DFOhos4ryXyu+mKTIt0d2t7Ncr3htqOHp
Cnj2kWo4/S0zMbKV/LAMT6pLa1wZj5Cd7ijfY/AUVLkYs7uviNwWL9jHOA+84AbP9QkTASg8Ab/x
ixwAEwW3Y/y6bNgsHgehxvRw0bwKA2Tnm9H4lgaLQIMHnHCbEb7y5Lgi2734alJrk2rNOsIe2NT5
e5I0WJhtWAyoD0mw8Xne83Q4eGN2h8c8J7xVUw6UUnOXT35k69/BffW6fda8+1WNjzVDTcRKRjqg
aZINRhNQhWT2Vuo2iZB+detuxPpS80khL7eY29jNpzCR55YrA35Q9JPQBNneVcFapDKYFsETtWHs
A9+uGZ/0AFt4fFiL0snoXKnQQoCpOGaOqKTfeg3xIBZX76pAqTXgxAhVDsMUIISLNfVVcbF2yisJ
WXOBreNiUQxm6niV/g+FT04o5L02YIG0NpxXOM3OBfXj+Oty+LBaR240OlOLdVYHxPs9QHPdBUHF
VEcbERY2PzWeRX4IHu2ZHB/6/07C8jaCFkpD85L7YqaYBLGii+djVx3QI7vJ7ZyU2QLx/qxWftnY
rL2QuTnkNDjhsio+22mpA5SdaUERcALx9HDZFemb6/Pap7C3DUv1tcBXBtYax/fCMpkeQwGKaHY8
+7NKR5Iryk1m3ATO0bLdVc2fYH7Jdci3l/0dKN6IpFGJEXNlaSx0KuiwXAERhR+vCrGjAL6g4aJl
Zs8n0EQvwugXudJfnUpsXLHn9vHH38C7CJIQQpsRbPRjKoByJDQDCPpPRAQqJTRstenOF1IA3XgG
zkkl+aHhgJHvvfFXTxc8A3X8VA2jFY/i6UdPdqN+HslTH3+6+i75cJCm4hr2VHtVEDNcx1hUWeO0
HkJwmFrWllyXpc1jA8M6tZ5K+KN3I7KNcT4C2BcdYkQLQREZ5CPFXIoq8mnwe3ZlsO4MnI3pm2ac
iUs+1v6VaDPWIyfJeVYzyw0wQQv1z6Pa8Zmt0GDQsx6j/M8nstzAitGNx9j5LtDWRyC3wzdoKGau
cdN+YEw4Np7YeDSQjdlhhftA0rorMNJyUIELWLOAZacQIP6i7GCIBbNIQmSpAyLqaO8sWGNj4czh
X6Cff+WQJ8hrthU6QtjjFUuW6ajqcejp/oHhN0f5u63e8+6fNqprpb5BnJ/5jrOy0ZQlxsYNL3qP
UAVfKtzfsKbKztYltZOZGB8+9BA0mWSOcL5PIA0c8eNRA4GcvGnpOnRulcQJB92Q2FYRPer2NvRf
ZvfHQ7ZViVcO95OpxYOb5Df0EU+YYZk2WQz9o9/lX4auIMDDCZlfbefUy0df7YRIVzqfpGGpjBSI
Rr+WpQIcAUlEvO9Qq6TDVq/8RRJA0O2BDd105x+JQ0z0YHxNdTIdhxltS9L1DHXJjyY71a1OsgCe
fgvdYiYFqrqekmuVS4TjRYvrH346xbfNdLDOAM650RUmfcCh5K8H5TWQDWbmDIGIFGjjN99jYQY8
jNFAo50LIOPiGaOCdeYA11hqrCL/H1h1Ndx0w2ssT6I3logHdetSoY0alWug/qMjZrF/L7WRMwQD
HgKpIGaHUhOyXrza5rPzj8yDW8lA2p6Z1N1tS9yGv65BOxRHEg9ZsO0F6CUzonhiCN9LCVQda5cD
Jz/aTkqVWMdIzIo3fPS0QKa/lQgvTW9L2tOabpJM0rVkvc79EWvhik98PqVXl+5bzeKi6y4KwGdN
/0iwDcj3hHGkIx6+9W4p7yryB31S45fn1mXGcOvkNujAQZscURtz4MZnOd/jpU3mstsGLJsHbR9B
qOlQ7Un5UsIzPVHAGC/lNmIQOg/GOyHwJbo8J7sUOYaIPkb4qe/L+qHwuKrFXvo3g8F5Vy171DEQ
nwvvlzt+Bs1I5XJE5tFAsgc97BxCY13mb03w7Bz0BicLPOFI37b3ul3D9RLpL93HcMAb1DYvaY0r
E/+T/RHEO1UlE5pQm8BWZzngqvgo8mAxBkyIEEk56NHsa2cSgcIOPYdhffLTZ+6sex+HY8nq5Ls3
0dewQcnVVcBGozdWYYfXlCQ/QjNdLLKOA8r32XLvWkeylCKWftDG5r3+DTxQZSdkRcdkSgs2Lz7p
GuWprh+kAVYRkhP9qTNgQhDFcC3xEBBBPyBrWzWZbDCtHLsnCkykQW8p81Ol27O0jFvwbwOsCuUc
ywdpqwaJ4Cx6jW47YP6JyoNvr3VjHeraganBJiCwwsS4HvZ8FCRb9uE5wiyu5d8Ot2HpsMdEydcD
neRkQaTUvNviqmPPmJaIVQvXjFeeg+lMOtJSGNnHPOJhCWfEMPeG9yfyR6wNS4WJqECWYNkXQo1n
FMJsJjBEmh62WUaaYieZt6qYCgVMb7IfK1yHg/8XOEdNXQjUAYX4GMAbgiBrFGdBvbzy8q0d3DR3
l6AxCIppJwLAl0WXSVAg2wxiO0n5AYbo/gmH+rKnUS8Wg3+K0Doz56zDGDqMBTWGHJPkX4uHs6NA
iZv4MMVbwKg1aTZx76rpb8IhbTCfMZOr3vNAwA8D9xW4pPhkO78hWCe/DOwAMvGtMGgnhjDNh0OM
RwZKPuVvdWCVs2wQRySsxXOBmDh/EEA4HxzMVlhXHNgcwbYri3Xh/CuTX5RlM9Xcca16xOToBd6D
tScQzvDX+lk5U21GhP3Nx6ZIik+T3TVG9arNW8vtkFNzFQYqzJ7546FHIdvRHOZ4Au2PPv7ywJ9l
yiQMpJ24DLxIPFj6uBmal8kYP6XqwQfC9PtcQevzyJnxjGeO2XdK7i6AB9l4trlzvB+StEhVmBUU
0ulUtoEhQNdR6yzgs5toPovwXvnnuMM0hzpa29QIkNr4kPbfo/IsJRSS9ojdJEq3JUIVSWYm/vd2
Y/HiSLjFHjOpC/46X+dqLCd+cVY9Gk5Q16aiwd3DCVeP6kwhLl0FotIds/BATWkyr/FOtbJmKL+x
WZjROfsetx6AMxJCy34dpb+5++F2d8tdxdrTzK9jg0a54Ctpf1Q0SZr2HtqfKl+fcrzWrOYq682l
PnXZDmv+rxHvBiKJCUWysJJ7jnoN2mtEP+MZp8DGHwr1Kjn0oEnKSdbJWaPC5EOItgMpP9TrAbev
p+eUBirfz02c/WnNE3b4zMXQH5Y7cN9M3HYOWjkfCad2GrEqEYE1m+RRHK4FNtUopEECsExusjmw
w7CAEux6fVULVN6HqsP7iXOKaLXs7OWrrM2XYZFtIitaA9jaRNQ9Y2fBcmkODD3niC8xPZqLVD14
ybfGA9BT3JfotDqk5dNsQUgCzgHHalR/28jaA6IxBp46cZ+KjerDIu8v5LWZRkHi+nKsK/B+OJKs
iXMFK0Ducr77Un2W9q/CXj2W/Cz27NpHbP9ZFghktidyIqjR4od0v90pc5KVJH6eQNB1X0PKyJJT
xVyB6VguEGx45XIYTnlKPfIHj4OAPELFQC1jblh6Bp2iQSx5jpWME81fS/z5FJ4t7kgN98ImBToM
Hpwx+CJN72a6Dy3rp9MJfW6WoYaUf7ozVnZ9TmviazdaejKNtcfMDkiZ3V45AZ4Ip2kFrbuPjmDY
cA+pHVYkglF4aAZUhwAs6/adeKMx3dsx2+vPFGURa636XHL+Wd4Or3Ar95n6zxMcokayyPlON5cI
7yWqL5PIKB/Fg2f4TM0Rj6nH1kD8esrCfR49DGUzFgaN2brrf0p5q3CNMWjQ1XtioWu+QjdFPmHb
b1ZGtSx5W9dkXcyEdXHpHULvXFv/GqYgNc8UK3MzPXlo/eJ+1+Znt0FZfpAKNIjuXrKcMc5dZc0G
/Q+Cu1b+gHoy+0feLJxuD8BGVw745kjRMuSKp5B+jnOK8CflZcVrg+ytQQLChXN49llL60gafHWc
mTEKyHgho3+jd1TpL2NKcWfelg8I9MQ9rli54Rg8xTj0iXCbjYxrPG3fO5u0eFjlTfUGPvRfO6A/
UM9R/q9AAgLD0OMktGu5EWLlho/GWUaMU2IO8aF3qPz4kvEiRjZ3ldiKaNkhvkSMayqv1n0wz7Sb
DS2hRWtiQZRaZmxui3XPkMzY6hgv8p/U5kA5ZNjHW5vAk2dkMy5+Z58cdKyXtxFscW1vEzmUfWgF
q9XslOsnOmI46euAEWltY469NcHapp4DYhydNeXUqjetOcNZQhb55HIa9S0ELy7KmwoLu+x/SZy2
wLW01IjhP/ANU5SDQyQSvwMw19HY1u2LJEtqJg0hmLrsJFgHTSG0+xdUOFWbrZyMeJ1nv7ULxFLw
IEB4CFFQjjCNmHgU2IrbzxzZckGQu8CgdXdjdsn/FEbAJD+gwUmVN035U5rvjtcYHrTurcHxXTVs
PKN3P+NrfTMrEgi9d+g+C9Anq7i9o3AQuYGnkABx92aOxz46B+5DRm8VhSbnsUmjAqoBZqpB5iIO
XXFykgVbQwW7oCIudXCG5Q0UFjTfsa4OUfFJnOLAQ+Xta42LGm+AuGaYeQzCq9aJenAh8SLoKC7S
YHVffOXqFjKLA9UpYCv9h7nBMbxVom0L53cCojckZxrwcyJcqSwmNGwmJdjBov3E/AZuCCrAm9Mj
g4DsA1LJ+zSLHwc0uU6y2mgy/aRI0utw1apT9E+FMx1tUnXE84w/37HvYQmbufLnlmmD2gBOw8nc
gxeJdftcml9ISTatqewT57NSbjXrw6J7GIx70jcP+1pogSQgT8bpWdqyvh4/VW8ve+LwAupJLPUh
wljTZJCwHS3Iad+cbQonfte9THTEk/s/nyO6R2Rxc/D75XgQ7hZ0QyM7Bt6z8HAwRd+J/zHwTgot
W6jdtke0xpCaAv53IlrgJm1sIE/IhspKJypkRey2ku2H8Jla2sws2fWFMbIjQobZdtU9HrDui1gE
CBn3QkTzvoJw58lVz63udw9FXE3j2eF9jYkWG1JtE5nsQbMZPGYSbxAWQ/lTTj7WijC/oV6x1H1J
keMP3wP3iOO8QclQSr5wU57J3eYBb6s7QSoWcwSCQSdVvhHfLe3PGn4s2By+xxBNoffW9GXbbhJK
mIrwdIy0VXnPWIRHrPVT7t+a6ZgSamDI10Xzm6O0rnZ1cWhT2DGLaeSsOA23xmXIL7F5qABv9OKJ
7sCSNi8Sii/CGHHLcOvb5KmJeJv7FFW/KArYM9MDBV8yg4IbL5q4Yuqxm7KO8u6nYN/Q4r+R4dHj
HdPudumsCBUi6fEtlRDD90x9kacAF8PXzMYcvaZAg2/RUuAupS8kMQtvrJSQIKIP/AQYQOJ9ZCJB
NoAdovn1ogu45VZlLcFCVh8OCieEkp812iDJLiOZIoahjkB2ke0hBgwaVTcrOSQm0y92PgVc4hJ5
VcVKEfj5rExO1vAYGA2Ii3RKRkvA34MdbjCfhBX8F7OIMywkaw+qsxLfY/nm9XdXIxkNVYVVd0v8
S6PzOfC75ipdSGks+1T58KDZu6hZXRMDPKkJDN/z7DNQMZeNc2eMl8DF5onnLtXhU2Nw4rbmoum8
JcZ3ZpGHeET/c0wnE53923ZvGqbHRvltWgAYO83l8iR9C0aYFlRENf6raAm6fzYasKZ6yezigeHr
Tz3JWY16yTsFFGiCxC9b9q6Cc5woDKKcUjZp0Puwf/Ptqymj3vxppRKeYvNfiprCJRsD82uuUTW5
c5UqhVqRFxDuVO+WNLyfNhMFtVw51b4MDy642JEmMX2SNDJCSWPXwFsMO85jccaZxFSi9uASsKht
etxzSE2iRjuZJCp5u6GmsEIKC6BpptIl1QymSyBgGGCnJHacu5FzSEOHd5GBs7mK/uPovHYjx6Eg
+kUClKjw2jk7xxfBHttUDlSi9PV7tE8LLGY8M60WeUPVqeWw6uEt0mx149HtilXb/y5/ZOfT67NM
XsL1dpH+EEtyEmbgwqYgw+S0pNoYa0aR9Uhcx1Yu08NLDEtgeNPIeD2+i5j4NvyIqPvO3U2mhrWR
fcfiERFfXH9E413UY2tdFFi7Mrtm874r7tIYHZpJ3/3Q0TqK8ArPwk4IF70LpztWxFiiqUfbCoSZ
s5ogkDrlS0HB2mMeMRK+Et4+G54KMe98bx/WGWsiHo+8G83ftn1egv5MdbIMZ9PpZJ01b1r9i0d2
deKYEVqHRsvDv4IvJHXXPQx+Fr+1+wpGaHY/RHbjW4LoGonTm0tDOxDhwqFFA0b3tDWdPy/0IObn
z2SxzszPIYO1YbIx8Ri3euScDB5iNp3anb4CXPix8ZgDFI1hSRl8oHXC9qWrnpFpjzGDhfEQJMc5
fC/CKyZADcRkUogBAGBxOI1sLnMmu/JCjVHA7i/v0/a1Rwbl+w5JK2h5UPai+YQms3csmK9cNHX1
L1UXLeg72GYytAehCaiXdokF36SIxhzubMYjc3SL3b1FwW+ykgeFMHeXzKfssvdBf6387zan5SSG
cmakgv8dpROzTsR11jXJ+GezYQryGpos869pYH3Jj2Sb1qtHC9LzEP0U/B4rEBvmWNtg2S3nBBCx
d4hutX8xmbdY3tNE8VcHN15dfgiMiWpB5YBr6D/y/H5kgEOI+9qwqL/5AW5/asbXCSJYXj9E1Z7J
uEtRyk44ZnaBy3AtS+g6TO408Z7MK6DYrZh9GIvTv7706sxy5GSh/cdDtXarfYfzeeUTfVICDdHh
JTJfNFVHTgHetf5motKo3eAaAWXedsuuhwJZleKmgbbuHOQ1WEGomFIv3ZRZBFkJYVVj7d2AUZhK
CYKaeZDDNGFlWlix4Xwj3yDeFxNOnrLrnhJKsk1od1DCF0mUjGPqQ3Aaxrh1bKBMjMNs0/9wXZs6
x9l3bvRcJ5C5k0leateC7h08yZRcbiua6o2uSM20A/vZr2ixYvPQ1SbI5tpnBMrqJ42WcHPi4WP5
kiCOjFM2NFFGdkwpcvvceHT6Rc9h30Tz2xS0PQPu2VuNdfUzOPl3I73zDCkoMear14d3os0x+MRb
n7e1BbQ3ZJCKUe0H8fBQyOql7xivdMNhYITnN6AQ2HpgYu6a7OaX+reco6eowl1RMYjqsu4NRxqN
TdTC/Z6fisHauTFlWU/f3Fbi20ehagfenl/Jq/0De+Bb9N1fTQaD2xN+xOrd6K6F6LmfAiZifMqm
Md40fXJp2dwx4aL7WNe+sRICJpo5IuIOh2VwyUYNT95SUNuD8TWPqMoigHMUX43qdp2THprQhlQo
8ZRGp3jCXhVK/x9ZRZs8eyyjxVzqXiPwnF3p/03lc8L4OJcPkpmXoP1U9WNdALarh71tllvbtbdB
qe497KohUVsoQYkO9d/qtrpzppgzQ34BTwK1jd4llz6aPHapMEhtl4hdoL1qro4u42KZlxsRCsT2
w7cbEfjMAPY+Vhy8td7VEoIdVj078jkCXgyd4bfmawbTJm3USzrc3Dx+jMb5FKdi6xMDsbFxa9h8
2WqqeSuBPJR9RUy4CmDBSRmeApbzJjjpUcfrcPT3aLiO0v/DVHvrOFQtlCYzqkQixtbJgDRiNKwD
XkpyqUeqWG4jyz+rHnH7AMWWQb0SFY9DYiLC2wQYDXHSLVvQwzHZ4l1UHT1Uq0h1DwXDfQyTt0Z/
xHb2RFzQyhQ9ooSoYd82YtlmemMm6MHdjYkOQQP/d7Vz9KL27EvrBHtuZ832vZzrayzmYym5Bxvv
SUhYlpN4RsfPqr+jDkWOwFbSV79x+qx7FJNFi9V33kyWfWYOHDftU6zjK8Go3nsu/6CLPKTZsBs6
QtZlwGUadNk3uTrXJkzoxUKah/+jWJRHXq44T7G/Bwb6K03nGvQupR5HXBv8YIv9N2EqyVl+dzET
sUQP67LiEq6yYJU23V4t5V4dtQ8DJnZmSrWUj45P6JaYLxNsGnuho4R/jeRobtN9SsfM5tQiqS9G
LFwfzXHauZzmhgjCtROOeLncbVgWh7iXt5oA5DZDKtLgV9FEyKICMMaaDxlYHltHE+U17DQea47K
grjOiDZiggltsP1pRE6uY8pKIszYgheIYyvdnFLdnIX5XSbcg9iFY2IpMHQtCjmNctv5MecW0gxy
LZ0+KqTIDrzLIDQfbImwBdJkhQ642NYFUAZ/cZCwPZob+wKtlu6YxXSbvCnGJ5LDesw/IjP9FIqP
W47+l8WMS5EDwSu/G+FQCpHl61zbr/z3oJP5AnDvXM3ivrflKwT6q9sTPAOPeF+nxFUp5MhsMIs2
vabl/DZY81Nd+8+DX52gaR4dzcrZwfJmDP8Ch+RMI2h5aOXFSop9yVIxtfVdkJovyi5gjwKTgULn
EABb1igAuJl8llnLBV4U7V0MkLNs0A2w2KrQqGAlYxNFHW0lP16FQTQeqVkLpk7zgINgRl0gemyg
sNjaj4AS0GcGGxAnZLTNwTDkppvopBMyd9IWKR0JQtZXgYynAlblMSVryE9DCLgm7HAHYn1DkPge
TPROeTFRUWfIxmy5sWWBcRSJ8VmOGVn1aDPKcd2K9pgG5n3Byl1HkKWWyyLiVAiLYyrTF23AqeSV
oFUhZX5TBMbV9MUDVevWj2wOZ+PgQ1BNvmOGwLijecj1OR5KgNoC1JO3DWaNM+ANHSmRbBxSQ/ta
a7XOg2FTuf7KQiEtIbkEQMMbd9xUmb9r8QkU/jmkE25auVaR8xA6FztkFDhTbLnFdehaWqxpW/Qp
48k/jbqnIpjXXsw0ZNq0dfuilukgCaN9O1OH1ruBpi1lGgEp55A1xcX0SInB5dXDjaaB9JfS2C24
Mo9F6G8yaLN9yfCfTJ0y/ZKkfA/MiFXDRmJuCX/4cCMonK2zKrVe29nN8Jlez9+SF9tDm7X4RA30
HpUNlDe4s9nMzZ1AgsXCKGVbJ9WrwtqTtsO+A6CmkuV2rilvuKSacFeYlGsE0xaJte/zaqOQciAF
YKL6ieVzjfP6KVuSVfE/eFP5nZYvSSNOWMtBmeCFR52jx+qbWBf8dIbx0DGEdtmGN3Nz7TUA9SS5
qBTtS4widNWk7FoaJj6eRzCGM4G1MwQjmlbkhxgPzDIMsYWDJTUQ82pqKKoFnPiVPygCUlA14zfc
yEC9GxJLfOyZPhGmr9iQHxuB3rPzKWX654Sbv5Q+uFAreu2U8zmKiDwQpbBiGAetnRXKGazqM81f
tXjYwcnzk5ZS16iNNTlsqyrAloo8NeTyzYp3rx0vY5seOX8mz/2qYXKCVCAubt7gdGTjwriNflF5
zXsL1z0h/qPijhI0rdAcdy1xb2bLYtlpDgn7PUVVQobXrolfDOvTtJKNZxiQb4gRGby9zbhfmO4b
j/syY7ZC7IHsFoJvHb0sJACidDZK/MIC8Feloq8h2Yzw7NcyTrdDzQ7IbQQDGqbCgTiTrnEpOodo
yXzlJPozImLGIEBnHSJukIQWYFHkkUiIGaNvPDkjON6cisccGO+IFKK4hJFNZ4KkAev/F1Q6FP15
dPOsBoBHeHBscM+s47Pk1M7tyeSf143+XdRhvpmKh34eTxkxNknW7jrPZBSChxaCi6WtNwmcxuPZ
qbA+NOn8Mk7lqYcoUs/ZVgbdmxYB4QUdAyqf2v3eQtHgdUQPSYKPpbG3dIqgp9hHdoSiIjoYYXlo
uuxxMKcLorMjSn+U1dkJ+MiN6nUtJnSUSea+T7Z6K9j42xZXgm39C9RLi+637/N/E4mHEyKLxE5Z
UkPT8uuXEMkuWZoWYvcG2RK2ro7FUtrTebm8FIGN/RemR07GKjAv5NPwWFlH5+x6ojJ5w010SRPS
KiA15jnhNA5hM9rpX2KLAsQd8GSjdsR7Yt9FBZ3zFDAt8wKqM6tdwov9FIqNAM/Vz4bYWw467bqy
X0xS3I64Yn9kkwc7s4sMDjT7iF0dOyEe1a0HcPwYpcWuhNrllABuOKKLuvjSDlj9Zow+EhF92Co+
1IpWzs+R2CTQ4jYkZ0bYvGz7kErpwzhQT2ZWvmQRkp4iTg/RwCHawryeU50B+bUB99OFrEdFKxzH
3l3nGGI72CgYsTBOwRJktTDCUiM+BppBtBlCYoXPB47G7p/RjRnbuRxOFv1wTDU7LqoQE4miXIAp
lc81gOso8UjKbftqJ6La2pDsd4pm84OEWhIDKmKCDFxKq4YCeQ5LiNMdbUcfo3Dz8Lcqc4j4Ozif
2mqu2lYPmiCGXe1XwTINeBQd/14RHhEZnYFS71uiR1RTCVo8CzCpDYAI2UOBt9DdWEvF4i3U4RlN
zW5wmbU72gcJUBxHN3uabS4DpLX7uamOUhjHzloYKOZbg24hiHy0AoL1GLRJglYnFDJ+ukv8fqcj
xGLK5iYXPhav5bxK8oduCoGDtTlJVjCjBDywUnTfsSR+PrTbQ2vKa2b+zB4BpIl4behzrZLozqD5
NDJ3gyh1U4rp2XaT1y72jqEXHjyydvOpuENuRPdKUeHikPHBQjIcBSCStExPlsONjQ9fJT5DNBqW
rLm02wMuAqKWn3Smrl1H3zotL0ghlqXJRpbpg7Iw0hGU6m26DifdOP26ocs7GDuvs52RGKeLM6a5
o5MU97NM92KIb55wj74dvWrs8eVs/UWT9xMQDXidHJ514PRXVj9ba6KkSE1jMzsTeV0dRp7GpyNX
CY+fnIWzm9ohA07jIuoIVRtzFiWWlEiT6FsZslyLpm6rpzJaQ+KBq9wkb6J3XkQ5LuMukryi+dMv
5NbN4nNJ+7QqnWReaW08JNHwwAX4ajcx73SSbyMXO/qkh9eWQXI9MnyusDpMeWu+LM7kqQ+WzOhx
WxvjxgGCKoZ0P+AcpKFHtEmKM5GmGyI23osUYUuomZ20M0pA32TcPEynti6flUZikYXuPusR0Q+u
odYpbzA0zQSBL01NrHg1ZgcQpMdNkUw4M0oXEZ2f3E1FcijYvdiWjSuHjyv07Q8c8UflxK9hlpxH
bZ6hVz8gurwZBYsBsLeroF3QsiwZ6xwUjAwBRrt/g50/SKhQZqzfyXxEM4/qL03ac+Q5d7S/j05A
+TUjx5s869dSyM6j4ii88uBZzHElIWCzzl4ARdJlIvRBwZb17qnWiArhXySIy/FQnHwzY9Q6/iS2
dE6FYhYxTOjy/JZKFJlMiIHDBbrSWJIodgcLlEoXIeujq3AOedNfaLlPTVLvRC8F0mtgdwqZbxxU
KK4qglHz+y6BO+jSkGYOrRHCXxCR1C9yKwggCUV+sQbArCiry664NGZ9pH7FzhkeoszYSR0Ux3Ls
vmvdAHOG7+F8Fo71M/XgEfLuwpVKThPfFgtcHhneDJziDPOIBXIviULytZCHIZQP5MFL8ZDHXcAq
oE045m23Me4C+E95zrCwtKHpu+1u1hqq7fiVdKAjq2b4cf36vsQ+Bmbb69EMFYK7SJiXriW9CdvQ
TaL8jGuimWwXYavJGMimPRZBcxzj8dY0+rPDeqNc3OnCAtZkTulxMOmc9Rjcwl6gvxqxb1gbzf5x
5rP2jQmFYUi4mROP0dbqwxq8HygKVxePkafeZ8vnrYsBgmpTfkyOrMH25miaHXn0YuNsNDkDUBkA
0uxeJjKfjtG8mC4KMn/HgaGJlZq0oe5j4Oo3Yc/nYGT2Zo2C5IrpSH454C1Sv0x8Zh0st15blwHu
2QFImcPFwG7Jp5V1XNTMmBUktggDMVTPjsGtbXxBIG5VgCFjqTrjtH6KVHWY0He3JeCHDP4cI6Bg
2y4SXSCK4L/N7oeUGNauMh832iu29Ej3nlKsCiE6tfjZqjw+lB4wlJJjs5MQDPmjWP7iZZ4zeUpF
/t3a49VDTONOBh0mvcJaeu3W9cf32EZZ6yCiZXk6lnQggQV8OKCyj+gVUd0QRyli69Co5N7I+BGq
p20p3PqlqQs8HyE8NcIB8bmhOeOmi9i0huF8r90mfOU87FCZkpsUmjlGFYdVdNarDT5D5hRGGm4y
Z2SMyc8v9IhElk23M2ThmvQvnkTBzC8JCnPbW/ljYdrzfvCNWxUXZ6mL/RA2tLWLFj94dNLftMWO
KF0jI6MA0b4dRXs7Q5E1djtlV6dWpfA56K/xnu+yXv+ZKclPCN8Y7CJhruU2IK6cbbFCeYLcvBOd
cWls9Zt5pK7kkt6PaeSu6oe3cMrQ+WfVHobBtGYW4p4qp+AJs05ZitnwFIHzUCnG48BLX0okNGGF
SVgDyV1oD77fAeZisOcR+NQ7h7Ey5pPsQ6Ktsks4IsodoUuxe6r7c9i4j31pfMVIYKzaeTJZbZgO
007u9Powlu4bn9mjTFguVPqrVqkivqaGIzqNe6f1Tp0RkfxibCKFjBWJ79oz2w/cp7Te5VHbHsVo
cU/dubN6rD8qWMLuAyNi4eitZ40VWg1MJtQ2k/YLtBey2/rC2ipPvdZVAcHI+3Xc5IaiY5O7/NYK
UlOqSTwnUA4M02CTCV4OYtcaHtPWTu/CAUG+GF4r0YC6dR7qEqeXVV2ET+XiTCN19/jcxeZeC/IA
J+Qqi9YJk6K5NjXwk5Dk7bp/YN19sEs6ykzyHtkKOgXdGA6AN6tEiETgE1uhu5qqq8rMr9ituwOf
ormx4nk8pmXyNaQdDmOFJrt3uL5Qb/STfTEnTbzGdHJGEP0hW+oQOyWO+i60Lm2B6H0Q44+pwqOy
eDck8TROzlcsxqTqo5SbsEfp8Q6m2adRumdtTqckLaIV+m0Ud6p8zH0sZilTdcK9KLvxY3vDh0o9
PJbZxIh8hkBe45IGtNzgvcFEuJ3Io7aH4S4HKO02EzDRpjqlKnwjcMFh1odAM8u6c8ixt6p70Pn2
zEHvYc4ZjPFViXw3D3wKQwijLTj48A4UoB3DYhYlyPKWdvrJe/iRqwrPY418E8xx1mPLmmcMW6PD
tiVTLQ+Q8l3Xzg3u3m86xjc/s+98FTzkGRGRKPtGKKorMMMIArS+j9oeeXkaP1GQTuiNF/Nh8EsP
+On1ERVu43xRFqNl8lDfJLsg0Y+yL96z3n4lPeOzrXqszF6JYgI1l5w0kE3sPIImfQi6qxztz7QI
b/FcMUmPQeVTT4+DvTEjdP7t1GIuEeMAbilh1DxtHQp8pGJbIsJBlFjAR1HemJKUJ0QQkBIG3ByF
/ZMMDSmpgfsvoSHdd/lSUxCmcpOzfTfOJdFgOYsQs+riM8pAdw2/7Woig+DEjl+KkmKus2dsbYbt
XwrGGReTHQUDMAff1tKiqKJdu461FgY7A6Pxg00yU8zXyzbbbBF9BKjLpEK+YoaYkGYxuSyAKyTC
YZ4u7i7J5oqIPmfGq0dt09oMdtsKe7vpNyMIdRTtISUUC4esD18kb+YWMGO6CqWcAJIM922g7lmM
flHdn9qxh3pUsRGK2pYhk9Xcl9guJ/pxFzvkmi7/U0Le9lsMrorQ7tXMrHhTld1ZFdlHQAhdNvcv
KLEwosTNXxyiqzM1im1HozQldwrLL5xGNTy2afvu27h0DEWWQnnsqu5OsAao2/DRhIfVtogTqTlH
OcZYcPJ/Q2Tdowjf1sy8lNmdMyzWEGM/QrPb9XF8zVLj3msWe3byFOZyF8HNnCzsehUyvLE8BYaP
PtXY0VL9VCjDBq+65p37WxN3h3nh0fCHQ41t2dbtc95ZqDZYoRmE5Sodbywv4hvGRC1OIBySQFEB
ERzBZwRE0yaRcQVKVBz7mAMrc7lplLZo8FDvsqQ8kkHH1jrXX5TG2wm4FyIpUIJa3owcKu3cYMep
6/IYZyMeZmbBTYT+mRoKFRkz0ZSYRJhZTtp95NA5zGr4nCHky0W6aITVsXZ87HDuvR2k23qcPy2j
2zZ8iZYZy3c2GISehOwvPZempm8/BzCCq9YujaNhRhj9CYJfCSejAVQ0KXE2fYz+yPrXbh/F0O4D
HXz2KdPtxCNjx59vsM8fx7zmEAr5CIbgR7fzwQyM77AYnQtmKewu9ak08KUEmf/T5E171vO4xyeP
6Nzc2ay1RW4Ze6y2zWboHWi5g/gXTsV8mz0fpbPTbeei4kIBlhjBTiuK9J/uWDWO1X05ui9EqUMa
GCBJT8qEqurQeBPhtkrD3lyTNUx1S7DKEb+44Dg3QOjiez5YYf9d2X5983heuyBAmT7DnMNGDRI+
tEbED+o06+KuyQloUpzlVe0ybhn+SDESmzrHrJylLLbQ/CM8aVC9phCVZqiEtZl9e8T/ogLX5inr
ogBrHPoPO4+ZWXYt8v+8SYJ9OvrOqckalkSxuDfhU9GBMQtPZEUFEExgkwjLGNV0I+fqFRsSQi7n
u2+4OosCJJOAeIGPE+2CKCvKefvOrJmF9WSJSGQvGLtJgiycTd1goKvM5hp30ckN5F/gpASnWrsu
AcgxE8bp6HNOjP06KdgF2X771YcRpwSadjaztbm1W3oOX6K1J7XyRwogp1n3Bc4NjW57c72OOJDg
ATrCPqrVt4H9K9eQwyouqGQmZ0wl0zF0JALAYucz0QV3Ty2EqQVZBTJqVK+F1xzbjKoXMdrFq5KL
U053fT/+VMF069HsQkY/2QM3zLJMrBc8jtM8E8IIu9/eewyMM9Gx354PXfsjxvxBJxPLB4/QDZMx
9cq2exgOxYxc0vOS+VnCrWZV3pMa25JBFUickkxY8XL3f/5M9NrG46sDAB6hSVwt9rcEWwueyAJ0
z2ZKIpagiP9rBu2kUsgY8My0He0Y23lFoko//QNNfI6jMmWa8qtVKfde1g2oQPTJVP1bbYUUJU3x
DBQciVTUvJMd+qQS0DhZemb8dU921tqxOhAp6UmY1ZddQVCJ623p8uYOZu2wuhzxUtoqOweI2drJ
3agBQZ5R3prxG0IzZhdCPyPjYizh4AQKr8KifkslI+Ysm4dj3oJTsTIiIuyImEw3kc4qbRHXhXM3
Pai4wuHaxP26NdnYCSQorYRtGXSXUU97F6tTU6bfvYvthzX1rRgK3P0aYJ9l3OvFgR8atsmwLefr
m/0Miw+01fwaF8mk2YVUAZjSQ8+Cpu8GuOwHECsLhUSDtumicJ8V3TkSVMqJs0rgMSpXv4Y1Zt5J
s1NwCdwZZ9NFL0FhZhhvxFPuARNTVjLhYzIR4vOucZi2cnG3yq2fjjtqs1WGlWKUqJXi5BIKPa5V
V0K3qxh39Fiveg4NXdRf9VCMzJQIeBj7JzOADVmGVJB0OvlICGzy3ipQCET3UnrSnxBguSJZik1q
TtxpRDxNT/Kqx/9oGvgJrmeD+jEfQtbq00S+lo751BNWA4HLAVWWGvpPYj04GXGUdHZPuN5xfHl4
yB1dtJdCqBtxPf2hDezL5CClDmf4RZ4H57ceukMbYcge3I0rwT2S0uWjkYhxlcisYtkJgtH1CPFT
nJogzthOhKhVQs5z/jUNAsjEnqA+WbuegI+ew1wWEEnK4qmOcHJ1QfuhfMQ2ZULo+ah+Is5JKOrO
IUqIJQpSRDOWMbxXjPlSx70mOnxquuF7nMQvQ5d933AuShW/9ilHs5/DYi+CvMdiOuRvcVua23zw
/I2RtfJfM7p8B/v+Oc/MF6JFB8bOyHVtFIuZ14ZbgbZRzLG1I4GbcIzUf3M8f1jFOrUePJxSAuvt
md0MqcQ+CKYK6GQIkC+qs/sYOQvy7PqgliGBQmGYh9b9MFUPI1eZ66AFZpK75XhNdmHCND+NEJ5j
maq7z5CTiD4CbecwgbVAaVl2Okd/SVThmDI9ImtDxKx/4iUvcOP1FDym7CFSBOsWIbHgQKegOLUZ
nLkQBIXM0SI5brplF0cXW5NN4CzTT7QHdm+D8eQIt7mu0ATBVz4Tg8qqOSQft9SL+K+A21UeaeX2
MfJ5t5x3M3vYeJxf0bJwMhKzNHqPVHwR+T4WKgjvvvBZVFgJhlycsB3z19DYhdAnKvQpEWfCqp6a
39KKb7WXfVjpjGbKiZBgkbxUBoTbFRlDP3WxMQWTfeUAS5y35I7dj020Hxp5iiIONNiQK7flGPHt
hgmIU2750t+XuLnLjllODCoy1Kc8RDQyZ+rsRv3jrHE++SFL6qr0f4qiQSHi7XVZ3Avx7KLvojfc
axIaMgtAAdKOmaAZK+7Y3dM/mHEjt1rysXZob1zgLRm+yQkDgjOLg+mkG9fN3YNhMh2JwBDJGE8L
owWMeXBCC2q0EpjD6L82BfLHDqvbmGBug5PRudlbO3v/Wj/ZGyZ16+QyxJ8clR4r78dKxS6J+r0T
YSsJvACeRnYLk+kRMcVdnPZ3hBbyTBSqARAJB7fmemmFdUlrxmLgdl5EMW1qx7prcOwIme1Ntidp
QKyNMj/wdRMrFr7kyKhKLGKFZW1GvlZpnW6SEc1aHT6YmcF3mBWj6AnH+sRldRTLpCPQ0CgqwEYJ
lI2J6Ixx7Yc9wztKJBT/BeBnE/7kaNE0Df/PwDNSidSuaZJdBYF7Fizi+DklusRoCK58nMeGMKNx
YCDqg/QBZ6lOseL74TPXmjg/R9kyyEsdXi6GbJGRXmoqIAxNwbeeemIeR0kT7tqvSiPeNpvuxasJ
bh/9s9e632mK5S0lPyiYj64CaAc+skTxClH4VZVkMKRkjGQeAMJK7Oyph0vf/KVBfag9j6QcKpzO
fHetx5ohhVqkgKi4uyB8RSOy8myeoSRncCzOJCvvmFyvh9m+5ml/n5YkFtoeEeM8R9pv9JNoWeyI
08ZbNu+eXGpxAsSztvxsltHNUiz6xkLNjrCGBPbB8R2M6oW82mThOW11tfHpSE5BIzCvHd+/WCZb
EcwH4oUt4PU4M+V3DYF/yr2zCUvYyLyNhmnRePmbNh1wBcN2YrIJ2olGGSywND7qOrx5ZbzJgEyT
oGcfqrDBBBY8FmGSr0XKkkAoYqasudWgLmJQQeabjhdHWSS/k77+En0KwRdSLdXBLYCCICc0REYp
dkRxTyypca9BgoJhDTyu3iUQNdyGqTfJbFpiuWRGELhoIys0lECOngYaUlhMN4s5ciefBxibqG2O
gEnvoUW/DqjC6jw4NmxPR8rFdWS+uT1BrHh9UrhIsQoOioSRWdXEnvXdXQgoA0HXn4xabK2gVxAu
eTEOAk22uChphvW0zjC8Y4SEmhPJH2/EiJm7OeokXAZZXD52Hjm/QtyAmBJZkXz1NW1y170PpUSO
ya8mCIshIsRbZrPttsQMDahgatZ6TiG/oVov86vOWf35fo+m31v+ntjvRE1eb8FKkxjnIGBakLH3
I+tnCMBgoBFpE2ZKvYekK4xQBwvzyUmRbDMhYT1MjAPovLDZjXn3Co8b8S+RXF7dkSg+2He9Y5hH
dwEh5g0JeD2vCiK5tzJNoD40o3ZPtjCR+zkozqw2uqO7BdJp3rd9/T4J+NNMb3y2xITsEDZ+QIG2
zZhYrkki1qiizcfSrv6QnkHaRD0+EgW5cR38ZrG2/6XM1+gy5DmVpDsRvrYOsv9l6wQPOg6yXd1N
3ZkooKs7dz9RtBjjm4+0+I5H+5B4H9XyztSsv3oUhyyHyL3fLoCkyhoRO+cXHyJeh5PczbbZLH49
215HnSBwkf2Fh6RwQZVo17kzIIyM4Xz2xnQ9ez9KICRP2D+AjfBDYhMIV5OmeW3Ytid1drIywmbM
5MqWXnB8kVJhutaZac68NrRzCCOErkLQtUryE4rrjPoW/BdhO7YJAwTgC+QYqqg3uzkPRL0lbbs8
ToSGhfEwsg+CuIZky5Heq8NupgCcWNn5CdUFx09Y33vL0KOYGVMrsQTadY9th8qsW6bhP2Ia3iXC
QvKOdsHMVYOw0hSwCpwMM7oVPTi6PwgCsczqr2q9Q5iy/7b992Lq3sGirosAtoFh4MUcJuPRMePH
irmlH70mRHphxQ9m514zv+YYZ7hBC5URY9wW92WIQYMM0rRrNjFCGU/NrxU0ctPyf3StVk4Y3cgt
XMhcsz3uUwwWqIfWEaobGlHPYlb97AfuSRsv9Yy1iI+NmZilPlnmIZ2yd16Zrwcbn4XX7kT+Kr0U
KhTnZedne5+YQ48RRSLrjZ2zefPUwQp0uU1zzGAhgP9yGKb1kAP0Nm3zkhbZKY/SfyyHCRpunnBC
I6NBFgZGue0nCITDrg2a95JFbOCzKq1ZJ9TBvAvVcEziP3Y78PHEXT4Pu9yZguXLvPaictelH5F1
K5G9pB7guwSCOuCeopu25vBocEWMdUG9oonvhiwgxWfB5drkEcE183c7LxR3a3jw8Jd2JvJ5pko3
yOQVymLKk8ApQH871gUFyc1asKkTbeqGFf2X6ZvPRrfgfMBRWC7Pp52Kryqf90kJhgh3QVjhoKIJ
o6/bQ/fdgv3it6LdbtLIWYPVxdxNTB5ikVUe/tmo2JkEfKsJ128SbNx0oMVr7pwW0omKyNNB3e3W
O8yELP4b480c1Lh2ffQ0YRcxkmiDi83QCAjIjxkR9SMa4qg8yPgMzbWBlpJl7LrMMYoGtO1CyA/L
d66G7G9zmT0FZFovSVogfUVzN8rqTzYxq5liQBoW0Ropz7G2s0cHxiCf9p+knC2thr9JIitcDSQ7
dEG3o+ljGE7opynuPDBk/n+knceS5Mqxpl/lGteEDQIaY3NnkQmkKK27qjawagWtNZ5+PpB22dk4
aQWyZ0EajYcszxCICHf/RT3R9omqY8sVZMjolVmUuMC/luXt1JcvfgLaIBmsn7Giib2uN+EzSBN8
lltvOCIS5R/80sObRurDPRAq71pDuAWMffuAnyyNHAS4t6XgfdaUKIIJnc5JavKOJ3WKLq2od8dc
Mi7HsrkOBq9DHAynKyow3635A2kF1Iia5uyWCpnqQljDuQXtqauQ8tM1N129rS3vVsnGAMFjsER9
CruQBmdPu72KDx6vg60caj21TSCzYGNaCbyAATJr7J5NG22nSvaRY9GN7kqpgd5bMoC8qAFr3s5J
SaWh90RPTT1oaQ4UsBLDHrIPkFDN9q/VGnZ7xQvdaVoT1iGmeuhYpz8iM8K/aYjvBWUcB1FxfxuN
5ouEpF0LeO5ZHjKN7pStXwUkZ14gxJU186bxrGr3Gsu7zYPJcGsVdAE4hQZIkVUfjaR9H8oedpii
QwgRERxOyyy64zTl7c4q6vp67LuPtkNwQAEQ80VKpwLNTZCmNk6rSQh23GxRljP1oN+XUi/dqr6W
7eDw03zx8OAqxgwBlHKgtE15Y9Oa5Ep6O2umSYGNuqIyXNZ1+RJJEmCEFHH9msTnlQwcu/jE+k6y
UxxaLUVxzJdNpG5rD+iPTA1FB+IpjcahQ5UIAZxcw5Wqohhex2Z+MxQQLpIeo5Gg0YKDWoinSED5
0WF9O0E0wlYDToFvtdhR0d6BuXyJBJyjtDORDLfqR02Peyp7rQFGs+25SUFDVLWBNI3w7UeuC9XR
w3h0/NBqkCIpkG6IKZpXmtVfBKkOcqWFVxMHfHTqLDWR4Dg33/IqJVdaP73Wa2i485qwfY7OQIsp
nEJMOYA82thq7+29mssMnXUVCRi6WJi5sGHMBFhV7Q1U9gN3AiVvCunSa+vLIBDRs2qCJxdaAXQX
nGBrAaowDMW8sOgrjAHG9InEW6ZUauvGFzVlfgEMPjB+iDDhjS7twlYOd+GYQvtFtBtkagVbQvNp
SdYBKLj+rZKrB336DhbTzS1cp2Ec0UKCXA8yuJzkiw5r97iD/13YOARn0ZNfhxfRSAGdR6LcDBdR
YQEUGq6FRQZqpHGKgJm81TSVKSxBFHJbtlioYiAuGfZLZ3t7GzGXAu5UigBjgkqrlyQ3WliCc2lB
ywQPqmZtdZseUx/C19PJe3SuNFzd9r1Rv9mG+l5Y6o++7S7DYnyKM043wGkoYURHrPwKJ/ONnQIS
GkHn7BjSB7No8CYdbzZ1GuCPd8p2CLXE1SHAbka03jzJ+Nbhrg4sDYs8juwKCca2pSXZ5dIHbXbL
URBAUVT/mo7ps+5Rl6zVD5GxG0ytcs1qQMPB+tFMKDc3U/IFeMS28FH0LOu3qTZ4yM6SJE10k9j5
nd30M6+MB3yXYB1YG1+iAMBIZwJfglO6kWVqfWah3VM+eAt6ZNiir2no7xoeWsZoPPpS/ojunENV
+6vObVlgLNgrXXSR6IFyJPnlDRdOu7Eb8k1fJR8STMgqRywTs7fbtEXjgwpq1qDHLKXSTRtoX3uf
rnndPUYGNXylv1cDWHtG9W3stTcL0BK99+3QgsaYIu8qwcWIC/AYAGrJVZNMKHPHDGG9AnrMEO7a
wkMsdHqMy+4wAZ+Ev0Y2aD7E4+zxPVAby8qKGiwtDa9DkgpHRLwnrFkln8RgREppQjyNdwN+dC9T
FB3w/wRTBjK/sL5YVOExBYTQoYoSN5RYvYmjVyyzJ5pWssaG6224Em2eXNY04HaC9zcfhYZeIuTZ
5kZr4UEZgWHTjw39JyBmPGoq0LhpnUkokZQkEqjTcMGEPTW7zrNvbbMfnjo1w9CxL41HE3Ooa52G
ynVlIS+hzcb1mA9Kl001NgeYLMOb5WNn2GhJg0UX8mDo0yI5lyIxGvgFFt32+F6ranNtR0ijTRbI
i0Zr6AoVKgbxcpuSrkw8ggcdHKFiN4ekGYN90acUMNoAvW2y5emQttxdXa82V0FZ/LArn4c5gMO9
gqEIRewpRzBMT/Fp5hU/QYUwFO3G9PwfKNY/+PZNXpNFtJ14VRpES8DKQRvTJcEJFciXUkjJr/RJ
SmTKS1BscyNmBKbxnTqujVBd3t1JuZYfpkE1UMDGZg1gzZtU59lOVP19MNrqZeQp6UUpmRw5RUqB
GDX6CiML04of/VHoQC6nYxOFTku9FCIo3/DYlA9+me4F3WzPM5/TXLALKelFSLLg3GCV8ldMQa46
23o3lJHsusEGK4gmt83Ml1wA9JnSywpYrprUVzkNwzqwIOuEl/A6jjrpXoHEI1Ktl2YdubhDcXPo
TovLTUZpiXPCNWKuAYkFJbTbd+U+0wS6p+2TkIL3FLMzXoa883KtfUiU5CGZxJOA1lLn1k3dI9BL
r9vIAKGY3p0lcLCnl9Dw6g473GPijCKCyaMrhh3Mgb6PZfNg9vpP24gf8axxZJqQJW80dLvdpMTQ
HLcQsCCvpWftc3nCU0y6J9emymdxU+cG34DfI2ZT0K/UbKNDGyRzBE1AX/T7NObHhjoPUh+uAQ1+
Vd9xg7yPBV5onZ0c8Ht/sGHIbgHd6/SatBtJnw5+1X2PG34HJJu0VJ6rGB0r3C6/SrNqVk6Trun6
W2nI0NhDu8ew3WZ2oeaduKt1HHzwR6DlyVtJ4/ltHkKLW62jGyGHbCMJlmI+iq9a12fwk380eOYY
JTi2Hj3Adx+kmA8MndTyYtDNQy8Xr3R4DpoZvGkTkMiAaqckA2ebgpdcI53DP2HHGcdpp0c0NJsr
3iuP9ZDdFd5MQBTf7AhukY0+aetnbq2NX2W69cZsbZHq1k7h4Mah7xH+kztJ0Ph8bERDHCQ4UiUd
jGNsXSZJ4yBy8pwFwpulvB9UPmPKV1r0EWtYkdON3sKU2Kl534O1Gh9m9+MBGNiBTgxmWzKPD/lN
izBlKIOER7c+s4FcmD6Q/ZFO7hKoCf6EvuiYxIjppD9A41/jb3VowAtjgIFKG1VOVZIE8GrxZUBO
eosmyJVoZz/6XNqpaeNYFLARbsBEZX7pY3WPltMA46WHUyHVQIjj6MlL+5cpHT8Mn04wcjfKtugH
QBFZvM11fW8jA7gZ0pYvPLkIhXSdTBA2tRiSd7Cjar4vEE+QQBla4M3cLiVL8dC8RZlyLJodFgkW
OhOC7zweXxXwRN3kdtk+CV/omM3ZyHDTlu+tTpqD3CQivg1tOGGoeyz3dr58NSDoB46ej1d+NVCK
Dih/WM34nmORlUn5sSI5FsmF3aJyYDmRKb5HHHNGH9+qnXqbicuifRi6EZE0OdkZgXkzm1soLfhD
s4ToPGeLe7mXL1rZei/G75kPGhGznwhBYLtzpWD6Luv7sJEcbJ3dsLqfjLxCggLTa+B+eg1yw+Jp
uh1JgaLidqJ3VsEtoH6rDTgcCeXNa56GiMRRfxwT6UiKQWMNBiEk3UfF+xaBlZc7Jr7yQiQRxW1N
Gti1wKX1C6CNs4MH5SjlDeVCKZ/9KDZY+e2xVUPAHiqJAE+FxGCINEW+D6n4VqhWDxNw8sdc1t8g
u240C4VsOMZekFM/RyMbKO8mgpzlU89V8dJIHhPV38LB5rtPCjAsuJ7EavABn9uskX2ajVDy7LIA
uuxji5ME+kcNJknIsmMPIMD4SSV8w2tTB3P10GFxE1NrLFHaGXMw7eBwUxE4Nno3TTDTyIg1mfug
LVBMGS7KsTxWpn8I4mBvaHS2eASWlNOpd1Cu3QgdOatDTlcrMeQjNnaRSUdlmFwZkf+NnOlPESeK
j6NFoN+aref44mfal5uA/RfTM/ag9/Pp6A9Wbz0I/5uMa7PtPVhI1gwe/mbweziIwYX1xw69ypaU
CTnotOIdOx7i/psMCL6gihWgQJJhJzJelPhbNbKJ6LKdfYtR9pZJ0IC37SVFula42XOrv6+6GUxl
HfjzKlyL6A1F0idlvEpZWS+7KmnhBYOAWkGXDR+RssEqFiQDhFXxgk0y/6lyO+0pZjKz6KH27gFo
tDW0VIBNo3INePRdQmKF2xsrwGpXBagvoU5lNC/wLDcBepIK3E/pzdQBg7+pWXsRqF+ocXn9OyCk
y75g+7+pMqxJJX1UKAXF8EORPr2Yqgo4x41R8aTA4XfTU+3R7R90bm41TEdC6Tg3ywoMCXVEosh5
0OdqYJR24GYGACx5A2FT+2Z0s2a4ybnT+3MODpSNTExCpVSmyYDsRzrM+S3g0Lj6WiYvHUg+AQdB
EtcU6Z7bTqVP8bUd7sDhyhHPcPTfJj146VsF5i8cIoXG/cco+9sWoS4KHakT4G9GU5JO8CviH04I
rAhfzqPEHSZSifr/3gNkY6K9KnPYYBEvow5XGVeIXc1Mfw0dlwl8cijuPIEytT+4UnhbI23RQY6E
n97p2rUOCyz3bzSFLVt9scic2PdllV7B6IVdy7N115FVbTKZhwIQkaDU78PCwwKkuopG1O8ELzj9
kA+vkXRdZsGrnV9JI75x2TExJkz5GAIFgB66SobjSak9dnyQ8thfWdMMUb6hPgDR8imXWpLNRz+7
atMvBUQ+GpY7iEuY7sROk7wP+k3Y6W6I+0MmWxRne2SHpl2fpY45HERLzce4LFEwQDTFJh2j0H0M
LenJpu5F8QsT6HBbx3d5Kr1rlOEaM/jZSQ0ktfSW0+HLlICH4UVjxhQL6bS0KdDDgcZywzOVwmgH
yMarUFAAZjyQOlvtTBGxX7QBq3Yor9jMfPWhLVWos4pWvQhtj1tZ30jdrYeEoMVNNsGZVdq7QbqT
wm+AQZx8dkcaMBS7FD0KEYb/I0ulo0f/x/R7RwIy2CYPUh7fGL16M6W0sJMvpap+KeviOoa+Ezav
RgCQ04yOJuaTA1TQQqFghuZmYt2h5IkoQfGad50rK3sZbM1EXjaLBplIrhlK8l3g0FUgQ2KBPzcw
BDBroP2I7CEvJiH3hIIO1nGgo7GNrIML1TJffRXBasMV9cdIpjlRGlI8y20mad/TjEr42xPJ2D/k
lWR4Whk10JZ6UUcBnFdKlSPteFmWb3J9owAJbunAUgC2hq++zFTPJLii3WWgJmRwlKx2zmyONbq4
IEhkCSF6VXsCeOd4cvLm9yA2UhTnUwDuTXtLwQwhh6dKeuzrhkT+UZ5RfIZd08nJACeHyBaI/AU7
ETeSUWN4j43vKjuzadMrK30uEHsGAgWb3KJpjTafL4GhSRyPaloafmmVO/og0FnVrQouka+TusJl
kYEXCsBgebuivzA5FxA+3GJeHhcWvO2YUzeguslfSPAJHcZ3VJJmYZ1Y2E+27B8Tjf9/EVxQft1O
/qXSfcF1xu1wnW9p9NUhYjss25j2twHOo3bppppy1w/H2r6Y0itFIQjOp2hSpM2tREM2oG4smyCq
OHlHqL1ji8ENWWrc30OjZPMi1BVPrpK9y/zAYgR77B86ma4EEug1r7O+MS/LrHkdANV5xbsJY3MI
r1sZ3UDg1OA5jbT/husSr21439ZPXbroeoPt9z6Kd+whkQW9qGb2slnsJZQYtQgz02yAkSvjkrev
tGI7iJu8pOY7I6OwfOULOMj2kzCKq3yCnz7dWSiKecEzzVe3RVd05MvL9PJBJo3xMsTzwbz5JXY5
GedHPF51AYRfhEVF9KOPmtcRvuTGB5Vqe5i8RrTUQREI+nYebuavkoTmvoxSFFpL+kfagogC2zSJ
Z88r77C0RN9kfujBQ8BgSr8SlN/a+FXnGuVNvFMxtYWEEExoW/6c8XSqdZEhyiHqR9Sg0U96sopw
T/3Es24TJKYD+0L2MFWAhqfN1ZNeu7YxVCvBklY6cIw2vKys5JLSQcLZbAa4LcUI6g6PkfiKzWbh
P+vkaTkFtT4cb2rlS4KKfTkqe0m9aUkregD4dJhnOO5Bir6Gw91Yw+EIvlHZQSSrv0pB/tPtQveF
Aq8yOVaYUMk3durIQw31juk2Vd6wOsfLYNc02H9gRlEMxxgBPK1SADGBbUlvEB4+ZAGyGaCaO2E5
ks8dFz7gGQTZGXaRFbI1Z7jJVVG92vVO5oqnNuPp8oxQhN+QQdkpRzzJUWTNErxyMke1yT8yQE9c
yKXlPXL57BLTA+y7Q8RsN2jxvkZyh5zdb6Nr+sv7GNKOEXxI4othWejifB36jwLh0bZ6MiBIJ57t
KgV6JXxKJYVyWNWGTqHvCzZ1uym89pXuQGH3kGQPuAUxG+V9oEPfEK8ZH8oACX+ERUUaehGWx5Ce
nKYdM7bJgHFq0LV4DPVXjYHzbPnFU19g3Hzva/Olz81ncAZ0rcFVJnSDMcALKDPJ1WNiIHCdRi4c
tZIvD9IqaW8/IB4kA6XxHuziNkyKu043kNmA2CiTvk5BfIe0Obk+dtGdiU4toAClcrP5pYH4mg3n
U90jaQJGovluyA8FSJXSBC0FcE1Bv0TOcdrFgyxizjUhoOvBVZtwSdV4cxuPOvR3Q7+NZm+z0rxV
iuGGeh/JYIg6AIcgwgiPUdV/ocwLgwN4Zf8CWs3Vqoeqef67pdupls/yDOQ5tCOmr0MHs1/rv/S+
7P4dIqxvNdgGbfGmSYvDpD5MwNH/3mh21Ave+djh3ZN1wQmQt383RxjsWEzl27F7U9TX0Hj423/9
r//7f74N/9v/AQYsGf08+y/8uO5yLFjr//6b/bf/Kv753x6///ffLEWh3m/oqm0ZgpFqqsU///bx
QBeL/7H4ezTQx+OBD9ttVrlsvjYiolPh7dtgP5e9UCJBAvjq85hCXQk6/6iToJqp1ZNfEVR7b5zY
2BhbcBSHBBdNBxMkFyfi/UpE5VxEQ1NsTQb9oWvzPz+JKGI/lnLa/NvEPHh7+mxOt5n9zZzBbbaB
azor8bSVePMMnMSrKKAEI3CLbQBe4Fgd6ZQ48RYNBFzBEejdcjg77ebzoPrZmJDLwG1ijiQbv8fM
Oz9s9QxsEm2y0L+3BOj8fPt5DHF2Ik0hDHCDsqqY88BPBtaFaj8MMeUbckp09OeRdYf8m6xu55kE
Nr+ycvOP/sv+NC1ZNW3dosotL+KNJTX9GkCzgJPX3zUBnrpAjKPblXHNf+cvcSxL1XSLSEIsvgOY
arDMYDdsxwv/MI+JY2ar7Jq9efw80tkP7iTQYu+PEsIY8RxI2f8zUOWWR+WwNm9nNyDUHwspMlUF
MP77vPGeA2YAum8L5n9Xkaj6zcpAzm63kwjzPz/ZCV6vRxTt5wgDxjuzjpn2EGk3n8/W2eU/CbLY
02lkAu5JCGJHA5JJOKG3QHVsVd42dv3j81jnj6WTYObvI4JfJMnyRLBulx3tDWaYe7IhJ7mBD735
s+/VFLaCsJ6myZqyGJtOJbryVc4IIX5Cz9NQ/alaZ2VM575XU5kPd52RCWNx8KWtoCbQcigUr5Qa
btDZ2VJZQG3YJXFePffO7QmTw0fjE8KoxVgOyQaj5M1HkI6Ctdrc1PYzKrifD2leheWXyrYWjMZU
hawvdrbUV6VldPPlnkKX4g1m1z9rZAgr+drQVo6F+av/LNZij1dK0NsjMokU5gQFFzBaV0mA52Gt
b9Tqu4aA/edjOx9P03VVaACGlcVqyWYvWdj18k0hUauIW7kzt1R0N6XUXqm8Aavy5fOA544JUED/
Cri4p4KpCvXOnwOq323t2ipWJvDshuBEtWyBpJ9pLTZEmXZxU5Tsca3BeaFIdwr2fbydPx+FOBfG
ki2EBej0mvbytEtlRKs6iIdbXdmOW+MCOLEDHW8b7OhZVEfOca6m1Ut+PqqXu8MyVO4lXcOM2Fqs
lqoVE47PKAUg9dU4iAYcyBuw+YUbsEkxENrUDsiLw3zXo6DJ23ftkBfi3C8wVcuyNMPg/b6Y3sYG
i9zXCg6q1t66IL1xESZK9xMf93hYHe+53WlZssk081I0l7vTV+N20geiJQC4jsY2f8fiehu6gUP+
+QrqDJ6ZU+y7Z9sRayt87snIKAXry0TLyxUuRtQli57YaPd8dLAMnWhHhdeZ+0dPgM32q6M9u6dO
Ii6+fRFPUaPOo2V1UUO29gg4O+lWeRL3SAwoj50rXAQ83c+38rmoNne2bgjeqebyfdUiERHAw4i3
KepVHqRf3Dr85vrzIOcW8jTIYmhF6CNGK9HmmVBuVsXNiEnTaI1giNzWuqnUP3jD2Yqw+ZfM1lnm
GNCxQHbEHAIlZWGcNO36BmmsXFl5m56dOvAbBpcph8Fy6hTy/D434ANb1CN0CQWyO7+7+HzmzsZQ
55sUZRrdthcfXCqiMPSBG21NqqqdAouLur/Ird3nYc7dcfZJmMVLBLRbngf4BFLCCQY08L/TttzZ
yHsFQafTll57lK4Na94wJ2+5GHBl2s+7Lhxvc+gwUE42Wr2yDcS5y+Z0VPN5ehKlyREsmFomDxGM
cotc98Fy4DdwXOVX0QElvJ20Mo+fRjRkeZE9+EZiAghmXHn77E8Xqfbj83Wal3t5A3BNo9lDsVxT
9cXfV9JKlv35epOoi8Z4DiUXAb6k9f3nYc4uz0mY+Ro4mTjcTziM510HIZjyeF5fmGvnzpmRkF6Z
3NOahlaUNv/zkxCxV2EolhHCm4kWsufqWXcJ9s7hO1hZlDOj+S3UYnOHPBvDxmRRqF2j8YiAKI5v
qr7ylFqLstjSlhd1ZRIyIBRy2oFCUZui/rOypc/sL0sWPHVNSkfCXKbcWSMGemgEme0vY/ly0N7+
45XnqUt6YPDOIMpiWTL8xNJw0rkORuMd3jm4iirbp4P95fM45waisOpcOcLWDXWxkbGr9vOu1OY4
x7C8bqSHz//+udwK6NOvAIstHFLDt00JYk3tQiy7LW4DdEg2hQtF8xsPpB396pWIZzJ6S9F1xRK6
oeiWvtgA2mjmhRfiGjBeeHtMKg7YOB+1AzXElUhn5+4k0OJYC6MOV5aENZJxyYMcJVa+l/Nz9yuA
sVicYppQKckIQA/a2qYf3l49NIdxFkbdzPUy9EHWXj/zN7g42E4nz1gs12QIS6llQk6t6VjxfSM7
LY7m8QW9w5Vre2X6lhmqRWsZvDihkhE6mJrgWJLk3eHz3bAWZJHn9KJsxxamCl524MQxDfJl5/MI
q6s0/4STEzSHj5SH8zbwftRuddRcOoboTm2QzXONQ7yafpw74BRDEbqqC1nhWfx7PKDZIYBY9rcC
CQEOoF+9Vv7TyqCUc/vgJMhibxuTLlldh5qYdV0cFXc6mNzV1gbc3lZyopWdcC6Ns06GpC02epAr
fa4DLOSQGH+OH8LaoLmGkhmluOIBSbFtQx1rtW56fuV+DVJbbPZOjoyxDRlk7Tb5bQNQY9/uscR5
hPEs3dPr2et3K/O6snjLejQNoaSZCkJK5l67gAPqeMfskW4p+JUdhUdHOwSutTK/Zz+Ck3EuPgJP
6eMQhCE7FEibTEM2sl9WxnX20D0JsfgIMnjanpkTooe4nNPBMz3QfkDecCuVgR4BC42SRwWk10rg
eY3+cmCdBJ4n/OTrK9Ja0cp5o/Zb6bY5lnvvjsvsythl72uPZTFfup/FWlzKbWllrT6wTWkfOPFD
6oYu6hjpJtzCG+iSDSD125CNOslrN8H8TX8WefF0UqZas6KWUdZuL1/P9WPPSb5GL9pO3oQOTsEO
pJRN7MAxWdk7axt2edpoGbDdlDEX2a1uPpi1CVthJS1dm9fFYaM2ue1JkJq2hk1jGXV4J4zBXkzo
POtIl67smHm3fzKXy7c7tG3NBvrKKu6mHVlp7EbStjnAtr0ov9Ppy57XLtWVOdQX54wxGUotJlav
pAubUUcMSozIIO2tjGxlHvX5UD/5Fsy6zqqwIg6+OnvrJ+Q/ijThPrzqXHULBfs4uc2+Xrlh105R
fXG6+FOtgLFiPjm83RK50mxjOd122MKIR1EDWfY/e6X8+uiXpeB81OI0QN4LW599ruo49ICcNeiL
oy4arxzZa4u3OGCm2JRQAyIWR9yzVmuz7A96EYrkrqzeuW9cNXSFpELRVSr3v6+eZDSgdhtKsrUb
3BUONrdb/VDuw/10o94ULloUgvthPORfEmnlFD03xtPQizECyB5GSaa03rIxI+8JJZ9NGq0dYuc+
PE22bdqUlq5o8mJ7Bl7XBgoI9+14j4HWUVwGzjfjESbmZq7S/snBdRptsS3R7aH7388fneTm3Rug
J9P7sbJkayNaLFlnS1BIBDH07Paf3WW8Hz2gKiwVeeG/8WY5d5WTFVrwJjXbNJdtUTsQY95L3mxK
Amo7+WkX/3njzToNsDir0qmfkiCR2IW1B49Ze9FShJEI+5Spw9rRMa/48ijWbGSbVBO1R/pGv295
rxjsCg1YcvWd/FNz/YtmU76mx4ap8x7WTuGzr0xdRn0I0qGhw+T9PZosURuIZ/cn/MWB94yutp1l
RChit463wSo1uZnL2KtvvnOjPI27mNLODmLk0Oe438btfHc3B/lxPh6Rxd97K8fIuQ2iC8U2bcpe
lKYW93XjtXYe2ayfQrMviHaQTFcOi7UIi9u6kMskzgCDbSeskeRYv4qilffAObABJqYGvUvd1IS1
PCloYIcUJhlEs5uzD/9COSKLu8EUg5aKt/2Dr1hXZRql9N4otiymjPXJszZmQOojPmyH8AKx7ivz
vXNhkR2irfq0Eu/sfjiJt5hAXE6sogmIVzn1C16IW/8i+2pu7X3uwOhcK/CJ+c8tPzIdXR5ai8Kk
WrXY9okxIHdRBMkWT2IMC7dwLp6wxuZpYBx1FxknVGy3xiE6IEe5XwPgnLtZ+OBsWaU7TGl+8YWT
EnhNrqFsouV1eytgy8xQruh6sifb+ZN55bs26aIqaIzN8/7b82eUUAcCf1W75Yu5mw6YA+3rq/kg
Dldz1nNvLXYnBAWqwAouV78Hs1HwhCHP0W+pyAFKN9jUVd2HPa4UGs/O30mYxS0WWnNajB8ZlEzY
/QHcPYjaNQ50n8/d2mjmb/5k6vLQN30fz6etn/uYUd/LmEki2Hyv/wkEjCbXr3mbB3wSSR0LLdZn
mXLvGRHhGXFzaYO1KF54m24RJVzbFOcS09N4iw3oWXWP6DDxJPEjgY8F9FPYd6oyOlG5s5EwyUDT
rVW6zx9gJ6Nc5GsSmtG9bsyjfO/npw7lEwRiHHWb79bT+9VoiwMMUaiw7CdWD/kTRzihK23VG3Wv
7RCUd6TLz7fKvBV+P04MAUSBVAw9JEVZPlOLHhXJMqWg2yCD0n9XEVH//wuw2CGFVnhDWFOSHqDL
h2F8l47aSg7416/q9zEsNgUtSy3tE0LUKFflODIzVWX/H3+6vwdZ7AH4UFkDIJ5vStFdQLV7G8WF
Orn/fLbODcXk7qJ3oyCasMxmezjuwGCpPiq4sE6dOA5ShxO0ubLqYv61y2U/jbN8xJhmEU0KcfAP
RxZixgFAgnqOryuYyGxs9Uf5lDvDj/Bx9RM+t+NOQy+OWszvPGDrhG4ceats0eQr3fnVNmcOw35q
/41n9pmWpUFb59e0Ls5dVUfMWZ/7L/22dTlxIT1sUlBhKCm56JTh2OS0K++QsyvJB2XakB1tsVzJ
slPNpkaEB+WTW1v9yOpvGY4lf7BbTmIsVrGtRBC2EScFCDR8eMOrOpbcDvWiz8Mofz11mT7FlgFU
CqH/BSEztgwPsNjc8UXZ9Yj0U/Io4c+e43q8RWMp3OPfzvJ5XyIEYeDw0UnbD2+f/4ozD37aFTLA
FYvnNxDPxWceJMixKCbpBfRXV9rgIPY4Prc/5nWcKyIGyPRg066M/cxpTFRGTffOQq1yiSht+2JA
zJrn3Tx2ZTs/tFArdXG0dcPbP/o4TqMtHpP0uDs/GYg2n/0RSai5r5/TfeUqOzgoSN9kXOirKNPz
U0sKyjLqpk4++vs13jdRPrXenCbS1kP2rsqum8KJf2iOdzu5PmocqJG0jvWw1is495WgkwMAkH6l
Zf6laxSNelooPPLiqbEekGgpYGIh1oiW//AHHySFCh6tXHimWPZGVTWu2i5PE4yO2Mj6ba886rm3
+3yTnhkPqCbDJFnDxpt+5e8TiX5Ln4Q9D+QwQNtLgdovfcS4k3we5cwROmNwBJkvNATS39+jILQk
qQmae1vZsC5xJDn0RvqfX3f8flwQ+XfLtpYP4lxg7YQ+bbJVUvDn8W1TfrPX8H5nh3ESY3EqY84z
SirmyFu0flvrdQIE+vk8zfOwuOV+G8T8A05ep5Rc/EZtmCdJsi+ScDjKA1buaWjfSHFSryzKuaUX
CltYA1pHA34RTB6KMczm0eDUYNQjCsdXPV6Vn4/o/JT9CjL/iNMR5XlmyQ2beOjvBESidiVXPzsI
sF2GiXeTLC9vLRYkt0KMMrZd/qYjc6kL38n7cGUUa1EW91Y/FXGj9kSpzd4p0dDpPONQ+2sXxtnJ
OhmM8vtk2Zkx1H5GGLQJLuqbzOHgvpFvzQsU8RzzuA4lPR8Q1BqOMTqYw0Vu3lQNXqeotCMQpFeH
phyzvSnjQv35Hjg/e8AwbBv4mrk8rCOjC/piXiNJ028yNEVx1XWGrFspHZ4fzK8wi6+zsaYOO4mc
wpA0J/lOP04rAzkbAUiHBnQZqsYSDGoMkR1M80AqoV0XRbVt+2glxLmbjd76rxjzZJ58MF4n6yPa
MQkJav1TVORTyU5y7Q/quuUVFfhN+sgxunZAn+mizP2MX2EXJ3QdNVpZIyRGUWgE3XElNiitOu0u
MGi6Q27/g8be7wEX6Ulbyk3hzwdDbFibcvyw+sRNphXY5NkFMwSPL9A4MkWZ3yezTio18rJZcDLs
E0fSmgFT9ThzPt/fa1EWS2YOdm0rOkMxov5gd+FsDrISYv4Tf7kYYE7OpQSIG0vANZY3Y1uIgkdd
eKUEj1GLkYxYybHOxgDQB8qUZgzw8t8nK6zHKiHN4r1ho6MXJYe0svGUClbuuLUwixdjpKtYCsxD
qdrYe5R7Ljil5Blud/0q8nM+MP8ybdT2lblVQb1gMSQtMkzw5BUrc42rxU4cwn18hRfhvwUjOXt5
nwRbDEyJokHzhzkYoM9kP8o/9WYXaivvnJUoS6yKhZmREmEkhF7DbZbhUXM0oFXbT59v6TPpNpng
vyZuCU3R8CVqsbLB6jvDO6l9TPoAQVVsL7EJTVauvfMb4lesxa0XR74sSS2xEEAZQqeqHpJ4ZWuf
n7Q5sTV4GZKM/b61Z4cazHkIwSu4fm01E3UqC6l0E7Ooe4HSxMp74fwp/o9M+p8Bl3uBGlUL+CvZ
4jhj+ojHUrCgweRaTm3B6qaZoGxmfgYin3+ycP8zUt7cv480DL0yUCcC29C6NPNexO8N/tE1inZ+
tvs81rlZVUCIkmqa8D7V+Vw8uaoMv0a8seTCVb1Zlh2K/SQ7ivSB8Mbngc7tEIW2NF8r5Ym/FLsL
aQLlJnNkwHxCpzWdSrfNLXSRTUx1Pg91duUUle6cOh+ExvJJRL7etjlGwqTP4ltPjw7xF9fTEbWm
TYeCyB5bjPh2rUtydoS8vwRJGA34ZdJeM8vl1DLCxh6kDyF8xKVqE5cGG+W3z0d47tOmffuvUIut
mfie0PANwEFT0X/YcYZ6T9m+jAKVbg1PmEzLV86S82PTNI1hcQwvX03tqAIKwewRfnAn7uoxyDdG
0qPGOykrJ8m84ZbHvUKg/4k0/5KTDdl6al0XGp+5l3lXUwqpfjT+IN84DTF/EychshDyv2rP2wPj
L4lqvu/LBzM4fL5Ga1M2r+FJlKkptWFCxWDbIVWhfXjDl6T/oxAmjGBhsCbLxKnwWy8q57mywiDY
qxQy3ChCMr/p7Nr5g9HwaNYBjML3Xz5ewkKW4qYiFFKYN4VXXZUm0jS536yc8meXn/P2HxAP21g+
YLqYN0AUcjWmdXH3/0i7suW4cWX5Q5cR3JdXkk32ptWyvLww7PGY+wruX38T8pkRG8Jp2DpvE+GJ
TgEsVBUKVZl2DvdOcoHL40BgFgxTpmhVl1W4vcsPk5C0gpwMXF6VT3et0kMeSNRGxfn2CFEgUobH
Q6cFW8jQ+36QBhWuIAUnDAHnmnRe+k/XvwivvkyHZfEaiyszSg5MzAVHTCOvBdaRoev5bD6Ut+Am
AL81qKBdxXN+dqFoZpCGWOZs6obqaChlIY21Wb+aS1GUliq0slv5EPd3iQreyORzG0MuzD4ZlYDq
gbeJWzTmwo5xsEifEqBFzf1iPy8xpIYFI6ac6HexIGYL7dgEdR/07Tw9Rb+plKcPRAMtSjWep3QW
eB1eURdVTgx+4RDJGIJk7A5kHJlsqBAT6D5Dw/1AwshXbqMPi09ZK0SXDZ51XKAxftSoq2nsoUaH
OgSkIck3OmwpeehTAUHVTz0A9Yywq/wlwjH2cYHJOFZwtCzdlOalZxe76mAF8YP0CI1eD8/ORygZ
OCEEvpC2T+7+HbH3AplxtqPZ1SSBlownGY+UV8CywPsoGgvhGCQeAVQbT5c4AArrODrTzp2eYHlr
+wSicugV7UHoKkj+ON7pAoT5bhjlsTpQrGMl8anLP0vT+D8CMB8Jgg8rSHQAMHT6gzmvfgl5o+uu
iXOssAa4VwQMBT6cOVa4STdmm5WgCxg/OOSTkhEXyj8RKCSv43D80QUOUy2KTMvsYkw5eY7yPCC5
q61TRGBu0LnLVmhbrJ+v4/EqLBeAzBGOV6OGggUWphpu/UxbD8oQRELlGaI5ZkAvA8bTdUi+zb1u
JWMOoKNKIM4ExL4DaTSUPJ9sTeAERbvIGIQk02ioAUKW7m8oO7q83JY2hBy+mtrh+mr4PnBjGcw5
BafQiiscsOhzGubsd9G9sYNebVgGlScJ9o6LhjcX3G7oywVuBJeRXgNjHonHqvSKQ7wfbihxj/3B
RqtStkv99f762njbuAVjwpU9yWZvKADrQHFrIXPJzPWcGmB+q5sPvawGWSXIAHi2sUVkjpmkq9bQ
EiCCqgqSv7iT/lREIf+/7OHLXQMVOIO9dsf1XEEesIY/6r3oQfcKFLTx0gopcV/1xTGE5/4U7RWO
udlAtKlWsgxrSkEPWRjHohV8Jv6m/QOABsdLm1iGuJc0GxZo92ZolQE0k0PjHY9M9EINcgxM96pv
XjQiQ80c1JbxZeYPevGt7QRfnhvdVeTIKn4evY1sgmlJ5mSNuMa8nKPop/px3SN/edZjH6/SOzR4
n+whuG7fXEvYYjLe1kks8KvbwFQfpl2KtnLt0blB0cDPkL+Ipq+FaIyr1fOizZwOaIW+aw5NgGd/
MOiCGRRNjhAI2Od/3pNKucxQm3DQ3GC+cRZ9X4FLXoVhdA6VQvvR5X8JNpBn21sExkOkTVXbfQ7b
no7G59XX/NajLkkHNQtavZNdLCzQ8wLxFpHxENVoL0s7YE29ha6TJJChqjt8nkUTktRrs3nfFoax
jNnq1UnCo5e3gnEC800QMADJbQZW2XVHlG/Xt1G0i4xhqJOyaIlJvR7IB8Gm4RTfrwNwTW+7HCbm
yqvWKqBUxERdCK5Hf96biE0foUuNyQmyBxH6/4jHBOBYn+xImV+CYnemzbzJhzRsfdrMu3wXdXuI
to+JwCMKBhXUuErwtd/O2pMh//kF/uIY0TC5KXtAORsqhDX9fXDsSzFkpDJB1sfz4Bqu1phdRSO+
wZYIbJIUldEhIrXkO5gns/RQ6YJFiCCYKBQ7hTNbBYWooCx4MMCiG00/BJ+d/yX+XQc7ml2Y1ZK1
4I7Dc53x1+xLLqTUkRZBVYaA/WeGH2/C1noQoNIjz55VNMWjNx4jNPqb5pfSKJXKiYDqfFh29FLY
f7d2plvc2sGyXwXFPM64IwgTN2iMZ+haB3KANHvIn2cfyUMg3eZ0XqJ3ZxD279S9/QhlnJOI+o23
tVtY+u8bI9TktQdnalt6CfQcYzilPhdksnwEBF90+Klou2GOER7jDXVpG/iIChJ92Y30LgBUkHDX
1DRKf3C5BMnoDZl0AOg1dNeX8bD60wgh0OvmwPPcYLb8F4VxdRmUBEpVxfcp1hmCmEWgd+ADT1V3
kVvMB/24jsbdNE2TNdmh7Sps/WiyVwM6cvgso9LejiMm7iQner6OwUvDoVn5LwYTZNe0rfPOAIZl
tMGc1h+yOf9UDtASbKZdNdmhKqe9fx2TGzEwEgSKCttGRxvLXQdJul5KC+R7IFQPyl0SrDC5o45G
T7jwfVcJvhovrG/hGOOD3lli61De8lYDBNxlAjGzWAajdpc1y35U86/Xl8c1EjR+yGj8AiEk2y+H
J3kUdkaa+I1oYc2ir6vSPuHR9y6q2sBe+/11OL6VvMIxPkNuUsgTOLjHL1pY4CpvZo4ggogQ6L9v
3EObjKbWoXEBhP3yedLWPVXgur4IXgTBzMq/e8YcrCWF4GhJACETaPQUlooW46a+ixWpECBx7wKQ
P4OXsPHcZTrMjQZisOCBzrFfDsjYMYxAC2/HNfNcSAXJn5M9HXhSBX063OXpJjjG0HeE+jMT5ZNK
Mod1wfIs+I1Wa91Cq1E/LQQfimt5tLiNiRw8CrBv/2U+RE0HxRco3I1uvRxm7bBmH+L4eTEE1Vku
kolmY1T3bA2sL4xJ9Phg6TLgmlvWn23Iq3nGWqi3qdyo4WoNxROxl/bjdRvhmuEG862hE/RCYnUx
hAiH4UkXTU5x/cQGgLFzOdOzyCJY1GwQyBuZ0FSF8nv3qYeS9/Wl8I3QQhMv3DpaW9inKHkq82J0
AAX1r0DxSbhMD2k4BXrQhWhFTUGjRTzh2B03mdmgMs5eUsekMlWg9hqmIkmY+PbThO5lUBlQxztH
73FNGzzGSoZVWZxOH0sMfeTuAnL+WWDw3HMFQiiwDjmYt2ObbBNIGSpatlCDR5XKQScFmrda6MkJ
Phc1rTdZ4AaHiSBTIVczclx6xYn3UBCF3jEY5zFw3x7qAGJ2v8E3yf9Wr0tjXMaSl12rm4CkM/7z
D8UFQ24Iqcod9NEk4UQmbyPxyoK+cmS56Ixk7lROhXfsZMLZAj+LO9j+qiPThXLM9X2kfzO7jcaL
00CrFdJA5oD1oAW3h4YesAXFzO6eQI21jSuI/YVOeWvV36/DcRelYtYZ4tgYamVb4UaidVKmTyjd
J3bQmTs8WqF+9Y4EykATOSYSkdriBfPSExJ7MIgOtUJI36aRV2kO9MmWXVOsD+gti0FNWt0R2xDE
Ew4bqYncAt0hGEq30WnHWEckI6BAJIhaB4SVjSA9QlJ0nx8gMpAHfz6qSMFwecSruYkHOeazTZPS
kTYBWK+0SOB/VGrqSykkWGbRXZUXVtCUi4YQy8DwKpvxFl00gUZZgxlCWqW3EwhSqTDHIcTNz2vG
3XX74AWULRrjDqGi1Y2VCrTG+YZea7duRJzQIgTGOKwi7SRJAwLoLKADdqr0p+tL4KbS2zUwQRHq
UPm6UAQ9HJ4bvK9gZmsnB+ja+Y3RTl6ABLc1XmUtkIuiZHtp6+Oao7MlApgNdlGz/ThVmPRtcZLf
UU/AmZXRpGHaps0+RBQgKXO6HL4vRwdF3v3oISppro9/vnUYPqfM1pRPUmV9Xuyg93fuJ9p6Dt2P
X62S87E8WEc0qolJbqk1Mc7vAo6JIf0EyeqSwkU3SoACbVjt6wOdrxd7c97DG6jOVVyrKe3CmzEs
IOV5Fy90REkJ+rv5kB6bvRGq/nzT34gnszmOFt1w4GZGhzgeXFlHG1ljbHYQnvPMpZoDQso01Eik
+j0UU/68kACefcyYoS/AQlcjE6hWq5lTo9LRWEMlu5MbYqyBwC44qwEA7A6E8br1hnsZutoY1xlN
unkg6l39wscUqCvtul3kNq71Lff3I4Ryhaw+1BkwBgK6ZQPtQhaoW9/k1L3STMMyQStPu4Oe04tL
H4Iaw/S/c5R5JmKjCwbtnoghpso+VC2J0YHrFGhTdqxe+OaqT6B2R6Pm7xKp8KpbNu1nhCYIrORN
PaOyZnvGtYEGLfJs3gxgRkg8TCl66iEpXIiC+Z2nfxdxiHGcFr6liQEpRVPguxgfLLcQmmpilIvj
MSeuNP2MR8g6KVF/B3IcUbcAr5cSVyJwL+DJDFIQbGIfF+MIQXT6hIDJWYfswSh0mveU7wQU1sXe
wLsF+s/+PJABVMOBwOAl1aG49MvgzW+rqQOoPK24wDam5adTJ3rb5AQzG704ME+Q8NK3ukuUaDX0
3LFRRsnNk7p8lgbBwzrv3G1/nwnHdkvQnwU1TI9U2tmcP66Wc1OlgourCISxhlGFxlJOFyGlj033
OFd+OQsasXgGBy4YNOWh9wt+hHFR/aKkyUrrPxlkO4ekuC30wk8NBxqVsuDD08I66zK2UExMGUYd
oloZoCq73g85RCcN6HPrX3RS7sHKixFKw0NnmgCVu4ebBTLmNutFvUj0Q8lQU4ra5wzjh6v1+bob
5u0iuItRQ0OWCyfM7OK4jprUGwDpMSPRrxBh/GqbH1Ho8q/j8BYDs8ZcqwnSdNArXFq1aq5FJ1sq
fUE/QmdwVh9a5eN1CN7BQbEJxR9MmdtQRbqEiKGHKnU0q4Xi8mxFvp42gi/Cuw9AmeAVgkkD9QGM
BEUFiKkEISqVQFIzt0DPQVAGUKIUjQTzV4S+Vgzqoo7Lfhx9kLLclAGXphMeSzMPWtDX94z3WZCc
If+DABLeRBgb0+LakBP4NIgRZbtJPlVy5UK11L2OwuNYsB14NLg0DfkL+/ULgwaFEVamPyAWyLsc
jXhaQLzMl7wRNXF3/Tmd6yANDEEewzFvFDtlXKtRuQABEmMTtTH2XUJrqrHxuRluK8jYNk/VIkDh
RfkLGMYuSqlTh6wGzPLQ+91hQMlH/mKULoQI6B0hVCyRJdI/nHFJ4ClBfAdND7RI2B2tplZak0ym
rRZKAEnSfXSw0LJEX2en7yLGOZ7dowcB10VwG2DIhe0x7NdSKmp6/en6F3LX+Gg/DXlA0Yq/RW/B
nNvpBRi12U0dXAMzy1z0AMvHj0p8HqqzigsQWPtWaMhdN0zOAUMjDAbTsCqUL1jzKEqIheu9ARcb
L7Fb91TvVhdFD14V0nGQqRigPNcQqBgfq6brmg7pikg1vPSXDWg/TcMoDzQLVB8Q6wugfywaoeFd
WdFOTjNrvKfab8Qj2tUyYkcHKllefNW4XztPe+x2ECcIIEEvYoPj7SWIC8DVgpwFoMxRayQpXrIa
FtlCb1mbvg72H3+sX6+a9IUd1Ri2atFmSTRNGO9H69pjbXVuV4oYr996w0sEJjXKKtDMlLGFN4t2
Z2g3GnR1J8EU0NtdAgRO7csDKgpKjC0kRq4rNeQPvESZg1LPD1Mnyhve+jyUaMH5JqO0Y+uIHZfn
R5YrmjigjuQkZ0O+bZIS8gfhUoqqLpwk/BKISYtqJZEgvkurY5j0eZqf0iMm+k7LnfagHSMXxGu7
7GMtqFlwXBFAUWhEagwqUYPltGsXc1RbB7XoZv1ho4sjTz/X6222fnd66LL2oJuWoTqWfqYKmX/q
LCgyZovBIungaDGJeYOjDSYIGLhVfUmgUF40j9cBuB9uA8CYnzTrw9L0WFrvHNCh4OnON8k+j0JS
VI5DwkrwGk2lnmhCxkT9trASdLHBNUxwSeF/FA8z11owlj3vyD3UTONgEU2Cc5e3QaVZ9savg9NC
q3OIf/+aNN7Lyrkyg0wUGenffhkYt2vDVe0SBaP5aAmM6VeC8H0UEgVcB5kMxn9QsRV/ae8IIZd4
zEcz02qdWg2rWuwPmNB2o1hwz+E5pdePBbDLBTVQDNdqum0zaA4HLWj1yF20b9dNjxMt8MvwFXjh
QV8youElSgrBWVNv4FztGzss9xlkv/qjE5rBb9Hi03yI/Ugg1UCNG1ktfCGzpi6Px8KSy8oDyz9N
mJab2S096LXOUKicQ3EDL9fkt4hMhrbWTZPbGhB7v1HdeF8gdzcbFwURDCcG9j73HT/6c4oSC5EQ
GnEo58sK+CkuNzWRy4hgwrTyCu1nutyXIoodXjDZ/j5zovKYyIvSV5VXNz9KcjTL4LpV8EwPZWHK
4IGk/c3saK128zyYaBQh5YnIXx2Uo2MrvI7BtbwtCLuIomiHoieVl2fHxQP9/KkIbN+ODtpxOeRC
+VWuJdganZQBow+WRjd144bGIY5AK9f/x/bMY4N7CG14Bd0bwUVuDn+jKM2z9y0mk9IuVpL0ifYL
8x8pDYjMov3nNxE5lgF+MvA5GDA9+w2fSJyNVj128IJktJ4hq3GSJFE6Rr8Lc4YvIJg1TXqVQB0E
EHSMQYF8C301Ba2swD44UQMwuP9iMBKMCuyt3pntagQRO6LGctuNLWhC83DKH8zm03U7FOEwDgIa
5Y02J8DJkgIlCqdNPbuOEg+tBetRllrdu47H/UK6JdMnPwjTsJzNStVDikRTsH198aXQMCBZDYX/
5xiUOxEzn6hAowPi0tQxFSmRwsGaLO3jPJxXUxCaaILHmsD295mju1raEhMJv08yaDRg1MMKiPMj
aufQzvvd9bXwsDRc4y20weCtiu087NoVjAAJfF26Jt33cpigISoP1eO6DuOpRFHzFOtm8vE6KM/G
DbyPoRKL5503xLtl1EpT1EClvR6K5O9hKSzXMeMxUNOq9ktLgukXI3nIB8lqXLnVNcGiX67xzA4j
FkPEDGo4NC4zYZloRTYRU4Woe6gEqjfNLgRrvP5nfUPbYwdEMghvR9AC88lu9FffRHeu8MWE470u
/gj6aTYeE+TDTplq+COyQxROt/FO8uJD8W2lj5/B4BLBFYk6jmtrZqx2nYup03TANRaKa+jIndcn
SSQ8wjEn0K2hgoK+BRlZMJMmYjaJvoFr0M5C7bZLLD9vYiSmljs3z0UlSOw5rJHIPVCqeTFcBWLO
lzvYj4MxxSXQeh9E1bfQOtlZwRBKu+GLddtmrhFqz1TvhOyjj9Ne1JD08vPsjoIeAfR1SEfwssCE
PMfui6xVl8qriDyBqWQ0T1U+zudmNU2vUNEFqBer5XZahSEJpa/dIplbt7VnfY+LfncaJTQrz6MO
ySe9705LaYOKBk/6x540sYbOAaLeykU239aVE9/MOpEe07powUdc2obfScaNWscWcRfcRf1mMNOD
4yxK7a6aZOyvn1ie8SDwoa1Bhurfm4fLAhO3BZlXjEYYeEici/MUlX6uq++wUfA+aQbGpiHSy3oj
dYoMhdQGkpb+UV0xsXXKa8ETiso7dij9Qr4OvbugaWSMZi6tTiuqqPIce573SWR/I7NuHNo5lo59
k0GKV236sMHcyU6fJdmXzbq6cYb4a94u8wkVV/BsrWY1ucYslUEUmSRAkBsOeF9GCDUwEGPRA7D2
an+b9qAEULFxAgfG+xy4rRuKgWwfL1pMol8NaRKVOiZVZvW86Pf6EA4i2iJeRYBCoIyNZ3GMsDMY
kFszTTyxVri64HDt2lC+N0LZLwOxnpfKidoXWEyWYMuIA2ADqyBcR74Zfw1H5UPvJxHEe6lQsuPp
6LTyMVTeP48o7ZGnf6j9RS8D1AeyJ3q7ZuZETwnG3mIDf4dl/lVNx8WQ3bn3QB/imjqBYsw7rofo
8EKBFF0cYNJkS5gJUaCmWDo0DlFCB8wXI3VtD6qb7CZX1Dus0jvzm9Vt0JiAo5gNOjgiGyn6nQLp
VhXs/mje/Aqx4tD0jdD4OQW/FNvkO0jZQ/Vd2ELHu5VgwVQSF4+wCBFM4I2bdVZSIlUvo4wYgqFP
Fbc6pp+qneSL0gy+CW/QmAUP/dAqeg806CHelsf+VLjtWQppSDAFPW3clGK7Mia8NnO2JPNMP+VD
BvPEkM194mmn+Bg9aQ/6wXj4NTw57Y1DcbT/0jwEgcN1J82rHF7sLpM4ZoVJxinBepMDZRK2ghRq
lriSB72rhavX/kiOqoi/itMXgfdNHQas4DILukjmk9aRnnXNCn8qH2mqJN80d+s+8aEN5Ms1xn6K
r1koHUQnlesBN6jspyVGbk4qUCe1dsl0F6UNGp8FiT7n8kJLoqDKskBN/UY5scmdDMclrT19uVOM
xG8I+mnK8jA6nXv903GXQ0uvuFBAq4etRo2kgFS1ldSeVHwZR28qZq9JEgEI//RtUBg3mwxN26R4
TUALS/2NyqTger7Ln4zfUh4SLYnxpV2d9oTk2LzZzt2kvOlwF7NF3FjcwLFZEf0jNjl0Uma4RtQA
sZevrXOcteD6d+GwnMC6UU+DZC+SEtTULgEyeUlVG+TVSDGXn8kXrXhpPe/3GXoH9g4KKxB3B/9J
CC5rcU2Fhtg3DnsDzqxuAj9NJzUAjwt38epbbR/56+P4E+/iUO4TDRBwbmUYhKb9TbiX6YjHl0tV
wCIz5ws8WIbKA3Q29loohV0o4jvnxVjUyNH6i/4NPHoy+RecZKlIhJ7cemzcSEv/HmLtoZScZ72V
3VjNg1EXTb7xbHGLyVST16kYU6IAs5og4rCqNqXayzqvapByX7cYLhRSJnSKg9YafVSXu+iMGOar
WvjgSDnGxalXnpby83UIbiBHN9i/GMxyslXBmAxIOXGOQceve+bsLkcNbZlZYNym58WXftp31S06
0sLkMdsnR0lQoeC8zFvIWV7/AsZWBhgtNLNf/gLMwNU7KoMKim0/v2/vu9xthJKI3Ni2RWR812LN
uZrXdF9vxjNSQ/Tfo75o42mFZqXNN7xZva/CeLFO5vivadM6Gs0gagv1dChxnayvmuWCc+tIDvpp
6F3RsBUv5mzXyZx5xV5MLSlhqi32EaK6vmFKbp3uql4kbCmyVCZwW2mGt84eSHUZJriDSmetEbhP
nnveLoaJ0o2t96TWsH2T/KA75yEWPX4JzYJJu9oFwuc5TSizw7SbbF/bS48YOcWMhksOw10LvVPJ
V0Sd/qJ1MYlWFBO0azZAdRTlrGRWGK/2/vohp1vD+v7N1r3UPjaRLavIYucKIFCzCeM085wZjd2N
9qVr0hB65eF1OG5ugOZWEF5hBA+9mMyJbnqbis+8bCQt3s97EqDrE/TVOch6RNkbf/9ewZjDHCmR
JmcrwGICNRi1c2dL4KH4xv2KwBzcNh/q3DKBMGQW1IT16dim6wM0VZ+v7xt/JTZNgemQM1uxsHQJ
Rp0hcavRS5YU4MizBI2l/8XXvkIwHqGWrBxhiuaGsq8f833rlfhv76+lCH414Iu+Dn/vXgEZx4B6
QxqvCQCrWTb9NAPb7lQni7usjYgOg/7UWyt/hWIchNzNjl2CYNTT+oOho01I6V3FAnOcJlKy+S8G
/grFeAq9aFYD6t00+VUwtJjujNhdw8FP9vLJEVJ5iRbGeIg0xw147mPkjbm6A7Pjvs+63ZDnp6oQ
OSNu3oZWvP+YIEswXZC+b9MYCwPjzI2sLzdTvN6SJD91heKmdXyzNLbmEmt9V6bzistkIcZCyqHQ
sURD/kmmzGvX26n7cP148Z4VEYBfQVi3pLVFivpmDRYBVw/lXXts7imZIgYYO9/6mbli4ku+pagG
eBLwiq5ixv8yhcskGdTFNja0ODeHch8fm519N/n9r+739+ziBow53VPpxL0sA8x0PtGqfDmfSvuL
YBepbb85ZhsQ5kSndR05hQqQyRshUEC8Fa8e8g3tE03P5Xndlag60WtM+V2ATL/PNWTmgNsElVIJ
PF8vJXpazqs9SI/dqQHEA8JaEDP52cBmncwZlxo8OxD65cjP2U/3HYqvOxJKXuHivtaAgv9Y+ssn
0YQhNwZAvAo8FBjTUNh2x7jtFAgMIdYs/XIHlYQPXdwICuPcbGADwQTMJcqk2jCRqzlS0NZn1CMM
EIW0xnkcn65/MdFiGOPPzciSnAJIUpTt7VzepVEcXIfg+kYNI2uQ8QWrD8thkOv5tI4pvlLbn9P2
W9KM7kCisC4U/zoQP3RukBgXpdRp2mcTXBTZyR61e3TY3tPJZyksdlnrip6EuOdsg8d4K0yYTLFK
yzjgREmDqlNREVMm4iu9uvprOa4HTLrE4dR0f19fKTdkb4AZ+zCyOq81eswg3OTXWnqw5WK3zCJa
OK5xbGAY4+i6uSlBBIyCWHde0r9rU7CMl9vxG3exAWC8oQ16XiWe8cEwd+/O5Kk3M3fSjsn8I2+e
BjnI5jujqAUumHu4NqCMd+wruZAGB6CNqoZ4lXK1dQ3Xrl5dQy8CtdQEZsnfRcr0g+YBVPyYXcQn
cvKGJj1qdCsv94ktyH35AQyEkKjioEH6Da82+E6meiE4YM2ANhLt5UkUBF1aqHhJ/Bsj1twFbfCY
ZMciaInME+CN+scyulNF8Ytr3a+/z5Jn6X2hmwOtg2WYl5zkwtdj+WObqg/XDxF/GehEBRWDRenC
L+O+RhZVmlSYV2d/n/GQPAqcOP/3HTAHgc4fD2qMnVVZVs6qht+Px+ZpLvWn3loEfbz8nXqFYMKt
ZY3KutAnykz5u9aPUTO55XR/fZv4URaPp/+sg4mydZorRmHjc4xB/Dj/sL7TPCI+jzs9SL5RtukG
pPS766CihTEmlkzQb7ZL7B16fyA/s35WCtvPtFTwiURrY1sKlryVF23F2iZvriH5nnjrSW/c3u2e
QdHmOXgVK8J3XbheN1RjwlRV6ZJZyACtTRuSgeZu1OXP1liE79hDCJeDeBe8VWj1vrTvPqnGKaf2
t1bEz6wbUGDuy1nUgcUPuhsY5lNNS1+R1ASMcUee9ecEb3yRD526FH22uG1VXwfRABn3YL0i2kzN
dbbtNqp13IqNDE/VyRjIiyjyce1vA8F8okWOhphyeuISfiZRN+77BN8rUkvRRB83GG2AGCdk55qR
dBF2r63vs8Rv4ztJP5kmcbXxcN0c+LsGMRg6L456Ff33TYVJ0VOt6yR47QHK58NPc37+336fbunm
9xOlw4DRhF2a26d4CcdE4K75ZxWdmP8sgPGnfSPn9qK8nNW29Mm6M8FwmIagCW2+Vc9VCrbaHFq/
ogot3xReYRkfiyzOng36ipbFg4uFLet9nYhCOLWnN4kQ2EowPAj9MJTkLjevaht5GgntNfkP3wIJ
ekjQ1ijGiZLW/7KPr1hM8pgmk20uDhakfy3rk+qZXnzS9vHfqYZMeV29bnX7EPrF7nX74N/tN2tk
DNBG1iplK9Y4BstuPRT+/Am1dbBFIj1X91KPJzXREBw/NdpgMkbZqG0bpS0wTcurDnp5pJqNJlJm
zwoN5fAb1QTRl2SsNBmmZB6sFyuVsbHK3jyY7uQX+yYUveDxXS8aetEWj8FWvA9dWk1iOSSuqdWQ
XfGke6CzPdlPtGUGhcKH6SRkeOeuDX2jqgluAkwQMnjZiO7sQaO7eUMZP5VTfjO65QFcnyfRsyHX
W2HcDmouoCV8kzzF7ajElQ0HTMzRVaofiymIjlzH68i2BZZtCyQWTHRMQXWTji0AxookbqR2u9aZ
Q7XIHqZpCaL5Xa/xIKtC5wQ+F9irmM2Ll0nHrH2DMhNSdIm+Zpl+ebYhNTbeWBJ6T68fN2pnbzzK
Bo5+y407tkmad3iOrz1FS10l/riMJzBIusP093UchcZ3Fojmty+UDqDBYVyX0idxUy1oNDXQYESx
fNhFWPiZbx6oCHv5hEJvjwbbGF046ffr6Ny3UQxcQxARH9G22KhWIQ1oMIhA30aTe+Ogh6OKile6
K73D6KWqT4LVu6UkOV34IPKkvC0GRyIdxNfBaMHOQGSo99oKfXTonY/detbB1O8kz+O8v75GPgyY
6ejEJk4e4ze13pTsZcR9dTBO5XrsGs0d22CaRcRxvECHrpN/cRhfWctWLq8xrZ7M5d0UR7fSCtby
KRfk3KLl0H/fGKZJ8kLuIrpry/jcDJmPl68RusDZASxL77gfofUMw6JQlzTfUgt1UZZbGXKeBeQP
0nIu5ruqFLSC8bZti8HkB8qSVzaIYtCTUqTusLpxs3hGLrBzbiDbojDuqsbzbaP2QPl3vgeSPzuz
AwVUsQcN4+66zXFDyxaPyerJElWrEgEPrKN0tkxDLfdl1ubXbNlvvL1TP8H6kQ0iG8yicnCMtkbg
NDp0lv0zwTTLx/rwOxNMdMOuwTH+kajQesEVHc8oTbZzhudUbaCzQdyqBF+iLoXL8vy/banBOMqo
zQpCOiAqg9sdyh0UlKBlFOju6tFMD0M/dSCA5AXs7Z4yqR4eUmpSxoDMtVBfdbcanyXpxsoVT8tC
NX1sZdVVbbdaJJH9iL4m47RkNBZZCyiaPXmdkrMlTfpuUYjjN/pgeGWxYNKllK2gGuZTmlS6r0B/
/rYprcK1TT0X/DW8WL/dBnqENy5HcciykAl/DDpE3aS7I9HXeDra9U5q3uMMMGkFjgc4ajAeXiLV
40BIK2HDHeXstHdNPENxR3BZoH/tG8vdYDCrSaOsRD8Qrowk3+tS60lmMIAlQ2A6IhTGTfd6MdlQ
sq0xp41mNNnT8dzt0axFWzHsSdOWpffEGTsfVofarGPjWsy2odd6M64FlO/Q4WckGGxdbla1Hnao
BIo6t7gOANxsmOwCTeAbhqjWwGDaUqGKYKbLM7xrgLEOPHr3rQeuui9lMj7FrUj5hH7+t5/uFZNx
OlDeGzPwEOEuWX410D2gdF+vfzYRAOtjJkfVZlrTTNApgwGUtb+12qISZCQiFMatTOA6iguQKXtT
pS2eVSfEH+Zk9a+vhW8Kr5tF/4rNqW1lpVtTagpTPO/yUTnOo3MYku7bdRjuYtChjvsTSEXeEBLI
o2LEdY5LjdKjboG+5mQSnCXuQjYIzFdHK7GWa9QpJJXs1mbsqUMUpomIlpyfI2xwLj6++n/93Ot6
n2HD5ghJuKXkbh3nXywT7XOqfZ4cW/LqXPr2f1YPTkI9xv+opg99dKtmgh4W7oLprDbleLAw4XP5
5Uo1RWO6jd836+JpzSElWVW55s5FK+JEEiExW5sssqTIC22QkaUbRyZ3hYWJqNR8T/MDuI8gKYVX
HPSxMt6QtJmRzR1wrDq+XWQZEgB1F8iS9Z74gSZZjXJKYFCTsfl+JpYaEdzaEis5DGlzm8Xloc5j
AQzX5jcwdFs3R8vKk0gdFHo5lLSv1WzcZcayu36suNN66KH+dynMljVKMunGggv2rPh2qIyudh6+
VX5256DMhJzjFH2Yd/0jUV00roIqQ1hwogCss6X8f5SIQdbR43y5SFVHJ7oCYn5PKWW3yJ9mJ/O0
3JdVQWGVZ4N41sN4K8ShHYV933YSRY/SlaCpKa+PRKO0zQNEsE3/+obyvtkWhjH1EcMeBAkq7jIN
5FwaA+o7qmBYTrSSCwei/F++WE45VYAgy+wZhASSgnZATRaUXkQwTPhowfaRznhw9TrzcVY+qvL9
Ony5vlncb6/ptoaRW4R39u3NmhZMzoBMDBzXq5+YmtvHn1NrcWX0SF1H4pY1MSuimrYM3VcQlF6a
WWx0Up8liB9q16n+qhrDl1iRP2TFkpzqxXAOLTF7Hy3U863dWeYxMqzhHo/3Fqi2zdhNIEi0H9Zo
fLz+d3E3efNn0X/fHHGjTrLeRJuAB1bqvdy1YE+LAqfVRcunH+vNKdvgMMc8b0ldSDRPXLxh1z7S
QQIMtASTT5sVm9AWeC7ukNd2u5nrtgQ1AjABAK8406SUhMBz80OGS7CINEG0hcyde82XYekGbGGO
Qkg+JX+lsROYleitk3vX3i6JuWubq24UUMamj5B2iCXhDRLDR6cZanhom2pdEREd15O8fjL2/Wya
1FYbUI33at054EXwc6amgvPH7ezYrMlmvNWqLyDXirF3c555a7rrhtFNDBXqcadY+9DrtVsZuEjo
Ivkc7jfTUV3VUWLFSwrzzcDeAA00B6mHETkgMi/Q/1AP/jRHghSH62B0A8VcB03fb+4puOZl6pIg
ITB0DGunqv7QQh4tINUQeRjSfs9Ei7mBY1ymTaCqNBQIpg5B4DRHpJDmB7kZBJ5ZtCrGl61jAipT
2nHTWJFraWEngxni65wISoBcA0S+DTpJEzNWbMm4jWeMnudYTUeG41A3/loMAvcngmA2LJVnpVEx
K+bl9fKXnRQgLCpjZ3fdx/KukEgvcNUHdy4eEpg815qUIdIIQEj1s+3vwa0yJ+e2OptR7keLKNfl
LmmDxhypupSiVqY28P+kXVdz3DjW/UWsYg6vTB3UiraC/cKy5TFzJph+/Xeg2W/EhlANj+ZhZ2dr
q3Qa4MXFxQ3nGFr0RVOLezlb/MsL4n7/DYR6fmnMaJNpJYK4MO0fLBR4kGNexp2VCtKy/JUYum6B
TQFd9My+RZ0zxjkt7kCB4mld6vvZEtXVuX7AQKGbkhqj4ZrxA1OZWsNCYMnRqpX7FB23N20FEaUx
sVSBFXChICoK32KC/YvtB22aHtn5BptWG1/t5rs5Xw2aIbhmuR9mg8GYc5lU3WrE2LFFOWgkWKYD
iQY3kf76xPffwNAPtwkaLDnRst4AjNTcSksGojTTHY3n1fn133Dolm5wxkLpp5g6gGaRaoicmb42
RTsbqQv0PQwCVy36PnRvN2CzWg+mswIMErAuOlFd3X6chHEgHwUuzbBBUvpB04/MDUGIAJQ8zW03
zyC+no3Sd5wBM/jM5uGhgeQVXh0s23C7OvOq9C3srbrSlx+5GnurdBc1tcAZcPiGcYOa70BMXFKu
7VxhuBEOh/LLyR7YTk/Fq+LGwVsOcPIxyPNduRbXAvjW/g8wOwxl2fXSWRpOFHFujOUUa35vnuTp
6T/t41tpcWMXaimX9tQBZY2O0nhXtpXbTT9ILWK85A4Vb/aRnbQFs9SgkAlAY4ix4qcEIZ5bhOvP
Yd9C0rk96LfklL+UYexromERrqelfF9o/6Lyx4ynHYe1SaaF7qR9lRsPn5q7Mjd/n7mTqr4dEzhw
WkVpXMX5Wuu/tFxwW/Cy91sM5lJSarVYxxUYOYp4JlSYMnD9LMUDunDGRpA/5Z5iEHpa4Bm0QFHK
+AoMrWdKlQELLbWhUtT7ZNJCNV8Fpsf7LOhtACcG6EC0D9ShZZJpGQQX0YJDhh26vXwUsQ+XrZu3
EpC4IyOBJzBoY5gvr89Q+0wsHF5lrJ5lW75VzBkTETUqIJeBuKH+FomxgRRj9E2Dg+TF7V0kP5po
yOobyBXirTm3d1p0mknqzaIXPn8L39fHWIUzmtZcU9RULU95I1/NUStygLy3rWWA0h09Z0ghsXGK
OTiJoeUD4rsgfVD8Fm9N55G2K6HyAaZL4+vlneQuCXNdICnCZD44Pc8vKsdJYiNKCBJJDkkebFKh
F0uJs/1lFK5hgAEOiREQs6AyzqDYI2RAZyyqq5aTVWZ7XPr34yziO6OXA5sXQEiMvmfkAK0PaZEJ
JBvZuo7wrumS75ta87tSt/dDm1f3Rd2otzUItdy+axu3K7Sfl9fITYWDpx7Expjq+ijyk0qNaub9
RJ/UU0Blt+udiYaQ+lBh6kk4Hk8/zIe1btDolm9uknzGtGgsYa0QZ0p8KlaY76QZWYkFIjHDX6K8
BHdrN3CMk0IPZG+1dHFoyAZWCSlGytwgguGmWugGGiiRgSaJTXprc1xo+gwcdTccrCtEhZisAq/N
qQyFXDZc299gMWmdOlfHPqFYkGio3WinnHov/Q5GUfDKpKkPVQNf1IbNd1wbTPaNgEiNFCYwwch3
pIkrWoonn20K3O4kE0kZlZmijQdI6+R8bfT2Wh36faxiPq1pfstNuTed4odsgS24nO+dSRKFAdye
T/Qi4ZmK7j066HhuoXOVm5TX7q2aa7hUkLwA5YD3FsnNIM/v3Kr5ZDV3C8s8W7KIdC1StLQc/te4
voLqAIl4QXjAPetbEGpam9PXOmOtdBpAqEpTum93UISE+KTmZSCZEnWx8ux0C8YcdUur1DiVALYM
YaychkLguXgpBUij0Gk5qESgInm+GH0E1fii4+93cxam0Y0zP1nLT1X67hSvUiWiVqZ/jXVcWzTm
1BkkafNVU9B93gwoFMahYcqHWEVwmkz3l10yL4rbQjGHrVr6JW8qLGyI570VHSQFJPPD7wkaw0os
uOL4JrHZRea8LYpOKnMCWHGitt7vzDsdml066CFS/9+ro1igdPvnk7GNnRlBmmGusIlNhOkuyGhW
q3yQp+Vk56b3iU3E8xJMLCDfUlmoBEyKq5artFatuNF4Is6vOd937U2cf72MxLWMDRIT1C3ZWqdJ
CSRLX0Ow6eyIAQHNMlL3a1mL6LC4pGLoHTYMHeqkyAky7okscZfFI7bwrdmEfjI0m9Dh4dFtSrSb
0KcmHJT4pcnNvW+RGQ/V0dSu3NITII9ftBa9/U68Q/gV6s0QSqnpLqRx7VK6XTHA145SIHXRdQJ9
rMvbzXUrVBABOmxQXWKvWsmZnKWOsN1lui+rx65cBQDcNl17g8AcdaVzlk5ZNFywRxB+vAz+cJh2
Lfp5Bjf60k9ufapuMG6ATsJpL3Ka/F3Wce2YuoXSNmu3apRGSJ9heToSil5zcFDggOh35lKtnTb8
g+/K39B3RMZ+5cRc5CLGcvWdpEO7T8dtl84uojMJAweKN45+tVu/Xf6KfL+zWSdjx2mXOYMZ67Db
2C9bb/UrKtcuo9XVrQ/Ktbz/RJe3ic5/WI0BaloMgJ5fF0XTt6kC3jCvqL/G5Ocyz642nLpMdMdy
vPcZDnNMiBYjkYBJbm94aQ7TfXWyIVbiVaCwrCe3hSCPr4e1j84+ISsa57mCthzU8BG7gK2MlXqJ
R7I6fW7lSEL59YAughz/9dfl7ybCYM5GnBpNQQgwGjUBT6wWdvp8sCVJUPbg+NSzpTBXYB2vi+wk
NpZSfnP0p6waoAT1q5h3l1fDyzeZSJhgyICKdX1Qro463H/WYOSYny2I5DZpjGM2dOOvRp3QV6u3
ICk2y/GrXsTFF2xw/hhhi/1oiqI9yH5BRm8oI6TZsnk+2Qma4mqzfEK3pvNA9IEIrjReaIpfCwJ3
FBcUOlxybsJoIsqlSDdzr4NTou8Z/Rvc0YBQfPih4rp2/OpFODlD/ygT+FAo+EMIZ2C8hAHtnDpB
kRCfghyLEUIWlDUC+fQWnbjDn2jccj/9Bo85P7ISmYY2OSCju81OBIKpOTh208AJnMfsSX+llP+R
tzwIDIH+1Y+rhOIyjo/2ccYlN1Niy+iCwQOnQ1cUuEGHfRekJ8jOH2p/2Yu6xvmrfMdjwq4EI5Ol
lmCVjlNprhoVxzExHbAJGX7sZIfLq+MeWuhB/r043JnndtNni9TUBIuTyiScmrtcxsRc+3QZhG+d
GxTmHiFll3Ux3UJpH+3y3/EDvUiS8LV/1W+TB837g2c396u9DSWhjE0VJc8Xli911449dpG+Z+YT
KM4C9WsfUoUVmiMWcraI8Bjv18ZqQ2wLeAZxSVDdTbs00A/9S/WkBPWX1BfdWbxbEooNGiq/0NZF
ppVZIFEhWDwXGSK8kxLqQQ0ZcBKCVA1JNTHZNO8LnqExyyPdXIxmDLThpd6PUPOFLDx6LOa9+kuJ
gsH2FtxbeSgJAmheXxA0nxWwuCgIyz8My1ktBti7PIcm+LpvDtDQ9uBXe0Q8xepRQuvGExOt8QJp
ZA8hWwapGQuzZswV46hzqpdRXXjybircwXGd22jXhPZBw0RxgrgH9PzHz1rtGTJz9sHkldSmBGSE
8EMMZUrq36SgRHgAEtWva6AKRU14YaWFRniQ9To0u8J68agmld6PJbb4qTrIP2h3uuOlhxLjRLCl
RRhtcVzOGR7jxQeC8dXBKLC7xou+HiOMkTafyGsDA6cDg4+o2rB5+0ixCkVrsY/r2rlpETSj5V72
aZzQ+AyBcWmZUlYpShxQJU9AG638FbeiMJiPgI4IzFaCJY8djHMkYllJXBUQ8tSPBWTIoSodhetR
f1VB0eSnYXLtCJ78XEgqWOCgaRZnjrnQMVFCyrxoIFgvxQiGj1IvGo/jn60NBPP1QYIx15juwBTE
by3UfxjPzXP1e35YcZ7ssLgvPCk0vom8M9fkNqB03Zvk1tyB703usC7M74M6MSyqO8O6u2wQ1AMy
YYL1Jvbwv72jv2GDkaw6iENsGMQyPpL+UU4ir8v9RH1SbP8zSJi6xbVto/WD8fxJ3ZJMjbCFeX3V
DF8i+Slfn6f2dRH1n1Fv83FJ70CM07etSs810hU0tbsjSJHPRzUcdsK0Nf/zvOMw/rYskNgtU+Ck
NgoN/QqKe5om110Mr1QPFqhqwTrsiTLzXFRNRQqI1r9Mti5llVUVyzlQRzCsRvFeq2KkRwRjRvRb
fNjCDQjjJmbFyfBmx7eCMAl6W2/KhPhme7tWAhzeCC8kZKA8AXcBiTT26A6x0lU1XQ1IY8HA8hXU
kFcgvfReXZUg9wPCRrwCUhUxK6hm/uTS5PqOzQ9gDvYy9dLQqH2B2kP6Y0IKuQiloA+rt2IHWAlQ
lxfErvybawPJHOtxxWilWmLN+ZO9y6/Wfe4poOxvbtANDwZbUamDazDI/kC0Rn0Tqj4/4arWFXZV
ULixv1HjYWfUnT9ZueB480xGhWIM1HKhkAN2+3MYogx23FuAifufjfIzGX8p6otDBF3qPHe1RWE+
V51XUmQYQFFH3U+d2p3zoxo91aPj57P5ictyC8Z8qLY01KFaATZm81VVIjVga95lp8gzP1D0oB1S
QeMqZrzPd02RZFsqCcxPj/q9k1R+kjaPlyG4ITfcraEiV4TokMWY4z6qExlJ1ey0hukeDDCBspND
RIJe6n+iv5g2Dv0DRq1xc5+UtY322A5gg3HK8udGpJHMs+bt32dukbHCjTj0Ke761vS7ft9oxFO1
vy5vGferbBbB3CCRoi1E77GIRJK/jp10bDA/exmCV2A92yjm9lDiqevJCIw1DtTfNCkw7tEVPStv
GoBENNPJuxQhZkh12CxD19jeaN0hSjk62Df0IYHcPN8R1I3Vvajyz8s/YVnvOPR3bL5/3DSVjZQv
dW4aaFyzPRUKWa7rneNJj/HdalGt+vyODgjEQlfHS3Rv0Vn2uKkHYQPG5Qt0UVyr383EWwJ01O91
vyhc8jp2bpRAKcy5/ntCIfZFrBDcB+dm+SZzcWLyshgJ3ebBlxSk2fudE+AaHRNvDLSAZl2W+zgU
uXiuV7TABYOhY5o8YGwJ/XJqC6oPRKGtGhBopFc23nrjEoxwXlH5GR+8QWM+sVkWazetdJNBK7I8
EejY9SC/OAnJL/jGhBcepdtGroc12qWTezmVgDS+2DsnBMEIHGRon9QXgszSyxxUKFg4+yQFw4co
n8XrgMQg8js4s8xikciUU0seQi0OirvmkKAs9VfiK/dS4UeYXBsDmPGnmH0AjBkGlMOQ+mZftghJ
MpLBkDx1vV5sFBLyIAmhpWkd0sSffKrWJAoquTsNGkSonUNME8I+jFs1tQEqOzJet21/krp9X/jU
r3plkIWmb40r6NyQ4K9RjKPXhjhI4V5S2x/AuFx1VuJWUfADupfxLRM87K1H4lO6YklYteX59y0Y
c17K1uxiRwVYMSa+0dl+Ev/7dD9S2nC1KNBY5gdpEBLFs7L2QNCV3RT9tuuvFnawrgS3CO823MIw
7saubFpaB0xaHm1oxMk4/oomAOHv1vta1HOXXqGb3lRXgFjFY+PcaPXD5auQFzluF8HEdGU9zkYZ
4e9r/b1d/orkA1Rb3EF7uQzDTcptcZhYCwKcsoZgGKF+tgcfWFAlKAnmnv5FVXzjKONYRTefqX5C
Nxb0mVAughgtW6Qb9V6xMxugOhK6bx1b+MfrGEwH+pxJHnPRFcTdzQ0gs5uJMy1LrCD/YrXV82hK
V1Uvoc3PxGMxm0SlQfrH2HfidnXMlmYLCmZvB2mIjlMwItMpBbnX9wHeTzMuPDFHBO+q2yIy8eXY
m9nQUUe1zEbnaeid9dpIAXmXfm0aV3bVP1+2Gi4erRNhKJuSnzHGn+slmJBGbGcjZw9tOoZpmXmx
Hup25prDJ5Ix4JP6B4z5dnhbGXZl0dxZmuzMDKlM82mWjSA39n0n+HZc17HBYj6dFa0pSRdgtXbj
alrtm4uxly2BH+Q+drdLYr5XXjikjglgxrD6ikFwDCxkoeRpu8Z0DfS4Qv+2HAQOi3sENktjLjO7
zVuHqMAEN9dcPjRQqatfje71smWINpC5saRptUhJDxpJkO9xQnuY3Egk3ENvog8HbLMU5qaKkGNd
OgMg+vJ9MA6qc6dKz0Z8qqGBF1mJ99+WxIQ8pYQBsEwCmiQ/SaCfr63QzBfBFC/3RGl4IILlGSrU
LDVt1NaYvMAmoN2l+hKnxeJC8gbUcasaREqOy9+JHz+xrA0is6xCSuNo7IA41eauLHK/1Je7aQ0v
o3CvyXcUdrK2MwgoEnNsHsgL79NWD2zSBZchuGlobYPB3Pdt1aJYHqHooVPCPUSGV+mx9ExcZE/0
fUHCOah96dCIJmtFa2O8YNvmiWYV2MGatvPPqBWKBmVECIzrG0ivxnKE3WuiH7L9Yxr/49dh3J1a
R+MYr1gBugKuhzVyM6MUzJqJlsC4uqJyUrNNKEQVuZVZerlIGoLrcjafn3FsCdFG24AutAcCS7ch
gd6hoUqUyOO77A0K49jIbJEFQ/Yw5Fvyu8MTNvFfFUhuenqY4b0l4kUSLYpxcdWYgq8Yj0qvn+2r
zmy/JsQO8XDdXT47fLeDFmiIC6sorjN7hxyYuVT0vhsqLfGtHAFRaSePZHEkN4uT+1jIycNdmK4q
YPWFzOIHDpK1le2uaVC+yeVvMajMwW0fDKLhcP7XovqKqAY4NgLN8+i8tqDCnqlA6YMm3uX7LKT0
mw669a0lIL+SQPgw5q/rHZE5qtU0VrWCrimkzC28PFKU1Cs/vXdQyI9VPE8djMh016InKvd0bdbJ
HOAhMiUN48mwyqUKytHye0lw+3EtZINA171JXZFJrxWotmMn27BdMRC4PI34X3L5KIl4pYVfjbFG
yySTYtA9LH/HeNoftb2NZkwFHWj3OvRy0lCUl+VR8oAh9f2rMadazaSy6xe6ugBdT9aL/vS3QM9r
cpM95QfyWh/eknKVawfmTqSZzH/fYxTxjZQFk9LMghPJGKWEIG63r/XfejBfOSAKiX/9nQcUvYG4
uZs3gV1KAQM0ZrGRY862XAGNTsnIRzNoTlTntNytN9L3DgROQXej7nHZSILQk/9hka6ijDBUYI/x
Zoutrda4ALl6UY+K7/xc96lHXq2dFqjP4pEEIR4T29TJYKdvj/OpQ0SQ74svDiQRi5vsRkMbhDjV
KAJkU6xFtMZpR7MBVFuNyl5XK7wNbaulyTAnC0Qfk+tuTCSukRGDNi+bDnNAsto7LY15pLtu/MtE
N4u9iDi+qPl9iLM3IIxPU8w26lYTq2o12W9H2es6dLxX3/RFqJnAXQ+SQ5Q9BJ1QbJNHBj4eJyqx
HrRcydWNg9ce2OyV53yX2zsNxGKOu/g06/WpjdwAM8FjrxVtRWjHTLQot6n0vDSYRRpFI6FcP40z
B0YEdObg5jv3olavVE1Cmxa0RvNoT5CS7y7f5HwTxCOZjtuDkI3ld2i0SklnBQsZhh1N5FBNksZw
9bu6dqnaWOpr3wSQ/FW9QzLHbG5NZY5lQMJ9HdWgCCFWVIPl2kddPOx25uL/QYMBNboPRokJyrdh
fyT3mat9GVdpahdsJTrK5clfAjCoYanrfbHuaaCPWyIQrJPaAAuJbCV47nDS0ETG3LJVP9plhkDF
S6srMGsjOXoq6jj8MnjrDAape9vZjYL3IG9rUfvEoCi0Dyh7z7nBzP2aGCm9mLTZuJmk9k6tc8HN
zi3LgE4enDMoUKsogJ1jRFHTRiYEp2gWot9Lr4hX0H+r3+bxDvyI6C4YvGUvkqjjHfQtKP3/N/FE
PxVp0zio7S5xISPZkQRpVkbuYItqiTzntQVij1zkSHJKgco89zu0+VZ3g2m7qojshI+DCXnUqtHA
yXquJXGSQYsJ0ub27DdL6xZoZzTXm9T5TJuarr8jMa5K73Sl1Vp8r0mqwT+hzY8oYfuXbZ3/ed4x
mNM1EvC2NDYwcvPF0vdOdLeK2Nt5EKajGpjYAqMjngHnFlBmIFvUVhpDJmAfsRI3G1Uv7gTvTm5s
tYVhLi+UdUbUAQBDC/xW2O4sFPhppSb3xZOzvOO6BWOO0gJipWgwAWbVzZd4ib/IdSs4rrxAfAvB
HBwjsW0ro4G4hLaFoLEGTPGVnRkaY3lqyXSCakQsiNt4eTa8CTXU3dB5Cdmk8y9lJKUWJRVMuzdC
B1ov8y+lDjAj4CrKfpD2ly2Pd47Q9QTuKP2NU5SJEeN2sdW6mnCOHDOsrBJDLd/0TA4mU9TBIkJi
ri3IXJhTVcw4R+WvuOjdRoY2Jnip1U+cpc2KWF1aqYt1eZqxIlAyudN4KgrHW+T/CMI4hblV5nlZ
ANKXf2kY63QKVxUpgwg2jC3XEHUa56HChiHx6qI93b41Y1/qw8sGwDtD2+1iDqxNYqudM6xkXp8z
5V4RVdS4fx+ag2DBwxUOsdJza06yRpdTBavQZTznxuckOVxeAPeBhRaAfxCYb2EV3ZyOKRDGcAow
ZlS7SNzGLvhZ/NJTDyaeVk/SrvTln5/JA1joZrMpRRBiBvoFN7fqZKaDKskLTDqKbuamvzFt0bwk
z21vIZjXYzXWGP1QAZGOXbh211p/V6Lyc3kLud8It7YKjhGdUmWcryMpR1WtFOpx4s6VinupXQQ+
jb+MdwTGypbVUlN7HPGmKTBzUA9ukSoYKxeExtwTs1kHXefme+ToUgURENaR6Kvfajti/FQhYUZE
YaJoNcylYKtDqyUrcEbrp6Qf8vSxEPVCcz+JgUFctMjj0mZNa1zstrQUHMul7V1VGbwhFZWmuG8X
dD/boBeC3BeiqPPtsp2OJMMKQnvQhRyUcLxd3chXv9i3eEFAdNpqBEbA+zxbPGbbwDU7mbEGPBkT
t2XxVGiLr1dohDKCy/bM+z62gq1DzsMBsRGzsDqXo76NZCysO6VG7WbSaZ1FXWzcUGeLwiynLlR5
mE2g9EGUHYxQQd4shvORIJjW7SpP+0RFdovHepsStH+Y08Cq5seCRAANjSU0dcjwiKC4jxQbs3oY
g0eIjXbdc9MY8kqFcL1aUNkVFMRABxvQuSGzCgc3/Yq6qZuG/c/P9I5tUZkdrca5HnrU8FHUln1p
LX4oauWaUXHtOPDsluFfNhOuPW4WyWwoAYGAiv4EVE2VPrCLYzP+sLtbEG8J7J7b7bFdF+PEYwPv
3snEupb78WWAhk3rRej2iFPXuKfjALHfCirqoqUxYR2KM5252lia0b/EYzin/lJANdAS0JQJV8YE
dWU36lUFW/GsYb5O+/6q1IxgNqfdVNsPaj17o5Jck7Z2CxnsCZPj62rpjV1/JY/218tfk5okmy5A
a7mGCj898uyhz6eITMaCJc/4F7/N9d6z5k5gMnwQaDi9NbF/ULpr0zrK9FlDNJPj/koxSZeJBNq4
zgv83f8PwYQzqbI0Sm8BYp5rX0U9fyCPZWKFl3eL256KPqB/YJg7f7At+JBeR3AE+w+sF/UHZXAy
bqKDfRoC9LqFCZ0PhD6OX3mp/KkjsYFnAoKyiUih0I0sy8CitxxYHQs0VKqam0PbZUJT4/ggiWc+
uQdjg0s/8CZEMNOuMiYC3OrF0ANSXykvcpAH5W700L5DslPfgUKAzrfWz5d3nB6Fj/b5vuGMc+vK
PpPiEhuu72ghMwdbFgX6TEy6/a6MU9MqK+3bBDAa2a2y5c66iCOEW77ZQjDurM4JOP0K7KF8H99A
bMwZvPhhvIsD5AOPup/8gEyKl59sxUVnf/AHpBrUOC5tJePdygnEbRrBGquXyevQQk5nnap9fnrL
RAqNRnQiGSc322k2mhPgIlP2luJGJQVs9udl8xCAsLWMRu3SMWoAYsvfVF0BweTPIn29jMF31+/W
z7aEgwivNDE8QvuI51fnJaEz5Kj19a9UTS25+u+fis0b26UZlxFEnGD1xssKztuAzhgZ343ONY4G
mHRyUVjLd9EWhmVA1PFR37I3m/9ZJ1HGa1I0V3nfiDBU7tcCEx3uG0OzjQ8vpsFM5Ko38NI4aS+R
p17bOyuMAvWa9sJIL5iy3qGUiqzRLt1NL92VeRvdyn4ZCmccqJv+cBQ2P4Txo/rgjOpCf8gMUfQS
M+y6b+wW/8/Gt3hhIZ3bMVD7wmS3yo7IVV0UN+hWKBHyJnd0Pm3cKxjhMUGSIf3+eyrO+nrZZnlj
eTatAmho36SRKHNRadLSN9ACwVXrTgt6+11oa/pKiDycB9YXK8hTN7khJ4g9+DCo5NhfxYKjybkz
zn4Bs8dOB4EMs8UvmMhPG+y8xLk2iqMMieLLS6V+k/mWoIBCnz/+CeEAVsGjhybxisZY3MdR1dg+
bsjmMNq945n4eZk3Yawud+Xe/HUZlveQwd7SLhuqUGOy9XAyzfXidMAtTv1TdEyP2kMXKF5+R7k5
RJQnnON5BsZcHk4sD0s10Idt82SMoWW9XF4N52QiNkNFE3Vvy4IkKzZ5c8FHedaiPYU+Mm05TFEv
mhblhmQ/LqPwRqZsHTUcG/+BggT7QJI1iLLHOqJNNRt83QgHfT8VpZu2JzsufLK8Ol2Yyzu5Df49
MCqaDlhUNIgFW6xDbfMob+YBSS19VPFKr5N9Y3e/9cl8cIbB0xSCjvUe0lB4qQ1Og+tKdP1zTgNl
B8OMrKqqNkqC5xusd90oSSpiNtWMybFS5yG0M8VCLkT/kjmYhLu8YM73BEUrinGKbEIfj23RrCwD
aYI0wpvQSm9z03DVFW3WixpehqFmwZw9pPAUSDzbUPv7UE9yUlDxFDoC+lUyntE87zulFGrDHEIv
DdqJmHjvG1FRjnfwINqB1AvKgKBZYIvHGcK0pI1zvIhCLTTBDWt1GNl+G6s56g8iWl/eTm7RmDDG
6SqtggptiVT/oVsWdy1vJHJ/eRs5pxs8z2AAAyU8ZkjZtFWhmRHmznBBdM4Pku9WVMz+GwDjPmwS
TXJrA2BSri3525R+ooCFA62DtgoTbKjC0BVu/McAO5ydvikxNWe9an6MgLY9vTWU/MmoEcflO+A7
lWUDys2oqjPRujxDGckuBqDlYQkKmIAirjcy2tkoWdviV0H39GeNSbxPpYGsDVNdGgxeYxylZKWx
Ni9d6SWl+Wwu622bZwJnxYVAvdFBhhxRJ5v7Bw3sANMnpSfNSRiX9rWsTLvL9sDzRui7+AeCeS33
0LhRxgkQaZaXh7GwT5m0kNOaybJbqnhcXobjfa8tHBuMIHyWWoLvtewm9SgrV5MGPedbEn+7jMN1
DbiTNdR24PdwkZ2boU5F67pkpFHP6Msoa6RHJJoPdIxF3EjF/U4bMOo5NjbfOlY7od0eXcLtr1R9
0hbBR+J5HtzJYF0Es+ZHAue5MsDz1s8IG+dgHEp3aQMlLT7hGQxVgxsFhTA4PJkds+YlboYGO7ZI
ebzXzfRbWRNdQBLB+/4G7iLNAW8IrI4B0cdmqJBcw3nVJy/Xr9YcJJwvZndPPjHZCgJSGeThaFzC
sA/jGcDSRiqjX0qvrYbcTeTMbdPiSCb1BkMYh7Z0BBlDrsWBFtOEJwJP1QfqT7NJi2aMVnykpo9d
aehdqXfCCo0IdmLdO04fmOhFk1LdSwfwONXG3lxElFwqDaXZa3j7I+j+byyREnSOi4kfkT4h9g2d
W0rMRYnOdJ+yp4yY/TT92RueZHQ7qSHouG8VEUk17zRAvgHOH/OSaD5iHGPW9tU8tlPpZejPrEKT
fEaqD5cLgkbQK4M2ilV3iKGcAsVSnIfmpVLdawyG7+Ig9TD717g3tJdKlFjnUYwDEdQOdPRP1tju
j7rKZbOygThEj8U4h9kE+p7CX7IwypGcrXfa8E1OP+Est6DMu6lQ6ljBx0cRFuzRoOS4Ne3fUyY/
xkMSfC4y2KIxR9OKbD1bTSwRUhnHCExfbSIowPAmkyFVgGIvbi0Qm7G72M+RVqsGrDNDFZW4toM5
oVHP7Ls8goB6LSUQH0mybrlr4sn0ujiuvlqZ1QeLUU9hYtjdnQPtTA8XbXJfTVJVuWVWvBZFXhyy
aYkE824f7RgvFAVsHrQshN/L3FWSbk2aU86g/anCfrwyDUHyn/P34SgM+iRH4PJhrrjEBHfc1wms
eI2/ROa8TwzzcPkapCHpuTuwsQIbgYIOEq8P2tiY7p+0Jq0A4QzX3dwf4qZwkYD34zb3Wn30YsXa
VdW/z6ECFi2d8IUqvD37IJ6R9HGqBQ/+rk53RhKaOCeXF8bxtjZSVCY+DEJyeAHmFVV0aWMsWgv3
HkyBHNDUt36Yj2tQBHFYC3w770ttwZggaZohfhjlAKswKRrL4HNL/+t6GGOLMkVZnBoQOjQami80
q0h1I82Qlg9E6+FUrrF76AkFqyHU25D9OL8mjKVMU9NB7Kp/J0H5QHbDfvbmB3olFMFyJbqWuPuH
nIwq0+c+GiTO4Yi1SlZh40ZolUOCx7UjiPa4fx+MOBgOcCxDZnMW9axNcj8hqoirYxldG/9eeQwX
Ga52LIDqA7KeYCBk6BoNlbe5xmD5NLjEsPyuVgURGCcreo7DOPzcggL2GgOHBq00PQgJX80v79NH
mmcGgSBNK3Vuce/47T75jiogUqLRQ/JdZCA8v7FdMPPBFsjIKKWkwOD12G2dXwr5bds/yuZYD6ex
011d318+zx8j3POVMxG0kWe1VOUA7NdbKWtdaz3GtcCff3zqIN2joY/dsRUdiRcmLrGjPJkzGbs7
NU9mcSVlvVtpO60VuHVOausch27uJgYr2gXtlAZwpC+zT3lGQDNyY+2Sq2XfCraNe5A3a2IHVRsy
T1FvAku+t15BPHTEOPZ1uusK0K11O5SVv17+Ttw9BB8pnlRo3ATh8vnasLsZrjTgdTlkBbXkqivz
kzGC/L3/97Ju2MYNFHMYpgSk2GqllR4hnVdWkkswTWr+XhXRlAPP9kyq0wGNcSgNsdOEoxFHGh4l
8E7Dzwb3YoLGbmP89xMbWA6eBXCD2tu75HznmjnXpdwwSqhL1k/oLXBXTDyAm09g5NzFbGAY49Pm
aIJYOmAMWd0n1RTUimS5BhFNvfFcLs3vGAjwEc6xTbarVmWtU5qITZP4JOfGYc1EmcuPb0W4c0xe
vQkpaBDSOt+xciC6XZsOvK7qPGUxeZbzk+Icc/s4VoLrl7MaxKNoQ7TR2A35TwZKGxbJyqHL6UWQ
puu1Kwi6CHw7DwGzr2D3R2Hi4/yHFqmpStak8tDxETQQlhc+rTlH800lFXOjKBB8EOOtxiWxyz6C
gam7JJto01Y3fVOk18segBd5gQoZRO8GbRNB9e78s6hpDXn5DLJDQ3ainMS0EwcUTrbiUw6nOBQV
PLiASCZCuQr/oLRY54BSKZVNVlfooniidELKPt2pt6tH6YRiYa2ai4ZrHilY5LMRlTNoWQMuiGrC
1L18jHbrgQ7ptL7tlneUw/4T5UdIcm3QmHtPjSECk6I+B1Lrv9dmHpZvQweNmwoMY4VwpJH6Z+ZB
ABIqEBTiGgS/GBuZW9KSav3UwdCvox0td+YY3azfCDnF4wUcX0QHJqAaByYz1FwYS+kNPS0gQlt5
YwmmunIK++SUK4+X7ZETqoAmDbPgyL8ZMgT+zq1j7XNJRotvhcCZUvLkO20HeSAhR7UIhvGreWxP
cjkCpqhv9epBHkCJeTDNZpeuudsbL1H7/J/WxWqnrrK6qLnSVt6sPemenN4N2l0sJa5koMJhVy5I
+gUuSrDEt0LyJm4hpWMszgTEJO3u87xx2yoO+zRxLYn4i9Y/pJ1xqk3tX1PQ4QhgqoYKl1H1JSak
GIZo0VcTO9sWWKe0r5AvIm2YWOO1kj5d3lT+6bZttAWjMROQjLVkpZGBURomWZ3WEx0iluFJYo+e
bXIlJIyi78IPp22DxhjNYBjEUekBWI7pAyXIBxntj79bC4RY3JP9jsXai9PbeZJG8JLKLe02ba91
X7qmdRf6gPxEPgznjU4VguL8/0j7subGcaTbX8QIEtxfuUqyLC/lci0vDFdVF/d956+/B+7bYwnC
J0z1TEfMTLQjeAQgkUgkMs8BbzvrRxIboicr6fFl8DKX/rKjvMzEWZ1xd3vFeD7kHIhJaFbNsMqr
BqB01dHC8btIFicVNcNxDmcbMS2U7HE4E+TYL31IPWd6X6MywS3St2V8s0UMctzva/TqgcoEG5HX
5feLRC+MpIKXbwfDK9NXsopIXTixEnI8HwhMsFxteRHZFiwNYklBGa9OUv9qO+ho7KSucG8vCYe5
BosPMUkqfKtDZZyZrszQJ4WMmK74bQFnOhRmIogIpX6EpIUlBXLnrQTCCNTwRFH0dZBj440ZAQ6a
RdDgpTOJi6EiSB3WJdRiNfI8DKvmqHb00g6TK2fG2+1xXq8asPBKj8MLpL5XfL6ZsaijMUJg1dxa
L2/6kESiEPfa5dqQCCCGheYbUH6wwYYeKfpsFdCZQuGtC+ISZfuhktjp56dxLnytuG/Hr7cHxVk8
CmlDABCZc5BDMrYoLXHZ2pUOFeYCSQawLidQjzRPU+kgpd05Mng5QQxj+dVPWdAcTH3rpTe8RGZt
VLZTUx+ATJrXSiqd2AZZWVp7RTR7xRDYoqfNa9dxiceYaTVIeYVirNpNYKWQEfQnu3X0YfRuz+j1
1ruEoT/j7NjctL6zkwUw8xR5YwIGdxnVXe1zBRaHyBRE39wx0SuRIdMtyL53q/GU4TEACrWmVPxA
DfCzFYN7MLYEt0hOph6DQlsLpfigvWHshShd12JNF2hBg+3WU2tH1h0ZJKLTJ9rGAO21zbU7R0E1
SQBB8kCUMOQOU8edDzwRyOexHsZuUzmth612oeLnttuhh/LVKHpe4YNgeLhgWpbOvq7raQYesXqF
L5nwBmYNy6FYkzCP7PC2gRCuhaDm7x8gJn2sQUOjaBsAZeA0+K09504MGtTR7V/NQN1Ndy0oK8ud
4iyUXsSTvewUQXsFqb7+UUwPy/OgtADxnx/D7H+zi7Q5J1jZLNFDc/piosCpaTonnizB0c1JhMGI
zqCYDa+N8jpaC1ZRC4tH+vyIRfSksDqIAxLRWjJ7XcsXW2sijKqIDmoU1BsEPAXLyHVfmDZKhmHh
BYM5etI+s+NKgcJkFRVOactu3h3Jhnxsc9eqhmNromdO3vmDVvP/ADJmUw+pXOQpxE9JJZnhNGRd
EBuLIFvJnbgzEMYctnrIbfCkYFRLtVfT+a1dNN+MKkGQz4XBTZDSXyDFxvoTI8v6VE8hHNnU36bh
izmPThqL+LO4pn0GQvfhmSdelT7vtQUgQzw9dXJ7GBoTZVq6dlenm6hcgj8iGoaYcFQW+5ZZbnOv
zjqEKSUyfFraMYCegr90o3/befDH9AHD7KF6nhcwy+N0qSx7dsYxf4H83A8pAq1MEwueuXhDMtAv
jxCVlk6wl6NmbIsqjYDVa/VT3FWevEyvSywSzeDC4NqAf/BKf1VoMs2g+x9UowbZJnEW2eu71lnN
f2FwyOZqlCUE3DJsmEOsDpnqDWPpGuiDNoOLzfu9jyXRpZk7mDMcZn3WcZZUeUEEN7Qvc5Y7OegM
UmTfblsBzxWAdtjCax1Se1dEPM1SW1ZtY8qs9qdcHoWEepx3BNSGnwEwW2fLUzWpawC0aSd5C+o3
7rqlSkIwb0dO3mlW2Nmq7So9+THIrewPXbvtlFIG/6aqK2FdK5XA8Dm18vhJSDFShhLI17ClQgm6
3qVkM6E5XkFrVgYzXZy9P6aoUFZwLVww1uG/UBLmLugZLP37mROZMguvpplVu3LcKA6BapOTWerq
arW+CFaVe0CCixgPi3hWlBGNX2K1uV2RQQZWcezAfbRA3CB/QVMH5BSE+QFqiGz0fY7FrDDmcpZQ
KgBD9erd6FM5A/O0hVRCcgBxryiC4/TH0eX7GBs9Ts/mUa50ey5MOo/h6M+v+m75oe3pM2Z8r4Yo
Yzv1x9iVnSK0PuPG8y+2i4ayDQR1tKmXiQayqSfFstlQkm9+G/FfkvTnNdwY3BkAYyQR3gfGNo0w
uMUnlZdvKDFddsKnRN718ByGsQ9bUkgD5jEaQFmHCs0inW8eyE6UY3m/Zl7ZxtlwGNuYZavtIgs4
5ic0aPnbPvdx4PzQw+bUOdqduCCA72/OEBnraCAerxAJiFNQ3unoj0bHzz1eMcHW8k6GJUq0cx0o
itGgsWUjccUWPIDlpjBaE85EMrt4XyApF3S1Lqpu5foOExVOqLhXkTtgQsRh6pYNDybYY5m+n0b5
h1wmOzOZBLcz/mA+YJjAUFLzrlp1DKZJpdapIymI0B0p2EPcsYD4EIEuSqvhoC73b6Zk62BKONjW
7hh3xy7/ZIkIWvgQKGvGUHDXZN8Qq7q3mtTAoaOjoTNT0QdpOrYlYiB6j8SurBuP1f/AMEd0OVUr
2IgxXbqTvKS/of1RO1TIM9oXX/qA1rxMh8nfTspTifpgvLq4kSCTJBoo448UvU2KhWCgSvJZssMo
Hl27EPXU8UDwsIPXWGTlkAtkjM9cW2KX4Nhys6F1qs7Xq9WB0Pefe9ZzEMb0iL7EFXS74JH0KMCU
72f0rv8LCBXqJXiRpzy4zGTFKQIRK0VaIzF+6tGxEd3juL4HtXCQ1tGpyiQ7UY2aj9EiZyBd/6v3
6blbeNYeRKK0h3MJcyERHyeExxMf6u8QzYA7mPU9aTtEKCACXh71LmiEUWD9vYZMLpqf/njm0LVp
ITFL0FqlsFeSLlbWbUirBnSNs9NLr0pbCxA4NnaBoF46hTE1SjPpChBId3tpOuUr6IgEzo0XFF1g
MOsPggIkf2Vg1GXs5PWMyKtxijyUm3tZ8irpWLXPdX4wp/3t2eOODXcSvFQSZJxYbwSlZjODXDrS
aWbuLOZ3xfCK/tdtDF5QS1BogLYEhZLZsteSqKxUZSIAsaN8TzLDVbe7LnpU5hUi73OoozSzQRbf
0jevz2PPkFBrWBlf9Er9JDVrcPvXcA3z7Mcwq5lEuJTnC+xlqu5JojqK9rVsHmw9DW/j0PCBccAX
g2ZWtABlo7qWwFHW00ruxzhHjvS0kdrJ2827jUW/dQuLrvJZ2NmqVaXmfY3NZmoe4l3PGtPH2xB8
Q/lYQyYqWwzTyAc6bW3yaVJeMt0xRpGdUGd9axhMRNbgaGwX1D241vQd7GULXh4k3HuiNezR2CYt
TpYtrjkLtgAnxXWxUMyZv45makBWuEEzEERq7Te1O1rzTlVeqJePE1GCSzSRNPw9W6tBkrZNpmsl
v4cY8/ypSXe310pgemyzZTwruQbJF0AkX4pxxn2udaYoqOy7UvRcJBiNyRyN9mYkEJjB5KndYUmf
CZh/JO3Pg7LzBTLJ5Yw1mokIs8FwYvtujCtHXZzu36Q0CK5O+nu1K/4fE0gsqHRet77B+WjFodUt
bmd0+1wVdWtzd+oZDDNfupUmipW09Dj8UnUjtLhF3G98BBucmdBfo3QGl7NlzmViyznsazAHp9Tr
Yyurn2/blwiCMeFkmprVlDBXma4FurrsM60WeGmuXVmQWFFp4hnh3eUoenXRjMGiEPb3fnpKpzBH
1vH2MPgY9OtI/ZmEnal0QEwExRicBO2+M/aJFgxE4FtEEMxMyasSrfVKox9oFPVrcZyaU68TQfTA
XY/3aXofCEtemduQvst0OpDpbkCzXyKI5PkH+BkAY7WyZcerqmM1kJUaPNuxwchReNMOjGw9bhJL
KOYAEcwcWyAzR5a+QCirAVfmnWL4yP+NveCE5jr+s1ExkYBpd1I/JX3jjuij7odgqFNH3h6l9JRn
X/pp8W+bGz/GO8NjbNrqy3poNCyTrfqU+SP1Qf0W+3ZoBU0YCdBE80f/fnbM6GqhTJkJsIhMTpSX
fqk0/tSIMmwiGCYssPUxjmwFyxQrXzfjyYiPk/379ryJlomJCixrsdAnBAiIYenmIbIeLEgTxaHU
7sdV0KkpGg7jPHN5a6KuAdYYB1v9qtxbosIv3mjwCIAsIZROjCuycFLZG3LJMLrMqL+XBXluKjTv
tP1ruk6PiwlipHkQdYpwLe8clNm/01xrk1oCtJICSrBcUOHAUnfNsNgcIiwb5PmjczjmwLbKjbRD
DDiYR0j0+iDnokQ5b6EQyOJFEi1kID9hIPBSr0RVNuC+1P9Il92cfi+6z7ftjj+KDwjGPZQ5pL3y
ChBDAamBNfpWZn/O4E2vREhfKCpNsLNaG6ZS9KDsBESGhji9tD1paX1DV/7FYQo9D6RH8K6AhiFm
k+KRH9ysFmBQT7qvVJAblWgfmzSBP+WuyRkMs1HTdpbtWR6xJvF9tf62oDDQKz9uLwr9qewV4Xwo
zAbttKRppxgY9pA/yMvwYJHFQx/ZS66lgvCAlzLB6nxMG3N4z23eR2sDrNldoAHdupMO4qmQKoXQ
dttZ8U3Dvz08OkU3hsdmaRLURY0mTglU7uxicj+Dj6DQ76T8J/QFnNtQXPOmj2ugR8G9n333zHSo
qpf13EB4AiWM85dOFZgDp+yU1pB9IDDzJzUFGuPMCcHPmHr17MnGg27+aPXey7Nne3vKx8O0vpn2
Q1s9/U9jY8tCGzRyzVKywEqUxNmmQw/Sm9sIXDsEB4aNfmx0TrBtGkVSSKgRXBu3M8lflfE85cm+
pEUEWifYvNx1OkNidlXXyePS1UAa1KO9PFfxp9sjEX2f2VGWYk39OOL7DW6KM16lrD8vNIUdnI2A
sYNeKoe13YAgG/UpisFHICJY4HqeDwQ22UgKM822AQjR1vsDKOJx/xGrR4hQmFM0amqptuKtccut
vrfxAKFHy3M5/6tDwUaGChzOKMNkO/b6cVLqhi44mIUcaUJMOkKoQtSwxx/MBwqzKFFdogK9Agri
65k+bR/76F9Z7n8g2Da9usuLhcq/uHn9lxqJ43e+5X58n1kPq1nULF7xfVkZ30ylf+q1VeAk+dv8
A4IJM5YanFqbCUfSDdDZHiGzPJi71jQO/dz8ee0GdskHFBNuZHGx1BX1WYUGnuTpu6X8Ivaf1z1d
YNAZPbsUSGmeFYSaVktCbbwn1n6Inm+7E/6MgYCGPu2jaJn+/QyiVXt7VEwKMYNmWvKl4bTGz0Uy
ebdx+Pb7gcO4Ra3fJLQsAScdP4/5PrO/JLXoABNhMK7RhnByFbfY8O2mfkmCPRTtH4dxdetudPRZ
+UqUbKcktS83fiV9V4kroUv69jBF08ls02LCyV3Rc2bty4ciehuT12TsT9Hg/084bPqrLqGIIhHg
zOlwBK2o205ZIKuvlinitRaMiM0YtpWSx8iKNC6B9k433qEW1rEyiEtuIh1QwfKxeUMl6RW5W4C0
oYdy6vy+lB4m81/cGPFe94+9m8y2XVuzS3I6cZHeONlwPy1IUYvkMEQjYfbtnChzvZYwxCrtoA2W
FA6SyIpb5SIFSQ4QHppQZQ2pKXRUshcSkrSbbCcAismurlGCtN5tKIK+bWu86+gFCmPUkzTZ5loB
RTaM3dykTtmpTq2igXOAdN03ycIRO2augnzMPM2CyI1wjo1zdJYzV9GGpLOpAWpl5hDNctbpxwDx
mqJ6seRvveVn2s9NPjW97kTTsZJmJ2n8Xj1083HrQY0cgbm1+2YU4BHpXqxJd4Y+9VIRT4pgJQzm
cNPaVFpkBXNkaj/q8blt4XZEgRlnK17MBHO6EdOstHkGxijFYWx9rfLWWeYslPLX2ysuAmI2SQxm
cqioAygHK1U9gDuoXPFafzLbQnAsvIf2zA3qYkzMVrHaJJsSE1DW4tCH7nJHWVJmdAZX0Kmodv23
wZdCY5f4auXuKpAuCH4Br9fk4hfQlT07AZUl0VqN7qH8d3xSgx50yej72O4kv/NJ0B7tQ+dmTyKB
P5FV0yU4Q5WHJrbWFKitPjk6qBDSObi9iLz73MXAmCN3nuWosHNAKHrv5OZhljWvt6CZM53s5GGS
9z1JHUN9bVBgpyn+bXT+fgAfIDSn0JfEVreZI/qWy0KGMx9J2LSdU0qF2xUiGi++pX7AMIunJV25
WBVgWttyBqJiP3xOpcqRRR28fCAQLKEDlCCLxazXNpB8WiNMpgxGLdkIbLLrCsVHiCbwtvyJ+wBi
Vq2spsjccgWBUrU5Y3UkxZOciZIJvG4P2MYHChMqIcNQNNaIeZu6cTfqTwNqqOU7HSKFSEGTYk8i
aNaqD5H2o9ejO728ayU8jEOtQEOjGRStD+rsd28oZnIk6dnqDkMmhZaN4hR7c+ZC9F5Ox8w6Cbz4
gPWA8v5dNbmRwqqXSUV/Zam2qOuVJsnws6UrA+ReW0+1VtK6NpFyQYjPW3MbpJYyLc+Gfirjm2qo
zo5WAVh7MDoHDH0otU23MYQ2XIfHzVrUN8jzCZQfFMwv4DwChc+lTyhi6HnMyYiWxVSFcjCRfhSN
PAvq5+lhzcwlaBdQnUJb+sGAx6y8hCJf3JBAGEZb0avg71b0LhSxa3HM+AKGiRn0XEFTvT2j0xcc
aJ48DK2rSCR5sItcxFrBc3Qa6HxB0Y4qQIyLPRerzdg6GUPqf0dhD4UJ6QS6e69+qQ5iAWSVnuRX
E0gTcHh+RraMXaWhKu2kXdAc24EwTJV2Wy6D8vLVMhCMG9/j6lNtZmgEDotsr40/jGp0pOzQ5ydL
ey7i74SUHiWtAyekW87LvdYeJmg117ETYZc3UxvUxpsWfSX6Tp8+afr+tlu+rnhGu5qByiFN1sEB
brHVnynq5eXIUCo3X6mImuzWz2ATkf0UlP0Q8tz1Xoa75sN/K+Z4naSl+LSqjYC/E72kjB/VFBBZ
LznOchDm+ZrbPEDfqHTqr1Q95lQH824RFfZch68UEiNVEfejspZt67HXtJJlVNO6CdrAG7TTRzs7
pDz24gL2K48BKPDNEOWdowWEnpc7uCVotkGxQuWaGR6LNqcjgwPeVSex/xKsIw3BLqyQIoHhCAJY
tF2b9U3jOGdRIxmUASTenHwXHwxPf9p+Ky4K5b3ss0hG6Wo/M3j072fxyhBn/ZhqwCtlNOHa6G8f
d3YmzOFzJxDtFEhyo6XiikZFKZS8kdBxgJZ9PbBCAw3biZeCL1v6PEKypQvbL4b/6/Zccod2hskM
TZ6KYl5KYMZ2UjxABmDbz6XVeah+1QUv/9ctq3Qaz7AYA6nGdc1JDAMpoYu5r7z2s+IMe8qIpfvV
m7wnP1dvCjvUXbq24OZ7dbq8QxvonAKh4/VpVqaZXNWmVbmGamz+nElpKJE/VhqlIKBCwDfQRnfF
7xPbhjSgTB/rZy5eEUMmCnLj+qjiaqqKdKl4tkIJkXTwFSEiY5lbpBiMTx2RoMHWPkSS6qHhiES1
o0evt+2DN3GQZANzO+3BvXL4oMcY+jiP0XYkRyp29lIEbdTa3m2U96Q3u6MtsMSj3R01LlcdZ9uQ
TeCrSGqQ008eZHuTaQ1SNbSiN6PfN+beIJ8N+e026FVgheXCYyw8Fs0iILi93NVFs0xx3qeon9e+
SN23FHQt45b5NkmcBkzRt8G4vv8cjQltk15KzTQC2vS1Tt0lcWg3Repubv4r6R1tF38SXe44S4fO
bOjeQsAFLZBsbj5t5ipTE2ztQv2dZt/HP86/qCBRRk4Z/hf/c6VDMZMSAq4aTKPassDq1IORu1JR
CUyDNwqcGjAOEI2ha4eJb2R91BQJ4tFur6gncygftD+vrcJAziGYG7/Rb6C5hX9w6ypzun4/F2+Z
LGDd5+zXCww6zLMjJN/UyOwRFbqa8i3dBmeI7lUUFyNH9qdXKDoYvNKDwBUkYKg2uATaIslalwzz
1Urj3rKPdT4FmvXrtjVzTg0dpdGosMXmAcsIsyiNXeIZuwDxhjxO072ZGOlBsooV3MtNI9g4vPXX
QEtqAwWV5WzEGUOEGAXtNdgw4ie0uLQiiQru90GIiNoMeB541Mv5MvNaQ5oAdfj5Ot1FbR+O5PH2
ZIkQmNtAp+O21lQdeo5AfDpKjhmLEu/XlwAsOpjn/xkEmya00HEs5yUGMR+sMN+1LvpQjzlULHNP
zKV/nTSiaJQ8GMuCBhCWjKeKs8jqsCaoNej2CJgPOlTQJeg5qAdE0CfQI/i2J4rB+GP8W2IZbGKw
h8uF6ruoMYtihLs+WE9mQHNUmlO8yV7uSZ7oNsq7KugIVqig8zsaExf1+RZpQw60yHS1Q3UEO9S7
lBi9Mvbf5gDeDo1JkEGFjKyw249uH+Y01FHmAO4mG7IVVw02EIPR1ISCU5ZZ8jqG004Ns5PqFgcQ
vwg2GG8vg2wV9yJ6vF812yytbHd1MsNhlLmn9196vfPHRhD7Xac6qc3gBkL7eWTw9jEeY5rWpTZL
DEn9ZIJecd++qV7hRV74KH9NXT2cEeBCTQxN86hWEa4mz/ueozMefhpmKOPIQF8C3D5x38Ob+Kn8
nLvpXgpREYroBnKvovsmb2bBYIZsA2Xq1VjXMnZlpmmoZ3MVVEvNPTlNm+mYppAyjf561lzAlYa6
cxWe/+riZfQyysHjlTahvmc1vkeP5JGyk9SP2s5At/uP2w6NF629F5+DL9oAgQh7Js8WyrkLBYDZ
vttT66S0IZs/hKboxs5bOBxkGJ2MEBQqcJebfp0nZUt1UHrMbhTOh9mHCDFUzy2v9Zrd9vt98++F
fJa8CaX6CJhRBVEHW2yN5bLsPgLlxhRMHjh7femkPdpu7/X7+iEOctF88vb7OR5zQmhoh1HzFKMk
YXmiXeZbSCXuYvgWXNMF+513HFFpBh39nAi42Sk19ESFgDiCqCVewqLP9k0vum1xDeQcgw120fIA
wStgUIssDzhcqW4mbrCWgLGKPxgLCmXYXmAEZaKdxpK0EswIuDfMdxKEtpVKcEm4LieH40L3K446
NCXT1MalBc7dWElyhC5b+xNlOEBb23MrOaB37L2/V2je1T/M1Lu9xbjjOkNlJrCe6iYFOyeiXlRS
pWl3ADuZ879BMIGPAXVcuQbVsdsleISR5dOUpt9uQ/Bu/JSumYYJUBq5Zk/rwBS+UL6S2aX5jCIg
34xfUePIjz/TFzTKIw+V3SMc0nJH+SXA5lzv0EFqoy9D0cBPwS5cYSdkkxU0wuJNeICCKhixd5C0
IXv1NAebP70SJ/ELV1EdYTzGc/xIdGBzKQrlu6erexbsl3W+FmWMBlmj+k3G0Yujp2gSvf5wQcCK
pak0DsML+CUISfO4iXDnhwDefjI/mZLfiKrZedlDkEfT0BgJUxqSXGK0pW7HRMMcznhffk8fbs/m
0+JDls8XXVepk2NPMdgJFAJ0EJ3gP5dYI4T+VKtP0FU8t04/xOHUloEFdWhrVaCKQ8YANw5MZSYw
FN48nuMysQGpiJXZBXA36SXXCaoiX1R7CW9bIx8EDVsg2oUUGnsry4smrk09pU2P664s21BfTJeU
IncogmEe4hd17eoyyRpXHw7d2jvEAu+jLGJx4qJAc4XyvuAYYQdTZos92wUGY0P0LFWJv82RpxuF
IGbk+UCknpAIpfqzVzczVKo0vWFjYSxyaM3PhagahhdboOAXH8bJAa0rZpcigzbKW4+zY53WeyUv
HpPaCtWx9exeDm4vP/fygus4AmAkYhBtM87WnGhIvIFfoPcV6CBmgeSO33SIh6QPozM/CdB48cs5
GhNPrCXyTIUKt0vjF+Ka7zGTftoOlpM5IFna3cbj2cMHHOz7cufKLaLSmA5OtcM6RZTrL6ngnOd6
Ijxu4d6JBn0d63WJMXd93imZSUOkFCrACySWC2d4HUIxKTbPEUEzEAkteDwFJfWXUGVVgqiOcv5k
+3jXUAHgsN0XB2Fsy7Nv3O4QQ4O+w4CXvcRpUvpM2NrUJsbS66H2m3wCUTue7uJHyIZ4qSe66nGD
mXNIupJnBxPSKJKZ1YDsvsZv3xcojqG3xvBQo7UGNJoRt8bxLf9slMwx1eCGDf1CQFr3tJunDW0f
ehSh7tIkgXCAojll4iZcM3W7pwPsffNneve3+DfEjP0aHEp4o9zpguQO11jOhsfYZZrOlrqklNNj
jyDjIQ3zPRSBgkzwGs9bOQMveQhmkCAHaxNjLKMU2UPVwbOnr1aHeAYc+5/V5z5A2ZkR6IfKz70i
FNY/Es7wLmAZgxmxG9NcA6wWIinvGqH2JD0oXo0EjAzvAj53d7ujW1EONqp33geLT5d28mUv+oGi
iv1tV8NZ34vfw1hTjHIFs7Pxeww8oA4P0iyaZ3pCMlGIgXs09A9xM6IPppc7pKhnzR4p/QNNvYDi
wWnvQaMSEm+9s/zbY+FFxxdYdPLPdqORTU3arMDSnuRDhwexLOjxGp24yh1l4jQwn90JksuItQTT
yHuNOINWWJeNikazKwpAF0f7YTlCevMR9VHe5hpB+UlMCs3zAhd4TGBiGas1SgYoQ7Qn7UC9gOUp
YfQQu+V/kbzjnEcXYEwkOZWpDZUmgOXybim+9tl3KxXdnq4ZucBWRAmkkGJ/l4lmQJRJnQsIjiE6
+UwXz0B2MILaoFN+1UMpHO6LUJQm4MQraL9DtIL4Abl9NkBWp0afJhnUAsmQ+fVQ7HukYCcpPapN
/HzbNHkzeA7FxMRpncTmrL2zGMxemiHlWWYumAYFO4C3m3HAGu+FZcoVj0FjRqTOaft/Y27etrZf
JzJ/uz0SruM8x2Asj4AivFZtDGWLvQ79KT481hfLK373tVNBUw1rFcbeJoClW5d1I2Ddpyl5tOtf
cY8OtdlDABOPIVPwNy+cGtphcRBFXgrnkmuc4zALlaUrmVrjHWc4UmXlxUPZwEE9rYHik12M/+6g
6ixMqHIN5Gx8zHG0qUnbWStWDloGT3pQ+llg+3qofNceJh/OcpeEg2BKuT7rfKz0N525y3ou9BLd
RugC8rWDdaBqDSBcMcPlQPXE112nuwLbEa0ic9q08SwXSAPSVWz2ys/GWwK46SClrysQZXkZg2Y3
esmO7Oxv+q//EZwJZeRmk7WeknwMQXraHrKjcSj9JAB7qebQ8uDcNR6QxPAQ1QjlAPnLa9IHV3Az
6iyTsjLLaCXNgF1MYbI9S/nOml4F4+NufvsDg9mYVhPrcrK9mxCKrOm8Il34qJ7QcflCvBqnkFAT
gx7e17vyA5Lx2TmkfcsVEqZYT2knY68s+9Qvw3804KigY2GAHNZpQuFhLxous1PjBk1foIhFgekT
OWxeE6RPtLgHtNSr816PJZbE5UFCqh78mrjH4CWYMV8JXR6btACy9/+WEoLKqJ/iAcsI5DsUJHuS
oMqGd0tDMgrs91QHW8ED1uUWJam2ZNmKKlr5kO6aTyBuR2jYH40gOaiCwPv/wIJWGwRp8HzFPkJY
Y6uPm4rFhAzUO/Vm6ykHKaTuTpTP5m0HFAj8B4pZO2vqdKVbAGVisdrqs7Z8SkVievzF+sBgpm5Z
OogETMBotiBbHopKcKSLvs94z2FVsdlifL+MPiX9syx6R+e65/NJYqwNfSoEUrz/39qGR2WHnNCp
eKUPpfLOOImiIdF4GPfYGGqS9hHgtvU0rEf5j9t0Ed+hlBE99XgBBrECsx5xMmkdTjkEkcubNKYg
Q78zkPUXOEHqcViPdI7CrIpcdUSpS6DgGWY/PtFJU0snP6YvVB3SSgIBHi9eOMdjFikmW1SsOfA6
rzvieuNmXrTPggV3uJ+bC6mYu+T7vBOldrlrdTaXzFqZk9QQNQOqLcU+ab4qQoVIvjc4g2DubVa9
kkqjA6NyR5Q5dAzoeODKXeHliRcWnE8i/ftZIKJnnRzndDidpwTlrtpPx/wO1NAv2532rfFnbwUZ
q9Pcm5kjJubl+qKPgbL8SZM2FEUHsQo3no9KdCcp4TbVArOkVsBaJS24gtWreMBgbX+qi7IvaBal
yoM4TR20lTq99UwUUeGKCIgxf5R8VUUzAGgmtCERB7KSekTbXmRhhSHnYo8mCpSu0wrD6071da0M
FCvBX4Cu8kA1Co1HylGeQRtFVP7PK3a4wGIMJG1XJR9n3DkGL3vZvNI3HeLmd1R/qfHHI/GSQ4zC
A+Kg1tUTRTmczXYOznayx2M2o3QLAy2Mn2XzNIqEvTlrdvF9Jm6zIfzeLQO+X2l/JVCv2lBOD36B
VaRwwzH0CxzqOs92mZwmld3PFEdN3Bos5GbkWLEgYhGBMCd7LlmV3dFDa+qeUnJXKo+Wurvtc0Xr
wRwkSWto6ftdejB+DBFxIbci2K4cf3QxU8wuKselRMMGBkET1souD+eAvrWLzFo0EObsmOqotzMa
sDfy45Q9KcLcG51sxu1cjIM5JqJUbtaCblEtBHntT1oIkfygDDYEqk2ozxHtFN7t+QKQOTTItNnR
RnlCaZlC7xYPGu6x+W7b2f5PPSyeaXqqtxyzESwYL3mEp0AItCE2N5SrSn+5s8xYo048mervBBVC
Bkl+TXERDsb0O97agyp3QVbWfp1Koa40nmFnx3KL/dL6F69gVFAP5RiahlpetjBrlO3Rligfn70o
jmIcRuut0Z5IJkqYca3nDIfZaXJvo6AtB1uZDK2qavmpxIIKW+5WPgNg9tkaYSA97eArzF8JBFpR
SuqQWsRVzgs0LuaL2WwdKnVGVMDTc2RDNqAPpRMtIpvuxQ01Qixmx9lWBS7pEnO2QumWasFWu3pf
48YvvhuLZo/Ze3WVdxt6zRHu9qqTLI+kmx2jfLntCnkZbxOl6CDbQEk6ygkYnz4sCm5tNG1EG6C2
gAagsS+5xrc+mL0Sr16duzqFmxyFiTKe+Z0jM+aXK3R0KZaNvtNM3uIND9F+cutjdcp2qJL1hFEi
ffVkvdk5ImOPMHPVaFSMlRQ2nrB3qnyMs8eaeNPwV5Xd1dnnenu9Pb+Et4rnmIxxNno6ZS295EEL
7mDvmq/2vvGK/eIpx96tQ9OnDk77NeC5BimW2pleY7cO0LHl3f4hwoVmLLdCfXoFcjDQkAfl24on
Dbz7BVSpWXPkn+2+9Jr7v1VWhT6ddxieTwFjyNDEXsvMBnL+Kv9Wj503+3hvuG8yQM8efZsqToqf
PZXBf7FhRVbGHChNNUqSRGOv2c3f4h0qnjwQ5GDMX2liIg3iT8Lx8g7N8/EyseZgkbauqGFr4exv
nnlH5f/GIHrYkPnFv32+vbKC6WVJ3zQzl4hFoz8tnPZt2O1oEQNN996G4bq+s2G9N6KeRX8x9E4k
i3LqVkc10I+pj5fxoDpt95IwYKa2eGOjqoxTGpXcXkAKTAuACoeUnYMyA2ec77Lt6faguPeC80Ex
TihF91RZDVgrWpexefveSVuX2mf63fRVvDj6sbvdk+DtgLu/fxtc4BrYO91SLmVR0B0p90diHRPp
cRYVeXPDmvPxMe4nHuOl25Cih5PVkPdzWpQGR0G+39zIqVGnP/4Qmj/dUbcWj3E0g56soDkD5ICN
3j3m/rSTkUpOAs3D9e4rzazqs2P5kS+sNaB2cQua8TTguVFA8gDoxkZxHJ5APB3Sonca9Jq6J3F9
HC/BhsOT9gMgKQ9uTGaoCL2tfO1xRA94jch3mZegCjrfR87felTCqeUfYB94zPisMu6kYgZedWz2
cxjtG798GUJxVznfp3wAMV7TVi0Uk9GBEYThIwTi070WECjc3t4B/4d5fuAwrjLLF3OZZGy/zotC
9We6a8Pii3Q/IvagheTxg6hagb/n/gPIFsrFa0w79wGoVA/S5lntXhK2xdBVuLbCDwzmOj5q2jYV
HSZPC8F0jfO2fUNB3i4NIZmzgq+58qvQ9LA7RBJeglWzGbcpEWiyGtSZyej/KQ9/3zrBl7gTrBp/
m30MkHGa02KTtW6BM+OZPXFz9EQvzoSHk+40CO+4hH+cfqAxUVsR5ZJmppjOzpNnvJvS+CHeTUFd
OBEKM9CzUoaNv37VwRyLLmnUMKze9v9I+7LluHFl2y9iBEeQfCWrWINKsyzJfmHYLZvzPOPrz4L6
nBYLwi3cVsfe4ZeO0KoEkolEInOt61geXWQ/hIul5pA05swqwxiWpkH4zFqZRi/3psoLven2/+M2
LE5ePkzn4guNpqov2c2maz33lm7coAxYdt5tCv190umrR+8HJBdicFvLIpMRpxftXwYkfiOyrYdv
lMhYvN4vFpe+Ei7EmGac4HSHbekhecgeyLN+LJ9ipGftr/meYEXV2PuJ92sUjKvA+WLxZBW8XS72
ZPmwdJRRnE/xoxk/zF+ZU1idDnj2Q5xYJUyhS/PKWrCUljdtZzQutX8/Eqc/w/f3RXcTb8nD5W9T
GN8cjIGyRknt0xB6205pqUTAHNok6MfhGxgbPXtRJSHgc6TBdJYLFgsMvLP+aS7SQJy9bYoWjcAs
0mjg6WDNDar8fPicCJ7jcJFmSBdr0kvgjAHuiApefrzim+KPfnOYHuP9cILu+lVzpav+5WUUDBue
A3NBp7QVAxaiobonUdBoS9ANzU2pk61D6ytrtryqGXzLqD1Tx+hJXWxR4N2OQ7ypu2E72OnRtdLC
I27yQh36E03N/1pqzjj/gVwwUklk9YRgZdwsqOmpwPDyKOu8+5xuoAWaqXCpUOAC5TznwIaWOHit
xiLo1RQgCnvZ8FClV8kM+qwIiZX7GoN9yqF/XV58kXOtYbnzEzNnSUsq1lhZpIdldLyxZdTmCLVO
tc+d4cHI0+/1INMiEFxwYC7mS8FbiPEUx+SdbTKasdLQpMbqSMu2A+lafrUExrbeydKQzynCORTn
XvNAnMFxAaVHrbfEIBJUb5TqWGeP4H3wLi+noN8KhBQqXk0ZWzyYJrlIm4PqNKpbNGpPR+MVmoes
wtNeOaflFXxZjsfk+8iNTL5P+AWtUbnwqnZ6CuVtoLZ/La2XPdAE9DNo9sqDeNODssWr4k36kDyx
ZBn0VfKGqM+H55nZ/KuLlmigksX9yq8oXnLZZQBlrWRj4k6nnqgf+f1OVtP6HH1ZyxwmgDC7AJI5
fkrRKeOl1yJ8lEu6p+EuMzsvsmRf5efs6xyEW9iF2v1YE4wyvfeQHNOgvqI3M2gr2EY2sjuHaBVX
JvGPm9AYThulgkmKCeE1S/XmWJa2ioL8GoL73nN3HpeuZ6Gseqr13KvMY2EoQV+0B8mXIDOGO7a6
pVQsQoE0+e4ta+9trrOdthu3mOPe5kd5DVdwQ8RmYerMYPN2kFLlMjh85JMLzVRU3W57XHGGXbwx
HpL3IWfodgRKcNlCUVxZw3HZm1apsdtUiCugc/RQ3N8OmflqGf3b0qn6DnL16d1lQKHHE8MBDYRB
MFnNHRGKOTYLIxzHu/QPFz0ZS2X4o77IjmMWes+TRSyjC0lrSA2i1s8PlWq61nSGBbvYs1AOzqwJ
UzMp8uBpg2LpznpLZP2UQsNWiJxTFiTvkpZF6KwLautan6+SUEJ9JwzMa6s4d1SLyGzqOGPuOG3Z
RaYk1/BJ37ppNmyij9aBPe9kX7TYJ1emcedcPeXoJhhhGmsJ66xNnASs623Z9L6j+VPol9ey1RR0
m59vIHfgLZGtNQ3ItHzjlpmaHJNrF92SeEj01L37dNkpBbVuhgY9Txt0O6Aj5k680jJKO+pgYbNd
fDYyED3YAZvwgmKpWnto0EAjSrHJcPjd0bfL4MIYs8LmwnNljDRVKnzx+GmBpbz2zizzGwkEH5Oz
NHKIWwJC3Tk7Vloooj0+iMRXg3I7/k422ndQIV82S0AxcramJvdBmMnQ1+gnY7UuKGvvTB/zu9dM
gwqXYZ8+9yjj48lGhio87D5Wk6e1aXNTD0FxyD6RcWP6SF6+OYcEykMYr4lRRLxspHhhMeEIdghk
S3x1CJwNmh2xvTMNqAF0Xjo+XQYQfvKgYiAYZsP4NVjuz++E1aB1iVUjXrJhlsbTNmwVLfX9JUTD
+Q02u3vzKwfsGpTbOjz9jXSy8Khe5u5Nr4FLFYMmByO2cs+tykWyiKLIuUbjo9pMp6IvgRaaywup
u7eZKFdEkTWjiI66NQwXxWiXOe3EJhWarjjllRKQtg5MMzmEs5L6wxAW3uW9Y0GDP4Nw3VWJZerv
J/r51pVuDglp9lKauY2X5raxcZvuURsnExLV6SlVlENL0/vLoKLcaA3KRROXRJSWrOXGcouXtE33
iUZKL9GiNzvvni9jCaqxGngB/rGQjytQSSNWz7RFmz8QeNpaYHFUJy8McK4zWp0kMFNpBzgz4MKq
8mFlIubglmxVx/CHTn29/BnrGCC1O39yg67KwYlhSDZS7KC4RmJYiIB5lMvJdJqNKDzjISucUEUj
/WmKTtDJkeQsMhQuFbMjGsVdhfKSbUdXXb38bNX6qc+UP5c3TQbDHXUoQ3ShNcCYylVTcCTXNyM0
rjxNkWnbib+3j1XjPDFK2Es2e9VM0gOJfqfE2IbgBo6H0G9m2WOj8FsDszKyShtsT3zXejlmqklZ
IE7q0DPj7K4vF5/UdACZftV6TUi8qqq/X15KoYUrULbUq3pdmaQaJS1AtTr9oUyg0tJwURyjwwDt
w9mY95fhhHkYinT/GMn5YYXltLIQWcr/nm3v5KIEM3+YS9omgWwUgP25T1/aCo5zyLDuoT3AtLr1
XvuTq89tDr3uMr8jpVSOXJSu4wqM3QOzLypH3BFAQ1WxTfYOl5+yG5agRLsGV24D5GdgzZcVbsT7
9oHGnQSVmWpmnAMtCx3do5Vq+rhHqEd1jqrd1FXmdpmHVpaZiJfzA5XlEitvad0xpyXTfaa3A4QC
ul3UeOGTtY1Mz9ywG2XrQx5AeZtk+bsoSVkvLuemyClwE6IAnmY8A2jeOMoQhLneGoLzzFHLSGSz
XM+8n9CgQvdl7+W/4j9ghmZvV2/LveOr0p50cXK0chveQ8NunooJsOOrs9NO+W30bXRRLKI+a0OK
HuPjrHiVLJtmzvj5u/jYSC6Cdu5SWlWEfCUBBfXBxPSRhlvC23gsDhjl2hHZwSBzHC6QapG5gNCU
4Wn1KXLq/Twsf+UxSLnjbHc5xEhchc82QwuUWeoAKJQhnvXGAPVIYrnbyyDCEwhCfbhnoTMd9Fzn
H4LhKEYzdyzfW7IgdJPj0HU7G4nDZRjxsn3AcElsZlJ3sVmiUNf3+fys2GRjl78gRCPBkZnDxS5j
nklSODCn0n8sw/KzX1p/WqLny9aId+bDGi5mNQluGig145lNa7ZggDhBYvVwGUIYFkHaY1pghLVB
R3S+L4syYxaLTSsmWWZ7pIweKo08NGn0sCAoevUiu+QLbVoBcoEpi8CJhE8Jdby0AGXQj1rWrSN0
gRUA+++rkJulxFnenwxrtzyVFdg5LFDrV+49vvevfDk6KJY0HWUtkCCfQ2kGeO5ylgrr2n2W/zKI
jD1FeESuALhYFxftHGH2EIXBv6atvtWuWCMePaoBC3XyZ13x3nzYwwW5qHPadC4A507aISvDXVMM
X0mfVhZxca2iJG8NCojOTDN/zpzfcVH+mBo8HasGerhcp/pz2cOFn+oHIh/eaNEntJiAWND8aoy1
n25nvFhzIws9Mhwu9IxTDPXrBDiJAQJA49AqLZQ3nv6bMVzcqcIQ44ZshMnRUM4n+f3Sjd/DYXi+
DMMc99Npt1ozLvBkKcScaxZ48EDjQ01kmyg/imL0XNptLiPJVo255OprHVyKy+sCJOr8jEBUENqZ
15FoexlF7NguWN2g3wA2Fm7ZGuI4SsYasukAutKRHJc+/sqJgBj6fxDcksWdM801axSo2H1RjZ5d
ezlqTfpy2RLxznzAcOultebY5yMssTvMimC4UaV4ZnYOdmwFl5HEO/OBxP77ameaosnyjPUJFUV3
nS/GN91u/nIURxIQZDDM4BUMGKhst7RgUFRukuitC12/X6r/aAsXRyelJk46Qyx8Mad7XNquVXe8
Daf2K+eBgakMPEEYOigMz21pOiWsyggwqWY1ntsS1aupLhl9Yr/107e5AuEcjVq6oXTMA0yny8AS
p0F8GGq0xKL3Su4kWzUt/S94wgqR8zmM2zaTAi5sv82cvZLHhywKr2gme3gTesIKhnM4o+ysjLA2
vyH/Q60BogWhB7abzWVjhB8QSNYdV3Mgic5TJJRdWahK0uP+ril+7uKqkKjQ4NvNoSwiCIPOCok7
EGwtQdunAW9ws26Drg88WeqSoCP2hQ9jOIej3QS1Ihs7M6b0gEexPfiRriZlWDxTbTbgd/vCQx66
hv5ZPM73chdcoyqTq1douw3L8lcHYS2XdJLvSFz0QKTWQSkJZii+p6QulhCiEnAFRrvH+JWib6aC
8WrraKE6YH/vZZQh4r36AOT2ym3NDoJsOIZStfjm5G7vOYlMxEqGwW3WjBSSxhYwchB3pJ6a1oaP
Onsp0d8VvqKB4f+fxeM2abImVQtbZKVjYGDxKjT760/tdgHZinLQqcQFxd/TBxqzehW/9cIoko4N
FpAs99q2P/ZOERTEOS5uI6uFiSPEBxYXIdQqpn/zgEC5Xj/q4AMvwF240Z/M2+4EQiCICLmbans5
YIgLDqv15E6ovEjx/wHOaMdeeXKO7S06WW2P7iIQyUwbiIB7yW0oW1ehrUhVXBvldhSgOdQoSdtl
eu/ijvNjEqHjoa0e03SUXDFkMCzCrLbPnKtYrVmr82Lo1xCVfOoG68ZBufvyIgq9BDJnjHULk9x8
rc9oa3NuMwSOsM62JopgXTQchm7e4cVC4iVCi1ZQnPvnRp2ZJWusTrv0oeiSwgMR70ZpbAnNqbAT
zFkBcZ5f1XE34n0Ft78d69mA+N2uxBMIoy7oJOUnYehYQTGbV7vUjpBrcRxA5WWlesWsqx4od79y
zKOU/s5TBjUrzh70GDQpdbBH3UQOtpm1nkP+6GP6r+c94dArGM4W1V2g0pOyM6RuNpU1PRgjFCiK
VrJkQo9bwXDfD3iQQstWBjxndv1jpYF61O6ftCH7Bj5fCZTA40DsAAoYV0UlyXpvNFjtjkNLJe8Z
aVg0OJvJ0G9Q5Ahsqmz/9Td0BsNdnbNSndqJ3TAciq44a5qOkNu4owZkGIgjMUngcJoG+hTGcAo+
bF4TTpntISpYYqEqxog+PPVaLfN/HxPOMLjQY2D6LQopnHqI8puwxRQ/kpikMl7rqN5cXjrRt3qG
xVU2EseIEZZgj1FWx2Sp0UVTtcemi16TsHx0MhcVw47Ym8ECU1A/lO22ooUkqxG6CbiXHR2POeon
dRC9ayaqmyMcP5r3/fibWKellN2nBW6PHO8DhPu6rDhFsJjg9hktN7Q+kjraGfkuGWStxWx3uGvI
GRD3fZHajhZiYffwGOg107hrumZf6ePJaPLrpJ8lWY148d471h2T6VecR0AbN4NELWYk06YaeSjf
vOLI9I1OVncXOj461dAZ/47DOSVYfZwxDyd8y20P8vJrcO1LfFFoCQQ/mTQWeKX5C0i1jGnfT3CD
tNImb9GH09z0Jy0zvlBpxavaBxCX02a2UtmoFbCbjnusFudnFyaSs1a4WisILqU1Y3AgjDNWq9Ky
QOuaB1AwHy5/urLl4o5zV6nA58S+mlQjV61T3yljv2vi4Ssf58oSZukqhndTkg1uDf/K6mgb02m3
9Nupl1yfhMtlEzwrYpQeUxHcckWNo1tTheWaNd3rG1DuzjKKCuFyrSC45WrRCzKVC+yghbLNa+XN
UMddaThf2ZUVDLdci147JkHBC92H0xtJ3OvIBKOxqtVfOYdWOMzc1baUOipDjckcrLBvLDrfqVGz
+YKDrSC4yJI2zVCXDUxJXPt73tIBSsbZbTyNwWUc2eZzkSUMFaK0BnBADrFNs2hPm6/EyJUl3CEX
TXSmPYqpvhkrv1NDvUnCOfWGPnm9bInMx7hEJLYxktxP2BR1tJ/mxS2RKPb+gm/zP+Hwb4Y5SqpF
QbBiUOC7SWpC/D6ODtUQ/byMI9wZl9iEmBjS/VS2g64bXqRyyh4Nx84Ly8bemEr/hfcBBNoPFO7L
HHrXVcYYKJqzeGUYhJqGEtf2simiygnyNjxFQTfSQomLCzEGnKseHQNrFv4gu78F3pb2Vov9aYOB
HBBmyI4ZUb3hDJIzzNSjSsecDK6QO6ZlzbrXM3+MoQmGC3kgHd9mf45PPHTsEjQlmYgqX8u3Oy02
FcWGhY9d42do9I62rj+jgwrDjhnY96WNDuy7uYTIGVg05eSmHRC12/AetTXGh18+jnfgzkVzeYsK
2FFbPEY65B5kqyvCNqBkBcJViOJY/KVsGDRrNLsQ3XZTcYTW71WTu7s5VwJkdLfRaGyGoXu87EMs
4PHmGhC8IJBSQPbPF9/MuEBqN8QNptpyL2vQro93R3pr9TKJUKHnMEFoDFPjooF/zqP7qOABw+0U
1uc6gAOj87R9seu96hTv46P0MVUUttZo3FlSt6VbRHHUoC6mot/b3ldH7Sra9p7yozkwza4k82W9
wsLvcQ3KnS5dl6t6rMPE8FrdmTsjYLJrzqlxvX7LCDZB13N592RWcsfMFC5RYmgAHI03Nyy9iaSe
Vvy6DCLq/YFW6cfOcUcNDn+F2gyFFWgHzK1m++KezU7NDw3Y6A2fZt6yn79LYFmXCO+aJgLbe2s0
8ijOYbJBn+oqxBaau/6QPyaQWzOgoKBsZPsmOhIwG8so4jESZ/FARUJr06rTxi/JNtFOai45QsUL
uALgnDFsTbynlgCYfC0wMdAcbto9+7eHfsC0YSTgw5Vs/URf9toqzhnVhJhK7IC7ZAlvoujYVbd6
e5pkV1BRhzAuoB+Lx7lgvEzu2BMGA8LG9DVC+7+OIY73xr5dBf4eWYQW+vwKkPNGe3Djvp4A2E3f
Qsi8d/0hHmW+J4rEa6u4rAcPrNEYagDJD9MxuWHygvOVc+xQ+AP1q215GqYFx2v9RUmlIwfC+sUK
nLAPY5UHo4U9i/Mo+9vx3Rd2wjKCve6u3slqjQIyKsyEf6wm4e6NtqK1TmXDUHDbPoV+F3l/Czja
+ziwt81fwya/Kfz0FxsHYjazds1+l+86WYGV5SqfvvbVD+FymbxS7VIz2Lb+cV/rgL7kUJ65TR8w
zr1399VXLuaM3ow9DEKsiJ8iqVpQ0liQFPanDj3S4+8ifci6WRKehWce3neYbKSJUiGfoFFbH/va
RuZCriENWB/q9/SFsFku8MGA8kMSMkXfPNj1mNycqzuEL04WOTXj2AJVK8k3zXPVedY+ue+vwkDF
WO/ttIFwyO38LZEO5Yi+SQtjxIjVmglyIc5juzjuDGOBwE7f71ootM2lb5VfaOqFkNkHCOeqKVHD
qSuZis/wajrPuJT4C+bO0+oFbQVfqBCssThvjMCPkGg6sOz2OrVuI/Jmm5ILj+jUWUNwiabdTJZe
VoBY1PQwGOa3tJGVxVns5b+pNQR3gobzmLQLU1ckeE3ziFa7B22y8hT0jmYzoGdBMa6g3SbzQpll
3HEH/e68zdQIKfSjg38qj2KQkTGeoWEBWh735in/IeM9FT3cnXkHd9wVZjbQnLmgeb/4y7bYZ/dV
47VX7IhVK6+/0b3llyN7uJOZyp1+c6sqZjRD3zEhbZBPEG8LXYmfiI4iKOUQsPGh8dDmW9pCdTKh
gYaZgKgIvSh8LjrN05Uj1Pxo9GBlX6jB4O4BBzCJoX0SA9XIMhgxI8drM9PT6tyn8ZskSIkiPWyx
bRReMR/FU2QVtHDTWMGb0HActkZQB6Dr8ckby+7MX1K/EOyQrmPsH+2uOhOL475kurhFnGvvWSRZ
PCf3LDyTQxHRt+6XygNpTgVVkl42UCTiOjiD5b5ulRaNit5AlkCoz+5ttDf27g0b6B33oD1Fd115
s/37it7K+p9EnwJaYkHvwGocBuFNXixl6JbEZPRIEOD6OeqgtM5f3B8T7ugG8d2NeZPcKk//flvB
lovuWIjpEOgFcQvt9pVR0gI3yQ43BAdUSIVPbxipXH+vHGRCBoIDx2CCkw5e4kz10/MlRrgwvm4h
W8DjNYGQzvxi6S+XDRJBYHKCoIiDQX00Ep5nYT16sZPS7BuMUYV+kdyk489CNrEow+DCh4NZJtvp
gNGRcb8omEy2528qnSTJlQyGS5nnWW81tCc1qBPdzvZTXm6rWJIxiyDQ7c/GLzXou/ETdMNiOOGi
qY1Pw9sRk8eWcRxsiYsJPmUDVREIiYBzHnkAl2U0I2Rw88pofIUgEjavtkzMVHSBh0ygoRoohGAW
kC839c4CMo9hYj6cKduEemhHgo45SAWUY4TBdLlIkyBjAyKUwiwdJsHbzr1scvRxaJcFXjYgNOkP
i5V6rfV9HPeXvVl0TzsD4lxNgQKyqrQAsh8nUL329fv1E62EBq4WOdh13U0ri4JCp1gZx/ldpkFr
ZFhmZtwpG0A/YZzQDuBftkzgFSbYiCwEeVdlxdDzFSRz1CRKSBu/Xdq/UEBDBSSPNpcxBIbAqdHl
ieKcaeqf3nKWfEl7EHD783I3RX9UeEiYyTovBa5g4qDCbQQPhexbOjdkUvLORXKPK8nUbB139OKY
7psc/AuZrNDINptLDM+guOttOJC0UBZAofd7k8zHEjTE0KxS4sbLykGyeKINWtn1Tri6us5CnZqo
UQew2TIDqHDum2UILu+PZOl07mpgjTGeQhIHjlYtXhg9agP1Iqhgx4cv4DBBQbBi25hjZKauTFFb
0jhKC1NapfeK/i8LXatG/8scf1/GEX2tmJL8AGIOuQbSpiIZQwLij9jrMEtoblkGnflVCvkrPaiP
cupS5l6cT4CyFOK9oDmwmYXnkFqc5UtZQVE3UY1d01TbQV2ucIEePE21YjTTQ4G+tJR/X39mGlSW
jrdx0Cvw2W3UK3qmlGD2GvUeqYKht35vYsTb0fJbxWm/QMdkaVAMRTrtGGgI5jawRJEzaUqQjuT0
xiR3ffeL0tfLe8e+HX4d1xDc1rmzW6sx41JpSNh5ZmfuSen+dHLzFc1qB3PMJr+Yegyk6o3s1VF0
fp2Zx8XCqk+itp0Zp0oWLD4oQB5yENBmGF9G+WamqNzImD8FkfEMkTtWrFixen0B4jJa277Odlnp
3uixrFwjiCFnMFxsHPqpT/sJMCP55VYv9bi5vGniv48XQczGEdaFee78FK194QwBeN8s0595n/tq
nkgebAUxFyZ8QHAxKncwgtCzldK7U5rsdOhIg+UtURtvKSQuKLTGxJwa8mATF0dutTqLjK3CKFJ0
tQ+qmdyhrpZ7l1dMuPErDO4IIdq4UMr4l6b0UI3foRu7yWxZKUECwhO2Leg2jkiGyUuDfJv7vV4+
De7+sh2Co8PSPuxwuG1R67yK7Bh2ZOHLUu3SUTsUSrsZw7fLOJI94cMrVNBQ40lhSj1jHtaZfg6a
ukj2RIbBXTqh26BNBhMMVuL4Gx5PNnmeSZZLtiPsJ6wOprlvCrNtYMZYPCG2ef300IdS/Q72uX2K
oatNYb9ihYIBh7DUMxgy9/PvslXfyqq4azqM7av02HbhpmuGXWWG11n07fI2id5qzvyBC6H1UpnL
zMot4ysG3f3Obx6W373mk81QefEDm/+uMVHm0S+85Z0Bc5HUNK0Jr1PM5sQMeoyszYXtjWG5vWyg
MAyZJgg835t/+WfYvmrVcVCwgUOu7SY67lrT8nMz3luz69t5JnFJsb98wHE7meT1nOZM2beFRorX
6Ebm2VVz2+v2VxKJlV3cvg1TVCc5k/OC3i+apl8c5znMVE9JZJNLoqI+NurDJG6j8FwJoyKUyAxq
brOyegvTbItR1m1V5Jtu6oO4qvZqijKL4WJki2wKtXi4vImyVeUCfJ7mlY0ucbQXjcdkqj0j+l0V
/z7XPTOTC/CzPYfaxKbebQdSJPp3a+43fZN6zRdKB2sgnmNodKzI1Ji8V1Y+T8kprnfR1yAc6MUb
mJjT+bzdDdEHXjO6q65806OAOmQTUlNyEf1/OMYHCufrtKypRtiEeLdlZEks9dK/D4EeMPHq6tdl
FxCmmah//Z9JnL8v1Apb4iBcqJlTe+3oHiPFdDzNCG9CPdlh6u3WtpdNlVOJ74kPzA9gzv1nddZH
R4GVtvbbitK9605enr5V/by9bKH4NPsA4py8XPTQbBIAOYrqGeN03TTxy3+D4Hy8KStXKQ0Wnerj
nLyA6UoS/sTR9h8b+Lsv3l/SxGbqvoNu+QaYZ0tL9ZWW7hJ38p2slzDByuC4ZKZF4X4pR9iTkcJf
8MQza4fS/U6rG7OSlSskDsjXyow5tU0NPu+Pqj77aRI2XhXNfgeWX2+MktibNMOragWk0Prh8rax
nf+cHnysKpfn4M5Rjqg3Y1o539nN3lGeE6XwhvKhN3Y0boPLaAIFOs1i/8M8uc76ULhPzcimykKn
JS4HuwWTWScKnaZ0U6pejvawd9pINqiY79rfMlJocUhh5NOmDu7gT/SDSRU7fxMZzUG4w8z0Vi/9
LmAM1OqVDk6afz8gBjs/4Dj/aVDz0PMYC0snsNIWrzZSrcKUlQWFXrpC0c+zu1DvDcVO4DmVidqG
rQVqZiie2mQHDNU/Usz7STZQZb/7k8MQy8DZzHie+NJaqqYhGh0wTaP2xlaJwruuSL/PztIESxHm
HhpcNzjpgph2+ynO970bB3Pe7bTBOiGQbpMenWrmvFGUbFtbdKM4CWjHGuPU98mDEpfPNNT2k9rs
wND+Xcn0Pan1B+QhO20KA9r1udcMVeFFznS0imTfjsVNa6FIrjoVdIzG3lc09SHJs5spy38sJH80
R8OzQXqnz+WVW1Q/s2k86al+H4bFde7aG3s0Apon+7H5k1uYVHRTEoRzdDdZ4GGytWsjDreYngxM
Lb7vof9pFjMI4EoN03jTFSHGLTXtK5vQR72nB6PtbxTVueoMsJPW5GFQxqdRHYMpVrZo/90noFYb
FrB2N9qu7JqjPU2nqAQjkt2Efj4p6J+NApQ1A8uKMH7QY7gfNxBt3mcDgSBo7pWZdq00kLpS4m8o
sW8sY4RQB4YH9MoaAidtHxopqYW4FEIcVJbQm4S3Iu6jHQq1REsXttwczI2eaF48aZ6Tbmm+76qA
JNdWdk/tl8Te6woIs5ufl31OmKGhKdfAOxzodni+2bipxtEdcNtPyLQtDGhGlmCIlKUcwi9phcKd
X5gowBNuBRSMzm9nzBnH9NdUGn5IbmtZXUtiEZ+mURqhmUZlJZjFuDJdF6T/DSbPW0kWJTGJZ3/U
rTyZHBcFQSW3Sq8P0yu9LJ+ipNjYSfxKSn13eaOEjqKzJysbGwUGDC7NUPCSmqVM85LeKo/FzbCD
44LWBQUzZVcE7kGXxFhhTF8Dcps2lYqutSkbt7sfNz302aCldJpBaIbR4kBW6Rc1k1ns1NIh5ejA
HflgG7fgWmBTO0yXowUnL/qYq5O21dCJIW0PF/kIZp3AN8deghFtzyP71NClLdkcZpTUN2rn7Byt
OdDKkOyZLkoAMFzsOLAHz3X8e0xhlvYYMyHMuetuXasK9Ll/Nor591Ium1pFo3TRgSCSBBnTB6KG
r3T6YciTE9XHY1O/QiYjsHrqE03Z6nQBhSTtvcVtN2WR7evGuhot69RPy7NhaE+VCs7oSJYZitJo
iNYb6G3HOn16SsAI2EgWNurkdA81Qbi3r9D+7lndF97HrDUQ27NVLcXt9KFXQgBl6o8Jr4u1jPBd
8FiBhzF8Oxh0xLssvqRzhGEkc0rBKwYe6AQ9DtZVdK9/j3ZMuVvd5PfJo+zu83ntzgG5NKV0tHCe
ewAu42b408zQt75emq0kMHx25nMUzpkr123mqAVKemD9n/EjLr80xXwKnmDqZ7Cxow1Sf8BhKMH9
fO8BroV5XAcdyZhO5JZznEFqqpnAZcr1TEvLjTzngAHFDeNGLx5Bbv90GVK4nitEbj2NxaDLrKIj
Z4lftMHLybYfXSzun8swgsaUc8u4FU1nfHMjo8xR9uYRcqN+cR19Q/9lcWISaMteO5BvseRKJLON
uys4YZWHDrOtDa8LpHh9uI2Sn3OpBpeNE+0aogEaX0AzQzCVc/4RRBMoD1wbOA20qbVvw3h3+e+L
7DBMlC5wE8C//AuFMhdEUWI24BmHV2pebV2zgPpv294ODZU0gQmOKIwtr8A4h6hpVGUdpurRt0p2
yRUooVRPfWRDDPo+vJGWPoWOscbjFk/TCl1RFyze+DpuWINWipaw8lf5h6l+QQwG9ZOo9/7bgnKO
YRshaD7Y8HQzk00bml5i7xr3tlZk1ECiOALeW/Rj4XGffJKAyZfINVss5/vwdJbdpWYfDLlspvX9
jfv8jsNGzT9guLSiSGyM7zNRPCYdQTdoWP+l3ikP0UlBwDqqtw6WUvdiL72mb+VOeTKMzeUFldjJ
J4hJqsSpC/kKX0HzfzlslWXXZESSHspAOM/M6lhJajCM+JG2xxjVpnHuFWj+XbZEkBOerSXfQeda
HTqsy/9dS/YIUPmY2Naf8ASgBzk60q0vhY+P3eOVphQdDXs5I62Lsn5v2hi/oqYrIz6SLR6LYatU
IMHz/hS+m2UEi/1MlA0xJK+czMsueKHJfsIKIlcpzrYOdhjpqQlLf87zAMpEXq/f22XtjcuuQlno
P24Xi50r0GjoJjBYAJQJQTI95zgAvTRGk8Cat3M30lkFsZHEUk1oiSDac3iUDJSYIb7oxnrnB573
6a9e9ZbJQ5a5ifeoy/vDoYVGWPLHvZOl9J+TXzina6DH0rExWc4Xs5spV5t5AXq6/M5ax2vMn2F5
1IZdZGyJrNQmPNZWYNx+qkuSuSqjg0voLlN2ef7r8t4Jj7XV3+eXMlfnpBphTG8kXqxs1Ln34xkE
yPeXccSLZmMoFy3HSHW4E0ahRUq0AdG+BadObHZe2ZbHob9HH5bXabMXKv8+wWfb9IHInS960rfl
qAGxrq/tAdTjs1fP8sAhPjtXONxHTYqFdsiG2dlJjqZv7MnkTd+zynPv2cAOWl2u7bdS9lop2je0
3VmW5eAGhk/h/JOr7FbNBwJUWl830WOrj15tXMWpxD1EEWsNw4X7BkMeKY2wiEwVzygqP1R8TVY1
F1wnIb6yMuaTczROrndAQX0OKrzjqTypkJHNQPyNZ99Ae9AKr9ixESg2rDf7bHoHQtmYS+p+LdIp
ns8VEPZrMJzOumnRa8h9ElrWQaPUYY6T5cfa0kEcsfiGDo2WqihfKn16vPxpiD7xNR77PavoqUK7
l4wEeMb4u1Z9RfbpCbPJNQBXYUnzuLQ1dtX9P1GreJPs5qOyQ14XLJLagMwaLg3KIYSULxRgoWv8
VRjG3TD1h8sLJnbKfzaIv6B1c0TClKXivaVtwzlwQIpQI/5/AQXs6azGARk1PuFvlhg99goIEcxl
25aHbrmLhkiCIfyKVxjc5+XEg6ItBUgkpulHEh9SiKsMmmfJPEC4J1CGRXUNc8Ro1D33sGqx27mZ
wYbQYo5PTaKH0MxSiSkijP8h7cuW4ziSbH9lTO/Zk3tkjk33Q25VhSrsBAHyJQ0kodz3Pf/mPt7v
mB+7JyCNmBWIWzHiWLdJoijiZGweHu7HjxtwsPH60kGlZgnoS7I2tlQAA971tKReOom6GPHO5RaB
OSeTVpvVMgEhrJLUixT1u1p0ozNH62OVKbtEFbU84e2zLSBzbsDXLiIIJuPJ12u3pLVumim9VupZ
4O1yx/Xux4CGjvI9ZnXKCdWLpi4jQCTNDwZWKKumQ2RJhzIfvbrNPl3e1yI4Zs8tcqSaaQM4MMNd
s3nrx6e0np12uJXNt8tQvO2NmgCUdesmUgHspd+NZYT2TCFWLHuzJN+C1NhsvuBvv7L3NjjMVT8k
pZZ3A3Bme9dOJ9ILVPS4FtRAOAj0QcQ8cZKYAzRmq5QqeFrRHmHQTnCRldmhLeYBBdaBSHmTu+02
YIwFjbNhaFoaXFWGq5rcG/1D2P+K4fk5IJtthF3MqLfRqN70lFzL2WNk+aN1kwzPl9efOxI0dJIh
bGHKH8phpb6MjaaCk9LbV2rpa+qrrgrCMjyzY4JIbJlgMKvYZucrMyzLKA80WFfE026I0tc2jAWr
zzswpoKmRyqaachY/nOISs6KrEpwP+fddRUn7oD8s37X9Xhk9wJTwMkWqPYWi1l7+KxZvWrvzuTq
mchy99/qfXpT+qhzF1Urc6eOSo+YMvLKSI2ej0tvsXCygsxE3A/QR0peeikSBP94G8DcQDC2RlbH
uGssQCBPq4XHXLsvtP3lPcZdHcSu0BYbYn/mh54aMUK4JMI1XfZXJjklMfoNRYpnIrs5/rgMxR3N
e80bblJaBXU+YeY6wCMYYTkrFQoqiXQqTVw/3eRdhuGOaANDP2PjDxaFVJazAacgaz7bOa3oerGg
K5IsJ2sU9ZAUDYk5PmDFL7Ld4oqr8tjJ0tzplmBUgssD4oNAbg1ZYBQbsNGc1YrSPJUxb+DioS0I
TpPTLi+XMfgnx1RMGGcYaJPlVaJHpNyB0vsH+UtDALMHa+7Q+zp0XxJFcE7pkWejLOYGjFmiJEW/
J7UGWGseCmgXhpHqdsjG66UUpNljFxmCG46e+0uAzDql5Sh3uoR1MsbmMBVrEMrxXRxNvWvoEIUw
DZT9j+6o2CIqMHcz0lWjlaUoJWP2PEQO5G5UNGzGwfSaGZybMd2FU+GqenZE3lZ0lXP3ygaPmdlY
UrpuKFVsyOwxJwlozs8SEWR46Dd/nMyfY2Im0zLrPuwtYKyl7lir/jXUTBHv9j2v+wEEdoIQyEpD
PIu5NUjdlas+YOLkXX0IoamRfrdlJ/IV4mhfaVkuUmbO9C3fx37zbTgZbnlPBO8kbmgCB+Kvb2Bu
k1az+7nu6eJ9Hr1oP+zK2OmfM3e5bQ65Xz7lV/G9qMKHO7m2KSM6CpHeD4wpY8nteOpgj431WC6l
Exeimn+6PB9mFjvRQvADOW72yq9ldJjQBoqAbKrelE5FStfuSqdZRKvI241IqBLafRZ3C1sdtaKj
QNRkOOf5/LvZyfjbtW6FAnvPGw+aI6i0AS12Pmsew15NFx0NDV2z/NyvQdkPnyuyOrAngquSmyje
IjF+8gieb2IQIHWLS/uqRX571HVvKdHoKPkU74sAUSxR0yv+8LBMqP1HHzyW37FMGkSQQsxhGEMw
ZDoojea0+n2vPV++AXgbDyJZf+Ewm33B8zfv6OCQA7XAdcrap4kUyt8u5UaRnIqwM4oD9Y+KMnXT
LEZB7ZNi1/ejqeyrpvXNthEMhvvi2OIwSxWHM0nCFDg0ZiM5sVuBpqI7MpiHy1700OVdZyBX0oZ7
SJKp7DZftHytUgKPo0zRtID2IJaST5W0niJ8gDzC6zCX0b+8XNyjtcFkXEMrt5pWhTi0O0/PGfi4
47M1f/7fQagwJBtHKlVyKZElQKw1KHsoFjCl7CoqSsHdzHU9kDqiFcqQQPlQQ5krKSzQih3eWDfl
QfW7N8mtl72xy1dH3YsUNbgTpxEV9zGeVagaPx9VGybFCI4jzIU5P9j64thF/qmOVoGLw7v4oej+
FwyzPgjWV6taAaa09mP7WNePJLqus2OciCrZuAd3g8Qu0xhrcqbg4PZqF0RRfUoqUdGNCII5TUse
y11IbcNEhrcZzReaSiQGyl0WXUasRsVYIJV5viwQRbPULteRQCTZvSqpPvQernv5V65XKG78BcOM
RJujTqk7XOmzqiZHgp7bkMyrRsHicw3CBoXO5+bk2I0h6XpkIOtk9etVgb6qO1NK1NuwGe+zpk2v
1HxpUJDVi94jfLtn4CJE9TWUTNjdndt5lLTUZaE1HFXkKA4UhQ5g8vpj5vwP5EbpNmadCQL5Vlpz
aqL8lFm2bjaiuomBV560oEDCob/6I1GfeY2A1cHdIRsoZuk6vZHGOcOkLuZRsgZnMn5YQo+FUz+H
Cwo1pyYkLRB4YSewDUGntEoT2YTH/kvvzZ7uNl+je8sbZbc4KXA8x6f6SX24bGr56wb5ON2CRoNq
sFfIvAxK2ScW5rEFt0jzIl9yB+ghQ+VqV3xpdyIryB/nBpCxTzGcT9NeCVwzsMOKr5Ffh+4yQGxK
cw0o4Wq1Ix1S17qGKPPloXJtyQaY2TGNJc/V1AA4NB5zVXOaovUvI3DpD2QDweyURgnNepQBkfQP
s1E4TQ0VLYi0qomjR0Ev77sOlIjwPu8aZwgP0vxy+QNEQ2SO/4CuZr2CsiZ37ZTvg14FxhgKILhe
4WaI9LBsLIy65rq6FoAYMzWI69iVm6sJ2rDqr1iyDQ79jg2OCbK0UlAB43E6qsRXoOegoVNDA61k
e3TTOrg8c9wzvoGjt+oGTkaPebmbMayGgF0s5YGqlzfrHApesP+f44aACs4bQYcXZoVI3EN2NsKw
4oPsyn7nhgftofMoOUbyRNJS/EH9BGPWahqkQVMLgC3SuB8kzetJfpSFzxM+DEQaMR5oUbAv5tzs
1WxcbJrWy4Na/5yGkRfromwLf2//RGGeCeHYaX2XAyXPvsbFIRn8yzuA/vkPF4r1189nxUP1VZK1
0sDPb9fKG42d3aFlZD86TVoFS/RlKE6rdLgMyR0SJDXwroHCms0+iBVlUcdplmg5VgqbEaHbUx/F
Qj4u78jidUCV8NBT6kOGL521UTFrCIwRo5efwrZJg3LqrH3VZdFDscwoexjS6NSSqdsZjV166F85
e3Hfk2CItD4Ia8W6i5Xauh/GdXW0aZV+4fTBLYbSHLJNUHNiTHPYpzqZqPBauaZ7o8x2o60cm6UU
wPC8I/QrwT2ng9mPqDNzyCc7LlGMAVcvtq7W0Q5yyNDIxujoqX2tl9VLaWcCWhdviRFqw81Oq2dt
VjelmdRp7qE279Za+PukD31grZpIXYd3AC0IfNI4uo1mJszLgqB8VissjEvP4jsLNElHTyIkpPX9
5f3KtV4W9MOwX2n3FzZWC8GHcAxbCOz2Y2vjvs6LonFIDIqTPRjKfszj+WmNJ7DXElsPzGKdP8+z
LL3YZAVZuZ1F+4a7oJvvYQxcZ0RG3E34nsWcPK0aHaPckwxaTNExm4/2LCLM8U6SrRjozmZjDpAY
Pd9AkZXLYYYWDu5Q5E4ifS/NowW4OUwEvgrXk9giMdZulGSjQfIM118we5A/DEIv7R2oJ7jVHajE
PvSGL68tbw9tAFnFEK2u11miQ1PtZy3SHgYjcVM9FpxAEQrj/Kn9PE9GDZQpih2jLxyzOsSIAl4e
C9fHxJPAQgoJXWTQifN8nep1zY1uQl45UsjgNGtyzIl8Kqx1pyqRl69W4zTNW15lX1pbQb/m8VoH
r3i01geZoO1IUd2mtWiCeZZg+03MimqS1KtxC2MfzWju1+YHUovrNTl3GCVkQaJCAYmXZSRkahEq
I5Uub1HaVDudDrH+DAJ5gT6NyHxlenfoQi2/GgeUGZvm2hzRkk20xtzo9fYrmEUGM0YqiA3Vdsoq
pRK2kQ+Gp3lYb8LH2a+8ad8a7vJwec2507sZOmPbc1vLsikF6AgpWxlu9qD6lxG4h3+DwDj3C1Ga
LlGBIJkmAqH7ypCCQv88x50AiDsU8FcQI4eUywfl1W6ak7hRcF/byu+L8kNOBIeQZzXtzc9nBqJL
hj1CvRsDUX7Xan+IfTXPYZ73c3M3DD8uzxrfkhFCU1DQxf2Q6JdqWTKGlNro3eAvPu1Tq9+Zno73
JQjhzyKV+4+rhLI2dI2CQi7Kw9Ax4/zoVyrqo7sMR0BLoJvcoERNT0AIfE60UGAxObehJqPsEalr
NPtFzIOxMqjBNRYlx8j0nfk7eOf7cR8+LgFtcVJfi8pxOMX052iM/bCtsakmivYHlQVlCsHi1wEI
Le4SdKfyRvWyQNzY9WM4EbAGlD0RJUVGjL3ykyXuoYCKzbiaVu+iB2Jxi3wA1O6nRPN0M8rduFWn
/eVNQz7eExQVtCrkowzERegR2TzH+lbT+szCFrWNstuNdfYjLjTyhB6Ipd+o+Rwkc6Z+7gs79m3S
pred2Us7aVwe6yIMnYUgFK5FveIUHcn3YV61zlSbwwGJlPlpRMtxRwKx8tihgfIum4v2ftJCxe3W
uHbWtkSuT1JtV6HXBJlS9GcoliLIUjM6kXFE+edsLu60pp2T1qZUuOHamo9m2ilBs/Tdg9XJynUn
1+shM8pUdwopVR3N7orXbhjRnzlRCwccBfU2zwz5GGlqHnRaavQO6sbNvYTwwQP6oZfXwzK9ar0k
K2gtYxUOmMqTu44j2iLZ0fJdntbwe5dZzSGcot5b5Lh1Oy2e0dIwHd0yxyvPSMrws97lkodGHfFB
AQt2N5tJuUsTFRG6Jp8lV9Mm+9Os6TVaOfZGYEdt0wrOCafA5nwx6WJvFjPOpF6fdCxm5y+u6pru
updwC+y6XaQ7hp8d0HQZFbzWjX5UT8Wt9GMVJac5CTRNhv9tWbAJYLSxL63EqOqeGDX9hBmlwzg8
z/Ld7DaHJsjQ7anaC1O4H434OSITUFAkucrwmqStS/JD9TDd5Oj78j07NSOKidCg8YvI8PGOzHaI
jDWSwUFNiwaABDRR6S1GteN8f/lYcmw5BgWZSx3qOdSxYjDIMpVlu8AGtR5oOm7sdrvwQJtsWI56
guD/7jIed0gbOMbkWfa6KnMIuEn/RNbVXyt43Zkt2J/vfKnzl//ZqNiXv6pKTdXoFMaV3eYmu2r3
61W8b3eWqIKdej6XkBjPKB0LI2pqIOk78qL7tGBe21WH9VpcUc7dfz/njq0oHyKiLIYCqKi+M+Fs
z6PgZcvJnp1PG+NGxONUDFIBhB5uHi24Ta7CU3FQ/PRetBF4lxAqe5HIhyCF9UEku81bkq4NhRrV
5HYlYXvXKJXm2JaVumYR1kfdLETaxdwZpARyVKeidJSNFlRooZkMpIQnUamvWpVdYfcLMgsiCGYK
h2HIW3kARFj/qDrZqQ1FsLm5R2gzCPoFG9tr5HPXVhLIaGSIT60NefkyulYy83D5pPItA2TzVQUu
AhJpjGVY9UmBOF5Fz5ASmG7ig8W1Ro6OB6viy0czglinYGh8o06pKqgehlzH++9vxyaTBZW9mL0R
RMlbgqaXz4iEQE4u7OdgyDLixGH9FOUJ5DbWOAHjL3+G7sG3tAufLbN6g0596l2eB2qR2AOOQI8G
IX9klD9oassSVEXmcaRNnWiPP+ug7LpDvxMlE9+5Fx9wNHBb0dwCxBA2a2Mvw6iu5fCHyQKF7b0k
HAI7BnmPEdALtUJXs2d4hHfCqmOei63RbjlgR6GYg3Wx1RbuNWSp4ZyhjC9CWCIaPuXatVGKguV0
+7OjRP0L4mdoNoQ8n3q+eWsD7mWnzn+MEtXhTji5EpojGDtakVtfd4p/efl453ELyJxHOLeSUczQ
etdXsJOkXVcLKMm844gAJLj1OCtUCvF8RMQuQYNMcRzNCdwQ7Vu8zm4eP14ehQiEuWXCtJzMXIa1
rPXvs01QBfEtQTLqMggnxgLmxGYozOKYqjHl70MZ3OQ1xSVAN3xkgi2Epn3Srt+VbujG90RwwrjX
zhaXWaNysQp5obf1iPdPASrUMDnRAeE/8GsqIhjlu84cuwWR1SbgP73rXzHPySSrGrzSJziOV3ni
ZDdj5WjQtCh2EnZjYDrWd0uBwITm17scMY3I+/vNmyBqT9CWBIw8ULzYkA70vEcQfGQa1wj3rZSe
KkQ1JyN6q9XCWzpbcCOpvDNnEjz4YMlldAlhDPkEecxQzqDYnx7Uq/kFzRVktIGEp/eW7cJA2fW+
GoBZ8Kl1blp3OkI5yRfd9rxTuP0Exu1rsk6BgcMngIJ4aPGUs5ZWYFp4R2QDwUY75zo0jAk1Dm46
Sl6EfpOL5k2FyF2mR4DdPEi3oAwNQXMovtOBbi4oeQ7bFE8S6i7bt9RdTq7IQ+/Qhj39k0hQnHsF
b9HomDdo0RQZ1YAgFXLn1lUZSA+q5Cxfui/FgR4NBFlzXXAWeQu1RWQOR17qdmxKQEy760H62gn7
P/KWaQvAPKImiHdYCGlSF1N2pxvoWlEVJsqma+7ih8htIcUkiywbd1Qmdr+CYBWuV8ZGx8rcDIZs
wUZrpjdPzcnM/n6eXqMdN3RLRx06fgxjO4186ou2Aud7ta+t7NDqohpq3sTh2oQgIZLMKNBlxjBo
PVJgTdTiCEl7Oam9JpL8SF0Ebp8IhrlpkI2SRggIt25Vo1erZNqGM5HVqyLTv3zb8FyO7XiYCYvn
QjVSCUBFnfgL+k+NY/0D+USHlN0vmAZkdvDOBQ/6I1FUT9duytukhdx8OPipqaL7X9KaOzTmlQTn
h3uHwgDoaFNmwL1h39O6moxGbtLIDR5Qpafsh9QLNQfbDqXSslcgMkJFM/JEYOW5tmILzJjYZZpL
qQwBPN0Pfn/Q9tl1vdc96Xr1iyDfSYI55bnFGzj2hR0ug1zKKI1z27H5IvWjV2S4P6OsWt16nEI3
TSs/aZP9HFfuL2wcSrYwUWRmoaTp3Cii4nU2iyHFQCvjKm9mL5HNqwgiTXMh0tznPVKtDRRzGNAc
o+mHBVClfWXK95Py0iV3BtrN2YMo1iOCYo4D2LnNKueAQvmeq6j3af6Sdw95cVUh2H15AnnWcDsq
xt0a7XVKlRBQUPu57mI1kNROAMHdjUiooqIN3GwEfBmfo1HLSR7qqnWt9Ipy0GiL5BwSmb83J9kb
bpNfkNtDKxPo4CG/Aj4A2HbMrgiTvpJCpCFndA7yFlIkuzCB4CZyu5bz9+ePVlVAcoT2h2F5iuWA
FGSfIBUprdrtPJGTAWW9yxBclxjXCAh8+L8is5KdptQVC4mQWhxq5DvCh2XInC6CV1rc56gcqYr7
xP4GdqaThcEvQcM9BksfzclZfoM663I6r4CWrfHanEdv6Qd3Qrf30ZBuVq3+NKSNX/aNr2uDP4Wa
4F7gXUDgUdFKfPzVYkswqhSxCIsAflkQQNZtCL8u6KUq2qG887aFYQ4BKbIJooaAAWnEycscCvaK
Ey2jq3dgjZdEUH1J9zvrN9qoPwKlA/vTYLMfgy2lVq0ih5VZclC20dHMtR9kQChlTPeRWnkFNFgE
C8m7YbeYdKY33qMl1eNQycDMT6qru4vlq/QY4qn9gsyEJ3vtjsx448iiMCKduw+DxSgh+YLKPAhF
nwNrvdmZeo/sAI2+IpThdE8S2s1Xh+VQ70JfROHgH5YNHuNTDmgylKQdjSX2h9CQHUtFws56qOZn
u36W5C+Gajh95efl0+UZ5j4lIVr510AZK1fFyp9p1+lKag+WOwftoQxir3c6KC6Vx8oGCbaD+hG5
soJaSLzlHpUNPHPlD20zp/GEeW7agKAzr/EwDHeXh8iNyNmwdCBmIzD0ocJLGs12KGYkC621uyrn
9G4NY9OxwxaaiMr3aMg+oX3ajdKXwWp3XhParhomHjSSvdSU9pc/hjte0JpBekOnagh5nu8rPGLr
cdbxLS10TIjZelk2Blqc+JdhOGdVgYOtGAZYXjRReg4j1XWdRhEiOvUSB2GrumFk7xtt8dbVRmuc
4R4OnmAncUZ2Bsk4Gqld510/ADLPLXftlaCIUaA4kb8/gWcwzASi31dHugIwxfI1LL7FBM1mdcHp
53gXqMhCDTjB/EEQiTkTllqGpKoLYNR3XfaNGM+/sDqbn89s+sJEiUAo09WJqiBujM9Nap6ghfy6
SvpXedauDESJL0NyV+cnJBtaMJVCKUmOIVkNpEeTlzAq3Hz5chmEu+s2IMwWiHSqbTAABBsBzbwH
rym/LGlA0MRRDq/LphDc81w8HCMF4UlE+FkPo427SpknhPcRqlKCJKmMPUKllVdaEvnWqIv5YOh9
5Vi14FriTuYGlzHWidJqat/VyGIZL8P0JVxuxlUAwfM+4TP9HBuzBwt7mM0VzrvbQ0NTd8sgurLu
vkNXOoiP6lHI4xBNJbMlrXn8E85wFrf9lKk7Eqx707O/yi/hS3Ia8fDLPCRM9L0wbcA9bj+HyhJF
UUaqK02BoXZ+Z+GWz47KsT7Gn8sVtRepH1+XO1H8kruCKJC14XBT9QXGikSTEsUpzbyX642sPloQ
e9AF7hJ/BTcYjHtWJDESQeR9WEowfE388ah7dB4L5PelAw7F5dPHY/6gaerPQdF53jhLdRQ2KFZ9
B6R6Z507Hk00u7UR9Yai/0GAxvGQFMoDQ5wA9czoZnGOZtTVIk8EN/dy1X7S0MsCUm6tmyDmTZtq
Nc+RSEGL5yPRMi6IBOCFpHwIAmuk79t1oWbTGz3qDiZXBrIuqqceLV8wOt552GIx50GvRk3TJ2BN
7gimK9QMKZz5JUOcT3HjYwfNdRmVs9Ne9Irmbc0NMmupkzaGGCUdpdHcK8oDAVW0ClvB44zjV2+n
km2T16IJ35IrAFntp0GbHF29Ae00j0R7UoTDbJKi6OtVpzgJyrQLEJQg2EzZtakh4kuIpo09bU1j
gwsFJN3K9kM7+Lo0BFokcqx4tAzkXJD2QOAGhBN225dNLduTjjsuG1+n7Eed7tvpd5VMlATghONL
CQKFbuwub0fu4DagzOAWM9XG2kJOeU1svOyUIzEan6S1ICAmgmEMiBq2emtp1O+Rr6v8uMoQQdD2
/7uh0G/YGCktttMcFYWNqxqFO0KSo+8rFG0LUOgNzDzfzlaJeb61fS31Ug3PwEIQ24x+jBmyVPuI
PC2WsF6bj4VXKlU9spBYOR/RNOkmCE7Aanx0172uDyDWtYdhFweJG3+GOs2kocevui+heikw+Txo
WvRugldqqiB9nkPnw4o8IGVXSe3e7A13mI+xdb+GpzGLBBaDGjx2RrdQ9FM26xabRtG3CqDyQ39Q
9pKv7eK9KnYG6GxdwqGGeYOjNHaiRyNwWm+tHDghR8rkQoeZCK5A6YqsLW9YiKq/s0nhCrCufqwW
KLGlybDUerLlk969rsV1V8V+lAUNCJpl/HJ5//OWbAvIXCyLURFlzVX4jglSYNKxsCLIKP/IZNAk
MuJeBuOQ3tGxBokWxOAQVzRY18rIrBACDBIu6XcV8cYN7MKBypQ7ea3zmF/lu0oUxOeY/DNI5hFg
tzPKCRJATu4Mcbv2QKt3rYN8N4KPp7nVbe5HgSJ643O8EaAikIAHPkKabMSvX624l6N3VNq0AmXs
uhOhDYseFIEeOQhcCKaWYyuhP2Kj4IiAhPyBU2MupIyrGQkZu4xc8GbBhC18RBcvLyC1uMxpQAAa
HeSJDqVjbMXz09AO4WpJKmLQpvJlVW8TUaSSu1jIJiJNhAK0D6SZtMxrQwMR2a272FemYEUJqzYf
BkUkz885ZxgIdAaoKg3CwcxAGtJXKM9tWrSXgyrDAtERt1aeNJj/BFnUbETpgi4wjvyx/YRkTlrd
YKY7DWND95fWl3o7CbK2mm4jMs97XbGT3eW14uLB/qOlHLaiyZb3qFGsh0lSA8/cD7nfoisl+oeF
SyvA4e6JDQ4zrn6pei0bgGMnTxL6X0CYUWDreS8J0Cz+eyjoA3O+7ZShU+S1oxBSiqaTaXGLZMxw
yIsRbIGuTx0V6Zf7eUh/j9Wmc9aZgHA/y5AMg26JYBm5B23zLYw9aSYoRagxvkXpGlCtHpRIBz/i
lzbLBoVeS5trZ4SMaVcRbBY7C6zsaA8/VJRmpfeXtwivXAKyj4gp0ZJSdNViJrbtijocs751dQjk
jYmHZkLoX/Y7Sa+t9itY+w5tLFfIsVvqo6NBQI+Uuzj8XGfXau83ksBW83bS9muYqZ3reEkgN44d
G16P0ktuiqwy5zJHvzZYFxBNoKfJZrTGoTYsWR8wq9UnmkJrqAB3v7MiTw5oYYjo2cYd0AaPcVLW
UeuX0gReskTeot1VpuhBw3vVnw2JMWTZgPqElACCJschqRlY3npDCaV/kK3WR8GOEU0hc9pDkPNW
S6F4V+mBhubHvfxoom9F4cW+JbjUePMH4Utk69BlXsGz/vwUSDbEFKEd3rqpfbCj2156EIyGd01v
ARjv3+rMDN0i32fP2iGlGtj+ekOJ+vQ1nQrL73gmGcX/6MqFQueP2utduCRdXIJQNSy3VvUtqz4t
2VdQcgXTxnsUUtl8ywLVGPEkNjUW6mhYpjUg52CJPhVg0I8Ql88fyitRrIy3QFsgZv7ywZ7idgRQ
Uh0tcBrb4tsvrBByz5gu0IUpsf18C8wzQt/GasL/ziHqVvhpsIKx/Kw7NHLVPNIeWQJE7piouAyU
DSm5j7GJXRbakzmAdjSjqNh0m511J9/ZN6OLDlnYFWrqZs+XIXlXCmrxwG+x4C5qbHYkSxstW3SC
N2jfRN5UaZ2jK8Psa6PQA+dCoXeeDUY4SAQs1DAhR9vYBY4vgZC5XAR9qX+3IM7+CyPawDCW3Cy6
SUrbsnVzo/dn5NHk2dHJj8sg3G2Oix4zhuI3JNSYvZHMc7Y0bYgAnDJ+RrHutVzEgQ4qkh7LASlG
H7USDjRgPTQsFaRkqOVmHeEtNGsGM73IihjQWUscfcIT7VNXB0n8oCWCUXJsBmpcFchVgdiKEDw1
yBtPoCkSbTBWvCTiCEVulZReDcr0FA3kVpFMQYyYszvgCps2aAo2uFasez/kaEpnRli2Rjol5nMU
vabh58uLxjldKHDFzqOkPvDjmdPVDnparg11n1BGmFi3VhR7lxF43uIZBLv5Mijbryl8e3ln7Wj9
ULmnjb5osxLxg523CYEG/gRC3fgHtr6isZJyRRE9SHeQA9X02EnMZDdMxzYOFDUYy2MaPlSKiLHF
Wyl49USHeQeVhZ3GvJRJY0KrzEVycB/Jndtnq4v2XP7lueRtPso4QlEg9ZnYgM6coP+vbbetS1K0
QURxsNKSh0mKP8uz8QuWXsNLDPnw94oJNm5VWesqxfRtWfTLXiLjQY5I4RBpuW3VDPz/8iWvB7/W
6pNkFfsoqa7sfoHHugo7cnO8AnwJ5RrSK+CDPZ6MtlzNHEs6GeZ+RE/aOuuPSWygVWLjLN1400KX
LpIKf2iGfZK2exRHHZqyebs8+RwbAyNNrQxYeXBMmZNfLFYlEQhwuuh9pjh69j0ryGtf5mi7vr4m
iihmodNzwdg0tP/Dqxvatib+R4/uxtJ0MYg0a07PjUSlMdFd/QdRpEBOMo8MjTcpFXo3xk6YPi7F
93R+yXu/QMuyPOwSRxlua22966wudpT6ZIw/aj33au06Nacgq2/L7M5K7C8g8DupGX9aFdyjL7r2
FMlPZuwPI9pCokTGILdSA/Vs2dPt17V8bSaRFihnQ5+NkZ6rzRgrO9OGuMAYVfS4Rg2yU8VXiRRf
rUsl8CM4J/QMiX7JBknuE7MhJpBsO7nLC3IvRcWBNNnr5U1C77hLi8Y8MfS4XVNoMbaucRrcAaIV
VqBBDTk/DaIEIsdynw2IuW2nLK71MYMtSNHTXFV+RH8Sff/9+/wf0Vt198dXd//6T/z6e1UvbRLF
PfPLf10n39sKL8z+P+kf++s/O/9D/7qt38rHvn17669fa/a/PPuD+Pl/4nuv/evZL0CoS/rlfnhr
l4e3bsj7dxB8Kf0v/6e/+W9v7z/l01K//fO379VQ9vSnwfiUv/35W4cf//yN1jT8+/bH//l7N68F
/tjNf/3f4q2v2m79r/8TsX/s7bXr//mbYvwDwT3KGUKxJhLE2EzTG/0N4x8w/lSCGwqtso7iGyCV
VdvH+C38GUrdRKcnGX/IJLAfXTXQ39LJP8AlgcuEWD1IOahC+u2/v+5smX4u27+VQ3FXJWXf/fO3
d/LZzz1IIBeM8AFah+K7CCL/7DMNlaZFrfUrekegO44d5mocjDAvjlQPo9etYEugX1/n5cNSX6/2
sO7S3MITNSvLu0iRD1qhBU2qdklg5+a11oQJwmFpfFJQNOHIdq3677+EYnC2G9rpR7ZG3e3a6LXX
TyaqqFZRLlmjlpUZEK5z9MiFRCf61bOESUh8ZeDRoxlGWZNXadXDo03/YtS2Z9nDi6VCRGldSHZc
VAkJ7T4cT2FUTadwzWRnJOnoW3myT3r7lHbR+EmuqgXiot2pj2G9lzzUd7ViJB7a1RJXrWLrpEWt
dQI9yzo134t638RmFShmNF0XCRI5oVrs4rFcBeEQpjEZXTcQCUG1AyGWCmqyj4Fe79BW2UyR79L6
ImihU3vK63x1pWTM9xZKIoacRE6RqtetSXJfSdP1KEs6GLJoEbCPl/m1WGQCbmBV3TTLEAXWuMgP
ctho12NnXkspeoNa9WQcE0my3SivkkOpDihNsBqwYJIOecNMWwOSW7m3OUB/btGzLXl+l70PDdOl
Q3QcwtwoHWHuznqqp3WUutTNZQ2SnRpkUB1w3G+mhIQ76MYYRzK3ZDfrpAgdK1wsLyqK2VHQFetK
6nraVi9Eg0fQu2y/sisPerTo1mapL8UShzfyZGinGYK4J1taBElPhlbw/umgB9GOL1ga2obx/OIY
5SqHDLeUurVdeBII5YdRT/PPU4VS7nKyjnW/2A7EtxJUfNXR0Zjh2BZxJoghwASwZwBCv+BTQMcA
auAf6LVo6j73kMrMwFNuQNnIR8vRl7w/KpP+lPZReQpttTjF9J8WuWx2XVk/x0lNsOTk0TbuY2m0
ryqwja/e/2k24vCPf4pMgpf0aFrOiMjLSWmTxhtNrM/QTeuugIUVDYWzGQiqlLDfoSJoo3n8+Yx2
pUkWtVYyd5Dqxe/nbDz20JPME+Xq/ReD2uPf0H+9VlW7xwW17BO6R37+ZV1D47ikduc0SWIF7yYo
byEDO7XHUq//H2FX1iQnrjV/kSJA7K8Caq/e2+32C9HtthFoASTE9uu/rLkv33hu3HkYx4TDdleB
dJY8eTJTpq34l+v53w4C4jrCqY9Pj4bsj4PQuzGAgm6g8mQKCk1qyxS0CoqphTRWPfkwP6/bL2X8
7KgqAnWd8LdHxL808n+0N3+dRiQdivXNFGfgH7u4y+Y58KoHld+2AXfbUP+MUuEXVMcRc2PoXbKa
DgySTygMh+Yh4cO/qTX/scZ9+wjQk4rQ4yOJ3TrHP57DtDbKLQL4j5AyOnPYlRXEyu7aAI/2oTV3
Tjv7CUqC2K8Zqc8NcPkpmB/hnRCwpemfF82XaxzBYXeop7M3d2Jl4LOJf2me/8ujQpOOTThUz8io
cXI7hv+v4tOBhTxCv2D0QBxOOAmSq/HpdqL2dkbccBmSKSvC0YUXrp5N5/N/Ien99ST+nrdwTvCj
oxt8BbPwP5rrhPhCD5R2+YaeJKyb54VDQzX0vglIIr3Hraa5HeaBdc6+rjGnZbwSeowix9BS+ZfE
Cr0TKebclcbweUwt7nxAeelVCxzBEWXZFkUQ9BnjJ8+apAwxXoOivh13UbSL+6z7ngCuZdXaL6Wf
1cGrmtakIKJ7oyLcmBdv4R01CWHNgg7qrzC8xKP9lzHCHxzy24G52VmhYQJeAkbMny052pi6G6u1
u23K8CHZKKqI2bvjNvHuwNq6ZiufjhGKZTdZqO3E3otvdPAKpdHzJo08JRNaHarqaYckUF+9MTiJ
ZkmO4yi9vGl4tv/f2eoGFv39tWGkCjkERPwQYO2fn3dbvZAvSI95dkuW4+A1+3im0BoNBofvkH2f
xxijL9HdSTP9/t8/++9N5n+eFSIMSou/8MDoDyALsiBh24aug1Way/ZBi/EW2wJSQybJqRd8ZFwm
T8z/EpL9//KVQQOHhjXk20BS+cd8vPIXVJv17cfCz9t+aNemu7pvkmLJGjDMYuNdjFZDEa5ZKR2Y
4nUYt+cGTvGpAV09UFadRNRsxWKDw63MfbbnSZp/W4Gm/8wdmNji86FIRTYOoz9yx6htDZcZPB8O
P4vPuW9ZzQ0bqItf24CrXRfxJ4hj2ceW3HZ6AkAx8Crau2loV+aZLspB6Rh3stk++3gQ18UZde+E
JcxW1fjsbcvGFi7/5fn+l7eaUHRrUFBIQMX5MxQNflrHuooVnpMnd3UDcmfcyKsdh6gwVPHDJuf0
32quf1QM/1ngQs2FcA3g4vah/l/8c1CfaeFcHTEx+AjW/jvgkfEk6PKY8bpoIF6Rq6TzWVyleSpr
UYSNOlUpJrRA1yDYlcqH0QO4YOvPTFjQwkdebKr6Hogaop4D2buqyU0rDDa0wOUn0b/R2sJ/nErk
FyjrYkkMURTf4I+evcObI8G0ODiFNNNLppP9Gmbbx9q5nnl8PXdmkXdeG2dnogJT+lv8sUX1dFiH
2D3OXvI89n4Ho7mF7gVNXWGgZDaqzTuHY+qdaSbGE4Gcp4Dc3xn90nNkiPc0GBIXNDXdFVISfjkM
/J6qQT9g+hUzvYrwQddKMN1tTPSB/Ba1QVfUy5xe+o13jOvlnoRO553nD4dpTOx9n4Dzdyts0f+u
rKZoGFG7ice5oulhyNbkWnnLVv7vQBL848zhmsAeJAYFBU6F/2iaoP0DPG4ia16HQ4ywRZKy6lx2
sqnOin7TZSc8IEWbKVZoD+ZRH2Q7HYbvFXxPT0ZUdRkQyaRr6p0gfC1WRCSk7OZgjEjLsJ7z1GvC
Y9urhLVLlRaBvUMkcF2Pxe1ZjY+RG2B45S/7TIXhOegkOpgZ+4qTqrOXdCVYNgEbbXDLsEsD9290
Cz+7nY6/hXFskWONHKOqWxaGKejfz/+0NFvaBgo4rAReR7rYf+gqfm5Hwt9ATw5YJGr/WalI5/24
zd+N5L/gJUVhtiemwoMCD2VUpzYnqFDKuF/XO5As1zsRZrpswRAvMQnoHpwhJ6fI8rCZYX1w/okn
qT2QqLaPPMYv1KachV1Pcc668JIM3Udg9Kc183e7OHsvuKXFYuZhTyLKtKPt65z5mk1jOhRqBMce
VnN7AGL+y0j8eOfwSsq6FhK1gG+PQU+7Z9nWzzM0B4o4aMkl4F539jNIfzRJX5+GdZM55AQrRsw6
3sEwPBlMVPq3v+jmSrC+ld7R4fcxkPdPYS8sg16zPqix6RnUBr17bCNvx2WKYjZ0esY4Qma3vnIq
5wQr9Jur0+PWy2SnUvrZ6Da7jwBGQldWXiu+npSJq8PgI5dGwZLtxrD+0YX8N50AjkG9fsuhkG6L
+qaDCq+j7D/VpBShKDbE7WIkxEeL5/t3xkPkMRNG21Ks35fw8FeSHOAQAfXErT5UzjV3M0kflmqN
S6SQ7g5yGV4ei/lzHUW37mKvZo4H7gxvX//y1y+Ljv2LyrynVSb8HR/uxDFurKEY/lqhHS9m2Wv2
F+gwdFN17saPWNA72lXRYVotSgMok370fpthETdIWW8CUBPtjva4nGV9y1LOqSgPh+QaoMa8a2yT
B5za+zlAzIeex8mgijv7/RYzHlv9wCe6PkgXfibdnOQQB4Rt9hyaC2m6r2BdoGYyeUsxhYF83MzP
FfAuzqcq0lFvV0rrvsyGyhYQ8x9Z2w38UU3eW9M1Aq6emVdwK2dmZmwQJbUd9w32mK5pPBWDhwaa
2cC8iG0AaQFBoehUKGGNZ4Z3DyFEtMvdsJjoeVvHGfbByAAmzhjlHn2N7ZLs1jQaio3LmkXBZo/S
x5exUxKXvfXbAmpo3s6jU5RPHeTiq3D28q6exaXRg9j97+AHSSkAbf//9v9FtsVuFpCwm08SNCX+
fvtbJPYxMzxlbQjEYU3DR7OIfp82ZOe2Fp1iyivI/vC9DBoKeoso1pC0T9MuhOlNUW8DLcaw9AKl
yzDaZIF9ZcG2KqvLqedpMazVhfMozrkPf8RGywdY37U59sWAzKeT3vm1edw24GoRJNvx4rMrEJnj
5GsIZ4bkV4QlBe1jKyImYb51cDfMxicNsYUnG4IHmdKUmTSaCn3sWnIScFKDCDJ3bFzB9KGyGrHV
+81g5jHobTy7iEoWe5bv0XKwgLR3qmrs2XffpxiBfOpCWjZThuMGv9d8CFo2h+PGJGZ+NptftQFB
Mej5L9sHu87OPtNAawoMfIZyJO43dJ+g/dfqe6lYaLO1zDJynntYkg6vaWXt82NPfYhxzr0uUS+O
+WxlXKQwRkVeA42V6pWlgAoLmX1g9NwwNKpxMcFP5gRp8gMP56DoNMH+9xx/pwjXpR1Rt7RJqfxW
HyV+rBH1cg43/2EhYf8MWZjrHATtY1K1SV4HgS2w4f8WeBMU5NfYlsKQHfQ3dq5rHmA2RnPYFnXM
r6D9RULS7GFrdJo6teSte7Tx7DCyDnsmTeX2lfYpm6nnSg2dHVb3mHL5mTq4ZJxKki1vrVo/F75M
DFKCVUF0O+PVoj5PPswalChJaAnjHV2s2PpKuW6YXKJgZ09bJoYzdBvvFiloXk8LQ+6G7qvuYN+k
yU8xL5dq7Jb72pfrNe38HAnl02raFMSfcy4l7uzN5SbmuQIuiFJGYA+1xYb3qD/GCi3/Sraq6JUr
F1rxo12aewdSG0uhfVYATQD6i4aYWWPTU++Om/HCnRg0zjXn56YRbZ6Y74IHy86S7MvFg7qHo6Ni
gerFHuffFW2qsbBPT6b2T64SKeNZ8CuTKRwZMhQLQp/dOUWkZbNYHzsz+dc6wz8w6uWRjlHH6mn4
5H3EoqWaT5v3K45WXTRUSBhkcLGrFxxxJcO3odYRA72Vw+QU+7Y4e8c5inKhimWRYITqyO6iTRmm
gugGc1roxjaodCbEUBhiFEr3P+sWzz7DTWZQioa6LPaGWOuBwOfjaZ+aKMhHV5sydPhnGlBnsJJI
Zgid659qHQ7ZTSOu9xXdRw7O2BS3/GbUtyOb2BiR07avxg1uRxrhfDAihHagmg8N6k7TnK1FPMlW
HyPJMoL+xGFAqB02f9v3iXh2KEFLDm3gQh4VBW5ORB/v3aKORixQxaXpdGiWuCu8fu4KyQPk+zlD
ReCmLrfYWNj8+UslLTS8oGTHu9JHnmLrlsC1CidtofybdFXKkrhDKooidcIkA6IsXrQAPe5D1s7W
QdWElCb2oXGYec+B9qJbjejnm39b1efS3xM1v/DwZzVmmAHGXxhe+Dk0rF/gZgaliwhVDdY540Mq
UFg0fgUSPt5M1ZlngQCzb0XiHdPt3fOXeBe0+jPGV6N9WJdRFi4obGjemmrFBoatSsAUL1yvHB6v
cP9rfA9n1BdltR6DjleXlgy7LNaaLUGwgiZjZU7DtgeJexhAh6x4UfnjVwbsuldQ1LQaWxyxfjCZ
OLlGvtDu2PD6XQXVzPSUwEV9ISzVHuQBCOlY1he8wXS0BVhattk8FI1ZMcEP5bdKIIfyPvhuAvwP
wcFV2XSBkndz6Lrx53iLFB2u51ZDnncxDSPLjOks5hglzAY/1r6dWNPP7hKO8Y/IOrXj8/aD89/8
pi0uRLPmg43RgaipeVgteVBmTtngDTofspawZCHvaTYc0q4PH+LegUEGIYcd1o/Wi+H02NOtPQEW
XtgYtQ55oXkCNfdSQbAPNpHR97Fdk3u8X8TBbSkgVDOxJBLfvVn7u3Z+l6ONH3vZSTBymmyH8pSZ
pQmYS9OmmFE2bHRNMFuUwJ0muMhGZGJSPpGYV/uWo6HZiHj2RgPqvid/qEavuxTzFXRM/AU4xi+F
SvhxsdFlrMzBRo2/S6aBltRBub0zG46THDmrVafyThvDsEsYAYtC8SW7hBbxVlNWLyEk0Ue6FTaU
b1P0GGTLXkWeKkIZHmeeQHygc7fSFSytjEMrR6BkN5F4XjoZ58nQTKytBMVsvP7JAzMzMim375If
EdF5yu1URPEF9S2kDSk1J9tFVVm3916k70NUekXo5BfsV4JH13gHGN/EBWQ7Pvrb0RgcZcjoHYuc
F73zGvZcAW2Ome8urm3NLojqO6TKo6lC1qOyzKO5/s590xayC+ZSh/w+CvVVxXN0AaPqA0BXVDgn
DLyP55M0Nr7YyLtDmFJPcIZgA8XnMr2Geo659Iq88bR6AUx77DGkwx9LdthIKEaRhQex+AfRQNLE
hNg9EzMpgmCJWd8ALemm8KD7vjli1nT1ZaR2caJ1IUh8Ea7q9r6JHbZrkn1Qez+1QX+XodNfAj4y
1SQB4137Nq4DyU2K30es+PA77x602KXkk93zqEZXqT90uE5HSNa4XA5QpvTZbPqxaHVfCmvnsgJr
daeUj15yg6QpaC87P1nsfc07jmO+0v3Nwq7EusDP1ZmNzUtGQepJkgONEe70RF8jNU2HEFfp0kgI
USS3M+qt9NC57oOS33Kc0lxZi8S0TkE5E5mi0ZK2nGj6BGjjuvnQ5oRlUB4uG2fZ7VNKF6lHAneB
ILj0DQ3ekfFgXjy1KCOGqcBGK+5CDPgLpWCBpQXCnMbfxYwIVJj5VEuidsCtkvPL3Cr9aabuWQMH
Y17qUkxck6hAzKrL+tT18rsO/GchvJl13b6udyhH6i04mCk+RrT91YT0gOWcj9q+Ll5U73hwWHsQ
l+2a+oXKwlLJOs0jRG1Go4emqYqRo6+bhIoKUB2yktcI8544x1Axyqe2Q7hb8gh2OE+QUFjhH8TW
NR4Pw4ITvOqMP9BBvOgW53/w9VTqaN6PNs1AOl/uMy46mPPQ9UCxBYiqt/45BjE2X1twf+rhXkvP
sDWtLqjTfrSzCsrY9tegnt8n43xMJeSxNoMrpg61qYnqfJnwTu04g88So+4cCzVsby5cD9C895i/
jL9duH1mLU9QopJzNAeczR+VEmK/iBla6OFYIo3FJfZTHzQh4YX0vFz65D4bPIWbxp+N8w5pL/O4
9apCRT1hZMiCN+CLL3SFpr1bgnMfxKCCe/F+3so2ke8Q50d1pQO0fHN7DYAcKS9x18RW79HtSkjq
3yGY6r1oIAbWRzUFojY+TE7VpTXxE2Tu0yeRdq9hQ4ejRt0B4vHD3G5p4aK0MCbVZ6jso05ig0Gh
PffNAUGWAI0J1iefAuReG4gtrd2DSm2GZcEAqFsYVackRPXZ8X3rB4Vag/GZLDq3DbGHWkYUs/42
K9H9vwuxePedf4id8lBlbvISo/9mAsFEYX6Vt5767YD0LlLhdnBYCt+1Vk4Fj6DSD/C1e0bftu/G
fmceMC6kbGwIvFB88FPx3+IZVSRke5nD8HPxyX3Q9iz2zRkyYscKJOfczgr1HcK8b8ffNQQJvfaX
RbT27J0WEdoa1IPUhXtpFOuwRSH8+YCu5AF+U6wfXqIWut9xODOJ3lp7WAdu1/Os/B+YptwqtA9Q
/hwT34IpeVwFap8JJrgUgwA39qjgA/K0gnkagGmaekYWawx8ofO3ux77s/tMT/DNEuJY6fgRlU7z
COcwBp03/2Sr8Q1NiZg6sSNopZisHQqOuTpNQbadJ3g766xFv5aJW0Hf7WdufxhQhXGO1mQngi7H
EPVlhmBbJIMykLECItaSF6vnc2UjnKoqpYBTtoDdPmnXbfUxw52eKC9mJ7w8jSp83qp7awxEWlf6
xKl/0e3e0yAsQcOa9SuM6kfvi3fBY2fhCSTSFAvnPpAP7fuFw6wHOfod7A+IJDjgPVPEX2fswsfA
ccK6rwo3JF1Owl/QSv30vMUw7kG5z2+DJe/IwqpMX9H5aJYO2XCj5DyqqLm0XjOVW5gCHdBvUlSv
uBmS6dh7b5L0M3RRISj9HuLJKlRi0G60kJBpX+O6AhYzNqXXPFiU/picdgeuw3mPPe+6fkNvuZrh
h9vW96bvH8cxlswZAxwjHE4ihT0EGqPmKJRiW7N9k1n4pgS9Dn0ClIwaLMcMUQ2FrlNiBv+6VsnA
sEt+9D00wL0TufLQE2sfpjo+NuOaBMlPEo6xWGP2kGX3mdE9DGSoYygUvBOhFWXEx2abI98sZvjR
rtlMfXST91Lp8NT5c5bHteLMo/y3bqq1IN32baXZxFLV7lOaPfWB2q9+DacM3l8UursTci4Y0BZ4
kQZgF5M6LjSKvhgagt6UZZgwyY/Bknd/q9pSjeGvlgSlCnB2EOeqLnwTGf+ZEDxX5Ou79cZJRz3C
MJ5C61GhFSAig0981+NTE8zOsLWmgmfAIvaAFvw5EO3RKdXlMb8BXwFeTVI3UAmR/c22DoWOst6R
N83TasePZroidcfTDBPcqqqPfbf8oK2PAcINmuNddtKGXISBawzhPwhRw4HTuC2noCJo+EYHyoA5
dmH8NCiKNg6lfn/IsEpSouvEwxPzIanPFbegc9R8161jkm8gWedSN0+pwCiipsnzKkNxiBvMrddE
Ikpa2EFFCDJqFQ2rxIJlg9DwvRpkvbtBMWVcacMiuV1TBzO+YRWkQNT00ClFG/59Bmw53a+tAmw4
CFy8anoUEMg8UIit57NuNAo/OATadBNsxUostNIqhKLqNm0l00M4HXjEvWJRzXaujk0S2lMwVRiy
T2USID3yLKU5odPRTuGJYDC5i2TzY6Djr8qgWgor797NIY4pf8PyK6o4C5crzNZ7loWVLiKZ/OrE
UJKnDZY9+76iLewbk9zBJYxlQQMTqnRiYwZX1nROOrZI94g1nBPvYrcfxu44r64Q0dqhVPJvTpnY
JhA9jhHRNSxj2qA6uK37LX2zANmMixqWsmDNcgwlePge3oz3Nh/PWVbfBgxvobmPTDOLDiLJ8hr6
OChxHeoCNdxhBMGNuUm6XarH5FStFrT+OTsGbr4KZ38uWGVv+xZGU4s/47nTeD809iGsFlbDu2ZX
4eXAgY6+NWL29qRvg8LNBNj6V2oGyYYZtl5WBATdRjsejSK7lST8AjLKd7KYrPBCiMKmUf2UDmH6
MvS6qKASkCjzuUaIrbrp2rxqG1Vaq4tsSpDclgXtDKzfAb4fhxuGpMf5ypUCnpFCcDACyjIbcDTb
6SKbdjeF5MlqbLIgsp/kDPhT3trOzHxlNcA+l1Q/goDvJwk9yUnGX9rKis2YCjGYUT4Obf1NLmmT
e+EtmC1IVCoRMExd3A9SOQQi/7jG6x6mdQgD1Te+jVfXyX06JWdguJ+oaeq86cW3Xg/nUUm8HYdX
GPC31AenBVj2Zf4BKhLa30h3e066sjeCAzb2LYrsnuYLglSSdbqwSXqEHt8nMINjPWrgKIlaChDf
kESh94/ig4jSDGmVBxEeSDW7XRNhtixdinoPQXGlbcuqDgPWHvxSiCU6heoU/D4pXu2mykCgE456
fVyHW+9gAJHSpt/d7G/zZt5OSxzZfJt9TAc3S3cDeg4M+/baR8DiS09KHvYofLHADBJ7oQKgfzIi
6uCtgWE9KtKp8jCdqnH2RWSAK7uFeQEpE+0/y8yvTw2NNXg3WBaDtRz4MNP2bU747zEO34CP7MeI
/sjo7NAUxiODPsaIVo1A/gPSIlujvmQ97dMYwF0yr3M+D1wDfQQcSjlopeEvxNTbWhheGuiD9N5D
xypXL2NBRNHyDN/c3D1qDaYPjgf2OGEUubkQhWP0RBt8E27tUVfTfuDhEwyNfpF17piROmERrXeG
uDTndDxBFx6FTo0qxwNuIQMYNBq1hAAik7rkI9Cu2/sYQoeZCHD0ZXFPsz/wfeYPLwFp9AmtXn2e
VqwT99FtDjvCljp05wlDmAIQtsh9GQCCaMh9vFwbmgBEgv1l2VZNOTvdgzpCtjJaUcDMawIx5AAH
c5ztET4iC5utwrgFMA/Jnha9FQNI2SRN+uPSvBvN+aXWtozHYU8XVSFAzByRBOMeQd4y8RYPL24F
/VJu4WPizwBZPLZ1UXdU8/JWbRWU9s3aHbuBFGYJjk0g8Tu1+Y6eEvYoE0ap42BeBxOwZuao1vl4
3SryGdhaY37RltvoQXxxbg2DNUbHmjoxO710B5kEHbP8AEwchonB+DqgG+uj2Z6SDqOjbJp2iRYI
eNQDfgIL6Gx6y6AEdTIt0MK6K/oEyF/rvKMaMzSVWbWXHhzOaQgmXFq1VwzyRd5x3CmZ0LuxH98C
w78wwMZWX0AinI4gPmJTo4iWubkEsAnfMPYhyj53VZxjjHyU7fYaRN01o5jFyCrY7rbOQvKhW/hu
nn0Q4cM7m/jYOFPVBrQOUxbsfVjQMPqfel35IWVil1QROImxxOyL+dMgisgbRiaHUF/cglLPA66r
ob152/nKNz01O4ml7b0/uUtM35cQc7HV30am8YJ2Um/3o74hkhn5CaUENigwhDfVpUw5OUPw+FYw
DRpCoplELh6m7961khUSb40xihJABbwMR6XHtB61zJkYcT9uss75jECEphzUsMzDznII1T/rnogA
1BMNEkbqWHXOlCagH4BVIyyuOSoFxrlcsCw2vQLLmlllonXveX7Cpk39JBw/atDjIwlB3Ohoj05C
SctiEXo5ucdVRJ20Al7H+U3nMd3HcavK0PpZ3nyuavuC69SWDz6m8UMKpLYJm4yF0XKk27zv5u0l
6QjgoGk8htDHYHLCqaA1DKI3yIsag75gHKt233kftNIbMEG/wnVqz4AxUSNpJGDMAwuyQvrBBcBb
l356qvt152FnAwssS1quHYxvAY8bjKBmXFkr90ICTUzmTe7beOQ5AVcL1E17BWzR7RNv/iSZrfcN
304BxZlakxArkV1ISj9Ov9BYIVqHwdXIluzbbPkCwUk9r3VU1Jg15rZvkQLgrIlBSkS/QahtnWg+
j3LMa1EtEAng6RGjxCc3jPgzUp5MFj9HY/ITSQRIwgS2RULrr2w2rxN8A44NJSeDkQqwNIWp0i/s
swOW7N7CFHUxVtKtab8sIT+CdcYAvaq6XWzP65LAbQNfAw8SfNlwjLYdT0GkRJ67KTOh9e41gL8u
CmpW+QC66hUlXL9rJ9BTXK3FrvMkJmqhOvsbzxe6xCWogx/QDkRTWV+XGCdudk1eNV34EqwV7u+q
7pwPAimEk5HQn2L0InmPkzqNLzCd23EushOi2p40/Hc98yc53NhXGm0gxFF8TDzsL0PgjVfVw24m
wWszjCcIWV96jRcEpRbwIECgrfj2Jde7xMBb2JcOqU/5E6s9eH3E/RsuEuoB+au+NWwLHVAX1Eh8
3OPQT09vbM6djPoxnxKMLEy2QhrChK/j4lBlakQkpOoRS/g60782246wvo6/VqARVd/ewNDgujnx
0AcG6hyc7LERDiZmC9DRBID7xi669Muy80ydXcIJ7A9/uBnyLW/TOGCAOPI6pzC7zBWuSh44u/Om
pARV4EuS/ht8qg4ia+uXeKlPwb1Hj0v2lcAPLF+qF0A7z6CKdbtq9p8qF353FSIzRsoMaONpxbmN
8L7aNfBYqz2ar3Nw5y0/kqQLIFlCQjZnVTFNZSYjfPLlQ4Ni5BsvDzLiAV3FeNpff4briH4Y2H2f
ht9GGt3RaotPGGQcK9yGHBZyG2bThyWBHXhjlGXrrVQ1Gx5yPCJgqBvHYv6dBghSHfFtUc3jUxSU
EmLymIdMb6PB/Y5BqZw5f+Gpw+XAr7n2x9sc3AdIk6JlSlqbN/BPLNQiIHUYKNhW2hkuAsrURWa9
cokBdab8PouHKMdbhSo+JFP8UBLYdduwGNr0uYekK4+yueSJcXnrS1k0FSgUE0+8YoaDsbeO9DIj
n/Uc+XKYtVdGyr5Ve2r5D+uTeR82I+o/Mc27FhKCua3U87AEWxEC7spn9Hr+Iqo8jvpvgYD6aRYr
pICO9GwgyczEJzWQoQp7BBuygq8j3bJHq7iyZlBwFmxBAwNnFuczdrsoW/yyAnaFgsY8aGp1OQZe
lZtYvQFxDfc0qQGORokofTTgedV9SWDGBwvQmM1o0Bjt+902YshCHKNYzdu1HY7eSKb7JCYJRMwB
XipsYaBt8HD8oXGaoKQrQmVuns4oVxDcBoAh0/cIPujY5SBR4ZH2/7g6r93GmS7KPhGBYiZvSeVk
ydl9Q9huN3Msshiefpb8YfAP5kaQ7LatlqiqU/usvc9fhyF7IEvjGMimPKIF3UEmjw2Zw/ES0y2l
Lbd3euPYlPSpij7lqYzkj8RDe8TdbtFuzGN61R6xNi3BJNASB97071kWe6wldVBlHIUYbJDE2R1n
6Nd2EWUB4yb7sB+B9orqSjeaALHSpvskLcakG8a6KFp+ytkZtb8fprFbdwmqVcbIG46zA2fawDiU
I6PGZzXyY2NBEyMKbEtzg6aWNHDkvGlz7RBHHdrFnKzmIjtAgND4NfMHloNVjlkwFPXCGB2Xq1KC
BpAA6CAF7Jjaadixv+1s7c2S/beN2oxI4C+0OLX3mGNJ6XmvgxY9eFU0QM+KTYn3aw1AT0Vl+LBu
E6OQcHXSL/KhHWq3PyVstylRaTvOlce0si6IiXPgU+GHvKaL02SrdB6+J7rJFRrWOP/Ve1aRzuDg
ME02DTeOtgxGvfeyz0YRj8EoijJsl/a9XobXKDOPXpf+y3zjzZ1x7A5G/er47bhv61wPtbZajZNe
rtrFfhqjrg7dBGDJTt2wrZO9UJof0I2kRnH3U+SfidYjRs0RBz50ZAepjI8LKT+bOJNvSNA3szMe
JrTxQIyvkRVPq4jFOBQdBHo7USeUkb9GBvW3nhzpEtbfjp0dAAL4qLvuKYMLRXhiJLDXPykKz6pg
F19U7q8RPj4+haeFM6e+rZeXdSAaUslmkT2ndXSbnfYz7SrqyqhSgYOxDG51gPO2jButOwffo8e5
qZom7uXWKkmWd3suOSrV3reqOIzDNUJg+X9b1a9sXb51MtLXRWq9N6wia6NnTYra6KGNjNV9Anqs
34qi81aKg3im1xwP1Y66OE6Lt0iWzcGr/3Wc/cOlfRblAnSeVS9CtaDgnn0SuvOs+9o7gPWhUYYf
dDYLcyUR2MmBpfwsp9tcy7PRCWeXD0h1qpjOJZeMap9VQXVCj9fZALl/l7ycYY2cnls3RC7nQLJw
Gswxo+A91a0iY06QbEApveGnn0dQhsx/NDJUM7NgLOOgcjCLfrvEfMJHrXzKjO7Hi2OxokOw7lxr
m1SIDlKKdlPmXG41ci+k9M6XTreNJ9tBkMzYoo2FienLzZ0VV22VO2tj/LRzo1wLDVYOVCnwc+rT
es4+6ry/qaiuV5L3aqNFYGa1V4Ry/j3axCuzjmaWHSt0zc66t+KABubuSQcdzYs/dtXtelm9yDJf
ceowWY6j44znJvQ7Xj8vpfboalSde08qGEjE2jelenXpCSAVlRMb5chyyHFgAnYPMk/tMealz7UQ
W1HOAPTVLWLob6Dr7afTICTWFWgzGVahnQLBVrU+B6OxfBvJX0WrY5fT5oxLK0yG5ilz1LrJwDxK
DgIRJwBNf+wid5eh9VJpOJR9E+1CT5wUxzyb4QHoiunfvDJUgKrAtpCniINzcV3krZk4ATkuI/TK
KwQ1VI/BUbWbA84A22Rwt34i2vXQO7tF0CuZKbiqKH3PGsmJEd3Ktwr0N9et1oW5r1r3z6BzPusw
U9uQhFH3jdV+Chq9z1Yyn0/gMdOKU2cc6hl6dqHNLzHW5E1O47BV/mmI+oadGreEpZWXfHKPZlw/
ZZJ+vo/oEPRRfraRS3aWkx5KK+W4AL67qenaZmYDDNVtM5OnVivVh6SOrDT+XlPFR0vF29xCX7Nl
+6pSp1snGtuZYGgxG4TtZoGKlXuQzd+UbIuaCovehf1KVZisK1cQajrb+2koEBga4QFi85xzPQns
qCoDnZVmlSoFySE7KGXb2hDnenOsSQQo0hsNAxcv8oOsO6TZAdVO1p9zn+l0fVjHiix5GRylHdiD
81Vn7R0dIU2hfJMlZZ5njc+ZjTLSFB6OMO/ZSL9lrj/qY92ztPRccgbyJ9PZtnSPf5IkyhgUP773
Fe+1Ym+XnCc3TpV9PpalR6nmmo/NrIVOZJIlUsl3JYYXZq2AQbyKlkOYzyFCXTIXm/pSpOtaVtV6
aDgOD9HJiNDMTLpHnWftCp95SI2pkfwqCZDx4DVT6MSlHP6UJsDlTHcmaPv+Kx7BkcDCuFz/ugpJ
qOtd6wLZG6QyOznJeKAQF+xfvb1OivQ1z8Rn7OdlYGv6z5gLmvOjMYWLF/8j8nPBNQkQB8HLIsZ2
ms1ztHGn+n3Wsx8xQMW4PcmAbQXdXnT/0HocVTy2IjvkE/Wf5bGP+8LZ1B6QwuJXCCx0PwPGoX4w
dfVm6WrjqCwliYD2QV7wcbStaK30l8XzVk4LeOo0xdZWEBV67NOuIbqMDnKOvWUs8N4ZPyKa+3fC
I5x5LSNLIpxaT+nM+pPW8UrZw+vA3Jw2p3ygb/Dc5IsGg4S3ZsKXix6DYkt5kThuvLWzD9Odi43n
EGo0gZSkKHpoDK/Ca2j6sHivDJdls+y0UGZVHVa23vE7kBVqOvEUW0UeNkax68z0266uPzX0LZNR
IHJtULjBzN6UWYA8r7HBTMeo16fAT9xspfz2DaYVQDmqGCDtlPCEgARGScZv1pirhmPU/SPyr0mb
dz2HjF6y4RorVHo3X7Z5q56mdtRXk6nUCo5IBpUmeR/lTUzNZi7vC5iWFyuvHn4i36X/CNCzl565
FalkhQQlWxnz/OFD+ovCPXk8mfOUlgaMsfsxmEazZebMQXj2Vp/+erVlH6GMvtrFGraVX7crsZiX
uDS99ahcL9Akdb3qykdj7qj+5m8mypho6rxxClFy8kxqa9VvXGr4kDkSVjg2JDLXjt+H0wBDj+D+
pSfRveMxf47CYZY4eCUErb9h35zDzKC+wigJoCvVdVa3WnT92ozcKMC/96337asovlJnkqHpqIEV
bwZhGHv0G/pSZQ1jl4EM1ODf6bAE6b2DhxCXHnU3KrZ4OTHwtOZ2tnlTM7tmnno+OmvfbPaxb3xp
ep8fpPCWa+VU4qrM5Fbr+qsnvOQ0F2P1NNnLMwRzQQtMkFAuxkMpO22v+7jamM3xoPu2RAmG0Ikz
2jxlKQ9th2I7RebDkIxPuci2ZrVoHyLpb3WRbBd7aVbmktPpwicb2Ul7WfLulBrs38r2P7zISVbM
fwPL41Cz6XQqva4lWhA6tWztYY8fgzaujyfFdtFIPXugM6XabSyqCgm8dB4my3SDVL/pGtqoFc8x
jfZWvta8sQypkSdCGi44XfKbrOMNDesjYzKsY+ITdpeKjPp1edNaJDNcJjFvOYhW5KDLRtPy41KW
T5n2lNT5SfUJ9ToT3WwvNQ/CzoB6XPdMAo0W1ikIRm7bj8WU+XeKOpgH1Hw1x91+cWUDNLeUIcKN
w+atEKqs6WFy5z/FoJ8nwzE5fSxvcvTbk0crPxzjbN+nxlfHqLqmi4yd42nHukVhJQfQDDG/ftoC
g7UL2Ba2Y/x4z5jstHHNhQ8OWJ3apU5DFtDkSHSJUizwrVs8uDg8WYMzEVCK9SvGLXXGFfIzWiMQ
7hczT8LuYaIkPuhe2h/sRikG/HgPmNTummtKSJuNxmnzP8xYSceIGKQMB1Hr9eggyapeiuFcTf0Z
jxC8i1UGletv62SuN7VdYQJnYECuzsKr8gfiinf26N76oaHqy838ILpuo/fLQ6d14pjO5RC4KPLU
ldGhbCZ3FaX01Zt2bSJ7ISg4LBJ26T9l0Z9pxtxT7squ24s0fm57/9FkSwrq3kdfpe3RDcuuXWJo
gdm+VmZ5bAyCi+Gv5owwOEttokjOTKOP272voZv1uf1WIv4HuVPD3GlFjnXn3nZg7yu9YV02qfmi
Gy2UCtGv//JmYznDO7JlGRQ4EY7jRKmmxvLf6KfkG2ZY7g24k8AqtSRg1tS1m1pjp2vppnKhSdOR
6LGZ0mpVMmspTNBoGzwl9MsAk307+p6W5TDMZXKtkynnY5GQKjpvXV7ZH6/TH73OCtJokY86Td9H
RitmXGCGefh9aLLHM0sOVNyOau1oxALYu455q3NyBZoyElcG1MgzU4e2o2z063C/+e/rpntt3GE+
dqaHodNSNk3nZjhlNUOeFsY3l+2UPNmtnzz5vUZagWOk29Z17R0VVKIHrlHWl6bm6KMns7+x7w/d
ScQbTaH+sQBpxKRzwpw8Pz+zbpuX35veRSzyLFKXXRpBp2Z4qcaIsjdO5MOUpgTDMbbrEQa9sUZc
dpMXHxmVtrxiYv6smddy+X1UAO+pqIxvYy/C/m6ozCMCX+PWuqRoJc/e2OSs24Oz/f0mSdMVUfRn
g5GhFLWd/dQ7C54Zi4YFD+KGrbls80uepauKRIJH04z0R9EUR4upphehJ8U+kvUUJqW0thV8BrCq
PV27p7KjGzqmzD3rXSrrOak+kMGf1di6q6GJ/M2g0bek25qEBsv/nn0fefs3dgNcjcw9e04Dsuan
o7z3NH9v8nGmu9k29j6TBoN38fKLu23k1zvy+/D3physs3AXWl5iQBvMqtApbZ/spgLB7Nd23LYa
bWg3+m7GubsZH+RD5bch8rvbPS9vm40Yho2P2RAPC9nsDTz/+9RYGutVOxzGJE/fU0Hl6PUKTkMm
15nKcc3/W24cpi8fbZN+oZk0X2Nl5ZdWeMaL1Luv4f7InRd/NTk+M8oI8brNbvJa0lc4qtqLwMk9
5wavff/O700rpXUsiuENOvevgGJ7ngdEGh1D4WtbpNWqp/V3LZpRbh0pXqIYH5TywO3wpdbEPmfy
Llq81l4MY4b9Opwm1c5Btx6XxX+oEBQeUA+sB+vB1Wv/AZt1v+YQVKFlCPPuCzaPjME0j5Mz/PUS
EwnZRrhwjfY5nZP6ortdfZGMUaz8wT+W3b6XMXTmnCQbl+bo4++NzGtmTjVo1KLoHycZ4Qf10nUZ
9QzczTTro6i2eMjnP9jLtU1FCsJ/X86p71yIMVsTt04vjGs6I0b501KFCiJ6tfh8puCz+tBsLS4Y
jBihhuj44tUM1dVyuyc1NgFeyMFlljyEHo9PbVXm73508PAg70XdFq9ZU3V7hXHmUVvSI/byEWFb
o6HiTs2+IEuq9e3sUXMjd5MM5kSLsKF6pEnKngBKAxOKUyiRb7pd+f/QabsR6+soSrYA3VXHe1kQ
YDtdkImc8SFvnR/ECmvlW1IGo15pkAR80qi37CfEk4IYxic3K5uHupk21M/6UQMHaoPfu783Zm4R
YzIXmB6y3N9O0ZuWeMYTp/zkxZg8AkJE9FDXerUp+1GtC4/ci3HszL1VPSTJ+Ndqjfjo4Tldu7Iv
D03dfwtBryeXVIe430zjNA/Ppe8Md48KpbzbtxujwzJpjXZ2IuhzW7rWVbKjXvPJMbf8PrmzhnF4
ggwMSFTbFJYfn39v8rlK/rtX1ePfWmA7cLBKBW7epl+4euFKWVsfSzPTD6qfJMW5GRNeheypos8R
fuav8CuWUmSdJwcscevoQm3JUsh2v+sws6vKQ4zfOOhEYW0qYkPWWhpf4k7Zj7bs4ysE/88EvHIZ
k95fx36y0QD4jq5khRa+cjhPuFsqVWaHz5zf0klBvNYi2v4uDuN9VVhG3kRa7xsdIscWCOy4M7qb
a3d5qCafGeQ1ik+Vda9GZQMx+RT0dZ0yZIqhdps2acet5qj03U29D7uoy40tDY5vzSyPcdnIo3m/
l7Qpg8r0/Bpz3KdX3Xy4btJvwe2tje/CHsqZWCMmR2gkCI8CXtEsH39vTNd606Bjj7+P8BHxcSbk
MGPp++8f4GJYtp72LSOTTiq79kVrtuPduGtFhXxwUs3bRbn107TVQSvr77JJBtrWafrSJ9M9PUc9
dlo8BQY/ctQIb1l5HfF8rY8wNDbC/BIkzMMy6X/tGIC+SnMg9taarlbeLBc105kRfv3HTmYmbheT
WreZ9a8w/GKVKBqKoT1Bd0R9QaXrdtjwdPjGrolQ2GnabST7O1queWmEEufqfmPkaFXB72NrrJIN
5m7zv4d+OTC8T/UOUEYsH9TSJLS0K2LK7Lvpym0eMaVlMDhttNVMTrdV50HsWCJ5mnBiPBmA0IFn
+rTf7nEWajbS4+8/UYNbEFEJpcLlUBNVOdVvtWfIr9qrn2v9mNEEODtkvT2ZVqvvTFcrQt+NnMAE
NFovNqrO7yoHMwFP0W38Bo65SR4N8vV2+LCdXdr596AfMw9ceR2TYj4ilI89sskoT//dHSe1yfXJ
xE2fwJ8Nuf5aurO+WxI5rfSamlyPdG1dlTDFIi39xzJph5NRc65KsFvREfPewCyufVT6V0lkK3o+
dS07ENJaQus1wuUlx6dR2c4G+IYmop8AVtGKiIcaN83iL6BLeySricoxY6CuU0Gl439ynZ1exp8s
J+ss+TDEwNUYHTLnz+MeD3T3NWZBcSwZf+DTy18Z3/nVWjW76U3aq6JZdWhBf8tzvluOuMfioHvr
m5X01sPFR3GWQfId4XAHh0tXel+sTRk2etje5I+m3ttR0KU8xAyMrPh6hKsPSO3Bnsi3WpHggg75
bUXjpySPpxgefaZmbsbo06O171fv7fuyrbqNBqRVMgIgWVbZNG/bmdHH197r7RVA+rqm4Peb1wad
VXLS8lknhP8iv3gDAtOsz2gm6OJVSN7AOW1ujcggTJvuK+sNmpV1820B/8TGVQFaexfzg/6B5zXb
nCWlXOjnMqxE0FLrSS/QjeZoPwqtZY2B53gjmmPJnBCtGJ+K94+ME5KsZPVq0CEhpVps5lPz5Tsr
159eTb+tdo1dfTqUc222Bth0nuMtDihH2IHQ2a2CtJQrD/7EHj7lSoWQ+qm7b9ZumKVRwE+LZ9dT
W7htwa74II3hlFOsxjNRVW74fcLArMqrA+6EfGLkgTWe8TVuGWer+/1Od5dDm18NKB9rsg7j1G5t
g4PWmvP+MVsNUtuWBXFqwbB2UPs7Y8V809Dkf13XzPxTm246goYc2Z3APFEa1mZFsotW053ZN50L
WzI8+/cNlgT+D6tX2wK2Lw6KL03Oe4HmwunuLf+Jc5Z2YxNdvavxYXwwVpjTzUz7rsGmjAzlDfM6
8bSgqvrQ1s1AZuscywpqkPdsljRH43eEz9nmKvssvdfkiw+Gnb1zYdY0zKx0hVGkg8Tj7/C7H/WL
MvaMC4IxpSsSzSfx1zu5L9NN/yNMXJflqF+qOfQxp41B6pxaozi0GW1wNIAtiFs7K8RdoHct0EHu
oWdN930psi+nhyPVMWg/LjfrKQEJRtoTpoPPc22LLfggpIGnQrKPr3o6EQfbTuv5Gp+sDC/oxKv9
7n8mU7IdPvxP09CPlhHako9aOwb3140rg6IjsYdHCWlEPd4EfRxMj9Mtx2aQzOqsvS6X+WrsZ8af
/wULT/L1T2Te1yi4Be1xOqaHYav23mGOb0lbFBelTWWQLTrm1PR9EGZYNog1BfzgpPRNd3T2Qc/w
HNaI2k2eckC+fLzl2x5KHD0jc3bRaH6q/Awrf0e4oFk1lssQZFRx9sH31AdBPd4iO3QKJz16mikP
ag7YgBsGr6Uv6V5uok28fTTLfbyNtxFhtUftM7i3p9012A2MbZmshvc5W+lMZ3kz/ooi1MXZx+/J
kh1qr30W7jG0mOVPZ9H3D7Q3LT/1rGsbb59uxb7D07Yy/4zX+Wpf4peZs7OgQxfiedQ5+C/v/qV3
i2stxTYdD5EKf/qh3Ooy3huiXiFi9ZW5cbtHOzpVxo5sqxxdsFun5oVroOITSa75vIm0jeWfjfki
V5nYZ1hG3CSk8yGZ98mreqqCtAPVCUCD6PeGBo3AAna7AtilxURzkkOufqwaZmbF+gVffjiqXefv
9Uo+wfRzpXqCkU3+OS9qRDMvQA0Ie/+YLqRYVCeTRBWukpTWk6cH+QvNXNNyMAMGdcV4U//K5M4B
V9OkqwNyBjMy+CgcGhIMW2KpwXgW3G7ltpsIsZ3WWZ9cYv1VQfBdl35Tt2emb4dLfsAzj6xxX5iY
OAvLkHktqRV/4+4QSnI2Qjq0SCiF+nLdlaHzYnAQZXoOE3nTwBkpV7PH4m7q4McMrdp8T2DFLBxE
70XncQBct+NzigypSdCj9JMCi1fMM46Ae5AnIzqwCrM22lsdu/LSvjlWQ52ywc+9mvJ3YxI7f50V
OryxTSsJUlHbAwEvh89eXmTxOWo3ORd/QY6OXaYh+Mi3xCGS0sRVMQ569tLl/W7EzsRoOXsMNeGy
NYHnuBMM+ZgyvITQp+aMt0vs66mxd97SyEurxoZ2/Jw/J+O9BVLo9oXYDCI+tOmtQtL+qizjvzv3
r2g1zas0xmKHIVvfLLDbO6hc/7lIpscB2zAmIxj3fhkL4hBxVLuKmUuyNIwXRqSP5zaPnjA3beb3
zm6a9yZlvppEBQ2dprmHULATYPNPeLkWzPjeeO4y922IkXRRb6YzusS0XdJuCLI29/elfi+++sJ+
mvSJkw15G7bUHnPpvlrYfVH+3CfTSZn0kdFDLvW2uWKv/pAZPatUxc+9Y/QPTY9/mc3z6fcGl+Ft
zDXrSPCnBxceszj8f4f+35P/79dA3V1AsZ9W6c0NFz4u8jQvv3Pl7Zw8zTd9N/aM+EFvdOz0Nbk7
QnydV5niPzqlve6am8QgZs65CzeKMu+Si/7L0GuOHfeQst+baIaPmv0pNJU5Pkxz52wyC/HKn1v7
qnljufZr46jrbnLsZlftYifrwop+DFxA2e/me6mpa9Vwpm61MZ4dEtGfuF7Rj+AfLkmc6GcftjIi
KfJPtshd0vG2rOmVy10huThTjEN/Wl3fO0Xuv5QyW/bVkH5Vdn02Mk5PQin9wfA0oKME4Tnr5wvZ
Bf52nhawhcoQ68IZ5jDyUk4ubhvvfxWBRkumh4yYM1bwkT880Ltx8DVdiXXrL94oCTXXOcGX4KL7
XtAiMwYCV7oFc+bcNRydU5F85Vx/Sk8sZtFSc8pa1Oe+a+uz3bYbYbXz4feRng8HXxT5eW6fkNbd
azYY0U1ztacJ042R+uz2+gIAYmf6tSuTeO3ng7Nq7w9/v+YrSv1R3cMk5ntwa9G0+nHIeu4iM302
xlxtLUCE0+9N7Tj1YeQZJInXnmT/oCUth3IouuM89Dq0qq3jQfCmo98AzrTkoay8aDD3sJ5c+000
yaAZ5uqNlweOqZ7/pBkB3XZRVPtIjUAsDhDQSCjuir9kY17o3WeyqE9EOfFKSsOAg1No4gWIJwmy
LEsiz8bA65Pk7BJlW8ox/ag6XHFCr4DsRbnt9dHbdYYjnxrB6DziCYyV3QB2arVXntLGOkx4pWFJ
vFO/OASe0NZh6J6cMEFWY/mwyGOE4/3VbInkKNT8R5qYcuPGmfeJPVk3p/FfmGlADlyy+IRQDM7l
rfR9YDfdBhhZbGc80+u7zH1KzAj5OcUuj9wfSPJqM5ixccSI/A5ACmpXqGwDfIzMqFKaFnIRwWxF
7V4ORHx0XkECgW4azqa0L/4QLz9WYUMtTTGzyjy60YXbMv5E+NfKteKz3kaMIo90Epzg6TaJU7jH
FmcgEjvnD1jV+Y/Zs+n7szk85JAED0xYfrTGYfism+iizzmLuK7Yzck6f5ysgpDBYp5PVYSkHHm2
sY1nwMOkb8SWmCGYy9EfHn7vkcepHhJ/ecY+PB7IQu/XrpORAnZf9+RijKeye4/S3Lq0tG52tqP+
xRmPfjXc36+rUdjbJCG3HNqHOqEGQxU1PBHXENl+0JmVxGD9f7+ljcpfC0ISSSRxjYMFQP2bhajd
V5jfe2Zqqi3Za6+yiefj/24W1fy/D2VuI/4N5HX+909SqNbGb2Xwv6f2+0yJedLCJAGS/P3GkHKI
1/U5O45tdGzrRf3RTdapHGMsTfo83cbOkhyjrp9Pg0MJLnBhQq7Ot6WIplu5tKu6HZKHqFds/stn
3fbtjTD3+TaZNi+lRl10/4d2MtpcwQbJja6RHzzSjAkJurYAVqf6fpNWLjDz/x6XkNu+UzxohJh8
6h7J/F7byVvv05WalGxwVEDOLsmyJtf5r9Ct5yQlNkGxjW5SY9wTmPMB30jIigVTSIwWRxyLSBMz
23A5s0r7dh60RppuEH33mmM+ZTzLOL4NRqKepTb9SWkt910E3d1uYja0s2v772BS2jaZ1n3jWmff
yeItMaZeaBmrAcwobKxc25XFpD/PhsKvDPjTlhZE81Q4m7GpT+hS2WEUGXJaXi17feSVZ0bnn7Ga
SIpFL9rFfc/BwOn0YIr7rzoqxscqG+wQT+JeGIW3DksNIwzEZYr/UhuOota8te9hYhEpoy9NkoRP
/sRQK0xAREjzCAB2R1DCa+SCCJIYaK/GFMFhHJtD3sXXRhLx0eiJtjLo1yAZLMcGQ3Qp0s3QAsOL
ifSczk3kmuDZh9ZZyLe8l+Xu8ubZYBy2CdeRdQfaI/9MAYhkFf0U2H382pSFzpo/reZ+gH13+3xl
xlMLsNVNSEEOUVkTsVKMGFwRmhr29FFCAguMkKKuv5/KJyxECZkgGiBSxrjGJK1pXWDCTSqCyfTy
mEi6S6VRynVjtLsqZlr9IK8l6RaEQT3EZvuWkuxwE7I89746e3brhsqh18AWho9Nq/ctojHFPozp
EDEKgKQV7EQK2laML8O99W1J8E2DOmpFslRzyhb7APWyBDFg911kDUU7j88Iftd4Tpd714NOqBif
rJrCs9NTTJiaL/rdRPURTyc7gz4lOsCj1GbHsjVaIB1pYktngWUPhXnO07euLl/bxUNPFlDFrbDX
MhWnyonjx7YFyKnoutMGONI/fBgifF617o0Hr2Q7x914nI3ZWrN0369OM4iSXq0ipy93qE9i3db6
T2tvHRsEeJK9earLar+0FSgSCbdrVzRXWWJl0eL+HMnuu5bpp4YtPRzisdrZiW1xuo49jCZTGsrO
+ZqyFJOZ6rq1msduOyYZs83SDc6NFkGq/I4X/zg0KU4seHYo9gg7WgLOVeZcjQsRgZ73z1HzDxs8
Uq9h/zSfbem9T3Q38LDSM+1m51yIMV3lEfgroQXsRtaCybbNkDIdnqX4iGNSj3B4XQca3Xieyj+G
482Q+eOa8RULGEs3hYCg0R7QcK21w992EM0N6IVfOM9HiL2QMsnDxNXS328XebhfQRXzb7S2c/f3
VDrEDwp9Pv64JGIbHWOcSxXUXsIhcaDNrbdEsuf6jNcHmO+eMPHijcZtykW1ndP2Q1VzFpo6YVFW
Hw0rvBX1Kho2leF5F9LS0S8GBy+u4ROuJr79HikapAej1FgQz56rHZEp5WaJ8/XQ6WQR1vpaK5Ms
9AiDwiVHDs5gy8+8JYAc+xGs4vLWGfWWIyOS96uq7GIHH+4DhzYWs3qrJ3u05b7M4kuuWpKwVDOt
pAXa5OYgHPTBVk1hsS6qJ92IzFAbnVUdTe9WPxx9VW7Hrt4rWbL996UOu8fxbsoIFIhgvzIfald4
40yOjKbd4r3VJ+U21TIWXTUtxCMn/yJsrgdQ1wpliKAHb6zWKhHmPhdgeZxj1zRWzE089uQA9cQx
FOZzMi0aXIuzMeoO8jExUJImZCBDIM6m9qbhzKyUtnUmDvmiH1ME/ejaNnp0d2va4Mqc1rVRu8ze
sxZRFT+RkETSiC9xbPuv8ziUQVzh0fVGJ3T84Y8vOJ5J/2g5Vr+Lmd+h17BLfLLZxFOth+93wqaI
lwNxiftiBAnTdfKCJpfyY+oqpMk6gSydcebY/v9h7LySo8fS7TqVG/WOvgfmwChu9UMmkJ7e8wVB
C++BAzMbjUUT00KpZbpvhKSO6qpgkT+LzAQOPrP32pLMsvEDsWOG68K6q816G42Rh0aAcSd2uXiH
GzDchL17k7daEuRFRzOPnWtANjtPBvJWs0kPuWHmzKM4EFHnItyGN5Ei9+IY48SgurQTsg8KLgiH
noSbZMb3NUf9ue/l1UwawJUxqF0660FkDM/KM9njaPy2Vg3ep6muw2y0fN2RE22wUUJ0JaH0r1Ws
qtjpEykKoWNkqGPnfRNIBBdbjgs6e+oJNPF4nAeUpXaUnWJVNxdEF69gOs9zyURD6+sPlx16U3LW
rc9EP2M1qUEJQH/URkizx71nvhVZepfF+IcH0l+pCT57izlzUbuV79TDZzjimCH96IzaaT+P3YPp
JieLuBNfSavZzf0JQgCTnpmNIWwn7+y1wyNZNq/VHBMeoB7rromRKEoUoLnDer+v7wgDgoupoSJQ
Rf2bh3mQploYZLoyOOj8RptxibcY5BjlH4qSASAiH2q6eV1q0+ZUiXPTj47C9d6InZut+rfUBsZj
6PqtxNawsTAYLsmI2CWddo40cJ9Z6d5jAsFBgMBPw9++4R/o7WgGyiYwmjA/68n3zEje13DiqVJz
73XHQDmFXa9aBB/ZtwUnr5+MukloJ1bnqGF2hZ9+N8sZATMFc+nR47SYEYoeKQzBP/iKqtYMajt6
yWO8D5H7lGhUpRM7D26TcDqWEW8K5Vg3oXKpYu29zSknUw+ig5WZP4lkcXBdx1N4lZ4pde2tiGNM
OyAjefzdd01LR5vgdStkAC4Y8S7pDGLGqud6+IQStyEduYiHINGbY1aNEfciMx03B72mjS+VbNqX
zigfYUQ+xAPTN25plIaaidc/uokLfeFJNp+HEueJTJnIu3N/VVpFfUU9KvGfe90RaCVuT7nHY7GK
XD7NMaXkgIwGcGkIKfmrz1os9V2juxBAUgWrKUqYLJcsoPKyCNTaH5thDxfHdoNex9ckjenTS/T7
rO+vlez0Y2RO7y2hGUPmmQcn1t/tB8ON7Ftn8lCr2TDo6El58uh3CzYh32nknZaRlFwsEjkNaKHk
YtRMwZqIa6prEwL4cBfmoVxJKNji40Hcdmi964/ebrUbHsaMtyQMl3jZoMSgLahbe49bCMXyLSEO
ho/dhJOCwNR+PM+NY50IHCHOXu++uJVIgX/N3L4Ncs1AXjsCviE85TpndofFmZgdNXAzdJAbDJZ0
RdWiNsqCxXNyX8eT4lvuILgLJ4nbuGSp7P0apfZSdDBbWovp4UT+L7g+1vhKslrDo+75gzFgg+y6
SzIk8IltZnLCVL+K0+Cco0GtTQX4RaCaGiN8SFqHMnYwT1Vv7JdSPIySY8oOQ3eFuDlBAswEDgv1
mum2eCb1rZkhB8ZRY+61sP3y7AknCWRIlMTlrspK61xb6Yeu8fgEt7bMtCiWeO0N8ESpdROm8TMk
i3QnV6iasDrgodmBox8BsM0y38JkrEkMuvPOKjwA8pV70joGBTpNk5VH7S6Z7QQFa3yaPZ6rPYY2
BuzLV724SOZalEGJa3wg89Y3qhxuxBw7GGczRmtEyeRj4KZoSDSBp2NS92POnWkXMzulmHmsrSfe
kye3PKlqimPE3PGHyiUWlFQ9j2F+KItqOuaVene7ftuS3xGxit/SXjX8IHiFwsI6ItkkT3cCh429
560e3lzBKL3GVofOKGQiooxz2cGVw8+CoBhRPrjLhXO4MveFWsKjSpYHdIuIpRPvNXW1XyCs1S5N
XLBhtdyHKUK9OnXfZjuj5Sru7TBe3Q8Jpt0sP7ZmfqO87rcajaeY0xMTeRjumnNbV9qlsUEG5fVb
VjEvksvBUwz6WUbo7AyoPMR0r2qGxV1RnfKkmDGrJ3vSY/Qd1i1C3OHEbTJ0nE5sfySow/08jBl8
qKdhIZCgjqDUDtRNVK2xvCyYD6K6xbrY5qSazNVHbmK8H8G0jLCr6jjf1E8LdqpyRlA+aye3PGqN
q+8tpyJBbK5eZke/a/D6KTTxsLSzV5ipOp0HAhRvZthtNJK3Uq/wNuN5Dpk1+Mb7AnGVZyFmEjfj
PYrdq06VN41mY0G06ydqGOb8PYoJx+W25Z0LyukJ4uG4clY/0HcZ91aiPiMN8oJwkL8zj7ckJ+Qx
V3YL6AYOrlhrYkPW5p1Tum9uV6Ao726Sop+2TdGHezLd2Izm4t2evgVz5VS3X1KdOTj5T59tVfsE
bfzFJHwcmyHB4xA9uvrYH3GJbyNjxMq72Out0AWdokUFRH50xfwA+GZDvMVtyLN2m65q8bE3t4kd
PUjID2wUAMDqGeYXOpW6R1o+h0Xqj+YodxVFc+7UCGMi/AmtavdDzg24zPjUsAzgBU9xAPYYTlUU
Y7npnV99YcU05A9DbWBB7OT1gCpMZ6oIuoItHFJbnnPKvthnXq/dgEpgk/KQA11Ed6ix80o8HBpG
NYA8qayd0mlihqxqgkjWAQyQB83FGY0tGNUUq5GW2SyVm4AroyM9NUxoUxVZ9zy5LnaqRt8tsGoB
aig8aFFaCIJgnM5YDn3e/bfEgxtGOPiHNjT7MIIK62AkTmX2hJgjcAoaOpXgfKmXTzrcfhOGC3++
zU82g94B1Hodbl02iRrUBJl8jD1+wSw5xV373jf0K47WYSbIsy/IbPCYIYXWTXzt9Rdu7r0zVG/G
gOMW9ctt4uYfXq7TK/a4HIZlt7SYk1K9+yym5hRlw6Wzhn4zdeoKehE1stE8LJoVWFqF50dXLxEu
ws2chr/JMh2ymLPJNbhY4EOQJ7RxnPpl9Kyr0KBgj3WLg3K6DMqKdtbYrWfzlxMngaovi/YgWkZF
hlFS1GMGmrL7evQuuRmeFgWeXw7kmUrnuegQaS4scFCToN/N+ycbkE3BOCn5YjxO7vPMntDTqud6
oq1prCdt6PGKV4xLDDHudU91bDrUHuQTe8iorxAubvqJ/QfBlffxPI8+z4cTWUFBYx096qSId9cX
iM8Oc78860Vb7gTPSTzXZnE3o7Pgzg/qBpHDvB4gEL1SSgVrY7aihLmK9qyGiLJxsPuTfYAlupRP
WsxajhHaxusNEnw4sS8DOGKzhEfrCKq0uWEyWaxe3hxL/pWl9f2G0rbd9lHN4NmpbycPD0HTDB91
rL0wFWh2YTWh05jMb9t5xGkFKGbgXcIwpwfraVHCjCQsKGrZgAV0POBicFfEVndgnHqDDvR7FUtG
kIB2pSlBmmpI0x0VBdQbBqI3DOjtZD8vw/CILg/QpVM+OnpxyePwJmp4Hjni04x/gWqzyW8ZnsdF
fJ0h3wEe9YrqaNwW6fWIYAD+0JPJRnQZJ3trONxOGEXX+Yz3pbWY79MWn3ILFYKkCsPaRi7UUNaU
jm5z2evJnYl3k9nCuHdn8WnZ/eOES22hN0mZGWtWdR9HMK+yOMZtUUJGEm3x6WqddxhLCdBe6p9a
wmomQynky5nf1Butb8YwbJRN3J9h2m6GgsbRYU/DpeTxMlQjzxsq0FK7j0segmgrq8CkHdjo+kJ4
T4KJXJETqiV+PYavhsBZFrUYHWtHBiE2mRvqxlNeqivVWAetID4t946uw+y8Ht+KVtwYyNt9ZO7X
YIhuzWH2mSw9Wh6OZnDpvCYQ92upsKhDWwcKDb/VcAlhUCCftp2tY5cpkdj2prH7NmDoBq4JzavJ
cZwMs2z2lJnGgmzQ0dvrxAYF6UTDYc6p3qkhZxgUtcfy+H1Fg5k2s2l7QoFO8fi4ROU3BkOGo6nC
NJzrFDjosnrAihaMRoqx/Ecu8kPP+0eaOhg6Y+rDm76ExAtytOLAtGn+YCy0kJ246jXGtJui4DYT
YPLmLpTXOU1Rxf4CMGatm7z6jsbMzNnjqvbw5N3mQvtdyvsM8vB+tDCFuGPCPLWny6u19C5F+jW7
PUMCW20aOVt+V5q3Tl1+sSyofanihwjZeUQUEYdQEvRLjEbHjcxjBx8r7ZyXdsjea3TXMwtNv3CM
K302fqwBdeR4lYBaGEcAcHDxvKCtQJa5yEvFhI8jAaOB2geS71yT/2DFj50nra0ouREr5VDN2PeG
IeOgHaDrxG7ynIRldu4rWe+8BK6zGB2mic1N4oVqY0bFHGQLF2Ru2ecxxIk3A44qG+2LDWjNtz9o
sTyUXh9fNbLgLQl5Hifh6ENBZWMz54hXwmBauOcoGI6LF7FP0tb1fDa8iKKKLqhgQQ9SvUCI1VdO
m5wMa9PY+r51tFsbxdgJe8yKFO44xYfE25rec8JEKgBDVW6qlbPWeG9xmzLVlQ2j7En+4L5aNg5P
V5+7fYcydCsWUe+0GjmGvTDsXDyAIIptEqAgBCxO631YAlVbUt1ONvt7jjPyQKD7b9AJdwFnPJwz
zAJ5WCTwK3nW4589GLo6NLhHt5kTAscQl8U17ktgN5vI9vYxWjh+bGdEtGKqNYBsU0LVgfxD0YxI
k6PPdq0r2Y0vhUkhPxR4lTDxAdPImAXMCaOtxvW+EauC82raM91oeSqq+ZHBX81M1Lh0ev1WlzPr
7RaF26xuK4IvRv2q4d7JOxd91iJgkq63azd400kMZiD1gefNED9H4hRa/ROSp5azrVmv3uvYKJ5l
DN6y75wWG4mAOZwl7hXeTLXRcZQGFF/PVY+ArYcsLO3lNbIMJgt2uFODvHf0CE02eXeqAOHsCnVa
NMQsbntdakpuPMH+OJ1puQRT6mTESjdTYs+OFCQ9xreFLT5DRU/NcXXiFkA6YQ1X+lDdG8KoLoWK
DvTmxYYRwI3epB/SbNiMaf2KM7vDVlavP23PoPOUIVUIei8SXKyOX7GQu4ZbHwOl0D7bktrGcwNE
pB4P3GQztTpAQxjUcn4aHbcnOAOqHU1FCsXL7wyKvCGPOKjt1PLlIK9sXGFAkSvmyPZj+6Sl5erD
dCdCB4qLGFBwaoPiUoumoPUk292pktvIQdlXZPkhzfvd+n8ikq/TxjWuMuAq/pJleEbQwwElMe4Q
9boYlKZ3gtEk+8cd6MagjK2JUpJ725AsKieGloxMOE8zmQdj3zJy0SAuNh3NSZjt6N32+CBu5aL9
lqgDKwMUMw+bFEmgsy4R4nPhvvWllhzbDlQjCDYkKRFUZwdnlBl7V7iYYhbLvNOMRHeGjb8N+SRW
/ULwyrmivFssFW/JfFmoYOFw1DHDCCdqaLoHfEgY4cydIqgzXPrrGX+rLBFsLVb3UpEmFYTJKgnV
Tn3vnI1pCqKWX1IIrGOprqHL60x8AcbedfroznVpF5uEEivlWf9hSfNmigaaXHWHFK89xqZ71taq
lyikZadAg2y0frz1yOcOls464CEdrhMurbRhsq56EhgiER91S/+dF3gDulTbSRM9T9X6EomeIZEN
Bd5j0mD026yKvu3ODmGXgrqyuN/9qm8/kYMwnEtZYC1ny3LlaUB36kblLWnoL2sQQFV8WzpPHdNy
pm1/HZNVupX8bb/0+kF12XPnRuKVCjDCOxfetrYxXNPGj5fSozLP2+yZpa64ytzJPXkr+M0aH0xZ
fxQjtv2p/YYwJpEGdDew39l2CHDFRAqjphtejVzXLlbcXAH6t/dpF7NVqGsObyMLRMYR7M2455yl
cxCYIZ1JycuYXyvF8iZGIbRJcWT4es2WvUQvWt6Lvs+OJSk8PTsdOltwcbgdlv00G1UgSHzlXNnG
EVGb3QRMB/ryucrbH7NUJXbAMV4ZeDjdIbEGrvAeExhVXVPwDLK09iBcHG+oSgJvpLJTlvVQJ9Y+
sRwP2Way9xg71nMlb3IISw/cWwC/u9dWw4GSMzDVAwOFu1f9TBz7hmB0IXWdTSDxO3jlBwTt5cT5
GrJGbiLJJhREDKj0z2xonmvlXZmItWpx3QGpiOameLVBbtKOjfSvVqXYczfLhxkxWbCSHSi8eWv0
amIcok4G7PdzJp/j3k5PMqps5GkZmzx8wdOqUAPLnePsB8A0w/absTT2jJrcWg+Srg2mmWNEzJHj
63F8J9P0gfgIe01w6U4TRra8Z6DpRDAxmrZ9sccu9nk5qTuz+qwhx1z/2aWx9TBG8GxWR6Ql0NBW
8S9hQEebpi4wlkvHdmhfGc5N1XrXY8RAWFezeU6UtRwBUTEfBkkGLScCMdm3j1NvUX/2Wbofb7zF
LI+qqt7GHKWgPhrXoCcMX/yFKJbUdgqsFgZTn+MKhDde1H3d4QiMiuY284bqGbrwe+TrJsBj2iCM
CwyZo3rhyTA8xY6HPZwrij77047gBfZrcx1zVMY6GkPbiK/0GBVb74xb40QCLs3FDNrRxnzXs+PH
jZLcJJLCQbZ6tOXh/ZPZznvYpLeZXpW7mWUE/OvmUWfyhsgh38KrOUaCHRs1AG2PaYDl8gKNip25
zHRiQWK3j064wmBm7GWQW6CCdVipZl/2swVtBCCRZmS7yWof7fzHbUbrhrnagDw+WVZlbx5WV6Nw
bzE8XKSZNLuu/K6FJ3fdsEppOEoKyjwM2JxmsqrYpuQ1c+DwNh379ynSn0ppM4Kk9c0z56LhI44A
UTcd+9IpYlRNPQTalx0FZ6Mvu3ckK5A9cFH546i+ByBsAVrmZwwSE7g2bi9DZU+LzS3hMl7LcedP
dX5oqlHBIKBijub80A/5TWq7ImjrVWqFrAQ0/5BxoJgdr1CCboXquN6JMj2OYAEL2YW4Gu3Hehx8
9vvvNCJf0UAJu3RICYUx79uuAVk2wQky2Vs4vbyeugQM0PRi5ciQu8b7ItPsx1rFFo4FdbxlBiJa
oRjtwBSi/vmtlvZBEYnWOoxX6pzcADhmCWTXX/xVWLwHd9noPB0dgYqRjaNtWbeEJFeiSfbSokR3
6/cCbdUWAl/NTTMX9Qf+pi+sBrt2BiEt+GVFi0LSKMeZB5/7OFn6W6G0b72xTokn+ys17cs6unec
6cBX32h0HX4ZprArjWQK8FdcIbBfrxqpwfthcRHp2iOoMG+7aNPObTEXjor05lrssFZe0KAAqGDB
hTepYBQGSV+hRDD78rcY17FPj1TANX9DZX4r8dTCCVUsP3Z2SyRD3HmWX45AOlpN//YymQbCxVPV
mMvk54sYjyliAO8nLe7xk71nZt4x3jlXI0taN5/TQ4PBmykSCMeJ5sCixpuEfQWwXOXRbdMuJwhE
gjUP+Ull9hrmNqMmjuwNYLPfSQPbZhZjtsWK9Ogk4tVi9YLgwbqx85SHN1vyNAZBjZ0wJvdnnvag
vDZVtEU/cxOb2bapfyvnQJ5BstPb7Ivgb1bKzYCUYnHawOtlwwKQBttF4c1wPMZDYRJmkdEDDwCe
NNtCX1HOTyITZ4X3ZGEwv489rMQGMK0IWw6iuuSbpdcZWz9oE01oW3LHvhoSaQEf4w+Oev4NpSa4
rgfdLbGP9rjih3Wkazm7FKW7J+KX1nbvifXZLbMbH42+vilRmCi+buuEbEkjQDN21XAHpvE7z31c
Bt2CPIQeHYrryGGQArR0vWfg790ljDnB9VYPd6Fn3eoNRYbRqrPhEZ7jJs3NgsVvl6zJXx5IFFur
faFijl8yKM3c+RDyDlXrqXCmlzlBzletBpeE1Qp786Yl2gDtxz52Gj+KUmCxtomBmU0MmncIresi
bCDabj0CLoabnkFF9GX6y3GqWAcHsucaSIfR3McWiIAyAYrY5TT2JtSKAVuJHEkcCGmESFFZdXDq
swM4XuJs5DEevmcl3jgHjbBB+OlJRT7tvxf0PT+irbAwhuZvLiIyXJr5WRt4ERssP4Dhnjx9gktQ
tSU7oIpv6M6HfsxunZyyUaE4mcYZSWLE0lZbiP3CTniZp/zgDIda9zJ2A2jB6wwsXjaIgE4vQg6h
v6Ehxfqd9D0OGjJSY8I3z1Vo3doohZIRN2dvmt9hzYQLDsOVqYfaYVzwDZtOIXxnLsc7xlh9W51d
NIR2anxn7HGHKDowtZk2DhNILAVYc9jvnLxIl1vTiSV9Afr4XH8I0/x6qFHM1vzspY75RA7mu2k1
d/MwGkEJC+B2Iegb1tExLs3llC9SBNYMLRRqRq+LxzqMBsr1eNzNU/PRRF1xSJAX2uRm7imrP01c
GjgG8Vh15Q0r2+a0JNWHB4Aeqki5d2PvB9zJ6wKmOk3Nr1mY88GZYeDpXAejylxWAIuv2/NdayiQ
j4wIqkZm504Wx/C6E7l7Z4zLeWzRn0ssuQGAgtxv63w417W8h+vf3VsrnG12Wh6Hi2JMPtpry4y4
gKLzUkkPRptuWTtXL41A6KI8txXpyhqG77LkJMEzVuwracn9RJlSFxpCfzQsCxjPXR2vjBOKp/3U
QOrw3HHxx07hZjI0j366O0uDsFEFfSLQuNw3prZWTNZpRZGSx2OcAbADCcKkvu0T8Ji9qPeEoXgb
hMfl9djh3+5OvG74JTSDzzML21LU4Tow1YHEyQdOfTbw7Dik1YpjiXp549o61FMwjFnInqoqk1Nj
0oIJBF9AAiZ/iI33lh8yUIIhrqYn+lnX0FkZSyava7TMYVIrf6Fu5D25jrMuPNtJ9px20yktMgZO
xWoY6EoikZLH3GVxOKXFJwTK3aTUngTB+wTJuhtrB5Ijq80gp+rGbaDieXgjbG5t2IAQMLxx3gHH
BOc+McMuLbhc9vTb5dZV2pKPoJANtmGZ7MMwvxsr0KOC+8DXE/dHj+rLaMUmWQL5UZrVR0Wsw9Zl
Uo2rmuW3g/rB6PUvJzRGUIcZ45B+l+i1gzRcGcE0OGB36+jXzcqHfGFL1q5LdZNSR07esxcnn6Ek
wszEfbfxJu6KUqTksg0JShfOG2J3AE2mvJskZbAT52jMNB3jO72Khr4GA/iBoBkggSqVHBTiqjM5
2ii2QXG1gqG0TRgfzvnLGM0Po5Xg7ow/vAjN7pIVsJCxx2GM2DsU8OQi236I6rbHEonS1bVPY4Yj
rdOnK1E1Zwi3qHPQpw6sjP8f0Yf/OfjQIGZYCNdBA+R47r8kJFfV0FsKNCvZAiRuNnWDNmCiN+Ta
SfdJwqAWwP62jTrtnDAL2ks829u/0sGH0GlvepVfzNW40E/xgZZsvv7L/hkNxSWVyw30FP3wV9xp
6hStbwMgDjfxVAI1hul8lmHobZumPQ5uCFNi1buzBi3hUhlhdKMKqR3YZ8qzN7cIESrxU6tIf+tT
AofMWpWHcWIVS9LXdQdECiMP2TkzEBmywRMaysBM4tFXQ32V9CkTU/qheoToxUVMrs7A2BDPfkIW
QBS9dsqGQNexD/3rw6mkzYQ1jHsgKd0zs20o2wuBtmatHTPTfiHdCRCR0YfmkRDnaw2t4lbrc20b
zlZ2wX33j78lerf/6x3796/pv0Q/1e3/iKTt/v4ffPxV1XPL+dT/y4d/f6wK/vqP9c/8r6/55z/x
96vkqwXH+Nv/X79q/1NdfxQ/3b9+0T99Z/7r//jp/I/+458+WFM9+vlu+Gnn+59uyPu/fgp+j/Ur
/38/+W8/f32Xx7n++fOPr2oo+/W7RUlV/vGPTx2///xDF+Q9//v/+f3/8cn1F/jzj6uPaP5oK+bk
/+2/Rv/pz/18dP2ffxjG31yPFkwYgh2OazmEII8/62d0+2+6rrvr/yRPCmHxGXKV+/jPPyz3b9KV
tvSE4QiPW4Ufo+OuWD8l/+ZYJiZ5AjbFKnp2//ifP98/vY//+339t3IobolG77s//zCF868ZxIbl
mTRRHjJUy5Cm5f5zCimICR4bJbEdOdhnBuxmDZFKvlq2cVXUpCaNVnjMkSgOSHS4+IopmJqKdPLh
TOgwI75ai3zSy05WgWpO2AWpoQNGmsZ1bwWcOFBQkOTFdVPq+3RiAlg67CMlaxPSAFY8J2Q2K8Jj
R18euBXWUGtGWSpsXMJVj3234Qt0LX7WLaIVO1h8voHGa1R1SslWsqDLV8dyDtSrUShJ+mKViC0k
G0ULw5dK6ocJAR+6YMKkTAh//qr+IBHwuNrYJUkqdWedytHZQVdugtiz3pNOU4fQZOinRmQShW6g
O4IB5ZfZrLaJph6S6SmEeC+iiLmZ6T0R+gsiqwwQDkp/aWq4oo2xYaKIt9pD2bYqHeZa1/ZZ1qzR
kBCbkih5T0bnkpXxeIZIS4GPCxgPow1cHtHoeJja2cHAwHBhGsY3d7lrNRVeRtcMKtZO9FwiDkJn
XdFk5RtDsoMbZz95Pz6a44zrch4+nJynV2zPVM+AU4rpx13X2EBuGPz2H2CTNd+T3m+oA7hhFAN5
bQZ56KHSNSA5prA3mLZIigi8tLUUb4v9lZtpGIRFvDdDWZ5gP6Ay5t1GyidC9LOIpfNtMXnwfOOT
XjMfJ42Z0RqYXEqJZCO6gTS/ZGei89nqKJEpukh7S3vgqC7KGtY4YFMh6wLb9PUB+uCyetspfsnA
iZ07c6AiH2f1YhJWz2jXu0Q2gprF7Qjpgx/r46qmX0BmWDMEBos1fpat+WtJyAt6Gz/1uQGm721o
Eq6p/Cs1e1TwQvRB7SKTCJlHsGYWWsEzd48iY9rZg9b7yiPKRscTnfZi9SbZz542orjzbvs6e0wb
NCoUqch0BnDSk/meawNEndFZoXJtYKzGnsxAUIx+hkkCUwdvUKw+Y5JELWM+T62i5p1eOPXVsVTe
9dTGP66LEWS5URUdYqgKkEMmMF1DRz8S24jtO/mEVSHHjsAid+Uh3BrDZ8oMNO5YbdqQqHyLGX3h
sPgVDg/R2UYiYL0ZAtM2O/JTLZgsaZNGDlSJ5FOOY7Duu6fMbhEo6y95FZWIWcCNsboj+I7Bw3bu
m0OiiKKdxk/XzW8NlFY++be+6tE5FQaqw7gB+6J9e2GznNOOYnhpBTqeqHkuJWm3IMdttLUL4/OY
tLdmEn6l2BUmE+oOsttKVHjOVi+URfIai4OlSIotYqyfHFtG06/xU6slxvSIPYzQb6LM0AHuRQQV
LZ79Kb2M3qNmRiBAuuVrg+kiGBw70OqKcRfMwlidhOcbpvlslWUG8cbdcBIbwdjhIC0LcddP5ZuI
0wBEWsKl5CAfyWYujM4VbBbjZ4TEyAnK8iPX8rcxctNt7LDmiyfnI6sL5HPxS01iblDh3MR0gUiN
jStb3GLnZVAB4nIgUSdhxVLHvMrr5T0tum8sNdMx6Mxbfbp2Oo0B3qxpB5OQDNkCLkn3Tsw8Byoa
XQVrHaaw8BAHtZ5m9UZvdEFaEuEHOOdWgtt4tJL2HYmhtQVOUtP1wNs0Vp71YEEHGnOLnWPX+qNm
P2lmf8aZhoKNKVwSYr+DbeCPFdslkbzOJVIweityFAp3T+G/8G5WOA+RcdiOW5/7SV0mQQ5SpTLy
Xefb3qE3y9RTlgDobrR+RY1/0gKsPExPkmXVfCeDHrSlc4uo8s2JtaOnk5DooueImcWyUGf/FivP
3kskTgy6zOhgJWBELaa8hQfJZ+6zPMDog5WOyprrISM4paLpUGp6jAbOgGEE4VCbJLnNxl2TA6VI
PdrLZEUFa8mTWcDiK6F4ugmuggUVpL5ijLhJUfuwt3xV8IF0LC+5A/l6cr5C18F31B/H0jlovY1C
T7I1J1sIbnzl/nhIiUdDftNVUfkprMlOd70MJ82Q7I5WCWcmcnjm6rruBwtrd4X4ywDkySBj4+ru
2XN0Y99i6vMXO7nLTMZ2CeF3unqFrbfQ43FXzxGmdINzwZRshj1pvGY5LaGrlqBcqbLa6GR7vXLv
JsZiMAnW5EEMCgWMtHyyH5hykZrhRie9mcjumV+tEkRLN3xPIT3/6L7l2qICV/f2tUEjFqermiWM
T63JdUMEA+CPKS62JfMuFLavYaw/uOkA8nNEZtGVHZejjQKWhx0D+vremFFnIKdEfs7sXmS4xXnF
OA64YqcC+VH/Ha3Tas9BTRY7XzPtzxYlFUFFM+HTYSg3uAp22sgqzqXfGQc0FR7PdFyHlAsd8dvw
5pjjjQcEOYQzTIhD7aG7IgpbbbA8fusC3W8NDZcFrVqvYaIFieGzZfgaLWBxiuhElNEdXFaxQR90
KavySSWp59vcXBtgN6eWYvug5Q6Z3Bg4DB1hYIOBmadTHLDeAGLPGTuwBC8LnrISecjG0Fl+Vx7T
l6hcOpQQ4c6NUXaZyQOu0R/PSW/rEMx/2F5FbftqucjohMGVuMarNxqvm0ASIdsbFPozdwH+0BhT
EMM6milY4wsBOrSyNkL5YBZIAbIOlMrkvrdsyjZRzmzXy+PPxPSACFEyLeRL+UnC7DSbg4TYsDhl
D9Ti8PLHOsWbX7bsMyCCKphetjh2Q2MDdmYPbbT9fYf5gM1/jOkHaUiooMWtgwDTeXawxW0qYimr
GEGZOS/Sh2+B5pmxz9Ddq5GcyHjEtoEW5lgZObPegSxkwHrcOtoteinO/1Y/pWvIj+FZJ5EQMDfb
XDRkrRHWvSo/rshzgdwCaHRL84oNkZBwSe4nwWxbx8a/0+fhQ7MMfF/TQk88WGdznIIs1I6li+5z
fR3l2L14GlPRhYauc0e44AhoF/JcLUP4dd9etHC5n51+F/cQ1pJBflXTGrtChmOYshgM3StkDezI
cSTlwEQ7Yl/MRl60qFLbnshFH7jsig7gQJSgVDjTt72NRdJC9Btm1dkK7y0ey1sHxye4EFIEIqYO
GmMiqrL/ztyZLTmOXFv2hxoyAA64A68kQZAMBmMeMl9gkRPmecbX3wXpthQVys6wqzZraz2UymoC
MTmOn7P32tq1C9xcBTyly/zKQLhjdmWSNbNeCRj2kzUFZyW5svmqmkoAnu4cUyEiLuljHEsdOUfq
NKRVCKatLQQJy3isJSqFIigPYo7Gm0X7arFSMYoNn9FqHSscgBQcxKK4k7N1lxI/5jYSPZKlYf4h
Qzqrbnvv0jsxI8oIO/iZipXSzBri4tyzNfoxwZdZ5zcz9zyVGpoPcs2BNky4p13EmAFWrypB0VbC
uxDLsFvLmkQmlyLKfBCOJFkLpEmUxQs4IKoPpiXR2P1yzQawjOB1SyF/Aw+0O/mNEoyqNWpP4WiE
zPMMrqYzeaPpngn4oOEOisBK3xaMoZNuHlo1vzA1L3eRMC4skkhMmgYNXwaBIrOLR7qEmfg5RxWC
5Vh1SKX44iD4onbfJ4F8QMUXA7NCQlSUziFOCfBwVi+rYmiQSO3c4Zg7RHr5KhhttiCoNkO1mo7K
5LtrVt6cRV/TqhVbCikKaJjagpkwC2H7KMr8S7ba6DQXP7deI5ESygM1m/qLYHCSy1d96AlsJkBA
rwZIrab6nhbrNxM+x0hvcGiNNytdHiJGqhvUxT+SL+g8YuLKAl9XrI11BTims7FwR/k6NdBbEmKD
q3aNGLba/DQEIcEEZgotpMMOGdg/pzyfzojxEVuNfBbbaSMlNX+G5LbKWBq08jtD+R82TQQvSqoR
7jlS4JB/jOgxz4htBBJxdqHlFePJKA4lPrgt3pDMM+Q36VQ6l7HEyKTRzrVwwRK9wleoTEdvoJYF
rg+seUG2W2Y930jIBch5EqylBAyJ3UwPcSs15HuQGM6lq0aoxszpnYnL1FuaH/ctFlLQzmoQvtmO
V4hWGBgKe/KtpDqN5mNSEnWeGBgQ+nYofQLOyA9xILjPJdV1Tb1YFYz7dWOHDf9FUPnacXg7riK+
aiYNQ95BwfgFgvqBOEn0FzStIUuwH+AdtXMknk2S3dAvhu60/mGEfbdZo08qZ/wRaFblyTy4DkAF
0L/l4vW1OuLpZzLXrBMf4qBljCaJyfC2BkfMxuxMRvF2jNfBv+OiN2O2thVsLqMYJV2ZPQwZa4Eo
mauoTj04UNqiOn9KR6ixxoJtGsQsV/08LS4TjJBO45DCnMiHc+xWZzMPrwBdXCcVsa+quCmX+KvJ
cTYB4C0apQbhqHucLQcm7wjfe94NfLNnm1bVxv6Rx6FEJ5v/aKklCBVaHhwhPAR6+4QtYiPH72x8
WafT8nFxhLGXafCtGdW3yZkQ/qbqCdYbqtqyY9vGiFay655c+gE9ICZMcZEG+ObKrtvzaBvRwXV4
72MsHEeVStZLvURRgbp1hxVux+7UPKxSvGJhrOxyfgyoJa44M8ypdLO9aAjUZsoOKTm3+eqJs1MR
P26BsyDtkLDwarjtwubSNMzUk1ja3lij2V4TLYjQ3gaARjexDSuC7s0ddH4+BC2T2TH3i4EPDwLh
bDuv8u2+MG4sk8ijMgm/9ib4n2Ic2VQgs4zaPmKYMnwxC/db+CLEiHWhjmJMmPWr1VPhtHK8M9be
O5q7nZvPJGiYbCaKcdG3li7w3k/6VWjQHxkWm1Cv1CbCtOCJKJLhzqRN7S3RfcyoXRe0JvhWL6bc
NskrD/y1HofPlpgOTtzftPNwyKBZCsZbaXbdlPV24PWI7s0AelDJlrxA3I+mcGoIBwGayvp3L+Yb
F2KOIAOGLUY7oWsRnszcA1CgwzVGMig0hOzuZ2wmraHdrmHoSz/cAUYPWpxUuERrHBOh3f8CRunE
4X1GTiuZooR7YY45LiOz5/Lk6DR0ZFkdKwc9jYTqSwzUI5kYe3eKdvDsGFiW0auOwCwwmYqUqQ7W
iCaBxl4oTcxs62jut7qHrm4ExFFPaHnZDpsb3kpPX9NTiAmol+7KnUz096gg2Arc9WK6ykKGYon8
5VLbWiRG4iC/mpz8rkBmqVUwB0eiLfgcCmrCxe1um9lFnXFfKe217sUNxNufVIEXW+FkVM6tDOg9
NWn+LOFExOO1i87RFGijhshn/npXV+QAuReiVc6scfOGQRLfPn25sRUelq4OvlvucpgWCruquUqT
8Fjz4d9lcGmRq1sg+SAC3Nd6fWWH4MWpg9/yUr0YFjz02XhsVnNUQlS1xQ4Tpc6M2oOQKskeGYtv
tIxXa1YELKQ2ba4iw1ertzAoyZQRfbNBW26vY39CnPn+NaYkL09jTJmHUM0aHcOdVUDTinOJZpJF
vU2R5vFnlNTJFSn1CUmm6X1+zZLfkPwzn63xXjAKhm9IF6zsTvSsn5IQWFvQlWwM+GzhucRoklY8
Rk2ufdNj7cdICjElJH2DjiVvkT/6VpzDcjpHIwyoQcAioc0/Fuau1kPG42b4pbLMkx2Y8LSBkRZA
KSqk4XM27yPG1mbd/VQDUlsa8QMWioSj1pD0Bzf/tTBP7BSZiLiVmx1DBgRD0HzuCQDF52gGD5Rq
VxVZQVwW41mmVwR/RnjRHRggGteKCgpTfuDnOCsHLb5DovI9n5sLUFggSuC511TcobS+wIM52j3S
sQV1eP40Wb2XZymkcCJwRdH5c7TcGo5xYGJj0hUgHLh9CTG5k742HjSnYu8zJAfNAiyg/VyyVye6
Zx7gDaZ6YboyenExMBtG+aub0tkOccwSpDsPZkVnchB3ETDu6xprUuL0z5MMzzOeUzwdqARiL0ZZ
Qx64PwHNJVYlfybBstqKElk+6QtsosF7Y++IDOwygl2WzoDVESvPtrgzU+15aNFv+wxobp08DIAF
CfPQ0VBiJPPL7dFgNbX90mSu8ohD9hj9YOPKaAQ1AV0YZ3rt2Q2TMMKuHAj9Rm+wkIczxpDIZRtl
F9WhN1AThQv1J/vEfZrMJIezsJGUmBJizfNbS7/lWZOOvRvqnoTLcrGPy2QcTYoD0HNq6yzrp0DU
oAYwVVTs5/AHvMjaPuCbYWDdjvdV3u9Lg3ZRW87D1zR4KyVBt+R73bUi1iGXMG8b2J+0GdUYbZ0M
xpyiH+mK0jMzs9glw1s62RPTx7RmAd0SFooEwcIWzNCRjjcD7K2YzKc2d0GBsfkM7F+0UK70PKfd
23bfG8lrFjK9Dy2qyQrGN7zBvPf4jinsGj1JUJrd7UqAvPtgnR0GffhNLi1t9bikScTtN12dn1aW
uFqK6oeRNl8TWrcHvhzgBmZWMJb424zAFehTyRtRMreSGG83FY9VbbML1elx58y9yFhTL2Exj9c6
X7raZjcUh/Ya8FJcsdezgJfQzsHAEV9kTLp8t2L7e9BgtlM6Oz3lp4QQPWBekVLO7biQR3exs9xh
Rg6xR4+CnR2qeTt2AAcK207JgDJmJMy2e2j16UdMTy5c6gRJMF/ixu7w/tJDHWKbVlJbfc9a3KIx
rL1kqU8txfZtNfDy9ljkCL/6hjstAOtLE9hM3B85OSc1CEb4/VvZsGZoOBBJdpoeR8JBLxrDaEpl
IqjW8Jc2aX/MuvHYriKWQMoTrLwUlguRTFmK88WILcbpvCBLzgYjS/iG2O2EH0ByUe2ml+RdraGm
AZEMpSALrRCAPANysJLCC2RyTYX2KyH7duOkC0HXxRoYjht+l+TgdOKqSRC6BLlHv5p7xLY2pUHh
1zke1QrTqaaDDKxgiEEcpfs/6dAoIlgCEPoWsEMORa4Ynso0su40HvCKEbQ1hxfg10RkN9TsKkUG
RGN1S5BGudPoyvij4BtRV4OvkRiAOgzFsoPyOeoMhpOhfAvt2B/cYN5nFcNvRT9R51jLjGMujq2f
PWkx7KbDhcUc2NjEPB0HIom9VfxYLqBxy75CqjSQNGYCLSvJTscOg3Kz5YkEyeFZafi9TiLdE4jl
3JqNbBuoZRcnyFqc6ZtMSaU3Mbp5Ra/329gSpOGmjPodWh8I0HuvtsIbuCm+XiUmXlOXh3OmR2Y3
LbRlbQYy0rY2m5H5h1uExDsP8piZgcFGnF1hqtIjreVLxACAhkcDWyKN0K0kcUZWCGFO/Q9Dyuu0
jm7GmkKTSOIjetj6vPQVeUpjykXs0GohNVJI9C6ttQb40uLzeumcaxGdnURfvVucTZNecHjV20Rt
LIcAwLHlpab1g5aXrtFCNt4hL1OCJNkQotbmAjD1D/Zdnd2KeryU1YBlKWVAwQrPTlZDZB/pZ7oq
2L6qlxi0vRkBPdVR+VNru8iD7oIbPXb6W6ZmuCG5gYyjqkeZO6ToVjbTksVCp5KiVnScw+j6RQy2
R7p3cY2iQ+jxF42QqTLu8bDk8VbVzXZcFKDXGApXBwIgHpiKdxkEyVrqKXI2Ed4Yq6UmITu1p9Te
0Ewyjq2KwT4BZueB2RCOTMsy+orR5lJq43yGvQwU27mE6OUal1e/Q3TMuExDmTs7O9tFPuGa5UWT
NkCpciBKbi1VHYdcvyCWa9tVoMyghsBO6vc9rh1FEhGLqUkAY8/kCH00cOoHqNRMwshIm+iVVnRV
N1F8bXR5vRWW7ZWxAbSUr1eqpxKkHMnMmCbWzEnHVzT/QeP1N7aGT4Xe2W0bpTgvMYCX8d7B+WoE
qa8XmMqZ2kXs9OrJTzTyX+uB97SPEOcI3lXSIwUFLppnF/K4PTBMjVL7rW/d4ZQvQ88JvYWCLjzd
oukAkwOoKm6LQJ+Z8q1RqwIerDaDRcBDNSwvuosqNQ8bk46tOljEsO8JTWo29ZTd5BWSJqVMUm7M
t4Wd3Lo1+Jl2kvRijUDjmHmFLiEEzG5/m/09EmwsSUau6ZBOS0pcwPRE+hErOUVgqhZ3m/D9hXVf
bQmbPzQJpbjdYf7WNdSeEm0wCuvVFYP1s4X5S6oiuZLpCCEKaPKApRGxZTRlMfbYU1fBkLJS6zVt
ROWTlOluFkX0SU5YzJQ0N27J9CFuox+piDW/YwfW5MnPmpiMU9AcDWDavOSKTR7O380yr964ULsk
OQQShquw0Z3oKVSoJexBOPu+grY+W/ezxKyfNDkeqB64cLRuzhLlMDR0vqarL2EMeJRgjBA1o9Jz
hC4INSK77bq57rW621oWFoeYHTu+xWilP4ELA/Fkr6mJIfiuyGD8HaJv4n3mUmK9ruh1AQh9NSRf
A2A4m1Kwiew7vT0lTfe96Oia5DQ5ady0TzF58rvWCEs8IRMuu2EySPek6asXzCkHWedXIROKvM28
uYCpA/8JkkPEVoBnlsQE0t3Dit1NSGPebu4EngniwL64Y9Y9N1r/6EARaPsg38c9xVMUWxoC+nVa
zdt7CPrgxFPX0ZIsJF9XyOoBq0FfMZLQs5aQJiovN8cMjjDT2DOTZnags1dNM3BQJh6+RtNOsjTk
tV6Boo+jYlsroTbZHJ6SuHhwwlYeatP5OmR0Zh17wDAJDVmC6Num0AdoKqkvLQXsCJB9yIIb22BX
NDpPZsKQ0pqfXKu/mYv0XkX41Jp9bpKOwCXw9AFZG5xIk5YqmO7MXS4B8tFK3ofq2+zYOQMYdsgQ
9u9TCs68pn3CKIX1AkOM68UNlR7Ka2JiFOJksljwu/VAs9QRx9tTSiKpVtAoZwL8VHXDVb+kxDF2
9wOxVnmZ7F03OiBCvDbNzAvj/HsFUrBsmx+zUX+hPb0hkeXBpGsPZYKeliVxURN0dEZVlEEPpTVY
2SgtqzLYJmMPuNI02Lixy6AmAKdXs5objNCizKJv2MS6L7LkmYzOu1QPn6elOkROejU2uPjSdgSr
a9wndQ27A+Mfl979qbivJqF/AwmXkYWWcM5r3R/qC23Vh56An0MuqcEnIhb4OgOGJohr8QDwjwxa
0JrVkHiukGUeYtWf8YY6x62bFiU9GVDCEHIUXiMEBWaGTjbShwmwbxQ/tjjRBsYuJ5Fj1EZUiteL
ztSNUTDsJerXAes0d1ctWEpJ6NYlaKk05dw4B6sa6HepNPYQKb0maSLPKrMe9TIlK4lP37axKm3f
zbF7CXWJf4C9D3qZixzBpHTdeCqYSvpdPz+SGm9fWCAwzKIv7kPk/7YLvSIGs8Ov6Scvz5f2mBCE
tPq6adRSiiuRz+ckbhbfjgAkhCOicKU/ASLOjdmX80QILHVSqwK0smV+z5RoIUkQREqwWAfJLIOi
tN1jqERZGzX+1A9XWVxhO1f6fRqxjx/VeK9iWCqF3WDijhsPPjxhPy00vb73CU01fdr3zKlG2i2z
S/AWrcKqZ+8w8TjFvdAw/mpvicKRNQpY/RRHCs8FnXbeHnKD2E/KnVOBX4K6J3bDRIUq8gIpAm/m
LqP+JQTOtTwT51kTaFh7LNp7cRoiKGmgaWLofgX9A7CR2ZTRxcUtWVh0kIqHXo+PdQs21tDJbZtW
TasL0QsRckxQJCHGPGIDGP3edn0JlILZ6dBkexnDpAjD7gUbV+gno0USrEOIXLzABTYmUo3uaMMw
QCBjaw9WCKVOVtoHmcXnsdYhYxVyvjLrCQdRXvnYw/LnMvypyYmAKXwUfb3UPqGC7HBHCxlBNRLK
1y60YPF/DPQHthhTACDq2cJyA/hKd/r64MzZcWpyr+GLfXRCc09wl9rZGgBDp7P3jUb43BTUh8Cl
ZG16cV9lFXI9BefXAqRdqQjZAgIu2umoiqRSgYeJmn7wVMOlIVGwbuflIvoSrSeZt+iN+ZomvQHW
HDuvAMrGPi48O+H4A1Dbs9IW3Y9Kv09NtUqETDw4Gl2XhuZsmQOnwNr7qLd0o2zabydc8ARnhyio
5ozOGTxEbYw0RDJRss8W9IJCO1bFsx1MT0SgPImVLOWyqBuhcO/DCtcjYH+YlBDq56ADeiMt7bqn
dsiSlo2JSqJdSJV8SGV8oY09+BPQ2K2xsHdOQmZJVRNVe3sJtjDjV34jrgfiI64x+JKjxZT1nAxq
OYcDCi0LlgCTx3Q5DSVf/9iazlUoLahAPW2plom5KgiS0cfc8YAEvuY9/cck6fAXD7fTWs4aLfYw
IbCjNgwggrp7MMVP2aCqh3CMjLQNk0O7UlQKNe8yS3tONcUYuaGvOAXzlzTPAqIqjX6fjOGzDKmS
yQrSz1nNnoxkn5F+7QFUaXwwXjTlPLfQnonnbTRefzrUvRkfSRp1EEKRY1zS9ZmZPWuJY+4bXn8K
f4kkHVVxVg/IjEb71g4LfPau5mchSck0goMACtlskt4p8xsWiIR/jB+uBXi39Jr2dA1sk7lPsc3j
Drt4R0JQXfR0U7OLLgOIe53yFl0eO2BaUPax61bOTENZQ6ynl7eqhjU7Fm+T0XpilseJKcNsAcRw
VHsonbOgIkR81b4t1ao3iMRbCMWY36sRLu6cJpOCe60MEy15UfaLdAk/sOzzFKbTSVTEjQ51vk9C
KlAcuSUszRYyg4q+mREbyCILfT3vnyx2lBV9cFGGt442EWSKWhxy1Z3eOB4B4Vi4weK0Gd7E2LeM
qN/Oo1nvM3tITiEf56ioBPNA8B1UCE8tkR3dQpqd7AXcqd5xdxlTfB1yn8906kCw5TFTrwkrA8wM
PiNcQp4a4vz0aBclUX502UEtGto/M7aJ2hhguUlnZoIcvbo5Hy/TYiphd5OzSxNFG6uTfjSPfoDE
bRvFWr+T5eyNDX0uWHdhGo+7TjO+UPVX2xE3h54Vjh+q9CaCYAORCLRaotWzZ9N3oRW3ptQEFipq
Mt59FDsEAhQ8oTrO8WipkIYNobuddELjDJsW3rKsQHXcEm6a9IBdzuM82w9BOl+aeTyw9aKISW4Q
3oS7ptRvhI4ExxA4u0VOn7pLvSZobxkTUSxWts1QqvM1ImYL28VsOWnfMgYYSH/4Af18xianU7c5
9c4yil+dsAnVwZeYWAjhEE7s2jk8w7/o9n2X+qZeF0eRoV6xWB4i+WLYWfscAVFx0pKXArgs5YR5
ko3tKwt3gFZkDsSDS9tk8XXGpHeHuex6Gpjx5m0XHOrY09wAFE96FFaGv7YHE6qXSgNCpl5cxVNg
C+OaTF/gcBFAhbSLTmnMwFgWDpKUqsp9lp9bPSydzULtB2OQ5C3KiVya5sltjGJX0kalPG1rBE8N
3tdYQwbDaMQZiqu8Kk/8W2nJ7twQoEzaWbuLqCi2cpgwULjP+Vq39gk+IJUOb65L1dSnzOZQ8W3M
PHpxAG36ekNE+qi1MXKIoUbBtjdaAyq5Go4jykHBqndV0y+h8Kgu/ZSw6dgGU5qdpjR5czIgJkHC
RleUgmySOHmGTxYfVDfxmLEE6Lml7yNHXgIXrYOBK4PnteGLLsNH6uJqmwvMslWHEKAGTGPJ6Kom
T1uvVIyGsPRj8zlTAY7RkbjH2hGoH+r7edBvAJOHe2bTJ0Fbapu6Wusp0Ae9NHcdcVqEYDhUVYzd
djxaP7qUQS47/LcySF+bWNgexSK4HodSKW6VsbNwjQ6aa3rJgoTMZQrrQiz1FpePOG6cxgcTk21G
9tXoNYhVZPBmTfRyK5fxGuQ5JJLhncxVQogPRMW4i5+gh4cvgF7vV2Y6J7Xth5EEqk6UPqFmeMKY
Xi/sxD2bUD8WsyK4WkC2U/5g6Cfx7UvakHEZZTrotR5+BDC2ceUXz7ClecvKVEuxysHHc/Hj5eVy
DkzWFYEKjj3lFaVKt8HN0e9cjGF2Vg1XbQDQDElaNc/XnUXKDWySjT0HOlU5DW4jlKR8uV4768ht
GBOkfbeiYemLGYypywDMvFWCPslgrBBlx5dirGB+qj7b4X1KCG4hHtWZ8guFdLXLOp0WefJqrELj
FsmUtPsDjKVrDa02JJsQsHOFZ1FSNFYBqro0meydYZVvhRYQ1eszXTCM0ssbh1ETyx80vHtLEVSs
bPGQLijGcCtCxE8HCemGbPmoYfrHShtUEkNO9GUOMEdOwfg1W+J426eITCewBg0wVhaDOyu86GBO
CaNy7wZJaZuNKydPR7rdCDwPyk32oIehyTwXUV6fVUyHRAzZTdqX0HLgZpzomIBgv60651uZ4svR
MZBVpg2KpkGDC/692CS55jOaT/15yVCX1Sb9B+GBUH1s6LGjYipokfIsgdwlQbubw8d+Bvo5G6GF
FAaDsDQav3SNW6ufmDlAdr6y8j65D2UFtxX1cBinuDJxrw6dVl1KHYobV7Km1V18tRWFRAxJH0Y2
vQO8m0Z4PXTJca7mV5Ahby3N/s3kRCdaaG9tPZNy3MSP/P8xL+vpC/Gqbo2MAefkF1FizRWtw6Pq
tpiziv5xQfVoIHmwUtPv9KmiYl9piRJ9MhcedeYGp5EGDpBWcCoIwc4Tnj7u0IDgbgMLyy8koWkE
JkZRcWiWVdDUaL9MWIpIC+cvZnbt1hnP6NLw9XO+zpBLYCTtFGHSncRTNgIgsITzi/L1S+BkCOjo
d9uC3V+Ek013QJW5hFxo94Q/g4IWQbmtkxEVz8gsqqmZzmSMkfLgoShYvxMNbiUmXW3Ioa/R4dIT
3qx1W29U1rHJSYFa/fvzEJBDviKGhsY9lCZ2gRKhdGkJ7TTHxWtkRSuAL/TsqH/SsgW5mgHOmlZL
hBm2kXcZk0htWuccqrtZlKciK3lkBu8iqsaY6MApGdDTc+exPebYY1jZqTLyDgsTHDpEmeAp/NGU
yJyL7CpI5W3c05QOwzzbB31+bRWdi9RWe5JZve8lTF0m8rtlRAdK98NE1lJsS9fMdhI2vsclMhpk
MsKEo9M7SAadmiU8tOtzqTCB6RVedFd/1TR971gU1FPZ/tDybp+qccZopb4u5ZtW2T+UTh2WF8x0
Rn05iDGk8xs14F+Gr2Vj33QKDbIayvvWWu+v6+yTVSFCvsC2yQoMbbAoCQE99PlTBzELrgvAghC9
AlcWEh/K2nbuv4c4GdEYDotfWz+zKeUqo93mLxCwyRfGWmj+kURBhQmkK8/ZBpF7t12XJ7uvfsUy
uMCsnQ/mMlEfpP2tFZfi6PQK6UFYPa8dn3bMdmtcdlovhzFC9xoM6UO7aBWzN/E14L84uuJpdFZg
QMLgwy1ayNMGX8m0QGbgWrEHF4RLJm0I0mguc5ciB9bHI25iT1+i65Bd/ViiyDeqmHpSqAM+qo1u
HXlyQZmwUmwr2bzNODn3y9QdhYFen3EjjkYj/KqNuCHQADDoEt8CYDLAGxDvVjDZUnGV1M2PoGzb
Tc+lY/xDImBmPCE2UL5TZU+RNpWerU0nNADxHt9dAaMXYDhe8pNlLy+dsabbGfqhaXT74kzzUWYa
m7swvnfs/tlFl7UjpJJewRATHNf2fjOiVGwAYQAyZoqaarHc9u58gyn5TRBngIqRFjVkZ3QQvO3E
J9+ZEA2BbrkA1c2akByicsCholysIuyXJS80qHfQWSrRD+HMSM8twUu2yRdlGpeKXg02TfnN6gy2
HlX808L1PYjY9tuc4ssZa/YQy2NsONE1GlF6jZV1PajDiIsfcg3QYv1eG5vIE32yDxMKmCrEVNOy
bZ1osjEivGpaoq7Lkp7QQDKHScYMKtB5QHJO6iqG/vkQ5JepLMBqON8rU7onycNS8tcBuNoHxo3r
dlu/6lqayqb4CnNE7vrefcFGSj4JjL2R72hsx9qFO4AkHeIK1XnNkGR+U9Zwm0/TVwImCAeCo4D8
Exy6Lc+hhpw6ytWbOQ9wppV50icHZq7mToQo6N8qq6SKnN1wH822b2lucu6Cr2ZkLxjVl5d4jmnV
pTVhUyFoeKI5F+16oRM2Bry4jsCgGhMpBYdW3xeayrYpYyCyQOvb0lb3/2+teP8fuuwUxrf/s8kO
SBSuuH+z2K3/0s+/O+yEgVlOKt11lTRcaTqY5f7hsDP1v9mWI4XLBwHckLDNfzrslP433TXx9wHy
MJStHOOfDjvb/ZsE6wCFxAGBKXR8ef8Dh50h8M/9w1C5OgjVatMzleCHCcG0xV5dftX3t/u4CPHj
Gf9Lm9PGEC47q2YX+HKb7K1j6Pf7cQc45oAo+eHdxflvh997R98HO99/Hw5fBK4+Tu/vP+fd4UwX
sQcBNZ0nExJxQuNGxON+WMTFtSgV/3wsYzXq/tu5WaaJNwEjDJLzv57bmFWGFeRp55l++2x68Sn+
iWwIQR+qVh9pntf49nAw//EK/MWM+v4UDW7bHw/7wT8s7ba2qoZkn/EUPZoeYyB4URvgj/fUjgfp
/fksP7iV/3FF353kesXfXdFa1YhLs6pj5lIR/7H20aLy55+P8fsLiUtUmcqUuqn/9RghX4GYKBMe
kolkdqa/tJqL05+P8dsnw/rXMXji359HX5iYX8L1qlnVyZnagwYwkaFgeN+6xt2fj/XZ+ax38N01
c1KSjkwgwF7Uv67Ciy58dPEV/QcHsU2byc76jtkfnKutXSd5tgz0LJDfa4265hHfm3l++393GJaX
9+ciW0Yn+Ek7jyREe/ret347nf98iHUN+Lf36F9nIj/c/oUVbC5FThJEe6J/ujBbaApq+vqcmeb+
z8f6/YLE+mbYhmsZhvnh3kSak+RYE+ABvk77ZVftp2/OjnjpfgOjdF/5bbL95Ii/fRpc4bAe6VIY
8sMVLAKrpJMRrUsgJNOz7qVe7mdX5m2/B52xzR/cXfry52P+7qXFHS0dk3Ufc/P6k949gA1OgTYS
9DZIwNjKGuPcYn5y04zf3bX3x/iwMJQIgtLBZfWrAOTu5LZ9qvbJrjsUh3kvPFCL1+Mx3cW7z67n
7y6nI2wdu7ZrCr59fz23YuhhzXB0T5m/nN7ZKPu1KbX/4OV6f5APn608jvqlb1n1LO08pI9iuba1
+//gHgks8Vjd+XLbH85jVCSXtQFPPTX2Nuwhog+fnMRvn4J3R/hwEomE2mGhsGSssDf6nxpmyT+f
wu9vxb9O4cMSVHdh3MiJA1TyplJ3YXYzzp9cpfU/8XFtcN6dw4eXZ5Sk9mmEEXp9QPtfyldnJE9G
DmfV5yeBitjujOaT01qv/B+O+XE9QsQ6NcLmzuQ6TDyCjsezZd8k6bc/Xz1j/eT823FgU9o6Ic2O
XCu392+pqjvbTXDHedDydmIP++ag3ypfePGD2n1yrN/eqn8dy/2wxtY5XExbyNYzbmiL7nMv9GgD
oiTfjjsAk16xdY/m5ZOD/vZC2ib/syREevPDMjRMNfWYHVI7bNWmO8betCmfFA2HgzxP22BT7ubD
iJBw8j858G+fGpoLrmWtda788G4hxiS8TK5flJvmiF/H2hR7vFN8U7zBE1vMpzv3pB+sA5vW8ZOn
x/jta/fu4B9eO/ApgIZGbqvTJed4nr5PxJzra88tmoN9RWJf7M5P1Unqj60ekiCU31pVcoiX7vDn
y/Dbe/7uh3x4PWeU2N2EvMAzx10expvWvCSx+dnn7bdP8bujfHiKByHTIuwodlr6UBuxq339Nj/O
Z0TA+88e40/OSH14iomhwgZecV/hSg3LvBmSazV+8vB8dowPhWJdgppsEJ94ko6f8dQUDAau/nxj
fv9e/PPxVOZfX/xGW2YtBufJNMGF/MCcKlf3aP9x5ej7Px/q90+jNG3i1xyh08T8cCyGOkwN/n57
0IU8ttt6i4iZ8YTtY0L3MRXN3z578X97fu+Oub4h78qP0CBuzwmpGR0VgNdPnhkGE1Ucn3Dl33xy
fr+9Xe+Otf79d8cqFjFYYAE6j06LtxzXtjKqRdYZuaNL4ZkHCAWETgafPPa/fcnfHfbDCgMCa20/
Ba0X1YfQui2hV//5xD47rw+riNZOGmBmrmEVvGXOV7e4mCjj/nyMz07iwwJhmilbL9A5Xhyjt2sJ
EE6e/5Mj0LOUwob/4344C+DOpek44GBDFe8hbB+swvjkTvz+Qv3rEB9OwglJRJIWXPaEGEjsHLeW
G54puv6jehco0f8+lQ/rHINpmSi8GpTx+mn2ih3bFPuAuGFnbZpnsdU34ze5T/eAIf58Dc31Ff1Q
Jwg+Y4rzEDrMpA+P+AT3YeH6tp5zPeysrfYSeto2ucUAsHN2jdefGTfswBBtnZv8FmDJgRyK//lF
Ri8ppLRo1nA1P9zHMOuKBjly65H7a5kPeeuL+D+oFv5yjA83MuxcEpY7TtPy1Xexz0/JAxrvbfWc
XcQWhIhnH8l+331ycX/z+RLGujBKYZmCVvxf1w83kAT19ZzZ8tB7pA2dQs/6Mj6RQ33d7n1CYLbV
yTyYu3wH+nk7hp/c3N/tR/9y/A9rpT129oxTpKWbM7xSrPjRf5H2Xc2R40qzv4gRNKB7pWl2t3xr
NDOaF8ZYeu/5629Ce86IgnCI+2ljY/dFsawGUCgAVVmZB/mk32Qn9VAcooN22h8v79IJe/AlvA1t
kGuxbowEfbHQ8ean6Kgcf0tu6XxBZ9g5FZyjnENga4g9q2dTi1CXhqEMXfBoBwy1e8sK0vSXYEAq
Z3coGA4haMpDwy3jmkjNAxVUmp2PusgBe+IA+fjuMPo0wajd658E5uj8sJtxa47x0haEdZ0tNZ0v
n5NjjuyBdElXTwLtKKQsoW51Td+83ZXRuiDCjh1NkI5RuNO6GS6zfmk1qsqQY7hyYN8t5/akHSUf
+N4eGcDuFN6lx9ifHNGw+VaJasmqZiLbzISgTs3LGS3D8JrlKhyfa6M4GHriNmAxEswvdz+CkV1X
Eeg0Qpjr1wJNQ5DtIwpMLmQrL0A0ufKpOKle+hALPJS/9za2qGtt7g4RuG/H2AZoTK3d+kTfRLaP
theQst5ah/jB9NB2tz887jzqoGm2FN1WQG3/1mIoGTZyMytGt/raBHQMoBRJfQKfwmHfEHXDd26q
Y7mIAqiNQusF26ENzbhGhbEgrA0BIQ3akyBcu9xDGVAvV2dFJ8C+Pd49E7ktCDUY4OUDUxsTR2cI
HsnGinVrPUCSndKLvU/Q8XUs5xmvy6A57tvjnPpvzDFhUzPmvKp6nPoAhPQShDAApbANgTO+JAPf
zeJmUIzbD7OmtmWDB6xxo52WM+phZ3ChufYFFVQPWnTn6WA+gcTA6d34bH+qb0J/f5h8F938AupQ
GxeFYosMyh3cMyc3fIiO0IA8oo06QOnUGZ/omS+wR19QeyNm/CYrczKpOUYMWXC3uSRn8P8G4Nx7
7AQLyD+IDARsVcaGUGkJajuyDP0tEAkmNCMx+PqhC8ovWkAOAP4Kn40KN2hvbDEbHf3X6O2oX0Zl
OuV98706j1f1EY3ln3woQODKVHi1mweVYJB8L30dI7MpoFmuTwPBpqhqQF1VoFLulZmgc6usRaa4
kWUzRGZDjBNgu+uKDTFK2bkt+yulB8N6rwegmflIbNmYYnYFaibKWNnwSaRnXbD8+wpUJj3osR26
dvkkg0ERqm1f9h2T/vx3fmkqJgqWqqXhBvrWW3IF9BdhhhVs8iMYfkFZtP997vS9fl9nMgtND3bZ
psQBV8zf+v5ozLMzxAEwHvtmuA6xMcM6fZ+NYD+H08+z0vigJpECdQFdWS+VmSB0iEwxPq/WcZMA
NowIGXagFM4gpZnGcQ/FFikUuDk/+ON5h2S2baLozKyObM3aklFtrOlsnIdg+A1s2ZX9BGbSo3yE
soJ10QWhmesPrxbZfOYS4martrhddnr/FA6KAY641hQ4OncKN0aY1VqiCjx6MozU2q8C+GblodUE
JvgBHoUMJLlNZIF1JuBqw4gOoLHHq+dm8KNjF5gX6MX5xYlmZ7qjKDXDvz/atqrroLKTdZsJSZVR
QqeuwXtjOE8+ut6hVnBH7sEsqCPQQ7nbS+6mK7ReKb/2PZ8b71XZUFTTNAxTUxkfsSZF6cGGS593
NNcNScdgvYCzBMMEy9G+MZ53qAqK8kj9Up5gZuHAnWh3jULfBCFI4gMtevx332f21qgVVa5piBaK
NQXAQnrGsAgihWgIzDotywDeeANDSMB626MuKnhI8Hx7O0XU/uZi0Q1oC+9DRKLSPOWaJzdH9FHt
z5LIBP37xkS9ViA/WzBLtOloBnWPnF0vyvd9IwrvxrIdCI3sGysTWQBxBcudn57CAFz5RyVoToAF
e8IbC92K7Bm0tcRs1UzKgQJpMR4blC53i28epiA9GEB6u2Yw4ZEyfSWHNrC9ToBdEE2k9XaINQjT
MpJjrUy0q5roP8vtyWsANRVMJe8QVJECAaxMw/OEzQ2ooQTGzBRKyXSLjo/pASqoUGAZQfyF6jiS
MP4CHTvfum1E6VTuCF8ts8mCptIn8JLCsjE9tbTlGNmY4ff+8OgsvVu+jQ0mKBQZkZc5qnDEj8Mn
QwVTAdAo6CDOm9RPTSjXrbUBaH0SmYLUIXcrbwwz0UIuGg3S3oh86voV7eUNudkfGD+0bgwwsaLu
CujXQkARxEmucabvWC11SyhKBGi7OkIhZd8edx+oBiVil3HcsxmXBSwWTW5hscC6hHYkU/VN42Ea
gRudfu1b4mGdNJXIkGehRVKZfS9nOZo0wSeBNPtpPRA8ftQT+AgdiCahhCd6/NAT6J2DvBp7iTSb
SNLlMajLJBzF83zV4jGZzwBTz1/QluDU6qOafknGP4Lx0ZXZM8n4JO3O0WzQrvgaso/rNdhObyfd
BS+MHVSH6Qp88OPzvknRIBlnLKyEAC0d404zfbGhrUxpCUxoo0ggVDyDIxSdFQL35O7tzbQy3gnQ
V6qqKcaYEhASjUEIuqNcf9wfFnePITmtQjzRsoE1fBsiIWI7FiNNo64xGJlSNJvkH/H6jQUmCIe1
lVozvTjVQBKa5dkEUYg9O+jhldDJsj8a/pS9joYu4sYTM1MDiBu3NN9q4QHaSQKJ2Aqsy7+yYjFv
nh59KzKhcwY6hSAj89GIIYVjTJ8/YEaXIeCHDK2hvMsMofWV2GOC0wsIDpC4dHhpozdg3wj3Hq1u
rFAH2UxZM0OCqwXrDfLa/anKvP7K8Mhd6UAw2YuhePtlFWwk7hptDNK/bwwq6Txnc4HjRLHPI7km
Lcpn5ItgVHQ3vosPGyPM5cbqLZnYE+IfFT1Er4mbezMSQMtB8funQfCMe8FZ7lljNlGCLk9TyuAQ
6ak95d7wuzmjl8lNzpDK9FZX9rrr5gBCxrvsbrhSTvtj5e7gzVCZ/UWksV5mHWECvHzIJOAygiYR
8JXvW+GGPziihhy+TEA09HbVpiZPwOeP8AdBUZQ/jJfUsnwUpZa5N6mNGbquG+dIp7FcTYnepLRV
OwG8bQSQADEPHViVDXQj7Q+Kb+3lWWUiR88mR+oBXckV5J58SNZ5cgskHlX+oUo8mvqBurQG0Cl9
wlFbbKIkw0aOdJS7/boAXVx6azWKU+GJvz8i/uZ6tcIsU5jo46CnKurG4EfWQNe56qODnmyBGcHE
UYT8dpnANS+NWQGHlyT7ypplxwS9NZglLbB0loL6pmhIzDEI0qKqiEcD9bAZhGUXMAppvSAk8bfQ
66wxMdDQK8o5BxNkftDSU2V92l8V7sVvs/ZsyAvR4yk3+L6sQQ5yME5DGlEmb7D/W5WC2Qt7QVDg
ThrODPSfYq+qLyDUzT5K5inPQe1Lr86gK7nEaDnWRAgSOvHvot7GBhN4miqFKJ6Ca99wHnyg1M6W
R7zGG33ZS33bE2WuuD63MUcj1GZIa9y1CWifcMvULmDqiJP1sPaHJYy8DyzWqx0WVF8odoW+Yhm+
rSC5bZ2UBYzLNgiIwc80gItj3xo3BahuzDE7Fnx5TVebmEVJRS2tPlRu4WaoxKKz1Z88zUfvHFr8
RfU0rkcawDUCGwAMLQuNgJqkbio0GqkKuGbuAQSCsgqeQaAjblTREGk0eO8or8boym5WzkymGbdM
nPj9AUzBQGIA0HhFD2PjoF6ZH/J8kOHqqg2Mv86Ei9jo0W6aIaY3ZRCD/2DKvxUQft1fNW7AADfU
f40wAaNNpaqs0QwBfb/F0SAuP37/dwaYiNGMRosmVqxPtdy15NtkCjIj/M30OgBmSeJaKWcTyie+
kf0p24dRB4NUcinjXjBR3DhkQv9dQVeeAV97u/QETYNan+g4YRVwqYAodCpBowV26f3pEpmhHrjx
MN0uemUBaAp870cif62xZfJhEgQG/qMaLWHEVIlG3uGOhyiXehO0yr76MKHyBimYJ5rfGU4Q7fJF
ABv+xfzVGpupJ0alprWJMYVPaGc9dwFaBEgg34FvEXVhcA3Pk2CxuE6xscgsVliUegmm3JcHhzSi
e7p019E+paWoS0BkiFmuFQfuCJ0XvDn6G0u5iutHvXhMIE79Ea/4u15syh6Fg9CUdKyXPIJ1S4OM
Npqx1VQTON//WCngguDfJiBRzMmkQetBG3pcutY78kBzqcVN+WW6n89S0DwOR1lwIeLGbvOvORZm
n2RVZOo0cYu+LEhkPxsSFa1zwu5m6QXJbm7VQ93YYlwiWYZarygOUTpSsomA+JUbeuE1BLLu5JN9
ox565G1FTxo6Ye8ODEsxFRv/KO/w76GNdiw7woRCTvWgHNsjLaXXgeixwY3ikFGEDQ3AEoMZHHiP
0wYy8Hi2dUGVH4ZOAFfmp9g3Bhg/T1HStfO8oO9C6wy3COazikJ97IswY9z4tzHEHHoK1EMg/ImR
aOTSR8+qdQK7+v5mUuh17v2ivM4Wc+Y1tVJYvZ2jcujPnnQcPVp0k/zowbwt0VQO5BhtEAC1Svyk
CW9JdKbeGbdpvx49SXC0vw3w8HkzzEqacnFp9W0KIEUFkIx+rs9lIMKKcWfz1ZjG5HegCBBB0Bv3
lcF4lBIbYkx/Sk3Uhsi/+G2sMN4XKtEIXB7WjOI45uvMh5K9gfszzWCmUIV3QU0Q7K8hP1Gxsck4
ZG1H1rLI2M6Qk3S1Q+mV4CNAjgIdaMhXQFbsJ62fxudEdvIgemxEPsQN/Bv7jJ9WcUHUOMSYa29x
wWLsdwHUh6In6XPnGY6BIpBx0QFdE9gVLSjjuiBYmpMJaj5+s0R+GulgqpoPGbb8/vTyWvtQn/3r
pRr9HZtrCF6QSQFZTJok0Q793XzULgnyw786D81CnyjWGBzGEP6RHFGphBsxN5bpxG8sD6QqutjE
4ygFOhWsq0daIO4DkQPxI9rGDj2bNnbUVlZbcCD/YweMa8efEBMOehTc96dStGI0GG3szKOhZJaB
8UA6IW8flfqq0gVXYC64CW8EAnC4RZFizFjIanUhBLpojtC+S/5Ad+wedUmwoPidJwXPYC277q6B
Zzynrqhiwj3CN6aZ4Q0ZlMG6PkZJDbRDSYa2bdCJJNo1CF57TfY/Mpev42Rip2yGnWlVyCMvcIoQ
3ETR4yQ//Rsb0D59u15tDYn6sIBfmM1DKIETqjsJWxq5x/XfSbNZcIJhzCH4jZHonIbqKpZ0UMFN
oh3MP2f+O1cQUn47Djkp0FlowSfA2/e1Dq/C5DpJwdNjF2Zx6KTqCxJsMbQM+xJt4yCrjcpbCzoo
zv5sco/azUiZMJlUamGZI0aa5Odq/KxHtxpJvBlCf9lN13/ZNyaaViY4Ziv48LIBWw10OgcFTDKN
XQjir8gEExczJSsk8LPiPhdfadW9Iop+/GgBwBEaxWU0OzDfhwxOJ69Q6PEp/+0QLrcFSCntTBd4
B38Yr2aYIBu2cdLUCW5ASvKU9M+QefnISrx+nwlIUqxoIA+i3wdJTE9ySG513r4JLjIXrBt/p4qJ
PKYagf52goPn1xS5XQXg9D/0Rxz/vv4t/0xRRSF0t6XrP/QCUgojH28ONYDh0bwLlnWwm7zdYCEJ
166KV7zJpEdLfbRBd7c/Qo4vgJbFVGVi6Mhhvcts9SN0VkP4wtLcl7UfRzd99f3fmWD8IIfMZ6/N
KFKoIGydEwP1zB5iUpW/b4bHk/JmKIw/1F1dSkYDbcPxJ+jEPKjj+CBJSX/gabk4s18dSrBNO6Av
27fLiT5vzDIuYjdRslQzDqclOw6p6mpRe4wmaKHZ161hO4ks2r4cn3hjkDmgCpOMqYp2dB+6Dd1w
GqeH/QEJXILNpMgLnn5yh+9bawSqwOw2xjWQKB9ogN0Ow2Yu9KQr60Xp4HkWlKQh7A2BtRLMWcLO
TbpFmLfQGzvMGdW0sdkaE/RppSM0JpCGylwQXB0g4vL/he7gpb3e2GO2rL6UpC0lSJIv5/KEBAAg
qmAwc//Bkoga5ri+gLIexSublGTpbXyoyqpIywkxMNWin5oCPYe6hTDTvkOIjDAenjRVHjaGDQp1
89SA3aEAtei+Ba7LbYbBuDTaxZFfLUE2qpR3EJrJO/BF6oI8EH9hXo2wlYpKXqBiSiEpclCfVL8J
IGYNNk20jtBsSSiqYNKw9s7vNuYY/x4gaQBiPPi3TmTQcxdf0IH/u1JA0h3HgpNWZIpx8aSSIYqV
Qii2lR7AH+oo4MULH3IQke8vk8gO49ptqYapiaeTn+lXafhDjlTPIFAlELZnCTxOpX/fvGcsfc17
JZ3ARzgfZ+MZSsj/zuFYyoioz7Q6TSIUfg2oP8q9ZzU3EYQd/t180fncDANgkdjMJZxIixW5AEOC
v7o9hHC9+bJvSDRfTBhYLZDYQ8wF74nuOIXgqBRgq+j/v+fLTAQwpi6BFBX2JxLRrjR9VtrLIN9H
xrEiwf5IeC4GSCglewF6+h1OXemkBMyrCGiSrjo5qDXRfAUdOUprKEjW8mIOcFzImqKnEw3XjDNH
dgiS0dRq/Yw8TOmPWTvo2pf9wfCSgODNMhWKggdegk2ZgtXKBMU+NqbyOPmrBx3MAITZ7nzsj523
eFASPlRopYaGy1Fgmf56dsVsjeBUQJ0eEFvGI7TZakcd/0GfHNLQbo7cg/pM6dsI+n27L6KUEXfZ
gNQw8K8MRig62RtP10YENtIgUyW10Dkq47NCjOs4A62krYsCK69R3QT27q8xZlvFBeq0AGogkJ/1
gww+fS+7gTDuPYRrcS8PD2DjPKzfMwAbEQevJG84SqdEsLRc70F/LPgQkQ0n7MVcHmpjsg1kWEfN
NwwfjPBK+X/H85r2xgQTBDMNVOXAcuCCBC3bSQaVmBEJ9jWvFvPGBrNudanERrPgqYmcCpBK9Ewk
IBqgKOzCE0NfeQmxN/aYpbPMOolyUF75Vjg+NuCpaaAIlGjV9aqrZyXCIyopn+Mmv1TW8HN/S/BX
DCsFhgja38Wcx2Nmd/Ya4+EuFXd1e7bNx8YQYDx4YRhcQH9NMOewmUMfeIKAvG/qvpTdKM3T/hBE
32dCVqUmRtrUeI0m6U0/fDdmwRRxd/Hm9zMeZya9uYYjvt/N38LoAPE4F6rwLihi98fBvYptJ4px
u0SqjDYsgeKg3df6AQpubuWWV5SUivZD71sTLTzjcyALtTJJx1atm7uxWJyQnEjygTfTdkBsuO3X
totVhNvc6qCYKK1/Bs04NwRc3PuDEbkAcxLrQNqRNIIX59GtYX2WiSghQD/w7uAgpkl7mkBeyDZn
NDokg1cTPtyGN2r9LTXupg5U3NBAa0HwJ0FtZH9AXJ/TFfWlGUR7h/JPoTEhDSuCuVY9FMahSHun
kg7RInpi8GqzwLe8GmJmDvTqrZrQDrhUc2mhtEC0q24okWBxnd5CAOAIIsGD5e8Pj+t8G6vsy0ZT
ulAKcXNqJRQ0wPMdVcXBsmrBE41vBpQptFeCNty9PX/BFLFoBM1WfgZgoQESLgKp9jIS3Cq4VtCR
S9skgE9i0e+gkqohrgjnKzMoSraDg07PC0R0BWZ4hSFgbRTrBWWPg54ZTTfHWkcoXhLVH7BnHhRv
fMx8cKUExVdQ2Z80v78Zg+QgqjNwfXFjl4kUc9lYaT9hfOkAVPDwnE9PEdS7K02EpOVO5MYQEy4I
idtqXPGQAlX5gIsSSnnq477jicbCuHsJ0TXwdiIp3mjnVdLgFMRLpjPV8943JBoL4+FESvN/Oj1b
Ak0XqQv0Ob5VougjHg4AmQ5+WVV9B+83u1GX1wTbN1Gea/WpqZ4rETKFP5JXE8zxZ2hlPdjo7sAr
B9oQ0lUYf49MwY2LG783w2BcGy0KRElSbNQhPnXhBVz3gngqGgTjw/loGpGS0jvCqARDs3gpdHSR
whHsUb4Zy0DZBVTK7wDuebrG6wz6Vx9a0McxgYKhIbdulbfkQ+N5NaS+jWxhL02NsWCrJFXQhFRx
5qo0BDdt/n3EfDXCXKz0TArlmO7HCaCd1ctBeQUc+AOkxXxQOP5ba4yfdZZtLakCa7LhQfTJg1KT
K6u3yx0E5/zpOKmCteL6nKUq4EmyUctgcfuqNnRLtuBxps43aX0/mB+5/Lx+n8XqG1ZYxJOJ75vT
46h/syxQpfzeDzL8I8HSddoPoEFIgYmYTVIZKMbimgCAX4CnA9TfPfKsXCBUhza9+iZ37WsoFhmR
I4mWiy7+uxvRxjQTSSPAgZVhgGmISfvQ1XZjT3JtwD+aE7RIhdRZ3J21McfE08xSS8hwYjb1/jG0
oTIv+20kopzhng4WCs8AvAP9xpZ9QNMp5zkFJmTKQ2R9NVVMXXYdpgLP4L8vN3aYaFTHS19WtECs
3MkgkQJwzIXc6lfjn34pIQqUP3evw2K8JBx6iI7bGFY4L1dWIwVpY/lrVwuGRT/z3iNezTAe0c2D
FBLK4gEpRzc2In+EbN0ok2PcJg5EOgVHuXAWGZfQl2yeSwnDyq+hWqQfkjNqGBGSOavb3kKX/kQE
uXLBPLIloKrXrLynr4x1wGtGa5zF/CnrgqOQB+ky7VfnYCtA7Ty11RSjMNh7E7rcEz9GR4R0S7zB
o4XVqndEEEbBwtnMYQIUhDJZlBxCycGOk4aQ8YFYVtGWvp1gZrt19PbjlmgimYMlA11OhLYpAMeb
6c8ip+UxlyC7pWaFqJwm2NE2c6hAQi1vM+jh+nL1s1QvnQnYlklx3c//bkR0xJtMn203sxZRtB8U
oyDFBKVdO9ClX/tGuCcW+ixeGgZAl6i8NTJ3c2/UM30Uoi+6+QGcz/73ubVikEL/NcA4AqSx1HkJ
kZiNPmtf269hUB/ixyiAwjA02FZX8eVjc7UKMs40LLwLGxujjDOMa18i7sNoGd4Y9rVqHbVWhZCT
r0AoThv/76c+ePNB5wn4PbC5LONLJS32aphwCCucw8c+09sYHhFGoyuYSzpXzLDeGGKiYVXVWjab
AExRGF/mz8foZr3NrtVD6efB0grMcXbUG2tMLExaO28KCdZWc/QK6DiGhXaUe1sALuFdCbd2WNh4
bsyDpuQIgQgWh+5CM6Om2/2kLbGQcf+Xo2ILBbK82mUI5JQfqaDITLtDA2HTJBFRb3CCxJtBMW5f
hFUeJ6BEg5kb3BOhxvRkFEEhosAQTh7j6aS1WqifInVNguxCL7hJ0D33OK4oAyh6+fY9kBMt3oyK
CX3zqjSQNsbTELKGzoQHqH3ZNyAcDxP0ynRN1UHOKK7ffDSATY8PeE0nDvD8oB8XFfUFLs7SyqOa
G/e6Si9N1YMxXRJ9cgdRt7xoztibklREmmZhhSaoWZZr6S0dOQlmjXPavlkXJjCgj42EFk1XFxAx
A3oKBBc4M6rA8rRb86b+DrFwFyqplpMGH4DQwbSh0B4TMIiw9V0Llf6upfWoRunccJgccVcO7/oC
GyjqvSTckLB6e0gBvgkImoRwPrnSXX4PpubJiZ5G5KfGYLgGU90JGqf7U8o5Qd6YZGZ0loqxKBZ4
OuCBuP3Za3Kr9iT5RKDM50Sg1naT2LixOkukj8F3ydexMlHXhPRc1qsYawYt+Vxyiuao9n/2B8er
lqIsA9I92mCivutaWEoNbPU0/6I7X5Wvsl+dK3RxhddQ78Yrr0eZlD7H4yfBbZ4bFAGxo8BmaL2w
tcukAYGUIcHsMD7F4UNiPpnk0yjineZuOArlA5IPSVq2/AQKvnQZqUfO7adUfkojYYJbZIEJ7vWK
Cy1UZnFitU5ym0WOdgWmWXd0ocJtHeTDcBITEPBtaoYJ0hwTyWfGL0oLcpBJpwNzp8XfoQTzG2Ud
QXTnuh6m7D8mWM4muektJafZEmLfVlYLeQlvBA+ywPfoifTuErOxwt44WxPs5zKWh7brRMfyAL71
k+kPgLb3wXAlemDxnnQWdYT/jopZrLJWVLgAHgbywz98fLhe+COIXlc/RVJBJK8mmkTmQJ5VDQgh
GZOoz9DgfJziQJ9EDQJ8X8CAgNsA/R7L1yQD+Fh2FCtLSUSo/FTsRZBHAGmu0zrkmAfSp/1F4w/q
1SATDUdJmS3ZXIHsK+7C6GiNX0gougaKbDAOngL3Umo0OIyHyTdAEnFcJle5TW60YAWjK/q3yJXt
CUGl/8M//o6NMB0C0K2H3qkFFKH+uP4MgwGtY9Y1wu/JDmQPaDV/fyr5NxyAYf6zeCwfNiToR7Bt
0eDh00an9Rh7P41H8OQec1e+7BsTzClhfD+17aFRIgBMoVZ0gFS2s8bo0k0E/sgN65sRMS7fWyTX
YmLCO9LR0YZAW3towX8jg+BVxz+2Nobovti8iDVrNpYR9V/062t31oPeegpuvNZpuUcew53P/Vn9
KXvI7Mq46OzPpNBN6FRvbHd1rdSdCjeJr61A9fUvkmtdz2fIq6I5zLqIUteilaNzvjFnTUaVQTYc
dSvt0hU/jPZrYQs2tWjZmFtVPynzMg0YURJZvtbLrtRqrqrGn5u4FFxQuffTzcIx8SPOtXXNLARF
tfzVDZd0Sh2j+do3h1B52l8n7rwREFCjgUoHzQizTAQU8O0UI1J15tc5ee4r4NLDz/s2uBO3scGs
DdAUWqEPNNUEAfnlpKZBG94PiyBzIhoJuzwkzMeWMiiO5V0MS3L21Jff90fC9+rNUNiFmchYDDpO
Ejmw0HGxXlm62x61m/COEg12tS/qoObvYWIShaCJybTY8GcCA5VPFOJMgv4EmJ4LmK6bfgbBgw4p
r+ladUB5eFFO6+AoovjBdUMdd08ZuCTwyDJHTEgUleg9HuUpKMWsQEGHSQrFNPDDyHfSDUWpjwZU
HuQHUX8pdy1fDbNEhKs6NqU1AWWrZCQLBluLD/2STP5o9+1BsKT8QUKbV7VoOoot6feljERogr2W
nlYPLWEAYL+0Z+gX5RtEPw1HdRLPPuWu0gvuj/yjTX81zWyMfEUBIqKd2MvyH8qYzG2plu3sS+fs
IIzJdL3eXSU39pgtEhulnCYJNvvg1tcl5D+r228/dBmNkvq3ekESBC3DaGofg1JIBM/La1pI9f2d
ZnbnFLPVQ4iTIhighWc6q5cdyzsnC+bc6/3183gzHecPOTA4eZBOxc0PVca3p8ICYYgVouLYPDfl
SfG6YEb7De2qrY/St/I4eORQPpipI8qn8lcWtDwgBAeM12BZ1uy4AHuhDqfKr6OLeYjOI1Uo/klb
LUpXxB3Ln9uNNebaUlVNqTcTrCmPmgoIETSRoT6BXojmJ3itZ1c90HKgqPzI3aQbq8zk6uO85KWB
RE1k1dc4rJ7qlXhGLWqTEZlhLjFGbCWhUqOeP6qQCskg227fZeTHfhQQGaF/31wflgLZGFQPgMSD
Z5jPUgmtRBFAjn94gEMH1HHwCcJWigF5CQczxwm1BOA69YpjMjvtlwRZ/dABr/GHoMB4ZrwaZPdc
0uroR9aA8jfG45iCjKoqrxZJROHOjaBo1QPuGfxA0K15O3lZZFhTNwFiKIFlq5iiWzUDWiHPjn3f
er0qiYB5fHuwgzQaoS2Qb+1p4xybdgTkmmrfStNtNz1U4bchu3T9JIjQXLew/lpiq436Og9ZYS2t
31vfoxh9jipIYgXXSuq/74LyxgYzezbJkkwr4RUFiU6Z2URokkFtc9+/+VOG7ngDyjvIYDGRv+tl
UoKFCFO2nKv5LtZ/SR0ETvrJUXpdMGnUq94P6NUW43UVml6VaUCkN4GNWwItvGlJHCzkM0Ebi6IJ
CsL86Xu1xjgDKPPAGFXDWhtdT93RErIL0DD2bjgoBkOjhbLwsQWQVjXCZuyxPpCrgH516UW+5SUg
daP8HuKDkjuejTkmlidKaFYpPTkGsI7roe5MiQALzj2ccNO3VARvmrRlnGFYyqWMVATu3Eb2m6ro
Fe6i4YCqTnPwIaAp+slezTH+YCsxdnKJNsdShWbP9NtKr6F7I3BwbnDdWmH8wG7aWVnwmAFRdnwP
Ebtz4iYnC00llKYn8gaBk/PeNK/mkGN8G4PQThvG8YoDo4yfSPukxV+a9VaRRPx0IjNMcJi0zorq
DHNXSOMNKaqryDKu9E72Vv0D1GubZVJYxoSxV7VsHTCBeRJkEH0ulqtGEzGn8wLqC4WchUcUVdB5
O21a1uhDSm8qs30M1Vs7vC1FHKAvFELsht3aoDtsc5bXCYDNGb30LWcrmID8cwBOKXzZxZGL7Quw
riv/TE64F4V3/3TAqt7sRyf50EI0AU05AtfkxV4Fncka0QDzVtn8+pLmo6x1mFi1+l30pWOBfN9e
nD781Ud/9sM8f3pfTTHBA0XnGgK4CIZEPWvaUW1urPkDz+ztaJgVjFur12IDdwrNtvxlam90i6A/
P7r8u5EwiwhiadRjJJgh5GurJ84ETLdum/6+FX7U2KwNndCNr7SJOsUGZWqg73n68Mtu6qsGD5KX
LNWtqBmNB/W3trPHvPgykJKYa40XNQULloi89hWSfy99397q6ygjpd+GHyL0OD/ib4bJRHzUI5Oq
NhCtKFAQZE0gB4VRwIquw6syECXKRF7IBPxBW6Za05CyKEDrWlwiAx0bAvfglji3E8mE+8KQy7ku
cYZ1OYiLQsUnS+MvbfikVdPotBZxOrP9DmbMW2gYn7NKORhxeK2NP4pZ/iVwIsEGZ7MVNRCsemah
1ESC6Djd5I/6EaXkk+0TR8HVvn6Qf/RPefCRyslmCl5EMTa+a5BesiUbF5NsSlxAeJxS/qYvIhIJ
/mKCgVVGCww61JiJjofeHnIL0SuzH3Vrdcz+UseJIEQKjLyrpJWKLEEKHptiBBccAISmfd00kuDM
FllhDlOptauZtDMOhpxa+BQaPxYR9Qv3La6Aifc/88VKm8uKGknhgqE0YBs+G7+zc3ywrtF3QHkW
guSe5glFomr/I6y8GmWC8iolWaMNOPLS68XvHOWY/S57Zy4c6bsBFgHdzQ4FeEeewdm67/uiKWXC
dBfWslolmNK0fE7nQxcXbpwKsjjcOxDuquCsl3EDZ1PUjUqmvuiQd1fB0TQTJwIuI19OkqgOTj35
3b1hY4eNzU2kyzYBkoD0F6nWHbXLHFnWnSq86+XnuP4zCEHI9Jb4ziRKrbqsqirYFpjNtVhjCo5j
el4jchTnys3c6QBFPCGZMncOXw2xIWqySE26sQVRBhK4Slo6Iao/6DjMO9FW5r3+lI0lZpMtaR/L
Ki0opNJ01Sj5l3hBt/MYnkG4d+xj7dJExfd9J+SaJLJiAfCCNm+2+QtcNqoUUr6WRf6a5yCivU7H
67l4liGHbvv7trixHnACNPqYsqqw2eKKrMPS0755cB97UrHeqYt6nXfRSSHZrRWRT/vm+BcUAr1h
SyG4Mr/8fRPkG6mJujQEvgvE5eZjCV5xqn1e/bQhVqd6qKQJxkc37DuP3NhjNnSvo7V2juGRQx96
WhP5wyB4sPNcEVTlaPpAdtSAPO/bK5cmG0ioFMgWgbDMt/MYGSP9qMygVuw/0AqE5o9XUypjKjca
FAzwemrkwenN+qEGQKmzC8Gc8YLg1gwbfUfJitfGRP4r6/5UUnyuF5z2mqhNnOd6Ksp0Km1+xWuC
/oyNK7RZqdtQMUYGvS2OLbpk3UYhkEOrZa9a6odFM0XYT+5SbSyyERGQ6lJSMTAlHx1zzRwpQ0+L
Eczx530353nddmjM/bQYcqUEkU/rG3p4hjbzCfWo7ANH1dYGcyuVMj2aOglZw6z6vWRQFeydViRX
I1oiJp63cagYY4IJM6R7Kb7PiWsUxjGzf1ZEtDaCKWNbmyJbiutxBlSByDdlf6tGgnce94a9mS+d
2acxJgiUGVgTEphfiZsBN9BerZfet1ARSx+mL6Jyo2hEzG5Fu3WsTU2D6lQ2O/JsBko0n/b9TODQ
rKaAvORjNEU0DVrel+ZFRcPDLN8p1WXfDDcgvO4bnQmiQ9h1TaqVcAOyeLOWu60xnMywOeybES4R
ExFAbUwkeUInbfYH7xu3CfTb9M6GdKoKIM54Iyb94w6MGKYMGKSuvePkC6NS7yKcSBCA7P8kcPK4
zz7HiagmKzLDxB077xstLfH4Lw1cvdx2dbKPoIzVzUiYiNN26Zj0Utb6Yek34UWKf+2vDdfTdMyT
SYUkddbTahsqJ2OBSJCXIQRS5cOUFceyUh3btL19U9ygszHFeNs6Wb3ekhzHD9rXLG9NdBBdR+6i
/gDTtuAJRb/FXg8gMvZ3WIzHVXFYLUsMB6itJ61/KlWRS9Ozcs8As/TEXokevRCVPNqPlAEZMvNg
JKo/UxmzxBMxcLzU3PbsMX6w9IWE7YoKj/wQ1m4GsgVQ46cg0pRB8HQeJ1DOTJ7qxf5wFL3fX+pi
e7aZE6lKDHOwS0xmf3ipB/rpo3kbu8MNTURJvvo4ebrbg0E8SI+tOx2jH/uOw91mm8VkTisk7mKA
ckECFo3XIG1RZicRVU8E24DtVUmJWc85wSGyar/Kwa+QsAH5qtNLP/eHIppLtkqjm9KY2AaF+x5C
AHOqm9yL0N+hHM1L5sa38s/Zp1x6wPNTss17US2cx0GNstrfjWEwhxeE540xnpL/R9p19khuK9tf
JECi8lelDpN68s5+EXa818o569e/w/H1tpZDN+8bw4BheABVF1ksFiucg1DTH/zmoU+cZC+9Rn4t
O+rtAESt4U7/UWMcWLsqXVGGmZvfI7qqm6qKZxQC3t9DQ1Ct5co0w9uMAa1RdW6WOcbJdFGi8go6
xXB5tfke5yyOUTZPkzpRRyibz5ifkBU3to9xlwSF3DqKImh05ZvQWRgTXc9y3GJzY+re0pt0NoKo
gR9o2sVZVPv13ynGuNJBzTKSGlPrz5ofAdE2XR/a8qXHf1mgD7gs6x9cz1kxxpeGSa+bYOqkJgMW
rJMZ1MSnnRv9Vbg3wQ2TeLlrTn4ibLkWrSjjY+1aG5qaQHAlg6oqzW6H2D7MVnUCEbug1ZV/X5x1
ZNxrqluRZVOcQaWU/GpQvWKcvcvryPdiZxGMF50UMBorI64/8Gbcaa12NSvIpISJf1mMSBPWWYJd
1VYq2Hwxmn4WdoE5i+YVBSJYuoqsl9Io7SSYw/xKUoxGiHiSRQIYNxEBngegyth4heielliHrjWC
y8v0D67IRFmZvuQJ25wRGRPA02qskwI2ig+UWXKIru3vo088cW2Zr9EvaWyDhjxZc1a1uEKV8G5Z
buXVE6jDj0fOApgly/S1MpIE3ke+p4wMdPqi3qP3fTejx148YCfSh/Gsidy1c19jh9S28bJYPZBC
FC6KdoiFlyRjrPTIWKEd98Y6DjvjlLiGkwHsEelAVzQxKFKI/n2TtKhSNRxB0oEXV/9QdlclEbzo
eLh9tJ/lb3uzGS8K7hWS5z02aOyaG8SOjtwMbpS3bqfau67N94DSvGs6864PR8HNxPc8Z9GMH1Un
yULVHJvVgafV0fJydPM1dAF3Jbhv+Q+9jZKMG+1ttbX0BW40Pgyo3yF74Rtvf9T0KR6AJvtVWFCg
dvY5ND2rxjhVuWvkxFJwiunEzIy22AbYIuotzTkWd6Jwglu+2O4h41ttNZHCKYV60t7YtU/6PvSk
zpHAomPQ6NsZn6PAPImajC+bpsq2cKSlNidRiaBJM64muUHdqRJd8TzvgYAMk4OmDvhRtuNvBR1D
vY4hYsLjojshnhaxZ3moLQzfJESithjBh6fUViKzcXMxp2ZvdbBJDIcbIGgsbozTuhu8eC/vu/1w
JTQVkY7M5g1rkXdyj/KMcjf5ESiFCxcV7WsK1NnCQ36plr3RkAXLNqQinKQByQGKzaG5oD6gtewh
aA5FgFZD0QuR/nz2JGzFMRfAPK2SleQaTYPREk22U3fxvt19ge0SE8G/LOWD7mHjJ4u1T2uMHiHl
oZymtnQi8K7kisgeBdbxgV+7kTKuJBm6CMrQWcJudcZHdDy45g0Ka4/dobtLPGELJXVNn9YPVB6Y
wlQVgrTR7xeAVTZxGvbYrtnwNelnryHMPTTKkYwvl69qnjfG6+eXIMYbFyqm+rsMK5gu6X4dwPMa
Pye5iDKenp9L6jCeuJQb8BBWkKJYyfOS2Pq1asoDmvUwC2TqMQaCjCLdJ2kutHvRQjIn29alcO4t
q0G2ID+slYNWxCD63txXQHxad+oxLZz+B4XG/QLPOxq1zgvLHPBJMyQjGqByVZ/y5rWbH43x57/a
OzaMG9ZylNucrqoyemmceXb3kyiWIDblHmVMOKM6KYNnnc3Jkdo2B7KaDY5yf1D2tj8FWiDvhdcZ
r6qLRtFfcugp3JyyWrcGI4whR+/UO/QXgeBT9lEGPaTdus8V+90YRj9qbG8MO8F7ixvcobcG0CoG
cMrR/fq7bCNEeF+u/dn/qwUaO/WdEdSYchWlsITimHh1ruYxr2SoapgfEyxxoD+YbvxC+xzEPI/0
CH86fLoB2kBdsyi+we/KySrqUfBemMCb0Q02v8b6Pu8zP5oEHQdcQ9nIYbSSwb5e6QrkUJ+v7hP4
fEppJ8J8EolhMxtpmYwkw3vvL3vMdtQeAbKyu3y4+Ju0UYexR8C8duNERzFpTEBvzAbU1OVePTYw
iliEnSXaJMbhr7MhD5ryIS3cFUcagxDdXU49aCUtBCG5CxJs80300OA+BNCf9Ms4GP9fzlaShdmE
pNShuVX2xoFS+k5AFvgCpZ21FcRcAUQpFlOqB6RNpUetKZ2xxlyK9v3ypnHvGdxl4AJFaRmRwe+m
PstymrahDZZ563a2D9aALp70W2Lul/TNiL/SxgOUCZ1oGpqIPmHyh2YBiIEVOZTGAFnlUO3nZT3G
g/V+WSnuFbYRw1xhVqXqgG7DFlXd9dD/BGWrYxmJEyvXiYgMjWuFBqiqQR+Ff7HQGaMxSIBkHfFi
stsaRT4liBRFcUw19KZhPFzWi297G2mM7c1oqACg9oJn+7r8qfWoGiylW9X5rsgLT5Gy05qEvl0M
h8EQDd/wZaPbDBNFILP+hPe/hICqI6kJu6+7yJ1zQKs1Y/5KpP2U24rXRvnDWDb7OGr/LGSi+wLV
uQu9Ec84lzS3yGjPqHX23seD4zheIyR3JTd+nd3iqfSBQ1i5olcHN9jbSGWcDDFJGpIa1QQF1Exl
aLpV+1YbIp/Cl4Kr1FKB/PIJcZxMqlSQAfXVsLld60fLvpfkQLB+3OcTxiL/K4NtfbT65b8Fr+xl
8omP1j2KiwJQlL9omURhJN2OT1foRhxzhUZNi86KEdvVhndK0jgx3hr/UiPm9izksW20ASLk+8Xt
gaxZuGhTCQP6BsXtdiMa/RepxFyjZFl7K4lxABp18fPF3hFJ1NchMASTNfKyXMJCL5CgsO4MdXFb
261Bjnl54bjecbM1jE1XHZHkzMS6mQT4XX1Qp7YTYsA6MQ5V3vuXhYk0YjxWBYL4vktQmEsKjGCc
TMubE1HHDdc1YABRRr8c7hUWdiUbwr4sM2xMnVwXZEfG2i0sUIp+yRnYJvCDAcuO0jRzIedmprUx
LYBP5jdjeIrlvaELrmOejSF/o4ISWAaeFtt7FSGjUhEb+bDGljAgo+3DuRYETrzt12QkioANhn/Y
Tj+DxJJq60hkNvKNMsdOtBzV9qGPb0Ih2N5HazjrBbayGHtea7UquxLqxAdaLZ1BNVAdUgf4PsLp
F+79tJXFmDX6LKKMjLAClH4PyFzeGz+1P4gn72vRDBjPpreSGJvOV8ko4xZpxLLbt9rNWnhhK0j5
8kx6K4IxNbQE21OW4aKfYitIxsqVF+vnYq2Bbi6P//8TuhXFBEuKlE5ahQK936OQ0h2AkJ8u7mUR
3JfBVgYTZRqhbDVVChnD0cBTR9lLfr237z+QnkBxfVka77mjIXA2bfR9qp+Q7wpAvpsgnUYvgDK+
qZPy1iuqF0b1NcBJ3tSoceupuLO6QiCWF0lvxTJWgfeVqq0SQoW00Z14dIEV4AIpxim0P2PjpMki
mhKuiWzUZExETyXTqBuKZFns5hA5op8mwMfyl8uLKZLCWIfRNVkTlRWeqOXPtTtU+vvaXytfejpu
F48xkBZJlFiuEQH9Fd3lXvKsnf6Cy8QwgyKwR66XpaEWwO6QLGcrU5nS6ZipxLt7biPVSfGi2+X2
JDIIrqPdSGGc34SRSnNpkQRFatJfAWySSk4KcpIifO4GwTaJZDHOz6jstagI7vRZ/2Pq/hzql7Qx
PKL+pxHigdGw6pNPx6nSFQvcXOgQ/v3FGLZRuk4rRGk3vUfDrmyn38zuigD8f8jC06DqkjQmyNMT
kk8R7RPXZr/4QYA9n6Id3pHcVQto84L8LrJFrnff6Ed/0SarpktKnsg9Khtr+ow3j6Nb10u9u3yq
RDIY05gzK8uriZZGkRwxnvvZy76S6sQoy69tYiwiAzingkQx5oOaxLF7pKnRdzXJleAocb3eRgz1
H5vVAlSDnpY6rKErb6tp35bPerezpX5XTH+CjUcQuvIvEsCdWKCqMJGyYPwE5T/IVVBnfRRl1uvS
+yjK1H5zqIJ8dr6SgtHO4thOiXatlsKm/U6Z8S3TGqfqJkC1ibhwuMMXyIggrATukmGxg/JoryZk
tOBky8qRXc21X+O7fk9J6JK34VFMQsd16ht5jFO3w1EvI7CV+Gt0JenTrp1+NFPkIIoW3IlCzZj9
ytNYr00Vkv5mjsDo0XOGPgB7Z+yjQHv4yrn6eyFBT/C7NbaDGavLgmtk6K7H9WENAagh6Fe/vHb2
pylrzORJ0gwLJNWjVq44WqNXJ5WbmHVwWRkeyyOIOc/aML5vnNRwWGvk2HvPdKqH5V5/Mr4jjqAE
mnFQviO1ukuewkdpp9yPvuyl/nAlmtPhtgRouoEuc+T5kbtj3KGMgV4yZXBVGOr10TS6A4oDdhAc
W6CPHm+SO0swt8O9nA0VoMUA0ERtgzGZQp/UIc7xylqnk9bcJO3j5WXl+l7DQNkEWI/WJ5BOlM/7
TtbQTdHkig8SkEOYzlfKuPiXxXCbDQDB80sOc8jiNJpM+4P3zBt85bq61ZAPjz3bjz5q1sNPsKEF
IqJqrnImZTQBAAt4/ZjdqroinzsNTxN7OS2zK1t3cv2lM43kLRJV6ofH+v2QgaNyyCLalSntR49C
ZaagVm33tV8d6uNyJZxlp7/5UwiwkcccA0LAaZ/FMAjAFB5Xj06zSy5qux71IeVO1GLLDaU24pgl
VPNyHqUB4iwVrXHF4IT2dZL69Zj506gIzjh3vywZG4bcMfmEfDdXU5X1LYwxUeRDr1hP2WpdN4Xo
THFv6bOYj7fz5pZu87islClCzbqznWhGw+ly3Zqhu6qBgYG/IdYFFzX3EFtgKQLao4o4keq9EahI
kp6NFkpOcjTc2Xj4talo6UQiqKPeiEiQ/VvhQFDLld9lmKB0EBxgalef7G6jAzWUjQBjTeu0yVFz
nD5o7KNjGPR+Da+XeWJsNZ4hoFaMgg8S7BjkYKxOkvsa89wGmDDS67G/GtdDMQocK+/m2oqgC7rR
p81SUlYdAluTZF6Vy1dmPLgNQWhtiVBreHuzFcVsf62ORpmscEMN6XcaKW9SPRegC4lEMNtfp6Zd
5TRmArCt3Z3W6f7y9nM3BPAuJhJ9qOGzBe4plqwuMlDYAcxnWAdKm7hxKALd5gtB1QYuGxhJbBPr
lGOmvSkRPRN9Wb0WjnsnVWnr5PKc/viKPpjuVTFPhYCdseawTMFOPWEQyRgjX1Xqe1suHVtvv7Js
xAKGFQHV2icUq7BLzTUnM+ad0tdulB2dPCVNK/Au3GWDGvRwIg3LvgJsy1CzeCaNXxTSTisAG15U
tz1c9eUl45rYWQwb/UtZBoSxHkvWZrpH9PYYlYkg38u7bPSNCOYxLecymcBZ1+Cy6bwyPi0lENfV
2q+N5LhMi0Ahwbqp1ONtPMA0JdqkxrhtamIfTUm9adf4dhhFJKlcR7NRivFlRTwmwzrDBkr9j1YO
Yu0uM9+LRVTH4G4PQlMVcMLoQGEj8VatwMlQwT935X/s/D9R41/efu5qbb7PrNbc6togL6i/T2S3
ZoAwy/d9Kcolc1PkgHz7pQWzWASAJHWmQAv1DrQqiG0yAKtnp373P6TIqTWxN9pWFl3Rzf73qR5V
ZEaPXLI4FgifIl87jcfqWvaKYNhfXj3+7tgyeqAsPB7YMF7qJCCKjRiU0sObBFQPmSFwaFwEFF3X
bdUGWAeoK+j+bbSZikVrE9qCOt2PnrUzA/113Ku31XXtJweKq9S9f+V9uRXJXDqapKEpdIJIa7mb
q6Nd7ExJsG7cw7PRivHTQAFs1zHGo0/HmIEaKHA/WnSaNVHN+aN/9ZMxAG0ZfQu43T5hgsgRZt9z
A7oA8dTrbhM/itwMzDTkDlRFnuWEznKgkY55Uh6rd1G7K1fNs3Q2Ig2Nsa+nCdFbbo9euRqOVnfP
uhp5hOTPly2Re443ohgf2+uLZpEQitrra6onrra+lkPh/jshjLMgapspY4+h8raYil2Y5IZTjrHk
WHpBvMuiREvHeAxzJLNdU3ghojxpURAvKx4nD3kseujx1w2gwsQG5/AnuBN5nEGvYyM40ddpuMq0
fvan1sycsTVFlL3c4h18xC9ZzGPZkjHB3pbQabLUDClXfQaCI6jj04Ri32MA3cnT/DDLQ+vIdpF5
Vpf0gmXlXsXoHUZYAY7YT4grvVWM/UKbhlb7sCJfqsdvevyUgp7Y7mSBtXDzYpii/CWMcSSYrZT0
VEUEA9xNn7ixO78WHzkVIPRicLT7QjlxK45xKppkgKDWwMVfKUeMbkuD5oZFA6LO3WXT5JrMRi1m
G0k6R3nSwGV16pOyotpxHQ+CuF8kgkkPTZ1sR4OMbUqKdjqYDfk2gsPg0IdIc19Whm8Qho4eUFM1
PkHijKaS6VNDkS+6H8kKysq48usUxXLgeLeCOJD+6k/O2DzLYm7mQQd8TCWtkPXR/d/vkwPt/hc1
TXJdx0YMXdzNlWnP9aLntBN0GQYXFMxeNZduvxxtzPFfXjz+Np0VYgwcz6dOawlegKl0nNHGUN/r
ohfaPxyiswzGqtUoTy2phTbkXruP9pmvYYroVC+uuaMz2OHimU//TivGvq0ySSQlg5ta5sEtFf1d
XerAVoR4XdSFXzIHxsirtUoWmwZq8jG9Hvxsn9yDHemZAm5Ud+J6gGCz2FEXvS21DqAoqB5OKprF
31oVjDTr8+W1o2tzQSf2Qa2XvVxOBQ6uJL8q9lOt/FjavRLFjm3fpooqsL8PCp3P4mzbli2wWlgs
Mv5q91FkRQgwAHh9C+zhoPfCnXyMHjS3RNky88crymjZ4f+WIKuhIIo05iGARw/dHqRXIzjXVABl
FqfUz2Kku0c/BF1fFohCIUIP96WfysQOVblqljoiQJnckjjgQ92H92jkB87K+No8S/70h4WsU+pL
2P78GAJNs/Li+6/UPXX0TPy9YNQmN74hHZtqMRScpl6xnR7t/Jl0Z0qxf9kK+B7oLIVxdBlgq9Zu
xqRaBkDeqZoPaDj1rES606dF0OjENTgLDSCIKtBRxZK+A6wwMmcNh1WWnzod1EPLz7TPHPt2Hn7Y
muCy4O7hWRgLk9TVQ6nOEW6+MX5Q5z/m5f7yunGP6Ob7TBCLNat7VUW6q7G09zHO91qfH6x5FV16
3AqrvhHEGGM+deUsqQgVZgBctHeUuFR6prSl7c48rf//AQg8PiwVeHoUEJHdIssGNls86o2fGu/j
+mKGlQP+NC/7Y2wmbyiCXJQ05pjfViC7TYAuQwN6igbLZiJest7pRua3612aC3KtnO1CI6IOYkzM
YyLKo3/fHKYlJnqm0gn4Pv0+x2/desqjx8sWwVVlI4K5Yete70OjRIKyKD2pJ44aK56a78PQOl4W
xDMJKGMZxERFiSb0f1dmsEBCNTcydul68vWAtg6vO30XuXQKTNQ4zImEAIFP8KDHq9T8BDHSj3M9
DFNMIyE6PJXs/sJIFlX2OeeVIu1r6BFDcuITfMBcV3FmrUjuSNqLanzTv+BNt99nJ81UkuuSmeH7
un2o68fU9vtB4N8EKrDk8ZqSmIVEKByx0j/E6FQpMfIl2Hq6tczVBDVQ+NWRJkAvBxNiGVYH3K8W
bk13KOBL7OZo4kx2S2AE5CoKRBlXjsumu4HWPXTyWgqb2E0NZc11GeKMVnXs2jO6OzI9tuZ9M/hp
Luqg49W2IY7y9oDpF63DjHZqg7KvmkAcyi7B+NTtkhtyUL8v4FqVneyuedefBOvJeVP8JpENIPtQ
xnUFidquuJ2O/XV+0IMOWZcwsBRHvRk8IzDebY88XBbMdRYbTZmAEjzeTadnuHYjw76LsvrP1Ixv
8Jh3iwKDDZdl8ajEgI9qEZQ1LJsCzv7uL+I5tUlGE7Ppob0OX9pTdCQn6Rbg0X7zlN7Sxa136gmh
n6j8zSu6A30JuWDNQA3i04DRYqThpNMgZgysXV4E4TG5NYNmZ3jTtz47APwTUFcxMmoCnXln8YPy
xEBNnHwajsnhjVsS4j2v2IelvwvN///7EHqBUuW/36fyt/dJnxlduSiNX2lvZX/VkBuiYBpM9bp6
H6doLbQFCvEusK1AZg8HTHCVM+0St9JjlZqOqhwSTfCUFy0ac4NZaJTVUCxqfBPNwMquF9UhuBcX
En/YEVTXZTAr/75qoz5mij3AGuz9XxSza+rWYOOSdu0ufBCdMe6SWUgd0RkpkBQxS6b2kZY3MS7k
zLiStDuzfrFFJDS8Jy+SZGcZzJLpuZ1JhQ7/MYVJ7UxV/jBntZ/OiS+3NjqPB0/VQLmmI19nSo/o
HXos1mjfR4rAn4h0ZTynLmVGqbTIDY7G6hEUreJCc9skDC67Ep7b2qrLuEulXxcMLSLqDfWrRUPg
vpOGwimrQmDtvFoCyu54JADXGWxPH+u+OV95ZJjSPMDce087DscQHITV9/AAJlF38pSb5lR/BQH5
N5HMkbbSQoHFIPaVptibTOughf3+8vKp3BO2UYsxyQL5ilaNsX5jkDygG1Pz1732hqb0adfdrMHq
SSiZTCcTcCvDAcA8V2Qvv8M/B5VXAwiwuwJ9iBsf26PkCcnk6OFjQwtkfPE4Q+1bw23/++GcCWCH
1h4RUnxQAjOY98Z1dSBgRok8Ua2DZ63YVjxtwW1uI3v8uyh0bOYJIUg9RM1LT5DBll77WEShIxLC
HM01SuRopHMUSh3ifsl0fdKcnFhloA8WyCMuby1vZ7cqMQewI2nZZS2cjV1+j6Rjs7xc/j4vUNl+
nzl5k97hiqWTaFk5BahPK1nmVtofjXxrDiL4GpEuTHAi5XWSjQMeSyGifwdz3aYvd6n971aMjcgz
QNPLsTTjRsMDRlOcuIq8y2vGQ9qzN4vGRuRyPgKriW6KfESnutOAytOJjsCKAkeCu+YORSaLvOy1
eRc1yfFeTVvJ5HcLV6QhStMG+/R3/hhj1RiCbAQOhesnaa+KCY5NOgLPbBWmLXsUe2vqJ+mIf+KH
HkB4bnpn8LoD2YfgtxEh1ohksm0YqrVOk56gIU/aWzvJKb2/mNVtN10caZf7+Y10ECnKNcmznirj
nIzRmNXJgnNqgF1QHBL1x2VTEX2f2S9ZnvHaQqcPmI3u0vVOJs+Xv891RnSbULiz0KdJ5W/us6xc
5sIucXxVRAbKY5MGpSbI3fDuZnMjgnGqSStrQ1pBRJ1ajlJlzmSVLjFvliEU3M4iSYxnrdYa/R8h
POuafJ/X62hYfGO4iogI6pwbLyJXDM4FJIlkmY0XjS6u7cGESnJuBWgfPuF+ug2t7qmRw1OUxki1
lNd5aDml2lwtqO6q0RJ8ZePOP4ExDGMgWb9qCPRruA0lqh1dGRxj+uOyFO47aaspffdv7GPNCrvV
VOqpwEdVPHQ4yVHlTrXT+4prgfPePMhX6EARvZP4dnlWj7HLWBnWptc03Cdq4emFdG3PmievpshP
0WVig4utfoxxZubaq1KI+LT1Rk9DfbVC6zXgIYFTOwkBlvn2eVaKsc+yKcHSB4ha3yx0rx5QJTQr
R7Oa3YLxWsHG8aKmrWLMva8qrYoKFJyh8V0NYjc5Rs+6vwSqXzyKUmSivWJCgBQ9TxFguHHsTNu1
lMaRgGVU6wKD5wYamzPH3CjAMx6IXiO5OFW3dVl5oWq5VXwac+JG0yAQxuu2wlT1r61i206GWC1M
EiHopvdk5seP1YxCz+Sp/rLPZ0HiVLCAHz9mc8hsK0yzskNPb6GAja8KrOS79AUmvt8UYvyFZiZ2
vqAUjoZ/3IRttZ/W8DQatmjGnvvy3K4c4zGiMjJXmZ7cbAHAYB1g8Mp8kH5Yj5SmIb+PGzEtPJ3W
+XSIdZAhoYMcL2qNuYRToqwa6KZoXWz0xkN0rPc6Rv7EeE/c6GkjiFnEEl1s1mjiUFHoVXVPAZK6
QwsQ78uHl2sPGzHMElboWq0sGXtlGFdJdJSQtxFBFPCvsI0MxsHma2x0mHChr6rihxkoV+0+Aauh
p/hkn+8k0XkSbRHjZ0lkZ3JFe/D00tp3cuHWq3HMkclRk+QUms2DLZvXVV8dgZ0rOF3cEGqjKeN1
tUHqG4MWqjoZ9KtW5sT17P67DWOc7boMCjwGFnPGeYq1fTQ2zqoJSkX0d16ycsbNoodVHpQWS2h2
3+TwRSqQFl2+TSLQZ/4B3qwX42gzKzeHnlaZDcztLn7hr07oKQ8axmgqL3kUgY5xk+vmWR5baotn
pNcjGWNCk0ufCnlQPFsH2lq4eHAY34e9qJjIfyhsJDL+om/mWppHjHX3KPbLoGAFCh746ZcT5VZo
Hdo5ob5dthDu7bURyXiOORptuSpRg5nGBTTrUdCp3QOiRIcM1oOizu+XxfHg/20TCQyCCVjU/tie
VxC/Dm3SwoWkiTN7wGzBVJmyr1y0wO9BJwpk5R8UEK+6shHnCGcB+aZ6ls4cuUVOV01aID0+gHUQ
qGt+dDRqJ3murzpvdVsnvlpv7MMkSs+J5DLncIp0LVco8Eov37bhW96pTpG8KcqjYHVFcpijuPSd
jYRjRHtGKF81QG3daBceIrxvV7d7QtnCNR7Q/nVZrEgqczDTYY6zRMWqStaPWj+UpHLsEtOPAn/5
Dw7g1+6xsU86TJZuFFhFCs+n4HCYt+krPRqKHx+L90LQc8i/7c7imNM4GY2pmTkCOwNl9vitje91
UYAlWLmPy3ATYClNLrVNjfSmkUQUtm7q3TE8VbHqXd4h/nPpfOzY9PCa5XpMcjyXGnDefC8BNx8/
5nf2Q+1n8GW5MwN0nkIcitaQ717Oa8jc5lGrooMpQQRUJu9z/tQBzDkGzqaSOUPyJNCRuqrP99BZ
FnOV21kql9IEHclOdtUAwbHX7zM8mXK/3IniFK5ilEYR5C90XJUJhaZqUcxihGKkepl1wAbEbhjj
APypD4K9o0v0SS0DnJcKuoAw+cSY4YrpAQIQDmydFd8Qa7oyZxFXo0gEcwkY2ZrXRgVlBsBBzkFZ
C0bO+ea30YFZLXMZ89GkqFCK4ixH7aj5814+gXslPNidQ12v7lrvNd64X2gxMA3LwpCVDe5Qljc0
svTajHPEWEm8AP7ucUpFUNEfgNOf9+eXCNYrDf2UA7gJ3m9yB788VbdrIPt0yhz5DxNNee2LdKO4
6VXrli7SBd5yJeq/4ztGAKfLeEkRtDkwlj/Eo1zGQHRCMgQAS+hvQYvDjXU9eCRABblwRMbPD9I3
Aqlf2/itRlGTZTGQRS1tcPfiLbUzke9xkCAGyn4UiJLDXPvciGOuT1vvm1hFhzEYCYF6nGgY+iwD
gffgevuNDObqzCNJt2PQIXwkXAhaLqEV0F+7N81BQ5wrO1hHkV4imczFmcs18B5S+mzT/xOGCJvb
U50KovMP+/tkn2fF2DAWCAJyr1cY7JhQFZx241Xtj0CY7YV5bv4u2Rg8AKUmZgKZQ15FyjI3aLbx
jfy2z45h/u3yFnEvS/P8fSp/Y3QYschBJ4Pv1+TaKI6mXjrpcD1kjSCc4Q0WIelMwCRrYDLLYAt7
kWL1/VQiimoBnK9ex0+SQzkDIQjRf0B5oolnHlFX9NMbPHZEx5nu+qcN24hnvDFgl2YZuE5/tdKX
AQXSJ0hofik7thHDbBcJrbFNZ1TiByP3hgRt4JJypamiqhX/UbORw2xbOJrpLEvULHDpf3ByoGGn
fix2tp8dlJf1pgKavmgN+S5xI5VxiYZmtEo6I7LSbrKX9lAG81V9pY4e3T2aKytE5WCu9W8EMi4x
NywgxZRQUxmOenk7V4I7lGv9m+8zPpCEqWKUPayiUJ4AX4vSlo+sk6MPh8unjOuTNnIYP1imqz4Y
VI9ZPpHlmCU/ZBG8vGipGLdXF7Na5IDZ9VsN/WoWksCqSIRo/9liKfoG7DmpaJ/J0QKbSH4n+dFu
Puo7DUcJcZTAywpWjS2cFqiEWXaN8mVYv2jxvkM3sCxwfwK3YDNuIU/DQl4HxFDyMQEAYYIcn+L/
DyDoNJ787H4MwMoZBtpY2ZZmPU1oZwxWjuyUoEZbQ39s0NZQu6imuJdtjRtEW79EsVcT2gjNdZLR
1Devr5U6OkAld/spOkT5d1MMt8s3u7M0JpCey0bNC+pXey99ogMVhavc6gUAd2k3aL3LOrd4vawg
P4dE4UMAPGTJGstrU+jo7KoynKbeU7+BpRNlnPp9Cla/wcxy60qeqEGTv6RngczxLSJwYuN04Y08
rI4+vc6Sm86SM/YnUwSozbf5syjmGIdmYoZInyK2BuRX/kM33FpEd81/OJzXjx3sSeqRlGuBPauB
QWT9qTgwC0yYA/mZxjCUBqCfndAVpYX5Z+2Xauyoj9bUYWh8UKQcwiO6LXbrUfFbYcT0D3fjWQ5z
ppNx0jBfiyVs0e2peNMNdEMoPQSru3h/cZkuD5dNkn+PnEUy134UG1Ux0AZeEt20ACLM1+u1Ic4U
PV+WIzL9j6GhTbg2miValikbyrA42neaa0vv0PJpXKcv5Jt0hPEflJ+XZQosku3brdHRS6IR7wRj
sO9KA0k2O9pHsohIkZ/E3Fglc9cXhgJUY9AOgEEh2cen9K3Yo5FkclDeAZBkdFqurX3yuBzqXe6u
tXNZSeGZYCKBsAsLklJGZm1XPyGweZVcPKIJHiqUOlDea4Uzn2yAFAu8tWh1GdeS1v1oS9RyTOu7
DNCluThKmhBpVySF8SrqXJTZZGJtO3/xb2L3MNzEXnKjIUeA6bV7ySNfKumfd5Ntz5Fr0td5g1so
UST4F0ib0S1YG4Ll43aVo5/877vgU0tOtRJ9JDgQSLb7q5f5xY6c9H0a2O7skiAHdXHkdfvoTtQL
xH+u2wRz4egMBfIks6ZdF2emEncAGvHVoKAS/eobzbqAr/k4qyIDpS7kUwRxFsfGXnPWlFU+oWuZ
piPMIPdCz/QptRoJ+l3oK4fLB4JrMRtxzL2eAJhZqz8gx1OMuhtvZe4tydtlGaIlZKOvElRWsQkC
d1RY01MdxEEX6LvQAeJE8CX2eLCb/9ovFt63WRV7sRTs12jvlOaRdHu1EFwDQoVotLRxz4WdtzlI
gmhnrXVcvqfe6KjfJ698qDC+r37FMW8Uolu4EdaGbdP1K1xHmCm7UgHns9XfdJ0kOGLcCG8jhvHL
hlEavVRCzFjdxeVtPe0FViASwLheqYmmpiewbJoZAMkpahAjInGK5Jf75D13RVDgIoGMzwU9lxGC
Vqzxc+ktGp/kRRMsGf/wYOZDR3XA/ATbNhjKEpkUVauor+r2Ss6DLn26vGp8Hc4i6N83mz/ktprJ
M3SI58QpTXcShTT8UAMTO38rwZgXscxaV2hmaLYdciwMR/Go00ncUHHse+MbQm1h7CbSirG1YVLt
xaDv8bbBXZhYbRxk0iKaNhZtD2NwZdlr3aAgjdEl/zFX1Vmz28YgAhug7v+zvz4vH2NkaxYpRbhA
FYXEjjSDa2g+VOUDcOidRgUue+gmo3BMVySU/n1jFXFX92izgEMFIgqFF40e1IA+yoxDdJB21hXG
1Y+DJ3vjTpwdEsg2aFPIRrZOZkVPaPOqlS6ds5r9fWE+gosre7Y6ZLRzI64Ood07iTGLNlRgNiz4
eLTMKekp9mgof7fIy0gERUvR98nvqvV60mtrg/dfFb6iS6ythA18/Nv9l7UY9O+bxStWfTYNAo8x
zVmgWJXbhP9H2nVsR44jwS/ie6AnrzRFlpNtmdaFT+3ovefXb0C9M6IgTmGn99IX9asggEQikciM
MJ1YH1y0qlphBEquGmUK81dQAliROflRDZaOSHAuO5V/OL/eP4NOxOozjD6YNWHGZyT7BbK7IPW1
IThi0U6QiFs2vnlpencwrEiWPpJkCFKATblhz6C3kZELjiq7HXecYfGQGLcyGsNSl5SyT/HknXms
z80T+RqeVE+2a+R7iBU7MnRPOR6A42Y0xs0MSVCGJU1fxYEMkKVPjlMUym6dCsYtZ4Sb+aXVXDLe
ZlywciM9cbq3ylaI7HmVTzMw0W3gXsbibQbGxwxwXZIwYZ+b+P30Wyl+u/z7nGnTGT8yVHqcLTRV
BhUza5R2xHgteG+zHIPQmeh2Hvou13IacggvarBYXarYAhiQ9Mf/byyM42iMgChzBZx4Rth52yp3
AU8biDddjOeoxX6WNNqt3Br3eeYk5k1f7S+PQqLWc+EsYwWoVMMEP0eMs0zy9GfJLb3uKJ+pwOHi
G190P9iLV/meOKmD57zeig66I+5HG8LdbuYVHu8Zgjdi+veVk4rLSIPgM45vKQutSHNzvbHGhbNy
W1ZOn6oUUUGk84mxVIyxX2EmtVtMu3zaqxUnt003Pzul699nLGMolT5SEsp4Iqu7FAplaqLYfdrb
YgRe90TiPNlvpu7XeIyZtGYbzxnBrv2tW526yNSiwTy2TdTOzk+8EoGtDbaGYw4SDRzrZCkwfcNu
7k9BeasnN7zHoS07WGMwdlCLsRqp9EYcVddpelyqR9nkWMEmhAROePC/gxyXbWyqhHRSuxy9yGGl
HuR29AsoBE9pyYHZNIZ3GDZZoi/5ZEZUx1atM3eYfsz1M0lu4uiuql8vb+XNPJexgmI8n1iEINIQ
0UlCM0GaTXVaBuimtNDHoxfv6pygHJiX5NqMK9DRaYiyrGsglWSOwmVMSN21mMfR1kFlpFHHgRax
34xc3MwMteVPe2uFxhyGRTnr6NJChX3jhJo1XsUH0x4OxERRG+IYV/7KEyLedJAQZVDAiSiaymfS
0XFoQVGIWVUt+Tslow9d9W6y0Ih/RQUIpZvxHO06f7AnN7SDFjWR6RfKUk+utKv4ntfYur3IlOdf
pwyen0k8x7QVZsozU6uWdNv/WpzWmo46sedrzMOzaNOGWvOm5oTJ28v8jstW7SSJoveCjOI+WikZ
Hls72GtfWmSoIMOCxgCHY8tbx9KbnMHvYbKdFEqoNyGUFmroh1X7+Ggc+nN4hKT8WflSn5DqtyQ/
+Sm+/g/cXFvh1hqZ8d7hHKqdAa0oDLR+RfPhLkX+T3BpdRy4c21NtkXQ4MQ7+Qb/OuWR5143/dJq
ohlvHrTgg+0buNcuhuZkYpUoqJB5bP2bIJqoEXB/Gdon6su5BBWOUWAbaWa/V8rUF8bSS7vA5yzj
5nZd4dCzZH2ex6KepQmk5QsRxCc0tZn+VH5kM+7JIFvLsWN5lrM9MgPd5ahEQUaQcYJhrcx11tGR
NZKtK5FTaeIhinNObe3mIQjGkb9gGCvRJX2JQpWGTdFwzKTZa6XANoTBiQOdd4PcjFdWWIxFpGFl
RAOK6121q2JX6aDWN4b8uifekJhzvS1IAGINwPzulMrPnS/eTUfDEb1y31hQ+vCnxMpG67KNbMLq
4M3SiUhESWVGJ8h5ZFSUSCUtvLp9aYMfLbxpV9mXYTbtYgXDjE6o0iBMOpzDGbkZx8HL9cxqJN6+
2lyqFQr9ipW9F0mWxAN6mFwxeJ0hQq1AM/nyOLajvRUEs6VSko29UcE/0LcJetoGeN4N971DFd4D
m9xdxuPNG3O8i7HWzlOMedPCySKR6cciqCJS2fv/YJhzHVKKOpFmHGtS/5B1djBdFTwK3m1DA0cb
WinA18KWFqDWoJN7JCLcRHws6yMaf6El5hjD98sj2TaBdxhmJEmXyW2nJghdhZeuvZeUn5d/nzcM
5o4uLIJIhgr7JRCE1FLSYnKG0CitujQ6SxzyyLmMxxkPW1EgxaYuBFTQJehOeh9bucxj5do2MTyz
GZCcAh8l67LB0Ze3MZIpvUyiZ5K2xVPVzArO+ExMXy6PZjMc19+xWL+dLnnSUBrmfLzWG8Emyamd
JSssr6Li9TLUdsiEzlMQUULcCjovH52BEPVZGUDKyNXvcS74lHxUe0tMgUVvzzv3uGh0HVeup9P0
QopmXJkocVuMVtcaUumKle4Tn/jccHBzzVZjo39foWlGN0HIAm6ByrzR14PpCC+E+u0WWtzZwQQ/
A7chla7Np9h/hcl4PqVQ5nyI6FUKCXDJlp0a1UHSnqbC0mte6xNvgIzf6/UKvntE2N+I34ruFc4i
C3WOL+dhMK7CMONBWXIMaNJ+jF1ii1BNCLhtHpsOYzVtjMMo9LIWIzptw64ZrMiW/dLLnqR74756
FO3SmX3zy3jLK/DbRgVlCEJMRLNsRVCYLjjZYxXRxBi7xYyOVKLZWX7UCNcueFDMnh4R4ioFJf2i
lk8FQ8UY+mS6WzvIsdOC/qvQsBK0yF3e35uOEQ1Uf42Q2d4k0buECBghaLFCFxnv8YRauoITaG6i
gI5flgyUiKNU/ONGA9WG3I1UJipZbvpwn0wPl0exOXmmCo4xA50QBqsQUzZLMkYaHKKUK81TY5Tp
4gp9CdcYmw15rhpdkv7E7FeQzMRJelnWNQ3F1OK6ao9JcBMvd5dHtX1NBtUnUQxCDNFkthaZEw3X
GmA0z9Uehrczd/TFQ3HyU/I6ubQWHWSPDgd1qzkanet/ozJbTYiFrBUpDyK1xGEfo3+dMnhXHo/2
cMsq0KMu6WiSN3C8MFPYkbaa6wRARHg0yA76lH+wRmsA+gEr/x6F5txrKsyu64/lcJvM+5LrmOi+
/OjPEfBrMnpwoO0qfaIWKpKkFKYQkWx/0K3FqXb5OUVlT3+SwBfJIxX6PGMfwNg8nNlLBZjrJugu
SQcqjhv/QRjzEYEJY+qRDGJqxhhOdWwoe6IRWmPFy0d9DmA+otBJXS2MpMSqmkkVwr8aHepjbIXN
6wQ1P5EEdmHydLc+ewegGQZY1KBqCdUl5phvx1EZJGFECBMFdpt+T4enuHONUfvX5vYRh37HalRF
GgmljAsTkrE3iQi1j3G0jJ53kd6IkT7CMM7UGMVkSdKFZg9pZwUI10ESI16hNNZtzrx++M+nO8BM
UOkaaBfXP/UhEk1LpDZABKE0N5IU2tOSW7XCe4nctIcVCmMPylSWckkGrNAgeYD0oJ7wUOSmP8mz
N+Q88hbqwT7t2RUc43ioOm1ap1goStbceh0EaQUvOfD8G2/uGPeTtnFWIR8L/4ZeG7ynOGHUO2bH
VSvexjFkWVHBBAnS+I92N6HVa2hpmjE56dfdPtsFTqOja6nfRX6+o0X8gRtw7gVvVbXsHFIVeh29
AuCsNRljJ1MZjB1lQQ1fm31rp4fuBqkC8Si3dvuSOYpg6bb0TKUH5qeltoJvdWFBiJDWv3cQyPEu
H1pbU7D+GmZPjFWjGKMBTx8mfidaenCC7ulliC2jkQgItjQEghIKOj/Osma2jT7SnUAOwxvDt+r9
L50Y2yN5h2HmtVZb9LMmNJSJznJ/tdSPk3x/eSRbp8h6JMxkNZ02mwolRs97NO3HlQjhPj1dOEvy
lt3+bCEgqAbprgYlA+YoqXKRkJGa5WgTu0H8shyLY76X3fie9+S/PWnvUIz/mBdxCImJSRuU74Q8
S9LPkpdC2ig3E9FK/I7B7LIM+Vh17oARocpargZLrAVLVG+05EkPWwey0LaatyCz6L2QkNbqJfmu
mvZJRXZ/snzvH8K4FTUTUgOldTg8xRcZdxGFl8rYPGHWQ2VMvZFKAZkAmDqlXKDlWeodwasB+hFx
z6p4WoLb5vg+HsbiSa0uVZtiPNEk+HOq7oOi47wuU4u+ZIqMxSfxIpCUwBSbKbmqIwxDil1knnZE
XBw9LfzLK8QzRyZuF9Ok6GD+CKIS9RjG6JNuK6eteNmSjZbVjybJROpt0ReGGcIke7h4Tz4tPils
Fbwqxk1s01xqYyWQt6asuOF19MC7KXAW7lM0mo6xugSY1QiBTjSdloQb61AfcWHh2Or5KEBF+TIg
MKB3EbwS2pMv7ct9AW4HXvcPZ9HYO6TSt/+dzLo+DfW5y56XnFckz8NgfEg5V6A9G2DqVUjsLk78
IQQdzsJj2eWYO0ujacTE7HsVMCjvtBBpWxW5JfrZUCKrTDlba6PB4YMRyoyzmJNukmKaY0pO0kE4
0Rrpbo8OwmPwo39OdIs2LNJC3OI8//seDkCLqgp1YJCtfWpanLVFmoS8Q/VSeo+Riu1rmvOGR4+O
Txb4jsF2K5ZVMPZ5AyMXrzUPlTAHA4SMKS0m2vFLVDftYwXGHJniIHdtkwOsLoNnMQNrSx2dTGRn
/sA/rWCY47JFlF2PFW4QkpK+tn0gOFNcv9ZNFzqXgTbeebBCEkodwOUqUl7Xj0GTpKWznPW4Hc+3
lMq+2IGdxZpue7BpZS76IDl4mzHaCo45SmRtqIRwqRAHJBAjT5reQkvfORwmL6ymXQjJybZPrrqa
95yxkan5OE7mgCmKWFs0E5aI96xnWl8BYcQDLWvuDrpX7uaj0aLtk5c03DSX1XCZc0YdtbgtwSfn
xuVVHf4Uu1OYcMQO/mEFVaReZfQJwGg+rmBAFmTIaUKA1uNQ6uTc0/a6+1veRr0ROA3v2+4ELAx/
4bFLmCgTujmwBXTRmr6OtoFN95sHFZLcoAvTbfVc7vVHfg/05nG2QmbWMNWTsdVQCO9qBvFyEl5P
SsNbse3QagXCLFnRdl06NgChoRU5415op3b/nfZIRbgW2Zf337aBvE8mEyCoqaAlI2oJXDV6WNIv
AyjOtIaTQd7GQHLXgByR+ElxvlrmBEXRMMJkOkbzKRJuAplnhDwMxmEpS2mAzifCG8NuKa0BKVA3
gyuJ7c7FC3iloTCMttHxCvg2z1EqI/vfoTHH9dJNbZMK1E/KvZVWr0Fg2rEROzlE4rv7y0u1bX3v
WPTvq+SRUWexLtV4cS3n/aI9xx2nnvMfNvI7ALORU0FI1GjCxjJ9zZNc8SjQfmpKIou54wticfGY
jVzOQjNLLeyi/DU4aILHw2Gw63coqbM74PGC4e3r5mqxmO0r6MESlh3GJ+DZHVU6yQ710vN5xqWl
efijC+cKjNnGih5AOC+GV5SRerE6ceh3RNBw6euHyr1sGBv0/PRseV84ZhMnVAVJl2H8CdrS9VPr
ah5YIncLtJ7O4ZmW7Cno4vsZ7/7sNP0bmI3vM2GYMxQCwWLyL+Oi22ES3y8tmKY6iE5OaLIaF0uW
eRKY/3CWvsMyQVDWD8VQ6Nh15DBdq9eUtXfym+N0py/WYMsH0SW+/kPhBZPUHj8Feu/TzMb/Bmqc
oeEAX5kuKSixa7sd8ESrvjbVw+UF5QExXmWOlVGeWsRELREetDnzIqXaiZqUW0hZvl7G4ngV9iaQ
KXEztN2EgMj4FpeVlTcct8XxzGz0D7WBrokW7PJC/SGmz/P8pEociA2utQ8bQP7kSdq0ajTY4dhY
s63YVKJCQGX9DTRRUdTYHX4roBI/BINC+FVFd+6/f0jHJ6DIXqb/gieHcS5m0GaCWGLNSuGkL3el
7iuqd3mpNmdyBcG4FBG9OH1QwKUIqWwvRuMkk+5OE7Euw2xHICgBxs0JFcEm22Y8KrUktQ1iZJDN
2tpBdOKDeiWcIx8SNtc8P7lpfysw5lQTzCEB+R7AyOKr6a0U8sJFHgCd1dWxOebLZDQtAOi987fC
hvS1Ayed4Kk20h679IkzfzxExhrNdNCbpihgjYdin1UWDeGUvXi7RG+E7JWn/+DRu2y7RKj94S0G
imCfytOjrgvkMQEm+KLp2VafwWHrprYJbWUVxzfE5q3C4739UKP+5BHx2o9yfDDZoNzs49y2zZhE
iwajr/t41zZXxgwZ+7a0BLW0xvEHZ14/Pztji72jKUxbVTGIslZPOYItr7zKQRXZQdUBhGvcHt7N
S+IKiDlfSlHS5WpEn70e5MFuUTU0cdfpbBvF/EqC9FHoEsVqxTbHuV7EHGe2ucvxZoIHdh06qzLj
SLJIyGqBNPCXwV4on6rY73hN/psQBtHBZgf6edAPfVw2LS3jNDQBoebXcf6NqIFlVJHNWS55yzhW
KExIXmRZgPIEoAQvf9WFFcfwNLh4FHH1PbdWa+vUlCGQKMo6Hts/ySJD47MxSISNXpwggXCg756h
K9i1o9+KaFdovN6PDjz3xQFlkz+5UIZxkgG0FLvvqZpf5WNyVsUKSioFx/3zoJhVk4MCNap9iFxu
9qsaIhTdgnxc2s0qT6x005msZlJlVk5akkKo1QxvZRloPMl5OaItYKei6C25Gn7NDmjVd9qVzvHU
W1a5RqX2tHLUxEB1tD5iKtMxay2iD5E9CCKKJBq4tT+wzTUWc+rkuj71TVXCcWWxWxPTj+bqttEC
0LOZu0LP9+lMHiuDHEleWGUCRU/U5Km2lst3l7+EN2j699Wg1Y7gBh4hfZ3BcWuhX+NtMuARIWwd
SDI8CoRgRVn9VBKc5ikJNQLHWUnfqn6Hl0tOyMADYCITPPWCZ9ag54C+Gxa/FDgZhG3Tfx8Ac86E
fV4bLchK0R1/6FD6lmYWglZryXmmv70cfwOxVcC9OclTN6IQZB5ya4z8OCGWrHACBM5ssc+e4Jvr
jBSSC64sh1ZSJpYacqrp/mEHv4+D2cHLUtbdsGDFcQmjvMPVdYw93D0V36JHEF3a1Uv8jD3M21ac
dZKYLYxnOdDKitiu9DEm9bOdALrcxKH3+u6XBqV1XGHab7wc1tZxvTJvllGsjXKh0EcMtgyuRNDB
zd4Y+Ibgzguqa9THpTU45s6zEmbTLk3Yx6hDps0CizdVC+hR633eGY+XfQN3Fel0r5wD5BbUXkxh
KOTW8Pqr+hYJLU9eLDBy4ECTjvTZLvO4qgSbFwCUQaGaFcrKksxmdOuwARlFhIsG8ZSD5NLmQ9nT
QWuUohWM1+q3uXorMGaQadQncRvg7vZb4S/1wn3kUy5OzmRuRY8yBOuhwE0ME8JqHyfTVLo6KDX4
kN9Fi+EhhNq37KY7XvPmpnWsgJi9J/fQ+V5q+JAIlGRTf6UGN1Ky44xmK7haj4bdaV0gVqmOW3UP
dnEJV94Y8TBuutZbmfg9r3qGOnA20F/DMedlGElLKSqw+NnMd0rymEcP9fgVDXx2iDOy+vdlmWhr
kyQCyUVw832qBjalQh7L0qhcs/qqxYozmw+zuHC81aYbXoEwh5agz4LeLBiT2d4GwYHoHCe8aQer
32cOrWIEPf/Y1Dh1o8EuQAZvJZPsC4X2hWML1HI/LY4EIXtVVaE7wNIbBmCrjoUYAxkm4ypKR2fu
YA9zYjemeBRzstfMCB3mP7swsNrA4AyT7s9L6Mz+rZOwzUj7Flz8MtEHpgWIuwVvaFX78jg3ixnA
5fT3OJmbEXyEDIoQXChad3LgltCqqrtQF9Et5V7q7HhP30gyD42JSYL/E+7+7Iqx+gLGZNTaDMws
xBfgntucJLu+DfHMMPig1UH/Se6kN50HOlzOcbNtqO/jZgyp10iWqCEC/6b8qqZQT+RxwXOWkE3j
EpDK6emMYeHdpJzvZAnPGXcjj4Vtcz+gs1LWVaJICEM/OmBopkRCTXCrmPPjmF8NksJPNm4wp8Jz
rEAY51tHWZHOEqzROCu/xjta+EoLXXDB3aVfQA5gxw4v/Nis+1pjMr5YmrQIZBsYGG1VHL3am47N
MfSo4qRkvb3aiTeXtwJvKhl3XGppa5YJRhk0D7N2CvPrebq7DLFpdKuJpJ+wij06vZ9l8MCiqqEv
0K2oHIOa926xvaFlNMNBKMVA9R1j2FMQLW1dAwN3vgyJW0rYVFwHb/WpaPI75M+U3FOypod0F7g8
Wa3tSfwbnbV6AS0nJpjA4Z/Tl0I9p/NVFTz+ySS+QzAm30G0bspo+clsDCijJLvMEPzLEJuvaPL7
JLKvEuWiJ3lX4ZihpcrqMX1IvtUxuOwTt7CVq/7AdYKboYdsoshUQX5KYpkwanGIyDgAcNhBBgG1
f4GD7CZoPClZNqgOOccb9eqfzpcVHONzdeg+thJNRkR1DEnmZTrmFeL8KnV7Uzl3Zfonz6DyCpCx
yjkzAqOj2T96zOi7wqFkQSYUW4bHGiImKo+4d3un/TWfSLt/3GloqEzGmB6gejtZeukJ3A7NbUt/
R2DMMNPkJl7Atema95D6eKm96ijdkx68wMgLE8vPHhLFuWyWvEExfnhuobiUtIAUg/7OVEEZki0c
y988tf5eJ5kwbrfUB0UzQFbqVsJ1ORmW0Nwp2bWmxpy4Y/Pd+N0gcNNkFkhQWyL1MHj6vJqDO0po
b1pncgt39KPh9vLEcdEYxzsLoYn0JtBKkBFQgYpvitM69YkKd/K0PrZvmKs5ZII3zcxJoEVYpv+S
IXjZrgvw5r/YxEGgvyN+YEvnP1BLpqf0u0EykRxpZ5GMCmDV+lxoB2O6n2JOyohn84zbqJaoL1Gg
jEULg4OU9nuzD5xJ0zkw1Bn8s3eSWSGpPARh71S8TeDvRhHKPc9nFd2EgYaToiJyggADYxQqhLJI
GqXIOKAt5dQapP2SFPpg9Slow8Z0xiNTLYdobowXHxTkImerbU7mCp4xkzgypEwZhQqU/rFPUvGo
EtVVFOH5su1vOo0VDGMWQRlIQzHLlduTc6DcZBlnsbYDjhUAYxRSU2Qj6TAO9d687p6p/kv6ExXR
w7F2hJfZ6RAgjv5wNh0NtYe8YqENjiWY/QqeOVnqeDQLqcEq0pNTBNN3bXWOcqbPkujdvI9BHFza
g9+fwcNzmiG1vetu+xyvd8i63GUPvO/ZDpbfv4flKdTlXAuKLKhcEISkV/qOqpMJNl5Gb4Md1VFo
DvGOW4XDWWSWuLBVJlVtU9xWjfN03brdqdqFrn4H/jhy3f0SUboRihwPzjFfnTmMNGHIZDlF5VRM
fFW5lrXjpHIi8s3DaDWVzGGkTZUMjlhAZCg7EYcfCfGJ8tK3+8s7ZLPUZ2VCLI+hPBW9mUxYss6J
bsrM6k6odrBz3EMhY3Q2z2QXxJZxjK//6MqxGiDjgXLFhERKj705kHo3t8FhAsnp0vH66XlLxXia
Hs4rEEXMYy15snLdNrekvufMIQ13Pvns1VAYNyMNc9lXGjBkZKmp2GxyX/i/CWJ5DX7c9WI9jpoY
YacglUqjB/O7/l2yRw/y1b6Jp3njpIGBspbBTMuV4uMZJONryKREY2IiOmp2M3gsFTt/MZAO/yF9
Eb3mcfJmn0AA8GvDE33d3t5IsYoytM0JW+7Td8poTDkmV1Bd1Lx1IyePuzUuPIpDuBwP5Ch4YBZv
GudQkCuzc1sZ6Vs1iq1klvEkKtphXHOuAlvGuMZiFm9p+wbzqKGSOXqSYluJXgTFumyM9CdYW1xD
MMvUTmLbdInRub263If57MVm/xLkmSfVhRfUwgmi55xRbab3V5hsHUUFpocoTNTOnVVoHfde7hVP
7W45CB7SZ2deYRRdkAsjZIsNirEuumlROnCd7jX5aUmejMURaz8eHy9PJXdcjJuvFmkOJRlIc2VT
meMosuTz4C+e6Smn9JpX/LJpHSoMXdJRdocSGAx8lSEBnTUx8gnWIYaFNcWVJU+LpWUce9/aT5Ao
/RuFubvp6tAauBJ0blHgegih6umIXvWEExnxxsJMXVboGcTW5M6t5mIvjIYrgFXCIkvbcuyd2vMn
a1gNhzkn5Xgc9JkCicN9EUC1czrlvadqt6H2LW5uI14p5eZ1aj1/dH5Xq9TUmlZ2FYyiE8xjXJav
4xjsFCG126K6n7r8mAqTq8amb0Sdr6e8TtrN9Mwan878Cn/MVbiyPujc6ftsd2gLxgOXJzwstrJL
dwm3G59nLsz5CVrhKGplHeQF0pcCuWLCU9vkWQrrf7O0iyICh6UIN5J5IJ0dPl3ex5sefmUijNc1
DKPUqgwWH/WzTVKI5y6HKvoe8uQNeFPFuN4IDL8QvwEOyJZuzEFyJCVzLw9l09rBPEkMUCPgH2ay
ogRd1F0sdDj7ZUTXf0l28l7nNtfkHYbVLTADogWhgpFM2nfSn2X1WLUvl0ey5VwlUB7rsmrqoDB7
075a2XEANjGxaBasu9e+xscMLDMm0gTjYCV4FubRmGyMCKLWkggCQBXv0CwhR5brBH11pHNJGPtG
FT9pbenPWehfHtWGCXyAYXZL0YRmX5aAybVnrTmQ2Pn/fp9Zf72MWyIb2I3qvJum703+7fLvb2yV
D9/PbBV1iMtY0sbOzaTUatE7d6XKh1rjPUBtObEPOMxW6WQxV5aYepVz+SqBmd9w5mvznO9pyjfx
eOrwnGVhSXj7RVH0xRQRFIEq0RqTEY98S1hzFodjY28nx8qio94sFNTTAkUAP2xjGcldFj9eXiAe
BnOutgYK+bsMI6mV52lsLSG9T8q7yxjUiJgjdb04b4u3GocY6Q268XHCCeNRlve1p1ZebxxAwn4Z
Z3tVVA11oxDUUVXGCERTSMM2pEe3CM6nAk9pquxehth6SsNY/sZgPVkwN2k21oipmmdo9tDGjgi0
n9DnBRH0HqJajrnn8ZttL9E7JBNgKUGBBsZa6ty4vSvyU4k6PK6pbU+dSRRI7yJ7yzap5/1So3AZ
ZlCgevWISXyp0lbccSZveyTvKIyxxXVGhCiHQYMwG08X2k/6+qnbxjXZtW+T9z/QMW7cX7Bg75hM
PNcYvS4bJWYPcj2T8zuPpfs0jST1qM6mL/LJA2iH8CzOe3flTSr9+8ru9TJZdBDBw+7l2DKLBQ8n
Lc8e6ed/3lvvw6NTvsIwYrMgZkdvgC/mfXwH7i4vOIGPND+Z3uSNPs/z/YOnfQdkTiRV7hUTrAJ0
A+TQp5b93Otyq5n/q+HYWzwJtq0k4IcVZM6oVNc7gVDE7pnYBt43cuiuBHvjRMUHS6iv6F95Pa6b
hgq+UN1EPIHGNcZoqn6sw9oEZIscEjLojlKUh2yOOKf7NoyKllNDQcKAzTTKha5DVgkGktdXbSxb
c3QUg1+cTUdveZ8sRHoHYTadOGYJ1JLp1j5BQxFFWKJX78td6GQ2B2nTFldIzKwFqjp0WUKDlV/V
XnFTVANSHrmC9rZWtsndX7zpY/YXOkFzIoA5yjX61zD9PlSPRv7MGROdnUuzx+yvMZy1Oplwm9DO
vUu5Y+U7CHwh9Zw7/GbdTYexmkBmb9VEzg1EfAgq5WMqPckk5C3RRmZREmHPKu2IMT8lv8SkiGSB
4CguetCt9F5DrBAP47Mjg8KfF/Vv79wVGjOeBUQhUkF9b+MsO/qcoEHc9T7YU91QpMNs6UkYLfPL
5SXbtor3ITLugiRmlcgzhjiQE9kH0imVHi4jbF81VuNiotqwK6e5pRDhI8Z1ig+D1VljibJl+hLC
O0Z4A2LCmgLUP2rTTsgaTa+KqbjlcCX1g/P/jYnNuQ3jLAyjgDGp18kXfbf4kAewRFt0O6+C9ull
tM1DGbIAEqRKcOnUGMMI5aYcWtw8XXmczqryqw+lR0Md7dDQz9EjuME5dr85hSs8xiYGoiPNXQ4I
oeTC6s16NyGtLOVcvrDNDbzCYQxDkAXwGhYdDOO1cjq0jBe7YA9xyt7S0M2X76KfvNcqOlOf/BO6
E8HYjf5a9E98PP9jUy6yRkg6d9RyW9cWq5V/iOK1/u9VtnDZRaulhsXCuzibNc8SfW51pcQM9rql
R6XTTOdWer1sFtsba4XC2IWWGKMJp47RHAwvPsYHzVGs6E5FDQj/tXMj9/FhSMzUpUnXalMHMHKI
fdFv3rTciM9LL2/axGpMjE1kXdw2c9ti++Y6vF2lB1atpbxEzqaFr1AYJ5GXqVgtZt6BjjSze60G
pf55SnrOPtr26KqsQNMDgk0am/YoxiWGUBlgSndwRJQeJU4ROKYb2xPCawjvpE7/lCUcd7E5hStU
xizUupLjaoYHXAywMYqqrQ+8nmIeBGMMeRGpKViSMH9J5mdJvi9TXjXh5lZVaRMqxKzBNskskZm0
SdcI2EJBvthyCwVetHOV9bBb5qK2Lu8kDhb7cC7LjZF20GN0u+Z2KeDGhVOV+wLhMR1s4sAUMCDV
lOCCPrqf2eiXfkiQdBOThyD0tfIsSY7CS+m+5VM+ebkVDLM64SyVVZNSvwAexuAg+tpe9bQdOfIO
pq3nUDSVvA+I2a05mcK2bBEtV6aF938Hwur3IHzy+6/TrXirWbMjWdJTcubVem6eiCtcxjhisQtF
w5yRh8mm674BDd0oDqXdSgmoV7vTMKcP+tyLHDPZ9BrvqG+0Bavb4wCpGTnoEHBWwbntrkvzuv/3
Iso0S0pUQ8Y7gqmwnKNzmBmhWva4oA4GeCLmxjiVatdwavw3t+8KhbFDdFKKYARApDnpfqH4ZbC/
vJ+ogX0ywNXvMwYYTZ28dPQOWsUPxXgT6pBcFM9t01jZwgvSeViMCZZlmVUhxK/cSWkt1eytWIlx
NbxRph+o2Lg8rs15M5EfMWV6eLCNVJJZCXmRI2CJRsFRqt4dl+FPnPcKglmacZCreh4zXDlqp+5v
Q1BlXx7D5nytAJi16TohD1WC06Fs79AvZgkFupqMXTX3lhlzqmi20x8rMGZxgmaMa6nGOVE8J3tK
35E5IPQy7fZZPlAJB8LjleatEOMYsrAw0hyK024uHeT0ueWSwtJbOWva4NHQ0PeoEE01qY9Y+YDI
FI2wrBFB0uYAaHl46bk5Ks4b96anJpbCed3fGtAaj7GHKJ8iJF1wNAl9c61lrV3Gwx+QbUlrDMYk
9CSY1Q5USvTWnlnZTe4GX5tvlS+/UHYV8MjgrvsnVI7gCaR5ZwhdgMmaydPKYtGVgpIiSuml+1HM
f1RLbBdx/O2yuW/57DWM9HG9xgFkdmFdIZ7sdhG67NPaH/qvlzE212g1FGozK5uAPpA41EaB+5mO
ur9y3E2FznEL1G4/md0Kgn7CCmJJJIyjg9kle8pF3fj0QK+4BcS82WKsWxT6JTIJFqVUblMyWq1k
Q12N44E27y3rNWFsOsymCDo81CucjIPsD75l3Sz2fMp3vHdH+kuXpo2x7MkoQm2AQ3AXcGKI5ewu
s+7PurBri5rj63hTx7i6slSGZZJgBMtyXxZ30ZRbS8+Lu3kgjHvrehST9wvGMxv3SGqIpuYYeuNc
Nue3t98Ls8aSYGRzqY2pDhTBNzzjkWpImq7oh26bWL+zyP1R+KIfkBbd8VgjtkrY135BZfxCm+lE
D0RY+rCjyujJLv6Zn6F4dV2fZLtwc5Cwtn7Oq53lbGGWIiNQlUWHdhfiruq1X3YVr26Es3CsqFYY
6FU2SQ1SHQpEp4b+QVRCL+41jivfhAH3uk61u2S0GH50E23UG7UiY+Vk8SqGFFkKDVDhO8c8Nudq
BcJsqlKTJwTCAIn2yY1mjw8heCyfaBO7ZA0PYweufx4TAQ+S2VzaMkPHV8Dmirr/kHZdy5HryPKL
GEFvXmnaSeqWGUkzemGMpfcO5NffhHbPiIKwxF7txnnaiehSgVWFQpnMyY1kzLmNIjQ4kQjGtYCq
Ko2YdewCw94XmeTOiej5IJDAulWJ6cNyMMMOvOi3BZgRYvIpK377MqzvxF0h67WGY4ICGLWRfa1R
BJNl3JQOpBP/mBjrKVk8oTzTIsNq/XAfgwaCBgcLJWpasUsfRVN5QnnM5dqHC5ZnenwX/WUGqUBJ
p8s96TeNQwXij6h9zL0xVurRj7i6aOsit6ISU5wB9hbcOPnSRIWrGvsyEq4hcTPJlSTqyytJ9mBE
S1XBjcyb6Dx+/Ve3Sf+FR1L/XQXVnmgUm/rIh6i+ksfEBjUqLGKZahekSFPTxjfqn3P+w5hvrGVv
mSIKHpE0JkhMdtjNTkvz5NHPld8DOTjOVZeP3qDcd/JnKqFro2Tig97J+mwntICD1kl26LzUH12M
tACJWfLjx+0AyPdjlKUoRxx65Yxq2ZIDVhVj4AHAAvwE6x99bXnbIrhx3DB1wNAaKogSmEsQS2+9
KS8w+mx87KR7tf4iXBLn3/IGeCsphRpYbJnMeOlyMnT0qTSf+iN2V4ib3AFk0Ty2weRHXnFpdrI7
PNPep3WsDtsKct1sJZzxalInZoyg3gWO+lSSxG0S2Z+cXYMR821BXDtcCWL8eSQ66ocEdphM0WM5
jl+sqN4DWe+umYZv6oyyVWoLnmzcj2eaFizD0jXAXbx37DycGiABSWAcj+cHSW8nHysyF32OCn9b
N54hAgvfQZNBVili8XtBdtfSJoMJYGknusomYDVJIvZZni4rEQ4zFN1WTpoOCe6sBi2gApbSa2C4
+rOth0gIY+09knEVoxldsGi+M/zW0130qV4JHps6qJpxXHi4vz8rWXKInCtGh6SlPVYnjGG4A2jg
aQm+9EQ9SG4Su5LGzj0Vs5LbS28BufeO8qk0Z5pD14fkmu6ZAm7tkp/EAzQ8n1oLZY4RfI6ys0x9
F4TAW0uSmxjc17XtmU75mQfcWhITOqJx1DvbgFXEx9HXQI8eHpWz6dJwG+2047Z1cDMAwwAbJmUk
M2QWDyVzhsJRZug1n5Svxg6EtMgAouMEFAiyT4TIr1yvQrNGBfcZ+CXZ3Uw4VKXKEsQty5Vt70MR
+BnX2le/Tz/j+t4nhtP0IYFtqJKbxdq+yWy3jBcB/B41aPa6h6n/VYO5pQip84LIcCptbnbD5FwT
3fIyuXKHvvvRNgBtHKtjWA+j4OriBdy1XOYqzkkekyGmclPb1VOgcY+DW0T1ydZmd+6GQ06ce4GF
UMv+oKutOjIabRbwoBjLr0dDzSVp7IKkT3Z91udu0nXYTnFezGJ0qz77ViczSKeJ10/Vc2qK1sK4
JrOSz/gD2lSK3LRDF1R26feqvUuyTPA5eYsPFJb+r47MjamRTFlUkHQHC7H2dhl/wWD9QVUG314k
j6ThDre8lxvOTVwM3mhnoryf2svWGdMzWJktSL9IETU4Y3Wv7MZj/S0JaCvTADHEQl/lF8wGevVe
hL4lOlrmMo0cuwFiCSJpvwy7aobq/fC4bT5ch1ydLOOQuTojE6IvDKIFWnwp5LMU/dwWIdKCccam
JF21APMwWKRTl9xmxd1nft/U0GfW0Z5gR+NADlY7+L+R27fHpL4Gjef273NbigY4Xf4RwFh4BpI8
DNbj+pTqS5Enbtfcly0giHHT5EXhZslVTPx8EK3T8YwOEFi6o1j4z2TnNZpFMqIqmvFkBtOQeVfo
dyQkHrrALmkmf1tH3vW5lsUErmqYjEpV6DWDpqwBbt/QJqexDAGEbAn6SFxRJsBWMBSASWW2t12G
lTRJeEcH1mC4i1p50fSsSo9jK8LY4tkdMP/+EcQ2tmWwCJTpJCPN1q9H5U4zBEVPXrBf/z4TeKMJ
tEUmfS1Hmv2wJMujnVWPREetsDbOSlg+LkUnCIS8e20tkrFEyRkiw5EmfKbqp5r8atIfVXfs1UsK
zonqZxiK4h6Nq2zcW8tj4q6tSD0WGBD3euCNAzs9qCj6t7Z/BYN6DM/Or20z5KY7a4H0m64C7SIn
6lh1VODulffhlTBmuv1XwaPcC11bpCATYSWnAgT+CGNsfXuv+OCcPptH2tECbOOVdRS17nnRdq0e
E221RbKjrqGharwa+8jN86dRfdg+Q5EMJtwqo9kvdgOVpra46NNl1pSbVqm9bSnc7Ya1KkzEGLLU
omMeeOj9jJ5kwF2B+y+QAvkbmBO/VrfqQTQiyg2HK3emvrEyjT7V9DxMkDrG4U023ZXjU1XfTeRp
Gn8KVBNEKJt59/VzVzeTaSJwlG7yVGI+udo7keuAnZ4+m8KL4ukH8cNJJJaJJ/acV7ZT4ERHHZCH
0+LVhenpkXSUFdHiOT802hZg2UFVClzz92eJRR5LjhqUwzLlGCbg1RQlpSIBjHUsmBwuSIbYa94Y
P9ErPkjecp8/J8fwMhzpq7MSPjv54fhNJ8Y+lL7SrTKrqCtTJITYAyWO5BpnEuGxq3jSXY/nrlmA
dUrdN5a7bTP8b/dXOLvlVc/dZKg0CSdlCZj2hsSe1khJENlNc0DlRfQuFMljbKXsgQFipjhfSyMn
K5FM1x7ba7mUfsxL9GdbN25AAdasRQFM9Q/1uNKSOpI7ONjBqD29fhwa25NMwc0mEsLcbNjyVS2Z
vnMx1+lNWvlb6hJXMafHbV247VfMEf9Vhl4IqyiiaMmsgt+tC+Q92dGpxOiU/9Dd6oh6wUFU6BMp
xdxmoF3NbUvKusCuz9acuYBQQatcYHq8SAySAE3FcJaGdw/7ACzNygpNo4Pt7cbr8kiLBNEjBROt
c7c9p6fQs0Wb77zZt3cymc/VLhWYwYywDfS7KTB2IOHW3LrzjPMEFu52b5/BARjIz91BxNLECSzv
BDPfr0gmozCdCDW5OL3uHeNO7UVTuJwk650I5quNjdOUcgxTHHe05VLsu11zVA+i9rxIE2o8K0sc
x0ppswlHGNrYp8hsRKsk2LZ2kQgaRVYiOlOOx1LF03wgx3m5bccv27/Pse93J8VcI07WamkawvJo
y0i6l+edbQkedzyHhQzTpFcVnRplwnpXh2UI0k5YWv3aASOH8Lr7WlzTjhsWKA/bGnHi6loa+2bo
88JwYhPmRUbHdcLaX4rEtZRjOojalbxU950oJoRHLbqM0/CaWyu74e6VatIvjtJJdZNdeBbdj/xv
9fccWdwou6sVNPmhWaTfFSFxTeWsRCLAHF7t18LaJy5CA2v14O55b3HGJIcTZnxxCe8GxIUMszQu
ZoqjGwolBx9CV/4yXXUHUY+cGwRXgtkLuFXLKcxSqQ2WC3izalDyxjv1OGKx97h4dFqouRLtN/JO
dC2S+YCtqbedEtroGC0HGzU+qfpdVPFx2yB5LrwWwgTaahzNpB7aLiiArzHcQ8z274uUYOIpUgiS
RUqKK2q56bLb2Hkwl/v/TQRVcR2F0nBIIqCvBEN6IOZxGb739v8/e1ib3esuwkqEkSdNNRu41fUk
82cZU/+RehrAKratiehjMPF0UOJqLCpossy7NPym5E/bvy/6GEw8nZM2n2sTsa7onlrtMMf3srh/
Qc2SedO/OysmNc9L6d+Zlr6fXyFvF8tV9sZeC+o9EdVgePF0bb5MPMi7tI2cEBqlo+WPITKUsnSn
sHl0ItH0q0AUC2FUzlMYSRjPCEzlbgbRVHgVYnozF9xHAhNg+U7SmVhSXiHOVHl+jov41BufSuh0
xaL0w4ZhaRZzaOqkSE2ZOC2CaI8OE8jP7kI/uml82vWpX6KdsAzCeTvBJv5KZF+8pWaNACBGim+n
JzP2VI/mxfKx87EZfp9jue+cuzIyO9WdD6IiN9Xmoz2+yWbCKIo9rZ5E+G61+oeAupq8OF3t6sMX
TRsxfWK6hbPbdjP+N3yTyMTUJm2lWDVwSUWK+cUsDC92RE2R/3ARvslg4mpImrKtc9zu+fUUqADW
75/N43S7nLCK8opDezcfRAt+/PDxJpPqvYqCVTFXMdEKJK7zzhl/Zw4IGj4VaN9E0D9hJSJsCbgQ
QojIY7kFHWpH/EZOxqMz1lGw/ZW4CdLaKKnDr2SpTuQkMqEOfZOdp73ybPrZ0QIHoOpTSlRR6iey
Cib4pno91iSCZ6f6Y6zue9EUJPf3VayPgjUaK5g68/to3xWVvJht0A94vNzPmQBcjfsmw3r+XwFM
YJ+xd5mWBnAjzJey9JbBJeBmB3soAG66b/HsxrHn3ADQF3vHnaBQLNKNiVhTkUgFwdZakE+Kl5jF
ociVh21z4Ib3N+3YAcKlLVD0INBukvXvWTMqSMtVOQiXCZQZuSncz6VB4ENYWsljwlIZYjEO0K6Q
5xk/k8OCCpay75/+Rb39meR89enYucIccFSW6lC3iu7LwR2Sl3Lwt8+P+5Bay2Ai0mzZLXEWKKQ9
aBcT2BgpIBca5xWMQ0whKxRHTWblvammJk2jQiVajqO4rmA1Puh0TALjfZIgoouMgwlLhTnGSlio
GMNVK18jBZZRbC9HdaAfgJ+4fZB8Wbpig/qDNhwZWbES1zo4LfGtll0+HPPwG4Av3UzN3W05vLaj
patvgugfsjpBVZ5hhKB7BUrZFEjusLeP2dE5tQCpEkiin/6jrb9JYkJTomnpWDcKfTzp+/bY7UNf
u5cv0o0CsJvcE1H4iU6QCVR9GeXKmMAS0dw86c1wiZcc4xJjemvPiaDb+Dogs6UbE5qkTkaVKMQp
qnfYGfCB9Wb4oXQf9rB+WheOvEV3870cueF9ie7WYUaWAypdH/WrK9FJU9vY+GPYHFWLptk2FbxT
YuegpudYOSj9/38KHgPwaIXjktEcjPG8t5pk6NtJUnDNmF13UxTKaY7JVfmZmf53Ypgcqi7KRSnw
FgpaPeimG0m9xJ0oEebayUoVJmLFiPmyQ3AjJ2rlVkbnt30SdJnixrLg/uJHq5UoJlrpwKG2Ei1H
tD/Ft5q/HDKv+kqRR1Q/DrIfAn+j/vTBDFbSmBCilWkxlx0coAunIBnzfZaQY1aWV7JTeLWEmuMw
+4nTPBax5MIz94kuecWSe0AICFIV86lLDeB8Q1ALeDW/rb+LiThtG5ppXCBm91jYL1xy6THmTnGi
sPuSX9oDlqqvjTtspAfzIfmh3wuOhZrmlngmDCl50mpzZrVYjcrOtOlmXldHLfhvAB24jrj6AkwI
0hVSd5mOiBc7oWuW3wvszerFJ1br3zkJE3t6uTF0qYAvYhTBXZydM/+YjMQ1k0l0Vwj0YbMjpw51
1Yqp/XojFtFjDy/sc43dTPshP1NuD/KtKQRCRTKZSGNFvTHOQ43IOn9LjG6PEtyxNmKBs3BTy7cv
xaZGczkPBllQt9SduT4O5vhNqTDos216IiFMpGmlJGzbZmmDLt8b1a0szM1FZ8XEF5MUk1rMOKvk
yd6rgfGMGVx0lM/DrgbiVfVgRm50ETUyXnfyNxyKXdnO0jGM7RJBOr3Oj4bbR4F5qnfV3ronnrEH
8Me1dpNdW5GrA3SmPasH2XLb3fbR8iuzqN6Dn1u1KJTU+wtpyiOgBeVQ3bxZvjZnBShw9rX1QrwF
pDMtOD9Fux7/IYz9lcjWggvLyRKjRnh9BYw/9ZWbf4FHgEHb8Uw3P6MkvNdesO4GcpPQEy7xqdww
9iae8YtizJd5nPEYosg0ekCuMm/aOXsKbCbm0+Mb1psw+seskkQ9H0g8LQhkbXjRldGzzftKFy2t
8i/iNyGMe0TqvIT6gk9YFl+wTOrn0cNSXFRdtBbEvxff5DBeUpmoEJoNPpxkgp9V+YrBOzfSD+lw
L2dfBWYp+kr0YFcHl2mhpczU5afTCKzHErv55pcRi1x54Ij53OnIyEdPfNOMuVnzHHCafYKrTT4B
MN5t0J+19vOx3IsKTzx7wLuEohXJCmjimTu0GmdtkkejRYHmPNcvaXNFnD/bR8cLlmsRzN1ZE5h3
qSeIyAtGEZXSFfe0RVowMUMhY947IyqggxLuwlj1oloNNBjGtia8uWL6ivvntNi6pywRsDKoc4u5
3ugw7UcAHk7XKdL/XLgWIVDJZqJChmqgaQDPPCDDXu0vtnWodEHqz3PTtTZMLCglWdFNgnQj1cA5
r57wNLXszmvqw/ax8VXBHgkgtA3AyNF/X7kO0Ga0ulcQDtr5vICyLH0GMtG2CL6NvYlg/CWr7dnO
NZxWItXXTaTc5FPub4sQacF6SpP3ZVMT9N+bX7OFyvcLiX7/byIYT0njSLZnA2ZMtw6tdt8aGD4a
BUK4R4W+uIGmqyXLOuMrAOtoi75D0m4o11H4JBWCVwH3nFRLxVIXiKAVdnu7Lp05nCP4XqnHrqw3
rpWHblpK7ifOaiWGqrkyqo4srU10dFPH7HrAKl4WPprK920Z3KNayaCqrmSUdpLKUoh5HMVqPVu5
NVNRIi6SwNjtJHVq3NkttKjRXI8K45s+igiluW6+0oIx3EbqlqwIkV+k2csynvpu2IXydZrL/vZp
ieQw1iuVUjHkyIuDoU+uGiwHLEUZhJ3t6URE2cE9NnDpWhgvk7HkxKiUowyGOQ84imP9SfLSb1JV
ELO43QRjJYLRJqxKc1wWhHrpQBFn44vu03HOEOl3HFCOtO3D41bvDB3/w1g9hvdZXOC5J4lmtlDJ
VsB7djuqQD7Wj7Z63Zm3tXrs1NbTKoF985UE/yx4s014KktLDGpz24lo6qk9jL7qDfvmMfQpA2L0
7b8hc+aGhpU45sLJrbaPVeDQBnm2s5Z7VAm0WBB9uEa4EsGknqRQdXDdI3GSIoA0yfVyZZVq5lnF
ADritP+y/dVEClE7XQeIiFh16yBAxO0hXL6k2ktrGoJAx7N1rCNhvU7XVe3DQJMyqO2gj7jaogl4
4rl8U0TxblsNbjlrJYMdY9LrMq/jCZlApc1XKmkeJlUxfDDH3NlzdDUp8d7J270mgQO2xy6mrd1Z
USQCJ+O+w7BaZGooYlNzZLzaqHtL6hs6qxdMwQJM3xEFiQhQnTIoR5sjtUhgDfooMnvRTtRS4R/z
m3DG35uu0doya+h0jgf+KaCjibb8ud621o+5edFO6UaDwPzL6/7YXioPu2jeGFBsyxZ46iKN6HGx
b4iVOBZ2V58VqTJGxGPHvkzana5M7mB/18kV0lhPYEDc09M00PlQlH+s+r93hC4JK9uI4XYT+Nbo
hnzxmD9kr2SqrWtexZEnKlbwHB1QWH8l0n9fuV5oTc48ImIGIJnBx/rWhL+S9jKVncA3uKe4ksMY
ZbX0aV2aBerj4eDX1sVqfrRW6Wryi4VBh+1j5IWTtU6MDZppasRZD1mdDeafadhZSrrPsRP/v4lh
7BBYE3baWxiyIWnlhuC6WuZLnzxsC+Fb+9vBsVUV1WrHuS1hEv2/G3qgJBtROZJ3JnrK6Jr8/5EE
rNXhsZQmGXr/FiE55GnmjzQtv4IZKKhLUZbDvajXcphLLK1HB0vPqKCU17RdnpyiPR0xyHZCgmL6
xPvgwKsTZO4yWXXKMSN4ONeV9V3NF2xTtTu1aa8AmfyUZ4WvJPapVGTXkKybbhEBllJr2xJPfX7l
YaRSeilbYI1WVf7RCu2UlqPhzfWouUqmJb5aWNdOIZot4kcSvBV1rE/aqsUorepd3LQajtdU79Lq
oI2fmEixtbffZ7SKijzEnh2aRGZ1n413wxDQnUyB7fMd+U0IEw6L1EwVa0BwGnfZmaLTS4WLkax9
cU1JQaJd/FjvPzPNAwBgBwDKgM4zdebgSgBymXaK27OWLMNLOtJ5y+IQ1xkz0SwyP/a+iWLOUJkr
DPbMuCv1ArC1ydmUcrc0z7H2LDhH+jd/NME3Qcw5KrZURy19HmmX5BxdUebQ5Gh56Vn20wB09L5A
Hv+7vcljLpWlM8NlyXWYPKiK3Pxac1yN7nygEGyTnfxAgvGMbYVAIJYG3C01mTumlotIqVOoqVyS
e8BEBTpFkDtkQXiMfww7446mCBomoxs3DD4zx7S2G+bSqaUkSaKoQkW4OXXOvZp+AsoLgfntUJnr
ps3tqiYNPG6xkjslIX+sLn0UnCANuh9OUKeGr2HC4sMceYFpxdlJ8JCJj9lZDZJT+vyvbiwYlX2R
p/HT5Tdp7NUGkPK4KWeae7SvPE3Jo/wtv0qOtEFgR+4nYLYseyWOKQUuBAsNDkYeg7lEM7BckHwc
dBXFFbkXBS6uZ69EMZcbtoVAYlviHNGl+6MG5S4tXelsRG6D0c5qN/Ru8YDXAZbitj8g965ZyWWC
V2WTeJgklKHtetol4KmWzEh1q6W8DEV2AsRhkC3Oflsm19lXMpko1oGdNWoMXK+OCtxo1Knqcy0i
qaO/8cEuAcMCcCrQ5HyAN3IWvLBbBXdoIV0PU2A2d9s6cL/X6veZgBXPcZ5JJSwRxTbv0tbafbnI
u3r8TPETPI5/9WAilNLUcb60JZ7VE1ASDc1NCky7SCKqAX7SiEKEjacuRdZm7GBAFqOZFUw9PjY5
Yi++/S/1NqtAFa1jEBbOlQnuGK7lrSQyVlCWo5bPIfKN2VT+TF2vegbNcIpqBNJWEiuV59SDdQ+0
KNG4ilBZaqCrBMsIsynS6JNTfwlrz8bkBDmUV4W0m5EixyfjKAJk5lvj2+ky1lKnwDEPZ6TIqZwe
0qI6YEFB4MgiEYyhRCS0+pn2k1SAX8mp/jUtzadtm+d2iO3VJ2NuLKduIqeSMqRwN/lR/0OZImw/
LF3rZgzoBBoYTQVJI9/N3g6OucKA5iJh2RRuTLqvVX9Z7MHvpl9ZWIniL7Xvj/GCTqKiVwkQJybU
F0DsIVGf0EfTFFAE8Mrr0Q/OX+Giyr0mgKTghkDQu/wjjgn3RpkOQ2+itjQplavb1zLuf+Uz77KV
DMalm95KwZuLr7XMtyZxrSJFYfN/lME4MSBPUzLbKcLT+GAqR7NV3KEVBAquZYOWBJVSm34bxgaS
ouvUZogxXTZ3Z2to94MjpDnj2tmbDHYsJ27zxcxzyMD4xW66yX82exBanfqn8olOHmYgBitkV70X
OBT9zB+sbiWWsTr0ZO2+liF23i87C/vA+bPu2uCcoqChoiRbcI7sgI5OilSKehURYul6t3Ei05eM
ohTEIX6QWOnEmB1WEpB1tlIDgDdMscSgn6awcplXY6kMXft+3/0Qbabwvx4yXRRHdQPUFO/jeRil
ujHr0MyYz226K+XHor2ZP9OUsk1M+oIWHcwXNnNroBRc26WNIK7PLy22TQfRcD43KKwEUDVX1xLI
LoDFUKFwsyzPuVW7yxS0w3Hb5LgywAoNdABZBc8x83VyxdbjMUFA1eeLGp3G6imbnrZFvA5Wf7Dq
lQwmKKiLQsowQuCJExepl4el86Nz/p14z0BfHu9q4SwF17JXApkvI7egwSAmkjGsHlxLS36l97HI
rEUHx3ycSA4R5wguCB0TCFmg/IjuKKkCBZQuA2mvH+x7+xO4lpa90oux6zZVlMbRaQdiKV1zKLxG
+l7rgvBKw+fW12IudbTEFEnCpF6gSafEODXkxoweK7D6qbbbF5dYFIaE5sHEcwDDp5UzQCt1b56a
UwpS7zL1dNVzHk2EPtWN3fTG1kRbNwIjMRmwmFaSADTYQCys0nIbIODQZa/D2Hpgb9JAiie7tLQm
SCzoJ9o4XbbRlxX1CPRc5NVTKN+lEXbzqj71utbxMy1/GMvsM4nFm8mYTGJRxy1oZkxk1YN1pUS1
O8vnZhFRqfLf4YCNlWUZ4I0Yy3kfqcxGkq1+gId3uU9hdwCp5pynW2D65ffj3vET0fuYG+FXAhm1
llm3rLFFhA/D0bO6w4BHEBi3nE9ws6Mpa6MGSgF3bJkJjzaulwytQOQB88No3eXNvSA2chVZCWBi
Y6g0U+/Q+bJxByZBf3mWztp9sbew4qB5qds8JL55XkRzgTzbB4MJAGVtRUfjngmQ9miMk9rCxwvA
lAIaJtT3VgJ0mG3leLqtpTAh0oxqyxhG6Ib52StA4dfuECmJP1jxXVz0i8CzuInGWhwTHfM4VZwu
RxmBpuy0a5k3ge0PO0ogPD+nL7mwXsi7A0Dsa2hA+cPGGdvYk+a5rxwZGUBU/O6Vc6epruIIDpHb
5lgLYXwrn8bUUhr6VjyO15Tbd9lT0BtJyEHKDcRrSYxTpSgujLKK7DO+1k/LUbkGRK7/U71op3GP
nodfChkSeHfNWiLjXtKkLai3ITr11qhg2WxoG5c4lVuo8yEMM91rihS02mao+dumqfCqDWvJjN/V
WaWkdYHonzuuuU9/lRdnh726vQmDscA9Pe1oZXs6Vg8i+BiuV6yMhvE9NQaQoibhlLtsvpdibGog
8U4SGchhn1n6dTBMoiMoG/KHeb9GlSOnthEle+dYpFcTBrQSwegid1ZgLYNx8hyfUI9jmt4DmMkv
b8HFJAcUE0U+lge6p1VhUl6avfp1A7P0RDVgrg+udGS8nqiJXapVjxqEHnpjt5+0xpWICNqeGzBX
UpikqE01wFTY0DIGPnCd/0ZHc9sgeXmBgyEqAAdgYO/DMKC1lHPa9y3ugeg8RCcJJbYxKOyjZImm
H7iqGOB41XSUNT6MBcr9qNuhhWJX0ip7daj8OE0E3sV165UIxrlASpIR7GThZQmaNs3+083Y/MY0
f2rXLlDt3L4+27kgn+PawUom41byOIKyHjt0wZJKhwIo4uoETIIsFqjGrRU6KzmMvce9agJLAnJa
P7pHXRStocKLktdXOgUSL563DUP0uRj71vNuNgGgjEwnu+3so/EZKCgM25galg4N5DpM9p2HhRxa
ndkEpPpmOLuu37ez4NPwL5Y3GSwev1QtZACkbIPptiEgiPMg1Hs27udf0u/qWAblnvQ+ESS+3HNb
yWSuzSFVhqQwUCjvANugPVv19+3v8prTspn86uAc5rYcirqPY3WkmVt9ROlzN6NLE/rqbb6L/QSb
I5Pfe/IBz4mb4VCKl2Xo73+UD14pRTMd88PoZSe3sh5ZaBdiMt2vv/6bZuZknctddrO0XgfGd7q6
As7HqxwFSxnAbttHwHU5kHD88xcwQZFMnZ5PxYDrpVd3ZLAOizP7wxwJar5cSA6QUv+Vw5goUeVC
Q8CCC7yYf6bcVT3Ta24AjuDbX527+jv2sHZg+xMkXgLt2PehZVatZhE4Xgr2pjl0/HJ6RG9fEE+4
cR+kowA11jUdn/H9yynL4zDEXDC+YvLcZT8N5Xs/YbCvyN2aiEDuuZnHShYTusooa8oey7mBjH1p
a/zakh9VkXrpLBj95OZWKzlMyJKdyGrNFnL6qfEwrCXZZ7nEFG0euarkk/DXthlyPX0ljjHDRJ3a
UG9rzEx2v/SxdkkZCT4Sd93EAegbmpQK8BzYmeARMpqyQrHHvjFPpld55u3P/477j2t1K0lU2VXN
j5Qg+Y4bqozyMkwY04rvYyxQb58YPyCvpDBWN0dmVcJ3aexCOH7Fe4t9WXLroDnaB9mdDg1YdAQP
NG5WsBLKmB+JkwZboE7zWjHTDk6A2hmg5T6zqr/+Voz16UNraY2FWsRIHqL0LKHBNgiSXr7FUYAn
FTSxSAvff6SkTvReqpBXN/KNPn4ZRV0uvhG8/T5ztfRFEjU5/f1Cu4us6yy6akWD+yIRzMsL7a1w
iLG6gbjzW5evCvVelx+3rUwkgjHliSRkRibVgNw6/Erq3tO04bdji5Bh+RH07bDon7H2GBOczWgK
o/BqSl4YNm7RvqC14Q5K75WDCBeNW+rCOuDfb89YMYbWGtl2kP/1DkZOMJfhy9g7w3uRBIWvAzj1
E4doyzawh0zdQex5r10z2cuodsgy5hiQXmF3I2e530Wi5wf3W72J0ZhiqNHUsyVPeBSAYMo1qysM
cfp5LSp+iqQwfkPSXOmVFM/9LMz3RFK9kTiHpTJ222dGP8GHzGilDOM+rZUkkgpMPkyQ30zkpjUH
V3UOjZCUWiSH8SEjL7HlaMOHcpCSF/GD1D91Lap2WbCtj+jYGEfqtNpYJt1qAnTzE9Mvy1tJtPvM
jWirI6N/wsqJnASHVpr02illGXwfWncs8qoQpFT8A9NVQ1EBeCyzxBilYoQAwphRYKolX5rPM0hg
GuuxzfztA+PeNJhc+UcOkxGEaVKOFUApgL15Wh4GcqPkCl7t11p4JTVgU26z/1ExxktJvBglQIHx
4LXOTuubg+zi7Z4VX7f14uICABrm34opMuOmXViAjiUhtC1NrrvWjc70NdWckjsHDJP6lw4o94Xf
/EJb4YmOKmY77Bps/w1ctLL138A4ceQgHskmcgfpCs3xr53befHOKFzjfvkBZB7EwcjDzsp0iJ4F
kqk/ffTrN+0Zv7bNpdGMDpKbYNnpmM7ESFAQ7v5F4vlfgCuK5NF/XzlFNJSp3Gv4qsNpCJIDKLw8
C5sUlGeQYrF94sHhKDqaMTJe4mBRZA7WDNN5KhMVlTTDX2oQavYvZip4inNCCWQ4so6XsaN/mJ3A
moZUxQ0eNQMBANC+jXbLJ4qOaxHs6ITZYKQA8R3NdyAip0+JdClEwLS8Isw7GcxRQcKomRMCiX3j
uLqnuMfItc7G/qz64qlgTmx8J4wxu7on3aQOcLqi9JPymnwCX/Dd7zNmJs1Nky4VWvA5Um/QLDl3
234j+OYGc31EA6nBp4Pfz2YfpJKuPu2s6Ne2DE5kf6cDc3/IetyMZQLXjJonNbzWrau0TvxJxBjF
e4jRqj3oP/EQUz7MXFhV2I+hSq92b0CPpwSHn3y09iVwjUTQdLzGyztZVOeV+xck13OkKzg3/aTq
z0V30w+3U3MXWtdKfZ3FGEn/xNvlnUjm7aImWC+06GiTXF3Z6U85vCGVKAnjPf7eCWFux3LR+5rQ
woa+74/GoXusvMzTXQW4LtaNvMP0wrEQ0WxwfWj13ZgLUm6lumgc5BdRmIIhCDAhwCIB78C2FXIt
3XBAIQ7GOefDMEuDdmMeS0iW7fBBT58W+2v3iZkcHN6bCMaZCNZWiq6AM83tj9w4NvKfRvmxrcV/
MPI3GYwzKUPYNzGBGvnU+FrS+FJstG4qx/uU5F4pTQcsqfppn/uJvfiaMQguCf7HepPPGH6dD9k0
W3CyQT2Vxo0tKuiJPhNj5Q7plLgwEVCr6qmbjpb8pbIEJSiRCMbGzZDUdqfjM2GGSvNmya7cKUkq
X2+AhbD9uUSnxZh2ZRVW42i4i6zoXtVuu9rf/n1uaH2zOLYOWWWRMwwqCtmFWXtE8xUJ5JDd3SLd
b8vhX6orQcylSiRDyc0SgsDuBq7EYZ8BaWoAdrWGdKf0RCOvIr2YazU360gqR4gb7cscnlXplx7m
bqF931ZL8HlM5natipiAv1NpQIJjX8Vt88fMEkGrgZcSr4OCSf+G1U2hdZ0CyglUturBk5GVHwr0
P5X7ZW9eon3n/x9p19UcN49sfxGrmMMr40SNsmW/sGx5zZwzf/09kPezKAg7uOv1k6tUNc0GGo1G
h3OGU+nVjrVHyBhcV46cFCoi/iCY8hRdJTRqI8JTNN2pXk/67Mfjv9r0PCwcn8Q8T7oMdmikIczP
DT7rEEpJh/Okqa96/CsJD1n87bouTHvQdVnW8TgE3QVlfosaV8bQ41pChigUnkX9lBivYFjkHFdW
5d+SNnIou6saqbKaCFWL4pe1GzzRiR3gNgJUF1fScXKFQHxZXELlwatU8xSkLNEAyawqlRBcredM
OUeL5Bi6PXFnh5gWv1GQssYxVnNjWWDxaz765azsR0twr+8Vq9fmwyJShtdWSz5GFZ5GBHBSd0gH
pHm7fO3gLSKnf4oxxMMRybbAd/Mgq7s5Y3O+Ao9xxaVUFnd6s68AIx0/X9eKt3DUvdT0jRZHJkRg
7DXOnE7s5MFJMJPyF3BpH1aPup3iJZnLNkdkWWeNG0qYS8Uti05V3Yszbm8eb+Go+6mVpEJPFtIg
cdYDjCl/7Ro77u3e60Y7vol3mWu5FpqLOU7x+mIC3+jjfi1xM2RVDGu3ul3ZnZRxf32zWLmQzSIa
NHtWUk212E1YRIzjYUKjcYYbQuktY2IzfckvgiN8V98wsmf0mEvTPv8Xb/qWrNwn7/vnoBki5UmM
tlrblbQ55MrJyu6q7Gyp96P1iHFApyx2Zcm5yq7vpEE3IxqZrKFLhDiQ8mYFR4CAU8a7UXgyyLZu
jpmKSaE10XGVjVZvg7XUlpLerTLeVADPOshnbMTI2VhieHRq0ASVn8eo3K/JxAkB2WE0qGqB9Q1y
bYMu2lnJOivaiJy2ZhNMnc5JgYQr3Cl43/Bm5ZmufSOKWjW5Q91Rn+EOF220BYBTJQpgabOTiqm1
62bPqj8QUuE/WlErt8SDtAJ5mGg1K3C8XdDvJkzZuKu3ngWXF6UxI4yNOMrtSpNlTVEcYqOKX1Kk
OHV81sOjaWX2pHJONNMmNqIo91tlqwbabCxircm7UMz2csrr3uHtE+V4u6wWCmwV8rTqMex8K4ld
VYvR2c4bKeTpQjndbDGFNiQYGJK2a9eLkfBwr0mw8Mn3/Fksk3avadJjQLiHLxB2vyeF2qN0Mx5G
j7ABVUeRM9fFfhwQ2lFRUlQAVFLRGbyOOmS4tVAxJoP43dMcYoZHtd+SoRls3sYdwjF1to7vMin/
WsSA3ShTePh0rx8Eu/lGiA+Uu8ltbfNLeMOrT0tMf77RkQrQ2nJYO9A+Nl5JSnsKphmFm2lylGPs
mnusdBDfkMyvsAcZ6fKFN1zOk075kDERi04pEH2sq+T0cXRBd7GbF7IvR9NtpzYAna8va8prm2Zb
6vsiU/5kxOnugTqFoGcF4EFW3WTZ7F/fSOapM2E2SG0bmBelbCebJXESyLr2xlMjelGcOIr5UnJB
KnhyKHvJTL1Q1TL6PZKTu8qXKYh9wdEf1BflbWRPLWxhz5tfYTWCkXzkH/Uos9H00CjyFEm7eD94
mEjcAQdp8cLKIZMsGNfX7PTGAjlgeVD93pG/DEde5YB9OjefQNmOlS5CIpOc+wIUcYJTmwMtAKcz
vWl8NIo/8SIfVksWdCbT4ShN6yZdyQvnVFCNGgLFYHEWzHRFB/MxORSBuq896dA+r+dltw7edUMi
tvjJ6W2kUu7bzKdYaYq5AYfX6Fo9XtkLIKc6TncH+4W4EUM578EwY3XQEJygKxGBA1o8vwJ4QbwN
d9Or6Ic2oZnQbk0vA+gEj6CVbcP/LCyIGD8GRqlRjclA4q+qJ1Xrn3H33Dd7KeElZJlLide8YWKQ
Fr0F1LFPS9FIxoRYjCaCqeCgiYdQ5jwBeDKIrpsgDySZKnityIW+3IRVEOLhoQ4cGUz3tdGDDhp6
zAhrI+7BBDNbZlTdWEb8et3qmI55I4KyOmAc5mNaYamK6napBbs3E79cgxV8P/HoJunD9Be9zBZI
OP9sDmWAWTFjFFxGw2PSPa3qsUvvF50XoTDLGzL2HgB/GikpUyuXlmhlqQ0REH/OCr5caWfuFYAo
yzteCwtri7aCqPUrpikaJ3WASXcns/JFgRfoE79Ou4WtAGq5GlSEtFGG3+9d9SC5CcaL9Z+Dv5xa
ABVqP69bA7N8spFG52ONtanDfkBbE3C0D/lpeYvBQ3cu7NKwtYBAz8T/WgVOMMQ6S1up1B0KIxe0
alYaz5Cf1+4YrxeRF38zbxFZA2ygoSlIwymURUR9a5g9MfTwXL+0SACPO+NGPyFaxgRVesd7ajL9
7FYeZRiplKVJa0GnsrLr1DYDTLw7I5mCs6On3o6/A0qic+Nd6pkY0Nxd30emVeoyOjo1UUexiLq1
u2HNl6aD8F5HoehrrPK6bdnLuZFAvmDj/tbUHJs4I09pH41i7noM3XrXuARABUXqG17TIFseBrkR
YcmEqI4Kf8Qec2IFRsVwoEkQAPxw0EFlwegQwKDo4e+2byOPWsFJ7fS1BSnSWwJG/1760rGAnqlv
OcY5/24g5BkQhtwqj7xHKXPvLOycAcZTAE1RF0slN8q8hjiC7fBS4FbBpCHnuPEkUEdh0ZYEkOyQ
kKqnbLlpBM77jTU2hebRdxUo20+GYcwrMnZhntX1zfRTv/0y78zHxokBUDceJnfYj0FJHnM7HqIg
K8pA8VwFQpeqG5pF3f65XqyjUmgNEJcKNwLkUmKoTqo91gUnZcVax60gaqe0Kh+SZYWNtFlc2FmW
KLsGbNb+9bNMdoO+ALZSqN1qRCsXJxlXmRAFiTDZhfogCUj+ASkIzI3OdWHM3PdWGrV1XQTezFkm
nsNf/enZAmG1jlm35CQ5oV3eLUceqAorANkKpO43KRPDBgjvGJ9B3dSRphXDuu0l6p9AkYbYqr6M
rXAwM16r6/W90+lQtIvQhjb3iLZX+dTrd+VfIEQD+/4fI0SK7qN/DDWjVssMPASy8KChL6Xog0Hb
zaA4/582TKfztEpe5FZa4azJweimt6TWUzialwSqTVpH0jv9/rrE68cLA/EfNVuythKKHJqJXW6H
IwbfYl+Jz3X2fF0OMwe+XUKyhZsrBrPV8YhOKLTUn8t9+Cs7oAnQbZ9BDXRDdIx/6JhL05zUS0Bj
dat/4z89WXHJ9gsoT6InsoFKEL5gwCY2X6zoMefN4DMj1a0Myok0sh52qayS/VvAp5gc2qMWEDre
OLi+ntf9iC5SfiRLS7kGfCKWc911MrgFjZ8GApNQeIkXLsIU73hRbqRFk3nazjAS9VyfqvvSH3eT
YC+3PRBENCef7fz8NzWZ7UJSjiRSpj6uY+jXt+KrlqOJUVs4j2eOPbzt5cYi+0KU5VyFK7aWhyKf
nXCO7Vh+uL5PPCGU5zAm3QQnAISM+n7oLq3uVvnLdRE8o3vLw28UieRaWfA+QjTVv6LTRkJr7SiC
AW7BDNM+6ms7nwFMGpYcE+SpRrkO3TBaaLeg1xv8N17TCGCxrSvVGTWTczVzjP3tmtsoOKrZsKYR
7K9CemwMwH1lF9H3JAmshOOmmDULzZJlE3QKKiJuyk0VbaF2yCwjCgAyg44nGolxltti3/jZhRfb
MKXpEjrAgMoEoEd6ZGJdIzSglpC2DuhHTi0H9BHfwiTcL5X0pR0Aeo3DFYEPpU7k+2Q2HQSxj39h
PSgIopNBQpD6qVG7V5XEStDyhti/PxEiRv2kIR6OPZ2TmGddNVtB1FFIyqyOhblH6CPeSuPt2iHP
mEQAUOBBojOfF1tJ1PNCUCw8Zsa2QR35Ny9wa9oFOgcVtAt5QPHqbZ5uzL6arUjqMIRZaEatgsxB
fqpP5S2oxHehuwbhaQ3euttdwTWP1p6XiWedjK1Yylwxoy/AUXZo5xG/ZOCwGlZfse6bfl9NP6/b
CU8SdXsOnWjVHUmNtNa5qDJXQW+XCcqhVbw0U8iJg1iuZasWdY1mQqLUdQdQlDB7UDOBzGJmBs/w
ib3RofhWCNF441UsI8vlvMPaRQteNaq3YsdUCVjzssvvqCFX5DVh1BWqDUCuSVacMl1e3CXztP5n
3t1Z672uoz9Y5dVeeQtIXZ/LUsRYQSyguF5CsXOT/JINvAQwWwgABlRJkcjr7OMCApWxyhUlRqJH
X4WzKE8oNtVLZVxyTcLEx3X7Y/pKA45ZAwiQKCt0xCNAxjibDXmGxo8o7CEIqUOnRq2rDybR5j3c
mbWSrTxqx9qqBI9qDSdCmjbGvfkrOxJMwNyNXQEQ/vsZRezqFhgEN32Q+OCN4bhL5upu9KW2cKyL
UF9EyDfb3J71wdEwtT99vb6qHCF0DJTHViwYDRa1kAKQBo3LpeJh6hEX9Mny3/V4633YHDPgsw2V
JkGEUtTOIMWOLvxNxnGzVXQAFJaZJOcCMQ21PqizGACj59C1vFcg+17ZqEI5+XmVzWzAcoHPUXhQ
fGWXoXUyAf7V4hZuxk1bsTcHk5SapaKdUaWuMUvrzNgQ4TMGOTDao1XeAkKcd6yYjkl+F0LplIZj
X/U6PAUx8/5W1m3Cimzu6yPe7gGhpp6O0jkagDDHA936D+v5Lpu6vQQJhWSpg4JE9vwzwjuX8JiC
/Nlpv5UBLznBlUcWfGOKud4NotBWZP9wT7rJQXdrT7fJI4bwpvLKrcwqPeZg/2wgdY1Zar6IyvS2
tuC69tKHpLOR9D/0X3qbQM0DciZzpyNJemLIkIdFwTMfyj1bY6cP5lAi3tqFd9ZDc6MAXcSW90Jm
p9+tA5kLE2ouNjZ3kSm/aRlFOEQyNrV3RYfkducfupvbwl1rEybelePB2O7lfY0pN9lUgpYJHbRs
Ks9a7xb0gV13kf/h4vkjgZ4SQ29gFirkGJLmrGhHWH4rpzwaAaiog4aTbeWoo1FB8prVSyJmUGcc
byrh3HFZoplR+LtN0lC64FSwQIKHa0WpzvKBtCBiDrTyxL1uV3vhvOIsEDJ0Xt2fY4wa5Wa02Erx
3sqAStWdAR42Lt/WlBf3M65scM+B/RnTOzp6f1Rq8dpM6pdMtWow4IaA51yP5SV25b25NzzSYqAF
i4vxgLO80yan2k07blvOZy0/fgDlsbOp74Qo02qvf9Uu9b729cnWa1s/gUoLJC7arbxLXB5CO+PE
EangvcYlAUZegzroGkJzS7DMGtWUyTN8dA8CVkfziBttLmXAcyzkRH280PFgFdGqiJqAAsp3aiuN
RuoxmglxZCiL9PRpgQQEdV7R5vNJ+CiGuhyMzmowpVfXoBK69PNPJft5/Vwz9uqDGuTvm8tAjiSt
jBb8vjh5pYKY1TaH5+siGAVYooNuAndRBLspbZDlmqnpaog1XIdh94/xLai6d6Gv28MpvQG4GKGF
5KjFXrZ3kZQJFqBXlWaxqL1Wu1erp8ngTFyxrA1GBiIpQElLSBdQDldqO3HMdejUv+Z70k+j7Ppd
8zq4qq/v+A8n5ja9i6Mj1FIaugR1bMT5QMlyKmUs3LpPv/bNyoOaYaSosVsbUZT7yBoZ7YQTNJNe
Z1dxw7N5WG9H3zwMQRF0vhIIQRJUFeIFBeAzhICPZ/OMu+bjJ1C7J1dY2MnCJ4x+830K5l3tyS8E
nSv2coc3rsVcWtlQDUJ/I3+asM4TTCnohVx7irGv1kOl3Ys8oiBGCASF3mXQlyfsX5QiImN+mbyL
6rUn1SHkSPUx9NeDcpDd/Bsg4/kXDiMj81EytZtGBya5QYTk8GlpbQlT+LlbAHIFuJkdOpArV/lF
WiSBYOVwTj1xgJ8c5EZnahOtIpcb3FE4gm9QZ10Qu5YjX2ZMrRbIA/E63JjbqMDzg5NBlT5ByC+S
XhuztdZebvyIklegOYi8KfbPQQPWkqB+QYxBKmEffWVa50upKSXOPKb6tDa5L4bOzV6igZcRZXov
xTBwkxnog6fDhFRsorwfW5iLJR+yFA/GteHFxeQ6/LQ9GxnkGzaOX8SMSWk1FRz/t+Q5/jnvCXas
ithHvYh7+ULYequH0OPhljCKsWQR33WjFjEsS6PHRC7uzbvZ1Z0VkWTqjsfEIS+Q8S574IHesb0J
MQnUzjVQpFJHQOlndAaA3Rzvq3qvOwmJgn5me3Jb69ymDmZYsBFGWX2rTvOydGHtLYd2r6BFC5Pv
aGsadtdPFyvIA1coQIbA+mpI6Ab7uH1yX9dr0r8FefFPxW0CdbItj9RHo2DxzcTGQBzouwSfNIs9
G7c8wg3mcdNATqYCRgAdpdSipnFqNXOO8GdOQB8jZnYRD3Y73V1Xk3kQdHQ7oj4EBqXPXatKO1gL
tJz0BzP5bvCWkamFqYHFGXB0mkTDak+TVhbDCB+lKv6avsSNPwkv11VgOg3EpRroqRWQM1ALZeqh
lq0xVNDkOag7vC9G8aCOxVFfeG80pjaI+S0Rg5+gwaFiEnkR+iUHZKunljcKWrGSurYLLvG6zNyU
dzF0LDKoc42sKkx8ckQnOqJp6fSjeJYxlpl4oSvd6EgeSwfSdYtJtVsd3v5vCCPgRTbfQK1qOHd6
2YgGVB3uZ/mxWd3ru8ZZSjqXlqhtq0QCfn8Kb5VlsbUyttv4L0b9iBoAA9XRrWFq9JtFmK1a1Wcs
5XDI98MzaX8vf0g3BNUP2GRABpp249frmrHsEYA1MBHCAf8JYrpLm9YaQL7tFfkuqu5VFZj1/VEc
fl4Xw1rArRjyGZvrRSkzQW4XHdeLiIDDKr6ahQXOeeHLdTHMt8VWDvXqSyyhjUoDcqZD/IjKz138
QFKRkiPb+Y1Ghj+4kQ1vBanUTlYPQy20EFmvN+3Y2W1xV6g/Ru50BLkq6Bt6qxp1nCOz1VZtnMk5
I4xWnYPM4JmYRu5NO95zlnz0FWF0hBpLFvwggGe8TrgXqotp5UCGueTKua0fE13mBIcc66DzO2KM
kpNVwCkO1a8x0mzVCqaMx57JE0JdxT0aZ0vwuGL9GqRxVeklicoADECcO4p5FW/2iY7WxHhd+7CD
PRBiGdBpxOB9FJz1S3aHMSSkVgv0mcm2/GM4zsiD9CAi/e9bY/EOfT/TNGBQo7ZykgPQwBPVh1He
g0LXvn7MWC5fEoFniLoTmQciS705zUVqRJKSYikl/VKHD4rKGQpgH6n336e8xQovOXUyfn+19max
2o16EpcfEg9mjvlql0jvMLoMZJDSUdeGJQ/r2K64IYfD6GrAAicN0+q+g69F+cqVeTcye93e5VEm
KM/WhLFq6BVrPWDe4sL0m36SvOu7w2h9Ifv/LobKRYXVUFrLALW0y+LFzorJwsVXvOXIe5mz9+ld
ENF3YwdiWcdRncPQioxUVaMiOydzgXnMWAS/dpHzunrZR/hdHmV3i2QkVlSQ/VJKwASDiaoBbtjI
ezsyJo8/LiBlf1qTZE0+4ZWc7pNdi3Rp5mh35NRmfvPj+mbxVKIurG4xrS4GRpAnJbI/QZU2MZ7n
dn68LoZpeTBx0N8iFfqJNEAV89IEoUDtmcqdDkbmNePlmZk3xkYCZQvLpChzESF2njsVTOASXgDV
TVRNXtJER/CCuMPKfTyycgqAovyjFWUPPchHUBWAzK52yr3hp37ylP9InNEbTq2dH3jUH2yHsRFI
GcZaqbqUoWvBS9HQovkkz1sfB785SV7qAYaB8ypnGsdGHGUckd5X4HzD+ZrNnQa0PykwDc51xRNB
RS9jKLRzpkOjWsNIuhk/FkYMlCJe5yL7SG1UoaIXtVK0pVMVuL79b35WzSMMSS1aqnheia0S8ncg
fcJs1NsFvfFKrZKITWviAp6Fy2Tdd2MwjM/XjxNPBOXI9XYoxtJE1BwWnrT+SPqdmHI2hn1i37Wg
nHgqVupSK+SuMBD7A+M9FOr9dS3+gzm/y6DObJrkSq4L5L17Tvegr/KzJ+UGyZ4LgWEMHeXxujye
SmRVNxtTrJWcRirE6XJ1ttbhFaz0nFVjZnck+V0l6oQCWQ4tlz1k/OZ97Rzza+IQhNHKn3b/faMZ
Sfi/C6PO59yseR1ZZI/mB019ytHy1YIipRxdYRrc64vHTN1KCvISooLUwSeij15ttLYiQRF5Z3fA
Sll/1L09GF5+LPakjFyeR9VN/4WoRfkrQ3mXTROANDB4aybJW/FOPCQ7oLN4mteBIQMo0weSWLqu
K/N4bcRRcZkRt1IrNLh/tfRkLPdxeDMp/3WfM7ZuI4I6waKWFck4QKOo0dExWz20M7i5THN3XRPe
rtFjakM3znNFjjF5DWCIbJfttF241+4bd/LVF9JjYXwtnwoewR5jOO+jguQwbg5blXZLUxJzIYAP
ndNhOG8IIhCqad6M2STRFe1lR+aTRF6Uy9WZOuerVgHeNYHo2V9yO1lt0ZNsMEm4ljc68kv7S/Qr
t33CTAM3ucuMCDbbSh3/wZhKcPtgW9Xz7JMLeraV+8HvwVRQ+Bbyn5ztZUY9imIheFLQIK1R11qo
GuUak0fl6JM+uC5YT6QRIjzpFxMp8xhBN5qgwDbMq6oTRT490NEejXcLzPgT78g0q0akJUPtWRbQ
hKzeDO0inE3PTGPgf0f9F46ixJVdk0ctLCFXzPQOC9u7+oEMKPaPJQanYtHWPP0i472kR4i4Epc3
fcxUVAUgqCpjoOMTV8NadbVYAzrDk5bsYa5TzTNiU72sDTj7inLkTX0y650gXDMUtFOq6P2mdlSN
6tIaLFzt5hPBRlNwZKV7E0EL6doBogiaQkgzLMKWs3Bn+kBJ+Hp9qZm3pA4wCKiL0T56ilcyu0ko
Fig8SDtNvEt4rYfMBd38PhXxAfV+7GcdlbFCUW1xuq+AbtFjPrdq7OuKMM/GRhC1kqtg1XGmQxFl
BH1TZWdlCvKY2Znawyj+Uvk9SZyVo+kc5bQ2zDVDnVgALiCcHkqM5ReoZSEDKATlXVw5vIkjtpt9
V5LO5ydVvoLFGqvZu6Pb3oJm/D4BrnkHbvbFJk3uqYc69UFz48qOuE6e6e420qlbTJhRrkgzXJS9
rwZhgGrWocX7p/d0v/7GL+Iy7+WNOCombbVOaNOxwb2cPYXZasvhJVN54Ho8IdTFFVuJCop4mE2S
rAfZEvbtsjyaC68Qww5+N8pQtxQGm9YBTQU46OfmmeBwFU5vmw/FXkQ/FJ+Oih2ZbuRRHlQXukQr
cxLUgEQb8mzJjt0aHXN4O3Jn85mHHMViU0ZVEAVqSjk0sNayNuUItdfBXjLDSdbnUfkaV/fXzzg7
22ngkWWKMgpzdN+T2IiZFr0l3HEn6L+QknGLQMHwv4vY1AW8i/5KEido6UG7vZ07xeWvgsXNF1D2
ohpt30oD6Q5BjSn90cnObHG0ZNvKRga1nJrSyRPGB0hEg8pgbEtoci538yF80P3M14Eb8fP6urIL
GRuJlLWgoa1UBKJVntjlnjRqNI6AZJcnBaPX7RWvBVgcr0mDefQ2Qqn3jLEuUpmnEGpKwRT/1Aov
mxPOrcB00hsZ1PWTgwVCizCd55n1qdb8QuUE9ty9oq4dqY+TzFigBKZNHYJ1hn4CW7npXCvAlFzA
exuxT9qfA2BSgD9qOaSZMsJd1brgDF3qDGF5Xtb1UoHIkrN2bB/yvnh0wrrrlDK0SDNWvNdeSZuq
AJrAOgfLOnFZvFZ0zlaZ8scnhNz2Ikj9Jrw40XFvT7DIAC+kKfjfTN2kbhUUbtVBbHGFCqUd72vQ
j8dA/1Tt5tQeR0f00Xt75LXU8KzEpLxGFApATyLBSf9aPK/oj/ByxHblTkXXPTrL+P6febbgjgk8
C4JZuhovjZWxFkqCrWtyT6pkP+5BNFksT5zVJPb2KVBHbyWZj8C0KV1DjgHaaiVDj/MVKvWtmaS6
eChHTb8MejUNQN+ts289YKdTp2wzUbTTsmtvQI1X8jh12Aq/fwh10IVRUhszbHEwgKHdlral+IXG
6btkyzBJ5V8GOp1K/r555I5TMyZtg+6hfjp28S5Jn2Ct1xeUeQiQbflHBOWI2yLWe4u0WlqxV8gP
psaBzWafabSPKUDNNmWTPtOhOInoX0CplUSQpA8QY8oEmbHZ68fpKDxeV4d4v0/msZFGnWnNGvDI
UhYcNlP3k3ynhpIzT54wrnYn/ooARJrw3gHMFdyIpM53JYDlNBdweTY4YMt9ZfJyfkwXvBFAnWU9
DuNqMfA2jU+rTybx8d8QaNYAR3OB3H6j7qTJkb7y2jiZxrcRSxmfbsSJ1JIsVRO3tjVn9qr5isp7
eDNDfMuSdcLZhF5G6joTU0vXo6ki5rG+iF7pgqzpXsNIQmg3l+nIqx0z3/nv4ujCv950jZxp2Kys
N11RGp01QSknfWrWzNYKXscLe+f+KEcX/mtLGqxGIodL3ZUjkuh7XXgd0q/XbZ7ZZChtlKKMHhh2
66SMWENh54oHEuuH7msUZPvFrf4fY61sw3jXijJ4zHnqoWpBXIZTla/HoaztseXUyFkbJaOJWNQw
og7vRP6+cX0zntcAgIN7VePE7qObscsOUn4Ia91JcyW4voKsI7wVRvly3Syqqk/gZ4EG46RKfYyn
jDPZyYCklOHE3xWiDL3sdDE1dPjBVXKH598zpfJtFwheoqAblGD6r5UT+bwkPitNsZH7hvS0WUh5
agQwj0O3wnKS4V9C7rfTIZFe5D52c15Fj7NrdG1qQY9tXTe4pGQhcqLooM8gIH1YlbtlTTnBIk8U
ZfSdlJaDomRoPdVetPy7pL2iLRF0BbGjCM/XzYN5wLZrSFl8DWqJtS0RwqVvww9NoCQX4Zk8pTM/
d6RblOrr9C8u5q1Myuvns9jGhYWbTGqKc2itblRw07vsNURggZc0erzpFu8pLtde0qDXchDve7fc
k7ZGQhmvfEPmcw2Kt7bh9IxOHs6KsjzjW0jzb8nk7xurnFOt62ryFJuc4juhaKgv4b63Jz+++R2f
/n/GA9jH/F1dshwboVWaiWuoQt1hRgCcKaemnDijfCzfuNWL8iRtFCJlluDS1DB/EEZ4Ode3mvxw
ffV4QihX0mqiEBcqrhVEHGZ5b85HQ+G5K3J86EBqowhdElsrtORj2A7ZzQfrkuyyQ9rbhFPazXcy
t9GGrRAwAQ0DxH8K3VMWWRjk7hVYQ19edOMUxfcAcb++ZszENxkT/EcGdZ7Csta0LIIM+Y7ADypu
+QhH/K1x9NQuvxA2+soV9jH6KGW3eCBY9dzqDanrfV7T908gy7Cxv0Wc1xSNX8ToB7Q4YiTm0B8w
CIw7mhfnME0dlRNJARWwCoiXj6JyhG75GiNQlNJ7TfXzhAdqyrxWNgIo97vOWZSrFezD/Jajtk5C
DuUm1BzjW3JCNxYe7PIPy42D/OUvMDxwk25EU95YaLpFqVssY5U9IEKwx2pXKM+COTujYtrWhKC/
ssP2h55xInGmmW4EUyY0i2Bs6EbiLvWHxXrGtaZmPP4fpmPcyKBsRB9CIG8lqM/k9deqAQjE8KMu
b+Qocq6fB2YVc7uKlAfOG7AZxJg8e8vXVr8kP9tlz/1eOVqedKcOdjQCNyf1MuBjcV61zCfhVjTl
h7POVOBdEArJwe9mGXFv2iSNSgbyeVke9uW9WVHKJetdhF43gESg4qUGhI+WDHOjWLvag0+Gs+Qv
vA4d4n8/nfONRMo/G1KSzTLJ+KR7MiybBSug1WUuHBwzybNZR5oV21gqYRJa2IrxYLxqfoOCENqO
/BFvwsipA15SiaOWQvkUodLrMosRkYzAYyZQLIAP2bcBryLKMw+Fci3j0g8pyofEMkfXRNn5d8m5
2BPHzNsrnnkolDfRzaZu1B7nQLwjTBXSDkF4ACh1H8wGKIOi623HOXnkF6+YBw03ZkSilSQy/Ffv
Ay4BT94KqMIGegeqN0BVXgaXcxUolEcpM2UZpQye2lCfTb1xZLV1r2vE8YsK5UoSMS2FscejOkz3
hrxb0Iih8BaNGaq+n6lPZeOpUfp1xDYtzvqCWrWd+/WP8Yu+NxwlqF6qfeklDyIu8R/XdeNaI+U+
YkVQykSA+/hnLiFGBSjak7kEgN9y1ORpSXkOuRzyTDThGSUjtyMrUAw0tOh2Lzd2VFScbeP5D7qg
PMcWqlsZ/MdwkEnbk2+6El70NkAEPHFness9Zy05pkhXk+V1KYRGwiaOpHNG9hIvC4zzfN+58P8g
hhF+8h6kvO2j8XTmAVHQasIXWw8YK8Ek/nwP1EeAjuKu8Xnlcp5+lC9ZlbmywGeGTB2QGMafc/rK
WUCO61DJB2wiyHEe6xUkRNCmAVIsGVGPTurPwQKRGCHWSb7891CxH2ItOgNdyOUCtC8Y5DLF8aWO
4sjJOzXx5S7SAnQ9jDZHQ44vUSlfovdGN9Xtm4n85qkE6KiM96hukxnd2um+xEHE64jnCaUCkqkU
yrwHnKYnStlu0uOHdjIcURV4ZDbMyfjNja1SzsSsS30CexEZzs0f2314EDDCgLa5H8oxxFwG6B1z
YHja7UEFqgI3EmJf4LqqWujpxFQ3dYFX0ainaQ81p4NxAZQVkoVvBURfMmwM7oIaMX+en0k124xs
3tlgB7bvwqlbfS3lVR0TRA9LdxLBnwmmID31u7+AESQWa5mmBjwMlEyoJY5FFXWfCUrqxrEGWglg
eEdOAMs0F1nBbLWOqSqT7qGqxs4aFAGncJwXJytLN+8ADjQUPucsMJfsXQ4d36Wy3CVT1aAsP9j5
Y/OLbFbsq/tRs7uTcCYRs2hHXGwBskKf4pONWMpM9KposoaUsKXItBPdNcyvPeDKFc1Pk9d53l/X
kqckZReZPK79IkJJQG3vNAF9PmD3NjG8Zodzw3u1kk+/phrloOe4EJKOJLxGPwbQdnSITskt6WPM
HR4QGE8vylVbiTLGYg5HhiwLnuDKeczNQyNqLpjRfl1fQvYlt9kxYrCba8HEv84CXQoeHNN341g5
gvO6+P33wuUPRTHHr0C/YWjI1QANhm75rfN5GYeZXAmY+S8xlAIUW7/Zq0fuOArznCGHYSm6qOtg
gvmoVpEMkjxGOGdykN00z8v3zqkC7SY/Gt+UQ3+fekPP7wVn3uEboZQ9CkMjt/GKzEmD0R6n3WcH
oyCEpCBsGRAX9UgMxQFQtzlbyLTMjVjKMsfBEIo5h3ucDqRFoApqcEGS8106vNuOXYrYyKJME9P7
qODIJJY+rC6ZY0/OyUG5IXNg+oXQ14l2fNfyEtrMnh9geP7ZTspK2ziVk4Jk+cqT4mNuDw2nb+gU
AwLO0K782IvPvDwYz4TIKd2cjGbMl3EOIbOyvKwG50LmtsCW5WweM2zfaEbFD1IyoqOV9JxGv6pf
wu53fpEEt8VJrW3tmwVWT3Fn7XkNTWxbVXTQqZiiCsKOj9phthOsaiamjqShtpPwe6fyxt7YrkX5
I4K+g7Kk6EuNuDGM8L2AAAdoSKS/niROECY4nIUkh+uTf95Io068jBGTGll6oOi4amsTcQKYELSz
dSd5GTArOBvHto535cjnbKyjFNVZrcjbf7Ju5epYJ499w6ljMq+BjUbUuQbhYJV0KUwDsJ5PTZI8
LFXypdTFiyLn7l+tHihnQJsFGHOasQL1egFZUHjm0R+B6h3ukT50JvffjHCce5u9du/CqLVLe0wG
5BpKfaO57wyvMHYqL3PxH4zvXQa1eAJY4CKjhS8Wg+gm2QG20HvjEH0DOuC6RfJrn43vXRrlFkH4
W5Yq6TbWz8kNGa7IAs3LTisgnFIv5+J+MaNxzPApBoC4gK1HKZcowtTlIsroFgDHJt9ILkW7k5dD
KSm2ZN72Ao/nkrljG4GUfrOOFA2I2kjH0nFWL3p2msv76ybIE0H+vjlQlTWthaij2Jx3B6Xbh8ZF
yr3/TQTl0Xvt/0i7jubKcV77i1SlHLaKNzq77e6NqtMo56xf/w7d841lXs5lPc/CK1cJFyQAgiBw
Tq6FRdGinLU0bp7qR7kVvbGSOKkiWxM8niiqAf452pcqYSyGhKRUneEW0aFegB+fS851XdgGrr5L
oZwIYVublhwZjhpMX8h1PnGkQ7NHh5SbB7yZGp5KlMFZ45LXazlCmHYkdAqmGSwir+WFXVTaqERZ
GQ4LdYpIH/gAvN3pe47+1CiYgGcnvQGh8R7VyOcunHYjjra4SZRBEAVzMOfWiTVAcrerz9klZgzf
yKBMbjEaFY1tyM3IkJuAspXs1xNIE0ZHO4w3aE2d/EG0ZYDKuyrHoZh3sY1oKrMohsVMWlKZiIVD
k72q5k04qqgM9nY/P6sj57DiWQh1d27TVlylGhYi1PMxF+PAqCQvzEdeDzNTK000RcC/AtBLp/KW
1KwT4GojbzHPaMAWkACiAbz2xd+pb3hrIGFs+mEZ7XTXnocjL84zLeZduEE6TDcxypyEZjQV+FwZ
B/r4lCy/rpsL7/tUDpOFhRwaDRbRsJ4X8CbUu+vfZ+fRGwWooCFXnWZZJKclk7KETTc6FPehOzr1
l+UE+CnHcsPvHJnkmxdutpFJxY5KaZeqsbBjGHQiZYgqiM6kWd8Kcm954T0B8ZaQ/H+zRVqamUOx
IpERsnrXFcpLLiuFfV0lngwqcOCOp6aTgbo+2s+cdFHdOqq86yKY7rRZNCpuxBjXEhqDpOfSgxwr
+9QY/aHXOYow8wgMfqv4U1DxouzZ6AZdDsmxrgbj6c+znBDkBx543L+Y3bscyq5BsS53GWkk+2N2
ZFowA6KhsieAFOiEcnOgLUu+ySuaslfxXS5l7oqwxFoSQ+66PFYdGoetZz0vOScxc9BH3qwiZeBl
Oo6pmUOKiPs3Jl2dAY2Gtbu+WKFjAjyUjLsOsX0/HdFUXs+Otk9VmxeaeKpSdj/HVRwuDcaaBv2m
zs5q53bcWhFR5NKTDaABKZahaPTolLKWmZr3kCFJBCDVm1+S3+2x3JE+lPg+v/+ML6N+Y6CEg/Ze
7eIFIVPNsO5q1Kba4UZOs51Y8brJWK68FUH5mQAUyr4f0QqYdThKykOYxu51T2ZLAPo1Cr64bb8l
PZuAJFViOgBXBi+cppslPxWFpwLLiQH0goqaBqZBlNU+Rrwlq4xiyt+cmDTTZAGm50HDynvtZuvx
LobypRzSl5joMZW/JDwohujyuL5SzPwPJFoY3EZHtwbo04+aKFlshYkcQ0TuIndeXcJnmDmFZQ+d
N3vkTZ2XA7LcRgXdKY49zBmAU+ujyNQ09ELMILKVfs8Y9DCA0dRIvFIIa+22Umgr09S4qcu18vJ2
fcB05UFS4sfri8dThFq7Jl2UrmmhSFl8lTLAp8XPa8IrevD0oJI8pZatSJ2hh5Aqd6CK3g1L4X5C
D10BXiqgRkHfTW3Ikka1sDRq5YHvyx8HMB8VN3H+47oQZueGupFCbUhVZpWpGmOFg28+Ad1ilyJN
/kL4CSu/DLoDkEJmHkQXK3PF3BG0MtFbd4FVvGZabmVtBEHlrSC7c3sqlcrRrcMY+WGscNaRuVUb
aeT/m7DTxtIqLcAg89rFD7W7buA0RfK+T+2TPI1JEw+wN6X3kumg89CXyA7QZ812tagdUsoqGorU
rLx+AfT2GB9UUzyKq+7rw/SJ+/pWFOU6iwTagIlsTI+OwK4PqvQuUniXW6Z/gvkK+AkqYGdN6t6i
rEsUG7MM5ozyr8kCjd1yNMKH62bN3JN3GXTjbWs0CWA2NVh1qdvpMp7VrOXcvzhq0O/AVpSA3LaB
Gsoy21092OY626LMuTOQFb/YfFNCvV/HHe8Cszmf16KqJWRUxSo6tYYyyqzfCG1nj+sS1MPCeZRl
QnCppgr6Ox1TIwb9LlUNHZiacpxt5mhFj10cTdY5LKfhRlLV/GVpjVy2m1wc/0qLOlptVcv6yp7C
BcgFi66JvEjBtP3Nz6F8V9aqELgeyLOKcrE7yyuj2jY0NFXGvIDOk0R5sSQmKwZyUInN+ydTiL2s
fYr1xWk0zoYyLXOjEeXNoTAMfdHO5KX2NjNvLS6RLis1BcC2Ihu6ZGLcnnKvXgn7uCeorIRkpIqc
5ZyiJSlJbAW99ECAKjKn7t3r7sZcvHeZ9PuGBqLWdTURN2RjfQyFxg3nBIx2ybifVOvluiym34HW
Cx3uGAW6wPeuh36RtBntQWPZ47mrS0F+DIQdOzYxjPbfRNGHPCZ1s3BCyWqVTqruG8ZNnwf/TQS1
W/EsTalQQcTQfx8LP51SW4w5B9T1FQOtyscDsJ/CpFhDmHa83ugtWDgiR+04RS+mWVt4yLY0ZJCy
TrnPJDd6t0jQQ473eZWSQXBOTsyMhBsJlOMU47LoABMlrS/h4qsoDjniurxYRV3eT82iOaow8jil
WCunoZVIAQ2NBYujdmfuqmiSR4SfUDqIQIZpym8lD3WTI4OuPJh5XiQgT0F60r5a5X2H5qVV8f//
VrbRg24ZNJI4K+YSMgoxCJWDhLb+hCOCFQK2IuSPRqZK/ZyC6R2+UoB7RZAQqk1/qCsfZV+OPbNF
mZpoqKahKheFzzAfljqEKLWJ3LUQdmgyOuZmddOhFZNjdcwDEcC/sgbwKjBF0UunA4YiGhUciENM
+hi84mw54QDUHjL/z4MpYTYVbKVRq1hJZRx3GgxuiZ2zgXZVAMBEnuVYZzNGe2K8q++BTl5xQiqz
KrUVS9VthNSMBtlCipme9PswAN2dK/4Kf0kBUNHx5q7fxM+8TjbmFXcrk0SUTVpuVlFmtApUXW9n
MAUpu8JpwfDUe6vXgNXmM9fbrTgqQJVTZlZrD742Fb2QQE7xy/4ktrpz3dG4WhHb3WhVGoqsYOQQ
F/fYIQsZNTYyF/Qv5DZpDcxcdNtUBs9IWdF3qxyJnRupc4lhiTGD1OHvult0ILw5uo2+CfRlTTYP
+p0ZtDZeQZ2M69CrYxQiGJvivT64MlCrWu4dm0RXOvfdakVF30IY5E5ecR9NRO120hpbrwQnG0s7
qxRQmQ8P0SxgAkXm1ShYJ81GLj3ebsxG1tR45vPU+iRXN1q5S0Y5GHvFNT5TStqKoipWitWt3WxA
1KTd1FVQqQHHHskHLtcQXZyoUur6Bb/HCuacVc0gADCLYByrAvmr8Y1AKy67XuGYITMuo/j1t6y3
nreNFaKoNNQtzmNvSR9xF45D3dXy3WJ8ppYN6JJ/5FCLhqEnDXDYkGOJD031JE3e0v/mrBsri97K
oAKxDsRyNVTJGRPkd7EjHUkUBmE3mNe9ZRf+5jXtsB3qXScqAudFnrczKFLQk34e48mOpIeQN6DP
bJzeKkWFXKsONeSbMAbxG8GoQsu0Lzu60wDVTN6vCPakySW9EV3+cCo7Qr3rR4XfrlLjXhlRms1m
d0K00KyZY328FaQib27gzVwl1peH33QAfMlr/Ni1vGOE2biJSxUQxdEbBOxHKtQ2IiB6zAFrGC6y
K+fWTtQwL9Npriisd3VuPCdpdDuaIMnscp9jlGwHe5dNRd1W7gk9OFScbzuPtI3Gfn1UzpEXu0og
OTrG4/Sb/z+bNhrjNgpTUbgP66IbTChsdLvWuE+LnV7sryvG0YuGx1oNKa5lUnoW6vC+bR6acnEn
o3VSw+JMZDNfqDbaXDwRlM1gRiEapQlqf+4LHsiMPfNO/CXcECw641Bgjjj0agxJKKm9fl14AZlp
pnigAGgneKkvuXTqpJzxeI6ID/D5J9XLDpWD9ACNsWBf0ILVARhN0PNeRnhSKeewZhPPJh2kjtJs
R5MXWrktzl8+sY0b1SjXGPsxzwWC4WNmu2b2O/1mju+r5BN1Nw13fxilgec3+hWpiKZY7yZUxPLx
0LbHttgt8u66Iux8GDxlioS837rg/MjCNOrVDrfZJnbUg2DnboI78z5f0GSbPpCGYuHrYPOoCphu
gCYY1Krlt1bUj1lcjsmSuq9xSwvFg2SCyEk69k3lzMnjdfWYxvAuh85vhHxJ87BFb0U9Vq/9WJ0L
VXBmFLuui2FfnTZyqHPaLMMsSUqgjKGh/s3PZA19qIuvE0Dcz5SgwJemiApqEOCLpYyvGi0rymcs
XiLu1flUrbtxke1p5XXOsa9oG0FUENaGtlpUUhP4Ax5f+pHXHmPTFhwpCG8Vp3Ix7S2lNq97hChw
kclh6Ah8BaSdjn4OAst9pa/kbb1uysDIMMg1/QCm7H2mz3ZhDp/xso00KmAUC7oDwwYeoAhgH5IU
pxbPvcE1EWZasBFD7VoxJ9laEGcWcaF2CWVVH+PCuwg2egZj5CPSmY+yx1tJagdRnuqtoiQl2PG2
R0HZzH+O4n08/hwU07/uA2xXe9806vBMjaaoTQOiYJV48FTSlzL6dV3Ev7jZPzLot45UxxE9RpCR
7pubAvREg28ECsaaSqfjVF6Y26UpkoEOGQOUTkTdTYZvNGD/FFKIqirlZyooTqrKnBOa2c2J1wdd
kkC/CbJKKmrE3TTqKwGU7N1sdUi/MuiY7dF0SPM6egN58pg3pI08KtOP5VXEhQLyMM0U/t0t3x+i
AnTuoGvhbBZ7Ad+Vo9J83YqMaSgRPFoLPflKersm1fN1e2Ba90Yf8hM2eyR0mWF0OfaonVtbaJ90
MCtiiG/50Ssca2AXOzaiKHMoUyTIyQrvBR4mLpdIpPbLV6DBYcKnDsyHmVNj5mlGxaQuabO2iwYM
iNTH0vySZ98ANhdEmoypOoV3eJGduAi3G92oyDTmiWiaM3ZqTh4axIkltY0hsePGrVTTKYagmb+s
wl+CfGOuJ2XhMXnwdKVi1ILWCLUgEHuAKz8pmaw76mSe1DDKbbUDE7oQ/rxuNmy/A6WkaqChFJOf
VKgC+k2o6BXspo++m4BtwKv/WJ4JmmW705K7pn3NlYOZ/wbwAm+tiTIXa/0umo5gPWrerUSqnoJk
az+TB0LvO++GFNy04ivBdEM3JgD1SUNC8XJdbWaA3oimok1ljrU+iLCpyTiG033R7ebix3UR7Gxy
I4OKMBNYaru4DtErsgMB1avipr5m2Bk6n0cvf5Bd/Sjs56/XhfL0Iua9iQJIJGdZJDWsJZ2fFb0J
+iR09ZLHQ8BsH0Gz1f+sxqKijR6mk5UVuNd3h/ok2Crghq0HzIZNPpk013+EXvuZl9qtSCrqZEMS
y+IK1wDPqqXsmuL7PH9DFOJZJdMFN6pR4WaaxnYA6S6ZtCM0D/mT5hPc8vJonY0D4QsibwB1wHsD
4O0cFXikahw1EZxB3qT6pewtgHjl4oCQF79rDkdFF1i8heoczjzSi08Yp9dDh3mJxOUNH/GUoYJK
bfZ9NhLP7pdHK30SxbtZ/ZQHK6oJhhOQMmv0eoX6CiRlbJNeHEPNXeV91QXXnYl90BkingHxGKiC
W/CjN5lpk4iZCisnM2Grm3npbXvs7eKEHmEv5rewMvmStY1Ayq1qdAlMIRGYnyaAzXjAm3z5KWS2
DhRv7NedAbYKUqyL70PM9Y6u7CgYaHB575/MdGXzMyhX680pqRNLrzA4kdtFN9qJ8v0/Li3lZWaW
xNKALNlr/iL0mphOe4gSe/n6h65KuFNbjl/zdKLsJTa7LLcGlELm7HlSXuQ54hQieQIo54oHYAVF
GvZOGYNEfTHBqn19zZhOtdkVyqmKvFtFSYIG2XqO0Q48+zoPQueqCMzsUS0DWimGXQO0P0+KH8rl
pJk3g/V0XQuysRcx6H9aQAR18sb1NFY6gf4el8ypxNs21j2xubfQL35dEPuCtJFEnb8AO29bS0YQ
Sk+io8J/5iPaW8/dPj3Ez9dlXd17KEUFCkEBvpeIw95rOsUrevlljSdOFszbGvITtif7rM5pH6K1
De9Gfr2U31alPmSjykkgiBtcbo9iEK5xjFXSsAHJLBu9lMMvEyBJqN3XaDkm2rk13Rh4nNcXjW0J
76Ko/UmNTNcmA4umi6rdzYVvRuJ9W6SHvur966LYi/cuitqfup7LYS5h12l4HqpTGZ3HlHcrYh6u
Bmp46NhDHYpuwKrbwWhyEtEwlwWgvOSg3WT7eCfutP0nlDEB6iBbiimKFhXJ0gaIyxPZom7dV1lQ
Cf4ccUSw8ztMblomMJdMle7rkXAdxzAsFqzzVOAcdE5d2kKB+Dw6Em7IZm+nuqN71xVjZ8wbqdSh
UCKh1KOCGF9uk5tlWbvGQ+Isb5eB9rn0CKTc/JmS10YotZx53PU1KJeBmJcb7rIIniDkARB2f3CU
I+H5wrM2cqjzwRS0SWwjdJTUbu8uXni/ugMYoXI38vodAMtQuPnLCMgz41Sgj+ozzraRTn7dJnzk
dZJIRQItB+21DJ8SwZ+ku6Xk2Q1xpCtK0vOBUbMMnTZAzOgTfjTceB7Wm8aV3koDabD+4iwqM4Zg
EBI5IB7mtIueICWrWhU9qZ7RO4szu5JLnm0bJ36MnlfNVhoncgh4BO/NmxVQEJYM1MNAc35BbdSK
87TqxAfDKlj0Z9m0u+z1um48EVTAL5ZmbJoKIjrrro5P1lDYLa/cy/S4rR7kR2zMooojYN1K8HNZ
9et9AVA57cFIUa5vgAkoVzahghS4g7lcsZSjpwkAPmtyl4u+GDZ5i7YSe3guAsyJ23HpKXgNS9yV
9xrGzOe32lKubi5WvmD8DfHlC0gK901g7gGPdh8DtVjcDTaP05YJE7uVR7n8qiSSWZNxMeG4OLKj
AhyccMmELpLPcocmK6e1i8cKsPmcZJdZ1dlKpty9SfusysntKCb8UBjvMDwy20FKKgmXGupf9ATX
gGjIpiHSzXKxBEztCo+5uFe2e8vvzsWzEoH8cXbiXX7IwayXB6RvjjfgzUzxdPFdMJVCgJFKEEJw
yRP3Vw8KMKHl2tYfjaAB9RavB4AVwFGexhCbAT6zC5YeM8u0KVXRLReK6QEQB347AM6yLRxQcd2W
erarTOsQC9LT9TjAVvJdLt1f0xYgRphIi6UGvDvC9YUHktOf1IKHLsyMORtRVHKeFascVaVUYexA
368mDHPUvMRUP5GObVbyzXo3UWcJjbXMF6yklleH2loPJSq8trpGX64vHet02Mqh0j5wRkRGVsAu
B6m02x4jTUpl5/GutH5fF8T2t83CUcFaTrpJqirsUeWNONwx2muHExjZlEN4jL2Gk0uQr9Gn7FYv
KmqLVT9qmUUqi1llt8BtGPVP3Da2EqgAbS6dOHQZJETSIdHcSNiX8e76mvGUoIPxYM5qaC2V15gA
xhwH84u2rD+vy+DZMxWAs6Ya1yGJ0ABdRHbU+ImFKQiFBwfOlgIgGgC76RjapDRpw9wqsxyLpQ3B
EMuOFaP7jQdAwuxA0hFi/yeF0iWWhErUgXnjacY+Ls6ZJLqSXtiVeTtnL7V8HEPAWPFKhuxNehdK
nSOFMY8Am0AvJlj/9Pl1XV+vbxDzorHRiu4BkssMK0amtrO/Fqd8Qssd6CEzRyS4ZphFdOMDD4mb
oxLdCpQpAG9XyG6VqenE+equpcUZp2KfFP+sGk2Oh74pKcuWBDfb5mc3YFjlrM8HcTyWhjOVt7n2
eH0RmfaHgxdDvKD1vKCBakZFS9LOqDyjTX1FmgLU5vdCabxcF8OMpu9i6P6RvpDWPCwwmBpK9dN4
J1vxrS6Ed2rT87IX5hZtJFHHULPmUluT0U05kF67xan3tZ+6a+hoWEBXcZbS/lwBHiPkoI3BnD3w
EikvFoYiBgcrCixRGYFNaCcnzx3v6s42940QyokN3GQkNYbxiQdylsszWnN1V9FscqvOfCO11SMv
S2Ku5kYm5cNKuaxdIaMF3shPnaTZavKZCf/N0tE0SXWbGXFIRq/RjyLIh9Di1FaYlofbnQJQWgtz
0dR5N0+dajUFtqYGdk+CIfLRcibjbBa76xbOjrGKhQkT1ULHPs2lIhrLAIpOJCaTpdp6tPoz4kMZ
A9dbz4/ABEZHP8B/09juk+T3ddlMJ96IJru4yYkmCYzjC/EusTwm2XFdd2gmvS6CnaVsZNDraKnV
ihOsAkLgn9v5ADIVH4HWiw+gKeJRJMnMfcPwqiRiuhh3A8qP5wFdx6i8YTkd0AjaQD3xC4c0Cqw7
xW2Csrflu+rVCFrMJ9a/taf4YNX2Egwe5kA+FVM2v4W6KkzWPLW9IMCGXmfJrfcKnpr7FM95wv1y
Szrj+zMPvYN9zd3IVD7uaRLK3ZgUiGPhN9zCAOdFOCba3E4EW0PjLpkLKQNl8K5vM9OSNlIpSxIF
3E3GAf6utXs1iu02e8nTTw1I6RsplC2pRVNHXQ3dgKZO4nPsKw9mBC71yrdcHg8bO25upFH5aFzq
Vmzk0El5HLz51AXYPMmLyKCS0zsjeNzdhVcyY7uLSrhSEZYtzJx+3D6h0fPE0hDWevetsuSi6ySA
wQSFH/nS/vqusa9579LobggLnNxVTYZpk8UmpZhwD6wX1SbQMhGXGJunGz3Gni5mpltkAqXxwmB+
JKZZvhhnops1OTzvI2fnxYVloxvlfFWi5HJLsjw9PWZTjx7k1s7Eh2G6a8vT9XVkx5x/No1+sy1a
vZ5VEZuW94ch2lvVSyx6ofrtv0mhfCwT8UgrKDjHzUmRdo1WIm5Pax0ISt84QEEePnMf2ywg5W1K
oy5RR+YopOapy3AetU4b8Tos2IHjfekoJ1szNVLbCiHSTFEo0gJV1sEJyLm7MnPjjSZUmmUNM6Cw
yGh/ORhuAtqF+TVV7sfKT8zbwQpa7rsMz/aolEuOh2KUBmhl7VZMvyQ3s0t61gQELl99gobutF+O
asavubPrjRtdqQBijcooZwJsMZVcM5C99SgZtvKgfMu/TK7s1sGqcY45Zq6H3MWUCdAG5lQ+hiwz
s+Z8Io0XiXKWMclQCjzqZrJcl678LoFaTqPu+3QiNc1qDv0s1fxMEJ05TB1ZF9x6Km05773rzsYT
SS1jD9jSXkohUjJHN54CA6XwePKj7lYmk7LCr+vi/iU2/qOiTl76NqmYrJdTpXVIxXQQaduCKrlJ
0+M01YDJhLrmpGr7AjD/dpNJeGTo7vQEj0ZKwjkQOFtJv8T2mThqMWk4L5fO7seHfnnl6MmTQEXl
RMyBj6kTCT+NRwKcTtKzDi3s4AUCfc4X8ci9/7Cj8/vSUhmRLlcSWscgEpit5I2v8Bpn/JE5wmyb
0hsRy7JT7sCgwQWJZwe3d8lkMTabGk9NJFQqjtcCAFeRdYoAYAK7sq+vKW9JqTidLY3QxjmktGbp
tzVYcgYedMS/JArvmlBhegFMvLYIWMM3DgFXegHN0blLbDJfofOGLv8l83qXRkWUYdHnXiP+3iIJ
Iq1wqgAKct0W/besPRDcjHNC8HaKijB4tphqQ8QaTnlkJ/N9JJ9W7iLyNoqKKVLTL61AMhLldvWH
75lHeB+W2/jL6JEGcC21eW8yHNOnn0ZrAX1mOhmoW6SnQb03y1OhAFuAi+xFXOhKgDaoS1ebhCA4
NZEqRF8WJ9qVfja4M94OPSFIvfS3+oNXX/iXa84/JmJQcWSooiYvZpyw4XO5V4E8kxwyXKwKHK4E
+bEFMSEP7JGzfQYVR7KiSXSrg4000blJ74R5d92POTZoUNFiTK1wykec3JF1N4u53TZ+9ym6SrQV
/u+wNqhgMaohIMRIhBesg1Lvc2UfJd87Hnkrb6mocKEtKZrayXiekuDl6ks2RJyYxz4vNeAumgqY
g9CL+TG0qsOiRBYp/3SehOliaZcF4n5wVR/3JDd7ub4zTHU2wih1atiZNWt4oirz2zY7KC0ns2db
80YAFfDAGF3rsoqSd1rZpqcHhNa5wPHkhrGdnQjXmnoMH3jRgf2GuhFLR71Urqsw+nsRl2+A/r4V
HPXJOKOFCB264qkNLFc9cwlhiXNehIuNXCoQTjGeR0IV65mCiXZ4Tv1+twbzXwpKQs2RR2LHrgi9
S6MRo6peifEUQ2L7gTRJZYcWh79+yCfnzywJHjdv9bveFnSXkJbh0RikhM2+D6YXXsP1v6w4cjhg
ySBdpm+KQy8KiyKg2Bf9RVASCvA098ci0E+tJ77qj+TiPe26Xc97yWFb8LtcKrZE+SisWYid1hZf
7r+aOSevYx402vv3KXe00llapBY7OlpnYXzV868ThvnWmNcD8y9+/y6IckUrbrVkMVCUUQPCSdM9
iyhYuKtDwFdRyeaySZKT69JU3+VRnrnOpSIYGR5ZJzz2E7dEGfFh8YGNf/uZiTeQJv1jG5Q3LmUB
ECIJQaDKAyP39PbxM1Hs/fuU10WFPopFg/rBhLeM1BpwwPx1XQIT9eFdBZBkfIzKYxhaFigVcYs5
1/spiNG6vj6Ep+jedFVceqXDnwIkcu1cc4Sn69Kv27hMd/lmzdCtE9mqPvsmJj+LgbN+7CT4nw3C
o81H7dTYgABy5iz39ck8lBjpL1HNPayevJO5lUCy3f9ueTLd3zvEebhYFtYyPZGwNZzbx+E32k08
wRl+iv60b50ymG7Bc8E77thPEhtFqWihNXMhKTmSBPFvk693CBvoV+IhMzFTno0gKmyU65on1QST
BFiII8aLXQiRnTaZe90yeGKooJFXeaYrKjauX/wYRBpyuB+Vzwx3bm2fihSACgTXeALzGy0bpxqA
TubUEQBvS0LTrHJU4hk7FSxIEBzVkmQM1q7ubyzeJBn5tdesjwoWqH/I5Zjh5X/un5ZxBOJmZycW
IONOMY+Dhh3TMWiuAA9f0i+IdcYiiiurhKUPi9OepiB1LQ+X8wxzeKUX+dwnEuZhtZFHmfc8AKmo
fXs6/KYeqhvx8DaY5C6/0KV9s95jotmrz2bHSVmZO7aRStl6jaRnjEn4VevylynjBSHktgTxZFCG
XnadLJYJiVCg+su82MfsqNPvrO8orMIKs5Dbh8d0rY1WlNUP8TSLXYG9awyn1w6l6Iw6p7rOtQ/K
1i0r1YpqgQzCL074MyQkcIR9O8c+faodbaMQZfiVbDWhGGIOaUIramacrP67+qmT3hQxRSYZFsBT
KRnWWozWoEOhSDprYMPWg+vxjl1AeRdwce/v4qQ1ySOgSKDhyENZd45deY+Zrsld3ByPnTMvNWNa
wkYmVQOohS5NxB4LF8rFycrjvV61z8VoPl3XjXksbsTQh3CtaWBCxHtyWLSOXJlOnjzJ9b7BAYzW
ibzhXM2YHrURR136JSER2kGAOEv2VPH3kEifCQsbAeQHbGqEuCd0phICFN3MfwimE9Yv19eLGew2
36fCjlxp5Tqa+D6QnW1Mv/m50ft61IInK/L+mygq+mSdKAvAbEWEi1Y3qQq3H6ddrCRHueA98/OM
jQo7mCITF02AB8XVU5gfYjLJkPFOdPbeg59AlgBEAVDOj1szLeHaNwSvvsK8IGF5ELwE0RQvijah
U0zveRB97AwT4HX/k0gFBqGvFzTewm/H19EloFFy76J7Bv1HGNFIeTkEO897F0fjwfbhGOVVjx4X
odCCKQ69EN0JOibUtVAKMF+2X5bkFTih/izzZHPWlm7fntVSwKg6NJ2b+7rcNby5HraB/LOSNI28
IE9mu66ktUVT7Up9MOMTt7WfhJqLHGmzfFRswGP2KEzkRM/Q2p/s0D3jCs/FHk1VruXyiFHZD3sb
aVSgGACnHPUKIpEBKnnAkrulGwJJL83tcYGFoG3R45YryH3tmoZU8OgXs1Vacp8jEGaSnfpJUOwV
gKNwczKePVCxI21DuS41+FrjTZ6IgYXYVe/iW1LT7fb9eXjhgbGQCHFNNSqCjGmH4agGwcqUKr9u
CqeOhJMF3oZZio/jyutGYGwfjnvFtABSZVjo9aKOx6Ify1h6W8rT6ovALhCc9UECCJvqi7vQ4UHp
Xa4nxCGfNlAdVYDwRUWSCuUnKUpn5O+LPxgnblfhpX99+P5baNkcWwNo25t0BSVBKB8EQ7CL8tz3
X6+fJ4xq2Uch1JqZlTKJoD+BEr5+UEw7TO1sdmRCT/MHEqHADNTq9hlGTNLfvPKoTPz3o4kQ8WiC
AfEd0NlUyvq1wsjLhoTH9ETgojCKXwKnxA4DwpBjus0EttYZTzeJHzcoG04ugMFf6mcu8MWlF+J3
aBZ4WTDpaeAX4Xdu1jqqkkjVVuxlftIPQ5CdCXygEKg7HoH3W3Pchcbvkuh2WxkA2ABwhxdGX6pj
ezLv+30XJLvEs25ajObaRrC4YG30Qqf9rgGQ4v/fJ/1BU43e8KhvG1HAhuvVFzH7scb76xZ1mQx9
/D6VPMZhbU0dSbZCICXHw6uCXCgM7Vq9+29yqJNhVpUok5oKPCpyYssWclTJlvWHfOTow/Ry3TJ1
He1i4Lih5GhzFwGpCOtVVrd68X0SH67rwfTyzfepMwfUiFkvyWimHKWTWD9M6oOuc/rWmSLgX2gc
QSu5SXePhFUj5NkAFVrhnKrnWtxH2f11LS5DvSJiQgxDDHj20kG0/NF/FjRNZeMALZpkdCutsEer
dRRdcwwz8aWRe5axVNrKo1atLJpZqyqzxNtUk9v6txaddfOxPYq35qPo1zdkPJQHn8G4JH9UkgpW
VZa27VyhAr/cD56Ci39/FB+Hvy97vLod44L5URp1XEegkJmjZcGS4kV+PyAzFr6XL22EWUoyYNg6
4UPZu9e38fLm91EmdWLHUjjMY13DedP4oZitWyETz8bQ2muDzg15QQOv1AbXZbIcbLuV1BWgX0fk
XGuD0kNfBmJs7pNp9q6L4FknFd0ttE5VSmGUXi+4xoC2G2kf6Yei9EpuoY11oG20ofP9IY/KohPg
CHj4ym3ZawIFub2j/xyAT5H9MO4+k4VsBVLxXAgFBI8QcbDuq9c00jK7bBvOFvEsn071q8Tsyi5F
UCdpuOhVBxzOX9eHam/uitI2ebdCjnerVDTRtU4ZJEx5kWpUemoVJ3ogA5LhPn7BML+QHUQckQK3
0MZMILdrSUUVvaozaR1gJ52HDguMnRK28/kwgqFPPOLR+Pm6WbKXFfykwCHCzDnC88eoWQ1FU2li
9ycjx4y7b+61GymIdyghOMYvjjRiCXTmARkqUlXd1E06xwmbvG2MBdIUvEsBbjq8w7xy585e7skv
vHs2cwtV4M6pOBUA+0hFkl4Q0VwUg1GvCF+kXrZbVBA6TuGIvV86zhwwWxlQifLrBQP8SF5RQe9x
lyfs9OEv5aY8Tng7TA/R48JtiWB6N1IB8BSBheiCFydJ2yqzWh2IFfvoreFU2oX76Ny9wT3nmc3L
FpmxcSOPOgMstW46Y2zhd33mDWl1nEG1fd0smLFxI4LaKHVo8dTbIGBF0n3S+1UOwhodnBrAOcoX
HgEYTx8q1usNWhJCI0WlTKgc1A5sq+HU+ph2t1GHMgkllRqzFbFidRRI4XHsfLncXV8xttlZ5L6C
uXiML1HhKav6riHAwZhaSE9vQxIupsUHJO8yBk7KgNdeSX7zheNu5FFhqYon9GKloGJWg/Cw7vqd
Fuh+HfCSKubSbcSQ/2/uQEaJa0Eu9ij4FeZuMTt3HNsCZyW4v64vINPkLLTFSZi4Vy+wompEp0Iv
MsSG8iZJdbsvX5fecGeYW1zzzhKmy26EUfcRTTDCUGogTD+vfn1HCHgyp3HXv0gH2/+Rdl3LdeNI
9ItYRYL5lekGJStZkl9YtuwhCeYcvn4PNLu+FMS5mJWfdmpddVsNdGKj+5x/kUNEynHGoapTKmWq
VPjZAVAUbg0bd9NLDFOz13kmM/tFd8lT/SQicdnobKJ4W2nKmYk6ZXltoIXl1/lQu81k5G44KTXg
RYzUAZxK7NC20n2aYDy2M/XFsa0GuPhqKLvn73fbkE73yxlSWlHs0dXYneikK1X9puLxXjTftH3K
hg0aL9Ng38zvbXXS9F4aqrevv0tVfazy+yp+qZqvY9EIjHUzZKHW/q8k/p0nzJeizkfYTwMwk6X4
VeiikCXQhZ/sVLo5GsYFFjOW15P23ZISRzNeNYAS4r/O38xmxYGXCgtgViAjVnim60FplSTpCPot
kV8AtaTegdIoxrcT1p+aXeSJYOE2jXItkMtgSmLTEti7OD7VnS7VffJYU3zBlAPmmuX98pkEsxbH
znoVw3KzikPSoYMrp9f1EijSQXCAW+2NtQAug8kjHc1ZgT7D8+RJDhtQWTCpHf9l3RCv2aFrE2DI
+P+fi1XRIDtdG2fuZjulptHjy3OKpwAD/r4Rl96faca3G1UDa5RglkBuxui0gv7pCBCr2EtcfSff
Z5bLlimlgyTi891A4H+n25sFra6sLotGttj2aheYtsN60/Vd+k29SxMETPtY/D3QFIgK1M3v69WZ
vrnKSi5VaylVGzxf6PcMY6b+BaAFyc2fL/F97Te77HEW3eJWXLQUbCErWOjXP5DPScRYJMuAxBbQ
y0DVlUgwmaJ4tS0ESHWoUHXtA0WUaYZWbhioiZv5OsWIR5YdddEw+lZMtJTfMnhT0cO4lxT2gC9p
hiOZ9/Ii2AzfbEuvJXBftYWqY5yUvXNOQbhjH532M9aMvWQ3vtInEPYNDDAAD3YN9QVusFUvrCVz
9UIzTCUNU7zHNAB80dzM6zCn62ZvPZfhyvaUlz8UyBUMSZOroB6GquR2Ccyg3oE/Bkuwym19ScBe
kyRBJnxWEynJlQqpVRdaN7Iwedt5DRrQsbeYjn7FkJ0Ayx+kogUagVW+TWevnG2OGpWSREdZXj9I
0kUhjc6siIRszHgjlKzskks2wG+U8rCAgw1BtGfs5yP1JLc7Xi4u8fIbWjuwnE+lnJVQLuWMOkBh
8G0K1YqgWw7DIOjebufslQAu5eRKLv8Nq8R2WgietVDXBeAW+leclaKL4jNN1pMhYWhYVoZF/mfT
epJFnU32E/znzOqWeFiJEjziaR4C12SaoxdpiN1MVWAXsWPEpo8FHk8yywPmHEREgJvfbWvBXFDJ
RiD6tA0+cMguO8h+4dVXKfg/lV0JVLw4dUTfbdvFz+nmCBdLDOBaRJ0Fq+8q1cXJOqGeuzZJnRLg
z0kfXRe0dy159urB9gBLLajDN2uVlXgusiiNtahWA/FTrTuk3FXazWRRdxS1ELZtBgTVaGXhKY8H
SupmlEQliyaGsm+T6wXjVprICbaaV5ZyksE5QTPXTZowbLEBM/2qB3hGAFs8MmDNJEhFifofXO4k
jfOCMDWifgTtm5/jcWHHOkvprn6lfw0+SzqtaBB5O5/+FsejJVVzFVvEQtxKyK4cbysRkpDo9znD
7wh6cX2C9m1J4ufJNF1FrgTPcQIb4LGRKpsqkV3DBqosqK2vo+aO+vF8ptw259MpceYMEnTWk8Mp
VTQE9lvWN645dvmO9knqkb6bBX2eTZUIQE5AoKGCRYP9+ypnNS3RgVg0IlzIV9awt6K7bHw4r9K2
CE2zwHVl2KDgeS/CMto87K0WdhYFYXGZIf33wZ+J4HJiUlihFCkTbKv9EYO804i/I+yel7FpX+Sk
BpcCw1zBzhvBSbUa0D2XwUSjqkzJ7rwU0WFxIUBdinZSMlhxqEq7qc8vyjD3LBIJDmw7aq+04Zzf
KAajrGWcWHHJtlFq+H7nsH2U9Mbyz6u0XbGcZPG5sAAxTCQP6GOUmdMeWS3GGMhi2dFbtObZO5/x
FHm5qFLaTMErsVxA0BegdPczmr6jXl4r1nwTdcQfc9MHxsYhkclV3deObsYCdTc9mGAeVwHyivmB
iC/XFqsZS3Qf1PGp0b+b3c++3UdaJsh7/3CDJzlc3p3nWO8qNoOQgSHdqgoPZEOHQjfcsSlApKQ6
Q6gC4lO/7K3iPq6/n7/UbTs9SefiVIuNkkrvUWbEzVXS3cjNoSSP50VsjBWi0gVboo6PSQ2IsJyN
hrmeSq0Nj5OnzAj0uCO7SE7bA0kkCZw35l8AvgEqUQQwDtJLy73UloLG6uZdnv4Cfo5lUqglKbhN
X7PuVTVz6uFWM3/U3Si4zM3TXMnhTDVrjDKZa5ym3lmXA4FSqvwlnGKBmO3icCWHs5kc4GNhwrIL
I1Fpv6resjewUZUZWHWOGXKVwBe2a4yVQN5MJBCzKROcoXot3l4Rhj2eN4Eg8m/GDFkE/lBzr4Sx
CL7KZSWp+rDLM3iePd+GtD3GJIpAlYf5ojryQennCAxUdG3s31cCR3T9x4hd2+jKbrQ4AA33EgBC
vwGThU44gHVz3iuiCXmRnly2m1QVLo61Ar9O78v4IYlIYBFvBi1gioa3QEdmeucOlUt7tlHlkQZQ
EV+7DXean90rd0mJTCEd4yMRNdW3UwWoIm0V69gYbuSkSS2pq1qDgY5u/EAPMsj0siDd4QH31ryV
jngy3omQ5Tbz+kokl3G1xYxLLcMlmqXkh1F/aKtOUNiLRHCBLOoWNVUSiNCtR1W+nf5/5jUWKH+f
Gp9ghzJpagPwR/g6v9WXH6lxbXdB1tyNtuWdN4dtiz9J4gLVbNdDVFE03qicfc2ofCWX/e0c6rfn
xYjsgP+obOymbkMVL+tjhVUuzS938kv0Kw40D7tcd6WXePbBEAR7kW5crKqKLgM8Ikvc9XNLX1P7
uyyaIBMYAmH/vgoYtjwbWqVDrWicXs2YXNE6+8Mb4mKSrKvLTDtU2z1KA60GxlCT+0bYi1LJdlw4
WQIXhMzUXqakgZxymS/iSkp8eVGDIVICM432ZKy9GNSh85wF0axeZ3P887yJiI6SixS51LeVUUG+
nSe7zGy8dp6C8yL+IV2edORCw5KMs9VR9BZMzKw/MBDI6HZBRjkot91X62J+Eo3oikyQCxQh6adU
7hD+Fu0uL3NHlQ+x/ikztwgYWAyMAfOApHVutWYjIViUk+VVKXABhzqwQtFu2j+k/pMczkAqVQNv
uYag1+K1Az1mhPFq374ha4hBFrdT4kkYZw3lXNQ1NkJRDC+GO4yXul04avuj0jBMcjhvFezv/pAQ
NeCCKvheBqM3FwKNkZaGxAYkmyh0QyL5clLft3iHQ30q2FjctPGVKK5cazU8d1dsbj2sv0rhBRGx
k26aG77LVYx4sAl/ztzKWDNbEifIS+0zGJmU6qcmmqpjP/HhtNAxM0Gyjkdsfiy3yDuzUGxYAT3o
gQp0leTASKyEWy2b4UhnzAbY/dUg6H1kjct0bHo2Y19cdgfpB570dnOgBcov8fTDpgGsRPGGPQHd
eWbflUaf+GqsA+/rBeC7LhE+YWzez0oSZ9VTZUrgZUPtpVa3mu0T++c8/TpvzSIRXIgDEEHYWRIS
Orgj77Gv+lKFyf1sVQKn2UB0QImyUoUztTysiR6VJosG+TXQBPcZ7CHzSrf4gS04BiDtdd9lL/Wy
nSLo2m3GhpNoHrfFqoF22RhwWKtKnXz+QSrJseRfqRU6miYa+9nOGStpXHgo0kKn9gJDDK/s3jVv
ADJ4xNX1jmWDkSb3ql+iZYftR96VSC5MkGEELXOGs4XIV+w8BemVcpFcYV+tdNjSk0qFGFaiM+Vq
JcNKbEwzI1HJ4f3c3+jF17pF17/4siym4JlUJIoFyVXNtJS63YKPFsVtWmBqb3GoBDCBm0a5XcJJ
8LUjksVFkUibkH0TBNxZGr7Z03zZjctFZST36jy4tpXdnXc+4c1xocSOpy6zQ+jWAsm2AOWU8TJQ
t9ibO+YQ8978ElNPIFPg8So7g9V55r1hNVENmeyjdUH3743qKncSHch4f3tiD4q0wT8vdzOXrYyU
CzSpFZmqbsNIlcTv6LEQdZlFv88FGOzx1oU8QC1QTADIQq+C83//5rGhYLIU7NorH8gF9QXosoOK
WCyX9/1wEWmXgxDEdlOHlQzOkUMAU89Lg2DckqNsF65OE1HZLlKDc1ytmEJ8eBt4rcMoYpA9I3th
7YJ6g2PajCIcLNr7yPtUXbtSjCm+sjkySaB8qeFXevR9sFNfXY4YwxE4r0g19u8rIWUXJ2B2hwVY
8RUtU5caD3r8+mdWwDnsUBVL2+eoM8PQb0bw/oQ3YlA6kSKch1byaJnApUMxa0SONC0gTU0ca1kE
tiASw3kkSceEgjEAXzcYnezGxDHbH2EpeM/ajKh417MxBYv1d36GUbMao5kK3LxKflrNq5nUIHr5
WZCrSMQ5t515T6L4IUYbmwb2rEBU5xUEtN4MyZH0fvvKoim6m6pjJ955c9h02JVILtlj/YDIUY5S
MEqIM1lPtNydF7B5RysBXEQwEn2pxhw6RcUx068qZS8MnNtJaCWDCwlJ2eSZUnYwNxAyXbZ3PSA+
zGvsYDGCpu8M6tm+VP5/sGfUg7AKbBlgLxCor++dFe+zYPSO0KJQ2/1Cb7P68fzBbd/M6fc5RwW+
VjNYNjotip45Y/ptrkXhRiSB99JlzrKGLUER8lAtqdOSH+dV2B4aXJ0R56CSXprSqOPyrcd6dozb
AlQF0dF4aF8rwOx/xfofwBVBWyAouLZt7nR0XCaty0YFnDo6K715P6YHPadOKwkcZ7s7cNKNn65b
GqOe4xFGRw8DmC9Tvx4PhsfYydHjHQ+iGlmg09tj2io3SGHbAcAEOhXJTs6/65bbaCIEFmZSHz51
VypxvkqxrxlNNmRoC9pu1dQ1GIBsUmcOZQLEFPUvgXmw3zsnj/NbNdczJQlRkSj3umMARi7ym337
PP2rkantCwOxDJsUUA0sHb132DbtLYmGSErF3wwkNMDmeuSpqBgAA3QQsWZsetdKHPv31YVViVQY
FaUohcrEyZY7dRYEiE2LWAlg/74SkMW1HFOCkfdS3rfUdOzmeqzvP3FFoKLWFWIZOqZVuRgxVktf
lBmikHU1+maw7MlhBmcNVt7/xVbGVqpdC+PDxSIpXZgyGw8fyXAxza+VFmhhkHWVe14vkSQuQqTD
ZJtV0UCSdmnMh766qzsNtd2v1Hw5L2nrljDBr1pArMQa0lvOX93SPKZN1DIWHviUP0blF7BuO5Yk
ah9tAhas5XDmNlo1qXS2UcXYfghKB9WRXfpF8dodvbE8tkA4H4pbyRsDtkMgmtMWqckbY2FOSynD
Tjr1UgMrp5a6nSIaiBUJ4VJi3PSRWtjog4T5ro72lBxbbXf+urZC4PoYOXvXpa5b8hkhqWlrEC+i
VS6leAcIUrI/L0ikC2fr0VTMc8RGAyDwAN7PHUha7nSaCxx4Kwqt9eEMPY/URa7YvcjJweoCQFz/
kRr8w11stLIVF/jgK6eXRPoZYjZ6GT7jrCcX4vvVS1kVGa0qDEhac41MngZT0u/ipAWlqNLtMqsX
vHays+fz0urQPrzdhVJNQgM7/WoyRE4fVvu8Se/SOPlep8Oxi8zrRWlz//xJCizvDYNlFSgWOi4K
LeHAy6K4Cz5mUjV25v44mAJBAsvjn/BSjDGWA1aa/Up/NZpvNH2SpLvzuohEsH9f6dKSpIkHC3Xf
OEnOVMeuXL6kzdNnhADIQsZSsWHxVJLJDPw2q8GBAeXWJt9jcjuqAuvefMVFr+S3DK4iajTU4FEJ
856wazN8wer3F406r5P7Bq1/y3axoOF5vTYLlbVQlTu9HF9l4YD9dtbfYvzcy4Xkvuo7oILfCoGt
ts3upCGXN2hvDOgWwbka23l+7r9Oh8zLd1/kAxZ7kgdpxxASRe/Umx+6aw05+xhNtcajAHBBtJ35
rLkFpniGJzbi3V4Wvqy4ouJ5c9RsLZDLHHkSd0lcIgwatwsjIDrq1xMYTptjtRPNzQuV41JIXZtT
Xhf4MBxeiwOThk/eJ+W2vVx86psvIkDzf5BnEh07lrL+gYBUKRI9nlN8iGi7GdPyaMEyxIA3lGnA
yOtfOhFT1T+c5m+J/FCZgn42mRmSYnZggMztzjgYN1gUxMecejjvDNv56ySK608M8pDqVYiSMKrB
fJJ864js/5kEzsULXQGfmAUHkLqLKttLiaCi2BwCtMEM+9/74aGJFizRFxqDjwAsslNV+3DpnVr6
RfKbIbpRwidiH5Ty8bxSIqPQObcGjebYEPYO0B/D2wL71GzFZnBz8kYJIgmfUzZ7MGstOZeuCwUc
pQU8LM19xmYUHa2fduuUzxZ7NLqh/nhhCx6XhUpyXj2oONrRQG3NuNkxAozO3BWQVaLBmXwQIR5A
HqD+PH+wInvknJuW49hLbGhE7466MjvUEhW5m0t165PkKsO5mpI8seFdbMRRvpUb4KwBV+h6cLCO
kh4UVwLUieyRvegbYrvsORkqVysSNetmKUQgSSfdxVigUzWNMxm3kvytaL7NSi3orDKT+Fhm/ZbH
M30ZoaS04ZKjzJKbX20cPUxE+UIrERq+SAwXQkqjK5SUDfqq471sUS9T5sDOZe+PDMPgwkhWlLUS
xwzgZ7lfyp+dKTB2kRZcUWCmOr6N2Sp9Zd0tfVC2D1QkQmR5Bhc0pNqMLJVZXhfMLuObUl8Bdgl8
xlFxxsAIusfGoU4SiIqQTacisgEEaGCfA2/ifcEDMtNSTjKmGyYr9MRFw1jwCbEtQcMXuInVww8c
xl2fmUnB6jgq3S4Yrum1TxVtIDL5nwQuFtUEQYG2KuoosPuCs87vLrrj9MbGYXvCm2I2+8F1VtK4
E2viciS5gWgbH7RjFZS7Yh99ASakV7gi8MfNqLASxYUjvbTr0awQZEd5XxaL09t/2eTYWI2Ttf5Q
CipukTQuBqnDoip1j8/i3HyuwVNKMKNr+Gr3Dc9VmfX1Ez57Uo0nfSWaOVdgqESLzryY9ItRF6T+
TZ9d/T4Xecwqb+Oxffuk+9mS+2r8PnSiJTiBZdtc3IkLvcxIj2/VsMvcTNePeBn/TOhZqcGFHlmT
FIAUw3nMEGOEEyV3s5kdq0H9cf46tvP5ShAXf+TIqgaZwocmfOE7yQXFdI0JRBatZFXLrnBFgYdZ
0xk3stkFrr5TMWAaZ8OMT2E97ByluNKKyxm04/qxK6/r+WfymS0vBDnd0Ax8Un5gOAczNHY8J1xW
DLQezcz3YQr8vvxTZneSwh0jZqlzayFok0lT7bUN0FjHyluKRlCab1v3SQx3eOmEWYJqRLaYRowz
J8Qb5KshFbioSAgXVnui5GlSoTpX2ud8eIn7u2W8/ZTZnRThgmk40SKWS4Y76I0+w3eb9uY1Y1lk
Tzn9k4hXgf3JH43uJI4LqDYBdoEiwei65DEmbt3ZzhC5k2hkf/PkVAX478YbXi4XfNIoj61oweN4
It+UYE/r8vu+FyHViIRw0aeyyDJPA0ytkI5hge+axCOLICyw4/9wXqrG3mwIHuH5GU+aF3rbABrS
txPQo6aZ4Taz7ZBl+jma4X2UzIJaYfvz9iSQTwtFldlGwfDF6YH+ZEz1wLr3l68Dmj2ij/ft8/ut
G08EXprqMi4DLmkeFydajmbyNFFBN1Mkg7sjqmdyBGxDuFB3YatXs7bvqcCFNpPQ6sS4DGHG/ytO
qXzdGntZ25930c04vfp9LqL1WRdR0Kgh1LTPenKxRN+UdI8NM7cAfFcRuWQWvCBvK2QCZhoz10Bo
4UKCNg+KnE34zJsL0HdeRM39eYW27+T0+1wMiBotT2YAyvttzRrMdwtQbcCZ5JyXsl3QYy76f2pw
1VSvYv5qYa2H1meNGsVpviRH5a7zFT85qC514qOJedXPPH0yqMf/iuU/7IZMAl2CDu1mNGmdWjd1
P15UGpzXbjOOrqRwAY5Yc2O37MVLazTXqhO/npSXGgh1jS5seW0b4EkjzodKbTCqUacogqntqtMP
a9xPGGca9KCbZEddDtP0fF677YaKhhF9IEGb6M8yE1rVJvk4VYXGOg2jK90MlwZwdSZnyAF4Tu/Q
CfYLN3kSiGRafIi0K5Fcss2b/r/Qo+wbZrihwEss9vZtCBTjeZ8LpG26wEoY52KpOatTYkA/pWk9
yZoxjK47DWjhBUpturIGOnZNxyv2B6LJXAE4s6YwM9kxUNzMS25z9zW5RJfZGa6iQDSsLZLHxapI
aluU/UjvQInosPIgggnfTk+6YijAv8cAEuGcesDciTQqETMM9jyAvtdVtVeORhAfRY686WInUfzg
eRkO1kzZQEidHlvg3QIGKzLuukz05LFpCys5nCsDDhGbeArkJOpD0cXOFAVZIhiiF8ngXLiLaa9k
FuxgoOiJLrJD5SJyhnF6OG9w22ems068SUxULO/9NrKrHnQyzK6zyrEq+7Jp6AGdoWDUdYFK2x9M
+kkWl0YWbNDH8QxMQmDBuvI8Pc1y7yxdcx1OXVAMxFWWbI8tvaOsSvdV0jooph9Aky7CRtw+29Pf
wZmkrM+ansYo0ebqdeive6TksY8F2ey8EJWn1KRKp7dhinkX2vtxsU+7vRQL0r5IBGeHqpr04FJC
Q0A2qkutBXhZgtnVOBJUmCIxnCma4zAOETMRy76Xwhdb7x1Ay3jn7VBgHIBYfm+IAyjwlJzFidYv
HhjMluk2IGxiaR+0PAdRn0ikFBf35riao5l1cxuq2S/EzPVLuQOWnj+3dSF6LGeG/SFT/Tb8D8OX
ITW1Tu6gG4zCk9oQ4O1SdK2n4fUwAiQwBspvqx3OH6hIQS47ok60EwMrQH5vVU4YqQ6AnktMUJ+X
8g/h/X++BKxY7tq0SENJi08CZH+/1pZvqYKBHiu9yBuUGUl+7OraqxflMFvqbraIoCl/Pnyh+ngv
PqZTO3YqXDlfDnbl0epJk9AOeTyvpegsuYDRSHhyayl82bZvK/Um6fem/eu8iO23+5ON8AOaM2pD
OBkCfogJxtvqwLANDNAjfDG/jaWjuARcOZEX/TgvVqDZ2/Wuyjbc3NyCVBOWae3M+dJqj5khCPsi
EVz40GWTFFqE8NERKZgx5qxH7ZVdRKIAIjCFtwCzUkUjeThTCjmt3/th5tg3yX6enNqdR7dz2Jwm
rFTeK5rwNVGkIRdLKtmgetoglqTWxZJd9e2hzgX19aZyBoDQQBcja7LKiUgaOQ5bhg4ejt+qbl9Q
rELYO7MQ9E7Zz3wIVCsxTNPVGeaxFmpmjaChY498lLJAThv/Exa3EsHFJUNBM1Fq2RxodUEVf9KD
qRRosXkfKxFcTEr7GtNqdlgAY+tbm9e7aXJoZe3+TA8u8pjyQCpFR+Ecgm+0z+6AzQBRfyaDizsa
htUUO8K+8FS8lNGhp99yUxBABTfOU4ssed4XGvuuier83pAk7ED1gkwkEsGVKYs6gbOtYlp0D6H9
vZcFMWy7dDjdN08kwuDOhllGXTkEalDfYrmq9BjVFl6dnXhyrDsRPcp2sDZ0Fe0WEMPhHt77Sam2
s6zGmAiaguKh8Ip7u/QG17gJ0flPgdlcueaXT8Gd2iuhnDWUklIZGbO4SZk8Vc5cVaM7jS7BeaPb
ngA5yeEzER4ku7hWUFbG5q8xrJ0IDxp9ehGGpVuWLxr2OybjwhKNzmw77e8j5TPRULdgkmaTx9Jc
HzBc+DXJMq/XRkF7cbtgWWnHpSMjtZo0Xdg7ADAfcz/yp9DVr8wdAH32qfKpYHdSiitqWzkMpYzt
rKSz6dAkftLH2QvDRaCU6Oy47BAT9BI0RllStEcN3FH1Xqv/UBP2J6wygwHs5Gaa8eoQJVe4Fccw
7xbpL4HlifTgcsPS2Xm6sAcnCrR6wGerT3HAwJ0Ybyu5sXd4uAlCUQnLssHHnHe6Iy5bYKMjB+zY
iElWtdlLRuMVmn7AesFVM8+v5YhVQIGWzMLOCeSCR0I1E6A+CB7p13Cn7/OrCFDCoUMcsheDJ4iO
lAsaMilyuwClnY86/CDNFmhitasiEu02/kMM/n2K/GR13ylZadVQig30Y8jOLXe5a/ogqtiVgeRp
d392iPyU9aRhxy3R3+TN7gLQfAYrzxCMwQEvHJIUmAg/YT0XU63KBZ71lin24vIQL4el3C3D4oyV
CGp9Wxa4Rg3VsIBnyF3YLIe9ZswAiqyG+jDYi0cl6zZaWlej0Reif27WBPyUKlE1BUOnnPnjz6jM
IkV2zpvOGSnW2zRRv2XbOFYyOItXsaGgjjH8eog87QhQsyD2ZuoolQtcszeKiM8sQNsridwpZtoM
GLoRBX8nB8Yw+zN9wcj+ZxojJyEfaidzNPtlhpBo3lvpj7DzqS0yBxbyPgSLlQyueMJyILAK2bAR
LYKWtF60fLGr72VqCHTZLNJWcri0aDZKGA0p5EjNIVGfUvXxvMOKfp/LhKrc00llvarWeI6UyGlE
Rf92TYZ3agMQlnij4QsIq1jIXBr4CgO52+VyUPbkJbqcgLcYf2UIy9Wu0TzRTCcz3I+3c5LJnVqU
Fd2gGbCAhj7a82Ea8ZWe1m4hXVdy5czCW9qM5isduVM02wGcwewB1kwei/GXZj1OopEmkQiulmiW
OW/rUcFFLcRT2uiCjIVrDKIpne21Aczqg8nNssGQy6miZpmmt2zpftSCAhO4ygWQnbBa5M0B3dOj
6Fl52/5O4ji10rxpMCqI+gWg0k41F0FWDfvzJq5sW8NJBjvaVY0kN00z62zAV971fn4X4w0s9uhT
fmTsUERxLCf5WTKUkcKZRf1M4XlytZNs1HgwYDN283EE0Gh0rL3xefQ64JpEYlLzzeO0gB8Cxh/2
bsrF1yWMOllhcMbskwtQuFd4e3syXcaK3ezsnwCeFsSnzTh4Esh/lKiV3dp6Csuf0uYrxteP7Zze
RAiIUm/9OH+PIlFcyJ2VPFqWBqIofQQx6WRflNOF8KtVcIJv97kyliyLqWKwhXyCWYo2bBxrFi1I
i0RwLlZKsdLZBWJ6YgNdPkyMxZWMUkTvulmwgJJRAd6EIgNb4L3Vl2OoWVIJRTRLdqX5leJtO5lf
l2xH5tQ5fzWbwWkli/PiyWaQEy1q9TLFUI0pSz+wDVW5gEsVbY1samUDH99SsL+k8jjtUmUnWL9G
yWctt2nhyeNDVTaOVFx0vWi7d/OaVqI4z+078IOmbOyBmgDQOyT98ycObfX7XIWnGF3bLibCUocV
vY58N+vGxf8nuBqRFiw4ruw5mgjjlUeHsmmuavNyHgVt5O22xEoNLuQkZOrq5G/Cwg5bX7Fn+/pO
QUdXRFm46f8nQfy+0EjkQYoYmqdVfrXoc2PtiQl2v0iACymwMJ0LM2PGLp7B9Nd16apzfdfQ76Ea
fgF0581U6MF5IxApxVUqyzjEwNGDNDA4lVLhDoY3LTdaVgji9HatD2I7ArxGJAZ+zzG1hywdCOtS
vQ5ee93umn15uewWl+2TRZ4I9vJt0fRDCbaSxyk2JvE0ahqL1pezG7o1wKidYnCAY4xROOthuc4v
MVLq1vfLXeNPPsFrYiTG3d6+zJPWfBBMYyOWM3S134C+3eWJgWwAvtSXXzrHQJPJR2PQM6mTfWo/
dqU/FxKboslpbsUo3Otn2h2isnKoKjCef/C9k3pcZRODOCsZEmQS+ThdFkG+Sy/rA2tXiNL8dhQ5
CWJmvIoiWrUAhV5GEd+F36XxJlv+/3a3IhvARTINTKSYH2BwCjUnmc1axf3OAp5YP0b/fxx8J4HT
AGynqZTGkDD1Oy35moQP5x15q4H5TgAXzi2qmlMUT+ACvXybkttbhxR0ekbQXIlgEjZu450oLqYb
iZpWas8eyc0rXdl1miAEbqTzd7/Ph/QGoxhFiTk1uQC94fiiF9dUFfRGNzxTwRSuDCg8HZyePKnB
VMsDxXca6qwCMAwyyK7M2pkSKxgtyY0s/afgejY+AlAFYa9V0YiBIMhdT6tq0ZCZOLPWV1AZK3uA
aFcO/sdrLrIGi66Kq/qpB9qwCBu96mesbyWduzGgkmudStAW0+PvTR476nAQ6MfSEhdv3+nH3dlo
VF1ozYh01jfGLJfd2+iCvaYPBUBpqGjSamusENKAnKyqmCo0+W1U0FuVdFHx2cYAG2O3upmerANj
jyRBt6NX5KJ8Oq/f9vWdBDKXWAWgyJ76bphxgJnqD0nsDcVXQ/YGgOcNIG0wRBPVW59t7xTkIqtC
M2ImC5vmf16CdL9cAIwEvOZOgynGJBB9JW5UAe+k8cFJNuOls0A1ns8Y4M4uRnI/pIBlDSP//DFu
evbq3jgvGEhnyRGW5Hx7ooFpYTFG777IWi4IhpsBaiWGM/fZjMjUhzi9gSgunay/qir5dV4T4Q1x
Bm9ZdSbVNeItW1jPfRpMnWM9jAGo8nb9kyIyefZzH/3rtwHy08ghafsRXJt4HZDdTm0wz23jsWVn
R249PhHJS6XxM1H4dIgGX4iWeOtTmII9kGPsavJydHtMVeBYIr24Os3uKtPsWGaXZc2htHLM9Nh3
L4Ps08ZwrP66TmxBMNxqCa7N3eCqsjRP6nRUYB71X0qAQaudulcoxsrGlzGI980u/4HnYdHThMD0
+bXU0M7tOmSdJiNsv9hL9dOa8d9deHPeLgWubLA/YxWorMUg4yBBTGo+p+mXprpYqldVej0vZcvB
FAXlJeiVGHQgZxtNl+WdbOJ1wJaLY1uBrteqfp4XsXVeaxGcYSShVVCM/mEEqb/oyX2Lgf9PjLUo
axGcHRSAEVUmAKP7c5Z7bdwf1IE+ntdi6zrWIthBrq6jSTUSWhoCXtYpTlpfTtMPVX1IrdvzYrY+
r96pwl37pJaVWgGACds+3SHx44BtHSauBuyAI6NSrkQfdCLF+JSRo9SJI9SzipU5S/poR/1O1wPa
i4g0RKbGpYxYogWa5nbhA9LboRiqManAmEWWxmWLuppjOVR0FEfk60Bnt7F0NzJFKV0khcsXrVG3
hikhgEtNvp/i8Xui1QfaVJ/w/5XB8eiritTRpp5ROye1hUWs7qJR7YM2E4dEoj7iZhW2lsVFAbNJ
QcQIDLA3nkyWAruLlDWYB193qW97cerLjXve0gV2Z3JhYcnDlNYUx0iLm1r2tah3E+mRjJ9o9K0d
in+HiNoswsQJIlwL3E07GZ1MPgzlBGFXVXh3XieBiZtckLAze2ySDrK00ni0F2NfLSK48U3rY0+5
4ICQQQLBWZ/SybSye3jRGIV7s+r82RqfErQVP6HJSQy/ajHV7TJlOkHN0N9M6d4wBHFu86RWv89Z
HJ6gIvCzoQwnS4jgFvsLxvn+TAXOwHqqN2Y/yOxFyLgNk8TT7fr5vAjBZahc3kntGpvVmoJQYPwI
SdCM/yHtuprjxpntL2IVEwjylWmCNMqSLb+wLHnNnDN//T3wd9fDhbmDqtlnldjTQOOg0eF0bhei
kW+ileJsaigSYkgT8wOKHTFfQlHc9VclBe+QKqutYEqubjZ5atWBxlrhWaDlOc1gxdU9lNjddPvK
o0+6PXgjAkKWI73WtyXIizF5+PIqijTkbqChDdqgtmDStfRQYmTu8nz5+5tIs1KQu3gwwy5K5hn2
VdKHmmIkGWbY7AbRPSqyBe7ySctOUpVMxz0qlxgXnqp58rMzrPRNW2guaAxhv/jSlnEgUFRRjGkb
kDWNtdNRkB+o7pT1OxnFTKmu7C6vn0AzvgwibDINYTRYeSM/99XoqrFbdpN3WYhAJZ0DBBOtdmbX
AHDi8GRmP1rwMjejXWof9RUN3MrK3vlq0rDNGRkC7D1S3/LmlSolGF6+td1+JKb/35Ti8CFTx67S
VCg1ybVL5fpu0ptdFQ9fZHW8CWNRj/22oRugdUUzHqjhOUM3o97q5glXaoWeDN10i6JxFOs5mAT1
11vhYizhWRBn61EeayMGHSFGVLejjTrp2i0UVfdV1Xge0e76URpF67YZlexZyidPUZZOcKi3QeP8
E7gjQONAI0aFQx3o817uo1sMUBXg0rbd/y2C8h1eWUfQT4fBVx5Z7owix8m6HdXvV1gIYl8YsoT8
qs7fIDPBhJS2gZenUtdQwEBu1G6P8QFW9TRNoskvm2tGIAQFGUQ1+DM2jwVZUlaYGKOAJt3n1/SC
YpqHbmGktgUCfD4W28mRlklRxYoEqb24rb3sm/0MqiZxyd5WM/laFp/Fi/FmIUrWImzzbfksv7N2
8kNwqPbWKb79xUyW7KudcScqDd9cw7OKfFZP03q57lFT79VFZAc5nmXp52WT2DzFKwmc34JCvrJQ
WeVjB27PGU2hU7I4qXTqRKHeTfteCeLQyeyiVmoLCGqy4i6NwPE6lZYTRSIiHZEctqQrB6MZY4PW
WQdfrwh9DTfHGGZumF3RePIPg2A/YyUmjJoiapoRBtH6yvgZGa4q8lpFmrCtW4mY5WZoKME4aBkO
ETL5yW05C7B1UwRqElSD6gR1U5wWuorZHjMF6Ji1H89uFd+rhSBjIhLBaSGlpqFLDNci1KjYXZao
O5mMo82CQQLXYfNWX2nD3Ui6FJRDxgBBX3o3R1WWgWh02k0vQZU7oNEVIPb2xbSSx11MYwzEVqIa
zxacftWZ5tkmAbFbxQ6S0i6ifUL3sSYaZbSJCSup3F0ka6jilFsYuJ7u6+koTGoKNoxngOlqbarG
EJZtpHdjvFPxWrJ+XgadTRGIAWo6RhHg0cKpEFoYw4gJpFi47K2KFdeYAjtpRLR0mwt1lsIrMqgB
pv1ME5Iv3WEcb8pKkP3dmoqHOMZvNXgCm0qf2kjqgM7/q1JX7PZVuiv/QkuDZEdf8oPp44nhm6C8
94b35aonwEo6h9xDHqm9vGAREf13EG51O2raxiCiDxatIofbHUkaJW4gxpheVSWyo0RUhrV5Ba0U
Yb9ghXNKZyQ5HhjYpyRwqgG8qdHrbMS2BYKoy3Yn0oWDu0ZfpHRRoQsdHxINHKaCl9LWzJd/WAQH
dmViabM1QBV5h9Swp+z70g/eJ4pE7YJEbfeat8jDGaEtJGnZXkRCqAxPCz3hHPblJC/kdgLMNlZm
0wUDgGZHlmY7F8Vq2Nn84zVoWWDWQuEDstLcGtZ6gTZpC++zQX8alC9z+Cx1f3XxPhmPlpE7Uiwa
eraJ6iuB3JpKUWAVNIfTSkvVI0mR2aTOdxVoFoyssBtJca8xkrOC3ErOoxLA14OCSnpPib+I+Cu3
we/8fe7W6EpdS+UM35/mO6n+onYYdC+wQ5EIDl/R9SGhWhMv9ll/UcfGjgs/kkSdRwIhfNBuZHSV
RY+IlxZ/L1DNuNRvYSJKum2f2N+LpXEPdaKZkxKmWCwzOfTaXSdq4BMpwYGokQ+pmZiIoQZD7LWd
8bLoeEVOi2BDtk/nWQ0ORMliJWQykStI2HyDuji1vYx5fc1tk+uCysatFVNl1tlN2IQuixMVzIGJ
DhlolJRgRJey3SRk9d6CgLUI9hNWgI15FFEKrhCEuNIvQfPQBj/GCPPNShvxhqk8qcXXyydyM2Ow
Fsh2cSWwiSZT10ukqUZn8UPU4oHCViVO/8m6cotjbNqBk4yCy2Jrz9ZCOdyZiwzkaDEQNRtMh1jV
oxKBOYz8bCd0sV5WcDMqupbFY45qRcs0YUULNmC3QkNT7lRoUixPGLdxJ90Rj9GWYXJNbSMneGp2
Il5GBjo8qq9/AAdK6hiEuhzgMIf1WzJGdp19ocuHXN4r1avUipJaIhvl8Wks6rEfEaki7XGWnkoR
mffl75t8LMUMqmYKO7iwRdo8do3hS00ocP5EIjhgKpeiDSwNwGSohS2Z9R5REIGILWw674kpc9hU
jl295A1Aw5C0XRZW3jgnKCBfvMvGt3W/rsVwgEHDaapClkbS0sQZOmcOfqS9YlvmbSPKnG+WUKxl
ccjRjknfRxRmltqsnFfbax/prsvt7shOMmqUIltJbFIJztdmnnstlwOQodf0qWZ3+t+0Ye2r5XXw
yfpbOOkHVfDmFRkHBx16mln6MAI6kkTq7bmZW4cGhqi6VWQfHGgkepBGbQH7aOhHp8HHbE6k/nbZ
OLZloKHKJAaG5/IVG3ndpRHtEPeazO6UpfmpKUe/Vgv/v4nhTB1joGbQ4QH/Bq21i9Hwg7l0G70U
iNnel7M2nKmnZltnVMc9omTRh9Ko9X6xMAHtGl1w9nX0LxuEz5mmITWbKGPgAz8/zcob0jWOFlkC
G9t8farybzm8/5UM8IULE3GA6X7wB3dxA4x3aTFwJXy0nPR2dku3jW3cGhhWJzI9ZsB/Xhdn2Rz6
ScE0DpaEp/VE95mh2RIKLBLzJhOS44kEcYaRR+lAuhgvtnG518rOSVrd7YhiL1IlgMHNSuj1enLG
kbSguCplBCiNutxpU+v3abxPw5cpLd2MUpyy8LuVzjkahaiDScKizqdtr+q8phw2aqYkx7OJaMKv
ov8dMkT+ryt/d9k8t8/AWQwHhQrBXd+CG9mL29th/qG0b5e/v40Y5++zHV35arG5NFGnwiyXYr5N
5AV51uJW6fSrLsezGA78tLHodSUcIMbaJ31oj+aBBqnABdx8z6sKSMtlgtZSuNP/VEZaWpPGCZRh
ER6wY7uRH31kbgBCmDlDf2Jgl36/H6l/xRquxHLemN7MRlezQlQS7JTuVRkPnSGI/G51uoAR9Kwa
54PV+dKYeYBgKassz736rnUit9prjwFGXKZevgt3g2f4854cdDTVB3f0IOp33jTF3z8Br6N/rm61
NCgf1mo29WofNF+1/Om/LKMlcyiFaqmmrGR8v5YPDUpC09sxE6EwQ4U/kHClAwdQU1vkepjCDs1X
Yne3GPHrDXb5qbMpPOAXEXWTbaPUSh6HUlMyYxBBjG3Td8mDDmLD2Jmc/EXF+ClRM5RoezhAmgNd
KUk4I3JvIfnwlkvvl7dnE/BWqnBIFAetiWsfXhINqRvnuT13uh3raLiyvClUnXx6K8LpcFnoJjzB
j0HWwdTRUsYJleJpQdM7TvRszG62YBKzCQ7j5vW/SeFAcLA6ZTYSWIWa/Uwzr1ZAPIkZXpeFMPD5
0/TOqnDglMxF0Js9TEHKnQV341J96fP3zvL6IBGs2rYpnEVxgDREJZlBNANRybeo+56Mgu9vlsWj
Jvj3tjBbWd0aQWm1Csb5sjEEih9hqhpLrk6O6rNRVpogRMJW/8LC8cWO6iw1NCph2GApTszesRLF
oRgiXBWiYiP2sy9J4hBI0bvQCDKk8MLQxwSHUnu3tHswdRvSvRb9EPJmC4ybr3KsCisapwjGnWBi
zJRVTl0qx3mY9pcNbzMbvtotvsoxHaIk0XLIab3u1njtXDaky8JUjwfqTQ7r5aNHgqEl14wXxKX1
20z4kkd91jV0mMBHGnxjRldmCsYt5BIxzvBnYAOojnknOGQCy6ccXpAuSGrkJGAr3QeV39VYcNWL
vs8jhaGqkxnAk9ZMjCb4UEkuUGAzS7leMw4myrbs9BS0G15d3mX5S4j8TTPe5uYhS2+S5URDR6fX
8O/+Y6M4wLBGfdRzzP7zwjfruTr0u8CV35vI6V3DT/3yi+FdNkmR5XP4EeZaQFpmkbJ2HJIXVN21
saBE+l+u3t/GZ3LuStOkQT2VMIXk8G1xtX2313bRPvKeRY2SAmX4pueFlhpRewgKy5s8OprqrSQK
X21HRM4nyeT8lq6ypqpnhfggPJDxPHXrJ2VP7+bPnHia0z1WO1G3mEgrznPJM5LqCyuhyZGOqKtb
M6r2NBA1zIqkcE5La4xWZUlMr2a2A9M8zGjfJm0rcJ8Fx5YvnKgQAy6kFo/FQbuV+9M8CLqoRN/n
YEHVC0I1tlh9m9kz5o2FqkCCaKE4WIgVvQxmkHWBcRST2vp6hyGjnpWKRgMK7lqTA4K6jBIUJQJ9
xuZ7ar6l9UkaT+Jc/3ZkcWXPHABk2TiAaRK+fueqR/VneFM7pWO42c/ljrExZo8l+uwEz0P22y/c
7nyBQR9Z47BY0E0ZnGiIXDLnu6H1E9DxBOVLk35cxjiBTfDlBlFt1kXbInpVLqM71GBwDaPXyyIE
u8UPVBuDhVpBj/u1jyInm8munRpnCtIHQxGlVwTeK5+nipAsJg3Yvj11vg/paMtljHL2Fy0YXcsQ
7dS/wJ2F21QnCGPylY9FM0RzJ8MR6+HxH1rwOGO8/fgQmZhuxDyHcR8U7uW1FMpk+7nyaVEwalrD
iDtQue+9cN/uKIjKbpan/8V1Wtm+7j19VpId+ZVAqSkzmrEHQZX5kvFYmALQ27aO8/c5UKqqbJTC
Ar6KvCDnAd6ponzrB9iJKF6/jU1nQRw2VUWSGkaCw1yWP6Q+sIFSWvwm2B52Xf95es9CeGSiZGpm
hhix0nY2/jN1CoXaYzv5dR7ezVm9B+O8mxiRL7WDwCvbPstn4RxcLYtmFmnIPOj8ORtea9H0RcH3
+Sp6qUeraJXhILfBXR+/RcYXweptY99vBfjq3ixLrGjWYGsaHp73xg4FIL501752e93t3exOIWjl
AHXxLnOuKaDALJu/zzJfUl9ojQb2NYguq8aNdc0ZSmUvLnwSWLvO+SuGrmpSVmAJl25X9/eRqbup
tY+EgWfRVnEwkWXZkuk15DTtgUU/TF1UQSPShMOF1og0lCnCmSBy/ag2w14atAMSPjdTQAQQIVKG
g4igWlq16nElGuVNar0l9ffLdrd9a5z3nkMG0+wtQ2IPaonqjiV9j+tXmnRuu3y5hkKajUz6bWYc
PphLNgQJK1yV5b06hbjSD6FwhqDoGHE4YAadLA8G7og2Ug56qu0wQcEFoWBnWy2Cy7L5kgci1hrR
xcQXsyeFjEQHC/2yTAP4d07xayLbBrgSWbxXLl364/KuCfCcL2PvDEyuyUeCmzDzg/hTzW5zUbJc
YHiEe8/gdk+MUoJOffkQFk9DvL+sgnDRODgYqBSk+ojrYvDNR/kX1ze61N4mpz1kXnBXCyqGBIbO
z7BXkryfQmQ5PLMLPUVLd/lMjx3t7olueVF1xWyAtbETDiKqTpoNShmmtrcRPdJk34nqlkVGwEGD
odGBLC36hfo29Mrg6zDpLp0E+CAyAw4fhrQHnRFjeKHKWyfd1M3LZTMQKcGBQptZ5hywcH+mucgV
OmnoJotoRNImKKgo4mQRasww5aKGciqhxDLHGzYi6VFFP4M9K89gUr0fFenr0Bdun9dXDJhCS9BZ
Jnd+yklp6sAAsLZGf6Bh/9BY0stA5ufL67cdOlzJ4Y5REA6VFTBDy7TUTqXMCcFln0oYBlDtvrUO
iT2Lfs7TLpLkxJ6K2Dd79U1Dr1Kk220aCk715naufg0zp5XHjI5dA2VCuBmzqj7pdYg9He6NQFTv
JBLD/r4SM2SqMWkzc5xR4KKaf6G3qwkrV7C0bOn+cGhXynAHjOqVpGP6DpLyn6NXPmWMymFnPvdu
fwBvqy9qFd6O2a/kcWfNUjP0lcxA9Sz+VmbH0DhpKZgqvqLJDHQsJz3+FoUvDfmaiJBEdD64Q6gP
pST3DRTVMHPLzozpITXBaaMrx0DFRFG0Fkl9fLi8upvAslKWu6jjRB6rCg9wVHVITjODlnbMdpdF
bF8xZxm/IrkrM1HiNpha5gw0LpvWmHoBWL461I6zWcxoYBAY/+YVsxLHwUxkyZqCyZ448qFfD4/J
sGvMF5l+Lq3sCDQTieLQZZglaQlL7FhW2rOjqTab6Im5D90xs9ksSvWr9mskVVbbojHngrP3a9FX
i9pMUZXVCts47U1JTyqGnUfX9LOswPNX/epKhpnkJEOpFEKbjdNrpV/2L0OrCzyCTS9+tV0ciFhV
DPdzgiJG/sMi9+gktvPYUwKBVQgM/VdJxEqXgZQjDTE7BZB4KDFuoRAcJNF+cKhBSPD/nkYlHSX6
mCgnuROENkXI9Itae6VDGUjagLlgeNojmPSpO4zfNd613a5DRUOz00Q8eaKt4cChtaZulnp4Bfko
2XX1s5oaP5vcTNRDKdgbfiyGEuhDMmbwbnol8K1Ec6NGVA0qEsGBQjdKzVSCr9qjy0OOuHM5/XUZ
C379yAvXFD/+IjNGs5pQN+GBzvIpv2m99AkFz36zL34at8O+8Zo3NnQ39ok7fhGhwXY27HyKfpXF
rEyDht2itDqu4igrdhpBwTrOkUWyLyNmlCVJeofS18lwY1GzmFBttvArwaGRmIFkFkjDeeGduVNc
DKNGQVHp6A/5Kcps1c88kLm/l37kZY4o+SKwUL5rx4DDiKYTIBRRnwh9N5JXOXrP45fLeysyHs4D
KSUTdQgypCyxeSuRFjVzgyDAIFKEgw8t7fS4Q8+yR7raqU3LH8DCC1dyue5JtLIUzssoDTCR9xVO
gtIattw5P6qrWmhW9wZfKtrGxVK1bNRYbzlGfGfoDhHVeW1nLdF+b+k6HhQaPwGmiIoRQQwYPLYj
SYktaSfaPZnV97l8z5SvCzL2cJpm6HjZFn6d4z/P+W/BfJVFibgW6hlxzgc/eegzO7nVG3u61faS
80kew0fTnY7TT8VBocCpfFFdeS8qF9j2Os6/gMOyWJInZGhgjjLm5cbSmzRktmmGdlHdLWgju6wv
M4dL6nIuDo1lWkbocPcyA9MUTQRef5SYG1nIDjqS7UH1L4vbPmpn3bh31CS1RpW3sM7Akm6QaXfK
UJjA2D5rZxkcZOVJAY4F1vo5HqtD5MSe6sWedFfc4IFkHVVQpat3hTBPzC7LSwvJ+TmTscQKXB0W
nWoO7S7dNZ60U/eiJPv2AoKoUtYwHYnyk4oCSVX7ImXnYgAz5n0noofbXrzz9zn4mKjSy/MM41NC
zUmrwFWawqG69iWWFIHLtu1SnUVx7kejJ1I+m4hUSvWpaZ6X7skw368xt98i+HxCIFVLnQ1YLQup
pTJyBmGtrWA/+IRCOxGapSwwkCx3pnmaRYU2gkXiswZd1BsDYW3zUuoo9L1v3Sz6vLxIIhHcmbSC
oegHVn7Vtf1eWSZ3GKrvY6gKtvtf3onnzeDOpURJr6sUclBx2jvRD92jH2y0nQbKLidObIy18y5r
JtocpvnKeZloUNRBhDOpjOZ+mdHLPIpGCvzLRXXWih2olQw97btM+V/9u+LrTs1eiIfOi/bqjbCK
VqQP70UgiNqnI1bQODFXjOyRD/aIl2SY88mGQIz2IGIG3JrnAyIoDT0hGtFQTs6t4djScAmZftGh
fFPQxqjgJqRefKhuarc8KF7qW26PZg0R0m0i0Uowt7CzBfKYidXxyk33OtWSD6/jBsXfx7gWhRS2
C+ZXsriFHcteRVwXSqY/wYh5KPzhpkx20yNjlK+fY1e/k3fR61UX/Uoqh7Wow9AjNcTTOF32SnEI
tZda9WkCUgnMprh8Etin/ridVqI4rFVU8Ng0DWBKlXc50px9a0vyt0k6DBhTuDxdFrZppmdhfEAo
I0baVCNQd6LHQbqVgh+Xv7951a6+zzlIaSHRCjkGxEaSV9M4gq6ktm6z9CuoZgblFPeCulvB2v16
tq9OeCo3VYbVAz6CbM1UC3deWj83nDS/baw7qxL0rom04+B4lCMVhQSwxewQ7tNjt08Puo8BL4K4
zCbqrxaRbeJKKzlokd2KTUaZGNuGfic1T2MqqD0UyeCwIy7HYZ7Z5TgZn7jtbcQgJYDVZWvYFoIx
kSB9oprOV/UOy9iEiRTApSS+1P8wrJ2uXbUlZxHcWvVToWMCNXA3jOh+UkC8n6CMqVPvyqR3ly53
tHh6QBL5qi06i+WWr+2zuEtbdn1V993yVFuvUvDXf1s8DmR13RpMK8EODYu02FUczba24OSmU0lE
979ooziQnYpBox3Bse2PC27K3KPgbY7c/t16TPaxax2qnTDYzw7Ln7h3XkIOYsOyr9HXyPTDzRU5
9S7dZz4JEYK020N3whg8SwBOm683NrX0/82RR1pwhaVdhSWUVMMu4dksC67nYLFzBe9xMZuTQEO+
vFfXlVGlJjSkz8WhfmL1g+Gu9xUnfQBT3l4UidpGp9/q8UW+5TCopCSIGUrdLiwOtD51wWFO7qhu
grPqkBJBp5LAaPiC3yLr50lJ2R05Eq9QPns1PLVKd01b3nnT+PFtMokwPikFxDfle53eZcN3Kgku
xe1b5LxwHIZ049wOZICIQU/dNMLolar9UWjRqVYKX04tByV3gqCTaO3Y31cQX8V4QMYKc+wNT58w
bAADWAJRBpb97gsnzOQQREoksJLqONVBfMB9X8XXGICugXCLNf2h0/WfSkShTqhlgVPeAH9rDb6y
TAp3gTy4VwDhWQzvs0yKOeXqrzGB6XHITsuyJ9PusohNh3YlgnNbMrVI86HEe9fK6WMaLXdyNTtm
pfpzMF9z8a5EcVGdRTEDuRwxqmoyTl3ySCY3RN3jZXU2gW4lg/NTQkyftoiBe9dqFBtZkSy8TdlL
hL6CfVsga/vtSDQQZqK0iWh8Oqw1mmQm2q8BZ6qjO/SDDa1PnRTvjym1I09YectW6A+zXgnkjyut
MWpzwWZ17uixwdox+EYxyVv28SD5YjxdXstN0yBUV0yFysAhzjQslDHk5sBCIdJJLZ/m/rAUX6z+
5bKUbUKalRim9AoQlizKzViBz9d6ZuQEOzYhNX5VK3twmF5GZ1evojf4ppmsZHJmkszo1u11qKan
R9pKTjxqbjEe4EjRgAgOMduUPzftvIzcptWKVU8Lm1sko2+telFEJEWbgLrShQNUq2HswYx1NGUY
lI6PMuYiDvpVSfuVGA5SR9mIrAgT6z2SPSamS3oBpIqWiW3ZygyGDgn7yIAaseVp4204/LxsZ5tX
HaYeEl0Bn5PMM9xaoY6RMxEO6zhrvjG3Piir/bRDKjOe7mk9nHKaCURuqoTaVnRLK6as/6rfWamE
qVk0BHrgpVFadrjA26tMQXp2c/NXIjhXkpJQSlMDF1GVPBkYGdW8ZaLRCJsiKIipVdkgVOEHfS1q
kOV9CE6bVD2arHX5fhLlYrcxYCWDOyMdnYM+qzG6bPKDHXg3bqQ78zbxc6dDEEn3u1MQ+ZfNYVsr
ELWassY4lTlwa+SSZqCng3OV+UX6Yqa3iUgrkQgO2FKKCqUoUFlP9l3X3lD5PhdFAUQiOByrh2kZ
Z0bwTlWnnI+RcrTiawINjNH2/xeK25rBWPKJFNBCnns7aXdDEztB8FOJv2DWnDslH5f3Zbv5aCWP
qbw6NDJtTS0KYG7GafR+hS79FhwKkY9Q81F5K/3KEV10m+d0JZKDtqVFHyzegSg5aCu/bMm+KEX5
n+2NwhLqGL4KFm/O3EorpSgRgl8iE8wZpPKtFGNm8axe41zTsxjO5EijdWMQgd9xlPdz3WOm6Q1i
s/blLdq8PFdCOKMzIkKqWYZFlFRGkZFiwh3eZ9OUFE6pWaNvRUUS2YNca9c8iFaCOVPsAhIPMhxi
L7H2VnSfa25GBNYu2ifO+qRANRdGkulp8kNETnT6pg4issd/QbvzLnH2lpKmw10HYxh86T6+ydzk
3vjxmd/SY/uQeP2+EsXLRVpxd6s8jE0QhGD9J+ULWhNt0nw0oykwi81H+Gp3uKsokZRFLdl0NTV4
VsFh2aZ7rex3Y7dLs3ctOVJdRPW3fW7P68i9woI6npPGwGYt3ZHWz1b6n4zhD06VvCvHfl5wf9fL
QTW9KHjIpWuiab8X7Q9alXbIDLVjva99/SmF6L5fdmZ+uHxeLy+TxXPf1VoSSEqFy9VSbvXyqdAf
L39/u0RspQQHCDTvq7Bib0hGOKG5xMctsS9u0ITIYsSx4lyWd9maLZmDgSg0B7wYcHzM5UTmz0o+
JKKd3869rFTicKAgw1BLLfyqv+moE8uvPpKP2kW+zmmc+UPDeK0H0YTC7cqmlVwOGnopApWQhKUc
HTQrW/bJcNBzrXr1jtxJHgU/DeouDB8UoXvVjTxRII19/o+3yko8BxRRqaaqxKB91Eo7rHaaIdmq
9hf4HwV7KLJJDixCcKBYuQywqFrNtULLjv7z0eLQAYPHo2VJsJSVhWaj95nsSS84WYLl4uMzqabX
GMEE94s0zXHMWo/W2m2kYuCIrO8vG71IFOdAREWWTyprWNZiV+tuwt60l/mxkGrBxggOF59XqiZD
z4vQQKJnOCamr1q7KRG8WbZdPFPRDcsyqaoSzspazUD+YMbh0nf5E7kfXOrXO8npjgHI6Bz1lg2u
s14ur9+mwa1kcgZndFkRqHDzvDj50k4HORFFnkQCOHOzJFAlZBnuWNB12CnxLFXkd22awFkFQ/6n
ZxxVkVkEg46kt/TSGjfB+HUZv5NQ1OEoUISnqdSbLsrRAIZ4Qn6jNpVDktr7T3thcF4q+McL3WT3
amKAWSe2F9oIfJFNFxVTbGSCwaiy8UeJZtoZpVEyC9NeiuI+SN+s4Uc8P0tRKTgv25tylsT+vnqu
VMYyNWGDssOkn9lArwxJHK3/SIqny2vGzOcPZF5pxJ2ZSI5VU01x/kli3WlRjyxv5qdN7iuSfJdl
4ReLpLGdd/rustx/OaxnBbmDE6pSPDcdvAf5mPwwnMw3Xe0kw8TZcNMO/CaqjQkhkiSQu22FZ7Hc
cQopqmIUC/oWy11YfWub58t6CfaNZ/y06ELnvIBadWzYs3qS9JtCKexKxO8kksPhdmYaoRRKA3wj
VbWr7rkJ/Wgu7EXE+iWSw52psrWWvM8wq7ehr3GYOZZ6Eww3RvJyzbKZmGJpaQil80wTaCRDPKDG
0Z2L6mDo1aOVh/eyPk+Yk1AKTH7zKjLPspiJrI5W39UUzIq4wIPxpEzZPsXgIasVsQeIpLC/r6To
cleV6YAnc6WjdHcwUYLS42UuShZs2/NZGQ4nmspqzSZFjEGvH7R5X19V1WAplCKOYFKNR+1Wmwu9
l+GKWPVLpt/3UmZHItKUba94JYQzsrzo6pay13F0qA7BKxJFR7BdOukuPFjfa3DW+7kf3qsCO9jO
s6zEav/cojLuepKA5AFdDopP/fJUybb6EN9qRzafTNJs8uOylW+BrYa0nokib9D/88SGc7zoYTiw
p2x4SobI7sBuAl+lfY50X5tcjAYR3CJb1rEWyFlHRgbkIwjQKKxmG+/MJL8idLIWwF0fZi1XeQL2
XS8l1JPL6VAu8lHKU//ywm0dJoxFpLKCKmAMwuJ2qmj7rpETLJyhpqdmqmu7LFFubMWyfVnQZu/J
WhIHDmbWLaUFOlzPQneSPxE8i5SRLI7SD8jGpvGnVbWDO8b5x6LS1JnU+ppCmPUv4ICDMGregPlJ
S9a7ZojcX0x2snoNQ8daDGcacSvrk4UZWF4+GIcsxKSWme5CdGlcXlBmALx/sRbDGYhVjRomvbNE
goJqDRLv47HeVZb8TPR611a5e1kc+9WXxHFeRa2qEU0KXFdTuNNT6oxabUsDspmmaBak0FI4T0Kv
mgCdIQSW0h2X4TkCD+bk6uBEzfIfpH7T6O0Ufl7WbjMislpNvv4lVYs+bEcWovg2e4az3KjvoMXB
EKvUzXaiZOYmeJwPHZ+nNdWsGMsJW0eCkwaaqfqKvD0Os6JRQ6egbuZcGJLRxTRkdg83GTbJjksM
yRW1dW8rYYGJDXkmS+crKkrNbMKRkQ1oWrJXg8jV8l4ATpv98pi7/bcM/rk+ZUXY92zyaPymo2Es
9Yab9HG6gUO7076lt72redWuXEAJIDhc27B4FsytYJ8oOZgHoJxkdjZBlVkjO0kmMLpNIZomy5hs
qsMP4I8UErRjMyB2I0lHvXzt4lNxTe2ORmTFtHRDA5sLB+9dO0RtbbKZX+HTgLKa6Zsuymht2sFK
BPv7yh3L5AykDBX8GN2sd5YUnKZeRA6/uVArERxwL81IlTnH0yKPXlL1Gb3AoMAXPF828W0lg0Nt
uGO1qatQY7DuJ9XLpUPS+v95sTjQzubB0LUaTmXadC9WX++NbHkTQNnmxbDShDOrVqZRisnUqGu+
VZ3l0HrIynnljngYFGQTj+46p/oWu6ImS9EmcaiN0cuNmk5QrVJ/Vu07sndOqV9TpbuyZ/4R2GWR
ofUldCN013TOGKV2Ev11eQE3fUmcFlQ1EzRI8fMZJWOKYzkE6MzyixV9n+vXfDzS7JQW7zoKMGft
cFne5n6d5fFEirOBkVVpiCiR0jnI9GSjHcmZQ4jbVL13WdTmHsHJM5hyGNHBmZ+sBgY8BRmJwMVb
lMyuDLdUXi/L2MSDlQzO/IgeglmVFZ73yj3rskyuSMBoKOPTFdWUTbxq/4k3dT7KZqcADHT5McOw
pkD/QMv7Nfi/EsKBWm+SRY/0Bomk4qMNPw3pRiWLQMa2z7ESwnZrhZzJNKF3t8JK1RhCQH2UNXR2
4PeudUzvyYOIH3Fz71fSOICbFYyYmRLsfZzvJ+s9CR8HuHCX914kg7MvrY5Uw4oRUm1arzRvo/gg
7CzcPC0rNTjzGpuxCpsUzwij8ecm3ZP6NKWGM+r/R9p1Lcmt69ovUpUkKvFVoePksWdsv6gcjiUq
5/T1d9H7HreG1m7WGT93VUMgwEWQABaWoHfS4Lo+MmECppHUiZOe9xaa42s3PJjDizkWbjidF1WV
iNpEnd96gfjorTOUmVlEqQlnUE/RgRyso7lPDo28lH3znHMM9HhhJBRiK8FEVUI1nBAZgg68ae00
v05dMHMax8lz8BoASPUjL/ULT/acL5Mr2K0GZSHK11s8qzUnxm7K/lQXL3hXu26w7YhxpZ5gMUzm
0YgzQgzV3DFYfIylvY39DslN87Y8mmACijyerZARCm96ym+5iOnemm8uTMbKcER1Uqd9YzbZD5V9
REjx1Krkgdiy7p5NcdRwUN6lE8dQBRAc5qEclXpG0scZgqGPXxv0zudlcp71BBS8isQ5t6FqJU/E
Qza2BNXT/zRAtF77se4wBWb0eeP6pLiyd6utzYCGfc0yVcyRwvyZt6vZTUVIM5vHlODoS080GHfG
LjnJ+jq2jqq1GAESh2YkRcFw0RyK+zZ5sbPjdW+U/b+w19pxSlPCOXCX6pAYyMtJLhCbN2VDxV1O
UzWq4RXx7Tr1sPo8c8bi2eM5ueQepOJ7IPzuPRMS14IE+2eaWY9dwgt5WP65WorD5LTHYaoeJ/Bn
gzPlNarzD9cXb9PncMijkJm3xeK8f6tcQVmKeAXgy2f0AKi88KE6t76+Mw6RX367Lm0LntbC9LfC
dLUEM4qGlVyMwIxq3zbPTbaftfdkn9ZyBIux2qqGkA9hXgrcyTM/ap09s3TMTJdN8uV7RHywWUsS
TKblk1WFFEg4L6o/4hWg1MMH0kf76wsnEyNs1ZjRSc0rnMc52dH2QQ9da5S4+eY2WjmCsE2LeMms
qENGJgn3A0iyIxltvkyAsE9DI87abEAFo1p8i/Vb+fCE7UUyDVunlsWfXt5614SEXKtyV06OvNYG
nKO36JPTP1iu5vHjtu/cOnfH9+n1W6z4fNKQXrcq3vsMRmTfKekNM2V0qhLNfvW1r2LYPMSswkpF
VFmEp0I599WjMjy+x8MuWghbM0rCCHQC8LC+131lnDGtZvncpLKxlVtHqqFdxIg7k0Tj1FtYLDsd
vMW+7fqfzfRldL6ZTOLPmwNv16KErZk2w5BnE0DgH6o7Plgt2ic750gOzkO0H3ecDqkJVMz/KfZT
4RWywgSZ1YRNq8WY0cQaOLwWhq6SaQifv7FFAqmbMxoxiBnVSQ6SgihEf+v1prHUqNEFphp7wtzy
K3rEvegxuuWjR7Wn9EbfdU/5Tkkwv3j0LEnNyqaKfMSVDtofFR2ob4UzhE5VzUddNbR1QXMc5Hbi
zrVsIPz2KXWRI9IJp22tRj2nl05f/imLcT5k0A+v/mhGlVV7SZQSqYRrrZpKa8K1lOfY9U/T/IWk
EueUiRB2G9GmWRlD7Lasj/0wLg7OUB1msny4vqk3U4Ro++KuoVIHDUtv7dNZStF2C+zTm+60M3fT
Mwtyz/pBKq954aMfu8SXiNyE+ZVI4QoSDYaNdpKJBxT1AUTGJ3IOfYOAYjI9cpLJaCfr4t1ezIuS
ghMqhCjWXOLkCqPdGL8U1HPG95QKG+iI0DGoCJtM7Jz8RcnQcuLTFuWbUXQMjdZdOklGYXvpLkIE
a+loyVNTTtOeWcjTvSaLBOM3w6+VEoJp1C5hAzNrLFR1p2aZq9bwCv2WhZHMCbj//hEWrSQJJnE0
UAg2BiS1QfaBj4xNdvPoVgHIHneK8i4CzpV1xMc9pGKmUmkBD2X0WKWpR0uvZZp73bMl1hF7FWLW
F72do3lbNS3MkkQ93mB610VslsCvFRFwoakrm7YNNg97mXzFbfcOmt699nu/G/0GjIXF7fCeHPta
pHAi20NtIMkOtfQ4cpPmLpWRV2yWR6C3jFqqbdqmKXZK0bRBE8Qv6hQoxVtXljMyTB7vz0yP86+X
kMiXhmWbqPArH2OjBZWKnUwTGnfijpurB90y/dGOD/ogQfFteF3JEMxFHLNTzAQbtj/1wa+Y09Mi
uDlvzmr2kb98vu4f+qYPmjgIHQsFLeg7e4vnajRaSdZiXyVHhmkv4VE78Gv75ILyLggxLsy8M1zH
xShIV3lotYC4ye14lrVubpZj48ng92cIQNIYmhbOMa7c/NJY+OQ1vzPAYejF98OBl4JrXnLXuLqb
xy5Itsbze7Iga/kCvGCYvFlHMZZBrTs3n1W3qxtfHVrJjt/Ey4uaYmWpxkZjjghOzxAlcGwOT90Z
E+DcOVl21+266asrQcIlvB6yfuwJ/GjWH/vyaUFH4SBp2tjwHN7iiQyliSd9lH++9RyrV1hZTyQP
cnPeU0qDtqCS5ZKJEHZDkumzg3ZplD45fZCyyK+SRgKQWyIw+1pVDejw52sF0afaYqhQDJAyQuPo
nHy9bojN/9dVEGBoIMa3f2341UXLTk0jMwj+P2xR41176JuXaLBVOIrp8JjbDi1s1L0IeIvK3IxM
JZwK02t8drBVd/oWfTSO2Vk7ES8L6OguhvTldMPD3kjliq8UG0liJREo1kAPf0SJYq/s+lDixFtr
t1aMf8JKRKpjBkza4PptVCjzZmHQLjLmYJkWfMOuRNSFXVZpDi3MPPFam7p1+LUMe4mJNqU4IE0F
J4IBKwnoUlYFSViZ87lDp648zMZTUX287mcb12DTuYgQ3wxKxYqtVGX8ZfmpGF/mGTGS7mNcohtH
un9d1qZdVrKEnT+UWdPbDnIRo/KQqJ9rGevL1in4Rhlh31dlUuihxk8D081uqiPxk519V+Wucmvs
rDPY5t5hIOx+9Kzb1LZ18VaT9+2iIwuG26BVPlaLfTO0DC23eXB94Tbg31yLEU650TLQK4qOiEBP
xl1sFF7ldPdhP7qZQiQ22gr83sgSfC5mCqupCpWQef1kz325p7PBm5wG58aK2XBjOCPbaaRsX0I0
bHhahdK3ocunHQqCmNcqYY1xPpmUMZHbTgjk19/1KxJY7TjSUtp1BN81p7FX6ZirmOBBIXU+dmUc
qL3+ZUFdHIb93FkRQVrdGXaGmUivExwTr32F4MKKPVNWFuCt6XzVG244nwgNmkOG2rFhP36TPQBI
DC/Sh9tpR8aGAgCc2ClRmNQe08bWXFP/ElfvSBhjgamNqlBENFQMjouqXupiAhI0zn5pz46zH2Tk
jNxP/1y9iwgOEGsbWtXMpggAgOmE7qz2/lQ/Ex38hR/14dNEp3eEAWuNOLyuxFVFyHDPTFENTY3d
MKAmJpYVc2weomsZwkGQdLGWYFoBECBDlTNxR9A++8RfDknnZo2r38d3KLqWTs3ddozLSgrhN2uH
gWgZEKHIjP7GKVPTM6cx99SYDJFr1klxuA5BUkUFDGqW1rFiNUTAMzsfrDx0IwRW7lhph6ROPQfH
ByoOji2iIlel7aks8xfWULcHqUo6xX5GMevr+idtnY7rpReQKtTATWkWSh44/ddW+Q9G50irDzZP
lJUMMfDOVJZ1lHvs6E2+cypAYZ971dlwKfJu9LNsv0vlCfhiL3j30Qq4bHGj7eonznS3DH4H7ls0
8mSY3FnKmo8lqyj2eiFbVC5xEaGOa9G8KjKC2CjPodk//ZWxLCHYZLScjFaDsbLkZrLQJJV6KnlP
UL62loAvbC6WIeObEaSOy/jdQGfA32khIIoxTTHBxKo8mMyvTnM/GKUbt6EkqOBf+QdKahhHo9sa
Rc2G4AN0VpZuWuBzqf6osoeBSVoNZP/PT9oVLKZJpZVoEuJRkuEuceqX0hkhfOtdU0Gwdqgt2khr
ZDz09luvfW2Mp6wEpRi60/R7cGu7DYZtXLfMJiCuFk0wfVl3TYLpy7hWTB8M5agW96lxUMNSImaL
2NikKzmCB0TJXNMxgpzK74P8rn7RPc1lj91rE7n6d+PT7Dde5WV7+mN6x715LVk4aYZoZO3MYDat
DBGT1R/shkhAXuYZwqkSDXhaRDiHAgnjpqW3bfZ43Ujb8LZaPeEQKdIxt6bQ4ZkwBBl+7BG6sx5w
Sduzz7kPni9b1ta1CW8ricIhoQwjKKQcrFqdt5Gr6CrzRn15MaJh/3e6ibWqRGtw1nFKQ30/YngA
bh6Jl3wbdxgwD0bNafTqv7MWEXAin6sCZRp4e9Kmc6LcxLKOxe0j/7J2RAAKK6pyc+oUPGY37kDd
0jrPGAXJS4vt2VOVHTFxDHbefJA968n8RJxgHVo6BlnFlL8upk/E56mi7LX/1PsW+Crij7KtJdVU
QI+hdXL0gcJLOlRT7aojn9FTnJdH57n7qe90UAVmnuz9ZXuzWeBtQnmuaol1x4OdJrkdI5GzIHTK
fxaY0S3xSG6fP1H4twQxGZEPxByMCVqZaH2elepLZ9t7RrQnuqT3ytK6fRb+NAdlrzTDPmr725Qx
2aP+Ni5fvkFwUoSNat3zuWujWSGx/dD3n51I9fJM9ubHoeOasoKzLk5IFOogclqsJweja3t9b/aR
S41znX600/893Yxj4KKWcMCVtMyYk8zY7Nldzl46xGi97Kz5ddBfU0nwypHq8dLzRyb7HoNVPDAh
Rq7qLRiktLiKN3hgCj6S23mHa4arfzNy9z19MW/UFE47xnpmWA0Smhkq5hDII6/PyuN1N5XsAyqc
a5ZTLklbw0vH0vC6KHtgOZXUkP/LqX0xl3Cw1WY9NQZPwRQ3+d30SXnmE+pjvzrQO/t2wl3UB20Z
UsLzoZeA9Ob5g/JeYliWxekO3gZbjrpMumUhmKvo134+WeRHJFvATc+/iBDvKKGpGL3p4C6YVuyA
lnlXs8Yj6xYvtorvY60cSjvaXbeZRCvxDZ9EJFk6G2ddnp0s68Yu9qHsXrLpFiutxP2MKrCOWIjl
27Byu/ynav7vOW4TRdH/tYx4I0lYu5jhCL+jfXJbM+egD7Ekkpctk7CBlXkxQrzj4wFiegX5p0uj
W4U8XzeFbJ2ELRoveRWPFUxRoL+7tsP9LO1wlYkQdqjS2wZI5REWRpMW1Er/kJiOBAS2T/yVNYQd
WlBDcWoT8D2itPVXnt5XPMcfPHSD+sXelMiTWYbvqdUdCNNvM5aHXFz7ZIU/Mv00E4l/bZUKvXEw
YetTs11KkEPjRPqufeI52XSfnc3Y04IcM2sUyZbkC/THYXFZQHECGeaa5eEcwtdUVT3m433TPSzg
BydxA2bT/53FcK2ZLRzqQ69Mo97zuiRGHp189o0uvsnVd/QBvhEjQMBkNXOfL3BtO/+sRGfWUzep
JKpsh36rdRNO8mxOSWxOsFLzafDnwD4kPg0QUL9iBPMNDr7b+IusDl3ifLYAC8lYgRQvBvI084Md
BzS6t2X5qa1ShzdrJ8BCWSVF72hwh+nTGFQ/eG9E4U8H6lU/++85n5HsR4on63Tezh6sVlOAikqZ
acsYxA675lieokfUeN2w4z+cbOwZE7C/XYc/2VqKuJHrc086nOwEg6Jckoaoq3Ui4k6jI2vZkcCg
2L9rxBgupPBJFFF+Ug3lQJx3vcysVk9AjGjWTb1TcJKjAZ6gbGhMZVHyVgsB/AIDT1TLQHZZJF4q
SmbYJe8kMZfXsKPPU956TVz7c45uXgOEUiz+rGGyL8IZ/7qltmZevREt+MY0hwYrRmBuA3J0DvEh
Us2owwK8y67G215x0VLwCqdbwoXFCB6yyCfJI2MYBfp6XR3+tX/i7UWEcIJYudWwnEGbunzIrL0T
MleP94b29bqYfzkYL3IEn9DHudBMB/hk3FY36I4JEt9+wiTwGp0R5S5KPdkb9PZB8lug+I5hFFmR
YmoNkMPM/Xz6MNGzUxKkF3x0SbrXtZPYSXzCiO0pT2aLJxv1R6f+okbnQpEE4P9yDF/0EU6Rshvy
vAv5KXKv4xalvSqe4fNKfOcwH2RlyBKvEB8utJk1k53DWk5yaId7tR6BSefJfvm7dRNOkMrQqrzh
W4nmrZ8v+6VmfsEkK7eNd5eFE44QR2vGsla5Li06SixlF4fLu8Iw3Issi7cni829fdUCqPisIl27
TdEHqd6q6eN7luoiQliqNmltM1G4+RdUMDZPTnkciYw/gm/CP8HgIkRYqj7JkkUpEBDVkfG9VNTa
Bfc2dYsoyj2MHas9fRq6XUqn6LktSrK7ruK2oS7SuVOugll0ReulqcBQuXXX94dledcjKlp5/2sm
AU4nVCPF1IF6cet4Slq7aTV4tvTBYxsNLmIESM3acGxiBjEmsqil8py1d1FivAtyLkIEPLUwtzY0
FEQobW6AglsPFvVzP/64bpHrmjhieyinY2lB6QwhI44eM943AzsssRlcF/Mvh8N/lXFUIRBXYye2
tEHBE/DzPxMIo8DyzdvJm/0OQ8VlR8O/BMsXeQKWgum5yglDebP5THaxtxxI5LJT6iU/tb26M704
qFU3tyUmu+7fEPLWvxMyGN3Ia00r+hENdG6JIv7rCymTwH9f7aBZVSw9UlAKpyp3pfnNJu/olEfs
c1k4ASAKO3YqkycH+mhn9z87duptCdBtHz0XEQIKIN7TplqHbRrHQgw84epn+kuu7UF5L/M7bud/
xztHFQAhNfLcoQui7uhl9nj/esr5Ru5nP/cVX5YPlW0mARaWqhoWTNnEncJK3BFcllN5zupJ8lYj
cwEBF5beYL1KERin08dBt121kD2FSySIpXY27ZWu43MNafV5GD4O0nwN3+1/WAUjnhHVO46hia9y
Cq2zcOLl7SZ64Ts+xPpE7vJj+zAfStmL6qYyK1kCEowMHek6f0ABmcX36FDsQp88GQ/ODR9iiwFy
o6tIbuoyiQIKVMYSWoyPyMvYV7uNXXuQPbjLJPDfVyhQjGiqiPh7A1taD7MZ6+zTO2BmtWgCCjgg
FcnBR40GTXo7QAUtf7ouYHOrEAJuKRM9bqYuODGGWBiLw9kewvqbqfrJkIPr1r8uYxNnLjLE+0GZ
6XGN/iBEG13mpvGPecB4zue5fs/9aiVGONriQUUxRw8HGyL0Cw5PNjrF2rZyk0gS5krWTMxyIhs9
TQvBawzY6gvjPneOrJJUXGzfQVbKCL5b5CGSRTbuo8mxf+Ep1GhfBctpCjocmfaP6wbaduPfTkAE
N47xjFB1v6pFqeFikqXf5TJe9e3AY6WQ4Mkhyrz0jFeJzqfxRf/IE7SDlx/tDKko5ke+LFkqM5Jw
uGlJmlhxAm+Yohu7zP3UOuaT7L1RqpVwrEUka3K7hRRyP/k6htoku+bc79pjFiB56cmqh2U7STjY
5t40i5pQRB3D3LqhEg47LVapx3oU+y+k/HrdL2RrKICDjWRENVR8R9mHNDol6lFKCr3VAwwSrd++
Zwi8KEMfhbYzAxyMffpT+47RngHmp3qh3ydud4bPe6gP1F313O3l6ylxfJFBQq/J0CUxDlgWVp7j
NKdsSCVD0CQmM4RjD0NM9WrocNWqjA7kGAnq/0Hkm+rt85QaEtTg5v/zOL+spQAapDMwoqfCWoLJ
6Uuv2/u00s5RmXxoQVWh0ua1q6UZqy1CnTcGFMCj6pe4xpBsbLR7bG20khXP7D8Fmo72+VH3owcS
GGh0zm6N9yTUV44jAEqtkZCYKZSN2p1i7FvnGOoSoJfZTsCQ1K5BZDpDNVofQZmvlEOgmZo725+v
7zMZjBgCjFhxP46EV2ploDF5QfMkdoDjOwMgcgiqJznL0/bORv8BCrfRfUyFnT1U3f8HfmGZeQWI
3kztcRmD62pdF/LHsB1zWsAya8JCdfRBn+6m/obJuOT4wvzh8Qa6CVVTpbguCU4w1rVmtCoWrqP7
oUN5Q4PWzPAeDQdubumSgH9Tn5UwwR1mNDno/YxgrKluM8weTcLnKPzwjjVbyRA8oegS0ugV7mST
+jAloxu1H+z6y3UZm6i3kiGcIk6U6qWRAtZ1g90X5XLOS1lTiMwugn+B88VaTBPhy9ixs5P23mj1
XjVlgY7eOpaZL3+lkZjKTNC5a4wqNDJLxzxEkd64dpPJqBwk6yYmMUtGu1HnD/i9xhIvNmeMorZl
FckSJ7OF84JMxG5KioLhcZ73uoqWTb15pIshuY5tQtvFB8RWPj1iYclMJI50pyZ7R0GHDriUdJ9i
CLIL7nLJKSjTSjgkekpixjCrM8iqx5adSnqbyzI4Mo0EKGjGvutt/mxrMIyq03PPoIfFwnvTX8KA
LcCA1qAwtOF9RXF/0sjBoF9jJvHn7fB/ZR4BBno7NCrCm+zYywLmx/pW8ebP/af4oJ8zT5XV/W1b
h9N3GWCIsMQcRBq3ytCEkJYZP632fijAj8++X9+i2+a5yBA8wGraETwXvOZo1l90o9hPrPfTUbsL
p8m/Lmo7ZWlcZAmugDEAbY+hlqg2mKji1u24U4fmqbaLR7PCGwBdssPSlQ9t6zxzGLwufRv6LsIF
94AUI++4onaH9q4k2dXpmKLQ7kvYpkHT2BJxMtsJnjJG/TD3NXSl6o+e3NXqa4i6vusqbcd4qwUV
TgxQUBNaI82H2+h0M39Mdqx2rR8VyuB26o3qKr75wbrrdnjDkV3j/mUnXJZTOEnwIDE7VYTdZrrL
Jz1o94pX2S6n+2v24VP6el3TbYj/LU28jaC4C8QFDh7E+vLcDodGliGTqSPeOHpt0nK9gdPVP6sj
iAfO4J48lZgH5yZB5Mf76+pINp14+Rgm0hR9xi/d2c9pOOWd7SduWj//nRTh2jEtsTIq0YRrYj/t
Mnu+bzLqUcL2Wh6/KwS72EdAkcpZMtoVUKg3VK9Dt1g15vcYYSNBEMmmMvjvq3c91PUBrhSElfak
+XhC9HpVP6SpjIFP6g0CVkTJhGTqaCFMOvEp6ezRqtzoZgj4kMXklnWSfSzzbgEr4mIyGpsCmoYk
QWdw4bd0ltSwyVZOQIrGYEq/8Kcku639EURpEbl5Z6HcBY9E7q6yUJ0p4m5g40kU52OEOcmYXYXi
ZgxyBF+YrP5Kso9EDq9RN8xy5qWlqIFJ0hkI9GhquduZUriTSRIeMUcW1XPE82XqY3VzW96Rw+Sy
W3Roxi+Yh1LvstvEW+6lTak8qvzzHvV7X5lC1AnMy22Fx2f/DMcEHQresaqgPRqHMCgl12qJG4p9
w1qiarazwEfa9LT0/8EQnvfgkW3qMIttqWKO0zaLWGl5C2abHGzjRlM+GTXmKsqipm01LmKENbPQ
pDo4IBAIwAoKMrL0ZSKTJErfLkM3LjIEaLVQ+KctFdKM8Q2a4MgOkYRyl+3yPW7sj8ojH9VW7SP0
jzUfZT7Pd+qfLnERzdVfYaChxGYV67iIoCPEB+HurppNt9XnZzx+u7FSPNLCkRxXshUVYDfBPBxL
y9AxPKIXuld/klg2p3Abni5KCYCbxQSzwLhSmnVIlnORgdnaebzufv8SLV2ECDCbRN1cmTyw5JuJ
P+Ykvq640Yl62YvyiMP4EL0yn/rWx+uC+f9es5iAvZUaL13Nr45Olbr6dExHkDl1p3T6WcuOfNk6
ClGZnRfDEqkQlYPra7xRch/3/L/SRkx+5ouqV2XN24zNwHQqMIyw3UKenazx9SyVxBXbL3CXjSbS
lEaV0jDqQCFOC6UHLMgW3w66IHTRrvZqf85fr2v3L3eU307yKzRYbS9rLB0GxkleEZ08qLiymrFz
smj0iJRf49Zx5OmE7LW5DLJ0kmkr2Wi/VmMlPAe/ndLE0HZu3PhHdGfuNCTkw8Lt/XZwVR+3TJwz
1zWWyRTwpKpp26ec+Gpo0uc8Xx7TLJTsPIlX/ipGWamVzE1egl0FiTkd3MnGQ5Q8TbEt0UPqKgKG
dCNDueuMxeOJbIIqfSXQf/S7GVcS/WAfteP1dduOCC6OIqBJ1cRRUrYQp5VfcJus0sWvHNOryLtq
ifGMaoI+SgODFHkL+Cg+ModFRzFVj0LotERCqZO9Om36wEqE4APFlNqxnQMZK4PxRjt5T+0mBq4k
cBdZucCkqApbODDRZ+djcczgB6f0UO61J22v/eyP4T0Jksf58L5Cp5VgwSvIFEaFxmleOc8LLxuN
gu4c39PFtb9w6gflOCYeRrdcd47t+qqVWME7MACL1DXPgmj3yj2vqoicAHSV0b4LlqDbRxW6y4t3
NkmvxApHjTJVpEfzGEKs8rviHCmt3S4LJLrxWPeP82wlRDxkGkweHPgbZf6T1wy1e4xhnh/GT3wm
pXQEPf+zK8LE+W4goC1yxslsknifDnjff00jEJNYh2HwDecziNckptuMry7aiTPeBoelTcZ47rH9
VkWp25aLWxm7nh70ZHHLWUYDK9l7jhiumpNKwgLBFWYZDPVzXO8k5toEqpVCAn60dctA9wQBmuZ2
PucAtV9jn3nsPwyNp8jIaAHmhnyUUQRtgv5KrIApY622mJMKw+GoHIYEfRyHef52XbdtGaAaxZ3T
BO+dsMvIkDW2Aq7jwFS680jic9YsYCSRRafbK3gRI+yqRo+tPKeAx3lYXDPK3bhC5rR5SYv3nCnm
RZCws8JcJ6zrsGZdlnh5+qC0oV9UnpJ9/at1E5/THEubJzvi2az6MVWebOtsa5IwcbtJ5KKL+KKm
9vVAqx4IiAfCXXTob4cDO6ogUUhOpoRQY/u9ZiVL2EMjGSyicrKd9IUzNiwHO6C3o296/A1U+haw
fZb9tpIhbCitZcvccfwbvfiD9jCfJn+5AcIHzavReRMaHZsnoPs+l3j79pJaGtqMCSrCDDESUHVd
D4sYgtsAwycOmhv75p2914Lutj1c95BNFFyJEnZvokQNMRV4YlYYT81iP0x6Etj1dDMm8ezWKOZG
YlwWwXEz/YH1K6FCkJBbYacaIYKE/tT5/GBJQt/GgvI35RpdRjJ5m9C7kifEBnY9amgoxzbg02ow
j9qJvPYpi11yt3jdC5hGm8e68lVZxL0JJyuxAmp1jk2jekKvhLEUvrk8K+DNNKeDTV6v23C7dXAl
SMCtaGnQujrgleJTjuc4ilksmZ/4D0/U0x55zxFuN0SyFTcReSVSQDA9HWzWdzAh5rwRDCa2fENW
/SGxmhgRKGxoWxuvpEFrnfX0m1J//LtlEyMAUCOqRhXjhpsc6/Po8XxAFFSdq6J9vXOZx8lL9DOZ
9jLHkGw6MRSYGpDdqiM23VK0vrq4xmc9/G6N57B5LHuJoSRO6AggZuf1gD5thDmFjdaJdl4sFD85
5t7JauoqYSupCpKJE/CkMPOxxXCoPCjMY7c82EvmsniPZzT3uvE2ncMxieZoFui4xRdoNTITZhd2
HqjW8gxmgB3V5v11EZuqXESIj86aatksyZHQLo0BZbMMTvE1Vu/tUPaQuX2jXUnigfjq0mRjTJ4y
MEhqA+uUn+Jd+IHdFhilZH0qfeXolMF1zTY370qecIwWS985cYZ7ekOPTty5U3andxK/k8kQ/I7S
yMgU3hlrxoGSdmCSOYTsHSzbYOMBczDoqQnaJQSEbcA+P2SRBY468wbzoV3FrNy5v6MqedcRAiZ4
qmqajUEOXN2ViTD0kyZdD78u5+AftiGQuk5PmCTieCGyh5WH90RZs+X27XIllbvoSmpltOVcW0Ye
WLcD4vl+X+6HQ/YtzcCAPwUITA469VXJFt7cWiuhwqJqDLPRlxlBVpb3J7Dve3osmxi0ubVWIoQD
a7EbPALPDt+951Z5QoLeI9BIyv4qkyOcUrGm10lCIMfOWt8B63dvflfpoZeyzEnWTCRuSliWkcoE
RXrbf1WiymW5JK8n0UScIEGqnqYD0AgFkMNHVQlPsVp6ull/plXy8g50uBiHCuigEoICG2oCwlXL
G1J0e1uVN8+pf12MTCMBIJieG6zVaR4oNkaSYVznkkbuUJ/TqJLA3XZ8tNKIW2+1jWZjHBM6wDrj
KfmQZ+6YuRYqPJHFwQuYW/209+ap3GEzSXbS9n1lJVhAjbJrZyepoWNbeSZ1OaMDyCq8Od2REx+h
846cEVaK8oF8DtiLRK6Aaqrm3slwKjYhkClEP1GZuUb1pQKniNofpEOCNkAeow0x5hfU8ziDxW5g
exznzqpB21/Qj5X+tcsjN6xkpMAcb4TbwhshgvUUplPdLHRAr3mOQSqCCqLZbNzRZK6BiuDrXinT
SLBYSuOWNBacn7WOPyfEzXp6HDUqiS1kYvjmWHlkGZflmOpYuMk+6jTI0JjTDZJHBtm6CTiez8Sq
JhvOYIUPWf3cWEFuaG5Rxm7dT5Jlk8kSAJ0x3KJTpOSDsvtoAv/S5EvK9nEUuQ66pq6baGtXvXEI
AdXLqQnTusB2zkC5yyenV2dweU4e38TFPpU9FG5g+0WcCTKet7aaLLMiUwZxJihKyxuzlPjCBhDi
/y3QBFNiECI2AbZdHTtsxv/P9YuRpG5Fe18F2x5FU/r1ldvW5CJJQHZMFtbnsYOVlnD0SFjulWyW
tEDIRAioXmlqGWrcsbV+XyffHOnMOv4Hf6LBRQcBDSzdKW1wDOEZ9fsYDMf0pH5OEoRD/4y6JZ+J
rJWee9M1gQIiaCErUUmvYtESTMtuwoOh5bsGHIyqzdy5W86LUfhhmDxft9U2Qlz0FBCiGS1iODG8
ogt3FbvXw30n6z2U2UoAiHGa+yrLoJlaD6escXZI+B6uayHzbQEXVKXCM2o+5aAVdvw+PkQtOBbI
B3V5ui7nXzDhslwCJuQGYmWTn0Sj5+x1rwANd+6Zt3xoWLFvdtelbWtFLRuDlDAYT2za7AkbtbbC
wnXhY08oSsS/Dc5RtWXDsrd94LccsXFTGaty7nXu6+TnnPQeGE/RTi1ZOpkQ4fIZNbSM0hZ3jCGP
+WA6BWN+nC+Gkv7vESxg7qKMAD5Uqy0lSaGMZTfHeJyfWUFHrwDr4aSOn68b6F/c4SJMgCFaVaE+
txAWH3lh33QoDpYLBnw0b76ri+2NZgIkxVZUNnoIJ2/HxS1wCyyLD3+pjwBCSmwnoMf65d5j8GtM
Z8BuDb8+8rBV1re9FS+/UUjAHoQ8Y5Py1VMOqYN3sX6f762b6jx4GLp2/8+EsvZVFi1vw9HFZgIc
kVw3wAWPXWWqD1Zy19oSB5T9v4BFQ5YkisO1qrvS05r5MM6ykGvrJefNygkwpEVxs/QaUBuefeRZ
aD46VkFp5LzTguzRPl73CwkQifmdHlRqhjnj/YNhKtUuoov5wczryU9jDCzGtHvVvS6Pf/6fZ+Fv
E4m5nkrBJHuHn4X8IZ3TI/5TB/6OlOJ6FcWy6dSoJ6qjygOnRupaJXoZq/umlqErt/c1ZQSMmEHD
OsQjFi/Pxtv0/0i7suW6dVz7RaqiRkqvGvboMY7tOC+qjJrnWV9/F9PdsUyzN2/7PJzUqXKVsEGC
AAguLDhomTTs1iNLGwyx6mfVcB8OMpY/ibM1OFfRELOpQ9IimchTPyWLb5WuJiucy6yCcxZgR22o
1eIOE1V3RXKoosQrjXsLnOCXrUEmh3MTZVEgd01wu7W0xVdn8B2rgDJpy6EkMt8gWzfON9CoWgB5
xNmN1FM2odx3RsPUZW1kXs/g/IPeJkqbFbhntl+GALXxxG0wDTnD27neYprHvwaBT89S5Io4o309
VJzP0EmUNmuC7erBskd3WRD6mLK7N3YgBEJj/iIrN0vWkq9rg5vHMlqWQU/FPhpva3Wv9bJHYZkM
Lqno1swgaQVHkf3GZK8Sc70asDfrN/QTyBo85x7ce/3+H3pDHkRt0KEJCQjqgkw9rM2eJsdxxjxc
CauJTDXObcTFYiyVgTl/fdcfTeCLrG75apJIVjtiJn3BPZmcq4gYC3VYYZvIPvrGhp+iMV9Bzap3
Ox9je66mzxhLf0j3spRdljuZbAE2tYl17fK8SnqcA4x8YAPZOgUTmG3AR8hBfZGJE6qp6aqqY6gd
alfcyS7bMdfGHk5ED8GDTcrr2rRuCW2eCqfwQe0gyXaFTn8jjjvk4C4c1pS9+dHqGrzzOWA+i3M7
ZF8wFtDVgPO/7FSExrIRx53tfHTWavkzg0n5qgOv2H0j+uM/EaHy5QnNJJgBxigwQtQNbFQ/SJsH
dCTeZTGXF07lQf0TLaNEZVyqtGlPwwAnry5HjGo0XWXMDk2v+EUnnUF+eflUor01RTNuMOBMQYjG
zXR20xQ0kH3XuUqN+bV0vNPnztVVtNFMbZBPq+ekpzQqrjWQ0rnDlFwXhWzKsjCH/LufKk9sNveJ
A1UZiGu9arqjbUrKJyJYskU2ArhTH4M2aylGvKv35egmmXMe4vyu1NqD0eIU1hXImmq67+YYWOxM
0pcuzl43wrmT3ydNoc4MXsMiERqvAhDuI+m3XAbMcKSDRaXyuASiam2iOTFWk13aSZBjVhf9RCGP
3WuinQzzLbMmztUUBYkKMO3gpLSOl63lY1jkQdIn/3uv9Zst5F1MNVjI8eBiHDMo4p+VcZXIqmDC
zAtsC4Zjm4ALW5wmdjOHoxnhMKLv/rFa12u0je+VyLHchJQyqxDb/KswTh+0x42h2WKXlNJNMZE9
96OTkbrl2Xiwf0Ro+Ioe9J+XnY1MP85tDmWd4m4DvF80ru7Yo2e58xugy/DEe1mQOPr81Y0nLtAn
p9TqBdFnTr5Xdnljd+3OaMbHXoljN6rn35fFiS3wVRyXFkUjYOsa64xSrcVV6amJ8C6USjIHmRDO
aRr9HBuagrr/MNkPSdI8WAZIdMHCeFkXiVnwILV56KJ6Zb45j+NgCdPPWq7L+N1kqnDecDUp1dc/
LAkm3umWqzmKvZR+JKF7PUyU/YhNvtO1ihOpbEBYOWA8Upt4Cp4SZFmjiGcdXgHvcqaNcfa2zklB
XW3QTIYmmXfdU3/s9uN3+6d+be7XIDy3e/rSybrGxRv0KpHzrmkZdUVZAIFBlV2X3RHr+AED0MFd
qILg09T4jCChxMkIa6VOVu3TPMR3ViVr0BXu/0YEZ8qamhlJqMP1ZOo9+iNcBy/RdZpLLFkmhcvo
+2gdkqjFqSR54kb2Fyd23Dn5cnm1xMFuowtny5FqLlSfcM1TDuvO3OXgXyzP4WH24gM66b31f8ff
WHiq/7s7vL3F6kQr5moGXT23OZheQ+PURaX/D9XirIxU0dxSii1aTvWxv2O8cuS2uWKYmMwPPw2S
vRKmoRu1uMinFqjsZgO8TsRAWRh1HBq+QeDfpvvOvilaWY1DGCA28rjg102IfCEObrDottuTXR0B
Sq90IDg5K/ZHooNu2fBq8GsmH4was+xKjbWH981JUx+c5UTqh8vbJTR1A34IwxVUvDdyy+comTGV
JnydkYfuOO3A0uGrsgAk9nUbKdyijU4Vl2YFzrXJS27QLoV+WXJXGG6Ox3tU4TV/OcTj4bJm4vO1
EcrlDGDU0ZZsQM4wftE8dluuLE/x8rPyOAYWZkXZ0gG7zC+8u6G/SuSrr2qTYz56Dxjd5A0BK/b2
sVs9Jns83/qkdKGkJLOU6cjXX5d61I2FXZbt2tN3wz671m9w0yt//6vDyUl8GcsbW7VLOnIeuLZI
YmH0GyrM4VWoqP44P+XheTLBUGPcJJgPOtiK5IgL49ZmWTl3bCfq1OcNrAd8NW6a9D6izP6ysQhP
9UYE54snspKsYs2fC3iKMBDen4oXtej9brhPI8mRE9dTNsI4Tzy2pFNrgjcB5vjpbsVIF1wMjpHH
GEekTQuSE25w/hgttJFa5IjKxj6+U1y8doDwO7D9+vekua2bBzHI2l0Zoll8b90oyTmWCq2fU2si
6WQPbuzAl4cGKoIBVlJalG0d51uSKSxiBYM0A9Uo/NByh7rZk+RRqXdZWH8ouG204nwKrQGrjyij
ZTiNvo7SbAz01noz+Ky3z/Flrabiw0YxpRCYZtviU+rU0EcaMt6k/MieV/qDiSpwtvtQndR4FcNZ
/7AoZb9QnGmtjNxo2ZdGFJjRb7sPJSf5v5j+qyTO9NsG4SyfYfr5lb2H6YPSIjuyQjoujb7MBpll
v3NVJsHLkUU1SvhXIwNDsUnmwASX6qaMn7KMemjxBqm6rJNPJohzUBWdaW4SPBTY1aDew+i/dR0G
xY3WuvpzOcrmHwj9oWkQMIMZuDoSzggdI2rTrEfKUykBKb7l48tlZyj0GK/f/3O0N/efYZjVMuxg
Du0cuyF9SsFcEJsSU5Aowff3L4k5qcSBEoPzUC+fmvp4WQnxnvxdpD+WuFFCj8K5GUZsPlBTXlne
hmge1efaD8svlwXJFOE2P7d1JY8jwCXQIbqvDbSfjZMklZGJYH/f6NLrmTaSEGvlkPRsm8tdAtjy
ZS3EywUgu25pMCzKuet5zJNoYSasJyQoInhSPbplt+tylXE5CUVZBFPeTQe3EZ7Lic7g6nMm9qwW
fVI0v5qUIM3PKZFZmNCMN3LY79ismlqMvZqs2Jg2fSxi3dUTMEbdX142mQxu2Spz1Cu7xcM0Zmn6
xI7PpjXd9Zb6+bIYcZ630YULcusQgvt2gpz2Tx9v6a+H0M+8aRfdjXtQCUsqRuKnz408zsWoczXn
EQMGkr29X/brLjw19+kuZ11QI2bIuOjmDMpfsqdPyXLyL5GgaUlS0uHBzlIPDQWktzkls8xby4Rw
NbdciVddsfAU2fanZby322PRS9ZPY/vxLvS8rh//8ljXehZZDLqSAVyOynmPuYQlEoYKd2Jnlz8k
j43fXGmaa7FH3V3qLXv9BCyNH/3pXJVFQpn98AxPjr60FGyT/9pP1TfPwMh+Z1zeujc/Kncy+irJ
EeefKhOjGaoyhfNd28a3pkMSYewHWIuy0vIunwyha9wsNNvszSEftEIDyAqGGmIWEMnW49ou/j8T
wfmRojEKJ3Xgr5S0fhh7/VkJm49oQQGDxSXcpJrBHTeG6pvLElpEw6dVPyiyFwjxBfxVAH+wwlot
9VaBDvmVdcL7WOM6n9rDfK9cT0dyWAo3f5SBxoTHbCOSO2ZaORhOq0CnLAvRN++4oZntySjr+BK7
KmqDM9sAUSrKqW8tAAV0Kw9L9Lr+hymtuTapS4POn3+DvA/nyblLFSkDnVi9V7GcVaBjaKWAY7KW
zRQFYmdvNgs4nnJJ6BeepI12XICJujY2ph6dytkyuCkItcf5u1mvqDxJrlEyfbgIY43WSCqTsQGB
YYl+HutdHUp0Ed7UNrpwVj6Yc2QomOMX1FT94Sw2cccBnAB5cSZWemtpjSRqSlTie7BAkaaNg40K
ex6DSmE2vGKY3DH6ddk9iHryLPKqFt+JtXa62derw+6E7dV6pbqVhzk6n42HOqiOeETAaMxeNohI
qJqtmhq4D6im8/48yTEYdp2xlFFPPdoVftfSU5GNH0FIbsQw77vxrpkCSjmjQc3YpuEOEN0DsPz7
y8snNHBHtXVdN20KfsC3IpLaJAYoWFGWdm4a/SGMQMqTg99fBlcQu0DHpsTU2SAtvjUJjF6GXqq4
S6e4S2fBjPt0TVzLnz1lr4HixdOAnbmsm3CXNiK55Runual6NmHJrGvXNG5D/ec6SLZIJoP9fbNF
KHqkoYoJOIEC2g13ABHcqbe7n2Fny9qfRZJUYqIYDasjDg9yt8wETckF2PaX7vtoobKofAuBbb68
ZCIfoaqaYWCuu0otfn4ARlc4CnoncWz00iu0ndI/6cAYDbMb97LHRI016vBZ2lYY58OronSqnCJ0
mK52sk8wirPur2cUiV3lWtuNJ7LT/BrndzklO/3lsqbC5dxoyhn+mpWkcmzYY5OdnPkqQkFclobJ
RHA+fXb0ULUNVKtaa3H2Tb70vhHSatetWi5JkoSVHRVjbG0TSQx7aHprhxQJr22mADl0wRJYXhKU
PUBiuCscwIfpmz8/sniv0riTlZiqPhYJNCuyQ5FQV3c8MkuuxOwb763jVQZ3sqoxwj2YYQ6y6txm
18kHBthb7MlFU1WD8RhxCRLthkRdGcGVuU7l1zWPzfu5yAq36lJZx6RQFc2CMODpII7bnB4TfajG
EBvG8AiiXi+OJfvBQve7tdoI4PZjACsOxpXDi0d509HD6ICyyW20BC2ZtboOv5UwiVG+SJec+nqe
1Q+K6VSybjahuW9+BLdhYUFbDEsEVKoMH8PlS2f8msZE4p+E0R5EPH+XkvMZs93HscOWcvIwYOq6
x6Wu3sW+8RKlvr5n7JTkOVIl9wOZZpyviNpeVUYLh6udbxbbL/NftazGJHS8ACJoDsE7Pca3vD2/
9mqtTs66r/t8Al2dkh0SjDB3klI5q6NxX6SdbCqAKPKrOoIxIjwIFPjidmQt6M9ik1VUO3SLEWwJ
uhdpP1bt4bKvENqmYf1J1Ymq8/UmlOMwzkdFSJmq/AbXRH/KixIgxc6zo3I3dHNg42pq4a3sslzh
pm3kcpaC8Q1hnLHZYIm5XulL8TlS0121jhIx7Gi9O3obMZxtjDPMURuRCsYF8Uw67ZxRlYAQZZpw
caSM7DiMVdwNzH44KR09RhgYU2pUglBgn7mkCXc/yBAS15XBLmwl8qY8c1ezdkHI7pLqSIpzKAPN
CU3+deX4S3EKmE+UVzBAkv62ybU532J6jNsaJ2Bbgsu2IKIgxnzsv0Zocs4+nRVbdxiB/XpLb9Ud
CTo0EzBO72pyyW38NO0Wn90VFLK7LFm4d3h8QEal6nD+nOtPS6CyOhvPYxa5H5MXy/6WWRJAoEwE
5/wba13SMYSItvuyqKOnRteYP/8RF7jRg/2ITZ6rVVWt1DZLDDG2LUG7AA2f41lyQ5Vpwh1ZpwNT
9JivsAizcqvxekw1d1kzWQwR5p0bXbgj2xctG94BMdZ9i4ZlNO4BTa+c2r3sAiJ0sRtB3MGtlkmZ
+z9cT5jZF4W/YvUzZn3SNfrQ5iCzsMAgaMHU3m6OteQWzQY4iMTYlUlgWI+2jCFR6ObMvyL4w7oA
KKVlOoysyw+q/Tx9yBlsvs8d0Hyum0pnE1WqTvOqkXpZ+ElV52MV7rsPcGJZqPP9Z7n46rAdAxxn
o2gVxNrNar/Q6kcetgCo//jA0WfIIfb4iasUZ2aMKCsjJq6fBEWCEnj5ZH7oZINRhUfGBuEWsZAV
UZ6sINHaGjMpGUZpeq7mYNZHF9CrDyjiqAbug2BbUPmbZ1dOYdvOSOzsYaDXVGP9BYXVP1dhPkpC
nbBMoL7K4lusw3IotR7TF4KhBXWe4alu9QvwrnTBaB0EB6/+Zd6F3y7rJwRLbIVyxjdiAgNmRaJe
3jnV6luFPrtz1oX7RS1HP50t3ArSLF52s4M7PlmqO7OuyAcKCdvfoL09wxOxJySHiFC9EaFSMV5F
VbwD0G1/WVehS9qsLxePimkwLTurWBUhCRpr8Ywenfnzr2n5dFmQiDQTafpfq+GH6Fp2aFuzwSxz
Z+8ZK0ha+SgKBxXQZkRaXhImExtpfHwCHLCxGFbPdK+Lb2zwJrqygf5Kn5O95UZ3ptd/xTwhGQCM
Wca7nGkjlotYaIhRZs3EdUS7Zyxk6YOCZ1WXNQu2+/EjL7eqg0RCM6luo9fgrYmY2mxZUYyz0dq3
DWhjFqfxzCbxMbxSktSKV/NVEhdQbLMZUHHFbcQawbozRE+KWe66egqiVQM9Xdt9APL9qhk4Xd5q
BuJAUtQz3opVA0C27IulRy5gHJctUqyUDZoOE67M5mtbCmbSq2uHR7jSQb+eWV31pXoyQ5SYjHNJ
ysfL0oQB03mVxllGW5YdwaxyoL3TAg+36+d+nWTdEuLb8EYIU3mTlSmlhctHylAcJ/uegdgLrwPV
dIoGdzD+BvV+vXPw9EdlGRRzRu/N/lU5zhKdVM0bjUAuaHGskwMK3uixTr02UPZ5MBD3Iw/T6kZP
3h7ttcimGvIqE2OuzNDPm7u6/kge/SqEh/s6FVobgCHFe8XSXI8JZuVY1fVgfGAGGTAemOhjmBpe
EPhKXd42IeYX4BT36k91OJtLsV9jYAJNWb+BKDXYCuLuBVWvjQnqPOBviExPBcVUnyCdjtMPJO1b
MZznXY3h36z0VvKsqL2rmR0s7uXyaZLpwp0mJ2xy0lnIcI3iac0atzXvKTAl/0wId5r6KlH70ELF
ca2vW2cHeiGDSvIbUfhFf4ZjgX8LhR6+6NL1eglKOBhy1O7Kxo+mz6O6zzuJJQuzqK0YbuvRTt5H
s4n35iYonpQrhvZjXLr9d4d63ZUJKnDZVUfoipDomkRHh4uGCdhvXZEapXppM7RffqxuisN6wPv2
IfP6AJQ/V9ZuOVifZFVo0ax08IsbtoXhHGDXe7eaa9g0aQw1p1P5B6EZP9Tf7RQgGXqvYhQUOeNK
hMFC2g09WsH/bizokkZfgIX5IGiUfqtvrRtlHtMRIas9JeadpqGh5/6yCFHA2ojggYBxOhZN3CyM
lC50w+xpUH5XWepd1WSQxHvR8dpK4hLgNM0UcCMCF6pjTvp0P67XY/2BEL8VwULKJlRZOcm1XoEI
Q7Hd1KjchsSHJl4kayY0fR1TxxnI1VYBpXsrB3RkaoFBLTD91p1rPCw5u+TUH8Cq20yu5S6+8xSf
ZC89whvEVioXELNUS4cuxFaVTYlagoIrfrjCEufUtvug1jQn9JJO1b+vaj7u2yoygynSYokrFuUc
21/B2+Si542Zg6LAqHMXLeigrnu6bJLCrH4jgicBhz2OhDCz74Lkk+5X+6zazfd0z3pIchl9j9gs
/+4lTwiuRba1KFaJhLc+mNXz0AREdkmXKsTZZVPZnZ4rMwPK16DFmM/dbvWY86i9QbI9bPn5rGm7
dpyLLGfQI+sJjsA6ntbidpj9inQYpnI01G9JflVQyVkQBRsQcgMdYemqg8f9t0ehpa1uq4y2J7W/
FTE4vhLXRE9WKOsBEz4+bgVx0XmItDxN9AGCjjaaDeYD48Rojsg23MiXSRMb+atW3AFflUhpnakG
h7AR6Na9KuuwkX2fO8o2SRp7DKFMQ+/W6mzpH7jobxeLO6TNkKl5FQObWKJFfEhcjDvQsi+Xj6nw
4GgaAQk3gRf8E6w3zrapUeNSxx6BcQSb/ezVJcbcZrvLQoTmtRHC7TpldIUDGnaCaVL2jZ3cjrUT
B6ScnkJdkfX9sVV/d3Y2wvhdL1eDUAMama3qWphgBQ9LMX0ZcKm2vSLTIskFhbF3I4+zAofWNpj4
EEayMN/HVX+NqcvEXUjzvLZaYLf6p8uLKcTR6RuBnFksY1sqdg+zM/b9MYcfAi4WKZsDkDGrmbSe
HmS3lgQoK7R1zXZU0zRxL+YLx87QrXgh7JC0xWDKM6tzP2iSuC8Oja8y+MrxjG5QtTFb1pDa3JTo
RKIemEFOxkE2OkVs9H+V4d94ABRdSZcjBqclBkYYvR8XdmDPjSSFF4pBNyhY7sE9b/KARydcZ11f
sFHh8Ehz1cPko16KjRELcTQN847B48wDzPqqiEoKYFkwd6e13U/0aGqS4yvOlPRXGcw4Nk5iyloN
nD7IFtiENsZhWHwdDwyUXN40O5Y2y4aJy5Rif98KnIbeGoARCEbrBy4LwaAoLugQJAeJBex3nmKj
FueWFk3PSFMz3+epOwuEfzRy62DwpyvtEHqyZh2xeW/EcY6pIlVGlRQ7RU6Oa3jNtXFcUHohZxmX
uFQS55L6YQgjbWiQqZgBpfe0+poshyX/ZBXe0qnuOnt9Luv9FCLXAev9a4icW4rVPJniBupFT/S2
P5a3yXX8jDesewwv2zkvskRaYznQhd2zuEpgaJUtyq04xIzRMPfVZ+UGzB/jc3KPYXfGEVRUvnFI
dmrqPpgeaNvvlu/riyErrAn94qvW/KtKCaTsTBlNrqXayHDjq9Eof0nsVHIaLC7xTMeYOF0JP8Lq
48C9HfqD9dKe/9xSJt8+LIe1dkNZoVwY1zaacTlopq5KDOwF3nKU59z+bFa5Z+aHYizcRPt2WUPZ
InL+xYZnG4oMi6ip90Xz1ZwkxXdhSrBRhXMn8I9mu1RQpbeAmv6Ebmi3JDdRGIJFb3JX5fc/U4fz
K3GcmnZZwTI1bbrKmzVyUU+WGIXMJjhnooIfIq2Z3SX1Dwvj7hftqTSeL+shXDYD/CoAvdk24G9v
vbCdNaQIFbiRer0Jwd2hrzcN+aKlne9kPh1kFS+hFWzEcWZuRlUezhncsZJeadZjZkqsQPZ9zqCd
cJhStcL30/zznB2o/XR5uYQHZvP7OSvuo7LKnBXbPtYvc3o7lqfQfuzA1AA+ysuSxAF5I4ozaLtf
bWPssfsMw6kF+c4+wsp6d8VEG2SA++4s43US39w2IjmjdrJpxoxIFpJ3jL8AbeKVnz8h4QSNcXWO
ZeFEaN8bcZx9l9GUN6TEZhXrtV086NOAQyTJz6TLyMXJuu+cvmc6NZgMRM8J0jOXYHAE1nF+asHh
OYXe/HJ572RWyIXJXq8ma2JWUlHceNXxvp1leFhxKH5dPP5pfMltx6laBIzWZ2MWcj/0yZGxwalB
sXP8jxDW6AZ6u0xDA7WlzamEWW9hvLD+zaVIwKnZ7+b+ewQOj48s3F8pfJNIbbW9MSiwCFKlrl7r
bthLYG1im3uVwPm7MMfMFyvC/UNxbrv66+p4dDheVkImgvNxaUYmp9IQiZa5gh/KjsDf7teF7C+L
+S+W/aoK5+ty1LrtPP2THOlIbat9Ag4XvLZ5EwgQ0mBY/XQve8cXWzZuIICvASrKo1gafV7yuMEG
WUYVVFX3pFvSd0zmZd4lfcarDO7EhhpmQSo6i+RZeAq14mduRt5gOcGk9hLvIBPFWfVaT3aWLKhf
GulhicGbp6BQeisfiiI2ib8q8XlsVKZdT0AdGawd9uVLlxdAsvX+ZYMQCjEtdNnrBoatOezvmwsV
pu44g8YGr0Tanqq5W8w71ZAcHyF0Eo8cf4VwIcJuRsMOWWnbAeLAWwLQSqNc4IIU+YoFpghZ+OIX
fuKHwWXthInKRjAXLCojMzNzRH1pHlVXTUBbbNkuJY/dsqucF5LKmrqElr6Rx1uhSdbcGLCaunkL
2JlFd5f1ETvwjQDO9uLcIZHCyOjt6/6qfgEA1Y/2s2f9qG9YFzL9fFneZX1sHlQxFkQfwEELcEC5
t+Ins368/H2JZWDcwVvzG3O7TjIdGzTu1N34kGPCR53skn3nL77mpwHsxQXvvYV2UInhi/OWv0sJ
WtK3ogtnMpxEx1LmV9k3c9ftQahzWH+vQespvmxerTAF3Ajj3O6igU2kZWiHdA7vAB49KlXyaRnK
T+0YPU2oRUu0E28ckAgO6sRgT+HWtevWuEpbE4afLgFGrh41IitiiYsJmNX4HxncAoagh08GtG+j
bNEf9UO2b4PJ19GEJ+MHYkb9zrdvBHGLl2b2mq4WuwXiQm8exoO+d/4fUFuZGLamG1cYgprVtFhV
Lj32RxX6TDvG4yd75pZtDedxdbzgLJqNZXPoddFc283z5TMl/L4FxCjmTKs2/nmrxliHQ1voeLKp
rePQfGUVsssChOv0KoBPImm+5BONEf8IQaKKzA40ernzTMOzDZrquAryTsbRLIQG6BuZnD0vaWlZ
k4YUYvKI1910e+fG8tc9+TnjoQ2I8mv9Tl64YoWid3a3EcoZuLVkjZoxRhXngQGj6M2P1VNO8ibT
P/flS4I4A0fXVZhpCVZ08pqnugIeKn/pvPVsvRjH6ccE7rmIkYRch8+LiwLk5e0UP19u1OTsfihb
vdZWqKn9eTYAjf9h2n3TPbnpM9O+pCdn+pM+l7Rm9Sq7/jlj/imtQc4qmwEijpGWBXA2KhS4dHBB
X4kyBVaJyxujE2DcxjNchoN5YgxZlv6SMnMwM3inFUAcrBCCWW88GqsdixwTwSOch/0UmDv1ED0q
jysmn5ND5OufL++WcAk3wrjNmpfRysoBp9ssiQt6BlfvbpSqCf6ZFG6jWloVk2XC41boolCWxa3r
xC0xOvGyGPFWbbThEsNmJhh1Y8MgzIfiW4J+butYnvPf6snYaQcgYiRvVcLMfSOOswy9U/qqb5j9
WUNQJZnrrPdZq3sFWh0vayaTxCWCRdwPozUj442n8jzXhtuE6lejh6fEi+f+siyxSVAM4lLRA0r4
REZ1ujTOVmhVT8+TtYvTZ7JK8k5hTKGvIjgHlQ5ql+X2xIqKP9XpqyGbGCHs49ZtHS9vaO9DIyG3
M+bSFURd4d8xk3u9BTDEcmFxJMiC9dkJhi/hbfnbPFm3xR1DVcjnfQn3ayOf26+JNF1nglw5MJXC
1cN7dCi4y3LuZKmM+P69EcRH52xVFaOAoMlr0QH141+JJ300WGnpm+aTg+zRR3gHepXIU5oWq5E0
xtiiljWDfwTD+qjzrZr3ZZkegRuZbImpiMPJRh4Xqg3cw9FdDg0NuEPGVjke1j1DcsSBjPVQaPkb
UVyAVpyKmmUOUQr9nthPhB4SR+JvxdeEjQzO9E2NVnPfotbNHtUrdDQiMdSOydXgW3Dw4SBZPokh
8tOkzBT8D6qN3SLO5E/t3eq0RzM/rqqs1Vp4pDd6cS5+TtOoXUNm8fax7O9GS3bpl2nC/r5Jp7Oe
lnqlwmesqr94q6/70UE/oM/aX2tgOok/7uPz8rEnfHgQvJwQG/9xelG1wlh3Vh+OqxDvUq3fdonb
JTLs5n85yK9yOPXKag3XkdUEW3/dWb8N0JEwNjd9Pwep290qUi5M8Ya9CuRcZGrrY1yPcPMWtfdK
Xb8MpmyEsdgNA1UMSCwAuKASfLtnxlQ0NQ2xeKqKQk2PYUHTNy3o9k0DmpX29+olV6CC0vzMt28W
t/SkuahQyc0PYH/fGE2OjE4bogpl0PvkCZyfOzYJWPnVBsVn1roFnrxPHwieG4GcucRRWHbdhGOg
t8cGaeJ6SGUXPnGWs5HBmYqhm2o7OMim4qvoht0k+gNF87Cvn/6QWN9okvcsoVvcyOMsJetKy6AO
dJqnddfNqW8mcxDT5SPZ1EYMFzMtc1gqZ4axtPQYm55dfJutsyXr6pRZBBcwh9VeYodBcpY6cyfn
VzQEly1AIoCHo1aj2k/DAj+l0oM54vaT/LwsQLIdPAS1HpSksxJsPx6bH0k7Jy7wr9qNA5uQAKVk
qnDxMKJta4UGJOXFzuzv5ubxsibict3rltucf4jS0TGyHpvBoBXFSXFjr7oOP+tfSQ2qmMlv3cJX
7qbKr2VFB2az7y5ZDhwTugMIMG6cGah6bHQ0hbHZofmVFNM+N5fSreiyb6qs26HGK1lL0a6B0YUg
hKAz1uTNosxTsMGGrMrRVF4L4o6oAQzcSf+hGC5bilbFHtIZXp30OydpXDoFmXTosCgUb3Xh7AKI
H0K1BA4hMwxX1zO3K3exhQtxJEO9CFdNYxOMqGOgAsWpM2YkMqIE6lDlOu0jNxv3eiztvmdf4Y0B
XhM9E9TQDLQyvo0SiT1kJobzAj9nRq1nTLH+WChtEpB4/IyORuvUjg117WxEb+pCcVsAjt7PEvzf
5fMg1NbQYJCWg/YNvmGl7Dt77VilIW5qjDK7razQReuAe1mK6FQbGyns75uY2CEor04NKUu3y/rb
8UNs9lsBTM2NgDgbljHG89KfGWFsvq3zqdvNKGAUuzCQ3cGF0ZBRWVCQPaK1na9P1nPXpwojDzbB
q8omhE3dVwVcj8q+35fRQ/korfSLF/CvRL5gOYF2APwZMH/aHI0TWmx9+xh/H08j6B5vtR1o348y
EJrYMl5FcucA/a6gWhuA0I7jBGT2RWJ64FGer5Y5XyTRXni4caMCkTi6UvHv290zbG2JaIVElDWI
tDpAH8oY5GNym8UfmgxjbGRxmcyIQUiRPsD/a9fGnqGLUYu/qX6YezZIsjvISIyFq4iWdZSxdV1F
h+Bb1dYsr8ZKgzdR408G2m96bW8OL5dPl0wG5xsx9x0w9wwNIhElntaavpZegW7lI2d4owkXODFU
y4jKGSaY9FcO6EgMKuvXExWrjY0EzkuMnd4tPbuPkFN40s9OwDrI0ZXsyeqdsgXj7C2Pyn6atQyn
adpR4+us7St0U17eFOGJ3SjD2dk0GCtVF0T72uoDrQkfbTo9XBYhU4OLIaCTCktlwnqFkZckd3ri
RTIcsfBkWkhZDIwwwNsRl7MkNMNpZ8Ewsx80x2soY047x7W04i0q8YAe5D+C+LbjEZ3qaVhBkD7g
2saQ2NpJ89i0x/7QvZDBVU8rAD7xr0X6eiDeqVfR3BFNMFvSaFSInsO9uXyfFRnxnbBDc6scd0CX
ioIFIosZpI2NzO3w5M0AK4s/R271xcLwoWqn3HXn7Ht4Mw4uEK+XDUWyi/ydOHeSCbNRkQha68mI
B2+kftp9XVJVIodZw7ukZrOJ3AFWcA8xW4ZyJCf2iADkys7CpBDZbVSUSG+Xkzu+I0pCq9nBE/Xl
ywA2hm7yI4qprydbl9GniUVhTiX6awl9N5lK10vamxpca9laz7Y2PEy17fUWvcvS8S5qekk2Jux/
Qc0CUDPDRHLxrvTTz3rkGJA3eRjtctXgnl36UaB4nZ+NLuMyoH51qL5ftg/hCdhI5XwVXdsWU9NT
uPbyXMSnxJDcEGTf5xzVSDFUBmVOxNziGYNxEkcSOWTf567xjtXra8NKLppR7CIbhA9xu7u8RMJi
mYEBiTq4jkGixt/eYqX59xp1gfnlzxneRY8RAAPNsd8nt/ROFqSESr0K/INd2KS0RpjX8zAzpbR7
Y76RzvMQVrkNGDbBwylaIPnGSIusWpWwsrB6O6KwCSbiZ3q/+Bg+u5PNfxJGqo0ozsC6eCWNaiD/
18iBJuC+6fxwdmSHh2Ug79zPRgpnZmbbl4th4RWTvbCzLqvxwN4k6B4PwQC8yhJkoVfdiOOsrvs/
0q5rOXIc2X4RI+jNK02xnLzUUs8Lo93QO9Dz6+9B784UBWEKdzXPFVHJBNIhzck4xcZbxy4CRZU8
swrHBqGR5Re5ABSdKwgbOowPjqK8t/sF99RZy340s6co6/68Lt1c73shwU6nmYtizEDHLwLdunWy
F4ccSXUjaSGa/d1CPVwnxhcGLEOykeBG8z3jb8mQ6UZBMzCWke37xAymRgoSRROIg4gM43RnQLOo
ZU4D/Z54U3zEtKJXiba0cmsrQOoBI6puaB+WJsRyoTvmCNduuKNPt+3FRyfoXYq5vuwlgRHisWTI
lgF8OyBff9wyMPRqZQDWIlgcIDtJjtsV6S+SlMLsBM+Rbwkx+poZyUIWAnnoApQf5MWVS9/08qMU
jJ59Z78pBGBS2GX03xf2rWiIkadaW/qMJgMgoW1SAg/fDd8S82eK6rMyfbPin/+7JG7JMBocGYMV
27/9BiLowjxE42vV/voEDQVL4lUF7eMfQPKxWLMvVgexVzo16eQSVbNSryrU9qkaW+313xGjpmTj
M2wFy2vqBFkledk7uTc79068/3ckqIxuSGRO0ZPUwdtpkvSjpNfeOGBGK00EoSS9YdaWG4quY24b
Dspis3ARKSPdWGDLVfu2T3dtlaDw+zR2aKTsn65zxBW2DSnGUKS5XOVWjtxRmh+n0Y9y2W+KL+iz
ELDEs+OGoaqGhpY22/rwlqrUCs90vDOq+k5aASAGBbrOCY+CaWGkiTYhAKOQURuE9qk90dHSuTg7
9a0mCrx5J7X9f0Zf8qQG6oCCOBHgfwtBa8HOyHMvKQR1V56ZMxFs23AOCLnY2WJzVCRNgxgHsXIj
mQ9SfbJEi685J2WhXxw40wrSnpjLfi/FFc1HlplVBL3UByMm2Gbb+kQGADQgu0Aj1QC0xtwGZvWl
Qlfht4Gwdpu12bkCnuH1C+fYaQxGw/lQYE3HYUXKwL5QxYimIljMzovkt1m7scbELZownY4ScPGG
UuBVebnPLUn2od5O0RKpS4+T26W3tLsl/2U/x4c5wBbPh9hfP7EoCyPmSP0D68IwAa30/qaSHjhL
8LAFEOQeI+U0x2+F9Hj9FDm25h0Jxtsl6F1cFl3Kg9H+PvcnoBM3w11sH5pKcF28HtB3lBiRKDKl
yYYGLaZ6aL2tfueh0y6ovq/hsgNo+4P8vduLqvwcZXpHktHZSTccBe20EBHptWwBOe7cqrEowSA6
QUadCquKraJJi2DN62OWYRIizp8nWwnrRQ/UKA2uXxgvobJlin0boaI6mH0TF+i5pyncZCdnKF6g
3VTTw/TshLGnnuretTu3ulFLIGW46ffrn8BreH33CUwUmwG9vmpNbIlZHszQALoS3ejSeZlP9vW5
DKMdwIeaYNnZaLFJXytgEF7/AI4ttqDzJuw8cLc+jB0saoI6VV4VCNAeiP4mNa+dcadYX/4dFfW9
9tmt4Yxd1haBpOV+bQw30yx5i2zsGkMUr3NlaMMQfd1tAotEjfNUIznuNK6PJlHPqTIkLgDVEn+y
6wNKB7vrvHFN2fYImWip1TvspFCg93pYY37QzwPAIAet4/ZYGIKdUJnriBSF9+h+d22MOatTrbfh
RXNE1lFY+emxepXfaBuW7c0CCeG9Td7RYuwakdKkNWXQksMIs/XzXj0MPnpf0H4o3nPL86jbw2RM
W6z1uRUVsDOtbT42Vn1rNq2IIZ6729JgbJk6mMYaD1D7unAddzceoofxTKt9+a/eHfyicwcV7D0l
rnQQleB4jUXvTpOxcY1ZxJkiNUWQT1ix3O2JT5cvt4858GlMX/KGr7OnHbs3taZ7KYXQgoLzZU1e
bvWJbtd0OqHdN0q4joIanOBsfwvuRv2W2Vhti0BYSn10MzN2CXxRYrlD9ELS21T5UxI/M+l9MUH+
9kh/C/CGZhQ72azKNY70i+W3QXWgebXMdnMPa6rQZUcnI3qvvqteRA9MXhvIO9KMtRl7GLUyxW3O
uwhNntQX16GtwWTXh3qnuzSeIZ5zqCZBjM71xxcz9zvPuOF5SfppKieccy4DxCOzvKzPgzqyRHGa
LDhbxtAUchVNvQM6juqTtfemeW9JvjxUnj2EreK31TMRTklSp3ftQhmLM5HIyicDRLU7E1Xq+Fh6
iAGedUwRiADQRNaNfezkUTatQ+7IsN79wQJQKQbvME4D1JncDMU1Q5GsMrYnz5pW11LYnlKFdMzn
Uj2Uzo2+nCTnfkUf/nXfJJISxthYZYIt3o4pB5p9J89uFt2PoqqUwN/+tncbQTQdKTGkAXdVd+e2
z10s3PZaEqzDg7MKhJFe+xWxYB/zvVHEid5TUvnRcHZNdR9rvjMJhpoFZ6YysQqJZiwMjiw5wGr1
MSUAjcJFieCRuazYpm4DShDQKmyXf2nD0WUaIl1J+7NLjg4FHldP1fDwv98/oFyxKQXlNIw0M+Zp
KONsWTK8HZtZdVV51wLcRy5EsAPc98iWDBMBkb5pFccBGQp8kZ7iY/Vdue3eZOwD1vdVmHn9j/Xr
dc54JS5rS5MxTMbQaWZPAZz0kOZLy2P8B3Who1ucoid0tAQaMqeDKFnPc5/Af8SSM5wnCh5MuE4w
R112BqiuVuZK+slKDtf54knflgAjfekYYQlwjHRzPY+nNB9vJ3neobS8/wQZHcUay8DDDY1jULWN
1q5VRHLTAO5jYpBnuZ9/ZHIfNkMcXifDK3dZ2KFiO8hYqqh/MgJoTIpBAPGGabPz6Ct+F6a/Us8I
4zM1sMve8Nef1ylyz29DkBHFpNTyiKxIOefG4i95iJKRP82fWdQLvjDnhveZieUjjByYuYyNYqVR
BPKDXPiIOLCSQb2PdsZDgeWOLgnUXb2zS+GmXq78beiy4pEQ054V3Ns6/1TRlCZCSebZpS1fzH1p
TW47iYX7ysdHA1Fw1721WlDIoiU7fPXdMMLcE8EKKSS7kP8lvhnquauG3RcHYKfmOWqwRArLKs/d
QTxgyhePy70xcl8OaVRhsBkGMes8LP2q2jiYpU90Q76TDiZ+0aUSS5wHswhUrFoxmzFc7EcA1goc
FVcWUMTR0PoJjth2N8D/zZ1DkHCWxvuJBIoIEIP7yMR7+G8CLBuNWcdNDV3Ses8OLcRheuVZ3hiM
30gowvPlxRFbYszDr2skjJ1l0Citf7P7OyuesLsiAubzvWrlwXUjwXdYG86YKCwulLyyCqkIbAD/
AGS3DKevTqD7xeu0k0KCAeNWdkWhJu9pRKF/UODDuhGNzbKmvV5nKzVN0tju7EbyDJncjboV1Lbl
ylYaVk3/YpTA27zOLfdksVgZAN4q8shsrNEDPzsyaM+zamVepuRYQ/egpc+Z+lyYjoAWV782tJiD
zYhK2qZGar+lJZYc72vpPi6erzPEFfwNESaqdYBuY0x0clBFPWxdpptatwT+kWsHLyTYUcHVMBZn
TGCe1IJ0ri7hHTthXGudwjwXPSIF96MzvgTYqM4wtyma46r7pdgPY+3qyqtWHNpCVEvgXw+KYWg2
towPI2FqRcZlWWcKTT+hF1w9aUO615dCEHbyL8hBiQqleYCuMl4kKwYM+GooME90iLW5HYZf1yWA
b5psFdqEejn2/jJn1mNfSqullAIm24E65CV38qE9QLd8SZBt5zKzIcW4XKdaY7uTQQrvXt08t/PP
67xwRc1GUyT252JewGIMX4JjdLoUUzedeZqlw+R4ZY/UyfJ8nQyfjQsZRjPlobXVFfXQQI310GzK
XZ9lAofElS70E5goGwIsm+3IaJ2+IkpKhxEwtJzU411mj8dKHp6uc8K33hs6zI1I1rhUqH/Q54Yd
RsccG9DrUAri0Ajrex0p1wrtbddp8k6PVvqwksO2AQXOmJyh6kosh4NH17FG4ljFxrqL+kjEGNUL
9oFroUytK1hAJwOE6n1ULhmRtTgqPPp6NwTRn6hcBosFt2QjFaj9siZPxBZXj0AO2X9AGqEbjaGY
op3KUiPY61KW3ILEIRaNuVmjeEX7q1CIr0/KqWvHUDHJbjRNUS2bJzEWqvNwS3R+hQ1hOrNodDQm
AWhG/4WlvK5tSF6lifpJeRq2pcLEMZbcOmlGdCTpUiBFmLd2FLuxrHjDHAncH/e9syXFnGfRRr1k
GWBIDotnGHI61C4FOhD8JcM1jobXhKKpdm79wcIYI1qh0F2KuPm91KhymtpKhTtc7/rfk8X2vem3
fn4AlnYY79pPuEb4Dh0zxSosFjuKoMoSVto2CNRQ8nCtVg8i2ypdeSY/q0kEP8mVjw0tRtOdOJpo
+xey1d1h6dHrnIf68OUTqm3adDc6bXdgXQlBvzo6IeQiiElsIkYypb3VoA5+nQo3z4hFaX+TYVix
9DHqpw7H1iPh/ztB7ec3Bhb6jKHkm4/XqXElfkOMEYm+K9AkQsCTY/xqq8fYekmUvdQ3Aqa4VhFA
G/DBJta+s82sOqp4eoGSbWBgY8nSuKX9iYkvOhn1FwW2XGEvba1IrYqKcBeqADXQBekW/rVsCDCB
hB4TfTRyPHjlMfJVIHJ2a+w3pnpMpCiwZPnYaP0ec4m/2pKg5xTJpkEEzcf1Z1smGdEgvWTDdy7o
mP0TsMu/a2yv9u/1jsVpwMIC+Zxj/Oy6hHA1a8M3IyHEntRJ7UBz0NENoTU3pUwe7aUUNJ3y3jxb
1qgEbfJMhdMpcZqBjEyyr9a0BlE7oalE3kuJEzq1eZhWyRtH6+k6d3zBROu7jC4pCBDjrqdikZNI
QrdH1P5QlbPe+df/n9s5gLztXwTYmdihJxPgO6cC6YvkXg6bc4wGe0xWvpi+Yrj9UT10/gTcvuQo
Z2KYfK56b6gzQrsOgM6RyoFSn4DRln6jbdfjKQ9LbIJCuas7zC9FKMp9/oOuXJhm5HRd9MnoFyij
cbdS11bs8hf7OT90h6lyq1AIgcCX0Qs9RkaVRpnX2sAtqg9UKdoXJ8CkS3ymXS4ESJmOn930okYh
boF2e7WMyKazkk/LAKpdMD1MhkszH9kTOUX3/T46F64VYnEeJrzVM/GQ3RFYbhHP9PeNwpSFClha
IDsHyZzdLLoRZoW9GxsRyK5Cw/0PoeZGhJiYCBsgpxmDIwXWdq/nPIj87iW/yXYombrymxSq++Km
PEkH9NkLVEegmjYTIaUaHuyYWkcBbCmPjV74SSoqSQkFlXnrxGprSmMK5n7jnp3R0/ZVf+q/EDf3
452ohUfEEGNrClLDBDVKgRVE+k1eku92K/JSAhIsrrOylMRcqCLYI0Lyrt0lqS64Fr482FimaAAs
7sMUh1yrsdL0VOon7BFR9rIzu0Qb3Sa+sarHQtRhzOfoQo4Rv7iViy6rVtoFcRPZ4SgqIYv+n5Ey
1cyWZo7w/3E8+gVZ/VGOg+s+QESCEbJ+1KxuWODaOj17KZ1qRgdrJdorw7f0l3NihKta4szKdFxL
ljwq2aNT1l5UnKPs7TovfKvzNxl2cCMiWR6bK45r7m1rryuJempHbEcs+vrlOiX+a8XGplYVqyaR
u2GMer6W/33ySfvy1rr7zwMpPUdP5X3m0rm06/S4nG3I0Vvc2NPYMLpxSRF2p13h1qVboKKr2oN3
nQpXFjZU6FdsqEwGwGtLGy/MZDkRc3ATMUCgiASjMRpp8LKczCJo3ugrr9r135XH2fu9zurlQeR7
uXKHZBTWcZroa2ZTOWqqj7K2YCiJyNoR8ZqLVv1Dks9ubopaTLiWZ0OKiSqy2ATuMcqqQd8dreil
X78rJlCXjmP87IjWjlC1/+D1kDOUdV3TlQ9jNsm4orra456U6Ns03RT6TTq/zsXBNkWTyPwD/JsS
q1EVIe2YZDhAQ42fVtP0miT7Wi+Jv2jd4brw8UX8QoqJBk1Ud5uYOqAEeZrpZ6M867VoopQvfRca
zCU5edMh6w6P2s6pV0R10GkkvM6G6MQYw9BgQ3oTG2BDcuxAL9bdMub3yLx+gdgJTowvchduGKOQ
D72d2RPEAB4COwPL9Kgq09fW6E+Tbe9nBxue8+UTyVHrInoGYyKwEmaOsgEPzbgYfSInYTxpntyP
/vVTFLHGmAmpjXUkGaglkhxPk+/rJVTqxGt0tMNNoaWKKgr8WGvDF+Np63hE1SlH9gmRCca10f1+
yr7/B8PEOYgmjPn5yg01yv7G0CamZKCaj4zDf9ukd3lYuGNAEWaFAJVcgXQwQo3EKO20Yzib6tHA
fjpwFn8ZAtqUDd/rR5q/YGeiiyYnbHVJv09HIgJ44l7hhi7DY4qCnb4a0LVMSbxVvh20V82ZXHuw
3UkLeqPeXRcZGkN8MIobekyM0U8ltv+OONPiQL2xExD0Lct70dQPX1IudNhOsUY1Yisf8HzMzvPO
2rWhfj9j2YaG3kwxzDzXKKKzDU06qHZ9mHF0ygH6Rhs0WrxNpWoNjbUPE408XD87nl0EYD4ShGgF
Qaqcsb1Kk+qDXEGrWykwk/u1/9/3m1rb/2fsLoZf16ZZcTda0zxJJDrYSn5X1Ob+Ohs8Ud+SYWyv
KpN1VXqI3GwhFvdktLxlZeRCJ9zrhPjnhVkbmXalof3ovf5imTswnFoY+WHJQlKRoElNgTjzebmQ
YNQnSyNVaWks6zh3Q7MblJ+182CI2hW40mzLFzKs1tjmTGAhMLhxJGfa95vcOd/aM50RL15qQRqN
m5TYUGM3oHRZClTeYYb3WNziMJ4lt/KN3o0D9X65W3aGFx+sEKvog8Izb4ujqETN06YteUbMdb3F
nEhC03ipMXl9bj5O8/TTjBRBa75APNg1fiWSEkOSIjlg5dl9m5f7fuz/nQSajKhrxpwCPg8apcY3
CYDdRbN0oqOiLG481GLV6B6VYeWKJFTV1wqYzbmgx14g4R+qZnMh5/0MYUD+HQ/0UzOU7mgNrj1N
gncNlxm0jRimalBZZ9Q1I5IsNQbuQzYib2p1f+qxmXOagutWgU/GNLEZE69Che0SlGNg2NUlzE9T
Nx5MBOLxn2ixExwbz8+hVe9vKszNoG9TakZaS0i0xDUUxe2br7p6SvCmVkbNba1DI9q5/rtZmPWt
W5qU8400jMrYkibF+z0u3NlvbwdPPsrIzJo3yU8LQ3uph60kyW23q745f6iAencwFHL9cH/HKde+
gYrT5hsWc6zkhmaPpBNwbI80U6w8ork0pMvw9B0JpWfkxYAHc52u6LgZ2RkJFmOm6C3Bc3siXhZp
X5TReRq1t3qIjopTeg6xjnWafLlOlluC3R45Y//jPs+BQYHkuH1DJ+qUvX2wf663yS3CbTe9S25E
CUCuOm7kivEE61jWdWoQKEli72rpVtJuok7HeLZAS7g9k/CcigoVwSAw23Qaw3XadgvORqd9IBky
4rlxSvv11OvEnW3tLZogynH3h2xG93WT7wA8PQDlcjl2Wns2SBVkzZ/XT5uruZtPYuKTqHci4vQw
EHN+Vkt4pcqXdFH9nq9FKt2bhcYlHZgV7yV46uKVRLRARuGMxgP2Xt/EKKtbeGukXh4CDDK0buYg
hu+NHpPML7DjWeA2VCo2H7To8g0sdKKmdIWVreB0/EF2yp3tdYGyc/ZYxPPY+D1GuOgKOQcASxMm
jsbAQjYQSRPX+mMMKLaxKK8l+hzGI8v2vEroTUY52f4+VN9rTd1ZpT9MkWvLP7L17fo1U129xjxz
zSmJW8lpEVNhMucwQ7FW7T4ZBk/PFd+pXq4T46YIbU1GCxFFOsRM+vvrnpOlt5qFBtU1+WNpZxfw
yiFJjZMyx1hfvOhhQjI3tltf6YdXgKzuFYD525n1mWhk8x2M4VyLobYrC2dcRynmKrMo2dlrJGoL
/Qd2LQCNo/XHxoj6e3YLknZzRzuzuoAc6mMdLr2PKWQ6tYZ9cP4AiAcpvH7EXLXFq1bH21ZB7w2d
+tq4hKLSYRqA1hWUWD43Y9TfmYNRNMrADeawSg+dRYqBRC/jADo1nTK9B/ZG0R8K8rq2pUAnRQRY
S19UmtFm4GLuE6+vbrNc9a+fk4gCY3gyTU+7tETSdTR0pELbgEzy7joJ/vVfjoltNR3keNDtAlxg
CP1Mp4fLcJEwu2i63UE/Fb9EexwEPLH9LpNaz4uWgF4fPUfYu5uaRHBqXIe44YixFoBbGfSpQX+e
BIux5g+zHXmO7VvRZ/rs7Q0hJpa39C7LTToDVBjkV4w0YaPUD1aSCl5ffG0BXBs2r2GQhcWOKPK+
GpweZLTWOKfN/EtrskDB4tvrksANmPQLGcbcJHVRGUuCF+UA6P1mX5utDzjOCoPAzfTQdZ3braKJ
OhFnjIqOQ+Lo/QCSsnyQ1X2Chjgn/XWdLf5LecMXo6Zj3TpVX+P4koMd0u0QI5oU6kPs0fU1okPk
S/flEBmNTdcGm0JbEFvWO2I9xNXDdW4EJ8Y2JKUj1qzEtPdUi+7G7j43Afe5/3ckGH+g2XUeOzkU
VBsSb1huq+SABUoC20kP/YNHv1zK70vbeIA0wjbiZsAzuJ0rV58f6gxQvMXg4rHn1tJ5wQLU61wJ
Loat+zl9tkQyvZio0FxC7tXi7RMEDPS0K5jNw/4nenMbjoYcCzRbuhWk6Z+Jhv6UWNQawr37DQVG
QdFmOTXJjItJcjmYxuauUxUvXSpBpYDbm2Fv6DBaaef9GlW0e0/azzvpzfSynWG5koeJClfxar87
lFhgnvoUw/P6GfI5xPgcxSilTXfvz1AnyjAOOi6pqG705EeiHa1BBEjJf48Cn/svIswxFmtkZLOC
IQRDcR0UgKvdfNb2pVe8trVbueTWfDMQ98S+EMmCK/QbyszBVr3hWFmEDIDhnoagxRKXfRtKnv5c
nYAM58k+lkUcq2Da56//7lzph21kc4kUOXJGlBKK2HZ7DUDveIqun3FTG+4Y0+dMSd4tMojAh+zi
8ql3TH9aHIFzp2f0wXBcqLCFTUBnoNpDB/dqOKZ+OanTjY2VTCNa/gtrEbjE3+b0IzXLUTUHS4yw
rPv9wc0dUEflGYNaxagnv9IJ/bXukERNHWZy3k6u6dSD7AMt2Mq9eChVzLhnRZT69liXoicgXzn+
/hbW9C/zpKFVFMohd2kQWY4/kp/DIFglww8H6VYaYNgD7J0930WV+nio8fjRw+xn5SuvkvejX9wF
EMjJ0b6dv35CMjfkGGdTO9M4VwqCdMm2/8Rq8peyWXelhE1R1+lwm1zR8PE3X0xQWBaFibVrCKX/
QqyJH2hjvHSj76ogxZPd+cwCLGtLkgkPlYj2OVFfbWnVodL1fdvIp2YV7nGgn/5BSDesUde30W4Z
MBySnII17YnuAqjQFjm6aMVUd6gO7EX990IJYYx0IpfNpEeQkOEY39KKnfWo3qdn9GdgR29y84m9
UO9OkTHXiZWlhVmik0HBPtZKfmmTb5U8ChSdGx1sjpCxzD2yPnT9OroCtfFkTFmYVtnuugRy1ddE
k46CWp2GubT3t2SUjYNsJKTBwBO+tL9lyWFIPzP/aG+IMKKQpsqYzB2IxOPqFvbeTgDOJpo+F3HC
CgCWNDhrBwFYDMNbtJMCo6ilgmw5P2zfsMLce2R1Pbw0pHo6Uhx2jO7fZN/VQx8ogbqPFYEAcN3K
hhojAGs/TumiQcr0/qXpvWF4zvuvHfYqCLNLfG29yAHjiyez0XtAplJDNAOSgO54wT4NDOzTYRlR
4e4flPVCjXFgw0qA3UhfWMV5+NLs0gfHM5+cF4BJwzTIsSvK9nNlw0LSDGVjzJDZjJmNIoTAeMci
xEnJY6MZu9asdqaqCmJUERlGmSg6KJaRQTjMuWi9rsrzHZxv4q5aLeq150kGLa0bCAJkVJwZybCt
nLTzgqG4Qd73RHVtDTlvvxm+S62oDsWzQhTQwTFohxiWVbw3EY4pdWo14fAy28Y8/fynEjVv160Q
VyC2NBi1KtQichITAmG/LMcGzmJFZI9IpvPlXe2nT6JEsYgn5vjQnkDKQkJUOJdVqBVDOBitQHd5
wuAASQSLprHnCtWJ98dm9vM0ZDRx0Y4vZbW6hvlWIqf4qYO7UGEkG06hKRwcX6BNKzafd2seLBFW
TGXoF9tJTmQ85AVaqsyEzG5aTErYrYuKcDCtMe7adruoJs/XP4n3nNjyzShBl2MFtZVBCZSsShAR
lkagAbjXHecOn2WYqFYUY/mCqf/66TplrnHekmb8jD4rhTLJaPPKzvYLzarED6WHwouDJgDxpgzR
BTN6ga3axO5pCGBUmueYYdQmmNgU8UQlnw2jtjwxmjETLAQE0CeFhDUGjEENoXRrntObFvOvMWp3
SdB72JzrXz9Kvn5cxIrRD+zJWJeajv8V8k4ZvozCrSlcApatAF/WwSgjixHcYA7JAnwq+lHsMI2+
qMrjJxi4/D87HNDZbVypNHSq6ptRK91EmJjkyDmciWxikwhgiD+AHg2Y4q8b4I8HVoJqz7Pm7EnZ
B3aqu2bydUo+AW0HcpgvVdGjC3QdxmWafduNvVnCnCyzZ9Tp4yLFpygtvlw/N16heEuHPTgT3Tt5
HdkA+jqs6EeLj0Pmq/fmU3fGZom98zzfL5+oWLwjyVjKtjSsNEIlMXD6PFRaLGBzjMN1tjju8h0J
xkwCFXCOzBWQb0qaeXkXnUl3O0jkOdf8VRZkHDii/Y4WYwCzBkOhaw52rNnZDU0SqEkSXGeHY3re
kaCfsHlbtdpkr3IHNLY5sV1FLVxFOsvJ/w7x8I4IY98K4sRyWaKhZm0fVm2/FIL/51i2d//PWDYT
EJFplQBjMJPvjTlz18z0zBGAbEn4idOyZMcAIpCNiXqGkToq+zZRaeaQvC3RDxWYt4Yg8uPysiHB
8KLVU1YuM3hpJXJqV/tkRLrlpaUVKjkRyBf38je0GNts9IaB1RuRHPR66gJW1I2RLmhf/92ZMe+B
skpQCk0HGlckfitl91XyDABagVqKWGGMGskSPSsLUMkHjPbOC5p7Y5R3Ev86M7weEWyY+lsC2DaF
SoucaMxgq5ejtFMB2ItEnVcig5ze6L51M5yrIHkQQaTw2rLfUWXtmjIXZk4r5eriEax1RmPTTfLF
CfvbLBD1EXMN3IZDxsARZSlSvQGHdvOljg/oaqmdLy0mUbFk9fphcs3bhhJj3iQkH9GHoMvYQB95
3Vz+qBQRDqTwvhj7hmE8bXQIuFmfhkD1TG/dI1Q/WS8riv/LrnEpZET+/d8xxpiJFDOAaVLhuizr
kDtQK/nHdQK8HP87gWCsRDtGapen6NiR/1po03rO4+omvpWj60zdxQjlnPt0JwrneJExKOuag1W0
2IfL9hJmU9cCVBwHOhwr9LMD9sArTvlB9olXCbE3+BJyIcbcXoUKyrioIDaqvuwk7iQsm/Gl/UKB
uSqrWq3YohHDOD/JJHbt5o90DGGCXcOpwuu3xrdRF1rMpSVFNidkhbnNx5faDuzyTpsEZvAfLAVA
O0xgkaH3hLEUY0eUYsyB1Uxtk45ehzV0QvIbSrzwPsPOhRRjKHppsevEQQtC3j3aAHNN+rNqP1yn
Qc0282aBtF1oMCZCTmerbSbA51P0YGWfhv9ZVSjqv/4Hqb7QYQStzuKJ2HimIGml7ID3Huj33Q4g
S8j4AqZCEK7w5eBCjJG5pEgjwNQhhKxLzAsZNTqM2/6HVHSCUEJEh5G30ojIkA5gChtzomSfkzeM
Gl+/H76CXlih6rUJH00nB4gaOivw+DrU42ttP1//f16tFpg7GJnGYiZZNdjWRLlK4kyOWgjZ4pKz
tiv81dViV9ubBy2sD9If3QFX9BgFrfDlyj2+C2nW1XdSa+PFjJDCnAfPrAc3m7HqexJWbqgMf5Dx
DR1GZeNcSuuxQQi+/pgQiXmVn+wcb/A1QG7hWS6JMblFFBnNRWirjia9NTmk4PgU15fsIyzipkna
QghswVXiDYOMEi9NlrXWCENhxI+1KbmW8SMlf5A8ceWkcmE6kMIXQefw8oAQHN10kBnAW5dF3rKU
VSmTHm8O8jYFppcGpVe90go/MC/DKhRZEL6wXMgxUe68GtrcDpDTRG5PtWT4Y117WLsUCPSB6682
bDFx7iopgMQf4K+q1O1it38jh2an+IqbAFuiRtfmIXqK7/v/x4yK4ESxj+m9rhtTmqJZFJs/ZBTh
+rtsZ0qhEcgINepd1bpK4w6fihAxHY1EBUIN1WQsGCbZq0UbQXJxzqYeaJmgA5V/a5f/Z8zXXOaS
oi6aHGDE1/RGtfLMUqpdyZBert+biBAjHrYzdPbcQRppVV8CCKqOfgyh86d6+9GSXNhhhCMmi9W1
mDTB40TZUcjkLALeCMXJWfbmrRDK5R8k4m96H9pcdSu1Bh0WUg/L2877Xob9kW71QeOZEK2Gb0Qu
tBgrWcjoRdVMQmn9LgGHw06HtRK9fviRwEXkLMY2qr1s9JKKPnRaR0+8FgjXfrU3UE/K73LZ/UTn
CszUhS3GNhZ5ZEvYhioHqBHvuqENkPU+q5ZoUIZ/VQ60SFY0BUObDJ2KOFVVQ5goWw90H1jt5Z78
VLhSiDFt4WZIIT0moBpJVi09naXIDlOgBvTJmnvLXefTgZjYd35e1y8eYBQG6C78UQXcBCJpnAHl
K02hYIuHFjsKWQq4KK/7USFolB6z7waW1JNQ+4qtuY+iRxFXuzfEGTNF+nR1qg6yOZV7MuxGQPJ/
YkLgHX+MpRpyVTGaskFcX/ypVrcFCbBLe0o7ry0EhWluSLdhhjFVcxpJC0lwc9FwrtNbkv8QXJXo
tBgrNeuR3esDCFD0IGdnHtGAdyfdFgD797BeDU2r077/xKTd9vw+dIFPLZpuHPhNxTk0gNGLjT8N
QPBcZ43e8wf7i+IjyqhYgoeNX++FUGuMJF47cEZK2e27r3EW1sT20A3uXSfEP8ILIUa75CJCn1SS
0HzQQen8Uvk1GAIx4KfvN8wwGtUkA1Z10C1OHdlJ+R2JfnbNfZmhlg8AWDyR0Iw21rdL/lXDCk7V
hjA+X2eSCtq102S0SjMQOFoxmDQdr8lrFysU/NVpwxj71fPvzTD41+nxbw/97irgCDAcw8hlNSZT
NsgQkcYa7lO9cqde+W6bv1TbFFCi1/ORs78psX7TQko/lWco89zUO0tzbrC0SRDZ/IMBvtBg/KUs
qVaC4THIIjDs4n2xqz1yUg//WQVcheXr9cPj+03nQo/xmzKxh1iRwVOHMhaeas4uDrCp/CW+l331
JHLTfNm4UGM0Dba2jJsK4fYwfiuWn1LxNve/0vSxHYG7DVj068yJ7ov+vnUuE7YTpwuc50iSw9zH
XzLswBPQ4Kv0haMP6mZgYYOO88Mg+BcsKA5SYz0UUi1IqAjvidGqxpqnRaG7SDvi/h5W3S8/8/Pg
mzsKgrk8Xj85XoMpHWz/S6nY7hIjntO5SKBUThwOyY8ofxrG76uC7Gv0rSr3xmR4ev9/pH1Zc9w4
z/UvUpUkSpR0q60Xu73HiXOjyqp93/Xrv0NnJi3Tmub3+knNXLmqIZAgCAIHB0IsAzM2/oApmEUK
kA7jSOdbo4yQNlZE4IgZGWx3R/aWl9nJt/aQurErCuE2k7FradyNuaC+URc1gnttR/z5psbAwOAQ
PA14ThMP4cBr4yTuNNEAiS2HtZbLOaxBluZSZWNK6xmNBZJmR/qXtrvSyFfBJm6dtpUg/vJU51gu
wgXLGR003Qa1kzO5i2t9Lh3LU2+LK+U+zJ3Z7ZxYyLS7aUBr2ZwfM+nQBiGLFqKD6oDXFzC50Vc8
TYhm3Trka0HMplaH3CqDmuQDBJV1ZJMWqYJYQDayefbWIjivFY+lVMZsHc1T+MCw8c1+OEr3isfQ
+KJapUgfzmk1U4/Ch4oyv17fJ1NqJ9HPy2YhML93aK4yBskTG20al+hzl0qviZGvMsOrSBWN2BCJ
4pyW3FtjvTAjAMGATSYvy09Z9phg+sFllbYemQjdCNi3MVkB4Ii3NpAV1QxSNsjRyQ9Dne1KPtD5
S9P6dbAn2REDEdzLArcVOwvkwnrW8dxlIe6xsCidJbtVCgwqI8daVITdNoazHM5F9QNulRoYFK/U
v8jGM4Kqy3qw73zvcM+/z7miuSRR2Ia4veiMcYmYxxqMR6uYbWu571PBnbJ1U642ie8TUHO0MRBz
wG0831iqN2oPAHtcVkckgnM6c9fnPboRcH9geld/yutbNEVfFrHtU/+u2KuvWLkbEy3CShHA1Iqx
8kLLVfNvPcV4ZKVEJs1PRISd24aGri0Z/wD35FwPqk7zXAe4h8Mc8+y1zvDVIHdRnPdBei94nWwb
21kW+/tKta5SxgwHFTVXVfOqPvV0LRGcm217O4vgoqWhlOjS6UgMWqMCz5ZeG42FCYzokVkUl+oi
UMa2PZzFcX5hnORcryWcmtS6yfTrovhdWd5le9iiIDLRg/N3h5jKq1XLkzGzFMYQyyq61V3mW6Fd
7aUb01Xu9Ztg3wJaMO7l3A5/52Am8kWdnZsvhvUHcD5CSq2660p8gHkyQQcN5mAkUKYj4z1i99NH
kiZrcZzLaDADgZIKk7kNmH1sNnZNf+bC+FNg9zyRuIVB7oVV4ZhpqIem3rJXXzA/LvaACQaLBGO0
AOUB0ij60+XtFJwBHrOLXdYiq0ZsFhu+ATx/8eXy72/fVH+t5R0OneZ9r2nId2k7Rk6e7hipHOiW
BF5qs5682iWT8xuWXhdLUGL98tmpDgSVUckJBofh65sPlfvXwjjH0VuTpFcsf0KLnUo+K/n3y4sm
8Bom5zX0WZZrpVdlDxj14rmo1emniWnpdi91nY3qw3dTymf/ssxNBMpaKc53DINpAL7Nim3G65S3
1jETm9xot73f7BuP2oxcsb9aRN20wq3jHEqnYFgQpssxh4IULEY2h6DNZ+zqsV9/AEimKKqCER+Y
lPJuXBSmzGAelolKs2JKiJUYzx3ZKUUv8JGbbnglhgvRkzLvQU8JAEWldE6l71JC7SHaX94wlZn0
u1hGASWXAtpB9HhwjinoaNiHGkAnndtcN3fpcdgve+rOfnygdz8mh1W8GsdIbBRXdr3dXolRNpve
4/wJfIgzLVZIwEGG663u90WTOqNOBeCA7cfISgYX4xhlXNV9KrPOGVYsmvYyKuqKowM4FDj0Qzv3
d035aKdPAGJMGc92bz1aC87ZqS0Ol/dt2zgsmRUKgQviMw1TMA5FxMroHXnQ6utiwLhBXKH/mxDu
jlRmHf3pNTYm7EHpb0pIiGZuF1UfQIgo0AJxrEUZ8eXbWMDKSK7KCXRhDQEJRhkqHQH04McHlFlJ
4ZTp02mOFTaaO2uNW2u2SnuwTFubha1uzJTenaiVIP5EhSWZdDbFXc7QttdLtHKaMIw8uY+SaxrG
im82dWzrRa086kqy7Ezwqbn5NIhIgjfhJKuF5bt/RyUPYoPBndPfdFf9/DNRPnGHfesvKD5UmV19
Y3UiyxVNatk+b0Q1kZZSkJd6N+JMVdDxBJb0f84bumZcDF0/sPOWObp7eWu30yZnabyiKVlKuX2F
jteSYWvLwojKiGyboYKHej/ULnB187NVyTfUWoJjmymCTuvNCGX1BZx/CRIjKrIMSz2p1B7nxVbV
q266pfNVO9eOLnlqK5C4WbIAm+K/S6xz90MPgUNc4qodHdkBCZ5PXFA7PCw3jCVMdatdrQj82nbU
vhLJxUeIV8LB6pEEMSHVC47jcUBqjN215jVj31V29WHI7T8T75N7YbPy5k1BLDZ2lOq4eplXXL0a
dIzobGmJ3GPt9R5OspvcwumlTmbXB+Ix9JAi6h/5D0s+y+QiGjD1Zp2ZQSYDyxk+wHIv2VUHGjZ5
X3+XRPHT5nW80pDzhWZdVrmZItIdfDYEqDxZvV9czb7pz/sCTZ6RIdjTzYtkJZBzi6OWx1E9wcfT
9KDTJwn4FtGzZPtsnFeQc4jTuKQUAwfgEI8xovduP/oR5ioKo3dm8O8c71kVvgWnobk+airerXl8
yrtvmrKvwpewuI21RzWT7bIddhnw133j5x/qlVBWsrnzP1v13AUydFTmxxCUo+NjKRrtKTB+izvv
hjz2+sQitXhKDopS7NNcxI0oMAYe7jzMEp0KHUF0ldNHFAVdWhnHrmxF1VaBlVtM1dU5HrJyriQJ
V2TtxTchJm5GbvAUXlPgM3K//f6h5PBqczi3AaZLTZ0b9ihJDmrwW6m+Xb5/BAZucS7CGLpJq1oc
2iADvxJxJQAjTHdJnuroTosSP0w7wakVSeTcxGzkox6ab5DCCp6oIpzffzj8v0fX4rxD16mBPulI
bjXu7JjH0WOUcophB3fBU2eTXbRvb2O3/Zz6oYvCuSAw3H7UaUTBKFFiEUXn7ptGNwKpxFRyL7Ns
7ah5yN/dqIoto9KEZ93+8i5uGv9KGGeU8QxYS6zjPd6TnRalgGtej9KX/00GZ4lVP1plzhDeXV76
wEF7TWH6eVAJrhGRKpxBalZv0nJmtTLyNFSpXaPXVUQstumOVsvFmWAqB7G8BDN76bsW+aqFL5eX
ajuVgCmueN0AxYVe8LdOopkaxej016SPnNnaJ9DkuENoyy+Doxw1P2cN7q5E7EF05W9rdhbMOdpF
Ucs2YpigKjiZ8Y/Aur+s2fbunH+fs+oxqtu+jLE7VG8dEl6NQ7JHdsu5LEWkBWfO1SDLYcsoZlML
I8sUaZ+M4e5/E8FZc1G3qi5N8KstCoh9rdvCiQX/4QHOa8VZsqL3RjDP2IsGte3FjV5DzT9pHVGv
q2jBOIOmQ0DkkVWnkGjPg30lArVtR5Irg+ac6aQoIQkoBKj3Fdhuj+Mu3yXfA8We3erhQ332prIS
x4Vd0qRWqVoD7ts2I72mjGVLTzrtLosN0dQlwdLxzQNSPWhjwHDaZZXY2fzDap8vWxrb5neh3VkX
wvmCyqpMYjXIqGjyMco+BTNxlOZZkj5AhrNeM8Id/aqOpNI0EULSyvxcR7FnkuCRJB+qvK7U4TyA
qRmZjCngfzAUPfLZDN6rfmhICtTBcHOFYo46JrK9daG0jqNgYClmhgxh7DRL6zBW6fpQ+mhIUEQu
ezMCP8vjI3AaE61vR+g1H6fr3KtP3V7/ykBYza7/rD5ctolNFOxKO4szirakCdUCvLlrvMzY45cY
tpzsxjsdRZzGsV7Sz7FrAQ1ODsadkIuHndb3Jvl3bflwvKeVpIOcCRWdR/Se7Wa0XaT3pUMP3ZEl
V3IXidIjQCLi0pVolTnrCUp1GFUTq1x7zCcWbuiFp9a3gG0OfSpIM2xfVmc1uWukV5QAnDkARi6t
Owe/y+Aof2Qe2NpMLe4eUcIO1y2FQtJg7quq3i9l6l82FpEa3D0SmWGrGjXUyLrdoO/n9ogpPpdF
bGehVtbPXSDo6JCMWUbAElLfmL409d7ocrtTG0fRr1T5YWhlm4oSwexHL5khd6lEOekNuUBEiYfH
vWQ0TjWO8MFZe9ITa68b7ef/UUvOp6gynXuFNYqBqfuubgNfGoMfFBRHfZserclwSabfLPpyY40i
IDD76f/W9V1PTkDUerBKHDn1tSti2Cs7adcJXz2XbcXiKdSHsa4zKcArGDh76vZF19ta1Fi+HraV
e3k1ty/Of08XuozfOuhkQIeMxioF8+hKw3Mpotu7bB0Wj9EOiylt6xorpgWf+/hHqv4iqR19mpLv
l/XYImRcHWFL5txE2ylR3LVQpPgRP2tHeGM3dypMyJTt3k+fGPW8dUd+CqQyD3/JIDjH0Tc9pSED
MWu76iDZ/a67ytAQjp4S4V0qMgrOgcQaTcaAwoEUYEUCS5my7BY8EgUKbcY5OhrADEpBWaPzhytb
xkJqcZprrzowqt6gsmOAANkQiOhKxkAX+UG/E80C2bzKzlL5eVBlGM2xOaGTCm3W8x7NkrOtzFPz
u5jz2gmNMLdzNel9Qy8GgcKb9r+SzF3hfWXFic5w1FN9stJf0wcmA5tIG/y7nvwIqCpMRgkk3ghM
G3AZ1b9r0fSk7Sz8SgJ3GZctDeK4fX012Bi+89p6CfbY+3jXu5U93TSfREmZzTO9ksgdtZzmbVaF
eD7K/ack2i2E2BZ96asXGkbuZXsUbQ93vuaxq7NOhq/PlCj8kRQGTe2iKXtNYAabh4uNhsWMPRM3
KLeII6ET4M0Iu2vtqsp/qpU7fWi2JOLgsxBu3YZFGmQtf62XjJ7mKDa63dz4GkR5frH7EEZgJYxb
uaqfiqBjTQ9ZcChNtK6aLqYICpZt2+uupHBOqUpaeWp1FtUciA9gOfinI5QLRh91VLv4Wu3MG72y
tQ/VhVdimYWu0rd50ZDKYPFaJAGjTD/TMnRMU4TD3jS+lRQushn1FAn1AUuIaVeGzdogA9dyOm95
YANBc2QcNUGsu51tAPEghjNgIJLB99/rqpYvWiqlqPVMLutNDw7ywQKIJPQjUQ582+b/yuLfzB2I
Q4luItcw+N0B/XuPgJ89sP5VNPzs9MN8jH0hWfrm9XLWj39Gz+D8qEwNMvvZU34OPuP6K3cS3krg
AcF0od5lWeRAiA/bdFkruepbg2mapZrCEUfPGPQbUujos5Mdi1g7SVY7zP2pny/7rc1AcSWP8ycd
8LkGAZHy62BXsk9BpMGYE4QVJ9YE/i7+WMnhXEqRSYXRLXD+GKpw7E/mQQO19gJGW9H4WJGxcO6k
ANtwN7LUEe0NDILqnDn4JueiucyibeLciWT2i1ZXcCczRS237nelAZqsxLC+hn3rmjT2Lm/T9gk/
HwHOj9RjFYYzytieDlRwhHmDoawJRGxjIFZbxHmRJU3i3IrZ/fxMvhA3vY/8cIe2ul+x03+Znilg
hMbBcMf9IISkbW6aIQMlphOGQ+bUS1vyz9MZnXxo/Iz3AO+6OcZ61S7QXC+gEHKkp8srunnAVyI5
bfslV+SQwPB18xDPftm7uuFK0uGylE3F0OgkIzePxDz/QEJThzaVAaIqK/xmpp405rauuZdlbL+m
V0I4nzGOmTrL7Omi27LTHeJjc5UfGKxBdLa2ocAmm+EOjjvMheOC7rCrQBhdwCuOR/WoevXOdKnL
GHTZCNTQFXph5n3eeY2zPL4hMhhTTUoSHDPWQSX/SvzmCqRS1+C88+T9Mtoigq7t7fqrn8EF2Tna
YtoxYI+K8AlcV3baVagIqYJgZNP0Vlpx+4V+i34wEhaWdtdZfKj1G5U8t7PoibStjIF/xLIw3JM7
VDHI8RHwM08Y7xOls0uASYuPMGsi4PwrhDtGbd3HJWbXwK9XFTqjQlc2RbHbpq+1AO8kBMPayLsx
UGUxSOqMGIrUQAvc6uqnMbqrmtk2U9Fgqy03C/JuVFBVDcRCfOtSGCxT3JUF2shaP6ofZetFcFTZ
1vIGvRbA3Rst6YwmKmWAn3ziR052a3nLPZsGirnfJxGf1GZdcC2NswCjlbIOA+dY4rU4qJ712Spd
7a7xTEZ280k6qFfFKXZFI5q37G4tlTOJqq6SicRoMJvbpHOaRPLTdvDHPJccwWpuuYe1JM4dWdTs
sPiQBCZM2SF+hWZm0zULW9npRzDDXZneZYkC1Xj0nNHSttciHClwrppx75jq8wgU5mUhm0aoMN5i
FY8wDPB7GwJKDdEl3YRWZHzUzOf4I9V7sEKoYBs0UengWxDqcaznasKRHVu6n1X9ekhMFwMHHi+r
sfnkWsvh3Fw4JkWax7gsOnSas1dkOu/icM8C9xrTOln3CA2cvBM9TbbX76wft35GqFhpWUM/Jhel
Bi84sJ4V46Z1Vbxg48ImgmO95aHWmrIvWr3y2gVzJHMjVbxp1HwzvpOz0CExSNDHvRIJGvg3TXC1
e+zvK1kN+CoMnbXHNNUXQ/k2AcCpYXDl5b0TKcS5qaCv62U0E5Srrc8hcpOhmTBaQmPaV4CGXZa1
dRuiQwAENOjrYWNm3yqEyVAA6HSS4knpaAeNaVOgZzR/kEW9Ydsr91cQf3iXZKLgJgSsjQRPUfel
Qu9rraSCldvMcmGcNsZu4j/2NH6rjkKDIZZYsWvwrR+LOzxGbndFH81bxYmuUOpyiagJdjNwX4vk
HG45o+GbSK/pmvKZVf6X/bhLbs27YJ/caD6bwKzasS/jPSSAHW0etZWy3N618Ri2NYM1SF2N8XWZ
k3+kQXWl2yvsamXuI2CeaTEhTI+STyW9VkXTaTZD2rUALuTLFgsX0wwBnT+4MwiQQo/ehbvBYYmT
+Fa0YptGeF6x15HLK31obZhVZ7EbJL0O+9EtghurmkVGuHl+V1I4F1jUbMxvD6VabwB+3s9AQ7x8
Ng/ty4SS6+IVxxyj2A/hd1HGdZPzYL2czGJW+pmNRQNKIbnxZ4dVepfP2h1Y6JCPGv3lnhyJV5ys
n0K2/00vstKYc4tgxsqkLEKFe2gVOzQcktwr/ad2EFwuou3jHOOopUAcq4iooh64qgJzAUviq6Mu
eCGIxHBOZEpmHVwYWEVz3pfzIQZJVifKqm2GoqsV47wGeomUHunIP21g4VWLwd7p9eiyHiZxI9hm
vnBtF5ynMMt4KmgGjdjwFcRpu2D/p4FUPIpUYAp8urCeI4AHKxwxy/pGp5PRPBjFTosFd/7mq3ul
EZ8hRP2JKHkJjdQmtdVdRqldB8ehvSqTr0P7HCK+EVWwBWZBuIhqapKukowAyTrMqU77r2Rs/GUU
vbpFUjjnIUnsFcZIpJaktDXqxyUojxpBm5lICOcnpCUvgnDGJhn1Sa6/TqDrCUR0L8yC3z22zhZO
2DesfFE5BAM1e9xOoOfxLctw8LZ/QPucXUXjVzm0vDopBZ5XJJLzD31BUaZOYBRTs5eanTqdotaP
Uf1M+0OripiWhTbI+YmsimoLROKMTa87oADpWZ7+mhsR5W+3z5SuG0RRAN7n20kiQ40GycJSalPl
JsGLbOziVvU0zIX6QDSongVxC2jhdizCEH68U343y0OVN24//CoUweNke5/OYriFS9GrVxHGE2XM
pTuM/tSiwyv/0lvfsuXJEEn7j6AQMAxLNnWV8Ojs2JAmM+xYluRadlQncqrb4EBO9BYZcMzXMe5E
3THbx+sskDtexTCktSTjnuqLyC6W71r0Te4EL5FXWPH783UWwp0vOVPiqlkgZHSaa+1knqrr8iZi
DcX3cW1P96z1p76WXbBkgAX+QyOETFU9y+dspRz7LEtLyJ/Jy6K8hNr+si2yRbqkH2ckfVmF7RQg
lA9Mj+bXJPh1+fdFm8SMdOWfiEmDBFw8OL26Zyid240PLV0EB0okhLt4S1Vu6pLlSCIpsMtI9acw
tMNI1A8jWCseGCFJgVXpNYu/gtNIbmJdsBfsMy/sBc9fX7Vzo84p1DCr0JPTq3natcEpKUFg7lZ5
bA8iPIRg3Xg8RJFapVJLYMYZxtSJTQl3LniVEzI+XzaCTazzyoopf93mmjKNMlzR6BQH1qlHRztG
8ba/ZoMRjZ+XxW078r9nhnKOIepiUx+RHfGovCuqPbIJtiXfVkRkD6LlY39f2XZO5KFrFyRts7zd
9eOnqDGvKirwQCKj4xyA1ZbEykIYRaZ/H8eTDkj15dUSacF5gJBq0URn+O1WeVpUR9K+WELmbpES
nBfA61mTIwZkUo1XJo1lP1zNia172Wwz+r1qF/0yni7rJbqQ+EKOrM3gE9agGAPGAvcOUtzw12Az
pvfCk1zkot3LEje1RFZd01Hlk41XcoWVPaAtNFrKmWmZ7gPrISofLv/+9gNjJYB9wEpAn2b1rMOl
4IGR3rBavXldHlCjB/ecSJftnMFKFmfcpdo1E+BnrNUCFAlO5udYO+11vgoQMidFYOabvm8ljjPz
Zqy0njDeJBnxvt4qzjL3rT+3+mdVLrwlqJ0BCbOsNH9cXlPRnnHWL1m1OWKEJVygZHxpreg3poU6
l0VsG+JKN876x0irZcKKVKOTP7/mC/YFqGTBx8/mwk+72C8/C0SqW1fJSiR3I+aa2lY4csgPI+Pz
Z8oBYLiv+FjJFTXmbXqQszD+MSpNlpbOC1yUEZknVSk+BbmM5kdRlyPbinfX40oMl8VSA8nCkAFU
mBU1tJeyttMstyv1fk5vh1aEQRPYBf8MRT1uKkYDRSy9mRvbIDWGaoHrV7BN7JMvqcTdi0uQ9Ykx
4AaZRnokKuZnzaC9oslJsqbQjvriiMGJd0uRuh0pdoUpYivbvClXS8o5FBoYUqSliM7yUfs+FRVg
4/ndkATf+sAIRMqKlpTzKFL5bxDQeuwQJL52Nzig7EStpLFVuziBmlqwvmz9Lq0v51XQLtJqSwvL
DJ87V/cZZszwKq93F8z7FPdibC6nphoY1QLyVQB28Tkr/ww0VZJWDaviLnfavDOp4cbmKZFEyJzt
i2AliNOrsJrQGOmrc/5Db5Q8Vsg1ZftYiEzbPNwrUZyDbOoI3HkK7hyi3Ej5oQNBo/rpI9u0ksE5
SEvKwaG7wAwZzUFQOgZ4AUJvephmmzid06k+TrxAprplGiuZnIeUUVYNMBYAQeKMqmoL8CfovQen
etb8+jb0RRQoAtPgfSSNu6Q1NdwBBvk9DT/l4iWojjO9F2i16SPPWvEJO1LmtUpf8RD3wc66yk/x
iTywlEnvlof8evLY+NE0cMrvAsGC5eT9paJOmDanwSI7Xz6yGQsg+ppvWayV+0FoizheRHpyjjPq
yqnRDLxcrMg8KFNxrxejPack89EifDPKqUigaP84TxkQo88lhu3TrW+KAnZUDAiUqAMyycPllRQJ
4nzIlCa9ShkXdltVv1R1sPbVUCVOTuNvU5fK3mVpIk9COE8iSVTtLQV6MVTaBPKWZU9uZtZRfxsI
ZLEvf+eMNaqg8VDXNBCMvfWO/ZSby5xAVFTc5nPi0OxrLHppbt4xGnijNEuF/+UfmnE+N7NJcKoX
Y68vD1b2kdrI6vc5HQbVHMywRNG4DsBgPGMYV9xeddKHMDorMZwR0LFMijjDacrrawqiZNHosm0j
Oy8Tt+uDlQ19NeBeRLDdpbd1/1IUR2P+ctm4mNt+v+FnKdzVIS2SZYSxoXiK1uzLEYWDpLLbynLT
8tHM8AoD6abArW/b2Fkkd5OMwbS0QYSmOwUcddb4w8p/y4no3b+NOVptD3d3WHmDMTkTlq/7MiG+
Bt3/sfCHK33BA4lVl6pjdwp9/efl5dyk34Bh/2vcPFIwjQZiAoqGK+srOcg7FX1VqIKDi881nOEq
uWXMR9k3HYVwya1bR/gk3LQagFfBMSyDGpDHw4cd2kxGA2pnh3ifHpfPE9mbox1+Ig+VxwhF0WXw
iZpPvajisHmqz4L5yzMt5HhOgwWIMuBYgc3N95dXdtNqVr/PvSwkFU00GDGLhHw/2lOy+LUy2Usj
QoGIxLA7dB0eKkpvDmyoR2LSH0uaWtfdnGr7UTfpy2WFNpuhgV79d6v4kUcpaf7BP3V4vU+PMXjK
He1FPWBar2u6w5H+IIAmjZ+TUyfZSuJdFi9SlPOS8qJ3mqzkitfHzjQ/6Ej1EYEj3kZerTRk37Ba
TL0LA8tiLD7JobjLXJQAwk+vkwMd5V5GgmfeT7ojKjkITgB/W6aL1OSZwVDIiXldd/2XhOoeeCJe
0OUqWEORzXPOE5SOtNAD5mMwMEKLvV6YNRcpw/lK3VJIPLPInma/rQBIU9lNs6+lsJ9bZA2ctzSH
NA/D0lSAlZSOpi7fLnS5GZv44bLRbYaEZ4PgBzUUTRs1co1DTKubfHgBUN0xdcOu08cmEIjaTo6t
ZHEOIw4Go9M0bE4+LHTXL5PqWKM0OVMdWw7tcstWikzzYnP82TTI3k+krZ02SstdVteD3Zed7l/W
fttcKG4H8CLDNXPmoqYlKCRkBCZZuCPaaRGxR25v4vn3OWMZiJGNloLfn1rE2w+Zji5DAdDqP470
WQZnKCAYHVtAxpHQdLMnTG71hn3yPXYYS3AHVkpgbH1RAuSyWujLeOtFUjmJSahZileXVw2u0jF3
QvXb5a0RyeCMRVHHJjNZF4aq7szgV4ZXuiqa0sOW5l2opf+7dITvHG+CMtMLDP/x0LXjo5K9T7Xg
ieTdp1iy86q2m+gX5lYLZnqIFOMeYXUYZhbVcLAzjD7sW9sKTzPW8PLqbR/rs2b8XZIqRW1IMIpW
Gm02kz2+XUw0kOf3eS8CU2wfIjScqmg7Rc81U3h1p2jqFLZdjWMdlDtF+4rnikAZkQDmklcCsiLv
MTZax4ql6qFRGoeak3t5vbZrbfpZCc4ThHTQJDkJVa/ANAWfInMf1iDTpz8CO7HlK2H7p0gnzjMo
llWmaGgAMDjSHWK0VxEdRJ6BHZH35n3WifMMIBwpCqmBeae12TrpoDygLV6z+2QBT3WgmI5GiFMv
Yepraoz0YpQ0dlN3T5eXdtve/34FH3+PmSmHcIG4/cE21lFQ+pk3SiAJgtH/uFzOYnh/kaM3Elxq
DNiYPSnXiVs65RdWK8B1c/v/0YC0fcLO8tS3RllEiymZEpDdyy29D/fN7bTXKlhM7YJDZj+7Odrh
6r0oISYwG34ohxpZXR3P0HJUd4vxWGZfLm/WNm7ofA4M9gGrs5ZYmh71FTDXbKZEvI+P8e4PbkiI
B2ULdME6Dc5t1P0YBoGKBcyuR8/AY3B5mMD5g/cQ+sVEnQ3bj8+VXpwPaVJjDIsMZyHBKwwcTt+r
7/Vod98jGSV1xs8u29ZdvLjJcLi8otvx4tlOOMey1FJLwOakoFRmOZoKIHs2OBm6UhTBhSkySM6j
JFMXR/KCc0bkxe2zOwMcrT3wZaA5cIzu5bJW7McubR7nWsCIleFmhB3m1U+CeHGy2/h6qO9IMNmx
KD0hWEJ+IoeEBte5Rzrdi7Qp8sexIHZlXVEdoPJ5tD4CPzwbCt8DMyYZSSPWyJg3P5bQOpIJfMiZ
wCi2i5srKZz3yGtjCSUdgeHoDG57U7j1KUNpE1P1GM/X+N280R4u75jAc/BjOeQhLXK00iLURcoF
HYVRKqrYsj2/YBMm5zoCQ+vlYW7QRdFk4GwH8ag9NUX0YGnZE2YwSB4hWWXncTu7ZKCiXgfBNcPj
EHujmuqIvZ4No7NbgNhl2XSU8dPlVRQcMpNzIxKte6MMkCnLqnuVAhah3UpW7lN6Gozny6IER8zk
HEe1GBXqVYgQECfspBC8KA297ahuh1SyE033J7UV2IhoDTkX0oK3Aa29iOSiYZdMgd0TANwK+7Je
olCLJ9QzonnuqhaWyFp3UxDcSQ8khxfOD9YxOQ6Kf1neplIYXw36LJVQmXBmGXaDXHUz4u1kTPwa
o6vU0ty3vahQu3m+VmLYZ6wuzr5cUlKqONEFBXL5qtI+X1Zje9lWAjjTQ7/LsjSsOa9xGa8GAjrU
8pG7tHalH92LaDw2DX0ljbM+QrO2DBXEAWMV23H8o6nu0uI6Dux5XhyBZuzL3zmOlSzO7IYkbPSa
ZfjIIwu920/xffMoeQayo+VTc2/uwXvlfmTcEop6f82Cu8GkOAS9b1Eh0OkUGxyySC4IDF1gEXxq
paZEmUvm46k++MGY7JuUPF5eOlUkg4t6tYxGQ2ciG8Vo4RWQ3U/79tN4kjwddIYZOszUAxugjrAn
tc0czb1oPbxXEyE5icg6NfWt+WcTBiHHMU5Z7QW7yo988NoVzoQZn4WX7aiIbUtgMhr3iE5zmkh6
jUomGR4JWpaN0Ev6r3IrwFdtF/rOVqJxzmM2QAUxBSjGMPQFcctdKqFaoTjoVdrlH2qvMGRVkw1D
UfH/2zXUsrLHIxs4QkzqthsN8RTxJMxmuGwzmyazksLtlBHVepgEOG3mPHujtTeE7ZTvJBB8vUWg
BQEHG3lFh69cYVwkAJKmDa5izQO5odMKwWHvth8STAUDtwn6oCmAI29XCkipHPMjRzyDcrcpPvVt
YfdV6BitIFfzzgsyOSoms+uYx0XQF/1WTktnM1isCo3C8q7q76Qs2E/DKajBApw/XN6WTZVWotjf
V4tmteqo0qVNPUN/kKyXJS6cLmhsrWwE+/8+9iSgAldUqqompiyDfuStpCBq+rkPE/Qz/p581nKQ
f+0w53s4gmztAZHNTkjzuqHbG4mcboU8N1lj1oxKKNjlXngMT4Ef/ETWa8Dbq0NNJalt6WkWcV2+
TwpwqnK3mGqOmPrYYlHj3/ENbk0vP6Y7/dTHtgpiEvEUrnexBpOnEV2jyOChF4azyzgCvkKWatlb
wm+TCuRnYYeNYHLatlJnITygvtUHpK3zHH2pICRm3fPKVb5jKFNG6V38EhUwN07zWiceX78saU6y
Mks9OY52aWHeWkEpeHNt2sdKI84l0WFcomCSEk+z7gLwZ1WRo2PYcS24LbfEoC9PNzQZeNR3fins
zMiaTGvxUEp5WFrJSS3tKRnBf2IJmXfYBfQmpoElrGVxKqWxoWtDHf2TjnLJHuWMwOmAo84eul2M
upssONdb+6SqVFZkWcUcYj6s7jRa1UYbLF6g3RSTK4vs7rUB+b1KfwXwxNRL0vRjnYXgRbodQ3vw
Cwx3rHcqWnwwlBCpUlAop07vsxROectof4Ib9EVc9pKbxo+eCPgty9LY6La3zqvNlkgdx1HGw/nP
KK7QMw+VR45IXTrF7v/clP26jWdxXGjaU0lt5klfMATXRjLViaJjKxOBUlteY60T5zUwClEFaVer
eFaqNb466c0ubZPQAZ2z4D7bPAHI05sKq3iBqent6hWmokRTBMqGrL4Po96hyIEF/V3R5M5H9mkl
iXP5cTvWExYuQeBEflSMmw9tBPrJBDRx+RW6wn7HzTVcyePsomzqJEUxU2HgEld1usdcsyUnPCgR
RmoRsMlJLr35v3eBMPNYSeXMQ2n7f46EmTxK2mEwHyvRcMnN6xqgBJRWsDsIp7hQt0vSHDNGsWfJ
YfQmMDiCkIxRa+Hd58a34KqubRGabiPs+X+kXdeS3Diy/aHLCBrQvdIUq6q9kbqlF4Za0tB7z6/f
g56QikJhCnd6YndjHxRR2QlmJhJpzkGyIyO/QleU4P/+NBOlKy0SL6hZxvrjoGtuZGduGz7p00Fr
5d1lS+GGrZMstj2QZ5KS6LEBQxlKL9MHrEtbh8sizluk9DNtZDCJtTYnoVYZJPWl/byrvhFX369X
NFYl9/1nOtIheaIW6fnLjJHJXABRswBUXIMDTO6MIeoJsLb04U6Lz+2L+mNEYZ1CcGKTC0gSi6N6
cEpXhKB6/n55/yuAnaKYMqWnZxx+JYCTbjPj71xBckpPihwC0yl9+4soUeC6oHGSxbq8XK9psuC9
a5mvWj17heEvmWio6fyhSTUyZcM0DQDbndGSy6s2aKRC5dm4qQ8EueTs1D55bR3KOC16kf2DNILN
ZtCnnNPUItcL9VhHVVEGiHnuUE7ceT+knnYDsIzV/QBI5bt6J4GM2ehjDhj/ssYGRehIUevnlq8U
IhQQrn+bJyFMSAGmTjuPjYxJI/mmhRqGlhyLMBjmFAvwouxfJIwGgM3DZlDDDEg+oOC11+JTU+n+
QiQvMsKnVY/cRVeCy87OjScb3RiLt5bEToxKp4/o2c+U5jYVxxPuNbqRwVi6ZK5K3ieYTcCSy+Rj
qu8h+bleFe4AYmhPB2EFeEHUF9trRW39f7BH5I6YZ+QwDTexnmTLhHwE5OTH0luvdEAwHTDuiimP
8DYSdV74h/lb3Hu3cPPtZKK09bCgR5ekigtQsgB8IQ+Xvxe9S86ySvMkgonNa2zO6oohGb+XcE1L
fVBFy16X7Ic5nY55jUWN8W2OQtEgHDc/34hl/EzSsFbQlxBLQIOAp/CDcSjBqTj6mh8fQ3cQoSFy
gyOe2wADMyk/L2OWpJXAvUMBOsBy5+vDeIjLHtfdIkjwuB9sI4axTKUyKqXOkAatOjafI4CnFyLw
SK4/b0TQf9/YREv6To9VVHfyVnYKE40WdfmpV9notFb5kKvDIMgluUeHSI9TQw50RoOry3O7jjlC
YpbtF0CB9KUnJILlnttJBosAVkxqRpYBvas2ve5AtW7vLls5XwdAp+MWUQzcxn8e2opPMg8WolLY
gBQv+S43z5IiKAyIZDDJKJ4qejImKpZI2u9Eu03Hb90kIl3iydBkFN0UWjky2aZUVnSKNRNsE1Zm
Z7lVjIcmIVb0RWtG8nr5yLixbiuL0afJcj2MyQjAqCoJGiMGT11zO1q9V5hp7qRld+iN6hbUIjd6
qe5GXXLMNRacKc8utn8Dkwk39tKMMUha/BjAhMO+Ei1xCX6ffVNH8VRMVY0Z7W65k9RDKaqA8Zx1
8/ez9E52r2uSliP/y8wsOWZKVrsDSaLrptBSjBc3mP0NVTm4/OUERsKyOpUaer9SDKF24RbW5yHx
KtGaOl+ELmu4hVEEZmFTFhKmfQsuIN9oQk9aM0zRYWZ7FuV/IjH0821inWEkMSY7Btx/xd5oMRBY
78z820dO66QK/Rs2MgCnRGww42TAJzsY2CLCGp9oqkekBnMrZJGdjsmIVvIQVldhJYPOoKcgD6bx
gUqGBvYJU3unGmUr/6kyRM0sI4zW/T4anhPNmeqXy8fFyxdQTLZlWzM4dGxZWFpqvaxAzC6bh9xK
E9fK1B04KZBPdi+kAcmpMrt4VAoekfSM2DxlI5f11Dbv7Fm1IJeADaKu7xJrcaNB8pJBBHTErXFt
RTEpUbiuplQtBIW2wVkA2134qad+sT9RZgFKFSt8JdJIeq4bagz4L2XMYW4nY7TGMsrlvykbFC/x
s08JSFjGPRgp3wdShr0FlB7rVgTgfA4KiOcOdd9fkpkYP/XT0mcJDGZy1114bALjEO8a3ZWfOm9+
R0CSfqCIqN/PgkSJGxg3gpnALk1KtuYNAq9cpo6lPnXSbq18M70VpLf8WwwgpmhXgUjSYEtuth1i
bllCu412EBVP2csEi0d/H2tMxLwifMVO8lhf17K6jlAK8LW5dererYjqzyGBjt/KuPEvO6NQO8Zy
pLTTLU2BdsodXQhGcSrAFGS3kwKMNr2Jpvi4cWxzloy15ApJjWY1kUVFU4B87a9Sm93GFCXR/+CA
pzNkjEMuStUcZqL4n7O/aDe7CPKXuUCHhQ7Vt4GmCzJcvv/9lsduaimTFqltCC+o6mDqGqdMn83u
MOB12edvufD5zy0paqdzZPeduzpDqktbwLZu3CuYucir/lAl2eAYdd/4q9qPbqNGV0pGrhIdy2r/
V2bEUnsLg0/tPAX50u7TRXAIgo/L7kJPcjpIrU0R/cfZBWq9C/yugHTVXmCy/AvkdNj0Zbi5bwF/
MQxmB+Xlo+0AaN17xPCimzyQg+FYANfBGi+GQd06MGxPIJp/h5xEM+mEnq6rGjaokNH9suYx35HR
V97WwgEAqt8HJpa/Vy/0kycROjm3Drj94vTwN0prWZM0MlW6vqYd2HGfXDeH1ElQMxOVAUXnywSg
sUzXZST0fMH0Z9uD0w/Xkf0zX64t45MxHOV2EliO6FiZIGSWFYCOMS9AGXnU8cuy3veTbwthUelW
y/ktefp6TPSZFXM1sjalawjXS985ufWtVd6M5K2W7kvp1er2tmgXmPs82DgqE4gyWZLtNYbB2Bl6
XBFx+1bU4eIHAwpXatJ5AKSzf5pGk1WDGieo8WhPvRfty50EXBOXPFNv0LAQaD8rolnN82lseu1v
ZDKO0Kh62cQxZNIu3oD73SmAzDTvMY0NXpf2Hb8i2eWuqNPGtZSNXMYN2oLS89D8NLa+zQB1nMyd
NV+NQIG97OkiOYwPpEAunwDWj+Gy6UmaMi9LR2dcgtmI/cuC+AnURiPG9slSJSuhrG+9Fz6o2P7K
PsWS276te+NeCxTXwn1logkRIq5cFk3P6swdNpIZdzDTRl3yioaU0UWjUgGWdPXpsgjRMTLmD9S2
aYgTOm2r/pWtoAggXgTfC0NRYObGrF+66OAZ+tMH0IGaG3gBPUU6UtE56CqjM/qjuDEfTbc6gAoO
DD1u80awof6hrGYjnEn3iaL36pjByc0OSyPR90XrndJqBEGSGsI/fi6oyBQ8K3XOTF1CXqjPO9M8
qiDSs9vHGuQYbS46TpEsJqTEgx73Cz3O9BDtKaWeG06OVTsZcWoQ6yk+9Ex20rWE1DtyRI8Kbja1
OU8muCDQaWuazajlqT9Bmeaip77O67Ekr2nzqPaikhg/B97Io46yuVsxipaY6D7/favHYJWI/H5P
wCgBvLyDLphIpH/8pc/IRBZNTnvUkVFItNbiOFYD1ldoqfey3/FdG1Nv6JqqGJFlLHK0lihV6JS7
Ud5iUMxpqx9EuKLIz7KBNvJLCmOR2Rzl1hBK9O1Hx34Tv3DlL5R6lnLegE9MsA7HN4uTOMYoK63u
14o+VYrVz7rqMBpen+xbcKsnP8rm3683vV9xJ3GMFWJYas1nuaGTowagfXKv+hk+j0D2qYDPJ0SZ
4JvFSRpjg9KoVyaZoJwqY5S+yoO8F83/cLvo2uZ7MabXRhYIRWMw3JKATg326GZPwbxvvhvv93X+
9YP9161M5nqL11pVuwZtExqY8Xp2ogdMGjlAZNphoOPxv5k9c6PpDT6X1EKYFn4CJqUbxuD40gSF
B9GXYu60vunyjqTo0KjRHRrdjiFZ3mU1+NH3ty2wExUAHCmadkCISDXF1ZujhSWweXorJ/T/u0kg
TKAOO7Oc4sSUWkYhNgq7AOvuQdIPny/rI4hGJhMnrFEpR7L2sl+WrxFWcUdn6UQ1N5EMJjjI+Ujs
lUL2j1bQNkibyM8c1cvLivDTmdOHoWe5uSiKRdILeRllfxlWJ8ob0CzNz6HWu7o2//hvoph4UPcx
sdLGwNxaDeASgtWyGZ2zqBn2YTKLAANFNsAEhrmoNW0N8XKP09WZhhJoM4bAa0Q2zcSBTLaKuYtw
V8zk0Soeifm5TF/62Zk1W/CR+MoAjd3GttA5fW1it2MEym6sXaWp09kHqRFw8vJV+S2ALfakdlKk
5VjJflGNtZM31ZO9Wju5iH4AvGRHhkkwXMs37ZM85jLPUWMlUUoXXfTFvh9Jkz7ljZGXTmKYtuhl
Jzg9toiTNVMYWbT/XMn2oQ9RERSTWopkML5qV9WQtXT6IvtMvtaojleBPDna4+hS9rruLn8QzcNx
JeIawn8wXXtGQooncqTNFsa6zUq7Uwe9C6ahqQWtRq5dbIQwt082xz22aFDFmNRnFQCA1p2KRnQC
PhkRgKpIHeYKipt+ti261KK0XrS8JvGXy8Hn8u/jxP6Mc4gAVoJBMGzcWUC6Osq94KS4cfT3SSks
dWoLRJy4pAYgSZVrGA9Kfm0MjdtXf13Wg/sq3MhhLh5FTbMsz5BUYej4i1pIjTtZU/w1nare61JT
cmQDmIZjv7xpmNnyLgsXKclYuVJ061BMaD1KWeVU/de2u7bzl0pUDuV/K9BEm3QwBThCf34rrQEZ
qNlhmkOXTHep7EcMEIimlrgyiKEaNgYQz7lhzXHplpW2l6aq1ME0oHUOMYvxI4H7JIVNexQsTyGq
YlSv7rxE+Rwpny5/kHMyNZrRbwQwgRSj05Vc0Vx0BEMnjTpRUB2qoN/PCDy0UqYfek92MUvqX5bM
jQwbwYwdhkac9CPg07EMZrvJ6pjDj34ukZpey7HgnuU/ZjeyGLPrir7AuCPsgdzQaiBFeJW/aAHZ
0QlqUamYezVthFHD2SRECeqA6tqh0dmVb0OIrGuKnUkWzUBwPWkjhf4VGympnaojVi/RTjXWQM+X
27nDYqm24ATl4vnyp+I/ajGnJOuyyaHWVcK6sXMZPLHUSEov3SmRs2hoHf0NIhu27vIoEMk/xZNI
5uIoEiUpkTrIvhpQAq11L61OuE9uOg+suLvlijwuD6LtWe5jeqMmc4VUkd1EsozoROrM0ch+MMIg
0oD2HTkGtqvS2hUoSe3urO5xEsgu02JZcu6qAiOr00PvWUdtH4I3Tr4znBXFJDGQv+BMCePrkTXm
ZFXRadSjCiS1io9O4522iNTie/bvT8duzbZ1ulpjhXq0PBW7zJjuV5Lvu8yO3L5TCgfoZAJjEQlk
3HsFJ5iWpzBPeUpqx1L02GuGeNcS6TA2ut9iW/Pyh+PH/pOGjItPhNhpnSP7lCRsNGajEWChQgQz
/A+h+SSFcfF5XvRmyuACnT+hyU5JXcfQnR/1m+Qw+zOojC1fc5ajdmhFoLP86HISTf99E13kPl2H
zsbrVDb15hv4G+drACqrutOFyXK1qN0aeZePVGSb9BtvJGapFo6LVQE6CgxVS1PfScPiSLkoARGJ
YcIKCn52Fykoo45A8S8O5s+YCGqZ7+PDZ06tYy6C5gXg72Y0UfpS6VMNlYpCeSApUF36+ya/74aD
nH4xUHDM5B0JBckjV62NTEatUEN0bkvI1Gr9FpQkHlnGR3Po/MsfiWsWGzFMgAzjNdLDEYOS1mJc
63b0Ftd25axyd9v1yuE/yXo/5q1BVLkdpSqeJ2S56UNnRW+SWHel2ggyLMHRvTeZN3LCkRQ60TAC
tQyak9TfsnFxU+nnZWVEQphkByShTd+n1uova+nlMfHDHjhXk/x2WQz3Ajt9n/d7fKPLElfr3OdI
PRYtk51QNT7HSprt7AIRcO7j+W7M5CyI7EoS2B83IG4EMwFxlMaGjAluTiO66ZL7WNTPFf0+Pd+N
YmQCzHJR4nG3RvOuUdX9EImYS/giDN0EioABOgbmEgFykLnoCVyoTb7Yppfany9/G+67C2WyX7/P
HFFo9+k8xJjNIgHNQMe9jvyzDf41cyHN5zdi2JPSoxabHHCbMHJt2a2iYC6vvcuqcMOAAegZYhNL
wxDYn1+jzIapHBfMZEuaawL3K7kbm+uu9i9L4frMRgrjM82C12gn44Os2vWo3Vn2wZ6CD4gwKW+1
ZXOo5+2yWmuAhANfdLgec8Xp4lsiGobmdxg2QpgPP0okstFkwIxlMIKZfX4Drmhg344Yl+ueseno
5q4s2oXifqGNTMYKknKqQNYaAz4V8LBOuEDkDHactT4qZSdoQYlk0X/f+CYYk6w2bzDR3luZk+v7
pNUddCaVRPCxhAfJXKxWXmW6nSGI6nczWL8xUgYuKi/0MlcPJq/6Iu+7N1HblT/UsTlJ5mYdNZLa
oQbt8tytr5OXEs1fMCOA4dl4zg597i071VP3IjemupwlERuxzE1b12mS1wU+YKKnqbeYg+UWUnQf
q4oRdNrQO3oc2YKslj9PdRLKko/DRMJ1ptdH58uu7KPB/WUNAPwIWBhRx1egHztTHWZ5gvoJnq+x
FdTrVWoUjmH/1Kq/Rin/SBzZaMXEEYyId0ZbISK27QHzgY41uIuwjMK9PTZCmNujHpuOtD2+l/Y0
vlcYxtpfb3sfXVkv/ynvcf8Kihp8iaYCcgs6Mc5C35WdmdvyBMOMinY3YsfC0lKBCG4ExiP0lwgm
cikdyDvyecB7Uemvmn5xYmV6MNd/jYVPryyLyBQfGKGYXSMi5tJUpgoglSyLA9Ood1rbur0U7y4H
e67JbcSwntwCNh31aPRADGMPrD43neJbK9V3i1549Rx/vyyOGxY34hgPBpJQn0ZrIvupnXlr/aoV
1b5RStdIhNvD1LjOgsVJFOu3zVq3LSZTaFc+eqTwFaGXuHnuxHvkfh4eOsFl1bh28b6rYAKm6Ize
dxja0I4GGzmGggWV2QbxTW+Xgy+15eBdFsWPSRtZjA2ueG4Asw3eS4fqoqvcsw7rQ3Mo0Cn/12CS
1A43ophLs01CLI8QxCTT/tKurpADheuxm99nLsq0AXtW2MKdBnPxuym+Ti1V8GjifxmimaoJTUw2
rCpA74lMAyLScA1qTDMD9dYry0XgSvyCKkAUfslhYupir+FglT3NaYAk6mVH4Err/uzG+z7Ib4QM
XfyTO4ljouuorf1qz4h1QzEe2yi6AnyZaJeV+3baqMQY2oTmUWJXBFs+RDI9YnX3Uhy5Zbwk7lCS
x3TqDkAqdAXmzdcMC6AWwNFoO/PP5KlJJF0lq4J78Hp8bdH2k2712/xq2Ek3tDqt33/oJUU3Tv8W
yG781GljFQDlwq6jIXuRWgarLX3ACAFGBCQDA0n1GfUdELqMphmWFTOwqhOZyTHM+p05DU+Xz453
dFsxjDtJklWHaT1nfikrrlKv+xRwTpdFcAdRtzLonbLJbSeQ0aVqCH/qv1PuzClAZ+Qqf5P8xqOg
L8MTqH3AoiZqIXBT3a1c5q4y40pflqKFfxVXXekV5WECZWF13WWHMCvdcQis6jrWB3fNnjpzdvro
QRIxQp9zDCEeYnNKUQxDoyRdjNc1UlWkQ4tHPaj4iif9FU/X1okAyGj75tdydavn8CntnOogLYCT
b93IE2XfvHAGQAddB84JpfBiHppNHILlc5JWf1xekgkLftF1LqKaEMlgQplkkCnre8QWcF4v07EH
mslHkMC2ajAHGatl35cGplSRDrhL9LNA/7v6oU2iFjg3LG8FMTEsjea8tnucF70sKYgaJn49Aro/
0PQGIgIc0cHRf9/4Rt4akjavuAOk9Bq7PVmxW0XTjdzG01YhxsfXzkzbxIIM66uC7mTiA+nFfEzc
1ZUC5Qb0D18EDk87w2wqRcAFalkIXOe8VqaWK1UzAYOx90xnPIDY7WrZgZT63xNEU+c6CWIHZiId
uNKtBOdS7adkuKv6B4Em9GguaMKuQymA6knLAZrMWGIDo6yHPbnGcCWfTpQgdN2hzbWviZOJ4DX4
dvH7CNlpGTucp7pu8c0aed8DfGU0drpo3Egkg/EoycqlLKUJgR3emOmDJN8YwqaxwBRYiOVBt8y4
SHGAJJBeh6AI6HZR+xDtRPvY/+C2pxNjPAkvLFAIWdQWgvdGz05yjR9aEO/VK9ubRf0JejaXDIPx
qUYd4jHuoddwXHcVUNorV3JBv/5Nc4v/x+aUUDvmDgV4CAFSBO7p+bvsJih9ao/Djjowpd0VTSiL
DIO5ONeitpQuwoVdrwaw7dSvRZnuq1H0MqZp2fkZWkQlus6hWJot2VyieKRAK7SY2wNkBbU2YTGX
2wIkykkOo06hSbM+UTnKHShctO8jxmV2aAXusoA8YZUYn+w5XYFH3GNC4yNdzq1wJjeN9dhWxmRd
fc2e/X6Vb01l3F2OUvzP9Uu/M86ldu5KwGTCj7vkr7Z+ke39YEvOf5PBJBGmDlCFMkc6Wqot6qHy
tamWTpFmH3gUn07rjHZpWrMwRJ0Er0fVq3TFyctjLv24rAo/pp+Oiwl79VzM+dTBdbsYAGH5zRJ+
n7vPuYgHg/vo3urC5BGrSdK5yjHNSde7KW0QoOyJk96iw74PO8H34QcIVbHwWEA1+oxqqWyiPhyN
Ep0Xb/ApXzCG1H/UfnMYb6Z/zzVD792NMCb62dMS1yTLMVfSfDLU23ESRXOuSW8EMOHOKELgDxor
MMNXvyV3mb1vyv1lM+B/n40MJiwsYx0mZgsGYFChNH42240zLASJOKbQ9iRN9CCvxuZmzPrlYGeA
kx77vPKMZfzIhPn2NJkQoZlYr65t/CGrHUSd5ajTDtAA/9FA2CG4cgY+nq7hNURRB1cQE2MQYq/7
FPBvuhItrvHfXqfDZYf/kxSzsingZ3zzKX82d/kTjL93igOEIcxmuzRIhCkA32hg/gYgU4DpyDj2
KDVKEaZd5isJ9sfuxuq2IAKj4T6XMXr2SwTj07pd1tOc4RB184aEx0lEt8yNTZvfpypunwMYtdTV
McbOhP7czKNLpNwFhtJA6o/cGaplaioxTQLyUEaQMihSpKOCsWQRhimMztVKo3QTpe0Ol/2M/1VO
kpin4YrBnio2UXssyh968WroqdMsgu4ZDQdnmcRGG+bLo4y6riRBmVibfo7YIFQmZw2xc5Bhr0EE
ZMP/RCd9GBPAdFsc9T0GilYtepLS7DBFWpCSPiC2LpjP/4cQdZLFmEPSV/JoTcA3GyPPClR/3Zdv
SwRs0NyPdkQAfCf6UExQ1+o8a2IDKaa0vnTxj7WKHFAtCsKQSAgT2MPJTtRGHQFiqb+tbdBX36NG
cGp8Hz0dGhPX2ziqG6UntHxbBG02+yMyvMs2zd2MJ4AJNyyig9GAhcEdsryJtQUpV/kqHykOSFW5
WZC3znqkFUfrFpVVUSbJPTpMJciACtQBO8oc3VIOuTKtYByw56ssvbWz/dgLelX8LGIjgzm7ogqn
pdHe4X4IiLdRpsK+qlPEvgzWOlqmE5wjdf4zx93IY66+ZipJHOrv8mQTWLhU3uhKxbs824uDy/IE
R8iOii4mtgajEellOen7dgUeeRLd1ETIZy6Sw0TX1RxA7RbjAaUGxkNnAEtEcWLAId4n1+U34Hm4
+XHqHVHBk2v4p8NkR0bT2m7tDphKfp6iv5NVe1BJCtyX/5bayGAi7WIUWVJR5L13eIZbXBsvluTE
vRMeElc5rn7ql253pfbOAtANkXT66+fmYstE1mzLxgjen7dWWkVmHtr0pYOUGkSsx/TO9im7QbOL
feleNF3PP9CTODYiqlXa4umI7rCxG6zZwUCiQCPeZWIiWVFk9G7xX8ZQwlBTmkhByrJOL+ucONP8
WiuHZVkEcrgTGFtB6p8np01laecTggdA13f9fb5rRnB/gpSy9zW3d8GQkrsR6A5kR5TKc2MKIKbR
y9BQDlTZebpyNLAf1aIzjY/mrpg5ST3p1vTNQPPlq/jmsocLpdFvusmgwrzC6kCPp0n1FwXVwvgF
thRMl0rDfo4gnnDdYasbY5Bml9hhaEK3+NoIFp+CXOHlFSy6G38evOUaxAOu5Se7+BN4ES5ryosx
pqLZigUyWAsApX8q2syShqkrrGO0CCeqBlK7zDFErVBu+2IrhbkQsiEkbVTgWak7BuBwu4DSi0VH
ZQ+KjN7LAXtl7Kqn0DVo5yI/DoJ8m/486/Bb8cz9gESrCRclRboQPapZ5sagk2hUp82OvX7TjoLr
j+uNpyNlN56mbiTVIKFQlMSGo+cPavmMbDLPP1/+ciIxjNPHwPAbBrVC7h3eayo2B2O3HL1SEw3l
8n1how/j9HlXV4q+4PQW0yXHYp96BcjMPOLIGLciLyJvoBZ34WOxyJtFFxshNsbwYrf2rRR0sluC
vEeR7wrr+fIJCmxfZ5x8tKyhG0iBFG+YHJOOg0u9kybmf3Mx/cy78RqvYnh3Pg77Ju6OY2sdzXQU
GLlIG2ovm5CV54uq58q4+rlyD9vA4u/VEgrbWvyvA14BAgYu0G8xymgzwP/GgZbWMPjXOcpL9Sm8
Tm/LKzOwdvHRAmqD+hjtRCkX7w41gavySyyj3GBndqgOOMOks3ZgVf/ey/PLR6zhJIKJhPIaqZKu
g/hlVP1GATpkdFArSZTyU688t+6TFCYSRu0s660CKS0Q2igmCaY1rOuJ9rUCRQT7xzeJkzAm7oUA
nM5MEwaOuVDQckvaYzW0100rZPyiIeCCVuzUk1Iv+tqHsIrlaByHRxohuh3K4Xugx+xECSq3E7kx
BnayJh/GamkzSJtcNUYbQ9tbnvxDyoAlauxSP/GGj7nw74N8Zy7a+BbRxmXWEhRsLMvDwnGl+UYd
/CfzU5mUeJ1no15ofmMXr2aJVH9+wImKzE/0oZiQl1QqCTE5iNnIu3Vn7ppAAlW0owfU/OIb0RKf
wP5UJlgsRb2kaOECjkklHsGa9jCUu0EShHFufWNrD0xw0EZlBf8bbsICpBN+LHegT9RsFCiJBacy
pa9tDkiKQilrtzKBF1hVIUiCFpRALn9C7nt++4cwIUTrIjVbkWn46tf80B6qY4wdQvum/BtQxpMO
IlegP3jJ75hokq9ro8sd8iqtVF7apLiX52YXLvkBpuRmVvGBItxWPyae9LI09qpZYI6yvxqbyY1G
rNMK7xhutqZiu1UGKxHWAZjEpgVUNcisMEBUyUgGy8GZ2q9D1DnGmPtL8s0UzT9z75aNPCa/geXk
xWTA85TCTQDUqwvwOPgJ1EYA49paH6FPBNYEf8DyYOwOQeS3eyWgSE3TlSGov/Gj40Ya4+Jja8Zx
SrkQO3/2zF2CFk7mhrvWJzsMBAaqQB7XBDfiGB83ZrByhyqUs8or235I4y9FdyzkW92OBe5FrevM
2FVwlYFYkjLsMdYH+NoWPFGQRBu9yj4Lph3d2hG1rfnm91sMm74bxRCZoQTzA4SzV0QPxXTTxfdZ
IvmRfZjkb5djBt/4TtJYY+/7VlYjeHAxTbssGw5alj1cFiE4N52x73lIOzTPMdKQHvoDLY3pwXvz
0L8sRqQJY+VzCeqMKMfnyfRkV6XzlWSJ1k64T56TBbAJ+1BW9jQr+DR4WR0A+/Y8JP1Lale1I4Gp
wbmsD18YeqCqKiuU3wrmuLnzy0bvkehCHyNWnbGN3VgP3XWsnBiLC5dFcftcSKZlm07dy6bFOJGl
pIodASP13bSbhyLAY6T7ohy1o+IC53pfv0Zv9vNlofQ3z9xpI5O5Nc2ub2ZdRXJYGTGQEVKpdKUx
n6+WXIg8w4+AG1nMWSrGMuURUf4ehsOKlz8rbv1GUR/aAPg93QdWIM13yHcFLKmKzqg2VKWahTKK
Gt38YESBmQhiHtfUN7/PqBMZBFt/NuhE87Vzwhg1BVHtlxtVNxKYi72RQM0F6oH3gb5Wfxt7VyFY
kY7QTOlFvJ4KN0BshDGB1VzLZKjqiDb9Ry88Snf9Ibu1d/NVux9e7U/xt9nPsb6g34eRI2zx0gB3
boZ4S8LJVLQlmQBYRF2cKDNYRUlAQU9ACVAHvb941W7Yt6IAwi9gaidpTCwciJ7MVYZz7XzK1xu7
yIBRabOxtoZllF0Eqr5SiJ3IvVEwYCgbMjq+FjtYDujVlDQFVLSXK2uunV47hJI3VEfjrVjfLns1
Pwc9CWOHyqNYVvBYhobJX+rRBFhHCdrUKEg/g6XSnW/Eo0lcU90IZD7gUIEFqh5Q7pLKZ6MC0WD5
GE1XGWrBiWi1mRuyNqKYr7cOpIvQlQVYxnqfmW5TPy+iBzrXFzYimFssq5XFUipoo2HKym30KbwD
evN81OLmm5xUxr4wh9tcB6R6pVYfGeEwN8Jp3NlcOVkkdyoeTBgxsx9UDHh1djD0paCxKTpE5q6p
ezK1UzTjUZY+KZlbyg+KiMGLL4JgOIoW7FWDib9SOyq6WuJB1hVYuYs1T20jN2pE34rvVycxTBie
K5ieAQAtX63j7qoi4QxwGEWZjuUo69jl7WLsPYBh6arSRjIKntLc9ADUU790ZCI0aVd5NdDHwnJ3
hPkU8H86ctyCdXMxrlbFnL3Lfi06UiZGp9WEtm1F88Qx3CVgHjS7DAh7qvzjshy+N/9Wi53vAa2u
mc7gAPTV7ClKnpCXYK/hdTRe5dwWGCLf1U6imMAR2msHEGCoFCMv1ZCX0jFb8eAm97I+fSgW3bPA
c7gmLexdkx/HKjDD/eUT4/++pVLmONg621CXC1tJ5wTGHpUAGTHDJzNJPmRrJxGMrUX5YsRtjY8y
N695fpcnttNPn1JD1Jd9v2zPLmMQbfzShbGyWZcBv9Hgk+hO8g0g9u6C/zVu8mnEmD8oXhwDzZoJ
Hancl7zqRYQVx2+EneSznXV1bMraaKEo1lz2nbPuCSqkoace+qvEHX372AfLPvKyl481/DaSGWOM
JV3u5TyiY5bKDhjbx34f7v8m0Ym8VTD3zbf838fMttiHlhQpVlFRcYiIY4NI2tT2GIiVJr8uIiev
OicTjYT9Q15wkslcbJqhVWVDn2et5tIOHGboJWeNnOq1OERu64aPEXbpn/6TbxDqO5sLDdDfkZpo
CJJkdVM8oYpGVNHkh+GTWsxtthatoRj0laYA9C/K7yv6sqh8RYhNw6+rbCyEudTydLBWgtr9u23C
24/kXnmMrunUwHRl/gi/XT46rmK6jrUU+x3mjTHIooyUIVGQCwC0wm1zxc207/YaKKqISFokiEmq
GgBKLb2FpEpdiaeZD2WeeYkZGJNguo4bJzcKsQYYASFSpnlHlUlumg1BWDUCvxKpwpibaU1TUll4
lynmJ2J50vgVg3VRLhgO4F7FG0UYkwsHrSh6FQdGpMYJIxCKwXGXMj5cNgD+oxl8njpw/rD0ZzLp
zUDM0pxBr4qQNIJxHkvyQB3Lr7BB5sVH4TuMpxUoxLDY984gypY7wMca9k2NRwoNgOrD4NNlCute
7xw0Iwa6YgkAykUEBMAzCpCW2pjDxooXVqL/DBCYNZJIhnTRNy1Kplx8CfPyA3a3FcH4rRIlpjHT
JgT2J/1FkW4wCPHp8qfin91JC+ZLdeEgz2lurygVARC7HwNrNdw5anf/TQyTBoSkqUuSpui9KoZb
TWMwh+NeawqBGF4KiIU7AixSiinE9qtVLRs0I0e9sJKuE/1FSetdrjtS/VUGwN4HNNqIYr5NlBfV
/0j7zh65daTrXyRAEpX4VbHD9HiC7bH9RXC6yjnr17+Hs7tuDa1tvs8scGFcYIAukawqFiucIycK
TT1ZBVR1aiCkpRrqNWYsuIh2T2gjiDuhPgNF3gSqI8+UksOYhnZTHYYkEuSd2Ofy4dN257gDqkIp
lMooTEGS8HXKUSIB3k/qp+HT7V3bPyACrBEMdhsmXyrs4UfJNAEzMsrBkNCoQVkYnpkoyN+lvhEZ
gjh91xFZ6lUe51ZH0A2XQ0RSL7woPnHnw2h3LjmxZMn75oy3wjiPkOjjMMpxr3gWQDOWH/qnwvz6
v20fp3R1F45h0UG/l7T5oIXqMVK1b7QwPifyUNhkSkRTNbtObrN/nPK1zaKH+opryWyI20cLiiTR
e57c223jVG+uQoOo+FlvUU+0AWt8VztNnB5ub93+Skx4SNY9DIbUt+56UUOwJQFw0yOAZ1OdMZes
xi7qQRbNmewKwlCuybAz0JvGRT9NA2ZcqYUWNLX+pIDPJC0ywVr21Xojgwt8kPVedCsmgPwvcnRl
9lp0iE0pdeS4kJ7yBv0EOi0mt0CyBE4dvi9UqukuTSbNjvRUBD+x66E2X8NtbZcCLBAYzHCFUeyo
UJbOWF2C7qfbJ7j7DrA2cjhjRrJ3KIc+Rr3uMr62Ss+29qvB2GntDW58kOEd3dsid73iRiJn0V2P
rNYgQyIFVkxxAK+Xoy1ncIfYt+WIdpCz6wld4Eo+Y+eG9JQmXjdc8kKkM7uud7MWzpSXukmoBSVB
tvob46hBPv6gF7aJvdP8xmd0h8SmR9HDeH9ppgFQHANTNrzddfkcV10Ccyha6zwm+VGm7UeqixoY
RGI43VjCvqdzj9W15WWtgzTyK+s9zhdwrBolQCv8G0ZC6eNG1kEYt1QPDfHTdLKz5JvWf+kiEWjh
rt5tRPH2nUxLqZkGWsmn/jhZy/dqNlc7l4FcMCjCGYTdvdtI4+wXfGC5oRu4++PjEihfQBTpdUEW
xJ8NN0WzfuGWQtwCkUjuuCzWvEgluIyOZNFB65ovozyB3XhaRF6D/dJfgc1mcexLNu/4ZtBCcNRj
KzP51MvHphaEGKKj4kyXTr1ZN6DF8WLzk9o42TAGxHhW61ngInZbhfCU0SwApOLZwd8ra22u6LWW
ZU9JwTzWSXZi6o9ZOPuxsfpJpPtd9aVNO3/N9FNdFYJl7m/jVTqnkXkdJ7TIoCPD0KEHpATq8RIT
UWZ6t8i1XSSninkzrUi+47TWdQjGuUWmpzsMTWHHZPhUV83vUO+duSpAT1Y5uWG6tMrPlhUFWad6
ZRifq3AVvJn3V25SFfkJQMhQzm8OwLnV+wYhZGwdFeV7Xz3d9v37CnT9fS78WdpokFEYQvOflbst
bhhL/hytiy0CJRGtg2X2NoaQgsMRSX6sw9QOJQV/cS7Q0N0LRsc73FR1ENDz+fcwr6fUqLAQCiS8
SD2E1SdTop6RfchERPe77mMjioux5qRrJ3WFK17RGJd2A/RfsmllBbePRrQiTunXmUZzjYDJs5TS
NtLEzoBd3nTguF9lm9Dft6WJFsXpPiCKYuTisX9TfAmloFVPhS7Q5V1d2+wb05GNDsh1VobDBPOi
EYiVh2OFtufmMRIOdIvkcE7XKlujZFRuXjMVdis5MxIxOKm2KQU6tzueYW1WxLnfcULWtIuh1f3P
2Vcvq6/75oN0sAI24L2elXsdsBp96LGG/1Q4nSE6Ms435CmA4KcF+5k037X4J8kPgySKrkVKyPkH
WWv0Vm2xwpxe4uhOTuilJic1jACU+B7Ohe1ucj4iMc3GTCk4F3rjO9i+Hlals81xcKa5/lKYmSjy
EGyfxbBzNuo4FgZC6QJqMqEGBZzaF1AX+UUUf7ptWPsPh6uS8G2ZjYb0hm6AUnlVh4cMTWs+nTHr
lSwycZdQH4IcU652Y5LLoA1tEOXGSWlDTKRUpoGHzBCdVqr8b6Zocb4FcdzaNKi/eXV7yduXSaN2
2B1aRfZuL16gPjzAa7qSZhlMqI+Uf80GtFSqiV1SUDZFTjyL9Gf/QDWTgqiCqPJfBcUqadO5gz1E
kZ+Mh0L39EGwbyIRnDkUzQhWkBAMD9M8gNnhS1J9QMr/9p6JZHBmMEh6Usb/YpHw8yZIwfpt+bdF
/Bed/LNVfL1Q16q1KizA4ijPC6papV8E1eQkk9O5k1sCK7n4UfeuQChTqr+CYSTJ/30+/LTlnLey
CYAIBjjEkN1QyDiWZ81ujtoh8o0ngTTBNvK1QrlIKFVZ6E0+hI/FEzIhruREd6ybh5xCm3HTvGdg
1doskLtDkfyJ43VCLknWod9r68tjKTq5fYu6biJ3icJr5ZOqQ4aGgUdtsZXRztGoNALbJvzZVXbo
yz7GHz3LtEUFr90YbrM8tuMbh2mtmdWM1EKVyJAx71tOtUvjUESHvX9umFTF6aAJhh8ylkK5ori+
UXZAK0o09H4ddccqW0UbyUz1b228yuHubmUe4qkoUZZM71hzObIs96Uf+8pTHDv/4g3D2MEvo8Mg
jqhTepdehYHz/WeN7JA3O6nmszJJJbh3miHxqTx4dTIA6Wt2y6U5SVX905zIL1B3uuOYiTKEuz2z
Foq7hq4wBFUeG6avldECVhHm4P89SdWGbizbjN+ZOLKdPY8SqnP2eybRtmK5Kwc9vIPRIDeHHi3M
WISmalsTKtu3rX5XRTdr4ywwldYRmIGImXtz9YdqwoNR1Dy1/xTeyOAsEIMjmIqJ4FgmR/pA3ATW
7jAwOAPk2KtoEo1p4V9auhHG2VwdSd1QZirutLjw5sHPFsNrYxIsQFC9vXX7ad2NKM4gKh1vqJX2
aP0Cph4bFCgctbbXgA2HyQflPZy7lqlrMjCe0SqucUcV1UlaNhXsPNN0p8QQLt4bXfmhNATr2tlB
DbP9wCVG2kzD2/CtrY0aGFH6YcZrwCicNnF1tNOVXXNIKPFv7+Br/Yg7rDeiOM3I4lQ1Gkz8QjNG
FyMDfvsAaAFXsZNv0wT8pdWhQfewuKodeyFgn9gdJBrq2nGfb76BUxglMqSRxPgGEj9NDcBDyksp
Iq7dazdCLkhlxXWGHMhj2mpzn0oNlZHNvRSf44/RofRT15js5BN1gJ4VpHb4I3IqXzzDuGPgbyRz
XqRKTAw4pUPqVXiC2wPVv6hWN3u3D3JXZTbL41SmL6NZ6yhcFcCZojW6D2UAhiC5FZrk421Ju6e1
kcRpjBrJZrHkK8xb/pCPiU2I34jGWPaa097sGacSGDzLlaWAEDbYxOhGWAKeHMbD+oL5zw/ZHTkx
2MzppQCSwHCiv26vcS/YfCOfcyxDY5Xq0GL6jXVIFB5KraiI/qrPaDGB2OVH1dulqHayqyeAXMZ/
uORkg1tzWvUlAOZAJ5AD8EpbattUBGgFIgncqjRttXKMCaPZT3Jl5dkyRdmF/X3brIGLEhqrH5Zh
xLm1Lvmyuuj39NWv6nF2VD/3hrN8eM8InAY+TvAIGbJKkOd96yvXTBrR9IGn6uy3R8kIkpPpsZmC
evYw6AowDdEQ3O4mXgXyWbssQmG0nia8D40PWvclal4EusdMlXfJumqpwP4GMqPCe6pEmjJUgOAv
5kjyDCl70ZPkY09lv5Sm2W4LIOeYyi9l/d5Us5vXNYBzCnQkF2opaHHYPc3tl3Ceq2llRZ5mbfHG
L1ageelz3Dl56IQHM6jcOgAvVP4ogoTYcy9bmZwjs0Z03hUWuKG07IXkv1PdXtTD7R3evfR0wpLT
4BwzYXFvdSauTfSkGV2K9r7+2NltbCePWdCh/7R9qT0LBB40qE+JG3r0LvJfKUEfBuf2R+w57O03
cLaIxKKioeyNVGmyOqVuYDSrelLH/hmcWQKNYkb3l0JtlssZpVKO2oqZBlxA5Qk4SU6U/F5S1V26
6FzUoub13XVpwG4ACzRQAnmYwF4q5l5TYB5tNPpqqDsR6Z6kHLPR+SRoAWSm/de6NqI49QSkaBVP
BqAP2bAj0IDPbEg0PwmfPrsqqQGanKJHSiW8i2mLos66HAbJhlEx0UvP/TH3JS/By7zFhM+l+hD5
Iuy23X3U8dxCtIJXJZ8ZmqYWM7At9KPTzkq+2F33PKd3svl4Ww1317YRw2WHZMCU1vEIThlt/Kpa
39vMpus7EPxYY6NpEZBtgBecKz4AmiKNiiaDSowmaFGaybBBtBUfqxXcRu9YzkYUpxIGIHGGFNRd
Xl7Kn0rA/7QjEulmIbhI93bNQpcm6OtMZO34VsZ+QJd+25mJVyQXKW7sZP6sF4Jexr0mZAxMXIVw
HiLUSBOOs5V42efRRSSCCnP60p9GIN21gfkgalTfjZAtwBPK6HcFUBr/6iiBFaFFVYdq9mN1UE8M
tgkQbV4KJgPlpCmvEEDLoTl0XiO4aHa3cyOZXbmb3ILRF7k2NwlqpcsjKAeb+ihErt97KmrgXgFg
GiwZ58YpoVFP42QpTAnd2SV3KQjsoqC5M9DHQY/vyKq9Ecap4TTpUruWORp8ytCdUGmlwAu+ren/
ZUG6CjBWA7RDfHm7yst6lvAixcsNl7NT+uHRcBuXBhU4moSpyT1fi6fvH2ncikw5JY2iRswHEn+5
PK22Urkg6Kb38nHBLGXrtL8TdynsMjCPrciD7CS+sJ9X6VxQUEbdLBuDhPkQ6Y4oo9uW50R5mqST
OR9CTZAw3yuRvZHGqSOq9FWzRlAVHaRymrNcusqhhd1cKkeu0Q454TVcPC/H8nE561/JVxH9xq45
bFbL/r4xh3E2q7mc4V2WunJAJ+GuqvYwyLJgslkkhvMvNelSSacQg/YBZ5R/mJ3p9EQIKbYXzm7P
jos+BksKjYnAJU+O4sOpBLkfu5Zbe9VxDKLyPSnfN6fH3WiRRuUaA1RoBTJ/SMM/5iTw/ft+eXM8
3IvDytFKseRQxvTIXqXVt9hFSP4MaFAH1eEnEYTl/jHBdRGNoKuIb6dYYvC8VcBX8AYi2/pog5rV
ljr/tjfZe9Qg2fRHCLdpRKWr2rbw/fn8kkp3iLpv//5eBhenchXAbVo6FUo0yiFa9bwwWI/lc+ia
Hrlg0ozRbaG72DwanwQymU/i40PLAs8FZe1Mfz2o0UOPmlSJgxr9+IEB3BeB9mvwX4s3Lq0FS9w9
p400zpwytIuUZIXeVeslixe7KEZbEvaM7Lv9jRjOnCKrCI2+KXBSd6sffy19+kRB0W3TAPNyiiN6
ju0BBuDCvG4ipxnFRNtFl2OWiWEN4QlepPb8Up/j5/VggIVVClQ7/5Z+sjx0l4gCg1213AjntKZr
81ROR+Y75INcfJ+lfwQqIhDAP+aBaI4MLJq2QfQxeMPn0kXFzdOeGW7K6s2XyCdHgUT2yTeUki9l
hABYjBQN+6kG8QM6BdjU5XqOAM5Fm8D0Fp947eCWp/oJGIViPDXRgrl7fCV0AScytDS/M78kyJgn
QesBfOQ+OzKgmOGwRAK72M3lIeKSgeOqs8QWF3kVCWYtWwIAb0mx69FWEVemfv6jCGJXfZCPq/P9
fv5UAqxICnRQ04Te7R3ft8ureG7Fah4PK2GxQ5dZpa224Z1FFh29A6pA0P7WXgVxQcoIlJUYeJYJ
BiC9er7TRCAuu79PAdxK0JNv6vyLcG0nAAr2+H1MhBfkvo2EZbZ9Cah1UwA+6pSvY1ow9UVpAVjY
LTbjl2ycCvS2qALoAfHqwDhHQrKbvdPBljFCUx0EITz9O+g0SERAAQmW4MdkOqEabIl6uPbYBHHp
X2WwZW/iqUUOp2hNcYM2gNrza+T9zfvUx8zgbCsBipUywLmko3pffjE//t91byuZrX4j2VLbCt1A
7NbLDnl3lodAFZGS7PmTrQju2olp009yg8VJxmLnmXoo9dGzKvkuGyw7M0tiK0t7KVYRScNeUmkr
l7uHhr41EInjQVA0n6fpMBdum13i5aC8g9byzelxF1A+mUO7DDrC1OkupMTV5l8ZGBhvH9Tutbpd
DnfTjNlaJxaLskjvlEfNyz9kQZk60RF4px79KrrY2Efzt8BGHN/IxcpUZW8ZuE2Xi7YM4J742TXo
jEj1M82epXfgxW73kM/ADPo8J/264kVBAlM9luByF1HDiXaQ788yV0yqsXkubxnzi9bnwZBXdpIV
gWzNAfLlF10aH9R6BFRMZc/jBLL6KBCcosCb8L1bMalStVNxigztXblD+cFtD/PB+jj5i9s6wJin
riy64HZDpO1hcv7FGjB8lYd4SCW5PXjtxxXrA4Vhf84cpE3S+9WrUImI8DRnPDYiXEhm4LdUifMx
xqxX/Vxj31N6oWhsp5HdyodFVJITeVGLczSUToVEpXZ53VsDYEqoDzPAhvzcvU4M4354ygPyS5RL
ETgai3M0mR6WeZvA/osyttvoIcET1TIye24fCBV1FIg2k3M2UVj2lDTwak11n+j3UntvxSXcqIgc
TWgtnL/JtFmilQxNbV2gKDusxFk45J6Bzv9/NO/svcE3GsoDRRU5UduuwPNOC0LUOSqHuKnfTbb0
uTiqrnyoZ4ElCgyRcjFfPM5onJ60xFP02O7bwe+62ZVV0VNccFyUi+0UsqLSsGIXWVYKDVGP8w9U
HGpwhy7uHLToL3OAog8kLk/gaPYipe2GcrFeluRdgbazBGF0j2eezfBLqDN8Ia/p2cwvHSIodog0
hnJeZk3HiuYUcaw0nssje4lJ9+PimJ0NXoZf78LG3N4ZlPMrWa5n0mwSeDVV/UzN38tahjaNMQNn
ZEHf5Hba5AKt2S04UtlgIIwq6nJ8uyUSN1XWW1AbC8wEwKV5qpErKhyU+5/UDzEqdXYvxADdP8qr
TE6H+iXXCTAmcRVPhy4K4vEo0BX2A3876KsATlfSvNTkqYGDHn8OHqaO0F8vfWLkkTlMXcSdsW8R
V2GclmTgPxjGHtxZcxH7BUhmp7pYbYmYPtIGj7dXtm/kV1mchvTjGul1CM9sLpmjrD9D5bPRf7wt
YzdxRIGlB857WVHAAfc2hC7jOlv6HCF0fGRVkNEFdwxgitrOURVwSXRH9ayFji44tP347I/U127I
TeC+oHw0TAlwKmaDpki5RfeDkaZ2bUSDDWSGl4ygGXitBFHo/lV3lcp5zSSKSVmXWGvfn9Q4xxDy
P1b8QONnI65cwb7uXwlXWZzagx5kjWMWtKwfejcMCg+8hUgG6BcT9H7xNxFM576uXMVxRpBkDSlU
sgADf1I+KHPsaman2SjWHG6vSySH03+ShVoaT1iWOl/q5GNaHMb4HfP38IzXtXB6Hxsx/lbh1imN
Y0Se5eQpSkQVD9E6uGgrnFoFSKPwSuEYnZoEbs8aHvRxFHlckRowldwoOso6cb8m2C/AVleo3gC5
HaRF9YT2WnO0k3ZCA5ZM5t+dHqW+1Mh3HV4uTjZOmU0M0KpLsi661EVL52KwRtOztDWwvaNftOCQ
wQCnnc12fygPyd3gAgrjZ+y9L4q+ninnZvBGN+SCnWmR/5PM3tCDp0o5aKKEwG7xYKM7PHtCW3R6
osZsv//VWAZGzRpgeIqjIMGSO8vT/2QOPOKqtobdlNRQo6UMpvkUzmcqItzZv3H+7BzPlyAhn6nT
BDtHqw8gfC672iXV90TS7HcsRZdRobZQRgAkBaepVTvO+YCBHD0u7BVAk22X2moj6l/Zrf5RXSOy
BmZcismPt3IsXKAaUrSIKS9qIDvUNpzVTk7TBVEJSq3u6GRHzY9UJz2ktnSUBSfGHNRf0YKOoq4M
5AZgGXF3AC2tqdQLXOBTshymrnNTSfNu7+S+EhqagW4MtJlZfElJzUdjilE7hu+3AtPPTrNNQYpW
f2/t1sGMiXNb3q5Bb8RxBi3DjZm0Aq2xpNxp6sVSGtvoRePeu/u2EcIZ8GRlGSJUqIdl3KvTWW+/
/S+LoDI3epe06EiNmgZ7Nmh+XOfuUpXndCgF9/LtvQIeylvtkyu91acIe6V1T3S9o2TEm/f37aXs
DY1r9M9e4R3zVgjgVkhcKT3iDDcy7Gpysw4vmBylj9pLRiQMndZyZFc95E7y47Zs0fo46+qrVTEk
qwMquG55CgnB1Zy7DW3fda9tlsjFAYWUNkPYtszPEr8FLbg72+V5dsCqfiLAbLJF2fldN7gRyBa+
uUjTOEvHNUeA0zWVYxg+6IVcqz7ooyDo3g+IN4K4yKDs86yXqylBPX12k0MH7ks8PiVHwzswBHJb
7dS/3zEKD4UB6CkK+cAW4hsmZ02dynjANZKbl4HcqZmg5WLfeK+/z60p0TtTXVL43HlRv5NF+acN
6bsM6yqCC3RGOqamtuBpSdQHU/kUaTHg1d8xzvlmnzhPB9ed5+WKN3Oc+0r3HEkIdQWavW9A13Vw
fk5K1imN8GIFdxD9WMTg2slrzNkvRNTLva/QfwTxpdEpH2VJz1UMwA75xxFNN6hK/SZr4fS1aGJo
P7dx1S++KIpeNNpkBl6SRt4kztz3DvAK7miTPpnm7yGp7vpuBdZJi5TA2JylaH6MGhEG4+7GIrBA
yx1Yxg2eC1yJ0gzETNhYqX5c4kNs1HYs/b7t/faN19T+PSf4V3dsPFMCnteZGa/ssO4R1ocmOT+/
jh7DXBRVm3fPcCOOc/S0SCc0vUFcWD30pWIXmCpIijvVbAXWtX+C6PDUDQMdi3/1yKIShIBilGf4
W/aYLAJdduKXwQedANalTwIr2HUYV3G8cvatPppjh4KGOS8OoL28RMo8wVntygBJB4W/U4y/OnA1
QxsTqkEhAHTPIDLZxLFxl1S4R1jWND6Z7ipqItltwmTMIP8RynkQDLPVmRYCt0i3i8/KswFYhtJN
Zttyp59s2HHwJxezZyfqilBBRcvlHMtUl8jwUyy3TcYA0Pg+VUVoNbsmdl3cXyPcVWmBPggi6vYx
bTJHXYlrCr3JvhT0NFuGilZWmfP0MqG1WqG53jNC+ZFWmt2CZj3SNUGgLhLDnVSD9ve1jyBGT+9a
/RJld6Mi6ItlW/7XW8C6roQ7EhpVpgTEB5beZgitWcBYVNSDaMxVIIZPdmlRDxdfQYyaq3Ynwe8G
ivUCxH2nGx6U9ov6vqzDdWGv86qbYEnL5FZuauzd7Bun5XsNy0qcKkEEI6FGJombs/YmYDVAzv5H
KV7910Yigouo1ON/O140ODjZb80FvK4//BClYF9fvDeO7fX5tZGlVcZQaBlCQQa7x/rOQOPCuqnz
xgP03qFq0FExO4rT2vNs14jbRvB7x56oZ5fp+a3PYAa/+QywRxtqUyDVUCr/kP6xJN/AMm7L42wP
wrSGSIWYsWxkKfMKEmUW+GiZ3X5hjWKvFPeAGhyAZG2rH2dnRnTKXpdNb4tqI/uu63q4XPi4aPIK
2CugsCw0H7ymWM0TQUrCvn0h7F6mGxXi/EoJYq8U9NuIIJf00tj6shzHvD+Aku94W5BoOZxn0Zpp
zKIK0XY2o7ZUBVb25baA/TrLZimcYxlLsypCdsvIAejDj5qDEUeXeuoH7efiYr7xIEqvCZwln/bK
G7SXFisEgvbyQPrFL9ufM7Chbq9LsHF8tquowG2U5TBy2j7S7smMDrd/f18DLAOcT5QSxIlvtXxJ
tZjkI6KOqTE/ExIeaW+9KFZ0Eo9RqSJZnPUuCuq1+gAnwoiaVrc4AAjSwb8+vWdT2RGa/augcKw7
NuwI9/HYXhh5gfwialX5LyHJddWcbaNMXdd1gscZBj8+G854h54GdFDR74adfGRtFfUn0219MTyw
UDJn12GGulk0QWtI7siP8sm4j0G1OT50DrsvSFBhlm2043uWqhA1vu5r7HXVnLWP+ZLLaYFndqEG
mfRrXoNVhFa+HzRbVxmcodMl6nWMtbKd/deUM1LsjnmRgtwDHKcgmNg3jqswzualWOmWRMWC5PZh
WJ7pux6m18XwLU3VKOXdzPISS32fa59U8rua4ncZ+J818H1MlYHYrhoQN3S6cazG5qL3Ii8vOHe+
jUmL1qGOm072DPJFo54cg1E2uO1GBCfBdylNUdwnvQHTJkq6PkURAfa6qQu7OdXd+/+6WZwHUddQ
n6NCZU+yxWP009mnLMjRG/Ha6CuaVxQtivMSZi5V8pzDN67KcEgBYygt7xIBWEkZ7a+ETXK9db+G
ujRZVcNcwuxlmF6oyL3vLmHz+2xDN0FMnEoY9JyhXTI6YpKPhfGeFPLm97nrQ8tiNIROUC2Sf50J
Sstfh06gWru3xkYEd+ZVJ1crZfcsFnOAyzamUzurbm58va3C+3JQOVAxQ22hXPF2q8Ag2RaSMeL9
LVle100OWf7pJe3UZoZ7W9KuPdKrJM5H5mZRxH2GO32kF6t6ytpjNgg8435WZiODc41IqPW0M+C6
tEfiv1qKgchV/Wg8M+it1qFfzdJJXm4vTLCFvL+cu2SurXSQPbP4iqAy0h+06VwvgnTxfjnrujbe
ZS5osA5BkM3ekAtIiRevdFe0/Yfu8iu8q+4YK2fotOi6h/CLsE9KtEjOpFSzTEOFSZ+c+KPu5/54
qILxoB7XYEYHjGq3n9LLmgquif0C12bRnKUt2YQyNcHeNv8gb8moJs+VZA++6lt+5kouEeVtBFpq
cXY3xI1azT1Me2n9uX3RlOesEwFFidSUnzqWrDaNcgXGLT/mR0yiXwDp+zQ/ZXcMyKm9dL1d/I86
yo534xGbopVCwnLAei+5khW7Q6f9kLPBi9dchIYrUhXOpYw9wfWuw6WAau9naaRnQubcVrXaM8bZ
u217zKD/ehpv9INzKmSNJyrPLLddAfofaB6XaWmCdc38LsqPhQoo5eRRU+rPt8WKtITzM3WboqVu
gltuyEcF8FGaeSrf14d9XRvf69n3dTMWFkwuv7NOnd04/XkAwB7DSauFfVJ7vc+6LKuoVmPKDiQl
bMkbDTHDSOl1UiG4+Nx5/Z1+iDzLVXVnuqznJOhcluVoFLsN6IPxlAnUcy+r80Y6p59W2hlynUBn
JmfyJFTqo1MUFEfLX4RJsp3g4I0oTj3njHRRtNSyt+Z+ODwumqDtZUc33vw+p5KKuYyRFeHY1u6S
j7/6xjejX/9n9YMIncGFGwwUnVuCqdSVvC7YraK3znPSuEqdf2xJ5d8Ws/dseyOHWwqIE8pGpQ27
cqr78mh8zmP0F1jHDNxSYH46rjBrN0ZhIPFbUQP3/jFd18iZWA+w2gTDZng20+SRpunXVVMF69s/
qT8i+FxGOpXLmpIeD50qd3IFhCGr5gNp0r29jYKV8MkMUqlpPqwlOjlHzPMP5nnpU0HgI1oJdzvP
w5KToUaRnBIcURShEXAOXyRVVFrYyzdtNeIVkGfjJSpQqEUT2Ha8OH69jotLdjGeyRObHFjuejgH
4VSGaPvY3zciQ0sdtFhFTjDOPg6YzU4E9ir6fc7xZUYMROIYe5eT3C7no9wKDodZI3dHvdkzzrfF
ZVFLKa1hRQvGFtPYtqRHpfynUR+Kd3SJvRHFOYZMogrIOCGqVZDTWSc3ocjWKorAcPbyHW/kcI5h
CEMNQ2Po0YmPA9oyGGQFeRqd4a70og+i2udeEPhGGucKIoVWkpxDWu9bQXJOTqOtX9IX5oMYXHAl
yvsLrIlwHUKaFI+Vgae9R9HbN/4zhveh8v22TxCJ4F7AaZXVjUU65D/oyyqt9jLFbjgJMwcC3Sac
X9DbOm0xB4o63c/X3KNX16AjhPvOUbUYjn1Q/sb81u2l7QHMbo+Lr7+XaAmbWCIflc/RnY9sMlkP
DD8V4zmxz79hWYRzDboe9+Yi46DMZ5Z2w5QriOHNV1p4MZ7Z3tzUm3VxjgLsAco0RngajH7udKfw
op0w1eC359zOP7N2Qlb6T3xRUU+kKpz7WPuQrFkKm0ZvxSlJkVdMho96kjuCY9vXFaqiUQSYX4gr
3vpZZAjSaVBY2P5h9duP4BCw0c9QJK/QvGDCCURm9l+8yFUit7IwNxNg0r2W8ibMUzCuzMLJz8DH
8+SzaBBAKI3zjWqCzr+hwFNBDugH3VcO1Fse9AAYTE70LFqbaDM5BxnqTSUnK5bWWgV6Wx/DZhaY
Gducv3X/unmcU7SsZgXzM5xiUvyudcORlwdQ4TgyFeQd/kto/kcQ/wyZ4kJvZOZD1KA9Tnjz615z
7JFMiVzRru31M8LErrI4t0jHVeorBQlV5joAuTF40hcGMiA508P6OLjZQ+9oP0S4cPsWdpXKecnI
XCez0fH0ka17ELUvVW1HqSDKEMngEhlrnBe1FmMXR+sHyH1aUEarxZfbJiySwbnDaMpoFrLgrEkv
WmvZpYF2SRELwa5mo5tZBy6gLIPs762bKNV8nVTCwjH0RrZTHPSRwBPtLmMjgbOdZZikLGOvjkT9
lvXHTD63QrgQtt1/Wc9GBmc9WlSYzazj5sC8YWUDScCfQZNu2MopfVLtzCVfbx/NrrVe5fFPjbwY
JWmwChyNejGszz3AfZvisVREhdPdWHMjhzOgJGWV7bXHDDG5o5Kj6KdkeupQQW8y4t5ekuCY+HGB
KZdLfelwX/Sz9VSOyAvqyc+unATRMzvtGyfFvzgkCcifqwQ/Zxjt0ejqT6osHfPeCLQMwV/ZnQtS
H2+vTLSJnB2lA0hnkx5wlJlxT9YfltXanZaDqNWby++3Re0HS5sDY7u8ed3o6mzllQmbLRQyfggJ
WraNCPOuqRGXbj2pX8J6XU55T1Vgm2Z0OGZm/o5KmY5Gyf+Y9GsFe/MNSZEkYPpi8XXfuHM7evpU
eAlNPMFaRfvKuQ59BQtTY8DPTg6mTqPOVlxyBmNsjpjUdGr8z+qgrfFr4abfRE1eeznXN4vkvMos
lVJnsmtscgavuFdAkpS64w/DHdzhTsFDIj6JOsn3LQRAL2ijJAwB/u3ZVrlC19GAk0mjwFDOevZP
Hb8DyR7LusrgYqgBpZvEWhAdJmQEEMOdUrdO2QTdKKrY7i5GJcgQggPSVHTuAjPnXK2oDjIADehy
upW4K4CMAVMi8Cq718tGDGd7udnGNMTF45mxK6kfWvIsUMLdN8NGAHcoeIqro1RVK3q6rKA4RKca
iSzFYchlpSMKaHY1HuPPhgzmQkah91YDiBolaC8csWnA/59Gl07UkYZPpPdBSSfYuf0D+iOLf7WO
tRyCEAWywjIBhwaxJeXU5SIUwN2L7LoiHqwyLMtVGSXggq/W9zW+K+LPDfklJe9S640YLiQD67s6
oyMYGGx1arddEA+fVfVOwmDjbXXYvV02cjitzgsLTX7JBIzB7lQDS6F5GfPfZPykSAdNGgXC9nX7
ekKcbidroU7qAJ4rRGpokdRHRzJzkX6L1IDT7zaWrVIioJyYqc16Tefzatrqr95THFA/nIBF5qa/
35V32mwj54UUoHqSzsRx0al01pU6PcguJlSTb5/W/htORU3EACPl/yPtupYj13XtF6lKWdSrYge3
syfsF9V4gnLO+vq76H3OtIbWFu/xfrEfuqrRIEEABIG1FGCR/XmeykqK8kqDjSc36mn06eEFHYkT
4kmEj2jFk8befPogFIJYhLRICA+ZeCuJIEjw5943u59jeacQzwSSQp38FcTP+4pu+43ferKoGzqq
xULS45SFpXLpjPYcLoWtlyH670Unr8nLvrjtU3AVx5y2GazhnZFg+wJCrFE2/ajsD2bZPJRS+kWr
g2/aWPv7IulOvUvrrjvJDmdGRam32gKRtCNaOdCOaFwnfF7z1/aRu2rGHLl6DlLciiBGMu6I9l0P
v+6rsX07XunBHDcZvM7gyYYA2T8HvnaeLBTG/eL2Q31smriSxJwxIihjMvUIwDO4fMdnMTw3E4fq
dtt3XFeLSdDm0hAbOYQ3FDCKNmTPSxZbcvt5f8k2hQCWWqK0smDgYYREhSSGowbbluvAGchhyEZP
6Z19IdsPFSspTLpndjOIekewxGTHwMdkiVt502G+Fy79DW3RJo+82djtKvVKIuOb1BjpXj3C8Yq+
6guKPRyls+m2ToRJRVCNxPxqyaZx/5aIbqo/vaGwLIkm1NiuzhFtyvrZhscAyNEShiNLb5h9foVm
f/Mkdqq1HLUK9VYYIdIAK4yKr21QHINkeN7fPp5mjENKR4PoIBAS3WIKHqJAtI2RfKQgs1o8JvJH
abDUZZ7jOGVHw/AScIxoPKQf+h3vnJymgGxAEsEypTNG2AOKgGQF+Aaim+KmAbNBBKjy+CY+Cn7u
hV7j7a/a9uZcxTEWCKiJjsQ5iDUbgheF4mWWwTxicGLwZqxA2x6OroGfz1b3RUnBuY1BblPkpaf3
4ykbOrybRQVYuGuvFLIDkbvDvmLbkRjSZFScwJz4dtpXN1QwQfWxBAhZWPqIDkgKB0eO4dH06Ysj
95FzM8ddSaPrvJJW9xM46Cv4jvBThjbl1lfBKXUfvRqPqtU7gUW8/K59bXjZzeb2rcQyDr4BhkBR
USXj7CRMrdXNL1rCM0l6ct6Z5EoI430NUplakWaLG95SPqTp0AEH3QT0L2XY4fV58jRi7H/GuPE8
LljISL3R29yOKr/Llo9k1SuNWKtfBnkRBhwy5NcaIFXF1iW9nLv7JsixiXcFvE6vitwQAH3Q6so5
qZr6JHfhciOHL+NocoEdNh2gDmwMyoWEUW1GKbkSIhnjIxRrndKVSpYkoZFRBcJpf8zR9xbVFu+u
uh3ArjLZUcxBLtosqOERW1f4rqC5kHbmU7zFEHdjUCtwHMl2iF7JY2qVmDEN9EIAiRWdNEXwukSO
9kgHqoiFdsKLnnNV5KyqwYQVUmllmIOr3Y3aY2V+HaQv+0bC+34mprRkVsQmRTI49F/0erFGoeEs
2vaJ+m0XBv0FK9fUdVIbjg1OlKx7Y/+sBvASHCV4IujnKxGhuORmrmGRSuE+jGN7xAhOz7sKbwox
JOCWmJjUVliHrszAgMlL6JE2GDuJNCutK6ueef2jPDGMLlkwytXcItfsB9lO68kWMJs4iy3HBW3H
p5U6jOueCz1WgjpAlqnYgQ9yYWe+r7/rlgxAYuMr76TytGJ8OBmiScljaFUYidUXglXVoWXIT/vG
vOnxVjoxzrvX56UyZmVx1fxnrzdWoJsWuF0sMQidfUn0976LSStJjLPT81nV4gmBb2pOYzM8TTkK
w0R6jJvgRRQUXgmLs3ysK+/0tmsFDa5cFo9jPVrkVed11W9rpAJiA42UlAXwzzMUa0WmJk0iuQQt
P2F0nPGEUMRPQ/o08kov227UuMpi3GhahMJcUKeTHOvbqUCm0n3uLOMyuQjq/vRSotDN8UL/YO9X
mYwjrfWiUaIJ9t45TWzFB2DIgunQIpZikzOoizkGsrVjyCtNQ8PrMDAXGANRUmBfyfRqFSt64plR
ejeNkXgejJFHO7XlwVeS2CKqHLdhm4oGrmxDfaz07l6QRX/f2jeffCQFmJiSaqCYLjJRosRQUiFg
aBPPtIeZOEE+O8lwQsZtmSlSTcx52EvCO2ObhYq1VCZykGYk9TwZM8xkQEqb+vkNbekVrdjhNWxt
b9dVQfr5KoKA3HCY1AnblWq5Z4jtiSyDV4bqRw6ypJjA+VApwBYLZqOIdRF3ChKWehG/ZAGePIwx
OS5E4oDabJ3mtRzGuyMXa2qjDRZgr8HPxvdzekuCIyEvUcQpwGz53LUk+ktWK6cNVdVEMkwjhKdY
rKaYLFlGz+infRPc3qDrwjGuPUyUBrzOADJdghORn+Ly7kOdiAjsMrDPwHonstfEMG/zVBdC0YWj
sJQhsPrgRYg4emxuzEoIY9O4xiRaUWC5SqOyJLTY9II3KgDOP6e8ka9Nx7ASxdi0BkClSYxwyxj1
z3p7V408xKFtt7CSwFhZnRZG2mpQZjxNwEZVDsajBpQIPg0iTxXGyCalT1GBo6pMohVkXqJwWwCp
C2Mj+nr3GQOrBlVKRoPqYpOH8EzZWAZr/vF3Z1d24cUjnkZMfCgS8GwpcgLeaXTJ5cdC+7x/XjYb
4Vf6sHgn0aTpeW5iyeS/AO4PZnd7+S7c0XtZ6VcHJEad1Yeu6P1/YOE372Vr4WyAF5MlUHOQnFJs
7MIJT6Zoq8+9U1lv3a+dpfKu1Jv+4WqKKhPeZ2ESC3WGY83UAeN6pZ3q5mloeIRYm95uJYYJhETr
lyYY4Yaazk+ym6b/RYbClYvc2d8+nhxqPmuv2s1KVhdYQK240wSH1BfQZJY8wFqOEbIDNFohT01W
Q0od/+yrO4NwnB3XDhgHodVdlk0zDtXkza7ihG4iWuK9amG0EZCj9WvLexzdTPPWlsd4CjXNlUEh
3d9Ui5QEmgIVSA+Crx5MRzru7xLP6BifMS7owo9SpOXR4g2KYS2ma4IC4d8JYTyFNgO0NSGYJ8zT
3hsM3TEWwdKq5t/pojH5/yLWM1hssHBt42W63wO5u1d5INMcg9MYv0DGelLESljcbrhNokujcGgF
eduvMW4AMMJFVcdvWb5hWrRl1nDHDLM/kpt6ma/y5NEdfh81dENCJzOmckTG3CZRDlvwY85vBaFR
s/STgN6g3M7tqrGkxepcOuSa2fIjyKU4V5rtxbzKZqyvkzAsk8o4vYvY4+k/s0fd5IjYvKlJ6lUG
Y3xyKVdpPyJMpb9waxqAmFRgjLbJrfY7eaL45+Y971Bx1HpLOlauTzWCkQgmWtnM5jKYT8sHsCK0
lUpvt47V98uDXDYAWMfNLBMAdFbUmgOYOtnSGlHnnCm6+zvW8WatK1FqYaAVfsEOzYluGYFgGdVt
gVaXTvxSqv/7gP8fajGRSRfhas2RWkOHpiA00Zjqg9x07kec0W97YItgRMOsoEE3ZzC/AT89kb+q
PHJZ3v4zaatopEEeyCJ8RO618XkkD/sqUJN9tyloQNM0IAUCMJDKX21KlmUqmDvgtHEXfyZD3Bwb
Eo1upku6F4RtZclGtJwTANXehI3Mg3je1E5TNJNSamq4OP0pHXNhtSACPdpFEcSLisTTAp7VbUal
qwg28wMSljCaIUSY03lS7qLsJEov+2u4nfmvZLCOfCJ9GKPbGj0EgU877OO3ly1+Oxpnvdi8jkTG
Eg8dwpKGcaOyru5UNebclbezlJUyzNGZCUwO1Ae4W0rWUIIksHBKePCx8KZTfkTF41zxOHh4e8Qa
4dRoNRlxP1+kGym5y+WbauQ4n207/21pbHLXkHbBTBi2SJSiQxpkvjF/N3Ld1xJUNfCI41W14A+y
MTr7trHp9FaryeR8UZ+DnENHiqzFgb0QrxZ/KcK9AFTi6Pu+pE0NdRFze7IpSYSFxIqFRs9Jh2zi
b4jC7tC50aHxeUASb+ju7zzGSg6zWRO6mZZEqJFTfh8wzqc4rR+6TYIOjcgf7eoICh5fehXc+jvY
qL9mmO9r71VYjcZDetg8DKsfwrjGVFY0RRRA7b1EwGYvMjsJZ07v+qZhrkQwu5eHbbkUQoV7lHlQ
hp+Vcuo1XpLOk8EkTRVNaBeCu5qAc03eCjqSHYg8HG6eGCY/AmyYMIDVBxQOgl0XvVXUL3nCCSbb
CdJqvRh/3mXGOCpFQV89hbeJPuUMCO4f0TeKZSceohde4WBbK4Wgp0BHc5XKOCtwFImTNgoz6vR3
WeuPwWnmDRNszjQBhfi3DMbgmzTtJ7xy0Q6x/Fa3y9TKKgf9VaYt+fR9KIOKh8iNU5t31nja0c9X
wVlr4yhtQ5hfbmpe3Aqqo8SL36c171Vy+yhdVWTsvNbrtBVrLKOpgT/LvA8Cf9858QQwRl4vSqOa
EdYwmJ5F8y4Lfu1//+Z0wHqTGPPO1XaZmgiceIOHiSOgHkfgcaPM1pQOHFN1nwHJ93Vf5qZrX9kF
Y+xklKo4Qys1qhJ/iZ1op/J92YWWKt4OvJscxxDY62ibTn0nx3hgK7tvafCE+dGWvO5r8w9n97cN
sLdRFROOpgheW7wvgL9UdUEq/UPxAWojW7NTOuMh+BZ86N11tW3sDXVpUlNte0R+2hdEqfdCN/bj
o+yhL4j7rLFthLiAYvQN8HgsgVUoKgVCMWoHcljaQ/GrHFWbs4j0Rv0+OP4WwV7XgGzfwlHBAaKz
/hN9SBZcctM0FsrAABI0bzjiOBqxt7e6yIZEDyP425O8gKDH8DCf+Grclt+rX4Lf+GjB4NX8tjB1
30C4/7OK7DWuKLoiGZqYypQ8GWjcKHTfopfQNd30ooQW8DCtxc2dNLLaz7QtCdQVIqcKtJ2kAgn8
vz+C8fttM6vLMOBHTGByyx8lCxC/jnEhAE0Fsi2Xy23z/BkixmbQ86qbLMhaVStKX/SI0UPxtcxQ
2ip/GJjN3N9N6mTf2c5KCOPCmjkOxlFN0Q1qdlaQHnQ1xmymB9Z1jpXytGEcVycHgi7qWLxMSW+y
qvXAP/YMxjNnXx+OGPYNvYxAIzER6EN6zZ0l4lTC9ClOKndfzHaVy1Bl0ZCIDupqJra0U5wYYkqT
tCPF8c/eriu1Qwk8oxOvt3B7k67CmE3q9KbPorCEJRi5FWeKHzYPAvi/RX7PJLVh1h5UzEnIxATR
kqwx21SVZhCqXUjbufRTjtKt6fbVf+CqgYR3n/FefbYC2kqgzhQ9JylSYrlDeQtAyooVyulfiQKU
uGDx5hj1T4VXcN8ykLU85tqspGYRCxLsUC9bSyBfifaDD1S6GdfWUqjLXiVRbS+3RkjZOgevOUoO
zQo6K72oDgX+xuDJ2eDNPm1a5Fok453ShQRlQF1k46kn1W6eAMV1FF5MoMkKo8VrruBtGw0SKwUr
rY6HPMW2NSpK/HPu14N+KCX5FhnDA9C3OU/cvF2jn6/ENbLZLKMGcVV3mWLJCkYPnMAcF7UV2NYr
yCSk+TyIbUZ9YT85aXeXpZ/2nQZPCcZnpEY1ReKIHYqDW6P+LGWfJx6m8JanWKvAegrStmTpEJvb
8qc+VphAftTVYz6/7mtCvcCOl2AbTYnShI1owLxzYflWLtGTFN5r5nwupMQpQnBvJ9VRW3gj/psl
r5V2bK+pOhZjPmbYoMU4BsGnQWrsIZrtKX4mxQU4cNYyAOMOcPv72nLlMj4jHgx07k5wikFCvKIU
vKXChEZQH1oht5t6OddSckjjwQY2Is8/brbgrJVmXMmoFlmhKFC6cSZnvJ0ODbqvTb905s+8Q82V
xfiQuu9bGfSL6GEXY7umcBOSFN8qWemZJLkp8/rS5KWb1SmAXwErbGTf9lf6bS5/x7DYynC4GBGA
IGFY5lMBXPrCAUto5OhODI4joHhmT7rTuUjUbdmjM4mBO782giXxFp1zUg3G3YwRCtABDRLpfIdZ
bKtCp8gARuJ9bbf9jY4JSEwm6oC+Ypya2JZ6rkNZndyX/XM05hyHtu0NTAPgKOgcA2Y9I2AGlqas
w26z8QyOtUYvrKQCLgYPMYonhwkGKJPgHlxgufoGa4VHlkk759P9WHKiAE8Osy1JHQagPqsWF0AY
svBdwKytWByzlMfCx5NDP19FG7BQ/eeGk8y3NE2Yg9pOFoTulPfSsu1IrzvEhISw7MxybOrZFcPi
ThAMxRZUVTrqPd4Ro1kGV0Y2L6e0UGTgtgc8ji8aDd6ftqt0NlqkGBxp6NNi1jQ3ofQlDg+xPjly
9L0pQzjTw769/0OKcpXHJpej0ulaDW0pJJvhLYfUrsHCEtoViEE+cuEAJOnfxo8OUCaxnIE4EPdv
+VB9KM3IGutTFPzY12j7BF9lMCdYF5LGyFWEWyPyM7y/VC/737+7QdCB8f1TDVh9kXoIrQ2etUq9
1YT2lOnRXZ0OnjYl3iAZ3r5InkqMzwhBG9LME1SK52Mq3fCBfv8hyFwXjfEWTTnXYdjk89vDFR0m
Wvzy+PcoEW9aZPcgY/1Yh6GabShIUEYTTlLw1ewCS8zuIu54275lQxDjMUIBbFmFAEGUThu4u+jl
R29z8unv1gMeLjP92f94biGN8RokwfOlORCAT07NDc2AJHV6UYuGM+zIWz3GPchBPAx5Dusr81+R
cReEiR0j19F5jWPbd4mrQTBuIRQHM0gThA89b62iOnS5M6SXRX2eeIxavH1iS2VJUKm50nczoMIo
AR9YT59iHwBOQNCufJ3XmsI5S2ylrAslQYtDKEZfx8aXyGlEqwgwkEWp3HKnuiQvEW92fdNlgB8B
L+sSGmh15vwmY6SFcYXTFZb+DMCcSHPm6nu9xMcKoBjtHHCSmM3NW8ljTnO2AN89mwFPIRizBaZy
S25Kay6fVfVoZrzAvImmCOKd39oxB1qe6gmDGFhRTJvd6YC0j+ziCR7kdjmJXzDWhCFt7ZhxX3w2
T8JKLHO8u3SWQA6OkyBQ8PjMVRLNyQsAXEs8cnnecjJHWwfeF5pIAlCjteLLbCheVdRObDSJVSri
KTWih313v+lKTADNoA0DQDzsWEE1aEUXjZAndKOVmpNVFgPgZj/SdK+uxDBW0sW60qmLAbCoUDsa
dXBQJ9VDtygn4d08cCsxjHkkczWUg0yrV8ngJDrxRpL7+wvGE8GYwqzDSYWg2XBJndngf1q4vRA0
qL/z7islGBOI8PZWLgPdksPiSU5+AvaqjwsQ3it841539/XhGQDj5PVRjzHbC9iubv6cpp+kHJzF
H+Bu19a7zzr4DPN8MtCf3Dzu7lHsfsXkrbssPOTxTdd3XTjWucMTtXoT0+uO/GOSX4NqtqrlVQeZ
dd09iyqnZ4VjCKxzN5NqjrSJBuE4c/RZPweKzLnvcPbmLZqt7iHaLI9ZuMDt5MFTXr2YRWQFwpf9
/d981VhtztvnKyHZNJhCVkEP407xIvAEDagvRLf0kh07mc2zt+30z8R4smxoeEphGUnCKcq7poY8
pbfoYxUgjH9Ev/7u0px4TT7/oN1VGpNBB8ncJjIAed66Q80ziAouhhvbVFzumYklfOR1TF2px8Tf
LAxmIa5aUC49CGcVrVlUw8FSAUFqFbfqIfQMnkj6le8dBh4iiCG/tcHi89UOitqc6vKgA6TutHjL
DX2LMG35zvBDG1dysLjvW8y24f8Wxza39VGCgZMYG1hVd1NwXrL7/e//Bwu5CmBuVXltxJqUIFi0
bvYs4024Mp0MDesFqITF2dmXtn3GrsIYAxHVOU1TDf5vGIG3EZZPI9Lc0OTSCW979ascxi6GwQyT
QMCq6RcKLKM406F4RcXQk53kgQdbvJmvYEb6Pxah0i1cWYQe5iOwoFQgrYs/TXO0lPBXIvzgpZo8
KXRpV1KCPk1mQdSA8ds+puSLgYffukkcsecYBG+L2JBbSZoIjDo0IrSvqfJZSU+y9iFnfl0wJuYC
U6AegwZHKNJ+NPNB57Wi8FRgouxgpnMqyViqsS99fVStVBMuTc8dB+PJYSJtmxtFtNTQo3FmCu5j
ZZ7wmD6Ah/XrBKRxSv3W8kC5ti9VV2tjG0XQu47RrRT7YwBxAhnLci46KwR8e3tMrOyviLNXXHmM
f0BbihFKAZScT38T7EaOeq8/0fyosD90114px/gHYJmZhjJD2JDcaOOPSfRRtLX+lQ/SGN9QTwW4
GVP4ICKXbjzNbjlNfiTx8qO3BIgNFBpiBEHrtQR0SebAholmiEqPcTfxhOlrm3ZPaL7k8jH2t0LE
WhBzYtNoEogYznB2qT/FR53b/EzP454mzHkVx6Bf5gmayA8Uwz/+lj4WTm2TZzMFGjNUelAAXBh7
vBcSnmLMOcY8cYXFhTUI+V1CHkj/gYxvvXDM+e0FlLfRD4VkbBYu3SjfzWVoTz3vRWvLTazEsCE8
S+Y4C1IwUcnaWU2dNP7UCZ/2bXqzOW4tgzmlcdLEc4zJKXRIxIf+Z3lJfemxOXdg+W7oRf3Un0nk
cYRuRdm1UOa0RlmmCfGC/clu4sfuXjoIdnAQviXfdE88E17usJldrsUxB9eMJtJUGew8uaFEcxSq
C2gkmQWSIzij9swbdto2e1PHRR3Np+gM+jPi9gNJZdQBcFlrFwf88/YyB24kx54GNsxM4M3pbFv7
VRyzmnWaSqHRAf24CR6G/mbhIQdutnVpxlUAs35zsaiRSLHnl+/VEWwEiIsX4za6qw7kaFxop0Rl
C8fIoj3lqmEpx/HMeybg6Ug/XyUxalXE2ighVeq0yKo705oJ75ll0+/qqN7rhom5dtNgTvUYR4Ju
Up6yZjGdZroT54exKL2gu+3pO0tDSVMtwnOSW5qtpLKtUK0EpMwgw+LG2fwp7bSD3LYO57zRDWL9
8FoGY5C4y8ViQln7AF74vT5NB/OFNuJRbq/UGS3evN1mX81aHmORWtCCubyATnTohbYnGWcgZz6G
x/Ce2kqk27zeqy1XqaPLC4gRaMbG/z/tAxfYxqwozHnS559qubIyuXtUkODsr+T2Zl3FMGYoA8Gh
JykWsgV/Hl6rIlRS9yXwFGGCv1xrwhIuWDphvm3AYALCT968y6Y/1CXw82oEPcrA+ftzsbSqHJJe
AHa5guIsBXghzvIQ3FAiHySeB5FXYN/QydQVESAeIKIlwA5h5MnDUKvGHKH1f/HUhwGpQAqmJxPP
ig3yG7v0BIdngzyZjAmGplIbXQCZwSD4iojGbx0FYbPkZbkbFgHdVKBlynAceML/U7cy0HR1EoYR
rdGKh8rFaTiI943bHqVL6mR+48ic1dwWiKKMAegN/GVzqtks9XqWIncpvxbLxdSc/9kAodD1+5nc
aS6GZghrLcLLxM9qeSzGb1xGO/oVjDv6QwSzZmCQkiaV0OHm9E5pW7sS81ui9k/D0H/uYnKPF/XD
vlKcRWOd7DhUdWIAV8gV1WejfgJbB+fY0lR5RyW2XGYKgpkRAgGL8RKVpaWojS0sIIz6CFLAevFY
6vNeUto8Qjew26OMFP2g8BsUPBA4FfSxCggI9r9bOsZZ1Kk5FFINe+vIX0J5nsbn/e/fuif+oRDd
u1VoTwS91GJQYLizTXnMQGvzlPqDbfiFO74G7r60bbfw27pZ2gadVMNSalPkDnJ6N5S1HRvxg9Hz
Rvt4YpibVd2LSSy1OERF1d6pMky81M6DLP7LvWF8QbAImtkLYuTKwVPaHBrzI6sFMGdA3FIWCpU5
qOOgGn2C1Mud5J+j9tSmpZXPP/Z3ZCtZQGqpGpIhog9EZkmHyl4BVmCCy1SYWcHP4oi5gVOJ20eI
DN04BWfRGg/x677Qzf1ZyWScXNEbMehmEMdl6dgVh3rwU16taivK/qEXs3hCKPVZkoJ7MimEIzGG
X33RWGRoDWuSM4vE5FgNhY85xYc5WOgnuY/e6tzmt8FTSe+c01VbFhQPgyB5kuUtspYisUiWOhr5
3Cq6lSve2F1k6bbkQqdTr7Ankgn545CJIcZOaXF4ctBZ7ZW2gPGdyTaBjiwc9cf9/dx6cV4vNktY
FIV90ohDSmsmtNGfUqhXwF9Ibd1qjzXQ0Oibc2DznONmJFutLOMcSVr2cVbUGJEP5aMZmc7SRF6u
zLdBF3lkCu3elDhl1m1/uZLJ+MtcA9mdWUGmfpFPGm6zsa9cekd0aDrPU5BzUN4mflfOOe71XDQ6
XGXrwsmEL0rqiNXT/t7R3/veVAhYZ0QM+musSx7wlJ1oNUwlzY5Temo1f//7t+51sI2rAMYZJ9Ik
ZG2PlDo7zhRv96AeaT2tufAq7dtbA64lYoqSAZwTxhzKOsKIRBxT1NuZ2JjLPBkuKNhHR/Umn1/m
2nqCMfWVPMYUOm0sAYkMU6Aou4pT+iHg/5zRmfz5IAWcHIorjdrKyhYWMNsDyIBGA0/xBBEdv51V
l7hHygclser/fb76D92YXcNYCYiB0wg9xlJk9eSmKO6HmKPSpnWv1o+Jn2GcRXIIHFx3isBTpWmn
bsmtvNK9fQvctPCVGCbaiDOAkisRqpRF8CVWxztCFmdfxHYUXclgoo2iDYkwyDC94Tudliw/UX6Y
wFFuB3jDGEOG4oHPBku9+LujexXKTgVFYSbn8oT1G23Jiw/LAcgC1uxhuOqBN++8HU5XspiIEmtR
3CxZSWsY5IQCApAFxPsY/p3i7Rc/ufOT9IL4Tjc8NZm6icFXXJb/tPahyc26q3PA0nuUBhl97YcZ
rzMCBnVCj+fUNy1kJYyxkCgK2z6NE1TiZ9DMhtXBiFSOhfBEMAZSB61UajP0mcNLqN/2w5d9C+R8
P2sLaY0KJMlCWoHRrJCgy4w3E7aZxlwXSWcswJhQaS1GHCPap5eeUuCX04rjBxhDgXbze+N1ahgr
N6fJXTMXWjS58/Is5LmjJLFdBqX175aLCRV5GQlyIwuTq1Rgaxa+FgEvJeIYsE43bKVHLlSZEGXp
hPlpyaPz04LkxpfGnVz1pvEXHm84b/+Z6ICM2pAqA74A9OGxHReB4AhFwMtHtqWgIwVAJjIGOxkp
pQG41nw0ItRoFUefJgtlg/2N2YwJBjF0DFbqqHozG5OiPhxHCsbOszBz1EI/SBkWT+W98r2Njbz3
L1c5zPYUdS8FiwFNamxQ8awilVPO06HFwIwPnLxn0c3AvB6f1GP0a0R2lzrzmaAvRX/Mv+qH2OsP
2pFX+9kO8SvlmeXFlHER6QNQq5Kj5FVe7lPIftNPrMjlJUu8dWbie7rUYNAjJjBp0qc8iKxmctqJ
03NDffTeGjM+XAcHAUEnExrzk9Iq68TqhMIy9dmpZYTEmDePtG2c1y1lvHgj5aZZZxCnTy9x/VBV
HHW2Y+Bqexgf3sio2mJiFdm4ZlVH1Q2O+g35EduLHVjTpfB5YM/760fY4YxKrdManLOolgDBf6nA
f1U9SdrTot6XvFHtfXPA6+yf3konE9htTSFyc1Gw9NCw9G62BS5U9v4WEXZUQ0iXcglpVtkrp7D+
IoQ8VgJpO0r91wgI26orl+lSASEtQk4uoVGvfAhd/WvhJU5qDzZw23GQTfRINTZqkLyGIp52jE9J
AmWSagL7SGdnSU6y8bDvG7nKMf5BDFPS5gWWr3Ki2Mo1K/4UPCT3ur0caDUfeCCBBw9mXMLnt6fV
A0f+ZkwjAJ1WgdGhgtb2TyuJxrqS6xbyKXUKZcWimCCtVx5Lr/A/gK9o6ith9MesAigQBQywriOi
FeFZFn70xQfarf8QwIQaIy+rbppQB6+Dz3N4GPpvtc7pVNi0iJUOjEXIetcL7ZTD3utbXX2cko/c
0lbfzxgEUtZybnSCWb/stm7viumYlS/7m04DwTsnvhLBBIom0MxUk7FK81wKml2UpllY2aDEod0W
ZlY7hTr0k7UvdNMdrYQykSNczEaoTdSTwvK2nU/GdDf2H3nIWYlgokViZkZvLBDRiDehctN+oB8P
1oXnJzzwIVFiiRWA+YZhzwrOWwaQplQel+BzVXNuttsVj6sQllMh6KQuR3th5Ep38oleOfWvNBxl
j+AV8ngpw7Yx/9aIncStEqXImgiWAPhdOys6JxJ+7m+7TB3Ie2O7imDOfGKgnh6K9GnKmWeAeJwa
AW2MXvOsHEBoaIuK3Qgu3Fya3ih25uJmTTuYKpt3CdkO9auFZXzDVOtdlBe4rvUzZqBUG0QfBZBs
hoPwlwrixgNwS3ldU9s2f9Wd8RXxEmKEXYZBjtlTSVwwB1QRx4HzRNDPVy61DNJZSKKM1t39pT3r
xB95dXeeCMZdGIuWRE0HixT1yu6T+3GZrGH8um8nW8Bv68OlMP5hMKUMuPTYnurLbKePuZs4MXGb
c4xWYSC3q5Z5Agugwwvw27XMlVkwTgPcYSPSZthncvPGHXYIX/Kb6JCceOW37avAShKTa46KWvW9
kE9vtcXcjTwRuC83iLSOcKw0e389OZvGdrq1aVTJqYnlLEV7jm+Wv5r+uC+Bd6DYJgSMfwxtQ6DP
4IUHuQYoFbCwNLt1iEUvV31nJbw7Hlcm400mRZoUBc03aJyi6P7tJbf1Y3oT3VJSY/GVW7PiOEgW
8rBSklQf6JW/dal1ANPd7l6/ZxhkbKz6TnDUx/1F5W0b4zFyw5SbaTQjtyxna8ovUwawHp334MHT
inEaKdr8SUBooEQhQ7ppfcFGgeyiw/XisnxnOrxRDZ5ajAsZSNH0hKqllp8CCYOuv8rW/8jKmaDZ
RP+NSFii3FDKY2HokKlnlf5UUH8BdiILqDCcPGbzNoLy5X/lMP5CiRSj0lBoACbKKUiAGZYe4+Ji
tr6BnH2srLzkePjNK+NKIOM2ilnJB63Btd4YBrswowdxEW+0vPoazul5CqLXf7OOJntDzWIME5YT
eAaV6EyCQ5nfqBonhd4urZsy3sENIlEw0T+DFsADwkldsFdNZg8mLt6Kkz4ETgNiuwiPLZRBcTzw
sPSojb1LRFZCGRsMzG7MyhxCo3H8HKmpVU3Dl1ks7Fng0V9uJ3ErWUwwG0OSTGGJqk+ZnvT2hlYW
Ik93xqiw6IWV/3C1ecBWAhmrBHYZIW2PW4NYvwazX5fPReZ8wDBWIhg7BO5VC9Jz2GFCDlobWQRj
x8anfRmbjukqgwU6qpLWXHDykGEP+Wkugpcu0tx9EZyVetdKPIsdyG/wrIN5assU0H9hfgtSk+Ml
eFLkPy3clDAQFOKwugo5TNolD89dwrnt8EQw+eysorWhaVDujIS/OuW+DTpLUziX0U3fs9oPJhxJ
LcCABBNnJgYBjDGaiU0MyRGJ6qS54IArkiPvrXFi55CyAEQKKctmKaDUaNi0f778C/dfL/WXB+oW
ElD0nUgEagtYIR6NeD2vPPNjXASQycd6GZE0hdXgoMH9EkoSx/y2s8DVkjKuoUcr7BLnZERGER4w
u3Ehznz39nru9wbHCnl+yGDcwliHeBCh9dPl++D8TUmiXQZXdNAywgWe4a0e4yDMppdHFYgzbtFe
iuBzxGNj3jZ4DfzgYDY0dJYkbRqIGffA33M7WbaUyhEF/OOR0m5HiasQxuKTlpiCISE1EoP7/yPt
y5bj1nlun0hVmodbjd1tt9uzk9yoEmdH8yxRw9OfRefbaZlWmuf3vvFNVxkCCQIgCKw1xjuQTthZ
6QMfjLM124t1lkOVXd3b2ixPpmmEMkkVuqnc+knRckyNt16MNcsE4XGKazQlp98wj4QWR7Tc83r8
eUIYc54Mq6jQ4YoHgR5Ft10K8vmBkwDxloox4qItU9w1oEcvERAwLqlh5wWAKD4TF84bwljvZFbz
IOvYkEn9KZSoBrxyL9IcRdg72ZRMcjc36BobLcxD7gj5elmFv+RVf3Rgb2SCZCWZNKB7ZUYna0jf
9J1EtesrzAgCeKU6RaVt/Lwsk6cTE+jEphBA9ob9nzu/II+x+OXy/9++n1tnnZgwhzcmESEbuz91
sN/oSVu+tjFxhfB+0e7HOsjzh0HhWBzHqNkxYgNsB2mlozNCzH5mw7EFbFcvcxzA9lV2pRj9iJUH
MNpCW4AIQAselKqO0iAPhrfczb7uxwehtueIJ5Juxsfoel5LxiOEirGoaV6DzwsvQa33G8IaxGHz
0QhEUAbw6l8cZ8qCBYMaFhU3E41oSxkP+2gEmHMba8beFAY0crchb9ict2+MpzDAkScLBWxF6/dx
+ijXe1PhYENt90Wuto3xE2Y5gngN+GpAKSn35i8F3eLmrXYF0Fm3+kKQ3BsH86pvEKA+t3vonVEN
2cIwEPNUI4RzZukRSn2/We5zN/UFJ7m2gj6I/IqTif3l3J2lUVtamaeZaypp6Lkrwil2pDhvbSEq
Q18sMeo+F8lro/TEn+opv6263gyaaC59ztnfttfzNzBnPzb1JZ1n+GTlNHh0rEbwDMc8iYAd58+3
/OVAnqVRV7fSuEWlOgPXK9oE2v10opfSZRf+bFxLOoguHar9xAgeeqHOAhkPIMpVSrIcptQXd4kF
cOsHzvptO+ezAOa8Y/QJnO4iBKT7ft8+SC+Ws9ypp/AEENWd8rN5+VQzyUojJhsYzbE1yxlGo+DO
M151/S+ORjyLYE54rORiNrYYtKKgsPozZWZO9tkjHhEA2iJx4um2OzkvH3PU9UJeComW7xfzyTLu
WvE4pxx3Qr/3o0f+I+LtFK5sDrDFypIJqLboY2EvxWjXyimNJvAmA0kgvpozznTVtkc+y2N8iGqO
gxiPsAg5eZFwjmLViWvf0nh9FZx9eruYrPRSM6B+TBb1xKfRo4iX9W46jK6Gyk7kxsFlq+ApxbiJ
TirqzuoQriNluelBU1kOKGg2VVBVBWf9/nKjOi8g4yT0WY5LgSpGfOOLChBH0MQcJEeDAfJvVFuz
5GsP8fb7ahnH1GylDpyBXlg7SwXq+CFAuHGlb9F1D1CL4VQe6oAXtTlm//ZSsxJagsQ911t43XkJ
cvOxrjwp+nl5x7ZEGCLQ9kUAL6iA7HvvanOz641CRCPAPEQonyq2QUIfzte5LGZz/VZy2HqSIpWp
UNNHZyDqoKgEBmLpyvLSX1qgOH0wo6RQB7yBqC2nu5bJHLFe7zV9zKBbNkXe2ChXxpJzjhdn+Qwm
NotlBp74HOXFWDgI84+480fuvAlPDeZQCaVcl0aHBlrlVCIUAm3wqv0h3ipBft8HFaiw7z9jd+uF
Y46WKM3gGaGtKKqGiWZpuhZi+QqTEvvLRkFjEOty12Lo4q7MuzJUEgo0jWrkyu7joNF/yNY/Ve+F
Q2xfFsXbJyb+VnkhLs1Am5CthwqNUUX8XeKCUG+6pLVCTNBNQlLmiYU3MTWoHwu0sBno4ZYcmrPE
nsFZPZ5KTAAWMVrYpKQEC3XyDWFEL0ubaJzKJj39l3aI8Q6yNght1UCGLKWHxcBTqYanqdZwwgHB
ZBm8VlBsLTV43mIraGFkTtZ0gELKGDd5bxlzF1ap1SKOTP+rlmWBkaH7XvIAmcYdO968ra/EseWA
uTSLrMow/ZEPTnj3GzBNuZFuJmeQ8YLaOqXDe4Pe3r0/GrIFgkzQs0GVYSpdg+K3uh+lXxmv7PQX
e0TcwsOOJGEq/v0yhnEVN6qKA2Y+SV/afQeKzurL5OQ30InLkLgV+w3xLIw5YmlZyZNiwMM34a1Q
fkms0lGSw9zFnzOOsyDmlJl1WtaRikLHb8gTMMt79Utynd9QWnnj8bLj4K4hc8y0rha1dKaB/1tn
OnQRYzdxCmNHiaYst+Dc9rbt4qwcY/kD0JGajCo3JGkQqsVNWg6OEOsctbZjyh8xbLbbt0JFxAkF
MGN+iElqlwqvYXh74SQFE7a6rFqAzH1vfHhvzHqrwcLRkQaQqR7rHxJKKpTzXY1sHhDD5rqtpDEh
y2rMUqPkM94gvAxw8FZ91eS8lJN+8gd3uBLCnKdJxChkokAIfTEQj9HBcDrgU8LFU9MD7C9vETe1
kmlepqm6qrGACGk4LXq54ADP5nwIS3JTJ6UfJgYnbd8MxCsxrI2brRpqC94sheZLpA3HJffUYtdm
t33Gg8Pc9BIrUYx955M1FoDHnTyj2TemF4EjTfknEvPPxPuzGBYUoa+1TunpPE1RCYckFHZqrd1M
cbm77B04+8NCI7QDEY15gs+LgcSL++K0k0bO3mye1JUmTIaZ1WGpFmEuekk/g3LCPAKP4eGyFpv1
FmMlgzmqWjTqRW299UNJvu7gKeQYXvdorcEkaVD94AKwbob3lTzmsMrihPFHguDXu9l3sFPZqVu/
EMe0lWd5x+us5GrHnNpGL1s5FZGjf9EA9wpQCR/VXeKMruzWQW94d5zV5GnHBMJ51DvDWvB2id5U
4tJiWYoOx9gp9grgQ5sfHa96JXMOlclExHio1EGO0Q6Lp7hDSmy0Ht40N9ZVHdolBl0yjLosmO4T
T6M/edFX7VfktAfhACj4I2/aj3ciGFfSaerUiD0+RZt9DJ1a2aHiVU64G8r4kGruK/SP4HBTarP5
uICPaLkb/MWRr9ND6hBevZejkyW+j2QagJHmMEYWLBZoyD4ajTONnEYcngjmqmrmcabFLWxmnE/p
fN0uJ8XwOHbJk8F4kimdhkpOcer0o44xrNxN7tSnGJVrPfIkvEq1QaraMvepYzNong87O3S2CPMC
vlM07sEJH4DubBfH19azghbsSXyq+O20QxEVtD5YKmI148sMnPRCAssZYvTvw97mX5Z7yoo47wzN
aRJO3XDbGjXRAguzYkjaW9v16hZrNkQyWxMWrx/NQPNRGncMZ4Q1/sas4R327cuKhpQAkPmiZVp0
m1fysilNyxTvObD+5nlxjV0VaDfhbvBpXwZ5Eva81stNu1kJZPxZtCy6ZGpYUVU+kDmz5W5XcC/o
2wWilRTGh9F55GyoACvzhljtoS+cwi5fqe7oS066A/PZ/WdwtIyVSMZXlRXa0ExNHb1GOqANZIif
DB5c4uYj1VoG46syAJ7OlqkCcur7W9mwwRRBvVNt4058GF1K2yr2drfL9zyM2s284Y9yH7oHLS0V
2iF56xUXbVryaMm3yw7lsl0AFuK9IWJ4zlLHBS1iQjsdi+K2X7pDovP8B08K47WEPgesTgy7UKpT
MQdFeJx50yqcTQJ+/3tNxFTPxU7AEe5d4bS4pRu7mFyuffqsRxz9tddtEgxX8ejwdomnHZMJgRko
m0AThRHUejrIhWEPkbBvusy5vFXUkj9cXFbGQD9j5TMiYVQJoVaoqK+TldiYfyDNQ6kC6GIqHItH
27M5QnC2eoslI7LqMdNxlR3x6AAcntyWPWkn32p34Z7YFMQD+cdd/Q/vsG2mQSstGRfSx+XcW7Rl
TTdvpMQl4wDuGbv/VKxeiWHcxqzLMwFJVewN4XSvtt+VKToIOXEvbxnPMhjHUUxqKcoLpMjzt3aM
bQPPUjkAVy5L4RgGWwfIVaWbhRyG0SlK0IjEjucaZfIGxMUA5UV9wOweLkvk6PXWlbcyRSOpJ5D1
GWii7lGAjbWisSsRDVFkBFXQZVEce3hLFVai9CGZkHnAHoArZzfa1zI94YHKp3xSlwVRw7pwvNic
I7QGaVCsCN0ceeGZRPPqKAdqTGvN9piQkyGkn4DStAzUA0DbaKogSWZMvcgAQd7E8gic7tA1tcYl
umnD+fqXFdvOplZyGFvv1SJTIB+2DgC7GVxHqTvZ5nWxLwHIxGv6/EsqddaKsfnG0KapoTbfu8Sl
RaPlpd91Lp2GKD35hddZsW2Kf8SxsB4WOOSV2II4CzxYxTGaXlKeS9q2jLMIJkaW0qBmuqAvnp7K
zjBItg446OIqVdy+50Hv89RhIiXK8UO31NRjdIWHsVLfyE0AdfUcx/SXTO2sExMty0RJLKAMY5fA
oag6/Sk6mI+4YdJbpYP+l92442Vq28nMWSQTJnHf02NLhMi6eGyiIJqeL9s5b+no7ytP0WWpnrQV
3KCa7kKya3ChFHaXRfBUoM5qJWIBU4aS51ChmDFhIae5XY4kuCyDd1x1xi0MZqWrOkoBnnq3+LIH
xFZb8xqMc1L0TN6m/CXKn3eFcQ6lZAHoooM00wD4LbjsnOigek0QXhcWAMirfXyVH8z77IWjJW+3
GDehTFVUSJgvfmu/6h/NI3HJvgmKEVihpi15BjotuW/xm/unS7IigycKpLWMsmOlW2Wo43TN7XNY
nqZof1kr3v9nlGrEuoomQRo9ZdJtwK3um6LihN5t/3rWgZ1o7iojyRUMYuE9SLPbfeEBv0Fz5tPi
1DfyLnIVHiX85k6tBDLuz4rQj6xLCkW+wI2xmKKvMcYJ1Ch2/9PiKYzrq5YwVyMKHKwIQHVJDzPv
eWHb1leaME7P7Ps2rGpIyK+77/Gt4VdAltaATSgE5CCCQgen4OZTAWollNrMymfohhZlUoM0eqq/
psmpmh9yhWcTtHj1IXdZyWBc39zrc2jkSJIacb5SZTEY29kppswbo3JXzYoT9eOjpgh+Mc8ck98M
jivRjEts9UoULAtzTIp5yuprq7rrhutOWtz+E7z3lrGSxPhFPa9EJasRhvt2Z2o3svEj4T0ObZ9f
VQeqhoL3LrbMpfckUhUC/5DoYJ80MzuPOTVCngTGGqYmrLRuNBF3i8IBKrxbkzy4fI42QVAMxIh/
tWCsoZbEQc5FzFRqKF1r3Y4mfNFR1u0B5Bmvuj2jlaF9VodD4SZu0jmXxW+7i7N0xiBqvYiiRoV/
sqarAs9Q1VXfccp1PBGsJWTTbOoA3POa9EHUiR3p153FYyTl7RQTK7q00+u2ptdt60SEq0bitGX8
xRudF4oJFktsVuCwgynQYejY0XYGmvssPzrUXtw4syt5mSsAq8a9vD90/T/6iv+JBesvUwincxn5
0KHiU5tPWfezmA6kb91F4alH1+ejHCAzw99guohlkI0XvEaFMeaXRicMZG88yrNNh8wjT/4q7gcX
qHWKQ4LamTsu28J2fVU/C2eOGQEOQQjuS5Q7k70J5FH0lzuYdKtTp7eTx/Qq8cMbXiq1bTBnmcyx
m8MBVa4BF8hwKMPF1sbMzF0ZNSnOC/a29Z/lMAdMbzq5Telg2CjcaH1sW/F+qF8uGwlPBnPCSNmE
ogUwO68avxPlqQTnr6Z+Bl4Ic99/LIQ5YWVvkFYaUN1MxdsCvQuLdCp5o/Lb1n6WwRyyseoKkhHI
mEhjp13hWppoqyjFCNzOMc7+s92RhogGk6LHmonKnTLvwp7TVbL5//E4oYoS4McwtPA+kTDjfFmm
GA5JJ4VHLEB+JryG881tP4tgc0ujXYpCofX7PB/ROGAYy1FPccshU8/DIeOJYrJKMmlqpunIKjXj
qR+u8vRLMf26bMTbHnalDpNRGqoK4gtaMZ1jxwzQ6IbGn8LJnNjPnObLQKGB+8D6ysPGoYfjg+db
iWXSzKScU7Wh0+NNbE2BjiDimmLyvJRNbEeL/L0ik+pdVpVjGwr9fZVk5umCEhkB7EoJpHal1tHP
93pZAk8pup8rCdEkxf0SYS07o7a7KkBor5XZtRInBUzDf5PFeDjBrFFso2YoJiE0CZ00eQx10yPi
fkwfL8vi2SHj6SR5tuZJQP465kCII7OXiYrbhtJnsqKVTTC+TgPlj6KrMPeofjZ1J5tBXsbzdduV
g5UQxkM08oBR3+4NfAc8Nt5yRWxyMILfYwI8X8GTxjZckimJ1WFB5YDyYgAT0ZmuTFe1Kb4QxtE4
QW/bwE1VAq+zYaosxkU91HVUl2CSINFNm77k491lM9gcJDfwn/8VwNgcKpakXigHkGaPnnQ9PFH0
cC0wff2F1/TL04UxuSUmclnPlBVjuROT7zGvSkW3+aP/OavC2JoSzcOkS7jmpvvmpgv6nRIIgXzF
GyR+e1e4JIcxNxMOPASYPM3wRKe+TQ71jnb3tkeepM0gft4bNrLqclkYOW3+aeP4ahyLxZ5rNIuo
xV5aDP+yIWz7gz+LxwJaTHia7y0TSqXkRU4e9IzYxcCJ5Nu+9CyDiUtpNQ7ITuEM5nTX1ntJ/q6I
h1m/nwvemyHH1Nj+TVPM59lQqTZjY/d5ZGvV/eX14kmgv6/jQlF2ZFBwblTpTqgPUvt8+f/z9p6J
O7mmdFqkwJiT6rnN7lFJsQv0hPB8J2/b6Wes1CA9nFlH38HHoXYL/aYRW6/OOHci3r4zB1+cxKpI
6MEX5ttIs0UCWkL10BAgRE2id3ndtuuEq0PDeIEpleZBpwFbvWv3/UMMFibiRI/oIEPPTnrktrRQ
o73gDVh2QkvrZq3rsVG06kChT8Nby6PgzJT2g/ckw7EKtjXUmgZNLGmNXC5/hcK90N0qVWIvIe/8
cMyC7Q0Fim4+mfGC2mf9atbXOiaRBZ673qKvtFahh2XMKpSkV8IOQlpXP0y+sOu/zgfJB27KVRdU
yFfb2pmc8maugNoHaEfM/H2qxns2FpZxLzdqi/QLahFCCNrR+gnkPyLhWD8nLJmMpyAdKN9VGi7U
oN9L6Pd7CxYBb3yRF8lZvpZZ15Iyk+GRiC+81qjxqm78XO0pwY71k3PIePbBuA21maspykDXhTbR
yc1QauuOxo5iKU8HtIo6WuTw0am2My9TwqMxaP10k4Vuicy6k4gFDatf2Q1waK6yIP2FrnxH3ZVH
Xllj02mthDHblo/zkKgFjlpqqE89kY5LpzSukZa7dFRcS+E5rs2jvZJHl3zliatIyAFlAL8lTt8M
dTfIL3J8by4Z546xuXMrMczOWXQa2RyhVrR03lCCcyqLD/IycvJ+njaMy0/lcg5r+uQgtq8d2fck
UBbZtXryH9VhvL0+zSBYUVHzNZrlVh+Vn5qeeZqWcae66HZ/cPOrdWOSvlKO5aVBMoZTTInhtR8F
SmoTUEVBswOcWcvlNSNv1/LOEtl7RqpprVmPOGPLa3xbX2t+Bg5Lw5sOWhDa6In75DPhSiJTmyhV
LQuTAZumCrlrLtaBpDPnHYBjfiqNpisrD1W5wXs1UtpcvgnDX4txE06cG/u2CA29JSKufTLb2kdC
Ta5TlYBWrI9vynZxUwskDlXjXfaB1LI+GsRZDKNJ1gxkHigfpzx9g2twhujnEN/X6JoBIHCc8c4t
T5zyfuGEOa71XkGwjLSr0vyB99Um/JZpr+LwUJLdZdV4K8i4vkpRclBAwfKK4ftCDnEYOTHvVWv7
PJ2Xj37DyhCINAEjUqA1KrFA61HnCDon7vJWjPF0k6p3CqY18FrS3oso1/yUjWup+6fVXYXH6cJT
hvF2YJfAIKgJslmNHABSY4Nc8vKObAd387xcVNnVclWkWLKix3IZNvqL9vnJNt1sr/sYheQsG2/z
GUdH0iYcJrBieY36OAHN2hyvmmTmhAfOgrGte3UoAAt6xuGJ8kNXXZOE42a2w8+f5WIb9UhbN+1Y
jfRBsw8UEyh/cu/jNnWsTB7Y4F/89FkW4wiUfOwSgA7gAnBq96UrvQCC1FNrm/ZzhDbGtU8tjzPq
L5nQWSbjDTJDHibgfdDYMHsdhp6yxpb39XNot079j/XIsT7edtHfV9YnZUaZKvk8ovdixhgpDuwx
BVDybedOv37PD1qJe1kmxwxZzApx0SRLGaGhUIOH81moUnSQ/rgsg7uMjIuQdbMsKHUVKjmTix4g
G0PbYMqgAxf8DkGeTTJOAj1zSRXVmD0nPZ6UFsUY7WxunrqmG205Hb9f1o23ZYzDKDFir/cLpFno
WSYvYf+p3nbTpGzXqqVoLPiGkea6VBK41xZjN7n4POMGJXRPl7XYtoI/QtgKWCyNzYRAj+p7fdP2
t+IQJDw6hk2wUOOsyIfKV18KM6Et0cBiwWUGVXB/8TW/9I17cW/cm48qkEJnV/FIhTRP4RX9eSoy
7mOW525U6VW7DQ9LdI3WWHsZvl5exm1jOC8j4y60chazHmkXWDOuso7YbcHj2d685K4WkfEQk5mn
JaHsOukebBNHy8swMMhnmuAtFv195YjCKNJFM4UjUgugp4PlAcO4A7cja5NtYm0SjF+wlEI3Zwxi
vfkF4QHvZ47yA9U3P/Kio2oTr3ucPPh2Lw+Wp4gLgcpbTMZTJFk/WHGEe24OwC3pKgl6L94BV29/
2Sq2HdLZKhgXMUt5M6s60n2zvM1qp23QHZ1eg+Tdvixnu+l2ZRxU39WuScm/pxgDDZWddXa2y9EP
0V9JQfm9kG0JjB3ZaeI9tdJl+pih/9GPLZYZXStKYomTJatEdiKxv2uqxYkSw2lls7EHTdd4mtLD
ekkkc4NqK/iSHAypoGIFWrdDAf2SY3Ld7OvD+CJ8Br/nvKxs/czIBnRMNxA2YhamVLwxLhyT+Jc3
j+ce2RJZmgmiUjXIbYEX+IvCiwA9FbR4XhzbIk1yFkf1K7c4Yf6yu0094zbn5IqcM8/WzwDYG0pE
QiRL0gcDd+36oSEcEZsnwZIlQDPLCvIKxkBjKUuHTkBTbjsB71GweqeySjgWK3aE3uTk8pvO+CyM
vdeTWjfBoUZLI9KhbwNN+syT4er/MzYoxUbRpTSg5NKtPF6NvIsv7/uZgCUu8hAKBTKzrgIzQl3b
ffSZ7N1CT7xhGSLYvJhwJYzhvx0l4t2iOikJbTW/5rbTbe/6WQwTs6JOihqTYCOWdh9lz7Jm2Wp0
M4wqx7q2GxNX+jBRq4hw1QEcH1YM1HPadbJD9ehG9VLf8LSjhXfq6DX5Ckxit/vBfZ6ga/XBI61k
00VY+V6t6PKuTpHi5tcSuuqjA1pAXKC+OZQeAUQ47mV3sXVYwd6n6oqlqgaIw9+LaytYt0hVnfMX
MY7s3kwdUW05K8qTwuxcLHdSGNFXcYA42ot6UtDclPIo1DZvB2tdmG3rBswxzzkcj/agAwYGhO7H
JRjc5q2kzkV62CpXrKUxGzUqOZn0Dn5WPISBhsFo4AI5GLi5rn/R1oJxZ11Xv0RbcLm3u62gtZbM
pBtQM4nMEQlw14LS6jd7Xwlok0D1+7vE5TViboXltTgm7UAoadD8hmOXDIttqncjOfZpZ4fdXZff
XbZG7hYyjh2wI3I7FJBFqdHHIH8gV+rt4KMtYBdntsTLODaHcVe6aUyTaQd+RFPIRxosRUd2YifU
7N9j9Z0/tW+gJNlbn8h/XFSNcfryECnWSJAyFkLkVNIXMbkKxcnWhq96711e1M3DpyiKaQAxS1bY
8T2UpA19ocNAQ2k5elx5RY/1RcP9ZTGbbRao4cLt6rhdihajkjbqiTJauPuR8IQJN0t+rnuMQoLx
NNdum/I2nK56XuVT2jyFK6FMcFvyXhHKCe5yOKhBCrJfgD8F8r44Zs7gEy/CMJJ1oNgP3HL/lqNe
q8t4ziHqZPABoYz0G5e59oGUuKMUUaFdH8qAN55BLZ+NC2txjAtdpLzVUAxDFiLLz5Nu/ZKT+mlK
pG+N2t7UWp7Yvdg+SLG452wrb4UZr6o3uVbLCiJEatnldRhI1+UtLbwUTuJgRDi9124oMUd4xX/f
2OwNWCvN+FilnUNtoqmkEPrlXvaGJ/12PqmZP7iqL2Lyb7m9rO3mWVmZE+NaTdOa9BgT0F4TgWpW
Gg9LOHh9aH0i6loyhRPHpIgOduz3UddqwzpTFnXxqvmkD24pflVVTta6lSxZCsUmQaewhlP5XgRI
AbIiHTGFkos3o/U8WAeleZ7UzzDerMUwO5TPhtgINCfTUuJrSnM/aKpvtWbwf9+XtRhmwUoxF5Op
1BYvnmO/yAwvGyW7yixOIrtpcGs5TKzLF6EYlJQ+Il/rQXUvgd1OcLpX6QBH4of33GyPnlr2VK/l
MfFuTBZrSDSa7e3D2caAgWPdvFpH0Q/teY8quMvDV9nMbXFhQhZtWqaEOaX3dmHMgpBHfQc/chd9
H71sF90pfgfeYcMzjqIFoirNqR3jtvATLmLzZul9LZzx1sZQ6EST4MRCwJPbxRgFhjg9CK25MyvZ
mY35VjHmfV5Xr2GeXTda5wpq5+Sp7KLD9vmySW12Xa8/hnHg1RIXeKNDCFZO9TVNFwVHuTH3WoZ2
SsRkv3wKncbTHjli6QJ/3PLzBjCOPGtqQ25JQ5mAmmcZE6yK6GTXI+qV804XP5F4r3VkvMDUVmlF
qn70WuXXYD3PTe6qpeBfVmnb1Zw1YnyAIHcAcYhaBH6lxdzlI8pUdmtdS4S3dFuJ71obxgsYvZWr
w4iloyP7qoMZnUMSgPIvKD3B1TihgP6zS/vEuIKmjYEqOUNYZSzX0/JszpgtIGm/a6LGTYSOUwXg
iWM8wQJwCr2g7ydNPNmzdUwBiyF0diseINj+TxvGVukrpZvSgmDDGvEoS7VtSF+15naJXy+L2XwE
Xe0XW6mXBKD2mxVe9vFcA/Q0ZWfupcA4qJj+5dH8bQXutSjGszR53WhGBrdWWA9hVdhG9iLLTxx9
qEe4YBJsnUMiiZZkVkMb4Ba/x7NajHlFir8lBJVv3PIgKjjnymA8RZ+HalQqCOFoX7fb5qDEp0Sh
4Cx3/1EvxkuU3RyLHS28mscaWVYTZA7w7YM37jVv4FIybibt681iHEaoTK3R5LALI7YXXwEZ3w4Q
avC/6h7YYriwF/sQIEi6n/mfgWm3NFSpZAN1Kp1tNpnq2cq1tkAEmvtAHLNTnZfu5eXcNMWVCMYU
jWVuZLlGDpGLD5VOKckzk2fum6ahi5pkGqokAVr3fRQv9bmYwgUr2IWFr4R2DEYHCwMvpspxS5vK
nAWxriIj8ty0BUx+Sr7l+n2YESfPOG3mm+8NoLb5VxvWT9StMhGD1rziyhYGu76eXMnNfes+fen8
ULLH6+6UnHhXcM4asnD6mqCJRI0q1Knlg9QEi9S6lXbK8s/05q61Y/KMuV3GaFHgmqLygZB/4rBz
pNbkuPTt1Gq1hoyzKPssx0QzrmnxtXyY3PRL6pJdb7ded41c8kHgloU2azVrvRivMUatOM0x9YZg
VdjTZrdy17z+Jmm0PjcPvBbHOI1WktoqAgMpsNm+yv03db6N259l+Ovy4eUZBZNiTCJagyIgZHpV
JAOf8ojpajSIfRNN3k2D7seHWLLaLya9ACgLUtoGq6c8DN7kql75EHmW03r07Zrc/390425Gr5VE
xmeQpsGIRYyoL3+Lbuo3QA7jBhSowIMH91h6aD/TU7raMfY9T1XDNClNOKliFr9ImuKSTvsnFqZ9
lY8cF8JZTbb/vVaikFhGBfSt6Dsh/lx/vWwW26nMefHYt7sp0pqm7aELoLHxplYE4Y6CbopoJe04
unBlMQ5DMhZTr+hrNp7xNLuLJbeMRL8Gr1kFkKVWaDyznwJJJPuwblw5ll4vK7u9mIqlqZjREwE0
+j64dEZbGoQ+GMVAltDxaIjuJY672g4rZxGM9ctlpcL8IYJYu14bHDM7jRqPs3uzumvhZeNfRRiL
j/Noynp5eMs/Xek698Pb8LGzMPoXX9XgWTAd4cHa5UfeYC1HO/bFsFKNMlMnaGcIx1J+0qybWeM1
cPBkMPd4wInJgiJAhir7Tekk1Z5PHEir3x991J/1Y5t/p1iI4yx/W7/Ry782/wCuD61WU2PzWhs4
Jsc+Q/UhqcIukwA30j6a1VO1/Lxs0n8JjyD3EHUTT/AsO4WcCnkqiih8F2PiL63kmiBebdrh0Qy7
a2tOArHuXKkaniV9tEOjP6Iq89IOJZBVNP/yt2yHmPOn0N9XL3wtTtcYRyj+obQa2aboGstdXt8P
ecK5wf7F/s+SmIPciGJnlDlCJp18VSlkFq1m4a/l5P+7NRvgf+Q9jW2b5lksc7hFQccoxgBfqTWe
IHwhC4AMeC83PBnM0U7yUm1rTCcC1F91dPQ0YJuUsXAubxVHCtv2StLKbCcTIXMZNbeJKkeSukMs
17vLYrat/8+CvQWElUUQUqBnI8ONwZqUKxIuR6Lx2kLoenw8ymcRzKUkK5bOHHUc5SkMPVGzdoLe
O+Zo+IIEUK6l8ae5dhVLcC9rxltAJpTlZRKmIvUgivzLAEUmmuVanWPmH88TWhoVWcdNyEJB02Ks
HPg0pEWHxuJlsW4n0y7uTVf5p7F4YfmjLu/lMGYNkNYRgD44Tea3wSvuax90ereoFnZfZr+9oUyE
2s+ek3fwZDJmPuutKvcz3BbJUQu1DEcYKi/qJs420U9/bx1r1QwWa6cGcmSxGLBzrR5u6lL1smLw
FJEcZoAa5BIQcLhdLxuXvvcymQCG5w/QqLRYztYNg+ZAocxDf9rpbrT/TdwCLlyFEwYuLyfYs967
Xj1s4ry3DEDQo/sppihxwpPCG9H9eJqpYkg6ADaHpooPU29ZUURiC/dHiG73y7da5rWtfTzM7yXQ
L1j5iyiKciUdsXR0QjH3+93oq5gs4KUxGze893Locq7kaFakTRmhcoDwSOkcyytKZUGL44nLw2nY
3pvzsjFhsRLmtADWPK7J8VEO76VsVy33l73RRsn/vUKMq+jnSi+0Dpn1eNBBD2D9KJ5KIIoKHoC5
XCtQY7s6xf+Mxv85230vlvEc4mgsowIGTk+p98R4BNJxi3mwy7ptWh0aeMAsC+MzVGavOk20anA5
4SF82RflvcCDjNz0soahqIDfl3RMdL63BR35GSl6K/LETrEnbRe2grssdmw+X9Zj0wxWcpgjmpGy
H43ZBLEyuhWaJd8DS/ygd4P/38QwgUnDxHRBugQhV7gr2+OShrYueZdlbB7TlSrMMa2rrBXTEZdS
4uuH0iegTRCCwv+/o07AukzRwGi2rKlgoni/M4IayjI4N3FdtDy9O7WLM7eBUXCaVzf3/yyF7ZSZ
w8hsBYo7IqYPiEXVBO8s7mpeKyE9gR8i0UoMY2ZKihq+hhuwF3eHaWjAhv5TxzNIFf3IQx5PI08l
1tQUcxG6GN0FU1od4LAPuglE2UFxllDbXzaFTateqcWYGxpTrSEFiaxnSDeC5Mnh/yPtynbrxrXl
FwmQqPlV496enTixkxchTtIaqHmWvv4W0+jeMqMW73EeTgMHAbw2xcXi4hqqrsauFCCAyAbnbhKp
YyJLqPXNFerWy4td/0zmwfuzhbAfsbkSUij/VWuOUkFvh1b+Wo7f9EE0I7yTAHnj0TrbuI0R1L1o
qWu4d6q0A8IM94Zces0s3SL+O2lacu6lLsyM4kqFqIZjW+nn40WKnJC7JlYlWRvSgxiLyOu3JOsD
aYV4RlZ4EUkf5UGUJxNtHHc9QBNXq/MMG6eVH7PkvuuvrHQSOMduhLdxQA4kBjnr5oI9MRYoJFT6
nV5hOKZ+UNPvynRtzH8GFgZLLGw2MOuixEhGhP3x6sfT15i8JIxjcBLs0/59flkV38xAunlOVQ3e
2PkF3oBu7plB4yaeDkIPEwQRT/8/Sqndu3ZjlgOORkUU2dUqwojF7+mjJYmeGgwODlCQ56S0R7Oc
0xqXefpXdCu91EHuRV723HiD16fQThJFegLvMDjoyGWplIcU5GIFtR9IBW0aEIo4rVlet2Ranbmj
tRcN9vPxMdv3e40oqgkKWyirvPUSxYTPmxJ2rzCRRdW9TkFIJmrzEBnhDpfZr5ICMh682qTGmcfO
WSKcMMGG7TvEZSXc6er0VaVahwLWVN4l1aOEBojjT7WTv2KQ+K+FX1MfmxMllyRvNNaFN2JC5cNy
y6gBQRSavK7hEpAAhNog2Hw6NipYFS82tWYEcwkqvDAzx97TRztyo7xcgz+zwh0mdVRB35gBbCmy
Uul9I1qFwAEId/XSxKyhK4EvJxvX+frD7nNHX0VDgcL94U8QBen4osLN4m8zSObQmvKVhuqj5cRu
f5tcibXHRJvDlr1xCH2eMjNLkRnI0lCnV/ooiFj2IeHicNwdXNlzSwlz6RmpL2K4ZvdAy8xLY28d
nyfR9PD+jXuxxkFBqTTQXCCwJqHrutVXb0lTJ2qvZiDDGomKpey3/w6vF2scJmAQIsvqiRFfptOL
nmRLSMYRxwiSdU+dUTbusYeLPJBDh5WOWRKhc8PP5o9x9FlrX6zx57GJfW8AmTYImlRF57mE8DhQ
IGhSTP46uqQpnUUTMS/tf7OLBc4fjMikFZKIeMPOWWBMsqMT1CnVcJBfj5ey/7UuhjhXUCFEV7er
vPpLE2Sz7KUKUoai2r/ICOcBFlnNSTLV1a+zTxMEcxb9u9UTAWiLNoXb95pmvSElOKLKpN9Za3NX
6aJdYX/id0/+92PxapGT1pVtFOMKbTu9dmSrPllK8Vkn1NNkek/G1ZvB4Kl0QllMhspHhrl3Wtlb
06L2eA6mn5nsaA7xst6Rv/+tXy7aLYHv2fwVUYwJxIlwXu3yacCospmGFKofM/l47Hr7KHT5mtxV
kWBWeZ4iZfUh8eCkY+GW2XM9Pk3yg118ODa16xu2Ilu6yVI2OmeqhIUID3oWcbWOLmXnLqGCIHzX
xzcm2E/Y3BAWjboprXFis9RyKDnbNHHI+HK8jv007sYK+xUbK3kRpX2p4XrtJWQ5kBc6298mKGwx
gV1I9KQeIzEXOYRoaTwYWctQyw1eTMPsxxhRNjqvLUU1atEWcUCUdb2EEXl2fO1vCL+cen06/na7
br35dBwI2aY0p1LDiiNdlTtqoTklBNFGdfg5DiK1A9FiOCwaTJuSysAFS5P5cSDrfb4Km9l/Lxcj
Rr2sh3/1VcVUgVYHLS1San8daXlOBzNQsuG5W5vbJervxyJ/kIb2ulVzwckVOAT/EKzytIP2K+DI
wAzjDEevK39sdPd4w3bxYbNADofKaNRrqyPICzTumExOU4WV9bnsX6EsErzHlAaFVxB2WHgcvT1W
ajpP5cCy4Yk8nGJl/ZiMGab9ijFc1R9Ii346NrfvHhdz3MrGzmzKykKrqYXvR/LFm8v2fGxi96qy
LyY4xCO5IkmSzLaoTj1Dnt2i6SBLZbq5mXtj+VcCXxkENvdP2MUmW/YGnGoLZCS5xOaHZMNZC3c0
ag/jwkT9n4dtmOdf7HAg2HaN3emsOyizRy8Cw6dWB8ZQwgVFOUvRRnHIV9C8neoZoGR0r3nzOmWC
ley7+GUlHOgVpl5rSgOciKK7VDsVhV8Vs1OahWtYgitw/8xeTHHwh8muutEa+Jy5klDNhy9NjTtj
zAUr2s8mbjaHg74lyyQrUn8peM1Mu8stQts30V2c3v/v3cVv/IDXJaiTci70HvdSrUsBOCjvezPz
j4/Rzpgls2GiidmwoY7Cj1nGfWS2XYpzpEi2ay93pXpWs9oZ5Ota/VJ0V0WXuM3yLny9GOXwQUYe
wMTUEBjHQdWufZUMt9QEZfx9d7iY4PChhtBQTNk4jt0yWbysv8lFxYV9OLiY4OAA7aoY8FNwTNWl
cbvpg1WgiJERB0SKjmCX2Af5LT7e7BKHCJFcldVcwhSmUlntNAssz6bO3Lja91+TPp3AomhtHDAM
skHXknWdK91J12614UMxLG5GRGIo+zB++YYcQNDB6DNzwItDvkpP9Kq91nGS5GtRRnK/9rz5gBw6
WEtH1x4ZQX9h6nFlQG/rU3rDuosLr7x9X0B5WRWHEYlkz7PO2ME79WrWVqeRP5jD47FPHDv4b00W
ozVGC+bx0GRR3tPss7nc1+WHYxM7HV9bcDD58YamU8AzV8ELOl+2XDOgvuT3V+M1pC9sfwLzbs8k
wKWH7JYITB/732+tFTNpW6WngD7kUx4wshB2S+p0LQmH6efxIvevwH/2yuQFtFdtMLSM8bEYVnqv
RXNQ5XJwbGL/FryY4IAC8seaPkh41JjSoyldS9ar3l3rlHrpnArOrXDLOKQAcV66loyoln5uz4bb
Y5D7hklYY4B9cIaXwYt/qNAq0KHxezpepcghOciQmswaIrVF3SmJIEsfh/g/pyQtBK3uIs/gEAN9
57HVMB69JNWcuJfdIS2dtfpW6QJDovVwkNFb0KyjDZzfsDHnKBOoFa+2NQVFn7d/+Ok4vIBcWdWS
FPPIRR9ozdeEnqn1rnruvwho8s2HC4jxszaHSkqT/7XUQVksTixUoxccJr71EKQCpYV5JVwbkAsG
UzKGbRrHBgN/+Zm8yB4bQbb8Y7cTmSRvg/JZyqZBk/Htpvw8p+dYFiCR6ET9GvLeRP29lkZFw+7e
4cq+l31rgeZLFkg+vZG/5H+tbv6hdbRX+0F9Ol7YfhFgs2McbJT1YCZSDMMppKjYgGqwAmzd7kW9
AvMrciHdqyhJ8R/5l3+h6te/bxabmnmcSBbQMIGAXOKST1mQhuWp9fWrKshvmVURj5loAzncMEeS
dMWEEKAqvuvRnUw+Cb4j84D/Dp7MXxu8WVNl1UOqMAZ+pjhogC21vzb9IUhOBJx6SyiwxmDhyBoH
G7k0YVgwhrXparkavepD52QQoZDP9h2Y53zrfr6a/dIvb2tRPmHXU0GNr9oqRDBB08BBo5GbBrEr
ZIDIo3aludXVekOvZMgOyqAcsEOWQFue1S/p8/GS9xB5a5ZbcZYTpM8YB0CBBvdx+Yp292YNGlEX
wO552NrhULKzSUVoAzstm9f+PIQ0rDHfZIaLV3jLyfYMAbSILPIpKLlPC3SpIY7TQjVIBmc+QVHR
L08aeA3GuyooFFcYqbJUDO8/m1X+lnsylbnINLwvlbh8nhvZGVpkC0lMA3vWPDOxvCiqP9Wl5Sc0
8pO6ETmwYDsNDlBXKllNyV6E6eJQ5CnPdYDhP6f2kYedrxjf3+irbnbVCKrezDuPFs692NJGGrRJ
waMQeeyTbKrUaWcJ7fH2VSQ37iQXf7pQDl9j5R9/Uj9mZ9Y0nPrgo/9ieaNbnCtPfrWupXdMloOS
/nJGeUWvUo9iXa7xdZf2pgd5HrlXRU1Ve4C6NcEBKmS2WnVdcgRiJg2IOvp6RAQnQ+QjbC83kBql
SoazWGOMpzC+2UsUEByFOIHeoL0I4FsXuAWHLqZRSoWpooBnddShGfrWCdpIFOePMIyfgEapJpfm
itW/rVsjBz1L7y5F5mTWO6ooUP60iG1oRNV4Hp1JT2V7ZWlLefwEbi0nWe/bSjSptv/JLkY4B4hm
NQc2YBQ5aa2f0Tx9mkc1mHtR3Xvfzy5mOCeYaN5naQVKizG7saaXKRWk2kR/n9956Ab+PS8GJsuh
u5K10/Geiz4Td5/0th1Ra0Z8RW01XLLK7xs1sAoRC5BgGXwWb0EdY41XdEORImzz22UKjpexm9vY
+JTKJfcVeZrltoPv/k0d1rmVG3lRUJ2rQPJEKC34aLxcfTr3ZtRIKHXPOg3RKxy0OWp0o/FZsCiG
9r/fBv86Fz/2gOaNfugzOFcC6qR1RTHQcKsQPT1/FWdrxXiCaMxs//q5GGTbuIW0BrTLA+NNTesG
hHN1OBAoLIypW4516bSL/VOwwn2/sAjo7RRDMX9TXR9Wa4jBpefbYCdOXCNMf0UXceYvCnjfLMc6
gcLHP7a6v30Xo9wqV7QuaQWb2p4wFmYHdLqWRbUm0brYT9h8SMySyFmdwYRunhUdNA8ChYr9u+ey
BA7d0iyVKnSPI5tifFrRV1g2qRv3L4vWen/2rTh8syY7rwYdCQ1Jmb3SMK7AaPpDXUTXNYOx3z39
sh4O5ghpdK1m2aF1em6SCl0CL3Pv2uQM2HCiWnKPVyX6fBzqgaBa0UwzxaqW1s/Aaa7UYWSHUv8/
U32wQOefZVn8EFhqGHLVxIhjF+PFGm47NQXpjCipsUNP/dYKh321RfOys/DkSQa3+TbdpX70pXxe
r6ObwZv93qUBGzAC1e19fRV7Im7q/4DeyyK5WFlJ2zE2G1znRu5nT2A/uxomp37OkFt5KP3lWXo6
3rzj42vxycqOyG2h1kBFHWl5YqIVx0HJSxALiYzwGGGMmUJrZFRieibLSzNclSLFnP94WV0+HAcS
0mBryOjiLad9rT7nGbjqqtA467egtsnuZA/SAZioC//s43HAIVUWGCNS3Pd6eqOOoVT3jmUJNoh9
m/8+zGjqfgt+ZZyAKNGmiIms04R7Q8tErffH59eSObhI51hT5R7XRma8NkZAMA44laDVF61k146i
IOmv2zL09riTlVa91OdrgxbUuAVnyeyoeuamauwUai5wuN2PtjHFnaKpSfQZ4r2oEhsvlfZsi2RE
RH+fe1mCm6mzyxZ/X+6DYQ5y0cjwPgxsFsB+wObKi/Ji0MAFhUfdFf0QfV6v81cD8j/LGQmR5STs
jNmNjTbmuMOjWoMaDWw963cr1PzUxxgdcjyTRzzQRLki1dFdPFB09NXrhgoRKu7GUORE1eIYRXw7
z9wi/sjmvgft6zsO58UIHyWn8oiQrwNTTj+EXbV4serno+jL7fo0YTUtXVF0RF5v90kaJER4EiLl
wX7outaldHUG9a9EfU8qY2OHQ5qUVH1OJ3Ay9OY3bfky0tWdZ8fswqI+H3+23ah1Y4nDG703e6sG
AYRvtl46/JibeyWxghJXX1cJTulunLIxxQFPlq7LlLEGQLmDOpL6lCrXevU5in7UeJjPpqB+L1oY
53RLAiVfmUmMavXqTtmPXAGDYe+u1W1DBe/M/bzpZWU8K5k5YVIvG5F5YgT9iVs8Wg/gJQsiSKEz
FnRyQp7tnGM0/3S8eQJ35InK1JgqZk4RIpWk9VvTulrGQKbIKYpisd20vrJZIYewBdV7MmY1vuat
gjKgD9UwB3ov/Wn4btxDgoXRH9ueLIjU93FxY5YDXkgBoJWzwof9lT91u09MNbP9i1nLXfp6/DV3
YWpjjANhMrYmplqYx8iDQ+lrpSduLn0/NrJ7lWyMcAgytaOl6RZ6eg3LhI55GeqqiFtD+NU49MiM
vNRHghiiB5UBqzXN1lOEpCtoa0/S+CR6Eu5w+CKG3qyJw5Apb+EbGQ725JrQdtED+3q4az+Op/Ss
3lZn4371wW2wnJKfpVA/W/Q9OVAZqqyjgx1DWm6pP8yM4cCun463TOj8HJQUkU4teQJGypAYcJpv
iZth/m0EWQ6KlI7s5b75AHkl79isAC55ujJTncayXtmRK2Kn7e568wN6mx2ZtM5Sf5wMEYjtBgWX
XeQn6rXcjEaTsaMykb6/+dhGx7hRwr+fQaKyqwC7eAazfKxjtLgw7AIDVpW6qdW4ahHqIhkOkR0O
Qkori1ajQmi1DonXL9cxvUvWGHfdx+Pt2uHqfnMKeJ0hUP/3UcNmhqJP5VnCgyS7j8PihpXNmFKK
SF9adMr5GRurGw1TSlmWPqyfGD+l5E6qM6Es2YbQYxZVdgUHzeJAZZkMs0kZKSak4w3l8/q/K7+8
/XwciJjRTFA4hj/Q1K3HH6rl1faH4y0SALzFYYWKGREdor8wQWdfntrTQHOw2IpeC8Kd4fAiNtux
h2Ye3okouzcf9Ov+OvvMFHPkU/xRBBOCOIcfuSmkFZ+uQq5+mlbjtJjWqW2m1jHN7lZW1/u+7vzj
ryhaHt/xqQ4rneUejpdDq6+lyBZT9BQobutUHzXTEcXcgl3jp23iqcnWRILjzf05Aud9/ChmKxF9
RA4k+jFXW7uHDSkr3PxGm76rjX1XLfGrrcnh8fdju//bCx/MGBrIMXTV4BPTZgo24JmxDff5fG1j
qmc1oo+Ezo9TATbldjU8A8wZZOqCY7v/sW8Xw+yEbx6ZpLS73mSitqC/rpz0xCiORrfNMROag7Bc
tG//ERVf7HGhThINi2Xm7NWMOAoclSCORlA8nqRPGKrM7xKIEt2kT7HLmnpEaCL6yBxajaOmJ6DI
REtB+SBFtyWtndmonHr+nIPf2VA/JcZ7CnObbeXwa0UB0yhWnIqRkFAuF68fjLBsNUFTmXAXORCT
F9BuAYpZM4r5XYMgV+oOLxU0pSiuGFFL3n56lICiUNF0G+9eLokDWTsMmWTYQ+MrvYuDzDXy0Ah1
cI1F3jSFaGa7tV0K0ouQOJC1ETbC/sdyLz+Ae3gMemckiYEXtxaii6E4oV3erV70MH1A6+i1+eP4
jOxjzcUahwMDIRD0MJBEACf3SYnJySA1CH7/d0pudtddzHAn0RhaM1lNfNWoa05qlp3MJQuTRsTs
uH8ILma4A1ijOxQ3EZBmsfJr8KL4mTSdBrPzcsMK5JF+JVb8vYgGwTvqPyKhi13u8BXS0Cs64+nq
fNYqXdwqkas8qlcqmpb0J+ksolHbHanYfk/u7Om0U2NiUMQmoYV81nyKTiYcsnXF2qoiD+GOH111
DNbr0uhHSpO5ZDa8sW16z1ip82euyAUR6KFL6xx9GP5kPZsj0OuLMgtMCPyD7+hUFU3JJr1EhpZm
Xyyj8GJ5PI0E8w4tKNxTxQMhKCjIOut0vLRdnpTNfvFdng30hJecHbOOUU27WjiCKGU9oTiLi8FR
3OQaZRe0LAnWK9i7X1izuQDRwL9gnB4vKtWel7AdYtC7V/YIahYqEjljLv77Jf/vEeB7Pg07kcuI
Uf0uLVQ6hruyRtdg5YPFVXSr74cuF0sclqhFrf5Nt7Xej97q0RNFUc5RP7SxM3gYZsLzA6p/D6rq
iMSp2F8+WiMHL41BFGuRS8SB9EZJ75X8fdmfy9I4HEljUHzYFP5JQvs7mHQQr6yP5q2C7tU67EV1
EdFd9yue2bgHxETnYazReKmFnow+Txm89SYoIHW/g7xXDg4fFsPXbIbYPT4QIm/hQCUfq4XEpg5d
6E7FuONrbg+e3gezWQoMsT90tGUcqEzUMrt6BFBaJPSq2qWN0+iLa8gRBo8E14BgUTxFTGG2mToy
rlCSGaZry8nPQqXoJRsaVyHq9+MvKDja/HwqkSStXTqcN0y4Oc106qvE6UWtuQKHJ+RtAN11VqcU
Gr5eTvLcGzQwwKllVAv2SBTy8Awx7WBJvUFVho4sm8xUw7WH2m/O1X3siQrC+9ZUyBaboAaVVb5x
jRaGoVYatqmHiAwBHXMeJJ5xw5p/cihOHW/TLlhdjPGJ8kHPI8yx4LHa2oVTq5bfycYX3UCuJI6c
ou4FCLLrFRtzXPRa9xFmtgYEImmZJeCgKz42Ra846py+J/jfGOI8w+giq81NIFWnlM4w3fZV5xTv
ajfbGFE59xstZagt7JRM1+ciTb3IKD71s7ALXPTVuBulTaOkGBq08GNsoPmseOo1E5McHf2Wvdao
tzyJGRT26/mbxXGXSa+vK7pNEasyp58w+UH9ykX+8Qn9mmGOVmVHFRSIdvFpY5G7XbJlGTCXAekd
u3ps4r8oODYUEtDifOzyu6CxMcPFpj01DEXKkAzq23PWPc/mH/o4d3dYZNKp3sHH675xy2T0suJ1
zUQVdrK7DNTyFUSFOtH4y1GpCjkza3S3ZZh4WNzmrrhKPOi3QrwgxX+HEAyp0IVuzsRBx/lpcHsv
vxK12O165uZHcGvNIBsN2m1EHGWGuUg5Pw318FhFsfeOLduY4W7JXC+p0mrYMiWPbyOl8NZOpOkt
WAl/OcqA91WrjNGv6y9lfQVDoEQR6artHypT1TUbE46yyaeI9aaVx1n+9RCrz5rbhIVLfnxnkrDE
Sa4iVyQmuL+qiz3uSKGXu54wToVUXadDDjNMoN6txqfj3REZ4Q5UZy5VaqvM4duneAmS12x+z5Hd
fDbOzUipaUW0wMK0PuXmNRHJSjP/+S0K2/x9zr+gstkUVornjwZZcExWIo2SnOSTqMKy/yy+2OFT
wxSfapAmXBixPn6UUuLqSv66RlnQWtkNWHjc1rTv49h4XqbhBOEVwXNrv262sc9dv2hh6PSONSaO
AWOoVz36OD9TtzxJibv6rVsgnqlFYfw+UP3rg3y6WDfX3KoZEV1LHvrqR15/OnY/0d/nbuE8Lmba
QjQUDYP6XQKRLk2t/WMTux5uoVMG/NmyDg6Atxf9tMQIZktEE7m2OKt6q4+vQ2cIdmd3HRcjvHPk
6NWBIBIew830xeyDQqS/vXu9bv4+t/lJooy6KqGFJY0wK5yvtZcT+W62Mbc2oRXi+Ivtp5w21vgA
LO4KstrslvWUQL9pUKEdHRlKUozh2v4iamIXfTzOCfqxatYpxUugmAbHrg2nEDVB72KErYHa3DaI
DD7Stz6gTpWcKAaalDMUWTpMqv2tOv+uDpKNGbbQzZu37/W6rdms1kq/KutNlj0p1V99K2qz3fXo
jRn27xsz5aKURa9liV8m3+TlxYBGRfzl2AX2/A1ZVfaCAR2JyTeZ1Xo6SNQGaIPZJ5RTNCJEZulk
Gl7yk0iLddfdNsb4ZrNJbbtqncAKr3wcoSRa+NHZSD3N+dVBd1Vdi1Itu6+0rUHuNDWqJCWqRDHU
1/qLS1w2a4aZ0Bb5HesEJwmPP+beO21rjjtOJEqjthkTPDWG12j4lJS36PUu6599IQjC9xyDyGC4
RDYc8pe8WIqsL0OPXlTsWvuqV7gbimc9e0eEvLXBXedoOR2mZcZRGg37Ku00Z6wjDxyI7vE328OE
rRkOtdWUGkNBcTFAicOP9DTU6lqwLbsB3cWGwvfEj2VL1WXFcZ1cJaDXch1Urnm3fpjdZnRYQURX
rkVCGPu+8M8WYS7w7dnNEW/XNSRZfbWVTjIxH6K+CpK08Ysmc6xRxFK5GzVs18j53hLTNZdVFLiM
2/Kcf+nAn20jA8dyb9kdEwMXz1T+x3m+rJFD23nq576tgOd/J6QpSgg0jMPOYzPew/V7GmK3S+RQ
F0XmvjUXZBoTLXXmqPCHLtSQizt2yB1dWyJvzXCom0vVWIB7AlVtxRmusnN/7j9m3uy0p+KGETYj
7MTN9YBETzgL0Hg39tza5p4CkmSn+sjSShre8p2TPqbhgD00guVUCZpl2fnlw+mtKebAm8slkpe5
UxYcvGyx0R+V2+AE1svSMWpGfrasodrSFOQAmkjzbu+O3hrmgGWVh6G0mW61HZe30/qzqTrT0aLp
htLhjvTtVacVt10RC/DsGGgUmQOauJC1NWJ6ZkPuj+2Nsb4e+80+Jpu2bDE2UNCBvv2epJLNRqZY
ltSHxvSUGh+oaBR/1wRyCZpmqSgE8T0QTamDlowl5orpvkI3gKadU6Em2/6p3ljhjpmt5l2ZQhPW
X0LWCVl6WWDe5ddyUHm1mwtbEYX2uPNG6sJem3JGjjtx8hsLlUhG3NDbXueRoApiTxNVtHZdYbNC
7pQVmdEaCVPUsyoU46keqmBCfoc3YKILgyJQREZQ8NYbUhqPraKBZLJca7/IlslZmvgu1dV3jHuR
jR0O9ptRotFa5CtkqhYoxqj3knG3FKWofYIh+W9gQXT4tkmQ2Za5PUoHpTeyGW+r5FyeZb9Ek3Ya
rmF6Zg+F6K46HX+9fZ9QddU2mEiRxh9Ws6HNAu5yhoPlkwoPVO+knyB/dDFqcYVi+NOxvV2HuJjj
S7oF6i05Hqf4ilHhFGBbo3kWHJvYD0I2NjiPSKRRspUIOkK4oG/aJ0ajYX8jX3r0wnbnPuxkR/tw
bHI3tt9Y5HxDSrWmy40F1ENWetZo9z3V0jDLi2uoHIiYafdvzY0xLhboLCMHqGN56KIzvubnSA9M
pAK9v9ulasvNSyS2kJVu3fZW3GAgWisHWrFkrVbE+ntw8mA4DqeVPIAd3rPX9Hz8WUXOwp2FtVOi
bBxGPNFNPeyNyW+M7OOxiV2gVxHbE1SD8Szj7ubMsHK0TDDNKdRdpPV7bUYuEcrP717EGyvcRVzh
7R81LXIZTIBOORlQ7FN8sSyJaDHcxTgoFtrNW7ghXT5JZe9WEUWtkXrHn2z/fGmEgILHxigAL502
mwmtV9b4bSdO5//qxL6KP6ESEqCu7zb3aSB6z+46wsYid40kRWaXphotPsgLbovG9vKm/3a8qt1v
tzHBOcLURh0IB4G7s3WK8i8Kvlz2eGxCtArOCwwLSTLdnjAwXKA731JOVSM/H5vYPZybVXAekK0R
aqgyTOjq6sXa8hOsmj7YE85JI4C8/cWwDKBu2AZm595eu4lUN0bBuJ1bqnxb28LXiSUSthLZYP++
CZybZaZWMcNGoT+ZdP46DMrP4+/FPvlvty2qD0hjaqqGLsK3FqJRys3ZwvNeHT+uYKvBrEucfirI
Cxg7vXiJnGNz+052McfdE3kym41KEPBhdId6eaeoTpE13TUZyOgdm9qFnM3KuP0xSdHkFiu7Md5R
5ZSGvc9y+KJEjGhF3Bbl1jATecRLsS4mxx5+9OVrVrxnXpts1sJ+xMYPMjy38zrCWvLqviLXhXkq
1ncUyLcmOISxJTtTYjbgOlg1WLYTR6N4oImop/Yd+rL/HMhALGFcVwXI2Q7XrR4IM0m/wqcjf+Yg
ZlTVfhzaX9Fcf05RAYVUR5Cd6vA9o+ZEJyBVhrqgii/3dksmtVzyfkFxepFvM/1bI7dOt3w/duFd
MLvY4CUUbbS8q7lcMRmLNCRlH+YmeTJq2wGJ1vnY1O7GbExxOKCWsmkT1snV1G2QqQ1EVYVhKTvc
v+3NxgZ3+MdsijAsj+Ija2TpzxjCPLM2YUZaJ3minMN+QnZjjTv/JNEHMsuobfVe8Q0PvcB60m+l
29X9xaYsOqH7SbGNOQ4H2kFC2q9GHJWlTnUXPXYfFLACWt7sqq3Tf9aC0scIr3e8a7vgoxtoVWYF
ZFDMvHVCW7Go2mTYtbQN9OpMzVMnKnPsm4AssaWh0mHzFWpC4zqdQBHu9yWkfGNXQS/QTAVJ5n1H
vxjhwCchZZGSiFUfiszL8fAvAjm2nGr9/J7vdbHDfa9iWYzZ6BG6x33qLdSbMM9hDS9/ZoSDIKO3
pyJjZIlVMXyQuy9Esq/sZQz/zAqHP/aqlfo0AUkrei7Uj1T3V/vPvhZfgFy1XjP1Abuyjqqb4tUY
NVBpQdfx8UoEm89PK3VKZQ9VjiAno9L3AYxzhBGTZKsrabJghHIf5f7df770TJDVyinqdpgi6r6N
dv88zyIm6P18AhIXyDsq0JjnGx2rHjKMS47KU3JeA9lHs15geNEvxW0UOj0iyDXuns+NOQ5UMfow
RL2ONO5iXq/S7LZxoEbvESRjyZh/1sRhqVZJZpyoSODWNohc8vFusCJHi7WnY0/YbfDd2mH7t4lz
9HTR48KC3PqCzt6OTWgmDvVXr7hTvSoEpetL+bm8y07Vvf2lezYF5vffdZBDswkqXarGs6s2IzUm
auL5OEz2yc7Jx9xM/Ub/ltEG06+FJyfLzRiZn0Zdvuvy0inVMmxt2VkI9BSOP8X+fbL5LRyKlLMi
j32F8z0Giw8GEHSNV2iv7r7M4A2L3fLRhJzM6djori9tbHKYklcZ3pgD1p+lspPPP+08XOuff2TD
kN9ucal1WV1rgOCcjkEVS9eRWp5p3wjSiLsn/bIUnttGldAgSRN8PgMjt1AidZRRxJaxi1sbE9zJ
UzDx2JksC9+Y6jlOU8hr0mspa916MoPjjyYyxZ0/W9dHxKBsY+Q1iMsiLNLBJVF1AqOLe2yKXYG/
BWmbVXFHUItM1V5UfLh4/Trrr1NceKMetm10M4lEUHdpCcjGFvPHzXFPpVqeTRass8pXfoOuwYfO
xeFnamDIwPrNvX67BKpfgwpw+XC8TtEBM9g33xhfEqJmSgbgBIsz5h4hHR5/lT5QV9WR+2X9d9LD
pPgiKgaRX3IRiJaVxdiSnuUn2tO44I01KsmP46Xte4thsLKNpkDj/e3KRjBhS6M5oxWB3BiD5EjE
Ifro9fl7QhDzYof7glA7yy11xfbpi+pNbeUkVezkmSA23L9QN2b4T1aSXs5NxFOs9Lt6GGw8W57p
zq4UovQrLFbuPxw29jjkbZPKRgsZqnfZeUSucnxefoAIHiWp5RTLziwISUSbxWFu1pqp0ROsLmse
M9kz8D9pfurNVnCh7DoeOPoMcIdZssK3K2kAga5fUL1JFfukJ8bjRCbB9bH/+N7Y4LAjMsrSSFgK
MdF+Dt11QU+V9TCU3+blHmrNBhgJgFmCde2f441RztuVbkyylKbMPdobVLLRRJsE2kPq2iGqiLdt
ODmiZ9funm1Mco6/Wn2XFQTv8smInxQ5dQb0aHmJUntKNGiiBZI9RN5Y4/y/lSBylMq4McEdAYQc
QowAgqS7derH/8dMOPtcv+H/xhrn/Ym91lK+4HMOoCi4x8hh6eVo77BuGm8JIJFef0Pkd3pPlxvZ
WOVOgWKVGp1Zw63dh21/va5f5gqd1+9gILtYwbD0W2C0FzkG6yGAUa2e6sZb+29FLToDx77xWzV2
iMA4NrI8wOSOHnpvOhbGJgFo7BdQyutoqTWCzBGnAvaD138/IfpK3i7OomSsFB0XN+tZLr0kKDED
jh4nVCVGH2oSn0aRstixqxCeqtJK6f+R9l07duNMt08kQIkKt4o7dnS7bd8Ijso56+nPYs/3z5Zp
jXimB4avGtilIovFYoW16lDJoKrSOO0A73WQ3gMIst4xxqMsSG5IQo3r0tBzb9FSuy6KMzLGzv6N
ydOE8SFLpQtGG8MwQuFBLr6S+FXWefAsPMNgnIaUDgWmxhDDVdPwo4hNu1VLDCzK5WuUJgZHIbou
/3yKZRakUpIyMDzHyE72Yns31uJnYe45TT3U7eyJYBzF0MpGUIcoZCdK9R2v3hSE73j0NqItLq8E
95i3v0ec2wUtt78buBqi5XrG2KBbkPlXPMd2Owou+MrOk3I1YNzhIntArX8oR17VYjskuJ2tt09b
xYr62EjhPEO0WAF4qcKTXrnTLjQqyNz4njcWsL15Gjg+ZILaEtso2xlNO5EGkSlwKozWL9L3pAyM
v3+f7Y3VmrGrAlpNKPXzKPhj5mUDp1dky9jBQSqbxAT+CtpGf98rOZTFuOpz0R1i12xHuwPkGHkw
NN6h2lqqlRx2Y5o8GINZjBETpqdBOcQTx+h4v8+kxcVkEUtNor8fTejf1LIvY6VxnqobayWhkqCq
qikqCNmZ+x3BZlWIM4r8gTCF9qygZi3LZnBqjQzWJUuTu3+QNnSSFENDLyWq/qrGDi8E1VAbZSSH
aCrwFPGaG/9+zda/z6YNgzhKhUpTQjetvSwDrBx31zdcDwqWOB66TiE+2QOC6duwCyv6wIEKGkDc
Q1W+S1vpIyY1nhVS/vr3C7YSx56XSMirrApx+hf9OMT3wsjZkI3bB0AO4PQhmI2T/sAbSoZGjBcF
eVa85pwcPLqaWtgpPOu+GpurBm5gUadz/3/MEaOlSusWowKuv5SafhploJ0FSPP4YyJD8EPqA/kh
7tX5HTyT6D77Wyw7UWyIqg6r73G3ms1d2+uDbba5C0zTwVbH7Ou+jptLuRLGnFdAN5akb0I8BvK7
uFDsbDwCJ5YTkfOEMJFWVUtpmJlC6OaKdgmbAKM54/dm4JnF1sP3t5Vjsj6AR8qTtEJQPJ6M0/AQ
ngQbUEKOBph1O0azYs9J/fD0oo5jdcsZw4juwg522INL1Zyik6QCFqYV/P092vI/qox/CrpnNJ31
d/lszHMQIjaZxsxVOgPkHLz5rK0LG0t3k8EEJ13VtWkKjhRXyey3Cb6r/AC48TvFzp3kC+/C3gLS
klRFAuIwuigUGPTvK4dLgjLRmpiwvfa6vXjI1n7J0bSIJnW7aazJzu4kF3liLuvp5patBDNbllZJ
SuJInt0smTI76+r4VLbIEU6NyKsBvBUumIAPSuqmoaPYiLZ15k4nxiDlUYHChngyYXvFpTrKLqjP
vNSXDsbnKbc6qzwWbvZzQmKm8HnQBNubevsA9rIHCDIIx6MgRFtj79KZK/UheUW7IahCohdeLnz7
9K2ksa4kgJ12GWoRrat4mp3dJ1530G067T5c+1fexMG2diqsFncycOfYRjwZVKh1GWCip6EwD4D8
7r6FoDj4Sztu1yv9+j82cyWNOSAY+2vLUITFUu0iG9HToQOBHHqgvfp1/7xv2uhKFGM3DaKbOith
N0JZX4UJzA1Dep+YMSeM2nQrNzEsGmtWS4texUhcGEBjXYofssRxjzwBjEGMc9ZP4ogNIuW9Kn5s
e06ik7NOLN5qVLe1pmkw77lUPACB+XOQXtT0w/5ubPuq1Toxvqpqk3rQKMJMC4xoCenUGAyQ3UE6
g7X9Gx2Qo7kCOP6U16f+BouyY3Ms/mqqSwme77g3VT/wUze7B4fRZfgWgxO6tk0rsuMTZW2kmX/j
oH5LI2BkussPjv5Uv72voNuwuuUiTY4MrcFXUC4l2c2cQbRiDHjT8SVg0mS+zums2oy7VgtO4/+V
wGbJGr2ghmkKwmXJdX+YFLTaChVqUsaXWuw58TfPjuj3rOQJpMT+4oZ1F0LSzqrz5WerqCBmCaSE
2/bCOxSMHwk6OZzx4A7d5hMFp8nd5Ww4873wMri48Q7KQ85JO/AEMt6k7xVFECc4rnm+j9O7sf33
L1dJve0W+3qRUUpHxyUiyFmabH2+pN3nyahsPHQ5USRdmR07ZNseombUyZJAUDoLvoLTJmSXogut
sUMn6XBVeGbIWTi296GL0jGcNCycmBzF4XEZOQvH+33GrwShngJPgL5igsXpSHaOkpRj2fSk7C0Z
/YSVZbeYK15UamxLtRxJGx6mILg0JfBYM5VzaDmHyGS8hITKf6XQYCcZddHTkZ52Az03QZHS8nIY
1GL3tGL8wxAR3cxS3Cs0cUsHyUePXvq8RlXe4jFuYZj7DIBf8HtERf45dowgs4XcUXlN3hx3ZzIe
wcimYimIMLsxoFkAtjp8jIavlfYQCcd9T87bIsYTTOhXrMDtjoqW6uHVOlWTheZCzindSquv/IHG
1gzQgD2Zwfy/wVN6XQIXiwBpTvVU8CkIeIbx4tz9g4Tmvt+tHL4Nc6ENrFwxXhLjbuIh73IiTY2t
FJAuAB4hWEpR4GyQzMz97qRZtOKdOqbzjlrZb+vHuIUyXiS9nnD75TMCzTk4VJGUWAT4lXM88VAM
tm0c0bOpIsNlsoMZSzRKcS7D9tolPIVKewAZ3o+xzE7ALedhc25v000Wc2wzUMZJBfA/XHORJ+CX
hYkdSI3G8ar/sFk3McyxXTA0YVYxNiu6LB7xWh/swBfFl9zcib33PWTR6/l/C8gc3jSIqjZTIE08
6Z50MO+CS2wPB81p3NGhjbMYrrr2pynhHTPezjGHuQmEQNBaGpWd5NNyj7E1YDZMB/UDgGLRs5s/
NJZ4IBwPwhHK9lfPvS7qTYqznfWvQw+OFPM6RndJNTvv8VR/ryphTnSo9mVnFvDwlYiagV5a+gTa
3kV198Xw1GHyUlHzt+PoraK7Nk1nqcUxmvx9Mf/gEkFwS9DhSJS3l/PqGq4qwywVgrsx1R3Fy8FN
Zb79VzTgi9GoDxSoOsdAtk/bTSb9+0qmHARmnNV4jY/B69zf1+G3faV4v8/c9wNI4zCRjt+Pk1cy
eLr8ef/3t/fm9v3076vvzxOjzLI8wWSa8CqH35cZBXwgy4fS130522kLynH6v81h/EUgFAAtS7A5
MqVCQSUY6RkFNWivd4qn0usPPG747Wv4JpBxGVMsyjXouBBXmEc1vgNza89DieQqxXgHYoAtXREg
w/gy292xRSNkZw2n2aO88AL3Bv4Hp/u3Tiz4GwFBRFkI8EaUh35BCwR4ANzKpfkRweGxnW4/BG7C
GO/Q5EUlV4uGdHKi2qQ/5dFJmQ9ZH+L03vctL42xBfyAG/kmj3ETo1ZPXajDQqTQDXzgAp6qc4+x
RRCiFz73RuEYPouVOjRjHpkttJP93h0c4mXeZJlPBR7/gx3+xUtFAJbCSaZwzvMbWuLqvEVak8ll
DosB/+kgnpqBc555Jsk22RFzkHpRe9Or/krJXVCzEZ8x7YG58RwQowftZf9kc86ZzHgQoRfzMBRx
Nada+1jPzed2TO+7YfpvjlBm/MeSFPGch+bsDlWM1us5+zIrJq+7mf7In0+emwkyPqOsEhMzx9Ls
KkJpawCnnA+V4up67+TVp/1l49kf4zomuRKrgAJBKSC27M1LJSPHRQ5BxOnj42wPWyRUZU1qI2oP
Te9ny1MtPkQ8SlWeCMZRFF2hC5kMEWL3NCZ+Nt+r6n/UgvENcxrn5URXq2kw6iPITtxhj3iNQ1vw
8msXxKKLRMbURhOdkZg84WDex4f+K3r9HXKnPhv3ZmNJLuhhr8px3xR468fEEEhQAP7JgE/I5dwV
iHzSCV5yEQ+ckmPcCv2Mlesp26QRSQTlIj22gHkH8O7CEcXygzTLDuqvh32teOGYwjiGQuuJGc4I
XQQKapJ8UAERnWNYAlS7z/mRjtnzUgk8DRkf0ctJLWgirsccLzg1eRWL3hIwClF/03nQYJuXI52w
pC0FimYwz0e1zGdBEmDzumDac31O+gwEcg/FAYZqVcXL/lrypDEWMnfKMgAKb3a7uLyEQLxGksQa
SGbNEhAxzUzwwYHF68zd6mAFhsBNR8Zg0kZPpTiEZ++c9E5yCs8AHONZQzGNPsqzk3msXd545OZZ
WMlkjMYU5WQWZZyFSVt8PSyOpZktVoUsob2/pJv+dyWIsRUF3TtKESPwBdBKdi0GNIZYzUiUyJYj
0A9ZPTaeh1DGU45u8+oEAjWpUwO6oIICOD5f7Pyq8v6bWsy1MsxoTYlGrJ8mXVNj8OpmtnPVtOOl
c/YlcZRhE9KtvvRiUMOdYBTvLsiMxylr/EoWOW6EJ4a5XJp0qOq6hRfpOl8xH2vBy+bHfU22Y6ab
LbApaNI1YxXTAlDrFkcJrdqJl9vGpQWPewkMUF7syVOJ8R1GVU4GsDJmN5V7ZzT7HIgWoW0IGa/F
hSeIcRuj3guDMtNbE301yYOknXX5mbN29Df+CJlWa0e/YWXTpqkZeTOGg0vr7pRBpxasPAa4d+EW
/vRg3gtHXuqOJ5LxEeo0N1pPC0lhdO0qIDUgw7qv1bYEIqELBGlIoFf9rlQK7BnDiJoBfH/zj1bM
PmrV674Eeg7/XLabBCagCaWiJq2CkYS/UCD+Ap6Ruf3r2xfHTQxjarE+SVM9x5gcXMxjryyW2BFH
aLs7qYntKJ4tpSk5mm0b3U0kY3RdvSwzYIiBPxLoF1GNzjN4ExcSfNhfQN4WMXYnh6RAKxAAVUTM
jsyDeUnk5l05ToDoogUOGOj497sZUEMry4GmbV3t1PuJVwW2eF8eZUfAaKDV8kDZNu+klTz2fphb
aRJK5ONaVPaUpLsWSurlElqFiogTc24u30oUc09EZtj1SgXVVME1DcEK5JJzwXIksPfDMqW1GAS0
QFE/lOqTwmtMoYv/xwm6acDWKWthxDBUiTw3WpJxiUd2DZJzqXNU8WHIebUwnjLMcU2BONiYBYqi
UY+Z+evyDq5ZCakPjRAJCHN/gjabRW20CJddVRmuSVB9rDr0kXfBvVLNHN+2eT5XoqiqK4cdpH0V
6Dq8p6gFdgjWzVZzQl55gCeEOZ1NhRiuo5G4KGDwKShski/2PPFaCrYTYitlmKtAImU7ZRJuHxH8
belhOVSH3hsdArKRzOeRLW06UwNN4xJwLXAzMEr1cy12ZkLfaSK5z1sF3Grl7Jj9dFVJ+xr3Yueq
7eDu+7nt4GQllVGxFBYjF40YKp7GNzA58pS6ggvQS+JrXvHlPeMzsMWbmozXw61UClWJgnlGDp15
HsC22f3aV2rT0WGAADCKugxoQ0bEkuq5FNcwj1A6jRiYVD4trbX07wgdgX9FdMOU0P/IIjYGVdmp
YVAsLoAc3EaU3EozLKl5zwCItJbD7JCmS6UoAK3OrXpDtNNC+VyFplOkhQ10tNzr2hj0oZqNK9cN
xYzjZreWci2cWcp+Burqm3BMnUgOqQfZm3vVsDKl762OEN6ibj7r1wKZSyrK0Kyt9ioeMQfNl93a
r16n0NLtwaV8ccgRP/Ay+VvOdy2RuasarG/S6pAo6ucueQ15gw6c32f7N+V5qqtgxu/DPr6Ajftl
aHXeKeZs01vye+V10eBQjlMIi6fMzrJdOItk01xz5ca5HTzPTuGax+K7LHLMg/ok9pYkgMfAraIp
EqA/fvf2yBvMKiG0PlX+yuXXRDrGzfP+Yd5yi2sRzN0Iugm9JbSPsq4f0umDJtaWbBzr4HNZPMwp
761Gf21PIeV3heRmCubRgLQO1CCLM6KXWX6oHdMf/NjTnvZV460ec1fmtWQAYgThczjoOaqk0uz1
ERBh5oLknI3aNJDVRtFPWRkIAGBCeWkI0ujVOWrAH6if9eKlEH7ta7SFbSCtd4t+x0pOrCRKSAim
bLQv5gEE8Ef9EByT1+A4nLPXxlVO7SUE8FXs1N8IL72+edBWOjK+KslGXS8bJM3qLk79FMhUBz1I
eDwum0HBWkXGQyl6WUuZCRMpTEs9VV78aN5hFO/ZBB1Y9cJ7zfOUYrxT0kyJCiLN0B3EJwGdK7zs
+hs54I7F/9ENkFM0DxNHmLoO6Vm/B0/Job6WtnQQnmJ7sdsPupseNQcRFtxI5Qf/0Ymwz2FqMGJa
Q8VuUT2zLC6tmHhJxsv9bV8tN/sgjCcph9kkk4oJLfDHxV9pDTDyKMYy8U1/9hZXfg9K4vo0EMab
pEndZ70Bie2gf5z7Ht1TY509Fq0ac843x5UQxpVMdRl3uQhJWuG3k1+JR41wOs03K6grwyeMDxlI
PdWKGYEu/XF0dS/xgov5SN5g7Hix8Bat228rx/gRoR7MCY8WmjOTPMWhUJaCG16lg/oZ4akdeCbd
thN6mB3Q8ZpOA4bv+RB/23dnvFVlPMocGLUagacDRNWOnH7rO3cKeK9yngzGnfRjKNYdzUDG+SnL
P6UAaOeNInB3jnEiJJGmNNVxwhpnBIFsCnZ28Wj6kw/Sg8P+km2BWWHnAHqMqgV60dh5mWQKllah
93VyFLzJg48EU2hwVI/6dRYsFWDcij356Jax56fQ44nfrLGtxLPRlhaJ2hRMuASyS0As3aMEgMCP
gvci9nQaMVjy/9M6sb2JfyvNxl+lhonwxIDUaWwueZX7pTS8aBmvgrgdC93EMB6s101NWGjNqyF9
DESyyZXI6DZDCow6oPCqRu43evu6v6M83RgnNgtCG5a0aqkq4+PQaB7RunswS3AMhyeG8WBDOBlo
04VuUfolyj7l4ddG+LGvyXYQdFs++gmr4ASjcU3S0Ug/UdD5aVy6UvMbcgeAAo433r60b4IY71Vl
BjDVcgiSw59teqmi7/9NEcYvgcA41YsO0Rxmpa+pqlgNuN4wD2fafVLwAh7exjAOyhC0pTNrvHNN
NXioFeLXRnSUy9bb14m3ZoyPEgK5UU3aD5REFyk/JhWPFYWz+2x3Uy8TM9EWGJgQv8RpahFVtmVx
tuqIt2JbUP1rH/g2U7gyNNCgFAo66OnIz/w0nwKfviNiP3BSeCJ6c6FdBtOsmGW19heRs1dvwd5K
cAMQTlnNAdGTCnfF9F3Uvo8lr3C7LQPAa7IhAU6DndhLBCMigO6AcSvpYSRxbJn43/Rgnd5X5h8C
tpskxvJAzKZNU4xKVnM0rp3THdNT7Y54lqXu8Aokke7IEbhtIjeBjA2amTQXwIhAg9hPs7OJU36U
7QgdGmB6Kk46uo/JCbVpbhllsxROAAn3vyVlh/i6rK+EUMGSjnYTW7TdOfers+SH186d0YDc+Mpn
kzPqsZn5Wwtl3u7mVOWyRJ+ElJwAvYV38CPys+7PR9EKHeUDOIP2l5eu3h8vDaTkCGodqvYHf8C8
pIOWtTQKEYByCngMOTbPZhfUVlb1F1mQn9tRuhrl8g5SW4msBDPuWJkrTQCzLR6GA6Dtcu25FX8E
Q/20r97miOFaDOOVQdaF6WtRxFMN1Hs0xgp940E9Cj+NDxPeTgSv3uincFF6d1/wmzvZW1jmnAw9
aIF7YIgih2ug5/UvQDCrv4anqLMCR3UUf3JlJ3tjd0nROVp/2/+CTZewWmDm3EhGpIL/Gzsb4gsw
EVDqJ7WMOJfqdm7hJoV9qcJ8RHVsIIW+VMNz5gToPwyAiVceM2QIU7/DyHl/yVAZLiPO7bTti1bC
mdMSKCrYhiQIb9E9Ol9B4/mNPCGEcCW48uQL2rYKjr68bWXfq5JcZ1FAcym0Pmi8BNe/nqzY07i0
fgZH4WuKWmHqzYn9K3EFLsbupjdcqaz8Hi4VYhOY+YAoxlgOs/gppqw90y914ERlHONhn65oT+tw
neB0KqptdNeptbqW09+3GVusNKGfsLoWIyECHyDtVJCaYx/GVki+7h8Arm0yLiYJOnCl9lCCEiAa
L3RQPwcIcndG8jqz2kv2ERVrP3TqQ+jxHsvb2qmSCVxqAx1VzD7VTZRlYw7ZlXGKqjs95gAn/YNy
NwH0A1bLJ5kkiksNhijdVxfZpiMy6rG8ZFajW0pu9d7khiiJzWf9aF6ikXMOtu3jJp3ZvIzi58cG
3GovfehjOLTlzow5fdP/4LtvQpj9a8U8FYUGth4dKYHlcCmc4Cg+VK809ys60gueqq+F/55eEwJ8
m//bOubKqJR6wjgXti4uTfWaDF3kJXHNw1LcvnhvUpj7QRLmUAF6DL0faCKlOdDSXuXz0Ay3faQq
of9bFzUKzv+7nYQGUF61BjvVutGDijTDcI6vMsiOA6uxhpf+wIOupsvzx8V3E8jeCGjQQD6qx8UX
EeWsVo+t7jfSh0CsbVHmnPBNK1yJYvy/0JC8LQMYSJx1hyqJMqvX5ks45f6+J9mWo5vo+yQUhoOx
dsHUpkYw5t4Vl5cgUP1azqyx53E5bS/cTQpj7mGsJXUjY6cE/TAtiTUnGWgHHsTBT1rT3ddo8xqB
V9JVIFdpIDD73SqSZujAoNsi+ipRVFZBsn7fYEZn5LJtbfrBlSDGTeVhFuX1CDfVqJeYkjeKHSeC
3dyclQRmc5Slk/SqwgBJ1Y7f0GF/ntBiF0SDt79i26H5Sg6zPUoxjPLQwi1I9xRVhw7+FOfhrQaa
YBqR54V4ajFeSNcRHS8q1JIIGFFN0y7VwyK/7ivF2x3GCWlZpsk9fd/XCyrHJtr4BB4sA08Pxv+o
JJ0GTaDLBtzduCuP8VCfw3cNyaOT5v8MmsVyV4Ql7MQKrqBdjlJ7VpNLzSMM4mjC4rgDkCwqpAIi
CpDF5FczKexceAdaJkVuwise09ZgumZcGjDcafcmhCQp2HdF6aFoQ443e0u3/uGhVzLk3w//UI1t
3eY4k3ToevSDY+8lT4lV2S0HIGPby9yUYbzM2KRgL56gjNZeRPFTBtbiTjwOcuK8x4xvchgns1Sp
UY0m5JQaBlqb1FJ5KWyeJoyTMVJQXQcyJORo1tLLwkbF8Vi3iq1I0WFfGXrm9naH8TPw/Npg0gNT
jIDeEwdPJvNpGMoUpE7ih0EPPiCd/2Ff5rYfuC0g42xyM+5jeYR6o9a6OglfclP5uC9i+/TcRDCu
Jg+NTmwD+LM+PcmpLyIsHY/7IjZDqpVdM66mHsgYxwPseujVlzmdQ3Qll1+nWPK1QjjKQe0VNRiY
6oDzktmub9wEswNXtdKXQKqG4KmsvUl9afPJKsfiIEWtg5TzUzdo96YYe2XU+/VYH8088xK8EEmi
WWgguowLL5bYzl6tPonxI8NiRrOENjl3+k5ncQSrCib4Rj8HOmk2n0T1SQIszkPzCbQi5Ll/T+5h
JZ3xMHMUtuNUYkH6Ag874Bohtqg1jh/jGC07uWUOkzDVQoOcJ/kkB4fa5JjTP2yrIasa0ZFDYtFJ
u3QsojiBFhQNRXypAdwXHgVXB8H8YlMiNxHvrG+8cdHtiJ38LZbtoo1xUmoDuD9u9akArF0VWd3Z
+NCEFmUNVM9g9Pw88gqe2w0UK6GMvUgqkgo9zeM0DmU2aO1gtFIQG0xu4YYFF7Z+2xvcdGQMJBNS
2TRMxLqFfAmJswgXkzcZxhPBXD5CCvjICuAb7lj8jAb040VXnftEpT/yp7O+6cHcPHqEkHDQccxa
d/yoAe9fEu3iQKHLZJS+Rd3iDftuX0Q3gcxFVHfCNNT6hHAqFXQLDOIXfUmeg1k7lQWv+rMpS5M0
0HZQwkeWg0jVRA3DsdikTntpo9mrytMS/zANXvGCJ4e5Gsw4wDGOYXtKcq+YVyW6z7tPQcctXWxu
1kof5n5QmtAwZmp0yTE+ZA4InQBLMf8ArYudueKrrljSj/0bafss30SyYWkXq6MeVDDC6ELTT9Ih
ckTF6hWwykwuyPh84chNPW/nTVZCmbMcJ6lejRqMspyRlAXc9et00BSL0k+Sp8ZVPeMAFDEFGKD1
ewK+lWTmWGvaqEVaj50UysrCfBgpvxPZV3jJr80QaSWGOdqZBBp7Y0GINMuzI+WFjSNhidNrLD6N
y1VTDvu7uJ30XcljTjk4zdphMrCg80nyKkcjVtla+iF2QbT90mSW5uXPFdwl7UNvLEqpwKP45BwR
tg89rhc1FzFk42oNAvUBaNmaZg+V/jEJed3F26HDSlv6LavMopaSVgdHN/VpgV+A7Ew+CnfzZ9XR
fTrgRWA4/n81HCYAHRrgF4khzkk9ObPxkRSNky2KnfL6pbY7YVbKMb6G1GE0p9WbcsMFUKrOcAhf
UhfEeCgbqF4Kvx0DeqoCVYtw5s2vcN0B44GQQipEM4eaHcA8kEOwxhek4+zsK1gxAMnjmxz/w1OX
RbwGfILUgIL6rej9UT1RcIjUN8A0eUlPgkupraJDf9/4ma3eKYnFQ0jcvINvq60znqhoEjJ1Jg4O
6c6x8VEtwX3974lUJLISwbgcdRoBY04z0VPvNyOm3M1jN3zYdwD0fP9xy69kMP7GUMiYiTSZn6uj
BYB3y5Rne18ENfA/RQAA3CBA1P+DKAtsKXk+iOhOSGbtIVbKYxUmwKOQZD8rmmtS82hOt3fmJo85
5F3VllNEe6rr5iGKAysGXJ0uPe8rte21bkKYUx1ngiZNLZ6VII13ouXbsqiWHtwVSGzuC9q+EG6C
mFOdL2b31/tVTlJn0E4R6texONjVlNhFceobzj23XX3RJdMEZLyoEY2xiGzIge8nvrkRCZjFmaed
ClBx0DIggmaK35p6mEY6JG7mKxxr3FzVlWxqrSv/bJbIQ2UFTRC0phPUk13L2kPfPw967e0v63am
aCWKiTZLKUkWAAIsbjs6uWbJdv80LJ6BRgzLOAa6xtnGzXO2EscYZRgQoYpMrCqer06Qiq4GzPR9
lXgiGJPUAFIuYtILZRdyboLPUsOpy22eq5UKjCVOSOBpgYx+3H4wHAyNXY1qOpBG5RkgNbA//MVK
DnOTKLUQZIS6pA7do3DrgIVKbUzC0V5K4JUInMYUzrKx90ilG+IQSxBnki8YctJazrLxfp+5KFLQ
GHQDABoxtv5FB3WfwnupcfZFZ66JRs36LKXJW2k8J+HnTj6lCicNxDmXLPJ+WgmqAbxCkKeonxTi
RuYXJFotedD+mwnrdC1X57+IUrBr0dmlOkWnzsc84cEB89aKOfWoCUxq0uJuCPunvBKsDtFuP/CQ
Cja33JTxiASgigaMit/VQHJYBWEwfaWY0/dc7JVrJ6nNy/5x31RlJYTxKCgHzcvUITrIxesEkMrq
Ma04LfibNzeohXTMpGLykB05BLBXLba0CUXRQ8vIixOmh+xiAHBK2ZT3ete9q6KyEsjoBOKBRAbm
DVxY9RIDBU46Sz1nDH7zPl2JYLxkm4yhOdLeIa3Mn8F1lXhjH1Ugr5UKr1Ur0S67HA2ulVa9x7ZX
ghn3OcZyI+Khg8UU7DB4kvnonltmpxmGga0yJPRKUse6Oj0Atm+rae56d37MLqjjtlbmdIcocBX/
DVb0LFx4gI6bybW1TObEkgUzCwVB0oa2C7WP8aNgk9SavwNBAw8qkdcXtamiKaPWj0oSGMYZZypk
ihjKAR6L9aDEVqwItVXlM8fst5VaSWE8ahuUTdyhi8EF4OIJZ/gkV6ElmaMbpwBfnyInqqdLU6jf
y0h8RSHzsYrEX//+dGsgbjEwvYb+RXasQWrLumqMGkOBHbGSwjwLyxetCjh54C0fspLCTi+Yvdqk
c4Hdy4vQEkccA+WSlRxHtXV5aKYpyQADgB9hG3iNhBRiq1WI//XlqdCANGEK30u9s/LsPY3wOh5F
IqqlEvhXmcNtDEB0FgqImpXSKgPFERAp//uNWYtgjnHcV0QpTYgQy7s4yyw5uQgoQ+wL2cxzraUw
MVCZ9EHbinTNTKsAEE18knIrBjWR8HW+n2zRa57oLFKHN9u3fdFbJ2wlmW1bN9q5ABpJhoEW8UFW
XsPg8b/9PnOC1T4ul5lAM7Xz4gBd1ilvOpmuDRs/InwE5RHI5fFApka/coNkjqt5pMWTUAPPdelq
wc8hATb1o6i9aNLDEssck+AJZG6tSC8xDT1iyYhifuwH6d7opmMcV/d6ER7lCONreesAXooTlG1m
s9aKMtauLSVAYQ0sZQSQtiMmj0r0jmP+WnFocUN2klNfoveW1/S/6R51WQGUmvLWScbcM0I35Vo0
YIFVX/GG++UsRV6HZt/yR2MXtsljstpyUmtxzBXTLIVstFOKzKs0W33WvqTFeAzCntcvvuWn1nIY
uylkPZoFrYPdCA+z/hDmuRWRz+Kccg43Tx/GXMq81hoyJCiCqU+h8DSZd5Vw2D9kPFUYywDexbK0
YYtDTL736UMgCvZSXXKRl5zgqcI4Qxl1tWQcCnSpVfaSCx6qbLYa8ZjgNl3Syt4YZ9hH5aB0gH4H
MFIrW6SfPyAozZz9JdtMYK62n61nGEMklVg4ZNu8wM9P87UGJPtwUo9gIYhRzlBzC2X3faGc9WP7
bqqY1KaWY5/mJbHDMXjWdfh70n7YF8NZQE3+3SMCUWTI6z5HkCbex+FB4D1FeL/POIQZFbRyADub
q2jlMxkL09OTJOPlBXhS6N9Xft0AJgoQpbBBg4d+/EOKSzFylKfWMUCr0N4Xfv66v2zbDvZmeGxp
om4Fo6806EUdXfkoXWK3FA6qQ3zZC8FxF6Gf0R14Dcg8PRn/YJIUXT9Ib7sauomy6LgAMpKjGN3w
P67IlWKMf2i6xCCCiRtrPlVgAJDOgAgRj7Ra2NjZi8wFNqKU33/K04DCI5u4NNjWrz6UsirIIE/1
jRPaC13JFyh7nc3rTd8+UDdBjKWnoixGGCSglhgZTorGprsxj1vLEKvpPYGMfBPFGD145OZY6uGV
gvT7pJxKHjbIZlSx+n3G3IOwbAa0OOOp035NRfIj7hUkD8OLHFcVADADSwolq1rQ3bhvHLwlpH9f
HbMiF1rc/NgrQ/Kr/meUIa7gPLA2azf6SjfGxAFSAJLDBbq1bnUkzoSmUzq8MN8bn8UjuXsjcS/p
gD2Szr/MI6/kuNnwupbP2L/UKuJsGDhi6G1wxy9RZBWH8jjBKClWSGbz8tr/EDLdjIW5KKMsaZSo
ewuZQtTnpW+pj47u0pKdxtePIcdx8baQuTAVbemBAAtP2QL0pJ5cRfyaFc/7ZkKXaOdIs41hctnU
BNlg5LgS81GPFaTr55+4BzDoPPg18kT74jgqKcyzITKHtAoluOK0+IXeXivTPsUSLzLbBCdZ2YXC
uA9pEVRRkKmfeqyOtPYBKIiToVjqQ/95Oi02Spmn9Ntj7oHYyZaOxTVw99XcbMxafwHjVfpYTcJa
QbAr+ou3OMNz8kwoHhWl/AT44LlGHTd0eG5zsxqyFss4GzSYojELwKe4ECZHBRZLcyZ+dGi4Qxu8
faR/X3kXoo1R0YFDxW2TzK4X4UGKI2vItA+cdaTrtGeejIeJB+BLm/SER0fhXnRbX7/TfojHzu3u
5IP+Y+EN9HBuOJZuV5KjQBboszm4YubL787hsT7mHp+flbeAjCf5f6R913LdOtPsE7GKAUy3jCsp
S5bsG5bDNnPOfPrTkL/fixumiVPa16rSLICDxmBCdyKJZtRocBDdwNvyXp0ciUeKxjPBwIeoJjFa
LKkPLo2TS6qVqZVTyrz3FscMoVu6coUwwSCS3OISkGXVTtT6eYFmj1nyets32UhWvs3mDGdJ18pg
xDN5tEUb/X8WtFE93addbLyLZXNJBobi0Fgmo2Gf/n21JLXMFlVrsHOpIjpxiUHKrnobNAQgH3Fv
aARrRIcGl8GOPoE2TO9AW4RL+l2qJfMiR/tB3+BUejl/4k1sbF+YV3vs5FMPLfhijuHeah2/ql13
KhXhUw0pomDKLq2AZqx2AFlUYAuN6ZbS4giZdErn+ri/7s3QePUzmFugbqYsk1qc6lhw5f7zUL/s
//+t72eIsiyKOvKUMps/rONObOQKyxwhlDHElSVMhZPUvPh7axlrM8wZ1kaQJy0xvl7ferr4EmRv
+8vYhPO1AeYEF3VKoD2Gy7nGJwkhumSNSuuKcvVWNnKHfjL5dukKAK+SPih15u+b5+wim0KMFbUY
R5oPK8jPWHxbqtIWOl45ZdMlV2v8401RxS2ozt9vStrEjCMAgqjA61zBz6GvzEN43qLY0GAc01Qw
Ya5HH0at3xeDbhs1JzDmOAYr4yMmpWpWC11T+6Wuj5Wi8oCD/kz2XlzvGv0FK4SKkzzRpx4WqC5v
d1/bOUa9NEs9KW50+q97Rvd0ZUwZuhkyHfQ4habwLIpiJ1pLJ8blwRRKPisl7xMxd34V50kZhWEP
/mT0oE1OZI//5HaMTjDJxjzL7GTueP4QNK53lHlLgEuiRq6XRhqX4qKdFPTBNofaQcYX1IMid3iO
LmLvAzLYUapCG40VUkapeGz0h1x5DJLLKPPibZ4nMggyxEZcjRNWZSS6pRoOQfprHyU27+XVxrEv
iKiGUKpiwBWTI6U9odUN2seroFmQNyrM8Qz29aAYDanrDoAboWoISqFZBoOMzEtQbT2J1gtiIKIt
0Jk8hQhozCdKnZDfaEf5aIDKMPpKm2dzBBzd5+RG/ECDydos82SYa01oCxmfqlHciXwpRp6kOG/3
GMwo8gSBoIRjbGSHNLk1Jb/njTtzvJpV8xHUtEgCNcbWLeJzW5G3MGv90gAdzcJTaKaeu3OAWCGf
usHVaJTUVD1+T6vYlcfspQh7q1KJ4JQ9GsDywPTHQXnZd/jtbURFStPA4Kyydam8kEeFdLiUtW7+
pMgzeHDypb/kufzPvqHNbIMhXi0xQDjl/UKGBZbmB9qaX3j6I9r3Kje4k9H+u/CYQ7ax4mqOQcAg
lDFhpIbInDeOPj9GvEzbX5DiaoDFPLEGUmSm4Cjt2yxJ1pjel+FX9Gqo86FInuXhn6ytLUTePIii
//hPXzFB661hPB49B/++wArMkct6jo0cbciBgFgw8nR3uUiH7tyCErL0oof2oHmpx1Mr3KxGoOr/
2zLzCYma1VIsYE8zyvoKwfdDcBHRH4+xbEoIX0bW/weZ4dajeW2U+ZCxoaKlSYNR2sNNO+/CLxgG
xkyY7GGcI7G4RJHbnnNdJfNhzXoxw3TBWUQFnZyIjXCktrQfsWrTOSOqhAsJBO5E2PZBvFpl7ram
lMRlqLFMxMRTfx8QNFnwarOcrWSrSegNFxZ1hA3jpXOoym7uD8jjvMwelW5VjxMnAcFZE1tJansj
EEMD9qryOVWtruqsjqcSxvlabBlJTfUGagKwoeZen98F4ed93OL9f+YiazoFCZQIt3SsPEjTtxEb
9t8M0B+wikeLphqQ4gsEJ8OAmZylj3Nffwx7fzsXWzOKSFDIQgbIGDzFw+MRQwnysXIxkYrv3oyc
Ff0FGq/mGJxoByERtRnfJDoavuIsB+1SHik7TogM5X/bPQYd1ChIdZE+HTrzYKoQyOJVk/9yb10X
w8CBNpvgOpiwmNaFlIudnwL0r6nAH/qk0z92bV2tMTAgN5URRTLAR1puVamxo4H7RqUR3879wfYW
16LWiWilx5V/Y/iAmYPhqDe6j3SXm9kfST6t0JudSNFFcVjARyE4EfmhgZc51++Ulrek7Rj396ax
zcZdOg8iGvSRfszfzAAEWj7mwAerk7iezUEDtptxELs+i0OgAUDaMSHKXjiRB+1KsMtRdxg7S+Vg
KO8wse3HWitjNpkAH8w2c+UUlIyN+SiV5Re9/hy2IF/IhfrbrIC7Zh4ui1Z82j9gPP9n+4bBqNQt
dYAviHwNaCdbO3oyXWLVx8w17z8yRLx2FwY5ainIxVjEl+z1yhLDf0gKBZim4AAU/S97J4ABjQy6
TGB0RegmVIkHFdDQBrvXnREbp8YYeZcu5xLUGfyoM0MjXU0RypE8yUmcuHcMqpZuNxbqzaAByUWL
d/Py/JSBEdMcxQixGnJtKhQtSXw3DyOnZ5mzLpavUxACIqFOgqMwoAlFesrwYpbcfefj2WBSq9B6
Uclo4JGXaW4fHARoNnykrrDyOIOi5er6rZKqKBZa9QWptCUJpdV2GJIvvf2FcBCK1TJVE1Ecaw24
MbTHZHyVlu+QpLWSrrN0Y+J4N2/TmIBinJoOXbM4sEV7BK0ReK08DUzZ+wvanMha7xv9Fat9GweI
dPQirAzfyWN0WRBYEDdxjHsZMhfxpb5oDrGy2+km9ORHjm36TXbOr8GgRDDPgoqRLPoCkjzKsUZG
m5In0PaNCP2GnBjjL1nd3/cLK1KnjOpYBgW+Xm8PTvOcOdlTd4A6rGtAhdECMnOmfzj4ZDCQEStd
qGg1jpaAGdFssJdxsQvNEeXD/kbyPIVBiTTLTcRO9HIezmP7ucwfhIzzrTaXIiGvD7JbRdRYTo8o
lZOoRm+1M0FVVPPD6osMAQEeF/jmQq5WTKZqJ+dJ1xSTAWdc8AYVDkUdWWrEq8Rv+8HKDANHhREU
mpniKiY+fT2V4CaW72imeoQoiHDksj5ubp4MimlMPIo6YYXm21FNoF+uCo5hftLC1ErfRtldBN4Y
4OburcwwxykTFDHAnLTgxPk3CB17Rnipat5Q/+aNtDLC3LlzOAV1NeMT5YIblMhtPe378vb/12RV
BpekCla/f+NRu+ixKHfw5UV0jPgi86bNtstX8tUAA6tiPmmAURqHPS3I4ocn6Vb3DQ/0MMf9lWx/
jqsh+vcVsmbBYqZthM9RDLGvD/pliUC/OZmv+2a2A7vVgpjPnoR9qwgzFkSrLgsSKzUo9uILzSCF
Hm+gcXN4ABNbv78P8/1FPWjCbkJE8k5cfEBq3Y1rC7KFEIUWPpE3GY2LwaMWWlFtzQ0HwXlbygDq
MM856SYAKqTcrKn1Y7m1SvH7/obyPJBBUxEsTGLQwwMl0y+mR0HhfbB9A4bIoByuyDiaaWJKvxP9
2Z4uLdj0Fz++CZ7y58HPfF4Sn/PRMLvyb1fsarPBuABcRH8qDyC+RbpRstCIlIBPBRoITvNJRK/Y
xyj8r86COsK/7RbN8L8AnRRub3zqQm/WHva/1r5LGCKDF2YVD1IVwiWi4CUQI6tUD3rOucepT/8R
p0CCEarjokEkNv8VN9NA0o6esAZ0j4LYWsIinw2QGc7xcL/kvAQt9bA9e8y2jRKlylaxJspmLx1S
iCwQT+QqOm1fS9dlMVuXd9CoiEc4emjcognHzKDosJyb/vkjX+hqhgFcrUjjRisR/C+LJ4zfTfEg
zt/+mwkGaqNphnpfi+dmYx5S80fp6CYvGt8OGlZOwMBsBV0caaJJ0MYJfM1u/ek8gDr6V/4o0K0P
ZVxW9higbXupTrVIh9MFn8zux0gOjfyR4QdjZYPB01HLJjmlOYkoE/Aqi24WIXP3P8022F2/Poum
hRYOWYV4Yc4XS9ZPecIBgE2BktUi2DxYJhbDgjl4+FcoPsbpcNC1wekSHb1rOXjY0X2g3+UB0mPI
P7R1dxTTykoyckrBdZsqkT8H8WAVS3g0OoFzX212XK5/GwO8eSDoYqrjtyHPdOnQNkBl37ULuZvc
xLpNTuOh5rwF6CfbwQ42h9ZOOQbwDIpV1fdEVK0WQqB4DS8TTsb0o5c5aZFt+P39edlEmjxhYjvQ
EeSIub8EZ6IfNN3b9yCeiT/wQ9ObbKQRp1EeJZIdpFb+1JUpB6Y4oMvmx0Zdq0Olx0poww8F3dGL
DqnH6xbgnAedgZG6nJtQomaq7kTksyBwCva83WJgw9SkhEQDvn9npictRadxpN/Gncw51txTx0BH
lCL5rJJ3zw58/QC2q/vpNbzJb9Sb+jK+y660Z/NeOnIrwtxDxUBKXZZKW9POH+1mdFUvQwUa1Rzx
Cfmr1qG6juMhfSWtpf7Yd0TOfclmyupJ68WQJmSyJk6gGASGglkJhkscQTMoE3rT2be36Sp0ooVA
7xwBN7NODAeOZk7gKmkFSwApQTA5Z2szsrmaYNtk+mCGxmmLp3xAvGD4nBUgQ0kOsvQd5OMcLNx0
zJUpBgpHMZQQSClI1o7nPNPtsK+dPFI4e8azwoROTQx+ZkiP4xTrtXGc+/ZlFmLE8YWs/kdLTPQk
qTGq6EQTnDaL7XrQCgtxqDM0GTddQX/zH5C+2jnqJ6uH5CIoqaxoONINMs8aHlzdWbukx1+1XoHX
aMTxOrZbpg2nSmoMxB2NQ+tkGR7ilgAS1UPjBtbylRxCh/A8fdsNaXYE3c0gjGVAq0mWOTJCuKE+
gyAweatGN4guqgAC7IkDXDxTDG7VUJaO5IwurzmQ4XPXaJbQfivks8YlDHjP6/z54a7LYg5w2acq
GCVhK7qQh+YI6cj75rU65754nM452hB6CHJQ2is6jqQeE0wr9YfihZtn3T4U//c7TPbBSdIeKb0A
R690hTO4ce3WVr4FF+VWfVhsyUVH69NHGOygmfm/L2qyL05jSdJZinFpa8tDB/7yTHwQOl73/eaV
vTLCHvZ0AZGsgrxalSV2qhgWmQ5S+nMhxBLrt6R0p5hzOrYPx3VZzKFPhyKDmB/gJemQXxsle9Qj
Xjy7ec2sVsUcdwPksVKGhL/TebRUTQ98JLsdlY4Xn2iLR+rooK+p0INh7V8422+clWnqSCukMRIJ
tM20v6DzFk+G5k9QWapbXipLtsRzdMPzks1gdWWPCYYmFJ+UUsFSU7MsrYiyXs8RHvFznuZ2O5R3
bWM+L2gv218nb4cZuNFwJvU6wFdUp9u4f4xN1amX89zzmDZ4dhisCQ1hNiHSiUNgTqkVSYZySDVd
85qp/AGKP5Fzw3I/H4M3kIUqCJFhj4awEG176M7KLaYAMI4iHoRnhSdSzsEVluEllaVBamnupWgl
a6mcWil8IROd/a/FW9Z7ZX3llYq4qMpMvaRB5xhBN+9ymA60do0UpzO/8iJ0jlO+51tX5uSxQYoH
8kUuySLLDL4aBtodZCdHjAnxFyQ1nzjr27+SzPf1rw2moyIvAfpD5S8quDZylN86TBFNdnOYbNnD
WT9Kx32bvC/HYEySDWmpZGMHHaq7pDzNS4PSr8I5ZtwPx8BJozVLNgu4BGh9T3JiNziiR8WlhLGN
n9zwym3bizJNUyOyCfIyxlynGVGwpBPtuSGaBfVYr1fQxxnrJe+g0QztHxc7USBWT0QFOkDsNdCr
IIGpZlgqxQKU76Ydd9ojRE6OC0m/BXPltpF2Bl9nZydz7n3g2xGNalLruiayV2uYJtAvw8yUKxfn
pMSr/hzGHBPbX25lg7lZxSktGiwDfQeYYZagUZrfpHYNbgJamg1smfNo3e5IXdljNlQYB2kiOm0z
d/Tvsgs++NwynilrQGMZSH2q9wZvTmrz1K1MMkeg11MyLVMNRpYclQvlUkDpkuj2lH3Sxu/7X4z+
qz/d5frFGMckytT3goLVyZAKTx7i/G3//2/3FqmiIhJFlQikyv99b3dLSswoxlpob49gRejt0V3d
zw7zQfkIclxNsdm2SNCUeMIkAkaV8L4XTXsI2/M08cR2Nq/OlRnmtSgTQRCg64VKT4mYAB28Qq+6
FfRPjNzd37xNvgBDxUClqOCRDWanf29eHYlNM5nLr14w2pgsPMqCNaHH9RDNUOE0LExHn6TKMn+k
XujIocXjt970j9UvYOIEcB2OUZeLOG1j43ST6MhQHNlfJc8E4yFBAgI/OuXuNkNyLw3mHbi8OajI
McGO3KK7VtQnA6AoC/fLNFuGyWOP4FlgnEIYRaHNNPhe3Vpz/7zwOLF5/59BvSpRhTHoB8waFHed
8blYOBN4fzmnv12NMDBXNVHQ6BK2aAQ1SuWFJ+SR6PuvcOdzXDr7n3wbxK9uRehyV3HF2Ey5Mc3Y
Lsp1C852z7wlR/ropNdvZs+8oavN+3dlj4G5KEXxLJL63m1GlJIQjcKPg2Mc4vn3H1dG0WO1sop0
UhPrGPSfvMmhD6QAXD3E0qAokJ0CW33et0cPxx/4vVoYgxBzXWhD34P7Mo4ehunTMH+PxbNWP+Ry
Zo/KZay4xaZt+MOcsIZIBnSbzFZq6SiVkYoFajfKd9XLT6EVHLVjBumSk2TbidX9076mr/vL3Hb/
q1FmV5EoxvtWgXfOyeynhvyQkfLnvom/nICrDWYrixTMm6OMraQiCZGdogvbeFZQ3mz8ReC4yWYg
r15tMbBa4ClZV/S06cN5RlvjaIiWqas/SkImZ8qVwG5yHkRtn4GrTQZnkdyv51BAS1tafx+TT315
p/JGATkm2FeXOg1CCtZL9CCOTxn01IvSTkPe047jgOyba+pHsVeR0HTHNrUmyCiVb6PgKwNP73vT
5zD4I8myLoMMmEFEYx4GeRl6XBoqqRw1afInA4JxnCrVNhSuzDBQqCRkyIMS4cSS2XRmTXBNW7sj
jmZNbuZCxphz3cqbvqcREZl7okEinrmqxH4uwiiFQernGXR4oX1ivY1fq8svwDIc5WaxQRDvRbfh
0fTri+iA+z56Ac02517ebhBa/RbmWitKvdTHAnSvI31e9n5wj0pJ405uZ8dgPdc5EeImWq7MMZ+0
xJy5lJp4n9AshIKHegP9Lbz3OFu8eQxWZphPOqSpgmXBQxPZCfJHtfCLj9A5G5pODALWBk1meXIR
s/c9WcreNQPBSqKLXjjzeDaHSwUtJ739vI+N2wv6bY0915peNVDnwYKy5HMcx3YyvZgCcfeNbJ+3
qxHGL/Us1dSRCtgaqqe0P1suUTQF8D/uyuuesdkTIpAO+uFokydE8YOxOQT9l5kYx6wMrCCNv+wv
h2eN8TXUhUUpr+Fr6aC6OknBXYaad4RscyxnHglNzjfibR/jdFE1knhOAVdCPx6FaEGRsTe5BCz0
QO7tIfWUVXiziNkwZ/QSaZwFeZPMg95WfKGp+sZXP39Eo3Pl5e/l1pW1qBdVkK1gTct8W1a6G4D4
N1YRafBe+TwHpx9zZahoI6MqqKE+EshJrvXx3ElR4hFRNg77frFdI165IXP310aklV0MxwhSC73l
biO72tF8oRw2iRtD5L10Cl+DDiEn5uA5CAXH1RqHWhZHMgL3O6W+KEHv6DJPdHT7MtNBdyiCIRc9
ssw+guiizcKQjsx/WTzdy+5MN/DQXW6LTnVCscnn7CU9RH+448oes5eBEHZ6MtDJF1QFqDsi2sao
1K93ROJ/yE1W5pgtjJU0iFpKQtUIXj04Y3yvmQ/7S9r0xKsJtpI/FNAKLloAuyY/z/nXFlLhPCaA
7Vt3ZYNBWhIH2dDOQFqa/ESk65a2/th7mLfCN5If9xe07e+ga/ol6WSy5FD9iPHGuqUUdj9/1Yjj
F1O3wpvOCu/DZ5rCQCro/0Ooj67iT9+42mXeDGErIPbMkdqi/FfxobZL33SjW8qzwdM6+8uOXm0x
fg9Cr0VsYzjGiPENgiJm4kFR2jX9wcf0Pmdeb9tFrsYYp1fwuuxlSoLVZidZR3rcOM089RaeDcbT
MyHW05IyTk26n4zW0v4kyTPHMTbvkqtjsORaM4iaMzOIcR/fUCbM1q++xYCKxZ186HpwQs3NV8PK
GOPzdd4uRlpRL9QHG/0xz7Fs2p0k2EHPYzPimaLrXgEtCWe9rCXckebwM5MbmzzP6rGfFpezf9vg
99sPVCbC0OdGxjvyvdkIYqjpoXpKb4qzkFrlpbyXD/0rtwq7eYWsNpGJMcS80+UuQhxY9skpQMO7
hTIiDy8455YlnzBQvDD7CPfUVDtUAwA6Y46sOIOLB+UNL1T/y4113UQGJfoK0oEx5u+Rr6GZKHpu
yVG3e0d7b2vWOU7P20EGKIJmCaKlxLnKxEskPkjDh0hrVp+IBYceo6ezBHCo9Jd6fFbKxJoIB4B4
Ds6Aw2AO+mwEsLHgHsyy6CQniZXK9YNeRyrn3HKAiCWUwGS8VJEatrJQeh6g1W6pZfKtTNqFY4h3
T7Gt9FI9BrlB2cJr9Z16BJG0bX6Nb1ovfAmP1P3mwzJawdf9Y8zZTJZdIpf0XJxRq3bRsWUV4Ciz
hkTx8e7DVLLMmRbgeTsrcldFUoTLA7tJR2RovXp6FewM/ImBpR0K/0MVmaszagxekHkZwoCyuuqt
7MdpZqfLfC9mOWdOmPvpqBOtEHcsjbySKGsX8fU3WidZXlO/xRw0ONBmjBvJ0G8NcovMzv634zkn
Ax4L2L1Dk1J59tOdMHpjPVoyjyyGIsJOGKMxiBGqaqbVKvxDNY95P1hQVbPy4WSkta1Ir/vr2c6B
rj4Ygx51mkpNRzUapDvKoITpn2fhy+ImLhpFONcXz+8ZEBHFuNdjFDjdJL0QBR9nHKxaiiwl/b6/
qE2tX+O6KLYuKOlymLSUZMu4Kb4XI4Rl2lvJyp4C+IfkB0/Lg3GRHjAujzesiUY0g7NSumk7X5Al
qIAGrqEVUBpyDVBPmhkG9JvzUD3XwWM3fEuUwdtfL924PXNM+DGOYANAKxgOnWKeShE8RmHnKHhQ
VkH/LGujvRSj3VTkQxWk1Taz4UhZ9ktC6dLUVLTwhDkkkfK4zPpbnutIZiq1Gwnts5Z3X+Z0dsCK
aFj7C+fcrSyNhdml6EamcVcuP1Tiw8jLRsgcl2X78JsS7f6GCJcNMxSzde+LfEtpjwsv95Wb6tw7
i/vaV9botR6UiqAaXdxo4CJDSx7nrtrGHYhiyBKRJYjt/RvvhtKsC9RlEbQIJ13/XBVuzONS3V7r
1QQD3a2OXGmXYjOrYHJAT+MNI2bMXD1NOe7KM0TXusJufYxrHA8YqkMr/pKHnUXQLUl4PRW8LaM/
Y2WmTBvIbgkAgVn28+Fh7twh4ESuvJUwSF02Lab8Etx2xLh0RWdXNbqvka0CvS4HUf5yj1+/DovT
g1Q3Er3H25/FEW9bXzuGfvOT5uFopp73eOLaY8A6UdTBVGN4fn/6JXov2LobQiJGdNCi6wgcn5C3
j/Lv9bFUuk0qKtKcYisnL72tnNYtUSkO/MrDXNszFXuS79RHyTcs4VR6/RkS5o7gBP/tlLFMu1mc
QSwEZTNXWYDZLWg6o9wvF17gyVsrg9fQ9tFiXcdam+W2HB4MXnS06fkGqlgQR1QxDsW8fKvCVOQx
p0FYhCMcEmdKukOly8d99H0n6f3j3lnZYdYRyEU4ywEO8owcyOIUTnORbc1WXgWXHEN0J97jiv1E
pbJ0J3wNwUobOyKP6mzbU1e/goFGoSgVyAwjk1s3/6PWG5Bo+qezEsNWT5T8fOaNCGye+5VJBiqF
vA7UnHKFpNor6Vp7WqxW+rYkPAjbbkVbGWKgsp9meWxNisnfq6PihA/IMzkhsSite+GmUPN44FXM
eM7DwKaexU1dYX7VTcrUTnTNSSBZovJ8Z/MIrBbGICdJsnHOaVWBaE86GHe1eXD2vZP3jRjAHBOS
Z0aHoKiabiOq+C4cIH/bhgkHubYzgaulMEjZJWbTFRM2TDgHD8SuPMzr2cttk1mU/cz8sb+s7YD9
ao6lJdGnXFDpKwuJx/GdOms6FGfqDbHHTXJutpaubDFAQmowaAsqUmgDQWMLOUr6oQ+fCEKc2s2F
zDKTp/xDAiiQdv0/9DIZVOnyuU3lBjePmChWS+6L8KcS8LrhN0PmlREGNBTS90oQ46PpBr6TcJK0
h6V51YbXSTxqmp/xurm2vZFoqBEbJhimmJ3s0I4bxQHshSJ6+tCliHbCQ5ESO5wG2dp3ke2zdbXF
bGCBLhNllmg6TbjRonvDfN7//7y1MHtXQw1CDGj+Ii/udZAW1qIdlb6e8Vq4KAb8eb1c10HXuQrg
AhLjYarCERa8sjGwZyvBaKXlQ1L9GJSn/TX95Ra5GmOQdgkGEqflSHskaJNx5g3fDMUykRak/QIk
sHk5/e2vZEh49oAombAKDL1hxmU1YnVjem77o55ySSapT/25f1cLDAISU4+KfgACJggY5xeMKbwT
xM/Plc9lYqE+tWeLAUFVT1uxo3pCxcU46ecSbPsD9i57lA8mN0z7Cwb+XhkbLLaBgplAWgSkxRfa
Yly/qC4lVI8eeE/57evwaoo5uIXSJxppYSrpEU5ErUcHuvJ8Oez7H8cb3vWaVr4+kRh8iC3C+6I6
tsFh5jLCvnds7HwhVnEh6MxyUQRq4RKcen84KA/1kYqA8cglt+HhumPMsc2yYakShIZurdtJ/1PK
f4T5m1bw2hJ5H4Y5sAoxw7aq4XFy+6gJh4R4qLnsf5RtALquhK509VFiSUXtg5bdxPykNXh6DJZR
GfaYPgjl6Ozb+kuodzXGRET4OG0pUTyIjvFtfFgw9C98bb4t/uDKF/FQfqu4xKObhxYM7YqGwRGi
szztEgkmldAXP1V9LJzyRrt0OtjTRa/2shtDdD+yxJU9Zj8XPFYioaOe4SqoQksH7T5xINj6QFPt
0anmNpFub+rKIrOpoRnnQphRkLWR03ijbl87SNsib9PYlZ3d8PI029GgCWxFQwTyNGyJrh2Wtpii
hVoEES4q7eZjiLFawe/8/szLtm+nwVfWmLNWmdFECh1dpajrv9G3F4ZVwP7yOnuyo8kA4Bmv9cw3
I87oKdcwc/qMKlOlWUYMMHgzqp5WeYo8FPgTzOVIdmiXTwWxmn8Cl5dD3oT+X9qaOsHTlhU1MCEn
1EU02kb/IE0PUB1FbO8DHUDnDd9tgTI2F52gqinrIts3qRVJK+e0UhhMDyk6hHnixbz/zwRq4TTG
RjXibulAL4fwidSRvX/kNhOY6yUwsZpoSJMYUmaM4MY8ZJcCiB864q18Sg8ofDrDaXAzZzqoj8Jj
4FH5GOMcWI3V3fD2cvMorn8J46pa3E/a1GGxlOV4eIZguRuDch+cXydMp/0Terzup60LYm2QcdEu
brNOm4HeU+uP+lcDh5HLWMr7ggyiNaUMehMZNnrlszG9JfE/+99vE07Wi2AALBOMWax/tZnQYSoQ
Jd+ZmNWnw6bFx5pa1taYiFESSdEl6OfCqa6OyIB5I3H09xFJEVQ6lvT5P66OiRobEHn+Cq5oHEdp
oKdDdyDQaKKr44Elxx/Y5hOlEAvoIeD2SXRIx1xy7S7uP+0viO4PG2Ot9o995SX9NKYVzTk0BlwN
FmdPzfPKKnBdnCC3eTPIUwsRyErl+QnHEVUGSkZSTnJCU355lVjR9L0Lz3V4qmUHiVw7HZx+9Ds3
ypwq+iQrL0ZArP2Vb76f1ktngKZbkjgyCX5AA2IpWpCln1IHoz3xwJz+yssXc+0xcDKrdaovlKNf
/pKVyPtVXumrtwibiZPd1vciV/FwczRvvUIGT9Q6A+teTesJJ+Gu8uqbtHeSxUkxknCWCyg6LRDe
auwOWliveuIEj0vnLLwTs5WRWf8IBnC0ZjQkVGRQWaw6p+9FP8hf2zF/SdAUjrSdLXbjoe2+FwuU
fve/MO/4MEi0aJpez1RZasyeEuOZBHf1xGlWoP9i7/gw8BPl/dQZVN+pop0RaTEcFhKXdj2img/6
NHVuH/fXxLuUVAaAimVSNOP9UjrRakMOQrT0Rn2k0jPmCbMYd7xOTM45ZZtbhpmUSTcAhJaQgKlA
/YZghjvqTp1gZx/ZvpYeRS9FoGCQXZCasfsbOAMZLUSG2kX1RSdx9dGCrIDwQ/mxv6G85TEwVHeo
IPYBLItj4FS18Skf47d9E7yTz3a0GHWvtKYELyndnjJuOXi/3BPI0NEYO3qpHI69rTTK6sixLS2i
MMemVOKTjTb4UcHSm90159kDcwa3N41zAFjSgArkH5jsw/2bVM+T+Chon0P5E2a2+IELz/M1Bkik
EZUboQGaxUph5W14DBXzHgycbjBLd42q/UNkzUrAWV+MtRv0IJKKWsiEmhVRLI183d9jntsw2BKh
kyftacp3aBPMcg+32kD8fRO8M8FgS1ipVTjQ3uAmyKyieUqG2UoVJ5d5p4+Dk+z4e2AWMm4K4GRc
/JSDH3n1OVF4DAX0Mt054H/2t7QhBH7gkhF4HLtj6qY35F6+Hz2CEaq6sz6SBFsdAbafpS5zJWs6
bN6og0jiWWi9SuBAMWfbWKrIoQN9khpA0lKSckcmpTcng0egNLDvBjwzTJgiQNElkKnuaGPcjQgT
GsnSeOSNPIRi21JyPCgFvOd+JV6V83SuS687SafpFikHP25tjVco5L3z2EaVYoY2R067TGv3VymW
ikwW0HQfvknn6bU7F4f5Dsx64E4q72IUhJ1htNqzcS64yga8LWaQZeqrWW9pcjbITrHyPRSdlsez
zEMvduqkkBtM9tVYbvU2n6gEZUyszsrwfpUgQBXaOZcqk7cqBj/GtIQ0Be11KjLRTjLJ1iTJzhoe
ixj9N3snmwlIjFwzzYn6pz7nD+WELltjSGzNnB/Stv2RSKA3L6biI2wJq/PNjqCYTZSls4HLwFAd
lQKjMNn75453JtiehI50eRfRpyWdQHmf/9ct8zb0KXUgBslQ2OH1RXNNMsFIUwaZNCn/M0kZf4TH
5pVWdN4pB/7JX/eXuNl1uN5FBltEY5BJ9kuUR7Qpr11Tu5Bgb8Ds62vPtfPeO+O0Kgj+G7+EqlNl
8ci6N/Ny699Ab9pVyrqd8yrMKCM++VJ+ojxHlMAp9zVHf0k+qY2loEys3POUgTiHg00kgyEtbYeR
plrix9JI7Y48hfN/uyBYfRYhV8FtTJNxyXiWoc6i3JcqZzKbE4awkiz1JAw5iWBC1N6CQLaamEf2
tg1cqqIYGI7SVMLO1UZgAYhbhX4fPz5URzp+QCtl5I5m4iQMKjW8G28z8FlZZApYuoyBh4KG5Okk
WHL4IAqdIw5+x3vZbB+3lSHmuOltnDc17VCjeoBUBnJG/0PpBIcSql7jIZl8dOLuHzne2pgT16nB
XAwJPlhcOIF51smdUtwbvIH9TbdYLYw5U/oSG6Om4bIJFz/QXhBFcpaxfWpXFuj5Wp3aTjSNrqeF
puoNykcQQQ1Pw+zM9/fpkd7Y0UPgBq7IOVDcD8Zc1HUTCXFMZalbV/IqUBebboHySO+859LPXAeh
DvDH3bZaJRPlq+3/PTn6U3Fpjq0vuOJRuKGlmNjRnX3X4J405sKWOgwVBRNWR/tkpmNxZz4az8lP
84vpZ27hN4rFJ4PefCquVsjc3mH//0i7st66cWb5iwRooRa+SjrSWbw7tsd5EcZJRvu+69ffoueb
Oce0It5JgDwEMKw2yWax2eyuKuCQFJ7CNCoJtHxYZU7oNI64VHGV85qebfFv4PXU6AUdYEsqbCa8
Ol+j8DR6mWxlP7Feyx2TlW1+kD0xbVH2ja3UxkrydZJK2pRpXqDCxMhmqEl/L2nqWE3kmpNT5oYg
dFg9XC4GytzqYnNMk6zPhPUeGX1ux5VjUcOJ0Dog8BcBlvDv412nmzi/YSa6Mvwa7QKJa9yVkj2Y
NvLt96Nbo+wUICaqMWc+sTWXHLp0qRlIyYgTYegSr1d9qYtsq63tBTQqAXLH8xTb+vTH9mhFC8gB
DgS6er2l7KSzbiZt10vfQ0jGKVLo6Fa+37YlGiAPM9ZcJCODmTC2vMACUH/vstbWqhclPKrDI7We
tw2KHIbDmVKtDSNiqeGscJTo1szdtnrZNiGaPw5cRoXONGXS6iRGTTI6uEhmvczhGNumqr3ksYjf
W+ScHLCMaqbqMomQewaxsKHrNrTcbB0RhAikBWcdz8GuL3O8tAzBNKPZzXpxHQzB/fbcCcaicQFJ
TzND72jU70xjby6JvWixQ41TVpi7bUOrcoIXEKlxyEEmI1F6dgEg90NvT57qQHj7Gql7R4dCtTN6
9EgguBe+QjDTFzIVCA4DnpeT5GNX1Tmss250Vh2Nq8CeFSk1wsdVgcdrHIYUrSZXCjNlLHstu57U
Y5OIXvwFpzdPxR4q4H6g7Fo/eCzjFNylvunQa1SnuCjdMAVwvD4ilK5TnbGa8hd8KaVkaTq8W4dq
BdqKHtxm9K0m5a8IAVD9bIfbyBHekIIohb/HYKnEm13YurFlCk4w9pHPEH82wu1eWcIzf9Gw8E51
tRJtItGttuxS65YYxzJsBG6/voX/tcZf5q1GneSACRcTs9+hrvGmnIbD9s4SrA5/mVeLIparCL7Q
F7tWu9HSfTA9bJsQzBkvoSrpaaCYCRBviHLHNI9N/+ckERsqfJH8h96WAn8TmeNuEmUqgfglg5zG
EE77EH2r1tLfD/MXSRr3UM3xZEVYnrl+hpzXidu0dbnIdcQSxYyVi10EtWoHF3lEPfcbe0x8b8JE
R6aMW5tgtD+5cJxtswW+iKmyyCwt+b3yxDXt4ZCBgwzlobt0RKzDdCfR95zY2hdRQd16KHA2y4UC
UazpesK0xOIyuy56+rxEJdo0UACjAh6n5VQuzT6PTcG9XuSuXEBAdamxlASndTq5taS7lbyzTNEm
X69MOkMJL7Ba92VFuxmbQj7G+/4pcjs7PyT71B33wW9ucQ5QUlSYmcAtDEhBHScJn+RBZGK98uQ8
HL7PIM/rEHcMuCe7PymozajA+4QCYvae359ErLOCJaJcUDCoRkRDNnlxpe2yeLFLFftwHgQTJ9hz
fG+BQkOjitmgQGbkzCBrqyRQGhS2md+Vg4AzQYDDvHjobBWEFiyVW3cemlOJ9bqNkCKHoxyAxCTP
U4VlbRtQqrJSw+CgX/+ttCm6pPwkV/DvzqVs/S4AQzelpkQc/zftEmNuSXG3XXyWS0WpxXUpijYY
3m4cmZRDiqwv5Dpk4DgfrePwCGaVnXZv2YwwK/PF/H3C8XEQ0SmxmtcJ7EVX/Y7pHEoOOhtcy2Yl
HbEnKhMVuTsXdpToKy7BaoHO6fipW94Wxc8tQZgt3MAcSMzSWGUK639lG1hHfW9wKE6TwxiKQk8R
OLtgAj/piKK/pQX9PEZkXMvHdx4BtzgpqHxFvyha8EQvkj9J7/zjkJ9URAc5k+SYtd7+vWC1D1a/
U+zrO82X0Az1nuAR7Ldtn/wkINqYiaq2rKxiuU0ODWLgyMvepnsmzZYc29OvyCKcQ9NPYqJoImri
gaWKZ3Ls0R2SjFdj/+M3x8RhSNLFRBlinCQ1MtJM32WxIzd5q69QBerMe1GfyDYmYggfYaTOIA0c
s2QHrSo7Rudk2/xKX8DltHHIURRdWvUV21r0Nq6uBtnP9MftWdvevZbMgUWu1z0YOllRLRke0Zp/
Au/qdT11An6F7ZjUkjmQmEszXwhje+q071rT2FF31xktOO4r1Eb9oUfD/heGZciqroO3HzwD3OLQ
PvufLyztEW0oqfUURYIhra7/hQluceZqmBUjgHqYSe+74GaJBTDEfv/TsXHxfW5lNDkfFuhpQdct
vmrQtx4epfz7aIqe20XD4FZmamSqKyyOzSG2F8/FEyo9RTtTZIODbwV9hN3I3gTSUd/J0+g2k3WH
9ExvQ+fKkSvZLWjmphkyJ6p8JSmFK491CfGI6DkIf0WGmp7nla+dNbsiUqcUAw66zhs1EI6BU/+3
vI+vnY2DRVnyht346zs1e9AXfym8bROCKeWLZI1hTpSawgTol09lqBz1VHQLEDgg3/7Rq3QMKXt/
LSmEXcHY046Pba/aSidgQFrFIDQOUoVYwNH38/giIKsDq1tUCk+Pqmtd/xqbe5r8UpnRhQ02nxc2
5rYoB0qQHGHSXygHd4cX4xA7M8qMGlTaEcGVfz2GMExFNYmhWBC4/mhviONZJw0O2OwQ7jNveol/
6DfWFcuZgcFRtjtR9mfdoinrBuRzdFMl3CaLZAawBjyi+8bYS3s/cUkFHfLFkY6DP59+LSl4Nshv
pCQ2Wn1mLVctI1tKbWith6C/bg9QPI/+Hxf9VZe/sMfdqwyj6En9rhau28ax8MrrZp+d+m8a+L86
iKynb9tbbD3qvDCoflxDOYJUdMICd+M+vzG9ZR+9MVGJbN849CDi8hONjsvapFOVar2M4yTtMruW
VHsZBJcskQVuCyhL28kDO+qt9GacvawQ+PwqXpiMQwklARrlSw6qICjLKcUZL7W7lLxEKL4Zu5Oc
1I5gXVaz0ReG+CMr0Y2l6TGQwVM8Da0dcmXXoFjEFdgXyhmJRsVtqyQEQ1o8QNNukSOnCPsrYOJO
KRDD1tlhe2CrOHgeF5+m6BqlIRBXwIOFftDU2Ellt8wV0ewxR/oUV1xY4bZRNwYUWWqGE5561DzI
2RmO8S63bnjgeHgV1RKt5iku7HG7SNWVOO4qTGClS45cP0l5ZPfaTTjd5CIW8Z/s2H9dkM9TFBHe
e1ILwmjaLSOnLq/VA2sEa+zSE198BZ7B5yzKQVeMGM0KLrX2RT3ZcljYFgLaFq+e246xnuO8mEPu
NMkGI1iGEWuW4DRBfvXWOiQv//B8Bg5FY/q8F13s2TbachQ2/osjc0IBvNwxWWZTc4r6sUxbOzNz
mzE9xNLXKhBR6IschQt4M+jIG5IB9zcW6euEF8GGTrfTUD8s1h/6UqWCjbAOh2df4VBEqSwNoS/m
dGy9TD+STBDViKaPAw5JHdo4YcxIWYemyOcYb+7KFzXRPUL/pOAj23aRTWckIGL4uFihmqgLZJwg
vVn21K5qpbStPPUh3rqTUTWxbewnscb/5g7WOAwZ5NxcFobAfysnZyj8stwWyorEU/eZUMZu0zNg
joOQDBpvccW0hWf5dol1u47umvlplK8nIiQL23QL2GLweeH1VdPJzdxA+1Z/ZNXH8w8I6SD9rfvN
n9p79Yuodkm0ctyxXBSTNs0WooxWDzN0Yen9UYo6JXSo1OVveWMs+e94PobIockUSBO1WIK6lg8p
DaHF+de2f2weZDDAIQca4xVot2AnZyp5Mnr1pVMTP5Gi3e+Z4QBjWWijmyUAeAHxTSa5E7TCe0tw
zRf5HgcT0mKMC6jU4A+0Bu/sSIkbzGW0UxA42mOyyM5QVYLmMQYNP0VezB8HHdUU04wEOMYY3KfH
bs+6IRr/V+ix6D+nCpH5Ak5jlGfdKjB/dXVHzKumugtnwUhWnRvpHlNhdxJEhh930wzVdhnSdTi4
6rY4LEb+12gWqWNo1mCTZPyli/eFOX4vaWZhRCYcb54PxXxVW76lCJxONCJu8zQNjQwYQRQdda7V
fk1q49ZQvkl55/2Cd1+MhdtETd5OclbC8drxqQhf5+EFpTMCJFjdqBc2uB3UR2ojGRNis0b93hLQ
yqLjVou+bQ9k1ZsvjHA7SA37PrBkGCF+d9D2sT9Ca1vdiy5QIjPcpllAyBEUSCO4mDk3qDxJ89PW
naPUNoOdIj0OsSCnsHpSnMfF9z9SXe9DleVHTP22kg9URFQuWBy+9THuqJHmjd7t6vh+Jnda9qOM
K4E3rwYpFtFkU9MU2eSrH41uyUq5gURy2moQlgSVl8uK9sqwdYr00HTVLznc2R53kkNsdCktDciW
K6DZzaJDazW+FItaNNaX5myGg50waHQZrypwufJBUY+GqGlH9P1PODNWUSlj6Y30OGaTY/aiM3r1
2LlYGA5mqDklvTYbkqsE8Y0Szfcl/r/I4bFBNYdt1KJHa9GIOLQhBo0RbyDEqiKQzD6S5WEbBNZh
87wiHNIEKHxtpx4Lb1LDM2PF7axTQ/5Iwh/bdkTj4MCGZk2o1wrGQZsXudtZmqD+Yv2x7mJhOJhp
yExmqcFiqH5xkHcgsbxF9RjoZBWkoepHehC+H7PQ/VM0cLbI1zE2sRoo4FhFBALhb1uZI2QFuifT
Wo7yaLyiT3kf1QkOoMZFgeB+ezrXMYjFCNBApsjTfzy/M1It1mACVIc0SOwgM2yzpJNdabK/bWh9
3f41xOc+UIDVpISJwzdt72dj7wytJTCxfmuB6ieYp01QquucD+pJIStThKNb9g2wRLU+qrx38y27
teQedX9Fb4mJjP5jjnPFJh1pO0BSdRehNlOzEPQ8q5Xo8Xh13i6McAvU1Mm06BB1dkOrPygxAkVJ
RD6zunXPJvhzLp8lCfxF8IGUqE9dkn2RJtmjZnuSsvLPbS9YdbcLU9y9Uh8MsLBbGI0WPozprqbX
qZDjVDBjvGQFldtaSSSEpKpfgdjEKzwrsY1X48q8ZnRPy4/+ZXr9vWFxx1GaBJoWm8iMLvl9Gmd2
a3ytqq/bNkTDYj+/uLcWbUjQTYBV0kDUktwnvQD41peGPc+oKige+dRaW0+WmYwMWC1fijy1cxqR
AOu6o51NcEMArW0daj2GIBexrUR3E3kaO9Od+/8cuOFOZSk6/kEaFTegj1PV9lmD47sIXDPpjJdQ
jzqgaCkLQp2VmqaPZrj9H2mLpk2SRF1aQB4UjMdH4zuxkxvZ/aWin4/GOBxYmrEMNDkL3M6N7lQw
ZSRet5/2xC0Pk9/8EFU/fvaGD+b4wly1BR2nqSYgxtCfLHqczJMpxYIsE/uTP557H21wYBCBbtQq
Ykrf7w3pMfU1Hxnqo+jesMImyexYRNeICYHh92PjYufUgNCZWgHFbbs56Cd2224P7EHpvwPpR0Oc
f49NRMYxLwM3oX6MFwRZyiCU920Y5902FqytDt5g0JsP9V9F428OyxRaastGFHSmo+bmrkr3dS8i
ZPuMOChnv7DCxfIkn3rdKOEDKFPw0mY8hLKIXV4RjYRDTgLd+2nELnaZ5M9wyG8Kb9rHTg913xm1
valLD7Ug5PmMQh+Hxa1ShRvxoMrYtrWeHYZE8toUrSNx8yiDM2R7nVYiEiLrFJkX3dBNjfCsfJE0
mO0cKIhTK4c1mgYH5Wv6VO3qQ3sbuvqrSBRgJXr9aJBbs3ihUkpCoPjfhDN/iyfSh2+ToyIGwgOG
qErqnfuX38WXQ+RWUCGzPMpIoAGYWCd5BJZo23qt9slf492EkDl0UjepbXLTipjthbPLrWQNnbds
nlWcJ/fWffdF23cn9aBU6JoH4Y1PwK/1CwcLRApwohiyLiv8wTJC2CQCUbfk9oXiZWl7HeShoJqU
nU2fp/NsgjtUNLme0mHAhX2cdtV8N3WOltzr7YOSCjBk5S2NyIYMpkhk7lC/wJdQmXnblS15T0LK
O6YSQ2/IodgPO8Ob91XiCrbC51vOR3NsW16gcKQ0LYGIMgbmxDcs66k/TMdo3z2J2BvX9vfluLjT
HzFyD2l3NoN1avfTTh6+GMpz0RWCzb0Gj5d2uJXqGpkYOCORxA28uL6OY0FAturelwa4I98EG+zQ
FthZ0dXk/V2mCrkkMF8yZIw9UReyYN74co9mykFgNmkYD8Mr8yTNyo5mj2kkCJZFjsdXT4UtUROy
YOLqv2R0uekn3DypgweYG+stFqoRCc1xkKj1c1iRHtPY7mRHcVF6XoF/xbAl1Gbrr6L7mmgWOTis
mchwWMD7jLnxLDVx4jD+McyN21rVs2BLiWxx+EeUpKaFjokcneqQP7AINPjS2b2r+7PL+gTBpnsn
fEBj88Uj1IVb8gqYmhkNeTfBaucObnen7FGlY5cHED/boSsiwhSuHpuDC9io5dJEZwe8cj6OzyBP
94MDwQinZ3UvblQXbGk+gRBJwVTWA1zFGmQ7yU5afy9YMrb8W5PHgcZkhCSDnAPu2s+DK+/yY+lr
rL+z+DOxq+N8il+2DYpGxGNIoYdTkALkw/xFTkuorot2s8ACnz2YiyYvVRO4zp6KWbGOnjgE5z8q
4dhz6mtU26OoJ2wtarxwQT7+nXt9DDNLAVTRW7m7VdIjDQVRosgEhxo1zQKzleAKmWXt8hpcXy19
MydDMH0iMxxcmCDJVBuCJzpS+EFxFYanTjpsu8C6Cc0ieLBQUYPJmeimUmsqFQsUUdWOlf6U6WhO
mYOnbTNrgQu42f81w4FRo9TBEkqIPBUS2XH5ZoLbrRuf8wnN30JJlJ/AwtkaG/QFLERhMkNEUO12
ECy0fHUXHye7M+1vJgSnXSJk1xba42FotKS46ZFwbtzFIw6BwfBav2cJpegofd+eynVcPw+Oi2As
IwiV0UIGK5xfM0WBROLDmHi0MQVP3z+JMM6GODQKtbpsqwHowNpuWFfWdLIOJnqJJF/dm3ciGRGh
PQ6NoB5vIF+KTSXtDV/3ar976cd3Ntpor540cP4IAnaB7/PEI6Umq/kywWBE1L2M6hJLQ5lzsnjb
Cybwff6VjSbDWJk9jkT2dtP2lq1Ysl1Vnt4eTeJu2xI4B6++EULXOpx0DIk0VWFPKfTMUg2yjkW0
r6xQUOMkmj8OO6a5KSeLnb5peB3oN3PsU+OXTqh/ffBdbO9iJw8SCPIkFjCZmbdUj8n4ZXu+RE6n
clChTkaAwnQWJR3fiW6uc8f4Eh/+pg5K/P+eC2b3nPN4OKQYLFNemhqbt0ZFcRU50eAGmahEVrQu
HEIYeZrVTY11Gbpjp+2l5dBrv3QAnsfBYcMSQRpKDeFnhtk3XltK5l5DaISn4yUTZQJFw+FwIVHa
tiMtcKjt0Li79CfQG4B4shYUq6xmmy7Whn9pkyytSKUIZxSjuajuICPyhMsAeVwcwxuuZztBvKwJ
/E8wNp5CJGqm0Zhn2KwCZZf3BznP9326PG97+ToqmKrFzngdYoofz8O5UaOoTxARLdJiV3nhaOqt
EV2Z43+vYWbufTbExUWWXnRLF8MtTPW5tBq7yfYLFQyGudbnIPlsg0OdJA3iOUhgY66qPxs5g7pa
fzSsyF5MZVfnkTdM/70Y5+OwyMf5SzM89MmUXTOykxqCfLo8IDViby/SCsnLRyscFBUzeOfMjqUm
jvWfAyo4fQgJ2BoUUs2ddB0fmtxmYbNqj6kz7oV3qfUUzHleOWgycr0yTJaxoEG3m7RqH5RvihV6
ZtZ+nTTkw6P4SzAkHiGVIKslck8Or7QkAmH6jBWdlsk2o9chui6sx06/E0ww84wtz+FAS1Mqbeo0
mV1GOuh7FuDbrt6qHfV1R7bNxBaVUP8EUc5TyiFXS2urNliySTXgOA3Kp5HOdqOFvI5Bd03j4dDN
gx10hhsH8V6WCm9coAZbTaMdVaUzisv/maduTAH/0K5HaaaOEhaZIMJKj+V1+JS8LP7sMW43SD7f
QF9bMOvr4c+/k8ATIsTKaDQNK6lVbhWKF9fKi7x88gOPKSrk3nii+7/ax1CY2mGTuzVUDouyWDZR
VoHJD+oEPbq5hro9W87y8jCmbfmlQo7piiRNAN5gQ04m8DS01aNg7AKs4p9N87m0opqlhNn1N92X
D6Pf+ui9OFXIpEp+dAMaALsrnX4vqhsRjZ6DLFpkZtkNsJwcGAmAcdB9ZZccRQmtn1x9zqvLgVaS
EjmWG+wp1bf87hasTY2TXjEVz3fmlfBte0ZF/suBlGxpUxCYcKZerndLGf9hhaJaJZG/cmgkz1EW
BWzNSFE6ulkAbk9a9z0qIxtk7oLdsTqe99I7lKRpBl8hS9K201VWxJw237LyeST77flahdaL73Nu
gBxgFQwKHtWn+VGJb43ppih9Mqeis4ttpk+b7cIO5wYmgtgQpQMIOUGZWrg1nBwlvrf1Ac9KYooG
Fq9sWeO8IAgakBwZOI9V34BeyrTXrqGPbDNOclFCc9UbLgbGeQOthlKXYuRHuvI2xKttgfrlVr6S
63u0fbq/t1jc+RRAoTFbFjh3O99q07M8hY4RXnWqLlgtkdNxx1LaqkqpKwgHA6Oyp0619VIEfNr2
CvF5v2zWswxnGfMHC2IkiVe9jK/ElaHmVvlgZBJlMlfj6PMy8Tm/upLKWWNBYTcaR9JByUZR7rRO
VFkqMsO2wcV1dEG9fGfAIVzLuJMhkr2kbiNrAkwQGWFze2EkSWKtgm4F4sDlkMd7Ou9rUVvDCucq
NsjFfHG4UClmVfQlYFt71L6BBefJOrADWTvmT1AyA4NziDhTumPc3l+2nVw0Ovbzi9HFBfiB9RbO
p2qDXZnZHl3ULtqJBHtJZIaDiLjQa2QOAEhy4ZsFbiKTS1F7tT2W1UP2YhY5cOgzsxilAWOJ5yem
/Y0MS0XjHU39vtl3UWhXHd1tmxTsXYPDiLzKxoCx4bjpcijH+6r2fu/7HDbUCFjidEbUFA7lrsmL
nVZVh20Tq0HRedZ4zY/QIIZqJViahnxDJzFUxG5j7UHLXSK1ttoLLhcCR+AVP4jZ1DntcFbUiX5K
4je6dA9RGP+eu/GiHzXatBTUHiOVqNOjHGqPbRDY7ZT721O3nq66mDseG4hc45qG0bB6igWc+PFu
OJm7xakPJZBVpGsn8DZe/6Pus2goayzVYoa3FgjlbbmYBa9eInfgAMFKezJn7/d53bOW+7b5qoGy
BRzMqZraRSRStVk3Bx1MFNyAioinZkjyrKwnAnQl84GQ0k71oxJC6Sy7GvXcLVJBjvknK3a2xwGR
BfEGldbYsHQ/eTHIIAI3dcIDssBO7oofKdezCMrZHodJ5ZhIZLEWlsUad/VNAUY1pkdYXw/QI1yc
9jAesuPfvYzC+iI2ls9x2dk2B06lsZDeZDUJ0x8QqbWnyFZaR2JkjOXVsst2/Zt6igubuuaX7X0h
MsyhlhLqcxfOmOTJfErb51L50TXPhejVT7SW/O3ZRHY90RXMbeOSI3sRKdE7H3iZrXqlh6qql+1R
rUKXSgiuBVTHMcil7do5qaOSpe2iiPWWe/NQOKMhqBxev8FdWOFimkiO1Rp6zcxhoK54UzulT3eT
ox0NEOL9AjMKAo8LaxyAAYzVqNcHFhjmN80VClcgn7ogMQJqDf1PsRDZSvP8R4MM4i7ijbTU8Gj/
z/CYwnriGXcLWPHonxn2g4VyJv2uEmU9Vh3yYpgcqM1Tl8uNNrO87m0T7CTLbsdjPv617SDrDnlh
hv0ZF4Mr48Is6hxrN3lMO6i9nk4SXsyka/ZEN75RwTZbT2hd2OPABcpMlQqiCgyrd6K7ygu/BlfB
nYrC5vckWmfXtwBWAYSuRlkXRjlUsWo5aisLc5khlbGAGo9J1lW+qDJMtNs4DKFdkwwoD4NnVvcD
uP6sWynab6+XwAT/wjDr5QjqX4xksPbzdLTUq9YSLJFgsvgHBTVppaLSJ6wCvUnBxzjfSWnpjsF1
MCFX8oDSRMFtZbWo9GJHf+Imr+cxjtiOZuIb7OpfXks7fTd6km/sYzfYiZhsmJN9OmXO/sDTkWdt
LlVSBoMGrv701FpoWnwiqVMWnWBsovXisGNoQIxvLIi28uQ60WTbiD1JqQWXCNGm4vnIZblG9YgJ
r5D2TFKKVcnkPrmLwd2keoNfOShGFjiiCDh48fFoMPIuWODsst/vUGm0QzPUDXGbneoxsVDR44Jo
IjncqIJUkZQO180MnSNldKjUdocgXDCTbDm2HIMDiknH1UWv4PtL6C9jgouF6MK3Pg4TNdvgK9PR
UvMRbzVrKnVi4nY0Vqd2uKbVs9WL6F4ENvggw1KUUpo0lkqr9rr5pWzdqBZVp4pscJEFay4NKEuj
zsttP+4l5X5MRAWqq+9J6r9zxTMUB2bdh6TBaiSH4VA7kRf7pp/swX8mcOb1s/ZsiAspOlTRD3OG
Xdrmfj58M2rZmdrnWP+lO97FgDg0kCOtJwPFwlAKND2CCIqOh+0D4idYcB4LW7iLA12ZjTBqNESY
qW3dL5BojaFPYF0ZtvGH4cUuXuGOospekS9wMUSQTxRl8iwVNIMrKdQco8z3U/C7ZjgIgJZJ3C4l
u7lKt1N6X5sP1BC84Iscgdv/ZRxHfdOgUKAkstPhATN8jsvXWna3F0k0YRwIKKOiL03O/CDTm11m
1Q8y7dDWE1VUAGjbA8ILwUdvGJNEKsBHg1xZ9xBO900pOWb5Jpuip+f1E/Ufr0PvAmdH6Rc1TjEi
U4vt3riDsI3S9s6SvZmZqA1qe/Z0ns2HqpMSauxS00wvQf9KYsuuDZGRn1xqziPiMGGIe6tfJgPn
2zE40rfErSEMtutdzcl2We8KGxhEM8hhw0Kr3BwIvHuZPAUaS+poTybq11F9U4tYFNaPufPYOIwo
LDLIswSM0BYkmRKU3YCgSyfetpeLrHCwIFfdGLcqrBTxa9Z6Wi26d646t6ZoGlqfICPIl1PPVJet
aoZzd3giaO4U0DVrDwk0Ih67HaucBM3iK/QiWpFG3erALuxyKGHEKVE6FXZJrxwLnbgkEQl9iUxw
CEFzo8oJBRAt+Zdcf5iHH9trs9pcapzHwD+vtGAzzaIQi4NQ6mB6UJ86lEx+1MFpK4iB1+P7C1sc
OIC/vp3qEuAQXVl+cZe5pSM52rXxfuXrfOqKntyEFrmMRGJlo1LUGB3xw71il+BwuUHhEktfMUG/
yHBa4Xv5KixdjJIDDEle5JI02MBxYlW2YoyTTdrWlc3A3V47gdvzIuzjUFRyE5iI9tPiZogHZ8ol
J6m6K+TOBKlvgRvyIuxdSjJlYcwhobwvjK9y8ro9FKEbchhBDWnpF5Yejk3Zy+XcHqbp0Syu08J8
6dIcr1eGGySyn6SLXbelYCbXQf5izbiQIumVWVcK+EmTocWFQKgze7OuhqN+BOHjraiiQjSbHG6M
hUECncBaXp8WkGXF3vZsihyDA41hVK0+nHAwFlN834/1XlaVL0sfe0og2mECU/wLTAzq/y5o2JbO
BmS+74ai3lv9XTl+2x6SYFPxby8liFLZOcwcsLcT3ZdqFFlVgnkTGeHQIlQMOpAORuYZYis9ZHig
FmUJMX21lRXsyibjSkJnNV8pHBuD3hXsmk784Yolfxl/iOTk95HX2dr97HbOQGzzLn3ZnsSfuPnZ
MFvNiztBBnXDRktxV6//GlzdU/a5E73oPsvh/z/ypevTebbGbaog0psyU5Fd0d4ZENPj9GK5g5Mf
Rhdq5OzFYidyR5FJbmcZbTwlY4kBjs2w2KlV29lUhQ5JNQFisA99ShBcLCG3xbooGdJYxxaTZyjl
WMeKKLuY+kSPnRwC3tmX7ZUTmOPTfXoiSVoj9djRqkulQ2HtrQRnWfiYQ3hXz9+2rQlmkc/89aER
5oaEe1xjKlm0Dwe9fFHyQb0CVZ0quguvxrvnmeSTfoZWF1bU43IfkHYHnfddGJmepkZuqERXyjIJ
TrL1fNWFPe54zpN8GoOIuQhqs7PvrT/tUQTrdc+sdDN2JcHKieaSnQUXWy7MG2R6OpycFopuoxLF
gf2jOQ+C0Epkhf38wgrRK7W22MZuylsNkn0TdWQRYxX7Szdcnk/0GZEydX0CG5ZqvdHZciFFJQAo
kQkOMdolwJMAy89DlOo2Ghov7MPfnCkOIUwaFROJ4NtdckWkh0a970QaAaLNymGDqbX5Yo3APRp9
7aYfRXCqUb9RukX7RqJZMB7B9iHcxV6ypIWouMS5KtWUa2PpSjszQCZahLO0V6Yk2gdBISKVE7gb
TzcRjN0wSQv27ERGJ4nBwda7svA5cTXtd96phDuOCwUN1UkBK8lhwRswOuF83Vfd1Pul95oLQxwk
ZIHaa0aPBWtoYqczmpy0H3gZcH8LVQmHBCggyOY2Qsa3mG+acl+aB7RS/Z4JDgaWVAH9P3i2gJ3X
0fIgFadM9GSy/gp6MVlcDLGQqJuyGMMwpl3nssf5BU/Kh/KP3l120oTnV8lPdrGLIqbtwQnAgXDg
kFpdGkEaibVOdD4pAl+q0i/bJtaj2X8jFsKBQwM+johYzET1vKhQI62dWH0ww2+/Z4YDCCvJqBVK
CB4Us3G6HDS26VU3vjYWFbgc+9AGZPNUC1RpZqMdEDaYSmj38W1Yn9Cb5LXdlzB5LokTSqKyRsEM
8pwLtTxAdpGF0H3YOVlKnTJQbEupoCVr+r81i7xyDeJzpU0zLJZmGI8TBK0mSm1rUW6yBUUO27ZE
UQNfXV0ZQyXJNQ4/1R9im/GYWHem034rr8ar7Bg4yi9R+lxcEnQOLgZp1I0owNp1KPg3nAxdrKg0
QKTCKqGTH7+UVD9va55tQS/yqSpqbOta1m+bsXN6KfqzrET5LMHZqHPoMYLsxtBZtJf/JS/X2vI9
grSq+doksW00glBv/ZSyVJmqaKrSeX1GdVCsaqyBhhWIfAuoC5NIudZiTeCHP7lVne1wYyqbBC+S
A3yDcUuxCintRXJqVMAWu+pJRJi2vsHOxjgUjKnWWoaECVyS0uvI8qVrdK+aR7+eKkFTrsgUh4ax
lIWVqeBYTE2vDlWnD14H6b4Q3brXcf08Ig4Nk7EajCZChKzoeyu+G6dWsHnZlHxGwX8MgM/hY3A8
dWhI61kdW60MhZ0F9SFQoYVojXexOl2bNBa0u28PyODfQLJayvp6wbz1UXUYI+UJ2XWBiZ/g0XlM
XGwU60sbLzp8TvarK0ZBmv8YTq2XPL9TkCa2+iAAQNGguBhp7gqZTjomkYDxtDxqp+jW+JtOR/U6
X5Ls5IeoCHB7/xoyh4CgWFX6nFUW1FXsdE1kT3BzOopymyIzXNBE1TySNOP/SPuuJrdxputfxCqQ
YLxlECXNaPI47A3LY3uZc+av/w5mn9fiwjRR3+y1qthCozO6T+O6wkH20yDygqk7TaYIHkN4ZZyZ
yMMqVgr2WsAGWyInuy/9Dg23LF7KD8ZotwLzt21qryLCWYpcIkMxzy3OpeaOlR0KE5WK2nC06saS
f4z6f7IWOr+ZUQk60woM3NbUfO6BXhEA2MnPsBViXxBFp+KsRat0qlyGsH+6+mJO95r5MgIXKLsE
yasU94Lkajt++sVCfrHBQDqpIjmSRba+Wr7BMvATa2X8WP5xJcO9i1Rxi3gQy2rcNP1M+7/n5hIK
eygE+vvuxFYVglxXWk1h4cRwKO/Us+zGZ3onfVLu6ZliwE5/EkcwArv7rhArknI1NWba/s8vhsfo
QfUSN/XVU3haHLZDuHpfSitq4nhvZt2x9++PQiu6TTBhjjsCO5k/ZkiBsZf+bO4ndGrW7vglviWH
xlbs+Rj5wd2Y26Ly2R/qu9f75CxKEbZLqyiQ0darTuiX84En5UxvuRM7wX2PAK50m9dQ3Iq1ece6
BlA/oNIaGuU0PumQyOrk/Y5HrNLTjthOaJMH1pxKnemC7hxBm8T28I+J90PFUpA28dh+gTrlZtPW
cHVnLOR9QsevE16U3usPIx7IU8xWYhQ6eO1t66S5+4ZgMzpZkebMqZLWSdOz3j2SPsvVOa1Pkux3
naD3aNM5WLquEJPNkvDLEGeqUMPowdKl9xftr4zcp/Xz/kG2M+orDT5LU9tizjKz+6ciqTgt9g1j
jMC4m79q3uDFX4mNHAeDbiL/usnBFV3O7OS0G4qRtfz2ANrozNdcT7xEPnW9wDNs8dDAJilNh0qg
95wTy7YtCwq3jQpvkPk9VjpWZu3HafQBgViT4cJVczJ0qzZY2IX+SmsANlTtUw2vsKJemi01WxPi
XBDpzdSIOhACNspbUep+3Gr+vkwISPB4Qn1UGvWIir+rY7WsCoBOQfwo+j539d3QI0dPEYuUytmg
Ryof9///pmFY8YhHD0ITSYbVGeBR+rf+iqXDx+RLdojc6rj4ndffYjWljLHAygk/sEZeJWvKXKCq
5vP/4hClfhiGHw1GVNBCs3+897/Pu5g1EcbflYsZy9KUcxaFdN8HNzx+0f/qAATB5oeXxGluBsc4
qzdfu/OClYHBW+F8JFtf0+c8TKCH5SgT0K+M4wi7Hp+yVBA+bj7Jr2lwBnZuml6mE9SWbbpVXoMT
wQ7E/paNp6CZZp+hW6bIILqlmAaQQTCi8m9+9iagkqsB4hKkz5IV2V19bIrMEaZm26boSoezEUVo
NGpoITTI2siLSuk27maniiuBeonIcBbCCOuszN6HKQgmRcNIP4299jI3oq0722r86zh8806Sl2q6
9PAcQ/MyqANyW1Hax7Tld0G/UuAMRWZamOhZsBMtOpk+wL8dpBJAZShPncNm5EUB92YtxZCBX4De
Z1mn/KCSZDYzeAehq6OTNch2tfxQlr9M9W7Kf7JUZrqtg0sX1w6VBCZr885WlBVOBJulwE5bqNRk
BtgYjt25weDSUdQExST5N4auyHDmqaHt1NACBzTH2qODI5edM1az0xl3jbA5e1uHV9Q4O5WUmdGr
LCJsKldG7cZ6DaLK7RfZwc42e+jcpvNm4g6SwH9tNl6t75EzUE2F0fZUhaKxV9Z4sRUM7pOvwfP0
pAEjp/FNw47f9m2I6AI5e2WYXZxUSoQ1KdFrVtmhmTpZ89c+DdHtcXYqSqIuIn3ceYOEOsjyUAfY
1qO9ZY0/yAJSm7q9ujrOVKVjn1Yaq74NcfPQq/1jMIsgQ0Sn4cxUK6V5ObKm4KBqHL1+lZq79nao
f2iiccetPHolDXz7gpKQcIwH6C+gXc7ykW1GiI4QAm//dgQs4/sWALlWS1EDlunwH+j28vuycPZJ
CISM71agmAAPsICK3cpTH/zspXM7fGRsY80tzkSMpNKUiI3Gme33MXmrpfsiFsGsCK6ecoZhJOr/
8ppxmD/JQedKpoU+4/IekH+93Sztwz7fNqtfWCFhEmLImqrz8y5dbfRtqsFVqb7xJfemY2fLPtup
3DmRB0xawT39wfL9osfPvjTyqAZhWeLp67k59f50k2KaUberu+EiKt/8wWldaXFO0prTtm2YTa+A
VL24OuZQrScNaGDVOT6Imgc3Q6UrI/lhmCrvSqsakRpkSmSbqSuPi5PWbjj+ENwYc3i/e6rrqTgx
JFMl0zHHjTV45WUYZwXwdv3+YPkIAdF95+/T21beKzlOIvs0nAAfDCZmy6ENf86zaKZLxDjOJS1t
FMnhDNVt86Gyk07x+kAGNFqY232ki6Jn0XE4bxToeYvV67CtKfazAH2+cNvX9DIgIwjs4fI+zigQ
+W3TdGUg55uwqiycDGBJu5kW2UoCn/GzFT2Qi2hwTimcUq2N2ZsrNr97cdKf2gW9i4bIyoquinNM
Rr0sRk9xlBjvNFjxrmFZOAAjhsO+yO2TQa7z75CvLkeqhqyrjpDHSHMmtCzkzWVIPu2T+UMw9H83
Y/APQnqmKpPB2mVqLzsBRQat6Ed0Qp5b1ZPPxA3e+htZZG/35c/4bTimnJUqpThbOmP+K/BHP78w
hIH8tr4l7nIRt/dvywaW8+qw7pTwOdxg0K4litF63fhcIIyWvyrCCeFtt3WlwckflmvEDQ1Qb2w9
YOw69MgsU3pubmo3BRAGaytVOrtwRFNAorNxAtmNlYZyGWxhkifOQJaXREVDkpEI6qkCMnw+N7eY
B4tCvDcAC8/Oo86nc+2N+keg3LCg6v9uioe4IpFijo0G2zSVSeGEtLsnkaX9HSsLavLhogmm7v/g
+6/0uNTK0HU6KBTcaz0G/10dakd6MjwDmzhYGT7/vK9vIi5yjgsAmKGeRzheJC+YosrduExvjGGw
98lsa9j1VJzDioxumZG9IcUpLAzT5S/p0D7vkxByjh11VWfKY1mX47ZilsP045vsIHnVUb/tPLbG
Ww9tUXCxucNsLRrMZK4I1jJmqbUClre4Le+qw4AwTbfLF+XYfyjdvnKP81ZLYuF1MgOhOftUTFgJ
qnZ21Aqq96Ir4swFOh+1IJVwRVGXuLKsHZqOfMiHXM/BWQYlbzVDTUHCsu4bDcBdzewEna0gKtuX
BcFZ+EkLkhXLZDEngkbcA+aaTlGou/skBIrz25BFpreZGSK0nAtfNh5nzau1j7wFXE0Pj27VYNN1
GDCIBzr2x1gKvECNnLJRBLq5nXD+uhWDMwFW1AM0kE21sYdb1jianxhcYOT/N4ZxJmCKBonOrHE0
RfFNDT5NYWOXy39zCgZnA5qw+F/cqs8h4DciDyAm95IcCXRlOxi6sozT/KAKujiu2GstyyvUuxib
4+rHPhOBVIjocIovjVMcEJakL9pToXwzmqchOuXG1/2bEQkAp/mFnuSVxuqIeln+0JbhPOr5uc2i
Q5lTX1PJKdfyp3IpBUq6+fZsKEQ3FDg1oP1zlxUOqmYCLJLVS3sPfTkOqip3vR8kronNsJK3PLI2
2QRDDvZgeuYTQVj7tH/0TUOx+gvcRWrjQMausVpPi3rbmBbbkg/7FDavcEWBu8I6kVNdW+BgWzqc
k1L3qgBYXEU8+5GeC/zEdnK9IsbdpNVPcaWzOhhm1h8DnbikLFwqh49BrXmkb55RwrqTRwvPv6av
5dJdVEmzwJxsgimsr5Wz8ppWBybaglj3RHisH5MDxucvwW1+CmzWxhDcRbeiRr/NZ+EVTb5olgeo
Ew/MQ06H+lt8HH35OByVBw1xEyCRP1fnygEgpcAFCISHL6EVrRZlTYerzYNno3pu88d90RF9X/l3
fJGYatdU7NVem/NP8hjflJ1owoNJ3291i6vAUM72B21LR4nlwcMSOcrwqvZogmgHO7VOSv5l/zib
HnNFix13FS7FQ6CSZEA+MvWyvZTHsbgPWoHLFLGMMymJ1JnYZM3izCXDDHjzkpSyoFqxfQxDA0Cc
jNYRPiGQ9UGnmcR6t6pLlr8URuKUi6jkuH2OKxHu6mOadCMdwasSGyfVyziIHhGZJfj94q8EuIuP
u1GSp/dHRLkZnG6iJTCWNYJN8Mvroi0Zpi7mHn3NU+7tS8G2PbwS5qSg7xVsJmUQbYmUX6TGuDTU
cOou8UYqmpYT3RQnDK02lak0oqyZJ+NdW5pAkk4cSRYBB4vuivMhpY5WcK3DXaXD7CakfQQmxc99
pm3nNsqVa5wXyZsyL7UFNGrMkTCAGiwReM1RpTV86g0/jdM+PdGROD9S1xUBljSC22QObZoYT13V
vu2TEMkB5yXaNiJ6PYFEm8d2G58j7KPFkIot56IxC4EY8MlAamlm3hcs8DS/RH1oz9K3UhZBVG0n
g9cb4vOBoiBhUxvIPlHTQXND7i9+fVKP4oXWmx1zxooSZxtSuVxGDbt/3sFoMUlObzNXckJf9id0
CtaH/oUVCvobUV1n21f8kkE+T9BrjWAmC3SbEi+G2ucxpHhEf8jqb4Ulknd2hh3zxCPgFqleTAaj
NRzk0qbugrnT4Kh+Yfgk443wAURgDfm0QeqNGkNGOZI5gHGyrrLytTiUTuB63+fD7JYPeHe+KY+y
QM02UWPXV8mZjnRR0fLeQwkkrCxxg1F7QhP3fNeVVWuXdSo5SzKFt2Zdf7OqVvesGPt28IZR+GpX
pY4aBotftgm1cz0PzgE2BDlo/ybemAZockcTorevsyJN4qwQMkVL0hfI+GCcyOzHzTHW/X0SIktn
cKYnJ7KJcW2wpDsYWFsSOcsNJv0BossiOfImegbdNEOUYG+WhqZFLDX/d1CSo7fF7FhT5myil1A7
LUT22OSDFn7IpbN147oGUqbFMa8fm86SA8hYoEBPdetO1gpBwLh5PysSHO9iSVb7uWc2aGzvLMNy
BkzkJd2HhnjeN6f/7ygc04yqijWyIMpqsOeRurGnjrZ+Ox8AheMbX0VLBrZF4texLP7pQa5Dgqlw
GIOMRmcC7PWJVJemw7bloHItgtVxS+OVqe4piwKMT+02rdFaG9ev+6K56RRXf4N7uRxRsU9pjlg5
SZqXkUaHOc9F4zciGpxtl4JwnC0D4kj67DJq3Y2kte7+Mbbzs9U5uNCvDdUlniawkyGHTgf2Bpu/
UqDIOAAzuhQ+ViVhSO8/EmUHXwX/fWwYddS8q/XszJ7ulI94+PUWv3eTJ4oRWDE69b42WIT9viKZ
R+08lKyRouufhw5QpfeBqHIiIsHZ7wI4cQpAk/CYTW8X2VOS2+lDrVar2+LMRmERvZRT3JZcXSri
lumB6N7+5TB1/c3ZUsPUFA0t2lhV929GVcpiFIoERkUn/UyP3Q3erc+NL3q03g6RVnQ4bg2yJo+z
pLYetdHDdWJPUZrPZkRERp3xZO9AHM/qFKY1zMCzQKqxVTexAU+IVTxnnXzViqf/xjzO5vaonM0j
i1SSU3yk7xufkqP4SNuSdr0jzuSSTAkUGkLSanJq0ktUeoDb2T+JgGt8nJyn8ySPIeLknkh2Lh3j
8XN/yLrvpiZwU9tvvFdB4GNlvVKaOh1ZHPFFuhmdAD4kureeyEPl1af+QfnQ0JCxIsiZ1Wiu27Av
IeFZcluOl6WIbVl53mff5g2psmKaGna86HwppcTekxh7nWG6daw3KJ5KvGxoeSiw3pvxyooKZ0fT
wEqDAEDMrlp+1xo/07GfF3sDrb//22E4k6A04dBmrCW9SdIbjT03Se1tn4jQDrfrdqvjcCZBamg+
5AmO0xxYCbg4oP08u4/c5qbx6N+KnbrZxbzD3NF/Ox5nIMp2iqSmQ8VbkTWnpY9Rh5ZP0fugSCA4
y6CwJewVq0kqbeip4d8zUY4LFaE4bTdvrVjIWQZsaA21UoJlCC7Ygu0tx+nR8EMnPaDjWMA2Jly/
2VVVNYACjt40wvdmNNaA6poFUv34uhR3aXLYvxbR9zk1bUlTBIPJ0qH5MMrPvQilfVt5rv+fi3yQ
wRpBzf6/bgROUD6XVXQwyW0cfKREuOITp6Ty0jZjzDqJFWl2K01tXOy49eLJFDWlbovY9UCcmvap
oiZjBIb1dXaJ9NjVZCW3i0q0R37bYq9OxOkpHp+nkbZw3Zg3GIAc4ate6JmA4vUH4KXrh/SgP31M
f66H45R0oaMVhyZua2iRnX2SJnf4mM2+kuBUdFayIUoLZrNbbEuTDL9tutMwiwqRIrnjVHQZ9DjI
Kli5JFRtMztLsXRYlkfZ/HtffwTiwI/gSsHSkhFPPxi2OtL2gVrOrAo6rUUk+CSoSYsonnEpTSHd
R2F9wi6uO+D1C/IFERnOEqCHSM2qBbYztIB8OneYnp9Gt8sawXsBu+Adi/aeeq5yBCmYZlV5r91a
ADfNE5QgJadSClQ4YldJjIMeV/7+JW2GWSoeDoiqUROA9v+OtgeTzmqMZQoITkc77YG32/3Uirsy
x2On+WmfFvvW78f7RYsP6Ux02kRJwJ5DWvhQik2sXVgBpVE9GhXapNPScpd0uZj58LJPeDtnv56S
D/EkgF514UDxsPrMJtryc+6P1G7d7luIYZj+GHzbJ7jtOq4n5QRGNSJAcLCX8qF4jMkDyb7sf1/E
Sc51mJ1cx03BjNGinuhEXsmU6R48op1r7c3U/VBjdJ9nocCTbOdMKz5yrqQvGpVmGITx2Hw25uqP
1fGfPSyi9gwRAzlXMqXDlJrssaReyBfNqH056g/7PNxW6usdMTO5UjZjaKxUYmkZJodQhX82ZcUO
esFFCSWPcxvtkuaayR4W5Pv0Ez2gnwDRJOAcJqz1wN7jz6IlG38IwK7H4pxIK5ez1bHu+fkMtHM2
1uiXp5B16juigSjRJXG2oyKKhMIT3h6T7qiplyUV2IvtBoKruJlcly9JFyVSSohb68VPsstQp1Mn
LW2GlBK6osVGAlNocs4kSsxl6E1Y+WEwC8da+tSZxii8Mzo9deIgSGwiq8KAmanqjlE0OVORhEFX
ou6L+3oEetOpOISecpoah9Ui0Pb0SgQtnZun1GTN0lUFE5s80oA6jimJOwmXVj2m8sWsDtL8RjvF
maMPjXWvSHGiOCUZtpjoOnvxPA6ohxqN3ZOHuWrsfU3elpMVIU4QTbQWz0VssqqHdjBusDXQYTjh
DKw2Oev/jYE8bKM1oAZWJAGzvc1Tm873Vlp9w+KEZ2kkh2j+CDCgcT0bD9iIN64MG+dUGJD6S5I/
NsXgqcviCTjINOk3KVxR4aRQH9BPbMnaP113NaZgDA/gwp54wRazqnuEOM81NGTO1QmEqKE8jlbx
agXkOQ+Ji5ciQWFn08BrGqGKSlDMI5zpLWf04KaA30V/56uRXTTrOYi+7vNt0w+vSHASjjeuUq5C
ihQxeqqjg9TfhenkpI1mx3jaDeWXIfqxT3HboaxIcrIeT5qmVabCHApbFIVEwc0v1efBqW/NQxzZ
H/LE7DXKpMAlUfl3VkTXKg0niLs6/YVw3jaoQJ+2J/JXFPigQm7J0LDVPd2XEv0EiiNj0mxyVYC/
RNjiZEt3qk399qQcsR3Qqe/Fj9ibjmz1D7hoQ1l6q9Ir6NjY35vzQRM1M2/b3CsPuVAj7kLZrA0L
bxxN7FTaKTA/mfpsk8ht0Xe8LyDbUn+lxUl9swR1inEplnW96Niulcavqiran7r9arPiGCf4hqQa
ca2DSnRS0adLj8EJ+xv1B9Zz/k+lbEFQJWoTEp2Nk30M0LVN1UH2qVI/KgDfj40hs/sm/3ufh39w
KL+YyAcejZUVKbajw8YfLsTr/e4o+9GR2JF9FGEebcfUV1byYceMzhMyZjjUP1i58rG5YW+XyVn0
4iHgHh9pdGqaJeYIPRvTs9KqdkA/FdGH3pV1GAqYXYrlBFwQZQZaF8JEoVUMdQt5Ws5Eq58Et7Op
TisanLOSRr2KyIyDMGSDESjg5ok8pOfAnbGDcnSx59uZj2Z0UASEmVD/5rtWdDnfFS2DqswBzMTc
YIRoyHKb9IdpCu2MLOdsUR9I1R72z7rpLlckOduoj8vUxTlITuY5V5CqnAOU2UX2adP+rahw9m/A
kpOwKQ30JFnPfW9iZ96HxAILE2RFYWAhKmcBraaY5qRFV3+fTbakdY+mpn/ZZ9WmeK9IcIYvNrMc
OwugsxMwEsIMgF20PKutIajRbDvgFR3O9M0FxcheAOljD9aqg00MvvKAVMFhc/HBk2jx6bZ9WNHj
jN6oRti53RKcyxhvhlbxsqF1CEnOcWo4JUGzLxptMoV8wVTxcZ+lmwKPHVOmqsioDfGmyYgCM1PR
kut2+vcRSy3ihyg7ye29WT1qkkC5/nDOKzFOq3PFkqo5R/99cmLQ1K0fX0bYwc4XtRNuC8qVEKfG
krnkRmzA4Braa6VigO7b0ovWc4k4x+mtmWZjrxfoKzUwJjDFo23GxyB3C/KmNYkdpaKZUWZWfzNN
q5viNNgygfXSm9BgthIeLWN28hz67a3izsdaUAQSHY1T5cbSKTrvoGdEMh8HC8+yU+1gFugmnWfs
XZlVm6jVaV8QmYzvHY/T7alNJkMdcTy2DCo9o9zgMw8peqnf9vumogHszFIUwmPGxUUR5lOARFL+
3py04/DZvI1m+58JJKMSBzTbcdSVIA8gF07TrCsWNKx5h4oG3KEfXvzONlHjYD0PP0TPGJum3gSi
Mh6FUfPlEd1MXFKcxDDEGcqvUfvWhM/7VyUiwMRnVVYr9DnoWxlqPJITkYHv97r//T/c0fUEnD1E
kVMvTTxuewFU6sJkPTuYbhSf/un4EsmE4Dw8ntsQmF0CRApkkeFtAgjx8COAU9cLeR9LWvHLyNM4
MBj4Kg0OqfUzsbxcuE1222etiHC2tUcxtU1qRGVt5XS39RkeMngBRMmXwQtsxc6fA+LsX9M22yxq
KTK1THSK/FsMUEyKRoWhyS/y4mTVHTDlBBQ2zTjG1f+PAmeHTJKWmHmEiR1VEyiZaAO+pdNCbuSZ
iLrD/6CmV1qc/cnNwjBSrOVAPsC2L2Vu95bdB676MB5Mu7nLHo2vYWfvc1BIlNOkaRoao2NE2SQk
ap8/sZPO/FEc0WTvdD5BJkI1R3sRUN00tSu2cuqVFcY0BWw9OXBBYWxbX/KSzi6d4jk4NTfFsXax
MMTFGBz2/432kIhOzUTxN1N/pf8b+kuVLMGUQnAAOOQPD5ibvoO512ykX8caO7ZO++cVSJHF5Su0
bGNLVlhS1L0pUu2oQWpHwoHzTZ+5OhSnf1MpN1nLhlqr7hyUr02yuDR/QXRll8FbXgljxs20AZB8
ChZFU6D2cCFOZSVNGjIcXfURXRjoIE/c8tVyMjv5xoqiDcAb+2N53GeliCgzCStLNtcyqaMFznPo
7RZP8ePt3DlpKwg/trvUV2fjLMugB4Yssz21Kd6g2m86InDVYU8D3ZH6+kOPfVDsUQ8DHNUrFcVZ
mxe5Is4ZnTYP0a3K6h7yvQ40deMg2wnGHdqv2eeC2OmtfMaWGwD7OMBZHD9U/lgR56yQBpSdiVJk
ArNBHuRedoAF6o/K5O/fo+iM7PfVPSrZHHcmWwxoVC+R8hl7OO2OvOaS5SjRt7n6vE9tUwFXh+Ls
DQAesDgqw6FK5bEmN0V66qPDfyLBY3NIhpTMCnseWLLBLqMfk6ragwgqlzH/N7t1PQc/iGdMc9Gr
Cc4BNLsvsdW/pmaDghEawx30vBvnJK5Fs62bPtYCZDRBix81eWCuXg26uWOmWrc+RbpLPwT0cP0+
b4rVRp5IzaBm9eA5DABZET5EsUCjttn26wy8/ZXKiuijAUsVheqTSdPPxVD/lPFiamd9eTcixtuX
BQHPeAyuvFCGKpOhwGjEvUnj0I2X9Ov/PwlTB1SaoVnoqngPxlb6M5BSyboCEZ2+TLHd5MV5sFpB
1Lh1DFPH+mCq4R3P5DPzXNKlWW/AtmFQPKqWN5qkfQC8wNRNVbbQGCIrfC7UdQu2drIUtg4P6L50
aXTEwhJBELd9jl9E+PxHRYWQhjREzygtnSl6Dqrn/cvYhDNeHYNfa5RpkzLNbKaYRVHYfVHY5LV0
TOAZq/bkKW7kWQ/jCZ2dr0JoXNHhOK8fl3KpSmwwhU7mbViYfk0DQbi0ZT3Xp+McfUSTogvYoo2u
045zqjhabJ6TLhVozWbH3ZoOO+pKpo0cGURmoqGFIQojGsUMVOxJnv4yHliianSucEaD/XXeoK5J
cn4+qhbaLA24159ZPShHCIzNksiNsYHgtnwWQQFuGaI1Oc6zx4tixTrbP2oVX3OSORlFU/arpBB7
Ul/2ZVJ0aeyvrJgJJ7J0HVvHmGFdST1k9w3FbtBABAPNPOceAzk/HodjaqY1JF+3HuIEnZJlYmdF
7XTWg5Fj64te23n6keromo2cO5fKBTir7NbofXX7nj441c3ktLfUAZqTKwI92MxsV/R4326aRY/l
fKBHHllnV+tHru6mt7qNOUkXztjdvzohPS5fKKoFexqYv8pNpzm1aOcZC0dVHOnCCM5HGBEh2r/A
juicHVEDOWgwr4e4ryqdLBjv0rET+BMmCzuyonN2RMmSSutUyEpX9i5wGGwjqSdgL4ROQbVTnAQO
YMsFkbzoWOz3lRokS64WGlsSGdPCLZvsK03a1/3r2tQ0QzbxJi7Llv7uHFYktCRLlm4EBvY8/RWP
xwwaoHSC92sRDU7iG2u2sFQToC0BunZlvXSTYT42nWhufJNb16PwdShtkAtLZzgmVG8P/VCcak32
9rm1WXEwVzR44W4reSrMGhbjkn8Kj8WBpfzgGWtW6/zCMT3p4SNNZGuanHCHQR/FGluHlUbkec7H
U0xEWx82b8hUMAWjUnQw8CU2mtHKChocq5Yq2wg0u1czuxAlANvcMy1CWbwkqzyKYk6zJZgT3FAe
eOHf8gO2S2DzEJaBFI7yYgUeQWYYux9qIEPs/4ssZ+bTTtU72qHhT75nCw1aPFZXN7HTu9ExOeMq
BUKyleWvyXHiTnojV3I2lzXo35PpU2n9TNXbhXxkLfKKDG/XG6kNDIs1qY/aQUu/FOFh0gUB7qZ/
vDKOz9hIImt1WEAsyHk41WDbP+N/omd3AcN4693ESzNGMQScLoex/xqUSD5jVPjDURALbkYwq/Nw
NlxTpB5oR2BZa9wYyuItKIHo6RMtDa8T8W47IFwR44x3IOWRXLHm/vEc35ln7QhMhIt2J2OCNrDz
7+ON8bJvnDbt34ogU/K1KcewTGQQeKjaSB8zqh8rVTRQJGIgFwIGclrlAYMKbdTJTRQnKX7QMnJG
y5cUEZbapk1im5dkqiGNUzitDc1WTnoWbjajjClxxaZjdAm7QaCtm1yzkIcalGWJFicTNDeraMoU
dNAOr4X+2I6H/VvZ1KHV9zkx0Mas0icZ4wPjhOWPHWr9Rlr43aTbdareSHEl2xENHCM3/X3Cm7N6
5ooyJw9FhVeZQm4Ad/nFetbP2MrnYh28Tyo7m239XnaoB5CMz8uPfbrb93ZlKCcjZEA+p7EZnZAc
jenWCi9U6EiYy/stGFsdjcsPFI2UBmWgE7W3HNIjq96mjvVq+ZmHTsOX/QNtvqetGclJYo4nlNzI
MEsg35u+dZg+G451sQBvUTmWWwrkcZt9FnPEBKPdvDE0KnUwLDZAkGH2SEqxHFe+5IngSJsW17oS
4YR+Gswq6NngHrpR7Cx5KaXMGdGbQT8wfWSu6HDCn/VGFnVtD4Ob/Jil74P23E2iZcKbNmlFgxPz
JlYiGpZQYLUHGnlkAEnCV5UfVDmn5eTui8KGMssEEGK6rsoU/bIc34Cmks+dHCMvPXUn+Rhj3xPr
aRFl2owtnHjLBM1hbNyIGCbhIohMn6aUZiHKseYbHSIbQbrAE25laWsS770mK2dhKUlWz8DQwRBE
70n2eIdihdPg7SrHFkg0N4mOJCTIRc56E6tWP4Bg8119VM9Qo6N8N1Xo4leBKGCcckHutKFH/zog
FzX3fYltJnQAlnYjYVx9knVbx4LcfpgECiu4rPeDrzipj4mkY/EbEkPgy2WPbXfalznR99nvq+9j
KXw8GqRuvV69yc3JXoA8tE9hy1P8i1ecCkUZjaN+wBHUxwlYZVGCbWaWV3nUt/wAGE6o/fkWUIs+
C+gydfldztk6JGQdumxwZlxN1cmcOySf/Vn3NSz67d5Sp//eu/ohObc3osGObU5eyXF2fDFmCVDd
sON68VZk5568Cc6zLXNXApze1mkTh3EF86A+NifjSN9Mw2sP0Z3kN058YP3ZmZMLc1L2t3e4yLfi
xlMYq/oCqq2HanrwN/OGpksQV2T24DU2YJhcYseoPxZfRHisghPzVfYwVyLUJRBzKhijKjDz6+Sz
gKsiEpwiT3WbawPm/902j+w2OspTb6eqQMm2onWogIVd6hTNfBq/7HNWs3jRKcI0tsC4Ppe+eTJv
hzOL1QGCetEehChJzOD9fm1XilyclI6xDkgDlh9gi1R711/MU+vKjnor9ifv1nyPFqdorTHLZljN
qMBcGBjhciPfMXiu6Czq1d6+rOuhOBUrMhO7kMjYeoCoOdVLjOH2kE01Z9/2VW1bla90OE3r8gmz
9BYyOWU6jcZRTgQlK8H3+VcXqct1M6mYqRgVZyiXI7bF+/tHYDzfuRP+2QU7WoKkm3GEJEmcIjjN
GNW3sEFlKN04FA2a/cH9/mKYxmlRYqgDVeeUtT8Obva1OKR+e5gc2WnsBet6RTMxQnpcpJQSvdLw
qowLepwdiiEcbCj29B+1KyFGL35GH6iqr/VXYxe68pJ5MxRLOEHCKTbS1HeFm/6lFA46+P5pTcQk
RPp5//42Yuh/UWSqsKJYy6aRZAW7P9J8XgbUTnX10TRaW5e74z6p99LlnqxwtqIu2wjrx3F77xvn
jsp5uQXmoR+eLafyyCF2Go/tJM6Rl9uWK4Q9ZMKxR54zH3lDFvSvyXjZeoQJ8XvfempCDIezKVPc
8NP+aUW2WOOMiGqYVlRasMWqz5DH4rOEESdveRoPDLgiu6BGKVr2vKnvlEUhaAlSLD6I67IwHRRE
cu6i3s7WfS5amin6Pieecx1mVlL34N7sNWlt15EoDdrm2uoInDySCStpgxRcI4862tKq+9ofjsUx
vl0c4tb38b2IZ9s6vqLISWWhJdZIaoT0NHQZJlR5GY7WArlYWKf/Y+WLWtGEFDlBbOpMKQOWtfRn
zCpCECVPfsII1+DJHjkGjihi3Er9ERFc5YITRSDNx9MoIYsIWxrboUpcDPq9QTrtvMvcRtcOajV6
SQJDU08PkpGcOklU7RDJDufr/h9p37Vkt84z+0SqUg63SitPTvYNy1E5Zz39aY7/z0umZfHU7Oup
GiyIYANEaAihVpRjAqWFGm0zPwqdh52r1/uqJFs46UYpDcq+bbzKyw+il7rkEO2Ue2GX+daB1wNH
f+1fWLIQxrwDa8kKUrGFNuquPaS+jqZk+gDkNSWvBiILMYy/G5K0UcBXjOdfC6xCY3p7nLjrHnhC
GCcnd0Gjt9iy5Yrxo6l8arTJbtOXbTTkyWCQo2tB8BvIuNYS2suK8V6OPivqp20Za5QISzNnNzso
rQHmng6KDEeyK1HUKj0a+dIl1ryWKXpjts6fAY2hMOZykhDOYyFe5CS5/GAWyr4Y1Qto2lwxG54U
iYeNvG/IwAYJO1kLtKbxalXwJVm7y8faT2KTEzSu1bf++IwMWhRF2+h1DKOrvA5dILkb+hpm30Lb
8ITPlHYpPKpYscVL5vDUYwCim9IU/dfUX47Pef+9Eh/1j6y4XKrGLmyYW7WKAxEOUtjPvuZLiObM
c+O3AN7Ejy/ckGP1dXS9v+yuhnSMs4b00GlwBuSncjBKywf6ZsE7mpMpoqe/YZHs2tMQxcGw0PBm
SUyQZnSGN0+RTzq0sMeDPzcJJ7xZB0DdQJyBERP0H+PnLOJGOctNcSggTjy+pzzAD/NrkmX7Tq8b
xVUMA4CkjhtLmGd4rnwnBmhNrA9lyRulXs8cKVcpDAJKahYOUgpl6B7N6SZ1wVI0xa546PwOAWnt
5D+weDC61Xjz1Tz1GFiUZlAaWD1SR1WieGOaH7VU89Qi4XR98MTQvy8PK67KGet2UHsv44Mkzqd+
zHZ1p95vHxYFvb9N8PoZGVAUygj8ThOAQ57v87m1u/GxKzI3NpxtOTx1GCCM0csvVCrAFzt47U67
G2KQaH+kcgesuGrDwKCYpk0dU22SJvJmNT5LDQq6lbetyz8C3qsYBvbKUc+bpkPeC8RBN5Y/v1oP
5KnObPpMEPeh7lQn3mwY5+6y/b4iCNSktML3633qJ3sMvQu7lpv/510rtuc3K+oGNMWwbroKUvQa
p9MdWbWTXXLuPVC23De3euNYB16WnmMfbO+v0A1iHub4pLLwmgVokdC/KVg1zjm49RDg98GxJdfY
1Gei9rAPypFVPOhOc8ku9Vf9O12aPLmyLZ/CY/wMfgTN5YimeLRx0SwGNqxOtoil4SHd+4MneomX
7ejiUNq+I++1T7wo9B8RwVVVBj8mpL7Hlj6RyLOKCmyOeYjoqN6R3FY0NNcqXn4BPmKnLUdPiu5b
ejKAUikt0i81cEu/GO+cSYLXGlhKPXspHILNa/rj2Q2DK2EmpCVW1AC/pH0RYKuBscu0jmc36zHB
9WMyuFLr1jSWKo0Jjr9YDerJHcFhlHvDXuBxQP7jrXmVxsBLlISGOtG8M8iHKZUbnaE0z/iEznuj
5iPvG1LT+/eRKSxrfi+KSmyZiLCUEquWfNn6tG0T8qrtq2CcoBkOkFsxCnVtW6ogPqEpQHIfHqhO
5SN2boLWPb4VPKGxz6Pz69G3z7BR4RA98jp9Vu3k+hPYtGoYYHw4NJFIkkfMFQyTZ1UvA68Ms+pM
F0KYAGseYrUsS3zIkdy2mPyvk4OlviY6x2evJ+UWcpgIS8eW4MmkJQO8ZM8IUX2aAdH2mHby6Agi
yi77FtvTRDdzkR/hXIZVa1kIp4e9CExMI5OyKISHSGrFLyLx1GMAYdtgeIfFYOU0yXEbhiisR8k+
bU+GdVPyyPJ5R8XAo1z12DJWA45jBbUd5aRauqP1t13H29PAE8Tg4ah0Mzq6YRO6VFya/Ns8iIld
q6I/1bxGYd7JMFhYCUHTTANKYj0e0Oh26KYPTDVJ4uLsGRwcDbkkeotcdymfY+M+nXfbB8/TgAEK
gmWZBhjYEVtbzcNoNXeNjLBqWwbnQNjuxRzcrbVV4EBaCWOyIDcLwF4o7jXyc1vOuhEruqbKaKcQ
2Wn+zjDAsCwiogmDkxneJY2rt5wBLfo5/gJu9SqCOQ45ncPQoEuBss54Ssh0A0rEs9zrkiMrwz4k
lS1Vyn6OeonzDXm6Medk1dOkpx0woA+iw6hHTtFVF8WKOObAEcOmB2cd9LdTBf3G5qjqvpF9z3XO
J1yNCK+fkO0/DrJMUkmIRlNFw6o04UdQPGXhgzbu4+42MXLOd1u3798H9k63tsDOuFCMuaOLDS31
oTDOvbTftrl1277+fwabiWWgaSemxcP+Czp5sIn8JSL3Oholt+Wsp+0Wn41B6AjMqYFBSW6t7F6X
HpHjVPqfYviitD4Zv6VlbpsZWBN40SXPIOjfF98vAVWRURk0zZWfisHD2EMr+9uq8Y6IfuKFiEzW
SnGkzbOJfJnUB4VX36UgvHFnZQak43SOLIsyy1tSYJuzlxWdrWLNpTTtTF7ujCeLwYdGIWmAGq/g
mqF+LnT9Gc08x3jAHkqDyIiEZE4+i/ftGFioGrGRO512bVs3TWPZIdcA1ssiV8Njs4GKmAlmRLdw
xYfBk9xqJ2rvfKLo20FTZMObgOAYHJsMDIFvSm4iTMiE+dx3woOeYYlnPx22jY4D5GwiUDeEtiEp
/Gpb7+M5skPtc4jMggU63fDLEINGf37elshTjEGKtjRjvaW4J0iuAFKTVPTUD+y+RrTwG40UBiSa
Lk6jPsPHm8kR/biJlGE/7U6QJh4arcOeIVrwsoausIQmQz5NmtmjVibf9xhHTPa3qJh57YnsB9QS
jvMzXsEcmeumfhXJwEQVyl1hgmvJG4qdbH4pC875rFEp4ONdBTA4IcckbVrQ9Xg0DU1JFOLbqEN2
xNYHGyu4lBvpWKNMApJAE2Ntom2OZ57xr+e5Fr+BwQ/skh3EJsHjukOrJt250r8mz8QffGGHHn/H
vJE43pj3VRkAAf1wLiQSBSxSntXEmrBpe/qxbfn/gJDfX5ZNpUVaBzrdCq+n+Kwfc7/aCY526b3J
Raucy2WloBfpb7y/SmPehK0iDdi7AmllvafLMIpn/VAFbnAQ/cI1WzRN8KaO1kOaq0TmdThGtRbH
Kpxkanwro2+JeUPS1NamyisUjDJ8JE99tRE2pSYrxBhVsLW7VhRj7UJ4kOXWkZLgbfvU1vHqqhSD
JRIemi0J34sKP8L0uSOqY2q7bRnrKHyVQX/DwvWHRjKHRg9V1FqxczXdYzJ3F0Wi6ZRjhKphc04L
7Gud4Nm2Ba9nfBYfkUGTTNQTFQPHjdf7wq3mxz5uONh1VZvy+dQ71bDVh22RnJvG7pgM1Za0mobv
OamqqxnNKVBSHoTxTJ+BD6nsqkZTAR/DsY5sWnIKfrS2cBHu3+fSD7zxt39EpdcDZOBDwMahOZyR
Z5Ju8/cBZx1T1amNIMstLx/LsGqiJoNPQgKhBFV/YS5aj3JxlcBc5F3nycjoGoGtfQ19wytfaC65
ruz4Bw8h13VcSGUuwhDlal21/5fClh3aUkl8Yye75Y7XUrlulgtZzIXQdCUM5ww55NqdoCGmTtGg
YT6h02sXn/KKy2e9eskX8phr0FZh1lQWzk8e04e+y48hmV6lzOTkz9Z4JyRxIYfxrXVTKWqvwreK
x4RyJWS2rDkm/OpNCnY/Wjyk0/DhsdmjaN4V7vbV42nJXAuCPCQpGzg5sGu8gdLQwarXwp6KnDND
uXrFF1oytyG3yjhUehpB5GbqqlWmOLGu8qSsd/hexbD5lLROSrNsYJCU3tLwq2fDM3bTgd+DxdGH
nQlNszixZjrH0aEL0fxUNK/b58K7WuwAFEE7Q6FGwKv0PHkhuv/aPRbz7UC1f/lQOnrx0RjsaAcZ
w+/UR5fNXotuI3JbEw7C826vziDFTLIMdHs4f8oLggwx6k2FgHlxWrbIwV/Z5g7nA67G4QutGLxI
mqAcR1pzAkc8PqHhNw64x2+C58bVjupe+BRepj2verEez2mKpYPBWFMkNoVT1kPXRjOifwVD1jDA
XbKzvkQoVyretC8Mnq9ejRIW4uQ/Yb9qlU4jtNGcgqKElcZ54xhg+g/dCJ+WdpSljmKHXvzcnHge
Tl6/A1ddGbsJZLUR2xHCaQGzeshd5dQ/xq7+qT71jmkTW3PE/Zf4BiWAU4xdubEj77Kv28fM+w2M
XWE8Nss6SSDunOd3elm86XN/2BaxDpFXNRlDKjWpMkQDudOpe5bUQxg39qjwxnx5ejDeplKmWi9F
ZGKafFeQB2HguRka2v8V+i8shXEzaSIGWLkOLSh7fOhUTugSv/fo7hieq+bpwviUXK+sPpQhSkw9
pXyMLF7mkncijDNpR5WOF1nENRKnjp6U4VB2nENfL1lfvxeb21FLUkaVBcdI4UN0NOmdMkHAIFNU
uwa6QlNv+sqDD45ibIYnCGtpavQC3UrFTdZfROMwx5y02D+Q+Lc5s+kd0uZakquIFOEkzzN2JQVe
+ZVusC0wHgV2Pc4F5anEgMQYjllPQjQditXXAjX+/lumeNsXdB3pDdDHipjswI76P0HQrEJdCWhe
rDf2DUqchebEyqkJPxYr/ZbDvtW1qJ5zXQO2FxjazF+izm6tH9uq/MN/XGUwL3SCqDMLM4w5Fuid
lB3dCdAn0Tuin3vCx/pctKswxns0ba2Agw7pZTWW7WkKHLF7KyvO8DPndNg3eRuFygjmakzlSee0
we7N3BGG5zFJ7f/46RhXUMSSEjR04v6d+9sLPmeO9kDXO9HZ5Om/GgO1+8WDyxh0PClR4/TCfrCl
tr0JBsuWUt7zYB1Lr0fE+IUOw1FqNBGwRxXfVQ1Mpj2n7Z13PIxfwESLonXvBlc0SPBiM2CSlPu4
qP3eMjl5E/q//vZBV2UYx9AJSqjPJU6oDc9tvleFYyd8D3JHM7iDXtR0t0QxmFCbWGnW67A6eUe3
2xU7rfBGZ/QKP9+Fu/yD0eb/VNPYthUym3qsGUia0Fho7u3GSW+Td35265gdkDfBYj3rwJsvWwfX
q1QGLaJ4MmR9AFpkcvEsK2iGSywTlbbBrPfbt4sniYEKzUzihhSQVIELMTp1mT/Lj9si6On/dWS6
aGIljCFbJkuLJKvDTAYBAXsFglflcyve9M1JRp4+nEvbEjkOflWhhTTGFq2gr7qgRwwhJ7s0KsCF
M9uW9X1bpXVnu5DCmKGpiBHm42CGFJNyvwSVfulaKBLR+ME6VLLHW1rBE8k+gTMRhDGNhuiLjjj+
onQW8CbQkScp/MDnDSNxviP7EFbrbNCnEQDV5skJu2EPNVZY2Wmrf2h6ge4iFEXsGEPX+J+AG8/z
GMcyIn0cmp1Us12oLSZBPsCdLIkLMQzgWqjwi1qeod0nPSbxTWbu8/EjWeqFCAZyQ2mesP48RYJV
llFMc0BhZQvVM8f0Vj3HQgpj4OY0AwYkGHjvi87s5ojzDC/0Sy9+oJ2C045boVl9YiwkMsZOGivB
AA0uME2+vEs8lvvigN0iJ16H7qrXuopio/MxATNJ1QKO5N5wjKC7a8PUqcXKw6tgx/mQ6xb+2/DY
oFys5MBoBh37WN86T/yi7DHMIit25Wr3syfvwx+Zi6cOzw7XU1kLFVnEBUMgJu7gUeID5Y8M3cxJ
DjSU4aV/6LH8jbtX/ZgIPWqiNikyXKyWWEg7qvlJMsw7KxvPmRLdIyB9FTUBGcnW5XzYdcC/CqYW
vAihkmrUZcOAhZrPnRffjQdKzl5/jV/Lr7U3eq1jHdtd9yrF3AZozt1QGCyppXYaiw6Si7yxSyl1
upxXRuFZKIMjsVJiVlHGZQgUTXOLro09PZyRrcZGdTsXO95uU56VMqBi9WS2jAhPxzj0au1iCr7V
33MOjKcTAynJoJlF2VPX4nfegKwkaE0F27oh5+icHUDn5paVrQZ28nVbME83BlhSZdDK2cRVaFDf
Dr9N2qFTOWHwenn5et3Yba3FKPedMlMZHl2M9J4huU2cb62HqclDdMsbAF1P8OoGtpyJsqhr7Luo
nsY+jyUYyOD07nionMz5VTuZ9h8KExeimItG6lYMLTp2PY3W1youj0krvoxi5m8f0/qtumrE3KrS
HOo5prRQlXQvSc9Dw0Hidby4/n/mShUdWqFG9JR6mln/CIQgduLG9NW5/Ebk6FgOkde21kfqFotP
x1wrQ82NtjMAjgIGn8l4J/G4tNZt+6oUc6eiuinCPMBHS5WXZnzSjdgmhJPzWUf4qwz2/kSmUvYZ
ZIjHANTmyU7BkkoZbFPb57+tis6+gcreUiMNS+e8Ir3pyskJhhc4T3tbyHsG/W939T9ldJF58yAd
W5viTDOlXnZjJnbrtocM7ebgc/4eHLJD5Y/HEm89OrdbX4gzctpCeFoyftksuqmq6OSuOMuupjQ7
JIO/wDt623pSw9pSk/HKYhFqXUVg7EYXu/GITSWx5JIJ9Z9A/EJqwjm77buFhV9/+mJJIypmEpDu
rMo+3E1NoDogGzfszrRU2zBnC+W6orLHuU6dbUV535P+fREF9OhHyQ1aGUR/g9TjjRRHTm/+3BYi
i5zPyWCHUOr9NFOCZ/FY3QRYXL2X9sklcVq02oQvCK2cyZ+92mkdmgSFD9uWzztNBkbQ4aD0iQTv
ouenKf5exYatN5+s6G0aCMdweN+TARS5CFMi0j5LqbPsNCm9FH3lQylwjo1+sC37ZDBF04lgNAr9
oK0fxK+C/EU2MPRqzv/ty72HyQvzCGRdDo0ROaNOkm5jYcZE0LhvJm3XGSNmZ3iU++sJ2N+Ar7+7
7YW80qz7tk+BldMRZO229hq6Pequkjde+OMrnLN6/zELYTALsRgsPJ7J8ESqN013rIQ3YsCTwQCJ
FRtWI6WQoY5Ie+m5sLM6DfSQGa8eSE98wyLeI6yFMgWwULJqfLlfD5YeW5aEnbznPVe2owy0u/yJ
F1OPelyWQR8hr48TsU6DxH2Z8L4ZgxZDporaTBkthKlyCvR2dVZR2NLYImGpHgwx9sfEchtkO7Jx
2PeysJNGC4w21k7QlL0p1e42fPwjqfPb6bHzGxmYyauJVu+QRndpnZe4ykOKHdq0eSlweaROPP0Z
DAn7rEoyCY8Js7yLh5/hhNyYwXuxcJViIKSvO6vrJIO40WSXh/exsRtM2KiPvWf6wwltYK/bn5Fj
Ou9OYmGhcxFoZTKgT5YEP2Lx0PQRB6x4ApjYBPsQ5iEhqESZ6PRS2ucu/lDZ4QpP7NCG1qsSqIUR
Fgz5juTPWJxGZE4osN6RtJDBIIZKxDYDifavl4mKp5C5m13xEmCPi7KzjgbSHiDN84w77lwyx0u/
dxwsDmg025y0PYoq02z2jV2U3aOSJ8FNnunZOVPlfRAgf2qINRx0hwHqzBlQYOQNdvB8AJtqDIRZ
kRKtxEd2JLB80PHoxJHu6W6DdMfdwcczGgZsjAy7efQQ0sLzr80kMiZT75CFAUV69gncEY5u+NsX
gXO/2bmPvJJIoYjAt1j6WYBnZpJ+4kNyLgNPCAMisRBOXZqirWgsbk3y3QgvpcqJxbknxUCIjCwn
sQJ8O3TAHHKUecLXzh9c2oAonAXOM2pVIewMxKYrS8UMJnO7p05Po4B2oEfaI8Zr7Y7Y5mRx4qp1
VFxIkf/0b2Ze5z22ktPbR9eGp251yZxy/2u1RvDI29K8TrKwkMfc9rAOwKs0A7Mm5CFmt3GCwAHT
XIIihXYszsP7tpopdrhbCldj4oVgei8Wl10ezU4fNcBMVsyDXUWdnw3Ng6ia50Se/dDkTWas3rOF
PHq8S3md1hU6fQVb9S6Mbsea15bCPTrmJjdaI2mBiAew1d3MzVsyH40WU/PtmYSabamnqP80WjdW
8M0aHV3mBXrrLSsLBZlHBikLHTURnCSd0kj2wYPmY+E2WLnsFL3bEhrh7Wmvca7g6sNxIZS55aKg
ZdVYA7JBq/OiB8QmaO00U93GCwFjazoWNRacPCTvHjKXvlTQJj6GNeA5OpDgqMV7MBV9ACCvWhnU
US1sRSOaFpgDtNLNR3l66+VjlXPcLEcLg0GTWjeTSKHdc1n8mqALZ74jvITcuggsmDEs3QSLFCMi
toK6wTgXmuOGExImEmZwq+7n9peiNv1X1G9cZTBw1WHAtzJoHVURFLsWHwRxclvLEXReuMhThsEp
qRpIL9Kcfa94wVCCyWmXxrwmEp4QBpPSVBc6jIlhyNf6Mgg/pTywY+Fh+4utp5oXn4z+iIVxmVNc
mhVNNZffRDwyq4cGXaLCi3grHZGWO4HF4yNJzIVABpdSKxICS4KXlNo3Xdhb0/O2RutIfrUBBnjA
mYcFDmAq88wxtavauq1L6ZDl3bFtOzsaZ29b3D9w9iqPwZzO1ERDJ6j+5ecBowDVrt6P95RvE9kx
+H1rz5G3jnFXeQzgiHJUjWOEGySCcTZ/AqXSznStxBYeelv5jN5eB6lGpMnACqdwO0uoXW9cMLYw
EWbaKMkToIjSwDYvCijgNK+K7MHF0mS3O/GW23CUVRnQMGJZ1Ea8ZDwNI34FWBuQdN+PKXEkDFan
GTkr1cQJrNY98+/vqzIY0g/org0jWmENT4Z4kXj8Grz/z0CHLrRaJGc00kiPYRLYYvdj20Lojd06
IwY2BNAPiCZWfKCiH9h15DVYSyvw2AF4QujfF7Ahd0KXYa8bvKp0CK3S1Y1j33+siH/FCpXBijzp
0k6pcmpu/TnzwIEK5lwFWVHsqOCEDrx7rDK4IeOZOZsTzoWOSNUHZY8kFYYRtR1dkRj5vFlEDkyp
DGzIUljpowrYCJrCKSPNrsqnIvyk55+MrrC3LYIni4EMU+qiliTIagtaZI/gmpoaPyOp10qyM5n+
tjCOZbB8Qpnc1PVI4BoNCVvcm+cyr45pwlvJwzsulqodnbeqntL+Dkq/TV8KqeAIXg/SMKQDRrxT
ucbIubgsXXuuBrkiDuiUGUE0p7ixL9/pZ9rSSYE+3ll7jROUvSfSNm4yO0cntGUBzj58SvG+PBB0
D5Jd5gVeBmpx2U9bdH3Q9pl8x9vTsv6Svd47lrm9NbtJNke8HWjwTj9uDG76GZtH0v2w5/KK8iyG
wRK1U+QMvJ64Ci+zP71grSZOMg8d/ZzCsbzP770q37etlHeYDLKAJrg2OwvXb24ku2pNu445RXz6
H7YOj8GTXAElhzIBIXv9ECK516d3lvz6H9VgUCQSJErah/xzpPpYdFPx1tCsHw04ehRLxSpKdhhW
GWYVHE0IQZv5EAxeFzzUBice5IlgVCgNcYyCkb6ES+hQlQ9iprhJy5u55YlhMFAoA2B7irCwF9BY
JJAp+T5jq6aTN0H2nzRCi+CfvjGa27QkAXJNE/FIf5Gr/ai+bpvvelz0v3Mx2LpzE5tEqbAm2csR
+QV9Ycfj52TwNXIXl35NeKnkdQdyFcfERNokId9EzQzTmV6YPU3dfjKPufhJ5U3x0mP4+9ZcJbHR
UVaU6lQhulWl40w+ld1TIn5VwewQW6+aRZw+52UqVpHAkgwNzeWGBhv/87TorxONGDFGkXfOXPUu
8hYcg1gXYeqyRVcyWCIDcP3YprPQq2jv7WtHbVRfGVKOr1g1b+sqgsWzZDYMJHwIRrZCu57OpfZW
Jy/bRrf+VlwIYSBNisypybsIJYtnZIV3uR/QET/hCxin8ehQv+oPMu95Si3rL3tYiGTQYczCthro
dgFr/76Zdi84bYwFG3SQIjyS2vmPKjLWIA6TKBAFr9PpvsWQVe5HP6SH4tvgm3aFbv1AtHkPulU/
cdWQrSnPsyQpuQgnT/LJLoZLRb7n1uOg8cYz1ywEy1HQ3WVgEaTM7snTjKQAH7mCNkP1LZou6J2w
ZYuTDFvtI1sKoTdh8SyoqlgnUQxcqrzJGV06MaQ8GDvl/4MifA0plqKYS5VKc9eU5fvbgLak0j4i
uvuE19y7avRLOczNKrpe1KwS78H+m/FYH2gAljhCYosHHWyxBZat8JhR1tAWU/gaOHuw/xTNw39+
RCvDEo9GpxZR+51+r4QYLZzdSnFN4xPH3HmiGGBPza4O5kImbp466lFBej/ZmbJzF/qIpp+NXeVP
++w1PPPu9RoiSpKsGIpuiprCbplryxwdopNVe1GEhLDlJPIXjmZrmYqlBAY44mkSUkURAYjer8mD
2cb6MJcyNBRokQ6ft+Wt3q6FQgxu9JXRpVkHK4kjcK2TieimW8a5WZ5jPU54/VirAfpCO3a/XC3N
7VSPODcMYdE6iV1dTPdbdqD7w3gNm6tPraUwxh7RSRd3+dghIwJCeeSc3BEo6EROiMeHcJBP1tN/
+pYmY5Q5kQxpGI3aq+e7KRmdpkQmi3NeHAM0mTgjCmS0FfQSAZ/mm6C9DfXrf9OBAcKw0YN+LKXa
09Tu2Qi73UzEW8zjc5JVq435y7NhULAgpJPzGGZONxcUx9EW0Jg/nUGcffhvCjEwSOpoyCKzR1Ik
2RvRrR6cusndFrFa618qw8QX3ViBrUzWaw/0zvLPxk7d/jX2LWyRtdOXyQ8QZAygISdOd+QVvte8
8FI0Axd9NWh9LkH0ODzK4b4B87JQ3igFryzHwQl2PBjtGJHWt5BjYjkYVp1HomuFL9vfkSODHQ0u
IwkbmQrYtmAeg+yhHd1S4VEEcL4Xy4avIQ9spjVkTNZNIvtZlNqT7hm8mbX34j8b/y3OhWW/J10w
tkYC+5Z3k5PdSG75mD1nXnqLt8ip3WMrvRcdZq/yxVMKmsPhhGVkO8VGA+eFlwDiqcxABtadT6Zp
IMQuhxuz620rf2n7zIk/RuUoSdizjkqFKSP++zMASCc4Tk3Qakp69Y1mmrSbxpeO5FaHO254D6DV
Uu1SHINVrWlNrWrONXo+5rcIPdnGQx07tPkJnD8BOH+GV+F7x4tHV3unl2IZ6JqzqY5JCRMq39pz
6xpnlKVvabIJ6R+sXHSE2U4OKgopCOvc0kGHD29hyWoIufjO9MQX0epcgTLKnCmm7ciRhpAzal7i
nhtCrsci1/NkcY3UGSrhM3HTHMOWmazaupX4JB93fR/suyneIx382Mw9xhTMp6bDmx41Hk8ZW97c
4rrbu/4SBuY09HFH+QSNA+1RDDB6zHmv8f4/EwaR1BCapoTrLqcbpX/peTTYPFtlu+YUeTIM0sGv
6glYvNEMZvjzXj2InTfed24Jc1VfLZe7c241Tr5ayrstLywlmmRJUSuz9jone6kte8Qwa3ZfoFM7
/jk61k6/pSNi5Y7HwfGP2Ov3gbEtdhGYrOdGEGsvPqPb2JOgq3Kp3N6TXWzodmVO0nLddVzFMcjT
qPPcRhniyiq+pHLtRuAyQ9Lb3nZQ60h6lcIATm8UqQXeFDjBbBdoN/k42XIDghZeuZKnDYMw2jyi
zbjCk3eYb/P4qWwf5uD7tirrBinLuinR0SmVXR1VGKOlGzlBRh7Z+eYBi/pc7ApymzesjbVbrJg2
XOOJI3P1li1kMgGyGploP6CeaMAbm05VVxdKrqciW17b/XPg83bsrH7IhUDGLAZrAhfIgFuXyMe+
ehXJbaPcbivFE8HYBAodij43eBFW3Tke2xtTKA8lb3aP9+FYgyjKStDzAUOezVdzvDMCTpC8fl0X
H4rxKCCwNsVkwFNJR4tq8q3OHkx5V7d3evpDzFGwGcGFJdxrxs2kX3rhx/YnXH8VLqQzfmau0Sir
6e928atbzzLQOocH1EHfpxfeqvhVTFxIY3xJNE5apU/AijIQvLHpPUwIebEqeXWjfi0D6yPQBEZJ
mqnVTJNdlRKRMOnbBDZoKmAiVGpHGrHJeuDdrXWtfothy5dTGZSkI6gT0K26s5+jK4aulQr9YbCT
c3ozvRlHGo58hHZUuqrH1jOzLqtrK0KMEGKhWflocRsC123/qhgDGkM8CsZIXx6KcJzKezPfb1vf
KqgvFGAwQiCR0iQiwjnMbKfVo1pGdiekzhQr7rYgald/PQkWgqiiC1+ciSQDyTQusSxfVO2utE4K
agXJKWh/EF7r3WpD6vJYGMRoh8wCJxEutHyhFEjJaXgOPLTbtuCoMj6LPvgE9sKTyduNso6G18Ni
cGTuSlm0BtytAB0oRetU1mEoeU1s/8ALS9MUTbUMmR3k0GdQBib9SP0ISvXorR+/mm6PcAZ5He7e
rXX7uApj4EKWm0xUJthHMM35TpNb9dIrCZZkWx0SdBKZnW0zWf+EV3lMKJoXc5y1GfBiEO4MyhqM
LikuF/m6Lf4WwoajRGubIdQR74o7UFg70/N4So7Jj/qkgeOkORS3FHqbr9Idr2rK+ZpsQAqikzJK
KBrW4Huu596NB+2bIc92XEYct8ITxQBHPav/92YYwkdJ+lLpSM/cTDxuKZ4UBj4C8FdKnTEhgSq9
6ONeJIWjqo7Y8oYf10sU8vXIGPgghm7NQgVB6g7tjrayx6yUh2ISeop402HrtYOFLAY9cjOMYhWA
hSQ02el0O/yz/kTpKCmT7vBKnPbTfzJ6mX7lBTaqI1b4SCYETtpT15h2X73ols4BYM7Nes/ZLISM
VYoJvgQ3WbduCrG05+qbyV2oxBPCwIVBpjFJJmgixDGo4IgThqZvxbzIdj0LsTgiBiZ6VZmankYx
0Qu9wYk3Poa32AZ4mDHSNoKSsnamfbzP3Mht9voDb07xH++H3+bIkse0YhOnGLKg5lgeVGfO7cij
nEzRE7i6UKhoMVH3sYz+VWm2Fxuty0Wcy3hVWqHqTxU4wQLtcy7Fj6M6fWknLCE1npPhu2xmByzt
dqReOQlTzsGVfwTLV9VZYBGlSIlEqE5buII9eIW95KIj4WPa5j7yeR1+HItSGIQhDWw2l6grTxtb
GXt3AHeOPvJ6JbhqMQBTpyQbswo+4Z19DbWZ6HNvt+gTk7HXANECp7lgHdAUkJRZmgz6FnbHh4Zm
k1xOWmpB4XcLi8IrVzoqDjnxd3usfsKFKAZewmSWin6A3XStYidG6A3aWUIqdBvE6Af6K8BbSGGe
MaVhmkFYwC7E9qxYaDZ53P7/PC0YaBGySjCDFOnVwXR0IXF64y2qdY4S68HVQgsGWJKinqpKw7dK
0RdOs1SaN/iSA15LzPTzctM8aWzOf4rENu5meDXqaTLMCEYX+TAef1E9pwJPOc4n/Cv9P7S6FaRw
Aem59ienfMrA5pV/nTO7B9Wz7PbP+TNvOIxjFmwpYNCkOS0bdNH0Y+7B7+yLkovGq6+/66GxPDiT
JTSpOAEjpFt9F5ykfW+r2B2pzWAHL78USL93Dto/+fNn66HCQjKDGskUaVmDvVQosuYyFvUUF3Bc
KffaZfIVsHWT2dYx/sGJkakNbtw0ix7zwpOLldCHxYBjjA/9YT7VWJEpu4nPqx3yIMpicMPsCjyr
VTw09Atd2YNN9Q8tdkKHewTI++3LvRpHLr4jAx5WTog8BCW4g8X7KLifm5+ieEc6f1sK97gYDCGm
GQrx9F6iUf4fad+1ZLfNNftErCLBfMu4ucNEzSjcsCzJYs6ZT/83xp+1KQy1cY7sKtsXUzVrAC40
Flbo9qjzw/UrcK/6ooc8MIoV60PGq5hwDzkLKUmlK/qMz0XzfuGxdFLQQUwPb++1h/923N4R6OjF
KqJQkGKWVb+s8SXmMZnfPs7vqHNCSVPCpacoj7UoD2XHofrdv4d/egKys786t2DmmthncLrlaDxS
rWDBVhzZRzeSDfVXHOLbLsFbDxNekKHHPFhCzVUPBnluEw5R436kuFkPgxBCPLXVJMLl0qD+UOOe
1+/EZxNNOmCgxICC6US9xSt83MZ5yOf+uodilKNllrZJKJFHEn/qDjVXjYFngwGHJpFKzaywcb1D
wWHwu8bqfAHp7NFdX3u78JaTyiuE7Sd2ZHCs0dSHbLK99Zk2LVKraBgVHKzpR+jTyXrpYDjL/Yyy
0jPN3hdO+dJzr859zL0aZj6jvmiRIdbopZVMqz0XTzIFQxSy5SMqrg2i39DCowOz/cXXFIxRt510
f6+vxpnvaYIQyxTSGKOkkyvE92Z2qM0ft03st6Rsdpb5nkkN8m60jQOlMHxUr4sVzZXb6Dq6EAZ/
mCpLxDAeEYdDHjac5f3mzF/Xx6D/pI1FH4uYxlUlK3qCCiKUBTRnPIrfaH2OFmNuL5au5f0FerXH
XAORTNJmielMSCJYIGq5D5sxsiUVhOxy/UflLBDLa9BUQqsZm/PJy9GoJbq4snrsUqT1QaEj/VHz
yMYIg5p9HSvjEqKGEEX3ab+ckv40hzzS2d9g2XUpDFgmktz1ItUlnGylRTW1g1T3eoKwl/5Y3hGr
8uJjbnMHTejf/v5rXa0yR28qQUpJFFRxR48qNlW+tDjqpQoqL78odynvqNNfd8scc9iqttDADYLD
FkqXgjz3ES+XtX+ar+thTlosGtpqzsCwmrwai992utUnr7c9/DdBx9UIc6TCWtcUOcqoitHkanbu
GSXu0cHRoOdS4S3jcezt7pqCe05XFFXU2A6pftbVWa7h5ZgQ9sxTgnGnJbVW8I9QWJQ+5xde1L+7
jVeL7NupFsZorFWaxI1bS+rAFgAiVoHwWqY4C2PfTJpW9kjNIaOVocojrBIKWX8UU21WwhzeSVmH
quhweFU0y6coMvJ6hXhbxZzbKGmhjhphDeJ6nJpDPDvc8dX90HqzCPaULrq5lD1a8I1L/CCfKZki
rW2Hz9kHDBl7zYHHfkpB+t053RhkzqmEDmgxqWFwFdHPMbwMw1ORfc173ZrmHzOvpW33ythYYw6t
2enl2lawJk73WldAu1uxTek7RAIczknahbuNJebkSqKZziLlo+nFCf1bqq+2nSUltU/GxBfRvlnX
0IIVqmMvpI7R9nY6hrygdf9v0HRZViQDky/M3xAKGHVBng2r9ZWj4kbHpvLSj7kl0anJS8wbrt4P
65SrPeZCNte1iUcBwQctyBB3PaB5RXOEv/F8t8i5fpsLDV/AMnR7r/c/6tUs8zKbw8KY9QIt+32Y
PGY5QakpftIi7WAq2h+1kF6XqDHjZXXWCplJD3kcQ55PCa1I+WvkiZfS7/L+TPxcEEsvNJYdGasG
yZal+YYHYNGqTlF+MuTC7jpOYX8fF6+mGNCSzGxG9QcBsba6o3wfmp9vf5t9zLr+fgazerSTm5WI
pQzlSZ1iSyF/Jw23lkp/y60NY1BLT7Uc4tv4Ksqj4YuX9fRNeaZzUaqNUAYqH7fX9BuQvC6KwSx5
WbQeCnZUa02jVAw2rUujeHvUIOo5X5JnXg6Ht4sMbOlLsw6zgYNF1oOWvqbR49Df3V4UzxEYrDBa
U5bL0MAwSntJ9LOWcVqM9qNOjNVopmwSHU8/fMNNuquG0m/UAATd8pMORTwqPaZ/rWzTjRJL/CQc
qSQFr+qwe7lsbDL7Fo2qWpUNQDiRjv36MFRPQ+wY9WRNSiDInB3chaGNMWYHpZ70pjxi5lifWh1J
SmH2tTXTgxxPhUNUL1yv562OgVvFhICXMsEgag8PxV+ShwvGal5iUCekd0SyqqC1UlfES5Zwlrrr
LJulMoirN6I4F5TWaRkr5TJ3pD60Yp1ycJ1jha3OTakopKKJicep8Nv6CC342y6/e6quq2ALcXoP
Tch8gEdqBbF0PMoN4VQjwL5thef4rMxatawdWRtsluL3YLZIHROjm+rT9NA49SulL9BVe+G9Tnh7
x+BuVVdDEYfAdXPxpv5zwcP1/btelZGVkjVN1dlkvWYOUlZQrYjlSF+Q7X31d+Gb7nKvukiao85C
ICL+/Q/XdTVL171BkRDijitpkBgt5bM432ny4fbX2t+36+9nUGocZhPNHXg2mhjnFzrDRa2K5xB0
ZOvdbbXZOgaVRFEmwtDjToRUJ9gzUHc+kAdaaUj542O7CS9VFxW0SOM/bCix6uVMjAq24mB0ehAW
pU7yQlU5QxN9EKKVOCYS2pr/Iz7ySFbe2qPfr/Nqm4kt+lQbw0VDVSUP5rNyMc+UmtH0csdAfV+K
rOgcPtOaXIHCLJ10MIOVwyuz/zWvfwFzCjRNqTJpRVyQRek3gNYHqSbObYfZB5GrCcYhpzau1/St
CSnFsERiL23uCA2vzEz/0FtbybjlIMSmXveIOGijc3SY/OiL8tAD4SvMnFulz1MR562KcdFEa1a8
lvHpoMA1yJKl9a4a/n175/bDqI1vMhcmMaUyF1aEHKPXBjRdaDykHrQvziDwcns/1K2YE+3upyg3
Jpkrc4zkNo0rQH77aXybMI/RMK4g4bw4tMmE+wrk7SNzUYZ60w1TjvQ6pXcDk8t99qLfhV4W6H5r
oQvpFF8aXqVq1yZ4+3VdlhBmEdZmnYlZh5jeMaeTIT8PbWC0z5xPt+uPVxvs1axFpjDWJl6Wkz38
oNl7BPgQ50HfHZUza0RusZT6wrsDoMmmhKFsQzRYLpQEFatQpsXSqZWtddU8DDF8iCtim21zKpbv
t9e3i5oba4ybqGLaSZ2BLaQyGdmxPfRoUhO5BOb7l+jGDvOpBkUE6+mIjFT2CmFZbKNcOdIhdspD
EiwOsfq/ZQGnm/eA2feQfzfTZDlSDMx+ZVKB5SX1Q9v/MAa/Gl9v7+B+1PNzaSZLklJUut52LWyk
59Eh9vAYfTHt6lPojT/esP6zchd9vW1zNwDfmGTumzDNmiyn+b1EflTCH/F8qed7PrX3LjOUtLHD
3CpSHo99P42hM3/qXqHM+oUKj9T3yUti56/Jw3yczsoZI2bu7eXxvhpz02hZFK5JMdBBttSW5ZfZ
KOzoj9Tmt4ujf8UmwFqTMSrHGYsbITLiD37sKbXVL/bgDIEIsVv79qL2L4HNZjI3DQ7AoKOFFlnT
/w3Tl6VV2D0I7SXbONChUl5jKG8fmWunrKZqMVr04reReIjAm6fKi5PXIicwoJ/j94hligyG4C1d
6PVMWlfQQWqfgbYi5/j7fnVgs3cMfJRyutZlib6j5Wh+WwN6ecIFoT1r1cfS5pUv6R98Y0EsV8rS
6loRKjjRlSpa8eB2/X0/nDUxtsTYQR+5ddszbiO++dbWsnHEUWjUwojhGGY4PsV6bkOb7nMWEkuG
EkM988zxHPFtszf2Uj0326GFveUo3NOkTuPrd98o1Q3VrogcHrsmB/xxs/160iqTVuFS7GcE8IdI
oidBgjt2MG7sqMfJG4LWRkTCudk4Xvm2C5tVFkY4NiINV3X9oAxBVB9ufzUe7r/9fGNAwovDVAeg
VHjB1ekmR/WEh86hRv/d7Ian/iX3eWIOXJsMhrQxSTsyYAwQPFJ/0cQSWnNOSlC7gyPbQ4AehgPv
ZcEBEXZ6Y4z6RoTKCbyzVq0sfs7aGJVGHo8KzwqDIU2SV3VL3nzStOisYXzf+f3HzJYfV1t0yCEs
LJFXZtoPkq+wIjGwkkiG3hor7tHhOLjJofGRdy4xyYbOeTTDCWdenwvPIDvIESl5KKsJTkLrSF52
6Hw626u6lGix8gx+5x3vrLPF/KKSIj2bcQVMdvyhya0INsFtZcmP4qcGbyp+rwLvtLOzxGMLTeNi
QbMCFfn7R4y3/Zo9Evlt0J92RYEZL/6bqx7KcSHCoExdDk0dEVxD5aS4fVi5sSbaixx5t889J/Zi
9ToyEhc5oR2UYtb6dbdCxE4OKiTT+il7um2KF3+xmeQ1lMEyTftfyzN40AJK+yzcSWhqxJkIKGCn
x+pj+MSLmt8eTjcuQHa+AyM/TSxC4djRnw0/DyAcdhrPmk9peYYL5QFCudw36cjnaM1H/ShcFic8
ya+ZMx1EP+E2vXHPDRPJyIQ05qJibJdqSg+X6jIeyoPwQgfjaj/rrfnz7Z3fvzx0WTExAYh/qa9t
sD3TBbxlKWlEmHftY9QOpQOdXx4B6r7HXq0waD6JhIRFhsNZZ1+K9EGev7Qtrz2RPgXef8qrDWbn
MAxXYUJepjeGhHu38ZMX7UwfecjGonv09ra94dctawyMy01uTgL0SZBpKwO1sia/eYFcNQQ9XgSb
TiRRnBMepGB8LPB/bhZi/3BeV8sAeqxJnVmFcFzqJ9Fd9qR70TGz0TD1jWbgqLeE9sI5ppzPyAon
COnal02kAREIcdaqe57Q8R9OMielw1kbK56gzSY0eqAD5EpxZ2t/JebfmvR3kT/e/oS/wZyfW6hT
h9q4/miKaytRosoUuczBpfFh8Tiic1C4JGfhEUoHdulrT1y2AY6jssSBUyhHQpLBLnVUBUhXV6BR
W+3Wqpz0WPBifN5HowiwWSYa6Exo22AgiygQmC6zYxJ/kUzhI2c36aVz40DoDJBgmpyMIuWGiIPi
r+m1w/CR/LQ+ZYHorJf4Cy+byfMRBlGUrjOneEYauInQu/eaq7IroUfRiHmaXPQg3VoXAyt1EaIN
jKb7FLS0Fsf+QHUcxEPDCbJ3v5Iugs8UM0e6JjN3ejPkHXiZsH2ScsZUnjM0B0MnNucjUVR6t5iN
FcYXOgFNlDHNEk3H0Vncya8uxE29/OMb7badu7nfBDR3z6su7u7ixjDjHXEiJXMsgBJJPCYIzDKf
Divw5QN5u8h4RVmsidykiIy0wlnVY9Q5UcXrwNl19M1SGIeI03pNouFtMkh+O75GoLv5afE0L32E
2Dg3dqf9J7c+GnPVlLnehBrNk846eegNxR371QfDlJvpuGZq/TiIGub1K19VeaLMu6dss1bmlmnr
VFH7DGsVki8ZtIW70NZ7L014+e39gZarIVYHozWNqs8TrJH4xpHSo/cH1Rcd5cDnnef4CMsGWmb5
opcKbhejlK167QJpnZyh40607ML8ZknM9VKUmZHOKsp0dLiEVgrWrwXmUN84QD/y4HA/btxYY/Cj
7lslFWiwPoBhntiU8x0PWUQiIvj7E08ObiMJbxMZIEGFomsWSk4BrLLC9V7RYpdoPD6x3eB0sygG
NUBp0GjViMRDBKbY8jStvHaE/XTbxgIDGNWAN5wgAt3pE06wYvDrmm6Oj0RlAHivDd6mMcgxNrm0
xD02rUkTq52/iu1RXiIexnPgghXCGIZOQQYRTAax8rRm57D2E/1kktom83NaBm0UVH/ENbTZRQYm
hg7z1gsdR2uyg9GodtgdVP7CdmvsVyssk4w6E2mJ+p7exNqx9OZDcm4CgnL3ZPGOE+dLseQxXSVk
pUHzomUbLDVUN0TLKDPOl9o3ohAigXsE82B0vZvAzJyXOe/oZayJQTt0lin6I3+CY98drlYYGBJE
MTGnFVNOOV7WhTueVl8/pphw4g0K/uYsXS0xENQKgyZqlAiCvLWmzof60DmLE6HHOPrDAV30nP27
ewwCKVUFAigZ2NAjwURFm6Bf+kQpq8kht2ceUPC+Ff355luBckIbkgqHSu4/dkJsyesxUXhwt3/b
XpfEgFGmRtU4U27ObCktKT7NI3HA46YL3JH6fWC9WmKQSNUbJTLpdLP0rPgJRjcau4AeCZrC71eX
siTwGke4zsEEMXqoJM2oI+3ZYuphdTI3jq3QQyXFL7y44daW96lvN+7BQFIyZX01GHAP5I/v0Kzi
FJFFh5cyW78s9/FdaE0f8mPktZ72dPtq5OwtW1Mp+75pzQlgmHcXtfooQUzivxlgcGPq5zZsI/hi
01dB1AelGHMeI/vJ1OvusYWTLFmNLqXX+2TXaOPIneIi2CTooDNJrOI5cnj5lP3H+MYiAx4SFNim
vIHvQzLxRL5Q7vT8fpksNMScwVkzIbpu/fVz5PFGtnmfi8ERqVfkSZPxPB7ygyZ/NCOeUu5vQrOf
h40tnwh1PxTmgsOmx1byl3ZUDzhrT/PRvBA0iCE75dz2j7f87/sHw9UggyM6XpIhps5g8J527UNU
7gStL/DlSKfYGzH6YwSJTYux5mv5JbnPj3/Kn7D5ngzCJFDlKOQZ3zOHBFGRWoZ4GaPPc/iwtqcq
kDOrFc6Q5+JHdJz77g0YNki9jEskCvVbRDe50UE+aIHsC0dy4EVzHLRmSyogJazlnhqai89q99x2
ldsqz40ucI475+phKylpXTWDEQPJjLgO1mkNenN+ksKU4zU8MwyqKLU0zH3zBluPchGM9d2QPd52
zLctueGYbMEkTJAGjlU4BcganfEs3y92H6iHxsa8rrN8Mv3Rpm1bsw9Ocpdjm8Y5t2wzAJN1ZlYI
lNWld5I74ygdwCxmy357N14EfiGY44Vs7SQXZTTj0OsnDcJjY0du4i9eesi4chocL2QLJ1nUjENM
CaqEEXnoKbmM80uVf4Bc6+3923cPHW3BkiErMqvqg2kqAYSiWFBDjlF2Vy1eOXPcg2OCzS5D/BAF
Q8rcJJX3phwkiitNvIuNws57L/i5DDa1HHaN0cyUyp0KsVH9bSS/vPlkwhOyD8QSrQjzcMOJG/7Q
03PLLvXODSpNUDVVSgMsmGC/xNtlPOiXNypwP+KOUP8ml3JdI+PpY6y0df1P6DM7w9N6IgHtRG5w
bfPWxftkzOU5iQb6xWlDRyuEbj6MbrkkJ+Tv7f/kfGxuWe9bSZspOX5THIfxmYRWTZ7/mwnmzkzT
VZUbysjbV58LCGxPzxlPzGefGs1QkByRQL4nicyduDRVGE3mG4NRGwx+f4p84ZEGpbFoLWgKPFQB
VX1tvgqlR9M48ZGnjbTr/pu/gInCTaWAhHiHYMfoho+CSZ66tfBabb0rSoi0V0PPQQ0aZb9z+409
JgrX4jAb0VYKwG9Tw66rabDmpohtktVIAUOZPpBjQ3XzanwYsqjguA1dzQ3rbCRuSGRoDblFHxqY
I/XHTvU689XMno2DwEsY7MLwdaFsZ1PVdlFsCnAfITaCLu0/NmoIdmLDFseel4DexZKNLQZL1LUe
1Yi+swciIflmuEnX2bo+PUxGA+0fp0tDe87L46D1ljCVHJTeHwHYmGfgJekESTXXtwBLtPPvwqE6
9U4blJ4BQl80q0Hg9SE704dCbdeXxosfeQEuRZVb35VBHZAXKr0gAA4UZPmbZ216vY0F+4/VzRIp
7G3QOtKWWC6ovhzNCoouOAwPha09r1Cnyn0ui8IuiG6sMdCzEjDRCjquVtoqgzvJE54yiGJF/gyG
O5RkXkS0lHNWyNtCBoraEIRwqtT9s0LyKh9o3VPGk4SWISmbD6+Rd3+RkKpXJVExFbbouaQDOnlp
X2MinJPZbfO/M25Bd/dgmJIiAloN3WAz+9lqki5SK4ESFB1rJAjDw+jSnuvEMTjTcrvQsjHFnMG2
B009blmYanJ7hDXpMRdOWXOppXuBdzftP4431tgjt8rgJMRN65ixNWDI4PxWTjgUl/6AuDK3VRVM
9bSRS3rgNXLtAtvGNHPWTEGM9ESEfmQ/HCPxU6ZM9gIps5ZXpd4/cxtDzJnrUuiljjJ2VDisnupB
9r3xIwTNkiseitXhFSR3D4CpQKJSVImGBOyvRxxgXfZGCnP9VLtKEb40EuFpSe3v3U8b7P2jTbJc
1Tn2Lj/rA2YBsKAX8WG0i4A2poQWsdJHNbV4/aD7vnk1S4/JBr2UXFD0qljAoZN5uvIqV4dKji2h
u1+N53j8IyS5buS7VJGC4brGgDgrRopAUY6nB5pgCl98aARvcEw8vM3gj8DENKC5KBKNKsv/usIo
y4RFazJw0vW5VY3nsqrsQvnrNkbue8jVCBMryTWppH7BNnaC20I/YeBAyB4iEsmg/2gARJZmtErS
XpfDAdRKGDgXghzD+tH320vgmWBulmUy67BWMDFqkA8k+g5Ga2HmMTW8eTF7G2/XwXyMAbKR+WCk
AgZr2mDywyBHo3/+1Pu8AsNe8Lo1xHyQSVKjVFbBcWR08UOtEi8zwONYL5W1qJVjRot3e/d2E3db
gwxGmGEmky5+I1UCc86ziqciWNQ+yBfavND6Cy8VuYcXhICIClrrsiyxFGr5pPdiKMIj5vADwkZJ
Djql8wY1cf9kYRtDLKhXkqIuCkRgpfvsrx5in4K7+ulrAeGv1AUC/9FGbuwx2C6qEK0sCrgI7bBM
e1SmNSc6zzYdCVw6e4DwDmeF9P5955Qbi4znt2Oql51GZY/RHlc6EkrvZodk8mpTmqVV5+zo7kHb
mGPOQEEMaU4TyLQSKhh9qFG/SXkNjjwbjPtroPnvVbyznaU7j/JLK38eJc6H2jdhSlDYMUXTYKmi
wP8KBYMQy8iLc4425gXjvDpvSGLfy38aMWnqbHM9zWKThIYGffJy7i8a+u2tVREsaSaHoVx5ug97
D1CC9/b/VsRyRMV12qZNCE/PzzQX3B9kvwtanzd/tHdXbM0w4WCJdncBjMG4K9o7YXwxEh7TBo3w
WH/GsLeC8U9Vo8P5v26aMBUEgpd4dIH34o6OQ1Bq7/7QOFUAau/7PwhvsRzRlIgOfeN3XKJaGZeZ
+ca1LMskGMVFtfLR7O5KBZRo2RQvEC3XFivuy5kXT+y4xy+mma3UDEUcFToS17mxr6HnTvJEdGZi
xt0fTDBYynbqJs9cwNj5gr+YZUJsMCuYDcLE0Ckmp0Zypmgs/W56GL4JvnKgOsgoFfKKynsXzC9G
GRxup0LLhx6PIjHHrByVnmrvaW0oqazoOyW6+QMOWhhUZMUA4somm8UNOzFqSjp8InWxHYMvq36+
Dbz72/jTAJvDHeJ1xBQG8iBjtbhzOnmtPvIG53eeedtFsDncZo6ymhQ06ej8wzkTHcsT1cReuDUe
3nIYZ2xkCLr0Hbq8ZxN3B7iOxJgHh3ud5L8sh/G8Eiz6o6bD89pP4mIJ3+jZBpMoNNm7s24nF/ky
YHY+RSN75siTxRNs2EHIX8wzPiiIRm7EKdR/QAtgNuhAUS0t7q0x+aj3oZ1NXyKelPTepsqiAlwB
sJgimwroBaOgagkoT86v4npHsk///z4oi4ZoEghbgfSQef/EAnqEVjqupk8ntb+TeZqJO7ck2f5+
xim0xCiSmc4kS1OpIrQeZa+URmL3EERwby+F3ukM7P9iivGNDNxKcd4D9kkWCMs3Wb7kw5m0Xwr5
q0QW+7axnfj6F2OMJ4y0K3mqca7WRQe7xsci9uf2bJDMNlfeq2EP5bd7SPd4EwREUiVoxQBbkaLi
1/eOqCxel44PVcRb1r67Xd2B/ikbU2kTYfZNA8jW0V9S2Vpm/XJ733j+wNzN62pCfD5COlLuPwxk
slZcFHUeObet8HaMCf+SkpRNVQitGwqYVJBPEK5wBrm3opZ3A/PWwzx7imRcW3HG+UG2ybgUmL7s
UMDM7OHT8Hm2RzdHGZMXQHFWx/b29WI95h29N9J1tlSS22v/IkqzNZkzx8s5q2Nb+6ZKVqYhh+dl
xDfVxK7aBlyNin/7a/GsMBghVBqUP2m5dMzAvTsKtikbD2Ragttm9kYQt2eWfTLq0ImeiwirGT1K
my95MZ0odfKP3aflnt6JyX0mWuNnjlnOmVIZqBDWOa4SOjW23qMcjIb+4qX8Wp6Ks/qjt2NXR/uA
ddskzyLd8M0pNkhs4JWFDS30h2r1Rp7+F++DMSih9jH2kipLNeO5iQdbDB+zZOIsYu+u3aAeG8Vr
gtiEJhV6oq9SGbnbyVPQ1sRLlOylZH7xCgYrylKdl44A8tB9AL4HAykZGkPwUzJ7jWK/WGKwgugx
HIHy10KvXLTBCeInmSW42nMJKirtRA58zRyOJ2jM+zGS9NUc4gWlts5VWtGu1pUDEXu56O2qWIat
dNFGKaaqo/+07tPh8zCI/CqgrfTqw23P3qvX/2KNwYqmKtOc1IgnVGvBFiL++6JTwjU3feT1LPG+
l8YEFPFcqXJWwANpZQv1UEv9KNi6q+NVjHodBiV54S3nXGkMUijlqCsLnSBRVZf0ldVD8bPjZFI5
x4qdYV2M5H9OSIeLElD70KoBFhNwPhQnGtMYjAgRYzRZC2fvPQKGvPqhOI6H1DOczhH8+ZGKBc+X
2DW//0kC7RcXYUIMVDvTjHSIAxt3cCXaPXtvuqFHM2iVp3/m2eNtKIMfCDnRrV6jM53ilHTI/CyA
Ci13HoJz6bOvUUiAR3lFUIRMsqPePkdZ6agYLRJl3mgw9eobYTT7Ks0jMEzlDSAjPuv3LQgbkQ20
8x+U2pU2O/NOGcfn2QdqhSEPMZHgJ7Hpoyo4a6cs5wVpvCUxoDEZZlLPLZ5t/4h8wCOQm64Ps00b
qsM7nigab0kMbmDoV88r8Gy7xoo6T0ok84vaKt/S1Fieb58yniUGMEJ0LghqRV+HSvuxKXVrMeIf
ROeRG+zmXjZ3MdtTVBl1pi0qMF5FT8obe0N0BLf18ol4kBQ7DB952f29xontIdYZ+JjB54h+UVhM
z9qRTiwsl8gNP8wHysY+uypYBiY6LYHqe3XCfx0ucQQvMGALZ1VvjEVNcWSydSsB2QHFSs2r+SEI
55bWGQiBVFANIQ/g/j/+WaHhknIZ0Qy8eiTgvrZ4uS3era0zsYjc1qTNdRyJ9X5A528JjenMrn8s
TktDUuc/uanBRCFy2DfgrMD68sULq/NYPcQ9J+nLgUeDyWOky/o/tqQFLMrl6Br1cZSfwnrmRKW7
diRJJehBNFVcYr+G1mj2r8qQjmaEyUcyO3rXWeF0ytbsv9l5c85NCG/GedU1HbZMrz5I/bNeJ7Zp
nhUx59jZdb3retherC7r416ZYScCpeDw2vxR/mrz+xnoresl0kmLTmJduBeSj236etu1eH8/g7Vq
nSddQ3tU40IN8l6+E7qJ472cT/4WJm4+RWWMIRlp77ounYf+XlQERxWewrW1by9lr3OFoNfxX99i
Zx/MuiuEHjQ5b1NazVONHghKKaxAlklGh1iCwKm3haD4yLFLv8G7G19STHQHECglsEBXVuB2qGmO
+J8+3842IwvSg5bpV1554d2Oe52dWObVHIN2gtAv8VgCejC9cod5GU+/qy7q3fxRvKd8VVQpCYpv
B6pUGbryffb19nL3PeZqnjnBzSQ0a6jSnEZzLtEu0/E6WWh8eWM7WbTriRFDdpnmIf3Vi05t0KHJ
I/MbWpT5plm0PqJEFviG3dsL27+lrxvLYmCfSqWSdThrlNCY8vHIX4Hp4CQNrfC0cFkY9s/Fz400
mKPdLdPY1AZqrKsaW3nxKIgvefddlnnSNbsB9mZZzBEn5pQROsaFAHsM0OqEYXc6CcQLRPfv+40d
6jibc07EWKrEAXboLTzdrQfj/PaIfeaNV+xGbRtD9OcbQ9PYhVIUIZRfxqfS8Ir1bhI5Tr5/v29s
0I+3sSFCdYWEEqL4DlwtEjr3x1N4VpDZ0LzMk3kDD/tP5Y055s0ldbMxVtJbag0K7QGEc+7R/eHk
iGB6SGrx57Z4zseASFXMYl6E8PUsDsKI2JJS2E3rz/rs3z5VPEMMXOhdC9yscUGuy12t++C9s8LC
XnniCRxUelfoL00jJjp8YqxTp+2nw0xEzkr285/Xj8TW9+diRMcpZHYATJM7fwA54WPyoj7VbhOY
IOlCx+SZH8nzXINVzsXboSpIAbjPgz7ADMk91jh4ZAB59z8snXNp6zLnzuZgMMvO33QQvjALbKcZ
I7WWrG7clOe8lnypKA9G1v9H6DUZ7Gg7jO1JdBynd7rcIqB9FOzG6d3ZVTzc2VxibQ6EsNq5YzMh
m0jJHuQysqdqcA3tW7Ys1m3f51lhQGQ1oNfUF7jJljxo5cLKoGXY87pOeEYY6CBTKfdChAOGrg3t
GKem7hQrxPiqfBw5XsEzxYBGHTcFFMxjfI7mEoaRlWTnZuSNsPKMMIDRjaZU6fQxV3ToO9EaaxFB
/znmnLVwbnvCklgnXbniDQcXnz3yQ0HXvWlD9d2X7MoRkUnmvchvL4uwBAwi+ljkagbgKuQygmF3
LJ9brkodzwgTUihJooS9gg+kSIunNNJJMchDHbaPt/16P4v8EwmJyIQUw5CtQrZg72gStLyn/Dl0
BoMKn/Jyur+J6v8Nk4jIQIMSqg3R04nqPqL2jZs48RWr8slD6NG89XIYU6sF+PIKG7t7iY5MiKHq
UFt7859NBFCXsqF1GsKZKYNU3mKFtWP2nzkbSU/Mu1h3Y4RZ3JxV8zrpMDJ6hl8sdvWjDHSv8hNf
h4rhi/gpCiQb6VDK5Ms5ALz10Z9v1ifWSg8SNYATZkIyKxTyyu1q4pdVW/9HSwwMZsqYFaCpB1vq
8kGMMqsLvcb4g8llqqr683MxMNhOfVtJK85XrH7vG8hAzkE6fuB8LppoufW5GABU84RMpKV5PGty
dW89KBBikMHe82fOZ+giBksMaHQyIBgioSUaKw5YM75ogmYZgj1onFO8G5mRnzbYMjjUdsUhUSsc
4sJvtOdaLSx9/UvnSUTvhhIbM0xmSZ+jeR6SBqHEZFqCNn3KkGfVJzMA+0igxX+iHA5HuC6LwcBo
1ZsirN9ecRPYh6m0hGmHnmbpx943+WQS+z5xtcdg4Tyhz00f6RFWvhfLQZltuZYtU/3UjAdSXNbw
OPCoMSkqvHfDq0n6883RVeLRUDJ0TDlr/ywnj5LAYwvaf/7gOKEJFDyt4hsobywkbbWWJppZkT7+
R4lRCSaPau20CMa4EE+36N16NtaYY5U1Rg0ZLVirpKCPPi/9U1F8bfVHybwTRztNXqXWK3XdFqZg
aEvOiOPuMdgYZ47arGVmC65RxNfTaSqfSRI5vX5aVV5r0H7AcTXEcis0SayGhUYd81j9pYA1bT1k
4GhTobGNbf0z1iKCltl/P+JbImnzEaukC8HuW9BmvxS98JTFChKpCK891ea/KPcIF2AOrUAiFL0U
mZ0xGdsqbXr6/k/Pq0fc8l5LrcQfT5rTn7IAqrw0BacG4ZN2MR0e6e9vPPZqnblkSB8vuZrgklF8
4Zt5Sp3ZSkDwYFSW8v9Avr97AjdrZW6btJTWWKXVRBUKF83XOPnGuWkoKr4/EtflMEcin4256U1E
weJit0EBYugGUjneklglQh71+21zu7HAZjnMGcimJBwkFcsZSy2xzEKx8qmObUymOrcN/eYQ/FwX
+04PJQVcxjRynFqLCtaMJ5TqP5tgiKG1RDO1ZF7HA+dTsa92MdE7qG8BXPLz4vdO/kA1SZbPOlgY
hEfDK/3qI2eNdLdufDv2xS4mo1RAgZr2DK9ed0cJGasv/0fadfXIjfTaXyRAObwqdO6JnuQXwVE5
Z/36e2r8rbu3rBEvvA8LLGCgOSyRLBbDOdjpdSvXOGggMkhvfgVS6zs1WUQpy11GRQTgq1lBjJFk
V5FvBTIDIuySf6iPZaSDjhUCBEk5qOP3QVLv9Gw+AV3OkYvolA/BPhyifdRbT6HZO8TRUvpxSWsh
jXkkihBv7SYgXY4nxhBh3XSvJoq04w/62bZ8O1zslQsr02hloiEgS44ErJ4Ls62U6UPXocxuVpt1
5Qgn5CmqilFDCUsuUQMJHwQFYdr6YpCzsMvPqYurW1xgyRVf8xMTl0J8sm7hgQcQ9OzDjeEJngEv
RMHl1J7jM7VFSZ0jF2Emo2vAmwOfaEHcl7Sf26J2pv4wmj/XD5H9+R/7nsq/6jVDCeVWY31ZQYzc
YpQ8JUKPZMK6ch69jjJo4cSICDHrRomNcPxNV/esHImNn7IeXRw9+Nmt2v8nw1BFLqM1o2wMNQ2/
P8WHJPW6xrTbmCxBLydh/1i6yr/pI13LVDOA+U33jCQQWynbbrANh80bVbfG/i+I26/SBewb/fvU
4kBqQz/GW2qW5tr2C90G5uGTkJovgSHd1GrzogjW3xTkfhs/2NH+LRPLvVUDRhRYYXJKa2Cg969K
9rBugcQVp4rMFa7MYRj1StI7mKByW54w9rZFp24jbTtXdLMN/Y5fLsZcKcXlIugGWjI2OVHKVzGq
LWUg6IF9iNFPDa9s7MfGVvyghlMEWFGg5uqeBCawExivky+qKcYFEaIpZ+Diiz+IxlwMcPRYOETZ
Q6QTw0jrUVLlBwj6EGhvGfuEuRzas7XrQJahhEQUIYTw0wNlEgW66uNIG//Fb28T4bMk/Fg3k8Vn
8eWr8YMDiuGPusUSIdN/VILS1gXZzsV9bj23LVXrJL7Je+58ZZFNVBizniOApA24q5UszzatXqbe
ukZECo4Jo38bftWYcjdrBaOoGV0G5Igpj1P3PnXcHaftujRKJz58hGLXzy3sQBnuRPOckACpxE3y
xzSBhaoV4BSxyjEcU//NaDO7zV6BpNxaJz+nouFym+fKHriokehFmuctTE7+/CvjF25A8aGdle3g
MoINmjaJ/eLKVcm/8YfR9Js4YkZuiJtR29V9djAGzwqJ65EKiDxKYgZMeV0fcJL+ubhhlfYAzfzR
8UFBAQI9ktaGcl4u1ShKtZsDtnSRoupTqXaeHTCuRYS59Rxf5R/zXSvkQL1kj9094xhgFXBG/kKt
qnxwdqC/1MG/LBv8zsWcjFaBAgVurM0vdKBwI75hCkLetBigpoghPsgOL+I4r5ph8GNt5aiintQt
vla+8Qc7Oqv77NSdis101O5K5ydViia1ZJ/0KkCJMEO9As7L++iA5EaecKPvdRclJzYJ/ES+CZdN
5KIm52xNM1dpJEDNGkMR2C8GDlL2A+Ml75CzpcPGIygQe/JouWu6UCMMp0fQEUvu/lPrjoCAH56y
LQBnp4258Xe6PbmFOx2puZblm+aiLHcja20xpPmIOm8FAlXlRRZOo/rZqG5ybF7+TUy+SOI8L8qU
tBlC3GldckilJ3UitnEJTfhtjNia0adJoIlhzQ9NkXyqTP0+FLdtotiDMBCT/sv9fuW3OvxmRjD3
gSqzL5b8ZI9Nne3K5tjUFh+71+pU2ynQgrTv1Etp+WK7SOWyfcEv0mFuWpDXaW9t/Wj2IRG6KAHc
NR2NnZn2I4zfTw5i/CyURAK8fK9cFOBiiKD6eS4M+EpNcD/mN+b82jU7v6LUoIIGv4nBxnMynxVu
Gcq3xPYGDyg27iu8V7BBn9vaft26l0P+RS8uaHSmrgeSAL3K4JiO22rc5wbiPzrUXZLaLRBpKpH4
VO9Jxp939EUmFzQy0+wEYFUjHkfoODEkLoAP/bA86V7C/Zlia4fG2aS+HxcvZtOIgqKAF7fNhL39
7/IYIwcy7Vwn3Hn55aLKbGxSUiWst/877EdJ/b+8dHCkDVNuPAYnTE26OR1+F63+ShbnVkouSpGV
wpn9p3yvOtgreFT3471y/2uZv9qRrKLMj/74dlcSOT/ru0rMyxgPanw71AC9JLH1u3KnfmNgXOFn
GviVUpFzPDEI8byVIFDT5J3Zx7suCKkcn1KKu6nnDlO2IXM6NhenuIFXfk0lLHWJ4JsNDzM+JLWM
uRyGr86R87tQ6rOmT/DlRMyD1t8Zhun0hjtTdsUj22BwJxrRn1nD2rfj/G72+zRNUqipn+fNiKlJ
wZluk324w76LR21AUd+NczgliqRUfM/xZskZjfCTYGiEqy0mPFdnyN3M5izlyhyyV7l0E6g3RvvV
CL+th0dCC4X1Sa9yuGKqompmD/PZ+mSCS0IlHv6L77GLCgoXLNKxl+qcoUhKcrPRzObYSaKrS6Ln
B6PkxIP+KQ81amqHEspFDbns8rAyJfiwLOS2mMdY6bdKD2mIZesZ0ASkOrXVqN6tn+U7FeiK/fEM
balSJboY4K7pN+JPxu2cPRneA8OmSW+B7+0IZ8MDfrknu4mLmcNd7FlA0sq36t/c5VeHzoUUoxOC
ZNbxdwjSQ5lJTpseevVRVTtnXeHl7PhKEBdX0klKwoyldvr5nY7hUXjAV77pj6yJxwJm/aQ/VK1N
9Z4XL7sruVxw0axoyOMJjpHMt6MY22AmdTPlycgoQYQHKlxECZMgrnMB5qsE27p/rrCN0BA7PJQH
cnGk6yar6TUkdhK6IyAkpcYOlpfKrg6LiyJp2KmSluIjsQFY0UvRYw1d5SY6YCzrUUClWN5kQJUu
sWRxjxH9aKO8rZvJ4gPg8gfwzG2CNgmFwlLLoPC6Hu8oMXD0+hAIX0ohsNdlEafJI7uMuZIneYvT
bJLEq5T8LBnTj3URyxWzK3248NKVambWGtI7YDKVe8Udj+2hPlav2qHfTjvqIUiYoMolJCBkDOKJ
Na31/EYybUPOQPzz/T+qxEWM2dcj7HixT3TzazulUV1/w6ojwB5o0fohPhPhwCoXOHQQMOo+q6MW
+iZrNacvvnXWfTp07rpii9n/1afiAkWgJ1NijqgqjbK8zeL0Tsykh2yq7jUddTqlErZFNX1qferm
ptIflQscRiUkRRbjQBmDa+hkh/1sG78WjKp9jMhYYjgwE4ljJU2TCyYDioKFzK7b+BR/kj0Ji6OZ
ZWtbEwucqeN/WT9d6itykWVkeOZyB2lBflTiTSWhQa68pTHF/UjI4WfexkAAEa+GcK8OugtQIFvK
dq0MTIJRJK5wwtl46Bcp6gWlL6GRmWD9rHF7ofIMkMaunxthlRoXQKJWlUOFrT2IB9ZpssB5zxyN
KkMuK6MBPRaDdcDf5T6P3ykGhrTQ0sqnn4kf2rHlhLlIeNgHJvdbyh+zIbmFDY5YZteLCkjtYquf
2O4VhpUcixx/JaVx+aQJloxO1uHQNchpGcxB/xX14ncq7f8PRxj7En9mdBfluC8lWX4LrgZYXoV5
L1SM2cXZHhhSCkCLSSSM5YvyIo0L9Zo16aHCONcKYCgq2b1WH/Uhd5Rwr42v6ya43LlQL7K4iJ9l
oRkOFusjIEBlUM26MRwVOBXMErEl4P5dKfVKIhfzQ92yhKkFgNN0SLABKdnNU/iIorEzP2gAsGPL
ngV2vkUS7ZqpsvYRuUug6MVsSpjNGO1BE45TRjzTlsPT5Si5WN8McqjlwO1xg+q7WngqOLvEt9Ag
CpuEN/MjIFFWiYMQYk82TEWnypqdMT1pWUIEwA+qOxdl+KBhJIbSpbCL2gWwAp4u807e/9o9pPoW
6xpp/NRHkhetkaXAKyvNrV5kttLgWlRFj7B05jUff36NH/RIQ1Dhjdh+RZtCdFiDM3R1sJsxHIwW
5DoUHD6lFRcyJrEf/Mpg8bDq7DLba8GmDKkbkRLCRYpJG0BnPsOk1Rx1lOAUZrNTlk/rJ7fuNxo/
65EkNbyZkcTpco7GPZikpYd1CUQU0v4Y7YjUSEwEXFGtWzynd7oDHjpH+NIAtFbB/gSY9qh68Dvd
1Zo58NFgTpQkVqBV9GydGFgOmAN+hJt6Z220Y+EIjr/L9vFuOuKhrhwUDPmycu3fPSz/cTONJ/oJ
NCXtDAkxY4ple+5A2mB+DZJP68fLsr01Vdm/XxV3gqDug8iCqkIiSrZWdY9qrtt9YB20yZTtPtQ9
pZioCEL5GxdBjCwvO4N1cqXHyWEjSaEr3zFWa7akFZHsjMsTzL/vFZCH/FvLaug1sN9JyNnOMqiz
pI3kYqMOteLsabgDzpMDNMJb8xa79Ttq63098mv8OEgkmuBNEJmHVHdzH9kTmKeas4qh3/UPSaQ9
2vu/X33JUYkwrsnWSRlYAQMAA6bU3nAYCfVEakWYzXsL50rY1E5iNTMUjihvjkaRPsu5dVuFwuAI
PqCk0TMJGpBFr6tIBJv3SHElVB6GZooZY0/VbBTjTdcIhKf13ErjB0OC0eoLjEvjku7mlwL/7wEq
8Lucqt0Tdhgeh6Ajx16Xk0cLYP2yLoG9gXMEEfPZgcIiTdtu1eKUji/F3NvZdFT7+yhz8uCn0G6a
xhVFCkdleatf/S2a77kKteYbGN1kYzCJkxQ/U/3sAzZTD3ZRDfon8KRaZ6t7W/+Ey729K6lccl4W
Yq3J7FZi0HEMbDINbQbokyGYl2d5Rz1wlt3voiV31bZjAvYDH/JQQXvrw8EDBuRP1LqOMvbjCd2W
neIii7tx22L2g3pGXhSfqp161mwT9bNf2YTlCef54Z38yY0eqfrPB0XWi2TmOVeeoQdqkxcMDFm6
ZbO/mRe7yJm35S5AS1G8ZTclIAc1h1ovWPbIi1yWg1zJRR7TNLLBED0C345Rlwzy7Of6qVIiuLt4
7JVGMiVEGt181IPnWN6s//5ymnRRgcvMa80wu6ACnZ4QfFGSwvXFu1aoiMi1CM+tXJk9d832vRGM
EYOBYLv++ak9qU7iFedkyyBxlXsTOJfgzNgPJxUbytTO4QcJ+0VHLspIWe3HjYJMIob04j7w2ncq
5Oo2d6i+ygfp2m9ZPEqeP4vTYDAmZNa8Z+1Y6WswOsFZP3Vu9omt9UY6sehFyuSCilLLdWKxEp7y
OL+yfahsm8ZOkTogQHdkV9iDyZ3E3ScM0+AiS97UJkC1ET+z7BDUn42BYugmLJNHOK9SKRukOGq8
XrutKgBTFA+dUHjr5k/ELIOLHGrhI4dnpoEeHLhoPifmyWojpxluVLAiST2RzVOHxgUMXy3kcGb3
nY4V2/xkDUQMps6MixZqIsSWGeGjBO1mVvZ5sicBSSgRXMAwjN6QWgMBqW+3AzKt6LPaUoOVRFrA
495VijxHoYxMxOrDk1UDfDfUHpJROdRhiDUB1Quyyi21n40kfs9LlEkC6a/qthc35kKGrA9p1hj4
C4buya+/GYDHnTTZRgpmrxsglRHwqFCRHyZCl4sMxQjlM7RBTdcAKmkPgBBxV32lmAqou5IHg1IY
FlQqvQPlduqGNWcCz3pogWR4/uFvxI3oVmh11RUNLUgYP48L1Y/aYGb1L8keaNz1Q+aNx/KYgywB
W3KMpJGqqC0aqyYbuigrmi7zxM7daOaTnMAfROGlBal4ArYXkerULD89rqRwXpcqohWrDbxa3Q5f
dDw84tIzzmBZQbRPGmeiOniUVpwLRlUQDPqIO2Y2ngRkxqb0Ix16wjAXI+OVUtyVnQZN0DUysjnU
N+xW34KT3Y3FN/AZ+FnuYAqHkLc8EnYlkHO5uB1QsgvZtzpghvPUAxOoP8rf+58zkJU15AeYCJsJ
ocRJ8rMduhoXujbUjJrEcqY4sjVf2QGuh8h/ljOQi278jMegxnrfVtDNjzHXoMteEQ9bVcvv9SZF
9WQ0D37UnAMAvjeTtfM7g0LsoWxUkf+dqppFXY8pw7hnxez5vcSXbKMTc7vuSEGmEbbDT3kMpR5o
GLJDz8b0d6Y4GJu0UMSboKy++gyg2Giyz2LbUvNG1NfkLvOkyf9XmNU1VzeewU88d5/+JlxffUn2
N1yl/IGhKHNa4Rx9QdsIJch7k8lLI/9VARmQNaierGd3XZ1uCrE9zp10rELtqMYBBSbIHlN/FK6u
/g4u5gRDrIHnCixjDLGDlTsK8GJWwr5xR6BZDzuRwgdffjBfSeSizmgYo2yxWfbeOhv6Ny3fxeku
ju/l+XWczpbwPKvUWtvy5XglkwtCmopcZmTIl+OGTbOXt8UWvbrjCPhbkN59zb6uf13KgLgQ1KYY
xprYuriBvrOiZoAnOQiYclyXwg5q5dPxwx5aaSl1yvAEtOI+1B9CzJQLhR1WN3JIDM6wv3dNEvcw
mMtR8CO2wKlugTa5TbZsaYkmMCCOTeVii9iDmyOUIMZqd2r3VuePRkx8mcXc4WII/IhHlGp54ee4
jQb/BpRqTkMy3FBKcMFDsOYwAw0Rvn39Ko0/pFmwTWrQiJLB/v0qeFR9rNZxh4NK2pNYf7a6U1Nt
142LOiguLnRy7Hf5gHQywcCqkewCKyfMl7pK+MGNphATVWZsBPJ9cBPs0g2jShk24Ig+RRtqhYY6
Mi4CBHM2dlULlKymT20lTZxMccVWp3QiwimPS6Ro8f9glbHk52GkGUjw6CxjmUveFJv/x3je8vTL
xaD5gQ3cGF02sNnY5h2HM/LMuwTbOubewrgZazArb8mtTjRIl5N/TQeTI8iaVY2HP5xAiqi0bByF
ZQEMPR04j+eRIZmAFLC5E4/Cxj93O/lh3Sg/yO0ucjnnahXRj/oKhj/ixaE70i7zKidz0qP5TXFE
e3rRQXezLnM5yl5E8r6GV7aoMiyhwirs0h+xGfqcRpI3B9g3C3JvXdoHGd5FHOd3ZVRXVaPjZFvB
cix/a7WbHy+Bue/bnwZoEoptrQyU0S77xkUmdyOn2iQa1a9iMuvRNdigaL/K+9FwWg/jF/Y71V3Q
bQhVl0PMRSznksIY+VrLyO6kx8ZjGC6B7rS75CR+w0AQnjzWd+0TIZLSlLuYO+zuhTqb0xF2/nk8
sXejfgcsyAqLbbVdHvA4eKTIzddl6nzvvdJH4GgyDk3DOqv5Q9Bti5bK4taN9A+K0LmM1GJKYKT9
prhpkd3onyILCNujF2A4KD13trjtdtKeCgSUbvK/LyIDMyZyNaG8Ecj7acKStn/WWnLJZ91QdB55
QS1MX2oFnOA/CId5a8t37UHcKF54r0ArhTAU5mV/Jjz/mKbO9+M1wZLAYoOCfB2Jz1UHiC9VOGUR
cBWnxF23yeU3zkUUO+Kru1yXfAwIZUjA/UrZ1qrkaclgC2Xm6lH9yfdNF8DplMOzfG1NPS7IRE0E
ZAm2vh/FL7WOzhEWpuJ7wUjdIX0Vs8juxmNmeGX9tK4rZS5coIn0sgzad54GzfTU2XeGsHwcppLY
hCCuCV3kIktvzEBulPD5UPSNbMVN7kGEfhudp9vp1bdbR0V9zCFBqintuOAyxUGgjOxSNKp9BCil
CAMpVIl+Ob/4bS18Bx48AcHYZGizvMNe5ZvCCSobdYbSG9zwqL8MLyRPybL3WTqA0kxFtvgtz7xX
5DLQ8XbKonPQIJqQULOUBC6KDG1jdaCSR0M63usGoJK262ZH/T471CsXK/t6EiOGStkGwPgQuhsA
Gr+ti/ggD7ucEvsbrmSI6tyKqoaRO3WLdiVWouZdNdjNq78xtrI7IRUKNuNg6966XEo1ZpNXYgvU
t7MyU1BGMMEsGJTbaSJpDdnx/xktLqpx0ULRQt+SVHjTdDC3JUDyxD2q2C4brKaXKymFuBAR1qag
xWwoLhC3Q/YF1PFU8FuO7Rd1uOAA4DEGR4k7S9jl+/xN2xVnVFgCe95Wew3rcoKrH4evycv6h1oO
DhepXHDQe1kw0xRSRyAbVi+Abq4pIFFCBN8yVCQhzQPGmmjJiZ3FsZODsRjLh+uKfBBcf2vCE2pF
4ag3TarVHqMxCAHTCDTes7QrsAKoeXhcMTCOwtysSyXMgu8StjmmkrKqYmtIe3Xc+ykxs7J8C1+U
4kJEbjVVmw5IDOUOQxT5eBqi7NDNcWCrdbof5d5JBONpXacPXlEXoVzMmNEztCrWM+8O44aNpydP
fmknaJlszdi23rPv2EuTbYrAS3xGZm8rTs0zbjVSijJcjzJFv2Hslwyfg01aUxXcDypvFx254JH5
QWsWjPCXWUv20G1LgC8dGI7adGIzoT5Vil+eEdAuErkIAuTcTgnYpNhwmLbyYXAiMN30x/loeKMz
YiNQOf/amGNrWCZxrJQPcsGlC4cwyQqoO8rY94qag25kL/48UF0OSg4XTuRZUCQxgZJ6dmj75yTy
JhJo/oMCze+T5FuKchy3XRjAKZTbecPIHC2nP2jooWBclESloeIK31BkmA7gCZfh4j9neIO1qZwW
5QQn/GLdgy71nbWH6mISx8i3Ev3CSMxGhYZJvFd7L86BcLtf93JKBBdZajVXY+AWIrKkx1A7KBjW
Ivvc7Df+cGZdEXVT0gwJSdq/swBLz8a+NHBp+k+d1+6lHQZkjqrLJv1bJz9TtbTFYHwRx3e70rBu
pZkxHGXjvTDviurxL47s6ve5cnMXgJq3e+eLSr0k/Db2buh//28iuJQzVQF8JLAkoJ51r4kMZ/KB
sapRlFuLH/9KE+7j91JnRm2LCD/NjhjKDgbmJIniL6I+B3eNlNnvqfvWq+THKXxbP6vlGH6lBdPy
KslU9TqNkgGHZZ79GkyFbNu/x7hV79U3735J5OvLLSLUEEVgpImWwe8RSL6GlJZRC0xgdkW3HTuf
2lbHHAPFlERK4uxALOtmKIWy8SKz3bTytxI0LkVvHIc2vmlBamCJ/iGX2nupaCOXOFY2Lf2n1160
5IxDFbCVkddwIwPYsGk12kqEfeFiH9YdkLy9pmvsuDtUGQVevmyUF7mcvTSjaAwTVidcNfE3Y9+6
2qDacqESgY88W85scmFGotiAbKMQBjeTjE3s625nzbvJiD2zeNXCEa0/cR+EBXG0TIO1k+WSjkEf
MLwUoBymReLOFNq9L7fES5wSwWUZfihhAJcxlg7zbVR80mKqxE4J4DIJfZwGXWUrIaywb+wYK6q0
w0zPU/qs2xKQlfyJOLXlfBS7YUBoFQFtyQMGpVZv6DO7DZnI9nuCXkJ0wDvpB1vgKYCkYL1pd+FB
+EQ4wrJBXuRyn6uWJnHM2dZY5fUuwBzcGHR20pGBv1vbamPtaVb2xdNFjx0TPYYJMHbO9wS9NotM
AMovpg6jcWsl1OgZ+4E/TPBKAPsDrmImlk7HHLSHsA8HdGWbBqzlgcdID3ERnP5yPvtKHOdrU9sG
ucl6wbhs7CHx8uGzrp7iv2JBvRLDfalAVCNLwRisO44KWLYyF4iqt/L8IxkpoO7lS+dKFOdgCUBL
OtWEDzOQcMmttv1O3/s7hhIr7/QHiYhWizZ4JY5zt8DXDaljuMh1cRsBKyGbXkSVeGQuD9heCeHy
tCa0/KyZWCHKrZ77fe6Gm2A73DXoPkjeO/kG9U5YfNdeJPIzAn4wa3oTsgkaozqkrbWxyiiwB1P3
LKs7mFPhVmr69Df+fCWUy9+mvApz/x2J5jbtkS90GM8WvOFNtQGS9QAIgieazIFZ3oq/8bMDSqGg
TB/iaK1Gc1uttutB2ndmfqqqmRq8IGyFHyKQpVGVTTbBotYbKd/P867vCXNc7gNenSEXP2q/6ZWa
PfDYu1mwcxeE2Htxk2MBISTK5ZQ67N+vQtUQAq1VZrGjjDM7bx6LubLjhLrPFquIVwpxoUOIMPgT
ze+XywBgLECmNY6KdVd9Ex8UVDuIS4UI8PxwQTJ1mLtpoFSTvrTAvpWtyFk3c0oCFzFSvzMBdgfX
Egw874Gycd+3FKgGZdVcwDAMQFYHjE1Ajw9Z6gUgJylzz0RTY10XwgT4KQJJCnRpkiFHqO8T/7nM
H6WYuBFZvF5xUB7vIbM0IVZGgK8p7WNsvgnasTXuY90NjXDz35ThcvrJ0KyhjKHMXAUOzO4oh6fR
94lHCnVkXAbR9WA7FhTW7WkPCYCYyrteJXyGCN4aFwOSqSxLiZEM4Xq3mzi0p+RUmoHj1/t4PjRV
5q4f3HLB5+KjGhcJTAWYJpIFgOrytXXrvbLLtnJpd5vZy7Bu1e3WxS0bN2oWsqjJyDf5a8KPjUQE
Bw/eIeYhSr6jO6/bhR5Mdj7kAqUbc5U/7e8ijbOKOPaLcmRRrn7t3fIT9jrd8uuUO3pp/7N1Hz5l
xxxjK8Pur/rkxkU4ZyzyBISQgXU1rNpwsehll0a1a0KZONEPEoyLHM5iprap+rFlflyhuYEX18by
fMWtA+wEF3d4q7sACvn03z4jZzR912qWGMBKZ30vYyl4fgizl4ik8Vx+Tl6dIXeBAFYOe58p84YD
W3Xud639C1jgryZ+rgRxmSdw9Oa6Ym5X6QP+c02srzdfeu1G+iu4ritJ3BUyi2II4G/YZFyL30wl
tJPB8sYkepja7CYwJerl/0FSfbEP7j7Rpkho2hF2yACWWd0/xJJIs3k/RxRYqXn15Rj5W9z7J73K
LBJRTSTdBESYXCugtsvsOQ/tsSJAQZbfrZdjfM+lrsRgjtDCJBGuliLEzra6NWwGBBgcknOFhyQA
4juM39VO6M1v66bP3GklprzH0yvBIN4shDnE91Pmk696SUdcAESEfP+cV7/fZYlpdYYM+5hy01GF
7scoz4kzCf6LqcTeujKUcbwHlytpeqqpc8ja8GzlkKHXBZ4O82DGkW1SEnF2OSG4GAcXN+pGTxtL
h5uFeLLGASbeU9+RgCkgP8s9kXxQH4qLHZiSbtWsQltm1r410skY3fWzo36fCxmSGuSROuLo0iQ6
aGH1c5YEQoXlCYMrK+eCRZAVfVPoKFkAFODob0NHe4EfbxqA3Qtbc8ca15pi/1VD60oqFzFEtZnD
UYSJZ8KN0INwoWjsMPi+fnxEnODJArJSTeScteym8ZPYvBkaIKQp/h7iE8lctiE0vRx3jCSoMo6K
/CWYKF5mSgCXYCRiM6k1W5EXo8wVq3bf1yaRc1IuKnN5RIP0rB8mKNF4jEEk8nrGsOp0rrpBjexI
jS5SKrF/v4oIkeQrYhzD5OQ6skU9tmP/ef3LUxK4IBBrYR5YjCYiEV4644ulEV6z+PumyNJLcPdI
Ome+Vd9ijD0COGBZDLYqqPsGI4rrKiwa70UEP3ZR6lWb6A1EiNWDkLym2S4mR3QXY+WVDM54O7me
Cp9R0QJz8xip4m3ZAGZCi5xATDZNFrrrKhGnxk9bKJkZY90DFyrYapw083dGojyui3gnNfnj7rxS
iTPlTJhmPZoho3WlzXADhIcX6yYGOFDvmDaWRx/Tc+pFbvBIjUxR34spf2XUjBoW67cw6sS/M8Jt
XH5Tgv26ctTn4qw69TXkkBauA92cXDPNHuNe2UdN602Gcl93suysy1vunV8dJne/ZUIYlr0P+0jB
tiLZ4aNyRLfOZSBz1s8YA9zG3fxXAfVKJnfnyXFrISwgFnXZYxB/VQKqKLGY/VwJ4C48WTawasuK
zRb6EWlqY4LPxrtXSv4OWPFKEhclEtXI5jyDLWp2j7QYq7du5gSn93KbS4Wk5XT1Io0fqxhALSf1
I/RSHqMv9T7H3gvaHbWDqWYVsO3hbqcfBQBoONS0A2Um/IhFoAM8PZygJyOwC19T7KbAt2/GQ+/5
du3UT+3gaEQsIdXl7kXfakV9kqAuWK82/pb1d1I8TAEYf1e0WzZJmIIg3IpAs2SvuwURxkwuxFil
LAFgFF5RN65aPFXDj/XflykBXCjRJSkypRmhpPHak3ku9/KBWY98kB1GhtIey92IgZnaNjfdKfrU
fGI89QLx/CHiGU8rnBtyicQDeXTTPOkg2rCqH1Wg/cej5AJMjJU5P2WP71kPbmVTPcFlCBGEu5tc
POlAwQNaFARNf34Vlfui0BxleNPqgTBISg4XVgJBmnSDFe6k3DxnDSBuK2kn1MZOzGtib5KyDz6u
mOArw3g77oHyqVCdWSWyG8qheURY2ehLEBW++5Z6ABS+4x8Yn/uY2aWXnZp9cRu4QLFeN3tCqz8I
g4HWYmY9rL7Wb+PuZOSEQS9Xei4BkucHNlFM0uMUx9YEvidX7Y2phTdKm/S2bPh2pVlbbCzdjChN
jkNHrNIQ1sFvtgGeO87VFspJRrMRC//JNFt3QgVhNMbd+jkyQ1vJgHiq4CAuIIMRigZqYY/9zyG/
baRjnuym8XnoiFjFTG1NGJeS6HNtgbEDDiymkV3p/aEqsR7UZ7ZheXK9T4tTh/x+XUHqLNm/X2Va
aVCPrc6qkbN0ivvDgLEP4Fr6MTUARURAnhhYlY0wjkWgxFvWQcbA0HQWqC0dShUuaERToqchHhOu
0mA7xzAcAQDxeQ720IQs0lGyuKjR1Uqf5uxTqbilrVtUYjbjS3TuAE8MYMfWSR4tzcm3fzXV99vr
ZH5PzRREM5sllkOqT31wnoXv69aw3F24EsA9YjAKpFpVCXvPT9Imd8vb0O3t9Cdj6mtamqKG/dzH
Fi/zrMCC2NRaPCPOA4CQwdPEm8SZdRcjmM7/Y5BsPSjKIp9rtGVX1oy/Wb7vMaqD0S3XelDt1jPt
GfCqkUuiq4qL+im6CRJnUdJ4wozESoxJlRH71c/jhhXsdCcAA0ruzi/BVn5tXvXX+cC4MUGU8ECN
Zyzb6EU45w/aXGZp38PlpvJbrT5rSgY8+kMzUlfB8rFe5HC+EFuCmaesR5Se2ASUctSOrCo5OpKT
vSXgwaJA3pbj5G+B/MBEXsyZVWdw9B65Ktgd992GgRdTYpYrOeZFDucMIFkeszHA15tvjUe2VhPe
qvteg8GwUk68tYiTXI6RF3nyv2NxXUyGVSjssplAO+KDI6ds3EooN+tOTtgFPxohSHEwzTHUEsTn
ZizsRnrustOQE1cnJYaZzdXNUghWWlYNtLHm6F7XGtfPg9aR69kdpeLnukofxK3L0XFXZ5nKoZGz
cQ9L+975lZOWj5HqWF1vF5jDq9wa+B71Dmw1I8XDuZwhXCSzY7hSM1Oz1KoyJCOTKoKK5IsZH0M9
t1tpm09PCvUwpUyES8CNqerUIYGvBVN/9NE8t2cp8Ew1flw/UMKnVS52TKOcJFJf114vfE7TT7JO
FQ4+SIsv58ZFjagYJNFnPDztZgQt7DvV8j45tDsWN8yd5MUHatGFODx+gqLr9LDEAi3yRvFkylgb
Eg9FvV0/OMLq+REKlk6lYL5C4i09x8L2R9pltjw+rwuhDo+nzNCLoKoqxuvMEIFaUAF25xmgbi3A
1drnyW2d8DBRTwpSKHd9tmGSxyOj3hF2DFyzYWtCpgv0STYz9l6bqGz1ZiS58wgP40cs+k5BomXC
t7uDvpU9yH0xXf9Nu9G8adNtBhc1bzvf+pbbv62fM+EF/KxF4YthOwIP2RWwwgk++l52sLFMNSWI
60zjIsgYZqAMUdCBzfWvev8py/Zlv+2z2TWifZwd/TR31tViQeLPrOv/SLuy5bhxZflFjCAJrq9c
u1u7ZNmWXxheZsB937/+JtrnuHlgunFDnojxiyJUAlBIFGvJ/HX1dA5E6iVfycAUGib61AwVqFZO
3eqN7WFZBS+aaAM5GKGDEekSk/40Ij+SP5fr0/WViG40ByKGrJcJpLKxdWn7KtPCH2jyOinm4bqZ
/U6/SyRgsDhvA/IzCMxo3QDkJ1d2E0aDEyRhcWygIyQiURccDj/KbZWgTkwIvJ2Y8avdpG5bWGiN
q6oHk6Zfq1HUUCTYQoMLOkyopDZtBO9bpfbrKhmhZY0PcStqXBd4gsGBxxKv1oK+BuygHljx4yzq
w/pDCtNUFNs2iW3z2glGbqiJzXrXygpCHUjtPSEw7F4ZN3R1C0gMoUb2bbgRkQDvb9/FLHd55TVb
e8giIfiNpCDXIeUmyT4pZMFF2n9WLma4K0s0kPxQlv0GNbS9/MjxRYtOl6kfveueLloOd2Gnrm/q
iKlfJ/pnSo+ldDsZ4XUTf4jVLmvhLu3StFatd7i00wlZWD85jQ6d8IgoZ0aZUYR2+573yxzf4NKb
fbvEBppaiRVK5lMpbG3Z/4i9GOA+E6iWVbiyuLGTuwbrbe4VYXtTHKdj/CSieBccD9/M0hiI/up8
bf1psZxFjwMFVMytWQqOaNfbbNwixVYVw+BlA5dhbHuJyXHk40uNlqdEKpxmulkNwUO0G1Lg09gy
iGXYmPTg3DpOIhWzLngftDvMreELa7wBQw1adaEL6lI3derX5ib5dt0B9xxia5TzcWXN1DhZGOJN
N9r8uREpvO//fk21bQu0jCav5lcZc26rLKMs51OYS81Do0yCevbup6kmX2xwsDPG0mqpK3vCIerO
KD6VmyLsDxBcB4eZ9CbqjRTa4w6qnhIqlWeFQn8N0LkVRqWrHidQDI5h5nU37xGQ366PO6M4jfNs
ZZKmpMqg1WdE2eNcxYX/Hk8wTaJbCiYYz6vePutKinQXGxBbtPLQyqCe6U3BSe07w8UE+/nGRB7T
TK0yyfaIrPmdNN9PvYika++2avLFBAONrYl1LNJWhT/L1n2U33QDWk2Wf+gg/GTbAzpN0TCOZRoa
cloccI+RqqRQmoWhJyvU/ORJ943vjLxKepcg0MYU/6nWDWnaxS1Au8cQU2tBZWLBwEOieu9wgMuK
+K+10jQmOWPNM5Pkj939pAmKS+xa8JH2dhlccDUP+mqbrPmQNplTFkEpP5vdv22dOvokYovYB9PN
YrgQq5I0PU+YaqlxZ4XEK1/wfQaGwUC6M5Cuso/KWx6KhJt2fW9jk3PvMV4ifWU3yLbDdfqxKC8m
VKrm/u36Oe2Wm7Ybyfl4rE7roGIWdtNYbDggLw/N43VLey/s1hAHrDmt9CSX4eORetLSezs9quvz
35ngsLRU27wcWFpRQaF5+LFiWnMQfBftRsPbZXD42dUNGXvwQPvtZ9SSDChRxug1kV+SY5U69Dh4
kVMh6UyOo/BzXeQSHEqouUTydsZRYUThqIWzF0P/I/Z06mRQaEoP8ak+iQFj/4W6eCL/iba2w6JX
JXaVsXoyusvUS0LzrGuHztg7UZ/GLq5vzHFBX2aYfZ2yjjIyK8cqAvW1Fr0nTtmY4MCjAH++ZjL9
9NwOW+lzqn267ofnTsQr6MR/k8k00nVlwEmlR/njyjjYP6WS235r7vQCEyUslJC9+TUPO+q0d/rj
dMwCFAZFn1C7HwQbZzU4EDHjaap6ChQGASK4Sgl6JpM7cs9IudIv7wmht8Y4JOmVPJsoSwLWzd2U
qmBMC+m7aOa2RjgU6ZPKiDsTISAp3gjJnag79fHL9eMTIJXBwUhLidV1BP3Shp0X7py3MEOX+8aI
BI/kblezpliyRkxi6eoZbDYBhkIHu4kpwARgeD/4BMxpnTsi2ejljvbdDkEN7g/vUvreWuUgDLrl
Vlap2MNhtQ/6UB3yiR7NdvCvb+P+Rb4sjoOrxC67OUlxCWx19rOyuTOs6Pt1E/sn9csE3zrdRVSN
aAeX62eI8cWtl9b5B8VeBU/XHyDwYofDpETry4Wybn2WKM0fM/ACNKkTBaxehXLqs2iq6A8X92KQ
Q6i0jEmtLRk6q6hXHlV/PdQ30kfzbgkYwZio+C3aRi6+MdIUtE02rGnTeJ9S+S6z8q9KLnKI/ffr
sigOjeyBdoRG2EU9f4u6b5nUu4vx3IjIu0Vm2Go3l8qo9TkpWKAxVTdTh3baNBjHG/t9cHdZDYdE
hlH+p+tUSpJXy24fJLTwlbHpXndxwS1SOTAaExT71AwQnuSnPEEb9yQSzxGdPgcHqVGSVJcYpFLi
okHYK/rejYzMv74QoU9zeGDTLI6SAV9TLNW7Inip/imQnErvraAMK8ETLNg2nqUJtEAYeUTbOEhe
jyR7UuuDYDUiAxwkNLklZ3oPZ54DBboDiMRmCBizElv5zEYNQQ4p2ECBX/PiIzXpDNQNcU55equl
30vMi47KAenZv/M4nh0E7e9mmxPcH3U9GuQ+FXV+/SGE/nVzCIcDS1rWaRb/J+cPwQb/zBmK0pP0
Mc5BEQK5NafMnCVyRX0A+z6oKpppmwrEjPh20TXpKwPlc9bgMHrzmWylcNd7GwQvZShqUtl1kY0x
DiE6VJSXTsc6+8jRFN3RNNEU/q5LbCxw4JClEoGoMULzRX5bpiNrL2rVQFtE4ky7ELGxw0FEn879
LLFuG3QfTkbsKdMBbHWO4EqxR+23qHljhQOIQR9U0tZn4mKmbdi58yH/hh5+dKCYqSN69NjeXLHG
d49OIHFZswYJ+abM3Sb+NEe6U0HZsP28QCZZsDSGBteMcWhRIfhrVwl3in1Doagc0pN6NEPIlb6+
61267CLfP9qBy6WSofPhQeUtK76NE7ochaxr+xHRxgoXMswIu8ZhgUekRz3AV+jD6KSfWLnaYJW7
T7Oo13f/Lmm2ohsWCKB1zl6/ZkohdQgmzyzoQRWuim/d6vjqTU/GfRLYXi0JDo252+9ndjHJwVQc
250qFzDJ5DaVM0moApJQUTPU/t26mGE/34Qr7ZJZlTQAkuJYr8F5BtGcNqpPRToJmntFhjg4KpuM
SuYAOGqJ8gNyly/VYo2OHCmCp1dkhwMlRjatl2zfShCAzt6gfCwaX3CfRO7AAVJRaF3Ws4Spig9b
I3f6B3rCRPzJDoeH1Ud1Qxgj70Pt5Zg4cNIzW16yEquSdLQQm4eq/DqCH6wVHNJuQVxTf9nhsy25
lEtWqrPo9VwQ7+4k97vOgOJOSP8n2ES+ID5kebOWEmY2jTvGOdpAQF1+I3e9D1IIJ0PzfPJ3nsFX
xItVQ5dLgj2s1oepLJxZuVPp23XXEHgfn3qxK7uwJzaVok+rV5jWMe+ngGjT63Uz+znhzTlx6JAT
1ag71ir/UwQmAdOEI1mY4IM1d3xOgexoVNZEBL8CUOJZ6vq6aau+AFqcQekmCTPIMkNwXhDe7j+O
Fy/ksEJtYtmmLPs8QmzSK4vyc5IsnyXTdgo9uy21Kri+naJT4zBjlZNlblt8GzT659X4ulaJUy+C
gtEfrpZFdFReZRmM/v+LtLHRy7m+nq8We4TLgJ7Kg4wvarGY9j5aXEyxUGcD6mY2QDCcNf/PS+aW
RmiUH6Tq3igES9q/wRcz3Ks44xt9HYoKDKt9/ygrJpjOWi1619lcjHCeTvFdCwVLuFxV/6jnf/AB
79JqCK87wH5kjqKuZRoENWuLw9epHM2FahSMQi/1cQjjh8SFdHzYowhGA9FY3q67XYzxsV+3ghrT
muEJ4/AJE+VuK/upKZoj3r1DGyOcu2Es2ogGVg03u1MNecgBLaXpS20+lmievb57++vRVZWwEqLM
952tRQy13wpH1BlBrH+piNc0n66b2B1Z1sjFBvfkanmS01WN8TXj1cc5qFonCiFAhT4g+aXzIFqE
GkT2qDoYZRS9iey2/BaJbUxzvtEqamOndclI92VX+8jYEHsnR7A5HfvXd9WpLsb4B3gpZLmMatSV
pTYO0rhFdjQNs1o057V7dTdmOO+wM0jspAb8PYufmuikW4K+pn3v+3Vc/FtrREW2kNhCXGw9VEaQ
d/9a0ErBZGEmwKBd2qWNY/AvbpfSbqj7BFW3F6a+jAqRW4QYwngZvDN11oPo9u7XLDd7xyGSnktj
o8c4IjaxbAbKIQl/MiS/p695uzR27zYwPk5xrjQG7lUB3kg9fVqzY5sMgnyL6KT4t9ZO5MyqcbEa
q75NTe2QURouduUvCp5aSUQPvI8VlqHb6M3QNV7NWZcnCpkHYN9S3a/jd2qD10IQPfwBKy42uCXV
idXO0myAbutFfmb56xozzxA4S8LRncDLnvvVkeLf0q2+CWBqHysuptlub46sadDMkiTwxp8kITnE
gtHzlB1ZSZsGmcjc7kOP9+q/u8mhYtOlSmT0WuOz6W7zpmKUcbkXe1rtlIclsFAekI6Z7FSiY9wP
QDeWOVCkMgiY5BJuwy7dcHcmffKZ7uGELvXaHY7yQcSV+Yer/mu1fFY1tkk8zzJAhbzo1DNOBHJ5
lWt5luqmDZiS0AzhFSL0F2wxL/vcNFk1rjG2eDqtgRkkpyyUawcBtzc/LQG+jMLiW/mK11XgSfsI
fVks87SNJ9VzLy8pWNcwpAQ2OdXpwvlQH5rPxa0dlr72zT5Wgnuza1GDqKSO/4jJj9/KBV1kg4Ul
KrkpzZuMCH7/fpC1McABJyZa1DFtYEBRHNZoFD/UNzg7A08p0xw0RF8r+2kiDYtRdJV1PHKvnCzn
GRSqYXAOMGbrZV8sz/DUByZBort1aInU8naxdGOPOzNSlHJrKbj94ADQhicaNl4HhUxb5By7ILqx
wwXeFF9DRWJhXTKUrujJjvxCxCAvMsGdVSeZ44jqPXDawBB7lUVvU6uHCnrQrvv5vtNdjoh749Jq
sWOMSSAQqWOnXB6sRkAWLzoT7jGwMJDUtQX2aihvaB5m5mvb3xjmw2JT//pSRFvGYf8izXY3niMR
9bGMbmh/bN8zuKJtDp7D+x4dRvnYYjF6VRyyXL/vil6wiv3wZmODQ/YBFT+dlibCmwemSb4e9Pve
NwL18K4CxcUQT960JIlWRAkWUxOn1u7a9fNfncdvYlkQcRilFZ+nkVk7TRbay7FuBZlhwZnzbE11
Hye0NjGipMSyI/fBJDfOTP7OhU3uusfV2FBZAqzoFn2o6/4kWdGdrGZeZULTaRY1oPwBp3/dSZO7
+5o1K1nZIu5k9FDjS+rNoGkFuQnenexFNGcpAmleDStrLEoalpabVEiBVODVWvNPy0r9ma5+ndah
JMVBQauvfYrMYDT6GjXBWSiLGBNER8kBxaqX0dTUiC40LFK+1asfdS4KJtgD8Nun5MblOYjIlMGc
lBZ3K72tb0ek9S1PfdHRD9WGkvce+sANWJgcWEA8XG3mGQtalcyJl+ekm51JlDEW4LfJoQW0Wib4
PPAbt810ItR+3JyIyt2Co+FZm8pE75d0AVLQ7MUa33LyoUqC62CxG+ZdToanZ0oInVcqYx05lV11
CUcVFDjZUc0EoLQrkbY5FYuLEWhqTobZYS1g3lz8IUwfzvQIjWMcR4RCoCc+SXeW0wTIZBzKO2EL
m+DAeGKmzgbvG5gFUUlYgymXILgnquDvx+mbveTwY2plU18zmBgDBT1lysH25Rc2+cEksdCw5Arb
iJkrX7lXfGF91qIxSQgQMj5ap9zLH/Sb4lX7wPoh5Fsm8DBirL8N7Fvh54HgRlscaqSV2uqTie8g
loiP3fphvulRByLQaRu+iYqr+x17m53l8KOha1erJnZ2OllPC6j8QcjwVt1l7gCpU+gTPDSom4hw
ROQxHI7ostz2HYuiaxpKULpLk3/+7u5xGJIXaAAybKT7p/STbsElp8yt50M29d51Q6LYhs+8Ek3D
VxVGlrzko3Ga7qxHNllN33oIdF+3JEAsnqdprDVJytgtr7rSi8zcMSHkTpfwuhXR28lX2+mw5ulS
4z0pFoepuLNCuNk5oF2+pZBTzcP57brFXV8AY7xMNBDTWjzdz9Rk6Bhlg79LXzqzespiUZ/57s5t
LHDehp5dzWwZePTKY5atjqS9RJ0gatvvAdoY4TwuaccF8Q3wIj3WH8ht5aKp5N5AhFN9n4LFK/3p
UNwoD8Wn67u3C1O/zNoyN25sL6j/pAvAQk5UZzHuZenYFv+q/ehM641RzwJ3v35YNk/yj1QbWVMb
q2ynF7MDd3D5fH09bJt+g93Neri3zEqHyYoiZEJZEoggDzqBQRGkqILLtB+QbuxwAbAW1apRaLi2
6VEJVNc8MI5I+YVxRMbvayTfGGO7ukm8WLquWnWDOzXHvkruzBqye6MgEBRtHLsEGxuqLqeob543
jjV3sI1jsmLC92L3ddqshXudEpbpydD16tGP9bEO1pvIA2U1+bcPS1fY7s8en2vewD1OGTj86mX+
T148OcSPrMiZepKP2bUABHKRAyULiKY6iuA6X4cMm5ec7xp5aiW0d2K03nQaMh8MrXd6ezpe9/bd
EHGzmRxoZFpu69UIM/mY+nZGICYh3RRWAs2v6Om6qX1gv9g6P2QbBzGL0UDHBw7uv2TTFToxNCe+
ZwxFiOj/bgd5Fv82alUwdqFrK2q+q8sptSGFLEovCtfEocW0Wq2RtljTcBo9UOUiLCwPrHYnexk6
qKTg+h6qAuc//z2bPcyzvCakIPa5l0V1C7/AIAWmXBYIFfQo8iJ2qsHVqNxbL5ZD3epFOgrLlgyZ
rtyJc6i8+RvGLKd1P8NnWnxKxy7qAchAMnXYn+fYCTIFgptwztpvzKFrXwUZGpLGcyM76fgxjWM3
Kte/e1fOUerGSmRSOuZs1CaiR7UM1urr9ZMTAAk/l1JpwN+0wYdrU1KnTG7G9XtbJ+gy9WSh+pLI
Fhdu6FNmaQuL38cOTTNd+5BL1J36ySVpcSyEhOX7XSCbi82BSFfkvUUHvC7nNvRbsJ/61kt3zICM
olG2/e+wiy1+PiUrRrKUMtbWe7hwmNM7RR8MdDg3GAFj473UE7F1CPyP73FZ1rLKBhaPRormDPJD
BdGsQpudv/KP88Xf+N9ilcCqEkBiyxAzl7xSvyuXyu3JaRreNZ6w2UMu9LCkaOkkC49aCZLa5HvU
Hor88/XliDaNCzjqqFQnWqJTg65viTw5Cgla4SDHfsFusxD2V2w2DZXkbKUgdT1/qIJlOyjubP97
FCCpj8ij+SQUMBAti4s9ugZcBtWEnautQ0y+KEtYDoIXWWSCizjKAYQjFUHqsGweJobt5KkshFUk
wTuichBRTdZQzcp/rhFrDD+3Kj5gPs63H0U1fwEe8XLitTU0tbrg0TLX75YGJlAwJQxhZdjuIOSL
EgEEX1A1c8mOCGuq6fwVNLgYimnc7LU/VcfytHhopglEbe+CE+OrqZOkyoq0wimm9mOr+JEWO5Et
CK5FNrg4o9aTqBwbgqI4WtDB6mUPnjU/X7+zomDmtzGVNZIoYTnyzgdRbJBgEjpx8xv2sBeB9SzE
cvZpeCWQ4KdWuqlsFsL4JhIljPLjmK2erHxqGm+Qv5qP8XIvFr7Y76PQdYvYmi6bKj+JGkkRNTEG
iID3Fo1P5xkj7aT51O8Rti1e5S03+om6jDLz+u7un+DFMHfjwHU+TVB3RGPhehyNky6H6yjoGxKZ
4N5hJVn6fEpwfrP2KtdfKvWbqbz81Sr4+lYR16lN0xn19Glw6mIN1KHyGlUVuPsfvo5/7RZf57Lm
RC1iKIWcyzXApzCaMJLfeWzOe0IYKDic/azCxRx3vaJlMpOY4rnK0zjAt1cA1/x4fef2v7QuJrhH
l0o2AXMLVlSar3MbQk42QMrcATeOe93QfkL14uJ8qUvtMI1MGN9OlDnmy+ipbunp38CpAGUfjXqj
r/hd7OShLFAX+8NzfFki88/Nc5zM3dyC34XhB6QLQsZCO38y/TXMv1a3EzJQZfhOCofNarknuTYU
DL+xWUvUNz4nz2wg38LkltN49UeQuwfJg3kUY77IYbhX2pjrqqAarlprIYS6tyzBx7LgKvN1Lgm9
1m3KSDPjYjq2VuvqZf9qZZnA7/8A+Zcj4yCj7xsamSo+krWwPzL5pxVfsPZrcWQ0z/YP/cN132Tb
8jvi/zL3W9HLMntCRrimnJ2G6Wi3gR6FMwa/DVFNSrCBfO2rbbUibaCn65Wqp4IgXPKV90Vql8Vw
oDFI3ZSO3YR7VhlhrWfOKCVvUvuuauTFwfni1mRHVT4zssAuk8JltZ0ZvPfXj0WATRYXrRN0XVBw
JsBEQZ3E9nKoVCao0yFwv25I5G98UcswC2uYWcSu3aXHFrysCDFCess0AaHOJOxK/0NS/HJGHDq0
GFjNRgNuQP9VTxKGigmyaJ+Wt+6tBZN65KhOesKY6uSIigqiLeUAorZJUqtM9FOrK1cbv4yk8yt6
02V/BxQWF1bYHZQYzuKiGC1epkPUPBHzL72Dw4gUbGqjzASuMC/tmOQbsgu+2UgOKQQ5EgGo8pWs
1kp0g2js4aruR+ttygXoI/r9yv++T7mqK9Xa4ZWflJCMP2jydt27BZjDV676PKJDg5YLz1CMW5JA
N57Gn/tJF4R5omVwkcRCW6XpFJT1ky5Q1U9z/Xp9GaLfz36+fcbluR6NEXdm6G8r+9nsBURjom1i
P9/8/jSZhrZj/AuRfbtGBRjBcyddRkEYtL8KWzXRkK3Bb7hdoqNVdSOy2KhWDk4pPzSLqLnmD4HW
xQS3UYs2JstkwcQcLH7sKgd6KL350B40D9VKj7rjqzk5wsrRPrRczHL7ZxbdUk06zP6cZwSb4mvm
Zreokc5oBU8d2ZEepdEVNTXtH9vFLAelTZebXdHC7YgUpONjU77GuiJ4H0SHxqGmGfeZ1TB66b5D
X9tzPH14j2tf1sChZVO0mD/W4Nrq8IqoQLVF8ZRoARxWlla7YiwdZ9P4g//zAxOf0VDNZm0b4/3/
oxzGQOv3kOrXkniBCbVoC0n5Sf0w+d1zcmoPLP3VPEiesBomWB3PtZoRqewSBcfDaqM5FFCGO5Yi
WDEyyXL/yM83og/B/YjxsjwuyKpQfFMGHW8CNPtAlZYG1hsjeHXRSve8oKyN6NhFmzV1CtE4gMgy
ByCpMY9trSDuIqMdVDpC8aj1srX9RyGyN5JW8JD/IYt+WSnb/A0sSquqS50K12mnxlmHIBndWrqh
o6vOnZsrd3m1Ojl9ppOgTiZaJwcnHdgnUgW02l6hPNFmcMYFLZLpKVtvG0WUCfzDd/1lkRyIFKM+
yMaI+C/6gpY0lxzok+T2zuQlb62wYYXd5mtXg618s6NElVO9buCuRIkeYwW8fnGD/8kzaAi8yV4P
bSeiQ2H3+5pJDmCyQu0qi4Hk0GGMQq8fVb0F78q4uF0ifyxr5WRU8uepy0R8GIJHgec7zWhJ83XG
WrtMaVydzKDwjA5t21LHTBWRvoLgLeApT5ehzHOTaTvpeeotVnWq+1vI+fnX0foPudxf3sJTntZ1
lcoZ6FjASRCF+oGekn/M1m0wj4PebWhaSj8qIcaJlsYBzqDXa2NViE7Ii9Y6rFu8Q1W1P+h3xgN9
BF0FsxsIFsp+6RW34bk4RkgWKzNDuTl3oxCzup76htSro7jz1zYU0R6JlsghTVZltjlbWOIyJkGZ
QsiKSsdiSQT5oF0zhgqycQJ2aWhK/e/1M/N6RGMwAG3MbwsLw0yr2ypEEObtJ3Q3Vrjzkome0bWG
FTksQZxCDvjk750KvafninTuy17qUy8O7Tf1+fqx7d65jWnuhejStm8ICzF7+XHIHml/6MtTK71r
MmZjhjsu1S6RoJlxXHr9oYp+xH2gSMfrK9l9AzYm2FFukDKWq7nRWDvkZBRu08tBaye3XZz6ZNC9
bhX1LIo8g3sF4C6gP2LcBLIe2OTrtH4qREpfIhMc9pt2ZDQpYyZo+q9GflTSO2l+vb5p+4/ZZtc4
sG/kkcTQLWXwNPj6uV6iUJCRSqEKiTTh27n7nG3McbGlMkPVhhKGTA/5kbG9zZkruTZaaCawjJQ3
erh4BYTP3ej+XTM6F9N8606tF7OiDwBiexxOUMc4pbJoaEq0m3y/Tgq1I7mdsDzjbvLNgM3oMACE
uBJqdpEANgTucf5jNg4PHV+9hlIA9rJ5ssYPWnRXiKiTd4PlzZ5x6GAnnaR3CUw0ijwH8iKlbp1N
ueDmiqxw4DBrU5nETO0lyY59/481/HvdyUW/n23kZqMiQyIRYZ8XJPaX9JsmHAoVgCjfeNMX5RBL
LENXRq9Sd9NHt1Z5G1cCqBadNwcHg5xUsc7qSesaVOQFmbihebm+UyITPBpA5CBVKF4DaWiCsuiC
Rq59CJT4180IoFrhUICAoX1OKCiGajSKGCu+wqJbI5EdfXyVinfFeRcf5rttViUidXyWVmtAz618
LbqjGVkCFxZ4wG8NNs1aFZjPwuODeXZoCrp2O3zMIsisJIbgI0tkigsWsiqu5cjCwxP19LhOFHJn
2Re50MPOpK/Xz0mEZyp//5FGm8iZqzBYAwJGN+u4PGiOFBYBDRTBHgrehrOy+OaadrphWyVjAl3K
FJ/CfjE8mZAJSB8W1LNF0YLA03m+A2pmGFtnmFMbB9J5dHgrl788KHaQm/XoSl6pTN7H0+S3oQpH
jaCFyHJau/GuH5NoLRwwRItlDWWMQh5dI1SWQTSQTPfLLJrY3ZV2h/DRf4Ph3xpusg6CByniEcQK
H62P0ufSo0/T1/aFnoxjh6IsuCbvWzf+oh5Ub/xK/OIhd9+lgLD5IzjsmJI4l5IKf0QqfS2yR0l9
aKUXdRT1lwneDL4FJ53mvh8SQPoqLU6kfdeiD9cPbT/zelkI33KD9iHMsg2wwMgfVT8N4Iu4Xz2j
OvXbMPJbjwaiT0MBePBssYWd9S3onME+ZGVHSZbu2sU86nH1IzfeNea7WR+HHay9VjXZ+orqU6/d
6RDhUFrdvb6L+65vgLqVmIzniPeGTLW7ia1nSe+mZvKU7nWMhINz7E/97dPW+GWF7xhZABYjOesz
nRV3p9fomLl0RGSXOhDcdWdRWl6wLL51pNbLqSIsb5cntwkJrLJ0DGHUIjLCPSTqnOgx+JNwQMN0
ayz2czKZDzZVROlPdgbXdo9zhBTtSkPSs94yVzuVEMJ4Xm9LJF578GagDcwMrcrJffKxgL9nn4TZ
132Xvxweu+kbGI7YgzlGzA//jT+YLy3GsaD0G/aFo38ZPCVcXS3QbtBZfN0z//B2Xuyy7d/YtZq2
GAijhsxv26MGHmgb4hjlfXv2mPfd64sx7q2x0RHWJmyRZNS9haKnmKZOFYENK3nfa3Mxxb02aGM3
koWFoRCYHPN/M8VpVVENReSaXBxqL3ZtFDnrFyhfyrx3+9atqSo6IdG15sADyb8hLa1zXp4EoCE6
oVcZgwcLVLbYMIcqyCXtNw4YIFjCrBwY2Qi3czM658aSpeX6YHFJUAZx6ZB7zcnvVRS80Ccr7E5k
V/j3q3exyO1j2+Zx3RhsH30mFd5hno7eNR5rVLCPzeG6x+8+mVCqwiCWTUyNJwxIezXGpy/7Psl6
tHYmKIcWSJYLGMz2awwbM5yr6+kkxyTCvVKm2penypVmU3LQ2H5XZbnfF/pzI1nubJYuJpK8OaXe
9WXu4snGPneKtr0aRoxhbW+MX6PZzeXcTdagbErnup19d9kY4g5vSWxDKUfgs4bMMdouQsk33eT4
s05VuuaP6/Z2YXpjjrsNkK5v84x1zo5BfywgDM2GBtPTu9oUL2Z+a58qpKLOmJBPbhr+3PWn0Xjf
RdvY4LK2MpmlKGEa4ZOrBAq66bJX5FN7Z0DOvb2LUZoS1J8Ee8eTB4Bu3ehGxqCUHtkAFZsbZBpg
ovQZO/HfrjPQQzVVqN2AEep/nxSQh85ZW2BwFAy2YWaUB9ZBYfVNmEW2aze9Z76vBeFiks+aldVI
SMlYQFbyEVNbTl+Lvs/3H8qNCe608EzKq8ao56CZEJRedlpK5AN/coaj7/FdrPUbc1zYQypdy2WW
Nqvl5j4ujEfFIIlDlzK4fp+E6+Linmjt12FWYKgBBQH01oP2k/LMuMlbiBiLuhJ3wXezKvbzTbSR
p/WsgPQDxkZvnFZ3ijQB7p0/7654Hz/ENuTzQpfcxsMIPDKhDNd91CBBg77mUPHoyfSTxFkwwJSC
76A7vKw+m4wswOjXYqLpXcnPzXq5V6BSYtOowFPk9VKgr96i3o+T4PtdtKUc0Gt01pSMJXNLa763
puhEVmEIsgscm2VwGB/jfq00w2AW2o1vp9MS6o+NT+9Xr3OSp+xuKIPBy++NIAvyV1HMuF+a3Bjn
4CTVMrSyYirDM17z2/Mc8jfzvlzwxow+1FfuyBv9dP1OsC274kJ8Lk6nA95lCi+Fyq1bJ/0dyTXL
JZKSOJk03huzKujTEuwvn5cjcgIeUkZAMuWP0ry60vBYScEQBfkgI6R8TkWj9/uv9mVT+SE4MHLM
c8eG++Mj1IlHB4XQgOWD0dgkhcZNlLqSKCLajWM3JjmgGeS4lQ2ChoTpxNTCfo7hD2+raznr3XIQ
fVEJ7gWfpxt7pUILCQ4xs/2+edHyRhT57IZYmwVxn075tAz1qJ/nn5hIMUrXN/NNdIuWtBNxjYN8
sFywyj5f903RsjhESadaS1vWDq8VpqN0ZZBpteALQGSCQ5R6tiOMR4IvoSavauI3pSAC359e2Gwc
ByetWoBxZ8LRMEpkJlNMv+johg4z3aVHGXMnkFSCBuXb3+0chyNTEtlrtCIUUeWjNX9W0u/Xf/++
OxigAFdBGKn/plqda2naaFiVPRgvQ1p7Ecm/SfU/EikFban7+HSxxO3fEmu9pjOSE+gFuN30IVI6
R5Pu5vlJaTWRl+9f24sxbtskIxuIrMCYdDh/DiIlkoEhufPSewKiE1FUfE5Z/g6+v+z9FnkjoLTK
BO93eh4by0P1uT27iYERMgqS2Pgjo4KqXGjdIyvC0iSW1/vmCeomNzL+FfVw7Pc9WJe/iIv81owo
tGIZKOkArPSm0Pw8fAEzhat5nRd9zjEU7fcuk2AS9TjtJhg2lrkg0FINWbdbRqO5fskhdWjVjm59
vO62Ihs8LFcV0oZsirOWv6tSSOzbQXm9buJcgLl2pgxxNmFfPZe1rMl4bRp/xAe+hn5N8sIK+V1o
HMvDeFogKVp466kGk0LmSYjDRGHEPqhdDpEDa6NrSwS6zI37G0X+Wg6Fe32RguvPU3mVvdItSsXW
GD02fUCbLzH5kEyC0/rDw31ZBw/OvZLFOiNvbXwLAW0ekAhdoQMGKudQPuSuJRpgFvkHBzZyASXH
nuI+1sVb3ftEu0nf9eCAYMi2FcuWMS76v+4R1X2vFxIiA0nvb5AKfDHGVJDe3V3FxgQ7vY0HNvXS
KXoLL1fMu5S+qfVb24igUmSDO5pc6vOG1PCAHLK41anNXlRRj4DIBHcYRalZekeQpE67z5H60man
fHhPLLrZKQ7vl8SwWrv7P9Kuq8lum1n+IlYxguQr48kbpZX0wrKCmXPmr7+NtT8fGqKIW/KDyw+q
2jkABo3hhG4cxkT6pyorjnNc2SQuTStdRjufJQh5BygFCaW7f4E2b+jdMNvpmA6tUIoJhdnICdTH
gHd1Ni/o6u8zMB6YxkISKgUtS6HTRkclyPxZcCbN5DyZ9BB+QruVIQa1VRIa1UKnLmRJvhpp80kO
2w8YUjoqffsCBRxr0DVeKWY737gyysD4JGdmtFDqeDpeqJ0NqDnSzFhjF9zxBN5BMWiOwqYhDS0I
VpLguAiPBU9PZxvjVmuht2B1WYs4wbzzBBeMLt0nKtRBn/hBtMtPoBbAaGvM+0znrYhBh2EMkLCi
HA1jLuKBEnrpXGkjj1CNuy4GILQglKq8w7rE0wCNQEq1PxxSW/5GRSPng8prZ9yME1f7yKBFv7Ri
2NBZawI6UnP6WGq6U/efu+R7IJac54+7OAY39DjJSBC/8yVNTvK5tktkgmNwkmIa4ylyNU4uc/uS
KYQKIiGR//5zVj4SzXUl5Sn8PUyuBN04NXGDTLFD9GHkpS12HHPb3yzm3R7j9KZZ5Ybe4+zGU1rb
8SF9gmTqoyK+axaADgccuRNkHnn9ytuAfzfLXAVlaJfFpB/NMXmZGmKpph8YgbOPvL84u7sVxv8b
PWtFosMKpWyWXcgTfE7BPi+dKB+fzu3mfW9b+Rkh7/aYi9BooqxMlJGvdeWTcerAb9W/1W72ijH2
s3LtP8S1VZ3jy+RC38pJrrMVPctO+cIb8Nq+9/ffwVwQGTM2aZ3iguSVUXlxtbQnRUh46bPta6iL
tCMFgRs7IK30gYmsJ96DMuscpRrcOR4ckSxPRqf5vc57wH9xmnd7zPsjVIKkqgmuRjqDlaBCVbe0
cxuV5Gq2tBMFUF4Fb2sfNRFEH4poqKoqMeeJsZkslmixtZmXQ1rJx9HQONxkPBPMURlSKkI6imJn
dZuMW6AcOHeAZ4DBr1At44XoeNXUL2RGQYYmdGKfxE7v0U1LX/ozr0lo63Kvto3NM3YmJrQHGbkc
qdR8NTA93YA4VDhwtu69+sFet7UdJvLBkIwG2hz6YKPuQwt0ki/ZjcXn5OctiPG8tDJKklJZF9N8
GAYvFh81XnCwFcWt18LEOeKs6CSiAp1TX1vteE060Lkrt0B29v2BHvfenlF3Wb0vYoE5C7MCF16G
UYfioTvkR/Q7XX8HgdbLYfA9DXqJ6DqQsM9uy3JQk9f9ZXC8WmaQXZe7thginIjcZdZgPDUgQtm3
sIVu6xUwd59UiZqr+K5zZLAIS9F5kR8k8NOqnRtzH2HqqHuHwoCAJAmRVtDXsLgoXo5mlRDSSLJF
ueh4d3Pbz9D9YIqaIessfcIiNoUoCPjSGuTFQ+3NTbvUCtXFi0LCcbXNWwPQVAzdJERliZKGMDbr
gjKQDPVrWV5m9MOE07f9U9p8FDQV8sOirqqYx2OOKa37akRkhNEWyI7RWav0C8RZdb89Jgg9f2eC
WQPnEwJLIkk6mwutMEqGBC+WlCLylIGnam9amvlxf1GbG7eywrhDrhXzkpFQcCpgQS2Gtji9iCOv
x5JnhXkYRmU0idGN6E5ZHkhfWqaW2DKG6ffXstm2qulENA1N0USJTYK0Qh1jzH3CA/c0ulB/PWH4
Nnczpztjwiq+jokFll98J4hnWrNHgUa90ZSjcOSxGr0/Oz/dstUvYTAjHpZmKWrarQiyU9n2UOQ7
oe/Ieo3APtqjgZbS06cPL+Phd/jdNIOoItpzCNgGma3Oh7kGxYbYuBlEpGJDeMkNCTIl1XF/r7dO
lOAKoFfSVA2TZclbgkhLSEkzDcOLgF7xabKSkZOj38war4ywrbltY4i5riBRF13mU3ZUwN+aOPot
Pgl2jBa75AZKlAvaMn3eJ8NmwXRtmXnua7WswZSLaEx7mRzaVzIhHRDbyN2d3j80z+nb/n5ugsva
IvPul3HaJUYGxjUqJFc49VW4FefaMSwVEnL92/KZY2/rVVvbY4KAUBNbZRDREjdkiNQUJyss4Ra8
KtfyqF6QPb7JZ15D0C/WiOoDlMAMXRGpU60Cglk3UzMiSB81Dh4EFK0on44GtgFK2Wc6vNT/L+yh
mmSgh0YjrFhyM6SkbKhY8gDKCzqO35xDX7cppxgVweBVx7j2mFvf6m0olBECK1qU0yFh7OUw17n5
d0y6OSGf4mD7Ft4XyLxIVaZGkdLBYHT5NHgg9IBBH9Fc4M1oS4pO+qP4zPEb6ocssqHX+589ZR6M
MRJAPmwC2WgzO+UvCx61Zx3SIrSVUuN1fW+21qzNsXBGFnOpQzqifpq8+FD7+rOKvnnZ62w+T9pm
hmJljW3/nhJzmUxKe0f5eqVL/RS6KQababFM9jRAdmETzoZuHqFCQwpJAmqzLBVEjaOqn6FfFWvn
Yrn00XMsu/tnthWHkZUJBloUuZ5bUcBVl7MXU/PDobAb1B9FXr8Vzw4DKTpkKYykhjdKIfgim/LQ
xK1llpEdpw3vU5P+rZ/cUDVkDeO3oBtjFblSxdDwAuIDndJ6h+fMg+Sm0516pz3K0L3kTSxtX+2V
PQqnK+iKtdIsZ8rG1Dl/9dfWPXj1obf93FiNbQqW+X3/0DbxeWWQwcpeG4dhoTxWqqa7sxr7Tcrr
83rPKextIoNXuoZKhUnxSjhkR4qQyyH7qnulj2qwNf2ZHGQrjCzyTDgOyVsbA1tppNdFRxvz+vgl
Xx71htdRyzPAgFRT6qSeKbejUYLt8EfHm3jh/X0GlQyzK8KJDjc34sUgH+Z5tvZPfxMVkJY1TFMz
QQnFxB/xMItDMtLwSsEBZIvVBTeosHGsbHu1pkmyZqLXFJ8Z//bqKJdnKKHjFi0PvRsirxHh4LvT
ZC8uprtcXmy6CRArcwwQBWEozuaCD6ipftLlr33eWwKUeUXT3t+9zXWhLx3qOLJMDI39ENC1qYNE
BEBVvdISeeEJtvI84eGnJXK+nPzWutbmmHsU5e2kNAFtKHKlxrg1jXLrtcVODV5/zJZbrA0xFwfq
k1XYUNadTDgNyHcZD03ycX/veGthrk4cqWowysgPYCQOiutC1vaRGyhG/kbCUfmGzy6e4Ppmbm29
KuY25ZGhT6kKkzLqbsqZoO5GQ7TkxBXAoA7GAt7KElsfFfWxHXpq6Z37H62XC9j/VQwmUfVbXg83
zwtZQph0qVpRp3Ibo01bNlobWkq2CXuUuDz2lON/OjmNuV0JOIiTZka6BXM02qHTOlRJG/mhqxvF
QljzO9/0671kXvsR3/FKHeGOZclFKY694Sc8wleOu2sUhlePLsnMqgbKmiDa7o+NAn6ZuLioSs2B
iy00X6+E/oyVmWDIqkjKaNmtmFyNVOgJ0zmdm5xbpTEIMYIStY/oZFybtlZHqlsr1p01N+WLXkTf
9v2AtxwGJMq8NbuwBUiMwZtoXLXU+W9/n0GIkcx1a0o4lWBJ34Qxflhazgo2P7/XJ8IgQiybEzpB
6BKgFCM5kkXpKUF5PjrlY+mFjjJyJ6g4u0bEfzsBqIVrcSnAWS/ohzp6rFVOTwjHA1gl7F6fIEJD
n6SmOYzpLer+HLSXhHD8jIc5hAEBMzM6ea5FiKXblLIssiEXiNF6Oz9SPr/smnHuDueKEuXf22aK
3VKWAlqbjODN0B5L7bngFeN4JujJra6nnlbaYqZYkqY+D81L3TwNvMwE7/AZBMimJWpiGYcTKuXH
MsGAA4am928Nz6cJAwELUfVFTIAytEBMwL+p36KX8NI777y+T+155s3b8FyOAYIi7sNJm2kbaNWf
GpR3Bi2zggiE2QY6kPaXxzskBhRkoxPmcMRbF4F0I62tvDss6dd9G5uf5ytYYGfAq0lZcjGDEXCu
oOceec1TfEr94jB+kp5oyBCdqoSDdrwbxeYEJHHJutmEb5ArrWMpBzDTu+233lkQoZAb7xXnuCI7
EI72vU5rdbwUTexCId1Sud8WPAsMRLR9IIFvCuCad14/PFXx9/1jom61E2Sxn+YYAI+TSZZrdw7e
tApO96USM0uYPyhz+N/QhxUPyE217Ydsrl2xfDSEQ1Le5pmDqJuOrUkKvo9EkZjv7rFCn9oQCiJX
qC6O0mvTQaEycKso/p3bszJCj2xlZE6yhTZSwLH1XrLBLqPZYj6C1b5Oeeqe2zi0ssVgnZ5KERlo
JbuIQRio2pIVusXbXwpsSHCB15LXN8zbQgb5jKE0W73HFsb5m96ejep1VLL/uIMM1s2C3ggQaccO
Jl+64tq1z0HP6X/dvDerjWMgLkhU5OjpTCaoAiGDjrRWITn7V4e3U0zcM2RCE8YZKuak+KaGXhs8
z8If+yY4q/ipYaIq+85McBhqurhkCEAByGPc2TYBeVpT0lVodTJZhULsqzZvMeqWtLILaTevLAp3
fxWbeWGQZf9jgwGxdFL1dDRpPwbm2UY/vVbu4AbW/49zYTNRtrbGRDl6F5VGJ9EVwZqGWf5DeTVv
kWi1juiBtNELLOOtB5HjV15b0PbH8WqhdLNX0CDF8dRntCNaDFq7FFVQw6KMKYzHIVZeJ1NOrCKY
3XwsPqnF9GV/lzcDiJVtBirSrGnlhX7AltIpTP3FHC158KLo476Zba+/nyWDD6Y4qcVCU+BaKrvd
TBNe5KXJJE4PD88MAxG92P3dZdFLgiXIk+6McX7FF2bAwSKe/zNAAUYIJEk6XDFDhLzl+DAJ/n/b
MAYmJKRL0kKFOzaysySvRen2vDCEs1msukGQKBm+IxA7hvJJHz5OhZ/9jlTh6lKxCt2iCHpITNKb
TtlfluXrqB8CLrnTZiF+bYTBCbEC729aUNC+mN9Et0DJMfxQ2lR7FBT7Ooo72kk9ZB/Ur5UfcFkw
6UH8FArdL5DJ4EaoitAomxAKERDFCc01NNHgGh3KEAemWZpwE9AMse8bv3jf/7lNJgMYYhKQpGzh
fYNn+Kqbn+oPodugzYdOBcqtDWE7h2OSLmNvmQxOjEVXo00A6XZa95Tt1ionK/JoUTCwgnNcoKmX
Y5G3sQxkdOi27TQ60EzLP8nROElW4sTXxMOhFjomcJuPVBMIhMv9QThKnE5m3uVgkCRup1QhNIQy
u7yxlrT3E2l+I2bDWSbPDgMk6O/IkpA2TEey4qidaGfL7Ak6773mPaYmgyc1BFOGElrz73Wg+JAh
XS6DfWRxc8yRcc9u31sUVoNd6YiqtgqsUW9JD+hyxxSgr/uygyvIZZGj7v5r38SY5b/fzxa6VH1A
RTBlo/gM7pbOarX8P+GxIjIg00iD0Usj7dls0bFZSB+WEiWHVP3E8XrezjFw0tZtkZIRuE8VDbqH
0gf9yONwEj3ZEQ/k1vEEkN5bG/c2j27uKvhIplCTQmPCyCEaKBSn9BOw36POamEkwUlBCWHmVjla
lPmWNjQFz1PiYirIFq3oy5K4POoLThz2UwNJljdNQfsNQZ9dHSnXeQphB/AC2QaCBhCJNJBQa/zs
g/66v/ObcEMgwaiLJhFRW/73PixFjhLdPNON7yADZbrjO3MULw21neBY2WFgTW/qRSZJhzb+CyUS
gViKn4EmELOJgYUmwLf20J76w/7atjcVVTIoQYB3U/+Jzj1RSlPI+9ptwV6CJjUXtR8oVnQHFXsa
HeQDcO5A50k5dumt+Mm5YA6VeglPtMGgTi+rMThTxtrtHEqLCGXuI4EUjeyph9DjxtEca2xAEw/5
OPQ0QZVcFs/4CIIsz7SrxqIajXHElQLZhJ374tjgptDgLjJVCx3yGooKvij9znfcygCDOdqo1r0h
woCmKVYmHpfesDgHtAk3KxMM3Iw1GM7kgq7BE23zvZupO2kn2XqZLdB9cvyBt2MM1tRjnY/ozUFe
QvhQF5/LnIOe9FHecTeTucODCUrTIoYD9GJv6aSBumRhlfO5n36AHo6zd/Si7hljLnKQ1osylXjj
NL0pUbwP/1RNfD1hLN/GMNLz/kHxjDHhSItgvVDo93a3NNYcH2Kw4RMoK4lf/5sdJhyJzGpuQpol
HyvEsXKFjHxHUmsa64Mm8bIt23GsIaNvz0QfK/7/b8wta2FO6wG5EKqlo3vaYTqbrgz2WXpjC9/I
+VHlpguuTDKnBjVmPSAikFD1MZ3mSl/10AqvgRdfaHQintPWhrjl/qZu55dXRpnTa5QMAVFIwyFP
PI1owqEBEcLY4U+QAYFylNfBt3kPVvaYU1QHMqG5r4HkU3kj4TE0ClcMjjKygU2QchZH/9ZP12Bl
i4H4QesEox2wthATVQ+jQqRvsVm8lmlt2NDhNRwNwZmtRKH+O9/6d8Ns5zD6npGsyHElstbP0qdo
+pKGkbN/cpvR+coGE1nGk0FiWcFjPQY3s/L7zGsFTsqRZ0L+9x0grdxEJqTHncXUM6sUpPBiBCGS
XEMUchhrthNNq+UwaL8ImZ4FKvxC9adL4WGq9gL2yFPoKRxs3L5luNaYOcVkCPtRLI6yWhUURtrs
sFQvgcx5GbcDGuNugHlJQqPLEpPWJNtTcqT148xZvkIT513WzECuDrOmGHf5ve6SlV0GsTJj0aqG
lpCpIjklWilLLzhQhi3hqICX523f/zZhf2WOQSuSx8I0kKV2o+pzsFRW0/2Q5x81im/7djapRzC9
88+BMQgViwp6jlDkRTUeil63JbZUgJRwQ8SGpkuadi2d5HTq0BovQkcwgoCNxrlrvLUyoNVJoSQ3
Ogo9SuBH2VMiH+rBj8ffytytVsrglTDKZd2bdNQre5vxtAnC9/293PyQ+McAEoH/vtBTkSt4rlHL
zo5ot7uaruJHYLlqObixf8UI+9Hb54uYjjFOjITXIr2mPIL4Xzxa/3MJwn7xaiACzudB/+ubgbY2
gVXIVZ0MrU3oz/B4s1DbGYrVvjHglBVFJsw0eIuONKkFjn1IZisnepFjblv9NureF8fgR9VVUAyj
uxfJqdVmGMaY/tRAOb7vCjwrDFoM0awrowgYzMPJqtsvdTZYTcvJ4PMcgcEIXQdAKFThUchei/Qw
lBys5S2CgYZa12NNF/D32w4v0w+1fJh4Vf/tGOJ+GszVz8GbCOU7mFC7cfmktPGfiqnITjqBDSSO
SXLWtCHy5FzhinXR1/Xn6OVumUGDaCqkoqdcE/QDVcD3T+mnPu0WLJ38QTvuu8N2ruXu4u/v8yrX
EmmjFCc5oEH2JW94oHR4zbGAUo5FKcW158qdToPbvjb2eMgxxoa2kcKKncwmH3i8fxyUYtuCq3mU
TDSQoYBh6J/rUnfVHqKx2fc0Ea2szdG0m55GDKnu7wDHV98xYLUBiRpkcYvPJAcaoQcM3Dr4gnb3
TWwnWFabzOBIX2VdIL3jyCV4gii0E59oBe08neRvk6u4wlG9Qb5g3yrnkrx/6awWpjfpqCh0LgJT
eEUSOaL6cTEFDpxsDsvdX2nyvvSVFbyOYzmgx+ydRFr9kUHbF4yAtZ/bup0eJTu0ux+YdvzccN2F
d3AMyIg19AUqha5Ptav2ljQcENsk5lkvjUWZQW4whYjXH2TIRvslUT4upLdj45BF3/P5pmAoT3qp
DE7nx37MQd43fLWhUzhB6FDDLTCnc6RKLoJuJ+3sfMwO+/7Be01ZlaSyFQshpEUqGjiCRMONr82B
WO2FzqlFPo/D+hef1v8A2089AKYKDV5aV6jdorSoSUxKVFb+CYyEzwlmwc1H3nwjZzNZeta8kqKs
eie07nWrGWOrTgdLDS9N+J2zmRzUZmlZQzESxjbE4uZTd0zd/IN+CyH5214UsHaoIucLd1PcZeWb
78HzykvMTPs7ZGyhPeYbiqoecRsEK26q1hLb5lHSZ/LYQJ3Xbg199EFYLlnmED0lOTEu8YQKdCVh
ek5uMyeFLNZ/3A16d1c/L2igj2hS0jZaKNMuVIo49qUnqgvQf+W9Ybwwjc3ZLEkzdGqJN6xx5j8V
B+NEb1RKOrRLCDzzcmzbsGNKsvH+H9tRq+ToDJ1BDONEkXAI++asER6f2jZy301QX1vt3oTO02Wg
HZST4OXzaTExhOPvnxDPBPsiJZEUVzpKxBoadJXEIgaeWG4qlyLkz6HMfSGMG9Sp3lQV7ZwcT3Ru
E8plTzS3dcpBfAh/XGw6EB87YctNN/3CJ+6m6Qas9tDslS43J3wqRMfsldKIK6IrPogeJdGRPkc8
NRbefjKPURBMkykRrFSSncT4LHY2SZ72j2wby+4rYp6jcELnAiaqkNyVI6szniatQkh0E3+Hrwcz
TP84OBP5jsmcdQYtKwZxZovmQ5boHPTiXSEmwq26PJVF2uBTCa9NeZZ47BLvsP6T35nI4aoGOFgV
libAKOe80wts1Xii+vKF00425lJiP/+wnCdr/mxeZ6exm8kS38wjhAHr1uYVnDc/IO6/gc0FTmDC
K5EvQ2tgcFV7NH0Yn+X6mFbHPPxDTRRn3zm2H4SVOSYtOI16Ioy0E7HzWjenBO/+AKUIw6lB/GBm
loignd9juXnBV1YZpMrTCuScCRKealCeo0qyDKH9kZSDM6mJDcHcP/dXuXnLVuYY1GoLEQMzNIeX
L4Et1LlTxqgEN9HvpHFXZhjYGtsRIuQh3hMNfLftl2F5yNS3/ZVsB5crGww+qW1edRkdzRm8/Nb7
uR8ctFPu0CxW+jsfAitTDDaBS2MsFAmm+uUkFY/66M4KjzODutfOjWOlh2ZlyfScgtMyeQV4yxZ4
3kKc+kLn83kFa54bMAhVJ2UsoBhkOpJxDJLHMs6sOObl2TdBarVrLEiRPg+wrNpNq+SPLu18aRD9
fSfg3B6VScsZKIiMFSVsrYxDoBt2pMZOuvyIxgw9gq/7tjZfj/ty2NHesRqSaKb9WUn03Jd/RMXg
qvWDPgruvh3O2agMIsTyMvVmItUu0icQzWu8QKrPc82b3uRtHYMEVA1XVQb4dKV+F+NTEcuW3rzM
2iVVefMsvBUxaJCKWiSg2Q7vrvoDci4Y0gktLeaVJ7YLIasDoj9jFbAopC0lfcCzm9axi3784yCS
7zOyIOYyPuZEu80yiuAkvpZ19nH/zDhPlcoAhJKDFrYUUC+TUMmdjCdduaq5h+9DW6qfwd3Hef63
zw5ZaNEACzox6b+vVmrOorwUIszJhWrLS/KUYUp0MOtDkNRnos0f9lf3i6fxbo+BCzk2w7pPARdg
VVy89laeEoz1BQc6S0MLJZg697Mrdw5322/uZhkAEdQ2I+k73x26mGjXEGXwy/3pOfsItlO7LNDN
oHDnLLbv+f+s6myqvwwCBBuU9Fs8Ud4S8yY/fhvOzUF8oAy846EYrfrtd6QtwID294nqbOI/MZLI
qFKcaBM7UfWS8eoX21h8//sMqIgdiMYDFbc9qM7o2a1znh7gvkvqIgMnITgKaqhTwiW1TzKagYSP
XXOuk8ISVR7dLm8tDJwoiWq0JsEBTTnIj5Jl0Q5DIUecB3nf+XSW8wisqKpQ0kp0Jz2S/FkSH/SW
kzjlmWBQo5H7jCSU+71Ow1M6KX/oev8yZeHvdL2ufItBi1nIxSis0AwY1Z+VyBuTS6G9cRCCtxQG
IcowyeQpx+OIvloE6Cj0IC8VvUmhNaCbWLEHP30ht4F7Walb/Rw13f2agYgxqrJSUuAL2SV7lRE0
6S6x5Ac6U5h66FA/7K+Ts0w21x+QyRTnCcsk9feqKOw5vI1E50SbHLgFde6/4b1LhqDXKLwP3uRQ
SmLjsR+t6GFAf/Tk0pww/QbPedo028AHIltCs10iy7oV96WYdgW+DTIdJLZONvwo4y8KVyxiO7Fg
3u0wbq9pY1ZXMuJCRYKvKMh3K881BDB0vwC7wm++IndzjPsjxlGFKaCBzidK8Lyc2x/kqLnlMTlA
PBGNEtyi93ve92evvJtkbsNUD4oG1kRkuI7hTXRbX/5ceK+5PyogMgys04fqClZdrz43vM7fbRi+
W2buQyWL8WAaSOn3YYtIIDil/XRV0+lVKshBS9Pn/fvAMcfO2HZzJiq9SQMDHY2Z+Wgl4mcVzDfJ
fEzij/u2trPtd79hJ2xHUwd1Np2wTS6jS2vX6D9/NK+VJYKkDVT/x31728/MP1upM09mnYlTNGfo
CjGD06Ack8nd//u8vWNezE6Qm65YsHfmAh2o6tginjEAmFVwE3mZL3rsOw7JztuiAqsLfY6XRkRu
XTo0h85VPb5yKAdBWH3Zxpi6imT0hKpjV19zo7Ekchb738oVrjyBQRA1EpRM6pF7BUxpYAed0o+z
7u0fzxbUGxBlEw3dgOwSG9CIYAbKxQpb1ghXo/lSiFcdvTr7NjbLmmsjTCjTtqNYFQPeEzoY0PvT
uXtJnNQWPkg2WOuuuWeA4Znz8bD5nbQ2Sle++nooTH2RTCqk0sZ2ETxn8qVc/KElFikfQE5Upack
4TUJb75pa6PMkaVykMlVBkgUfaqAV3nFC0gkr60nXGmdoTjRirjIU4HYPkQTtL+6piF9zMBhm9Vx
suR0qVlqGcUfNfkxtTz1o80HzRD/scKi4FCoJAtoHy8tA87X2kb3/1sPBZLcy37wvhQ2816GpEiG
qMsmuryZ92wYkr4rZzprAEbz6oEqYo+e4CcWaBw5keMm5K5tMQ+Zlma13tAkAZ2flQpUpVM/O0MZ
koD4M3aMZx4V5+aBrRbHHFgRa0sEYW7TmYXmKE3C8yLKtlZnPufibcWNq4WxiaO0L5SGNABf8SnD
FFrrG4/KjfaXv08zSZ950m6bvY1rg0xMZ2RDIUIcGEHPA02oo8vwRGlUm0OKkuMFvMIgslKOJkTA
eOyOW+/M2jLzjvVaE8fNCH8p8LUktg+L/kWdaifQn8TolbOtW2/m2hbzpqXLIAwdFUvNjpTDJvHM
5+BSoCNV9Go0UwpeIvAglGeSgdB+yfqghrQzRp0oHW7i6Tl6v6mSdGAlFlIjPqo8+8vceubWq2QA
VE+NWOxoX2WSJtBQ+kMwS8soK8sgvMwZb3EMauZ9H0nlQs+uvkrVaeQ2D/OWwoAJyr5FlWf0K9db
PA0dDMajfsvd3CcXJB8d2SojS0xsHpEk55qrLK5Mk162OsxCgc/KY9xw2Rp52iP0j7BBz/qYGCyZ
orSZSITPqKCQ/CAGQzMRPANV07IxXSPPEyvKeXoT25cNBQGCFIiGLul/v63QrdZkocbC9Pgiz6cg
AXXceB3MayF7+0647Rp3S4xryN1kSLMJS3HxQyc9iC1e9w1sn9HdAOsaYxgTsM2YTi2DevZo5m7K
49babGgxpLsNxg9USZyEfsGsyHgqjrRTD/k2e3lSMFVKW2gSe37+b4tifEJGTwfI9uATufQ6gxlB
+1QKnPjqvVHlZ7/7Z1FskmBU1CrNKZ/faPcYgWmtBLO/1mKF59oPLkJqLc9UUKPy20P4lj+Q5wDt
XpxGYu6PYN6bIWmiMaSheDlb6LK4EUxaf40ecgiHdifzucCQYHHLjxCR9oVLf+YFmRzvfA+ZVjFm
ialLARkGhERQsHaLXlSPqdnwBFE4t+09fFlZWXop7pYAd2BsAk8m2qVpcd+y2ibqn6Oa8voBN0kJ
Vu7KNgTKijoZERVGaZzgqTn2vnSg1ASJRxxKbg1lVifH9DVtM0WKyN133V8EY3e/YrAllIIkUiLE
LIol2sEpoCQBuC7TyfSVDwI3i8E7QgZgiFmbjVljsXFPrkI43tKKN2a0/VVwv//vUdPqAGexClSl
gZdCBMsVPklOC6EAwaYSu++ynjfaNMvbSA6wsf2BeVTJUdZgfnVqTUuVmuMQxA8CNPb2z2tz/8A9
pclQsVFllk4rVWpUowIMpWnFdZINq0tDZ9/CNnyuTNCfsNq+Tsz7aBpbfAdHNnqOMfsjJpb6Yj5J
rgw9VOJCHoRjc/PKrUwyTki6LIjSRUWEZ34tk3MrnGJykRa3KHhtYtsfOitTjAPGVdQufYXg5y9K
RNCwHig/fgHk5LnE9t1a2WIeu66oZyNExxgI+emneAFa8hBfOrTAlTvjmaczsumCK3PMu9enidwv
9G714lVQDkn3LPGYS3kmmJeun7VMgBAHqiQTODjn3jP16RjMv0OhgPzI/7yclawes6mB8CH8oZCf
6+hZkL0w4LxlnJWwtFRtniu1ZsDETCorUzorwSSdEP4Ol5sBCEfDE4i1CVvflwSpKk0Rc3Rxo3ga
Krhk6o55xuPG/YVb3+0w32OmkpvjXMKtKZ8k/WCZRxvpb3xSp57Uca7rNsKuVsV8kenoqa3UAp9H
wkF7aI7KIXCQbddsVbLKY+mNhyaxgg/9mavEsg0U92Uy2NTI4ZQmGV4r2VdP8pPhL6/SV9rTLkV2
9JVKY7aPyFgoFk89ZNtd7obpv69AsRJmPegpQhnBZVIPQ3JSRpcDvHTXfgrxZAzWqVB5kkSRvVx6
NZOJhvmDp4B6ofS7Em1igxuCTMNEp5rTfeZYpNu1Y5ENKvGVBjKUAhapELvuLYdBt+bHIELYIdml
Zx7Jh6bgvGDb6cn7Mt9debWVShdq/TDBVVuk7BSneoCshm+pjnaqTtXVPD7xwka6bz+tUgERCNF0
Ga8mc3YaKOUJKK9xdrU36ATdmddAhYPGj/rkjD3aRkbOxm7u68oi88hIIxj7Ddp/F6UXOf9j5rEX
bCcHVwaYlyXoJ62UMoQBaK22JycCb2PkVOf8SGlzeH1dvP1j3pVlSvoC9Hp/9S5IB/U4e8SjHxr7
3rh5xVZroj9j5RdoSemViTIBmQV6FTBaHxbja9ESjpntV/luh6V9T0keLIuO+EbWLMMXLHDG/Pg2
2CmdBKYlH577bQf4K4PMV5NAIvqYyXhqngbHqUGWU9vBZxRlyGfitJ78iabpMCRA2TZ/KyZY2Wbe
hRBTVEuq0WBOSqWHiRThq0KE0amyNuZs7KbTIyUO2RpIssps2C0kI1JVMaKdgibLYrecv+07yCb4
a7qhGvACorBTI5XcaGU+4C3NR81W5viY5Wi5HgbyRVMGtxe5kzj0YH4CjpVBZvOgxYN4p6sRbP8t
8bccZDi/goIyb1hic6zaWNlinlR1rlQiTDiozquOxFbOwTHFE5AjqRs9dIkN4h8M+XU22Ez94gtS
a5+Lq8ib+qc3eW/BzPNKQNSZNAtYqaPjbCePVNCpcCg8q69ofrA7O8FnaOJmNq/+sHn3V6tnIDoi
lTpGiYTQNYueej07yWZw7ISJV8mmwLu3QAaYq2oQ9TBGiIypsTGDgGdxMobTEPzY99TNq7BaDgPP
Ghor866Cp2ZVekGV6Ko2I/dLhrdn9DBXeKn0nRL0RYU3QHIMv7W/osjnV2/Zn+ErpT4Fv7tvuPvr
4m0fA9H5GBOjKOGkIhldMYWOhSzNYCie7UKZRGvfGMcZ2U79qOpKcyzoJqqYfpNes+B7prnhoHuz
8nEyOFWpTXAhmK5Ap4oCAGOXBuoRKW0nkJMs12qwzQyt+pJsabPfZP3vbOPdFss+lWuYtMA0MZoA
lORTWXb2NC5HYSo0qyt4XZ3bz93KGPP6lOoQC7qIhXWf/lL1AVXtm4o4ndbqEUhzMGTT9VfmGMzM
JXRTKBjcdUJtAKNSnyd2pRVP+66xOd4K6dX/nRbLGmImSigouUhL3Ir3f6RdR3PdOLP9RawiCTBt
Sd58lSVb9oZlOZBgzunXvwN5PouCORevNLMYL1R1mwC6G40O51h74yW5Ykc7dsl94ys7e8/wBgb+
bn01SPGr1/MjC9mCk0xGe0ZPJW4Fugt2JEE9akTvQ7MlR/sZE1un8EYKC7Rq6guR/O8LUx9rWiRW
NGNTyWOd3WkKUPbyWWJvMiGCb6RqPRRFPiDMG5WvKR32oUO+Zll+uHx2MgURfGNSFAHwthAmONNW
1yrXBuzaf5MgOEY6lCXNGkgY4kNh3OZEkjpYj74XxyH4itYIFFbUsN/0zC9J0AaBO2g3bJszb6FL
ZY0pEnl/NQ+3Xd3TNoe2R+duw1ttDNBXWTsVs1KKFO/isiP8q2l4sEkf5AXUIB4gqjE6v7Ujb2xG
DLCC0NLrO1lOU2JRaLh6r96DbShEK6HegNJvzxHgZIAkOSOIPCQMiLz9btgbBziSy2qyHpf/Oca/
uounNu4wS4eVGpqbfDN3w4QUONtnd8nOeXLTE2qV2/TauVN+1UAWkRVTpKcq+BGNhpqigAvZD654
yiY8NtsWQRYIid1Qiq/IVfKvwGexVsGDZCOroimCTcQHPuGNGbSdsmvx4Li8pzIxgg+ZLUMNA4LL
Rte7DUsOafcz14+tzUm+3azb9INkJkyqO4I7cZwqJhPPsXL8WBW4kdlTcud4PXpaa5d+RhVMNkF4
2YFZquBe9NgMu8jBGof0WJcP3fDp8h6u+2Fq6SrebUA1FVZUzXlYVxHiHkDpuVTRrobO9phifMyL
vckR1lFUwDeK54KP4vY+2QK2eIs6/Sa4IRv1RYZB9C/n9CZN8JlVq2hN0sHGR8dNH5N9jh4jzJeA
gPSAt9ujfgq31o//tJEiiVOV9U5f8XacJN+19QNtNoktCUTWdeHPqsSpc1R8qrQDupzPlGt7upbW
4/kZ/G22b78veMbQHkyz41CzhPwK0DTdp0eSH/PsmMIlmh+7ON+kCW9QfcjyXh9RnLfN61o/ZrLd
kmi2KXi8vgFPZuFgNamVuAXAeYvviuxylp2I4OhSsM0kpYpDz9X7ofEbWQPvv8TTb5skuLg4ZFNr
1DAbjAPyRnNYja/dz9fakQKrVg5ssH4fv8kT3EGmx1M/Vjz2M7Vj3uwn7QR+EzfT8CqXwciud3GC
e+of32MKPgGZvkqLY7574fSsdd11REe3C8pNlrVuyax9AgCsZCInJ5FlGWXKITgIzFz0rEqxzixF
LiykyM9VGvVaS4Zgt56Afluk2FlZqtk4RECRQmeltp0P6VYf3OCWefYD+YT25Z/0Kt3JsCO4Vlww
ZLHNvGKk74IWq0u0u2nY66Xl2/pTmMtMWLo4wWMA3wsg52WHwQSwqgMXHAXcQ+THn9UbBWBszmEC
NPhlNytbmuA1zKqNFbvHi08luRtaZx1wnsS4jUFXdVmQzPTEhnMAKk5BFyMO5hBc4SnZFF6Cxh5k
9Hdoir2S1XxkCxNcSWYr1Tw5GS5IIF2NBUAOs51SfDPKT5J18TO5pBz8QxbPO4skbdOCVgy5/N/U
oP3JRu+Hg9GVQV5DW81qLtRfcChmGidtGyN+ARe3hp5pzgdRpd5vrD4pVfZ6RPjHo1iCR7EzShK0
hf9uYwZ43q65h1jVLU8tINo1r3uAYJ/58RXIpWX5qn+Jsd+kC07FQle6mkbQGHVn7/gkF6p3Xgn0
9P/Py0niwcSqtQEirXk0erTptZg5YtM2oJlv56bk3SITIyR0EtrTuOUdO2NaoJPyR42hOIt8vqyT
kmvUFtxI52Q0GjqoZKxrvlOieUELd5dFyEJCW3AcWTgDza+EIuLZxxEwjf3ssifHSwr02Wqb/E7x
NUmW77UIccHUbCEECUgTg0qbv24P2jb3bTy9eAVIube8aavtBl8BonnyILvcZG5Z5AxQAj0Ocwtr
nStfvx88eiRnNO754XkO3dnyOAJOBHzJvWSPJcZuC64lzNTEKRiiFd6AMoD7JRu87EyOOcDtQm0j
kcZdx6XdFVwLEEZ0rTVxy9GvdFdjYjPa5qfwp3HF6RgAOXcVbjsv3Mpe8qvKammGA5Boiu5UQZGA
St/EtI6Rlq50VJ8Cb1AtyUa+glX9tbSFDEFxgAGqa0qAjWx9tF2i4jpVoMqzNskGjZgb6+mntlc8
PrxuIq0aUQzY5FfsJf5qS25b2VqFS2lq+8huKBQpxuvQ6jI3TWTXEd+uS0sVdIaghjcoCkSMNymy
BR3UFMVKircaZ2PIP9gnhdSAbuuGjVZIwaPlZWyMk4OYJfzEjbLyxv3wRX9GFQN4rsDJl2zhepSL
OqJJdfDcGyIOUaIRps1ajSgXxBoZhiY4yAuHkZcp5nrD7JsksYahgDU9IASS0rN6DS6U59HHTAFe
2+jvxEhWHHv2Y+9F19oGI6NehuL9h7IVtuaoqq4Cd0lEdQhbowqHCIdJFD9jn+xKFnFybfhLWxYC
hAteN4kWBCRBO4cx+B1zDkltn7uwd8N0kKUsVq++hSzhOs8YycEuhcU0R6Djg2gGBUrlnoHP2Nxa
V/OmRT5UtoGrc7fQyn92EP+8j87m0grTDv0PfndMz/NzuI+8/CF5Sh+UTeMbSDJtnV13yHx2E+9k
4dOqQ13IFiwjSByt6jNkmmt2P+UvVv+jHG9orXmlLbH6y1vriDnYqaUj5rRxjHnyZTZzdwCpDWA1
L18QMiGCo+5UkkSsQFSRo1+rsE/hhOZcGaXBKszY8sAEVz2FTjU1M+KwuHC1bbLXPeuB582zOwVl
dO1ofc0ONSb6VZ+eeH+cLOpcddGLQxNctBOkRaRFUJgx2ybFuZDNUFy2OEcV/HOqpXQGUQT6INpt
NQKkr/xagAogqTeXT0smR7jNe00dIjSIIXguEzc1N2mf7ezeVerBvyxoPUxf7JjgQ8bK6BvAAiLx
dMXJf9ix3CcHG2E678eRtcRIpQlepNMJYKk67rE2o089zhn1OjMKFEw5WLlkE8UWO4wnTLntcGUM
wC4YgC0UYCzjsC+iD+B+LLRebKuL2DywuMMe9ub31v5izrdjJJtVkG3d698XL9UmyNNZ69F3NoCF
ZaJeRD5FFarkyTEMz1GxpaM/D7vCOUbKRzjFl+sTfEdSYyI2jbGRtXpbl5/bdJ+NH8D4XYoQHEdl
aak6KFB4wznm0S6yclcn59B+lKj7aoD1pu6vj4XFLoaFpbZMR7zKyWxMFJDbE7nuPT6vGR2rkyze
kfij127ehTgjzOokYfAXSnju9X2UyeiW/+WKNAgoWzDTjpDq/RXJWJvmo9Hi5fugPTSbnnNCcCSF
xGNn01c29SZwXOLFboJ5bJk9r18qb8IFd+gA1WQOHDw69PpTnv7UwL8C5DnJkcmECL4wJEODeSPc
XP02MV3eKkuuqV+cq++/+3PDh2in/ZAIXdeTt5UJbnEK5rRweKamO/bPfBRjPJkH85GTHqHFQfpI
XdeTN3GCX1RHFoQ6v7eKXHedLHCTRKL5Egli5lVlgNtI8T8/Cr8T/UsrI5tfTynYf5Ygpllr0qAG
StATNaKLjkeHWeHpXzrw8yE1f6hO4HaTxYfrDv5NpJApMekUVaoF9csLTBmRb5UO1DSrd0HXI1FC
iQ6Ksz94sqjxhIeSX+dsZzLmorVzR/vRv6x2sgXxQ1y4C52ptTXyBoAkdzy0mIHTMfID+xjJ6CJk
bkNE9qCziV4NnavDoT0Y+3ADVBs3uQup23zhg8Ktlzzoe05wADTYD02wL1RFcBtF1CYJqXFuzjy6
NN4F8ylQPyXtRlVkLLyyHRWcRzENjm6+NhpQxetV4pb9k1rulU5iXutzGYs1CQ7DDOxGV3mjSMpc
+8iujS3vC69PCAf8dmN/7w6qq7+QL5cVZr2RYiFWcBx9X5l1nJjQmMmdkNxSvdm3TuHG/gJilu/K
1+Rcb2Yv3rObzj3JwB0kPkXMukYpafrcQDtWlRe3VvmzSzJJvkByfOKoUJI1taEB9WOTokG1b80t
6IZ3iqO6JGQvl7dSYuJi2lVD2yEJAhxg39r3LI+vSF37FnEknkS2IiGWohPOyzRheCr7HJMNUKc9
Fvp4a0rkyM5GcCVGXzVlQXE2tukcwB6/ba1+e3nHZCL4ji68VR3loTL3CObTmR5Im/gKaz9fFiHb
Lf73hYg2tY26Bv+D30x95VYA8Hfw1qJGs80s2QuZW+jf2RTbsnTNoJpJhJPpMquq9YJVGzTubxI9
PQPosAuyH0HU+FqpFq5eBvvLy1vXuTeRwiGByKKZW559UwH73twao6fL3ibrh/QmQjikcgYEVUwQ
H7KgdNvsp948XF7DemkQBDT/2zfhjCg1LTOykGgbDFe5AaynBxILf7pt/OwRfXLSmRjZpgkunZZV
QbqGpxDjYTMY3wOwq6iBxLHKhAjufMpbveszbBuxv2kY6TOf+kry5FkvTCw2TvDdaWboVkPC328R
a0v2oDXxGr9EJjtwza2+Dzbm0+XDkixLhMlhfTqYLMDeqX3pa9WxY1/7Xna9S1ROHLyc1KCtMxt7
Z1t+Pt+z9PHyItadwh+FEwGVTdM0WDOhiYC2s1vnd8OI2cNuYyYSxFDZAVHBI+SDDfpCC4L4I2C+
+R/lWXkyvg4aH7f0yycpvCFX3wtuiAo+AU/8UB/yV6HmztrmN/2Lcc/HlfgA/XSwb8ZNCtRaQzoy
rUsEc91Z+NqoyWvWUwi2v04eSPF24dN0g7bIDaeBlo2Trqfn35RfRFgOxmS2rBiub/CKTxwNuNrV
n5XQDfAi5+/x7mDdjRh5UQ6dl6SuHrrOQVYj4AZ2aasFT0LGHrcxg8enO/uo7UHijtcKUEp2l/VV
dqKCLyFjExdBwisROrLkqLsbL9+b4Fv0sXDszS4Ef6Ixa1S1CXLM6nacD5mMbFDiPMTpPTNkdc10
2HVu7wEVoKlXDpUViWUyhKy70ms9GuEhI/tVTa557HbokTiBLGL0YG/gYUI/8JW0VCvxKAY3jYXq
z2PajaUKZey35jF+RC8r8ALSlyp2+SX2e+6KHDDbfFkx/uXR8OfERMb3Iu7LpJ8gF0Pq33hlqroi
ljuCKaD3Bh8ou08m2trQ/3VZrsRBG6KLSTpw3MUVKuLdCMykB0Jkw14yCYIvSeZaBykofIlZPTHt
HEs50SU2ZQhBx1xiRill2DmreGzSW8x5ek10G5e/MEm0ubxbsmtA7ApmeNWxusdi0jNBik1jLiDe
XiG10m/Td32bApajkkSG64XSN/9oCE5jcBjw7+sSCVEgtDP07JanCbO/2c3HlB/1exWTozYAywWT
61F+S0hPuKTeD35lmxHg6ORruOPhyIjmJD7YDGYnya6unuBCrGBzCo31VrG4NzlzfA771vb1G9tA
+/gA7tpsq38OfeVc1K6MKGF9axeShWs9VgrNZByGPnS0Y2CT2U2NNADjjfUQhyZaoRRnCw3+GRb6
IYlKiTqt+pqFdMH4TKtr6cTROhVLd4mVbNLuJaYPJmH+5R1evd0WggQbBP48UeccJsL7QbR98nq7
ycNx2TkKlmilxaBRvputObkjEjgkv+06F/3YtgzCdT3HuFgS/5aFn46Tuq4NPndJd+0BcIvbeJt5
wTZ8jPfllYWmUtmkiGwPBSu0s0BP6ghKynt4GoBlkh0n6JKVLWV7KNzcRWrHI+kQiEyGuimU+Ixh
brcPk8PYfMqQ9bisGPzg/wp73nZRrIuBgUnvkw7+rDR+NfpDrl2NHwNfcUA3Bcg3zSYiUCsCERaH
AdB2lajfFnrozXOwNVoqucnWl/JHjJjVbtJx1Aqw7Pg6QoQ5Be+1VruTKg3K1/XgTY7gI4ETXzEr
gZz4nFxrfvE128WtS07RFpmPXf2NwxcgB3fTqG50JetEkC1S8JRVPVr2zOc65/4hsu4bA905491H
dOJtgYJPBHZj4IBuBfcpe4po6gZKi5Lpr8tC/sV+36QIvi8fBrVxaj7EfPeK+J24/d5ErGPs2Bfe
cNRJscFWA5E3PRTz3NGcKhqwf/CO125b57oeJNeY7GwE7zd0I7X1WEfDgXM0xhP6pN2ASGSsZ1gW
ixDdHsWYi8ZRFcdnjjU7AJGYY6oNiAe6Bybt6ZMpu+D0urLoUlZAHPeyydHZsEMEZH1ZiCMTIzi9
rgzCoe6xdSz9BY5Ae3jJ8nsrph6bYndojxM9XFY/iS6I6WrWopRIdUx3NfnGoVdVL3m8yH5fcBJK
qdlI7uL3tfZOd77phoR+V/b7gh9wGpIHhY7br7P9VscTTNLGwM/173vhj3WKTcHDWNmIEmEruqEc
HeCDdiq70WzmOzVtXFy92yCQIQzLZPI1L270dO7w/FHg2yLV9Oxhr6SJlwVXuv7Nbo9NJyknyHaQ
W/NCWp2lKqUl/I9W+wlDmCLRgHVv4ABdXrUM0CwKhhoWxT+oJUXzKej7rWJeIzzaXFbj9dqd8yZF
sM+hLjk/OQwnxORsOLscsNIBDqh5YN7wvU7R8Es2+knx7Y128xGQAbSoGZqpUgdQWcIWllmVVR0n
e01Yd5Pb6TPolXzJAteUYilDcKqkVAxtzlAfDH+N2wqvreJOuScvkW/c578G30YEZqKixelaJPHE
6t4C5dcxdHBPECoWekmjTAPhw0Ljd61zjQ61vHzLUYPGfXhOzsVBv1VBUF4BDD7ZyhJFax5xKVww
htIBXzFIQJGdPfaHZtfuDXQ31lK0pzUrWIoRjjAc47apU1S6Iit46Byau1lKZcltHjCIzmQpRDhD
m0RtmvAphtpn33js3ALAJzzw6YL0iITH/rLOrFneUpxgeWZtzlOfoEe81wevyV+cbjgabNr9NymC
5ano8gorgp3rzNhjxvUQll5kSpzIak3XUR1iW45jabaYP+8qirHDAvY9dy7mMwD3sqFo58etyI6R
T30+tsuB6codOao+Wt4lq+RH8/fRvckX7pkezF8lYFTR+Uq/R82VHSHn0d3rpgzPe7WlbblQIeic
44a0UQ53zBuz01tkHvb0BwBgMC0XfVUkGrmqITrhXATgFMS/730/K0d1innHg6knWzOcXDbEW2P4
UEOls5AjGLEVjBjaVFGy/l+HGWaEQMeBPDoyy1fh5w9o5EKaYMsqmWxFs+GvhvhXRK8UfVdTQ+YU
V/3xQohgywpqrWpsYOv41KYDTO+yRO9373W+6nMWXUzP7a0DewmlZE+yQxPMOqOl5cQmNrNP423k
PBjpqXfizeU9XPWHFJZGLG51Iv5Qas98jrxGO8r4edDOgS75/dVFvP2+iDk0x8lsNzXSrYZDvVj3
kml0TRlQ/arROraFWwu0KFREsLSKaQ4HUG77Vv8wpLtuPOndVfeBEgBRQVEJ6AUKkjaxRt5MoMEC
0SyaUNuz6vya2b6W8bCvpecgg6oqoOwcm4r5SDazwYwIOhda+6UNHpPgU9NdGdlOs+6c6rrVwFoe
SnzD2gsLMkEro2OECfDOQuiuJfE4qR1kcsYXjloPUKNduZlQD8L9+1m/v6xxUnmCi9URRJV9CXnF
Jj+QbbLp961bA/bEATKIc5BB3K0VGt6tT3B+gdVZJRnhJjC3WJ5552u6HV0H/w/w/J62BoJGBIwy
oLQVzX8nVvCFat4x0k1QShPYPM1JBdGX9vQft5J/wyKmD5spsRjavFBI5DmFHC3lznXrppjhxVyR
J+u4WonR3i1J9IWOygKr/WeqjzOKJwCI1/eyrPyKT3onRnB8NouczFGhII7iJ+mWyqCg1ooa7wQI
oQzpSvh0zFgDznfyeP11RhI+9jMv33PevumUHmUINWv3/TuZ4osf/RRO1rwO8rXstZMXM+S7/hMP
ZuS4O2slZrB92aoB2mgTpLrCHlbZROqqR6831wxQsvnBbbytX8CaY98qM1JPFMOuvDVa/azkXqa6
0ym4Nn5c1s+Vu/PdRwj7HJmUOKXRoaCpolnBvLLacwqShi7yWiA1D1a7vyxvTT81QIBqKjWIgf/e
m4NZkASlBNSN+i2nQTIPwxZFU2kTztqyNHTeAmWQOAbYWd+LsSsjY2CXxBOtKdH9HW6NhPr9lNzo
aY9kr5L66ZAeLi9tzZssZIrJ3nAKyzSiceCDBtEuz4FxnzjbyyLWVNQAAqGK1zXRNEOsyBpJVjcm
ZeUrFigfUOE09KCWRPu8HO9r5c5+J0xwjwg8GkOrVHDeRZsp/xZhpDRztt0sI9hdOax3cgSd0BQA
s9ASi+pq8HHm85NBUc9Qp5+1nZ6sdgLyNA1kzTMrHgxM1lAN4D7bti5GVTFwPvogTMtNmnq/wVpK
wJieGOhju/P8rfRyz3r8yOm9yRQjrdK0OxZOCS9ldpv6gAHhh3LyRyBqE6DDdZFMW7gHEV5KyzU6
QtjAMLQXN0Vv4+7JD0Ct9IwHc0eBCF08JV4aYTgSgE4uVeU1zBVbeCdZCCBIGFexCefnK9kM8C2L
fUsqAqK6NK1ADgDqp3kq7xSwih9NLZ29djb0vRpl36mRF7surn/WQdLtM5U9XT4C2Y4IgUaIIXGg
aMXlJpxu5vaUq5Nbdj9b4FF2sYyi+nWuStx+xGqGQZGW1Ik42d+NimbOYI8GeMeEvucG7+MStxcH
Cf7AfWw6NmpZ4KEGnLkIgOwYYWX1Cq7LKWSlN/UGGifmbJQ47xVDfSdFOFUVuLWsaBrbr52UJ1zd
oT4M4T5IQagIS0Wj8OXTWnN37wQKx5WkkeJYRYx8MmBdqJcd+73ldWAf5D0NjsQ81y7kd9K4y1iE
aqxJEjSZ1TbaXSaP/gKq4c/8wPmQUTx2Cwcwy8avAtyvKRD/MIDgB9eBJ1nwit2Af9mmYI8ENMlf
pBA1tQGE1rZQmWO4d16QAbi3czQXqVtOOgvI0p+d28iyiitG8U6ocKwTQLXHSMex0uRH16W+VSKV
o33TFX8aqGyFfBMFo0DuGXrKIfcRBwhHmmqJarSKacEnpTrgEuim2qFDto497Y5DJCTbCegXMqlr
S1xKFY52HBJLc/KJSx02nPanPxFMlZh+ctC3rQdcReQGEml+YOUGfbdY4WZrjEhNyiG1AGtmetYw
PzZ54VLnVPXJl8uasxJXQZKhEd3Ay5eKkwjI5qeFmSsm0EuMLe8E4L2C8rhq/fRsXNcGHr/wlu9N
xC67MIb/DHyTAiJ4iq6yet5dXsnqUQFmDKUOuLK/wOJ7Zs0jCdB23Dd3aXZIy2Zr65prorAYz/eX
Za1VfC3o4R9h3OMtTN5Kei1NNPQaROf5gR5LPDFwKwC0t/eqs7lVTx9IBEMgAhhA4YMjVrwTnD6y
QCeM5+CU7lLyNVHvo1ySLVjdQDDLaDrVDMBYCLf+nDSNFQ1YU6WXvdvl6I5NNC8NyJdwJkeNqpJb
QZcJFPwHJvarMEnwkDHcyUt/4J7bAONhN7vJNd1wfq3mO++ZwiMKoKkUjcKc5Ejxoyv7aZYkp1f1
c7F2wbvEHWFAykciAaoJJpbKkoCKrhr04vcFPzKlVTPMNa9NAKyyAH9wM54s021lmAtraESWsRAk
eI4iiKLZorz5fsKMWw7wV+1B13dB/lQjZomM8lRZ1b1djS4bv+fNsSgq1wHhcIbkp6dpD5ftZO1a
Wn4N35aFmQTmrAV6CZUK1L3dfennmwTX0mUZsqPjWraQAdcSkChB4xkrTX9ooR+auvtvIgRr70lT
JBlfRhleT/MtNSXaIT01wT02eUZKZuTYJ/SoV9dI9uzKvXnLocVmsE43D8O+9NlWNmi6lq9baosI
JgNab822FO4zt9bzb5o+DlHMma5LT5E2pkvUgQgeRu3UZkwaiKsYuFujYtNG4KKAA7h8XDIxgl9p
hyxsUx1ipiS8K83sUFmtn9NE0rewLsawXslDVFN8JaFn4Z/V6INfKJVXWl4vnSldF+IgtCOmjkqg
oN2GacYTarfIe6ixWwT3pvIlTl4u79e6Bb3JENTbtGmF7wcOghG0bh4/a47kQNbKz9CzNwmCfk91
Y9h1G1WbGKBs7Lo6pkC4UjmzuofewytoHHI59j2mIVD8k7j2tcT7UripvncQ5kjSODLg2+kuvu2Q
2mTn6kAxBCybu1iPChywyHHUMMzaCfodAcui6Qp+g7Z65dWa+Rxm444ihZQP6XkKnue496iSPgR2
sjOC0EdB4LkngItTO4lyrl44i08RbCC1WT6VPRJZKQif43xL+nkTW8+GFfmXlWdNQU3VQWuIjv6C
v4AauhzkpgoHaih13wlxovp9Jn1prGnoUohwj6g0SquKj14FJjoHnAmNfC17vryQ1dNbChFMjSVq
HfSj5fia447P7SsHXXliBd5vzRk4Gkgeyzoj1k5pKVKwPPBuJk6pZahAxvvJ8M2eHXrnnA+KxABl
+yfYXwys/bgeUg4ZcxPre0XW6Cv5fTGF2eTqSLsK67BBPqWeyuL+8tlIlEysY1UmK34jtUxV+S0y
Cw9Bx70zylhU+HaLb8zFcViC0TiYvuxjA3k2i/CcojvlP+v8qqH3RhR5qvHt8qK4Pl2SJsScllWn
rRrhUJw89pqMuKS4HcwU/1wbMmAE2QHxvy+CJKvBc6UrcUBMC+9M47Fh5ufLq1nLuVh4n5t8Xpag
iCo4vy5QhjQ0sXmDF+wilODS1m3Ag4pU4anZk8fL4lY3byFNOCrSJDNRWwAE6E7oRWXjKfMXp77W
gY/KrLvLslY3byFLPCgYDqn4JLDj3BjTfSubmF3V7sXvC4eTlXNJiRqjOQsVdIwB+72B9oNSNqIv
Wwb/jIUOoBc/VFpDsf0ifgji24ZJjHTVehbLEJw0uiyBxt7zZnIj9QodiLh9/BhExXU+R1cBG24K
pZcBmKw60IVMwWeToiny+XUml3QbnWx7PC+Ilvtl/OO/6YDgqYtWz1kfknKTJA8MZbUo/gCv6zv7
EXx0mUd6PdWoqJkReAOtrYZ6CYn+myqLMxJlVebtVMNI63pws6F0bVlXiMwPiKhhczypbd3CWuID
T5mRfam6ORiKlR3SSj9ldWuJ7bx+zUKp06JtMXGrlpu+PRrJVdugpry/fPQyEYL5G3mWE2waFmQe
QLfbgNallcSoEjV+DU0WqygrPa/aCKFHXmLmLh/ARaifogmSZlkX3Opbc+GnXyvoC1nEia1GKXHt
0Cv0aPjsyAs84z5SXT6ixgHywm1zk+9kjWqrj82lYME/pLU1xUzXy01w1f1iaJ1UPCDA3lXnyedp
HWnulsf1f92vb77hdSMWC7WK1qyjGaqRK0i4DOG8y3rgD9HO8jWlOxZpd6tomacFwL9MQknTueR+
EsnbWZhmkTEwPinK/KQb/Gj4npbXlY4PkDEBrCooUp68sdI0dbFHqu37ONYDFHGc+Knuf6X9U2FY
7mUjWD+9NyGi5zDHPAlH/nb/zVzZeMnXzMOs0BFtIu60/wB9o2UuxAnRBGpWfac3Bcfm24ZZ5kbV
dYls7uVFSTZOdB5WN3ZWXOJZWowbK8FQvu0ZmWzOViZEcB/6OJtlxnHecmOTBkhRYfIZebn/thIh
hNBipekt3t/tNO3GGUOflmj9aGVVmNW14GVr4GUJelmR97jMbDvTA5wK2CbcYHxS087V6a/La1k1
nYUQwU8wM0voOOAiVOwfAxIqsfLY6tZ5su6pM8jwJ2UrEgKIVFN0o7Exokicu8D5ZWdXffWRDCWf
GPzfrgmxwxhmk17H2LVC/2JUp4JsLm/Y6hpQGjAtUMLbmF94H9hV5ZybBTjMAbcDkLgx8zJtdFuT
SHRsNb57EyPiJAR91jOM1EORzR9DkHsjJlSd3Avoj0rTtiBp/Ih1LuQJLoDOiLoDjl5gaGctuSno
d2d+vrxzqyHxQoT+fufAWxGxPMKzKLL7TerMG6okkotgrZpvmQsZgv3nxK6GvMfplD29L5rwRPr8
s+5AZh/gjfRUk+Qz+KNd2qRepMmmalZXaGqEwGNi7kNsVwkYLYNah/Se/hzC+9CQBEdrDXeW+SZA
7E1R1coehoI/+44mZkrCO972WXiZZ57ZgfcqKlQOoL3qIhZCBdXogj7O4wZCOVnndAWcPb/LkUpM
T2D/eh0hmGPgxlVwHhIjkOynI2hMEDC7j9E35qfVVTggHpSUAlZtebEyQVt6oIICUgVBC4nuy+ne
ac9FIRGxrpELGcJl0elx60wtilFz+gqI0+/Vh8bPrw2MXsjCzfX1UAvFS9siQCB7b2E0ilg9zND2
0KC5pyRj7HdBCsyz0mj8y8a8/vIADc3/ZPFvWQR8TpaQomWoojSgwfUMIKpmnv5ogNXSeGLbYHNZ
3GrMvpAmXFMB+u5TG0MZvlZHm2JmoPllh8nBA8QcdpdFyTZRuKRsE8TSwYBLyqjRBoU6XpCYD3nW
fLosZl233/ZPuKeaiCVhZsPhVlrjlUXgJ3Mpa5/j+vtXUL7YNeGuUnqAio82PG6/5e3a5JTs8n1x
5vhEod9JKTElOyfm/mc10iO1RmmjCx7S6bvDdIBiyBIrqxfj25rEtD/4EHRtaLGmofypNDsrfpro
0WQnU9O8npSSa/FfzPfPMZmCC8qo1jVdjjXxSZwMZCEa0od+8ojuZgzPfsjfvQkT/BFNBhLbA16m
enqcuitHltmV7Z3gH3RG6lADlegmTCKXAgQxmOJP3ZCN4OfG20LPtmyKasmi1rUC3R8aMi7odRCu
jz4rVTrpDpIGQ3DomtLLzA0jyv0HzMnSuGIQiqYXQdXTKpy6PMYl1RqON+WNP0za9rII/hN/WdOb
CPHy1cw4HRJgD/hpwHziX7lKuTPIXUJSV5FVCdfd60KYsGtJmQYxrRBKtM8cwKr9PH2Zr8mOPnOe
kyCXePPVM1pIE7TcsTKM0LTYvSI/1cZOqc9zIWl4WfV3CxGCbg/ETLXJZhyA4jaOrkoqyeqsL8FA
yzXmikBEIyiAoqC0jb6dcsO0HIiRhnGM+uF6HuZKogb8qvlbDf4IEr2cFYNUuWTYK7O8ZcZnJThj
Torpsn7r9VgPrDr/LOgvRzf3Ey0Q/vicW4vdUy/hLY6gYz/x3sps26Bd6OlDTQp42qBxzLR15Df4
Ni+u9aAzjFJLIZUnFOsfg+lxBKcJKBHpnZ67cn6WVZ+EIS0DjXEmRWPse4Gg8akCzeCv3IF5BNSH
Lota9OJm1rbU7Rt8znMAVyXx66vaspAqeEK0r01kULlU7ci6L6rux6Mk8lujnLJMVKdNgnBMVUXq
HkfPCj23I5gwKKfUf9AJ++/a1vSqn/lL61pAxeLIytFeRym+eYmRDhykZc/VpS4+Qwg0hrHvm9GE
2+pq+iMq4tG1tXivlo5kvetJq4UgwQLnVAVWcAtB/fY3vWOp3rNd+DiC10dX3aQ4VJ8/4JH/SNRE
ap8hbYxwCCHRdNTUNw3FcGM0eulkh9mMG71Qx52aKcxrI3uSeMzVR9FCtOCfs8qcc2JhRCYrgSpp
HhvzBVggeriZp+fLi7x8fprI7NNHeJUHDBlxbcg3hl2egtLY5WMnWdCqf14sSLBDNFnaTahBW3F3
tvFdLXv9/x9p37FcOc40+0SMoAEJcktznLxaUpsNo9XqpveeT/8nNEYUhHvwXc0sZqOIrlNgoapQ
JlOmBnfjzBx7s46OhlinPmjri5I6aFmNkmst+yrsR2y8l7aSfFhHXOtB/a4AgahfMjchv3p6i7Kt
JK+RHRiLExtZk7LG4K3AAygvrlT7aqlniTLCWZo3B6Kp3EsEFI7lNKQExYujjYXS+QD0K0Zv6Msm
I2TfhnMR+BYKWDZhYpm2uvpMLwBDE9h6f3feksUhbWNjnIdQY7WeI9atUg7ZdXfdgZlO+WmnrBey
C13dxSyo5sn4bSXK8bV0OpjZlFgw7CH/amCZZj0osuRT3OZ5U4xvw2VLHjaDg+TGaXxWmIl3behh
SxAAbEHookvu02PvJbvcKyeJlYjVczTs6emY+Oa3qTNMZDbVCjOcoj95+jXN9k3/+/x3k4ngrq5T
pV2h9BBhlcRrljZQ1fBErfrHeTHinNd5U4X9js2NImlbJAXoPwL7Svc03zxYx3U/+S0sI5YukorS
OIo1dJUCoMXAHtR7YSMdymVY8Y7s6OK31VVkWEHnHBIiKUmKDg+ujRCDYH0fw/Lv5dC5iIsqQSI/
WaAMjMfrTHluE/r1/NkJpQBvHtMgDrGBGvReiqLSKR1iJKW5c8izu77cIxmWWJrI4SGB/1cGZwZ2
b6GUwFLDpIYzAj5VUUafYAjEMpZDsSNh2VTlYUtqM++Lgulh/7D3mq+5KHGqngbGN9YrDQuUGPud
bL1WBJbyTqr+/vSc1jLS0oRmDMOZeMMV4IjIdxBnfke48ln+Ul+BEng37hvbTR+tTnKywq/Hsm2G
u2BQfsm4qNCbqzq4jyW9UkMTTenCS43GP28jokwb60r/SuG8PNg0/35StkkQFb/76jj1V/Oyt0xA
6ElnaYW3eSuOu2BGW5KSEUigA53e0l10+kVc7Q8DOSw9WSyWCeNh2dqmU42mG+pA3687CkjPtneV
32A89dXDDOynw/mjlHwwfpEnU9aQNhM2J0fVQn3wMOBdViaS8p0omdkcIE8mMlZqmlhNUQd1e1DM
fasUgb1eJ9Mfp5PlTUJnCIBNrKMYWLTl9dG7zsRAIWLkPDVXdRHtahLtpqL2yORI0ibh0W1EcXdt
NrustxhrdJ3aRyCm+FauB+Pa7z7xhTZiOIdI5tTqaAe8FKeu3W6sPRuoFUVZSrQR+sSNGM4n6otK
U7ME5GWXGupBwf5HT+peUjp5nV/gSw50I4Wd6SYwqlY2dWsIZbQvbMon3yW/m71+pNf9iV6j1OXr
AM/pDkWHZ7PENQkLoFvZXJqrRPZMdB116h6UXOsxOpWH1QuB9CEHW5CZBhcqI9NS8nJF9p63QTqn
bpuDpuf3ebsQpmqUGOC502zUHPhBFUJjR5kSCGHbquFTER+wJ+fb4zHz+qBDmOmzvd7sl/v/gUWc
Gd2H77iRzXlgxdaWCKxwAD46RNcMz4wRmuo3Frj1kCNKMTiFt3ojjvPAiwk8VsAv1IFGhlNdrId4
NoM5HoNSXyTHKg6hb7Je/74x0SrXpnHQGD4RAMDZGnXqx/6UQcNGccNjj7nu5KXw0U0JunFXaF4l
Sx2E4W3zC7gXOUauwxyvfdu3rqLswBB4wB2nuBZW95U9OVTf4mu2xM/yiOr5vFEJPfVGNO/TCowS
JiVyPLOywU2rj8+GOlvBahTWPkTGdFpjVAbOy5R8XJ1zcGaLL4uYh0Kd1rlEn1xavlSA4p9yS+Lj
hLP6yJJ1w8FUBXrb7N5uvi0SNQVJMhYCel/1dHDzLASflPg2HKtbBtkORV1Z4+WVxPvjXXkTyvsd
hNQubnBP/+Ij6zxkz+CKOCqe/pLe5DeFl3/Njgb6z4k/XOhAEANs7utLq3bn3+h+Gq4mKTELnf3m
HDj/FGOpL6qV0PbD8lcTf1mcReJs2UGe05nzD0A86RQaIQzXZuKG02HtDHdOn84bjkwLzivUaBsn
qYLKVW6u/qTp13avSjIXiQi+UxJWtjasSgSDIU/peuzn439SgV8Gs426RQGM9e2Vq4keQ3N//t8X
Bz0TYF54hwAUgkdwKctxSDvKEvITq7xUaJum16zyIqczFrqtjSgug6BqW2VZjgajluVfRru4T9Ty
WFp0R4bpqxllAVaFJfkE+8IfzGwjkrvPXVgU68BYExagGM6xcdPZ+rFOW+DK1c8tKHOtsDimYfxb
cqrMDZ6Ty13pOTWIWZkw7wmnSnGqWDreUcyQpAEmmyReS+gfN0pyl1WZjaIxFmbmUQSCj+TWGirf
jKqDHlk/zysmvLYbUdy1rax2mFVW6F/A71SfaHoooy+fEUE0/KdSFVsf711wayYorDP0REwmBHDz
D1kPBFQ1klxcsSZvYvhANvdT1xIcWl3fheZ16XxxZPCnwlgJbrx/NOHiFsXed2xRhOl5aMGO9xzF
WuFaTuKVlXE5dY0skMhU4u6XWeusq444aZvNt75pXKzBPilqITE3ocvbqMV+xiZGZna/YG8Z4Sqc
UYC5aixZIi4TwF0eu2NI5yksgCjjKTbGK33J/PNGJn5Fb5Tg7swUGnaV9shj5p0GIqHkhFe089Pc
a4zXWnWlBMmioXHALPxrC9zFSaYhKpIB9eAKoEsXlgoQqRSHGOSmMbtKp2ZebZLYLTW6XtFIL1yA
UMnocmX2wYVDEFKtTavAGaq55Y7tpbPelDLPJ/l2/OZ3sfaLlmH70F+xqVrMzXW0rJLum1gNHCa6
3wx4jFNjzUISm2ypfcFC8YDN17rpfUDYSMSITYSt7RkqZBF+RZqqypClGVRp/dnHU9RvNdCEsxQ7
PwHPWFbYEXpxNs4LKG8be4bctcKGHu0w+IUXk4GnbReDQdNeSGBgpX1xkl5yAYSHuJHG3TGl6hun
z1ATdpR1jzEjP7aUx1WXzfYKO6V0I4e7Z73VYVKP4h0478gp3BNgFo/uKzC4C55r+XIGiw4fAu9G
HnfP6FKlg84AN4BYbEMcS6UXjYFb4tUZfyaGbIRxlpjPcVf3FYqpra4fhrj5MmT3mZ0czvsq4ZV6
k8JfqQ47gk1dwA4HvXLVBe+AUIa4JM4CNzK4oDsMmMLJkhHoc8fkoP9mgxDZEYA9mSuvfYjQVenG
Jgwu9I7LVI9TB0sfd+2xvdFQlgB8iJ8DV4owGs/rP/T4GZybrUwuFhdRW6QAP4NdDJc13Cup8dG+
nv9QkhtssA+5CYzVoJX5urJkM6p/R5YSlEumAqhr2lNLP56XJTMKzluYnZ514P1jD7T9aj80VNKh
kunC+YdIh2VbbPy6zB/66teoX/TxYxNKvJAwQ9qYHecdDGVUnQZc4H5Y3VbxUTNsd6ouy/xXlX47
f14yfTi/gEeAYxcWgoYyfdEz6ubpcZ3uo0TSApPaNucSljkco4EFDfXUflu8+Ht2wirYPeMFVY9g
bPeL3fBVFjokzpynqdXias0aNrZuNEfMtDnjDzL8Pn9+4srI26fi21VONQw9wMVZ48jEJH50hyJi
hBtruyxlMo7RTobVLjFxnrd2RHlCwUI40tk4fAHHyqWOFafzWrGvfiZa8Iy16dhkYcsAMMP5qNSx
pw0/szB2O3KP95RrWuH+v8ljKm88xDrlxFFHyCOj7huT7tJJDZYWpTsttlynj25VpZLIFN8xzLmZ
gNJAdsHJ7Ed1NaaaNez71s1b46KwTDdT0wPN1j0xPrN0jg4jMGUceDVUnd+r2C8gy4iYE5wm5xDn
5ZFE5rGzColWYnvcyOGCyKx1qTKlUGu9GQDF2N+kX5SgdwEv7bVuz+KW7JYJXchGIhdCcjrSah3Q
eGsavOdbtPeSAQF5Vm6SeLg7byjiPshGGPfVqBmNSzNCPQLqLzUYrrKrDBya871yNYPNgpVnsB7p
DheTLBcQOpONZC6ykGIqgbcHG7WL2LWW1KPVrd3LJn6EN28jhYsvoaYlmUbw/rLG6EgA15TFzzZZ
vHb9bq6tB+hLicGwA/tw1TcC2TXZXL12Rivf6qc6iBPjRKfl4MT9g+SjyWRwQSbRBux5Ffho3Sua
7noBIEmlcGnAdkW6G/1r6OmymXPh9d7oxQWcYQm7vstwkPWCQXc7cofoOAEONTS1gCqytUbJHeAB
WcYeuDwK2wdtNECeF+1DVKVBTtJLwCU8nj9NmSjOkdRJUSRlRIG16hyrKEFxq/fm9GJ2Xs7LkXw0
HpwlcUCfoOkIbGaUu1jB2tfZKqlCykRwnsMga93OlmX79dT4tdNdlPYoESG5tZT9hK15q7XlZCZM
Lxtv7HAXz4f6MziOG8/OcwNOS140aYtvr1GwqS2oZUWxEbtaT4MpBvCfZo67859GiO+1Fcl5iZii
82MRuNwW7RiGJ1B51uRmpxBQ7aHf+OQbHgxufocdD3orw26UHSnnMXo7SeoiLCG8VAKiYbAyL3dj
OkpI1mR2zjmNvh4X7LF1od9NPxzbrTBfMY5+kUneqv+PgMlQfB1kAs5rF2pjIWmxlJhEwks8vlRP
xX3nNZ7tg70A5PHA/AbYrAy8SXx+/wrk363FrBepriKQmKMBfrws6OrqxhllIIoyMZyfWMexTWwd
mX2pnJLsQm/uBlNyduL7+6YJl2to0xJnWggX0WSnzHlSasnlFZeaWN/xr2/DTzamWjbTpYYAR3PD
x/pY78KjmuzTxU2v2fqVU0puljj8vgnk3EUVpVOXpij/oE2x+uZSTR5DgfCTXu12SBb/lEmI3D7R
Z0nxWPa12N83Vtg1qt7UM8sulj3pKrfR3Ky13PN+QyzE1iwdzFKwdO7mWtMQAykGhfe6HE7OuLik
MjzDkJyheBCAvonhbi4tWCycYXmgkNK+5Jhc1j16AM8yqieDH74Oj5QgqZmD+SfIrPbnlRQapY02
NTbAUE6xuJOk1GEgA6yD2pzU5BpzM5JTFHuMjQTO+1qKOpYxaw22jJJg2iuRq4OD43v6RztNR/WQ
fXVus6/ntRJfhY1Q7ts1mYVYkiHKGDejz3a+413+bN6RXbGLpBDrQkPZCOO+YN/mTdyyR8TcTS6J
10slrN26HSWfSlwF3cjhkrR4KlAbYmlTFxTXLI7VYAH53mCcSTlFOnCIZUt17JQ+ZLtvAvk8DSOr
Y0ZyGEfTLw+pqrlFVbmTNT0ZRX2BArPkVssU5IH01tiCG14QqNebBTBtxiH224MK+sK/oJVlBE0S
2+dzNnXK1dYMcZ6g0zgQQ9k1jowOXmIa/Jgx6GcWS6EYSYy0uzS7CcvvUqJikQhbBeg8ugsqW2N/
7wvNuUizIsVOjxE9mtnl0DVuKBt3FH4ZcPpYpko1YqEA8F6IHuZFDTgztllhnYzLdIdBrNPq1eA8
TU9yjhaR4TG7eyURAjIE75XMdsKAFGboVgvjK83k14oGgl8NCGrqHvPhkjkV4REagO7HxDlGdvjp
BaUwsTeiIqlpsM057ZvkUi8lwV8oglhYtGQcaxD1/gBVYyZdz+jfJ+Ohy57L+rr41Lw5GOL+lcH5
IUdpgJXfAjDIKQhws0OMABFL1h4WxXwb84BU1bB4YPHbVf06mllS4NMg0ZyxhdLn7jo9WfHgqhrS
+PL+vCcXnttGHGfdVWFP6cQojzSMo6r586ygIV2ukiAlloKlQyCAsU1OzrPWDUpqzYzn7xBfNeV9
p95qw/fzigibIzZYef6WwTvTSK2jIV8wXDh5rwN/4P5qwZuiBfWVbClV9BjYiuJuKyChh6Q1Yc9O
9LjopyXOPad6wgKH5NiE13Sjkv7eqLWOxHbI1qDy6nuYXgzhvo2/F3AMpayZL8wiMGatv1JfgQKR
s+2og23PLONr/SUAF4SX3MU7cuwwUwfmq8dyr0sMT/y9QIUI9m0Vy/j8joHiRMuyRGxe8BjuGUtq
jzp1A1Kq2qNHiW2IPhjgs3UMC4I9Affq/UFWegiGR4bRoO81TON3+/qi2vcX9SF53SRWQZFGj7Lo
LkyS0PmmgPNBdqvz1ONlWQ4knLUQGhbX9W481EF1DF2mIdAuJLYiumJbYdxbwagmfTEszHs0C8JT
Gdkh8P4t1QVRmyERJTLLrSj2UzavA8tR+inLMe1mVsDxpunkjpW5GyoncPA0dhJbthwtPUkuxy27
MKmXkknEMK/uAV8WnH4hRrUYK5KsCSlTjw8l+pw1C8HM0docK8yZNEe6/OqTYxSb/nm7FH4zDV8B
OPtILvjR79jsNG0muN9Nfhyb1h3Cu9L48hkZjoo1ChPLFPysbOaEZWywEc65M92+v2hASe8kkgDP
/DefyDoYifhHCPd9pinXqglgU2hMR4fslOzZiM6nOL7BUuUgX6FUB/I+F0aWYdTGglXonOxyigAw
3MvepK9H/kETYrHVRXRhDL7+Mq9DMSWMUxSWNuA91bnLY+XR64S9FTFbnCSYUui9OEDP+PyHEjYl
2fg7ls1sx1L5p+Jo9aWCZBM54CXanj7xur0DSPwL/WHwu6N+yD3lwfkUK8NWKvfp9NJKjMjA40rV
HmDtRH8ZpduozL1+OFQbKBgmW3NAWeu9w8iwlTzNDTSrYhxpEURBcjXs1FuCs2x28okP0cMDkQUk
NgaGuQx+UQk8QDQdKdKNYn7QMH8vGzoS3tvNv8+FE5UO2pgnKzgbZ9q57ZI8LsMAqqZMhu0ndnyO
Bks04CQ+8F6FbR8qJMLXmTxtx5gbx68EG4D0RA75XpXUOIVqbYRxIWRUWsx7v6KWGg/5+LJCgrTz
rotMYSODix3xWLcaxUAOuCDCu/mYnEaXuBiiMtAskzcDhX5pI40z7qafLWOIcXxghoRfcoJpFx9A
RhNIrq5MKy5kOFU4FcmKtpVysCCp3PUXytPsdcd2n++liyUyaVyuloL0fQ7Z2PK4M3ZsGHxJ3fmu
DxRQ3E6HSfXOaycwC1sFvZzqaASpLT/q243zHNc24qEZ3a/Og1U/mOP//+vtnQim8SajANznZBus
wmOGzTOWATxsBn5bpbVAgV94J4a7t3rTY96HjX1Y3XppWLUfJc3z+cMStYRfqwUadrktMMlyBu7k
QGpLqhpv3aB6Gk4Dawvv0+Gk+c2+B2ACwCzoN9XPAwy57M7LFqrH2PH+Fs1Z+5gqpZb1LVoh5i8M
/7qd8fjfBHBmXhLFINqyMNrf+L6ZjJt0IbKtKaG1bZTgjHvB6H9NFphC17rtERtpAXlIgsJL9p0/
PrUMbOL3cn9eL3YwXHzCN7MdUOSCyAwbz+/NDyjAjq0wKBBr9rF6/URUfxk7twtli5Ni5d4EcR52
AkALFpfy0K8MFBXr/jQvptepuuQQhfqwkjquCVAY+ExCa6J2BTY+7Fy9G3XP1FAZnh6x6O2ePzcR
IAgC+psgzuIafaRrigUtP9eeln5ndb8dchjLAvgF+2y+XNtnK7v7jzI5I5xM8JsVdsYiSH/UUMLs
3T6wMJH4Ga/+TjvOFDvDdmo9grl3QX1E8AWt/HI7AesKXt0rvp7XS2gam6PkcqTWdjDZyUhakngO
MGB+WYyma8W9xDRevfUHWyeow2Cr2sDTm6td2IiJeT0iK+qCKSjuq9O6UwPWDQHD1Ai+scW3D+0f
bPC6rYek8BqsTJ9QdPMD9PeXrbGsSEkX/AC67LCi6MblF4vKKieixAlYyG9q8lfayJxUISmbXv0L
JrEAkzcQ7tn+vXG7yp7EzBTOnSp3saPUiJw0ndHLigNCRtDoPtkYO1rAvx7q9yqVXAJm4x/F4ZFA
bJOqWMR+f4Z1Oi7KsAxwWOXiKhoqJyHm0O2fanGnkkES/0WVGoYr/Y80vrLWGCtIgRkS0z/g7xiZ
CRhWWL2Xvb2lsjjzpEWb5HWMrRKr9uZLA0PH+lHNPdBXBcA4lDxbhXduoxhnihi1w9wd5geCvvdI
fK0qnmJKmsZCEXhLUgtHSDX+6aOW6ggUc9b3jvc5oa6V3lO8XM9fKaH1vQnhEYXGNV603IGxY/qX
xoEF0J+1u9SXl8y8n/vv54VJNHr9gptcbV1D0tkxJn7Gbj8olkf6izSS2ZxYCKB3GM+6+YGYdiza
IpsblKWHHOWyEp3a+Kdla/vPqPImhfv+0aKkRb0s4Bsvb2h+ZSw3JP9MZgvo938U4fwQa37TVMWn
acyd1l4Y1Kfh4b9pwfmeeCjbfC5Q3GyI6Y3xvOumZgfKYP+8GFF9Ai2qN1XYN9t8eHS4o7pgLjV8
nHfY1N03IAymj+oA3EAGu70cbK8LjJfzYoW5zEYql2KYBY2sAtAJ4KzJbmIE47QaHusxC+biM8Th
7zTkUgugSPVKn042wH6GgO6Gq9i3X8bWXYN+j/Vt2aiq+K2w0Y1LMCZtULWiQfrUY3dJcUu/+E2+
AxHBA40R6k3A0wyU43q73MncrOBdjD6JYRCbguvXJpyXVSuah/aMlwJ7FxuH/vBXvU42/CD8dhsx
3P0iWth2eHOhuUSeHSXyl+JHnFK3Vn6dtxFx1NgI4m5ZVKYY26GIGtMJZZKArUcbAKYDd7C0zi70
teA5s9lYDnoXXOiN9MxChMI3K7AM0d02TrOrrS9Ka7uJGfQyzE5RYxhf6l9xvGuv7UHtSxNo3I12
IicSRD8Urxg8urxSw7be/7CcxQ7rQ3KxEckZB8Uee7lEKNGQfY44v2v2tj+h1t6uHkM3+B8kSs70
NZnbeJZuXpIp7tHFJz/W3Qxyd+1re8n41gFC7gGzju6b4/DCqIlkWbfYQt+OlzMcI4rwVCKoTPbj
qXUGt+2ul/IqHz5VQwFqDRhbKZ4NfMPdxLpJY8fQsFdOdvyrQ2GAPkguAbtNH77bRgbnKS27HPp+
hack6h7DHX66M1IPNqn8PYkuc18srpyTx3nLbAK1adnlGFWMq10XV16eOZIALX6tbHTiPGQDBxnb
Ks6tC+Jbtt0ZBca9eSiuOi8K2oO2Hy4Zfopy7Pf9Y763ZdNVTIdzOnK3vcFsc1pTeDDTOdk1kHHV
3g/rDis8j2MjWeYS5jxvuvIMK/HcGH03laEfxqOfFdVP2gHJxJ4lZyoTw13vOgdZVF2gnLcQ58pZ
NXdRWpALS0f5ZXI4508LoyDrjKPrzXs7/B2a91n+7bzJC/0GBZih/gqzzrd1bWtOrIGJKCvbI+NF
FoPpa/yC5TRFO5lTLsuAxBb/Jo/9feOnKhqHkZNhv27cRYfiyflFd4C+2ltfbIBDesUuvJcFaplE
LudqBgpKkBJPr2j5gZqO16FL+N/OkPMaejzZZZ4hdDbWN6P/rth3g3Maxqum+t7ML+dliV/lmw/G
uQw1LkzaGnAZmNGo3Pm4Hsxg+abuXu8wCCDOixM6dyR0um2BlRTPg/efax4XLcwqAoeoRN4Y3i3j
RVz9XmXkkCIUWTS33uRwlg5c7XowGBYGcLVzMI8YB8VzVpeB/bHhQewUHkJvljzDhCmcbTgWwRgX
+Uj7ZGYYPhqL0HcW07h07GwM1nZqj9o82oiZWvd9jTHQlTiDfWH16q/zRyu0yzfpvK9a52ZRckyR
+GT4UaT3c/qZl/nm3+c+XTSRwe5KVGT7ft5HaXaLpSA3UaWEJDI9uE+nZzauVwWDbALtV7i3vPUi
9pfv/cnZz/s4iL7IUmKZQC7hyLJZyxMk336jn+zhobYkByf799nfNy6qNFslbLBF64+oro2Ra9Y/
/9uX5zySWtkdhgXxZco52ask/1IN6vNnRGAgAgORDmYhOS8R1fWymity3rl4jPTZ1WPJ/q/4kN4E
cFkF6jGtOSTQQQvJQTXjYJplfOLCxAFzfP/owCcOpZq3aonRDtXG3sZIj+1YHqweC/tWckipLXF1
ovmtV5gNpJhgC0bN5P13XweguPZszrz9ZgFi/Imcpn0EbuQ/1o0+eGwVUZE+hYQRHoNA/8jkQodm
asRUKMpnRdZ7qZZcTcUEeuHiMyWUjRjOHForHYt4AbappvpqhKXw+c6SIUoLLWIjg7OIMYY/a3v4
ARuL+gBATB/Om7T4qIhOdVOzMALLXfsepSynalHdX+rQDcv0KUyXwFFaSVAQWp3zJoa//Y0yRxUb
h07r6tLMrFNKqqcmb7wBQSFOFwn4ijDAbsRxRkfiXs9a1kugGP3pMGe2JOHOjsLTVMkw/8Qf6E0z
ztbMaXTMvoUoK5q8rPkBMDRJIiQuImy04eysVLtqyTskxqytrj8yvMjeLRI3PhQ7VdY6kxkEZ3Ck
GKmRA8Da1wEXUobfo4iggC8bChQmCRuVOC9UYk24iGZ4IZawGocMc1kr5rJkQU12dDwFzZIBz8VQ
UBrEjBkb8IlvsBaVA2teB56LjHpNnG9hm0a1sYePAhaXHAxhXM4lo7GuWtfaq0EWNJXnXBM3/bkG
Y8CKFPWjbOVF/MHehHKZQjFPSxNNGFfNU+Nb0a2uA+ZGc5ARH4kLPhvlOE/R6K2eziUq39FTeGfe
sGGSYj/dUtPVdwzyWzbLLNOLcxlkVoq5HNlATnzdpt86dbeGL+edn7hNvNGJ8xN2EyqmSStUCuz5
eh5sr0iw1zDrN5WV3A1qdNk5jacACzZT14fzssV+4+2zcX4DCH9WBC8FZKNcP3ZKc1qobAdF7HTf
RHB+A1VWxXQaPDMm9Y6OOzXDxH7XuTNmixG0zqsjkqVhGIcQgsT/A6tYmI+RUuRwG4tyGetBP2q7
Sn8pB9tdzVgiS/S63sjiQTN7pdCwbI1rNq0AOkNQVO4b65CvP7RlX1eLRJroQ22lcZe6DZe4Sdke
KoManVTdHUzZkLtMBHeFw6Ez5xmkjYAkO9LyZLdfz38c4fN2qwN3d0Gf2MVTia/Tf0OZ6MQgk8JD
/WQABCLZSVM+9nP52tRWGlN3k+pHYWqGlMK0tRsGMa8daDCfBv8VutmXSmO//Zw07g532kJTO8vQ
j92DDCso/dRX7ke3RSO42i1fP+OWtspx9zZRaG6RUrfBanwR9U4QKg+hJgvCMoPgbq5iN7kxV2hl
tssMKDzQVCSfGL+2t3pwcT6ZeiUbCrzH0jLy1HlBLaK/ClMrOG96Yk3gEVSgPmPojAv0TRMWuRYh
f60N/aDlJtYkqWRyRBQoNPVfEXyM73W7oYbCmuXrzkr2dD0YiWQAVaIFj0oz9mts5hnGo+y0Xn7a
Oel/AIYslyR6Yh/6pgjnBtpuMcu5x4SZvVzZsGZjcufyqevvolpWXBNG8+2hcR7BbOsM6O54lrE9
2dlPLjBENLn9Yfqm4VFW1f5wOG8IopR8K5BzCrkRhZrD3oHzMj4q9q+inXsXELqBLUV4lCrHuQQj
aWxrVRDjZiTMpb9eYMPlMOzQuETFK9+PMlgTmQVyPqFy5th24hnZrPVsYLtvmL+O09358xMtAODC
vlkH5xNmfZoAOoto3gXoRKHiDwSGYr+qnuINu8kvbsH9E9j3KTLOT4yKaKgjgjNUA0kfPzkK8pml
nE2UhpKkdRMlRu3mdyObHBKf4ZsQ7gzHFJBMZoKSOXWeQRHhTvrvoh8DySHKpHCHuGKsYlYWvDvY
xJC6HwLYx67GTsMDA+bs93bktlKqSJlQztV266ySyUKGPrfHnF6lIM/+BAoIhvBR1kDTHJhmPDck
pvHDVekQlVr1D51bV5sz7DuFLh2P509QqMtGEHeNrTIrrSiDP88zkzHv3CtGFYRlKLN2mRz2900O
kdlLp48OFGKg9vVt5yanDOutmAS0sfs3XZJDVPsylkSZUM4Gk6Wx27rGmEVqH4roT6ddW7PkLgkj
yeb8OAMM2yQqE5aJNdXF4rzE+fP57yN0s5t/n7O1JB5zXUUZD7x+wdx8nZtn3bpSFSIJVbKT4sJ6
3lUdaVnbWNOng9nVfhalPims3XltxGIwDkoMA3VCfulJSYxZrzWME5bdFSS4cX0RS6kQxZ/kXyE8
0IyhzUasqB0qOK0B3CvHrfL782rIJHBPiLVpG6wDrawBfgr1XdLKboswBwaz+9/nxEOiTnqTtUDA
ZwPBU6BjarYA0pGP2RlPw4RQ5EurRGIzexPIpQ+LnjegKB6h0dq/9Ot0AcZCP0yN3xHVgvOHJ7QB
rOFaWNDC/3g0lrYIG3PsMAmBuriy+k5lDF+iPiVrMPV69Ou8MOGX2gjjrg+mJfO2MAl7Wrbm5TJV
w6nNssY7L0WmEnd7jDCdQHOCUN7T5xb5wlo/kfH3eRnCL/SvJh8YX8OBEHAlQEYL2sgkWQ+kidxR
B1uPNkhuKfu5H15gG1GceQPDeO1jdYHbBPovVowObJkJtMuSDPL8t/lA77pqRZ8vGGLxseFruUof
rh5eSQ/nj+38p9FUzrA75FjzFMLjTBiWzubOMxocn6zfLMz0NyfGVN1EN+AOlXSlkNJXtVsWOzqO
YHpHU0z/IYVUF3ZgtI0wpvJG2NqWekt05n2uhmD6iXxY85KTea3t1Z3qV6qPHfrPvJc2IplxbkQa
g77OOob8/LL/0qqH3pQ0E2VfiYuiGvAtzSKFxWERJjYOxD6S6hMthO2pcZ5gicBT0Iw4Ncus3MF6
tMZDCsx7GWex9OtwvkDPdDVZUri3lgThftjHO+JHv4dfOjgUFx8zxnsZ+o348BjahW6jXscv4XT5
qluTiWpTbFYABx06inG6uXMdkmqfurJvojg7mFLLmcKZzX+n6QFVtIC0paRlKtOGM4XeXtSiZYgx
tX1c4l9V5GvD8bxPELvSNy04Uyim1ixjDUh+Wf8yhtgKjQCwnzXumP/8jCDbMnQd21EfGGoNQ0G1
1kCJPYPzqdJsF1e5NxkYbaQyAFXxsb2J4jwQxpM6neYss+oPiXKowqthlaSiMhHs7xsnoKp9pjtj
j6V4qz2kne7OfRR0tPXPHxpWFcRvY0zT/HNwnJ01ijJNgLyFP+3oTRVNtzZWqzUSNq6lxv3NEFpW
0EfjpVYuR10Hikyd4dFXhwaKHaPy0yjjmzbURnculsHtrOo2j60/TZk9KmSNAJofx54SqqlPR+1+
duzSS6izBuvc4hk5jpm35DN1myoyXVpr13pMLlHQPdaG+tCtw74wJlClWq0STAYmseLsZZimh2yi
lxWJoiBaUX8JszulbWO3VWjodu16VbXz5dKmJ9OalX04rdi5mkaMX2s9kLhGe7cYTewTzHwxIpBi
51jLcVAGUAEuAKHQpu9JtAK4LtNBUz3QDFzV41FP9AvMs35Vi2qPh8htu6gXPQkvaqsCAXP9DVwb
qtuHxsNqg1aQ1OGVk2YJQJ9XQCKnXe3GGWqFdTi+VDN2zO0a8PuRjjOOQrS8pnxw+3xe3d4Ob8I2
fV5GFSMS6vKkpfa1rulXChCq3dpsem/Sk+ZQ9VN/D2L6JxLVyS9ch/RKSTL7Ns2G2OtAc+ESQMe3
AN71RsVS95FdF26jGvaubMofMeu4ayDWBcR8MnlObKRuOVunpc7ujc657/6PoutaklOHgl+kKokg
4JU0eTYnv1Br+xoBAiFEEPr62/u6tV7PgHRCnz7dihxgWhzmW9jCVa79jg2On56j+nUaTXUUqq0z
NtRLwcPmy5GlKYnZ52I1ROEre78Erj30BXWYh03QZTSaCVyJ+Z56c/cxD+w2be7LwrIYP4h0Cv44
xHb21WW9nFhK4pmkW0CHY2I9DEEa/+I6r0s3LddsGOlFRGs2VxgljKy5h85+dMK/L/40pbSd71VM
oMHrvH8bn4O3dmzBla2cTLtQ/YLotzv4O1/SbVD/tgiWnVXgfnl2w7rV7N/91fCMR6Y/dbR+hsbV
Zxeybx2YoRjVelbQTgZN1Id3Y3xJiBGHGGoBMIzpXzlp9pR5jSiGZWoy1WCaGFVsSAOYTGYBBt2l
EOY2+eJXZ22dGjd0qCZid+gqs5TgpQ8paVR1hr/AExWWnrsBizhQ13wynddjVSFe0z0eSQpK8Nu6
D5+QinaFP9MhHRu40lVkH3IT65/Jc3erlum8uEGlVTx6UDZlyb9p0aYwQnbHtpLubaR1nQ7z+urC
6S6jbjgkmxO5P/I+D7nY8UEgPZ1Yf01lw1wWOhGDCzA886XdswCaYqPgNItr8hhEm86E58vb2Mx1
Pm34lN4Y63Q342cU9UshVRtc67p6hc0n9lnitUQZP6QemS+r9CH+ooOgTJLgEm8bz+lszCPgNJUR
Hn8kffjc8vphn9ZzW/t/R+0/ae3wcffgNlbu0NAY3l4jvmxkgLCB5343YbiU48Be+6r9k/xUiA39
LRPUvpsdPuGkHud+EyTwemmhtD2tr/HUs3NXRex788PPEPYO2TTh7/smegtJsBe02vAwTTD/Jmt8
b+SyIvwxdox7da98C0f2kT23EwvKCqpLmXR4L42KIZ3T74elD19lOD3V02TSvg9mCHDu2Fxk9W++
buuDmIn/0jhzc6vs8dQmmfbEYQdnGdh1D/Eg4F37vQWapdLAQkNSjXkrqXUq6+aCUFfj6E1V6rhn
82EdoezJp/G8LDI8NXQ/L6FqM+LNdQmjkaXkG5FZ043/haz5D6CHTL3QXmLtqQI+s+9VF/zuk+kQ
btY7QucGwWsMHkbwLku56a+fnhLrHnGcJdArT/ttv8kOgabGQmHuLd5zVNEYscphS1NqCDtXeK+c
64+FIiSH470JYLwUVLLLPF6h5mjpkAlfw0u5aqKCrOubCLau2IcxTI3cP2ulXt3kRKZsr9N6XW2J
cPgtiJ4LoXAY/IFmZp1l1lbsdZwbme5KDWlv8AeqtnufDeW5m+HTSUP5MkEf7efKIhOtwmVrgqcd
k/mVr+Rv1BGTCZBSimRqPlrp0GCuY1KoLZphesme3LpHudrNHY4nW2ogyH0KXESuPgterE8eSMOG
whsm89a0w3KjPavvvG2vZEhw3RrBszYSbaoT7ALt/WUky3DoPH7am+bZ4/GvSHCeCQE3Dmj8nDjz
So0dgEwOU+FvyZgL5B2I7y9ZX0dviT+ni+ZBtlKs3LZQB3BV/YXy5K+Z6NUs0bH22owZ9WsO9PMU
ipcQX2P357Jeqm87IYxuiQeJojo5w4wB26a0e4D9QqaZveAEwLeghSZ3XXT+kklu8dsw5ZysftBN
lMNB5FBXiPXmOVbB6xhUX0Pf3iP6Y/PHYa0VtvlMSZ+5jr9LsZ5gphimjY9rX4fneKixcRp5xVCB
NGUoDlm0P1Epj1gcLsTgHQbrCmyi41yxH3jp79Y116FrC4bv1S1Nkaz4MoJPH61XvWs25ETSh8Xv
nkD9PEM46wF8nCaFnfxx7sklZCxXQw9Z365qsmkfz7DkyiXxm8yGUZ+GdRxmO60PmgT5lqiUVfOI
1ZHlaLu2jLi4qlYXoamLbepK+DedJpxyOXsPCIdNqqq5LftYHRTsJbamPTLIFsPUwp3Ehtu5U3GG
b8yBuSprjM4Hn6VOy2flPYRDk0/J+rmurgxo/TWL+AJZs19cYqYInwiAKmuqZ+jDUKpTuI+nVMCn
W3AoFjf5uNR59yOfPu3TU9Xvl0hMxWBMtpngMJLk5FXBR7/wPDA015VfdLF5Wol32BaYuYrxamVl
SuB4hceXQnOCP2SuM0yVzCjLmKjHraIZH8yVWXvQ45Dgkrljo82fgc4Zl8FF1/KCCiIjI7RzapKH
OvxtQ/nmNfyoKDtOjF1ghXfYYTk5kvCiOM3FSM91HxaM6CcLqcqtkf/aJu5S7Eo8VFijqXpXbv74
HO4RT9veHmSdlPhLGVPq2V93yF3JS1JHT+0wQ6mMPw9RkO5rf6uD7QA/jhxy2386tgJc6/10UOa5
1itSanBZ+XiQ1haBgy5rDG2SdGbRfYxl4eDMMUYL0uwcvEtiZRHC8zVS/3mWpXHU5ToK72ppbpLK
AB3MngM4fJkm/jAPFTJ+kFMPg3PdZ3VVnYZY/oHaVR5EwxFqnIVNfjGNaotHe763qkeWC/9szh3C
lj6jdi5hWfTJbVhnUsnfLR2PrSQX1NlPykRXu7QsNTHZUiErWBkyWNsw73PDYeHJgINrX/xlzfW6
nuMOV2EY58wRWy62/W42fWSrzrC0ejNLny7UXut+fSVDfwzn5SI6r0mZ8+/Vxs9x39+geozl3I5e
RexeKcRX+25FZobMo/kjV3fgkTuxYDp4rr+yeNtTN7GD5uOtjW3OiX/Vc3VdV1rKTj1EdQSt6XAr
+9kvKs6O/kb+TT0NikC1uV/pnEFBNO6CIoIKpwPri2Ftd5L1JVh/r7xe0t26fHFTYUN+WCQ5Bd36
e+LeG+f9BczBtBMy5wzVlOEHQvZsNs1hpXE2j6ZGEvDKXbDUX1dE9nZ88pphygMP8vm+3Q59X9/W
GJJc1LNXbKEehSbvAxtCpK3tBWtKRx9O6zux5yq6LeGeArDL8WceOciXPBIYuW0/ZlPvENwccztw
1B96hEiAqA4QaTute3LY1+1hmYarDKGNpcaXZnkiY3hjLZbS7Ji2PCyUkLeAfqzOpnukys3WV1cD
CLRjRrvmiO6lGA0GlVFypC3Lo3rLYxeXMD87GMa/Bm/IeZMcp448+Z57a4Q8ksidAfte6k59xcP4
odiU0Z+9V38udsjcjxEvGwsOmit74hfJ4Gdrj+Ci5Ksk4wVmllmbhOd1JU06G31DlkXukPbFhuQI
g/MIsTd6aePpUQfrjaCZgHIDydXSfdG2eUkqnoptO/U4oZqwh5WvBZN/1gmpbRj3A8LOB2SZy9qu
t6HubozUl8oGqR9D67qlZsoWgwX+FurdW3vsW/vUx9C6q+qHeWSPCbcFViQ+RBNfScSxWYUr0lX/
mk6fl4B+7qNN7b5nm4XMhwv+BV3yga0vsDH5cY/1fW35qVlQdsdRX5g9+FJTiB+OT/OMj1czk3oT
/RjUsKTguel0mdrXFkqM2Z7YIEcN9rDW/FhDsjox3RFKmOTAA8MLMUV/vfo+E/fC0HLD6tGhD0Jm
7ec29+ooa2ssYCaLKxaGj6Mnjhoc9rsQay0R1lMh5jOrl1uyfMVMgkwQzVljk4Ipv7SToWlj/E/j
Yyulg4tRErxXKkqHwTs53j64Wp2pIHkE/d96Fwda7X222z3zLCRAvLbcTZtJlKqwAj7PzX7YlPlG
ejmsPtrzHWuhws/dVuU9M1DjI7/GznQZRqNTzrwYwrhzciDRdJb+VNRzlTZLCAUE+dEnyUtUqROv
aTn48an28YUaLTIqF5wtbPcxfBAQf85BAPsI073TZM4GjnYt0dco4Fksp2LvorfVbz7GFQchWoqW
rE8rs5lHg4Nl/+1zhzY+lEdD6l9jL1P4DWKR5JcCGBeG9bHS3zEkx1qypN2s82QaPjRJbqpzmYrH
EhVMoSsP5sN72rdzzlEMYtvmGV1G3scVmrofPyHYnUDDJ9zia09x8CaUAY7yb1qvx4jXTxJh+jQv
+2MMqeDWLFlA9seAS5Zh+SD3VzRarDv03smO4ZFty30a/KhQlvyu/anJoRCYwgbi5M1N3s3sFFNk
W9yjJfDvpKYQGLHbkHEf2IT3Y6tRVU88Uvd43K6QxH6NHD5aKLLOkUM3L0XfNBZUZvs+O3U0kNbw
RS2yLYBF4WT935j45Fwur1r+1cNcUsVK362w90myBFYrEicvDO2Bz3/2BKY1qw1TFUPerFqKKWmK
LloeHR9fdjHnfjceOoluzGcHF4Uvy1QdYd11sA29RKiHG90d67b/tYYf8JZ+xDe41VN883Sfz2y7
Wqpe8fXOqNc/O47MaVZcobboBl2M+3LZA+guOjV8NHAV9SAB37VzgGo7yFFqwlUteugp9F4inVkz
ZCCN1ymXgGVag9hPYB/WVsBu1Ia3KpdsbhaSujm8uS3UKdYgH+Xan60O8DvRxI82ApGmRYJLwm7J
E19nddycJQwYW385eh7JNJ+eJIU7R7e+9js9eFufgu76pld+D0JGM6iWfnnjno9u7lNLm3MAPjbq
aveauOpgJ6/JdCtO1vd/tcHwHoT0CJfoMgjlZzyuz4uu8L46daJWBWlQzx9UsHIx653WwfM6Y6oV
+7AUavzxOG42h9gIjFbZSSVYTbRepri6mtrY1LUG4D08w5kuO7hv1GNy99X0osfmDbOXLhMSTdHW
mCuC/bmX9D+Ka1sPXTov7V0PMmUA4OL6P/QxH11M87bei0qQ0tdVkrq6b9NehN/BhFLSsI9mafDy
XPuwChTWVg8AT3hzEUacVKCuddcAxBm+uahusK84oecvOXOlMmGbLTJ5gSbWxwQdtZTBBCobd/7Q
DawkSpbDiLw54jj4S1dw5WOzL4xIqmj7GQfbg7Ptf57pM9kuIp803jYKrvPAqEmjCNW1q72vxqtL
OppnrAzehn1NEz7fQMx5sE1YVh2gN1z6ce2ziOgltaO9Odf0cCvzsg5ha5cCEN+QCvVs6HocqqHo
q3uPUbBt/sb7nIbTdFtqfWr2JGPjZZySYkTMZqa5msnkIfhtyRQf5hZqQSDtdi7ILJ5N5bsLamFk
UZ16zJ7QR+Semq+wrii52gto7hp0XWj3AUKFEqUQpgq6ybzZFnxTB59YhKUuhddU2su9kFIhXW3p
Fs9HuaA3Cih4butR7s/KD26WePj1Kh0Dmwcw1XOEvLayA7blTyW34DTsiE+dOMyUvoqgv2xyugGk
Sb1VQsczPPk1SRO6pxwLDAhRZTCqTAxBCsXZw+g9ooa+SI4E4kbQ+ZJ0dH6O/+83LJZe2mFIqYPa
8zRncYtANFXZT7E0+UE6Ih276StwWB2AOFrkfQmKNz95GXCBdB/xL2uFjhfw3u6/d+Zdef9qXraT
zpsRV4S9Lup56NasQ63bbKgJm/6CUJ4NOnlrCC7MGv5RoUtXQIo790tK7guF/KTxrzP182p5GNaX
ffrwFvKm/O9q69J4YYUP3jgjf9t2xUGqL2J8WJs/g5uhuHKEW+nW32hsHqcRDZxnTkvrDnPALq5K
bi54WsbqQa+fVoTlpNCR0bbPki4BENkC2VmKxb1VKKxJC+JmbQsRzbfZ7LemXspw67La/+xsVzTL
33puii0xeYXyC9pkcGXZik2+2NimwndluC85EVUht6ef1xJUJAVof52A6OJRnMSkT2wBItfGA/pM
AumoJbcz+LxD9TA3cbZA0x6gLAz6xP7esObEfj4oFBEcLpKVmGBV1XFFC2l8kyN7ZCH/CxyUpSN/
R6g+rSuifRLkoWmPIb5MWEHLYXjgENPz59dKbHce1JhT8tOCPprKryH8Yg276MiirYaMumAoLS3W
MKcYB/s/zj8CdN2x9wq60CufwptEHkYQ4YbnyplsAWovFpbpbSrbSp1Jc632t7HnxWB9fBWWevKF
tn/sjEyZ4LMbC4NewKComJmUMAhsHyOeZNzVOGob+qguZ6LLwTQ8D6NJaw9tTmOKRrJbuF/75KSB
zc2ty1wlnmIC6G8DlhbaAlDTQS1etmENSqIqUIzcg8lcqlhdVF2hk9IA+9XZm0ZAKtGzCnCNgq+f
uBHRl8jOuZ6uXJlbSOsHyX5hse5Qh8HBr75px7I2FLhtv9YZSiCtycXg8iGwTwka8o6d5VSfMAIp
d/xYdyh84qb0hwgXa/yKEy9bIQkIHzDvyfPi91ZOAP7kwQuWkq1jvkVJwff61E7D3efxEVdPpwE2
GCYfGJptw9M2nPYdnWMyFbTGdrFAL7D9XGGRemigWpRZhmItKxovNlpzkpgHhSgZ7DrtLaYUlBx2
3RUhwEbhTUWDoYiscST8uIAeY+HBHdxHmVZzDK8a/2d2kTkfExGPHhGL4aQsc4zmLknEILKyFuij
PheB5Ua3ZM4jF5r0T8P8EM5hXvnbi/HrV7EHD7XE4Y4QfdYvHsJqMpoKb2lOgzmY6mEDBTFRa1HF
7hmOV2ki1CMR22EgA8QQYlpuWwmPDAnEN5kw4OFN2gSO5zXIWMKvHucYA6V+SrFfcsf2R53G4OLj
L77p6XVuIBCohxREwWvgtoM/tmHpraZL5cLeAU0vUZV1+xWjpZRJ2IryKesYHJ1odPQXCRjt7OEi
A4hFB0aLCFPKuW7SwJ9PInIu8/repKL6nvv+7o9LEU/zIRyG3JIE0Lo+Q7slk+SeJBcQFjGmgi6t
P9z4GOEK82PUmgMAHPQbr9yhS0Wp+28lKnNDmwmQPRSOwk7N+zSNGwwuOuhgy1SQLXPiI2ggh44z
iacxJ3+rbjqgZiGeadNgUhcH6TnMyJSIMhjs3teqL91Y/xMdf5IVK6rGAyzzy6y6DGpTLBa/qn8A
AY0wojG2SrJ4+7MSWhBPPkzO+68eSNbs/4m9KifxJBP3VFdezkDmGOk71mtRO+3B0Y+rRxA9ShMH
R7tsPv7zFkBPtBwqhdQab+U8eS9DU1/6zZ27OLzBIu4goUcUG//EUXFSDPQ22z3rUbi0mY1MaTV+
bna8dxEvYrJ+j2x8a6fgWSt9xrLjd+NVKZrbPFwjDBiSJh0VoNr5R0I04sekQVfVuVur2qFQlH7h
aD4T2uHBtSfVoxI0fLv5YvgdjnRL61r7acyqdxq5AxMkq/b4b4cKuGczgJJAvBNZv8K4uux7e967
JQ1gkwxgeH1jPjn545oprc9ybIesb+nLMrqzAIIm7AS0XPqfwOXyrd4O9uc1enI60AHXR2N0nDrb
vHpA1kMvzKF7bvOkxsNLWlUOjqQiEXli9W1uIGQw4YYn/Rlh9L6FQ9FSGR5b0iUl8MFTregHkL4h
RR94AW8NzjWNu8S0fvLG6hs2Zv8tAxy2ATNtqi/ID3QNhcokGxe0PkTlOMOXamvvW79ewGDP+iH+
tJ35S1TYHmcXAl/un9FJojLGAEfzJ9FXUORSv+pNfA+Lf3XAnCxb3qOdXSuKqEbI73gWB713JUC/
13GPsTQKi6WwyYJA3QWyjfnpZoIEjeOGackyXH5uESD6i5z7Q4wWz7fTPYk3TDxVGUlgl+3wCOnR
p6bzfwmFxqqByWzQIw76qOYiSTCd8tfczEMZteKo1/G5sZg1akxyMUXp8l0hIHlrmGmiLosdGKYg
URZO3V0y+JSMMa4f0Fc/EacOelJB2GfagKW9LWXce+B/xjLXcXULJn6HU3rOdUwLJsJs2czRTf6b
D+Hu3u8EABJ+taKDwsYmsKtPHqE8MyDHQhtLmA8ToQnc4+kFj+s1GPtHianfYLE4Mo7eAYKCV6vm
E1EtnGtRknYzdrK6GXhcBDRJz1dCcQ/88e/Q4V0huyygV5nSmWTNGs89jj8je63clnquPmAH5hN6
Wm/jMtUAvdlxbgE7LsHFQ9e9bXAcEQatQXRmvWuyracfpPO2LFTWA4ojTj7mkHoXcLoT4lD1QOG3
9gOH44FxhmkWrLkGUt2TCT6qCeMF4clh6AAQ92T8C7kblMge/+XxUcKEDVjf6E0fYSJMOnAbfMDV
56OT8VfXdUEqjLmE2xZ9RCLcUBZbwPamt2ls+PNE+au/YfDcuPqK/YH/IouGy3fCpv6uXrcObXsN
1Zv0x0Hgw59xmihIbah7wUpo+vPE5kvdK1RfG8V5mbcno1ErrHFzifjMD53f9zmZNTmMLKlLQTGA
kFGAqZJDLx7Nak/piCFhE9EJUxcIflZD094xIncZccN3I/f5GMDU/mHcg+gO0f0xNcwc9somqZbB
wcCce5/6HUUTniUgMAJgInijbbjjwEU+uNLdWYV2T/0BbeQSR0ABFI70SD+i3YME87YefdquhQSG
HckoyRYMPvG8OwAiAaxwJFi9TWguSeX2zBAgnbW3FDVfKaZi3s3SGoJ2AI2jwRpc5OT3YIOvqG3b
g+dTl3sBqvOlDc5Du2H2OcPHJJS8nP3kbGivs63aPhVzT7olcenQPKQVtAD7BZ0+rQhoJTHut6pj
B9aiOgdASPJqrf5MSE2aL/+FOujyda1fsOb9a4LJErAk9z7o7V/NYpSyqm8xpmzeRaT/RHOPojR+
qrG3msWuuo9a7MdA7kuGedZ0bpkZr50Hts3W96RLgb/b4sf8IKON/5zouNT7JC/rDk8glC2/m2qT
x851J1ljKOdFU7YC+DvBzUofdRJiJXswS94LDNGCSH6RVt0xjp7y2FcyReTHIroO70C3n2cGqg/h
3n2dEMeD7V2bcEijrkbxHLfTiQbmafL2qKB2Bu7nBWgDev+5TjCbnQWqq5mBgTAymrK2eZcB6CRh
O9B8MhCnSMZNZUrZV5Dbb4KyO6bRIfrj6BOuss0P/Ggfvah/iXv/tPQyzkLw30Ef4eAVgM9RqRCD
MfHTMXXTs1gNWD4hzrNDmo/mAbGBAXN3kKtMAxxo8P1AtQHwLNMEln6ZbIDzzYMsIGrNStdtD9D0
AaA4rbbQCxcFHv8Ecm1g0w7200U/VhN0TiL9gfQXY4xVkaOOwBWAEusI0kl1MGP7TyQ76phOvG7x
+sjA3IAiGkJq44HJsnneoxLeK5MuyoQKdepIT3AuwvM0AE9GT+5OiRD2ohcVvA0yxPKobq9AEmC7
3Q0gmbgehdhSi1y4eYdacoPSw+/rNApghWg9maOx0yU2HtTdzZgFjSA/5NQAkVTb3g6pVPtnUus3
RkbMDOfoUC24HByWrFm4e3HJZsxqeaMwp1fA4QQFu6UCAKYQYdC0Jr+TtQ1QdvVTpro9zBe+vcVs
33KDUFCoxU4Ifxi/dXK/j5FpsioOfk5C96xC5A3Ikxz93vczR7HshLE+xOp9iZZj4qXdtwtx01wu
LS39kf2JEExhuoIqIQDGdzKjd0lk+Ck0gi2oBEfMH3jJfQ1wArJLD4QDvQNj/QWkGC9dmyE57hVq
nsrdZ8m/DaH/vJ8ZmqXDY9KAIBI0+p8fj0/V7MvT3ln1YAB35cummpNj4YPsgwjTOsCFwl/SqtmQ
HaETC5jTfVs9ffYbnC9HTmbAABh7hKz9W4FGUaz4d6WHYUta25kXKAdQ0XqYLk9OX8wa4XTu6tdA
verWSY4aIQHpCzSUs6uTDaDG/Hcn4FP0RAalYCBbTISEhVsTuMAp1GtA7Q9j0P8BWnxYNw/VkK6Q
FSSHINTg0YxVwGp8u+tcrCC6zbX4mneg8rJmG3I81FOWnd8TH9ogS9VcCPjSqbXAxCQoWwVRYI1a
qV9bPg4FDA/3dHeI55XT/xAjg5zF4/dq9ibXTfcfAzPicYgDVYbMqkxXEMqYqXlJNtw60ZJvPifD
pR1+wBQ+P1QE/A4Q2gQQ5fiB1SsyQ5h0ELBOmisb50togge9t2MaNRSodRtHp6Ubfsuuxz3dASBO
lmVjLO5JuPwmcMLIk1X/JxOgUaDIgKvVeN9rT/9USYvT5sEbKsCSW772DhAEKkdwFcReGIZBBUtW
C7jWhsfBdtElkgpSnkMQf1DXjNcf1YdPlFngIICPngtGf22L/zCvLchfE4e3goVcwhr92pfkDcRD
m0lPgHHGvpjf/w1afVmm/TS1IBagS1RoIeIAa+0EaGSNaLjr6l9Hdomuc/lv9xN5VIaeHIXClgqr
JvV1c4pXh66098+EbphcbWfQd25G9dcxsezs1f09rPsvtgOF63Z1kbL917nqChFPhjEsecVrWzOa
kGsSYOS1cejmIv2k6OeyyYBhsfPoL2C6J66XcxSBKpCgWGrlDL6iiMopUs8L2feH9mccTbR4w67n
mO87IqmT4oCnLS7eRj5Dn8DsVh5jO54T2z2aIf4IkKXTseqh66anrAVRU1LvPnb6y2z+R5eYZ0mq
RwieBsjg8yGCpMeJ+RWmYeiq1wTzvBF8ESq3V6RrKO77QZ9xgZZATxvYNjEHQYr4IBQ2G1ooDRi0
WwJIeHY4nxXoVycd4IIPPY1KsQaQC57C385h1mBCfViaFZAmuagKSC7R9oU1+99YbXdCRtzUbTnq
LZxygZGmCyb4iFPgrT1g/XB+dt74ZqZuSyXEgTGOV7eoCez/HJ3HkttKFkS/CBHwZksD2ibbqVvq
DaKfDAooeFTB1NfP4aznTUgiwcK9mSeztrY1tldRur+Zkh9/K1VvkZz+RF70zWMvt2wwCL1yAWsR
8p1A9g9uhBLbwYDOGd0+113x057RrqlgR9eMpoM31T/aqX82BVNh7s7vReORCY26/jRGOGWdb3fb
sZ4OTLT5to5Fsl2nocUCs11W8gj1ePVevIb5isrxL7u0n/o8vgQqfJ+a7qWmVWGQ9Il4TfFDed73
7AZpZBV6V1rDjz4oPyu98IGW7C9dPDwu+S2/K9t/qoX/sc7qt/I9ZBtb3aUd/GiT4vcUuv+Z0aRZ
PuS7XkMvJKvznyuXt2qw/rltfZ5ykqZuP337zXTLhH8MKPPaeFrbDB7JK4ce5uaq+hTN/mH7ZNm+
JPq2VU54a1rf3zhzCVciutNUTV92o385kfVQS5r7vK6XzvZ/haEEqSyoxRMdPyJ7ObnCvGXKwasP
gvHccp/vxoag3MRqfGqUAy1qEN4mBQMV+kysuZfvsBSekqjd1wH1PBIMiyaRNc297POh0Wzzwbkw
9/CyqRZ7S0Yzbev+7gwzvguG06Yv+/MYmS+oQd4PdY/4O80YpIqjyxuDo6xGtW/9OWDgRgisFbNS
33YXE+piIylHPI4Js5uKrOifiTmH6NsniJcV5UV61sMxrCoQwix6l4l0vyA1v7xo+uUFXbldbEDz
WHAeD+ZhbrgUHzbZxKgfiBXqx+KevnxOfoAQrSkDDZzrPLuXB1gn7Yzartazv7Nozjf0fCMJWt6W
aMH5IQAHxT6ykowbBhZxjRsR3DhKz2EcHHigNqqufpFl24dDfRpldtVAqUEF2LIMRMjydAkddpG+
fJEz4Ziw3C29t410hlHDd5APz6Pw2k0b/KC76i0YKKHOoh+WCk6qUXtnnj6qoYJFjdExUNLxSrYJ
vj3C4n1e/EO9rkcVL38iRiF7LJ5BUbBSZl5m3XfHUZd4y4svhv/Kqkn7RD/zI3nYt1/D6HM72OTX
m4hXOI/Aajt/YxVyeU4zUpFduk7adc3natrX3uGzjOvs59D5Fy7KenbwMmJnOvVNf6zc/mDzCftK
7pvq92q7HzF6x1o4W95YN4M70BtvY3nyElbTU9t770ONVG5iRJUpnQuifQqXtlw2ZWK4GwPjmdmp
yNn2mhHxvdvyQ8dUDJ4Rg3A8IsOp8Dyt3p+lZqOqzXiLsaf4sf9zHu8baqMvFDJxGpa7Srvzxom5
2iDALB+aoDw0XnhNjPUn8ccAM6Z+85Nxk/nlZ+DkQB3en3YseJJF9dflfwjhueY4ThMueSka/zib
7qqc5dAH0HGepk6nHYZTX4abwbb3JWM2xwoNzvkhnNQJFvqox/xo1UnaLt4rRxz2inK3djlso0Rc
6Cg8sIvsVJa8JTk30SXWaR7/znb1SbHdfQJy7TqVEn2+GjSTTcXR20t717nLXrr8adThP+F879Ti
nbsgOPlqDrZ8/68uX+86jIfiISOqMQWY3Y0TWKUS4orQXW+XUvL+J9/GDMurYsfFaCeW8PeJQF23
ZmJj2xEXr8qbXQtYpGhBSEre8sh9MnFx6GfAiXn4HKfxK8kUNxV137Nq6RCptpJbtr0e/rmRy7vn
dpr7tsffsVPvPAfGZ2HkLcH6vTo+5surz6LHxs2B5QZ71/Tg8TwzVQQnBFqvp3qTV4ZVl0vrnUi8
1UzFamlfq9bZ1x6Nur6UTzLRcmNV86lrXBSmwDtN+UPhLy6eFX4KUaRBMJyXQv8tVvQ6ENO4lDut
o6taRBrV0cuEulGsSFU+D2NiJR/2qM48X+exqHaBHxxm8EKtuXsH0bl2+dtB45/bOH/JpbVtgUKL
1v5YiyFdPL6fOt7XvriXXrYfWDFgDOrbiqQsbKvbTDh3vYw2fhu9GSpKmql5tsLB34TjTHqlf1Wc
jCfT2CcU2ecZO6iIJFregMBGAKJYWJ8KnwtJPBgALT9FVe3JlR5GIHClC7a/+qBEeDQi33OzzZGK
9Ss1aLz2id7UzQ736TzyJFZj9QHote9BY3MpfmJGvWdUJtqAujoMj11RH0N+yLwykmPp14cxUalF
vMCZO71tpHewcvOQi4lemee+HA4zCYZNE/PNJzRoNZ+VSu46x0LMM0w9Zxuonkp1lqS8+ss3A7OJ
ozyX73NjPfHSgFz23XvEr2miaFgxUobGPXM67/2S317r7QhNHKz62xHrzQ7X/awnoNj+MHKHjwoc
+IyF+QB5KsTRLvH8FH2jKjgGxbxbcz6JpXvc9zNslfhTNIJeSvHktWEqw/p7WpK7X+YYzkg+QeTc
+9G9hvVUbj0nOg+gG06w7IaIFQ5gBOvpGOqc31b+Bi19gjIpcaSnL5HoW26xWMjQ2zOH7fkZpRoH
JYvs68B6WQh/5yvzSNDwvlh/a2IIHUf43hv65z5oX+aI3uvCekkmeVQeefQ8eygo92TQ/DQ6ZBJx
W9vldWqxbDouvmkngpCY1pKT0+//8x1/WxqNuIoElfMnhkOxr92fDb3Gflnc+wV9NKw4N9oKxTJJ
uc5512HgNo7aWTC6tNELY96bMX6ym2BP6fNLOaNSeg03T80gl/+Flbdxi+ocWPq3Uutz7onbAksr
+uEy2uWIOc7SPzRvTNrb2tYaZLtFgq1+DMNyXoR7ElC2eH89r9olydD5hvcljDnmEeSjF+P7F7HS
/RYDBEiGVd83NzIcr71M9pasGFjF3iaXxBx2skRwSegMr0TxZit372AklWu49YLlujyACXSfoxoY
TBHjo0Bt6DlPc8s5JjL7VczVN97RuTf9N72+6IXToVhuSRQfV1Qe1x3TBrkjt5ddPnVP2YQlMR+m
jrlbYksgL/T8rCPX7PPAORQ6PDROf1gL/73RwbHqhifPsg2gQJeaqjxw7Jw8GKxNkMzhttCfC2SC
joot8vrOrQyncYWY9LcXAJHzfB7j8ida9FHJ5k3hwU5jc50Z/2f6FuZgOSbedE5wbocAUycBYFg/
43g8ZG7wFNZnr5+gwwxN6hXrOnpNWW4gPlJ4YyGScy/L564ovrzYA41noPW8Ywh0O7LpiaDclE2w
k7DzqNuH0U7SyrKv3PP4Qqp93+A+D4NTbk13c0orLYPkaQlQ04Zq54uM+jes2gJk1YMMR7fkcN7K
uL8K/tk+iILlBleJPtsZ+2D3mHDhcrRVuxf4k+vI8MNIBuYOXilPwH9H5Ndw43XzQRL1MGAcOpqP
mePRbqD7LY1Zl9qWKYIMCBlv5ab6lmt9dstiO8EiriPGvCVv7RT89Budjmv827fp0GzWM4wYkQV5
W8v5c1nA1ssOTLT81Xbi7ODtxZrbu5oE2ljta4uUMbNeMc6Ai27406o/s4IreAk3jv1y83Sz5ecI
0dKe+8jeBHN/84LsNAZQ3SM5FFO96nFB4SPvPzB1QyFv5xbCjELHqsIQGijXLxJmQxI/GvtiRVd0
8mA3gBlYubNtXY94a/TcNDNlmSwFqBBadYeHV5rM0aWJ+OKSSHyUDH/t0B6HkRgeK/M1kuqpCMB1
M73LNfdmQeH08VPMpT8CIWKpsUF7ezxJTxLcJpKBWdtha7jTPiSv1MTBteFyFhP8taV/1YvelC4Q
2Qh3lxBpCFx344EhPJIoXNy6iRPvsHTFS7Hk28aJP8KpfbU6lj6YsKhiqEMiWwES1yzYhn7GdsMr
sycCXd19AMGoC4+T9lOnV+mAbVgx3HSRvTWcJT0b7tJ9J43N4rb+DSCwO/aZHEUxWML3tpbPIm93
csTVtMwh87nOA/DCbiGmo3IrvYRx190mPupP1PcPfIn9hW09YMPPrAK/UnmMVtjaQNRmGl98xvEE
q2To+c/R9S5z338Ia8RxWvNntdoQouGxVqHaZ4tVfkdOF6XtrEGWe1hdvw0/aq/aFROVnbinWRkB
Zfc0brmj3DVWxA86U6kTzucsi18AqQ9+HKOSt9OfnEoSZAkEhTJZsLHXt5HsYRFlv11aRCJbs+oW
vP3KhEuPSColAe8eT5WfDhxuG4X3pNdHJ2+5rUqdSKCZ2vTp/xWMsPgdTSH+gHsOtXXAFEuNJejd
ZGr0mPTm4UfQRBDCIyEDf0vPP/q75+NYTMlbiFqM1mwfR7t4WnN9t1YKxDmJ5WAurmC8nKJzxSla
I/85NhvG0lRw8X6xyR0GTziRTE6vHvmdtpNXR45wzQu5YBbZo7XChZuPcRGHNSC5ZdNcscntx0vV
uFtVRgd77b5LbhOrGoLLXIxYbEtGeZoULuuERG2y2EbAHjY5tsIMpeMl+a6NLEJ/WG+wFf5mRL8X
43pFMQ4hxvvr2OtPPw6JD1YXlfSnPKuJHFFssZElKJzqxBFQ46DW8tUO5OsUxvsGaXvKEWUTwhgm
MQd/fnzZEFWiLnfG+JcIkc1N4rPbEE4rp+CWVeG2yuG0ZFe+1EHobOMxShXXIW1sSP3RsY5LPTEw
IlVni3qL0E+ggNYXiYrVDvkv+mO+AhndaN0/dV35K6YhCzkDacVnfQfqqJzTNPf7uF1+NqP545km
1Vb/PBWsOYwkAVJXppqf69SKBwQF3yNrdBrTX10DcAwPfDUiAY0dp0Pi2u9aIrOg+R8xv069mrfj
HJ5YGNaNjMUTMOaNPgao18empiaytWLQ5yZm5cxbwAO18/PhHqL7K45zNSWpsb/CtuBnDDXHC2tN
wxyUPk4eYV+SJXNS76PeOjrAatP4ng18ikN2zhZIpnZq93Me/qnXiRu0R6hoLiDyy9dB9i9NEz3K
kXmYy/xLiP6+NAKYX9xgUtEQnPVJ9nz5Q1VeoSWOdRFcqmE41rhcBJDcZOOv3CSY1OOfnkSR6Fro
dAMwT1TXqRoNzz7+Gn0JoF9d52nYDqFzILS3axL9Og3gZ0X9tKpmbw3JpWP7CBOaeeMyuyS+Oo9d
l1qZ2PNt/q7GqYLxmeClFw8KKj66jfuDmPcLtwm8lKu1HXSfzlhkW89jX+KWHI7KyDtweH1UTnn0
jH+alvmXctFlPCJN7vRsSr33wd5MZuQ2o4cO/GBvBPSVsd7tuTp54/ovzsJftZscCuimrA4Zs/C6
WFO6BN5ToZA45ZpWXktsg5zpEsfcOdAdxnD5aPF8cxeBqDS3yg4OUczGH5nXll2O5r1rMTeHRmly
wxkbkBX/6Wf5iy38DYv1Rid3GsjwyxP+u0UGN29Maglz0m10qHX3Gg42xoBzI831EiudZrrfS2eQ
9x7j+G9cxy8Em+9mBgIcBi98PDhco5kpf2S3B2/5EAwPbuT4r7Y1nF1mRgry6i43G78HwE79iMeW
o9ati3cNBzA5HAHVaF86QzyL5QTfPdW6c9ZrWfe8Bn2a9/2XuuuD5hovYc45P6vAj77sMDFolW2k
QXAjr4QeLbyA7ygQkw7Oyhl7UBCcNogLlJdGvDpOa6obzn8EbBZ2P8uiiZ1DV5WixPGQsPtcJtgW
X/nQJppDr9EzikVWYrCMqo3/WbMy1zFc+6LYKlQjbhuWwsxbP5uz8Wak1NMp1n35URLErH5Jexmf
3YyAR7FIyezbYtQ5rzKu5cjeUhY/qrjNSdGNwtjAAJPvXUelEoqo2rn3/pPs9SJFP9eEgorAgwg3
nsXZNRknz968QTTjawvv81Ylg9egxrJ+6f86VfXTNcZcEDfdxPb6S5tetk/x1EkHYdW1Xjvky4cD
kvtkXMToVVsvXFxv66+y5M5hO5R/kyrSVzjMWR0VKZPpGymyrw99oUW/dVc4nnvOv5ggq9s14gMu
KXE/lwLIlDt+Q1bLnL8ytIpPO9382gy2V7yxKTZVqvMZYlGoYgnTuhWTt2vjaS1PenZQXJYun0+8
okDmqCKbow/L713+roybkoR/huoLJLloJmMnlMvvLB4ycSCGHBOwwEJDkqtt1bW3fo6r/sWzBCxi
Rr90e9dSx+oPu7MbX7pC2BE2KWfUhxhonAoYptSqDz3V+39Dv8DVbuvGRnKyK77xX9PgBN3RWrKE
ZFZMPKz+E5MO/yWafKCcAILrw9NFM2/jLpE0C6BCXO3M5edDx8OwsEgMfiaA1h3p+++uWSzhbWq3
iFRwKKaisKxrTO4489IkaGSS7zOH1kdUtErY96py7OnTyaxc7HGOmQ5pIiE5RHyzqR85J9CqCqAW
4QJ/imudeV55RUfpjMLe/6x03WftzhqtSS+3xu/7GRK7lB3vHL8q/5oGYXtT62xVr8M6c1Qq7Sz9
wahuAIaXqLQsRUFLyUHD/jjvcjsCt4OcKoqU1ubscaQXq392WpE/WGBykCQWIJKmtDfxuqSkl3Dh
ebdl1hMQEiKT7vxs+lrUFLE+rJhQW4EZ3IAErwkQl2/Nn0mB8rVfcRuo6CuCen4mGo4AVMPIbNUc
U7Kg1iQat41nVHuqoJCyx2aAxLuMbfszIqz4RyZDBi4cywhgFgWhYTjxiT4WLki6x3f+Z1KDPe1W
r22I1o2dow5hlZOfXRw6Co4ekU1cvTyb9F8OAsCXTHhiPi/SJA69pr0Vf0pNAdslX6clJkhfJP1x
dTxk9kX464vLAOXcChHEGtwitFG0IjPlN4oXFvc3o7SD9uH6nW7OgMc47IWWMS5ou8DedjFW5Mlp
kiY8qmmwx/9yK1MS4D3itERoH+okfO+7NUTxN1Ah5BJGL3xkV8zaJU89soJ66krhI+q3HWlmhGni
D+YAtjG5TCF1kvPDH9rVURwss2sA29fc6a95EvOOiXop1MnP4jFHQW/KsPxnLbpmhQttf4h3rucK
rjQabB6mIclnb0N1xbikGO7BazNFQX+ycsZB2I9csNyFNDOItJsm48MuTkvxD8Y8E0CbofgsucjT
3Wv4Mi7U9r2le01A4r6l0EmEyqZztJLGQjSArwfydyiZ/QqVNfxpasG63lRO/FcyfHtYBLFl7RK0
wXcylnIkRZHgKoVNzi9LLdxgsvWXsmY4nUT3D3PDA0yKmvAw0C7+CGa1yhztCrlqY1GUY/ZCxSra
qLHmbRd4sinORVbzYdM/kXvvvl+05nNwQ9vGSiUWn05eK79oD4G5J8fYhc9+8EDJSXaEsGEDoNzW
jKCOh3Kq+v+scBkvhJIwQmZi2+QXRsHBgYkFet7Xc8CPllYL2QsPsnbU+UrYzDTBUxFO4d9loW+Z
odF2X3pqGASJlSLnYl9dvy0r5j9alCmtgyPhoM5iSvglVknCUI7+E6JSQoFau8Wgkz2PtkNqwqCf
eXcg6AiHfMgwy0tHdu811yG3uKCrEcc2b3R3SvIA6wvBTB/9ZLXEdll93h9x1D6NSwQJnXT1Ciun
Lc9KLRO1+DaOpvbEH51lZePFU3PzucRGQedk2nfAbkt3Du8EFcl2RrKvv8qqZ5Jbk7D3t05B2cF2
BiEKKQ6ZWZQM6BpLeeGcgtJ2GRE7CJBae11zJru7uin6dHUeVtI0vQ8PuvV12/w0EU0y73k0CvIc
vmOBAPqu/dmaunpVgcbZZD2saAiJmoPTavHezAEdPsmqi/+sPnSeCVuMNWHxpXgrGgVGxkGsd407
3cvRLepdE5XFJSzcqKO1IW7PslghYFpHP1vJWj/TwW3dxRCgdvSR/1ZXgb5HYg72dNBEn3DUpdkY
mauTiod+IJ7SWhDkrf9fZ4FZZW3rvupFtUdnsaNntrTyblmEdlB2Jn1tXTfaT7E9fDN02GemlZxJ
vpokiQatL3ncg6+3VO9C7XXBBU6FajAMlhsx9pYfdmEPh7x2FT/iwjkvpY2bIiw5DxyPeX/1pqU5
R1Q/kGOpqiEGyaumTVmM4mm1Wu5wrwl52W7gfooy6OBvVzzGOOy8Y17FwPW1LLMP129tAOM+OUdt
vS6bgjlogEbCnOkqMZAGipLpoGLj/wi03/+u6y76GJi/TmZSLfV5mS4hEIKCYYQJ5FUQULtJ1xJn
3dnFP1D4YDc2/niWVKLszeDHF8OW8c1oYviYUMMuconkzRC1TN1gbOGHJCSGp8AIk6aq03iawlPS
cNhvKaQZb5DRhIgXx/ri3nED/hK6DdhIE26TOFuecGGjj7HUXPWq4k4fO8fpgl2sCBZFYTwckiae
HjS17jYhuslXxMX3+zJbZiChBAt0Ayy3nop25lBKIMebU0nUOjXcu+puuYQj4MVvk8cTA4DDInSB
4AlM8eW2DPG24cV1rkOtTpPdub+GZZZ/wPD84RpU7Ec3n1H+c9ZDdMmrPn/qjevFKJ68r28omsHd
UpNXYdEm8IF1FHyYQXObVm0RDDeuckg3Wo1Dm8FkjmSX1l+uFlW4SRTU/0Yt4cxxOlP5sqmahgG8
XkT009OuBxC5dLyZKBLpiFLIdXhNZJ38405lHsQ2CNu3qa9D3EDiztWmr21QM9fVOMzuvFM6yT9y
cnf1ZlByviVd1L1XtSbeLCL5VY/KWi/O3NJTYQObHt2qRVtOBN5DWYSPv40Ogq8YZjlNqip/6/yq
fdJlQ+cKnjxFNc5DDwImoogqSXJBLYfTP41WZz/rwpV3u1b6Sap8eJW5du522ID7TQzolF3GnvPd
9Rk6rg4e/39LThYpyKK2b864NK+FrZbbMkCFcUuG/2SN7BxFOc0XrZto06JL3fsSG2iuE+SE1Xep
mgoZSwBIueknQbMDxMUWIVLl16HaOpMf/ZJay99FXcbXJSYHwVbTJsTo0MayjHDhaC3RXYywnU2H
RVMMNr5Sw8vi1UBYtWQ5JusjtHwHd4LYMYXHsy/OQU52DOhp3MOd5Cc2aLNb+K8gT5oKLzqb7X5X
JrVzpcmfrolhqe+dIXvHksSvF6eJL79KiCQ47PxubdbjzPZzK9SAFoitVtxL2ch/XCFjjlWjzI+w
e7TMZJN8K2QlsRlXgm5ZGUOJVbYiuFeSVxZlTV6ko53Ejjvxod1seIxh/IM7211pwSmmHenMYMuT
Q1Fj/VgSpqZSfwajlNiqWjPJOEOw/I2Yh2+6k+Kq2mL62fsKvpi6k3baxbH1UK1HUuXCHyUFR0F7
DE09WXtWM+swuk15SxyPD2/tOHNlsaCOd+P0XK71TCiRc4ERzTl7tMGcK7WgyjEE5Xc3t5rdIG0G
MVbO7OeYdd1eZ1h3irrZPJVThGTvch1SikIj/lnAFPsqjyIOvm4QOCS2d/WqQhzKGa3SaeMsRcAL
nwM7mI+1RV+PTUAgJVruRXRl9eV34KglXXs4SvJh43PGMLz3mKC/sKLFHgJGvUaPg6czrX/r/JV7
hCQvJPCXqruQXLJf6Q/z71kn6n2RE0jvujFILdezP8Ar6yMwtDgKNYcvQV9OaWv85mAjWuj9KOtg
hwDQPYrlLMqJtHuj9UbyBD2A46QZ2nsSS/0nHBgRGuMuDatw0HxbJmbXDeMIzDMKkdPtgDfB4PAo
V5iF1YDoHuTedOCFjIwckuHv2kkeXBamF9+flltXSrrQsPbR/4aQhE4YDVTBTMbWB5ux+TyHozy5
XTFt66IVqVNXRFacIpmPzNdkG8J12ceSxP42Z27fJfYsNG0hIyCKsMDH2xgehGoksiSm9Z5Vb2mK
EVyi4yNxXIJeDj/ULPtXOqXj7aKhLu+hNZOCMbPrbwJqlogHK+cpLw/9+NatJyX97TBl28QhOGl+
qNSrn3mg4lOUq/GA8mCYl6CYsF/nEdo7zDsr5Q4fXHhP23dj/WTUNbtKCgxJxx52ORDydTQGoQ6j
4qhynZNwGXoMSb0W4pdFKp9TLCD1oZbFfi5nw8wSNv1vRHT1kQWusw97zOwNJweQUJNXJypSyoOm
l/JZBdJXqIxD9jJ1QyyO5NqW5J3XksafTHiL9CNVBnt38br46CRe/TRj4TepYbGvNgVplLONgoXC
MEdBiHQWVbeAPLVLut73NWotu/bBytZpF1LA9h0NLgmxfDLyGhRU5UB/uD3ypYwPdKgb8Hc/rgci
9bF1si1TulRt9dENvEBQI4f8dbLdXL1MXKsBdUJFRlwHM+kCvi0LKZVDomAjwD7ORbPPu1ZNfND9
eGGJxc205umflxn7ty1LEdIXNqLzY8T0P6K5sK9x4PpnrkXF2I51R1KzsaBRYqzItVrODJW0W1jG
+VyzDL0bdIlkhA+N/MPu1/pgj5b/4dhFs4si09fIOKJn9rC6K3R4/OnarXRJGnvzpdZBxqceudYp
zuL6k56//AWt5AEr+W6SPyJqzSttTfNzxyHtQZMgfACg25xKHlcdcJ+t13yi+7FRLDonaDpPvnWW
Ck7KRj2Hha0fFP1oH+q8Lz4aO7T2IdPdJSlaOEYukOrf3JUxgeCEw0Nu7Nx+8dwy/KD9L4u3Vl+N
pzLR/dntx/4sEo8WxJn9ZGNxw8wFjD/ONr1vuNq8ARThcK2ewZ7mp0675Ussgii1afj7ZgVE0fZG
mqGS2l6WzRDM/PltNmNK1F04/FPV5DebUPnM7r1Tj1iTrRUeoRgJxoamRBLNIxRW0/xbJkPXaK5J
VPCJUeXtxwwj/TJ/Wr1xftAmuFzIIcWfdUxMcrZMcgpg0X6FNjMIzTVSpHVRc+VYCZc5Ok79xGGU
/x3cZTg4imgDRS0L15c49frtyYLqMGacN6uT2QsDRbm3aSNIo4GBLfOkh4rUiGc3KbAzq3r46dgi
9jZR3TQnlS/65jWyfgt73m6bKLCx5Btftv9pAp50EFjluOcy2PhHNPrUn/celHURzuvVLqn4WvyV
gizbGZuDKJLw5K5DTwNoRBaxTvzm3Oi+Wba0cbS8yrvh01h5+wNDoudJCls6lgQfxTEngUyCkLcJ
F87j49k0paiBoGAYEDCxqSdXUHaEnDz/8TDnpGXHpL2MnJSciTm30XHyJiiDrgxz6pI7DsDMda6O
MfM9thIyn3UvXpWJylPlk/PkTku6/uCICT65lMH4E0ReYj/yl1Vu/SeZZ9JaT1O6kCn6r2QKcR/s
IAq9FRs3tRsV7TMztq/BEoe/qXrp5o3lq/yOMR4S4q8Ib6upgKz2YyKTo+2jG1asipMrpn1SLRIU
x7GuVqfDfeGqIfXFqE/cJFYdRt2G+9KELX+6GKxDi/aEu5dgcmTT4+bXFqhsm5fZcFqSefjHjoZT
lj3Qj8EnlB25InoJAuJJm6iS3jlo/HmfRW11mJdhSrUK0b7dgGa/pNURD1+sHnVQ3AmHhWJPdPok
9GmFOFz5WKfogtDROlVkI6nkEkCuQuxN/FOXS1qGlxLhm0RmWI172dvAdMkR2TjMLmtVAq598dBT
Zc41Loi9ayFpIjlYCApJqd59Rkoa/UmTDJC7xNV5GYXF+yMVSFCybphdpg2Ne3WBqv5vGb8m63dI
VrNcO/o1rauDUyqgUvKFdby65FaRuh65OmcvhN4ZtNhhPMa4xF24i6NmM+cX052NX1KzA8TF8jU+
dw54gB1deSA28Zrtw+VtXQRtm3jJ8C/C+iPK08wt8Lm8Lsps/kfSeSw3jmRR9IsQkUj4LQl6K1Ii
JW0QMiV47/H1c9CzmujqimmJBDKfufdcQM/rnhPc0Blc2uc2Bip3TXXczHQ9rM4sHO5aCEvphVRv
uo3WldxUtbZNsBEL1JhsJcHLXIZ4WZafTn7O1W5tWjvNaQEqnVECLb3uEGluCHigShs3rqKDpgI5
bbZjsStNbAZ5CGkaIqwCyZGPL1WRcTiIekb7QXsXQkJSAeLH4uSzOIVQ5s+vVvQ2jFgxIhRayDJ9
Lpuw+uBZQNUWgFfEFhEujeLuF4tYm83CS1MKdo8uHrW9XZ+D6NOPRzSb+dIrq4tQnXvShB9amG2V
Dn0B/40KUy5elxXFOG6Tt87503P6hgG5/blQmmUx8c2z6S+Q0piVW/rpqSWkKBpR3LFILXdMthCi
DZsqktBoABUZLhzKTmddji56ij51B/N1fmCuuQG5gSWiXBjMwBu09XbcUHVomHkfWIIWlY2zw/on
UYc4BkqmedZ/rHUQT+zByvYO04me4xI6Txkyp3TOXvVWawAQGaQi96n0J2ulBTft2okoYHvkxWxi
02WUdNswslYGoBlEd3u7R2aOpNELfyuaO+SNbLgFRuF/fvzDTACzxL8MCR/TkcUgn1MTrkcMSGxi
dpp1biRSg1luwKdqFxYKGXzygHH6mjQY+0sDcZhK1+dZtK1ybVT3QunPUYPasl4iT2Ofxxx3YGeH
hRbJ6FjAMvyzon8lomjOtk1e6xTxR6fGcsapP6Adjl1GCksN7VJrgA5rhhNlFRNEa2O32BfiwJ0U
pgFY24U6uD2VZBc9FDSmnbiE9Ny9Vu/C1DnQwa+qBNFwZmy8AD38NDu7Bvx2+jAuc3zvsTquWorU
RWPKo+4rR7MjsQdXs0A8ZSbfZs2nCPqTkbqOaiifpkXWYr2HgcZZIguu5mMa1WveQjmcu+miIzKD
KHnUnQ9rTBeZhoh7/BrxDqoQEwyW9Aj96qOt+acprl6DYLyXSbrT6P07qGnlltJ0VfKeG2nKIcYU
kv9pTF7CHPk7pB6PXqY3pnOahAyYG4AmGSZhZn9c0bV9rMiXoeRbVpq2MQOBzvKYoy/x/BfRo+UD
w2EpV2ZoyyjwcMOYyxR7QzPdGhKKHPr1Ah1TpKsrmysJzk/3z4/2w6A94GBCxIGfu46NcDP5H22F
iR4RtKZjykthr81ubhTMNaboimu7AYp0txkwdx/piI3P+TXCnacsFX8tezTuyLsGyXnSyPoFJMWx
tdRf/H/r0fkZwMKUWXoe1ODDKUfXG9ich+ZK7+QmFw7fXjU9Gms8j33qdrSYSX7Vocaw8ArUS9+u
vJjFKJFmOKOH8bUHdcgUB3UGAX4QEwOxmdcxuSLWVeovofI2NF9Tc1L0s8iOCfANUX9EeBOKH4uZ
tcZqvY/vCMnC4mewQI1iUlCitcc61zDOXbctQ30JpKxJmq3V8JobqIaDbM2MeGnCZhbpoS1vPSCk
/3MLD0N+pjqeAQvscyBJpCu6Atczr2P9V7YqakXkCOFv4dMSqaDBvGZRyu96PGv1W6SLpeAANLBK
ZEydEaWqhyZ4xzXlps7gyvFRAYbTkUtbybAstEchfxsMcNznmzS8qU6N9D/edtpHrBxs9ItVTyWj
aC4BHmZ8T4fXMPafsmjQMv0aGlW//5VMX+mEb1W11p3z7AnAttlTR1HudqzLwIrjvLWL6GTSuATF
1rK+LSbYpvqjsiUP3bo66OOhRI0rxNMDbVB52TLLMVQx7HA2M2HCTv8GPmeKEdtHwacA4gQibu86
bTd4u8S7TBAdUus15BqW0dNuD2V10xmP5szcFNg1pFy49II6gtOy3GUo+TJt1QYfHITrBmZjqi8b
qgWP6qhtv+ANrlVLLq1gNqhAWck2KAJBLjRb1tiLPHQTcDmeSDemd/KSF46JCTFK5Z+SfO/Fh6xA
b4f6w9rHnMQqMrUm/InjventSFiHm4NHLGVBzPsToypuXxvt1zKPOdKEqgIc4rwl6vscJaAmQF3G
f44uV5X/3ZFiOZo7M3r3sIOl7Fc8zU3Kc0jxIIuP1O7fMyTCDVrEADVHHi8nBA1+fC9RwfXDQxZP
i18y8W56/znSNFr2v0Bc637dEjsTRTT8MRqG9i3nvq9aEMNzVDoteOzK5u51/TYID5myd9pZP4ZE
DS2AFbHlZwtnDgczetG9p89j1Sb8nVM5vqn8xGFwDAV/kUYEo74n3mYeRz4wniYeTJdM5s+l+ufI
Q9NDC/I98Dts3xzqGFyVgT8ilKMmuMdwm/C8DHpwEIZyAwRNiYD3SL1K/VOpZpky3i3MdUC5p+bY
tY9i3EsNPl0OrRbCu3ZtUMPCYQSTA3SSh7T97dELRAKT8ey31UN4HtWzq0KQP3OT1i+66AuYiVsb
r9AOi0pZpNU9gd/UshutnAtNJrTaS9yxHim5p7ork8+FaZjvTO1jIIQR9Ob5Zdwq7ZtF4oXD+zrS
BSSVxq/2UTLv8UC7hca3wZ3JBdnA02qU+UqJPqXB0iqwWaU7m2C4RNVLNnikMJ7NgpKUv8oizWDA
hxXc9j5j8nRji8VvwLn8SKIn5Ek3gguOJGzZmRPyoH7R1FctOcF9r0fBWPcY12/68O4RO9CFhjtY
H7pwR+dLxTxjIgpQ+S/Pnw4zCa48xre54iZTzBXgucBg3RijITzv0Xqv9AuvxNIwTJboO0X/mbcW
KvMMrTpWKpd/Efxrs/cSUkaFubZF+GyF9skAqleEvx4fqW7+RWX0ZjHzBeO3yfXmXAO0LQwL91e/
EU57LLthb1TmIqHk4na0hherviil2LMeYOFeuEont04fEP6bLYDebo1CIE2jjH4EfL3yTL9Qs0O0
C3gY6V7givRQp07dj8g+mKwmhb/CK+lG02eV/EjEeFA9ll6ABE839or81/PAsSdFTXAQ6b0FOuSL
96BJVzmIGGrLVV/YWMh6sc6r+kfJtJtwqusgw5OSf7BExa6KC1J1tj6W2BFbZIVju/fCrckTUnYr
nJ69Cc4fO3aA4BHF0aJA1pnzHhpMt3rabD/aAg/FJAZWiZ/fZp/VwqUhtAzbTYfcAZ8zgoBauaQA
Vuw/MBUrP/js8QuD/JkFuZ75FXPBBQVY53TVxWzNpr3vXXXmJYOwgYOjZ06U77aQKMJZ2xVcBy3J
2tof29WVL5sChdhTM7DipMEzQcUc3QHI78qEFXu6ZwvVJMHTi3e1kqwiOBvlq4/Gp4XzqTk9deaI
+ljbGSBkZnwag7SNBYc5IadFbCHXFiln14+G39Irh3UVPQTYxMkL92xjXdgqu9La5cV+NND9hFdU
Oq+J5yxD49eHUB6YeJ0U81+UhNB4eax4kwPZnXSFqmuUF0W0O7C/q8yQR6P1b6JUvpjv/0XjPcD4
5LORrnv5GbY5ojMVywsfGnG1LJJWI5RjJmmnCZy6mYHQciQCYBvBFvxMU2HqhfpmSnugz/GqiC7C
QIAr/PVEUW43KnD4dQ/mmpEJgmj6XjacmM70p4WO2Mk3Kj9tEHIGBxdvXAvx0pTmmdDGRZ29dzxq
ycAHIlXX4IPPgm4dB9EqH8RrZvlLMzfgcAa+O07mTs94jIveTXR9P1jVQsmeXUcXkCmHOBGnzFBf
0bFQ7tKVYPboOPXxsbdI+KniylNRfGuzNzfLrkVH2sIOxwoycqqdxuQ7JnFh1uw9CvVF54QsePoZ
WdWWy/uXM2zhZvJHYtmxDXLrM5ym6U1Te2140UqasNHyeO2p/2Kx5hizsdDa/l1mlxwrC7+rxmWP
iX5RaHisi5Ce+Bv32qLOFTTEw6rn9rSiK7x23Ezrvnz61NilT5N+KJFbOglFKV8GtrpVyyRs4JJX
dJvc0OZ3clAf6BKes7mSzV9mQ1fmWWlBtIaVXIztTwl8bBynpdaBRN/X/jEvnyZ4RBxKgfP0J3Tw
2dGrThYFnOg2nvY+cQ6QUyvvhfrpKC+2Bm6DeaKgiSRIhlXKEskegFPetGtlHRztGtJ7kLO8nKy3
GQptYU1AAoHU0NHWuf1mpNcAVy+fEZYVcJAI/D2IThInrfxrxn1avCI1han0X/WW2+e4848ye5cQ
H3O4plBRYO/S1/UPg48qoMvudqmBLI0em2IS8aviv4cay3eFHn9uAPoFdqNFT/sK0+jk2PSE25h4
xZJmGMecvazti0l8BCYt5GeCwon2ofnj4wjSW2peAvnRWcf5BEbsxa2BZ1fyjs9Ezxu3AWOlNWeS
7x8D8acVP6AspXkM63duZ8W22P9wloPvmJLalTSBscIkvPZZwECEIePCp53EZZY4JxYBGOwg7IT3
qKkOsf6jak85bgVcO/5mowRvjZSnLA+ZrEDtKnBucB36h5kOghSc+/3okWsTgt6bUxFSDVOLXNZd
i2b+t/dWCisILj447+s86dZZuqHhFu3DEvcE06C09o13cSbcSa8JIF3Hutg5g7qNZlz/u6Zx7MUN
OhDrECMEicpHHJ4tImSDnTNijfkJ+Ni9epWQSzLcIMpIpOM0h3KujvV9kn/10g14xMBXpPM/q0uw
Bl17jU2UyfziNqpQI0o5gc/aCHWNHyP/CrF65RSKuHQo6GyfqZe+rcuRNTvob06UhgcR8yp/EvGC
are0w7as3SIOs54JSl5ij8RYEWPQY8uLkwnWkADnDI1AfMHys/r9hEY5ZDgYV4cOeF6SEDbDfpYa
59sZzuogzxG3zDhAiCifmIiWIV8kcGUr3bMSZGzG4yqAmjhXlaVXaD6Aq0AaxVKQhg8CD3Zpkz0w
WYD34FXF+5mPx7b5N5nfqOFck1pJApapHE6E9zC/TfKDwSHP80YZyiOdtpvMhSqeapZM8HqQoUMF
DUf6WhRB8Wvgv3vVwZlOuuUsnPLbjK+xtVXkxTEvzA254rJoX/eQDdXjfKSzuKXhAKGF4pv8HyMx
jp71NbU3fa782nOs/TDckOY3uzXXr95GJiYqMgL7joibzITtrDZiu+gN16757oJ1qWB4qAP8rZtR
9xYJxkiggdzADx19kOm8Y3VALHCaqmCppgxc8DHRcMfwHyDbqRRUJq9jgOeCKb3V665C8Wvl+VGL
4h/FEXw23jEJORrW6nAczYE59qlgm5Vbn3n66Rln0wjWbQmsmiFUAZVXKt2ymOGkn0JHvS/L5Thu
ABZ19qF1TkYYrWvtj1BXUOSscQ9M69ThM8KAC5ll3eO+I8nH6lfj7O1TV/FQMMCcW1WIM+YMRf5K
wosyf+3mqfaNXWCcFHVGnRe7sXslVz7KMcnOtX91FwK6f8RDYq297A/CJJKZHrEkzQESERzLa9TG
LkfFx9Snh6qchRLmTvDnea8gpr4k3rPAl1fJVe09y/LNxnemMcmcTAT1qGxg4if16+CYgPVcK8U2
BC3iEc06vFs8fnoMX5rkxVb/yuCnc94kBkCj2c93usapClMb27y97OS33861ONiElowS/PPDtae4
n58SPYRnAVdNR29gGKuEeSEKw2idtcNqwtKuWS+0S2RdgaJbxP2Hrv1gKcwoY9EiLTWOfx2SGo+w
80bdoVYHTeuvDt4FK9iHtElAQI3p5IAnqCw3wEA+tSdiKm4h4m8luVbxsxoHPvYSZ3qT8o0R66Os
uwwCuVNdQgx18jIJYpBS7MEZY8UMvrrtAwxz+Us4B4Z8408lJi2L9D8agikDZp28tGbLj5HIRUXo
LlS5k4asyHZG7OAFHfqfQkBb2pMiEE7sE/5swelGg286RPbQOlezZ0AHL8gTCRjMR4ehptz+dXoV
TPG9LD5oqfI1wJUoA8aFAGVKJHnEx9yN+ifCNDtVjFGFQYWBCsXHU1c82NC+VLiNamvThEwWQZb1
I9sj3XhRumsavTocaZH/1aHALOubBxms4si+9FZPFpAKHswjVgb3GRsd/SNQ60fFThzLxesoxIE6
38uJ7FBm0EKxz4zvxlIXanDSSdImaOMUm39YdrZWSHCNmSi/tbSvtoyOdZ5deI65RFHTFq86KUp+
/IxzYhAg6CVMOjQD01ZPac7l0LFYsJPh1Zqh5S3jT8Z26GOWssPsGOgEOv0LVIue5lIpF5udNtc0
+zseP1DlGBa8alrq9a3GuxmUb5jquW3XKKmWpb7NxrvGFDlEhw60mQd4XI7T0bQJDPHPWviQeBYN
dk4OXpA4nnDw/XPi/NkmBN8Mf5aX3A3N/AhnaImv3dTY3hYGWwNyoqiocSANfL4Ws2Abd7LVcTFO
/JLIdlast9wGlgaLsncCl86iJ0GGdI05+SKjto5LGlt1hqGOs/CDsn8ave9a4KWeDmoVfucRg60I
nHbaMDOgs+lw+2i+j6FYoWIK1zYsJdxmeIEBGIxq+SzFuEy6wF/GnAWhE1xmATOhA8duaM4d/xLP
2LEtomvTKMuOyXWRW7tMnhV7uCWBcvSSyCXx4ZAU3tbQS6RhEwlYkOVs7SXlMwrY4VE0IWOCGqVY
jA5a+zI5vDksqYRivnhTsy1wAFlVyWQ83eHmdiMGi6PRYQBsHHAe2YsMo9WIf9jkxCsAQVTpdMo0
uVdHyEv8WlY2riVjE3O4WrK/DwRa+B37IL9Z8qWDUciOQPAvRfPizOFDTuYGrBejsiAKRr7gPncN
bzi04TxYzT7A2WgL0SvrUbVWWloQ/RevwSkuYwcIPDEEi06X16xnvFTKcTMpDeZSDu+BaU4bVGyC
KreB259LuE+xZiL3BIxAUIluh0dRAJmNQZBbmr7SCsAUabPLwEj2TQwDYX4y7VU5imtR0dlyto92
tzNgX+qe+J2rwoynNza09RiSTZgepqDgHFDe2aBCgKkvWhZ9YVRyAzQiwWRAVsY+pmTVWvXfxkLf
5EGzjkN7PYTRhcyblVD8Y9FEGxilIC0KyZuUAfqEipn69Xs2PmrqnwYKeE8frVXNPzTXq1ZX3NqJ
KWTIrUqia5xz0ZAmIvPwmUH08Of4Qzm/zaEFokrVdlqLnErG0VsARBsJCCmO+TWjeY/qbqaOYEVo
J7FE/HYhKAHIJxhd39thSPwp/Gcf6n+4hSa3ViQXaXxsMh8Usbj/N7K2E28Vsu9m99eumhGZjBq9
eMY/m2rFRGaNYBYEUfDL1hZqPOq0Mt8NOAKgW6iPhoElqkd25Ja90egEi2L8CrqcbPSQaKEWILzn
/bOlZ9z6bLj3TLJGO9t2vuXGeLUDMR6mpNpNAVJeNbrL5gU10HoCRcp9ZqxVOgiypjZTDOwYsvV2
0uEIKjx9wUzJM1A8xC2uUlUcEQq8dpH3pzkeMAfHLdNp5RnizAx107BD7KfKLRx5JK0HtUrKkYAL
uQpB35TpUVcd2PkpA1IiwIS2jaT/iX7hbKHU1Cf7EZCVY8fOh+E3louc8q9vaBbxL6yHIWYf1/RH
oyIedN6UZp229merKJr8Z0pjOoMCDHNGzWfrTDNxWjAcDcXOQL3Ktq9BaWBvrJaSemqfqZmwaHa2
itrcFLPf+L3+ZsMr5SGk5irzp1+TlNN1O9UhD85xiLCId0AGN0GRHruS0DCHnXFUXPSi3liEi031
TzwBuU8UUBzoS90hbzkaYzdiaRKYyFdUNtBJtk1ihEh4MSqV+LzaZsEzSOCzLYf6gBtZAYfCqhMJ
0SqEdaQK/1Rn0XZAS+i2SXdhyj1wYIK5FYIFN2UAVgv2Fulb2Fn07KbLOOlBbOfOR/ETc4iPE5US
0noktBWuPWef6QpKeO+t5wAr+hsVAbVcZKwqq4Uziew6CT+jOc20jVE9MNqFoYL6BgIyczYMUpu6
rzdR2DybsnuiCI/MkCHuT1jZDw9NFio52J2CMJhhxiaedD1b6VLuEXUspF5v0E6uVc9/5izc7MTm
WYtpp60fm0AxvNovQcNLWKY4k3gLbNBBjczPpsli2c5+WBS5CrIts4tx/V8rFLFW1a+hQbEFbE+p
dfZblIoN0jEksThzq0scCcJo+o20xMmmeosa4xL3HrY5OqWhNE+Q+s8C6VGLNB7w+itiGPpm8nnU
CHuCgd9jvsuD+gFkh9TaS6oF2My8c2WF2yge8NmaYLu0X3M07n07rMPe/PEzzTUJvJsmTJ+9XW6p
gnYWm0lLV67kC548HxZ+53yNI0Fw4SwcNXamxdrW110btmYQjmv0/m8mSRaFpOCLyrvSoWJhvdHr
NNts/Zow+7XqfFmzmLdsWGOEYo4AOzqFFWw2bBMg3h2maFkN30JhQ5wFRYfKnqw4vx1e1Ux7NYmx
kYJ5FtQI2H7xsgPvoqj+mo6g6VgjS09dZ0JhRtS4E5u+qvehktenOkjcxifJzYwAhTtf9OOzVwlX
rGgndAYNZvmMZSeqV+S2bcXJScwbJGe0e0DdaJMchWkuc/BsYJGl9vam6GBl5AKgYmFHCzmYdIoK
V4C9YBCwUyDxrwYW5uUIAXTo5NHH5+lM4qJXxqXrv3LRvMxIlrTGC5c2jJcNtkCWDVyzYE5nPjKs
34g0wNJHw9Xk/8TL1X3KvwR76raiWCkeCg0OhmAEVgaLBO7gxKYkqq1qV9AKyQEHUuKnS3SB78lk
s7oylDXXHSId2HExDj2Vs0SRrDlbhCKB+qaFzVVDBY6ta8NbS6eV9zcbOR1uFT7dVgvmlbXrQ2Vq
nWHlALlvGS9CyNiEvUQ/2p+saN6RKTi1AwI/E/NVn39OLoDAjQoHekwBHYxDb4GebqblLMoQlMBY
/OoT7W/TLPzCuoXFwKK0vxddNu9B42vKUKZCv9ZPrb6Iu0RH2c5gZwDBLlXaajmXfsa0CSz1Oozk
4TjqnBv3Wtn5FT3/hiXmHiPxpaMbLTtOGEpt3N/KbJoAnaIQt+LXaJudxPhpxXSIc5+IWA/tWLsv
SHwFy6Azh43DQxPWHzLyXobG8laW75zShOFaD9i6wXQ9C6wXqmGvo5ppGeKfjz4zz7WMtoyQaqJK
cZebFJyDHRxGu4dLNrxi1TvivnWLgT6sGrJtDLAv8AG0k+nJc7SqNXDrkcdwlAyF2zw0ocPxBu8e
+WrDqtcioSDdkEQq3SjHJ576hYbKTQU/gZ+0RMOQU1YpRguUI7KXds7BryhnhCw81pPzb0yBwnj1
DS3WJoHAfSS2+gLCQzAbkOgdmJKM+bs9NIdoHF8JTIV69NQ5dpqatCiZz0/jOc/q9yqDIq3Ur2nj
k8NWH2wbDQY2EBY7lusUITZ7CPJWan45CT8hF0dRVC5AwF2R8j6GTMqdiUkZKsp3BMBXX2hfFbhE
c9ZN9QmY0YFPNQaFH2Tmie/FjR2iuqDADhnrBeCrwJis9KCn2bEUtFpCQDMecv1Z9VR5cVXi9JHD
mkjWXdV+hpp/GSb03KGTHSWCrg5Reuh/OvHwBWn5tagjgTgNxkQyq7P09Fc3QiYBKK0iM71PyJkk
A3elTViqsToiYLkdOneQLxU5o42PT0YUp5HbNfJZL8VyeAN58YtbErC34Cz1noEl3Ck/jeO4A1d1
HmMsnslwgLKYbAAwr0Z+NEpOMChjbu4Jovg2yK7r1WTFOmGT9kyphglXSACxXhwElHBhgj3i8h4U
Dd+muEtoOK2VnGiZrn5VHmRGABBxk2iftyWJgYNa30PwG6nX76y0X3cI7LIu/55sRAtKV59Tmb1Y
JoMYr7nmDJk186sBgKjL6sVygHjo8qAH9luWmSun73ZahOg89PGokgenGX9Fi37CRCETdLe+5VgW
uQ1OQ6Fyq+K3KYMNNGjDW0l2uluqGAAazdpj87jqJE46lXVLNVIwSv+zwfvCUx+81Xb5LgrQvqkl
PmvqFo95pULVlfXTUeNUcfC/581IZ4mmkywkgW88DZMtxpWNNUS7mJeccuvN0rjxsmnXI2GZYsEj
I84Ku8ZcwTNCmOYFIfd7xKHHgjX+Hka6fqaKodbf8NYldEH+idaH7NHptW7Ch5nU74aVuJYz3hT8
C7EqCT5CSub0N60V75mKxjIfnZuExN+ULKmQcFmpip9S6VzywsFRomRiTyESWJg+bwmfnTNMGYqF
FrwoEImhPNsNgUe5OvyYDbUVZczPXE6GXr3BR7zOQHOoXSnWAvEAJlCmeDa0JvGrEVYiHYC6WgLz
AJhMPq0aJwRiHR7CojrlCjCgQFuGJXKjevqwYtsVCkheS4FnVDA5Dl+9Qu6kVl57xTjmhJrYPPWN
Sfiz3rIsapGfld0tMLKHUeEJ7aI9uSQbUwbeQgusNwHkOphUUu08tAjF2mrJQ6sszgQTS0rBiiWa
LhpUiA2uhFuZjwjXy89hDA9SUZCZC+ytGVmXxpiuNYu3u8/FIRPhFi7Go6nM99Hk7GDJN0XzIr/E
4tNOex3HF6FuuQvSs3ErKO3R5CyUMV9rwaEZ7O+eZhbUIEKmCrRz0/wzGAMtugqpVwHzbmR4GYt6
rRb5j+IzIVEDFm8wBHsvfVbk0dHAUuoqKwe6aE9rM/Ky0T0dM0nFDEeKlILWvOFI3KueTLaF7xBb
TgPvg1oe2GxMJOVkJQDobPTg05b/MKS5cKA3lQCPoykIXgxF2+uEnVF2XLtY++5U8wg6eIVtmoGL
2DQT8rAA9Ar7aZRUmDZiRmSoLcaZPh9/tCoTJnJez6XFLkg3t5Zt7BQDWVHbUj4g8o2rOQHLywBC
j1ygDEKk3PV6g7KF/AzCEbTap4i2aG+08hR1AzzbLN8p4EZsQ7tGJZaJ0j6mWvvjBOkniRvrOf0S
UxAktHgdIKkekfhhrUItX/lfeUeb1XMHJOENKssaqx2usHDfszPTMEgng8qmh0gJ5j/11HzqBsKO
CL0IIB/hqW7jTJAVlWNDft2kc7EUOusIGlkitVOyJjC2s7+MvE/dqrg+iJrSMzfXI9dqHqNiMZFC
mkUaaCNsTE7TR5vdUzGHL/zpduSmiBC0AukY8c0KyQgjQaeFMp49NrpGHmxgNqwGY1olpnLusZRL
/dmORF4AzK9ZPcKTsN20dtwKUTF88pNCfFRnijvRzQvPUzk5yHyYNMAR495SvmHeXaYmu5ZhQUxK
/6oX1utcSkkfJ6WmPWyjpBQNV9OsYOl1vMXzeLY/OCZU8uqhV3h4YXwOtJ4RYZdfnuA5A0b4YXrK
N30E7w1MvthAp2zYyG5VUm6p8RR65donRoKgv5Mk+QIEk1x7tFZ1IleNTTnGgFPT1SXn+1pgmjGI
G5uzkwj/fRlGG60x8NNR6XZTQ8vRm92L7ygrw6tfA1oImtt6MpZBA5Ox9aAgApTU2KOlGDTE9LBU
ZNc9gQi5VD8aRI66JbYOgxgyaqh70Y91KQ1sS2Zqb7m8iss4MBdZP7jDjHViqYLLGM1C+Kwo4yNG
9FVB0a/2PO4o0n5btMOKgTliSjHaWjMj0Tg6avyUrJxNE+UjCH9RYAZDF6cIi+CyelHX/cqZPg3s
vCraxikVeNuD28CyuQVCT2QFKENKgLr81wiUMzyCNlrLklHLZHv/yvJiaV9+zWB31K5DIeBVyM1E
2IRdESMSNFt/Er+6gurbfNK3f8fI3hzyxljRkS+kbPsQC0Rff9MfuaXNFQYj1zEX46idFOWXbETK
Zu/aFvw48afkNtwAC82PEVREiJIuzot+xtVSSolF3Zd73oLzwDfacbzao7qOEIzHFhLfWN3VITWr
4jDK4IULxvFZy+4V89576DRbh+G5GYZvvlS2E2gsW7PWWPxPpvxIHI2mFsxsS3QCw1KU4Oamk9la
YCWuPHNrxPm9UtuFzLNvqfiPiCGFl2jo71ValM7NmX5V+az5KnW2Ib0LSYNpMOspJsSFWYDoIvs2
7sP3UZnYBWZ7HXhdjmiTRIavCXE78XML1VFfSCqhaQ++UltZC3QaXeCsot50C0VsiBMj6u0XzMVD
eoKkZwZmybjQc8IqkDiYtr+uc8Z/wDv5xQ6SPGw4Pf+JUVoSoBZDD3wzbneRiVColccs4qL2+XM2
molmvtVq8DsguiMB7GomeBZ7/OqQKuPYQEFgvna1AS+rJyqFPSSOnOpgdQSuhtU2TpFQDNquDLeK
goDQQ6OTQ8iZw4E2RKUhQAu2ozbeVRG9dVOxmRKipHqSFQY8bWq70fXqZvVcNfResWlCKGAMg5fS
wBLgGP1q4vNUsbMmVnEOHLT/LIAF2xWIKHzIDOX9uPtWKMNxMq3yVvlVY/mW4ZypK3gRAbFXGNHx
6iYXeshjVJVrxepvHfOVOsWpgkgna0yx0BXeTclyn+Pfwae+zQROamLNIwK7wAEs6OK/UjMDXGZW
O03/qAv6PmpJzgKArlr6Uzjtrqu1TRHa30C5N6rkwEmst5RALhHIuz4O/cLu1a3IolMVTS8Vj4+D
9CKCUVoE3rHmqsoixugxcakIRMhGtdW7ogFiJgQ+974SQ/2Q0lv5gOTxci1Uxjhe0l6t1qHeqPce
TVHWU2x7xmGCLPYfSEIAdW6pWlTcFupAtETGSk3Fb6uns5vNd027xZiQw1WDqkfCzo01FcJJVpiJ
zUTrN+ECoD5AKCeXhJot2ym5mG3gVrmJ+prxBNt+DmhUIsE+62wM11SwzLPgXywnhOd0YszmEJGG
9DrSZoIveNABFiUpxLMwr9wEo53f1W8jQlysMZey9F3feaaGRAsZ7BVv2Ogeu5Ex8o/glnpKg+Ei
YEfPK7BRE2fyfV6cRr7FWbupSziD097MYYVa3kbtQyBiREnl1lklXeF/pJ3HcuRKlm1/pazGD/bg
0Gjr6kFoyYigCIoJjCIJrYUD+Pq3UM+sKy8rjRzU5A4y8xKEchw/Z++1XTJvfcH6S7mXpAgFi4an
ok4PZnfSCericbvSFvNnvMtrE/WgM9SrFMhkV2BTTGivJ2LZFrwARXDQwg8IFo/kX/PBt3iLvWNq
xfukLHEz40Ei1sohY681K6zWCgO15DFU01OCOIykjVkOBaxQb9zYPTBqWIWZujOlfUVegvgeYKsC
nKZlBmOReKCG0cFqhwUX732cHO/KL0xWq2Lwb0KLRp2ToUodD5EWovV5UR1zX05zQke/NpmzUhjd
E4ezUGFd58O46AirNhAapNNvbESwUDLiNnLDXKlso2Ayr2jBbJDREGRJiiT0n0WBwcBKNLIuk3ll
Wxc0ppN0py/7DXMqQZbbNAvifY2iq5N1q2kITuQAk1sLu3Oy8goIbtozHdZ7rUGI1rqQL124wmj7
OoeyQi578qx7ZvBW4l3A1ZF9ZSwdtdyVvR+uTUo9OhN7vK3g8sItrVsQM/I4qskWfCfxtIQVRv6y
jPS7zrMBNqP8kXIPrvORTt+nnY4X2aU3dacfdegKpIVXUNcVB8nQED3brYreyN146PdRCG4VOU0j
wRyAdgXMbMLk49aeKze4dFF4DqoPuBJzxt8sUs3SquxjS9ldQhmINO0xixGTgFlttO7g1cPUUTtl
MSk9OHJU7bZnGyaNmDhwIFijv3VY45DEL5ipnZvg3WtMzHHUp1EJhTkQOkqZfFG5zB8SbZ/m5RoE
/Qmf2k4o+U0CH1nqWHZJSKw885BWzFaGHNtJJFtefVDXIeJgNHCr0aTf0nf0eBwR7aq6uzcrJhpa
mWy6GAS5K7dQ57eZ4x+dUWUuXJxU0sJSysjQQhUcdMeYaX0DGJNhJvMri+lpdk6GfdXdxb77EYsA
wxzeZ1pcNs+Y6jroPfV1OQYXwy82kR5s3D4nTs8LGeIjA1MZpAiTCO56XDoeT2IydFdEocuxGI7I
POhRmUffrI5EYGx8q90KHXB9Zu410Kmlq+1MlyZaQm8DCUFWyqMCmlQvpsC75MjA5VdBh1aEGb0A
tN8+jdDGlnemSMmbJMQ8YUodFea953TPhdaeLNpdcD9dcjXlg5Yqx8EyPj1pbyoLWYxNdEwa3KYd
bJXaZsuRNL+UsbtTxuJqgTyRZkL1Sg+OZs8iclqHJVo9aQ18wLx4TkasX3kklyk8+STAi2b6I3gn
qhumQrLuNmMB/3nQ6c9MfyMNBIBMtY5dTKSpCjWWnjqxqBU6v0DTFkUGvFwLT1qSHfRAfcgbxO9j
ffGNttomzPJmRL5MO53mHOl0f2QWALUwLdKFLXeRNCLCtoN3i1lpaNk2gy0gDGX9Mqm5bIfO8NBh
4ogHmncTjcm9gGi9uPB6fcQAlUdCBKFflleddeZLcQAss++eHZBsPMvplp3NOqS7ZE/7uLGJrsL3
70tIcn58LPvPcER77rMjqjocH9XR51+RznFSuCsNGTAGG9iQ939Ae9Z41aVEc1cmlwouWKu/RtAK
TZxfimQ00BbPTsVQOcVCWfKKeDMbKLIGxLyi/WtaTPkr0tQTYpxz0rCwGPSoe1DKpYStev6rUtwS
R3rw9HRW4KYSptgU7lw0fJ3R9f2zJHjvk6dUf4YnshzBV1jWm4chuq+wrnYnpz97zo48jbEfcA/g
EOHJZIBU1lN86tmnPVT0PRsxanetN/EChRQFAfJhbW256TNhjmunlB+mm766HlIFL7pgg32wg/bQ
Sz5xmJUYQ6qg0DEOkr/pE85IA33mjx1RkSVupqD/pac3lSUvNBT2IrzTY/s2m97dyELX0EMzgbyz
kioCcpXoWXd8bPVyr/fpjsTUQ0S2WDv4zxOkomUcEZf6Ctf+PFfT16isH4gbxmlvg8OKsOFSx5I8
cm6l2qCWHq8EkzxXUFdHzX6u0ZGR7Plu6/UtbceTDOWrsGjFdKECrFsus8h5LyMCEinj0sKFFa+c
h9xfN9LehnZ2Zse/dS25rWiopZHc2xRweW+hZ2YKrFt7Na9p6+RbLz7lQ/wWVBHw96dE609N/RAS
09wQy8YLC+namiuqsjF7PN7ThMTVDWbV2aktGTtU8Xs0BjgS1Y3TNTtL/7T5IHSIPwAj7AM22OBB
9kXVb7OhR2pnBs+ZR4SXQ2xQ6zu70LHAEVXJNVQG7k3xKCo2EClBmzStdhlPaRYkjL6DR+YhD4hd
VspAIj1hmZBi+X8Kyq53X/jX3q3ZmUUPChwdJ9WPkrVt5uEjsjq0ip5xIyVf5qirZqHlvpYEOKYY
WptR4euMSVE/l260HVp8jRr7erVFVBROOlH8jtHcQ/xGTLGFOiCC0TfLO3KwLHcVpuOtOxRPKin2
Q3ttCgVaAhxNE0kc/MZZ6zxoKsKeaqsyqBvEXSSLhakQTkGTJtaATxDt7UB8LzV7FuL4bF2+JulC
1o/ACY5WXu2L3Ls4xnsUn3N2sP5LECY3WPPxIrgs6SSfWM0HhtKzifQylwgrqizfQAwlg6ZcqoPx
Cdt5gyl7LxN32SrtSQ/R+WLqYs5M28yFWDoy/k8LGuQ8yFQLwjSuhiuWiSFOLUrmgHpcT7KPJiPi
MgfxMkmf15kZbAxreKCDf2jJgYYmjDqD73FM8LEfGdeCwsTERKJivILtbPQI39VjOxBwQmM524qJ
qzau7UKfK5G1aLCPyIgUoz1wxNmkEu5ojAjK+kF/1buH2m/nPtxTyXAjRkSEOSaqhrmlHkltmsXG
1m5QqSATbi9+qN3mIRsaGdy0zrDrwM6n2BZoGhpME0hEWvh1hNi2vm/s6wj/FlQRaMwZyToWv1Ul
b02cvmb/FIfPja4ho1AXCXo8reiWffXkk1+JTE01EoSPOcy/HhIobaxu3DcdCyJj7rG/y8qRvdnr
gHrYdcQmRMnRWfU5YZaYu0Qgjgvd63B5+6uM95vyYu1XrBbTgH+8gfODbuHWZX8XV/g0iCtulNvS
ftacZoVbcFlkT6YCZCHA/5cNpyp4rnq6GciYS/rEY3VJAn0dKIB+YW9DinRQi9tuxk6SJqM4x/JX
Z9pPImJ+XfrLCtyO3zI5JTG0Es2yys190ZFyoWQ4a5YZklrTewnKnVXim8UvZLrlS0iXKGiodl10
Me9w4GaqgRMkwwmnLWEczuG2G8z2iZewWLEBDFPD4idHhi8lRHb8a2xgDPmeEmBDmm9YII8d5dLS
u1OLxUJNXhoGe418aRhP+tlHSPvHtYrtyBR1AoC0yXtWODvmiiuH1UwryAMX/qfmaQs3udMKe+ti
IM0F0m6BZLF5CQaGaZBgFr5HaJYFy7y6tBIpa4wvQOBL1UBSkS20s93gwagY03DDPDYhDToilWGR
LZiWqf2RbTGSr9pmK/+QQJgWlr5W5Sckt3kZt3g7073ksGGaUSVRxSS/ovTNVl5o+Pvmm8/2RHDL
rfvUK+/1AIF0h7a5ZdLNYl7iPKC8urFs8Ac5wheg67HNJxDeE2TFiM9ARsge4aPiCvYUXzxdFyFX
Zlke2x7+e8n8pjoUxuNYX/vomgOJJx2RtNiTwUOgUDlEeFFtZbKXpo9t0KAZT1cdhWSTNzcRS3ZS
3VZ+sfZbHaMITEcIKV1yR2BxQSS2015kexOpITsRb10VHXJt5iMoMri9VKZF9sEYctm66VbjEbJb
HSgp7h13gmzgKVZwTLKERqE8TWxcFcGAxBdG2YE5lRrFNVakcSxc11zAVKa7lq2Smnw259WpJRd8
4iVN2Gu5MJP70P/QqH80YgrV4c1mlhKlPCSQTOnpem395JTWota8uW7dhyALVfIsIC5F5OLBMZz3
qbZ0uxsz8/amA8VwtKAikj8od0HP4IVuo8cz5zCDSz9Zz1FNpQtbS979wP40DHtpw/3oHI2kRWhv
VYcOkzCA4EVHENEh2Rjr6JjhgBh5/CbscZ4cEazfItlDCnhn6SzueEFhUKf4W0BD7svUX4UkdikS
8XCVHiRraNeUF0CsZBQPx6gCtaEAGAPcbLXpU6gR3KCg72MzXvMNCulBO03+0Ahv2eH4a8Lw1ouj
iTh1aBI6mZgJ+n5fpOMG6Mi6rtFzpXAKGmRdB2j3syalh68iRzYudTwe8gj/B1rkrjzG9V2rmjTw
jTk8lXlRtztfSiIfkZ3FDD/GkgIZhLj0sHE21BQeEacOsApwRNE0LX2qPGNr+O5eAEcjBfwhgzWV
8+BWAQQ67FM9Mh3fbReCkQDSIaV0eBfqC3uYfwaUgeLieEY0iY+1dRj0t3YG+e/CskFGL6Tm/Bwm
uQ+Qzopp4Xu8H4fIIn8iYz40Vwjz4QB3I7vfqeVYZLgD2tc4uh+gEKaJfHOYi1udRBU/7frqtTs+
04J8iNTXSUXRmBK5koaS1nzrqmfpx2dXCHgFFpBB9aOrgaTkRxKAEXChi+9CrKWp/zSY9M4q3SuX
fYfLekKUeqSkNGLE0gobep6DOZ4nRBNQpttgu6gxh21i5wfKDMY2g/tYRltF4VxPXcYLcaPyTAfW
PiBqCsNU3b8YwSGxujP97oWc3Ib41sUlCAumf8MD6VhsjMFhO8i8PVhvJegENLi+RjYivThS74v4
Nc2vbtWs4eStclYJTBMdfePWfsCGttBjhpEhwaIBLn7yV0FKYN9+HUziyFwE89Vk/aB5W5dH+m9Z
MqJuJ4kjoCOe9O+VD1DX0egy0icMX1raVQaLnPAuNCfYWNWo1IeW5yiEYFzWePfz9tlojZ3ibgd6
aRE26QYugsRhmsKq8tpjlt1FBuUSAUmeBhOM5GGb8q7Kt3nOVokELzYZbX6NYmwTVAgEl9r6o+5i
CEoR+hvMT+HJnwBTA9lQgEm2n21DXhTbV2TKzr2JwCs33bPdI+tu3Ic4PdS4xSp8aqMyiV5sGoGD
/uBwnwWf3mivRVu+lDMn/zXS0Ga/S9TP5CJJDorcyeiZz898TO5KtuhJm6yVAI98BJ5XHZZGfWa+
TWOUdI30M5FHCZ/No64zSAPL+dAp4tVxj7nMVjSA8GugkpiY5W+Vtka3gvsDByKM1ebWc59zYWz8
MEWvSIfD6+wNXGn+CROkrqFIcl3UIr6e7nOHU2iEsQtK/9zD9G3AxKaZu3DZ91WFCbDkyfTcRU1T
t8Sko1sErQxEBGbOMacQDeTM6mgcXaGZYLk5tXwyK0YF6dFw+X3iS0NmKbk1UQ3DpI9IEBhoQz+V
Nml37YF2fNI9KvTtXMRVjfh06tUQnAIE22z3l76eLQxhztkyVPqHU98FIVkz7zk2O3syyvEZbpxX
X1974b2DXUjgZrbCXeGHtNX2sv/AWkeSyNmMH4LmmYa5LXByNgIVy8gkguK9f00T4246npEjYIcr
HDUDTetyXhm3Nb5G+sIxmNkz88+FQg6lUTJmRSouHfKxJ/2j4lHCmHPbGU9hW7x6Ge323Fr73QsR
ASu7iFtqGxxLkFCEH5xUIntDbFsBQNQ6Dxg2dZi5UR7pDdicOkUraeGw0uiNEXTZMqyJl7H0P9ws
vGdVPqbhCD20s9eDw0WN0fTieEY8ua5guARoJMyxfhBJdKvk5sqW3sq20X0zR4Fz81o0xo0NpMJx
gruMpAl6/u9N5W9lNtxAq13YsDiSfoCR3N2jT5smQHd9Y84dVAoeCTmm78w0vXnJ+nArVdImidVJ
IrQ+qOKpLG8YVNx5obHS6P8OSToXKlljzeCs07HZQytfhRExq9Mf9gUMkAbR5QjLdgTxXWN4SZtw
4yDg5z2+icn26vx014pwJ8pgjVEOoTiuyDyWi5weh0vXhyJ3fBda8TJYsHRqPIB2jlmH5Oax+gD8
OQMusFe6Cja5FV5El65ZXhHKOnRLUrxUbDzJpYtJ56o302xnwolbLNcFoAgbyhNznn2J2WCAeOiH
1LsmGsreqEHNgVg22mxvtykY7WgaOPCMZlyCqD4MGluajFrEIdiu17RP9EZnLdXWEVrSzA5Hlr8q
XGgoo3KPpzCU/doys2MPpbxWs13qJEdsybTfsCZU5UmAjk96/hPZHyOxPVxyEr0KgZudhPec3bxb
WD0B7epBQanUQpMDUExPxD1OcbxD0xxsrNEeaNwZLYitSiImO80PhiPXEox1H7HQjDHmGDfJ5hg5
aqMCUggeyY/XCRnfKK67VZf2i4GnOLTMiy60Te7C5pbZ/VhG6mbkjTH8+qUGOMqgF2q46pSv/PA1
seGbvC9Z0vHuzFjDX4cWa7FWMdhk5NSk4WMZd5vGNAHq6StNIFKzKN46jThIdVK9leW84+MX1upD
QFiGricPal+gH5liO3R2spmXzNUJL95MXxAuUJXiQEPi+EHmwWsVevfQMdcKy6Suv+ldvUkx/VcD
YE4E8StXLR753QCBetjyHobMgFKbboeUmZrRrPtB3egR2AadL2YXblVBFrKtjEdHZdgWmVuJhFx0
ktbSsCQB5OIMKVF+UbCSjBt6Q6wS4hNbGPpaa54gnIJ2JCs6dmlaJzsjFpsgFgezxFYe2dSbqYpV
IaLHbB9D+dTKYJ1VYqln8k0d+JDQt5+iaxtKKLz2xFjc2527DCpksV57ItlrRQX+S7HLDzvDQpYy
RQ0CHA6hMZx0ZVi1BsmMNuwDVa1vGlQUtfDZ+Hgzs5M3nlrREZTAEXTyK5VwvJoIRFK637OhijA/
OmiUAV9GdNoo3E9DjI6s4cOv2nunH1H354yLNah9Ef2BChACesN65mN9azzJPhSHeG3fFWNMxkh8
zHnX257lQtde0OSspNHvRND8apA6RUbN/IekRWu8j2yB8DedqSCqMsXHoKBtMguoeWgU5bweBlRm
PlkZGmW/VHcyiHhqB1oNrzrrvVtJAB0RprIYEpa7yIQ5y32kgWO8qD1vblsmcDGmJNpTwXhygNDD
93fcSQPPqT+yqxjxsoniBM6NxMkIbxmNOep6+uNVBeyj1NcR/kmjd44Z4eZMBViJnRIzKP341HjS
kuTsRMpBskK7QO7AHOBWdcZdRw4F8ALKMz2/N0fnUSkcWgm0YZIDRPGFRdYugkCcGhpMHNpgXXU0
oZ3OzCy9D3VxKOrkwZkAKIo3bWB3GZtOYiBuq9Z4Y5ePm8S4SjtZWQ2fWyaz3N2kQ9VIXapN+Tds
Bc2cVqoZqca9iaSJMAhvg0sRJNskmsGUc6Bvx0gb4jpZp+1RYt/YlsO4MYwgXRXIJOAwYLVw8bvN
NYiVZJYFprWTZg1ez9NaJJZWAYZbrTfAUymdNL3+8EAeL0azhTeajcEy7Jxw4eoE9ay7Dnev0hQ9
4oW0J13HIbpOw505IB/aaqr6SARPxoeIKjP1yLsuckWlf0z0Qu5l57orbeK/gle1d9gH5LZdLr1S
fzA0HL11aX+aUwgjibKbssO/V5hssPvCHN4LNR8oyamOyz54SUIs8xrOIkkaX1JxOYaG/WtC54ss
PuOKYFqdWS1iqU5IDw1uUq0ss2XOFByZf+5tjUxJM6bv7BjGiq4KFB4t/7RVSVDfKNV1a4AZaLuY
R4CFQS37N+ZlF8XWopN0VbQNTnurNPbUFasl9QRW1jhP2HBKi5He0EIx4fOXstvUlXsWZ+KqxxH1
k5s9VIIpUp9myB+b8qFigzQbM3ZegV4+q4S2MoHSdzqQ1JkbU/Z0xGKuNN+9Qz+RTYY4pO2Zqoa4
N9tgIwVJ2FY9Ypt24BAbUbartQE9S1swYtQcfasVlX/2g/qzNsVbZmlvMW+IVSc86qL/JZP4vfba
17aunwzEaW4ZhdvO6GPcY6a+h9J3HZKuvwhhtts0x2HlOs1bO/Ak4t1CrUOACxSa+NxP/c3Q7Bk+
Z1IcunTMryXvxaPIisne7sEaDFKEZnSA7vLaxH/vVzUTjxa1a9eTgWv7yk1jls+VLdlMan69t4Ie
62bCQLIl74udAj7iHt3li1Uz9lOtFndDElAcZI8eLpSp6tjGfkCzQankHKg6Km72sGGkf0aOQODX
AwEftLK69RQBsLmjuUsrJSeNxvGHdeJjmis8mEgmKlay7J8SZWA3VoGNgwBRinpfU+wSAF0Hr1VB
4NDQmsyMvWKntdGp86plR7zTIgpD/qqEPajmJRSv3k4OgZPCz4Hp3wrSiHufgGE70IKnrB3TZ3Pi
Yg9Kis4tw8cthDhIgYZK9F0AbzBDYhhIgiWMfdmjpOszolyzcsHH96oNrFCu1bfzMESK6NW1eknG
7rWsCrJbR+SqMTv2JgymBLghurOjvr8DdYg9otRqXgy6HVlreHOJvnFVq6g6yNbZEpR4DRInmed5
A1JBIXo8GT49GF3LKGACnwNop3tbU6jzAZp5jvVZwx2dKx1Y72pETKJZZcmqTYseYSeeC9R/SVZv
1Ta5BiCOgn74DDxVLFXPJlqOeId50CfbpCMytfS94leVKRqiRjCAncd804BPJIygu8ElxiLIXZsP
qbl2tOE91JxfdWj7Kzw6JJgb8JDKIkd2xEadrzYUuByhmhNZydoiIGiXCu1u4MEmwBzjQl4UyJi6
5gSpkiT5ob2H4FteLDHxjvGUTq/P3DLaVZIY/C4qlQyGoYfU6h70SL5mML8ZXtZzQyXBOunOCcZm
EOgiQEWsTlOtZiZi8y0ewZX6jkeCZmJhHYyrEzDIt5JUUAQvIeP3gDBGvaPBXlbVW+xZv4CoPoWi
oMuVilVThFMc7D/fk4I5S6teApVwtkinvxZl+q86RX/adM9U+Lfo6i3aTNSfWeS+ZB3cFK2A/1bG
OydG1iWlc5NVHj38THlvJwIW4rvHqin3tGNAq+oUC2qDzhAxS6yMuAVq2J4oNdKVpwbxsrY4hQJr
+SUPBn9eRlgmLGckptH10P4zdJ+hq8vmXRBt+1yTp8q3PlmNgXz7IYKJPE/nQaTs0BU7K7YgT4T9
gCiw22rRx0F5jkiyWRro9tERN94KiXFBXyLYxCoaJtxzc4ndZWtXQiyoA9DcO29BaTDrQPNyHzPl
Mm0vfEWxDBrYeC014wEzNOQZIybcuGPzltgmukv0kibN4rMeeDcDvbA5HqZHqSLAs3Sipoywr84O
LeKNrRPsPQwSjzPDB3U0r66rvogmfGyjclOCzCe/+BI79q5A0HutEKUxxJHwypSTGAJIU1WCwwoL
A1uSkslx8K4lIPvayj1oJDxP8JNXrQvfmfll6F6HW3Msb8ygdeaeG7zEWrmPNf86qJJRdpBVS/wz
3inMUPMIfv6q1GEVEPEeIucRTfJodO6bHNKrGjKZCE0gXXT9nlgNtnwMiaRzEMH4OVvd3EfMa6Kc
6EeCOoLozS/Rl2hcYTQW16CVu0FvPssY17o+pNQHhIC2nhasYph7KFkyOixEIM6kyZjBJ4N7LYE1
zDwqgJXbt1zyntlZo7obKgiYhor5UtbRJslxByo23C6p3XRTa5Tvw9rVqU9dFCzLCunZ3CpwpdVl
JFZ63Xz0cbqwghpUUSTh4whYixmRXrxRzSpkZNJV9n3ZM6IQqeEeaHYa89yPP5UJQykYdC+IhAAU
RLTPWvc7+n1ZjheC8Juin9oH6C7ozozFIsG2dkgbu5vpjSw3zkgXIKPgKHQxbCJGcrNqZD5JB64F
PIKT2VDCoyWQ6KtTy9oesoGAGQ2qbthdbcTym6qrARYGNMBw+2JEFihulfEpk8xgskjDIFQjTDAk
X0RHEmKcZ2wiCL3sV4ruEjaIJiLUvYdp5stg730YoCoFeFFtrzxjuVTWhu7s9EhUGy/pPvnsVDOT
6PlS9BuCZg7h5GdKW3QadVWcCl27812k1zQYaHl0VEHcp7twBOIzOsEzAT/bpsaVIDuL0N86vegD
kvzChcIQAl0aC29Fljl57XayQYYK0ch68fM+h4ZXwIwcSA01EavMK1V/d1u2NS2JrJ6M4rXvgket
porIGrZAskFYTFuqnDu8jhz1Rkd6248j1IhMFRg2x3cMC/7Jd/s30wgw3JCMLpySsFoDnOiQ7Yq4
E+whVZC6fniNtchkA1etmYaC94jOeVkhH9aDeCHjuMfnw8ehU8ZflWcXEDl1awNQIKJjMenLdMzp
QWQSvFXBN8gCVGWzhIn10o3j+r0r23Bl+jm+mIBKt7UGayW9ErCBghpAL2K89l10YzBTF2HBJ9sF
KQ9R8pnhAaQUXIYKEG1QgTaIAjCvbKEI3jSZ1Xe+h9OE4ZEFU2Fppz2XZ5oNSo/cQplVl1FhRe10
gyHERMHP9fbFKAVcLQ8fGhHkb70obpDnQGHolHrrZe1RF8Q7aVJ7NHsEDG5LVq5b+NFGA9VB58an
gAgRiCHhGKepuQdkxLYYYQkCKatykxGbhzEjvnVppFI/JS+tSZsytixiPCgviEoC7BRAro0lbEAC
PaGZ5M2pEkgsA9OdmlFCX6a19dKntKyA3l5jV803Tm3SknG6DwACdDTHlrRJnlRGJ5QDcbZTsJq3
hvqh5LghRW3TfUedu3IwnbaZeVPj0lziFPCWoqAhb6U26DSdJn/TRY9Ct/OV6kflKrXdfUXccueh
8rXlAPmP7PIxulNDemRwzdk5FdVmsNg7ym60Fkko7nqV2U4bJuve8R9TUe56q973vpnNFRQNC0pr
Emod5aGYsnfYFkH09CW0IB11YKos6CMM4LzUE9nGfAcaDHtuyLw7UdG1Q+iJb1C+vjB7qjAg4kQ1
VUUANqngQmrWfRSx0MmSHWITiYei0bd1TWXt+ulKKmJbYMxf6Jnan5ueEs1TSjYGmfXKyPNDrYa9
U5rJNW7ZtUKfKFcWZmlclWX93CfFSG5L/AiR41wR88Y8KD+XvcHrBv4DREJ69NSw3PuafE1S32Pv
iF9BKii3yOmlna74DnqssLqWNXAMzEr41jtrWXpovHRHCradTMdGYUWszaOzDaLgpq7sGjJXdkdS
7rgoNNg9maOdYo2plzvSBAudQkNgSXXId5L7aAUem0rN3XSDF+5V2b/LsOWd1nNGkkN+BsjczPlj
4jC0lkmhsh4SlcgcpafAkDSqYsuNiIx1IE4Tuej74WHsJiduqk/TDIXxl6u/64x1eExR9LYpPBgx
KFADW4BAFc6QWu1IM0jVdVEZ5AGRnkdJMx+V4kWJ6JaRrHlrkgc45ZdDhkvof+EFXeUmzVAZ871m
RuZ4ynuHLqtVkFKqkbtqTBY4tbrxCuXGTrhMf//b//2f/37v/8v/xZcnGfw8+1vWpuecPkL9j787
f/9b8f//dPvxj7/bBMwbjtAcS9c002QbZ/P376+3Yebzj8X/6ZxWsOUHHjNqi775ZHzFy3RnVSUD
1LdUTX44nPnD4aZf57fDGYMLLsFl6NAzpx8Xg7URzvL7MxLTr/zdKbl/PUYJjErzW3TXwcFZI5E7
RYtmD21t5a+7nbvOV/4d2xak2z8dWPv+wIb61wOT9KVjPMKNZR3bpbmq1/GaPoy5hkC1chfx4/fn
afxwNPHXo+m1Hgir4FLa4QMiutpdff/zf7hVxnS2v92qQVi+E9Ykg2nKXZq+VTBWvfLuPzuG/tdj
4N+MPTp0xVJtnAW10DxLvQNhl5v/7DDTpfztVKpx6FOpcam6bo3Tsprsb/ffH0L8dDumy/nbMRAF
xNSDUbEkT+B1WAbzZBGsELNaM2c2bAGHrtv/8Kysvx4RWa5BdCrmsoGtME2CRCdJTZ99f14/ndaX
9cEPKh0RB0+BaGomTxBxNO3w/SHET0/al0VBrYTmZiOXTs6zrbMrVhgl4Z9v6gVMtttm7Z/ENt9/
f9A/npeuqZajaa7Q1C+3i5Rfs0gUevOtuuzDk4+D+/sDiOny/9sy9NsRvtyeEsggAX8DpBp9PiyJ
G3+s9pjD9BsC7HBzXtEBntxN/Rb9sMT+dGZf7lhiBAmxvpW7CPzunHfevayzH+7YH1dY3TRVg8ab
a9pfVliT/J2gMSN3oVE8amzQg/ymTA4xXpDs9fvL+Mdn41+Hcr6sqZ5Tqlo9chUTAx761ipInNp9
f4g/X7D/PRvny0LatfSTTVd3Fqm2S9vLaP9wtX46hS8LaS4SiMeG4SwKcR28a5Oug2H7/Sn8cEOc
L+soijHHscaQBc5CAHVf4g4EFl4p1hyb5X92qOlq/rbOWaZdUcITBhwXxN+Fr6VOlvlH0b/myuX7
I/10X768om1W4KeyeEVRP/rd/UgH7PsD/HRjvryhRMZ4YUnZuEjHrS83poordv39IX66MdPf/3a1
evI0Ad1w78ncm2VaDATmRtM3JeN1URk/nI82Pan/vuT860n+spA2EaG7MTlYuFFnzWJYakttLZdi
ES6jVTwPUXXP5GpYEFj7YK0QHC7aH36DP695//oFviwMYxGrsccoZwHQImZYiaqZXDToVu4PB/rz
rXNcQxW2Zbtfy1ZL4K2sczdfpvreoXXIrJA50A8r6Z+XcMPVDAerja4aX1YG0B6lHEo7X9ZLb50t
olWVbZmQ9PNxjqV86RAFMVcWzq0S/vCS/fHR/+3A2l8fG0+zSYzPC3eBblhrj7bx+P1j+eOZfVkw
yENmh0qjfwGzdWF8koW0YwyBhngu5tmrN2PIsg4e+vP3h/3ptKa//+1tGHuzYvyTuAsoIL22w1r9
/c8Xf3wBfrtuX5aMAIQL2XsB9eROmwfzcu4t/PWw0pfF2vxhyf3pXL4sHqqiJXVV82wAU8Ys5j5l
+Iy+P52fDvFl8fAs+rSBzaquWau8vSTKr+9//p9r1t8u15f1oghgOdiCBCpo7fYs26K8W1nbcY0e
VLtTV5ik1rX9w5srpmf33xap3w76ZY3oB6m0Q81DUC/lkv33wtuyMZuX22QJkemHMu+PC9K/DmZ+
KR98pgdm6lEM1egmTIXsWNg6uX42QzA831/NPy5Jvx3qy2IBX4q8gphXSqNa0U1t9/9Iu64luXEl
+0WMoAPNa9FVVXun7tYLQxqN6L3n1++B7o6KQuMSuz0v/dIRzEogkUikOUe20NQATOB9MVyjIAZC
VllHssBkjKIsZKKXNCAyrROmLyvrYf/7XDU232dsIk0AVtKveI5hTOCcgq2z6afXpvq6L0WkBWME
aWxOQzc3lhsCVXEE17thWu6+CL6hIU9IDFClWYrOOIMlnNCH2jbU0MJgCDDwcBVdt54Md1AG4CkT
iOOrdBHHOAQNSam11nBaG88K5G+lL3n1FRKlJzR6Bn2w9Af1USCSe5Q2GjK2EOYm6vGYb3Sb9oAx
8f6kXYUuUH9aXPKVD7rIYF8g3zYuKjK2IRmZVeelAT4rOVBB7yo91PrtvxPBGIYSj6BmL7BpBkY4
ky9JfWfn3/ZF0FX54IAuq8b6hAZsAZ3WU8RojTgdAAIs4IPU9RktYCpGaPeFKXRN9qQxbgEYUbpU
Rqrlzn8BlN3BWPzr/Jp+l17anwC79sEWcpyu0LvyqAkuW34eDBVU1bQN9Euy75rGIJJqYPLItV5G
BINDAJRE6x4pCe1Gv1ud4QR0DQddYzZ4Sp/3tea63Y1oaribi37GxJsKJBQkQ5RrlN8xyg88eEyu
CYyFu7YbMUwUY0qkN9YGOxklr5HtgrK6lt5s6bHvHnvRK457vDey6P83KuWjVDaaAuDYbATiKcrY
tSx6iCr0936wlY0MxmNZ64hGWBVXI1AKfCQQbwAgD4rfAGgSbhug9piKrJN7ojcSGadlmKW8TBr8
cHyyMWfd4DoG0JHTuOETKploW6C5y/B2ff939sE4LtQlgI9VI74NVfs0FasbEaB7WOpDB7DxfVGi
fWN8VqNLUwl8UGTJtLk9rkBfvw2Hdbn7jBQbeXR0mGiqzrgtUuZWDfBxJHsGAIk8yMXb/vf5l5nx
WwDrtNpRrxqbniiwSv7KLeedQ27QX3xSj9Zt8n1fHNdFbqQxTssotT4J0UPmKdVzqPqReQT8Y4s5
RsBN7ksSKsa4iiE3Y3OVATmnBjLyZJkXeegh/ZWnxyXwuC+N75cuq8g4jExFCQlY5MCzQ3uNkwG9
ljxZ8uBbUhwJFOPb3UUU4y+KUlKkJSYV4LPQzvKI5oR9Vfgn9/J9xlcQQIBVU4c4rWzOaGLEzHPb
C06pSAXGOUjtOA7JLxEzhmMQRKuZ7u9rwX+CbCyN8QRSKaEw3cj4dhDdEh+zRBihOUbXqHye1eN0
TG9UwaXB1crUVGA/AozA+HVtbhx52qt4EsRIm5vpV4yZApRlXyXuxiApoRHLsmzbYjYmXttJBc69
DXiFKwxDkPR10gXehr9qGxnMzoxoetatHFGS8oQuMVSxbb9xJE+5BTAmejfc3km/mqd/pxezU2aJ
WShVQnxbh+ZpjouDCsATnSjuvxPD+GsVs6VoiUQ2tsmeKiD9lF+q9TMJ2c3qMc467PVstBbsUFw/
AAWdqJgybIJ9NfhW9tsKbObhafcYI1rHAjA4wGCrQFGXAlpqX4TA0GzGSQ99XSto9rcwqZQ/D00T
TGgT6wHxvi+G76Evy2UzHtosNMM0Mtyg6M/yQPtwAFQEHuxmMAYYoPT2pVHL/RACbYQxHrq1jW5O
VIR0KqYXdICqq+9qGGRZI3DPosWj+7fxApNe6F0ho/LYgTsdhAOYkZ4E2ShqqXuqMI4AgG/2MtUj
LhvgP5TS4MTKebS8EshnhfS9SgROQbRyjE+oSWWXY49KnVQAygg8GFaI4fz1OisbZ3+PRGvHeAJ9
lmUFABmYHNTAA9fft/kJrAMCIfyHk6UZsok/hvkr2b3ZoWxMjLpJcEp7d3YVII0fgLBwbI/NjXpf
f9G8xY0c8FsBkvepO+4ryF3KjWjG4stOr4dyidFNt4LmrULDjp3I6FULU3eJRW0DXDPZCGMsXolw
xRYT9IRFog9Dy1r9pcgKcHJJ/dhQoCIFsJOxgVJLg7y3aJmpI/pgpRvxzEHoTWOKV+CNeikajeLx
Dc1ueeTnw4/cvsV00tyCGFpwMBSRTOZkLJhKB5MvgtlMX74vmKyJcARr0NbkUuKBTi/AGOsJ5Jrn
JewE6TOe7aqoWwLtBs9iW2V8f9vHQNAI8cRqlq9gjHJAKFoKqxPc+3kjRWO8fz2lU5bS0lXnFd+S
Y05zQV7+Cj/j6b58DB9n0UuOZ7JbicxlkOprlWHUB1GNHj6hmPkzDAGdZwA5AKdz/3TwrratKOZ0
WKO1tpWFN2MnHyvzGtwe+9/nPoO3ApgToWI2Og0npKWl4+gCvs0PT+0RMEMHzCv7w5WoFUAojzkC
A9AwpIZmbuWH6ojZ+JN5jLweTHMH2e8doBB6+wqKFpAx/2YE9JScYzCqKH8S+R3EpP/u+8xNoAPw
odYsxOumHR01dUKDavjvjhFbf5vn1U4n9Ep6U360wQXVgMoEPMT7evyXY4SxPNsgyJjbzEWDPu1S
Rbs8fRzoZwvAO17s1wDkO5g3mPt30eKeHohg8eg3WX+oyheZTPw5zTXoiRKr8gxAxJbD1Vgmhy7+
C0PKiSYwdK4oRZFtYqgm7jjGDiaAYJroPKwASSoXwM4Mh1NnglYA3Qg9CBlNAxALSRTsLyp1cB/0
2whljKPsMgy2aBOixqA/AaEomHzFawPRFcq18Y0YZuvWtKunvERCpE0xRgWsdoxvCXaK68o3Ipid
wnRUlK0EmhTpD3u+yzRAMP7cXyyRCOa2yPV5mK0OZWbAVgBQzASeCcF4SA7GJYGtCySZzI2B+fEM
/XwmEkj1TU5OZvmjIjf/ShmTuSIGQOpmWY8tKcezrj6hn1RSX/+dCOZqyFKlLtMpqj1FuS/Nh7n5
og5/74sQGJbJXA4YsIgwJIOrNS4Aq4Qhp894totVmVT+JuxM7UoeM4K8iqy/xeM5A1CMbAh2glun
VjdCqDVshIR2nfWIe7Hb0lQ8hvFUAsYmwrjlnPfNs1Fa6VNjpBIwBwcD89UgWR/PxB5BwYvaXyt4
CvEC0O2PYTzCBGeIFiV09DTWU748KdLzqJ3i8HWyAMUmqjnTj+24H7Z8iYFBWRvRgY9H0eMKdDiM
OSn911FdBOeJ+2rdasV4h3KdS8wnAHa/A2DOT+NcoqsQ+A+AlDjRurboThfKY1xFA4h0Ehtw5pND
nyugU79PHHBG++g39oUhi2DP2LY4qVryea0RxvY+xuDRbbr6upffAXyvA9bNYfSAbAOEiYOJCFRU
WOK7Kp1oCgqrqqwxJxBjO11cSuiv7saXnAR9dduLVpN/yC8i2EMoL2YTVivKw5NHAXmr7DMNRCpq
wv8owZzANs/jZKzxWu7Jl6w2biMgL3aZ9G3fWXEvW4iRNYICHKZf/jznhKy1DhhYlFfU9npGS14m
61eWHn8DXXGM6Y7QuGkAdLEvlLt4F6HsVVLImCM1NKRQmh50G3eDKlCKb+pA8FQUEDFolsmsnW6F
MuAakduSH3o3OgJ76n7FRNJfg0sbbTBlsq8P197QaarYmq2AUI8JJVRSZm1TQVxrn6Lqeh6ubVGq
hi8C6VpF09DP+uuFsPHHYOmQlJEsyG2Ob8igOTN4wAdZ4Ge5+wIz+EcIY9QK5luA8o4nPqgBbUSu
SvZjf6H4G7ORwGyMFQ5T1s0VcDcf6MMp86zT8oO2H+DZdFTu96VxXRABYoepYRBPZsvLYwkojaXB
ixOEPmDNczAvCQhx+yEFcr80ojtAO+4L5L/TNhKZ6CKujJj0+Yy0TGCdx6cU/lw/mA8KbcY7SK4k
Wk4aEH24qzbyGEeXNoqWWQoMD4PCv7ookxf9TvcxvOx9pqtH3YhibEOvOiWUKmCWmMstxnbr+bS/
dlwD33yfsYyks2MQmyLgsPVHG3OhaRkso6jlnevtNkKYQELpJczfZzXM79fTIsPTIsbcg+hpwdeF
mJhZskxVZ2utuWUsSdJiXGCNB4A2AN4cqCPF320W9d7+qvEfoOS3KLbqKlkthlh7iBrOALM5lf58
DP35UQlA2uCpR3KqBDYu0I0wMTroPuZ5xjS7m2nA3sBEJRDsACRdCaIjkRjmJKlzIbVAk0J1AqTd
MbCBYjB6AAVIUDqgnvnjAbosH3OA0HhHMMaX1V4CKKNx/UvqAe1jv9RLMM9v+1vFjSuJrdi2CkgF
EEL/edOuxNTiYUaqoMBwX4TJV0P9oqWJo4mmbvhOdiOJ+sXNXdHnQDVMNCRMeze+V1zwS4XOck8C
w0dUWQCzXHBt8B8LG4FMEFEQzYoxdBy6C6K88bkLimA+SwGmrV3T3V9F+ts/btjvVVSZV6gZrlKT
JDC/yLzCW/FArNc29NVmwqT45FK0vX15vz74QaCBHD8CSQQShLGQVLGiHAhxtgvMjOixvwdnrJ+6
tmfeoAv1WvsKtHgsa+hgUrZ3AG8tuMOoW/0oHiTrpoLCv83WGGoTnFx1U9XAamtOpqYBPioT+RB6
lvZkMGctqVcSm4DLcjNwHwW/hpu+I9t+i6wLmsdFO8jt7FaNi0rMiq5hp2cdWrvd8Ga+RuoUdOqH
CGRtoCtAbzdxMpe8g47Ovh/f9/eS61NM1dY1haDpzGLMtE9bKx5oZj0CrCw2G+PmY3ib67XgpHP3
7CLnQ2U1BdBC16LdS07zG3iCZ0DO+fuqcJ3JRgTrheU+7BAGAkGsf1Pym1gDsowE2KDHfTH8FTM0
ExGhrCLL+acnAZ9inaojSt1Tc9WAp3QMpOz7vgi+t8JV+b8yDOZET1YPupfQoI3+YJdxc3Rbmx6a
KwLwhh5Ftxd/3S7CmHUD021SEUJzM/FVmoJlyk780nivMdC/rxbXT220Ys5UmBqg3JGg1Rq/aO2N
baAbYQqUyACJwEs8DQK3KNgogzlTWZemPfpsEQZYt938QMorvRU82kRLR61+e6t080xUoJu5Kjjg
ihpkN/WrIT+avSD1JJJDVd3ISQAcXTcKitIEnMYhwBdSNTrnxex0+edWDZ3XRMHoDAz8T1FtCawi
QJsgPwuagfQ7kMbG5Mu+HSj0iHxwruZFBnvtlwCZS2X0QPQuKO1O5Ul1siMQuQBX8zL50guI6R3E
66+JG9+IOkL/y9m6CGcigYzYGRnzHkH70+Qlx/VYH4trIBpgNAjIiYKrUiiN8RZZFQN2ABgtNKPj
AwP1BrbyRALNi88gvHreX1i+k/2tGlvAzNoRvG8ZLL6QAF0JCCIyxcdPiLA0FdZhYoLLZg6VrjWj
2ug01lDeys7P4vf97/OfixsBzJEKozVHDgMh4YTg011d3esCcE7LDoDiV8fw1auu9gQyqeP5YI8b
mczxkopuTcIMjmk6zy6oyb3Y1U8kUN3MF0/bcd3SRhhzwCRk2nUU3yx3UGW/K0lQRzVwnSKB5fHF
GIZlykQxkQz+8xxLQw8s3Q7P4LJUT0kOAmcj88e8Eqwd1zNZFzGMT09b1FjaGJfu1D224XPRdc5U
PIBISHB3iNRh7C6XrSwNV6yaJhug8zpXgwm854d9Q+Cen40yjO3Jqay2toTDmvQJOA7LQOkzf1+E
SA/6/40nBzKVoQMYBsVRFEQJMGwRTBzS4VPLZWMCG72MNh7bjIeVyq6WpBWthvGA7iXfABvLLLj7
uIu1EcH4UbzxSV0oeOCEte0YQ3trGt3j/mL96utgD6aGkSlNtnU8NtikdWplpoWBIJAXBREuiKE5
ZBka3UeHxkQVIFK9xqWJJP2oYj4WGICP01XqkEPkyIf0K6jHQGQiitV5em9/E2MkrWk35QBYIa/O
H5X2y5oK1pVuzZ7OjIXofVFoK0GkLKnXdXNOkffplee4/VKZhru/vnxVNFi8rco26gJ/GqOhAC5p
juDMARfZL0ciggEQfZ9xDqauzciILMCSjZD9BZFqqgq8nEgC4xYwEpT9BzYhHykNFfDTDFWwH7wT
qyFh/s8i0Z+wObFrlvfhbKKtrO5PZPg5xV4Nqub9jeDLAJAgHmA67XD6U8YMgoVQa9H7odh3ZPRX
3dcNgRq8mAtAhf+IYOsLjdwC+8lG4heU5jeNAm4aU/0ZxuACI4CvBunnbMzPYKH79q80Y8vXc5qV
SDjDBACWBuAg66j04IApWkFTBheNZKseY2pdAxfS9ziVIK60/wKGs5O6Fm1A8lYPtDd0LFY+io6q
YNvYqrYMXtZpocOD1voA7iy5q4B8KWi7E8lgzE8mslKTvqw9W0cHjak1B2MyfDCcC5Iq3ITVdgXp
D9nYeSmPSqNkcAZNdDN1d/LyFSUcZ5pqMHaB5+51QbNoUviaJDBMkYJMPLTWpRaXIDXzZNuztZum
AWiIQDe+S73YPv3/RrU2irRhWXAb1qB4scibqeQOASVU2ToEYeW+xfMXEuGxBvQOjBaxXVZxmQBv
Nf0FjDO62bG7qY+LDxpgDOeLxtm5a7cRxdzBbQosthRMYK5cgwA7dcv1TCmn9hUSCWGcE5lXUA1R
sLF0DIBF281X4SRIOXPzX9pFERaEa1YMAKHQKptdHtRg8ZpbIMIeaO1fG93OTR/BluPaJ/nxX6nG
QkXQrhdgrSLwBwkC2vBJlR3mSiCD63g3qjGeSUtDQCn26FPsa9mbYuJJRvRezXl2aM3pgQBGNwOU
LOaeRZcKXzAif6TTDHqy/7R6qwHi8jqhjK2HEab00/wlNGcQNaIO4/Q6cG5zwOkd5gaogKQQVep5
7wIUm38LZ9zWvFaqSWjypW9umuwqoUyMmlsBCX1/B7lKqkhVoDFYVnR2B3uLlPbSwnuMI3iXndV8
ksD5G17Zf3eDcRiA1b4vj+tKNvKY3exk8HCoNFmmg4odtFLeEAUrxoG7AJCFn3graBtZzAYWQydJ
GQYI3RFElbI1A+X+OQOryr5G3OO9kcLslF2B/tsmCuxz1P0+pbUeGugM3r4Y/kYhoWmZmolKD+OD
x8pI67GCV0xPtPkAIHueFKjCK5nvSTA8/Y8cxiXiQaQBTBMtIuWbW57o4Etzk7rk1nSMA20iSh8S
YZaHv4QXmVT3zf1izYVi6SvcsNYBhjv148FwC0WwT/wQ56IZ2z2EsmqspiFWcL3Lr5tvFKsuu9G+
Ag+XBJNbAh4B5Ixv+7vG1QydAgTPL8UgLBpDPa1lntNjbOqnavbBMTwPgkc3N0WmbWQwAcCglvks
KQh+e1e6kz087BzJ6f6yAb8wHSXRTUMP6Ifn1UYaY4daD2IloD3S7mQrANLW0X6c3jtXCoAdDBIS
gbvgWv1GGmONOAthL2GokRbXr2u/CMCieh6Dz0z5ARKUaDqxZEtjpxcBxw0MXgWjGUl5GzV+LF3L
kvsJS9iIYHapBgcW8Bhh4yBhAfzrcEi641x+3xfCP71EsZG0InDpbGWxnPWVpAXSPKgs6md6equ/
QYqoBflrdqJGXr9UV9p7KxrE4Nr5Ri7jBIkJGhSQhkBu6a4GCMdjsLM97yvHvRI3Muhv2HgJBfzY
5UxHvbI8v43HEUWWegRj5ehOeS+wO/p7P1j5RhazW61a55hsR8EgbPSn2qiv7KQW1CT453YjgzlJ
mQ3aQ2TlahB2OdS4Y7cAqyZwtmYvvQL+gLe/fCKVmKNUA5k3rkM8tqL83pxeDE2gD/eowupkA4i6
BMmmP7enkOIFID0Il9JTe6rv+qMW4Bl+JTqq/2XZLnIYU0vTMczCAVsz+j1edP56zJzO199ACANs
t1BgCEJxjNVFsyzlYHlCEOHj3nWyr7anfaW5bRmU8IfPjMUh6/h7ERm7m8t0SAfMGrnx9LpKd0Df
AP7zE8nPRX5Hwr/3LYL+9A9GbqiqaekINC3CGGAeTz16vZCu1RKM3YH4b260204PBYbBPbcbMYzh
NQNAolbaW462m2DWMwe8nzdm1Fxrjex+RiNMuGPWDV6cra4kJegpUhsDOiBkWCn8iuaPn2qF0YyL
EMYALaNMyxDMar+Sqp2T34E5VnlUztQkwOZbvO7rRJfnwy6ZhozhPVMhmOD/81w1UxVmpIW4RAUq
1TelPnZl748jJl4Bxz0KnvpcmzBt3IO4C6ElYxNpofarWuEmbLrrvDoXs1fYgowM/0htZDAGQUK5
HzMdOBvSEfj/PsBX4gMFYJP90mv//tQbfyONWT+7AeV5mpg2kCLeOnIPYK9DNv7Y36P9VcNl9+ce
Ja3Rg3YU15+VK8cubp1WHYDSXohCWGpaH23hn90x2YTzNGh2LefYHXAXBqtrAOsPROzHEZfG4g53
6VnUdcg3votAGg1u7twmVudmRVHHLRcCelzVGzrtOIbrWV+adzO3TwPAkffXklrYBx0tmsjVFKTV
DcYFVijxVEOPUTQQhLmgDbpalZgcpBUcDYnly+Mk8PDcNd3IYyy+tQe9RUdW5TWgfFa+La3g/HJt
g+axABoMNM0PNZgqGQrAICBgtm9NqwQe6rnPRUkz7uW7EcL4pHGgZdEUSRLahArI6iOdbxMnbEVi
qK4bcxhr0HYlZgVc4gWpTdBFtA9h+JjW93H6ZDWe1r3v2wL/zbbRizWGokXTawg8mf/Fdi08mdaz
PfOFfFXOug988SuRw+XeVxuZjEHMkwxatYoOxpqdgzlS2KGjqu5UnPaVE8lh3GC9dqtlkBmIbC2W
8NiX4BLLj4MpWEP+ebrYH93TzZ5F9QDCzgH3RwWipfHdDO8MqwX32pOii+AluI0pGoYVDENFSdti
/VNoSMsYAfcGwFqr3z6bVyD+88JT5w9vk9vCS9FiY+ugs8Jylsf95eTreZHNuKpENzQ9L3DOallx
ChmTkaAjb8/2UoPCRvDm5p/piywm1tVB4CeD3AjHrQO43dgEljF6aGXy91USiWFONcAVwUDaL1TM
oyr9VaN7ow72RXAd/GbHmBMNMH05QzwP66jrb2i7BmV1Bt6P3B2b6FhpSLlbgLvYl8kFudBsw9As
OoxE2Ay/rWqY2qdoN1fScfVXdwrQ3uskDhiSziPCeQ1txfJxOMoieCrugm4EM0duRK3Jkhc8Ic1W
BsIDWCMtP5w/U3LSZVk2dcWysGbMmtpqIs06ZQ9ARtBLl/gcV+A+VEaB/+ApsxXD+EZ0ngJlMUQj
llZLKA9+AR3Vc258BjhqK4XxhuEyz4tUdUBG1XuwKFXHWbIEivAcIR0WU2QFzwSVTW22VV20coH1
UsAAZXpNfp/F38JEcJh49/xWCrP35pLlMVGplFA6hKqr16KCAbf3aiuCcbVGksegPaJ93ehU89rT
cts54zG/kiNP9cHo4IqGErmhNB6Ltm4owIwx2PwiJmqRIeuwO71Poc8NGg6+mp4Z0EhaVK7lr+BF
GGNwQ5rMaEhApntev/Rg2QP1+75j4DmjrTaMrSUGsiwt5QxYkyFxwqL7Ho/yC97fV2pKyVqzk7GI
xsf4p+iiFGMWUVcRS5nxPCgqw40BkDsoFSihJ0FUK1o7xjTatVT13qbpv+ouAR+ZTkTTLfxT9FsR
dmoHtShpinuE6osKKoQnzcb4AnkqFEFDAt/kFM1SaKaUUin9GU/M1hKuFoWx0b8OXv+sHefUsZTD
4FJABQ1c7Z/JOOsbgcwtqObKnBGrhtlV79J4IxUynr3+Enpx+tiM5Sm2vSI9FvOTWQpCCrop7FME
I5iGLcugfVPYAcl16aswqZFOoO1TtOYy/J9Gu3iRy1YMo2Ae9Q3IV3EHdwW5ysBhaY+plyoV0DDy
R6OJX/dPGdfiN1ox15OqDHlhqMCeDC3Q3n7JSudTELVbjRhPga7dKG8TxGIpGASkr6N+rab3Juag
aq10h+Uz7By6qiuqIcsEvAWMSYbgrzdjAmweI0SzunKohurQDbex/RRHIoBt/updZDGbZQK+245X
eNzS+t7UBBydXpKIaopcb7FRiNmiMcY4Labw0M+Ugr8zxhSZqL2VG6pv14zZIivUF11agH8wYb5K
OmCkEI2B6CL3Q9d0ilOJQb88QM+FUzoivgzREjJuvkpWrYzgRNxMxXRQJ1khGkvwMi6sbhXcKPwr
ebOSjHvvOpOyhOJKBlj44hSPgPR0wO+oYRokui8xDZKLjJG/dybA5G2U1C12UDPqwI7XW0h3miZw
MBXlKp5EMIvcexINWRAAfCDQrv7pglupLIHlPUIpeQbygYnapQVAv0K67kfpcbW0YJSkz5R4aCPp
P0KZlZRkxZptC48Rsv7Q5S+peiIoqe+7Ju7oKehCkSXBRKNJ2EJcllbJYnYUF/fGCFRH9ZRj4fQH
YNXe0fy+eMCAe2tuBDLHoK8y8KX2wG4B6pKnzrnbm+RHTepzkq2i14dIFrNtEnjtFd2Gmyrkd6N8
AkUXSMBBc4562f4yck1woxSzVfLSGpkMilx3UkHZ3kg6IO5MUTKSKwT3skws8Dihz+JPIwRJXlUr
KtIXenUrly95JkCs5QcaGwHqnwKaSRq7dsElogfG2fYTL/lbfxpcmvTB5JMoTSwUx1wi81zOZKkw
Z68GI6BMOicBBs49ED/PfRA/gIt3f4+4TnCjHV3eTVpmWPIGoDAqLN3JvMmKvTnvvH0RXHvbiGBv
EUtrcr3RK68l6UGtQN0qaYeiPuahyLL5bnYjijlGINbUY4sgKJQDA+1nBmZAbE96NL3qNAfpgyWw
DZFmzElCU4DRN5TtrSqNr7FpHoy0OE5FdS2nmeBxKjJz5ixFQJaYcxVtnda4ANAkcbIkE0W4IhnM
42CqVFDEgkXFbd8oAj4Yd70ssG2n9SjlEkiN7xpRXZMvUqcpCh3Eq+zcajIhbwHycXTuTadIOoHh
WGDf/C36LYAdWMUVtSSLAscqFWWQSbFvWoWv5pKfjqJZce48tSVjllpTVAywsrM65tSoqm5QaONT
9Jif+lPuW6fEK14w358f4lvqMsrABEnxVessB9G7mHeUMe9nqSaKdMaHDD+ZIhAGVwO6R+qf8pQ6
XflOStFh5m0YWBuRPEVzBzoDGfeElqgQ8PSwkU7t3KI5660q2DF6aNjXDuB6bEvVARSuGPQXbDxS
USVzv6a4NWIpKsDfbd5HauTUmpQBEVb1QqkTFIa5tz3wyGUDGDCY6GLTxVospaC8pvN2PyfA+/+H
haE/5F/AVvN/uu15O7UVyFwpCYnqpddwpQzj9GbHxhVNrsZL8ZkIdyuH2axclpO5jdEXa8inuTEA
ZebPYCLfd+8cZfAwBUsbppQoVjAjxBqNdixQKXNlsLOVM6rd0euQCjLdvFztH1JYq0AqJFMkvHc6
D2wq5wlsBSp6zPLMMX50uIwXFJoKV5UPpSPCw+K4kD9EM/cXQKTACk7wLk700ZeiJrDD6TbJc5dM
tagPVrSYzAVmFJFWKykW055/phkqB/OzlotCJr4QnC8F6CroUWBCJhOce3EMMg4vRSoQ7QmAHlFF
XVKcU2zLKtGRWf9Vg2FkGNJaN2D+RlMHrkK7RcRsJW5km6fUNK86gwiK+dw92ohjTlRsrURJLNTy
Jy3zh0J3paU/KjGaK6NJ0Jog0oyx91mrQKStgsJA1t4TEBiR7ElCY1YW1Kro/c3dqI1WjNHntUzi
ecILVS/dqjlJhTvEgokbkTascU+tpBYF3t/52LgLGEay8CbWv9bk2WoLd99T8DfJQocPMvlIkDDx
hd4qkxGB7BGeHcyKzUuJN0icX9WiwXT+sv2Ww6YgR6AkreGCBLGkNL5pjt8KLfV7RfgU5bU5wsgv
ghgjz4x1HfXcwozfsbeBLzIF8R16Xt812UGb4zXAZB3z3XgU1UJE+jHGjl55Oe8mgJrkVpCaX5fw
zhSN1wu26kMDZ0dWyWrgh9ThG5Fvu1h1VU1xGvKJyb8/lpAx8QGgFeGiorI+90e5D+T6M45BwxsW
Azy69oFwJF8ldD3QFCAGMj2kSpyJPFrKj9AQoelwD9JGEBOg17VZq8qKs6roj3nz2o2PTf8+jl9J
9bJ/iniPHBtPst8qMcfItEutKGK8pyYH9KEOHZGT8MzRD3ZQ+QBMCfblcU1BIwho0ZoMLj/WQ/Ra
nNsUhqsf3ko5O6gr2mDGa6savX1BXLPGbQFcSxuPefYlr0+VnpoZVlCaXidUZPuXNf1rXwS1Jia2
tGUds5lgiUIzPAv6kuZrGNclRBRydza16S1J1OMnRBAU+dFSC1BftvcP96k2WiYC5LQE+oWGrv5G
8OrkrpOB0BhQiQA0ZDvx5LQbu1BCuGqbx7ZXD1Z4o6jkM1HdRQiLQVHJoQ1McZQppfYmQ/w9gwce
T/f9teJqgp3Gu+9XJEL/vwn1l2hs5TxEH8+sf0mnL3nxOpmCwJFrvRsR9P8bEXneA6MuBV1GpeuH
dvjZLL6F+S35aV8TrmFtxFDvsBGj2UXfmKGCXW/U0GlGA4g/bSYJ1ot/9DdiGCcTSk1j1NavXFR0
jHuEwMk5c2qvsgPKiZzfiAYfRMvH+JqazAmABdG1U+qY/JrPJub25XdTFSwf13naJsDqLBPmIDNi
hqaOwPuBpnBUNfJDCiZwNZqNg5LMdxamSg+RrMSitVQ5vgClfngbtInLH5BNY6uw9TrFzdN5ik8z
RRZxTI9yRBR3RX8QkeHybH0rjtm6uZh7E5jz6JmcmpPaVgcJPTtrJmxq4VniVg6zlM0i41hFcHHl
W/btP5BnkqM+oaPaXT3rmPix4PnMM5GNQHaeKZ0jtULGAK07euGYM4Y9TFfDnslgt/z/HzJMYFro
E7dhJ79Ox+aQmRmR4lFF3BNqD0Z8b0c/97/P3SKUV8FA8MsImXDO7MeWwCRouetrFkUHoyWHBv3o
+1J46QZMFF7EUMPcqJF0+SSvFsom8rk/WTOaZ60TGByKQwcQDPUwzgdwMjaCa4m7S4AMJmAjNXRc
Tn8KXWc9reYeaWV5BIQ++bqmT4N5MwmpULguimIT/yOI0U6P+kKeMxkJIvQRJgiKB5S6xkO9HAe3
/lb5YJUjzv6K8vftIlL7U7cZ3UZjSdlB0Sxuhq5Bvg8ifieRCDZMXbVJxvg5AgcdNd3pOVqeYlGH
Ac8JKgpCLCQP8apgJ1eQA0qsLItA9VWDuLUfvhRxfs7z5K5symdLE8V1XEexEceolDYoe+YyktcF
GIeUh2IWpZPpTrPB1lYfuqYbO0+1Rq9r5BkAiAyuca8J9FN2op2XMvCCc4ENiLSh9r8RZoap3SgL
5gHbLgAHqI4662eM7LI7zA2vr5lhRpQORbbR566/NdKNJYQb5ZqZhk5EFQOuusGOwoSL3nUgYbbc
SiE36KMJ0u7eHOMf+6pwDW0jhbmKTMz2TCpAPFxakAnR0qwZwQCMauOp7gTpBe62IEqVLYTEaD1n
bKBdAYCYIcZz0YaROAXAdN1uMhSBc+MrdJHCbv6S1kqNaVCvaypnUchhbFpgE5/S+iGtRGZNvckH
s9aJgYQnDRvYLD86i8e5LTELKj8sTnsqAerYTYfRoZ3FzV0eiAYReJ4bsb6lgYhHITpbIjGqJR6N
Ak2+S/99sH9kiMLnNDnYluh65Rkf0J40DPgQFCrYCQEbtEiNTHOP8oK3ZWV69Rqdo0XUL8ozia0Y
+v/NSQVxTNnKLQiYzO7NHr/GIqAG3nphDhmNu0glATGBuQ3aBo+8KcUZGsrXqn7RlOfMDIAC+wl/
sBXDqFFbZWLrC7LCZp0Edmk4oYSQfMzd/bPKW62tGOYApbXZdtOI/JxSlkHSD1eNsnr7IkQLxpwe
BCoLySuIiLUvav5lVcFfb50LYWFHpArjQWOFSASBKZpEF8sZlvY4GLXgacwXAcdpy7hDwYT4p221
pG9s0KOBP8py7OYp0V72l4rnaDTt8n0muBnDepTSNUNwbXh9dA7ls108rGvkFqKAg4bprJfZSmKs
OFIWS5f6HKlf9Pxl5ywgGGP9FJw7MmMXheiCbg6jrjYLYOxKXAVJ5c8I2Yi+3gIQx91fN/6+WCDb
kulIHwuMJVXpYs9TAddS3RflNzsT5OT5q/X7+ywqVhTm+TSu+L5kZU8gjrpKu9gHep432JNnN1p1
wAumPCBtL7gN+GfnIpgxODNOukyTkcGQmgervxu6NzI7lai6wX0yaNpFDGN3lVQPUy3Drmd/+KJ7
89F4noaDquHJ0JxoTF2jdS4VbBo3lNdQJAKij2KjsMccWICJZPokoXY+nRWfphpIcUiulXN4UA/J
U+iQ509YyUYeE5ek4EIKUxQI0K75TY7+aj4BE4Qc5kUf5mm8SGErpSoC0rnHrLsU2QDQKfo8AHeQ
KH3GNfiLKBYIadQTJQoblCDaUg60ePUUY/T/h7Tr6o1b57a/SIAqJb2qTfG4x7GTFyFVvXf9+rvo
fMkoNM/wwjlAXo4B7SG5uUjustbl2eL6/MYE43oAk9WM2vQXQnS7Hr12BAghyn6KRsK4XtPn5pSt
KD5Gl6XWRY7UiMrEePeOzbLoDNSlU99ZUMfA2wqSp2YLoijwfZuSKLVKvecNom7miw50A3VFv/R1
W0jIICf5Ncqb8ZSbQQYouW2XBCSUAiUVsYSKdhDbFwGptBiE6WBhRhy4Pgy72QmQUrkdj5MHRTtf
tFb8mdTRWWSD0VNhO35QB2pWZYsEm13fJstLqu7WRBRg4iIeqEh/22BuC+Y448IwABTs+r5J9jVo
vqadOQlu9HyvO1thoIf0U2cWK3BVM77l7df6X2eKgZoERQtVPeGtPfXTKR2Vw6jKh7iIvMt7lFu2
gArIP7PFQE5R2E2IrDct3R9PtFe6Q7gnc7Od7uXOp0+KbwWtO11ZrsAu3TNvnf2P3VcR4I2zT1oe
lU0HcLCu24P1I/WgCwN+ITMHdMd+FIjixLyyRWDr2SCDRl3XloYeYqC/+CnyR1lydAdcXoCkqXdE
zbECT3/9OZvxWeFqGG2LHFhOwHi5opt5p+qilB43v7sdFINMRjhHfUXbmYufa7B8oSWFpZf4/T46
9a3To1bSoe3N2juo+v6aTAaq5qYO9dlGq8k6uoPyaMzOVD/+o4fQGd7MYCjPSJAtyMAbKEiPrmhb
iXn9S6OidHNXpBfKo1P8a0wMbqxhI/U1JaRPbUCh5jVu6CmQFT8qfhaI+AJ4Itd/WWPwo0xmA2Wt
KOCW0JaTgidysqFrMhyGBYIcaDiu8/guqq1DluufLk8s/1g+bwQGWWowbc7IRFd+PD2SzK+WzwXo
crv085h+Q8OuYwm7NIRuyoAMmHO1vqPUhLi/5wcZpYbIZkh+WzhTMPuK35xk71XuRHD5FRl+LYjc
+JBe9p2sNHg5hrPTnnS/2smfrLv4KxU7QfLzliqslDshuAmmmE0Ul0tfNgYNxja+edt8XL0Ytct5
7IReAna48aOxi/e0ZSQKskBEG80//iwdLAq4ESOR/Pe2GZe+UYwUy2sZqTvOo2+gq1uSVL+dksNl
T3rtn3gL4mdbDAwQEqMGAypooDJCQck+e0CWKnO0CMDa+4ZLrtJrSogbH8nDZcuiQTLY0M51Y2to
sPUS6walxlJ3ZyvHWhKc8f9xOJ7Hx0BCl5WtFtJXIdWPMEa4bXkXu5XbX7X+LzlDYyd7cuwkwmXk
u9DZNIMP86T09aAgr6nuaI5s3HdBc+iFhG68kmDg0NkOgwaJvdjxNOMZj5ikZzzKYDwfduZDcj86
XWDc5z+XIHLJftmHboQeJNEMixaSQQZNbcE4Y+FU1h7nIHsALjgHML2fQD7o3tACpSwQVSGLvJbN
B4JWqiqaAW/Vzp98/T7+oLqx2zyBN1y7tm4RikOiOryR7v5xZ7KSiEq7Qhddw5WxqVoPrBaOmeqf
+kUGjWi4u7w//uO282dZLeZRRJZ6MfMWodIFJThgqXYg7eNFO3On+eBfF+EA/7JztsZgjlwbVVrM
qNck1/Qdnt3HnvFATrTstYXLpn7kiXJR//FyOdtksQfxOdsugHN0b8buAN0z0wdt5KueZb6rni/P
qGiIDOKM4Pcp1ikGm1p9PaV30XqnvoMsY7sVLQZtWrCcjLKMUNc66H4cJp7aDntpFkm8i0bCIIuV
G23YZNhy5aA4puRqWeh0pqCqjc7+hZPBYmBFilXk7hYa7+r3eXwNtoJ/Ww4GN8YyX+MCHZEeUUtv
NKxgGTWvM2pBNzp3rhBGAlcL2potthA5liN1jVoMw5COcnyXjbtEF1QncGdqY4LZqahJGOI4R64r
i65NCGLJggQXf6NsDDCbs6xj1LRW2Jz1N+u6uKHkoPEzyCApyUzlLftWlO3mg8/GIrM1lcjQmyHD
1tR3xksdVDsCY1RrKfNKIfOpaIno3zdXvCyHYlVjhMimaLVr9Q9DW7gyeU8PAQIWfxyB2ZsTvK0G
NxasRNcdKLXBIeBYbexe9mrhWjF7U6/ttWzpq7/3qKZsDqbL+us34tjorYNEoADTRK7HbNKkqhoJ
TR6AbdApTVdzKtg9QkdgdmlntNm0UkdQrwcfb6r9uF9uKW9n74pvTNyrxHmJ2KLqAuz7ak4ACYX6
odCCupodO9+v74sGbuwwgYQc/bja2sIVsuVpLhrHIockFrHg8pfGUE2d8idCNOVvrzYaPbOKZAbZ
mo0cgWX5YzWLnI2/cywTvO34z3hDJzOYMils1EWNwXwqcocKQsYeCP41rwdnNniKQzc+ih5H1Kne
nAyonv1tlXE6o1ps0DjgzSCPqOWX3XwIRvNrWR+XTkIJt4jwTTRIZiKjyOqsrgKCp/11Jn3rmxs0
hDuXty1/sf4Mib1QItOLYGcHG6H6qZoelWV3+ft011+YMvbimCRK2trVjCrURve18KAXD3ane2n0
0gprt7ljIWiKgaQEmujYgDCJIbNVrAow4fMI9fbMb5/1D82LuWud1Jmu4utZcD7xDaI1S0XaDZkc
5niysmVuUguTlxmPvYpUh+B85U4eOX+f2t+cD2bdAVJLVCdUc+kYqF5rnpe09Az9UbJ+Xl4n0VCY
o6hrDStW0gjPxfRUpHeJqESOu3VAsgK2LEXWCOsHpm7Fui1ThtP4sVFRYRFeKfE+nY+rfd3bHy8P
hrtxNsaYe0k+hkOd0wBtOx4HEOFFxWdwKwl2jmhEzOIXUliFoYnXp9pGTotudQ1SMEXxqSyPrTwG
A7QWLo+K7w3nKWS8YezjqUwGdOkZ2s9Z3mXVl7W8s+tgmReBJdH8Mc4gJ4MmhwnQVVvuxjlxEu2n
Ldyt3OFQBTQd3MQqGgf+du5M7xOwxWDzlDRmiauWa92ZIBJE8gMNvdqxxGtPdhJPF5QxcAd3tsue
tR2x01innDGxBY6QnTw9N6IXhMgEc8yiUUYalAXULlX8qNo/SX+U5PclkDfjYJzcLPQm6lEe7I/f
BujfdtBwGB310P/8pdIpCndwAWJjjnF3CRSdTTThPiTnh0m+Gt9TH4zSvN/uYDDeDYk1fTUzDCcK
cbAa9SEEg6QetfvLm4h/r9vYYXy7MfPOThvcTpIFYdVpN+8RPOmC5Vu8p0qWonuqyBWYy7eqZG3U
RgMK2hRovOApkfit3QiuQyIjdKttzolhlOaypXfVQt3F0SeDBLH2rl2DwkkZjC3oamVMkCVuu6UF
+KTayeh+TKM7DveXl4YPCLZGL6FQJmF7oYwlTItVo3Ef9PG3noV+yTZ87rNvRvhw2RL3ug1l1t+W
mEUx83SeI5l2ma6z22YPdvoyVC9jKcqK899EG0PsrJngtENLFqht9wOa32m1dvtMDsquORRB/aMS
PFr4fnAeF3M/JREyhT0xwPe0FkdDxpN1LE62lAncTTgsBrqbRZ0IRHtpAhSB1wD8PdfEcNebXxJe
EGNsKu/yiglGxjJNhHmVJaqOE11LThKS/e3kzOvLv9lgULupG5KuBDZKzY/IabRdZfhw2QSPkcuG
Yvlvz7MZ0K7MIiFNhEOPxjaV0/QTTYb+ekXZHNU79OQgs6PvF693pTth7JiP4GfbDIL3oaVDDgAI
q++0AI2NgealgenHN8lp8kiw7IlICIpr0bLRr4fbMW2n+xuXyrVDL2WFqHHbebl0invB/Zt7BTt/
n/WKRY3MVUpQNl6N6TEPTWeWisfYGgcnn2svxRUNfAnC3iY6T+yTBjQ4eGToIAPB0P4eVYaDqk2n
lb49my+0XixzlXukWl0DkYFhL3pB8Vx/a44Bq4bE02KBOtCb5CO6CYbhkPWCQ5GHvIB0PPZ0XQfD
CuMZcYaqSzlGYbIeTW4TJ04kHfP4lnT3svH58g4QmaIuszmq0nYxSNuidkseVqeqdmYfgY3zhx7u
SCZ4PVHvertO51Ex61Q3vbKiXQt77RjttX2/n4/dAfINh8sjEplh1ocUBBWY0YSLS/kzyu5M4yrM
HxprccrMl63HBteLywZ5u2q7WsyhorYIUBcjjuJoKIwgLhrU/nf1JIiC893uPHvMWWLkkbXUJWav
wL8uMQJ5Nr1VUrx/GwwDEXlqQ9W1xG18TLxGOZHm8fL3ufe9zWyxxYJ20RKTgO/VTz4OkLJX9ra/
vtb7osxSmPkUTBobc9fHcuhbdaQPpyAMv8+zN6qiAfHh58/C6MwRYsZaQUIVRwhNASqomImD0emP
q0sTVmg4EtwpuN6mUv4ZzCK0GthTcc46owdDC7jx93p4XEfBLuVOmQbSQVAcvB6LfwMCmYYUVHw6
vLn6UWS+Un2fKgG8iUywmKMq3VJOcOMZXN2Qid3JJLyrM0WwY7gztRkJ/RkbaAM5aW7VGRYmVaRr
SS0j6GSKbPDdeWOEQRtQUylTUVCo3rUnmu+WbqJDcVgRlo59EfW0aOIYpCH1OFRmA2MZGlCzr63t
1+OHy/uTO2nIT5mUm8DW2WBxFplGW0/YnpIpvbSK5Ght9/GyCW6BN5oywYGmgJfHYMN0c9MWuZmh
3b6mPCLDT0r8FwfqHRhk9cGRdhD+DETxLroObw6fjU3G56qhUaMQspFIhi7OrPROhSvrSp7zWlTh
y9PPQKzzPDzG7xY5RelTKZlQr0LqIKCpF8lXa4dqc1FEiHfLs6gegLtsG5uMG9plkwymlqAeoPhR
JTmuWYI9y58/ZBBAukaQnGJgR1XKyggLXFbzRHegoeaoNtg4JB0VOgJL/KGcLTF4usqLOUdjj5IK
OfISrfwoSd3DZQ/k7iPjbIK5X02FUVedptLZ8oflWDX3WikoF+PeqzYmGH8r0LEW6SkuBerSfyf6
pwKaubmZX+dT4qfJKjiERANiXK6yMx3EBZgz6BB+rhJJDiCD8M0YyveUKtOmFoPyTipvWI3yLJzX
CeRT3oSWcTkGHfi3y0vDXX0E5BBWlSFXwcY1wGA1ZZGG/IQ5JmhKJ3Yg26soN8pdnI0R5i5FEiNd
LAOlfH1z6PLnMlRdBe3bmf1JUl7eMx60GBL02aP8iFkZsOvT5AgqT9XCW5THWUT/xJ+v8/eZjT9b
SOcoM57+kuqR8qRmHy7/fj6aQV7w9wCYM0ezKlkuQAEJzmrZbW6so+ate8mvvsVfFm++aXehP9aC
GzW3fhYPuT9GmQUqsDx6tr4apc9yDQbta/NYeLVLBIE0btXa1hZ7401WMyZDAsbWF9lV3TqQHgp/
dcindl99Gzz6+E/QwR0fq96xD6LafG7sZmOefTPn81jWZVsjO+tHN0YAIZgr44acaAdcEYB2X1S8
LnAYmwHyQs7aYghxK2rI4Cuhcr/kgwD7uGfFefXYoEpnEZQf0SGNrR2Aq87Pc/WpMHAqaZMAyfn3
L7Q/QkMG3HFveJSWfLVSUtIkzODQgsMOJZVQntadyTM+9jtR0IaLHOAsABkRAc04S0e02NOUVAqe
R1F3anVUICu5YySHIX1QG5EeKt81gIG6jYQMRAiZrddnxO6MEC9Zmyx3pZZ4ipE/qbPka612KsCq
YqWpRyrpezfEoPHoHbVu9ksn5PDgvnBs0FRBlQO0oWyAxYzsFDQbdD0D2Y32yOzfhh8ab/LSPQFh
ffIsgByq3Pfmrraxx2AaylWj2EhwzY1m8BhFYYlOqVXaZUl8gNiVo3Zm0MbjsZ/x/9QhuGydv8Ln
wTKTbtURCilm8NoO4CFMbHQhSrOnlt2eVOphJpp72Rx3r2zGyiBd24QrSqzxQtWHxF9MDWrIvZcn
5AFs/SJUVTnzash42dHjFfIadJ03D6JMCWcdbwjcgQ8TNmPQoMoR/GYo63ah6bZ/zzNva44i0cZc
mqR9RGj8tl8+LmHslKWvmI13ef54N5+tEeZ8XVtDXZsKe8QYrwr7BHUI7ApbNHO8VdpaYTyykKdF
S+MByTbird+zjzOVgdz1X6e7/KeyoA5fcxEiFgrhigbH+KLRJgiZ6ciNacaPCPw8g3lMRRdV0dAY
B5xSZbBUCU4h9w8QUXAbFZnLNJii1r+8UryDZzuHzDk75jExFBOGCu3YRA+lKI8s+P6bwFKeDqVd
4OY4dEGm30GU4fLvFywGG0tKGw2tAjk8La0/RKAKR7XjKHBmbjm5gbMMOQnNRByMmaMqi8c0bUs0
XFyH9/2hDMCCgXa2D1OweKlTZ+DYzL5CcjkQlUDzveCPYbanXFtNYuBFVPlKFnuzCXFsPUjX1I2m
Mrg8jfxlOlti7h9ofzWKccVWstVTr+agTfrxbwYoCm5gp15RWl1pmMPG9mVz19dP//Z9BkXNJR6U
XO+A2OoRVRmOkYnqzLgBko0bmHQON0OoirEKWwuuRtnaps+rMz8jpAi5J/MY73Mf3O69AOH4zn1e
Ffr3jUWtK3QpiREeycm3WN+n6+CE7Tsil9tRMSAqK1KBXCjyydO665LP9ix6NnBdS9HoTUlREFZi
4FK2By2pDNwF83gnmcRLu8m/vPbcbbKxwICl1g02lHkxhDLaySMuYOAT0odjMoiQgG8ICADqHUMz
2OZmqdWqCBw12I/LVdtYvjl+LcYfSvTt8ni412dDOdth1kQz18lOJOxGcl0e6NUOd2ft84zYNQQ4
GkcUhaPzw97stuaYFdLUHGVnIU3pdo2j2KjQ+zpHV+hvdWK7huKSsCiH69eb8TEL1gNrdVPK8bj7
lnyxX3Q0JI97vHlqZ/o2+9B5uEKM6V2baWOUQfFYW9LGGHESdbbfzg+repWISDLoJy5MJNvyPGcV
7WhFCF2zb5Wwd1sb+brcIRO6ckpfVr+s5sd/c5XXN/sGIqq1Jus00pYjvzygQc/XJafet6jurbzE
Ey6dYOVePXdjTpcHLU4JtlrWaZJrSTWiwqESg5u1EFF1c2McG7dkA9L5nGe/Kl1ojGP1FCe9Rc+R
G/nIFSr3o0/bDiXpcHlC+Wj1Z+u9HgKbAXbruORliAGSQsNbUmvQq6sKEvKiSaR/39hoNA1lfRYt
DMnXr9ZaPUhN9jTY9ffLQxGZYVAktNNyDBsEuYZc96IRz+/+sRJy+InAio0NhlOeR/prGak3Qy0o
95In3SNIGBRBFIh4x7ld1VunYKBDBX8KCHUBwfrOOpbompyPEsTZEk+UsOZ2Fm8tMXihVIg1hK+x
4ms0NYf36LFzw4N82+97vz/ORzWoMEBRcZJoOtmG5lCCRnom43VhPEY3VL9F8uVDkTirTxMwUnDZ
RwTuzvYxa6RDQJxen+s+3EXGfJXExv4dJsAmCUlbA4kKtl05N0NbtZCo8CVrlyiaO/Qi3XrqyG9g
F5IzJhV+tZAg+3s/jTI2rZaQ0q/Gp6E+VYpC9T4NUVkSd67OZlh0T4uxMY2RFn+HR1191HXBRHH3
6+b7zB08y8x2iVdkqMz2UMsPofUkieLS9CR/M1PQKQMLlgUxT7YhZJkztegM2gscPnV57iRh0C63
enGdilgXuYPZWGL2qaUbtSzZmKzawut432l+2AlixNzmbWNjg1n3JYwMVKOBo6LzQaNzlx1DlNdF
ThjojuWg5fEuPYauvY/93NVFRVuC8bEdIWCV7M1CSvEYGI3AjJUvZpff4E74HhanzRjZDB+pRtI1
tlqC+n660kCybZiNAANEQ2GeZjootuYkx1AU1V8izcllFxxmgoiayAjzPqsRqrTkXsI4iqfYuC70
H3ki6jXgYycEE6GkDmZ98N//DQSTPA0TGrBNTx09sjODdb9MTmoi7kx1CcJCGLbnIs/GIP375iQf
zExaq4yyTzSKb89t65De9BII9CSp9B76VxQI/hkdc00vpDjLFFCzerp8Lceps9i36STqdOKvkwlR
Y2jda28IrsFok5BspmVT8l6PM4dAXUZ9fMeJQAWT/2eDAu1m1iqUMgwDntJetLh9erQWQUyIYstb
lDt/n3EDMx+GUi2QO9KHxp9NVLKE0XWjzt4SlXsbFCzzrIteF9y0AFhz/wyKcYU+TEgUKTBKJTHU
j8o+PPTO9IKUvJMeu+d36GrZW3OMM0jmaFttSvFnSB0wpAbgCXEiIWvif2yp87AYHFfXPusRtDaB
sQpKYSHfHh1N17ynpEMxGDJEvEPc2t/twBhQD+2kWVcJhzllnVQc7auxj/zkms4mcWY/vcq88CFy
W1CrLCL6Wf52/jNY9u7VRWYeG7RZacqge6V+jdEDXBfHTsSsyT+Gz3aYk97O0lVuKA9Aqn4k4UNr
HZVQctThJZEi//Je40etzn6pMuiejmSI5QEPxPBpDWSQR61X7fN8nH1ahk4ped7Do7BZQJZDvAyT
sgWtKqKlw0OefSBz4w4IXV4eFvcuthkVAyFJo3TI+MEtI3K1VE+mKoiKiTyBgZAibmVDm6zSHybF
X5GZdfJ4dvBsfAlD6x0VcdsJY5CjyKQk70vA4VwEZf0oRd8vz5XQBVis0MhsaDTz275QqhAqcG1H
oIuOb9SAptFtT5Q/5y4PaqQVaLupUKNkHBztS7VsxzHqKwxwoB4zUeuY6PuMU8dFmxXJittllh+7
8dNIni9PGQWZNyfI5vczt5W5qEt0zgLM0wMthk1QCksB71+nifHiiliZ2RsQrTaTwtUzbYcqYsH+
556Fuq7iNmQSGex4f5+1ehKjTCQE1ETDrSXfSt2PGpWwTeFId/UkCvVyd83ZGNs0iLLLpCY6Lg/D
um+aUwQvawGf9btuQhs7jHuZRrks64iAZQwCGn1xk8RbjEEAMfwAwMYK62RZa6M8AoE77Zbqwpee
Fmj7socUsnxbnVZfdfqnfEdkgV3+JEKGxsZqoaSP2a3aWoHRzETYRs9DZ9AMhySR10iDS1SR+BF/
G51NMYf7MK6aOiZgbct1SNKm7Srt7TouBC5IsfLNZoK8OypBwOuOCMDfLojMdwJyZLggWfxWL5x+
9GRyf3nD8u8puPSjQxkiPgarFhfX/RwuEsH162i8GEFytN3uRbqXvXoXeW1w2Rp33lABooG3GuVQ
bMdO1OvNRFtfoDp/GM0Pk7C8i+LLmyk7G2DLj4yhK7IIslTAH8rnMu8Tl75p9UB1FsS6RNVHXJfb
mGP2UxvNSyUN6IwM88yzko+yjtoOaGROwlY/umfeDky3iK0paGRn1SUsq5zMeQF1qxb5EC4AU02T
OjNOIsoYol69px3XwMvytznGwQF9MlRAwdEp67KDoqSPupQLPI/r3RsTDMAOaCZERAqnd9p8COOP
mnw9jgITfHf7MwpCK3M27yWty0ETB34IVOXfalrhCPUKBGMgzPpXnVKoawfICcubUXJDcuhSwZbh
u9h5DAyYVvJYjDOlR2/6B1NOnZF4oXI3GoKDm3/XOS8HYU5uMlcZSTXEhChRWXPT4K5TXzVe6cQP
hpsFtidkFeW6tInSfAUqs6bGqu31gxahIRibZwwWH/yBt9YhvxpAjFYEJHIM7zL0cJdqY436ysYX
TIl0aAuWkDtoNUdObhpI/Nn9p8tGXh86b7bpxgr9FRsry9jlYazg/ka7ZwpK6UmH1rh9jwfZuO8d
6XM3OgWkHlXQeqIR+V2jROEJWtBlSLIxDtkUKrR6U7TT6LKOanNjVy2GJ5FEcPPmZxPMsx3GK6Vy
xTO6wkWikT/pZu1m8m2XfZwy2VfHXZ1+Xc3UFQrOc+towYYCMgfwfKBamzkQzWVCywOieijenXx6
sbBQReLb6LCIj6LmFO6+29hiELAJRysqJfRFdsp9mEExYnJK2S3Dn5c9hn/+buwwMJj2k9xI5QKM
Coqb4rXdEwShx1cOVE9EAM4FxD/GDJkBRCMhA+rQJ9z/1kAh95L2eHk03E22+T7jfnO3VAlqLrGl
632q3c6zJ/eCCRMNgfE8bVgqM01Rsq8MyW5KpEPXSIKLpGgUDBQ2xC5B0I8lCbvToN+o4W1cBf82
UQwaVTmeyWoN7LObFxuUUtHt+h6CvvNmeVNzUax421gtYjKRbLqWlt4vvYzKu0zw4OcnEyyIGyHn
hxcrW07by/2qNyYSi8ZjD1qkMrDu0MjlW6fk0AUg2XYp04rlKo+rAGz5y3Q2THfwBmtbo1RliDij
rnaxvi1ZtpeG3B1IqjuX14rrcbYKGd1Xzag3LYpDP8/zgom0Fn+0Pg3Fy+Xvc8ex+T7j0WUBAQ+i
IHGpSJ9I/bmOf8rmh/eYMMAMgPZraFExIKOl8qCUIVrUqhXMA+G0s5TwTo1T/7IZPpjZNli9cPjg
ls8AdNRkxJohb+2Pdtrv5lSRj2Nbte5qDrOfyDjWs0VuXKmpnyS7N105W2UEYdVHNLy/K0O7+S0M
gIf2ag+pjBqwKb+K7J2ws5TO2ZujfvN9Zk7BFWqMK5gxvUhqHOh5uGUWOZH5VUUwKrlDh54jl3vB
/FKXvmCTLQotMlxo617H8X6d3Kiujf6K0FMPa+EYYF1W3NRRr+xUyNjPXVci45qGilc0x7D1WxY6
ckjT0Iu090u2er5q96NLM/mSJzp5eftta4zZ16VC7LYwLARDjNLLrNG3s6+CeaQIzs7j1gTjp6my
xFLT4mX9q0Kmc6OjegBNRekngUg8lpvg2BpjHHFM8qypSyzab+bK2NMPJqqs6U0XgqUCPSVu+c/W
HuOYFbRStDnF4DQAcnVDr5+hZ/oa1IZp/0/hJUH4jhMTJQRUSpYq67GlCmmSd71ED+VS/97LX0oS
ROXh8prRJXm7ZGcTzImprZqZRzNKepusz32Stb2Di2flrVrYQAhx6vyo6cuny0Z5+w2PUAOqVyYN
KzH3mWpsIQetA/obgFWR/chS2U+nB8sWHaI8MNkaYs6ArDKKblIQGElP9i3SN3v7xlT3nacG3ckK
andykq/hTXwSZfx4Z8/WLnPVgSJqM0PeG20hSnyqUGLcJCCS0m2BT4rMMIsnTTqq31qYGeTPU53v
Uqty8Bb1Lq+WaBLpr9hcCEgCRtWyhyr0oNxW7ed6QMcluABRIxYmDcicb1b1+bLF/wDGs4MwWNVB
sw73H2BV75UHKmYA1cXrxK0OoA/+Knrc8YHxbIxBrcHskkkvI9tLcDWNr1ZRKTg3cLv1Bgap5hhn
pg09J6gbGy/Zft1bh8Zwh2B1NfAht0/QfTxBa1Sws/lmFZQ5qzZoXaGU9ve6jWONrEdj0dI0DXzl
+WPolXsyuWGwBO1rGri+Tp9KUfUTdzrPZtmypKRt5DmN4ZS1RVwyltDNXIPL/sEFrY0JBj9Kqc1k
0iCoYhqTC5pas3uwMtQ7fC7s+8uWuDtsY4kBkDCqzSikJOx27eXyk0Fw5/p42YRovhisqHq9IvYA
GWoy9KajkKX1F/AQCO44ooHQX7HZxLkipwM4cJGhCgt3qBZPLyzHDEXhIC6yb+aLwYpxUhO0ZCO7
S9CON+e3K3o3lgJa17OoMIQ/bQRJMRsXKERm/h4Q0cLWNFIo45XdfZ4e4nV3eVn4Izl/n9m0BlT3
KggZYvdAw72UJKfRTnHTO+skinar9FNvzmC0bkISGIQaNltYXBlxS1Bui/DBgfLNGfv0rvCjezAn
vBZ4ZrsOZRv1jerI+9ZpXYjOIQBGbla/8MTdZHzs3fwaxlNsos+RFFMdqVN5oJkLE13VKyjOXvVy
vHfM8sYY4y9rO0wAX2R8BlXq9oraa6615OGhCuVP2WSngp5jLnBszNFF3+yCTLKMJqFqcLH2wyzv
U+0zqT+o1jEX5bi53rMxxHhnqcdq2du44eRK5MTanTTd9tXPVsQyJlwsxkv1Qa/0qYeX0kuw7ube
uI92s2vvKHu7qBaYexEAoQMqsVQ8ntncbdmNsTaEKAilWehuRw69H+/lvah7mruzz2bYrG3Sa7FS
KXhh1mHpjPXNWojyjPyBUBo4NM8RjaVb0POqGZsSyTktAelc9Imsh0Y6GMlzXF/F0ydwRjuX3Zw/
pLNBxu8mtTQG3UC2AVdRskDjufpHA4y/rZ2WjlOHoI2tfauG27H9dnkA3ONDOw+A8TNQuJRzD9FY
HOoHbfxu5Ec5fc9RuzHBXFc0S11KacYcAdYdEKE4ZXNjzIIIO3dfno2wicxFs/tqoOK+qh6Y480q
Z840B3i1CnCNO19IBoDPQ0elg8HgmjFkeayu8GF1eUJprmM0d7khajjmotnGCONVYNi3lbHDosjp
EcyJJP3aj19a67Z61yNRhyQJQQ6G6oj/DZttonS9MeJIyCJbdcqKAGHkEFmXtuqDUR7l02BImmCp
uJvUgMCtRQA1UAv422iRqKnWL3jNpGg563aSnxyQbxbWvPDf9Rs7jGvPJl4bRENwTd8lD5ClQ4ZO
8slh3VUHxC28EFp8IoTjegfSSDre9iq6EJgr3xDqZTaqiISPeVBkH63wdukFxegiExSRNiddXcqz
pUQwgbaoJNwTiGvFgrYhLqhtRsH4eEsJLqsME6dpIV5o07Cil6IWPSe4l6ONFcbJ9dRejMZCHHyE
3k5pNV+spoKQ+Xi1mOpRszNHjUQF6PzQ0sYm43qNstSVVC2IT/hUl7HaISoSIwz4XBwoTfcAwlfF
vwyw3MlEGAa9nGAoBZ3H3+sFdQQ5KkK6XslDHz5rSnD5+/wxbQwwe3jNZzhijRwSfQ2W3rw3b+wO
YtmUvFZ2pudWVDnL9cCNQcbJq1hrV72gldvkarbu8+yYzh8uD4oLgBsTjJNnal5HJUFfqpmeVuNz
2zl6fGMSvDZElWTC6WOcvYhnwEQNQE9Pg98fuh0NEPfHXxL0kSfS5f4PeyCIUw0CDg6WQiZGgGyq
OhxU9bfFBf0dOKgpJtnXs1/9PwQk+TP5x5zGZDBze0DLfdhV/jo+5oXtZFHn1pAJrUpHSgVRK+4Z
TM62GFcfu7qvjB6ubq+KG0OPcr3FCxgvRhHBOhc6NoYYly8SEBflOgBqtm4X8yVSD8v6kuaq05S3
SK4JrmB8fz8Pi/H3Ii4NpXoleLXuyv4uNl+UJXIvO7zIBuPwa4SWuHVBTmsy7/KydaZ2B7JcgRFu
FQLO3N++pzG+Ps2JOsbDq8gm9XSwWFzrARV1EDV6858vG0sMuLfZQtrFgiss94bTQg0826kfZpfy
YpY7UWxC5OMMqteFvBTK3KIQPLyrose0gt5dfZQ7MJmIuou4ZT/bKWQuFZpepKnZoTfmV0kFjkc/
aRyjQ8+A4qrQQFNqHFzv8kDTRs4Y4vEQPP/7DDHNYlAMKvfYVdAXKebdorua/fM9LvjbiMnWOjR2
0dn92IMdXPsYxTW0SHESv6ebBMVL/xuJyeaGUU4hhegHRO52erS1L6lyHy3f/20cDDgsVRTitYHH
bIEa+vpU6AnoxwXn03/spPM4GEywJJWsaLxCEj8r9r2MJH4dHSCG/BmPgWtzhnikhRAwitKjdBHt
Ygqjb6JKmzlksGKwir7RW9jWbsnRuIqOo2NeS7vm8X2KeNvlYgAD95YxXSLkwaXUcnuCZMtiOsRW
BC9EbqHS1g4DF2lhGJFZo7ax9SgJX+lFx3Jv7l7Ti/vL7sE/pM4rx4CFssyRbhd26Y9GHuja4kcx
Qpmyvl5Jg6iJnI/qZ1sMWCSJ1SdFjsd7ViXOUBUgM3uqM8Gp+x9Ye7bCoMMwRKq2KNhTvxiou10E
yR7j+lfbuP5wefqoc11wPjYJoHbFsuQTUMKsidsviLKEuX/ZBPd9ePZvlmliabRwiDuYqP+PtO9Y
kltnmn0iRtCAbkvbZvxonDYMWXrv+fQ3Mfp+NQVRxI05647oIoBCVaFMpvRzEb5k5os+pU4jHmrp
ScswA8tDcN/2H7838H2DV0+qOI2zJc8gsNUMKxcVG727lQwqkiK3JuPH/up4G8hYjkSLpmHIEG+K
mPPR09YqO05xlKPh7y5stZy5xqxoYsI+NIJ5jonogd/6zTCD60qoOLaIJ4qxD0OvdUMQA466bnWM
b1pt2NspdYbpf7QQ7zWx1aKSUWhacHVQvzs48SFzIq+BhZDc9JY3ycK5texcBAlFsMAmMEadCkpb
Zb7VFjSk6iPnlf2Pl8BF7RjrICCrV4gzorHajT4paE0JT905+kqL2KWX/ahf9hWP/t3ezWXMRAm4
h2zRETTLY/4ajaVfT0AcXWaPDLIVVfpJK3t/XyRH19+7f1eHVoqznIg1LhaIvYTgLiScLeSclMw8
OFJ5mNU4Q9RspGCiHVNn0SFIKzjL2LQPFPOTqKIhYpjgz/ArNxZSjDnEaOMhA7ubOH2ajR9t6xdm
w8mNbe7YShTjCE1SK7JMe9um4FQWX8KUs2ObtnX1/3SpqxPRsrZuzAkJkGl8LDO/BRJSg/iVRL5S
fTaMo5rxUvLbodJKJKPmXdYDdnLCkjqvORIwysVX9bGxK5sHpMLbO0bBUWuLlUrOkTQIfVITi5gC
Jw7fNHeXpejMYxoDHpGYN3jVNLUZ20taD9bSVoENYNa7Tl941Oub6r0Sx6j3IDaFhAYNNGxGGqbw
g/lKzpdbueNxvfGOSGdC5rQQ42bWsS49KqykemrM2yD+sYj3onBdJ6U1GgfCqwpsv6RWq2McYTul
KJnmyFtNAJvzczeKrNzW0QkLEA+HgvoIisV7fnBU5C9kPRlYEHmKHV3UGINHmBtuDJ6nopv1l51d
rYuxFkUEjiIBI71oCqGoOsGbFHnSvegVAO6TiS9y8sHb3SAg7ESbvwFecRbWNYgC8HjSdFwWW+Rm
tCl5Y3JrPgxWBoA6vEr//8iyt7fSQBYLIBiawb7kojkq0KuBBgq9eI2ka0V52fcd28p/+X9GJ/Mo
RDcCoUCRwWk2QsusP5jo1i8yGBUks16pmQB1yOfPdRBay8xRBt4i6CauzG2wpHOZCvT9ZFimeU4q
u4k50d52+L9aBKNveiHqTV8hj9440jvbROSoN72HiWt/PPAqxdsW8LJjjH/Koz5SzLxGtjSubCF8
M2TTGqMbQeIl3XjqxTgqYwilekkQOgTi7MoROCj12N/XMPoXf1/Uy1oYxySag1DWIeIvQQSWDyq3
g+ma2bVKvDb7tC9quxYF+GxThlFD4z/jm/IWbZc50BGQZa6uou+FkzhDglFL2imWYSKndMYDDxF3
U/kuMllvZWRVD5RAOmyXHjSjtuXGjwVefXozoFgJYXyUmqvFVHQo7g4eTSl2h9GjNCe8+crN4HUl
hrEGSSGEXWbQ8H/IrVq6LVA77BJbnUGB43TSaHHOa1P9VvIYyyAsatQaM9LmrTvT9guv9DuAsCKD
iSQf8NEeTY6GbE7CAexTkg2CsgBgGv40FW1Z11LUIXpRHo172UZb321mWAB2fwBI7s/ZKT0Mgh/i
28w33ARgU/sL3l7vRTpzF9CJlXaFgKpEKhQHqYxsY4qO+yI2B1/WK2TuAEDJ+7wscaUbNMXPLq3H
pteSk7ooZKLTWrEpsvF8nA/cbPSm1brsLTsGkM6GoYfle3oJ+Z5z5nXo1RTs7OsCCrrkpLylzmjx
mua3b8bvLWV7oWVRqTA/CZWtu+W7EhF7VEI7lIv7OBNd+HFrKOMDOAZ4Mc62Q1itlrkrmtF2mdbE
vxwC1aTl0J1pj612iL32Q+5nJY25KSP6bTq1wKlGx8BvbsGn+3V+ax3lRHEsqsHdV6Jtm2Yg6FB0
HYPdjLNr1K5rphp6umRt4TeynlmLmIGBNBLf9iVtW5yLJMbTRaagKa1Ylm6hfInU8gQI+5vJGG/i
pjjXmWoXOm8yjLc2xgLU2hAbUYBALhpMK9Oq45gEtiDyRum2L8NlYcxVj4VpnLQI6lGMr1EdHpfp
KAiZLSY8kth/OL2LJObCx3I7pBO4xpz+VBwlZ3JoHxuAnUCKTcF3UW8/8wYrtlsu0SDzPwVh85NB
PnTpHEDmIGFwI11Okur3+ZuhCk6Ppti4F51BQWpv+Vqng5UmficeO/F+kK5nBZP78gvw160BsAQo
IjWksjuAF0rym57egB3dnpeD2D7mJY9jg3P0bMqzNPQgEzJUlVTF9KaxOBhGCnqy6HFfp7cfeqvd
YUyDQualCjEZ4oD2wWlvaAlwOpknNN9wXiXb/uRyDIxVMPu4ExVKsSQk0SE2iqs84dHM8ETQ31ex
dRgrQ0+CFIRqXZHaVTX3r0qRB5yF8E6GMThoQhjRp4zbkpEnTMGT4WYon/ZPhSeCsTR5EBQAZqQt
fvHn2bSFNLKWiJNX4slgbMuopklR6hEtzb9U6smIHhYkt/fXsZ3QXGkXY1mkau4ajcLhRUfQadHR
1u4ceItfX82ImcYzb76DtyjGvoTmhDGmIUERbjhnimXktwpvlvUfzvS3IrMpzEpL1aKg4LwdgB4n
DKxkTuCE1/lRvkJB4rC/g+8Jy7+eJJcdZBOaahAPKOQg7IzQjDK78Rm0LO7g0AI6BpzQ/Tsfc7/L
LUwSICDEUCinjfo9t733AYyBaIIgVzqZPrtCDXhA5c1oBldiX/vSZFpxn143PTiIOsQUJnHyiVjz
3L12Zvyl0qOjBJZDXV8e2+hjPRigOwUCIOblZHZgTk/qpK1aZBt6ANUgabkYTmx82t/9zffgSgZj
UOponIoK1OauaoCoWj6o6Utg1E6j3oOWw96XtWm8VrKoaq+Ml64q1SgLcFOVdGN2DwuvEXH7Lq4E
MEYl6KcClE1A/GrQP74gyC5t4xijg5xS3Y8HHo3adjbPVImiKTLAV9hoNxpIpPctLUKeNF9263tA
TQBBBnPtlBznHhDdjzyiqM1AZiWS0VUVVcigoCMp6CiwEs0nTWD34V2r8SJqniDGmSlkrJLIpIkC
pFYUoKEUT+X0A6RAHAO6rRSXPWQUENAjRiIRnFmrA4QpbLwsF4/7esc9J0bxmlSNlJoggBbST63q
ptMJ+JBWjVEQ87HQ/CCz7af8W7echIpnS3nbyKik1FVgym4Aczaadlx8mZujqJ1SXl6ZJ4XxdEFp
FooIAnUnLc/I5lQzWLyOEo8ndzvrulI+xtcphb5oRQOHOtoG9L1wBN3SXZ+2XfZH0ap88xi4vMm/
bQXBYxWAAQY6dBiHJyVmpigUsj2OX7ui/VwO088P6cdvEWz8TBSpm0EPSO2G8GhcU+gsgIJd56+j
1x7r2+Ka58Q5a2JD3wE01BgQQKQIqjBPw/BBEfOGaTbjBCDc/W/b2Pq+mclCmVJk0kK+UuPbpLqJ
a39/33giGBMRxJFEBiD5O2126tWXqfleEo4I3kYx1mHUjbJvaEY0Et6C5S6feG0Q2zfnsk2MaZDE
smpIghevjpKPNNiL8RLJ9wXv/fkP13SRw9gBc4R/zUKEie2pA9Rh4aDvW3rorBpDwOJ5fOH5wu2o
anX+jEnQywFAuAJUTDzND+rtr3mq8BT7lMtUPqr3AHL/Zvq0TtIfKn/kte/xNpaxFWowjINO75SZ
eelgWELZWN38ycwLZ18Lt1QEozwALZF1AHGyo5O9NoYD0iPonDGPqvRlinkqQr+UDQ+BZqEDrJJo
is7inoMeXBvlBEnKwjj289dosPvKW9q7cD6Jzdv+Yrau1FoWoyYgeRA7qYe7aMN7KS9ss7mJhB/7
MrZOZi2D0YysDkkpFziZsL6LldHKtatqcvKRx+e0+fBeC2JUoAl7fUwxpuuI42EEGWItnafgRZ0e
JjzDwvorYC1A272/uM2LthbKuIu2xqxuneG0hHB01T44VeAHKghmxVu8LcrqpA3JixIoN4gJ/JF0
9iQL9twtz/vfsa00gCCjCL2y9P6Zq1hXBs2NsESYgg2lGXQ+po888GQZYnKQk/Yqk4ES1EQqJ8Cm
a/tbUy9CGWvZpFGMxyHi0V9DRr/qEuIhcPfXRhVkTwxjM2OhqIMMNRDXHMj1LEwvQtPYSq3baeq1
GucRvxm86eJlUcyVWJaCLFoXwDl/6591L78P3VlBUWJ0kMNxspNw5BEDbr5/dcwyAYXMxEQaC7Bc
FLKpaIuMwsupdylnqHZs3NERgcYncOFBN6/8ShgT0SdS3hQzQblUDgRwhhZfqma2tLzjHNr2PhoE
GWSNEIBwMRfDCNRZIxSnej4ZcAK1Tyqrvo6v9afZM7z0VhIsY+Hcxs21XWSygZWilHKKbAL6/gq3
Su5ldLmOPP2g+/OXNq5kMMW4Nh5SoY7gwWW/OqbnDPNuuhv0luQ2fgbqyH3d3zSeK2nMaRWDAhyz
FqPQbe7307EVgWGvnIv6876YTadm4qQAxIW4l/U5cjgUWm5KaJ8os6sI+3ioxpCH8725lpUQ5maJ
DbgcBsnUHcW4VQPMDWRWHX5JuNxwm6pnYNBSNbEeBV37OMKVMcSo0VAMeDq44ufpGznlbukvurU8
mJ8Ni/LRASafc0ybV3gtkjGFoZQmZaICBZIyK2h24om6Swtumlf5yVPHm+vbOq+1OMYkhhjGkDUd
rq6MroXmYeRVnLYukiEBTIE+DBDVMZc3Hga9KZQWO5ifRv05BzIjd458cw04JMCsordFZkdUKQ6u
FkWA69Qx5R+nXyuFE8xvLmIlgIkHJJR3jEUL0Rm+WHqo0ibgbH7dvzhbOm3IGlJmeBRqmswcxIjB
zVpLYHEyabLG8FERXhXyCUNA1r6c7bVc5DB3R29KrdQpfDmKSp7Skask6u5TMnr7YrbP5CKGidW6
YdDyiD4UhfRJKc56dNj/f952MUeiBKmeKylSjKNuum37fZDNuwJ9pWD+5UjaDMzWJ8OocC2Fy6SE
2DEKD0eZ7JZD4BBL8Sm8Q39Wjvsr2z4gGBzAGQLqnZ1KDoKkz4wRfkcSTsP4PSkAOst742yeDpBO
dIpIpCjsmKs2JhHq3TGq3VF3yKL4bkS7yf4yNg9oJYLxN9WsZ6lkYrDHNJLQksE1OGYaIKu04rZR
ZI62be7ZShhjpzW9lKeiQaWsSQZbWc5BIwF48WV/RTwhdFNXziAvNbzniQGvM0n2VC9+NSS3pCBv
+2K2PcBqMfQ7VnL0sYvRmY/DEe8pDk3rU+bE3umPQM3lQirzNIEe40rYEg5Tb9AMY4nInoyq08kq
RxO2L9BqQYwtSOYmbQBbQCEEumPshp/VG/nYv4oeYMQOyl2pc0wc/T82sDJW8hjbAJxeJZx63CCj
kA5jW1hEewqMr2n00Ezu/mHxto+xDdkSd3qYwfUkamSPUXOEOE6cyBHBNoblC5retAakJgppLHRM
A/NB/2/XR2ciUc000nox9HeKQRPzVXF0Tobr/Z3abJlanQrbtjwrSz1S6CVnhlrLdvMdrURu7sZu
agdXky3ZFFQpvQMcu1P84L38tjdRUyjdhCwBiu1PNe9ytUSwCrbJAmms7D7ndWRt24bf/88ObtdN
27Wgt4HRJjNe5qCqcpNBTm7zoOYhH28HpaCzIMiQwsGyOOFaqsvJLELntM+zTVO+AXJynvD0K0Yk
N2Vr82oq2zfqIpK5UW1fJ4KqwEq0raeSO908tsMj0hRixpl42PYaF0HMOSmBRJB7QLZRrZCCMJQF
OHlq9yqbUWwHgN/lXF/63X9biv8TB3jPP9WiqkVpGdMANGZT4zXpFR0nU5vY0USvFp144AVf9PP3
5DEXbVrARwpIKhydUtmlehdLVwhh2vB7VX81WlurPxTe/9YV1GL/XGCnkDRvQuhKPrqR/pZjHmb/
Wu8fmCQynldfMN0q94jzzNCvIitK0a3gzDzYvO3rezkn+vvKSwWiij6hCMEx/KIb5dFp7jSODdxs
eDRWW8W43cUQ0wh1WNjZ3lI+hT/JaToCW/Yu/jHYxmPo6372PDrSdezwiir7t0sS6R6vVxf2QiSP
qE5FZv5l6opT2AmOnlROm7ZuBqrF/SPbFIfSkAGuFTCqswNSSyZnnTYhLyWQoTuLAJx/IErWOa1a
Kd6QdekhHuOPAKugTfK3UGaNk7IQsdNBWCos6DbR4sVqJ+N5f2HbkdNKCF35aiO1vI1jcUTk1LqB
Dz4zT1ZA8rnYCeDRAJ7Oi6LpN/91m1fiGKtYaWKfaAho3ZwIzxnwpQ6iiTGtIkrrE8HILOeqbfoY
ApBFE+hPGsL2P1cniQYR6h4RtbRgmLcNDuYg22Ga+vu7uHnXVmKYuxaNYNBLaySK5OkpkiQXOPve
f5PA3LR4UTqEG3hQkTy0dPFTK3M0fDviXK2B0ba0H4esHJEgGjzFW46lb7qKrzyM3ugornDk0v5u
Nk/iKv0+G0bzxkbSCylCiCtEVngju72v2bFLAM1Xvnau8pxjYoCX7d1Wv4tMRv2ksjKScp6RzZbN
k7RE3hI1wGofylNP2sf9I+PuKOOYSaBN6DVCgBM//+J8CRLLdJdTckhATxJ6vIiDo4VsE3hnggol
0BDDzzNoQ+LKl7Wco+ibzv9yZmwTjCkPdT0WGIbIMxfTA87QYyQ66iwdBYFJDE6DUHDarzk3mDDe
WAAWd1BS/sMZEMf9fdodJx6MLVW0v23Sb6UgjJFoyshIphEOf06OwShaZXtbVp+U8hzLPJPOWw1j
KEgphBnIvGGP5scc1VEj/7RwJ4t4QhhbMQaKILQjDqlEoTQLB2se67PIDWN4YhiDkYcqAFVU4Eyg
SCqSuzr3DIXzAOKJYExEoKdlEVHGklTxjPwLCSzhY/hYBphvVBWtR6rMzvlpIL3PBGB3AB1/xCOr
tRJHBzPYs2TTGhA4PT/t24XNRa3kMRrdzLkiBQMC6Ko7LunrKP1oxt7Zl7FpClYyGJUWlKJOW5HA
mDf3bV9a5czjn9u8NCsJjCZH9ZSL44RLI1aJJeRX+hxYcnOKxm8aD+9m0+isRDH6TPSQGECa1gFX
8L3UbgSh9MG9ZAYYtTYOWcnrEKX7/5c5WIlj9FpQjBrgTljZL3aG2M19+aj4dDhJP5aH/YPiKQOj
4fUExHEkFqEMyRPCEhJ+yStOMmTT563Ww/i8aTAkZUCVC6xfIMdS/WR6CNSHUeJV43k6x7i7SJEr
sUAM5wxCeK5z9UZrJo5ab0erl7WwNUZzUMdaHBDPjXZxFF3klS3BJo+TS2ePeWfD2Ti2caswk2rO
Mc/kmiSrrTRoriVgLR3TVhA8JZFab18VODfqfe2rSFyIcYW0BRmllrxpbWlNaPrszfso/Qwd4cTF
21dKAW2aJEuoADFnVcQdpoJb7KOoorROdCuY9KsiFtyxNr7JeP1a8viRaU0K7/U/mWxSrtU7wCPH
KmRmP7TqZiKtTXjMSZvJgpUMJlmwxEMXtiZkDOPPUblrRi9MBRRtrxcjg3l6TMlHqt7rVTHW3AxN
SSgFSOym57Y/lt1h1grOaW3frMvOMda8qjIxWQgsUgPQUAHw9FHFMXrbmcbVxjHmvNOnCJkUKJ98
3eMh2AMksjpod6HfuNrdANSC8hjaxWk+JHb12oycBfKOjbHwUqm0VV7jEfpOEn3uDpg+cORD5O/f
MN4+Mpa9KFoCr0EDPVF9HY35vpt4XTnbr5rVRjIGvVP6SgHVDnqAbd0akLoP7pZD+BT6lGlHtpLP
+h33Nm87kYt+sBY+1MjQDgj41Liw8tnXoOxj8xGq6LWmMzYjK9VUBdon4iQQHBuClTQ2QLns/SP6
h4X/vRaDSS8KRdlLqYIEAfEpuER4D8gMezgtNi3mcwkMtk38RRpjLzJZqYgYIYYVQj9C3biVW0sU
HENuOJ6Lo3oGYybaIk6beIKgVjwa8dnkjVby/p8xETk63mvgUYL/XHws29d0+r5/LryNovJXzslE
isgMAwQR8oxpwptpvJrMx5nX/8VxSyy6fVOKXatUCCGKQrouwUWeDr0VBYqHAZ2jQAy/A/3H/sI2
GxdXam0wRqEswdqAoi+6LU40+JcONAOheehu+8hL9mIZWPLueGlEZYwi05nTxyW/TtqvUcqZ5fvH
7QEIA5roVMlkZ+wlMFP1So63hQSiXmARJV7W2nieX2uvqp3d80ALtrXuIo4xPPpUVSTNMKGYV/7Q
eGnOef/943AuAhibM89KFy4p4pQZ1jQ8SwfdVQGJJp55LdTbwddvQWzuJKiEyKgLuPFY6Cerwq6V
QeICTy63NOheZvCwObZt9kUgY3kmwGw10GhEQ8thjr4JmhVPHKfO0wY2d9KQQJfnUcSlrQCaU3ih
q980iU1p+jI3BokO5y7xNpExQjCmA+bbsKYsLCzk41H7w5TPEzIpMKgfcxSXDWQsEjD2M2AQwSI1
k+npaGBoQhmj8vWpmxs/MkuvTZOHsequs2BwiiUDGpz5sm87eOtlwpZK6EdZ7fAJXZo4iCfsqU3c
sO2ARxjei1LMuQ2c20YYSzWHjWQaCrZ3ApxKL1pip3HisH9EL5dNpStemfk2VxudzPDx1BhGdnyi
KUs7v1KuNcuw6CPLEG3e0A9XKmNGEjEruwJYYPD5FOCHIpQ/gMGysworsECZfWpfeEkYrkzGsjRi
pcYhSP6c9LnCS1/xej/ygv5IvtOVSm7ktotT8cJDzq1nCWKmoMeQfY2pyLaxW/TDzzI6lb7tayXv
2quMaZnjKBMq+iShXJaUFqK2BxhOEZ2/fDJLmaOVKhPZBFGOrHAFacSn/nPxxBPaPa9SpE3GykIC
EsUkoAXbkwsQRhdg6YfK7s8TDyOW2pa/sjbAm9fQCWiKCoubIZiVOsQ5znNIPUxK0h4JH934mRV9
MU9oDr7mATFsRkQrgcxtlJdInCPaMVNlQfK9BfPQC7gd+tnWhKJNLXFeJs7Bbu70SiJzOWetl9A6
hZ3uhydi/Mw0zh7y/p+5hrKK6Ykql+EDzbNmfFliHtn4dkVktQLm0iHW1lIgNumAUlk82W2vI8f4
TpVD8LOTMlq8M3pP0exoxXt8sbJnAaLJtJeQQJby+GXSq5ucpF4NqCgxCOy57ryxKO6EyXSl3AAv
EG/anLOjbAYpCPNCNvLCdJLZtORUtHpekWnToFx29N0WrBYYDVIYdriCVCfk7HkO0eskcDHh6R3e
20Z6+VZS6qluq2x+LxIraLCur8Mn4Vn3NW/GvEnL60XjrYnu6kqaHCMsCgc808fgJQneVO3V5OWi
ts3/at8Y152iGVZUDZiLzjN8CQMS6Y8eL3Y0jUcYkFNg/vVjypuJ50plbIa4hGKV9VjZO6/lK2bz
EgujebftFd1K5Rjeqk7OCVI231SrlTJWIzY7YxIBvONMdPjZV9ujOtwVougIlaeaPOIK7o1jjEiv
avJAFogbqtYxgsjN2psOHAnZw5S6sfxTVk9Zf9UNh32nx7tpjGUhelYvREAIEQlPgvyp+siErYGB
QNMUiWyga/5PnVSWtFrkGI67E0o7mR9ltbGCnIc1t635FymM5udTgUmGGs8dRev9WC2v0hBpSwBR
fGSzLmIY5a8ATJpVgP1w4/xABK8Zj/v/vzmPut4tRs9VAXMHNb1dxA8P1W1wrA6zN6p25Ilv2Vk5
dXbqZbb8kDqhM4LQ85pneLed82WFjNK3Rdcn8SwUbp/rN33yc26Uz3jQWUrEUzzekTH6PkeKEAXA
8nIM47GZnuckseMPkUqs95PRbjNBSTcQcGCJfq2LX8LWNwA9sX9onIWwiTew5GVhukBGI3pZ9NZX
txEfQIcnhAlN44XEaRBQvtArQmlTCi/3EelnZ+k+B9s6mo7wsm941Q6ZHvff/uu3OrDZtzTruxoj
OxSni2KFSFb6oNmlDxYGN7hKnNyuzp01OvNVjElDCTB9IE/DqFJhaw/L2/42bxsqXVZUUdJ0ke2g
6NM4AewbIDC0efYSCSzRS/Ch630RwUTkUqwmppbjnZg0btc8VKjm7K9h+xQvAhhjmBBZVxsVWaZ+
WqxwAEZ0jhaeNrL3xWxCUMDW/t4rxhxWeZEpODXK2kl708rUiq/raxT8rPGVYnACFXM88/v7tz3m
RSxd/ir+SEIt7PoA811EPJEFSJxeO98CR05fCqfSVM5mbuvmRRpjK8dealGNQ8Lb0AAuBDCZ+JNe
9+CJswBkx9tRnvYxdlGI26UFdQ3e9/eaPxwllFpUd/TE4/Ce8uwPH6GTXx8hYx6jQiwDBRTIjj7+
7JCGAqC8JQkyZw+3zf1lDxn7OEbjHAQTst+t9EaAXR/f9ca3Qufk0zibxz7e0ZwupKCe0J2anLr8
OEtfOfrOE8BYR4zQkyCgiNOtK9qq956wS+zUppgrjSWfW8nmvpA4W8c+32uznhu9gPqN9oRcyC/o
iOmlOuvXyfPswGe742HhWRB6IH8ZZF2EAURApRJ2PjlNA8U06LzO1BYPqWKcEiO7BwDyrdqMh3zQ
PzcZvkBSOPq/udiLWPY5OCvtMMV5V7gghTDS1Er0T6J+HaK6v3+SmxZkJYc5SHFWwDhMh0OkBolr
DK5LT2N1j2SPIL71AaeuwFuU/Ke5knXQfQ9I9TpdrVpprR0muVqsWM/sXJ55EEfbyaXV0hjbHyA9
3oZ1iTzOteGrV+Ep8IAg9owRFC/zS3d/HzcvxEoY/X1liRVAboWgOMU+mp6kvwHb/j8eFGPqAQlq
LO1An4FCYRV9CZ6kIf3cgvVHC+ByqumeEPUjaZbVouh5rhYVd400xDEW1WRXgfBtTnnVdJ5CMEY+
a6HlUod5chJ+MiQvH71FflMIZxnbzf+rdTCmvVGFMguom6wB4Lc4rb2Uh1mw9M+DK7+DJ2gPFEKh
RkD8yKs0bA/0rIQzFh/dEGIGum86fgWiU+JOB/UhOw/wZq2j+9G5eeLVurZftheRLFAimUwJyD54
Aoa5S2tr5XVuL4Mjerjf97x61GaItRLGWBBweOVtpGKyosgSewZ8u1DdNDrnem3nI1ZSGNNR9kUK
GGykxxpg1zafcjd4mxOrdrIbNPNZIp3VP/NYenh6IzMWpCnlTl5Mmu2/x2Q7ehasFhyDBF0myY3i
TjaFCUiQKK58rrOju7bjdt5z2aurJ01DDwrtzHRUawTWB+ZiPN3Vke6Zzzx12b6EBJMpoJsHUBFz
CQHOW7dGB22Jq59x8rS0j330Jdc+1H6kX8QwlzDoSNuMCMCctlO8bhyOoyHYY8VrvNtWx4sY5rqp
iYIhER2FXvAcyaMvLS7hRYr/8Cy/ZbAPUFEbmzjTMbRJoXsFi6YZU5+iehvn+cDr7dtORV827i/Y
l7KrJTmAFo62+k1ErUtC32/WAWtmdsznyuchn3L0gX2CSglK9jHF30jS3J6G1pLn1JYzFEh5yAvb
TvOyj8z9quSR3nhoHqnOmvQY5bxGz+3g7SKA8cqlls5tONGUh3QS48fQuBUWNwx+ZNJrWH1LW/8j
QcBFHOOjA3FMR7gz0F2md6PyDT1wnKiQo9xsB0heSWZolDgaNIiXeHVhhBEwNh6w/J39lWwrnUGI
RACBaxis0jUJAFqkAkvpHPkkuiBEc+W3yu2eQ7uxMz/+ui9vS+fQbWmKyG1oKlA+/ow0MOyy1LPW
QRPC2pJ16aSS/Jwt0Q3iD04QuulK1rLot6xNazOMeaCgFi4CmedX71bgZJVbYwyfovPUZwNdph84
OYBF6TowjgjATBgvifRygRHHEZcqK+7EtMFzHf3uRfb8kX28iGHcpDAazZSVM4ysgv4jDaRVTlzM
pS0kcu33VVtylrUZaqzXxVzhMGukphlS2pPUHGGaDqnfWbMnuQW3hWdbRy5rYy5z2k2VqMRYmzo/
J8vDrNLCN7FJJHGUn/4R63tNSqakqUhwoU/wTwWZyRzFWolmFK3B0yFTvV5WDx84J0VWJbA1mCh5
MNsWzaVu6iEe6JXgYVBgAtRmegy4M4xb9s9ciWG2rAtkNWh0+NxfjDCpP4IRJvd4EcSWWVqLYW6v
oaKjk1Ao+1GqTqre2yVazsXhI659LYa5uHIYjxgagyOcBbfMvorqbA2Yod0/Gd6WMYcPtPyoDAi1
4aboCUtqTZrphQua3PPFXkjjEG14wLAcRyE2dW51Ukx01DX52BgxkJQGgDanjtA97C9rM0O53jwm
LgoNswBxGJQ6uZptivQ5HaQH6YBOktbRHtGmAyTqWbe7j1RwVnLZdrUyxj2daYo3M2+V7m7hMdTS
8/jrsl42js1ST1NrNqRDokSVrpr0tontTDuJQC4FMvn+FnKOiO1RE+aqC0JauMvDa0n7xG0p5a2E
sQltpARxTv8/KH9Wy3NG/CEHefB0n+q8Nn2eNhDGMMgBIZM+JCj3Hw1/ccTrCmwxgov5yPZVs2Yn
d7LJUgRL4TzFN7v31+rAmIpxmM1iGWCRsuPkgBSecrZfh9eqX9uCLX9qncktvdCLvxr380v68t9O
kDEgcSaYBmBK4PlT/Saa6isMc/McoripjyrgqImpEMLO6C19q6RDixCtC3KHJKRy1RmRZz3ckLS/
wTvWr7vBr/tXQe0f95e3mWowAc33f7IZ759nqqJ2Pezwcqv5cFtoWomfspfWiR4UFxVMb+AlcLat
5UUio7MqUqNJG0yoEQkgiQRPjqYCmrIRZ6uWFSePyKfAHFwjGDntw9se5yKX0d/YLIduwEPF6apj
W49WFp1I+4OznVtv8PV2MrpaG0uft8FIY5v4UDxGTmdplmTLV3xaLGre/7Zil/UwmqnNghSUCbTG
6ConVh+l6sVQgH9bWEt6aAF0sL803rExTg4AWo0Zzsj60qo3ZZ5p3OjQ+LzU0GbEttJHxqlJNPaJ
FOTO4/BeNRRXBgaLvliDzLnXPG1gfFvcmBnQKWiesjsq5HNrHCsicbaMI4NNyIOzu5ClBHermc4B
6O6k0a27kCOEs2Hv0fbqaYLpvXzKVDxN9OHc1Icsr8GDuVgT5mL3FWDbl/3WN7YZSxSM/00ST+Yx
Ibmlq/91vxjLkMrggNY67Fcf4QmZ3AQiSEMFDqAQR4/fDeJqv9SkVeQZ4NtOrXlhLVvK7GXjt6YR
bNN0Z+0hbwWefaffvXNT31+XK5FRmVchbBoKeEDwzPEsXgJbfNT9BmnI8ZyDt+p1/6g2s00rM/Tu
y1cSpySWyh4AXk7w1Dm/Bt7IUcMkaYeKF+/Kbr+OL3f2nZVmJa0Ri6afAdeLyl5zXI7LOXehhdWB
IhvPVyUQedXE0h7217itjqaCliUU0XV2yLOtRBmwIROmaRrV6gr9c5coj/situ/vbxHsTGctiEIo
EMS/ffGzR2yYaZj85VXT/rF7FynMM1+L0/9H2nUsya0r2S9iBAkSNFu6cl3VXm7DuDKX3nt+/Rz0
zFNRaKowT1popYjKTiLzIJHmZE80huOjg5nY5oDhjNCJ3MFu3Zi47QEbB9GvUXz7O90IbHZ1ZsEQ
V11JUFcj896gHim/9NnjbRFv+Pbe7q+aMb9YyQAvtVmOJt5FMoJSrHePFWIX8Xkpj5qi2zIBvdE/
RRg7ArHsT78llrvoC9UC/2+AY/sPYa5+CHf5HVtomDn05ba0bfi96shd+FamS8OQLrARdB8qsZvT
Q5julzYXaCUwd4O77TtFClqFzZ8bQ32ou/6UlqIchsjcuRs+TpVQXmoCaoCG+GanHVWpvKB+IjAL
kSb8DV/EfSlhvYS70EM5+60mAPjfgN/1SLirfa7nKVYLBHqtN3qSHTnhUT9odnlgEx6RYGxFcP58
Xj+l2TwtMrBvCJ+K+phjtH3u9tGfsGhDo/+g3bvcahzEsjTBXWnuR6Y/pYJHluBQ+AQ+pa2pF5QV
DKT+tBTVoVxE9ObMfG64pcmhQTtWc5TMQAOtbNxc+RJF91FVOmH+RdIFvSwi5DGZuivkscYq1ytQ
MLkWCJBK6QELyOyqvI8iP7e8Ad2FqZrY0yiwbJHlvZvwbJcmk0JAOSvyaA7IVu4lT7MN7IeOHv9k
3nttEhwipIo50jaAsBaDl86yWNZxJjURGMZmVn8thkMFOmjqKBUAOB2z8/Fe2UueqYLtmBFn4VFz
+qMG+bVADh+6zIq7qMXZpVloq/QJK+0cc/Bvw/Ym1qHXmWCDgIKdFpxWxhjUUkRxR0yNeVemjZNb
9UMr5JHZLAdbKzm8MosZgHsWcvIInB6aFx6xm3TB4JDy1LqLE+0tRIHYN+UEnnBvzbY5roRzQJim
YPUr2ItXPgbHws3u4934bXFYwSJ4kgXP6033vgrjk3aSmXXx1KJnQZkVF28FO5H/iaWzvHwkyuvt
w9vE3JUoLmJS6iogA53B+RIV8OIPRvdPEXyfekGEKbARPnlH0rkZigUJ91B7ASGQEw2GrVmG4GIX
KcPBYgnOMTNuoIxc7ojhJelBr/1aRIAnksIBIvaD0yzDvmU3Ksf7Uh8fewl2F2tPSScaVhN9Nvb/
K+wtsZAOcTlEjWppj5VfmJfIEhTkRDKYuisZIwkTmqMO7BYSVtCdTHMXSgIRmzfiysg4hMCI4ZjL
Gs6FNmdV/VREoi7BbWRdSeCwoVhkVJoTFYQdR7YOptw1+8orwMzF2s0CR8QOuJ3qW8nj4AB7SatY
0hTWgGl9o9gFU7FGSLAEs9xt8Wo8TJ9v++nmOtIV+vE9pXli5EkZv0Vi2lG6J55yCtziq/poOYAh
6Kl42Czp16IZKwEW8TOiS9fhdmQzoqYSWRdZLwobxenRl+R0PNZLl3gFJaJEjEgo96IyWoylDgoM
JuhCr4y6+0hOHSqN/+qh4SdTMAuAQwTv/C6SPqtLmkd4AavPvcdycpFbnXq/Psisu8i7fZYCj6Mc
gGB1Q622I9Imc/F1jB+W7g7j9wKNRDLY/6+8OqlqHftqLbyl9JOeXIbilAonoxmcvotCr05AOeSI
5JbIZYdTYo8DLDT349KhFzApfa6fsfHxnvzdJcKvIsn7UQWpJFyAKPOpwPqwwlJgGSIKX9Gn47Ck
tExJrSmitKl6jJeXKkTDc/DvbRMQAQjlAGSY5NTK2Qit/qW50xzLj4+o/ig7GbX76AjGcfePYtzr
aemscrKyiDqt1B6ZZwQV+pMRH7Jld1slwbXIt1iosxLFLWMEyGr9eS6kXTdHl6ku9yQKBIG04D7R
OXiozWqRWtYdI7XEQ8n4lOXCjkeROlwsgRKHXMkaXnGtp/qss8IKQfkSuTpIXxQndOrnakc/i2Yw
RUCkc9gwUi1LyYTbGIRJ5lHFMhSCZBkKH4vX36PjQnAzb9u6TtAVo2gW5YfhZ4TqUx/BDM3qomAX
o47+xk5g69tf8iqD/f/K8MzcjKqG5RCmRXH0MLYXrAtuysTOQ1G377ZhXEVxgYZUDuHQslUl0/w9
6p+K4MdtGxf9PgcNWRtmapeiTSAuqnOh0Pt0EnGxbF99VxU4YEgkPYzSFgnuehhBKtpOD0o9JvYo
m+elpZmNFWCC82F/9HsY/ynxLQGwOp80lKJowQl5ZnSQKK692I0zsLm1h0a5a0WZTIHF8TWWuQTB
dgBaIrem/kDPWrhr1f1fndKbj60Uqpc4JgHrv87z4xQ81CKn+Q14X78Yhw1TMAaUIZAn71xW6cVD
3tnpLl5obuKBFExwlwus7u3PWemTKxHRRxVWTa37sX/RZlGKZ/siv+rDzmwlIMoDEwvt0cShn+PL
dMcaXCWn9ZsMC8uZQqLxdpENcIgw6mk440GNRJ/+XWtKO0TkCmrJv7MCDgvKTDbbOGKp6/G1yU99
JbCy7SYOzcICFxUpVpOf9I4ry8qoBStg7CnLnYJbokaxocPLY3IqOzkhveiJcqTM/d8761Uodz9E
cUcKpK//w3rX7TtP2v0ZAaK10o2ziCrQhzEaYBGFynqi8NKgrfsn53PVhDOCABhnlCydk7a+UT0H
hiiDyFIXtz4VZwAYDgu1HnT/rlV1X8ZSeYwa/b5DXgpr0f1+yj8YFbYOjtoZq0vtuR0Ot/X7zZv0
qiB3WSiA60ZuYOWjg2L1RcUMMXpsnhcnsKfzCBKH2/LY97qlLndxlIPamGkGlFimcR/F2LCiP9ex
8rEM9B+3Jf0mSPmpGZ+o7w0V7YZYxuSx3Gz91KODQXodXdabHPvqZ4G0bbS4SuNSVKY0mInSQFpf
XobgMSCXNDyU7SUzzlm3k8hrDbLTQHXl5MlIUju1HhpNwIy8fSlf/wQu4EyCWEqlAI9gadSdQTpL
6qHAbPoYnlTRqsJtsL+K4u6WfApoRMEv4WrkOKsXVVSd2L7tr7/PAQjWIJtmMcIqGxlLPIZjo6i2
MX1J6JeOHIpIhMKiw+OAJBizWWc0La41ZN+kVr8fJGxxqJv4020rEZ0Qhya9NecgJkCviy7dFfQ+
SiS/ABG3+ZKY9O+Ai6dnzLJoprGMpquY5k6wYF30IpAg+mgcchBaDxZJAI0jHWxj+Vz2x1y0YED0
wXi4MPNODStkZGN12MdVhu1nyzGddK8p+3tFkZ5vn49AJYt7fZaxYXX5AjCmGNZJvtXzSU8FgL/p
OVgkq6LX6O1B82sUQ0vsk6UZcoAT8IAieLEkQQJiO/BbieBwoBmNrhxK4ID6zLp4wQTnqpdBcdAC
lyJVpO3J17n3b3+5TVxfyeQAYQqSdFYZrmtljOVxPyqkgnvVG0Rl0W1UXwnikKENiwab6pD3wEvD
N/wFg5JDbrffUHIDHVwiemFvWsRKHIcMSNbWWNE5Gm5pmA+VWb2WAwGruGh+SySGA4bZbMoqCdkL
d95nxRk62movKFxvX/UrXbhQA/NoBgpe7FGDychd5Zdo/UwzB0PCWMM4/Qhd0QYXkVYcQkhd3ald
UxSeOp4aObVr6x5vOEEELbQIDiOSKB6J1OEtWn3qXHTT7KY9WEEbj/ggzexs0bNA4MB8irsYMjot
7K7Q0mMJPtUm+XHbld6esu9ipOs58cnssUcjcLaw0vxxwuRgemxObCSD7EV9XJvouhLEAcWg0BSr
utH/ERWmtu/yjOxIU5GDoU6zG/aZhCxZGQjOS/T9OKQwTJn2E4N0mt4T6VGPRAwkIgEcQgxULoYB
DSeIqPe0vAj9SPT7HCSUzVLF5YhLIgleFHKshpfb5y+AUj5hnZNejoOANZikdwMFb6hU2xr6bufQ
uS1I4J58pjqdhgUpDliyhAxK6lnmxRANdoh04RCgp8OM3em4irqisoPRU/rFpkMCXgcRuw7z8ltO
w6FAjB3NPQKe6xSTupN28l40xSQ4fD4/TZq+nfIShz/Er8Wc2qBUuH0oIjjjM9RYDxVqUo9Pltwt
Piva6Yf4sDgqaJxCtAXeliZSh0MALdKkqkigzkIcmp/UQaQNe/bcOBad8/ain9NWL9HGxPg1LH86
yYccbVmyHf9ZvuaKZnxSetATcHGiYR18NvLBkAyn7sePsz4Lus22vQZTfxjIw/Qfz/WixcMcypge
dwvzPGDoJl2eB7MQnMtvrOCnFD7dqcdZH0s5rMB4Htz/zd3RFuEba+XInFlUytxUCptkZXBYyxhm
5EKDobQWKWgs012GT6b1b2p8G4Ueuh1/rIRwYNDGbdnXjCmBpRrQLOVIhp06KBqgUKF9lFwRK6ZI
KQ4ScvYRa8JCxUWy8V7IzXvDEHXzbnrQVSk+y2BKI8hQJ8y2lsUpkPZyL3jUb3cLrwQwD1ulPQ0t
76qi79/SGD2qLYz/GOsqUudblLsmGKX1feyPImAQfDu+PXAZ2iUmLdSi7TGdj5l1WSaRZsz332HD
SjMOG7DHMjCiEJ7UuIqvYVli6RRfv6GH/I7ss52IkEF0UOz/V99RX5Bmm01YQ9p8SKfnrPJvQ+lm
MLXShn3R1e8bUVejRQkXkKXFNnZy2n3mp+1zamFfAapyt4Vtv/FW0rgHQzz1iTyz6rx8pD7dF6kj
d+jRG/5lufDkB5ogM0e4VX3zNl8J5VAiT5pOrWJ8wi44WuFFTz5UkW6TSNjoILI+DinkeCiNPsS1
1HqzV3qLH7I2RKfARM0j23ENnt4nYfecSDsOLko0cxAlQ2m4058KFDY762KWh6STBWfH/vgbZs8n
GUgbxCmG3fCkRHMyEoaybpdGede2zwv4Gmb1y21T2QyMrodmcfiB6cOSLC1WJ+pd4PbV4GVz5k1m
9bVJogfNxLDaeF8o0p8Uv1dSucBCToKymLoegYWe2+VwNKvn22pt35ArCRx6jFMDVtbSRH4Tt4kE
0p3yHO8Ghw0pS65oJHXbuTGqSYipIXfDOXel9HNMathGmGDpUXWYTQzBRpUzpbY+Lo5Atc2gSb9K
45w76WbaBAsmvEzDCXYj9geMIJBBhLYjrrzHEd6WJ1KOc+skAXt03OIdMNXnOn6gwecgUO1Yfspr
0XT+NghfNeMcO5Y6uddSOHY0fwzbIxn926psA8f19zkfHjBLaPQt3k7W0iunTFumOzMErUs3vt4W
9FYBfu/FPyXxaYC0zVSJmghm5KOFiYP4KDnfKKiXqp3oyaFse/BVFOfBWHlqzKGEwDaY7OFbc8g9
BZyvoQeXfmGLCDqn+Ff2GxvLOoRVXcEHpZwfW/28lIRR/+lG5laR6eSocdhYYCm80USSOH+eg+H/
CDXYTFnhpqfMbz7qLwu6Vu+kHdtcGjhJ594+RpFQLijotHypDHSEu0ZX/Nt03de2ozY2cv6lGPZn
rGKDHhR2xKzxFRMtspVKclIDi0iEfJAibTjcCC0IMoeJdRwdyXQ0WrRQCZq+t+vJV2zikwadhnb9
uoIHMxLb4Tnx8e1eyf0IVpzomDj9EaSoTiloANq+mq8ewMGGrBh5VLOUS2Z8nfKzPD+k1b0ieqxu
g5OOKjmhYFZ5i8RXpzRikCPAyDjeXOZu7D+b6cufGNv197njaVV0hM1BBHDKXkJEafm+K19vi/jN
rXiVwWF5BPIOfWA6RKUd7FQ37d3kI5vdCOzqMdGElEXbJ3OVx52M3uulls8ICavxVCo98iGJbRAZ
xCiSIGzaRsGrJA7ax7G2sIEckjKSP6bjckbrkRtYs51Z9BS3lj9K6SFrGkHWfDta+ymWp0m0wHxl
5YxQKAchuv6UGI3blQ+xHNjRchayxm1fxVdpHNQTa4x7aR7QdKuBdT2Ue1vuZb+nnRdp81dzHEWh
Bqtovb/GrgI5fE/jsqsmdrckh3CfH4c9228T7cW5ZoGh8DSJkzXL0VjiwVJ2sQN+HjCTPg/qsRVt
9tvGwKtCHKKPrR4XJebz3Eye7BRNquClK8cPt91MpAyH5yMN9FArEd0m5YtkfO2o4g09NkwVIqKh
3+RMruqwv2SFSYVOFHDTAdI79HCBlRRNT6VjYcRs9nU/vhc1ff8G3q/yOPzIg57C/GAPRqtJzyRR
wzutaSs7Kl6XSPoYLtqPKcBAQY2bpZ300pUaLOnUitCwI2P4ZGjRc12Xk6204ePtby7wf8IhjdpF
td7NVu4lh+6g7Lv9iCZksZ0KvziHMxJGYs3EnNjQxOhNpU39dmd5Y+9hTgc7O6Mfo6j7QHDvqFzV
eSCxoQyLkXuqecjTr7P6z+0vJ3AJlQOVYJ6bZamAnKHy2ErfJ+yijPzbIn4TDv+0G5XDEVNL86qO
IGOsHPNtX5V10SM7ueggthfVrUQKcaEiUaUuCyrDdAOym8djpYOfShDnCKxN5WDEiuKgjXT4AQi2
axsg6WCv+b5NMaSfqXY7GI+lNXmV8kdT3/r1O3LIMqBaWuuMWWxW9qbkd6JdJqJPx+FJPJU5jmkw
sZJltjFV5XS6bCeTINIRWTSHIiWIheuoy1EjHc2TpufnTBNV+TYVQQ5e0YiqmDI/H91nWFmTssbJ
qDvO0XEEJVUpSFBuovxKBGfTNZjI1UiCmS0Jec6N0p/r2i/05GiEveAe3jQ3QzWoTGRwCmoc6CSZ
tJg6KyqUUeh1NN7r7XdSkrtexmb4ctrNKbWxFFIAqdtZxKtY/hGbF2aZhinCDdYixxaJjIgQ3xiM
Aru7sD458TuPfbV3EcdKJodGiRSPk/nG0Ph/Q0yBW0p2/8Y5mO0U0dDdZkS1EscdYtuHQz1qqAan
vfqxyIZHRRovydD/087GvSlFAsvfNsufB8mPaBmNOlUL49aUJNWWcnTczLUzxT9uw+22ZV6lcOhE
lgK5hwDB1IxPR/Pe65NiHwXloe+Mp78TxRReBSCDNCMiUKFQZe56NuWBwfpZeaBR5f6dIA6ZlDSQ
tElBpTAPHiJFc4xscUhwsCbR5NT2Db8yCQ6d6DIYxpjA2QYLvNkEuxUN0PM8hC/WjrHl4OVierd1
E1kFF7ssyoKJMAmorgThiba63wWdH1PRtvFN2F0pxqGIquZSIpv4hA22oMSnWLS/WOBLfPGbjokR
FIzQAcu/vQmfzRycsvYClFnr3e0vJhLFoQTt26ozkJTE9CEelNI5GA4yBbd19DL8Wffn9bPxg1pT
3zdx3iDGzswnVc6wydSzlERg3gIT4Avh+iC3bbtASDqVWPxeerrVP0g0FtxZIjEcMkiG1XS1DBNQ
YczJY47uflGaZDvHsPpe7G9YQUKIWakk6pCefuMvMtCiMI62qdiD17zxW2FFwm1j2FzAZq0kctjQ
B9rSJsywWT0IyVawaqkuSz0l99NXtFIepcfwMKIwhGm37zRxRUOkoq/KIUY+19NoMvKIpT6XplfM
XxLlT1JcKxU5iCgas86LHldxmP/odR9M1wc1x/aA5NPtbyk8PQ4kqlqZmoVRlnRYkrC4sbfsc5TV
2HxG6CqCMtD2QPhVLZ5RK5/IhB1JJtS6EEd3Ej/VwIUxPbJFzN6AoXCVteNH9pK4vchsBHBocBgi
G41Ek47F0slBNj40QvYX9gPvQxlDMXXFwJopngaNKJE2UB1pAPnYL5iOLXcYcz+2g62cJWGrzluG
5JY0zkKqPGukNsMTiy0okb3MD6rXUdonz+HrYFfe7EvH3B9P4LkpIzvS7PQ5cOrcVkpfNN6z3ZNg
XBXnbKgEw0lGcIu6BQaKsOEauTgcpuxH+8gr3dgPPOlEBIHIb67tn0L5TFw+lui7jWFKmWWzJ+bS
2RqeYp/1HsjDqGnij50oP7ZtQleZnAkNaotnhlUhZSud8uAoK//c9sZtYLn+PheddkNb9eB0RgBO
Dwq2ksvu3H+4LWI7VryK4B7LtKWJYqW4eJagQxrHl5PBofNjUQjm80Sfirt5GiL1/dDICLTRd2BK
weNSdIKvJRLBXTyjqoBRiiUrrfhzU18KYYe0SAB3z1hL2A1xiONQ70cv3de7Av3DzVuuDTM8buY0
bjPat89nG5BNWSdEoSrespxWakWmLtXg1zraCQ9oywbJsfbSeJNHHfE2QKE4TsfGIkQNNdjD/5Ll
xR4NsbR3RDqRnAJH/X5bu00DXynH3ZzUmqUhMCBNr1NbAVP6kB4V+vHvhHDIGJr6UAw17KIe/gnJ
yaoSm4gG1zZNY6UIB3mBvMiSqrLiUPqa9+c2+XxbB8Hv810hWZ7oxcyoE81cQ5mwsHulE1ia4Cz4
TpA0BzVj0COzaUbLcVLmY7lgwxpp3NuabALO9UtZHKZJJFumxcKXIuNrPxZvGzX7VvYkvflLhTho
C3u5a8uRnYkUeBW4Y7OJ3Mt5KkC27etupRE7u1XAq2t9YSYsgdpibqI+Jj5akfbGE/VYL9JwZpVp
Ya+V6LA4VMi0cbCmErqF/ZgfUtQN7VGPIpeA8MG7fWAi0+MQgSo12vxl5J/l5NCUR73Z3f59kSoc
BuhJI3cxyw0rwZkMe315yEXD7sz73sVGqxPiEMBK+r6mjJRzRn9OmF6aBaNi1V6KP07GJ8NIHVUT
YM420dtKJAcIS1GQWa9xQDEuCMxWoydjP39Z9qkzOCMWTVbe4MWfQ0C4KJuwHQn9FE1krmAgIbs6
gg0N6dWd4leflX38oztGX8s7tuYsfdY1wQEKBXJhEIk6sLYyFAeNmJd8ZyPk6S48gHF6dtF9svuj
yH2lIAchylSg3k/YpBJ2lOZumrM91NFspB/+xjKJzAFIOVuRNVOcoSzdsWT4ED22vaCSsF0aWSnD
oQcFSWyDoi5s88jC1mnfHcsDAQNgIVx/+hYD/94PkEv+Fak6SzZp2+GgogPaxl36jDFkuzgQL7uP
sLrQxrxh6tQuGpXYOIEvOjeBUxCZg5J2witZYm8UHb1xeF3O6M2LnMwdWifwF0d2Wwu0rN1j5NUf
ieBD3753iMzBTKpXc6q30N2Mn9U+vPTRgn/ZUdGj/d+ZDYc2YT7gNwskEC3JNdRPo4VB/afbIthP
3DpIDl2MBBSf2EuN2oO+p+FJK3Nbqz+RcAd0HmNhDMoc+IY4ftxAKwjK5RMcYbJ2NPnaVv/0RW/n
3bHFwhdyp6TnfPLrpPVva7nd2mZqMjUVLOyifLpcjhQ6Doyca3RmJ0Bve/yYI+yWMJTYeSrFZCIr
Q6CtzVOeje+3hW9fS1fZnF9ijkvOkh6yI2u/YJNhv5ysRLRcbvtuvQrhHFLTJE1KzdF0CbH2SZhd
yioTfcRtw7/KYP+/Ck/kuouXrIPTabv+Q+R09+gQuJQ/lEtm14fMMz6bMljnRRMCIqmcu/VYQaAl
OqJJrT7VHbqxlaE8W2TwWxpPgkBPJItzuFKL9AHFWDyTQf0+x1+H7Gz1d0QT9Pr85m10/ZKc1yVx
MGUy61qO7vTddNfu4jOmblqX7cMKfTn/O7X4fHqQgGu0D1rkhM1PkXEsM8Mbg5eut7y/snR+pCzE
ynI9lAP0jeZ+rz1MkteJ5rK38crQLCw2xBJsvr2n71otm+bSdMPmkppKYxtggDfixs+UYq+Ey92A
BcR/otVVJOe/BcWNrVCs+rZIkfndYGRe2gamL6XCvcrb4eVVFOfFNDHCWK4T821PRdE+ypmE/ugH
Uj+S7n7CxLuS/9HstHkVyTm12qPhK2Np2qV5iRH8m8OFilI2okPjXDioJnC3huh+lZI7VXrMpWdF
P+Z9bQ8logblj+ZNVypxXrxI3TSnGWxE6T+VS+hgDMLuccXdNguRUrwPTyB8NNqg8EBeGDkVyStv
MYLc1mX9C/p6yBlTz/+a7SCqyW5fJz8PjO/iMRJLk02Q9Hht86GMVHspf2DSWVAJ2TRES7ZUWTY0
k5iccpoKMqc6wZJquYydYaG7KCvuisH6rJuqXUT0qFLVyXIiusY2Afgql89OpJkU1XQCy1I/E6cC
331q9GeSy04/N//ePr/t1/ZKFvfYwOJNY86arPTUZ7Z5COtTerfBJuwJBLKhkx3faIleBELZi+Jd
ALQSyv5/dYfOYBFISQYF2TSJ4mZu/qodmjfWqvariJtF9DW5Z0dY6dZEK63wwuoUarVtRS/94vep
aL/Ddt1spRUHkWM1tNFIctbLNmF/W+0MnS0h/g8O4Vk9s/3UzblwamTtLRdT2aMjGsF828l667ty
yJlbSJ2MHQ5z8tmMX+sMH7u9hrXEjKyyPKuXGqToC3KdxJ33uWFnh9yNjtZBNESx6Z2rL8HBaTbM
E13GuPQG82CGiR3VH7pcdJ9vCwGxiy5jcArDu78aURf3WdhKJgY1+tci/FzIh2HY3zZUdmLvv+dV
BIeho06QXEsoxk2JvFOt3IkN1bstQqQFhzFp1VZhGCoQ0eIKD5EezkvL7dr+0205AlX46MegpdqM
BF6gl99b0zO1H7d/f9vLfn4qPurJ4jzphg6nEUt3svRsyOOu6V7zohNgsuB78e0Ds9r2Vc3qUmDb
xGK2MVnsSrhXcvtlbV214TAja6yIdg2Qv8OwbPixbWztWPmhZzwFd5OTH/Q74wweFz/68keUvCvJ
HIgsYyfP8cygsfpApB9W/XT7nER2wL7vCnppguUdpTEXXlZj92Ei3edG7N4WITIFzvvHaaitOolM
N++IUwSx25P5okmv/UIE7ADbGZjV1+IwYK6mQSYF4jYGucRLfH2n+qkX3VcfuyNa65/qTx3gjm1S
zRJX+f53inLw0BWDiVc6ixqN+THJ0l09yPfLFLvt1B5ui9p+LK005XBCy7K0kwuCc7ubsPuk3pmf
gwGXC8Ny6dCLWoy33Qz0MEQmBH2SnJksqWp0YGUzXRrcd8iAxNGpKgQFxm07ucrg7cSgcdCAP8bL
Gato8I8mg0JZQX2sE5UuRJI4M6mKzEjkAC+KItzJIfYhP8uSmwuHZBkqvL8urgpx9mASNOFWpVl4
0h5rNx361ZCd9G722RxpD3JHQ8TGJDolzij0vJCDOIABqtY5mD+p5cVoBS72XgQFUYVCVMOydBUr
kn7FizYuiDxoBbpITPmsFtQNg+nSzNp//Tj/VQwHe60+jkvagaeoS56kQvU0/UgxFquW/m0/Yif9
6xH9Koeza31qZ5LmiEzStNy1XXu2jOixqENfa5qXdhARtb1H21/FcSZO86TXQO1kulmR+EuD/T6B
qMf8vW3/KoKzbSmXLKUrwHIog50t+BxaWP2QPoya6DEkMgTOuDvZmpQwxvMV+9fa9BQXd1X04/bh
iFThzNnMEaFELRrPJi3z5XgfT4pTob2mmne3BW2QfrGPpumGahmYZ+SjFWlBl1Sgwgy0XfWSo0ow
OL1bXbqdIcLt9yNfv0rinjpxKUuU1uDWrObLgLxdXPybzU+Zsie6V+HliL4fOx1jgTtt291VP85r
g0TSxnDOS6/XlsswhCcjUj/c/obb9nAVwXls1UxqEoMSwE1r34x6JwgwZZYKotaNWtivn4/z15oG
w0AzQGrnDq7iYjn1sXmbmlOd0i92iui4tk3QVJBVY5uiCWeCfbZUar3gplju4xlBH1aL+FgpZeDl
ZOw6L/xO7MgDDb9z+2NuzAYwPX/K5fMZdaYlRhkhrK1ne3l7ukURikekx0NcPbJ+q7x1etEY+PYZ
XqVyj/9mwiohI4PUaYzsPPqQq14hbAzchtyrEN4D5CCIKLJPLu0svygz36CBA7p3BwUKv15UQVp5
2/Sv4jjTHxUKknwSgpCOek3/Hcf5J76lKFSjIIo2sZHq1xuRqIuRySNCoyZNT0mZnKTiv9/UAmtY
ieCwlkx1UsXYGOilY25H0weN/Ogngf9uDB/+KoQzdWOZuogk+FAw9Ao0B9iPldjDqQdf3AErte3k
0XKVg7wXFtQ3IRGrJUzFtBTd1DmfNuS8y3tstfX0R8wWYsZSe+g8Da0dQvBlpvXutl9JYt6+euyM
WFU6hymOKssc7Nt0l311kj70voyQ7P/RKbBpeitxnGXo6WhouI/xGskw48N4UshrcJiekKBXd6NL
3MgTjpBuetdKJmcqLcmGMAZVBLpi2S7O2EO2ECuQtQejcBldReikLvKxGth1vNuYtQkeK8mc/ZhN
DTr1jK0Sr/2o963Ci4QtgoID5BuarYoUclrCEbBvxyVIaCVu5AZ+eSjdYkdF4C+SxsFhrtFqoIww
OrljhXRsYT8PNuvV09Cs/d+XHJj7/fQCg/0xK9uUNKMz8hpfzcyDOyWWXMxr70HX8l+PKDAxoNEx
4GiUqBwcqgkZmzRGMc8ydgHx8/bYloLvtmkIBK2Uqon3gS5zn01OqrTtTaQUys5XZY8WuyH+r/v1
ocVKBPexNFmdiy5FFFWDCGM8zNjtIyn3uqW7f2DTKznc16qqJO/NQENx1/pYRJ8T/ZSlAlU2XvK/
6sIFTvnQyr0Rg5MaR+F1B3SWs5E8DUwAbIVyKOpDFMrj4HaJC3NGLRz3L8YOMTaPdqLgYHjKW1Sh
C9pCtiPr1RfkIFfTulFXYzQTjR1m2L/K0fch35kyqA4PVeCBVT4mgjTCJuquJHKoi+04uTkxupeC
PkXjNyHDt8i8OYSVidTOGltKEZmwuA9F/qNRP942O7KJPCsdOCw1mqxachV2p2BMs/EHMCtXfobW
L8Y7hJKao/nxoT5oL/InGcmE4Em0jlFkJXxPSh8r7TC1mYV7BO87HR1n5l2DprryoUHrVCJ6h28H
9oSiqGYqKoiiOI2zNC7A8UUZFYaKmf/g0OQ23Zl2gVC3t81XURVo20p+yuNvEmJisCCbEdhXreSN
BQFZtYhua2P8hnn2VQYHhHUV94OMQgV0Ao8Bxm8Kt9xV+28YmHAWrHFjyzCCC1ns29azbaBXsRw4
lllULCnbRNF0WI7+1ayPXSyYLNpItP6qGgeMnZ7rQxkgWJR3s4M2SOIyksD43IV2CL7c2WWUUQka
3dQjQzFRVnxbRdMAVZDJqGA5H8eGSaroM1RUaWxLKbogo0Mk5nncfP2BYOs/YjhXr7o6lzHbgcLr
UTsqLpaYPCq5PcEyz6MrMx2frc94/f3ZCV7lcs5QWL0mywmut7R8brLZjquDJbwI2I+8C4avyvEb
hJtwlnprAsbE6NMN/Fk+gYbYGL4EYY5i9uuUCK6CbY/7qZTGeUMrqUoR1nhc5vpJjj5kqeD3fwNZ
VwGc3Wt9qVmthuqcds7u9GO/M7DQ+jIdiT/tYl9/uu1los/HeQBSRoYyj7hmCMrk7W7Yqzvtj9g2
4GgqUTDkpsuwdc7SR6LXUY2F2m5cntp5V0r+QgUfbtOZVEotA0t5IIHXJEfVImf9vqE+empXO6T7
H9K+Y8lym2n2iRhBA7ot3XHtu8duGGNpQO/Jp7+J1v102GiK+DXaSIuJONUFFqoKZTKtG0uK/P0D
E4nh8hwr1TMAj+POZjO+S3rbzh97EVX1tg2sdGF/xCqLzkwJ408Sq35iOFu/SXzpDi6JRcxXGm7b
+286cdkNDevRiCLoZNL2UMTSDQHKlyIsmYiOjjMCeRgMI7ahlamEfjQ/R9KLZlN3X5ftmtPq7Dhv
V0RLMgwyfHp8qk6aV9++DiswQIp71lWSsTvwJ5FqJZHzcwmpB02LQR5h9DN4Mci51Ww3yUX01Zue
5yqGR4k2YMsjAgVKQPKTrgeNLoiGIqvj4VDCssb9yYASnZ3wKAUHaH4A7vBh9lRnFpJ4bTqelTac
m5tlNEfCEm6uSkf7kIWm5s7j6NFB/25Haf8c2QkAiPO2XE7GYuVHgZVsxkTNZkEX4+yEcLZYxWqe
VDJ6TEOgBfYlOWtPbPOWONqZeKOXHufjbDrR932x25/wKpWzzVCPjCQ2UTQc0E0F+JX9Zf/3tw/1
+vucJQ7LSE3FxkVmQ0/axfaXMwnko6ikIFCDh3wBAGHRNCObIOvme3UsXuzK/ryvyXYmff1APIHJ
UoyWZeVIHgYANxfBdCQv9rfeU1AgHy/jYyh4bm1MjLEI9ffR8SClQ9ZoRK3AA0gO1pkAlulE/Dgw
NEd+pjej1+bIciv3v54kF7RSQ1GBnoOgJQOH3fqYyoJj3HS5RCWoGViqZr3ulawCSTrHDTie8UqO
tczJ7Z+S/tDXhsD/sbvyLgVbCeGusmRr8TRFKGcZY3G0ovtWUe8ss/wd5vNDJJyO2FTJZD1bArWU
13m1lUpLnFUWnWEYCvzDYhzi6jmr/ySXMHFk4KFnQ5LcPSJNPSsGxWdR6I2knozurItAUDfVsE1C
dBUcdwZfbw/HwpZBfoZNE8zJqtJvRZ49a6SCyL55U1dSOIdTpmQh2oSFalLT+s4wzNnDAmd63L+s
Il244wrbpZpngpyYKIdMv9eKyyJaldsXYfLraslSZSHpcVy0+GWkl7Z+1Ed/X4vt1sHfh4UO6tus
aypiW6lrwDHP5yUID/SYBZXsoIwJpncSZI+RB2Sp6lbYOWD34939Wcnl7k/VWDp2H5AcyyFgi3M/
BidtPz+03uIDjOE4FIFAUZFAzuvYvdZJyYzvRT8y7KL6EB1y+LgQ6M9iCtyN3TV41pV6zEZXF5ag
Aowyxasnn32lcEo3BzlofbIuyb30IlCNGfTeWTI7WgnLxqhrLBXC0tPoL55+TD36IQ1yRPbRK+5A
84q6T+NK3iLInvZvmslvrc1lozVJii6/tDwsZqCKSGRFF4BLWNQuImNf452rq147f44yV8ufBIcn
sgvOW1QjeBKLBY/BzgPPr8f6ErlbHc0Dju0gWrfdTNSx6GFhbQsOEBWkt5+qkHW70NlsZevn3zBD
coxKF3WJxMVKaHpMHfm7js6daLhos5y1Fss9dqxRHTo2Q+FNAYje3Ow5d02/QoIxPXb+7JVBdJ89
xrfDF8HhskvFW+ZaLvcBw7GWuh7RxpsP9nN4KILYG5zys+FMAF9PAhFB/GYCtZbHfcy4s2wKuBeA
yx96IB4VAf3VXJTD6DVO9yEKRPDaQnlcEDCxH9EPPS5A9bnMgBuNmXt/CF0rdshnViKU0I4XvPXY
T+4cKV/9rDUlb8qm/osimvrWaQR6zJ9Ahery6iR5DKBJzs1UlcGyEWahX4fFrSzXl8kaBRay9SRZ
i+HCwGIvGXjtYJhqhH41sX9rVDn3TeP3Wn7aN8YtL7kWxQUAas46yQpEHD2qXFmpnBY48lOSuNh/
96L6FGWiNYJ/MA+iKaaqKITwHTvaSKpJGCVZ83l2u5MGwKjBsb/+Bd4U+6LRk62cVJGv4rig0xOz
7mrJBrwrfR7HG3RTnEiJXSsPKuvj/mFueea1KM6PJXWxdLYEw8fdllviGLqfwYX9NyGc10IL18qq
SgXmqpw/arZ90Jbue512gjbeVhRb68I5KSXNmnrpKtggiPaIlT5IVigQ8Q9+//ppOMfUKHmXkRhl
Bsxx+fEDW5SJHsnDGFjwE7mXeEQQ10QfiPNMadmNoakCvjNOP2Ac1Jutc6SIGpLbt/dvrfg69JSn
dZdPM2po85003pRR5MfVr9YSUURt+7yrHC5J1ZvGjJUsZ5whoHTDE18/GAENRLsugvtDOGeUgIqq
1CQWrWbJachDU5+l7FdTgNG69v+TaRPOGdkRyeISFRqvREsipoVL5mcDgFz7UkTfh3MIg0akSGP5
WTTVfoQtIbkbPqA94bSWcdgXJfpEnEOwp6w1MmNEs5iG2BqZAcRPL8PyGxiyviZhWkYFTN6oBPtS
RQqyf19lvjbQhZRxwpu1my7ReJskl5DchCJMAZFd8A4Co+CqXQBiaMluKtQU+uTjAh7yyVPsVnCM
opBBOEeR98VCjBaDR6M7YDmgdeljWTuS33ooGPpd6YqaIQJHwSMoh0Ckj8IFyvXJyaCgaz7ZhiBl
EZwfXzqLKFjpoxS1YjXU6EupTsvHsp5auPVJOY9h37txFP1JnxGkHSaILS00VPmHrdmmVT0xEsPC
xhtv+FknsiPFxNs3wH/4XlcxnM8gipEudc0CIVxTFkzfsfa1yK9QNiwBtB+kUTAGtPlkX2vG+Q4j
0mgba3hDzP/fROIgwooiOKl1d8JOIIh/HPtBrQSmuR0mr5pyzkSTezrRgT1dosYpC9AbPO6f5baZ
XAVwLqRLMrmQbLhfpdWPTT4+aaXhxnJtO5GRgertTyaE1ufIOQ9NJuFs4ukH7KOzNAS98kya532V
NrbPWBp91YnpvHJQdEgUuxzxIGn99KU4sSeJaTrdJcOrxHIAcvQoefWlOIjx6rbv9VUy50hMe+xL
/RWuNP8whj+IdQyHf09J/VY7LsnAoIJpqylOUJ68wfpCQFW+f37bUeVvJfhRFq0gcmsylpyMuLNd
u8WUOAvBkrHihGHk6T3gESp/X6bg4PjysWYWGFHQEFPG9iYpn6TwweoEpdbtsHVVi3MaAFow5JiN
eaRj7XR0uFsKIGEN9N5IRKu1/5B5XmVx3mKR5bBUGF3iiGGP7gHVjdsFlJCMvJ4N6AwfLIFym35C
UdhEMMaqFX4caMgnWuoUyoEVLx1/aPbH/e+z/fvEUHVFU21d466UlTYZHjp4x01hBqT4u1wUOUQC
uJszh7XayTnuLCMRJxKi/NO+BpsWplw14K6NWmiDRXqE3JGcCXkIraOS/NgXsWlhoHcwFEU2TJvH
s2r7rhgnExen1nL10UolUMTG+l0TVmqQ9mYpiA3bGl3Fca60zdGltVuIU8gNIr2DsZ6sKgTOgJ37
u8rHSifuw9OpSLqMoVWa2lNSf0jsyEXC0lbZaZQ9RRKNmYl04szANMaq0SjCEa7rBymhB4yUnkIr
Cva/1La1XY+OM4ZBbkAfzQhThvyzMnmTJriO2w7gemy8D40KkAPE2Jzy+vPgZS/A/5WdOUXJ0Wyc
9oQynNdfOiEwluD0eC9K66ksixoWwaAfgWnrFV7ko7CaO5mjBuMJo4gH8+f+UW428+F4/mf1r/++
irb6OOXjrCDRpBkGZBP0MkJPu9MO+UP3f0CEFXy519RwJc1K6tocNBjIaKeu3TxpsSAh2tZHxWQ5
+vXAueXHe2Tap1I3wpX+RTPSutORUViVJ1abLo/7p7f5xVbCmLordUj2v2LVMn3MpSDVgaT6bV/E
5ompxNY0GeMHBv/qzabeyGUJRmFogTyCCvnX/u8zD/DOQ6x+n1NB15a0SGIFcEN15+jpZ1p9S+qv
veYlvagMKxLFTnN1WvOEUew4h6nV1c/J+EpsYIaZHyWQcEea99+04pxrHbWG0nRoAxJSXmygtGZ4
WqslcAFDPfFMvfq6L2+zeaWsjpFztKQAPCdhw69sFZ8AhRBrcxUgXQCC9UnkZTdnENbCODcL6GvY
5Ihnhe5Ed1pguD3F9KtjuiBleYm+MFR04wm7U/s6bhv71RI5rxvapGJRGJlrRD2pOkZq5yeqvy9E
YO78u1eSYyvByxS4TXiZaUt7wqUQ7HRvxsTrp+InRvrcTqOWEXxiJT6w9UNU3k/0thkfZm2BXxKF
YMGx8QMjhdlXUgjIW2+RiKvXz3KSu52oa7R5bIybCi1UFfORnPn1XdobQwWdFlm5sTXsbjbpy/6X
2UyPViI4ozOaZpDqeUK+gqE/OZecuccyErmX6OTuS9r24StRnKXJhp1qFsMjHt3qtKDuO13k0wS6
7Rx0239U9b0K48flsnjuJ1UB1x+ZTkn6A5X/zBYhMAg+Dz8xl41U0ZsMCvVhdYx1IO9TUalh08xW
anDvo9KgZj6XcEA5cN+dNrePkV1hGEluf+5/HZEg7nGkxtlkjAxlEv89jykNkjb1bb1/3hezfWS6
SjASgFldngUdgbCye0aUI9kvpfJrFMKbbSd52lUCFyP0pEmlqpByX9VfsfAT6uQA/nV6NuDgUG/8
1IjhlFnZ/V24XQnlLuqEobsuojOD1mEb3YoT3w9n8MhjoU+EIr/9oa76cRdWWfKiCJcaJ2h+75fP
nX4uZvlPYoJmGRhMYrt8fD7XDobcDPaAOJsfzOXX0JuOHv+RwV1lMEtZpQ1KrVi9xAhx4uRpRrXa
OrWW4EHxDx7nKoOd5UpGo/aa3it48dvPkxe7PXZHL4bXe7MXN0510L7sG/dmCFodG2d6ZFjqZmyR
dOXtUyPdS81zH3+Uy5fFvBvwxNgXtu24r7pxJqeQpoybBn0To8sdi35a9Nt5Tr0kFmEubidBK7U4
i8uQ4OVR2fw1VlpJ3nC0v00uS4KKWUjMyf7s9zfpqhYXJGo0jzuwqeMRaLVOHh1n7WdMchSSP6ed
/GcR6W9hPB/MkhttU7J3NIPsIy71sbF1ZBGpDOyT6OIKPhg/uWgaejwmNYK5VFYOOu9O3r9k5MUA
G96+ZWwnktcP9rqYtzL7RQNVq5pAUv6bIeZlXhwM2MXMD9TVD91d5Uon0bwJ+yw7n40HbzWoMmcW
u2mqgTdtfRPG38JkcHLddCZrcqb2uMSJ4POJDpTzIA2J47/mlXpkyYXxwZxu7AVdZSHwyLbLvZoJ
50bQFZ8bOoNJrooLx0ovMiCEw04wQbbdzFh9Nc57hGGWqUuO0Gh87YE6iuUFNpykzx6bSJe98tk8
KH51EC23CpyWyvmRxJDG1pppAQZDkLHFP23jpe4/J+RWMy5S8ieAO8pKSc6X1E2swPP3SJnaxAO5
5UUHwmoWidb4RabBeZGl0Ku5YNNIY2Qf2mYGzXpzVADwVGWNYKBBIIoHOaGDBCScCg4rV/DzjT+j
HwRi3CT8b8GFp2CuSFstA2sA9Bn1YtI5nXHXtHehHZjJqcs+7vuQTTdMMKujAojZADHZ28hp0JDO
iQFjbKJvknFb4mEwdB8S9YFUg//fRHEp7jKbaY6EA4kASY9yUvnmYriGVnxI5eKoV/1pX9xmBrrS
jEt0Oy2Wx5KNNnRkeMJ8eoCFIW9fxKa/WIngHFOXAey5tjEBUDcftS5xzO5G6gaRl9/MOVdSOK80
DlVZlSmyjfmxw+JqEUjaSf+KHQmsqlbS8b+pxDknasgZVdBt8MYMaOZIrefmVCQ//0SIrhPLwtMA
KDRvja5Om1ZXW4zAETBL1B8U6ky9oEqw/fX/FsEXIpa2GYeQLaVa+SEF9FCdf97XYbsNTq4SuJsj
hVI29BPeHymI7VRQIwJLxLUw5hm5soN1YkEQ3La1qzju9qjzFLfThAdiZDOizs4N8+RQRiLG200v
t9KKuzVEy4g1MjyCrDtVxZ2m32f1JQYKruD02J/7Lo9YyeGujlxOU6xPkEN/zy4z6tArSg8oXNoZ
fbuj1Aucz/ZzcSWQu0XVmCiLqsawueZHHYOBFLUp7GFENQgSDd0r8xtbDnL9Y0GJt2hoVKOS1Bsv
+2qLTpe/XSifT4aF29W2nZM0hRPWn+fkmyYLmxHsO+2dLxftC9WwkMoA4GzEksMAnA7JB8QwUEVJ
oB7bowh6TGSdXLgPq7FoY1JhbjH8ZmRYOTcvjWgAU3SlOa+xtEnVVYR1QbObXL0JMwH2lkAHHmRY
nuaRTgqy6WT5SqfMs7QGq+U/9y1g+6l6tUMevK9X0CdSTdSrGD+tHWReB5KfCZ8FpeaLaFpbpBLn
NIY57dO6RIAK7Rut+7VMj2UkSFe201nsTlnY/EF7+nUQf/UIUVp76gHjmAN2IPqGYBF0soN5u+nJ
BGUrWzLXvoR38Vk0ubh9la5iOYtLerznMmwceDS+7elPU7uXYjT7EtXb/2Dsd95fpKsczuoaUqSZ
2sPNJ5IJql2pAWNrrEdubLQHXWndUTYFHHLbKdnfEvnHqqFldoE5SWyPNn3iVDK1Xbtcjq1ajH6V
mR8mMh33ddwyExU4kphewPa+xQ9t9wUpFazbl/6ovqijfKARcDIbf1/I1vVdC2H/vrITI9GlOMe+
oE+HJ0NtHrVJVHPcMom1BKbmSkJY9ph3HwHyqZvf5sLrjdifuq9GKvATmxa/lsN5cRuw7eVQ4Jlo
fR1UR0U5QfGSc3IrPw++4puH8SX18eh52T8/0UfiPLpS9nk6pZBqWwdGakPP9E884Fox7k7ZPY2m
HKgXnjQbD1ki32bzfBkVRWAJG/TEAGXG1qVlguPL1vl5GUmhxaJYWFdt/ewFz8JA9guPnJFKYRGp
uEiu8oQeBYZ1DIctAjeHWXHp9z84zuvfwC+VdHGdDFqNzYHMmh+woe4rNflRpKYgbdus0ax05bdK
dNppc9KAV0GdfIrqtN9/wzwCkkWwxzeV23rGD2zeA2F5X73NOAPqD8UwTRVIbTLnt5ShqxsgpQP6
+H5GkaE/RGfJrX6PIOGjgXC3ceuNosmAT9MMG6i0fAPLiMI06VrdAuE0WwkqD03pWc/sExaHXoRj
seVJ1sI4M51pMkpyM6IChOZwH1Aa7J/dlh9Z/z53dElsUWUp4Q4X9XcV3eh676SLvwhJbjb1wBqG
qRsYmsVs11t/hVHgpcknPOywJ+FYym8q6sZuvlG0lQTO5+ZN3SypDE3Ag80gJFPUdEnljJXD+NTZ
QkFfevuHty3T1NH1QQlX1/k5LDuTDaCVT6UvP1aJw1J7jOliE1T6iq07L7oXPYw2T3Elj/PG8RwC
9dAASoG9BHnzlRbCMuvWW0XDNilOEozHKo8F1NC6zBalK/0kc5SAWTeWJZJXQvr+OQlERChbjh6Y
gGybn3Wa+KdrSGojz9qq9IH/6YaGMy6jo4hW3zf9g6kZumbgvhKFb9BFhakkSzeCWOYbRnS9EsPU
pj+c2ZWVPBHmyNY3MgleNlhosWw0799aejnJqpEwqN58+IHb9ZBH8qd9s9s6NNOyZGyYysQGocpb
CZOddDTOWNJkHVW0AqvlPstFCDCbtr2Wwtma1GRZNMfIp6VndGnZErdtOuTUemPDtrg9nNzLvl7b
ItGdI6YNCAGgOnOKxeGSxhiX8ii4Y89smC06U9d0FYzPBv8n1u/No1xJ5B4NUy/HpZqjABmfvPhF
Aw5cdM4PpWvdaI+vHRPJEXUVNu1jJZLzhIluqag5QGQ3fTKacx55+6e45dFN22IQnzhDdDvfHuIC
noYm7PC0G/NLUh3svHTLxCu7X/titk4Oa87gp7QAh/jOUQDs1TQGE2JwgH6c2o7US05UFqKcggU4
/k3C8Idt+7Vxa3LqtK1mdUWGJkzn2fds+139nfsZtt8TNy8d/dy58RkMtbdJIGJy3NQQLlDTTex2
arzXCBtrydMSuzqD+tECc03XPdlS7PzBMa6EcLeMjnGfZQq6dWH6KS1ulTJ10vHLf5PBZdNZSQnp
ZdS9lzH+ljTlqWb/70V1ka23HJJMjEQCwwRL8Jxhj1lnNb2KwepMBaPW+EEGa+isJWAEpM4sMj/2
2d+ZBcb0GfMPqqq8l7WzuKMmhatITwlA3pLDGDAcsfSwf3SbLsm6yuEDVFZYA16JMHPleXZnv3su
nuOgOLIdX4op20DkHTZ3+dcCOR9YVANII7Hx5DXebe9HT3pQH4ZPCXGAlmbe9uDcpBjx9qSftuAp
vmnuK005V5hYSpEWKZvKUQ9JXHlKdukaEXvIphCC+VBFtwxAZXE20lul1aqssdTTo2a9LPQkiRCI
t/yrtRLB/n31Mp4sieiEzRDoWuTEeezYor7BpqGvJDAlVxLGOJntvEC/r4jTh0paHCQ250XFDksr
605Hppd9IxQd2jsfoTftwjBno/LQaaesDbJO0EIQieBcRNKZXd+M2Cem5a9kvB311snGx301RB+G
e8pkTQoONYLAl1D7VGCuKIxN0XXddAsYPbbwzpAVm59HoDTrBhrj07DXNtyOy0ZkkjNmSKInxWN+
wsyBiFEH6DlbwojxOmz/ziutxHN3aOlTlQwjOjF6Pg1fzUlrA8vI71Op1Zyq7GvYo1U5Tdt9S0F/
7KjWJBju3T5jRjSrawR1By5a6iFFQjgQAKODJ0Ip7rLhT54g6GL9TwJPeamM2rIoOgJWFdenUSH+
2E7+vqFsZTBrEZwLjED40SojPmKeA7A2+k3Uu7JXnCrV/iT4rnThPlcB4C2NZHB5SX6es6cJoN7V
p31dNi+Wrmm6jbEvALtzF2skUjrXRYveHMCa6wKP6+M8ihb12I+8MztDVjU8beBTeeonUym0aKoQ
4IcwSL1Wu4uVYzZ/FiVEm99lJYb3rHjodmGFC2xIsr8MsdNSGYgK8p3Wefuntll2xIIZsGNYlUXl
W/VhXk9dZiGX6M+9r4MorpGd+sOEufHsI6uzG0/ph/j8J7a9lsrZAy2jDgkZck2qnIbiYtQC97R1
O23FwkAo2xo1+KRltJeE9OmCQhHIrRypMNUg0+bqtH94Ail8ytJNoULMCSj/Y9Pdy5PtTRUVlYVZ
nOYtbqUJP5ieKlNX2BQg5OkJwPjeS/RYHMcfllM5jOSuE13ULbe+Fsd9GBvgA1kxqyiSVvHiNr3c
u6PSj86UxYmXg87tMAzqGa0E6vd634hWskUnymUtGd4/SlaggTsEBqssBdGH6KTf6UDRbtz4a31c
nvc/4dajZ60v+4NWGcbUV/0sM3aDYkkfUNQyAw1uBHs1kXmPYWB6SjvTuo3juBO43s0IhsepDtw8
U1dtvmVnF9JEBgkRbMm/aMsnuf6sqo/6dKM3qhs1Pq1zj4hwwDZr5BBJsNWuQiYPHEjmTmqQtTEg
nSVAmHZLt7r0B5B9OdMjME4C6hqO5eiPowfeo1vj/9Q037QxC2UilWUPgHd7e+adKnf10KHJ1v2w
DvBvsQOaticNe23Gz/KkuylgSUJHdaLn4qsq4nfaPndsv6O1aChAcOXiRFcXGB5p2cDQcCDa10b+
VNTfC8YV/6JJN0YO8nERZt6WO7dXIrl8zMzNGLRgOHUySo4cSl6bftWiQE5FDfqtGMie76aM0jzY
krjrA3bKTI6A1+6pGvryCjkBlfcY6p3gmm5empUY7tLMi5ET2kDMZH1LQEZnoDQ2TYVDbaBR2gHt
fu9f0g2vgGcu28BFwRQdYS5NKdS2IVODGNUM46nv1EOd1N6+iI2TgwjTNtGnlPV3/eaFJo089T1e
uRjhpU+J+mwmAi22iqNvZHBmEFptPnUW6nyjmw3OX9CJQ+Ow8UwaRCCW2ldpy9IVnBrKsIBg0HSL
6bzybeFY2hQwZ+zlvmD9LDlXxxnMPfFZ1KjZ/D4KQdsNNSpABHNm19ZpQdsMmapFVYcAeM+ORLqw
n+DCIHS5iuBMLk6VBWTTFp4U5+ZEz93F+pmPzvJYYvG2OYR3ixzsn97GnX0jkDs8ScIKZBcNABbS
L9L0O4lTl9jf8564+3K26h4QBLvGIr6KAj13eHUTRo0idXDJwCFRXfDYusslOeiH9Ni4USBix9rW
6yqOO0ijkKWhJkiTG7M8ztInxZ7cdNL9SP6TG7XSizvAuLG7bMhh7WVh3FakO9elVDlyaXzbP8CN
lFwBwwjKHApcn8zn/aUmD0ssTVg9mm9jjTqjmjiNfEumm3n5vi/qnZNg/HboeiL9ByLHO1YnS0er
XG8s2a/q4tBN5rGb8MGKRWB673NyJkdTYA3oYOANxr7h6uLq/Qy8EdpnPru4LaJjczFAnSJ/Ic+I
y+4AlJOh80RTz++bypxYLjLKy9CkADzIAOHOWufRI8gj5C/DecDwIXg+Coc81X7+af9M39s/J5Xz
iqnS0Lw3l8x/xer2snv6y7phtDc6LraJnSvBR3zvhl8FEnSoQC8Jf8WdbkOjOSFJmb2+eBh0KHWz
i36QvdSPPOFa7jvHxUnjDpWOVUxjUE74Zez+hWuZHLT2lY6BPa9C/19jyXICufMEH6092YAR8/Vo
iJxcVX6O4ualzLtjTgiXwqVGOHXGBCFFFPcXUFlGIPgzyKFXSOYn6ZQc2soInakuq8+xUWP/wB5E
ZBrvN4ve/hH8SNOQqXaStDOzV0BG3du+dBsyKCBXHEvfeU1OFJ+BKDUldMFXzCPDocXvHuso+QJP
TUV7HJs+RvvbOvntm1nt5rFDH8a3bq0DcQsA2LcH0DN9SYDY8zr5RkJXhNSisO/1Jrxy+nFByDZT
aYyKJvON2+4muzGd+AE89Zg/wlqyY9+2AYjjj+ULdiCFyYPoaLmAtJhkynFPZV+VD4vkdpXhxK9o
5s6+o3mXtHIqcvHIprE5KCOc9xTpJ0BYu1ainGWr+lovSFtLMp5rDEL92yDICeV8zaAvfVlMQ+ZX
8TdlwCx/BQh9gQfdPkA0qdGvxZOGr0TSpFIHy4A/s5rvdfM1xeOx0y6oivyRLn/L4euRlopKBMYL
ZF/T/CYPUP90suJp/yP9w52+CuEuGq3UuQMRtYwmJFYfXmeabpRH1pOOfSzy7UvbvmtXYerbODuO
ctJjK0H2szlY+js7ixxV9HbZ/DpgmcRaAl7d6F+9lQGcXCssQfHr69MzXVp3KBeXGoe2FG10bgfS
lSTO8Ws0mana1ZnPpqUMt71tFNc61Z97z0ARnoae8mX/+NjNfOc0VgK5IDArY5N3NgwCT8UH4GOd
8M4VfKF/UMoybBBBm3j+ccfXy6DMAnlx5scn49x+BSHvT0tz5h/6uQ6S+wi1yn9dmmRXFj2z/0nk
jjEHEFdf6whtkVk6eWm5tj4Lcv7tg7uK4A4OQGxdtkzw8cZ8bosg+/fj4G914K9qX+ZwCRpOrT/L
ZxZA8PEB37P4HVjARAe2beF/a2NzV7ae7LAkFLdIy/uzsbhLSJykTIGYJXBA7Fu/t7erIO66UslM
UjVGvK8txbGApaJmi1OpB9KpjhKKRs5E0riQ2KBYHskp8tJG+62PQRN/me2fUfSxLkSsU++pLtnn
MjDhAYQxVIx1Zi+rfN9QOnWIQviI+KY61T4500/GhwIcMsonaLkcyL3xY7iYbnqn+DQYDpFwD2j7
ybH6E7joKPVociVtmwHdLnxUH+0M6zO5X7v5h/CmjDF1Gf6wQCchQprazDtMHaRuhgXGFJUTu0yN
DPYwGGq3TNimOtuV19Zfq+z3vNyVmj+U/xrJF0etgkgOJCCsA88LVAeESh0Eaf4EoKEsGR1LXjx0
ixJNtKv6fjeIE8XFfsPo0rIYdcVnvNfJkZyrgLFXmNTBPpJb389HEQTtll9RDVQRMK6GBhjfnRoW
a5jbCHZULn6ZPmjR877D33w6MSBYhagwVIzEvTVUsw1pr5awEuWeARqx8rH+lCEvBQ6ZEBZjy6+g
uYxhT6YTeVcY0QZYpA1tFlUKMvptlvtDY30S5b5bYjAGgjKZYdmYl+UiDC3tCfB0CJuSWY5OBFC3
JYlPihLfZaUI7Eoki4st0TATu7Mk6k+j4SrYwm0LzW2tBgv9lsBZbr7m13px36qfMjUymVNhPOHE
rQJ98YwHiTqdL51h8aMjBUD3kkUwecwv8l7awsAJCiSGhl1MLhyY+VQrqVxlvgkbid38aw5qNDRw
sFfaHQpX1CrdSust8EdhPBNYmQb/CFwUrbGAaAgPEn8rI81Ry5u+sNx5geOsam80BLXvrTu2lsep
J9fpmFXsCrTSx7i6E1I3b+WkaMnDIHXdwjlyYadrYtRSSxyfPH2Ro8TNYszWxKI237YWVyns31cR
pwZsBPBFZdmvQZpiScW5kwfBlNOmCN1QMG4MZyTzz5KpjhKr1mKWR10K6y6vBB9i88Nff5/Pcdqm
71Vjgn2bWXpbo2vmjFbjErP6nswACJ5jJ9WlTwIHuBWvrJVQ7uuPS9yFBUkzX61c9XZ02WYa4BG9
GNjHTtY4E3Z1I7e8/z8O0W76j5V4LgNSQ0mxlxE6xyXQibB94WedM1zsxYluqyNjKWIclckQVP+6
s4RgtlacN8uqbmuaQrJiRPdsEmsatbsW/98/4G2jsQ1wp1kyBkE5Z9zkpZIqMm6zEt4mXe62QADZ
l7B5vwzb1kxMPTON3lq+ZjdKO4e4X310aw23ZfXSiYB1X33OOxe4ksF9prhB9KBSxF5i5r2CTXd8
LMZoYzxMQOPrfIzLWTf55/pG9eZj1LrCzg8T8O4PsGRMw6GfoKHB/FZJBo2kAe9S8efDBPtUgFOs
+/TE6JrFHF3vjRLpBqrhto5wI2Pp5K0wlY6UhAnuhNzm95QmsTOYybOhhafFEpVT398/yMLoK1RC
rw6T129ldamk1JlFEdTSkyRdYvrcdgQXT3XS/GOe3Vaz7O/by0bO81Yk5yqx0lDlg5opvnQhB3bf
84N60h7Z2onkiTppQmlcQox4bcdVnuDVETDiJQNs99JddMMWKGJftEDx/i68VY192VUUmPu5JUD2
x3bhPDk0Mrx4nC+Y6hCkBCIxnDW2GbYMyYwTrKXCrbHuMkpe2P/rxhZKTzImfjCjobNBcu7kqsYw
+1IOgV9BgVlKEjeVD7kkOe0obNm991JvRXHn1uqjGsUhFCKH6oVt7uhP8s/xhxywkRytcuYnkV1s
H+FVOe4Ic3Ue5DAOqT9ovj4/5fLDpIhc/OY9Xh0gl5zOc2LlU2MjOS0fMexjVb1TAhm8IqLVp+1L
fFWGy0zBaElCrYCNz6+1Cca8JR2ag2hZ8X2C8OYr8dNZdaqFSd/CCaokD922x+KOlNLR1UGW5S/T
EkzUsrwoxQb2vssQmAc/stViZ2gBAD1rhFA3koygES4TbtoDvCAyXkzQIF98e3MxfavKc4I4iX0Q
f6ryl0IyMYWWfdjXRCCGP0Kg+5l1RjO0ecL7aMy8JHmq29zbF7JxXNjdshDsUd7DFebix/8j7cuW
48aZZp+IEdyXWy5N9qLVlmX5hiGPbXDf96f/E/IZi43maXzWXM1EOELVBRQKxUJW5tTGk9rIA4BA
avSgG7ldEB5rz4YfZyaYCznN+hhfXbg2JiF1dZPgkfgE3t/rfmyE9ZkR5m4aBUtTWxmLlVSfW+E2
zVEMTo5SHcvpK7ArROMxnm8cWBmTkCDvx8yMjv7oeRA0xWDkggGvTCX+VOfdz8R8hqLdzhLlv8/g
Z5aY1FCmSLmhgCsexsryKZlQ03BMbJzWMxNMRIvhFFkDLVlo91C5zaCdapVu17tVDg2k5OH6XnGW
jv1qTGa5NocWKUit1a/J/NinQJIP+6k2OF8pW5G32iMWJl8SyyTDiGVTk/aotMlxNAw/RsPyuj88
M0yAl2G3FH0Dfyg5miBJO602d7HG48zbaBMCpfIecmxPRo4qEPkMjYjHemUXOVJgHjCJu6u8pbPJ
iTLSd35E9ry7fdM9ScbIOYbeL4dZigyk6jhbQCWMGMbNGrUJwQaSmruprIq/Zxp+U5TQcA/J9FuL
3TNhaAX0GnIJnRPK69jSGswLd3RKUXB5BHpb2Q/glT/GmJ1TulTLoDAj0Z5dpPqjuv9AZKz+PpOV
srkJ5SZHVmqqu7iGsFH6T59+vW5jo9VJVUTenaBOrgrJRJFCNRpQe3XuiJo1Rs06v3ToC1IYZ3Wj
vFjBdYvbAQFIJb5vQG7NvjlkTdqpi4AKLG9PQFG2w6e85CzcW/o8/4iiTr3bYHZmEiu1zzQcXSHQ
D4VbP3Ud9MMwTIORZkoCi3lI4gg/Cl/3rju3HRLvhpktG6CJLnYpnCu62lYxVp/ygOu85WP2C727
JolQXXhRu4+H5waXouJfd2LrS0bWNNrWhw46vkKZ2yktzYzkpSCBkgiIPW85qi+xX7uLQ6cHJd4c
w6ZHK2vMDTVLiT6GUKD0ks7vJLvuXqyRc2dsbsvKBHNDNZWkRGSEQ0AJlGEw83hS6IJcxNv732dF
IIWkrBM1QbzN+LbFDTFrGkiN/TZRwNlDONvDWS/2oz0mC6CoJdbLXALJWOzQPCQ8ygHOgrEykFbc
x2RcaGOgWGwp86z89XqMXdziGp1Z0YDZxWstSMGZMJ5bEGoJ+hx5QlradfxJnm7zBDA1+em6nctY
ZgzR1VzltxnFNureHreBT4LUi+5SpzuEdwoIVROHPF+3dhEHjDHq9coYuKFKkAFMkdfJv4rBt1pX
fCFz4eQWJ6AvYoAxRH/I2hDupGwWlAjIm7i0lXS6hbTvHYhJ3OsO8baJOZuiVcxSFhPRS8zQtmrd
1iXIPx50LgSC5xBzQlOh0YbaEiOPNK+9VNt5dJv0rXPdG46RN9T1atUiy6iTTBmhxKmXD8Ui2/2o
HIeU91XEMyOdb07SKUK4yMPoTUko7PTSrO1kkpI7y5wV77pHlyCL80B4C/+VS3U7mXWCkXWv/DV6
6aNkx7jmusNc2rObupXP01e+fJtiDDI3nCpXyKayFnkGKBPd5EcEsXj9PnrOfvWu9gvNPM/at4RT
I3PC8K2IWXkJGOZQEQ2HWEvy2On6+L4qxsrNorZGVaRyEiznFL8twcqamQ+RGjXT6MlJEJJALQCo
lZ/j+EVH0+H6/m2FCnoBeD3Xcc+qrLpRataQHQ37CA3Y1I5kzGA0oAeff1y3Im+t39oMk23DrF/K
pk+jt7JYsCMA1YdACdKbve7Kd+a+CNDZc+t7EISjLzoehHv5tnJT+697YQgeAL11HcRyhmSyV1el
kUTDxRJhcOi1FH4M+Sct/nLd18vvHGoDZAeQV7JkPHgzvibK2Jty2EVAZJBX2QHvBiKUgmgMhxID
5HvZjQ48XkWans4KAGrUAs+HAcMyJvfPj/yoVHLRpypOhSI5y/Szn2xLfyiTJ3X6kpLvyt/rgjMG
mQp3rpeylSIJ9+cAVpEytYXsIPa762u5GZ0rr5iznoglusyTHHmNKgMQ7GU1sORc3ly6NtfWjtmw
eTYrMLUsOAOHCZD5/olOUMg7fH34f63LyKwadXh1sqMyEfoRYkFeZRzAcm7knIdT3oLRc7j6+5if
aQRFDNGjBEdTUOhGdFPEqj/PosnJiDxLTAFgLtkgkgGVRqJg6kkb/b5sDlGfcyJg835ZBzZTAGSl
LC3tRDfnAdxT/ujXfnpT/0OpPaqHD2icMBvElAF5PhtCnRiLp0oHnYASl1ICPF2PahpPl/GmgpsU
41WiyvbeNDKOKqEJQsm/ThiI7V6u//3/z5qZ0KxDV5RSGp5HAeaXrVhsUcvIfn4re8kuhLY5cFj0
60n4nD39NQzmbdHe7TFRNy+1bnWSunhWmDn5MO4y9Ct7InidyOO8v3wfZWwxcYc3egmDr8jgFJrS
7FtoTAiOElCmoQJNA30Xu4XjalBULJwP1R4WZGn+XVgmGEGF0SRLgp0bHeUfbdf6Q/DPfNe7tWva
/V4MMoe3l9vH7N0iE49yM6et0FWwWN63+vNcfS66b9fDhWOCBUMYraCNYB7CN0P9mQw3GNFOZI5S
wXbE//GCbbmEwtwpmYAqYxD1Q2QtB7WIONwoWzXTamss5j5q9HxMTNIi5lvoTg4/mvRJwuwYLgyt
5I2n0XhmDrCKmVJMRSqAA0oszkaeU0EHtRaupar5Pte5HUviZytt94lV8/If/d2XtoBjw7wxaCPY
hmJkVtnYJQN2B/pOmOlwqch4iCpC8eId71H3EkKvYfoXmm//WmNWcW6hgIMRHHiGgUIttnsk2w6V
Wf6j476xXTbJGGPM7Y5k0RsKXUb5odqDytg1cKIiV/OsB8mRbZF2hB0whnnX430jGOHj25uRiATJ
xntdjUkUpTnMxoMH0vebOVoer5vYOFJAiNDXFVlDtckiRduim7Pc0hYPkz+7Jql8LQZUWyg4nmyV
mmd2mMQ7GuAfzzsEh3io9qEPNP33z7mj7htvdAlm4fvP8pHXdN44aGc2mQQsKAPRJBkZCeSANqn9
hdyq+qlYiKuYnGpm6yI7s8XkWytbolIJswh9QGUHNb1DUXnDcXqk0T8HabGXeCNUG7XgmUUm34Zj
OI2mnIxeIjce3kX8JZ0C9IncRodid0Hu5BZROgJXLYqxDSzf0/XIuRy8pofiPXRYURdSmUmlaVje
KX9RO+I1GvjZ8hcz/6qYL4L01SSYbpweOFbpUbvIMpIJJSj0xEHjxxxFUN+MgHA1v29VqT+ARyLZ
GeA8Hl1reoImxq4R7Os2t8/Iu0mm6p5IipF2BbFrSYB1QBLlVzIAObAQThDRHbtwDcw+qoYBevDd
Ma4t6jiNg7CgJNZO8qLtZGixNUQ9gQLKhvCgB6x1MGg8RuDt5KbTFjZgEfoFm2kFtFFKFovgtSvb
168giHuofXMv72uowEGSTd0lB+tzc8Pjwtu6m3APYlgIn4LKBYQWIuOhQoS+8xJ8MimqYmvzfsYo
h9Jx9m+rEQNWpndLzF0hdnocda0luPGXHP5Zu9bB88atfpoO9YnSEsiire2vB82GdyD9wGoC5wHI
PwvU0dJ60EYDevB5E7sZyI1MCsUXbqeYkwg2LokzQ0xmLTHAsVghlnFqlkdZEJxZyDm+bGU3DRwL
oLnXwaZyQV2plfjyNHsDlB7eBOnG2CPfwnvdbV0qcBfhA/7z9cXbNAj8vamKJpgwFPa7oIB2YzzO
iMn+kOxRO2O0x3DCgD5IUaZYLksijQDm6Glre8wikjQSNT2KMX3nA472RbKJZzk18Uq0QABe5LG4
b5052DNBGG9iCAu4Avye1ddvbkYg3c0ifJOeZt/6ZB60Y+TGvvxJP2k31gNtuWP+9cS7ETcyGW48
FIIQKsCrH1ui5VLUS0lsEm8EL4v5RZ2OBkg1OXu3ZQQ2LBmcNxZexZircEyNTJ9MkXgaOFO+iU7/
Cniag+fzYxE51kP5GfLQTsRhkNo0ijih6RPASTZ3SnoqlzWJFm8E2jv8lkt2CYLL657xbDD3AGrb
JhSlEWTFWfcYCeH3VkmCclJ4jLs8O/TfV8ExiCauUgtlnzn3dqbt57Cz05BzxLaMUPZ0yaSayaCW
ODcixzWmu5UR2Or0FGnfxOTU/T0ZLUAUSH4qKAiwM8ge5zZIr/fSGMGG2ceBbBU38tIfinH2ru/L
VgZcm2HSe9G2bWqpmLw3eu0fK0o97Avnat5aLXzOSyLmqkCEzCoRpJYkmGNVIiuYdyHGGeWfpOdA
g3gmGC+mSEqNNmuJp5R3avhLlE9jxsMkbtqgzRyF8iECV3C+IbrYA5Go9cSrQhuDrXhrCfr+y/Xd
4NlgTkk2t0maKLAxDh24hxNbjHI71Hkjbjwz9N9XhySe20oNwbDnzVUEUv6nLjvkkM657stWZGno
vmOuGY1qfCSdG1FMaO5FSkY80pUYwJxvlKFwr5vY+pDFGNEfG2wZnSlmbGGmmWD2N/QVdwqKoNwT
B/Ja3PnHTXfALQf2aRk0x2ySTKxeXmYCUzIaUtOjOP1z3ZfNPQFAHrIZkA23WPkCMVIhip2gTKhl
37QSRICjCTxw/ObdCfrLP1aYu7qWRWtJR0GApt/g0uGr2kl/yok9v/SVTVVPKDlG9nM2bKjjXndw
awFBWAkOAsxHYwWZhCa3laIMFoo6Qw2m4qBwM+Ylxoh+1kCIC//BFw7GDc4jLu+HeQKddgjtsWqv
BZh6gfxD9L11Jw9E2L5yD6HY6z5trOeZyYunXiiCxGkPk/pDdOo95StUZfAKBNbPX60rOY0tB7S5
8YGaC+94AM+INFgue78RpnHHtoVd8EPfxm8ydgtGRj5RlLT1wnt22vgIoOZM9FEwrHXZCgPbCOC5
JZ5mxkP4QClAowii52L1RlKTPILC10l+ThVvdWlKPa8sz83SkFrlKbnsUzEyBQtcj+YhxxDVdGyC
5XHclff5ruxs+ZGznRekNQidtZ9MYpTkUTPrVqy9pPxmpJKtR/dFH5DBC8mrjppIqh8tK/I4VmWO
m8yhjJSh0cR4qb0OEx2il3rCY7hrPMFXA3wCcZq0l3nm3EWmsWOpXdyGUmi5tfQilq9Gndqtxuk1
c+OFKWOlSZcyLSKhGwMugA66nbgpxGuD9BT2UKqk6jyRz51A20wA6+1jEoDZRXGuWYiXaJ98Hk65
NwUJUKf+AMVtgKZE+39QIOLEqE5DahWjaVpXYJ6bETKnEW/AKWQy9L32ENqNnbqFX3O27zKLnm0f
WxZa1bA0QomVbcmuBoN2wvkiprF25cjpNFZX7mCKNsPoDBLLEH+bpmNdgVF9BM0qaRxO1PMs0YVd
WbKSNB1wdYcu+VKcSND7uQNI9wio5ovmE3SGhRcRk6ePPJl0XpToTFaps1bPzYlGidnfS0L+VVyM
Qz6pXjTiJ0TCzaxk3xcCcj0ifLPa2id5TmxhABnoAOG968uwuZ+AqEIKB5+yF43/ppWaKNGQWeM6
8vXG+GSoXK6Py24nYmZlg9lTqVRLywjh8KKi+y4LwTR3e0wp30eh+NCrGEgy20dVaJxhfl307G/x
7TSngluSciWidmanfPHRRwSrQcIRyK2UJ3aUuQP/qtjMoe9W2Hb/khpFSFpYoSTIzR2VfpoOdNIW
6CRu922j7jzziX3pskiazUNiWag0TL8+lL64B2rV0Y98/d23j8mLEwn9GLQXQcKNl4bzc0IyMYrU
GrtXfM1OgzucaoBodDuDqBaVTwJdhFeeFH/yusf8Hk2eO+2BsvlYLk8fkmbPaz+ESeoDpM6Xoctw
YNM90cEB3wEa1R2N9JMoe3Keu3Ui2ddPx+ZlpUIzVka7+vKFxVRDmYw6fG/Fz7Xu6iKxl9n/bzaY
21efJKFA+wpuDRApoJM/eBczeIQ+PE+YXZStfJZiGjFxeD8quzIp7al8ve7JdmZbLRezQy00/0yi
wUiD2j570Z6XIHI7m1K66s/mEaArTvbagL3iINDINLE7ly8KajgbTUivo8aVdiCsCMK98tjhS4Iy
F6YfSpYra0zmLkkEdSIF4TBLgVQc5ZZzuW60Ts/dobu4upNmRVr02kA2NlM79K2d9By5aK7HON0W
pZP6hADk7Nl2YFgQ2AZSGYzXzGdRKaQttHmxgqMjOsYu9tKbBXyTlRfvJQDhoY3xqPzg2Nwsc0Es
/q9N5kLQrCqdamoTLCa7ajcFi2/hyq0cY3/d0qZzIBOXQQ0AxJrFFGRS0VoKoDYWhVAGRB4esuaH
UBXf/4sVvP+c75qeJSbe71SExfREos5WsqM0f/1vNpht6lu0AVMUl3j+3DeaYhuSP+M//80Isy9x
isZoXOISI41iS8s/hqDZyBocK5t5/M+mSCJTeBVLIxZCD1dU655ML2nx2IaHDuwUMbmNyqcemo3X
3dq+LlcWmXMbJ2ZWDGNXg+docOOgxqtj7M87iqXhPR1tR5xlYioL4m3qhR6fDCpVFf0V1yQ3xXyq
l1tus3GzcEVA/2uCuTA01Bpxq/Q1CKJCW+vDQ2pqdpvLz7PRfuT86OidgakJV6DC5KPIGPuxMbFV
RT3aBUg8Ej0ORPm/mmE8qmM5XDS6P3oSjOSQlPdpx+nQbgbdyhPm/tO1YQH8EmeU1vrpoQnGnboT
j3+P+kACX5lhbkAyFDX6QtgbXVXtubVsZSh50bwZYisbTFIz8aIH0U6T3rKzY/7qH6TA8pJnxR88
7YGC7xbV5WHv6PJc1F7vNtnJnzlVRBIiy7px8UPvdm16uyRfLeCaP/axsLLEJDo1n4rcgDySV0jp
vu4SWx+F0MZ8tDtGxUuemTaQavdaWqAAHHqb9BGnpqBbdM1VJgmmY6wRZUCkZK2/1JETTSdJz0CH
ua/zEJIFGmc/N7/AVg4z6TBTVXwGZQh+q/O0fN+Vj9ezHydcVCb5zcKgVERsa/TBTyXoGcxblTcX
tgEnOQt79sG8bKDqEMbwYT7IDh26bQLNB89FwMMd8JxhMkWn15kw4psYVGgz0By9My0et33EM8Lk
iqisK1XKYCQE3m6wjTEFxOG/5SOVSRRjo2biAiJJt8sKvwgVu6ynk6qmj2Eln9RkegWh2K1SqR/5
GF4FG5M7xlGfCjlH7rDM7337LdJNe5F5NB2c9WM5Gaw2kUtQWMBI9JhFmi2kB5P7acY5NuwoQlhA
KhMfg5arl6F26sJFOoAumTtOzskGGpMNStWIxpYmdKhi72avdczD71EgFTDgGQjg0UWrDThg3qP4
9qfN+1axMIM5LzK5b7FVyd6wFcBeJNE29wZaiaVbmjavVH572r+S91iKz2kRWqizoAtMQRvAvEjH
cC/eaLv+i+SCnunWcjovCgR4H9BzTZzphuqCiHZ0yPxut7xcT1vb+4svEpDg4+GW1f8dMmWZ0gQ3
jpneauWx5UG8N4MU3zsixddqeFU4L9oHPP0votIgkygAgcoYY45fVW6vbzN8VlaYY943BsETN45C
DXChtBPsbFf+rG+gOe1I3zqP3tY6KJ3RZ+cJKPP8Y056nnYx1MvwKakKHsFol6phBpWHdthutL/7
x9YFIJEZjZleXuTLtKPUU4In3Za+6U6H+LPkQKHJHz70lbKyyVQI9dQX+STX2LkEkFRC53VaW2t4
GqjbB3Blhzn61ZC105zkaHW/AadaSEELTnqiJAtkJ/w1SAE36MoYUwW05ZQYY4iqo5ote5HEkzhD
PnTW/OuniusUUw0oggqh3Bl3W+vpB90pff2+Oi4P845CXbPE5Zjb/FYBREWleCkqk3p+yrRBz0SF
DDXA18uO4sqXoAqsxxmNQjqjpnjCvg4Abb9ulmeVqRJMfFwWtYXcEYGXVcyHwxIq/pwLaBmO3nVT
m6UPpIuAFYTykw5MzrmHZWrNRUPziNjcg7vXltpdUh5IuFOjXZzuzSqouc9b9G+yqXptk4lMccRL
tj7LaP92IC0txB9GpDid1j0oDSDtSv8QacauyMJTrJf3kGnkVMhbqWVtnonV1OwB1lKT0MX7cGab
OnCfaXjsI94r89Y2ru0wsRo1XZ6KI9ycCEQehh9zKbhiFciE1yDYNmTibUBBl8BioSJ4bxnVKMfh
UwfNk4rmc1kLe6sp/ajn6fdyTLGIkQY1K8TRSqTlCqjraXCJMLpCEQeJOHIOH12eyyj545XCRGZt
KAaGVeBVJO5G60sYFpxjxjPAhKEeNbU4CAqu6PofkHDZavTXZJt4u6Hw4v+3MSzoZZwJKdWwqiHC
eQinQ2hx0iHPA/rvq35rJimxUs+G5eYSlaBOuSCkzY7u2gMmAUpNok9aL6Kl9qXay54WkEN2pBgh
MN3/D1Mn20fzfcGYzCfORb9gGhAPFuatgJZaOx3Vvwe7nW8KUzm1taTk0ozsakn3FfjJgd5q5ZKT
Y3jnhCmciKVNeVjASBErhm919UOCLt4BwLd/ZD37SEmx3iWmWArTutSgV49MkyVehs/8WG3sptAe
r18W9M9cOZFstVSMijVATYqW2HSsL4VQfRTwack3BnbOdoiFOongTlnSAgeTClZhuCrANKvzhn+I
7cGTT+ld6FjQH+bsGc89Jh9gPM0aTRrrCdBwPaYW2129VwPeKwnn0KrM9dPWlaaPGuq/xNz32X2i
vVzfpc0zBDJ3TNUroOC/eDRohAnSCjMaQES1JTA/NoYjit+vG6GH5CIU/hgBQ9R55ulbIaJwZOTO
mbi5UDtqGXuLEd5kanVSJl4TaHPNVuaYu6DQe0WqhByfscNr1zxCAvO6OxsDswi5lQFm7zWrKyZZ
xqL91kiLD91JcsGs7qROeTK+lac33aub8WjeAkrMaaZsJguwM0ItFZWmzjbdhz7U5xYb6aItaLcW
mGKTJ7k+dPi/627yDNF/X90XJBrjXh1xe2fWN1Lm9pycLGMXFTxqKp4dJsWCFjxMMxPRIRel0+Sf
9ehLtExOBjTRdYe2U8Vq6Zg8G2dVFEtAgeMjZ/biI2hVXuKbcNd5FVW3u+mPlTPa6fN1qzz3mHSr
JGU+SR3cE4T2q7Z8AllabVcKcEtKFVw3tX3O/oSGwZwzCfR78ZhC+FpWHgzxkI4Pc/xo5XfK8vW6
oe2b/n0lWZi5AhhdRjI4NTp0hDZy2p8Cki4dUgLw6xMPE8lzjDlwYd2LYU2/gmWrstsIcxnlr3J+
FCQoJ+yvu7adEC3JMiCeClUSJuESWZ6iNIZnunij1H6GBhFvBpNnginEJDkc07LFjYV3LdswPyfF
jzn9SF8SKgx//KA/YnV6wXFpTmWCWDeF+0i7AUUx+fuRXJoG300wCSKDXGZWhrSQiPGaHT5EIUb/
xJRzanmrxaQHbQBXT5SjLM6UX10GQWzhZuDPAm3fGe++MKmhrhpoQquoVrKTBaEMSpo4HItniudA
s+CoHnl0yJto5vXqMXmhI5Ys6KmEpvgu9IFFOISnBqT0lkf2lLm68utAuZuPf0/Xc7ZpbFnWd8aQ
6iIcrfWdqkiIP2e0/n4QFUY0XYQoE1iQDJ3xjUyahKSOC7KwrGPTJW6Tp696y3u92ty0dzNsvkuK
WcTTBfLdWB2H4gsV2LyeDDY7SCtH2DwnhMZCxgkWEoA3VEBcmyNl/Ri8EhtU8M4szx8mzQ1g2u/j
FnuD1XW7Eg24UuZcEXTlL0qx1ZIx6S3qF/QZKnqp7+nTcApanuitxc1ZOPp3rtlhctxiTHGUtfR7
fG8+AIXgC85ym9nGb13XHe/JdvtCWvnFpLsBFFQdPqNo73n0FpcSXOZ+eJqcel8cBJevW7/toIXB
MQAcMHLDpKWi6TQCfh6Yww04DdBGnILYCT/F9zImP6G/yoFLbcYGFeLAdCsQnmxzUSemWi70CixU
1Wsa5SToAufq265rVzaYhN6QXKkKuaO3+uTKTg7pMw2JyfKGoLMzW3KqWw3vQATij4UTf/9IyKys
MytahaGaxnmPG+ub+K2C3NoUAIQBTrMHwy+85IH76LSFzAK38J8lZXK+Mk7gmjMyiCjXFvg9e326
CU1t2idG/UlUl8YtmiV3ITHUBWMca/YcliZnVzcLm9VPYBKlkHSQuges3dNjSFE+RYNTK8MubF5y
mTvuulmIvttix2fErhnGVsT6ZuK0I5P41ZxNuyjNADLvT51Q3uvZ7Eil8ZkQyY2MZ2I2+0VvPTHv
9nk83+ZT+LH8uvpNzKeamrWdhddtyxV9E5/uC2bKOo9qTVPWOt4nO+cIvSX7VUnUxkUJaACeoWUd
ZJTal0X+dD2EacBcJL2VN0xyDUGJ3YT5CGwcumAnbVky25qg3aBN4eQt6O2cFGL90zWxwbmntj0D
QagBvUJwTjDZL2ohm6ZlA1Ayiuyn8rIz1dy/7tt2pL6bYHJDkWhtOWc4LGEa26km3Wvd7MSC/F1q
k72cNJx7ahNeq0Ky7F+XmGyQQ4UurExEq/JJPaiOgdiwPNyKoGHpbnFaA9643maduTLIZINSSdOF
5LhB0q5/leT6c2wJJ32UdtfXkWeGOfEd0aZ2IoiRqrkBjtsOoQQ0/rhuQ9oORLBqQbVeEmW2a1Sr
wgTiSSTy1ss+q1BEkRV7fDG87DgBOU+czh8D67PpZF8/8pKt6u+WaaSuzhjmuCDfPCASy2yfVI0d
q5lz3Tmeb0ysZ4mlRZ3eWG4vZK7VHbvC1cZvYrc3Mn/IeFlze7ve/WHCnvRCXKsFvj6q7pPV3pbi
zoh4XzhvbAaXeePdCBProRlpi0ngEpTC9jeCrTraV2tHjlTIzHpNviS3omzTDrp+G4xH3sf1du20
2jMm8g2doBvcJXjVO0A8bTd9V1+qYLmlg0GiXdw0EyeV8NaUOQLEGlIzNlt0sJJTPj3o47PMOwHb
d92fFWVROZKcdYaSRZjya13T8CPJcsT6LiOVez0YOa6wwBwhTAqNdChzrXrZdaITdqBUD/sPAJnA
I0v5CSDEdjFrS6yyGuYBx9nCOL+O9xsCCOzDdU82rxBoRJqQBwQUi9Uo61M9AuUOKhFQwTyG8WJD
yuEjboDcBikJIPULchY0e4tFmxHmHbgJpGM/fjKL4LoXm/uxMsEcVzMpmmmqkF1FYDEgSN15eX9/
3cT2I/jKBnNawQdKVcGQ4ijAejlldxT/J7vqkVfy85xhzmVSjHpW9ehj95jhHH8YJvafU7Fsm4A2
HhrG4Li9EPtJSWOGFW7Z1jx2NYYvkt1g/uIs2GbGRkz9a4T5rA2BtSYDrU5+55fyyXjO8R5UBL9n
4OWADo4Z++In7zLa8g6jEBiakdGJuBDvnNRxIcIwA29Ebkn6XZCCqn/hOEd/PJu71zaYCw/Ed2Aj
FRoM+R/UgwLIR+q0O+UgAydHdjx11c2qCFh47W26D9B66vHqeg01lUAet6CUAgX4/Si3X+qId6qb
7+n4irEXdtf921xCwAQoqxLt5TAFulaltd53AxTiLEgALYmrZLKdKjyeIXpmLlZRB3+SDs048QKU
oDZmOY8RIA96Bgq44amSnUbrHcm6ldWnj3j0xxQLSpAjOVJyvRbctO98S55t6NMG6sQJeo5DLB5B
GuKu7WuEhQyFIcgYd5U9pTlxYk2xPqkRtNBsccw+clGAHu3fZVSYk5ZKRApzoUN46KM7k8xRssVJ
MQZ+fQm3DvTaDPOdo85dBPXmVHCF5gAgjqTlthyZdqqe0vxhEnhkFpv1ET5qZA0ipGDnYZ+8BOhN
qOnYIwjRF8g9fCViHtN0+10VCLTR40S/5h1FYBt7rbKt0VY4OZ9eGxfhufoB9N9Xxy7Kkihp6klw
JSgzqvlzDknjHpz445frC7t1Ca8dZa4WlUSx1ZrQY5ynQM9e8TLL2bnN4wxiFaR7UMeCFfHckb5p
Y70Y4Ehel04SR24LRlJAYTlmtkpKcKaDLAP1BCbSLkibkkYUlKRqQVM2nBY3c8EWlIPAot7ru9Tt
n3kIc65BZofMOVnUSe9bQP1mT0aIpM54T2HLdDw35IqCbDWGzxxkdirOVUGdl1hA9370JLf1m2dy
ojg/GoQ8dOZG+J0ZYwoBC49SrSXDGM5btKDV3Xni8kVReKxLWwjXM0NMZZ5MYigULVZRv0GLKGj9
7lm+l267g+T/Jpjrkcu+X4953taxCTlR6rYatQYbdxDuZK/2xRfzlJ5+b11/HLlNJ85ysrm5LUki
Kw2WU62c8AaSENAUK4ljefCyd6JbinHPI5vseEpSvKhh87MWG0MxgPXAtfLWyZNj3QRFssvGUzzu
4+Q1j++m8m6sviYdh8qZt7Pss6ZB0kauRPhMJ1/z1qYsIep9j7fvycPbtzPjw5LXb+MaZWojIxxJ
PhQwSivl8ZUSLYOC0VPt3i1uGyDBsxuezY0Et45gdoivkiw9XcwE9+6gZnZTpxb0h+LXXtV/Xg/b
TUMYIlZNE+yyULs/z6STBqWeKkSGa5c7EXOw6BTPuAevG9l6JHwbVf7XinxuJSw7yEygiHWTE8UZ
SS4IT0c792OnjNGPh56CMwbVU+bwumEbN9GZYeaKH/JCK6wUhrvihQwVzsdHRvvOTDDRUWR1oWVy
gQYzer/iqxLo9+bn7JjuAZZ2swBiHzfNB8Zxz2zSXV1d5N2slpEkC6ErxMpDrE3HUYkeTbXzBLAl
gp3viFndXcOF1/OChbmdtKHXhrbMga1fPlH4x6h8GcKa0xjbzi6rkGTupEIqBxIabeuB4OSWilUD
D3kf7kS8YFc/PzCcdraSzJ2Eu78gJY3/TriJ5NdGPegap1+wfTOsHGKuIyOEfKs61K3XgyftVOBJ
KIEyQZ1A2zLdF7cyd+Juo2pfO8U+KKchRlpHaFR5dX9K2lsTTATdT8h2mpXA26yNGloV8bUjgssB
Wu3s+6GoTqosyCXdrGU3YNoK9HC+9dg+0cNNCwkLPYUktS3MDFxPKpvBuLLM7Fyai/XUhguI0wBY
w5NOHrty9+u6jU3vUGFKIGoGCyU7IznUopzXkRy6oazaeZ46RXgjF7mtqM2+rAKt+gA8GxS87waZ
E9bOdSnl2Ry6onlUl/uBV2DyHGLOltrkwtLqU+iWUQT5g85R89MwvabK69i/xunu+vJtZt+VN8wW
AStpNgAgwtpMDkoo+UajBv/NBHO2cn0qa11KcLYyYjfia91xIpzjw0ULViOtEXZiCADSKY0CVeAQ
6Ur0FzIfZestZ3uvrdiIMaYVf5N5iF61p6N7+VN3TA+CA5nO6VdomwGOUDE6yQ0PR7PtHp5G8bpi
mNJb7lrdJJkBEdxekkK3zgJD8eWZMyO17Z0pg1YaquIq25mDQAXoNjt4p/rNXjmm/nKgQI2WEwbb
l4b5boepMKa2CZH1sE3zIbqnH06WQ4t9xfmf6Ks3E+zKGlNWpGMzi6jMfrNGlodkp+ALHq/807FD
Udi9ynbsWsAYQFPnerhvJj1LMrBbJqh+WYV2Q2ogQzQiP4zLTTN+6cu7VP/QdfVug414DIXV8zJg
KaOT6asOhA6wmOnpN0lq4fMmhjbXcmWOqUChYD2Cr6QB7194q4cB8pLcBkt85PIO0dx5cdBWhpgQ
wdRjPxfAjL0pmFBa9QTkr5RcPXT/sW5mF3DM1K6fr28YzzsmUmaQ2MS9iBSYDkVQ/R9p17EcN7Js
vwgR8GYL291sOpESSW0QcgPvPb7+naLuTEMlTOcLzUabjlCyUOkqzTlKdJ6KzpW/r+mPIXq7Loo6
HzP1jSmXc2gMitiFrhWVdpSp2NEz7DUVn2qNmN0mtFBjv28kTY2+alYMGgzBOBjjd1k7kESH+25x
c1tcJBy0ulG0COEdmK8FkPzxQBgc8R2qoLzHml7vaneah54Yyu51Y1OgINS9sd83R0ybQcsynd2b
9Fgor4tiOqH0rddv0k4lXke7LnhzUi5K9sNiFMmIk86hP/QgMCUMmjoKFyLHImvMIUTMBzsW8Bdu
9eK2mf3ecrR5JILlXmEfr0hN0kW2nw2c2V8/G9gzJnGxNGB7fcvPxV3h+WwUVKmd2ZNdmrBnDyVo
K+99FGxzTVoIBlh1wDUZT6svw1eNmHUd3PAVKyxEiNm7JgwhYLtEwUAoUt1fj6blAgBcYhwtxyZG
kg53iSW9XrfgPbvaiuAsuIjBxYFRktaTrNvKau0FlWhqMHz3NbIVwhlvEybLkEVW642Ny1o9qd/f
JOk73mn21jpoOP7Ja3UrkTNlOYwAgFvjkmLgLGanBCtUDOqNesrtpRpbMZzJqlWYNE2Nr5ceRxAC
1QcDT48aoLHXL2lX57ZyOHvNEmXok1ZhqcbPYdry0J1/AoiTMYvFJD5mbWVx9qRJaDQXVsTqwQwr
D2yhit3bszMcCz8PSGS5fQUEbCIa25ha4nE3kwqTu0Ue4vkxA9rwqBWurlL5LiGDR93sujSSpAEv
7viIvjPwKIvGzipHr+3p1bR1f7lZJzssELkIP/svmv/P6XgEzkhZ16FOoPmT6iOzwZS64Fh5wGaJ
Wru4zwPpeF1VqKNyGUctt8Y4pijTiOE5XT9Yzac0pNabdl2uxKAuf94ZT9C0aFISz43BrGtA06B0
s8/YhbytwaWSe/XH9JFyhPt2dhHIeakh7oVeNVDOYLCp0qF/hw2izXm3aLg9GOeowJsiLqsMO2tB
I3tmM0XWTQqKk2csRev31Zn5kMjVPcYLfP3e9l395YScwwqTNNdrDWYwr3f1/EGjAJN3Xyvbo3Gu
akzDRZpDvFr129XXfEC1OKEvnUQXDwf/D53I5Ti8wypMEJNIuLDJAdc84KbNh87XbcYlFPkUVjhp
ZZzL0gVhnBqm9AxQFOQwznow3QhWBs4+3Ff1cv2u2Kf63UP+fTiDX8pMpBTJiISwHAvjtyWaj80w
2W0UPk4FGqoVpfy7zYDL1Rl867GcVCGtRBMloTYOAGuChmD9xcyjlygKP69tc6h1+VjK95gCyO2i
TV0NQERZtfqtrH4a64RagyZ0CZCSv+Yl+ayq3dj3HejEkjtGz7De9Dcs+Eme/JVc99l1aRIWN8Ai
gBkrHlm4jpLYqrWYGX/E+tf36Bnox/AYfq8x0sp4lJC/isR7Y28QFOUDzTBQZIRsvg9bF6JkiTPr
UnhhgJbTaQRaWXaK/QYTI8wPYFY5eEfkITrm+8F+I5lzBYvUDz26+cj6zuN5+mgev2lBd6yeSodq
+TAr/E2RN5I4n7AO5lKnog6no+DFU3vm5I3Z67DGTl8c4pzqbe/6OMlCD53RjAEr8le1iRQpT9oQ
ZlqJx0Z6assP1+1y31BkmdV8GF8a31nSsfWrLhgZd437+MiAZCTAU1WOdqfcoif6qniZr1DsD7vO
YCOTs4WuSQt5wvCIq4ixo2AxtkKoaI/J8CyQw+q7lrCRxX3AvonVohvhwzsRHUE1fE7F1Q5rCuOL
OhIXbVshnkBPguRZmFKvXNDUzU79NNppVftWPhMPOKbOvynh5lBczO2Uqc3KBc0sQ/ymL9iQmT7r
cW1HUU2E2P1joXyvwpmg+shFCXUY1qyPISiZP2PE1bbyH4L8XGZu0v8gFJEQxTfmh8LoTQujSpgi
V0/TqXet185OvP4gHwcX5I+n4YxFjVuqrrXvOkAp878j8v15AFRIYHqEMqoBoOAeUx/cJ6AhAcOd
eDBF4uJ2zXkjjNP8ENmKJU4oIpjzQVkPhUBs+Oxr++UwnLYno5Ar+YLDFNJjbr0Z4cs8Pv7Hi+JU
fS2jtjV6qUUvST6hEu6Xpi1JTtw58yPDXSt8s8Cmj9OBn+PpTwo+mCfSGIsexn0spkWbSkIqm2I/
GnBXuglEGa2yTkJtPmPhII/C20VIn64fdtfbA6gCu37gxgEI1a/i5lAa69VCIberABsuJTeSWhxX
8VhjYyiWgoQkO9217I1ALpBJ4RjNsqi1XlX8pYw/8uIoD69KTMVLpme/OZCNGO4zhmMNEE4BegjL
/sCmYLTInk8qmE0lLz+Ff6T2G3FcaitLFZ4/rJ/VdJruLuWSe+API3oYu7q/EcL5qlDtxTzFaI83
pEez/FANAf0iYFXuK9+Nb9mG05Sb8QIZP3N0EEI9GLeyn3vToTpcV73d99vlOPwycFHptSh1uCLx
xHZno6D3WApFZcrEVzN4j5RoKgiTE8xD1fFgp8s0HMZmOmkAePevH2jX920OxPkm00hKEAmOqNXO
WESaW9uSCO+3n2RvRHCuaZh6IBzLEMF8eeZVt3lvs/kfOCW3dtqJ8Ob7sWMjj3MPQFHCNFnLkqfx
hDVa2xzT05IbHljRQYc0ngXLcCJzlWxZX72yRvHk+ifdd0/oecsiUPJ+o/fsFaOZ2xznNaabMf1a
rKC3eJrHh0Ga7YFE3GQX9LvyX6RxX7eKMyBJ6HjD9Xgyqhhjmw/ZLchY8GSsQKBAzSHuJgQ41N+H
4z6uFk8zsMWRUulW96D39e2KVkbR1JljrrlXVot7/WPuu96LPM71rpVcZ705oWmnAA62cao2dIrs
XGdfr8vZt4OLHM73lo28NFKCGD31aJjElh1OCaEX1FE4f9vPYxyDBKL16vmTAEB2Sz5W6HsWgvIn
Nq2CNlEB5ThYLjifm6xGJhQqK4VP3+vuQ4tc9PrH2j3JRQDvcBPBXJa0xMeKy8HVF/EQVy8qUI8V
mZqGpiRxDc58UcvVKnuExKL0lWIC3KTijyOGFfvZu36oXQ3YHIr3uaGcdqne4VEnGV66/lUqlK3u
SgD4riFZ4NrGNteveYul9Foe9VgICFfRbuLKF4Tp+AeH2Ihgf8ImE8tbY4p0c+68qNOcqD01ITWz
t3sjGwmcAxClStFmAWsa6nIQJ0xJHd4U6hSUDPb75hQRiL31XsOM7JilWEsCNNOAJ3CqOjKF7UdJ
4sy+N7ImBXAE2Nb7D7X1lqcv1uCmVHbOvslvPnrzzTjLbzHDJuRRAUpy+RTnt61+o1HM6vslg40M
zugHZUjyyoSM1p08BZ35vre7IPLEh8lf3NZheJWpQ+0G7ca6i1RT/PWmhC6sk2TG9yvRN487xUlM
1anXr1l6TuIbbMMTPnQ/mdBQqjQA+ghmYE7B9QVObxgxlKreRneKPwRIxY7lX4uL4BNQp9tPJTbS
OGVPWuwuL/XEamc/g2v2IwoYkzyqZlQxct87XE7GKX3RixbQuzG6OcuWremKr1gxNQK+myxszsOp
ezrWLYh1YFh/t8Rq0dbxvljcEi/E0CMH+3fz5Y1ATvPlbOwHU8Ms9t+peXwvC3YW2IAYvA9RaGX7
xcNNVwHpYaUSsX2zu3xRziQKDBoBQwOnxXTVKZ6Tu0is3HIyg+s+l9JJfugnq2oznOMFhZ+nyUuA
UiA4yu3ii27mLgeqNEKoCT/ylgCZpFnGEUN7cfc2RGinJzVxIOK78RwAZQz+wEzGbteERb+w/NJU
9xJ4KYmvRh2Ei4ZSrSVZXsG2Jqc8j4kdHTC658jfVTt5jm8Y5jgVf/fbKxdt5CH/1ykGFVeO2V5W
VJU96aCnNp49zEHiKfIjvRU/EIfcNTiUazFypssypnx/9Y9JIzZLqeKQvdueZS93i9v1w+iUdynY
SsO7lSoh7Mazizwe4KXSrKYbZ9jbOtjLqfrCKsfh22gnzvLaMvgexjoWuRQgw/6X3cjl8rRCMPsp
FnDO/LV3w6D2MWUUCB62vc5opZBD2tQxuVxtEFqpVSscc2m+KelkD+CPq/RHIyPerrs6ujkWp6M1
GscNcl1cXyMZTm9EmJlqS90htGTX4DZi2J+xyXemUU3aRUNOFd4CZ+cUvmGh94FZwgTCjdTTQzRM
wi+EUOobcrFtMkDmrgnwju3rgP2nwkuf8ifTbUpw4Q0uG/7MMkd7IEMCYRLvCJ2bw2p5L9fFDFUZ
TjpgwbITuG+d8VQBNxKgWT61xUJ9Wy7kmakMWIsRzizWsnOhR3eLJZ3FUiLukPqaXKDTY7wgJbZQ
lhvRYV0WW5gwaWJ8jShEgN2Ma6MrnEepKmPoNAO9p6jBwFE+2dHyoGQHeX5tLafRE5dQE8IE+Cmx
NNNKszNwsMmcHmahP4K995Mg5IdQadx5UO24Bb3mlLtYWLeVacKI1+JUQGexG2n0iD9mt9J3Ofz7
lvBGd/qihEMFS8x7pU+wO/RrNa84ll7iU8R21Lk5FwPU27QwI7ykVqjL4MY15aoJO5DZ75uzCF2r
JV3C1tSC/tg5WQaGd92VUFFc4TEFxaYmMwgVlTkvE4tqKuQSc5pKZRfjPWBwbaHze+opwizqt9fO
5pI4x7K0VS2UaS64lbzegfrZ1drRDRftUMotFk4WYkSTMHCZHXvzHUOhNibg12CZP6uPaVx70VIe
F3n9j2I4P6IuM6hD399wq+YL2hfMGN53xuRf1/DdfHnz7Tg3MmKRJlvRsEatlO3eMsT0/8+43x6A
CRZz/slL+BbitA5FVGpwwkyOgdYyo2/ujv0tibBHqDnfQeyNNVN6BVrHFkDZmm0d24JjOCuSoBJ0
KMXL9S+4/xC+HI1vHc5ianXZAsPFhFAgO4K9/CiCKIi/hDZgK9zpkPj/+ZCcswCHmZlPbMuVURSO
z6B9+YpI6kqghgMkgWjY1MuUsDF+l9dal1ZJDNyfbL7oayABcnfq3tb+bKDuc/2DEo5Q4dwGaL5F
0KpAVKm3btK4Rk/xq1ASOIeR98Vk1DFKF9NwLqabmvIQ+/+/YhqWyfiveFyjauzGSBNgVCk2PkNM
a1Qk2sH+fVxEcHYbq23UrSkyOAGdBn+I5eI7wHZA11Stn4WyVL0yM1MiGlIyuUygi9rOanocK5+0
t2rpbQ1cotpiPQz9HGST+P26Huz72X+OyJd6MGNkVsKEW4rqT0nW20UTOYb1478J4d4RRttWvbjI
WAgeP/bSRzU8NRRkNfHZTM5WDb1eunaskWzXiTcv4Hmty3MD7lqhmZ0y0Q/XT7SrfIaIIUHDBOHV
+8tpE57iIekrqYb/m6fGNtPU0c236xJ24/pGAvsLNhLmSE2j1ERSlDWf9Bl9NRF7uK1TU1XM/Ufe
RhBnp7reFL00QRAD2FCA5xE+R0GORwpzcs0NObnGbuK3RGIjj4vsalpXs4xFVWR7orO6rLVleb1d
HSu/BDT29a+4q94bYUxtNl9RrGOjjxU89dQkcRkFcJF8UaqMmMaj7orzE11VzvClSFam8ibRH0bx
Syo8pNFA+GzqMJxrQPFUVjILPjs1UnusCoAfnyeVgiYgpPBPA7XL6iUe4BHE/DBUX4ruUWo+X7+V
/dra5Vr4jD/LYmDLsA/GCO9rH719zMOa9z/nFjsix2Nf/4rCyZxrWJoYOLwFFK6f70b1bMXnGVvf
ZXES5R/qENvXz0Z9Pu4BUBfYhk5rSFOU2R6t/MUUIn9Zu+N1MdShOPcwrUmVGhYKhoZsD9pJnZ2s
vcnTe0N8zlriA/6LiwD7nWFohqbzK6u5gLE0FOiZi5B8C9dVBIBLvxfAIYj9/WAmHlH75nQRx12Y
KmC5WNGRd1lGaCfCX1KCMypuXXy4/g3382U2QstcuCryu6MCpp/UkHWk2BYdnp0H9WgECigE/2xD
5iKJLybP2FBVVvDSs0TSNfz8njEZKSfGLNkQ1a3dSLgRxQVbLQV/B4jV0SxsTDfOnS75NIrY1c8+
k7FjX9f/+X58SVmLdUXMZIDWhSA/tKrwYKZA6aoUwon/i7u4yOFsqowtazBKRFuG6O0w0qnCSRxh
Af0YSGt9au54X/8u4jjb0uMEcM+mhekZ6ykc/CY+WqNgzxTXCvX12O+b2AT+PHk0M6i5bD1lQ2Un
2UehIOqBlDJwwVbPuqZaR2Swg35jzqdiPC7mlxyPNlki/B710bhIWxgK6vAhXHovPJfD97ANwvKu
WL9dN9n9vOtyNVykHWtp0PQG3yxHCBR6ABxUX69LIJWNi7JpJPRxiLIAMHsVHzPTN/pkq8+9p2Mi
LFVJFiHihnSu19oVgGacG6yi6O3XLHfBrCu5hvXUZ+71cxHaxg+fR1Vn5dhjQ1lWa+0qGo4pNoeW
hoKCJdRA53w3hoolLArDJcwAEsewTRoB1ahkyk09lqmL0jmvUA2mlamgI3HzY3KoHt8BM19ZLyQD
S4NMxQr2v/2eRfyjeTrnFJJQTY11QsDt0YmXcE9t51gYyGKsCejCaw/U+XYvzMSYnmWIwKJ4Xwbb
uIckLqe11bDFYmDvL1pejexgkINY+73wjRTOoKpRyyaT1VXEQAdZTQNEZW/E+h/bE81VQgd3rXcj
jDMtEKA2ucQKKqZkHZpEfJz7mciL3tPT3+7pIoNPX/PcDIV0hFaAYyf4uf5n3tZHzE6cxhfDUVp7
OGK/47yiNR7/oAA0iUvjE1tZr/R07XBpxbgCHBQOQ3NEan19vxi2OSNnZMIUy2PKYAN7d3S1ymYr
y+axPoyn0VPAdzYGdFpB3B1f2DbnpsRICGJwbZ4mK+jIIL9rYJtDcQbW1oo4zx0c4fLYu9Gh8HCF
d+3LGkTPWIE9dFSUp66K/b6xr6bNu7pnxdK4c5fhucMcUv103efu+vbNkbjo2xY54GUW+FzJOLbl
I2ChbAPkY8tpqcil190mykYWF3/lATM6AouMa9a5vdUB7wLwnJ3u1MVgR1b9GaB2bpZjGnwab7Ih
JbLO/TfCRj7nSFAQkRojxqCLdK+i9ZF5WLkNrC/a5wqNHOEYkwPBlL5wzkSop1TGSxVvyG+AoAJT
XfEoOJhBzpEVMp4eEqKZneB3z6ICMlk3LDy2OYUx9CYa1BC2rT52uh0/oy/x1mABHd+6AqhlfMgP
2XPzLALpRvh+XZH2je8imlMkbal0VFJZ8FFjR28sbykoCMvdwI3Jq79Px+nPWiXdZGTQ1UTP3aSw
E90AU9WPRSHe/vtmd5HD6Ymm93G+5sgT8yE6yLHhKXg7NHNKDUVRn4xXj94sFX3EOhVCm4Pi7acB
Y3OWo8fgO2qAFSBMDjXEs2/uWByUdKxvSTweRmTFVdHX2DtPygdB+8bSH1lYnQovyvTxukLs6+JF
FOcs+7ZewqLEV5zb21kHAkL6PA730xi7EShx54histjfN0Wt/e+zccqfWFOzAmU0BF/aio3a+Fly
SyCZtAejs0eGZWJn9zKAP62jRFQD9l/pG9Gc8qcVgJW7FHbHmM2UmwSAWdj5s1lx8vpH3c8oN5I4
G9CtVAU3DUIQGwxk4MZVgMVhz0KdQ3igSpP7Cnr5opwhLPoy9+KKL1qrjiJ9mQUKDnff0i4COAtI
w0kztZzB7wKWIL7vgXk4UNnWftT5Rwb/ekF/oq2jDnsK6ufJAQLgKXVL0VYOoDdxkjODuGFUACwA
CDeP4g31DfehHi43xr9qWlWM6gWbIV56zr7gqPWx9otAfBiADps7wiNM70AhBhJmzj9xjMSIc9HC
xYlFIGuRo2mJu0aPxYwqlUzNYBFawj9yplxElYUtgtTxOa7u2px67hJawr9rSkmLilVF3DYGW3lF
Pf4RT1BnBKaKEjuTO3/pASFMMdPsB5uL2nDexNQ1aTEaxG5dFZ2q8btZdyLpoZ+IyuW/vAYugjjf
UcZLuE5Nxjri2Dh1UixdN86ImcT2UAWmy4Z+GWyM6eh4OJK8ZJRD0TmHMg0LaL1U5qZBBTpgms0p
nP40uXiEPJUBBWa/e5WWBFxVXdYBas+MdZPRamBoUqUBrcNMM8G3vLpW8lcU6sF1L7mrkRsp3OMj
jtukUnXkzZP0OM/nmGKN3v9oGwEs8dscYywSzcxkJDvLSQZvEQPL0DwFUCApgE3IrI79ub9ldRtp
XCSV5LoTswbW3OItJXqdw2YcpUD2Sy+nR8+pK+IUXyvkvtYGxLL1HtVLdwgEMCy8YQOmea2OKeDJ
hxs0YcXWuX5n5Dfl7GA09GoY8bzCZpwWTN3sjDIAT0bFr4XlY5lOQRJn9+WYOqb0MqyqZ84q8SdQ
J+dMIekqeVIXmEKxts5q9mcsKdpgX3y+flJKO7moKq951U8KIoEhZ0HahPf5kv9HA+Di6rI0mJzA
vJ43jPemcazbP8mQLxrJz9YAaqc10wxmHFvBOnZ2ObsLuba2X0PYSOGchSloRWewiUMxWAAMYU9B
+JA4ui37RhDakpe5GO5xr1/Oe83qirHxMPmV1Ft6XaEdG46uDt5NbzyKJ8YzXoIQLXNkgOGYR7bi
GPlUOY1QDH62RlwGK57eMZrCL2X/RfizB/Dmg7I/YOO2xATQ/5OOAknv12eGOgUmk6N6HMAZhHrM
LZmsEgbFA+Inqt4bNXvwy48AXQOt9fzSH4BhhwoQGy9OXOO/3x/nRgSjT7p4RLKg3dcpkAjwChbs
GG9gwVseVt2NEhBzAOXdHw5/hqK0+b6cAxGGHPg7BroyvV990vzcz257OwE1h+iWp8ilUktKXzhH
IgihHuE9hTaAUNqC/Dgm1JuKukDOj6hxlAxty17Cza02f5urm8EgnomECJ4TvFjTEER2EAFE6Myt
1Ln1p6aLHvNsJJzWbkZ3uR2VcyfiEOqxMaJ80FkvaeksacWIEwwSbWm36rORw2UfRT1HZSLCOaq3
xn17LP3sY/4i3luPktcG5gdqWoX6gHwuAnjctU6gBeniC+UxtR7UgXqn7X86FRRIuihqJg8xGBpq
rq89HEfVjDe9PPhdXo029tMeMjEigBsIWRbXbRIENVXkGueZRtmJgKyBXLQBHVdK7b3tf7h/DsUj
C66q2QxLiiyxKQNVOJaCRy7J71soZl4szQBmOg+8lTZTP0sFcqlIPLTyQdWIOP8vSdNFAOcC8lFO
yy4C/hTgyu5kLzplTgt83QisKnR5cf+DXYRx3kDqSwtQAjjNOL604o9wvBlSqjtBfDH+tT5Xc6UP
LPs05aAxg3w6XI/vxBn41zgoMwHsYuI1Lq6dkyQPaf5tVqlG837LyvrnS/Hv765fRVAV41rio35a
bmdQmM+O+ZrasUetC7CY8nu+chHFmb+J+nJqKdDiefHl6c0UdMcE3ii4tZy5tbzrX+9fUrKLNC6D
iNpVShPGYcLWKtkeRJQFMiiTQBrxypQOLW8AgZrU44DSCnarm8RFTuoCOLE45FB2tlipN7M4EJU1
SjG4vKEBiFGiFhCRA2E3+hb1zvpHM6YbreDSg7gIW7mqEepi86hLvtidJp2oJpAXxDmEOA5HBYVX
FGNejXvZAS4H4O+UFTxrdoi0GcWmm1F1Rwqmlfp6nGuo1qWKa4HF1tDwVHDfNql8HLXpI6F/+0/h
f/SPB4BItb5Qwpi5IFCElaijZRMa3BO2iLGEfe6oQcPdzykDB8/QANwv6zyGodol7TikLMXyfzZq
wYH0IHiJI/2lYIE49kIne7l+xr1PuRXJKWLeL7meNPiUaSx+VETtocpRswwV97qY3dCxlcNpYy5O
2FfQkawWrf3ObHjTH8xzcmal5PwjWcTYy4q24jjF7NYkAjMLjiU+Kt8AYeSNhzx1jNuf5KFyZJNL
t3tOYyuR08m+EwdlFaEryn08YstXAert/CE6lrZxQirGaoZEcKHUhX8XD5YWmckE98iq89kBu2mV
yzCHJAcvgPf3anVDTgPtJUybc/J7J1MsmQ1YyUMsugCAASVEQCSDmVJwcjv+wDbUDJfmOtv9uLqi
AVfdeGeH/tUjj5a5FHnJ/Ix4LqXbfiYcGfH/89OIolZ1takiTg/rac2Ocuz/ifpfDsCvs3dmN5YD
OopopEh+dUq85Ha5Z9hQbSB8p172u0VewOL8/bn4McR2lYts6cA9IgazL/nhyfJbcMbkT4Kz3Ivf
AP3DgCTiU+vEXkpOq+66lI10LkcIm8zMU4ahregf1vKYiK0dUwPT1IWx3zchelnX0TBGWJuaYzJf
cVv56fqNUQLYIbcCAEwWLRUAoKLO79I7QSYSgPf9Xz6T2t4R53izXhjUVmJ3hJLugCFYERWSyNPu
ljcsJp9R8blvb6mC+P6pdEuzRA1oEPwI1SxVGQ6GHnC7tl6oRLeNERGqvn/7FxGc5zW7VlTDBiJ6
2VUwj1ijxWy8Xb+cXRmGiHeOCKZ4ix88mHS1K0JUlzwtrU790JzqRQ+SmhohocRwV2SJSVYC2hRH
6V7bqrUFwcvS5+tH2Q+Mm7NwgbFH2bHONaBYoV14rp9Vrwp0V7W1xWZze/FHQtxuYNyI465HDfHq
Ng2QsWEtPbD86CRrDmiME2Q1bKhIASMRldawz/Sbpm9EcpGxtqbJAB42ppfK+yZ7WIcvVua2IREN
icviH/JD3udGUUHvxOQgCo+F7CQUe85utVa+nIR/wytW1DRFqjJ6ICzY/zW19gSwCbTFMeHgxOlx
cU2fzVui8OL90b0ppiJC383fCN7FyAr1AqtwGEtkmB5NEH4Xwfqr26qfnvJgoi5td3xJBjjC3wI5
D9sn5hDXFeI8Q/HOvOhRfVC/j45ps0xU/Io2JXFCpga/q8lFILvgrcfVmixTTQaW/A5CpB2q20y1
0yfBE586n3HkYsDhax1MN1rpUO/afe25COdMvYiiEazKLHvL/GLy0jG0Z1Ax/scjcrYeDZ1qFgyI
Pj0L96CVOnX2e83OjX31efkGAvOHBovQhTvcyB+uy6YOyNl9p69V3g54WgjVo7re5+EEFxNcl0Hq
DGfpejSPacqodthgSu6WwMpCQrq8LiAtSD/ngUEU7/7Fef5zbXz9pi3qPhZHWEV6VPzSR9n4znxa
HYYxb7kjEXX2/dhFGFfRVUopnYsOOZzSBSDScvLxUxEHkUHxFb7n7Vcsga/ngME4L0sd2aj5mZEx
NI/KjfojV+wMZDL9A9BLjuAH8wGt4zdw2Rq6U/0H/bAcO7w7nByNjuFFJ9Rnd65ENgwZmHT4x/it
lR7r/bxEmBuQHwEyhQZHdtuxtvDslcCfbQ7yaidf/0idLjLZ83zjEYrB6mtZgEcQDto9xgWC2B3t
+TE5snlGrLcT6rubHG2OyELnRly+mLKgs2KdNb1045smURN4u7HXFMG/YKm6Bj6WXwWA435O5RH5
hBhMHmvYJLeAWYNrY8+ANKAwTHdN/iKOj4jlWqg/eZuL0rOAPCUh/wdZJHFJzHH8pqwbKZxVzOhi
d3KHOJH8pT9qr6qTw5uJb2ymcPKjo34GirQbn5QjtRS3b/wbyZx6SGttrbECbxp9Ypyyycnw2JQV
k1c8/VkA3kjjtKMuof3Y6sLlPQ4ee94X2HZY7rVHFXEpcikw9V1l3Ijjwq+q5vJgTngelDBn+WlY
vl2/N0o52O8bZVfMyrIqQWm9bA2wATWUdkPRrlAiuJiqd4koosPcMuUT3SYDVlclFB9DDDsdrx9m
vxKy+VpcYG3GaFkEDK685w4sIWuBPNrYltO5IXxiH4GzrDtQGkgdkIupc96VYRaZoSsP6Wjna1w6
yqgLtlZ2368fkJLEeQ5ggEVzlLMKf/IlX7/qkjt3FK8w+0b/bsgSz5KDuxJz7f21M8/2LNy2ws0q
v2ldZEfjH6yHAyz/f45Q4glyBtXIYjVFMBHkT8bwl5HexpXXjiPlm647XJCk/arkpowwqgp4ebBh
N+1g+WA9cOTnZLTZGGTzslCdS8InSSLnJfBglQyhxzzA5OjB/Jy7s63c6djl15GmU0yv+zWEzXfk
nURei2Zn4THH4G1YwpyvrqjYBZj62HMuPklQRsHWP/xZ4gXWCsUEQrai8q3GJhOLQS5RzmVwNz8n
HsKj6jZnExkJJW1f+y/CODsrwCsetTKedtZylxavUfoxp1ZP/+XiLjI4CxuAhmx0LDVfToO3uorb
OLGrPxuB6aePFA3hvnPH6rhqYgDR5Ov82hQ28mgBXr9qPgKaqssoAr1dW7ZgWKIJLgqJZ+6RojIy
hhnI1Qyox0T7gpXcGaP8CEAiwdNuWdpWBtTKxH7hcSOXU8hIj6wUL0dGz2EGbCdQTW02FS+/AYIy
eGDLgXMQZ/Yh8wHTEImUwe+m6BYwc2UwCukWj/dk5INs5QwSXA7K5/J96GhlbxCQmgKJX3Hmj4xi
VCfc2X5d4CKWL8TX7aQP7Yr7VJEcR3ei896rfAR9agBoMDQAGEZqck9h5O0qrSJKCnAITNCS8IQk
05CMZsWU1sKoMt4/sQ8iFLaDyeqHE1oBH66HoT212srjDLGtpNCQWd1tHp/kJRiTl2x8TkqnF4js
ZDegbyVx5tgXEmjHWc1Iuh880RNvI099CM+Db9qg1gIBpPZAcuCxUQ8+AF5kKnwAXJom7fp2ZNEi
OgyBeczfZ7fS05+Y/1YQlzIneTfJuQhBYIICMdRM9fT23Mv2/+fCnhg24VyXMdqWIkoKkx9X1NzE
nkfeSuDCHExs7QGICCohs7oxm+qhF6qHpP6T2VVFxO6raCgG4gwnZoyxvJpjxcxNrf4kYFljjSrC
dt/XNH+7dYAnK2i4Ykqcj2ThIMT9UqgYAMKMgXZOvCLogvGmPaju9Do9WEGLIWTrzXTqc2Ybx+rG
eqDWpHbva/MncGa1GFFULpaO2kwoeYa4PmMaraVcI1Oqa+fkLEpq6gF3FkUolWBKDKx8hWOeo2eG
aTROhLA9N6xcDsSXZZp1nNYMNTVPapqjHALRyOwyr0tGp0NfghC28/VAjqQoIBvQUZxRuNx/KiMt
ayLoogXS7/olrf+gyAQBOkjtVcXQsXv+axZZGUsXCiW4OTqkBuZJOsBDuOo9w3EFhJJz3cXun+Yi
jHs0YZpCjq0O9Ayadq8JXisRfSd2zZwa/HIY7msVUVNqitWwEl0PBuQk0ALdr0lmn73Q9IscTqdB
/yCMqgEHzkCtRDzP2UjsGlgByzuo0dSduPSLME6361YFK4sEYdVUxc6A9RZbVPX1OBlCA6i4Ij/l
QhMer9/UjpJvhfIY1ElsDnKXodhZSY9Kep8odjU8mxoxRkrow/vs1+adbgHdKgaOCMaYu8e6+VZT
ufXe8Ngvx+CChZLqqTFYSBXLMxvgAfWMIx8X//+jFNQX49x5nq5ipFULEDe62C8t8UYXTLvp29UG
ozlhtdR3Y79vvls+WqUO0kl8t/hziThbTyZRzqNOw7mFeSiURC+gdIqW2mIU24l539cPdU0F271k
SEPbCU6OMZwiFv56FiDaNpUYvycmYaCdC4wPLICv/gupfNA66Ww3N/otlevtPS4hFbQ6FsgXFZUf
YJ4aOVTGEG5Pv2Xl/C4wPhQftbvsY3kIn0RQbdSNjSSe7Dzt5BZIZVUFk5EygCz54QWrNpFi1hX8
uQgGVeXL3H1tYoraZ1c9NkK4T6rmrZqW+tx6WngKrQ9FT7jZvUMgQUJiDupU5BaccphgZF+VFYcw
w4cQHG39F5Oq4O1argI/JgOqy8LKL3cGQ1tqgKvhgv6PtOtarltXsl/EKubwyrC5g7YkK1p+YVm2
D3MG49fPgnyvRUOYjRkdV9l+UBWXAHQ3Gh1WUxMLui43/WKBiP4tjSuwdVxzvsVi1CmSetnRCUQQ
SYmwPdKWwfWLiRgvCePdJ/xXYwvGbt6kVJK2AKwg+3i5bg3R85jjC/0FwFyyaIFMoLsDXY2yo89U
TCDUEMjtwmHvPFy+JngX7nYxzIVbRKujdnTy3BsJxNEJ4I/vZeGoAJ5Ab2GY+1Y3WzUuMwmp6eW0
rLdTG/67ZTBXbJsTNWsWWLvsYOzKI53o/n9ZBi+FiKOxQfKDoa+WwuaZYovIbZSiOkW5KZ8wHAbO
luVJj79nVywnkbvFP513OOb2m50JpWyg6fIlhM86w+uL0cX4bj/t7h1HwcP255oJR4LQj7I+mKZA
aQ3MEUWlJ7OXumXncSqR32XNq1/5v7tgUQrpi30j/o6+o7FpoGWZ+tEmSGuhdvV3Dz8iQCnY9pyQ
Kq+wEJJK2oXVsUUSqM0xu7GHctln8+ic5j06SH3jbhjc1p8Qju+8vHIjj7wMJ1HZJ1cJNktlTrOX
C7WwZ4xErBr5ZOXFzqx097Ie8C2hpioKDJ6MGBOjz5gZODSI3tFBhFNgIttV1l51yjFiXN5L4sIE
7pI2cIxea6WktFPTIRCi3hodcaXkx6cWhIpjEy8oXWbHzBrOolV5/2bal4DOboHdfdXCNSBhdK3e
XUbjRQgNTKP8g8aYXhN0EkVh4X2jhtrXJehd41Tcj8/xY1e6va+gU6+8cfz6Gf8eMAM5uAzP89no
G86y0Vmko8b6b09qUJR2tvQKRXfjpLiTjYBZXlxTMmn00j1fxuK5AJhfjiCvpiCuwMYi+9jCQD8H
WNK6+mttfo8GxdNzIlgST0A2MGzssap1Q20QUfbNdnALML+p3y+vg0c3YmwRmHCVtJZmmczwZeTR
DOUSoxwtc9/anYvcA0i5lV2pgveh68Mij/3L2II9ZNtjSamPwyQDWhpPk35fZc9Eu78Mwd0/FZKP
4I+MYZL0V9g8FBK5ywtLh4JVGLwthZGItpprMNCNhSQF0kGabjEARp22cLFL5O6uVrQRKOjeX27z
AybP7JyD6D7j1WkYWzRGv/SlyjBdraBJ8bj13oomdjporrzkiVamkUfnIGxEpVrDWnwok6PBICLJ
xk5/yu14kZs8pSZR9pSr4p7szTe67PIefYLe5fPiigTKS+HywgB/YAHstRkjsSdMANfTwyjveutx
KEX+IfWcPyxog8EY3YhYxEhLxPPXmxlHBnbVMKepk+PiE9Criq6tN6fmEh7jEFRZkxZyglACruid
faTxx9obrnvEoNMvZN9mrhbmPymza/8ct0FyFrYScFeM2L1t2KaFbAIjpMUQlXIGIoJAuY+vaRdp
sjP98Wh9+b1ioZjyTtHQMSuHJi/wP/19NlpXa1XUSxpcIMoDQmlIqh1CXne0357yEEbX+Y0kiAjQ
i5nd5C0kNQQbyKVupVHtMCEpzrKfA1l2TtojC9VnruOst0hyCjxm7lW3BWT2dLDrLFXoVUcrKKuD
TMeihYqrnGaXDi7WjskexJw71VdPeOgK1ITr9sG3xBgI1cFDmqWoBr9yTOwW94LUHuxQD+bT8pKV
4QwqSxSoPg4nRUBLxT1S+BBgxEJ5qsz6fVFZKzJB6sGfmielnymlqruohcD/4t3g8Lr+oDA3eKRp
1TyNWNaQ3a+Ra02R2w9oux8+k0s0QLtj4h+EXBz2JTKpiZzlpPn9vCYP7bfoYPr11cu16hbBPjtW
Z6FW8LRwC8ksLm1nZSk7uAzaPS1obHboWjrF5y54a9f4Ihq/zrv6TFhRBFoUtASwA5T1yEqatklw
sasvg/EqEUGEjCcRm++z7XPEtuKkH/B9p9s3Jkjt4uskE0idwnvBIXVjO4piaTL+/1utU5QwG+Uy
OX76pP3AfLe7BDHM+Rmzjf+hnVBvgzcREwE58kEUp+Csj6aZdVvRER9T2cQA6gXHjkRygxm0Xlpd
dZ1nEMFVxDmivyCY63zEe7gpVwI/S9a9KH4dslagUCIE5j1TL42FdoAM+9fc6vKTIgrEijaJuUul
kYB2Pc4dXwPT4KT8KtMwsh4u+wSiNTAyoK4LRti2reM7qh9Fd6YmcIEFa2BD/bNZNHFe4/urg+Fz
84Twa3eOZevu8jI4tg2HjbiCpcsoCmG7xVcVfJNtN6JyGRVYnX1QiHVY+saVC0dw6CIkxtCU46JC
bQbHNwfMLCif46j5Jis5EM2ny2vi1Ub8tSjmpq+atkjHunN8tciSoFFTw020GZO41ko9dlEa7YmB
28LRUzPQnSH2xlazT07dNBjepo7+VJrFviNS4tagZfPUWUt8dSxEtRQcM2IryCLicWrDg2VTza1d
dnOk49eklzV1+LSQjj8W0XVwN34DQyV544QYk1M4pgkYEM/ezrar27FbpKprT61/eeO5OrFBojK9
QbIcJ5IkaYXe6dpNH+lPqi5q9RJB0MVuIFq9jfURFWJ44RYv6Fs5aeoscGP4EHBJHcQMUM/DWCej
h4Rggm4b6Nb0WJEfU2J+ubxPHLcQB/+OwNinai7A2NjCqyZgCZbmW6UYPEd7lpIruxUl4bl2ZIPF
2ikHQ5LMJGuDaQLtXX62sx32T7BlvAfnZkUf6lim2NTjKcbbfAalWnMAzetRQrZo8mvUPn2iduEv
MCY4YBsYlTQOUhM0pn3OszzfTSqS/pfPiOfM2rjeTVPRKCkMq53jUGS1Fs8OHkjKbroDa+FL6bjL
D8qMNe3XF2cUbCJX7jaA9Ocb0U7WasTgQMhdVFyb5KxVwiAwtXvMcwRLshABRlsF4m7Mxk2ZZXZd
Dv20KpcO8DM9jbg2Ov/kwdPQ+ScuLeDvoq3B0VNVtH+ylRLSKOMRhKpN0AvEe4wTpiWOjrdmeK0r
Xo0h3tIgODjuNm4QWeWyJGc1Mgj8aDqekmKN5ih41r0VS37YyA0Go1RgT5vidgAJBC3ypS20eDbf
gs2SUqjtUrSn002lJFwYwHGd3mTn1I/AmygqxuXq9vuvwTJLmShvx0ggKjHDVYwSx3k+JNqzQA+4
18cGhBGaxoy1WqF6AC5I1FRgOsZtgfLK0c1AoOkn++ZIx14r1We0YQPLuAuWnud9npVQP7U8dut4
nrrSv7w0gaToVF22CkdUuVcynOJEdrl6r6Gt+zKA6HwYjcbToS7VHnY+rXytL/25OI7LIFgFleeP
sgj3zVAQnjI+vAji3MYq8BgpEdqoejOwivZXIVc3JJ12Ff4mE1hILy+Mu3OODiuCAigTczH+3rmh
HPNlTXE4o7W49nheTWEdPU/swPmAjBWSHriEmVt4lNOFNAN8+M6ffXJLzS+tE8nB+YAxPdqRPrLi
e0k0lJl3ZCpygQic6opjvdmzjUwYWl6sjQFpH4xodDunOSyTXLiIMYi6mPgLfEdihEPq5CRdR/jD
IBfeS9J9kzThGl11pL67fFgiILrkzZJUa8bcaPpa1aP4m9kMh9ywfBQKBOq07i9D8ULBeEXgaWxb
MoJsrO9URx1aERAd8slX86j5+bH24sdov3roF/yyuMVZ5AtwzwvPFlUHg42J0oe/F1e1MwY/ronj
R/a479XYq+sqTIo6uLwwLoypOnCUVQ3eAANjSPVEUDhig4Ku9dLlaxd37iiKXfCKbmhFqK6pmDcD
6WOI4fLEytOS7l5yZYZx7M4Hxa1bt5BRSp48TX55O9kuqkZFwWDuLa2aDgr3DYtmDBhlc3SryQ2n
a4Liav1aPNR3Ody30Wsk8Fj+XyoOeQ7wFo+5o0Gaqcw5QQAg7jCbG/O5zazABM8KA0OvZikVmGGu
d7qFY67r2igmrUXG7a32wvSU/XwaQRaFtyfivrMkgOPLyp/NZG/lrFuqeTaxmU4UKtHt+GWsBP4H
z/xu1sOa36xonHYpsH3EusnIlaN/5s7fAqh/a5VTZn2xzj0Gfn+fQA+rP2qviuJJsL5WqPrE9PRT
2qAXWJQr5dsPdI9Ypu6oSCoxeqbLJbGiEeEt2pCvfq+/YBYS2rlbfw6a2M2+FKFI9rmiuEFklhot
qu00NazjCNIIz+pIMEb1AewYrpIMqtua0/0nTMkGkPE69NjK9GqER6zku3o95qD9jcaf/w6DuVvi
tK4xlbl2fEP7afaYl2a/qvMnGNHQ8/J+VlQPNveKnVm4R2MsJM0PsXa9ln5NBJXyXFWCXaXmHYXW
bJZP1xIrK9CTja4FOzBjct1lzos0ZP1nVPYdhw22lZ2OQhwLSykr4ttpf1zm9qBEkyA4zRdvB4F9
SniC8DFz9ok1lBjaDr9JUj1LcXVckZlfet1+uh2jtxEX8U5UqMwzFniQWw4uLgORY8b4TV1tZdGs
YG31KRrvi1hw5/POaPN9lseqq5ZBblrH9q2+3JPIPhKzOJmk+URUGkxcuB1RoUkjhX9LmzRgrOEE
x8Mn2ZU6PzS1QC352/T+fepFbaR56GPd1rsUR9N2x8HubqOxExw/zxHbLoG5ZTUkjobcNGy/icGi
ouzBLOtO0U0k6uPmmbQtDnO7OmO9KnVjA2fdLeaDIR0l8hOklu4y/Pr/2xlUghoavCJk39h81YpG
5HVEqNi3xvaUlJUbD+CNsEXjfLlns4FhbLQ5jKsz1YDRW+2lS5yXkhSClfAgkLpEYyQyw0iuMFpi
1c7aF3GFvIp07tX7shdcqYLvs1pioJN/HmMN4lVqXztVPRdlHvz/D2OzBIO5O6sWNFhDOzSBVkxu
lBeYL/qg2FV4GYXrTG1hmMOYhw4jc6ayQVPPeFUG8z4+jAFmFYIqEryongCNWkT2dbtFYyym1iek
BIeFA04CN7/WPT1Ij90+w1SU2qVVx6gGX+4EmHQFlzDpWW5MgVpMqq3XdQPKpQVcKJgy+ar7A6aU
dGHs568CNKqNl9AYw9bnCOOsFtCsxJ13qtfeDfB9TDSvRH60i2sXhBZgXFJ+oRJDUDHO9fu3u8sY
PbPF277McJbyF+umvh5QBGLeKtfOucXQUFQMV6KBcTzTZCDBjbchkk0fajBiqV1MpQGgWZ+s7jSS
ozMmboz5VaaeCmSHbtyHjd1gMcfYmfVoq/RpSMpWPcS2bQRkULJQS4ioXYJn2bfLYs4wXTViLiWg
4urH2J/a9FurvUJN3MuywjUimxUxx9VMXZdq4HPyU1kLwOkaZLIomsSHwMtdxjhuDUx3f8t+tfZ1
tuSoqLCNk93spvzx8hL4Imf8AWANYZSquRrHiEHTjldUprwukzuAj0aDBckTF27xz8uI/LN5B2TM
ojo0Yx8nAESrfbFXtVR3ERp3DkWbtX6taaLktgiPWpeN9ejVzkyHNrIR8WtdEj3YDvG6Kug1EWU0
rxnDRujDoU061kdmxbKIipzO/kIUmhwMjPsaXeMLKuTp7EPBi5NrpDZQjEthJQohcUF1qV9qV41n
pNaVoFj6ozxkd7LSemUq4u/lbuQGkxFFyR4XrR7xMsth++X4Po9Rwz2Gmi4o5+CK/DvOW03V5sAw
555kfa3DiemNl6rIHx1TcPlz/X6YO+omIdH7gTwyAucmUSvaAWmHICN+8/t33X6WwxxDXzA8g05L
Fr1sufZvA8pYC6WQCrm1sX9pZZyQ6PTyYd4NqaitSQRDTf5m+6yqHCy7h2PeGP+kw4PuhOr467IK
cxP62/1jxC/v9KEEdSkNC6TW18UzJwynVfZSAK6dmyT1+vk0XCEUrbqNJ6pYEq2PEcOBJLMy1kUT
2DBPlu2OyUMqogETLZBtmEg1SU+T5W2BM53EA7pFciW5JTikR093ICOQmv0iu8KIC1+z/4gmW0JX
LMMg9QW8xvxpCmY4dOX5d+Osdp6P8QNNYfWnHNWRovFzfEcSIVvwxTv6R3pJm3R1U8uIypEflkur
htEbRe8CFWSE06soUMzX8nc0+vONmCaN0ihrDc8jMWa3r22vlBr/spjyDdY7BJWkDcRAyDAYCSy/
iqaGCvRTqe127SNY2QSejQiI0Wxwm851WsMam+1tMaAJbzoVCBfbojGxfNl4XxCj2qZd09wSwhVG
3N2WrXKndNq1HNe3mJZyU1fkeplF8ig6JkbTa1O2qtFA8VnfdbvBJCdFtgReL1+h31fFKHSMyoF4
psXxddxeac5yp+ZLkGbql8vSwIWxQEyDInxc0AYDs7R5BcJo2fblYj/GL6YR1KI2CQEEy3lgTGgd
k/UcRfCy5i8xeqnX3CujSCDX3DN5XwlbIwYSyiaTygYvPjSwyNDRWkQ/KVoI4zMNfSSvhEYs7KZd
AqLlL1q/aA9ZQirBZS9CYt6T4OuteqnEqVTSWSq+kgFDlldHoJ/0aD+8PDYbRjd0YwimYQVPvobl
rMOwz3oJhL0oMlsNvCBnCXES1bc77TnO8sNlkePahQ0uXfwGlxhlggJRLE5PdG9yvLoALU/ymCHU
eBlItIuMATLQv49GZyxQXdsAIwF2RqfsE5Cr/TsYxv4sC5qMkgmVa5X2T2U/OMpLnrxchuC/RzZ7
xhicCb0JMzJfeH7H/nhloPeTuEZofVvAqkyLlz5luzd4jFmQ0mLIGuouafn0aqfVfatI+n525F0i
HoEh0Fw2oYgafTVTJZpEzw23XXcyKnAu759AEtj8q5ZH8jCgXi4wZYxIyP2quJXB+/nvQBjzYOSF
oS09QsxN9F0CXY2qu7Uo6iPaKsYwdArJ8wQD5/2kP0zxz1Z5vbwG/muNcq+h/wTNLqwVbRO0fERq
DgfkrTeiDovTf8dYiXwdIRazYXbmNKpqAks+arsyiA7jEaQ4eBciQifQUSEWs3G5kyXLKGHj7POM
oeQtAlfKNbQHfMjCeBVNgH8wrJs9ZAyrAZoVsiwwcM7Sua32vCy3JDqX+a1iNt6k32ip7FaD4O3L
lYwNKFWBrVWNswKkFdjMXj7Uzq9G+nVZMkTfZ4xpIqt5rKWwcp2euIlK/DkTVbWIIBhDahUqqWwb
EGZRhnW6XpFExDTMNQSbXWLsaDTXcd1WE/IzVriqSOq/OtNnrrcNBGM6l7WSihJBPT83e89yLFcu
G1eZBq8jopZr7oY5qg3uTMys+EDqZ+PNN0zg/POj8aUlgVI/Xj5zvtY4poqmYNtAoy6zFjPNSaGg
fhXVpSOizJRKuDktlALnHAWXsejhflCaP1AfanMjSU7VtsTJ6Ms+WsOh/i5jqrhphEvycBmJKwMb
JCbUljiow9UNvBdMJRwLBTHdp0iUcuI/GzcgjG1DMioBD+gAD44sGJ1oelV/X0BzZnT71PPXQt4P
ceqNReLKJjrCIlXg3HEfRQ5KaNF846A8mG7CxhyUkVmh4x8np6ICWBpMry6n3dpLGPadvWrd6jVW
LMh9cv26DSRjISLJmmc7Qdy3T4lPVK8A4WpavxjS/vL58SXlfWmMmcD7VRlRmo7On+wqcp5k6ZDV
4WB8EzkNfO16x2FsRZ7OaYq0RxPUc+eXkxoWzSAQehEEo19FknW6NqB9pphOSf6Qp+HlreKL+p8l
sJ5VOhH4Uqpigy8mQEISXMLxIHiqCE6dda2SuFfAn4dT19qXqNTARNu7mpzex42wbE8ExegUQv7V
XMOh9/Vv1o2CJkDE1u6iq3EvPRrHCpXLlk8eLYE5F20h4zho6TRj5CGc0yIfHJegVctY0dWmw95e
PiuBLFj05xuNrWOUDscyxLodCrebBnda7y4jCBSH7bdHHEsh/YrgUlwsbgRi88LerdXPdLwXDXEU
rYUxBTEZkqzBfCI88Q5p9L0RBcNFh8KYALOSq3EaUTlUqscFMdb1UDaCwWciCEb703Qq0tqCAcV9
pDg7qe9dBQwPl09EBMLovzx34Dt+87an58o46Apit5MgwsO9xNEZohgYYITAPtsiIndjU5kSUrfj
7q00fkdes1cjxNz2nUL8ywviFoduwRgpXovVyvNZojq6eB1abOyX+BGzFbqAVtdmbnlfvwrHYVDF
Z32HLSjd5o3qaH0XLwtNTlPmGTpnof2lHmaP9sD0BIw6l9fIa1+3TZTF6wYGYNofir5zeU7SmqZs
lzD6ho7kCr7dVb7PdqVnrK7xzfjS0TlylAlunwppHni6tUVnBBPhBrPPCTwLvb0l60G1BILPs7Lb
7zMyKRnSPMct7NDcjZ6yXBWa7FvNzp5+XN5G/josA60+loKCXsawlkozE0Lf5Bi0BFOU0Irl+Ptl
DJ5+gSHxDwYjjWk/t5ZCcP+hQr6E+21quVup95dBuHkzk/L2oB5UxoRSZiVds8a5njew3MEEhvQc
1SbN8w/KAVfTlNlONF2BnsAHcTdt1J0iIQJaEcb6tb2sEWVw6mA5vrGmYJyIvlOFxGlcQdjAsIIW
FYkd1QTxjEx2pf6Q9mNoNjeVpnmCDeTq7waJEbkoqvFgJnaNxJmCRqU2JMTtTsWJBJRsc1Z2l/G4
UgFWQEVDQsey2BiHtui2GdEXmqyGk/pc6l4X//x3EHTFG4sUD2Whzzr2bpgeV2twI+dmIqrg9uBq
EDhJdBAVYBUsj5KVOEQnaw8fX31Yu6s6E+wTVwDev88SKKE6b5nqEpZmqEI1uqsTlPUru8ISTRPk
PpYoucp/FsJOTk271ajXDpcGtd+Y9rgzJ/QS9L4TlrtMFxtwrrxt8NjTge9TImWEl4qBlF6zqz3z
JfPjX6OHuIOEObF0ploTEgyIOGOkG+y45LeC/A738Gz43gZYsHT4Qn9LSJRNq1XSw1PK6FTZmMFS
q/5lIeRDYKAlOMIpaSBzLRZrb7by3NIsQu6uHWrfLFGcmKtK9jsEFaGNnA+rJSOJAIhBNg8E6WF3
kjE7UV8ERancADgoLP6shbF5oJq20r77j4kwPZCRe3HY+r+7F5GHE1yC3K0D84fqgPjK+kAAoqWl
rGca1rWYz4pzH6P86/LZ8Ng5bDoL9D8I7NPMKKK0sxUg0JbT8cf01D4N1wl6x5J7TGu6HnZ65zuY
RqEF6Y2wKJ5HYfsXOhMDUaVUqinJCYaW4WbcF/f5GbMu1QaJ7ZcXBQNwy1e99pXD5UULdtVi9E63
q6WW4YoGi3zIpT1ZBafGlxJwhqGeRJbR4s9IyagP8QpKNlprVNyWQXHTnaRfRihfZccew1c0wduX
RwCHbXzHY67ILCWNPPTAk4/kkH8xD/YNaBxdDPUSINFf/MOVvwFirEWqT8qYk872zfy+0wp3dq7W
5Uc9hkX86/IZ8Y3xOxTbGBRhjnUG4jK6h2mP2o5572A8uHGcwag8CWlGuXfMBo0RRDvV4jSNFtuX
7Pl+cvRDWbfe1OuBQwqBOeT7aRssRvxyPWtmJ6U9ADdToD7RAd2Oh0d9tS8PdOxR/ao9XN5MwbGx
vbu1oo/tWlpoYszu1RpJXK11s+patc6avnzKi9osj2rfxhZbVjTlVY+4pn22w/kQH3U/ubZdw2tw
fYlqSUWirzOXS5S1mGmTKtjM+PuwHPXcCvrSi5LrpkSLd7Ur5tuuJQKPRKTgOnPf6Jmk5ZUCBgfi
U37iFEkjo4SvQAJaAgS6cVHzOv9Bu9lVxqTErWy1VolSjxWcEd2hD83b7PnHf+fLGre+aEY530j+
sSk6Y1MaSXXS2UZMMDXW71JuP8dDIdhG3q1toeIDo0PgAX+gTV8jCdQDMZJhU33tjP9E8q0sCgty
T2qLwUgjQfdfprfzb2IK2pC/7o07grG8/aHcxf76mT6vLR4jj3McDc6owZDM3aG1nvVecVWt+IyO
bVEY+YuqFuUyC9yQBRNHQR23BynyrkbSsvHETHU867EFY0UPtZGjTn0evX3ti5Mto9jefuzTyc2F
cwLpBcJeMFssRuqkQV01CRlZsPyQQ++luTv2OLQ4mO9oT0HtF2flpfT1Xb6zkHkWeEMigWSut3Zp
FKRLICy2Gs75F0c5j+XdZVMsgLBp0nZjHaWCpIMcw9/uMAwFDHXOcS0EfYB0jz7uoWNamgreuA9t
oXiMYW49wbu8iHtPiXY66T17DBvFcmcVkShRPyBfPt7xmPusJXVMVhWh6dId8qOdXU9lidpPT63y
z8n9O5T29+5phSnnpYaiQeKPfuvSBHqCvg8LgtGEojpTqkSX9pExHQlJu7Yx9DqQ7etGc4e+dhXl
YIkY5LjHBRZDtFKhqRxhqL/X1M1tZa4yMhed9K1BE+1Yhc701DU/FuTokujnZfnjutxolwcSSPEo
6t9wKrHSrk/RJUq5YFVwsNBJwcm9fB8fVs861r50aPeJqJWFu5cbVMZgjU4nVfpMD64GHwU48tbq
K6g3PVIsAuebq2AbJGY7myIZy15ByCMtU1dzMPAlc5d0d3kXRSCMmerKctaMCpGCIr5Om0cDXNnO
07+DYGzRDNq/HHSoto/BosdUl4J8bA9jLCpX5DoWG3n40GJiqKmTjbAWlLnJhEKp414/yD9nOkk+
kA5Ttc8eRc4F99m5RWX87azvLL2JUSdOR2Oke7yjHwn65cGom4fWub1a/CLI751DjQnl4A8W2Hme
b2OpGNZigZNS/9BZHGMaVWXnaJE0wapu0jGnWRp84vg2EIzxaI3G6qIVRtFMngt5l+doTSMCc8iV
wg0G/fnmLunQtNXVeE0EZXQ7ZdezdCUXn0imb3eK0VtjMacV6fQ6GOS9Kj+BbBUT1eX+n8ubxT0P
DJNAFFlBwzLbrlw3mqwaoOMN1PpOyveLJgjbcDcKnD8IoNhgdzOYjVLKSu0kFQ/+RgKDhdfJj5P6
eHkJdCM+XBYbCGaj7KJDvU2FJ3gd98c4w2SKOQnVuQrs1tYE4st9G1MOo/+uh7FxvZ10GMEDsCUE
9ck+D1RlRxmL9R0JJwyYFNR0cZ2yDRxj7VawoNnGasCH1tXS1Rtlt1rqyR4rT64M11LyZ7uUQ1Uy
BLFJ0Z4yJlBaKlSNTDCBeZO5eXo/Vk+2imnH5meaHzf7yZaGYwpAF1k2bierns+W07t9Oz1noAC8
LCMCMWQD/hNI/ImZwvdrpdaVyY1UE7eWc4F0cJXp/bRMxh0z4xpz5SOU/Un2XtG/asvXf7cKxgdz
MnuOGhMXrIVAvCpheqp5MmTB0Yu2ijGfiW5JWtGDYCCK0csTH+Ii8wzRqD1u8GB77oxdqOUKjKIN
MqjolLrT/Oig3tQHiJpvCOJmXB9vcyaMdVgqxJTX1oQrKd/M/Yh+jb3eHiP50YzPy/zj8gFx/fEN
GGMdli4tTbTXIEiXHrrZcKnOFPJj237RLBGJqeicGNOgdvGqLwPCx4XxpBDopn2O2vvL6+ELtKVj
j0CF+mEajya1sTQPiJeZBKejDUHflQ+XIfhekP4Hg20py9eoSQxrpg8LjMtADj1+RKHCHvOQ3wbt
GYfhJN8JMKmP8/HKeMdkfKBSVR2pA1OEnxyiUPPnfbU3jlT6xE94/jG9QzE2QU9n0Fk2KoI51k7L
/0kzN15EdoeLgYFJMtqhQQ3BzmmdDNx+pEfA1tYHv5RPbVEEbbK7vGkiEEbexqFyzGTATV7lj2Mb
5uqvtRJ5hyIM5tqxB6VdlBxmGpTHbodJC4Plto5gIdw79X232CsHbQYoIaNWlLYjI9OMcV1K0Anf
sNyqG2uDwwhZvK55EsmIRyGMvi/8+tEKnG+TT+PMpqiMSAjGiJmjJyAn6FcEv3b6sQzqcEEk9Iwe
V1CXzp+hBKTpZniMKhwh9jbtULOk1zTnp0UE9HLXZXRctCASBFO4wrBBYZYUL11EBgvnJMsHxx68
nHydHEvgGHAdnQ0Ic6XqWo1hjh0kLs6etfKM2vOgXH8RtLJe1h7uNbTBYW5Vta2byJ6hPfpcua19
ZUhfGyVcoqManWJbIOGcnXNQiGIjBqUpDmIbf79OzCG3emtBeYOiEc9AgU2URV6S6P7lNQlg2ATm
3OaNZjWjhXLfZzP2ei1zLV0gBJzz2S6FLS5N07gkcHssf9FHN0nDUp88qfSL6u7yWngKBCCwfdgK
UswGmzhMSzurrc7EYoIorHwUlnrF84B5hB1USSB0/I17x2JMaR5ZRpJri+VLXe+bTuvlku7Fsf4p
MXiHYcQAuVB7bDTV8qu58hTVc0jpjrHggcdxEbb7xiYLlXRaigUVWL5RnXPpXH7iGfzX9xkr2tqJ
llS6DibQxXHt9SuJJvQRh6st8qd4Likq+TD4DPzPCnodGBWtEy1buxVvHqINYdWWXhbF+xoTDaRc
CRCR9FQNhfxmeqNn3f6y9PE20QJXOKg0UQ+gmgy0mSi2VDk5Hg5ytl9N+b5QCsFLkqdIWwgqk5uI
Rd9Yab10Qx0Q4xVAa4egk3xY2ufLK+GJ9haG/hobmKaziylJYLRR2RBIZfo1tztMeBORHfBWg8mU
OC0bM2TBiMfAjPMaVbKJN762+LEyPyDTBOtjd+d6VEWJJa5t2KIxbn2KOis5jiAZeriAZjI9yg1m
ov6+yvEUv7yDCueqcLZojHWIzGI1dVCW+arllU8retXWfXeT7STvR/ww3S47Oh6tvQXXQXAZmXd2
W2DGXkwt+nzUIa+D0boxmy+FHEiOwMzyKme3i2PNxZSpS+00VhUY9/bjFCh+ft275GZAB0xoXjln
xZsO8W12Z4DmnfzKwssr5IuNA1Yn8OyA3ZA5SDsxBimLaxQ0IgbqmqtZuY4Z+8UouUslIp/mb+c7
GHOOJYjgpqHVqmDMpRt9nYKsKR6UVJSR5NkOME7+WRNzarYW9XMql3VQT/OPeDZdU3YEb2j6Cea5
RMkvbFTUoFoJpEN/a1uOsVKdVEL+x3FI3YGglmyMn4o68+xV82rc++BTDNWFCBIKvHqNLfCbyd5Y
k8osq6EzZ0jkTtst52yHG6w85158qA9VIL86Pw1RWRZXRN7X+mYLNpB2NE3GUMBr77rnIT43y48S
HR+NIyp5VEVAjHurTWtjKJNkvZV/5UGC/tc6vOmuml3md6f0m3E9Ig8APuoQM8m8AvTKs4tZSiDg
+QRp9F+7zPjApg5OTpKgyjPVQkU7dO31LAoq8U8SzQdoREMYGH8YEVIGq7MsuKQ090XHvWU4UrCp
uVThwZAOukw06Qucbl4JgmNvUBkVVOuxUoyoQXT7rIfOD2NXwIqa/qR5i1/6SSAqhvxflokV4g6X
TZDO/73M3qzBS9aDs1z/0l1lL4Wf+FaghXOgBHMA4jChzeZKETb1v4DMvs5kLJd2qnB2lnLsW0iq
MoVxtN5Fk2iWJdcKbKCYzWzHvmiVEh6EHtrHapeHww7N2ieRjeaazQ0MY2wsOPq5HeFxaVrSSYlS
f12aZ6efBJcd3ZgPNu0dhk2+IVlZZrbdwFEpIlebe7DS/MgwPZI864nARX6jF72ExfiwU563TV+N
8L2QO/+d+AWzaoNBkvohv5JvykMM+vJ8h+jTOX82xNUV3Dtis1jG1nQknkycH/RAfdDtp7UQXBCi
7zMWJIIOmhj2hvC66TtaqIpSPNzvYw6MbEOnkK2nMrMxyi1YAJP+f0i7suW4cWX5RYzgvrxyafai
lmTJsmW/MLwNCe4LuH79TcjnuCmI07hHfhhHTChCJYBViQKqKjMqq8BcDrJyonl4PS/Y9LnV7+fC
Fq+2TubUeAUw7T4YRvLs2LZb28nj35nhghXvq3nUs6pKlKT4CNmTTQw/1WkpwD3RdnGR2stLg25p
ZJDJcMqW+2L+cX0dm6CDaRckiyANekO+aFoI0EK1yyBCt/x4dop7qwwVMR++wA4fo5gsjWfTBrj1
RzNc/OGRicGDAeWWtX1rIHcvQ3kvEmnf3rw/i+PpaZmgizHYyKciaMbIB1vdX9+8LQ41x77snsEF
o4FZh6KzkGazVele5w1ot0p37UlDz7e8K4P51DyCy8q/bnfbxy/r4mK0qRsDonm4MsXZsS6eiXyr
i2RdRVvHfr4KU2nsR1OWIWqhyl+K6FPXP19fgsgfOBhw+iqZNVXCra86VSao0cbjGN9TtRNslcgO
+/lqHWld9l2vEZx09KYu9+pPszqI2kpFe8VhARqtzB5ledwOBjvAgBBeGDQBqolMcDDQtQaFKBJQ
U891z7S/RenD9e+xne6sXJk/q8E2osYFgMDOg8lf/Plp+NyebOqx8CwO9q4M39PmuQ4f/vkelaqO
yGOKBN3I3LzcgZIQJAP/e/PFKyPciQ0Sd01uR3gydJBx13GleT9op7wTZAaCmOQLxo00lUmiAAok
J8bNBjTlB73LHU+XonIn+FYsvt8kIZdvZXLxL1FtMFt2T2TdRsaO3Tiys3zo0NGJdtxdQQWH0Hby
bUCeCLMY6Jd4wcFVFHU19CirGnsYnRXwRMZH80VsTPNYP/q7Cm0gLL2Y47xdidA1rbYwpxBfkZ/i
EqJxXwR7uBlRYEQzVNR1QAjJ+XsFsSd5whQ9oJt86j/p6NmqPExXtXgOUnc0zM+iTsjt0+Jiki+P
Joqc5DrLUw2XNQ0yzsskcckxOtA99EFxsWjD8bNF3zNljP38s1aecLMxc/Q4xTh856aGPpdzwhzb
u47ClQ3uKKzAy6gOcsIS42XXg2EGKnUQdi4h7IxhAoi2MV26eS+Smtjq4nm1Ni4WKgiqsckdHFSh
9ezspv2L6Pg//78mbuZ4bwJvtUjmVKs4MBvFrnsTWZ/a4N1arj+QuTzkNphTYwXipr+atBb56Was
r0xyByWJzIQ4LUxarWa5ae0c5XH6rmTOjZ7/SKF9YU3pMVHNL20Vu4pJJreQut1gLh/+LmAc7iS1
SWbPXYsHt2G3PJN9EyIn/WfC8cBot3KvhtzgdYubiGpYEHXHXIMJydrXm22kdayUMcIlbn6VmJqz
NXRGtIl33cr2M+bKDPdNm4nm2tBgg8k/zmN5YI+0oJZGLsdkUup996WoMEIKEfsdemDHk5A4jQXG
W5+6LJP7wFVtqJoE+RyA+QAeXlgP0TvqW2EZ1GfRaMBmOrRaLPcR22Gs1Nxs0cNXJr652Dhy00ez
hmi4qQpe/LYB9rIuLitC6aNuIxWHFJzmZKeYNZd1EauPyEW4g8IcjMQgNmsyoIGh3cVOWEs/r/vH
Zi0JfRh/3JA7KEqj1+lUwu8LcLeOxDx0FHcW2rqmtNxJre6qTu53UQee61qQ9W1+LdDPqrgoW7rF
a52YdFnAOpXjLqs9N+rRymig1oeSCK78m7u4MsNBd04lJ4nSArsYnef8eyWdTVEtSbQSLpaVrqGx
Izng9EEQ2UT1UZRI89BWRF2dorVw0dyrjiEploFcPOowIl3vlqgAR20uOO5EZtjPVweBBHa7pelx
LcdDzCj9iI19RT4KHG8zgFafhYvVXCf5gt5XJK6ta58Zgftyaj8Tw1uOzccU2ifdPv583ebm+WYi
zZMxx67JfFKEB5vajmIk5Iv1ZJDexciS16EQhxmhQT4X7eN1c9u7+MccnxA1FQgjVcZ+QpVPlf5o
Ns9d8XzdxFZPGtqVLza49J86NcFyca+RjypAvfEm2TXvl9vlOPrNbjwtX6KHRRBQDNreQDpTNcRQ
no33eM476q5Vi1rFyRXFqhsXGXQgdprxrPaGn4ka4Da9xLLQMIbhdvMNx+eQqhRScqDcz5tz23+S
LEGxefMbrX4/Bw5S5+A5utWQ+o+BXX5MDLecBN9ocwkIdV3GoDdE+DiEtXI7/p0Xp7oJvTD5zu4m
X+AGAhs8/YVJMJ9BDAuf5Mxm5BnlgBWYILk3dzHuMGIpBJFBzu+aQonSPkG/pT7cLcudKerG3058
L7umcR+mHIoGBQN0CpJPlekSaBM4wXILUUvlH9VvQ7TbCbaQYfQbr14Z5DBcR9fRb6aaMgb5VNNB
XwS603Z+GiPdHXPnXAPN5f5xqZewMaE5Mc/SQ1Ekgk+56ZCrP4Nt/Ap6xxpNmIWGdVvk69KGJAYB
gaBTSWSCi1/NSKpOj5FWqE4wW5+cLDT6j4Ld3MQIWwdjjWohdHnZ2jyrbKPQkHa2fhSCizNg48iJ
/0P6xUY09VPuSTeYbPT+0iw7AVa759jW6KQGzBaJ10Ndu3OzIwZ6d8YDU8RR70y3fqBeGZqCLd1O
o2xwpKgYU1aAVK8Na3grtSZZrYI0b3Z06r1cGc+5oni4j3rRqHySSHGAAOhNauYil9mOxYtt7iS1
9DYv21KGlO6gRuDoTC1vxih/cH1vN3MctOih7QhEnTLP0KLpeKCLJSSKenocVE/JSi+Rv5JKVG7e
jvyVIW45KgHrLbirKoiFsRoUc57ogNokWB3qUHTBZuD7JupXxpgfrxwmm3KolC5IDlmLbb6jJyPU
d7hxhtc3T7gozjF1ex7AUIszkxXW2FN65Q0nHaxBeOW+EzFIbzrEalHciZMpU+6kSgKHsPFWl36L
pofryxEY4Htj5qYYJqVC5dMi6X2RmftEn3d/Z4I7YPJZM3QiIaD0gfhkkYOkeder82WbdO6IGQ0y
2h1hV37L2heyfBybd9UZVia4Q6XIpqUvQeDkz+qH2XpaRCXorRlJPO79iUqdfamV/zpW3yT2AupH
u8abW+OWO9xCk7sJRBMnxmCQ7OkZI8LZbm/5tVArfLvfbGWeg70uGo00K5E+NWbtDvq3znl09DBa
Ei/GxLVVu+V4MJSbsRLcvrefbFeGOZAw9T7Vow7DtU2wgFyjD6e98tD5kIdxm7s8FLEBsXVcgQmd
g4nFMNpM6oFJk9N870nzDErF0l8gsOtfd3uRIQ4nkpyUiW1hXQnRH5TM9uasv+1MkRLY9nmFl0UV
onasgsNBxFyOUpp1Mnqx6mFxW2fMA6mGrEabmA9ar0Gtzo4ctyslZ1/XJD4hNMrDe5b650/gm7Ij
ak1mDsZwv1C+0HpP6TenEuDU9pv0ZZl8U3YjZ5hLbYGEyc2yQ8aj49nL/jJ4ye3sRz966EBGLtOk
IN+vr20bIC9r46BFVuLeLlp0r7bpQxqfaSzYu+3Wy9XCOGAxOzq0xoBhMaZ9oAZNGEsPGA0KDbRn
1GfnQB67vXpOzmDDE6U6DHn5WAC5GTSXMRitGTIX8xFGksylR+cQ3dUHxisS7R10frHWKFH7+VYW
uTbFRXnVJ3jpXeClzZjNrlMaoDApp9ztuh5kvXYFGjCaaIIr4Samrq1ywV5X6OLvCoA2/SHdsZLQ
jnHCOJGXn3ofWlq7cTf7iWufxpOIr3WzTrm2zcV/b0FaeoB4dqA0uMvZGPlqQhNvc4H+OASyL+/B
dSq4zm/mJhjHYtLjjqLYFudLM4IwUVABA7gdrSZozf2koHmyvJPS20XF5ae/7VHAMV21FUxwsu/3
1pUulrnTq7IMySxjHPJDdBdPlVuTj4X6oxENO25F43qBnMdS3PKh6wSPLZddNB47U1CDFf1+zk0H
Z1Hr0Z7x0ZQOtMF6YgWVNfa765iyGQy4X7B+PUNWdS4jksp2LCAAi5Jeq7nYtX1hxh+AcM/pEPtd
VojinGHUm4+zssdhWN92Cx5O8TxruKz9WXFTUNR1CIBqZ30R1Qk2t3BljPPBrktkZe7hCYUk+anx
OKmix/Tt0FqZ4Jyt7GtadniN+UNqkk2e5A1ed6MFLcq8HXVFq9o6zcFm+eeTcY6XQ7gUnYhA6XHu
Pd2W9qOsHQFpggjeDKOVGc7/qhkDE9WAAFbpz07al87oKnRnCCnNtj3QsGRc/2zobHBJgwauPXk0
sYOVso/b781wp2RnzD25/fzzuq9vlq0cUC3/x9RL/rLKa6dZ7ZJ2xtupfR581gNgg2Z1Xz4mvuNl
N4zFoA2d0pNeNHhyT/SQIFgp31tN1VFJ1QRNwIUaDtMP3bm1LGAw/aB1hSCstz3/slIuzFQ9TfMp
hzCKVUIr9UwUURyL1sKFlgxZQQ0v4v95E1n8Iuga176ne8YdK/uMtrM5tOjXFkncbrvlZWVcwGHi
e5YThu7mIE9eukzkjlIyfI6aSLsd9UrEuLcdbRd7XLTN7HQzSvQBlKrpOpXiLRPYjCPJve6bm5ee
tW9y4SYVtCWzAyBmvDSLD7XIo36wMMAqn0Q3edG3Yz9fhYG00J6QHiPn/bSXkjtNid1mGjwrxfBE
KlJ12E4EMIYJd1BUjHhx1oBUXZapGGIw3AE9UqxGbB/YI8UUlmG1v76N295xMcZlOlahELVgo58d
KNWH+UbKQ235OmYfrpv5F9i/2OFAa0lae5p7tDSPHjvGQO5H3SJ0AiaLSsP5e/JLyDe5fXL+Mcnz
t1Uqjbq6AR6zmvf0MhYl4T3eCjX0Eohq3qKvZnN5QZeXKaZEX75ajvp+FpiSawQgZvKi73koYhve
DrLL2ji4WsC5oY8TbjZ2NbsUDWfN0qJGLGoM3rzgOxdftDnUkqI5Q+ELSXiHZ1wNvgiVcfwPbvix
Nz05h+KzwE/YL3yb7lwWxqFVXoFJBNQ1v18Crb0hu2oaEBDmVB9Zt40W74vv100KIoBnNKKalrQN
aHP8ZgINX43uj2NqHYhIJIE5+LWFcXCVVVWhaDVgOFabQI/lr5YtQf178FqJ3hd2dpjqZHBBHBpc
X57QMTk4MbQ+m1MbtzdTBsVrOewtinO8elTU6gNtFh+ZA6bakspDsrHXFWcfj907eAedtRtxKLNA
Ac5QejCUZn31femjA8j0JZck2cmYh5BksSk4HTaPc1U1QFxmo52Qp85b+nyU0GyBGjONQkutvCwW
nXNs39580JUJ7oNWBuaYZ7qAgdKZnuqIotawnOZ5eMpQyuka0Rm0GfErc9xnnJcuKccqhjn9Y2J/
saxnqxaF+6aPqmi5Bn+5DJIvLtqVdsAU0IC6jdGbxylKd7qVQCdH8eJa8ml7Spv5Y0Gz9wTgyioX
8q0CYQWNlTRmqIBlFLQuyrBv5NJr8lYUDJvwsrLFdnl1kutDgXo6o6q2n6bnKCzQ1GrXrgoKvfy2
2dnoffOuh9/2Z7tsKeclS2VYiwaeVN9GhA39jZN9movD39ngXCOvkbuqBRZltPvKVNwZzWT9NAtC
SuQcXAzbEmgOZwkhNezYONew10IpFGuIiDaM/RmrL2R0o22nCdLHekRHbolH5cg65ELpOYGZl5vP
yoyctmBVGPEWGVmRJ6m5lxi1Ry0RxfY2Djm6roEQCQrFXFYgqdloUs3Ga0E8x57WDxCUbYwsuO4A
m+/IbNL2v2bU15tW1kueFzJOTTWEWLan7Nt9dlACeS+qoG0elitDHEJAn5DIgwVDZnXfF/cFZniW
5eMwfhQsaBtcLwviMEEzLTqSCo0N1NePxh2LVAppqO7s3EY7JawOzhF0zWQnmrLYzlNXC2R+s/KL
ZIy7Ku6RNNpP9Lk+jCH6te+N1mPSItMt680UUfZt51grkxxE5ENlViAIxgGduYZb3I5hdNBulw+9
L+9ypjYrSPlFPsnBRZS2RB8jFKt0e3icwYaqqKkv+H7M4d4ejpfvx4FFFy1Ka2YGWK8NF6MqB+Uk
BW3sjs+grd1Ft45gSZtuCeC2HDwwytBGef3VMoyaamOFum6VgMpRGdySEr/T0dpgpYIRjM3du5ji
Z8xoQoqB9Mi8p346mlp8VuVSUFYTmeBAw5j7FkKcBrBJ3qfkYzz+EnydzVNwtQYOLpRKkjuosPxW
T0q8Dk4OLlck2RLkc4C6X67bE3wdvsc6xdluOTjmg6ZIXH0Mpj5yiXRHbFH+sokaq3WxjV0F76DT
alpkvIwl1p4Yu3Z5qMiN3YbVsLu+os3TY2WIQwmaop+6m/GUbcsHXTp0Tuj073nNXpngUKEwapqr
NVw6zg4Nua+z97xWrn4/hwK5nUATNcLvxwkVjlHiY+D+W5N8lc356fpmbd9AVqY4MCizUW6sBGVb
zMAEv3vIfqTfFjz34pH5PfnWyhaHBAWdi6Vv8WWqcYaiRHFCW6FbEiN415pMppEIBj1wgb92tchs
zYEQ8LpGefMQacjtdMjrfRtA9WPWtTtFygdDHY7JNGJSPNUhqGsLgGjb2S9/AberljVW+BvAiBn1
9UdZtt1qqGFrMINmmL2cjrkgAdx2+otBbmtJPbdl+0L9mx1i8qnEv8v369sqMMFnZUPUGLNm4k7V
goGqAvfhpD8PKREs5F8c8s9K+JZ3MInaS7UgYc5vfmsyGMG8YzI87yR0ZGIg//UUlQPbqiRk0Nn4
ALrigkVzPHkoH/pFlJlt1qLXdrjULKGWMXcKmk/1UKtcxhoQB/RzvY/P3Rcwv7aosM/7PvX6ffG+
+ZK1cQ55jaxIkylnN8eiOk4okLlJHIctyc9FVeI2UkgBtujjBBlpo8nDtMrc1BIRNW5nUqutZu61
wv+i6JslidEQNR9/l+PRDpN/MkGOzrIoOXzP8JCDJnbbAtuNYfAHW1KaRFVYJgXCJ2mf5UO0X/JJ
CqDjpwoAZ/MMNWTQfYELRVX5pnlJMpNaz/FOa+TjIVkoRGxw/bedAuLConHmLeEBx7kYe9Myb/XA
knhEJfUO++glvZtgTKnfWccbI1SRlEqH3hX1AL4E95uccWWVS3sGhSQITJzeKtq/C08N0lAFZba2
l9gDYGBgytUlGAXr9JdxYf0kSowFe+xwkRpbkQQ+CbTCmEQJ0vZM8WWppruyqOdm21FXS+VitVZJ
Xkiso0L/+ttRbeqbP3FtL29ZJ6JcuLboCU60OC5C7b5OdSgUs2dOC4znhptn+l7rnujw4R0Yvlob
F4RUl3RZggqRj3GjwJrif/CQhCkw9T1NCyszXH4UT0ptWAPeCTRjdhf7IYaaKo7iVBMU7jaPpJUd
7qB3UjDSk2wEbXL1JXW+6Oo/WvTr+o6JPg13kleRPRuVgXAjFXFco7ceqDXsHS26JapIblm0HP4Q
r1pVa0poijQQCFggbkuzxZ86EZPS5hXmz65h4uI1EjdlIg1yims0TW+k4QdOvOtbtr0MTXdAvamg
EYP7KsZUjjXIZqvAqQ56cSMXHukFX0VkgvsqaGyUpCTDU8ecJW7WPCRz6Y624Kq3/ekv6+A+x2Jq
Tjqp2KfenB7yeLgzwVoJwmG/N0Ukr5tdeI5hOpqCWT8HMg2vv8mQqcWIF1xWD5P2TJms3Em3pv8r
/ZREXu8rXuWPJ/02NQQp+WaiurLLRaoeOb086Sj92cXs9miMJeVNPN+2w4Pai1DuXw6RyyI5x4Bu
NCTSKfL/+NPyrO1axaWPeoAZeN8CC5ySQOI7D5LJjT9qYEmbvyuCa9W241/sc14DvtByTkZsco+E
f54TP89EUw7bjnkxwflM1GZDTmIo2i3o+ZgKxVP7xqW2478nxP6Y4YeZCilbigaPU0FitO405PvK
IbgkmgIz23X8i3vwUr7lohdmTvA6oKHcjVkRLz6WJ1bHF8/xC3aOn2bKc5BaJClqtFP8qYEocTz9
SqT3EAKuwkzjzvao7DAFssAD5vkQLUFBay/Sn2QRLZDA0TT281WuG9lVgtkCtOaYegV1N8Rz3gsC
d3O7UAhijcnoR3S4lWiG1WkQYEXK0D848tNQnzRT1OW5CYArG9wyqNOVeZEhXpXH+Sgf0/s+jAMQ
f6hIN5cjfBvNluatSGVzc/NWVjkolCBxmMwLeyhKHrSRgLpLAAObmLcywGHektTG0FfAdc36FqHC
NNuSXxZhIX0vJcFRuH2bXdniIC/K51qqCbxaP/dBvO9CA4O0nukugb4nO1FvLAOwN1n6yhoHcKpu
DTiPkRkndhhDAbX8NM8hneojndwhFTXiCxfHgZ1B57ydCKpO2p1zxxZXeJkX9WirUPH8L1rcdmIO
VUMLRGVo7uQH5kgsWWXCuqrnY/XN2jGWLZ16bTD6DI9GyxWNNGwXHNDya2OSRgE3MXfrSUhuUtkE
SyLjETfR6zPtc5DkQ82CUV6YD3koagjbDOuVRe6aQ5OhI2XNnmOz1DW6W5DrJkMtwI7NCFsZ4bBj
LoakohFQ0MAeVreLKC0X7hsHHLYCBhI1g9db6AH/OttoAWMvHg5OQ3fOvfIbK3+J7qjb7rhaFgcc
bZpqKMRjWXJYHqwdZC083deOLJd433QvOPP+uAYHIkY5Gzn0VPChknNXG26di9L0f1mPZRsGyAT1
N/LXUlx3nSlTmAh+d7mPqQs1lYDBrnQjcvZtp7hY47BjBolNW8xs3EUKqHnsRU1YDAzeYBMeY/67
Gg4sotGZagwrYPzzEB27F6WO/tCGolYM0a7xg3dN23RtnwAlcuJOvoKsZQyn79rZfF4yV/KFqLSJ
uZd18T3nbUHSJsngdQpkqNE8h+J7fgfqr5/OE1osQw3c1/kTTd3+JMIKwRfjh/MwV5zYKmsAnp2o
DRR0JN9EFaaUrqeawg3l0GKqSxkSVQDB5KAf1WDZq/eTF6HHDE9N4u1kkPrGTdAQ7oBvF3IG/OiM
OkBix2ZB3AUvOoph/ARm+xf1oFh2BUsTGeOCWFbLQbErBHGU++1B2w97RHKPfl+oJt5Zh+vWNj/X
amVcKlBbpiQNFTiipTQ/DkTaDamoDURkgothWUbds2zwWGHpkgcKVy9rRN6weUCtVsGFMfoNiTSZ
7EZwN7Ep3ZD8gjrN8sB4oBi3df0kx6728/rWCYzyre5VXiid7QCbhvnk9L+iPkxaUX1SsHd8P3uu
SkRKKXyhyB87416PBJ9/+y512bmXOFtdCmboCY8x2n9e+M+7D1B/9gnqKC7r0yci195M3VfGuKCd
Z6u1ofEFzy6O2vjDbg6y5KXUFkTQJhuy44CZCBQG4DvhB6Mki9YldRCu1Dd+TGj0zj3NnZ5fqAxA
iLx4/Y3q0z3rLaBeHYqmR7Y/2sU8+/lqT7Ok7iKa44isjNsI+qMiTkfR72eOufr9TdpJSpuDDoda
fTgMxbEUSpVs+/ZlCRwG0UWxBk1BdabWUVLrQhUiFMooePfdHthbfScOfKAulw2LhO80f2Dsu6Vv
41/WvS550c74Ot/3fndArgS+2lkWpJsMEt5C+mWFHCrFaqwvkgRUSg+swExCptEl74Unv2gnOWiK
oFccTSPsmOdlNxxAh4LOIPWwhJS1ekOpK/XMp+vAJPAPvo3dyctpWBLcwsvuccmPpcj/BEviW9TK
tk2c0QDwSYVnOKfWgZS7oJdB8HVs7sbhxI1M5Rq4l0GUqexuyZJ6KbJz8MgY80en/zxq3/5u0zhs
mnqDMWchQ7Pa5yg6DEKqH9GucaiQL4SWM7RJAjtzzZemO+2zfT+45Kb9Z/ZVV93HvvPx+qJENtnP
V0iRJ2XVyTIA15jvp+Y4FP+Y2v66CZGzcUgRg1NliGUUqxfwIFLlmzUL1rBdpr6ghM2hhJJLtuI0
sMAkOpxT8aE4E8g3LnvG9preqn4ajKfyCM4s0cSQaPs4jCjMOs0mNDD4CRAwsbyePOj1EPzdBnIA
kSydEVc6vlGu/lMbi6tkn64b2D51/yAdX5vtiwzV9RT1qLn5QevWjfTO1eKjbIo+FAvKK5DK87n2
ppSMHfhFkCWDZdXHB0rd8kQDc2d+Rr1AJOUoWheHEdlcdnPKCtxyo7nddHC6flfZaLg0RRJ+27eN
iwvy75qz5AyWHL8kFGOgeyUEVAbXOssYqY13jaBOKbTGQm4VtVGh1BhIRlPCOPQeStwfVOUrKCWD
uPuGNyGopzz0qPdYQ4F3EqgaxZEo6xTtLAcbahNTzahQHm3iiTGE7CF1dMoKnMxR8fPvnJP9Kau1
mlpbDs6MXKmj6S9KF+KmCnINo0huLQPaj39njYMS3Yh7Q2eDcovTHCU13ikLqPCjZg9d6IfrpgTY
4XDYMVM11XMThzD4cBcNZZfmFh10/nUjog/FYUccTWUeNShpd2l3zqkHfUF3rMtTN/y6buj6anBr
f/2Z9ElKl5TddZzmYE03sX2gg+AgEZlg1+KVJ3QmGfraRsppG6e+/DZrN5OwdsAi598RSpE5yBja
NGk6gkN+PKaqy+4Dka84PnSbX94OzM/d5+nL3+0cl1cshZyZaYNJUJpLB1Ny3CjTnolOBJ4gOCUV
mS19tX3xWMy9w1oCumDy1YAEQEL5fvrseEOQ7NlFh/i5V5yK7yKqRwFeQdzytelMjSQZQqrY1Q8U
LxZs0mPEa8wUUC8J3ne5AlWbpisy2sU5N9EjNAZPbOKoGHS3mz8bmiIAiW1HvFjgnGRKoJ2SzwAJ
a/BicopUt6CCYs92Zd252OC8QhvAblsxOUY23IoHC7cJHcsl5+S7EoLV+ZQcC9mdH/qTSKNjOwIu
hjk36Zc6dSBBCZI26ZiQO5DdXXf3f3lQuBjgnCGVtMYYOnwf+WjstD3B86ZXo+fs5XbVCFsU2Od+
G9EXc9z5QWkN6mhwjb7wuxMQaE6ueigOWkB2nehcZh/lmi3u9JicFGDrwJYamphnSh4lNODcGJhP
KMP5YRpdVbCZ2/B+WRx3hphzRnTJgXiD1lm+LD3ISee1xTGtdtc/msgOd4y0ldnLacMW1qLLkp6K
aPFG+R6P4951QwLv40chQA8oozGqwddqHLeNR6+MkuC6ie2C3CW0eHUdnVi6U4xAo/QmvmX1P+dB
vZ9R4kF5LDniTUsk5yPAC15tZ7LQrDKyOW6rSwJnvtGT1JtILEAl0dZxiCFbca4pMioVqvJF0r9G
vci7RQY4ZJikehmtEvvW+n0go6sC08aDq6NagPaXIMJ/IhK8t26HNi9ZMdDsDMZRlK1enxtqOthS
FmNJfSd/G7PpCArJwOjoTbRQ0SP0xiH1yhj/Whu1lawXGaYXlnray6P6OTX6m0JDVc5QCzcm/dFu
2rvCGdy+LfyZgkN2Ur8KfJMdHa8R5PUfwR1eudkto7MwLs5Q20FBJOhHr3q2XvQXy8ZtRb17b7/p
a3vcURZPKen7ATs8pTsHjKqinG0j2F4b4LyyKcqsgdI9GJpu7NllpGKZl7v1p/ob5FV3udf+z0j1
2h7npJneGbnVIsuhcThFXxLVdlPys0mb/znaXtvhTjG7JZhBcdibQ+kc8YYS9il6JK57w1vceG2D
hccqY6vQWIl2NtaPU/eBQT40xbNkidIlod9zh5ZixHIVJ1gJ9X/TaCR+fep3TJKnP5kC8BX5G3dg
JZkiNQrTulfkm3j4kBkiHn0GCdcCiIcMEwLrVdSxcsXvRBNSgGADEfV1C8zwUyVOSvUhYkSsTfEP
2i3ceuhcvKRW8gMpvtnWg04EozkCX+DnS5x4KIe5jUownTW3bIxFrq07VRHhgcgMhwftgjmAMkH4
WJgclaafnfYzqR+uu7XI41QOE9Qy0atSgUB3cpA99hCU7NT7bsfOkfIsfCwRuByvqQ6+qbKQBuD6
eGwP7Z2CZyftNm9dcmAk6vN+tlzj5/UVinaR/XwVuMqyQLcrx4NarfoaFGAy9WYSFrFERnh0GOWM
2EyEYMZOTvRkxlIQNa0Ag4Qfi4OHWCtAFvlSR7/JweN3qHfR4YWuHW9b4NcUwZFoVRxAxEDvUZGx
osHem8nPJg5NIQWNyAaHEdpo6qbMZlFa8iSPgQppj7kJr7vAS7pwBYj4XlezqSLqMMWa6EwPDUpW
LRiolSA/iqBIkCTxza4k01tMSMFQ31ReM3mjVHkUYmr2x+srEsQR3+k6Uq3J2hjvFJHTfjAm2Z9L
YQ7Lvu61TeOQwUqKMukqpJhxs2vIJ00dXLsJ1fJWS09L+XR9QRszSa/OV77ftSI55jANWKM/nLvs
luknDac4wAoxU3zHrm3SvfgI3LgAvzbL3HOFDmCJaPOC8VYVzom0uxSX31YLjHJnWj4B9d1gP9Zy
75pDKohlFqrXdpdDjAVHfaVp8JRG2Uf9tzilLtUfe+v7YggmXEQ+yYGGXEEeZWCYmyxtgJz6u5Ia
JzXRA3USaR5sdO293k4OMWZ7oVpJceIrdxDOBdU7GuS/G+fef5m+vGOzidf9Zhs+DBDlawaGt/jS
Y4/+hazUa+TM0jlSH+P51KeCWPuXtBmXHgXS4brB01JL2og5avDV+s7eDMt7UHT66pcG4lrmrvCl
w/tQ92KO20M08nW07VEpSaI7e9jH06NJBS6xvWsXExzo1iWh3ZjoFshXPsfVN5J9NbTP1z/Mv0TW
Hxv868FSZU0lzQkr2efo+i5CFVGM5h5vRBFdYItlQm+D6WKLu6mZ+jBRqLwxfGc0ZvExvmGc00yU
RWxtG3svxtgfs4IM2jejpYyIJ2c2QA4ln6I4E7TNb4PDxQQHvXVsyiSuMJtU0/2gUbc1S3dBSJGD
pWp/u3lsvav1RKaJsSGKZvno6+wRPMEgO7s30HVY+OVZ1Oso2jwOb6PKnAfHYg/fqrGzdXSxCcca
/iVLuuweB61zhcpRxFQ5u4BJ8WHiJBjc+Y6ltERY/xMtiENXbakh2dGgxzrHeKeV96HUi5jIRABk
cIgQWZKCagFKjIwxkslaKN9JCKI+dMnrJ7LTBO/d2wfGZf94dKB0Xhg9T5BKx6G/zfNupzbHuhWt
S2CHV+7NemInqgHHs5KQjdEQ5LQ2ucNshcDFBd/I5OBhBAFZUo8Ip3aYMOrnoFdT1Ei7mSwpioP2
NdlUnTd30BgDcHaZoqqiN4GcZh9ooviYV9+VifOFONngRlr0/TrsbaL4yia3rK6mkS1PULjVjWyn
JJpfpkWoWJJ/3YxoaRzeGWhuXYYRKtskN07xnO2ztD/k5nSA/BC6FL5YNtDpuslN/FutjMM/U23k
Ro7hGSXoNsZ9U9V3RL7JMmxpnr3HOVa2mPOs4C+Ns8G0NTzbL/WXOPsaiYoeorVwiGelSRVZqQoZ
dzCRFYXkltGjIuP2lt0i9RRsnMglOOiTQcNa1yXOpnYxf0ht/xQl1U6pRJWBbYhdbRqHeg0l0ES3
UMpm5LxMEo98ALklOLQqnBmirjzRDnLwl2pNQymrmyuA2GaUIaTxeVkwUru4zhj8nedx2EfbSCtN
NUYDoHOzaJAfu830aT8vUzA4ouKH4GPxt9K07YaMpggsSzo38uj2JlTI/ndWF2TkCigyQZoDvmG+
/U8lymQlvVYGY/2LGjhCsvtezt8VQxcjHEQQrcTssYO+9Di7r4YQtfPrX2V7py6/n8ODqC3Nnox4
4euVs5lAe3HwBiLaqc1TYrVTHBBMY2nXWY2dqpJxT2Xrxvw/0q6kyU6c2f4iIkCAgC3D5Q41z+UN
YZdt5nnm178j9+curKKvXlcv7M2NqCSlVCqVwzmacXdej21X+q4H03Pla6QFoB6VjB2P5KuibDyt
+LkAJWsMbkMy2dIY+uflidaNcwddN3ZxW+PlopiBPUfECdvXPhPUPUVCOF9AkzHXFgtHJp5Vb2iD
6yIudlncPZ/XZTtDsNofzg0YvdpLVYTrDtULkLEs+wxNyCf9Mj8EdnVMjtpV8AXZI9HjQmQWnEdo
U40ovQH/bY10xvQA/bFkuWhQS7CGfNffEGohPBxoWsPyPg3LmyD+qsbm7fkVZF/64ZX0voB8x9/S
EYOGJm665MAqreZB9xfvMwiff3gcHmalm2Ut05gLzeOjHN2k1CuC7+c1EdkC3+InUUNqUkYUPzrz
bOu7bBe4wW4InA5o+8B4drQ9usNzW5TgEO0T5yOkBOlQFSRNXptktzVRHmlf/AQxYy1wqCI57PeV
o5iySAuCGpnXkXxp5NQN1Mluk8o7v4zb7sgEMSsB0RDlYRWbgqSGMuNdYdZqbCtj+HXU6bGbMXGp
Fn6Qfu0SkQ1uK/a3SD4rkLSBZpWMPaADBnd/XdaZmwubdEVCuMB4GOo8b5F+8LrlZoh3aXCZiDpz
tjNdQIb639rxfQSWFRlSQUAJnBy6Axo7c786Ad0FKV+3dKNjk7jGQRIkuwT7xeNRKclipLWMKoNC
vSRJdrliOmUrOToGR2v5LhN14G27vncdOWvvSG/IPbrSvVb+kpRPVMirLFKIN3OSRznJWbrw3rhn
yKjTfkic/BY1qIN2L/mdb7n0bn7WTv3+vOlv7x84NhWdEHQz/Or5Wp2wdjKLBU2MDPleO8petsv9
xbAZmR9r7+9+gAHq9bzIzTCW6CAPYnRwKg9En6MPLswlxOa9Js9uE1Vg2dKuUKzU0e5ikTK32z5B
I9l5qduhukp0oioasGH4YmUyTelMErS2AuL/J7s2AcB1Pe9kV8MIgyhUJ5tKrqRxkeC4LK3SGjEc
V4OOzfyniZn32NNze7gAEKkTuHJlR1fjBStXJY6G/JLigdqAzd/LduyKcqmbKYbV53CBozZT4O/U
+Jw2eZ6a49RdzeY3tX4UrDFzKB9u1pUY7qAkNRn1jI0nMZ44UKzvq319EWJsN0QX53lZm75tJYo7
Mt0IXKxMRnP7QPfm5ITGoRSBMohEcFFjNUfqqBVokUqir3Wo2rFyI/cikEbRznBRI2NgbuMA58+K
ySFsIlsZwqeiG06g+BJtz6YfW60Zc0Orsz51IMhJ2bTQcp0cUMGsDuGJZQVTZ6B4s7YPjS/qlhKt
IRc1GuB9VA0VvRVF2jpEr/aIGT0pa73z1rCdGnxXjX9DkiiMorljsw47RibzCxQS43GsEQxPvpOo
gL8ZQq7EcTfrVM6jKuXMNH6FkJjKRG+KePV+dR2cOVB8fTORuiCNTMhJI6c4gJ4PniMCc1iLCxZ0
BUfGQqo4ukP2877ZjWgwmdzxWUQdIthEHuqnrJa2ANAWanTVlVTfq8lzIoQTEtgmX/cM0bpkFgo2
UC2utf4yEcE8CS2EKbky/rCk2TRmeJsnh/w07OiRkSLEPmA0mNMV9wkKbgCV9x6pnpopRb9FOHzN
ox8puV9yH6QrSi3KEiqi/eF8yAw6jYTMcLvYleyQ3Eh27qXHHAWMGOHskcZ258x7IaC7SCznTqqh
X+YmgVjlviptetT3wcF8MC8Uf3xTj6xvlV7Fz+cPukgm508yvTTaYsG0lmy8xPUXlVyWgSC6FHhk
HvViamJV1hAXuXhZ2YA3Olrt5JqS+aVNFPc/acOPBSTVlJudhIcHya/k7jWpTlQ1BIHPtjq6paME
jNCHR1RN4lFTkhkHayYPNH4ys10zH5CjF4jZfoqqf8vhn+6GPqITLMXOxE/6SwqmJrSXzDeLs3j6
bXc0/Awv0fzZEFQIBdrxb/m8GjsgNcFBZiEQrmqbIO3fABhfl/zPbNW7elxAl+t1ZQYUEZSC0hZ5
pKAF7ATtdNul4tUSclHajJfUPGpQZnQmXGKZCwKhvbxD8cSfBer8gzt814cL1bJGzS1phKz85+yE
e2Akeq0OMDLJL3epa16JeF+3/fu7PM799hPtrbFGyq+SLtvxmIcCQ9h2DO9/n3O3Swl+t7aE+WWY
hAY/sPKjF2ETb7dPrfaH87PLbMn9oMtgusf0PZvCetP9CGYtwrgW6cI5VprmQ99niNPi9D4er8ca
qHfFvx8TRnpqpQznSVtaNxaYJ9Gaj3bDcS/NB/LvSffWIgCT+ueVaw0p0mwTrsAoq30DSISuscjP
imSMu7Axfpw/oNsh2W8D0HmAMZBaNupgwm1rAFNu/dRnzDDp7nMB7bsYzg9MoTmmoYVzY4V3qRSC
tBzGloryXiJlOE9QUxMQ4joyDpoPUpF9B65txWuEHcP/8Ci2VKBgWwA/5PFlU23UtTRGt1nehp5O
G39uMIxUWKcpG6/6EiMhiuqokm4jlvFI9hxGye78tm078Pcv4GxdNwsrihY0ng1NdEGy3NNK+RFp
dN/SSoGL2HZB76I4i9ejvsZNiLb/sgjtpf5Wd4LIQbScfCWflHVlRDWMQ/PHJ9VNEF8Wsz14DKND
vfn35IjseP2tD1/Ox7sRI6+JVWDQ6oVIe9n6GogapAS7QzlrR9d1Coo5TPyF8mu92LJe+DoK4JUk
eM0LtoZy9q50Q2x0Kgo0Wbdf6G0mesGI/j77fRX8j8GQxpOMLkNNDRo7yuIWN0SyCLTY9tvvG8J+
X0npw7wKEgVazMi29iF1iynx6fTv4fj/3HfuqsM8FYCPYyTF87y6KRTzRmoSu2tG9/zJ/IcQ4V0d
7rrLrCBEOxSiU+aE1FOaAh7fuJqOeC/Zw48gt7XPtOOtDJrzBUagVZLeAyIoUd2xfCzivfnvOYf+
XDvOB9AgGkjAHu5m0vhLrvja/HZ+2bZd99+rZnCXnpZmyLYpcKnsHkqPf91DYtf9D6mBdzlcCqIO
raQPSoysWvvBJY7qpregN2IM46DBMO1sxyiXRxf9FnvdLQ4sB6cUAoMXHCuDcw9NXbeEpkheKWAW
oRfmcnd+LUUmyGNiZZVMpT6BCf6m02Xd0JbD0jrlzhLywv/DI+Z9UTk/MZQapvsYGDTAQF4mcOmi
LOOj98bND7oj73HVA/dQVFkVXRsG5zckdSmUWMfF9D8mZJs93lMnPxBXO0WCMvU/RLHvOnLuA8Km
QIrh01nFRrGR/kOoFO1T4eixyDo4/1GjFXWcFpRp6uyotl9DXTSYKPC3BucvlGxGMbwADNxMXel+
wXZhYPAu+WY8GpcZiJeILR3ib//RJDkPMiVmC+YHPAQ7V2YchHaOjgWndgcvdOp78ayQYBV5XKzK
IlkpBzgCRqt3l1ZAHqdikAT4/AKnxXfHxImWdL2MSD0JgHtD585OiDQe8hhPD0me813VkitFHbwU
M6euYEVFGnJepJirpdItXM4Zkqnjj9IvTjVewHf5gTkv7Y4YNmiSzgtltvchsaoRE9PHhmwiQfbn
VU0LRdeNX45F2xFySdR70/qeLQ9VIWpFY0Z4ThJ33EDgABLgXzFhfLlkgxPXd3OaOKn805Ke5k8N
xKz04s5clpQAAw3QHIIHJFACa42AkVVuBKu37bFWYriTJ6VkUWiMkzceGXnkBA/J2CoZdEboCmvM
m+d8JY07clkPNluTSVvue29kY97ILpk386t6O7vJPvPG/adi63eRfD2hq+sy79DK7BHjStGcSSeO
VIqo28lmeL2Swt3heW0RHDtEI42LmuuF4uKpdxpsoKfe4Bm2Dx6k1u48xQEMyn1zWznJo3Qh35mn
whEVCDeXGPS9DJ0E4+2UOw+mqlZqm2MSYlpuguCtV2x99M8fuV9DjR9OwkoGdxJKxF7DFKIWFOHi
QRbtqtgjLegmrnrVvum34K+CooUfPzO82vmWHHM3dkXMp9uKqppGQb5uAgr6z4NfAkes1BWkPUb1
aJZf0thbEsEVsbmrQHr5LYL5u9UzAHBGUgnk+MKbAr/tAyfLDuX4FqqP59dzSxMg5lDgQFuWafJd
K8mi1YYVRwhl6XyiVfoQDomnSJXglhWI4TtVZlmPKOjGkKOOCYqTxmFMZYc2IkA5kRjuKHRDSKSU
NcRMOrWl9AURiquFIuipratmtWZ8t0qaFsssNxYaNLu7aELbjXd+T7aulfXf56xr6qa+NHM0bIfA
dtaey7Cw49626GMy7s9LEq0XZ2RDosyDBm5nF0CJfgpCZ71NPS237P8mhn3GypYHcwSFF0NaXjq/
qo+x+t0wn86L2LxM1ovG+QUD9JJNDko0N7toDuUx/FJ9I/dwe0h4RRTgT+fFbS+cqSjg5VINwje8
FLFkqSk1oRGw06Oj0t4ZokT+lgNQQIL9WwR3O3aBbJh1hiOzNLXdlt+1tnLSuXZofX9el01zVhCq
yJjG03UeZLIZjD7WS5gzbQMbHY87ool4gLciQ2UlgtNlUEa9l3tYdDyZPuiGqVPFkp1Q1TeC7LIO
9L2hVv6sVqJEq0g37tIPmyWmSYVkwJKVNHHaOq5vGOazCDRj0x7eFeTrVphiadIRQOnuKP3MjacB
xEnZZ3Ltq0Xkq1RVFVgRDVgA0/mSuWuNgz4czpuCSA0uiB5omjWkgVl3yp1MnuXWzSNd4Aw2n+Nr
PTj3psIXtGmCtk/ZH94YlEW0A/edM75MXulKwq4lkU6cj2unxEgbGUFJpgX2OO2N+RsdPrX/aAsD
KptGLBBP/unhRqPUUR6FkKZM7hapOiiSdoyDRhD9bPqEdzF8ahgkLE0Umh2wMtqj3L4psWIry362
PtNBragEALYqlDEsbs2CNszJoqtwCeQFDDZ2vRg38RR/IlO3lsJ2bnUt9EZYlqFEsDNj6ZYmWGq0
9BAXolfa5qKpOpWJCogUhc9wT302WzWaT0Av9Ei7L7FEMFr4FE5v58/O9g20ksMdHpWSPFV72DUA
WiJQN9eXDBbYHkB44TJIoDBwBRI3vdtKIneSsmGkoOBhC3gxuZKd3pqvqUMvpMvFYfDa6vfy+bzE
zbO0EsjZRTyMpJ8UCEzVYwTA3kByB0nUzCYSwpmFlClGYCyADAiWQzHE9jK5TXB3XhHRynHRQtiM
c58ZOK9Dei2N112ribycSAIL8lbGXUlEWSpMOLo09ar4Yok1O9IOkVHZZfYt2NWSS5tToxzH8TmJ
n8ZZoKDQGrkrN+0sAC2quHKJ/xdZTT/a4cW8Y4YB4BZRlVa0aZwDLINYHqcalhGGl7PpBYZvpALn
J1hRPic+drNFDRnnS02+LJKG7owf541is41ZeTdvg3s+tFNYVkRFJJSinYH12NZA47Ubjw3AL+Ag
CSPhQIxg3fjktzXVc0KivvAC6U4tjhIy8ean1NJANgb2ZSKbPE+XFdRx3CmYqu7cZRfvu8qlqh09
jzvGKh8iy39LQyBuChZz0+2upHIGGBtGEICgGXdV5mQHRqFZgSKsOzV7+Tq6koF2DAbx8XMLuhLL
GaJZ9GZoDpjLiUho0x4to/cYmhHoxg4vn4RAXG4BRhfvZsInOhqrLtUpRmWdVRTYUHzkpn6JISDJ
Ifeg/gHzimz333LRwP/2qV4J5vxW16LfQpnwwJVvZZB4McII7TXDmI50FM8ebR64lTDOhQVar9Qk
RwpCHRxLO2bVo2AZmQmcW0bORKpp1muritFyqNjaMXlFc+qOdbgHD8E+PgxAT19+yq7yGO5Kwftt
2zgtVaMENkj5BE7TJWASG5F/T8hwp9PkoikXewp0Dw0tgptgexXfRbHfVxeBMhdSOBYUYUGu7ZSq
YazvAm02qzFsIOG3OszLrGQMgSZh1DY0Xcl87LVLo3K7+LrOdzO96ZLbKLpthGnHzT6ztUzOFOtg
DoDXgSUkfnPQQdW0+AxDQbZRA9p/ylDe9eMsUQo00gHeh41dBH7kpMfueUDlGPMXzR7WP6NUWbqV
n7vWzVwJrh22dh+N9F02Z6R9NNJ4UfEmmuhsN7299IutiebmRUI4r0UaPdHbCs7SKC9H9GXHlaem
Iix/gSXyPalUGbSmMhdY4oTMrKW5hjbszu+UQA++F7VX+tZYdBiibqRIxGgkeanlrJ7diMhy7n5C
mI6BI0JUlaWE/7R6fWpNVZswTNpOwNqbUWMNJzdTIpH1sTD6gwWs5BBODkm1rIp/TacZL6x9HsAQ
V52HIPspdgtnESCGbG7TShwX1RfTjCRpgMRPC7LaqFZtbfz+3xaOfcHKXUij0aTlgF1COmixG6O+
G4cpsptKRIq76WZXqnB+qZHzWUe/Y+E15EIddnpNbWM+kkGgDzsd5zaIc0WWAYB5uUVPUW6Wu6DU
EEY1B9DaZHZM6UkPLBv1/2c10UrnMwtJCaCyZERXlDu2XUfTdgbYmmvKx8bazYCgmIlolH47LAXH
6v+k8IFv0DcD6KVxTWLoDIjpvc/6RrtTfLD8/Dvj0kSkc16vzfhmJZE/WbFRS5OkFB5Y3Z+k0XSM
WL2LrAkhKsotc/OZRMBKHHfAzCRq2sRCZqs070uyU+dDGLrnNdp0TCsR3KEibaWCS5Olhw3rwYhi
wGL3x6rSBCXwbYN/3yruZBGManSBijxgqmt2MyCsXibAir/prWgUcVshi4II18SLW+VMr6SEpOmA
SHAgF1V7GtqLTyGzAqL6twj+vojNlAxKCAyHyXjTu9Gplsc6E2XOtuOIlRTO1oKkVWqlhSJ4crmY
HXWn5/CiPmSe9SqK2wVrxhN0VrE2REMHv9dlD43yWo2eFD59xs7e14yzM6PRBqn/tS3aXZ76g/Ws
DoLeG2ZDH7wdVWULSCS68oFzoqjVZq46eLumlG6BhvSFGoWgyXXTjFciOIdKyjHvzAwxz6DdpfSm
bkJfA2V1ZohalLeTwStJXGQ3Jha6irMQE1v35GjtANTtNvt+N76wearKF+HXbnCFqGxe+O/F46K5
qbYWw2hgAqMT5P7UgJAWFa/EjkGXqTjmPkHCxm3dGXPn5JuoGrE5Y4Wkqk4owGNAqsRZh24xNlCC
+7D2wsUJjug1csPL/rV+m3eBDVqWx+xSlLPbNpd3mZxLQkJfTmiNB3Gvt64c3gDbSnBbbL9KV2px
13wqL3VEWjwF8p+G/dcYSJfby7E/JF64E42MbZ5ialnwsjKCPz7GJEVR9TlB0TLsL6L5rrT8UXk8
f4o318xQVRBKGxTk5pxzbWZJ05MIBcsh1V1FyW4HdRFhlm6qYQANS5N1GWVEzvKlee6NZsYdGxiy
PfTfU/WmLA7n9dhsRQRR+t9COHOnydCOSwZodc2vr8JTtgO+QeMYIEz/xQmPds50p6GPXRDCsj/7
wUWtxHLrpywWLYsWibTGjXNA3l504Whb6WEAiaHWCsxvc7NMmIKM+gcqMJz1BZ1O+05p8KwhxYk2
pg0sE8E6bu7VSgTnD1W5mzp9QXbTSnVYW4JaUu91Btmd365tMSpIltGLoai/nOUqLp+LAMTOA3bL
zCOYBPalPHWmwLdvL9e7EM4fRHEXd8C2gknkod20N7Xq/TctuP3QULMOQaJquJHV2WW9y0sAa4hw
kpgFfbAw810LbkeUkmQgKoIQBI7OUh3q4JKG363goqlTexov404UE4vWjTuvxKjkQKbI48SGreYn
oooG91iUe04l7qwmHQW9KBuTSC6qQw8+YsQpyOwNX4k92yLy621TMxRNsQzFonyv5mAm+jQXqPCR
pUCgepMMyBlhKPy8KbBd+KjSuxSm8sqg65iGS9fpoNgOvjT5Ls6IZ4IVOIg+8w4z3+Vw9yrghJey
k+BvguW2jp0qGu10EZwb0Ypx58aMklzqFKxYXL219WMHO0uz2/PrtR2erBThzg56MTCsH87ANDuQ
2W7Rp9gBInn4ZjmT0z5UJ0bWFpw04JQKU8vb9v2+htyJWlKS6XUE0RP4JVpADCs54PAZ2DTiEr8B
9q8kpODeNvl3mdyZQhPYrIcEpzg5KLvlsOyL5/otPjAAfswTzq5gdZkZfDBHVtBGRVs3Zb7ZbZHb
EYgfmeX+xZWeueVjCvJjCSQ0FWbbheHepvmjFVJRLZwxje8Skpepr4CXgnYKd3LDKwaNo++XE/0e
ovpxFdjdl8KvXOu7QE32Yvqo5rtYzpFYrZxkSg01x18vqggQD8XJAISFmBhs81CsNOQu+jy3gPKd
4jKJzXstPDS4UupFsG2/QHV4fZBfMXTDRMLZ5IfP27a1Rty/6FLzl11/NaNzN/YiVz8xyvZgh9D5
xXA6b/jKGM3pVTZ+wout5PPNPSDqko1BInDH5rXe7ZUWe2Z6uSrokdw6gASNMZZqmKZJ+DFKiuom
EEcXXMzyYZquW9GVucE5rsprAZxdjEVdBGmIRggG8KG4CAav0qN0Rw4M/qNzyI7YlRN4s09zYVlO
KJyzlEUzJrREwVKiw/RSgWdL3Wl47A/P9CA9tS5IeVwFdOeNH7vy3fkDIVhYvmtGIqoW10zvLLzJ
k4tWF9zcW7HIal35BhOaGlEqUdaVc6Huer/bNx5D2xKhbInU4C7TKG+toKonqCEdTemQtv75Zdo6
y2s1uEtUamhcTRl2SEb0WVZfomyfK955GSId2O+rgCDPpnoYZNh4iwxtWHX3DZz/eREiNdjvKxFm
VJYgvxhQ7e7mi6UI9lobYN40FoQDW759vVrcdZlXdAkGGSHHQJ5m/T4vH8zhWIvOrGi9uAsS46bV
XCCEcyfzkIY/NO3r+cXarByu1eB8AvCO6iBVYLshHJJTqORYp8tBXtp9LOt+qRp70stHVEAuzaD8
j8bAuQS1p5WObAQujy61tfhETcHBF5gCnzjP+sEiyC8Z7kjvSZrbZe+hQPWJ2HO1gnzTSF4klqSl
uOTn+JjM36zwkIvqG78ChQ83IGZuCGrVBAkJzqaNVMp0ZULKYz5mN61TprZi2MGFZhu3jFlgeGpA
cRt44WwL0xTbdv4umrNzDVfK3DfoY+pmBbQJgBRJlr3Rxm5XFIKTy2ztnJacsVMt16OqUPDKbvPC
tsz+u1UAjbaKdx0F6hFNr+c2FyHbbNvIu37cAVhA4ydpE4yw7XYGuR7bQyu9nD9k7LvP6cXZeRkZ
wH5kjjtprV1rSQezAR2xHvsT8o9RYB7Oi9vMqJN3a+HHjvpUy/vAxH2n+e3XHCNA6qV+JDY5xcKp
U8Hq8RRNjRL3uTnCMNW8P4L/9phM+gtiqf15lURiuKtPiqvIHIG467YlkBDkb6MV2PVnIJvWy8bd
f8W0jElp4QGUz5Nj1jddbDmWdJ+JngXbPv1vi+NByibaEMkCQLaHoMRLcmTF0klwkkTrxX5f3YF1
2NR6UMInWf1zUbxUC5oKBNGCwKh5ZLIO18WMyiqcd1gtbhoH39oWsElBkL+NxiyhYpgIiwUCB6Fy
DmLJ5FEeZGT6NDAHtU/dA1yhI3naQ/hQ/GQonGDEqe3MUQ4iFg/RgnJeQmpy5MwoDFAlvV8p/a7U
QTwwyoJF3RQDFFUgqCoyehq4WpgZUmPQZjjbhLR23jgWiR1jEdQoN8PVlRDuMCEsMhMzhXsAvuZR
xayg7rcHMezgppmvxHDHCVxn+qAlCO9083GsX+pKoMZ26LISwD5gZeRllCSV2rH3EhqQen/YK3jJ
d364E01YijThTpMazpnUZtgVuW3um756iGdNsPEiEdwta5Awms0SoFAKkIgzo7rpplg0QyySwZ0e
9Gt3AVliCzQjiT9KwX1iLqKrZzNaWO0Jd06AzdnNOUpsbvlz9PRdcW3giWkeljvzHnOZVynSOpa7
iDr8RceGu2D7uh2CHsjErl6+kOZa114bIaGBQDM+lqzzjGoNGtMBOPxSNo7ZyfZoZnaBYsAn7jrM
lBsqRY4KL4g/zVrFK3lQZiwhlS/z2ZfJUyKCSGF/4kNAshLB7RK4oEuzlHpMr4EIOiw0NzQGV11S
L+8zNxpE7Xu/+HrOyeP2xxz7oR+kDlYBDhCg0oF1CZlNzWGMdiBNBjrGfEORhSi+Jsg8fBFVo7bN
4/eKAs7ozxUdinysCAtSMiOzu9ZMbABlO8k8fT+/c5uOVVXA5k3xv8Z3BQ9lFtQlsBfdYceKoAPw
XCX/k451JYbzFX0tmcHc41WTZ6eh8mV0mZzXY3O9VgI4CwzNCUybfcRGF06K7BnhLpJFHavM+38w
CR31Oswcaibl0UpInKoSIBdZLiq/0n6EHj2YeM9Mnu5Ml6FriWrUm85vJY9bNLydqk4iTF51XUXX
Tfp0fs2281srAdyijVpTt1ODze926dPghnsU3L0vk9v76C7QHozL+gJ0zU7pys+fgXLCUNjfa8kd
ZwlPRnUq8Ya3rK9k9DJUJqJJVJnY3jBGC6lpJsYsuNBECuYyyS0IiS6Ki/qKARfGTnwoL2YXvI2u
qByxaYMYRv0tjgtS5DYNpbrHnTuUr3GTO3NgUyq62DcbF8hKChej9D1wllIdAeUI5qXmocKZxcCW
V1whE/q5/N1KGDPRVbxSx1qqVmwWNYlRB1iInS+RICklWjX2+0pE2paVkWcwwrA8hcMlcmxZIjq5
bOU/ntz3neFO0kIsVaokGMJf3Yj5sXYkJ7wIb8rdDGzW88dKpBB3qjpVmulA8coIJ+D6ox+Wlv2+
iUV9quzPfNQJySBDA4qLxvd7hH3YRVqEOxcoJ3bVP6WWb6nX2XRJWkFnBFudM5J+BbWrHerBApxF
CgtatRc585V+OFhkFw797vzCbcrBg0RFEwuuHL67pBhqKWlBceFa1W0OVs3SMZkfwgV8Xs6mX13J
4XxPVelJkS2QE4QYei1qpxOC5m72iJGVDC58SHtpjDJWZGobUDaGe2AiovATfVPBuNNfp0Km7u21
owpFJQYFE76hpJLzQUYKBSizFsga1fLBGk27qnsHS/16fvk2e3uR0ftbFvuWlT3UWl7oA0UPO/NA
jPstIl5wU500t/PYfZExjkX/PwrlTpU+LSGNNZONUyy7X4Wg0JZHx3J61GEa30yc/wf102Z0hCKW
DMYutDzxzS25Be8EAF/2XPsLWlUF7C3AGT6lnGEBmAVzWTrli67gnAt1CYlrN8gKyZ+jHICxjUqv
okhdbuIQOQpaLotTZ/Nzk3b0pQ0wMYCxXcuviolez9SMvE7TP9OvS1afxR2UWJKCNpoXjMsgTeZW
SRnaWWQku2qcFOf8/m6eSYDtaBaGFdHDxt0CmjGPfT7gTMbdcDXNvROnoeAW2HSYKxGc2Vo5Otdq
YzZctIZ6BAdR+dqamhMHh3j4eV6bzStgJYozVgiQOh3ji27d7rrikFnPuiHyYpsnfiWD25y0zpI2
iho8IIHpKZWHZnxs0p+GdHdelU1PpmJSAAhJ6EWHcf552sGJJ5d5zEKAi+KAV5C/7MfXBV3ib/IO
5UM/MTyBxC3N1hK5OKqMa7S1geHrF/Yh8RhhQeihu8ORvk5O98QaHyK4mG/nxYqkcnFVm2eLFSuY
j0yBK6Ng76ocg+mzet1F6uG8qM0Ybq0hF1bN+lip9YI1rb3fpB3WlQYmkskvfBFlx2ZufS2NO1sY
Sw+IxWjfaGs4jQqOqsiV1Zsq8A3wVk3TFwnP26nBkPcnur7XgtmSry6KRir6oQkwIRZ3F0ZzIiII
5c3eZADZ4ZksA90U5EZ/CqDI4080wpQJUKltw1bc8ZJBgZJ7ICn5+S50cToEe7flqNYiOeME61Yx
9AzoaLGuA/Nnnj4IbGPTDlc6cXaoFj0FuBXw4iXAm2J2xmud9DZyB8AyLM70tQZIfShEmhMJ5Qwy
VpQiihSYSGVZjjnVe6Mq94k+u+2U7QQKMgX4cHK9gpw59lWV1UUGNLTRMWziYHgWWLGgdvEx5m+P
+8/U1tfiOCOc9CjRAtTXXT30TelnkF5on8LjXMvg/L2uBRj3VGAUSm8HfgUqseTb0jj1iEH84Qlj
IYcocfujKrCV7V0zgONoIVpGM/uf5q/PNC6UDLTWcnAh96+qcVUXL4wL7vyOsT/zccPexXArWEdl
jiZSdH2HqGSOJkLZ8a7uRfWyzbAS+C14q1u6QlFK+FObmdRZXitw+51r+mxOvHTCHrm2OkMjoeIo
l9JBF/WnbHvilVDO8PuoLYsF7Rde+ZOF6a0P/JMMHEOLF53SnYgdbXMlV9K4DaNypU9Whn7cOd+P
VWEPi58IWXHYxf9huwhrFgSrI8JWzinqvRaHcovwPGi+1bIHRt7BeC1BE9Y+mIqIjWzTBFfCOHdY
FWk61S0bApa1+ac2tdmFhW7wEuhvJVKlFu1FEJxsR86px5nJOCymlukY3CiysXPDdl525aS17nmb
3woW1ZVenF20rRRlFgzD62LzkGs41nrzRprXMWp3Sk4E0rbeGWtpnF20ed/XFsMa+4v1IPbHHd2J
Z9JFm8UdZEmzjGRiiF+x2TptFNvoqbfj7iEbHs6vnkgQ5w9nuV4yieIoLwFyU9ZNKP2QjJdS1KTA
NuGjKYC7kZqWBe5atqyr+EK3RlDTmDAFEyihEbXDlgpc33b0C/YgnZiGqqBV+k8RoT5qLapcmPS7
pT7Axi+Uk+GZmKh3CHKIuIg/E16oeMcC15JijIyzhFpHZyp4QpDH1kN36ambJiIoyG2ft5LBmQHA
86MonNC038fla20l2YGG6NzuYyWyo9bE9EMuvc313DrVbNBDT7PBW1q5chQrExRENx3i6lO45UUX
S6rqER6+eabsqxSOkeSoV3/qBluJ4d5KrVqGWc4aOcF9cMzT5lSBFmrsR4E2m0UjvGH/3j3OIFsj
X2RL+tX1211oXumPuvO2sF7m59b9C5K+PjUg6kNXy6VeiYx189i9i/+QqCNx20c6rpe+cuiX7MEC
eE3w0L5KX9hs4l/TU4EjaonbvrhXYrkLp5EMRD85TntuOupO3eeO4VF7dLNT7y4ey7SLoNxFinK3
Tla3wGFsMevWk+VroSj9sSyTBVV7Y/LqESAi593ZJoCvqppw0WxoHp7gTy8Q9PMsATibNXGEe4L8
T3boBptiElLy+tfYkxw2i8nyUPJbYIP41Iluw50IDnrzTqJERaSHfwiT/vyKxYjKdEjhvikIPNTB
lrPeprOPi6kTgdJude9pLBQDRAUFSgDvh/IiSyogk6YAaB7cHj35v6mF5hv1bnLkXeg0GD9oRDWv
DYeAeTiMkQGdnAKZkLMlrU+Tpqok2TPpTT88p28ET9Tzu7n1HgaqlAFoAnDifmT+1eZQ7cwIurGK
LkVGg76SQ+cBD30/iQAwty4QYC0DZwF5Lbyy+Q555GoHo6wsxeve5KO6q8BTDqeQXlTAnRkeC58I
cAn+j7QrW64bR5ZfxAiC4PrK7SySrNWW7BeG3e7mvu/8+puQ74woCHEQrXmZh3G06gAsFApVWZlS
g1ysa1d71hBWSWB+7Xz2GMnwdlxU74+QUuHJhAkFl7BOdUjs4X9Bn80rsVNFq1LLwBcjTXaj9Fvs
LY721+VPJjjv72yw37C76J1pYDTJTh6s3egN23U1ra6j3dsyOJ1483aL4a7fjBZaTZwFROsBGzdg
XOQlGkV/asyFJ6s5Se2xhe8WNmC8BzN0DSgEwAyeB9mjmbnjS3/SjnHYPiu+Iolkso3k7lsSj47u
JFoetPVfqhFqc+nZs+M28ePlDyY6xowHHHUZ9p7ji4bdUtKxb7AuazGDdeshZQCiBGeUTDEInjrw
izcz3D1g23FkjKQgQdWZizuU1a3pbEDddmezaNGHSINOVTJZ/GDRnks731nlboPE2cjAOKihIPgf
GNeMz1YgKmoAC6HZJzMp/GwmsQGys6mJkPXeTZItJlWTRHkwT/FZa6OgSPPf+VIe67749okvtzPF
bWkbg23AsXHUesM8ZvpwVGv1bNqRpDQouMsQE5FVm8Sw8Nzn7jKzse2q2gY1aJb2pDTN96Z56cvl
r3mNTk0/yBJA0ZAi7NkW9N5xuYAG9v0O1o5RVxqZ88DB0FDjGQWY6FhPLvEX3GOYLB8809UGfMLs
2Mjl5oRBcmeeC8p91Xe9XRh5YNyCTPo7UzPurnIdaVKKHrRyUh8mInNT5hQf3BTPIvCsIG3B2+X9
kje6zm2NmwBtuj/1lOhkXrOa/XyUvVrY1+JNseBPQG1AARfgdrcdtG3Nc+xuSe57CAtP22/DetKV
3K3mm2Qs3HGWMa6KjoROkJQ5FtN3fR3A20XOtlrrVTWmLain0U3nxmuRdkP0wyhk/QhRLNtb4k7E
qGrdNGilGoy4fNriMXX+btPG+/fHDjy/bITONFS8Z99/rHqNyTLSDsdu3iA28M+gVT6R0tSK3FAH
pTDKhZiWB/jmvZVmcBRo+IyQh7QNT9HnBcJ2jeysCY0gY0Tf1ATmho/9aBVlvdpHakCNW9KHFZH0
8YSXpq5bFuqEGnqzfDRcG1OxdStRg210GRf3ArXiL/C6EU+cjPGReJMsAIvClW4A/05gFwgFzsHr
xY6yVacIH1MSUqcJ42QuwGMN00k0hGqxhZ/wh51BLmBkNC0HZQK8USOHTj855lUVHy+bENUBdAvk
E44DPRDoAXCLqnK9ijatysGxOjF8o7ddpSjEQ2HMV+5kEwQi6DNgcyj6oCqJTPEVjLY7sGY8A2y4
xCrUNJ2f6oi+GoCbsT5486L5Q10y3jOQM6+BYspw/yKPhCgB2FcsAzw6PFTGAGIiGVaY7qP6XNXt
2QTiSBJuRTZeV4bLUXMgOfD+aGkrlE+gnU2CDZI226/mE0KO6I3b0DyxsYcGH+8mQtbeHloSZPbD
sP3YZDT64t//9ve5KNdWSuPYG35/QR4W9cZYXyTeJrqOHKrhArYBpfgwET1bWtqZHW58THw1J+rH
ga64ce3at0zvYpZpy4mi9s4cPwBtVi3IrAvkMWQjvu1sJ0PF5bDKyCNF15AD+uXXOW8EVO4MlXk0
rOmAi723Yy8dfmOM5KFylKuKdPeSDWRfgL9k96a4kADMxTLVMzbQ/GpgB8dDdAJB4GEG7VMSyPDP
wuCwt8ZdSENsbsBiVWqgaB4Oi33Qg/geDXiQIn9jCveyLrXwe4G4FzsJbeYPYyQk7YrUUjoSjMm9
nQ5u3j0ZYym5ZdkWfdjCnRHOyUmRVo3WII/uWi0AI9mxjnPP6YabcRwf8Zo4TkMpA2wKPQSJLko2
yN0/YOP7eOgahWQkMNJryzjQVgML+B1ZYsnahAcYCA2GwbfwJuLu9rItddU2B2xgfRiMmzz7LvE/
0R3o7Aywhe4CeLttpt0xOWRGetfc4X31OIJAOj5gUPUxL70aau3VX/mzdJxTtjLujDWqU7RF05Ag
av7KyTci470Xut5uYdzBGqt5XJsFC4O0g1s6i9s1X9CelFwQMivcgQKhbBNRy8GTWMcr50zLvzsZ
TZLEBD/vATRHHC8L3DtNjLveyu7pQo7RtskSMPZTPxyjtw3jx4ep0hZ26sDVwCD6hKkv3OOBfoqD
xU1+geP+TH+W4JhtVRdiwM+yfr7wDO+Mc2d47bZGqzMlD8Y8OTRx/9XU6m92Ht/pSj+52WZADEqW
jYmAJqhisD4QsIAgpOce4AZGC2aNPflBvhcmHhuUSIPp6AQLKCg6kMKnias/XD5wwq+5s8ktdDHS
NTds1GrqXF8xPz11B2Maf0WZ/SnX3FnichdripchpVMeFN3L1J908txPktaIbDHsjO+Ch72gx+4M
Kr4auVmT3w4YonIZLafMBvv3nY0lHY15YsWtctA8azC9JJsPWSprQIu6PO+cgQuENqmHaIsLFWJA
QMQF9U13rQV40kOvPj2kJ9slQX2rveCVxaSHZV0e2Sr5aBjrSaSDACHI9O22VeprnWpHfZMNaAiD
7s4nuKBYJwv43kqVBI7R/oy3xIUSniSjEa4EDHgElM2AmfKPKtrPuMroqAZZeo0OazJ+pbLQLliF
oao6wOTIyfEU5TZrq5RNU01kFW0bdV/6ap7dIVsUSc1dsJB3Vri9Andq2lbZTAI6NFCs3JbntNeB
HGgloxKCG5hVAAmKOTaqBHyRYHFWmtaatQVTZLmYmPfmqPWTxPqW6rVvmaNs+lL00t4b5JNoPHWM
LgG/W6DeT759hjqz9xe9Z+9splBpSzIYqTkuyq4r5tRoA3MtdDCdMA1svwu6IznjpjlG3iKZaxA1
LpH1M8FbhjdCXsgFjFmLNrvFldyFLyDICysfJbKnyVMORcBEvaQLFDrKm0Ge1Wdb1wrV9x7NoHB7
lRGbjuUM0tE+XAKKupyNSaVPYI72i+TLMUo0FbVV4L5sUl+DpIKeBPWg/fvkBkZYJYGgF4Qq1vud
7CynMGbWoKnI3VDe9KCOpnEZXL4QBZn0OyNc3C0tKHuMNvI0aEUoIIEHYtHVrXNRDeFlQ+LP9LYa
LmpkxJnsCWsI6uy8Li7Rbs30UyZQdoEeC+r5fNdsiUuSD6wHGZlGOPTNTbmBrDpbJEdKuBLdUV8x
deoHLJg59DXdtBElHic69lV2GKw6cZdNpjcgyAhBCPtmh8tVyjFBKwh6y69K1mionuaQBNpR9ioV
esDODJeoGCAwwodPSWCVk6f3uosW8RI/5zIOWtm2cdlKV5RpGbO23JBft4bjavSfcZMR8Yv60O82
jf2KXb7SVs66phvyFaYQ0oTtYcyAPaRgFGsOnYwQTrgkvA5fgUWQ/uC2zsrjRDdixNZ0BurWZgor
iadF7dPloyO8cF8rv+ArVPHc5dbUx9aImkgeLFX/NND8fiqq42UT4mvCAh+2aUEDGLVszgZVW8Wq
UcVmSkYYBfJbAHtdx9MB+i6CYkTkvmxRuHeMj1hHYR6vaO5eIq0Bpk5AHYM1vlETjKR1N80sSYbE
q7JNFMcA79A+oDvmxlIXA0TgUBbHYDs42bLK1Z7yJ0aBaJyqg2xRwi/1Zo+XN9aGbFzass2DPNKM
cClSetJIPkkuBvGyHDAdM9AKto77WFHWDEte4eXEwBYUHXXnobgagsaNvewegKzPpGKgh9VRJ2XK
sJyba0qydTnBU4ZEqQeoMs3+ibWvl91BuCai6SbFkoCw5ekOpmxoNFXL4A8H82CE/QESDVd/EEB5
6Eib9qLmJR6db/a4/LIejJhQ5vBMH7zy87PpRQdGRZAfumC8rp86t/TX5/koK6KKqoDvLHPHGaRW
ozYwgWU2OEuuc1BYaneQ1wBFgEKlhIsil8SXM22bYAxM5WOUMiRtMbUTAbGb6dNoPGmWFI/DbiKu
dmHsbbDfsAu641qVC4lw8c4eyzExvBhqd2OIucVD8VVW1BTdV3tjXISPrG4ghQ44yVYUZ81ajpUK
jCV1lONgdN8ve6UoSO1tsd+yW5iKB+m0aSjgo52Sz09I89Lu8bIJURnk3eZxh7mMrWwcV6hDDn77
DW/egwZwkYdhsMWrT4wIs/Lqwe1kH022NM7/bTrHa6fCrDI4rq3b3gJKrWyWjTu+jgtd8g3O29Uy
nuvNSAr4RvzlVdYD6GX0xCbA+56mUxFOz9aXBnM4bEYA2gt4lagN3uFudbAD7YoxClDXOSmSZ5/w
nbL7tDZHBqLMWTfUVVbgFFrXq9ecSiCFSq/MoPrA6IN64klPvmTP+TuvrttUGxw8ztHOwpROAqts
rmVw5zD/zWQQC09WKZeZ5JLIcbHivonTIqjqW936phdhmkoAQ8IIg+aZhr40o2ngbvJhLDtwjKFy
2dl/GY2WuQqJZQUamQ1uGSVwxVUOdv+gA3W4vqJOaA4PkoMojGK7dXDXXDYpaq1nMR6SPsQcn5AA
nQDy81Z/emB0whJr7K99OBc7a1zMTIEAtxYV9w+zpgXsFphc62Z5RbxmB5kuq3ADMciO9wqQOghZ
7yNZMxdaXpEJrqcPQbGtt1PUScqR4it8Z4P7SHMd6Vk7IC1ZQrB4I4esPecBvD6v3W9opsrKacKb
AMgBXUX7mZg8dndcImdQKHoY7VoCutj3btsqkWsv41dC+tqXfDHhUXozxyd3BUapK6Kh7pVdj0F8
LNhE2nPk/7V4LPEq7h1fk7kk+yofnMQC1I+gSWTTDxPcU2V1hYESgHqeweBYHsaw+PkHc04lhRuh
g4ClG0gjeOUHTO3WDbPRQoIkyMzZK+v8KTW1zwQKPDAcFDOgws0XNHqjHM216lQoJ3jEOEfFi+QL
idYA/UAwfGHAHoKs7N931/VgK8XsEMT06sV6ZN3V5VfzK+ugCgkdn3B9Lm5k4ZXdXvwH0lTK8nD0
CD9gMpWlmrp201nXBkLfh+5oHDRfRc3p8spYDvDRjKU6ICaxcHy5S3SOmokuG05Wpfata6nWdbQ5
54naj0lWHfVBOjcocjyg8v9j8AN16FhsFFyHJNA15YrawNclIAvPDQ80LEFKNB882nfjpoUgKAS4
hMqyE+E7fv8DuHg15JM+ZFFcBIbLtIr7m+6Yn5Jj42E4/nB5c0XnGhJCBjUsABlRO3/vNVas6n1X
I4ykPdptxt951/qZIrvBZFa4BSVFUWo0wuygbjauEleBXbe+tsrGZYRBeL8aLghj8ieeyIJyqHHL
sosY98rgmm79xEjdKy93L2+e0DN3m8ddmpiftSI7gblVuZvt6zRnsh4dRp7Oq4wAQvhw2i+NO95x
34FevUCXxrxJklcYfuJD9CV6JUhJQ9ljXnS97M2xL7qLJnRF92OCtG2gtiYoruzpy1yVztVkN23Y
9m0ryQiEwWu3k9xbY0mVFKOs2MmC/qNVpavFPy5/Ktl6uIfGtFZpqetAn0ztKaMukHBeZwd6/89l
M7J1cA8LGjtp6qi4JiNSukpPQgBmJcm7bCVcOBwUddbzDdci7fNbu9V8JY9OhTb8AgTu6+XViI8t
tN4BpzbQ1uKcoNCjHC6HNM3qtCBzLM82m8NmS+cHxbv2Zof7+rEaD5igQUdhPZNw/tIezDtlcdcw
OWbnyNseV+kMv8wi5w5aNuGwWliZEmOebVJugaWWBAehCSjNAyWuazYIRt6foDZJ1DjvAeTKVdUf
xu0KzaHg8vcRXxQ7G1wAShezVyaGz6ho4pLmPNRnWn/raes2yw8DIrMNaiqOn5QPlw3L1sb+fRcd
ejNX5zxDvtTmz47yojn3l/++ONrtFsZ5Xk7R2Y9UNExYRZYhSRk3YhMASRrOV7IZFqk1zv+mMs+K
LFmZNRKiDOYrD1H4H8YP5+ny2mR7x7meavTVprOWXWnYrmJ96WLJ5gnTst3ecTEIWAW72jY4RaTq
rl3/3Mqg7VWvRKmjnjwrsaA+1/+Pzs4FJceJ+jwx4ez6dqzXl0J//J82jR9ETc28G5QKmwbw/ldH
tWo/m/I8vGxE5gevx23n1nOlzmtmvpZr/vhBHHsQ/XRfa3m1J7tjxZ6gA6kA6jMWY9+fonIZY8OB
8mswdE/AQhjjZ+48PAfQj4be04cRlbaw1GYB/1LQbzcqdJc0hAWQ7o/r5kk2TnhR7CxxLtcAqQwk
KY5rU3j6uQmTsBjcPnOR7emoa5nh9DVFfaeYJYZldrkdnDPFoPNioYG7XI3ri7EBTi85TeKc8m1t
vABwq2hzbVgQgWG1cjah68RuFPZ+chwOjQcZLUl8EBsENYBBDFOnjspFoxQwdsUYgQZiI4P6FtDU
xWPuqPvZl2Hxo8lNAtlFIvTEnUkuJk19QddiQU5hotFh6XM4pop/2UfYr/7wituZ4FxkbXVj2NgY
GLEgsm5ankXOk/VcTrnEEPtDlwxxPkFyJ9rMDdM1CdjdtdIItKEM6258RHEmVCBXSSfl++W1se25
YJKPTsmadps1YG1VnX5dIOeC+UcQo5gFSPkj+qsqe8nFL/T7t83kA1XedtuyJqhf503qmsuhyB+1
SLIoyT6+BstdMOzzVS2KGdfINCZAYZghpehsEAX8HroN2r4E6h2dDHMsWxiX0BRKlxo6xWGD5nIc
/7a2o5J+5qmx2zt2Fnbr0usMkx05XrxF/FPHWc4rySSi+ADrgHZiTA6Rl29Zr0pZj5WNyYr42wj+
d3oF9fNf8wuLg80BQ52SZEy4Z2/meO9T1qRWWrx7g0h/aekZZRlXmyVXo8wG94CHxvpoZbQCTj+/
tsbfqe4R2TyHMEDslsHly5ifh+TWjImo2Vm+ahR9oHQ72o2zulGxyrrIwoC3M8b5maIUfZRszJiW
/s7W8jDlhaSmKFsP52ddS7PO7mvUItRlPDVUAf9Z6jhf0sbEwAqZ4vXn5SgkolgAAbYODB1cDyNl
XBSnkLVrU4p8Irk2btcHOzB/VCct2I6goDKC5FsB4vlw/JzKxTvDXGyvuwR9tAoFsxK1sDxFFcRW
jpcXJ/5gb2vjovrQUIBA2MM6rgyIDtOwt2Sq9eIP9l8TfFPM6Wwl1Rs0cquJnscEPNgkfWzN2u96
Gf+H+Di9meKOk92abZGzC0NfbtPk2KOcmUgaEjIT3HFqe91UCgCkg9hw8+YH7vWNPF7+JsLu7c7h
bO4UAS9B9VqHDQNciSmaAvaJHhXPfmKstqAkblz1qv2UI4CmlIAFA3MpbN278F23nTLUEeYYe/Nq
y19sGYZYeJfrb3+fecnu78cdSRJoEqHmMV2p9cHWW38q0ahMiYv/15fsINuhD5kDBvBAUWsAf8t3
cbTaHi2Fldmsx+LFPGMkKgDN+135kjxofiNl7hSeojdzH7o4s6E4TQG4W7s0T04JgDn9VGqyM8G5
NhDFNp0YPKfawji9m9HqlpJqCJcBXmOMoAMHhJ7N+2+kzI1KqgnQsz8peRpEfuvneKgxyhwVfAmW
pOYmkpA3NIbVQgsMlCQGZ9EBLF5Pcqzq/xFioX2XJS6C+YHRvABR5ce3EAyV1QqEh3hnlnPGWs3R
5htRZ5mqaL6ryqm9cZZocaOkTSQveKEpC/Q1VAOG8OP4u6FpJdC4SPfM2LWm1G3rWwu3sMThWdj5
4PA7M1xYMvuelIaJ41WcEMM98gvoh/V2CNBYxBCtq8pkPISusrPHhaiepLNuKLYaRMXfjV660qKB
zAD791286FY9WksD8SiNb5Mlc1VdBusURiQ25GwQx0aNnLvWC6OsUgWXXzAu6knpxvM4K7On5c2x
q6znjTaSbyT2hDd73G0+6gbyFgcXRqp93zAaRKsrUJVK3E20bfivwO+AIWrg3rj7fC3iQV9aeLY9
XGf1lzaSLEKkl2zsDPCja2hegLZyBGlAC5ABxYhV5pdauEVeBmbYh9SbggECFxCM/JKcO/LKgUs+
IcmE34DRUx3zp7gMuS9XAWTzJzNvxkPezkHXXK8QM7t8pMQ7aakGYAAgx+GJtUi/lJOZ4wpJyPI4
b9bdpleSjyXyCKqpr0A6JM08jK6MqJJr1QKygjig+m1qPDT118urECVfexNslbtjpKnFMqHmkQfx
Yj5EQwSiu1/L8KB2j5ftiGat0EN+Wwtb685QEZfrmGkMtgwSkSA6j8ErYzCmQurrCB1Dx0t+bvdM
fB2tjsxdZQFJuFCTvQsZuckHFdOG1srSMZTsZv0dg1l3Vu+M+HHtZESTwm+2s8NdHZhL1sdyBqS0
RAM7w3T/sKqnyZTqbMrWw/l40ypNlg2oVrFBRlAvB91z8ZhAFgcqAiC0dKAzFTi+bNJGuDpbAw8a
iFS0DzPQIGPSO9oxGKma30fl9jKgsGlnZnDZW4SL25nhQmFFwUZrrvhY+oyoodRulp9z5ck0ZIdY
ZogLh1o0LkWmsfbkdpXMEaZOb4nz0HdSqjpRwkn/u6IPMmBVEzXRbORI2W8nXwsKxh53ZwSjzzgT
Yn+RFJEurwvx/v1pMzU7afUG3ynOjwmEUfXR67vnlMjIMoSIRlD3oEmJkXgb6ft7Q3MaK/O6oOrH
CG/bg/IQT4H1tXKJF3u5n3zVVj+SvLdFgRcqOTYYKFSUaXnoX57QenA6gPjTNkyiYN4eLjsfcy4+
Vdr/fS5VMlpAC8syxoiwdh0DQabS2s2V05KFSt/5o3SeXPSt2GkygKkHFw5ftppsRW+UKcWNmTyO
o0e28pBsk1vnwydOFUiDDLD5gGX3gwgKUuwiHyucqtrIvMoCCx6YI10QlRzqrJf0QESBAh0W4KKA
/oZjcA5okWjsR70EwnA8FMpVZB/oJ4hOjL0J7julVo8sPca+Nc2Nur1s9HDZD4R+tlsC59p2OvfN
5OR4e5DG68ztMZ5kjX7hp9+Z4G5fmowz5OJhoiSZN6XVDwKCajV3bgedepdXIzQFJCZ4MsFHjAm/
9wcVxLm6k+YLilRl40VNd8pJdaPllk+iRBJ8hN/+zRT/2q0TcEYpNUwtqwFG++l+HYGcIZ8gjUbB
jdXd8I63Po4qgit8bJQZPBkTFDe2FDu3Sp9nwm3bGWH/vktbtr7bBqe2smDqFuPKzMr62HbW4CUg
CL4uaC6TGRY6HRvtAh8WkzJle7uzF2mz0ZUVuk9GfZqjYz3J8qDXsvSH8LazwK2oU52+1psUdyuL
2Gjws7e0GapXn8EPMgbl/yyFy1D0ehicZVCyYIwXt+mvGvWRAuzWNifL+ecTzr0zxeULlrGWE+o5
WTCvQTbHboWxgrQN4vH3ZTtC4AcSfpCy6DryyNcWxO7zgLyxytCA2JB1RQc0JcPo93rLBC+aQyWD
I7ITyX8oECpSiLGCL+rDHFmT9XD9ghWyLcX05tr0HStV3S3LNF8f1x9tMw03HYj1zkoWybo1wp78
zjp/iJeV1HqamBlqPfmXzX99x3nLgwOoafooQ0MKWzd7a9x10fdAiTU19D71A3sz5vdM/WU4MywI
JMFi9zO+iRk8jLEBIoQZJc7eOCdkaC30bhYtdRX6t9E85mQ8LOArSsdvl51GFA73trh7aqyitStL
pH6gRquT3DWgkjl8IuTubXB31VSrWzOxXlSu1H+bdIG8x5yERhZLmiui8GSg/kssaOKpmHl+H54s
Gm1rPKDjYNFrZ7l1Fkn1nAWfDz6PqgSeihTFTL7mQo3JKXUlysDueU56zd22W2rfZpNku4TLwFAC
S1wdkMZxUbaoN31ZVvQiwdEwu6M5muFaaY2k4yliGzcg6PhfM1yoXaJqaEwWatm4xfwlw5hfm/sO
IBq5a+Z+1bjb0QrmcPaVwjX+pq3r2Hg3uslRPxY3k2xyWJis738PF5EhuZ3WGOMkQaMHDKcLlO6R
PECWJflpnGsw3tKTKskDxXEEWQfyTRtDIPx8fLPMM7RDErCcXJsHPH+O8VnN3AljZkWg/zIk/ik8
aztr7MPv4vNqVQ4ArThr1HatZHZz47a3nj5xnlGQxoAEKM4snofBSRQbY8uIjCbyDq04E/AxKDIw
mdhD34xwQQPYe3juiuCvoeHfWz8rGUhJ7Ayg7DUB28LVyYNMbTuiW7duGwJ8dCiDJEwGl5auxXqW
9NyCAl/x107COCU83xZyWlAgEhjm4lSB891jmiULVjxBLB1TOlbkTXGoNpLkXex3O0ucJyRAXEU0
gSXzfsHt1eOuno6TN/vatXaU3V9Ct9sZ4+JJb86ZOapwCW0qQHaigtusUZzQRuU7vOx8oscpOBcZ
gyQjUud7zWmJ5l87ZWDza6zmuExlcS5A8XefrmBg1JZ5wmuFKoFDNhmQSOiRO8tcjpXZa4aJWxDb
mp1zC4nk2w26IpcXJzJhahpmgdhb+MM4ELG3bdVZRh813yiG5eOXy39f9Jks5NWM1RM2+M1roBqZ
9S0a9UQJiXFQqquVBJdNCI/V3ga3TVa2qslaaNnrwBb6i0d79qJrjFB9mQ4scYpvZWQ0ol3bW2R5
5C7mmbmZQhR5Rkm/9VTlN0GacXlNokMLrQzMN6FIAUA6d+nHdjshPaNZQMnvLf1p2COEsQOqSmKD
eOt2driYl+hqtzoxjiy7LkG79ETc9Dwc0xM0eiZGzebLuFhF/UVTBaUUGK+R0X9E2hf10sVkyqB6
VTd+byY/IKrzPe5xeiZn6AJapMUhor3jb3PSeam6fFPz4aVSUdBIYy1xwTUJQUudph56hpK7U7Dv
jGYSqkiYBNBMvtDV1F2zLeWKfVfAxK3f6PFDQa+c1vj3x84EizQIMcDYaSH34hyIqOsUxSympK5j
3Cf0+bL/vA5ucVkdGLswfmdTjBR+6McoVU5bxxpXTGcYZXG0h7z6q52LtPG7prbPWxYZN8OSRlAt
2qLYs6cav2TNmzjz6zzbvkVF287hkNX95NnGWncgMu265RruUvt5bi+n0qjmk7NC9sE3S0hM+vVi
pf1ZaSPIBOYReu9BCdlJM4xJi56atmXxt3hql8dKSyDuXanJ8KhMkVyiiaVUl5bOhQNI7g1pPZR4
md7bYJjowsFnTNeMqyDX3OR5OU/BK+JAOvcttIzKCBrIaFAhW3j/VaseOunTVGSBXfiFBn7t8TAd
Z+J2R+2WeJ2rASQSYYa0kRKSiF7JEB5wkFbAaxHG2U/bRSSLqJkZOSAR0g7lFzZsHl+bmIZkLQlb
kmNLbXEbPPbzgAlxujJMQg3A7naEBEzhQhzgKCc2E53I/cK4Pc0rQyczabNAT05ALR0acppy6qZd
IjmSovRlv4U8KIphQMFcBDEWFgvxIAbUorrqAvYcxsjv/7iJfLU2yxJowyv4YNnJBoHRchzOzgEM
7IBZR5KVCW6rdwvjg7wTjcUYzVlQRAd7fNKlBS7BJW+ChkvTUOq2oTzE5WKbas2snb8FcfGlqM8A
29SyF71oDeg94JEKujn0NDk3oAsEUNYZt4YSVe6cPszSvorI0XQAXyC2iBvX4dv01ZYV+WToaZCO
xROK9sEwmGFrZMeoM8PL0VkUJ6ALRVWA3iH9wzfLbQ190VTHgHRvPdLSWywIQd+20Q8HvPiXLWns
2/LBEOLlDjo3lonSLfdp5qTox7gCFUVx2vz5sIU0LE4L2mHbMYc06BqqPpMbiz3VVUPWGLNOl3+B
yDfAXY+BZgR7CvrF94HJyAG0AQ4eeXp+2shXqF02zdfLJoTbuTPB+fcIATVVnaM0KKDEV6p9uFJ/
yX9ptPHK8d+/dgFveFsOd3HnkWGvep8iHLX2c2QZbprEd9n8CWgZwrhtEcth70T+CV/37CG8YUmp
+VLm30bzl5XJRnpFR2pvg/377sowDOTNxIKNqjciXyHpciANNJQ+8XF2K+Ec0GwMu0lVJw2GtQL5
fn4Y5tgzxgnO4Pyq1SW4bE7objtz7JTvFqWMvTo0dpwFsRnWeuuqw5mmMs5f4VUB/QzIP0DgDR03
LhqpNVGWkW1d5zc4V4U/XbH7VgtL8HgTyQkSW9ORjwLtjBl8Pva1mTFbY4o1Ma0J8xsaCGco+/pQ
3glASPiZA2u8WeOr0Ch6T3k5K2lgpNN12elXVJnvSeb8+4chKvr/XZTBxYWyaYxkbmGGNtSboQpr
TkWgZdS/7A8iJ9+b4WKDXpjrXCkdchUIckclPUKAXBLNRWD0d0vhYkJL5ghzlSqWglF808vPy9Hx
nJ+zArgfGH/uwIl0HPAk/Uo+QTaAaTqUVAFzAKvBB8/oLBs013hG0OJ2sCu3Lb8uVic5wUL/QwGF
gnsFdasPFH5oE9gTsMisAzMGrC8B0cYHK0i+ZMfq0P66/MFEfQkQ+aHWDfoLaKvwBHEYMjFjpUCE
ZUUy5RYchaHi6af5LnpkKoMxkWRH4uXtDHLprJpsJfRBsiyIbkiIm+No+mPYX4OMGBTUn0AcgjkH
RVloTENpgAdvVJ0T6+qiZkFqz65Sdm7cvCBoydbEfjN/7Tu6poGXAZ2DD/OWJLetsWLv2Azhifp9
MFy3Z4DWwW7m9qOXHA1c+AwR2IVS5mPRkUP6BHa/V4AF37Bzti1uUpTnAj36sjh3bXF/2UME1z1C
LvgJVZT58VLnIkcLjECfLAl4POq/sskrrPsC4zMVSED1RnK0BUt5Z4qLHlZWDZtDkXVGA/A1/XVb
OJLDJbPAxQ4MUBEtsTY8GQGj83u76vxhVmSzZjIr7N93t+Ko1IY25MxK8TznIGl2ZE100bFF2USH
FhIYeYDj5h6gnT0N8WS9PgrXoATDf+Rrp8K1DggbQFtt3z/hBDtz3KFNp1Ed5gzPp7YJjWrxM+OH
1kdnB5OxTvL3ZVsiICXWxqqjeBgAHM/lMCTpjd5mDL36wXF1Tz1jWNVTXhiXl+OR++yhDnOow0Ga
NDQfZLVGlktwR/mdcS6jidVytTIL0bcmxxUZjYlCTeOM7mCFen+q0+892SQtQUESxcQnTfClGzro
bvn0pgCMbTI0ICLUf6bUT0fIL1fSJEp4ji2Iu1A0yD6qPnVkQparAB+v/xj8/GE8oIbeu+Z3RnHK
FNxrVB9B6HBdP1/+nKKADzZVTNUQiJJ91B0ysglVzwwlhT9iLAAsg6VQuelPHYhzqMRRhXu5M8Y5
KrWTuNMsrBK9eK9Rx2/q2If9IMt7NRYoPrjJzg73zSrT7IzEgI+aNyuUpCu/PkRP+Y3pDZBW6K7A
NAl44HzbHBj/fByWEEiV1r8kv4GnaI8Sa1o2it/wqgB7jYs7MJ+GwEbJq7ydj5+poew/JH8TdFML
Ap3BWIMpNDGKPx0H8PgpB8aAJGPPFvHIvrPFXQVlvaaGEQ+sufVjBZgU8j03EIB90m83j9X0tKvI
K6+Ukywdl3mryd0Q0KWJKCRj1MBRimNrLQfUR677qLru4vE62+pnY6vDcR4O6US9VJmhCEElOZnw
+njzLZO7PoxkXRenigH7c251gMn17ElyJCWnhI+wLS1Wa8pBW8hEwo2XJqwPZAMi3We8jJDUO02V
N54/oRLz7ptyobWJkkEpWW2C1LdFGpb1d0XG0yXbOv5azPpuBsQlAzDveY1/l6tsmEkYRXffhosv
cdOPedUvgG+A0lhpPcsY3ba9H+d/aiMNJJ+JOfmFIMPXyLQpBw2PhgM+e6qneSzI/FE9bPHulXHV
SFb2YaylaIeKlNi6LfsxDiCKXa6r8u9mum6Kyv8/0q5sN44cCX5RAXUfr3X1IbVOW7L8Uhh7PKz7
vr9+g/LuqJpNNHc0Dx4MYKDTJLOSyczIiOsL47ofXhZUgAGvebbc0kGtTSeUsBXk7n482y+VUTw5
+K4+YwZAfjxsAMtgP+WsN1vLiuHlDeaTzfGQYVo5RY/ruhVefR6Mfh9mmM91iCOwTs940HSBhjkF
SJql4HeH7D0gc/UneEnOjNGt3aSWVre29mS2KaBWvwrpl6W8mb2gVs77hhRFNlWqEXkpIKUOaVfZ
C8Z++vXBKe5yEY0G7/S3v8+E9lG21hYci5Qz9Q9dLfxWDcnwb40wYXw2tU7N5WgNlOab1e3bWfaL
WvhU593A26UwR1/rakQ6FakNZYyn9E5WfQTvUkD+pJei2d2IiH2419PWInP+6ARmSmHTdT1H9TvR
Mfhbvhi4gW//n7FeXjasKLRtjMctOptMmmMUU1VIbQl3S2bfLAt/7rr71kDbuqkemqkvXL0fw9QW
QTH4PvK3XTYYxc0czwW9/oECtdOHCPAtUXTgvNmtzdJYZbhSykk0ZBXaNPZBTu8k7bYsZ3euduby
cxJxtPIwyWfWGKcnrR47k1OjS0oi1+ito5KkX3SrcuXBOlqjc5hrZOW24yeR6HnBgwCc2Wa+hbpt
+8zq8aSJE5fqNdDmbPpDR/frpocSMU2n+l8RcRNB5s8PJB+HyHwdahzFkUIAVZMTyMCbdThNuSDE
i0wwnwNqpXGldzjE1P5hE83NIhEVrcgCk7QYzgz+0g41vwmkAz15a3VBfUXkh0zKopmAO68qPEMb
Ut/A0Go1dHfZrLtOPcI9iLpzmuir4M7iBS68Aw28BjFyfsF8axqjDlY6VNTt0xSQm/Um8wwovNuu
4fVAxX2iJQpMBKaMoZVgX/KFxU4z6SqyaoBe51NrN/tqFkI/eckSoBcmuGZBDgGI+vnNaGvtoE4Y
Nvn9GvJRLQj1hxr9ZAhkHYSPWlr1YlOzrTXWLWIZGACNUuGdKPiu2YF8H+09DJs/iqB3vIK3RXVS
URABcerFpJHRYYRvolKwvykCEHwfoUfcfG1/DG/ZgVL7Nzd65DmSqz4J/IQXh4FuAJQRfebLmZqy
KglCh071a2Rv9YEx9E3JlRY/loFwnXwtWPbKuK9ErOACu2xXZCnqqbeovIHS7816cLv1ObJEnzbX
iK2glG+iD32huDc58mKQ2EFlUzkow59l69XZD8EG8sIHoH5/22DeC12j6c2aRbDxlwGEShFEh+UN
GBXtKbl955zcr8nuuk2+SR1YNtCDGigPnn8IfQaBv3ECA2m9DvuiheByl3nXTXDLj1S15n82GPeX
EyAl1wHwcvKX81xDWTI6GE/W1/SPeE8L3SIWde5JYSWIIdCd1VnQvAkC2rypwHullamfV3nozPLt
1FkCOBpv54ATA40/OgVIf5lsJ1WSAb0QTBzb5U2l343x4fq2CX6fpf/WpMUGVTZ2LbYw01wDEo/p
IdFQDW+vAA8BABQ5tIOOxPnxW0s9thHJwNYuvSUtkELBIMKHc6szWxvs8YMyyXAIhKL13UDcySsP
C4bdFZdyzJQ38r3t6278RCOTsDDE38OP5THXZabZQ5XJGQp8z+Uhf6ARyfbJQX/+Lc4eQXbk+qHR
H2Qj/XatzBdslMusZj0gta35E3NxMmB702Nryf5oza+kgMDKdXvcVHFrkPHCeAKhp0Xl7dNDf+hQ
LUV7DNRaxBfFP25iuLHEZtkdEgNJi0Dsn2t4ShSgCJInD6KZDUAqtIr43rPy2skTTaeIHOgi+R4m
WTYkWDaRf0judCp+Zd7o1a/Tg3R6L2D69S/nVn4U4mEFx2nRNGLzgDbVpk1BNI3RjJ19jE7DcfHI
vgwJXuyFOx/1cP66BqqbCSfAeJI9uGT+9lx2MsBe09awqDTOGJZfkDJ4kOPyyCPovIsTBQi1r0N4
RzUvEj89DntQXPnAN4AbNgntAPjdQyJUixNtBv3YNpuhR8USTaDgCMpYDhOb1G6pEr+V7H0uQSW9
iARSFYLYZDGxSZ8GFJEXyOaQQp9AtgYVQYVMzzmxZUGo5WXV281mIlRNWlmPJ0TBYqmfdFIDCg/s
ZOKchsr6Qx7nY6lY/xyrBMyXCRQzxibpBPr5ZvZDNkO/EpsZxzcxVGhzDCEJTHCDH17h0JWEfOnF
cCYuLqtXkE8E0ajcL2YVVKqciOIP721gmhamB9BgNPGT5+swMBdZqRj8DYhteFad7Wd9DeUcAkR2
EU6k9aTB8Gtl9mWlBu5HPTQDhOSmTyBWLCATQHIO0oXLQbkOMhrW0oEaplaJ20G0fJ3v+/ITqCwL
+0mza0hVXIw6jcVkVHoEYcvBiMKoam8cS9g34W0oppAMPH5QJbyQm0lkQy3iCrRHXTD6FL4EDSSf
7KiAD76E53gnuEB4vr+1x/j+rCU2OD9gz3i2ASIZbzUUju0v3S7Fq6jY5bFn3wOu9Yyp00nUlKJO
zt6WW9uM87RTPuHbRu9C6hwXw/EtqBekwk2Vr5N0MtK7TjQjzwthlqnplAofYtMs4FFeIK07UfkF
R3pMU7c0vq/Fn4O9V6ZPoH+srSXm5kgNdVCSBUQgS6rsB2X0ojS7y6NSdHz0dy62cLMi6k6boLx0
JrGHGGNIhrt4661xE/kjpMzifXP/f+QAXOfcWGOugKot5copqt8wbKpQqlqB0nqdv/hlUO6A/8lE
jzteFNtuJHMLpNk6WHMxoYYZ6y/ZoN3rfWEJohjvpkEdAGLqVEcICo3nm1hLGfoxqO8FXflSSyc9
L9xeFdDxcm3YQBXrYNTGhA2DjFHJKgHAgINq6qek/BrnvtGL6GTpt3rhDBsbjNN12ji30OPKgtxC
iXDf96NfdDNmZQQ3C/cz2thhnC6dp0RuOlDOKMoLCpVuWr/2LQns8WGanwTxiVc7AbDt731jXG4B
errTKMAtPtCZjf5mPNqu9p5tilQteQ9VW34vCjkyJozYS3lRwWLXKVjXb01XQEf3UZhA8ohOGfSh
qNDFcYmtOZYxeWjGBeEXLhFrFgrJw00DuGWUZYLsRmSG8bzUSKrI0mpMKmpvUjkGmuEXju1fPyeu
ERsUAg50KtHfon+/iUPrqg/akMCIY+21GW3AI+kEA3Ec7wbA8cMEc1MtSzcZHVKMwGruGwi+m+Y+
Ne+y+BOKKWd2mFuJlEldA78kQzHlMCdfFhFGjteWwcQFADyYYwPJN1tzGbqxUdQEbvZbVST3behO
ehSiDDTqq+iG553M1hqzbdXarV1MRX1Le1+C3dXZSerz9cPnxOizBTE7Vo76hASsggnrpM/f1OIT
DIYwgNCMdBYyfAYTcGQrkttsxNH38/M4PLRN5hYguby+Cv5GWTJUMMC0cEGCkcrVnPUZxm3N8Wu6
PEXNQW1er5vgRhh0SZE+GpiXvxj/7/tuKJ0YzCzOPnmhr2h0kGpIfOduc1hPGd5u1w1yT2Zjj4me
Y7R0WtmpcgCiXS35Uib7T/w+6ucq2n6QHmWJ1eLYVosipr+PxpD+UAk3jF69zJWGAtuHAeZKG7UO
/D9AB7yL+1G5R9osl3bpUVgr4h7/e90ciYBzMWNkzQq422Rwrowh2Xee8TraIcUsLbfmTe2lJ+hb
UkaI6/vH48TA+mi1/t0qW1WRcysdSQGrUeZqLpV7IU86wBtUmVaBSq/bhc4JNJCh7v8GMfaPif8s
SsQFa2crLK3T11A6wsA+RMNuKwfKwHnvz0kqwC7ymhNnq2VO0yCjNhoENc2hjXdD0eycujpKkYHA
lO6HDiLcmXkoncFvKnDxWssRUMBDWsm1q7Smb/bdbi36L9IsCz4T0fqZ+CJFZK2jEiXjKT8m07Fx
dnEpqAxyv8TNQTNfomLnaVPN2GI73w/TjaEIbkfR79Mlbi7gIu31Iq8xlV6l7XejMk/rKmKH5IFX
wFUBjK0mQ/keqNtzGw5UBc26AhtXeqBykMnOvAdHJEbRS084WMM9Ehsz0lCeoZwxzHoiSxrUdgB2
oVo8ek9KAJ7hSeqNFkbj5qAMKLW7qHvG3cSNUeau1K1uzFIF3RCCZrvRai7UhD5zy2xMMHuIvDlW
Bx1+kMSqay0p8MLPRNpdDyvcD40qzaPrqNLZEKa8lJE5somJhZin/i0+1NBfSEPnKdHBiIouIOCm
cBRA94wv1w3zcjQwwZhg1cMwlM5OzuadIzlWC57DyKhB3b2D9py7ql8Abvl3dphAQshU9ikleCLN
z8wMk/5tzo+dJYpX9GfY22e7HCYu9FE75k4JfCcdO6YVWLA3ewng5GUg+aLZbU4lBt/Wx94xEULv
ITsTm6BHWuvHHqwLy55Mj73yPUtv5UxQW+VUXs5ssV+XMhpK3YCGaAx/tw2mUAfFjeh74n3E2yUx
31PSJnVpEnMNrMFb4p8a8Yb08boncFOqrQ3mgzLnKDXtCdsmP66hFaISGWTeuqOyja0XByJQFf25
ay5BT3ETZ9XONLoeQJWgVgo/rd5s0DTIUu5p9YtZCfxPdErMV5zKUVPJBiWLOpD9AC30Cc2dIhTB
mAWn5DDlD2OK4lbTkPiW7SHKdpH6oop4YHhjGluHY5nS6qzGqHOKU+qC9kDuFBQXK4+cNIhsHjof
ynZe+8u+S+CFWN+DSMxMcGgOEy6QZenEThAuxrFzE+slfs0lCC8do8T0rrsjz5IG5hBKImVejtuj
fFCbUw/2mX429kM8+OjZ3kmTdVvJ2gmxUVCJ4cUMlInRgsaVAgAmE6AI5qgrFPlBdLfIIcl7sJbZ
epAYZpDN7Z1V/Gy1bhB4Je+S3Npk4pSTJkVdGfgCGkmXPE0Z2pclJd3b9Y3kOeXWChOhLKmXzaig
z1anwJHd6t1jloie+u8FX/Zr3lphApSJjBSEzQaQdscYzn8y/4uebjAnat+2QfmiWV6CQYLJb10M
LgubaqLNZKLXsMhNazbgoIv0FdU6koHUhtTDJ55p22UyQStdJalUEiSHa2F7XaQdrHJ5+XfnxcQq
O19LtYDUcKCXdwM0n6A+t4pEEAU+8R5kNrHXTHp5sS143tL/KPq3VTuqmaBMyy3ObLaKbRFg0MGp
SAaa1vwWGtpqkGCeG1xixqP0SDGzlaj2zOur21uDTGyqpqhCDoeNsxS3Hjw6LBMjz50enO/drXT6
zRxeeqInHy9T25plIkcjy32rW1CycnrzODWWu0b1zgTLvNuX6eJ+xjmAS3OwVPTomBKkkcrNIkmg
72vT+AU0DX9EVv7VKOwf/84Ms5XzXPRFFeN9UpTQPhylb06eeF1CBMkn/5v9WA2zdSB9s9CRhjpg
2Xdhmawvhi5EKPJd/cMGE2Rju7dNdDXTQM6el8x09cHytUkQFkRGmBirZH1bTDGteNWZqyaqr0jZ
SbfjL//uWJggKylDXLYDjmUlsxc52uKayk86ePgvvYyJpTNwWtlUYDlE+WKsYVo+JI5gx0RHzwRS
NXHWoYhByDqbUCB0rDurMgUm+BnEx8kzgdTQ4nyIJQQgiUBLZfUGyL5ZMbgkmoOufKY4jJ2m5M02
mHvYF/06qw1t9wEwojtHY0x2kP8pXC1tgusuwC0dbA2xGycphu04WNU7mZ2XhypevgGFKpU7ERCV
e0ibRTE7WBujpDktkiJbmu6XdKAjuYIciBs9P0ywNxFJSa4sq54GRjzvR7U5NKocrlb6PCcinCH3
I92YYmInxACldqaa08tyX5Gj1N0mxu766Qg27J2oaHOvLsbSD2REVdrQEui+9WjFd44wNea+1DY+
8D4muzFDzNTQRwW5Tn67eEtQ+mnYvsqH8o8W1FrTPvnMbbDZOLrqjTkgLPDe0OFyqnxSzCN8YV0/
0eYHje/f3w/LnKwOqL1HLQ5njlNPVnZ9pLud9onS4dYIEz+dyFznGi+LgKxQwP2qql+vHz/Xw8Cc
BLVOsHhdEFpKMVhnFRqf9Sy/09vsBLkZf4AWwnUzPByfTQWo/meHuZ770rR6HdJReAMqIW19QOWh
UML0Xn+Q76sDEASnondj3TW+kN4V6aTwE62Neeba1olRg/ocDL9zGO1KtBKWB7X0oOMe/B5knfYV
GljB8nR92dx4vjHLuGFhYt6vkhGN1mL6M06jhzSJXF11PAC9c1dKRQPBXHvAlIEjAEADALPO3d7s
I6ltjAYzKIl5SOeXcV3uOx1NEzl+lkksOFSRNSaum5OsxfWE0CFl64Oe2T/tuTlZ0XqoLd0dVZHO
E9dVLUPG6Ab0AfHnfHHFrCdpHjsY4SmX5zx3bsBc+XXIHcHjk/8K2NhhPrlUNRIUyJB+UVitVJ5Q
pvBzwFyrB9M+LjeGYBd5EqY28Op/r4s5tLY1pqls35tPYOhACUsK0lf8FwDp4mCHyb1cuABPX/dM
0WYyZ1fXyzpFGhbZqceCENdBW1UWttPpbXvxxN4sjbmNzSwvMos+sY2i3ttmvI+dzltHJXQwD++Q
5TjVqYdhoPD64kRHyIJ6IJUJNboRnUPtntYFm119sx4p0UKBdsVn+qyb83uH827uGkWZe5TDscjF
yf1a11xgBb3rCxLso8ZET0Up1jJu8GBLDzR8zXtl1xz6z3ACAr5BIY4AQ2HQhTkuFZV1tIzBEDSM
9qu0jIeCWKE9CJmdOIFja4dtfFZdMvcZZUGiCaG8eJR0vdpJnSsFGBcawtUDa23YyW7/VXRYvEQE
BEw0JlPUL4CW51GkTZLccUasUd/9FovDrLd8WMLIld36lHuiTISTLUIjBeJMClgWNQBvz+01cTRB
1Apz2Co5tcONPS4QMP8zsVWBi9CrhPnUzuwwLiJPvTTpCbqjS5T9tayAsKxyLLrGRUaYzQMqXVkb
HYCsYTot0rE3BdkOr3cFzDLm/0CNCVFdduDf0FcyzgrGeTFK4Cf7BjQG9b3kERDBDD7tUnQ/4l0S
igoifK/Y2KUL33zDk6VCWVcHgUIXrCGlUiPHGjOvMqj8QHZzEKG/hPbYuwyKXXZejXSdlLABpPzE
i/zebRIggVRf/jGJmMt5lOLYWrAgY2IfCAcWhIj6c6kXBtRI1cc2BOsdyG1JYEDi4GT+1ALZJX4l
qJVwotaZRcYlq9iu5QQVJeA3aKOp2M1HkMDsU1HZjnrdhetvVsZ4pV13ONkI9A3dX1OgBt0p8k1f
+U4Vc4oQKaXo9Dh359m6GGchc0asGcCUYO6erfF7BmKPWsR6LLLBOIghg4vbMkAYYMfaF2lArd1R
nmYIwFy/WHiJ8dlamGQnHqXINkdwUuS3lGRPuYHohfSiPeX/5aWIf80P1oPoexOtjkl5Goz0rBkl
XUij0JRSV5tdWV//eYpztjQmxbGiIpNiOvJdFbtxmVwg+H2MOf9LK8ydmZmdXrWUtGqqXyb529pm
ri5CQgk+pIv7ss5bK9Ph4OUtHUGyD0PoHPudCAYlOJULJFBsyGo34arqNSfMoNNqyzWK+SIgvigS
sZNVcWNMkFxEn6xqXe0+u3MQiCRv+AkOxB5j2P1u2K+CXpnQJhMjUhPwhGHExbI8Os8oeu/61+VN
fc5u8Tg6xkfzSX66/mXxrkooKQC6CFIZG3yI5zcKMoJOXRVM6yvLQ6SGlvnt+u/zDovO4zsAFFKI
NPP7WbuQ1Vrgd6mxemWeh2X/p900glqXyAoTwhuLLB2xmiUwlyAZ30riHCEIJzgcvhHsiAndGOD5
mE/Iyh1Tq+eMimr8VfZeZYNze3d9t7iJhaFDcAG0wBj6f7+QNxd82hZKnc8qTfu00HmV8/eBSR0U
28voWsfqz9ZrbDd/TIRIb64j2BYGbCF+pYOd+NwRnEiJiVQWaVBEr6MFLljn8frauAYcgDBVMBep
FwyP9lKUY1yBurQp9ln8lIuOh/vtGI6O4SpQogMbT89vs3fxJAH3ICFZwWQcfaGmoXFHoGkL5Ork
y35TuvF3EciH6xMbm8y9NNa2Ia+VuoCW5ziOkdtaXhp/JmfeLoy5hlRbMqtowDtEXfcKeVu65+sn
w8v9cSSoooMYn6b/5xtXkmScIinBeHNCwnEISqg8DQu6ek31iVvIBObAgfon3m0XeXNnoBbZg20s
b/al9aW2fRtS0ddXw01at0aYvAd0HHlVrKCf7I5zCEQUjaEP+j3ZFYcmdA6tCPnN3b7Nohi/y6ey
ThTQr0KvZHzWSwg+zJC3ledTEzmCk+JVDPCFfmwg429OE1tNZhDQL7yMPpVvxrTtjJIBfXMQIU2B
cCsZz8urKjMjFD9Aq9L8YYXr3gmGENt40ADOI77o1cv7mkwIKKgOJlwMjc39Rz3vLELgHrH2sqg3
JinBxy+akOQbsTRgQ6FrcCGIbvS22haY1w6q9YC6wZDcrvPhugvyQp2Jaa3/mWBSOnPQ9RVC5dCS
ct5mKBaMX67/Pvea2BpggrWOJwtpKQOS8U4Z/s7YAl1YCtKvDrOneIaH6ZYw967bpT/LvmA+zGJi
4zxQjEk/ZnqCrVPTyHVWP3Ue2uy2Wb8tmBNYW7cs/7hu8PpZXYiiA8czWRiqAShErnxlao6xpe2G
pRY8za6fF6R3ztfVjspMRhlZV1X+kIzQFCXG/M/2b4fAmMi5gcyKkUpaBIW+Nk9BFNklz3hcFDdL
0jeubDdA0ae27UPOoXRLM0XPoW1H5Lb9U2dlZXh9U3mNTggP/M89FZkJkGajGnFEOffGxrd3FsUs
Ny7o37sEI/rqXngxi06R/v3mYq5M0I5C/QlR/+B8w0wrJXdWdmPgfDUxJtd6+qsxuaK3Gw1N13yV
iZRNn+FqzpENpNXJMFq/0V6q5tleb1chwz3PfUAEikaGjhGJCzn4njhRNxZ499TkZihvi0j0udMk
mV3LxgA7hRcVVTvHPcixyR+rX4JivnwdPbDt+PkvUdGA+9Le2mIS9lSSoKCt4qU9HVXUQ5T9NLn6
mxWQW+WRDtG2wNIPr5kuyHy5ewj1bAi9YFDngu3K6HK1XgzcNEtykos/6kr0zBYZYPwhw81JWe3B
hTPgozoY8SeeINZmAcxVqRBjzDPMJARy9JAtR9P84WgCIktu2N/aYO4V0hVJL1WIv9DgAT2y/SA/
FIfY/zl7mDcFc5Xhq8foSRJVO7nuB8Yn1IUx4wr1gfPvN0HhpW3hF0ENgnLEi+SoonuQ+9QDofko
eGZxD2pjjf79Jlo4C4Uq9aiHKPauLb5ZIjzq5e/rMvj/FQPlW4gMsP054IiULioS5C/aKdNu40xQ
TuT+PvoSePJCWOPinWNkVjNhCCUJoCQkpY+J9vV6+KaHfB4M8O9XARRCKw6jE+wzZ2k7Qy86KwmG
CPR24xgmNVpGyxJYxA7nuL6ZF1XkAfSEL21aFjjgdNmAwPn5mXRanNVKD5vLo/pIdYijAznVgfxt
DvqdGPh3mWdgiZSqlTJ24H+ZGJRohd4YLUR/hlrRvCXvZy/Pmhos8sPkNsrchUDU50GEemYgLb0j
WO7lfXVu/iIdkBQnybBaHRg9O83dVn1sRhHzMt8K7blAowlvYiaHG3LoICQpOAQ1+a5LH3qU0o1c
FPUERtiSnFPH8ZTE2ElzvTcwrNfWqZvHg3fdJUVWmPPqx76X8gkur6P3Z2dD0Cezawp1z2iIZr0Q
XQEgNKmO0UXmLtea3aszaKnz+Xl29rU1YQ42zJVG8ILkLUfRZOQHgJLhG2O8XVqyrKqMPgmy9FCB
EJ2cmlGQg3FNGKC9gY+rxoXyTg65zGLqoPmjYoA7upG7wySazBCYYCkHdSfRhryEiWxW6nvItDqI
ErkUTsM6CPJn7sF8rMZgzr8tC7nJwdwTKGvvpeZfqoGRKlv2bBGVM+cG1PGosqF4ishKJcrPA1Fb
2lLTY4ofLdms8ewdJlDd7JQ82gfzdnBcBXxX8j7+Wp6yf47cPLfM5A8NGGmnkXR4+2R7W33WwUQn
Ul3lnthmcUwKEUU6nlcDFdtrD3KSuWN/Ozbfr3+q3KNCuLFpIwpiK4xvr0ZPtNVscTsNkMjorWNc
/Bmvnaelw+G6Jd49iEnMvy0x9/hYroo9Ew0cqQpx6+5VtkRzinxvgHwV5CnBI3rBbziCjFKTpDF5
b09SNs/VlUCJ/lx4P6vEpSIgBURAcq/6548LOMOHYRa4MaPg7CQNdnFRdddaX/L02Nqp58j3q/Vy
fRs5NRjYQh8URU20mlH7OXf5CgMLsyJXSRDfzmGyzwG9N30ULTyqxIERv+C6Pe6xfZhjbwzFIcZq
JlMS1MWjbgSFKciTeenLZjls96ayjHpUCL7gSZV2WjcGzei40bTTEtOF+J4vZ4/XF8R5fJ9t4EUf
p0zXcirhJV2wBLR32O+7sA/QwN6LhYVE28d8X+mcFuOaY/tmCcgvdfo2xkt4fUGcMAFeKCChcXUg
BWTRc+rqpJM8EuygfNL7e90+pIvgkEQmmIdGupAsRn0pDjQi79RoelKHOVwUkSor72jOlsL4NiqA
CYDkMf2Ah7+SvbIf3d6t8/eqgJgdULAqkylfQfKpr+banoJETp6H9bHp9ROpRBcFxwOwJkjP4VOF
dCp7Rel9pw7JiL2bI3KTl+mN1s6CfIsXE2AD4kdQaHunvD6PCc1SG30RJUi4dnPigjvZK05DaO0U
D/Mr3mf4rtGL2thjLj/MIEJwT3XiIFNO6XL/mXTo7PeZm8+pHSUnC/bMaINuRk7/QwPY7/pnw7n5
zmwwPt0rOHpnjGJAiJ976VAqs7s4jmdIolc6fR4waeqZIcap6wHItRXAblRQ4Gr7dV9AzbELwWqE
J7otugS57mbaBuYrqbwn25UcqihTchNHo9YvjXOUhLhPuvcXy/kwwBafzGaBILqGbxRs+4Zv7pI9
3C6AhqMnP0RtsB4Vzw7jY/FqipbGPbGNZSat1O06zisbSwOfpivnzzog1zHE7UYiCHfcPYQcq0ap
joC2o4FjU3LIuilPa6KAWboZ0HMFS1wtBde9j7uLGxPMFySrVQ8gKcb0da3cdxDPdYul99AZ30NF
IZwXWYCY4ca6jT3mixrXqJeG0QL16zQc1lXyuk69q/Ts7fqy+BF8Y4f5qhQnn8d4NWKIoQHCCmk5
yGiNxywBWRBVwDT+ebNNx92nQvwS1RULPF7nR6XamJ/Doy0OWsy1G89TXHtTvY+FHRbe/lGJEBCO
g3QaeiHndoy07/qYaHCJo7krnmLQKkiecpftfq5ee1egBCoCLfI8ZGuR8ZBoQVZk5eMULAVxbRNw
U/uX3T6mFTp8zq/rxyZaHeMdcbLE4KuCLSv5ai2Z2w63SSLwQE6bAUe12ULGNTqiQio+XRBwd/2h
OMbADU7h4qtuuzMO19fDdUNIuujILCGxeEEk68ySYgPuBqRW3R+QuAedpnyT0+LZ6NIvTtd5lp54
RSVBnGca3ajTvExrnq7/I3hRZPtvoH+/iSJ6MeRyNqi4xGbiZk7mQjdTcIeJTDBe2eCVbRvTQDOY
vdY9yLrgzHh+AeiH+i7Vq0Jo6nwJ6jhbdtyOcUDy1zz60imtWw2C+q7ABluXIHmW1/UKwg20yyvf
xBvVrafhXo/b4Pp5cAAhILL8WA1bljDWeO2hZYX745by1MpfK6/waggPT2FzoG8n489/aZGmBhsX
MIZ1BX0aLBoQpqH43LR0xz2Ainezp38rIeTsTLvrNnmX5HaRzIMjtlKo0uT4ygaz8KTy4Gi7cb0n
saAmyotOqPA4skVz2otHx6QsaovMBgOySxPmsYoxCbDoJbprt9FBr0T3isgcEzukhmjWlKG822Sv
avxsj1/0BmMR0dtSCu5+rjtuFsa4fDGlTU6UPqaKO2OuuLE9ujp5u35IguWwL49eMbGeGsuBrtrO
zF8S+aYeVY84PwrhXBDXIT4WxIIodK22GjmDTEZ8W/ylY2j6iI4NFLfbyDNv5Z+Uo1n/P9Q7ufsI
LidIaDj0D+OHVj/ocxENeDL2mqdhQldCW0IseMxRE8BHvbHDRNkmm2xLGjEJqGWgU4rKX46kPY/F
nbTEnjORQEmqm7SHerBSCwoJohXSv9983ChClc0Cospgqe4asq/Nm0RUFubMH+IKo6SbEMaB8I/J
BJAiU5PBaPCwU3fxA6W5XhOXEtFEPnoeizsHFRBMOViDxPKr1NGZPB/YOd18r66rgEeeL0+Cjp0m
q3ny3+GdYre+D++IEHOcKwxUgoptgSbV0jWZMWNM7VSBniAJDCUPeiBBR1L984PSbVwc+AOc4UU/
fu2HuTbTIgkSq8A3dlt2Cehkv1z/pLnrMA2YQDqKzhj95DfeMJYOdFVrGJmMx3VYXbMUzh/RT+bi
RDYmmCBoSqNVODWcISvASDTtEJwgGK0rgB+nd7Iv5sLi1RWwcx+LYoLhgm1zpgkWJ4/yPHYe1Owf
furvEwo2xvsE6Qzni9qas5mCjNUbktZ2YCA32uNQ+pP2UEzh9WMSLYkdbCqK1EihvERLJdWd6aFz
UAcJ1IxNMNlmvpx6ona5wDFs5hPutGYcexWLapsv2fS8JIIViTaNCbRyG0djQ9mmI+XYg84aU2mf
OhcLXSmEWhnEC4yJVUrjXO1txPIcyXIW6FbmVt3u+slw483GCN3HzQdEpFkBdx2GK4oerKLmm5Sh
eP6m6Y9O/lSZwSpit+QgWzAxuDHIRB45MWcr7lE3jX5NrUsxc8X36M30q1s9JLfGI+X1In7xen2Z
vAvrzCy9rzfr7OYxW3QJta0uz78suu5naXQ/dZPf504wprHilTOqRKvmzbHAtmiLmRg12VovR7R0
A7L3r5U0PCtG8lNJMZ5RlAE4Qh41qCnluQhgRn/2Im5tNpqJW5nqLAM41+OgmiRXA64s/jMaGq+N
bov+r+u7S3/qmikmYJmARjeGic1NtNElaeZmZubGXeyV5uOYJZ6TEv+6Rf7iMPIH+nVINLDxxO4a
qyF5iThiL+6UfJuUUNVWf25uyfzPc254zocpJpJAPswoDIIuU45FjcZTN8ieMq6uod1M1mfuzI0t
5pO3nEKqVhT6MFQTu0PztZcBl88EpVFuaKQaa+Ctt7F9zGmttrk6S4yZz3EotBNaHCXcYyS76yfE
DZC2atPeOu00MVZKKTWR1eNmtuzRj1r4nxJ7UfntuhWu531YYelVoMXsDKVF/UB/SqtHPR+CgQA3
H4dLvi+KxrtujlfhAF8plB/AW0pJqpjo1VlmZWUD7EFpDarMyj5DgjZ7tIvl+CIEDK92A2tAib63
zi4gX31dLHlX1XKQ2HIY5T+NZD2YenWLUb+wlSzAYhrFze3xnpQ1JvFSIiw7c31l8y9grodklVu5
oY3qFjXn1Te95lScpKDx2xeMWXjSmyih47vNx5KZDdbatV7MFSCGuntMMCyy9AdZyGfAjR6bVTGX
QYYKS00MqJNEPbTPHS+t8yfbOBbtj17aX/cY+lMXoXFjiv5TNvfOAI762VLwsZHxB4m/5us9+lCR
9v26FdGu0c9kYyWX09IyIlB5DBL8P3Wrxl9E9CQiG8wHTSRp6jO5xsnYaKIUlY+EPlgsEQGowOPY
R7qa2fZYAHIeLF1y0+ojYvrwen23RCbYjoYqd9NAV6JpL5n+kwyCAMsreW2/W/b9uKpxk+f0dbUc
lXB6gjzSLwj6DSGl6GtitzyWO5H2ncDPWFX6sotLMuatHJiy6pd4pOrp96J9botPrQ31Xd3ARwp4
FuMGVVaSoimQv3UBeYr+Q9qVLceNK8svYgQXcHvl2t1qLZa8yS8M2ePhvu/8+pvQnDOi0LiNsE6E
3xyhagDFQqEqK/MTxC/wLB5MZ/k0epSlax2c/Of18+J63ptJlnZ2kxcZRShgLwwl1Jtv0RTWquAz
5T9QdjYYn7C6ckUzmeI7wIE9PravA/bJS31UHVQuby3BRSJaEpNU2FFddTYG3n0dSb06Psv993QV
JC58GzbueLwgoLnGLAnYgalfOtzAmvViWL6sfB1Fgurc+9CmM5ImZgrtCySYVc1QFqfPrH9QHRjN
3Rzi0AZ4cipc5a/rjvD/mEMzkk7JYl1MfrSQJDfHGObk8u+mh5ykoYeW3bpatTm19SXX77Wlcbr0
EJvP8yjIcnm3ho2xFAraQu2V3c9S0eMoUvFUyovc09Ybs7uR5tEhNmYpROV5Xoja22L8I7XMTVMa
JO+GXdxIsn2IO5HaLv1Q2ZvJRnVLhVy3ARVm5kNWqrldtNWe/cl6sZPYy5KwUwunt8O0xr2byY6R
fb5+fvxV/WuSBWxZYxOjyYvm/1CNt1bTPMXd4l03wXeRt2WxBDtV1OtJZsJF5k8Qxjs3QX1redBv
B0baTXwRTov3jdmQTHzFvmHAmrnekzZe5YyiDJL4hcwHS4YK3vSXYEkiI8ztnhmSuSn0Shw86V71
i6CRnUcb1OXbyQjkG/No/yWa7uddJ/t1Mc6xrVGaJQ3KkO34MsU3qaY4a/QlsgQOcX1lUGx6n7fM
VgINkR5mOm1213o7R/riWaOIt5zv6v89JbwZ35uxJpWUS4X7uJvq7xVJvy5od2mK8lBvitcuvTv1
Weckk4gwg+/vb3aZr3gkra1YM5SfNeXrnP9cRcUb7gPh7Zg0dqJti1urNVQksuvJClU/PlUH7YRh
axBXCUeSaGy9jBdvi6GL3eWY6YQHvV5m+I48jAOoKEvWt5LboUuOkcewDuYDHsbXPZ8fcd9MUvfZ
mWziYqytBkU2O+++WtV2V9tkdDA/5Ba1hhLsr+vmOORqaLb++zVrMv0qdvZmspJy0l8BXa3hrLeo
u0KzePZiVwntcHBLSCXWgsxD9AkwEWTCI3MYqP5jXK/OGAHdY9+JUQDU064dHhNClEJOV1mnceo4
gvUG+kjuYjpAUSSH7LQKqapFB8eEj2XLc0iSI/VIbIeEqmtADZlKcbmoBf0APa03ephjOqWBCL7x
Sg16ZaEsTmrc8niLMEvv54k7+hrYI/u76FYJFC/z0ls8iwLF7z3Kzyff66HmDh/D6eE+lcFeaVrQ
umKxwpWxJkMU0XAD1qvic6o8XfdTelgXa3z7+yw4uMyNMmoIEpE0bh06TzKr57z+pKfeavgZESAF
uEFMhbIORT5jIIjGhd1HUcnyVNYEqchS16fcWh+sRHGuL4j7DexMMKFF75JOyirAiQb1PHbuUDqz
8qFVmGismZpioZ7yfhWD2tiRRVGn+ZR9KU1yu+jap+ureC02XZ7Lmw0m3A+SNrc9rbiSkDLvlGGM
IOKXh+g4uQZ4Swd/Ay4UAgFALqVB/PO6ee6VDb1hS9eByLrUpGxzuUhVFGFtmQR9s920+uRu7XDa
6kYwXMc9rzdT7EdmY/w8rjYs1KzvuwH4w0PVfLm+Gq4JS0eSD5QZgF9MwIqyuLN6ApcgUvFd7n6v
Q3vXFrP/v1lh4pTVtGU+1sDNLdkPLbuvk5dGlCHyE9K3lbAFDV0ydUCeYANCaf/oNLcOpCKOkDIJ
iy/G4/UVcWsPqEv+d+PYV0rRgHE6puaWwl28+pE226Q7W3YHx3AUV3tRFffP1Xtwb2ISSMEgJBX8
ooe5CxFoMwxqPCAgmUnhFNUxSn7aIofghiGADUFjBFqeC2QDFEuKpKcxAqx/R7xrwqgRSbJwfW5n
gglDSjr1uaYCXdNsGOGcnSW5BculINZxG2D2zgqzWX2l5EoeyehEQbebgM0vudd+WggRyt+U3hp4
qKP5LMreREtjMptVN+N6TC3a5vsrMXu3NJ8H/dt11+OfEF5CuPsgU8h6Xo0mfTzpQN6plWc3Tzkk
y64b4C/izYD63s0aPdOlUYYLbNW9Se6b+qHMBNA7fgqIdsV/F8Hcdi3yw7IzsAjK51uedNmpepd4
Wrh6S0hu5JsZ7y1FxA7OLT9BSvJfs4zrRXoUp5EMs+gTnhpzO8oteerr1FUs66RsYEFvFcmxElDw
ggw3WjZXr9THLYm861vMvUR2v4NxzmKN5XJL8TsgEe1kldu2q5t0aBp+JOvd2WH8Ud2I3ZQxolRa
PGVzUKz3yfbnkDLgr962lEmsEZCWtlTpSW7mCwpufiLVN2QUcS/y32AwpAJOA+grW0cx4lqJUDJK
MMt33/WnqHnssycTGLYSE3dZc9eg99V1X7VV6DTcLPvNMltO2UzFlJIZ34Mke/b95inOeIuxtGNz
2MKicMwfkw920EN/EEmU80b+dBk8coBI4dGOKtv7L1EeN2ksWoSTJdCC6QHynLHzSCm+zqg8G8F6
KFw5NEwhnQgveL4zzPiNHEuJahRYsg6MGZL6LXdbF3yQD71X3CWb07xofhMWrqj5wdnqd3YZZ5pJ
OxppjQXXy0FNf9r4MNuj+TtJBeV1ToiDHVBygXhVsy8Ih7O0Qf6a4rtIpuyR1OOxQe1PqkXUuZzP
XAeyDePuMjBTF2q8mIxJFCMBg22RPJLsQak6T908tTEEEZvzUgFOFUO5qIxhRewMd6OYWzGBvtNv
2tO8Nfd6Ct6dcbxZSBcU5tA4o14er0cw7g4C0IahBCT7UDx775rqFLf9mOGzV8rnav1ly8+5CNzJ
ueh0eWeCuYdiyUi7GuB9HzW501a0bkyy4PoqeHiVdzaYe6g2IqIsaNODDnc5VxjnyM+gNHPT4M8V
vwjk4FD1AA4QDsfSiuRjBGUBUEv41tA9gXfCJ8X8eH0xvCMBaQkYxSiX8EXLaFh6I5tnrMVUz0Z9
ttRzK/35i4TyWxLTAnMZwNHM9wkyx6K15Q31cry56smbB9vR4w+4lgYr6KWAov2i2YHncU4iGyBl
iL8W7jgAVlNKrZuatXt9w3gOtjfERDnTlsAMa2A1+VA4RP4qiUYXOWrSOPXdUpj96qyhz7upo48S
2QV1+x00Vu7HsHZ1E48TRwstp3NUJ/XmM7mJg9G9kX+KWv28p8q7H8G88YopioxinhDsigCvFeNU
n2oXZIQDMFiuisoRWAQK1/x8fXO53rhbOvPmq2vw0TSGBujyCmLCgZyluHxIoSkviH08FPF+eez1
DMqRgrLs0T2eUYXqHaX1A8mfTpVztk/1Gex9Ttp4+rOoCCZYIdsCmUoyyPEKP52Uc7scpOElUT/y
vb1tosaEwKHWrbXQF0TZtfPH+qdKxoc2y8PrRyX4DtjSE5BD+AhyOEjW3s/qVysSrOIVhMRUbN4d
Ef0Bu4drNOf2tuY4ot6PQqVyJNlJnSTIwR+/ehvI0TR3vM+96DFNHHLnXV+d6Jjo/++MD7LebqUE
DH2xZAE4F49l14dTK6px8O763aeuMcFkWm0SRS3WCGKLA4kDSf5ibrGXTt+vL4d/WAYlREKB7aI3
21W5tSl00KyJkqNayegS1AJ/4O/YmwnmuPSy0A0yA/vfWsZhmO8SJQ9i6/f1dYiMMMfSxYueSUs/
+xqG2Op5gdTJ+nsyO8HzhH8sNi4s6EupF93kYTTmGJKoeC2bjVuCVziLeldPT0TI1kJThUsnf7PE
fKulNkhx1mPXqEwChZPTIUog2B06hJIGmuCW5PvBmzkmcyFlJktLAjc2LX1B/9pIg9ocVMHHw3sx
49N9M8P4wjCUg2TTy2N2q6MC1pEsSENKjKoGdRAH2vMHvELHrzUApAAbFpNWmlGi2KU6I8EAG9Vi
fdrsJ3v5/AEbIBPDQIalQtSC8TxQ8sUV1IRQutMfo/lTV9+YIuwn9wGlIU/CYIaJtj8L/tQic4KC
c40H1P2QOlqwHXH33ph3qbsGy4sRWEHm296fqwci3Xizyk4b5tWatJOJGymhX67dF3k4JgMq/UYk
6hny3uM6QVlE0TAnd8n8ICWYQC2jCrjnMXte5/QeYK/7WVKOZgIRL0BC53z+PDTmASICodoUX//8
EEECgCccFEmMi6exYVVTp8ornsZVfi7a3AdFBcTYxj9H/IFo4M0ME9U7kgBbu8L99fx+Sj9b1iEb
J1EGQ9vvbOSAi4BO09TxGtGYLDGVu0LbUvR36SAlZRxsDmZI+RMM/wObBlYdsInhuXjxTpQjYypS
9P99rZZ7p+yq+X7q56dNIiKWbV50JztLTNhACccuWnSy/UaFjhW8IZIfdOn39eVw8wpiyMAIQ38M
qn9MtLANSSYF5cVTwy0AKjO0Zme66cPMIxAxn73qUXUat/qiPI/fRKxIvIuFgEXcgqybfElFUbyq
RMc9OAf64ddYgGnOjH5Vo/GIAewv19fJ3cw3U2wfKJf7DIPcC+r+ZDbBDWFh2Labjkui6IIXEXdR
8ENwjpmUHIK5VMZGV+W6xFelGH4xJE5eyN4M9SzDEFVAqU+zPo8EBrTK6DIg62eeB/bSSC3UVDF8
TSzHtL+kRXnQktu0/KupBQA96mtXTLF93K6HABRYpVAEHQo3IbLbY0XXT4j+2gsTgPhjDoTi8Nkr
ZVG60Z5yZBmgqHktI6RHCWVsEVyIW64wVPRVLYR5SsCL37HLZTHQI00JTf6g2OlLDiLFzRwAnHQQ
tZp4C0J/AbQ+qFgY6Aa9N5TmS7N2CaF1ES0YwzxMjwTge5EZXtcOedmbHSZO4NUBwsAMZ6M/xXfW
ifJ9xbfz9/kMPg0haoHnCHtj9Dvb7d7c1/mYQwjdb7PftXY2pb+vewHvO93/feaysHrL6vCp4nS2
p9Y8d+VTMn/+iAkNzT9kR5CTZPYr3ZKhAZc8MAmTdtay7h7SA74kpLPjpn1onmmvJDEIcsznWYHi
X7Em+gT4uzmCculTfCLe4qL0q0KTTTyPy9+6f+2x2GOzMuWtgMf5tf1kaXfWdtcQ7/rWcT8eTDKZ
r2wqClpn74+faOUcmTM6gkmvOFv+w8accf1ZLX/aetDMn+Zedwo1uG6UF+b2Npnai1XS1oiEwJCM
0+rIg/aJdBXkDmM6i6mCAS6SWlFqxt3L3TqZs5tttUhKBUFCaSx3k39VauvHIgFp3k2xWxjbbs+H
LFmUDZWJfrBOcVmDjcF2gFx+BmXp8foeck0REzSYaDPhpmDPrc+0jjQAJTQICsmvAXNOJDAyAayE
awXTn6Ay1nDLsb2WbohiQGeQ6ZntEg5J4+gGphZT0KkLIDLc49kZoj9kF4UauQY8smrh6tuRpHdK
dlyb8AM7tjPB7FielXMxlsiLjF76obWWh2GfMDJAGTpbgptPtBrGwQu77sG6i4Bk26VnjsqxWBqv
bDpRw5i+ntkbFopx/x4P49SFKW0Qy4C/ze7sExcsUjemTyAAUfjS8wfGBkCs868xNmPI27xPMgu+
0Juzl81bIOVWoG+W4JgEe8eyQ8ZSWklmmc9+AbmrBi02PQHOTISEoCdwZedYRsi536ReWuFvapM7
VepN21nvHq34pAEqWGUi/R7Bd8SmKHIDxsZWg7kZ5vrp1oq/rtZxKx+vuzj3Lt8dEXMRJlpEugal
MF+tz53ky7MgaeRnJjsD9PB2n+mczICoNHQdkAaID/nJ9NPzGshe6cWByOF4mLZ3HscEBaWvyqqm
78zo1vbWkLKOL4coiDxo8ep360PhAFPkV6H913gidyI0k8gRmXhhkmUYRswD+mN2UHN/nG+qUXT7
8g8MHI6oGWCSmK3sxGq6mktEaxOQy9W8+TbzqLgmeWrPySEPzIft+bqH8Bf1ZpBGlP0BZqsCGndc
92p9oxe3Zf08i5huRGtismQZpTfwUsLEvIXKdix1AdU0P2VBC+y/m8Z4uaRWZjpn2LRmkr/qI7j6
qiFoUvtTjWgbG8CFD8RZlNpLkkZQOOWlgAbar5g50jTtUiNt0Iy1maocMKB7+RSFYzgdugPxBv+f
5FwE4OOEKZhDNUdD6nKpmCaVsrasDSp/RUzuB6V4ztQl3PrxJVH6u60zvC6WRdQPPBjSO6PM7VXF
yVoDFbv51o8Nk78OwPbudFge11/WefJBLxpaGLn7c8d8Z5S5yrRtqfQ2gWTXWJzm5kfVuYYhSGbo
B8vE/J0JyPe99/1anVfJkFrgKGxIla+6q3fxYTUKPxv0T9Oy/Lr+qfFajO/sMYUYazBVRYmRvs9u
+1XxikDJXPI0etmhC1s0Nmv/A803WKSOQl/vF8IQla6XURGVlMkq1Iuz2T8SIZsKdxfJK2c92MAu
hCBUyZqyakJd7p+co/Biv5CdJHGGQ3NYTpMfQ8+nq105djpRRYH7OehApwDtCWFstiY4p+t/mLq0
Cpx+UhKOtfxcJctDIdeBZcSo3q3H66fIubkNeWeS+RgSa9CGLFZQZrJ7xxiUL7Gcf0ch+buklAKH
4cRmmDJROMYTVrmoY2hTVNoJvjy/zw9m+80qgrQQfAIiE0zoLLNObVsLJuT4Nm1etvnFGv48kwdZ
poKxTBRUwSTFeD1mj1UQuyDN7ovIUZLEA8FMYE7CW4C7lJ0d5iaT0jWq7aigqYgRZg/6oQytc3XI
j5NPggzv8SL8AMr93dKYm00DJrzpZrp70gyahwzv5dhpOyj9Dc4HvG63OOacIG+/AR++ATLbaiCR
lJ1VL07ZFkPvPvKvmxLtI/3/XUYAcE6VWiuaMkr9Wco/d1KLBPX3/2aDSeSqrifDKM2bPw35Tb7K
UImwvMJSBUvh3867bWNStibrkqowsJYpmDwFOlkJ+nLEKyBVjhmxG1G3kb91BCg2lDctCAm+37qk
k+O80VGClouTRu6l6maqX67vHDfaItT9x8RrLrQ7nbxTplKmj9bcalwLE6urXB0ief6yQkNVncbg
ujn+iizMR9H2gc5SmmFOK9UkzYafIeAND7Ph1yKZL64JjNVB+QSz4SjYvt80YlRV3Gf55ksTArYM
YKyTgtBMriwBnJEHFDVwMP9aYrzOWqMhaxvkiaAy+64FTaAc4pNxnA4myL8iRzrpX4AxckRsCKIF
Mk6oWcuMYX54RT+tvdPGQ+ptRdY6xhqL0kOud+xWyFxOZlElddMjTAAA51XKelymYXUiU3VmKCSu
yvIBXZx3W8p4/KaA4VHW0QqRF+MLolTtVmT7BVlxSRAAOY+IvSG2aTtl5tznBBGjaqqQSPqZ6PPh
uq/zmrWwYaGuBTYJxWB5nJocuuvtQh+zwCaoGIaI0WMsj6q3HkQ9aLovF6nnzhRzWVk9fH2jQdaI
b3uE9FUL1umT3H6XpLsInHfT39fXxt++t6UxN5WFwWbTqgvAe5S71Pq7HIQAM/oXrq2IuaGKrF6t
BOpY/+ky5n4S2L7pjoEUlhjHbQVoKfqtXjPHRI2hsBo7SyY0acG4SccbwUR7zjFsBqDB8/W943+/
b3vHhI1RVip9pVGdzHrpD9lofmptMjwmwJd6103xnwg7v2BiRQEK0LyLBryq7uM7+aUFPCZ3t7vt
lD5QdsfY+1/3kYkYadxtbWkgey+r+e8xKh9qafJyIwm7VrA2rgtaig3cClJByErjRHc3V1tlkG4D
YMXftHM/3KeRIJXl/X0ws6PVLBsW6EQZF1+NuDCULkYzJmrOMcHNqItYKnjlLvT6kMgaNmQB8Fx7
v4bMbIdRUROMMqyudcpPeWioru0XDqR3fPkm6lyBP/DcHM1FYDcA4ADNDeMPGbFROqGPK/mE+RvN
2w7TYdRd81PzQqcpktB8sNzsthWEQp7LA5QD8W9IiVxqaqGgsOllJwFroT3a2zm1C8cm366vjXde
6NKqpmHiyC4wZ1uiYrQnhY00t4+qnR+7RKQ3RZ2XDRJ7E0yUbdoO8OwK2cs6b7fJIt+VZuKSwvRt
AuirTVyz+0C12gAmUKH8jvjHtmFsudO1qsE9peZQprDBOLc4bR8dr+8d93x2VpivVsuyEmDRYUPH
avhcxcudLBXQBEjlD3yz+9Uw3+zSoS1tJ8nmG12teN0yGr6FyuUHvtw3KxfEGxO6s3m2IMDqhbSB
hT85Wosy+te3jPsWMFA5swhgPQDd0D3dxR8wbZTjsnQTKnUDdNKLgAwecTLAzOiMTnmTCMqS3DMC
0AFdMtQmUKJ4b4/ESZ1oPSqD0vzUL89NCaheXwnSIm582BmhH9luUfGitBHCAwAikC0fb5vikGYH
WcRBzV8Kwg92DTqjbFVaztU1JaW0+l3Su2ve33Wd9VnLINF8/YxEdpjvVTIjtVT7DDW/+TbVfm2L
U6mi8X7ujmEq3UAwVcwLXGMUJ5WSpgkdF/+ck081ZgrL5riJZqf47razw2QNdjMahRahaCovvumo
roxSvuRuAKE6kdOc8kCU+9Nv8SLYAbVGWVbpgAvzrZpy2Y6qFsX+FkUPGoRfySI73dpQDXb9pjTm
72rRBWtTiJqb3HeV8WaZfZMmY9NW2ohITmcLJAfTG175G/pTAMSs97ZP7mcPOD3cjoIckOsuO7vM
bbz0vZRj3jH2k/xHnJya/FvRBNc9kjc3QSV1MbsFnK2NCv/7D0wq9KFuOlwhQ4CR+em19k0yR6EE
c55+wtiEX7mjs4ZpIHojvO7bxYnubDMuNOVmoY+tgXrqmHjIAwCDkBIHee/XsYzuzNxw8FEGWjk8
qB8RVgWgyYKsKkDhFj799+veoN05xzIGG8ksf2/N+b6PMUKdJCvtvT5e32ROJmCqGiRvKX8uJjkZ
W1bTt9BORPxPzfWg5M3oyMjtRakU9QZmN99ZYXZTW4p00DfE/ykAD4afBSMOFA9/CxOiIJC8viSO
a74zxuRtCD+DPhdoLXQ4QKdKpiE07BUzsYQMgoVxTUH7WaGAVZwXc89oTZav24hcYF2GsMW8gBNb
mWMb3fMHlrSzw1w16yZPNsB7eEL2Xqb/yIpDNP/6iAn4HYUHGhfdzw3MV7JZoIRr6n/pyy+9+WqY
IvljeswXboB5U3gbgd43C6nMonJuZQ03ZpQUD9LWen3X3RmNdYgHWxCfuH4NnBm9MQGXYbsTpaoM
OWlSXAHrwTRulQ8IeoEw7+3vM1lgBWrAEQQOOPku8uo096UlBQ20KAaKlsFcLGsUT90k4aktz8O9
Hq2PeWSKyjucTH2/FMK04oxNX60mQwhYk9xDYgsCYdt8XLbiU1urQb7mDQgwzA9Ur2DVlIFcB18I
nnTvg5zUjEs31kAnk83a3HSKfrQj1J3NOBWxRfD38M0Sk9kMkhVl6YBnARxTekorGbxodiofr38/
IitMKJhTdQQsmdZgrP4ECNUnOTEEPs2rULzbM/obdhlntZK1qwpU/CgMH8RrThsO3wr0f12w1gON
n//sRJvHjXC7Y2LuByDwc6syUIHupNvY1B7qcvRyaxSAp/gu+HZEzP1Qx6oUKzPiKOheJneOcvWw
FiD+9As7VX+Cx8nNytZrtHyo/OvHJlofc1nEmgpa/gpbKkG4M9a8Ua1dIhI1EvkGEyzMZItzzAzB
SC+50Wr/tuRMlFtzF4LRapvS8WJ2gvE/dalTOlwNoEAxPyxJedyS2U2aRqQCybeDc0DDAIQPhPma
pqQ0qiZCYO1zFPHH6txZMVQ79fAD52K8mWGWg2waQ4QTniOz9c2EBFT9o/7Yjr2ZYL6moZ3VQU+w
Y8YQzNJ8LDOk7dNHwsJuHXQ7d59sGy9gfcrw5CHKbWnfS6K/LzoO5ssZGzW1ohQoA0kaHMCH3dH4
WReNf/006FdwcXGbhCaKoLzHWP37VSBlQG5gItvXlqdiO89DhP7X7FRr5g6a7Vw3xhtNo7Nv/1pj
1gQlodYYZXn1gbf2o0IK21Vx5awG54b5UDQbSIUiD9z7jxFk5ceG3Jlt7SYQoG+XxJG08TxvIuQB
N0BZdKABQkm0wvl+AyDSYW5Ziswlb35jOM8fII9tLqeFlvP9TaQKzz3UnTXmGysiZRyaGY+6vLlR
BhBrgvBSKF7IPVMb4k80umsYp3m/pCwxSxDkwjPLRXJMI3Oa1t/s/NAboSbiluBu384WEwCnRm2k
ocRlD/puByU6z6jqG6tZnX4YNqfIrRsoOQoSWl7B2ETmp+IJCaTARUdYNRqjGlYtfp3ppg/j9JYc
WzBOUmaYWKQzzcttd9bYh3ihEBDDaHi0jV0QR+d++jyS34nVCT4OkRnGERvQQDcdQVw0CqD184cI
srXb5syi9z3XDvhgwD0jYxSO/eLLaK6tccTmVdIJn7nTkOwph0dqIG25/rnznF3bWWK+dkkpNtku
TFQS1rt5LpyIlF4twtrwbuC9EcbZy2LYjGwksR/Z3+zpV00O1xch+vuMg1fqisScqCgAZSDMaH9q
qcAA72vVcLErCuT20JJg7sMW2vVNvNEFbM9bfBOPmdtE9TGefsebSHmBV/xAq+7NGHMzdq1VbA2k
nTEs1h1BV3GIb+szHeIyBLAA/ra9GWLuFW3KonbucfYWeSr6YP4ArTSAaTIhUPCz8ehknk+dNS1j
LGHX9PWunW4z+24aPpC67kywzXGrAlrUQAPM37aHblK8ybyPUTKy5sZJ05deJELEfC1EU9BdQ40R
pX5M2V3UhkAyO2V9QSxPaixn2rqwgDJQZCaf/sifX82gbq5D+5Byp7Ebh2omaKGq2fRKLRyl4yR/
v/732eDMGmC3DaXDqc3azfRmV3Y3TO23gLUSzwwrMBH8YTvgwhgTNLeu1rY61U1Pl36Ygw8pBCfq
wusrYgLmhQ3mzlbbauvLxTC9sUwbp9D6zS2Jp4Cd10uUVjQGy3OD3fmw04+ZsWnr3DWmZ2y3cXks
+p/GIIjLbBX9nxUpmHxEocak3Zv3CYK1jWnRr5HhUU6U8pCeQE2RuYtrOeSMeU43ERUiuFu4M8jc
BL2O0mOezZaHq9vdyltDDhAPXfkP9RsuFsZcBnESqa22LKbXrdkdlYG110V3gAgJljy96zb98bpr
sEX6/xjEZBD6rcCSsqdFupqYjQmDg6d2DrndAurx6QIe7PmhsrCjsic7eeIAYyC4N5gIe2GaDeUF
nKSdZdOTyanOvkiaIIKzd8U/BtBIhjahYVggMHnvJVkqx6peqoaXHLujjha5EvbQSmmE3LL8kLGz
xLrHAJoqY9bAxH47+vFBgRbmgOZ/e9RdgKw/8jnvjDE+Im92R+oSH1gePWX94qRx746R6lb2b4Fz
0MCwe1tdbCCTOkgr5DcIFCr9YdSfh0o6x0kfDFt+2nLFXwzNbaPFwYymO2zaIS4lB5Jt3vXfwP3w
KC2fqRO0AFg1lSKJ1UlGy8Prs5MOTe4Wnpn/ECev3Ki1s8M4o9ZPzTgsmek1G6DIqPk2re3WUy4Y
DKE7drGjOzOMSxZ4bdS2XpteFstgt++gjLb4qXIrtSCizKQgUv6QMPifM9xZZFwzjdTK7nJ4S6vE
nqRFbm2f9ET0oKE+d7kuKgAKjAPg/sw11kaWXCc9rJBb/Rdx9XMKBGV+jILN3aDENnuy14S2Z/51
3TvYPtx/VmdSgKgFTApLbLphUZNZ4dhIqNdO76jESXVgo5QQ0BvX+tb5wJlh5qz7JB0tUc+Ae5gE
k46g7kPSwYI6jAYUDVbdmV5s3xHtZloh4W4DBLY6Sl44yfhZsFjqg+wm0x1Gx1GhRQjGeXqlm2Iz
yizE6gUkSYW33Qw/TZ+WWAc3+wFF0p/XLfI+ir1BxncmMFjWvZGYnpa8KOSoKc9q9+26CbZw/HqC
extMNBuXVjEtgOdwlQObdbd9639H3uRO/nruUTLx0LgSTS7x95FmDpBJxCAF82CxVk2vrLEv/dy0
nNxagk0Xja7zd+7NBP0Ju9pagiElA1oENGx9W+NT1z+Ofyid9c/Ggf0B5POorULd572JGlySQwoR
JmSOQVYfSXs7mf71w+GuYmeCSRzHeFbVLdNxrZWxk0K/JT0PrWhWlHsaqJnSDxg+zX7CwF10+MBM
A149+8p5BsFj6arHEaFDcwt//Sl62fGuFPDdgCATGvSoRjMel0ZK1dYkNb1kUpwqUg7IvuMBl9hQ
O9f3j2sJzg0ZU6AvLiZ1UCMeliJBAqLZJ+j4RfUPu/4aiQYpuae0s8L4WqbXRlOWEob8ZrxUjNod
Ju2uXEWvCF6IR2f038XQn7Fz6W2No7RY7cKPUZTrk2OBaZYaVc6YfKn+UM/j1bfBOQXhd1R0EewY
355mqZ+HFI5X9uV5KJMTSURnw9s1gE4BMkQH1kD++345krVlUokQ4bWSGthgFR601Se2iMWUa8bQ
DB08IOjJsm34bJbrqGoamCnSg61UgbKugSaJam8iM4wP5ESpiJ4XmOc3Ni8CvZczppXXb7LgRqBV
CfYKwjDfv8thnECqKhIXw2x48ilFmhuHVKumC0UYF64ZNF4R3MD8fDFfktsE+IWuN+i1HmgQsNXC
BNOQ+p91QF7dzN6ZYfJbhP4i3pIWbkaUw7RkoWqLSEi5T4O9DabOU2tKPsdqjDv0fvTTQxtanvnl
dRQ+iFzRpBFL6kVXhJlHyIIZUKGwL2AMOLikJUZJH8aLB+qZ0xa0d4qD5OSQQtVlPpLDdiLB8iXy
RWP4nPiwN83yPhR1shZruRkeIK65Q5oyHJr+tgefijP2z9E8C1Jpjo+g0aeZGqZjoevBziABFh2P
ZmkD3lDUTqk/K91jvd6oVbDoKHQcpVFwUXE+Mdh7BaCA3Oei0SRN7ZCkZM39roldogEfKL3EuQh7
wE5Vv56gCrQTaKwBnlNYvPogL4OllXhKUjwSpa2nbPnFzXKis0htgKqaa4jw5Jx7StvbZKLHqubr
kquoeClZLnu13iyhXUm9k6Oi7026LqhL8tcI8Q2cERWQZDGJIHwrF5CK5UAG9ifpnopY5GHjGw/E
mfzk0D6JRRC5S3wzyfZADHlSyliK8alPYIFLTrMZOWV5TkYBvJeTzVBefF1HVwj0iiz3k63PVt2W
pu7V25cq+2bJuSCn4CXMewss21NqjcnYLngRQ1t7CdJDgQlGSImFINioHYAh3NQTzYvzgtg7m8x9
rJaWKsnTRHM02QUjPwYmIeHgqwEunKMk+NB4R7XbQpvJOtW86syR4EXQKV8jCRStz6l9b+Zfr+dm
vIMCTB0U+TIo4S7QhRJRVy1JahSH6so31tbt6zG8boIXoXDj49rHWCadQHmfYsgtONKjBZdlrWbH
ZtNupym76fr2kFswuxCva8bjmKZ/Rrv5GkH2Zpn9M9s015QpxeVp3+UVdG7qEA1tgRty3r7IZvDA
eWWCtdgqvKKTIt0GVOEVBfxm0/os2cNBNvOnzS6PEaRT69j++/p2cj1/Z5MtzCfjLBfA4xhe/PWV
JNjBFNRvc/Xsl/KY3cRPAwC4omo2z00A0weeBLBwTPYwaWKX/B9p19VjN84sf5EABSq9Kp40eeyx
/SLYa1uRyvnX39LsXR+ZlkV8M0+LhYHTQ7JZanaoKkaaSIjfpjq9raT6YBrxV866NvdyZYMJQ+YG
ogB0LFSndrJPrTO5kR34pfevvnOF5p8PGiaTqbfILnFMb901fNJEUZRA3auwXxva0llFZK85eWFp
t4olPKEmYBe+RC0tsoIn2Qtt8I07hJOb3boaa7vMF2cIiBgkWa3iK9ceG789LEyMqcdLlW7FJGsz
TLhq5nh06lmkObHSW/VnI7dJeTMPE3JtPFzeCg/WppadXj2P9LSaW7MD8BOBPMhNfVTaAqHC6O6f
2OaBycsMETQq/iwbal2JSg4KxqDuDe2y+9TT2gnQRB9zvtGby7naYe+aBL4hCcO1OCBEV13pmeC7
0t+QJQELya/FsK0rg0o6QWpE1VHDDkS3sRUHviB6+zvGWwkDh0nXdJMpw9XKfrJznRzyBBOTbcUJ
R7eAYr0WJqlUiuIyDjqrzlT9GDHjMP5vfBmvqL7+febGJKYU6UqUqE7Qz5aAtge5qSzD5OXGNv2L
4LGKtBim8NjWG7xUzaCLgUVS7eax26udpWPCsP38hkNZmWEgTwgg/xDJauLKwr1pPMvGt+5/JBj5
d8NWJhYIWl3IOktGSRN6eDB5FETIWAQYUkjecipXIyyTI76rYZUEkuqYwoNpPpj0fmif9rdqM1oG
3fp/R8Im+ipdokLSBkAW34Nmp1P4+bfhc/HPiAdB7g6HHkLKvFbKTW9WMauw1PIhmchsnqEO0Kdd
yoKBrvh9CiqihCevtmkCtTmkeDBRQtjxjsmk6BMYG9SJq9iWVdUdUPLc3zqeCQaTp3HqZ1XoUbUN
Psaaq+ecSHWrDo3kEaqmSy8C0lXMpdekVg0S5JecLLb0woKc740Amvr8o9iD67W0h8P/KJL4r1fr
GOlYDgcDEUxMWUu0C+McwTH4qHqoPYPxEG0qnOBue10rKwxmDjmEq3JFp+jYdcIDdfsD3tXDfXJr
eNHJeCS3PDzgWmR2UqgaPZVIv6RJDF+wJKu4Ic58GkETlTqhw0tWbH4UVgtk0VQtqdzWEx5R9WR3
QnCmfeXEKe8FsImmKzPLn7HCoC7ExCpkjFDiNl80ExLuNlW+izrn07MZGOOJ8cspGD9v5TwOTAO3
Nbl0H0EP+MG8bQZL/AcERyfTEc7FHY/0cBuUViaZuHiIBTWZJoLC20PvqF7jx8TKXhBkgVVpOmJU
5/Ngqc/713nzGbpeJ/PVaMOogo4hnES1NL89oqsWahqKvwSpMpdKgrurDAbGQSwMRoisSA8BweYB
j16nfCGOZi26U8FL6Iy8QddNvLpuKpukiIwABLA1LneYIB+dPCkGr3FmMyBeWWDgg8YN7ZIKft96
0Fi3lUvwEB+Gm9A1a3s8CX7X29GJvuD8nP2z49yE16Nd3YSiRKhSZHDRqHqO48lS8vsq+6IKPC4G
nh0GRwo0fVTdJBtOkD1hXLiZB0so/ErK7P31bL3ZVq746jyr9VQoUCidio2U4stQfjPMu9r0Iuqo
+kvMa3rkuQWDIlJhQAx8ooZDkKbzuy6AqlCpEHd/RRxIfG19X69IlQtDjnG5EhJbYUNtjdhE+rBv
hHep2Pd0mLSxMg8KPsn+4BbWQl2R2oOn+6EdWU+hw4tnWfYe9oP52kGwWlY/SEZoQsTNSevvqgTm
LdFq5hKFertuzgmU+OJsgPbpceaOkW27IoQ1ltYABfwmv4P/PBHZDMLOQHXhszClVlt9b1CnVR/e
tKW/7LCJd/DbCWiUQx/VkpxburfSh8hb+J1nO7TzB8Hhgf+2P14NMiDSG2k9z6iroqYFKaMZbJ9i
w4GLbWe8mmACkLrT9G7sJYQ5g26PzYxHG7hnzJGDh7yVMGiRZl3e9jJ8viT95MgJ2kcG6Na/6WZd
F7P8FSsXRDoTnXz4WYfkidXSZ6ForTzjcQFutbshlL6aWfZ0ZUaJSqooBWCiM7Sj3I4v4Ly9TFPj
dGJgNV1uF3poZULkZNHMg8OtPsLfjDMhCJpmixkCZLozSlbj1scO3+fMMyG4u7SnZD81q3ouHHB0
cUJ8ziVjq0DzmBAjMHLdmcp/Rgn68eUDxg7GgoNb2/6IOeqlTXKpOv2+t2EpQfE9gsvnzYFInklA
0srxRZ4JJrihaRmHNARQGYWvxA9D7bYR57X6lwDqugwGkqRYKLWqXVq0D+REvioHwSXPmNboXbTQ
n8fE3Yem7Wjjlzl2fBcN6AnqTgI6FcHT27enZoD8hVhDrfsftHFzHi3bd/lqjEElYhrVPKQULwjj
NCZHnddNv+1p199nIEkxhJSGCn6f5o2lC5o/jB97FYTfMZeRkLcUBpaGjIShSNE9NPmar91op9yj
fvZiQODRWnjTQoeEnN3jHRWDUWEGoq8edNZOlf+c5uc2qyH0QiwjryyJ8poieH7IjvAkadtiuAZ+
CJ6J9nuTSD8msHfNEI8P70ftsxlW1Z2cJfbUKQGS/NTQL22bif+MQph9f5+PssAlAELUEk+0WBct
BcN7ARLu0vM0eBV0wvdtbQeNVxdiUESX4KPiCEkJsSP9jz4YWkuxzCyp7WTo05uh6klkgZ2mfNq3
y4EWwkCLkVRCkkwIvucGirXCz4x+l+oP+zZ414OBFrkIVDEf8HZBwc2KGs2awT4wJHdU4/Xi87yH
zU3HmJjPBVGhrlhCkJe6wZE8zyXEAZfpOYx9fn7XytgsdQQptiEQllIXeRwnqEyYpTOkuBtj7u1b
4pyTykAMUiCKiDYUdIhod0X0MUNpCy3C+zY458Q2/OdSIc+KgHOiTW3n2h0iH0ycPPf5474d3loY
QJEnU8k7E9gP6rOzLNHvWh2e45bHRMtbzvJnrIIe2aTQmmiXV8t8i2eSHSEGiCiaNGLet3MBXab1
CRHOr8urLn/JyhJoHYN+6uAG8c/JTr5HdvlkUis4jLYYOei/PYmUc1SczwCbi+9LIezaARb1TAJB
ndBNzlDqPM0R3kEx4NCRpGgVES/ZDFNizdM43RkJp5jEOyQGG6q5KhXQqKKiH3ydWtWuKtUiskMC
xdt3Oo4hNh0fKFEd5iZ6I+QJelu6fEKW6pK0Kf7/DWNoa3dgs/Km1NZNr7WICNvyUMABuzE87K/m
L4/lXy6nMXggR5U5jmAwRTeX4kV24yvUKt0OgudLl0dmmwde78VrD/mOl2tM6EHjhGJEAXm9ILUk
D2oETnQnOalrPi6avKY7ePF948y2fEncycGj3cWb3e5cXmf/4hJ7fwcDH0OIuVuKXh0nkJ4xkmFV
RWfR6LHqz0h8TxhsV3idV5u3zUA3NSRnIUrJyhDKKc37UUZ8J6mXUXnOBd5pLgHoH0taGWAARNHN
XghDPJEaWblVpvkw5+pncHp7VAjPINEpQCXRXbK2czRZ/TxJA6c1aTPEwwtGwngGGt915miFPEij
XsVTSe40RxAveIzGRe/X5MGYvu177vZeXk0xp2d2Ua1LKi7H3EfHcKAHbeK1iG5e9dVqGOBvS4NG
NEDchrmkhzaoa0vRosc2AxKbAwe/eMthTm4ER1BGRMxB1c1Lahw0XlZsE4JXa2HiwjxXMgGtd4Bg
0+9F0MbGdiF93T8S3ukzMJ8YZIhniiOZutmK6UuKypHafQjqm0n+sG9q8+6ulsPAPfpTS5UKgPsi
b26gsG7rYXZfBsG3bIj8IqpuTSF4SISU84DeTvVBVBnNd+jQxEzE71/otDSQJcpylKvEn7oaWxAW
quWvRXROzbsyvsvEm6jytPTT/mo3D89cNB0XHkzCNjOCeSjJjDrGuPB802snWbqEbxj1ADr8MsHW
BYqkDvohrRBLiTdyflEDN+04eRTOKljOq5aiVz6UMMBVgiwbNasDqKlsDM9wQJBnhvmilcSkmF5E
d2s8FBYoVIrcy0oe+ynPCAN0g0HNKUP52oE+kV1DJzILVUsJY3f/4DcRaHUqDMgFYicbQ4vZs6DO
7A7fI5JSCxwUVOFl1zbxZ2VpWfAq9Fyew1Fa5oaTo0+mjz4HRswJNXlbxiBcIWhDqSwv0zRrrFk9
NBRknTxc4C2DgblB0fNx0PFuC83EloXc72Xq7Z/JJvSsdopBubAXRSEyQ3xjxa6zyjbGo6B0sqC3
u1qzc1m7NGb1HJpvaYdc31AG8qohDlNFx2vHTL8G8uCRZLBHrersSjKfkyGzJWpW9v5aOf4ni797
RW4oNUbnMPfTTV/04DnTHlL1Zxv83LeyHYRet5SdxYmSplHTIVroEP6VP0icYhnRGkNko2ZbcuWz
wRP/4C2NgQkRNFFFU3X44PbndvAxbnTPJXfheKPMoEQvJ72Z11jXlAcY/tExMRNyTmjzm7vaOgYh
SDcLcRyggjzT3kppalHjThyfmim0VG4vCm/PGJDooRvS1DmClOBmdBow0laaXX8Llylcq7XbHyba
S5vW4km5b2djVotc/q4VOPVqnwsDAQxCPsUbHkGYolgteP/GCtN7w2HgDStsnxsIp5eJ8OUJ9ru9
SA8jQZMQ+E3thfTPdfm47/DbUHj9fQZCGjMOjCbF1yOqblTjISbf1f75fSYYtKBm0VZTiViMYK5S
H9uTCiWvYOR8a7e979dCDAYfqo7I45gAk9D/7isgCIjEL8WQ/5g75aDG4GR716LYbndD0mqSC/AD
UnxVm/saHbYij62QtyQGF+Z+ksSp1jUniakVokU6e9Sk20D9NuUC5+5y3IxlNTJiva7zBGmRfi7d
oGwORfymirt5PSAGHiYi9C10WLFj2tkYTnPuU4XjAxxnZolSBnNulK6CiWj+HkuJk6HsKMq8K8mz
wkDA1JMhKwL4c63dtPnHqrRakdcbw7PBXHtEjmVlvKbfWjyYH+PeF5SXfQ9ebvYfD/TVeTA3HxX8
Pu8gx+iMo3RbBtJ9piSyVeXaaDVkPElxcDsictk3yvMzBgvUZhz7fEKORyPKpTCk74lYvA9u2Ikh
0nZlQZMGjQhZ6sQYDNHixsYLynvXSkzm+aUU0hyrBfoQBIjsTfeiysuHbj/wrgfETgZV4M5ozHIJ
7BGKNLcSBkMXjRXxIh8azsX5y2ft1+VkSQJASlhUUEfSnLJDkaHzERz8y0sQoVqD1k79uL97HGgz
GTBI2hFtAQHgs2suEB91hs4Xu+M4Hqdw4rjcX0K669qWu7b6ZDd6B6G9GKjQuJNreqqXOfGJ2vST
6WOgyyHfeB0jnMtrMgDRtYqShH1rOCAzdSPo1mRkcvQweKcHMhhh6GUEsiusK1ccGnwhXGJKrlcw
EGHmTV53CoKs/tNCP5eBujH/hljHlW4W2Z19l1iu/g4emQw06HojtkMJlyj6zK4Ucpii2mohZxoP
86eoBstymtxKgszxxP3DMlj9WylXwlRvUC2smtCV649DrPpqyWmdXk7872v7g9OdZr3ZtDOiOKFR
rWTqn4dSc1sBAs1pyvEKlrT13xawX7BhiEzU0NUVZhoo2sDzS/K9OsWu4IaX5FvlLBKgKarpHeTp
LF5nyv7pGaLy+yWrkykscx2nJ2WeGt+R8mM7/gzjL2V71pvUqpKaA1m8c2MQRJq1Ocy6GjCfvkj9
/Vx8j1TOF/Iv/o9u/YXnB0pQDHLUrQIBKAlJ8mouH5XcxBO7fFTL5JyVmG2XMLM8zX6skYdY6qxs
6i9RHPHQazmuP13n+jcwYJIF0PyeFt6wSnhqEpTQ9WNWv5izJZs3We8Muid0j22CiFp19i/kNkZf
LTP4IsVFpZR5hpxzmFuxcR5GHyOdlqz+o0Kact/Wdoc1hHH/22oGatp2VJKoQvWv99RPIBY+Y5B+
xBS/cDM/oLgF2XdDcnmQw1shAzmREhRFW7fURSgEIVHweLoQkqg8ShXplgixeukbzXxLev26Urae
H4hiIKC6ivSmXODrgGddVnGqt1t3AyBjmAtPFISTmcuIZsW86zuYCISudcWkbq0saKMLgSKOu39w
yzVj3XNtirmG5pz0IMOCkwx94ElFYKtT9vg+E8wtpEbdJ9RAeoQM6UEsoDbTmRx85q2CuWShlBaB
2fbUHTEIViqTo/AuE+9ImMvUplU6FFBaBznOh0A4pkvCPn7e36jNiHF9GMwl6syhV42IQtflSDJ0
G4+H/tS6ij3cCc5bRnPWtpi7YxRCIsyaaDjTONRe3M4nqqPh1+zbH+9bFZv5I3Ojjj1a0BC/NZj3
mA/GRfcld4ndeH37vB1k03853ibDXKAtkcQvigjm0OpBDA9daPeRaaVKa6XkSxB5Yf99f5HyFsyv
tvP131dBqmEMQyyKqEioFjrFz7Mnuo0vob058sqD+Jn6od8j8JIt6pnHwgtBFsa5A4tz7NzkPzKE
OQEBxoxtLuUf5nye1Keq+NCXxE5Fn1Qc2OBcB5mBDVLJSdRkS7An9ydSlo5M2nNc87jAN2P/9bYu
f8dqW9FaOECmHhny5BgfCGrN98lLD3IR4vU+1G8Sewgt3hg2b20MmFShPOZiqWmO2bwIUWWNldeO
PScu4J0Wgyd5k0S5VsBf5kHGIHuVODKiIA3zmHFuXozkq5r2byiarfeSQRdRhUJVvKSplcHrzBM6
qWJeaXgzDFjbYFClQNVRh3QkqvYPog3Xc8PU0uzYpbZ6m/+cEQhoaAzlhcxbccDKqsLkDpOcjGbW
olSTfpRhtfK1e+WQeKkdX4I71e1dKLcdVNUeHvZvPc8uk0NIiRo3LcUtkBOI73gQ0swfClBNu+D8
dkwtNDQPAyTtcd8qx3WUBYpWd0KpkhkSU9jjPKKho5SRM4bqSchal6rht0wzj6ES8rZ42cIddPlj
djSapNYoUH9IjssoG0aw3PS4qE6+KZWxPkwGWgboz2eJhrSJ+QS2ZLfyqZ2dDUuymyfB4eWzOHdd
YfGFSoFWTHiDT9l5yB4j3TIw+7J/Xlu0n8p6RQygyKC4gkYdRh0aV7gjNtRePA18mIGDuXgQ754k
W3ZiT3bKylI5kSTPVxiY0XIhEGsTXTS6GFplNh6k/mPZKlbXn9Wmswte7Z93IxiMKcw5qCUZ39+x
nX29lS9yXFtVMGPaOM5ttSveF1sqDN6MptI0fbA4S5fa6Iz2ZiXjxPubr8jV8bFzAVAYMtAzgQ/r
YIPyEd1lAT5DjVcdW1/gkpgu3r1zz9iukFJXFIi1AKRjwXRzZTjFqezu+yPHJ1jhIXB5qUG+jG4M
3bequGTzsZFvhfkO05yWzuM941wwwjxl6lAwMogWItkeuaP8VaSewut15ZlgAKOq8zITtYq6cj5Z
afy9hkitFnze37TFkfbOhQGKRJJ7mhMJqTQPZCmvHH8E9Ga82GP7+FXQMGEIDrpczHYFQZdMtVlg
LR0SuXN8LE0ejcmCNn+u5GqC2a5+rgqlKWd0BleRP2e5HQX9SVUDSzRiZ3/T/hKOX20xuwYWSfCy
NHjIIlN27B7RpWHPfnXsb2OPF/pve8HVFAuyuTl3EJTGm5m+QNmx6U1Lm1regrbD/KsVBk+pmMLR
lm/vUj5esKB9mf0R4Sj1gsfiwNm+5bT3jopB07ARAiqAUAPcJtbkanb6pT+UB80SHkA/5IR3b/ta
XFfHoGmiizNkREqATz2BLXX2Sdg7MY09MVO9kuappQ7V0/sWydZ7hjYK0ARaINsOeM0/g8LBJcfR
zm41L3LjOx6PP8dP2LoPhO8zOiXICU7dlyZ4lNIjvwOK5/ds6Qf8TcUoKASfQbT1HNFChI7k0s0/
Tk7h8UoxXGMMZpRyIwe5AoidTUvxci/y0sTBqKsnH5LC5nFRbH/hf/nIH5WfOsxSKhVLXzAOJyys
1kB/syY8hp1WW7JUvez7BweuTAZC5gm8t2gGBhVisfShfJTUG6H+ZypGTpTG8wsGP/JuLAKi4Ctv
oGyRmpGFh63Kk+/iwDtL4yuj2SpVOzxnu+4imj8UwmsL562CQQxDzdu8WjLeRgU1S80tpKe6+Ll/
IlyHY2DCnOVS7jM8t5Ybu/ArBkf1xvQLbzjU3r6t/dM32eqOmWcYepdQ3RHSC52/dCAUiEu7GnhL
2t83kyWqIWlsCDOGZhCia8mxuI0wPoB7ZOuY0dHw9oCoIT4s1vs+WiZb61G1ou0H8NfgFSe7eonS
i5D5YTn7+7u473YmW9xJq6If0XCFju3oogkUt5TX87kdUxo6VFkUcP2wBItxnSlmskwLQEbYCYPk
KM3zM7WnJPnZCdWz2PHkGv8Slf+yyKbhZdAA6mmHTgTxVANhMVVntW51FFHsDt/2TJRkyDOiY1rV
WB4IaRKGUVYx36GGH5oGwnsvA68XdNMDVyaYm1tpQil14A9wQKR0F+WzL4zCSWqMt7jCygxzd6NZ
HNV2YWSKUWBMINYT8toIt+HhaoLN9yo0NIucwhdA8X0CMZ+XpNQj0pDYTdg4lTIf9F67NfrqpeyV
sxQW9hu8HYkmyHyD48pku4jKMqPQkBop5CTRFuFKqame69GceGIvm7dqZWfBrlUeptR7KSIV3tZp
36Nh266D7/sL2c5+SqYIdrtXAi3my67XlUbacclm+4o3HxMntHorFNCu6H5OztEp5/GHbjvh1eCy
5NWSjD4cxajFkqjox8pJ0z4Iqbu/qE1EX61p+RNWJmpF7PJ6gDYVeIetgF4qLbZy8gIB0H0726dz
XQpzOomWCkNS40sYGE6ZH8T0ef/3uYezBEqrhcyi1Jf6Io4TztNzrQ9PVXjfFdTLldRp0/TDkBDg
remXHfoZ0cpUE+FQ6ZCaFnONE7tsrhWKUaBTX7Rz2KpHkUhCMowKurLmuz79lOocjt5NvrNFkuo/
A8uzaLVWZRL0QepNCgVQ1DvtxjYGK0ZBw7AUu36I72ZO2mrTSVb2GMdHY5baGZQADPXxY6mJz8ZE
zt2cfYd7PnLOcdPnV7YYnwe1a6S0EppkxIfJDg+NL6LR4l63ZxvRulPfxHchBDfeeWLMLQjKrgbD
I2C4yM5ScR8mHO/kLYrx/tSshwAtboajVp/V6kUUa0uQ1XcugrkBsSBEYVNi5/TejvOvdOAx+/Hc
gPkm6jVcgDaYJKrS25g86qSzIzxI49nj+ADPEPNVzPBBMoICx9GdDBsUssvogHoez/UZr/sTMn2u
6LT8VPdSH/jjfX91PbZu0QsF6RJzXJ6+cm31l84Xbk0gBGYrPXJWeOjOgQmFKVcMegHRMAW3Susy
K2++gT1/fx85XsdWJvK6jhWzRwzTyk4gnpMRfGOcsTmeCRYZzG5pe0VwEQx3ULgn4YdU4KxiG9lX
x7Ls4wrtZq1uzFoBnC4Nh+CXfkiQ8CWO/AnfeDu3DWrxMj3LTdlzBAYORigHa3EsoqQD/SpLE9EU
NIgOHlofRKHsrMgsOCSMHIdXln9fLXEYxVgOTWxj0ZTpQ53rGYQU2uJlKiXhA5r3yM/3eQYDFV2e
KnKU4qtfl1Y0zrZWnoaeR1jC20UGLszagGiChM65bpgOsZg5mWzed5PyZchLfw7Uj+9bEwMa/Zxo
WQ2NdWdWG080gmOTPbdhx4lmOQ7PVh/SMZAzIiPMqJLmpsoqN5kp9o4XQvDMMNggjaUhmg2YCA1B
fCgN/abL9dYm+fyW2b1VKMFWH9SkT8IiN6irCjdxAeL25FKoOufLtPkcvd5gtuoQ1FSQjQBxrGnc
peQWwsWW3kEwXbiXuyeqcsIjDq4SBi+GIZLmYMDrsESrQFLGXhvwaja8CIxtZcz1LhQHQ14waSlC
NXZTWeVL5Qh+dKaO6Yi8LeRaZCBiinVNS0KAeXKsItsAxX9wL9jDP+qD6as2+vncd10nwkBEIohl
U4LSwB3jb3mw9GemdmtIHFqB5a/eQVqWXChqmkodFZyVrk6zVZb0OckwiI8qpTIHHJDl+QUDEBlm
CmiRoNIiZrNdD4lVd9/294z3qWKzIEVPaDVSBC6DXXyUUSwfikuFhn93ANtF4mayNwvW/MSxKu9v
IssxZDRKIwD4oLTqTfbyiZwP8Q2SZejqone8Js/tTM/1MrM8Q0StIYs7IwdoTsSt5+AYYxS7abuj
qqXHuRlBoYbAvZouBFMItIXmK+ExL3LQkaUh6vWmjaBZhu9zdVOB+kJDfKM/c3aVEw2qDIxMo6zQ
ItbwEIFaWebQH5C1WMRIF8myrnzfbVOXFa8CgE6VpASVWcSC6UsaJ5ZafxvynPPt2u58WB0dgyFa
N4dRiilqJ7iBXJ1NwKJKXOmsPhaDrVmmakmueEBiCMUsj9cTyvkGsHxEaARUG03HF00uEFTnbhL7
LZoAc4yMC9JD0fAuBQdZVCb6IIEAfpIBPqI/Rc/hIT1hqAwNHtNd65a3oiU7qafdTj6maff9hoMy
KoMyQxJEY1uiflYZt/N0UQJO29j276sm2pBFYkLH43dPSYUgT+e6RQU/HUCEQDwjSrz9JWxfr18m
2BKgXoiyMNaIcTKkPLUHg7gC4WQU/vI5u9pgApyYyFWaQyjEyS69s5TJdChrHTVrcBQ3O4VeyoHm
bXe42lswdHXBZnQORgpB7m4y7/PE09UHOnsRj3Rp28mvVpTfraTJnBqGquIaQ8VOGWNrVG7m5jGZ
jkKsQFyY80X7CxZf7bEYhSR1kA2g2m+dGomg1I088b5yquOi96N8fp9bMBhliJMSjhHQo5JOWfPS
x7KlCrx4lOPe7LDXPIzQ1iX4SHfzQ699Ck3OIrYfJdcdY8Ka2Rj/n8co17/2IvqTQIpFUUf/2jWc
i8p1cQaBaKOUtVEA8WoPugQnHI4Dru/LaBfPS21O5NnjXVsGGbImmlNBxpWqamv2oGhtepmH55Cv
nPDN+jm7rf3GPg/5v/2U2IpgQaZBqwINJbPuKZczq6/u44g3c7h/aBJbDjRBPFuECp6rqVL2iDfo
U9sYs1fnoGgJ4xa9iJy0xmtR5M+49LosBi5qQZjDpMReyn58O17Q6+GGp9iu0WwGQZtT4w1e/xGn
eKZnzedhFW+5DIrE+hTNFUGerQ/IBzlrcisVzJ8yMudooXnMJZ0Dxq+96HurZWAkatsuqxustveK
2/Bc2YUd39bH4ZTeqpfwS+DRi/Zp9KdPxbE5GofSDkKL1wiyD50QQfwdOue5glQaBBCdjDRWmNiE
RK4m/NSLj234U6Wduw9mnNspiUws1OrD1IhLayS4Vpzk87Jm9bZzJLs+iQeTTyW/eMzeHjPAM4Ep
vIJaNebD00tBzzpxA+lTm4XWON6NeHgPZ/PnWGdW2L0PUiWRxaFJ0rOhB2t+OOmWHjbnqaec+7IP
PRJLY5VCAC+EgCv6HFSnCh8lMKFPnJci78BYHqtM05NeWLhHyU1+xDiHlT3lB/1hdFW7tKFu5+w7
CGdJr2XVVcCQNGUcCBqyjgGFFBv6W1I5cPUks/bN7H/vpNcv/MpMqc6aMixaSU31UQwfy5ITy3Gw
5HVXV7+vBEolh7WGiCRsLDmIL6oY2qbSnkJRxvhN2HPac3nrYaAEHTUKKSN05IlBY6szua/igeNs
f3ll/wLn16mH1ZrGBu0ucQ5voz+Lj4rX+egAfu7QAbwoIy8dBzylQ54vMFgxzzikgOIGjVWKpjsp
sKZoaK2+4aESb/cYkEjrNK0VAd6Qt5IzhZisJ7z3O28tDBpM5RwqVQQTsvil7RrL7C+98H3fqV8r
nDtg96o0vTohZZbMSJsQKo6ZLf5cGjMFt8KomYn/9gu9D2KR4AmN9pZ4wBPghjdHsIQ6O/bZnofQ
1EFa0S9YgUp95/dQiGyOb2wPvgY/bKF3CipaTtpyeemBQsSFR4PMie/RxPH7R1EyaT2ooD6DOofk
odDrkwEjCv82uKqDxRtC/EsgAOlhXdYNqFQz/hfWadV1i4ZQd1qkRBW0ktWRFd9g7uMGJ4cirOh0
TmAtw4LaYTpQDEpAOHXfezZH7o1FAPn//wrGRUmSDZhSfD09+XGwyyNxxwNmtYnVOUsheGmlzPy3
fcOuVpnwWRIpKHtkWK2NyZpJZqvtY4qGyv3FbV+/X1Y08fcTVcqWjtPCq0TVyYvr8R9wW7hCbXBg
mLeHLMNwK4dtDo2hpUUgeyaonv7b95raoR8XeGWH9vgjvlN4Z8dbHuOwdQ2uGPSHAsAy0dVSx+iI
V00BZxP/ci+uu8hEyDn4TmOtxVkt9wI8w179jaAqTLzshCW9LRS4WmO+abM8VI0iYii7ClrMHuqh
raiCS3Pt6/t8Y9ncNWq2kbGIvgG1oP2tPmkaYhxePLD9hbmuhfmUkVEOxKmBrlARjxY+1V46vYVV
fXV9NQZEopYEJBdR9xty6VCUKrIE0UOTY9ZQNP337RiDFIYRlqWaL93P851Mbs05tzrCKSctv/Hn
t+S6Ywwu0LSIdWPGZPaYBHaaAwD79ANK9n5M0w4ET/GpiPK3EFat9lBnYCJUqWk2Sw0LpL5Zfmwl
Xxw5A8ocT9DZDFxDDansDJRn57sq+tAXnN9fPGln33QGCsqybzMJ+RU3nL9I2XAuo5soROGP/5Tb
ztT/OiGWmxpJXikbJ1BUyf6Ccmh/doujbCE3wO08XXx3b1EMFORdkMrVjE1TManQY8Y6PBh15fXJ
USQcCOdAqc6gQYwh/XjCPCTEw1tHoT9mzD7rPNGIv7yqrnvH4EFDNEy1VQvhBCZoljFIvTi11iQ5
OXrJMjf3s4azrteH2t4eMvig16E4S4v6XXJcqhDxiRxVX3bABOq+Cx10Bh3iXBwbg+Bj1A/nvDmT
1p+5vOy8U2LQQTQ0I4XOAjjyjoOrXFJX+5w4gotg5U6Cglr2gDZ1HjkQxwlZbsa0aEEN0eHM6uRr
jmJwZd7FxinuQ8uMOG+tzeUtWs6KrMqgxmGckBaSWUsVPkl68axrX3IMYxCF4xA8G4wLajJqQ7W6
fF4n5NIC8bHSf8wTb250E+5WK2G8jjSJnhVjBrhTfJ2cxOmffWfj/T7jbH1cFOMkYOBNEJ+ERrbb
sHT2LfD2iXG1SB7lCQJceFpjohLVT2tWPks8dtFtQLjuE9sER/oKibh62aeTjonv0osclJJBG2DJ
3hL2896jnH1ju+CwJgE6t/iEjxP609Cga1a8GXbOxrF9cFPW4zHaLP24UD8vx5/TACEjctg/Hd46
mJC0m2aVzgU+d0F393+kXceS3Tqy/CJG0Jst7THtjbpbG4ZauqIBvSe//iV63ujwQhQx0drMLBS3
6wAsJAplMufxJKAJfd/AdvV29WXoL1iFh1MYJj1oBeijtjuOKgSjQUaW2+By+Lo4xilyqq/VdX+o
XuOTcty3TV3rN8hemWZgICoaq5liFFOp6eI2CUZf95vrT43brswwSAAZwNksRDSJJ8KXqB/sOMq9
/YVsBnMrCwwKJIsymyPyoKiePoSZ4YTyz1y+s9IbXbwv5fd9Y9uPMAWCG5YsQ6ycpYEclSRq2wQ9
NCUmob+RQ3ULgmPXuI5v9EcrCO0SRWjLNTiB13Z+bGWWcZRRQS+hCUFFV46q0F0a7Wek5z/TUbN8
XSKZJ5KYBNEQt7Y6JO9RPw7OPMyCnY+j5kmthjm1XP9Ui+PqRzEuNOtaVWdKjJtkfmlyEkjWYIv6
myHwCvDb8YVi6ZYmi6KM8aB/nxMEzmIvoF/OJaHltUpATC8pK3sCl/r00Guehg4Htb3f/9bbGHMx
ykS7hR7GOfhjoI0y2GN5r9V2GH3qnryYYBBGaDPsoQmkXOoRnLKPcdG4Us/j+OEthHGeRqzFKGxo
QBOdm+Kok6uUFzTxTDCuME5VHVcTzTKBytCMXqCJ6CoSj9Jn+xiAv1GRJDonxsJ+MShT2FGJhcay
e488DHd1YB4VSBQ49YBUUnwQDwqPy39zbSujzEeqYqKYGlVjkaAlJoSqXaINbFy8fW/bTrCuzDBf
KU/6FFNKHyRekl+BXkdwxB/QKQiEB8ObfdUXD/WLHJTueJAPofOpXNnKPPMF0dWVJH2Iq0gBv7VF
8mtiGYFRZ8H+MnmbydwHs4GJsSw20BZdngtyX4bBzCMr4plgLoRJIAumPyj9Qm7cgFTnm2BUL/qo
Ovsr2Z7CW+0YEx5GstWFmWkBkzv1x5yjv7EsSlsQFBR3K8sTZeWcWOQ8TbILidWzmlScvaQe8dsV
vvoBTPSY19E4VJQxL5GuSfHNyHmX3eYrXNXBKCWphgVypX/Dbj42sTZXsu6WHu1CpA875SE/0pYy
XkC3GY6sTDGbaWVEh5YqbvF+zG/DSPeNsbgqZuVo6bJfRNKdEZdBWXAivG1XuSyQ2UGRqHgnh2A1
LKubXrurlCeScCB++yP914TCdlMsJvBjrvCRcv0sJJKtWp+RtzE1URQVSZbQMsyc3HSKVLgNciUt
1APy+IDupLLluBo9lr+52soGc2zFdFpaMQbwQjTMjkRIfixXJPy2GLyGxs3tWhliXA4DE2U86ogX
SXYjmwdD+MuFMH4mJ7FgaQv8LNPyZ9O0rkgfvlXmfNaE8cs+QGw612opjHPNhpxLCa28KPPZ6P8Z
w0BKvv+VCTanKA1DnVYKOhDS8DbP3pXhWxH92DfB+SC/5RT7SZQmE7O+1fizTtzRfNr/+xzPYnOK
GCIVBV3G7Qqwsc1+eqqixB1kzZGr4WXf1HaN4fJF2Kxiny7WkBGEW6Vmm4HqLXbsyhAnsNOb/4Vq
iGuP7u3qeVcrhZlJVEuY0jgs0E6U3puDaot+6adfa05eh7eRDAwsdTiGjUBMd2jFMyjXXEuov+aj
chwsi/Nu5fkEgwaY/VDKjAoItB1aIOVzLcx/aYGBAb2ep8kM8d5pC8sJRfANmxwLnNPJZhIjVRS1
kEZ14/gsUNLmziPZ677D8T4JgwBg5bLKCbUGN+vV6868NjLBV6fi2Ec8ZXXOatj8YdpYZJGjEB38
OsR+Yt0dNM0XstbbX9D2h1dUxaIkDSLLUdiUfTrMBfDGAMtdU6mBarb+vontlVxMMGfGRBNLIYVA
zXrA4GFkQ8Sxsb7s2+Atg/6G9bkcxTqMqW5EGn6TMuIIxfIp77qsgjkhI3RTx0zANaPKT11/Zyy3
Ao+fg7cI5oiImaVM2ogwt1h+aOFNwdsk3odgbkrBmOpmNCl9/KQfc7l1RdKfhNzguBTPDHNGkCYe
EyVFZGE1Jwn9EHPkdAOvRE//yO/hi24amqhbqsp2m2pJr1VkwWGn3HItmkeUgBKK8YJYuiV7ZuR/
+5W5SG0cRhESxuOjQGqHKE+5egOOB3UYnXriXP7beV3tsirmYaprojZpMvIv+tfBRRLPD918QJ3C
tIWgCSpcNA+fOTcXg8zZtKxM0scE3yrLSndQrieBN4++7Q0XC/TfVyczk3MxjBYsyVL+aRrBacPb
jPAUrrdh+WKEOZxh0oEWXoQuaNKrB6kJD8WoB1Y2+5rEowL84K3ZcwnmlNZpOOpjjwXJweAubuHW
18k/gjM5tF8jeVLQ6EiVm43PPQoua2ROr9H3kSwXcEWRtHd6MXqhXPj6yFPypj9/b3nM6bWKZMZM
GHoDZ+0cGXeJie7e1Dbbc2x8ij7s4u1ss6gFHaQCFOBYkdYnXmlinh9FJuEokFz9TOZvZYpJN4qJ
kFk5TVpPy/BsasO9lZbfJaN92j9Of4gPf32kj39feXs6Ge2QDigwiCf9J5hVD3kg/jBvVT/1DMGO
ee22m8/51bIYvJBLLRxVETsIzfgCHVjRyRCdwRm8/on4vMT/dnoEMYIkiaoiGzrjGtD3yapGx8MX
TbZh0Acm2s9u51dK+VGaNo+jbxM4LtbYl5CYivIAyW7DjeTSTrEcE8WTmNd3zbPCOAaKF1EtTjhV
enEjy+dMemozju9tOwW6kFVDlAxJUhjECMN8bjJ5AdX2bHcgrAiP1rMMjXUhUA+Rq3IgfRugkOBB
awoN6tgm/bQzB6LmFn2jFEeqKj/XtjJgyEQKFscsP9j0U3QFRv7CC1q3y18r2wwQS3Uf9ZDBxLX8
mjxE30RAJOU0b69jN3vRPPDCGfeqX93zZ1w2r4CVZWaTe40UOHw4CktxOwjgBhGdBd7SiJ95lK3s
MDCcZpUJCeoGehPLHQHlZ239kOQ3LfmxjySbgcfKDHPWFBy12KDtA6H0lBhvQuN21Us/PmrgEcp4
tahNzL8YY4G4mTX0O5roYpletaMaUD54cm89fC+v4nfjHoRFHjjLz93b/hK3K28rs8zZI72Sgr+j
Ba3BoxnMN8UjCqWhYFfn1qV3aXEa/rHesnuJZ3f7zP86ICxIWynJQkh609gxDNTn2pkO2kP/KqFv
tgss17riJ0M5n5Pt8O8bxUyTDCaL/CuGoewhOaaYUFJvE+1c8JS3qG/8doWv9pUN6iJDH4aF9iCc
NB8p60ALwH3LJVHleQ0T2S2jMtdKDIDWK2IjuYfkuW0SEXIhh0L8FG/Sak0MsPS6Ps6RBpxeZj9e
Hoyek9Tl+QQDH+DL7EoVPMVeo/3T9GjS6R7KXv7MG3K1CAY7piFtCQGHm1ta0ikVQjCwq66FEi/n
YG2GBSs7DHiEyLprZokLp24cyGo6mp4cjPhVNlpouoSucldZ9nRb8p4vHIdgG/r7SqqyYYGT62U5
H/qhrZy0K0O3DRNiQ1lrOEHmgpf14eA+296P9ZRJ3oKFVB2qf3QBuVmgPljHgzK3ONEd5xCzjf4K
3kpKGJow1fpQTrLD5agrkt1bP8TuNPW8Jy7HJT/mAFaxZDOIea5Snoq6lg55rUKnNr+VI8XheAuF
gx24YHVplqTSQp1OXZMv4WzTAYYysJzRl4/abDen2ItcmROjbJo0RNC1W7qKIQYmbq1SRYh0gjdU
Jlx34bmpOTfaJgKu/j6DgP2Q6+YMGWF0L3bIDpBACeIDf7Rk0yFWZhgELKAyRtIBM6BNdV2YD/Oo
OTDtqPLPSTpAg4cTemwXy1f2GBCM+6mWZ0KzEYfqKNjEKwPiqPbg0S5G4hYOb0RnO3RdWWRgURrN
3qooT3aIhAT4ZQKUsI/1Fe065ctr8byCgce8D6tyiRAPkMILlZtG4wxfbx6o1WIYWIzT1BwSSmM+
YHgk72+VeLILHlcnZxFs3la1sgn91Bo6gqUIT3UhqIoy4JxYjnuzQtxVP2h5G8OGfI+ih2McwkCB
Tql5jL5C9e7n4IGD0SmuJ0gGqFyJXs4umvK/EzqjWsytPsEl8thB+OSl6KSz5bfaJcfepWTt6X3o
jH9tloGMEZxeBpg0dLd4nR2wF59CV0W/0IP8NoFEJ3JEW7ireO8ZefN2QWOKpqL7WpdZaZGRKIYG
6T0dEmWDiwe80zyGKf4P7cOOigFAu77OnfCJHGfXRBNHi8nkjo5b4TSGju7tf/ftnb/8GGbnWyuq
iI6GOAwDHAbl0KqeXhz3TWx778UEs8tLJKlSFWm4woUrSTjHMidjwfv79N9XdxoyI7PVxzjii4kB
zSKBrlwVksLdX8V2HnX12ehOrsxMQiiV4oKT3rjxYGt++/HBwGhb2qJLXIE/OU435rdLdGWRgeap
FErMHMwQbLzuPcqIGrvQCrvS7cnL3dj7FAn6yhyDy0aU90pLoLeWofVr+ZHJJ1nkjYlxd5HB4wkz
NG1HRd1IZpcvii2fVLBl6YodFrYBDrUq4CW0eB7OILRh4hU/DIgLxgntNdZ8Y8zWQW6L133/4Jhh
GcDmOZaTTgN+Lt1xKRvbiA8ZQtR9Ixzo+I3wS+gMQY5Rmm7M4/yzgehekn7rUk5MwFsKgwmlYQpG
LSMnNyg/svaxg3gGEd/3V7Kd+Lt4G0vlJVWaKBEC56Y0DLKDnuZTEsy+5MlnXpKRtx4GIEpRUPSa
0nfPveWAYfHUStVZMDlkGn+Ia37hHEvlZUJBIO9VXGKR6vdefmP4yUlonFnwRb/wErBO7W/h9o19
scfAg5n1Ul9SPjbam01OBE9y5IRPvN3jrovBhWwR1dEM0dtBaVgFuzwNh+I8OAJU3w1k8Z39VW13
OK4cg0GIVMqzoZHoeYVjGP6EK5J4E+pViotk0ml0QXXtzO+9XXrZaOcuOCCe9n8CD6RYKi9NicQ+
DZFx7P6TaXTS2wEUcB+f0e3PPedUc/yTHQ0uoARWdSMCgrFfrhOjejVq6V6OeQwNvGWx/dFN0k5D
M6EwR4fjY6d4nA600WRxFGd4Fu54xC5cewyO6BDXRNsyJkrQSNNcCXbrlJGDXpo7FfpmLo1nSh6f
97bw5cV7dCbYSLS4lhejAmOQ2MWLl6ehhQiyD230psmvhtwv5yW/yokYKp5RaNa3qC+FJsgzLTvO
XRfqYO8aRsWVs5okdosJEu7bmHOt6wwcEWsREyRGcc+CAU11lEN4JI7+OLrNx+Ri+bLvzfS87EQR
bONf1i2mUYs0/NJFLSgXNFBlIJg7EF1K3Li1flaj2TpEH3k6p5zLSmfwSU9k8MkVCJgivUqcti9A
+tA15CwK8YspEG7bN2+hDE4tUlY3UYKX7Hga3PYbDaiHg2Rjyt7TbuiLVr+1TrlvpB73Scs7wQxm
lZU1C6C1w/sls5Ob7E2yS6c5y5mjPhlBY6e2+KLdTZwLh/rJ3odlAhsiTpMFOWxw7+h3ReeParDv
OLyzxFbLRpII9ZDDc9C1HN0sLgQz33NHf5ruIQD8Sm/q0Ek4cQHnUmMbCWuNqKJABY0T7TXM3seq
cRTLT5SbJSGuHF+V8rf9VXK8hu0sHHszyuscIZU52eUAaTWh1R7FLAomefDzrj/MYPPbN8n5cGym
KmliYRo6iAuWhnFuzc4RIp4u9B/SOr+CA4MBmUgGC8QC4VuwYEaY4HMkV3lB0pbY6nd6f0Z++cgr
rtLzteOP7NyybAhJmmoIG0l/lXZvkfEytT4pnqPoeX//OKfNYIAlUy3TGnNECKIgFXYWznhKZDN2
c/T3DXEQzGAQJUySPOsETL8t5rG0zpPqgJvTbgjvoNGh/r2dY+BjtkIwJ1Gp3dLI0XkkRoh2dIzL
j0PX3YFIPQTRrd5DS30pXKmuYkeIycvfLZUBkz6ba3mUcdatGAFVvbjIFNtReKr/1vvZZFaVoCNQ
bxD4yygWd3fiGHOOF8cP2UzWIOmCnJjAxV437a46aMZTA7q1CCrGXIJCHkaymSsjncI0FrBvNFql
zbvm6KDkKMyu/CM/hrjRSWHH3a3yKfA3QARrSRAuZonXrHTWdCWifRNSEM6vA/nyGX/49ffZ8q1g
SejgyhGkLCmuT+Ignw+xgCfSNJyvtX2YL4aYgm06SmklUqkjIdau5oh4ot5flZ9rfTUuZmQcwVX2
JlLNTA/zDhKeVmaL5beieS+ix/0928b1iw0m9uz0rMQ4IHqr+9oX+0PccghJeFvFYPpojnIoRGij
mparPjm3jVeVHGjdJoJa7RP9Dat9qgxB1HMNQdvoiI4ISvHE6947OzlaN+pd7CcOfaKPV3S+DBXN
4btwlQW8cIq3Tgbfq0QBCTFt+CDisSy+me2hGe7/7lMxyB4Jattl1IRcnfPpMYs4BL3bN8fFFRhE
n/AGMUS0wSL2PUv59dRj/jw+KBXHI/6QRbnYYWC7FUktWz06R9Qg/tEHyXVmI8a/+1+48P4QUvyy
xZZiFSMMy4bW9KRbmgmoT9I5xpNctZWfjU01uHmsZB+UA7/fixeLDDZMWhmVVYPkNM2UixBcUMFT
EvtLYHnCK+gvnPhWcEhpJyAxX7zGSe/bg2wTN70GkbkrHSPuT+J8V7Zcq2thOQyUdyi0XmbTq7rI
bqeziKOw75/bfSyXc8gWatUxahHjgE08PVZP4b3iJifpAXOe6GExQTAiI/+bBhLnUvnDbXbZcAZh
lrkEU4KByIpueHxFdbgoyaLyoATRHaVYFFxeemn7tr6YZACHjFEuRHS42bSIn4elHYYtXt/i2Zoi
T+kbTm7zD0mJiz0GXMyk0IqhowV31LnSY4K0Ol5qt9bzAvVo/ALeWDX32DBQMxZ5W44E5Ynqu/6V
3Fg+VIzejMU2rqmQUWoXAbeexrmIZAZ9klaSzKnCSY2F64lyM2e8RPR2UhBSNLJuooZlsYMxxJTA
OZ19FLH+M7RkviUBbT/M/eiWJyGw6SMrYwzKFUUYowERhNqtdELUaEAsPSWv5fBqFLO7f/A2756L
KTY6Fet0FKoBoXgdvtSoUVjDs8ojFtv8PCsbDKwNcxsVBi1Y6QNa8Ibez9WOc//wlsGEOwKxMgyk
YxnmIHnTZDhtZ9pqKh/+brfYiGfsBl2hQmOF/kDm0wR9dEngxfObmLvaLgaUxFgbYjmHkQGCNzLK
o8LtaJxa3lp4X4UBIqvJp1qUEFEXOYb9Utm2ksTZ3y6eCQZ72tBsB0XEoZnaazW87nnyZbxTaTJY
Q4wk7mJaH1KDpLV1pw6iZ+vb5JAnTGOfp87dX892rn71aRigkQZ1aRraQTf5ure8Kn7uWblN6UJr
NzNtC33jkweQO1HGdOEKE66cX8DbUQYZSJTMoSYhxWz0umfJxJeSlnOUOO7HimJYmlVlkYWMVFkj
CXVbVtdT4sTot9zfy48X1W/BjqmCKcXURUlhlaUG3WjGhAqsZ8Z717zp2l0y+Vn5pYxPSebL400P
YgmOze3tu9hkHDK2FL0fRITB2qPR28mDipgq8oiTzXb7Kvu1n/g8hv3tGGO1TsZH40mzkgqZL8y6
5DfjTR2ob5onvi3BBzHHuX1HUYBHY/SHg3FZKOOoeiUpZW5goVZv06rSco4C8fuCFifUkg48r9xG
34s1xisRIratltN8TnbXGI9ydl/kD/ufbtsrf5lgy81F1RiVoerI6ouTM2DeuhmHR1lenF4suMHo
Zn7q8snYsnOiN7Fkqjjm4mlyY0d6NzwtUDzxJfT2V8XZOFZiqhuSVm10BGcDBEcd2ZIqtzMI9N6t
suVgMc8l2AK0KHayZRKcN80ePflL7dTX3UEL+qP5jiiXZ433vehJXL2rM6NTRkHCFlqH4lhUNm3m
aFPve+dRSuzEtY71Y+QS3gnnHHC2Jl1WhRQPpQmAtoSHVJtdwyKvf/fNGAzJK6EalwFHa+mDDF0c
RP2ihf/s29gOolceyIBGo8bG3GX4WK0X3zWgvaE1s8xWThbatIhLPpfMXhlkACPPZI3UAwxOSCC2
mh0RzSNN5MxiaJP6ZX95PLdn8EIom15oaP53gaxTVdR2WTdX8TAE+2bob965Ydg6MzTNxjk1gbwj
msyy9kZJb+XiSapvMv1OVCJ/3xrvgLHl5kpQ/z8PS3kNPjSKXP2YHD+eCL503LfGcXSdCXgrM6rl
uEf7TVHJRwHF3bw2OAvimWCCXXUo43oZ4RJSd5yk+zTlvL45XsDWhUt0ImpThLJQPh+X6rFQ/IhH
NbCdVsAntkxTUSzj43W8giFB1RZNGXFYUdLTgw95u0PiCQ7GcqznzpuvaA8ut5+Cns7fHe9ilQG/
PF8GwVDQQZIe0zv0Adip38U22vRepnvaz1H6wlv2LL98atJ6tVq646vVEmFR0p6qAQiV6IljMWLk
OvHnMAKZflw6E5RmlpYHVdQN9hbL4GEzgc1fgTisV/4cPYTgTvk8vnXAKrz1aVpqeNv3/G23uWwu
A42SsCRR0+eUzvkY12Dwe5uHL/smtpMmq41k0DDORCWVaZczBLJPkq+40el7cmUEMgb/IMTs/aU5
Bg/LpFgMS8Ot1Z+k71THQbghjvxIk3wF3jG8qOMPt8uvLWQzmwPEWFKJ9vuAMK5DFae/KUAsT5Bp
C29Rwnngi6xyTgQ7YSJo0xQ2HTKbdfOlTb6USmKT7hinA6Cfs5sc/2BTlmps5nneUco2UF5qmi1b
4N4DZfD+N9u0glKUopqiYYps0Q2MdIMo1piOIOm11sa2OPpaxRtX//gQv52tlRUG5a2uFvpGBMpL
txhNhjaXmDiCCCZUIAnUIZqTcVIQDkS+jilNSITzemmo4/1uH2E11ijpqso4pomnS4TsIQbZrZu6
EWx5eGwIWltOgvra9yiZzO/727p9iVq/LLJxftlZqZoZyEo0bvokuXWQOyCBpE1bVI4UhJb79jbv
uJU5JjUlJknYL6KCtgH5e1X4ESKffQMf7razhWyIX6f9JBUlOHvGU35jHXpvuqJUw/qxfIUkX+ZG
3n/yiMn3yBd8BX2TKETv/4bt875aJXOTt3E1E5MGC/2p/qmfesTizbl9a93Jo/dfzh1z520rcwEq
XYZ1RzJ9EB7k8nrRPhM6rBZET+fqotNIG8rQFtHxvH1shcIr07dC+JQaxsoIc7HpSmFAkQa7JljL
QQznf+axeRbNjjNnxdsr5j7L1WEWY8pXKIEvyqDT3QvnxbIdBa1Wwlxn0TJHbUR7fugwa3mPGZcD
iDS97Cw4CaYuOqchLmQeOGd5E/NXVhnwUNEQNzQpdQJtQEr+CfO0tmCdNXKnQxN938W34fgXbLCh
fq5WZi0UKN/L/UMHrtNBfkoVXicjzwgDFmCtSsrWDLGNypmYX/r61EZv++vg7Bkb1kvpECEHgpfR
NDfSKU8n8WooR6QGOrF4VpQELaWLysMoDsqzPaQmCLl0ZaK9FQGlpBgOlVcfM35jNT0wO1DIBvyk
Tgk0nrC4//TjJieaehvOkCVVAjqsXjkRaAfs8X5/T3mfjQGLtptnNS9SyLS0mZ3Jiq2IhduJvEZu
3ilj+z+jLkza0uwz9I2HQeGWgTg6EFA5io8icH0+6A+6YZue9GN/eRz8YFVoelntEoJj6MqLl6Tf
Naho7hv4w51sQjrS0DTV/CDLWKFtgxuymAgIT1uP9ki0zgJBPWQjjKDAmKHNq5BuPdstUdJU2YA2
lmQy30sksrjEuYhY0YocPfLT/Ghk95N1JybfSMw5cFu+vzbGgPw8kNjqKmTg9FLx2prcmU3yigy/
b+XyV7PGZubJuyzpvILillOu7TKoL4Fpvk1SBB5iGSTKS1IfdK4uL28jGdgnQx0TNJ8h83y/+AKd
Sob2Jzq1wEUkP06OaWtO7IU3h/FQ89iGNw/Den1031c+I8pqJfc5bHf+7ED2GnEOeqveSdB4QtDe
0oxjeMOL5rYAZmWULV1IRTuoQ4NyftUio2B6heBNYE3rMZ60fyR4hpibIFzaLIlESoKuxbZWnOLs
pVNvkpd9K1sne70c+d97uFhN0isFnmlTHNOO/kHTX4ww5rH38xbDRIfhII+mGiJVmzaHcHwra4wr
gDZf41UDOUfNostduUSnj2KVmIinBt88SYg/KN0cf6Ccc7IsBj4kYkUxOjvR8CDcSMVhmb2ORyyz
WdNZfxkGNbLUTOROAiKmR83XMdIX+9G1+liULqUwAyreDmjGrzhet5mWWJtlQKM0ikQOM0Q5fWND
AOpQP5eYoO1+jq7sZvf8LD7PARkA6SqLaAbdSjE/JH1QmZzQlwNQFgMSsWbGbRdjG4fyvsDrqyDX
SqPYeC5YZo/BhS/752mz2e+yfxBN+LcHFl0SRv2E/RudwZXc1on94j19jJ7DQxc6JuavtZPmED8L
yrN8jq+FO3QmZxrnzbnvoDJLu5jKzSgQCTQpGL4pNdfAdGvDQY79Iy2LDHII7QwBimLIPHM+zHVu
19V1U53V/idnQ/c/oCwy0JFafZgsNT4gBBogqoXB1speAtGnz1pMls/PlFyhdTVkPWkHV+TWh8i0
KygXoiqJfb4Ov3F+EV0ZG2OuPzEDMnMoCqFAugx8SL03XKmeBDZjSNodDExiNYfpRGugCjRkMBNw
O7wVDq8WuvnYXv8CBn+qljRxFi40dzh6WmIrH0mM+QdKlVemD/3m0eYN1G3Sla1tMni0ZKEkjhoc
m9b22hts/wn9skHkWU72RXJCu7+tggy47u5v9z6kyyIDSCl4Gkgh0eaygD4pCeRy2qN84EkncdfH
AJHRTqFRK9jTxk30cwN6EPTpxq7h5T3SYKCrzFFWxA0JD+PFFJs9H+u9ZUBKaocunBTsbevpJ9nJ
D8JBP1V+HqA10608cGx4izfdQAAAeX3xrPBQn+7hjkeznel9EpclqnNIUan6ySIKlBJzX01+kGE8
zm3B4XDah3z5owF3dUkX5RwrQ4jzI4w+WGUKCBnuuwwH/T4eGysD+pIrY04H4mOSuWX0aKqtTYyM
g7Gbb5bVV2MLP1XUTqqFI4H4k5I6Lofq8KF5jzRp4nKffhTn9r4RgzqoxqU6msiRw7F6R53HAGHa
vZ4ugVyIN4aOKyZU7GkM/QaDvTNa06a4+aqb7cRZNs9XGOzRktjsqg6visk8GsK5g6pCCpa0DMYT
zmW67SgqOiENsFlqbDuB3CllP1RoE8rz6MVK1Pd8KDidSNuucjHB7CoJSzJPBnLsYXSs+3uptUOU
0fbd8Q+OcjHCbFkYCnHZzlbmxVeTHx0KnzwL39CR66PD+/gZ9isLw6b/3TQGp9tlJtNMCViIFJAE
BDrjeZpzO+kcI3/D/N3+2rZv54s1Bp3bbkz0JYMEbteOQnOE3HrxrlD6c5NIQuuIYfGCwSS5OkVp
AuGufeN0Kb8fiYtxBrLNYtKTicpgVUPtGLKt641dYMxb4Lg8b5EMPCcS1GRiC82lSZPYWRw65fBm
qoIzKP6wXEO2h7MujlOymcZI7pO2Smn5EZSqAnFifXTT+XV/83hGmPdlsuA5plKRrVHBuAGuG/kp
FoN9Gx/a9DtfiM016rNcqIMCI60HiUX0OaV+8iydo2f5hwrhbMmLT/Gz8qNxBFfi5O85H43NOBa1
UGVLCPAQF2cqrizZVbvClrRTawaNyGt94rgim3fMTEGATAwWGsexn2HicDRFByy8t0M7cCBrG4B/
eT07fN7R8TU1i013SXpbq8cfWtF4U99kNlIxQS5Xx/2PyFsa/ffVbSonySjPIU0jiU9ifIyWwdGW
W51YHK/fDvQu62KgJI2IOOgJUsRlDWbTNH7Ni+5QxlpQxJZLhPFgkeluKLun/eXxzgEDIv0wWaNu
YDsz8yCmd1F2pfLk+jj3GEvIrDQF2kZ0xCNNmLuqlF31mczxds4q2LnyFkP6ZDDoQUsPTQVhtiuB
y6gu78MtO0euNUpc5H1PW07MU3kqHdQMbk07tOXDiLH1/c/C2TN2hlxYqiYd6YKa6DnLHhXh5/7f
/0Oi45e7sRPjmlj0uKHQEGE9FkeacS4D7WYBiy7YUc8YIOEwy/A+EBtoyCQzoKCMZqr0m9LKdmQk
dqXxzhAv1GAHxmcUm/UomTJPHZJzM/R2PpVHTW28VKkf6tQKRpm8VnlykhXhTtVL3Q5l4XOpy8vW
MojRSGYlLgX4FtXyjkiRU6qWXUsvQ9+7+x+R5yQsZGiF2po1DtYovg6lV/N6nLf/vqlKqPrplsW2
lDRTFTU1Zb7XhfLc9IOn5TJneGobzS8m6KFboWtvJJVRpKjoGMlVSPC/t1b3pRfvTKnhnKhtD7xY
Uv5tSTesqlkUdG6102KH6KNKv+YaJ9vGs8F4eRlqkVSJY+bJrWEnopehHKbUnKP0h8T/ZSX0V6z2
bMjrARTuCk1/qKc+t8UABOru0jrdGdeUFaCNg77AIm4ugucPjGOnZamVuox2RTLcCuWNnjzt+zP9
738Ply4LY/w5mYVSLwvE7gqSOnX8YxKutNLpEh5lHM/pmDsPkrYGNOPxAjehVCuMuj1KV91yP8ux
01cT517nLYqJnqPJMDJRxNil1U3XRji5UdUcQRv2nFY8lSSOqY/h15Vj6GYRSwU0t6EbnfjQMnJa
Be5RJmAOMFVeloFnjAmgETrryCwjXim05smQCkeMlEAW1WtDqzlbyPE7Vn0VFGimFcfoMpak3JXU
BGXL933P4xxcVl9KmpdCTzPchkKLbKZx3Qyzny+84SaO3ykMPCg9JsQlg1bnjcpOhcXWIrzaIGhY
XxNuLegPN/yv06QwMLGQTMigUJ15uAZRyvAgC3St3WhfpROtCek3pbe/h1yD1GNW7mcsxkin4DGE
eE+L2GCDdqqDct15IDW+Dp3PkBVZGDuFtJImmrLJHCyily0qdbj96kEDm1t8GkjHuTM2J6hWNthy
pxLKWp8RXE/iiXY2g4LpMEOuvAp4TDebLn5ZjMWcpqiMB6K0gL5qim1L94vP9HOtV8JctI0QV/VM
S/7ZrHotRNGzRTh1NeFA+HYEtloIc80m1ji0VkxjEuTmyZl8FSAMhdZCRz+nX3ltvZvHdmWMOVB6
ofRibiJKlpSrHpmC/yPtu5bkxplmn4gRJEHQ3NK2Ga8ZjaQbhjTS0nvPpz8J7f+puRDVODG62wjF
TjWIQqJQJpPUd6OwgVFkhDtHw1DlUjrhy00TSI/mt1DKbZ28XD88ov3nzo6Sx3rasLpjWT7O2dFQ
BHHWbjpg86W4qxX0UFFEKMKD1Qwa4yErnowyGMrTMgS6SHlW6APc/apnq5RpGhYz+kgRPSiH+jV9
1ez8q+4vh7zyr3+6/SzLZm0cEAy1VREi4+zot/qjgoHR6JSd2ldGqV7KtoFR1fSgf5MPc7CchZ2f
1zfuN5ldrSXEHGrEEo3cHVI6H7NBFxQMrjsg4auZSOQgv231SNJmVjBoH0ivHDIiKOuJ1sHhwxRZ
XbKsaFHo8lMWv1giepTdu+/XJhG+jll17doiLY9ubnVxFSQRSYGp/lX+pGrfrGQ4CnxCZI5DBiXq
U0ohx+HKweqvLjhhPxrgV85+JOgeGCwk36RT5caP0bsyYZt1cmjRZxrszmDs0bQu+ccYM/0hirRp
guZIYnzoCPjQBZeUaOc46KiaOF+qFnWYRP8QzR+kSBQuC25BwtcglYWCLoqRPxSlR+P7pvxOZLea
TmF1U82NQ/KzpTWuYAdFXs+BCO0nOZdHnOrlxE4y6yWAEslPATtGyKK67+xr2ewdByRdteRVxNZZ
yg+LcVOrJ6MSvBAFm8WXGsdiROWiBFwY5HsVPaFf9+8+G19dzOO87DIEy27zD/FrnxLH8BFeOrjw
beuxLj2mkhQJKUmu3y8QBP9v7FeRei5qC53IvU/t7qvl1/fVbX3O/2mOFI0A06H9yTYvps8RGebi
jWxdU3VG25bbdBDspTcl+aqXo63T3FlQzI5+XP++Aq/82ZqwiXEnspZDybyylwzbMD/rUBXohRUQ
kZdwIAJSXVNJYjzkUL5slA+KJOKLFB3pnzmGzTqyOg6hBId8nHxaXUzP3dcHzF5BE8AUZCtES+EC
DwmM82ahYX+K5MOC2v2gCTxeZIDDiabTUAHGY9SVqvulOVT14fqOi/4+Bwp1VXXEqCHaidQyqU80
E1xVAo/6OaC02YmELPLcSfCoJvlQaA/RcJiFCC6ywb0uIM5dKDHBJsjVWWmC1fogdYIghd0yv+Vu
Ltj520xYZ2Z6VyK9ti6KrZZPtPzYDWBH7tzr27H/ytwY4g48CaVBLawFJ9ANA/llfA0Put0c0RHo
Wi45igY+9xsRN/aYf2z2p59iKW0S+BdEem7qG6BpkL/mZ0wOQogNg2H3bfB3zxqicsc/JkqUShmC
dU1+llQInX8vasFnFHkEFzRA5mopQGEJBhxpfDO65qT2zW2c/PjLzeJO/2wMa5WsSFWOvvoPcpQH
CAElbuv9HzP1fS1KsQjdg4MDcI3ihkUfjzu/sX654QVdorYKzuTSix9B1fyXp5dDhwR9sOa6ytiq
5m2lpUPmyusbWbBb7K9cOVx8Yo/EatXl1pqj9NQflUN/yI46cjiiJjCBUxAOJjCf2ESqgvgHFIMy
XjJoyUeHtACvBa9DwmfzolRZunlAR+PkGKARjp3sBJUa+9+8iuj4stN57ctxaCFN1pBThny6fjdY
/5TaeyaWLnkVwuf0iomGRV4BHvpMvYOynJ8VkmetzYfrJ0nkARwk1HrfWqsFMzGKj+SgH1kb4F9H
wISDhW6lzaywilIVTw5Rv8mQoBqsL9fX8gcPoGAlglaRrlMOFTCIjZqwZLEChuwkB+Ob9aSMLtLw
6OsuA11Ew7V/NV3McZCgDZgxJirOaFtWtkXIbauCVKoijmXF3vWlsT/1u7tdTHFwEDdUHfJYAUnn
WpzU4YtuhEiFJu0jJn8eIHfp1UYoyOzsH9pfJvlumbjoiRVPyMP3Zmq344MmWVD1FmkV7Z+jixUO
Guq5McY+Z2FcmQbhPBzGWdgtw94IVz4e3y0ztbjb25nF1u7ksdc6Rmkc+b45Qn/YrwSfbf9AXRbE
AUMbYT6oYKMS6ZFN5BWBElgQOhbdD7vDyZZyscM+7CZ86AYaatmKh9Fyqs4j2t+6R/ACZT9pHIof
aDkNos8s8ob40lF2U29CL7HAKUV7x2GHGtU0N2P4f2Wc++q1EArviDaOQ41yVfH+/1/Ot38u/fEw
+B3k99RDGbyrM2LzQTnwCJOZSiUbxlO6o1Y+LennvzrCOocWrbrqUyHjehq0T1oVFMu3anRTuXWs
JrU7kZKZ6PRygKHg5khTdHq4snIY42c59Yn1dH1BAvjje2NIqo+p0oMiMFqOQ0zsqFscM/HDLPev
GxKshW+Q6eR81NsCrh6OT1a1urI2241hONetiJbDnHFzoKJoLcNwwss1N4O6dvPqLVNsRRU8W//w
QP51bvn+mAmVM8PKQZ2zpOAfzOumtpMGxKd5lvhrMh7aJvb6MfuqyemHthcNsAjQiddaiOM+kyrm
5AvqTgque8qq+oEoOhJcV3y7TA2ZSUn+WTDWzsb8oWof4sb05ui+SKldRQLIFfkHBxPJQhNK5xrU
gPM5Xt5KzEJTQWghMsGBg1GMiTRK7DLMyqAwqG3WFobj3zVaesEgnqq26iFXHCeK7obmADo5zY/M
5UGrm790dQ4cyFLqdUdqlG7r5gCRO/Rnx3aDrpW0GQRnV3CqeJLaxqrkRbMQuBi1cpOq2mtZnI1x
+JAviSADKtgintZlTJahDVmIqVs30rzYUxxo6yr4coIrj9dQGMxkqGZWTlWGM2Z/C0myr6OQaBVc
+KAMoNW0kMtH5bH/0taSv6BoS6iIW1pkhose9CWTl2KGmbF/bMvDLN1N2eP1lexP31ycmR8G70o5
Jgkrotbu4GV31E+84od1zl3Jqz2IDz38FJ04QcMDAsvxSTTgJNoqDhVkI8wWqK/gBtQVGxwM9iCL
RlVEJjhUUCo0sZWsQKh2b6VcBIOlHa5/RJEFLmjorUWTRvYKXNTFy9Emr0LZ5boJkStwYCDHlZRk
Ki6kcYltbQoQNtiLKYCBP2S7fl17fMNDmoH3ZW6xkPQmu8NzCY9NUPJnTvnRmu0ZCn2FLx1FZIWi
ByHf/TD0NKyVmbIHYfi4uiWGCZNA+wDVDr8M1vf0Cl/83eICCL0vejkqUIIppgHMR9lTYVQH0oNB
8/qGCXzC4iAia8eyqws4djkUHyMtP5FBpCYkMsH+fRMLlQtdJ70DPESDYeONdioq0eN5Vw9i84Dh
h73lZQYxO6tYkXsmnIjcA6SMV2f5/8g+CKIei4MCCWe0GTs4Xw76nH/lJ5keuijqEdx1FgcHE9qU
rDZltQ8SNO2T0ZyiqLRlScTqITixFgcKRS9Nyhy1aFvrJzteMlc33qimCNxMuEE8MPTzaLVsGrYd
IK7AckPlIf2KAi3Ozt89vgx+vBtF/GzJmIZP2zyq84nWghCRffo/pwDQxfpfh9ZbTFQZNRw6XyRn
zf+xoLrY30X0ppfe1b/4CwYMfoBbAWvYYA649vLxVZ0P05q68XI7ibhsRSviUGDtunrSJISK8aI7
keXIcWYP42st3ZFRcAntz0VvlsTBgRZB/laP2ZKQJm6C7MUktvnMuNOJU7hhYa+SvTxdR7nrTm7I
7N83EFSVddynEWoVUl3bRfq2lud+/nzdhuB+MGQOGJpFS9qehXOTo/iaAx4DTz8ajoWkfnLfCHzw
DyUE01BVaqG7kC+/NAPp05yNRkiH+qhDRbjAIHTmGF9Uv/KH3hbNP++j+MUet7o8lI0+g6SmW0q3
JXi73tnwrFwscIgXZhiYjUG25pLoSSI3kXomId5G1qEQCoXs+8PFFAd6Ca21ZSyR0BiqwS/j4tZo
amQCiEChnf2Z34HiYoYDvTZJushg422K8o/ZQfNCfoqlBvmZDi169zVkNq67oGCP+ApMPE/ogmHl
TX35GkPYVqT1/Yez+2tBfO0llmUIiPeQXQpf9OBfqdHYTRzt3npkdN6ZL4q7BRvFl2HiYbT0OEK3
btwdsvDjut7HkgAb/nA1XRbFgR9aMhTJYmIOdWVj8BdCS2CvGMGwXfnLq0i8+g+x68UaB3+oKChS
OMAnQEa0+rJXuuRbCHugYWICleEnEPPb7+urvRjl8K8MpzXuIjAINeRRiz+G5mEVtc7txysXExw+
yEWXmgAk9NY0t5pS23FeYd74o1p2/nUnF7kEBxPz3GGiuIaTW9M5ondjdWe963OpqkJN0NqAL5rz
iAGN/FJX4hUTNtYRUmMgqVXDw6RW70rRbAxxziD142woClMTsh5l9U4vHmkraHnYxYSNCW7r55bm
MZqecPUNkjd007GqV9GVzgKe33BuY4Pf+0RaZ7XFI6J3Rzf/XGI+z9V7x5oQ3lnHMQne4QEbc5wH
ZBORKz1BaKxJIAu0nq38H+FtLvps3A1RKjJZMibPuHbxTZKlT5oZedeXwX7mta/G3Q5VKPfy0rAT
k6CJKk6ax56auh2n/eou8wQtu2QRcertntJfn07jQ+NhRC+APOPTTcZox8pnvf9slo9Ueb2+tP1Y
aGOHC5HVaC6KsYFHGPeLx4Tsq8CQvdZTHDDb3keK4FOKlqX+N76bzWkyiAYnb7PO1U1XMg2nynHL
ZoKM+3W30PgG4bmWDMkowF89Q8Q8O/XT8fqHY3v+Z5/QZA4Q8kaNhjhDYy57XHa3ScDmUuSzyA12
MXSzPRwoFGk9y10BBtMu7Q8hNE/tfDEcfdU/XV/ObgC0scMBw2KplVWaiBdIR91Wyx10eNmajCRN
7Y89WFEEn0+0Lg4ZVigI60BpMB2qj6b0Fse3y/j9+pJEJjhgALMguNAktK7q2ckKz1F2I4tG0a8D
g8Zr3IYhNQqLTTAm0XrSov5pWkC9oMreGHVHGa59fUX7Pk2ppaFDWjF4vQqSNI3Ulwmkx0s3Cf+Z
hY2i+xGWerHAHc9eLea8Z237THcwB/0j9DrPi49K8omIeqv29+dii7u7ZUTxNJ8BBTOeemZZ2Gmb
2r1oUmV/nGOzJO6ggu2jtpQOr9jJ0QNyX4BODJwxsWt5jA5q+IwWHupU9yykKzFWdn3HRGtk/755
zs6J1atkhaivmtBzE0uBQXN3oX/7KbnTa3RaMispCHNruORxLCBQNTWZfkZG5OX6gkQuyJ3buGvW
pIkAq0PzlGWrHYeS+3cWuGNbK2oRJwtckNQHTfYLXVDTE62Au8xprROtqXGIoiLqDsqqyocun77+
1SL4Irm5Tk1tYgzetYrbUHGnQZB03n/fXbyaL47PsZlrhAleMR1UyQYVjFs0dlu51q3sx+flgJe4
lAi2RuDNPIvEMHWtFZv4dJkKethZcSm4NGWBh4kwiC+VLwpJJ7TYIdTOcVS7QHKAr6PNWM/RT/53
B5SvjEOLbAoNFd8x0U5je05BWzE+X/eFP4RYv4COL4vr6TBCRBZ6K/nN6jNms8xRAjTqMB0Iof6v
wL0NDgpIU7RmPmJBWvVBiyzQc4p6B0VewEFAkWLsqrRgoSY3TRqk8tEQpR5Fi+AwQJrnsiAW8ra6
RnwdPcvrOgriw/2r+7IpHAxUOTVoJON1T+LUMeHPUjXbbf81pKkdvWu2+HJa+XJ4PJSWuZYQgayr
z8X0Kq+CgylyMb4K3pGlHYmOPWla27ivjxCM8IfJnnIkazVfPiyGIIElAiC+JG4OK7rmqYHoqiLP
8pS6aPZ8WFTzVBiWb5VZYKiYtBrpp6nQ7GFWz12h2GO8ep2R+IIDtv+q/bWXJhdJdPFajLKK30Lv
Wyx9hkrCiBHh/k5c7NknttxsJXPdzY0+pmnXt6yoxIC3tmx0DSF9rITOv2pvqlvetT+VXUT5KMGZ
4Ovq81KZWdmyHh7lszp/siJBRC70IQ450nmp5y6dMdL9M/ZDbiAJ1PvBXb30ZPVCmk6hPQ5HhiXW
+8SSgFRB/YwMzjG6WXymQRV7g5AAif34359rFxfhEKUuhppMNZ5rcqw5VeuYoPKt9XPUi7L9LEK+
ZojDlXEqliZnEbR0WH023VE4FZjc0YysuvKhFTWO7HuFJROZgh1ZUTlzM00nCw949JWtQUzPkyoI
ZPZh8tff5xPVRh2XNVGR1m3L+3iObDJ9X7sIjJivDX1feHGxxaUiZEQUNR2RzMul51Z/DPtD31cC
3Nq/vC42uAdOYaxpkoFrycVQuQ0GDTsxwbgFiYnrkCQywyEStWZlzVc8Ooa8sZxMN0cIxTSSXRAI
G1439YdzdFkSh0jaYKZmR4rCkwMz0JC/wTXjFUck+RFeiOKl/XN0McYWvoE/mYZpAeEe1ASLyh7X
1ZPJA97Z9gISruvrEn1CDo7aYjXLcUYIXZkPsXUny+4oGjITmeAQKInqrixyULA145Mxjq5RnKia
utfXITihhEOeuJvyumjwxSSwe6et6Vl9JDAhWgcHAphIKDIlh3TDuvrxagHfHsdqERgRIIEm/3fn
q6aZ9UVHrqNLf2TJOS9uo/XGqB7MxXpXTP7LxzQOBzpkOZS+x3iSNNq5UjlrBMkGUbZd4MgaBwQK
2GyQNGbDSZ0vp5lN+tmrl87pukmwnP1CknpZDwcGQ9aHcoMxMgzHRmdwLQTdrSrZ4U96Y1DBuOqh
6O1edDOIcEFjjrk5ql1pVEaeoPOcUX3X9/O5cMbIVqA/p9rLa/eusvNmlRwyJFqpY5QZvbKadTdo
r/H6eP0c/SHivHxGDhC6sV711VwxM5LbMvjEyXl+zV0TvczNMXL62X7vY+pikgMIGi1SNLD2tWJx
qXpMik+CNbHD/3u0cDHAgQM1wjCVJcRA4W0YdE+pG7r1WSUe0wpUbdnOX5rz8kiPmJ4ShHsi/+cw
YxrmFQLgCBxAFI1pRrUtM2e2wvy1aNv6Q17K2d/hB68TWFppozcLcDCeW7uqglYjtrpETtlndtcW
Amsi7+cVweu0zppcRkpsfJshmEkOY494ltQOSMU9+TCmnmAr2Qe7spW8bCBWhUd+gzpUelxd3VE+
rW7mNQ3EDPLQab3kIbVrZwKrHsj00pfmIDDPQOSaeQ5kMLWF8bMQ2W427aQ5uTu/hr5mSwGLA4az
SM14H9QIm7fTLGIiYvovukw9bagig0XGOizO7Kpe6sovYEJ09ef4bjqWsz0d3gUxG5vcabGajFZS
D4ixugrMn1hlugSC78hQ8bfvuLHBnQuFEohclUjWjP54E39S7OqH/l0JFCSJ69vy0UptYYMQu2r+
bJLypb6kVGaisVxe580QOWGkztFxdnQ/8y1Xfrq+wOvro3xLnIW3iRn3ULfUDPO+jPJDkxSv103s
hiO/PiE6nv7rGnVTKFHBNEit9jlKfiTpy9Bkgkt1F742Njh3l8zWHKmGjEqqv2XVjPph7xLSIOcp
atXZR5KNKfZFN/eoofZJrjaIFCanyW30s5+S2+g4epEzB5h7+suFcddoacqdgk5iwIiqxj9yjIMf
IDb5XZa6o6G1i+B5J/IG7k4lzUIMc8ZnrOpzEd5ain/dFUTbxKFETkFfSrsFr/v6AZGVl2rnFU19
gyg2EB0hDhnq2mizpcIR6l3ZUSGblmLcAIGdzyaAhVgrcnAOI4q8bco6RRGk8/qb5qmFaM18iF+j
Z8i2HAvXgqCKqA68v1HUggwbyHMx6fxfJ1RDjAdlBNeZFJcuxUu/LDJBTWF/VRcT3F6pcZbEesVG
1LQczHSF9gVUuvKxz7PKve4V+4vBaLSpaegv5akkabpMEZnQyZwto61ZX6F6IThF+2u5WOA+l9wZ
cpiYeBEpNYDupgB/rSgNvt/XiZaj/62C+156k1tKAYJol+TO8DWGvk2hg8R7fRpcsCRFDjpzRV4g
tMn5eUI1iRQKBCL+7VzNfeipaw+Dz4oj+eykL6rguvjJF/P75XRZJefrFXKCBsmRdgxl69tIOzfP
rTs9VG7HCuI5qGhKS3pf6VBAn3XbSsdj3HbfVUtxtDC0dWU4GguaPdTRJuYEHerqU9l0ghGwPyD0
r9/IP02TdCw6ROrs9P+fLgJOv+FVR4LTT4/XnVfgWvzrtMnMLG0ZtWKrzrfjmrlah3d9mogSiYJD
wj9Q66HWSDjOhceeb8YbS+wwiXnjcXIJhB7yW937u4VxV+pEk3WWUmB1GgcxEviZntsZeRdv9uXU
8K9SszflhqSoIZLljo6d3asgvXpXt97GCNvDzZVNhz7FVAbK7rUu+foEwnQlow9KtL5PjGZjiQOa
1IwxvkA7zBV8RP4I6d4S1KTHqbZpoPvxKY0EchUir+BAJ2pCs1IzhMDNZH2KsgniZJngyO/PKm/W
xIFMNBppmTNykJ99/6BNSILFVzz0DAuOkmgxHLakdSilMnuDRvWT2p9mUeV1P/r4hQv8k3OW5nGN
ZzQZDVrtNADq4UdPazsfRaRhAkz47bGJm7knLc5qusrPoVz4/UAiWwoTwe6L7HCRddSYRdG0WFDW
f8PAsJ31HugY7Os4sLsrkPI12OVMdP6FMBW6tCgLjOjdkwH5pmoUBBoiA9wq+kYyqMVUbhXzMUo8
9V1TrpsFcEAGmask7RgXh6o813KG4ckPuvl8/SPtutbGBlvjBmGGXiuIJjUmrsX8HEsWau2VHdLs
pjXU9+DyxhQHZg01+0qnyFJrFfXCVnbSIndmWaQ9tX+LbuzwUDYCyVqIt7gyxIcBZWB5nB8p2hRS
DxqI7zn6G2McjllFErUIrHCLajdyfTtIoutzf4N0Fe2/poXGbA5bpt6YzZEN6S6nyQPbJ64zpwtS
UH6OJwmDPmDyfchMWxeAJ8PG38Il7ZdZvvGnGurS6CP4Xqmk/ti9FnoHEa0XEnpp72eGSKF3FxA2
5rhUubxSEikKfKPvDjG5bztfi9/Tlr4xwZ3WNDGtWe5xG4zG94w+dbngJImWwJ3WuYvB9bfi75vK
UVIPVe9N6sv1w7qfrNqsgTut8VKD8QwU0niwKX4Tocs5+pIEKYi3GRMGhtkwVBSiq/ZdSHpxBu7k
xiSnhTZhdwwj0Fevzl6vr0v06bgT2yhJh0cOPp22PmrDbaI+WOGP6yb+gAqXNXAHdczCUMtXfLrk
4+ChJ9SfU6d5M4KQNTm8mKJPJloSF3uQVB4huINHVWKi/8DsAtKAGNEk/vVlCdDB4NFBW1RKcnT/
JEPuKKp5JHXlK6AusNe08K7bEiyJb/6Z9Q7jci14SrQqf0o72TM667WnojFk5sNXkIdvAVKbCTOG
JRJ7Bv0IeLXbd3YHX44R3/NjdPowWACEn9MjTJxeuisPbPoq8kVJUdFH41BhtJYhQxsrmB7z1Kks
CVXgxY4k8pd7wwGDFLYqhEDwGtHqhzDSXCt6LQ0hRSH7sde2hi12EyygFVSeMxaHTk78rHq5P+Gh
6ozQv1Xt+EvojCKKbYF7mxwwWIsEpsIQvpBWw+JOs+RFaZja6tT+mFbRkPV+UmLjFhxEEEMqFFNh
oxaDrQeyozv022wvqQ25+MqmjnwQjX3t1wI3JjmYUEatx8QmnkGsT52eWb0j8jIn/KA4EFr/Et6J
Sg+iK4SXBwHncG6aC7C8/LT6Cyos5JwyOePjGmQ/mdbEMZIIe3n2jNZY6qZpMAPEVtnXbhYUnwZ3
Ao0FNGsgS1sI7qv91tvLZ+WJM7JiHaCsB/Tt/fpY+1UQ4nhjcsuJXJECtuCA87QZ3VCUYLA3DDce
yT1BrmiNwV5etaJClcgOByRKUs2GOsNT1OXQQopZf0xzQSvpHw6ApWs60SFFQLgDMNJY7xSC4Zny
ExhHfjYEjnZ5Nm7ZqC3EXdzrF8q+YheGpP5nj/N+c+wlMoxK7s33vct8Mb9hMW7mFehCLFtfCrSz
5Io09/YvmItV7s5UpnCRBtaA2OTnnPqyJgg02f//O0r++vt8Fg8vjzIemSSzqRseyu52PmdOLX+o
svQrnfKgUdoDoFRwA7C9uWaVi6BVWk5Tx5goO+gaVeQ2jL8gipal2KlM1bm+cfu+eFkhF0pLUWHq
I4Uvhkn80KrqqcmHu6wOj9fN/AGrLnY4n6/WUIrGFF+y88IAdUw3OTRoox8+Z8fVqe8K3NeisqJo
adxFOhcKlYYKxzlsb2LJJfKjJRRmETigxn7D5hrVtLFKSAht0fT4qbIhh+cfC2f63HqaX2B6VcTZ
t7skSqAFRYgOzWzenCHR3pAQXSfrITJv5upVRb7y+laJbHAXdQLLpZ7A+2T5oIxvxeQbomXsfrXN
Mjhw6vG+iiQm3w5imqE/yb0A/fYrBBsDHBotaCNZ9A59RrMfBtVpPRhed9P8kJ7MZ8ZqjmaWl8Ql
qT3fT07uSP7ffUEOlcKMLGvDEgnQbVcG49jlL+Mgiq1346nLEnmZjY4O44TeaDT1LmowjJiwMTA1
ZllenIowQrBdP6/ojZP3hqnHuKHx3E6fGvpaxaIOWNFaOBCKYmrM2goWwKlOkdyLo8dKQWiYVDfy
VAhoNUSL4YAoof0iR6xZPi7An6Dlr2UnKsOJlsN+wuZ7WWD2qTMJycSI+tlyUsuXJbTL90kebDyA
A4MlKcLZ1MBLY/ZP+TC6YX0v1hTdj782VthiN4shWqYhx4sLYm3c8qh5qb9gatEdvUW1e6FInMJO
5m93H9WpYhJFNmR+0qqLo9gIY3QOW4M9fAxPxqcS3SeoZdxIeNQZp+7TiPbE1LPcd1HDbyzzu6bN
uR6zsWbQNThL8g1y326TSoLC4D66XtbHbZrZVbkxIoqC8MExGY/ZGNTvmlTaLITbMbPVzHHtKUqP
IaRmv8fp23V423fvyxI49C4n2kqJjiFZbcn8aP4sK6tv9TeqSCt1/62xWQiH4npZ9N2UooYqB+ik
8dk8Rvo6gxOpD8Sh5H7EvLHGobYexrmetHjZQKnwMRkk1Ul69SWRis+UInxYEpAejI2m+4OcneQJ
vYlhWeqQhpozf4Iklv+er2xZVINyKUXd47/nbiExZFtVZBsmSDjTdnaLFuLsyHyjX++6pT+s/GKK
g99YbepwwvqQlzYDFcOAY42EELgQTdsEw1qhOI3o7bp/DC4mORRearPv+gHtFuvYHDuJBkuTvGi5
SDhsn5sct97/viJ/qEcNomwGqq7al8EDddw5r2zpPLqKH4NjCxGohzfRl/hr8aC9Vc+sD9J6vv51
90/L5RdwBx76tJPRVyzAnr+M8ee5fNCiz0rpXbfyh7NyMcMd+tZorLTu8EzOovAgt6adV/TZmlXP
bCY3DItbGhtO3OXobU3utDj+OpRrcP03qOxj/o7dl9/AAcNqlElnsT6+KLcrb3HqI6aMXog/3XVO
5Fke9XS7/EpRvJk/qshys/9KPojSdKJfwaFGCpoaaDijW63ph2MfDpjuUwQr3b+kLgvloGKRMdgu
Y4AfSkDG4C5WUtq0qp9VPYrsPiT6vdYUnWeoKRUYFm0zXz6us9SqJtb413kLnteJlzQ2vUswUgmm
j0MkHOJkW3ZlS/kqMtTQ10YiAMWsxVih5hUvxtN8Nu7Ks/wptBFA/wjRlTo4omyaYBP5zuWahtkE
DTK83cqx9zQzKVzUst+V8NHB0QQGPJOYPFdGj66PvJVxNpv1OKIqS9d7Sf1w/VTskz1cjPwWqIdG
rQ5M8pu9fMnz98Fu3dnVnOmlCB5GEK/Hjo6e6BbJBEcEs/ujoRvj3C2Cp5w6d4wNpHUx5+30N2gi
tnz9Qb3/yZjo50F+V/mh4okSQrsAvzHM3SnhIDUxCuqAPWsEzRKxm1I+R+Ke+l1H0XVT1VUCrhiD
w5zQKuLFiLDA8W1xwlMXVC9oc+htc7DLOxXt7fGPScSrub+2i00OYeolUVJpXDCVOgUVWDsJhDUS
URl1P5+8WRkHMnFaTRBmhipb+wbVdvNUPcZ+4uRfuzfpdvUwieSKkFNkki8LLVYBYbYRD70eHlrd
MUHt2A1v3pi4sXK7HIig62Ifzi5r5AtEUqQNS1Mx5TlvdFUHob5bONFNBa2z6fCuZ/nGGOeS0iJP
zcrCycqYP+YSPavd+LnLJkGZX+CR/OR3VRhdrGcYrNNm45kU+u2UijR49iO2zVLYb9g8yqaoykjT
IsRnWfjCQ5snsqyLT08RKGMiV6Qks28PBLK6ChEhmWrcKeua1iR9AqBkktesytZAtyZzOpfxk6LS
dhBg5u433NjjTlg3F2qth5ir0gLiV97qZ8gWFo5ypyw2JOmQLBS9/nbDNIPolqkY4GL/+QU2XzTp
wb7Q5BUohtMbkvp6SR3MEsogYLi+tF3s2Njhdm7QSYlemRUkU/231nxWqu9GI2JlFq2F/YbNWpo2
rHVNYfgESQ/DRLcHBTGufLsS4dOBnZnf4oPNcriwM5XDScuR4wJi1DcUgkbQDA1vSNAdAVCfNRHy
7gZeG3OcH1aS0dVGgZVlMX2QWvmQlNVNZKQvRoWq1wBW6KT6cX3DGMxeWyHniguEK5s6Nf7teUXL
TjD5qydupt+Hws3SOLivwK2nTTIuMqoicKY3MZCwKh1I2gbmQcyNun/Cfvk7r8kpWVNaaSpi9Xpe
1n/0pOtvo1HYkC74eD+FGTaeuEiqVmQqc49RRdObpB37OD4UkEEIG/XrVMYYkBm8Ue6erm+a6Gvy
Wp3TsIRZ3+CYsTg5dopT5CW3tccaA/LGFgU7u1HyZe9U7jVbGmsTlc1kuIV8jNPICU1IRrcvcnq7
LoXgtb6f294Y4xHEIHjQzjC2PJrQjM5ODI8jr/1WH9T7GSNAbESr8iXM2Se+aKX7dT7DUAhrxDRU
/sa20mmONBk7yoJYVt/LftTf1NqWPiqPSMzgAW2ifAS6hHfh5sUuA6KNJ42JtXakQ8JgKT8O8kEH
62CZewKvYfv0+1m/GOH2sc1kkCEg4+NZh/KouPV9dDKPypOFeAsFqtKuXq8b3Afqiz1uK5cUVGVz
p5tuY97l9JBmIIhpXmZVYGb/rF/McPfBRPVsiVU0Q2QZWEbUzqeNqBrB/sRvX86UKdjbVINi/vK/
25NnmAuw1tl09bh3lLgOckybmNXsvuODXczwz985mduC1kiKWUNlOmaDyTolUV0lrO7KNBQY2z3V
G2P82ymJ06HMGYsrpg66+jZOFbuhT/MaKLQMri9sd4s2tjj3HiQLezNAnKjv5EMsI7E+Vce/M8E5
N61GdZUWcOmseBBpuR8Oott5//2wWQVb5eaQ1mBj6WQ1QjMWHmMYcHZzdzyDduk2vlM8PMYCUf1f
4HaU82zcKmUXxuhjk9XbyfpejQEKIe9Bns2iuBBnTEmZZRbwdtS+h/InUv4wim/Xt+b/kXYdS3Lj
yvaLGEGADtzSlGvvJW0YMiN67/n176B1R82GOIV4rbuYu1BEZQNMhzTnbPqBlQiuiat7g6NV1bxA
8pmR58XchxbmykankUEfb1cDVnKEXCbVQjs3bTjRAW3R6UhQyAl9MNPeoMQCsl08HA4coEXW89hu
/q/kCt6h0lleAEqaAQwrG7Cu2gIPRvlHs9wwdphDXHAOXCiqdDpEoh2mAA8SxtrYjwVeLW3YeYp6
WypYmTZViX5s5qQMaMgmUYmuvl766uONVh+WfT2iO2GQU0HxDgt03zTMI8YS8aztBlTHNJkxbyc4
K6nCpwQ1Ut7GJpYv7YcW4F7HYpfv59sWQBq7bh/upDvo23f5dkrhE05sYsY4Ydas+cRJp8MvZvEt
nI7TwXI1wHeojoZMRznKVo+3/eJvsWKaqrNxYJWGPG5R9ed6Ji9hWj+fN77/8FpvMgQ/r1gZnC+F
gfNJ7PFUHa3D9E15NqGYgGtz5xdZEiU7lODsiarndZlrua80w4+5ZYe8iGW+eNulvB1K8PZkJnHH
FAQUTf+RAu0LFJmOVu2qQLpuJjuN4PQZcP6UJUZc0fd84ivb5a5eAV2M3x98/lPgygZ7ZGcTvL6W
TKyMbfSrbCybBoUT9eNJoxcgUJHMkUhVg/8lK9u27MIaK4r3ZvV9+c7HD4NbFZxktdf5nG+m+Cdz
Y0kskMoUg0EXtm2CKtL/MO+mb0vukC+dr+4y7LsVrq662uN5E9h2YViuoqqF3WcRx68xyqAtDCT1
pp7u6PxUlaUb5bcGyKO6T7b2cl7atit5kyZcqt2PWZwXFAv+9LHNgbGcHsfh+byMbaV8kyFcoqWn
4xhHeLUv422rXvcylG3ZGQT320djX5KZD9Azj6S1E7DTx9J29nYGweXqdhJNBTMB1Lwc5/y+SSWF
yv+IIb8FiLO8RMv6Pp2g3a1vI3D4NcJy5gQZ4Dlzr9rLxhq3zfZNnOBn87RK+tGGuKitvpRVetua
ylVkobxXNjI+xO2K5dvlibO8eh/ltQIkCQ9Dm5xQCYzUtRM+YUJ5Z+5C4gDwxj2vcrLjCR43iwqm
TAEk0uQAMtO+LJyl3lHy9byYTc2zAdTOVN2GuQrOr0KyiLcwd7fD5azu4mhvy3ZUty9vJUOw0HDU
X8Er0CvqnWlnnoxD6aZ7bD0kDe5P8/G8073zx9pWxpVMwWKpFqp6a0A77IfJizA8X+7DK2OvnJKT
Iv1Wm+5hJUww33TJa2tOcYnhcD9UL2z50LbDSoBguyFtk9mckdEX9n6OfhRT6hSlz5RQdm38Wv54
eL8JEnPccRowpKzhJBxjybjMIsd6KV3Y8U/2ED/yxEy5VR7Hi0IGIbd9hbqGlJcCO0Es7dkRIEdm
RUVmFqOHSU5N+uO8Rmyf7E2AkCWlBWkzTYeAvNOcbtxN5Q94wYEc1A8FC/tNkmC5Q94x4AjCkxft
MUY/r51jyRtBdln831d5BCaLWGNTfCVrfFjsz20kSVS2ncLbCQSnECpltkwdCklTn9GXpRnaE2Cp
iMfi7nj+q8hOIrgGq0mIAjAWKLbhR9mVJuNIkX11wQ2E6RK3aYC8NdPGlzmZD2FVe9RqDnlLd2YT
HM4fZ9Nprz694AgM0sXa3MNpGylfYn6skVIu0+NQPp2XI7s2wR/QPgiXMcWxjLE/acp0l1nLp/Mi
tl/Zb2cRcXG7SDH6PsZUivHQxfDbxW27b1THuMovrZN54Nl4+iAL6lKpQlRXrRkzkzlusPW1XesY
F43ixqELqCNv8tluSjGr136TBVuJmmiCc4hjGmI1HIVAttR+Ptzo/d0STk7a3uVU8ukktqUJ3qHV
raxUbbzWSqCY0gc8ooAgI/l0/Df+9OK/7VcT/EPXjMSm/A01uqrbPNanEqg9A+ZCrJ/NXs5xKjsS
//eVO1JyKzH0GZoCWg7HJn6iXtWyHu62ZQGxASB/pqWLy2mRtlQTnfCFQqwxjlcGNVy98/F8dz90
d78FiVlsW9lBOdQwreSo7vleCbkApPZNdM1faIp0TPg/kqM3eYLCdyAK7uxcZR69K44YIQdvC3aC
cofX0Lo9u7YlE8OSixQz2XHM1JQNDE0JNL9zJGGZcdvON/UskbPd2rHfDiYqOklHA9VO5OeX6TM7
pdd8vkzx9ce+hy5iBsRv9kB5+Hz++23r4ptUQfUnq6qARYwwT82LRj/27BhaH4EoWR1MUPeyzGpT
nVDIV+pDTi8qdKqKv708IS7GGAeqKxMmVf+MLo3Q00/2jhuxekyejStiOOqOYnBB6n65o/vTc7xd
nxAvq7qZjEnH0x2UYp6xQ0Fkp3zV9gu+1Xig93/3rYRoqfRTl7MGGoLllku9CDyrZS/YdpG4ww2N
R+GKEGbYWHECjeJ791QuJYlzMjIvYp2TqTvQmbvacoiC5//3cd7JEY5T9c1kKa8IfdrgNVq4Ixl1
gsmULBFuxKp3YoTYr4RZHhp8WnSyQXBoXNblpTGH3lBFTpP//7/QWpb4HOgNYyiiEcHKrhLQPtsX
Bsn9XpdNy2wY7Tsxgg/UltzUWwKUpEn5aqah19iVs6Sqd/77bCRN76QIQX5SyYDaCqLixL4V8420
3yv7fcHhTbNppiTFh7HxqJ0uI5nnlt2S4Nr6BIOXeonCcpZetuFJSx9sJlFh2REE12aVWmqNQ4wr
QunfqGJ/0Frv/Ffg6il4mHdfQfBsg1krbZmitavqA7ZR93q8H8ofwXBV2BdLdqTsA63+dwIF84+N
0KyjDgVQQk0nzpS9alR7Kh3i3r46vllu66h8UkFMMwG+clCBc21Qn8zfqlhGuLDtxt4ECO6lrfTm
F5R/WFy09e3YJW6k7Xtp21UmR/AvY0NTvMiQaSHMhfuGKZmjqJXiNGH9WcEsnyTh2tbq38cSnxlp
01F1iYEckZTMaQH5ubBgF82DJKJKPo8muBhAhwDScOKDcqN2YBZo+JT8cF6ztzIeaBpvTNqEgQpd
cABNNTfwjWjd2ZFDPuXXitO62U3g6c7gA4knpg4HPA5c41EieCNqvxPMD79KwIM+GJuC4ZPpX9Jn
3leYXpqXJnIX4EDRw/SBWs07cYKXsFkWsyoDY0rIpvkSSolEUskHSZq1lRm/EyN4irgI69JoscbZ
fBow4N4CfhQbtygpL25zL98V3Nb7t68nGLCWLUVvAErBU6Dxmdm4Wv9cxZOz2NHuI9+LEA4rblPV
Flku63gq0rlJeB8ovDZPxS44amjD7Cl6MpgLknU9N01sJU4IfE2D5Z2Mg4rrRPNJtOzKssLuf/6R
PAuHojYzofwiUU8F/BAjoQXzeoTvMjqM0XOnfzan75Lb24wgb3JEjzHphQ50dMTZX0sIrRtF6Nk5
CcBDcESnvpw9bJI8KcduPx+60TkvflNNVtJFRxKUGGhu4eetDpkQc8PmSktug0gmZ/uj/b5NsSRh
jlNWBAtsWstVx8y+GUvvGLLdyy0gTMwYvEkRXNYUs8FiZQ23GPY3c68ey0b3SWEeLaM/xhaKMDMA
IzrF15j0gchv6o9MYCVb8Fr9rM2j2oaoUrQ7rI85jP4w+9kfFmQdI0LBP5n+oLMHfZQokOwLCu5r
rLREoSoQhgOiXVNYd18D/w+PrH6RgYPLPiL/U1aOGYNkVWZz2F6gfjlGD2Kpy0CThB2ZDMFvZXmh
juGMtLCNdXeqlh0LsNNcR+7f6b2QflhRpGF0CcFN7ajLssBrdfJ5jqkfL7IXzmasXimGkIEUSRSn
ZYiUQAU2d3/dF3fnj7JVZITWM83EmpZtmSKzQ2z3mdICQPcVOVFDWcIcnUh9HTJoj4lT3AHN4baW
Yg9thmlKGEQToI6aguKlS7WMk4qeVONVx+xz6kc7dqndAcvm0KvOB2qa6KW8SRN0Dw1l8I9UGLGh
xugZujtHT5VxpbPUWXpPcqFcx/4w5ZUsQQfBKJHni40IkxzBzHhP4IxzN3rRMW1eejGABxsgLMnZ
MjZVfyVW1MmhC0ui4oh4F/lJAWyipTxEqWxfZdNhrMQI+lhHJAZwD6w4JtpLkVafBz30jLDcYUhJ
El22T4ShCcvi3WaxOszCrFLrDNFFp5+bonGSwivCH+e/1qZ50TcZ/N9XTgloElhd4jwqi2bvssi6
jgzt63kRm8dAVGG2qeqaKi4pknnO9ZnhzbUMlTPY2S24rkCYovp/J0aIxaMNcsXQQLGPZcCdS42X
ZAwubfil82K4Gv2h3QZIUQzDguWKS4HYfxmb0YC7SMIv2hDth+ZbtJw6xXaz+skYB4mn3by8lThB
qwfDKvBGRuRP2NcR21Bh7pqT5DkkkyGotErCBlM5+ECK8TWu890wqc4YE5lf2PR4lobpfp0Sgtrb
e1WzW71kFZQBC3lsbyKBZz+W/fhKT4RRp5cPfKaVMMHhVRl8W2uhdpmEvWPnxyi8ivPrmk5OWVzP
hqQMt6kUK2mCy4tIQiZVwYJNnP8YQfq66D+q+kTr7tjas1NUu/OHe308/qGEK3mCVkyY/oTPgK5n
evhg0qF/WkpA4uZ2VHzpk2ipjlrbVd+1Ja48JauCF4Wm4yme68QbSot4VqhV+2nq9GNM1QLTpW1x
6EFn9iksx+KYmotxSANg5TgswuKaO8Ss2xl90N212YxJdQzI00/ooIcXZZH2F7U1gBNEyfK9lmXL
KRgMkDLmUbKrQoscgrlQT6Tq2ntj6PP9qNH6EquZ4TGomtLvq1HRPTZj5dCxs8D8mmVl+DiWRnJq
kz57Inps7MqssT4boOyiTjijpKKYvXKdlrHyEE0D6T1dL6N/AmriJImBbXKlWYLFHwdCIydoLL12
iyHJbgxrSCMn7Env553S3YPoZnpcCrAtolzzU5tG7Gz2dlOcMC7C7jNV172kIdawowAXWxyL2HhG
l6Uy3AVBxUIfEDN26IxhBCaIvloKf86T3jimYxZOICYsOdQFGeL7QY+xh8dmQBfjj4rtf2jaJocp
Gi3VCVO1RjXfsLLTYqXa1x65DjiNq2b6ocxDMDidVjyf157tt/RKewR7n+x2SXNEaRjinDkUTAs0
8fWH4ScnWqDXWKj+UNB8kyj20VgdLHHNUUAW2h9MVl7GVugMQft5GRLZW2kzoq1kCXFAU7F0PyR4
EQZsRumy2/e1DI1i02Ey5FMcKY1p4nxKValBr5IKgzFsvAjSxFF1zEeDkF7yofiH+MPMV3K4R10H
52qMBzIg9219FTsPqc9ubaxjdS8Z8ckdmhfgOrMTP3GtzrVvZZWCbT0BEhwzNGIaqGQJ4puws4YY
caEDpgl32N0hA0bO4nJq3/Ygq1xtZlYrcYJTa+ZMWVIFeBCtCdoVYM2X0Zep1/2QLB8JqitJggGo
dRCkw4IYbnX1bozT3YzVgRTcJpLvx5cA/vx+vy9Q7JikQCpQ9QpoRqNZuegORiVIi096kzhx3noj
igWlqzAZV5jsu4kVpRQzE8lcQGx0Oe3CA3ALXP1YgWSRr/bL9/Yk380UtLRQjWHqJxvGTSJg++4i
s3JY8iQtKW1bw9ttau/VMekmuMnXlsexw36J7adHUBteyEiHNv3Hm3KY/N9XRqeUkUrVGZXGLgl0
N9QVLK4QM3qU6AZ3Q+d0Q8iGInuJaQfIJ8964FuksT855iMfgFQvZAt0WzhrOqY6/zVkkU0rz+e2
bhUAts7AsdhzrCtlcRp/8pv7SkoYtF35XkkT3IZejGqVJfBa2WV3XCoPi7jX9lUF/teWM4U9KZeY
O3Et2YXKjE1wH+UQg2QrYsj47OVJQwbTLKEDbIFdb6iPfWxfZyZOX8Himqfz35If6NynFNyJTsHY
izwJTSWWOVZ6A2ANR01AEGmCRrz3zwvbjj2/v6XIuFDHlqHGE4RlzcFS3Dr+0hgy6AxuSWcOZAkh
dJmrlmU90lncGFLYq/hpvh17NC70HTYIr+aXSSJx04XYmm1YFOgBltgsmVPs1hcdcEHpuCChOtk6
phuQuuaSl862JawECcZNjdoqaYNERN+r/he+co+m4+4h8aU2t/naWUkS7FvrGIh0R9QJehByxIfl
gKk1+P3LGRx91b6TMcBtW91KHr/ilduaWgC66DYe8lnvxveKk3mAdPEDzyi8FlD8gF5/Xb971H6c
10d+Y3/oykquYO3WAtKuIOFPnypzFxr4CmHeeRHbAc22wNGEBRKViAGtiIxmmLBy4QG8dnTDrppO
wwI+NoVVi4/3DKZ7Bhu7/3E+eQObv6qFkbhNY/wIiZ1fDXYsXQHYPvXbXyTEvKolEd8AQC23bw7p
bHxbuuVotMHnbKROUaSnRatOZsS+hx1zxyTZWW33ZKaGh7fx8fztbDqE1eUIYRHtl97UNeS7cRw+
KTG7jLL5c5azD5no24n5jaz0ixXhrBOCnMlG17IGdnSoOWYH9icZY9pmmF+dRzCc3C5iEhlgpOVE
cBrowwkQP5KTjJFHJkawl95SNSPXeA6oR45tApBdPzbaFxJcRoA91trvRfDz/IfadnJvNyhYikna
XsUkEMJE8bnpGkfLj3r81dRkDK5b4Qh7fpSjaBomEwva9TRid7kBLqEVPc1J5s5h7IbtIWt7J8Dj
/fyhtq5xLUyIugrtxpZkHLM/LTS3KYvaI9lQXZV9/oMsi+J0bZ94SdKVXqVIEW+2IF31tXj+5620
sjK7JSY6vE9/0k+/cAH7fXC0wUBNd7fDofI5OHwsn43bSt8AIgtMAmLYBu76veAxsZYMtQH0GO8I
2KPKfXWonoGPgalQGZLcpmsn+J8GmAW8OMU6sJVbUapzqvnWbwFK0HC67UOnOjHIvcP94AYN6DCb
p/Gb9AW4lVOhV2xYHDCXYm7u/SktdRnStoAqaYbp5FVx6gNAL87BKeqiXcuBoe34YOnTcbFlhJBb
HnYtWvCwlhZrbZBhCdnIqgdmNl9nu5LFFZkMwXUWYxWWWod3vHoq0acoU8eyHHrknYpuH+ROdJff
tJLNuC0vsD6X4EeD2ajHsoDihHHnFigdlep1m3+qZNsHm0FzLUjQ0FBnU5VQnlPt4/vlOF10Tn4J
Nni+OOuGN7IO09aSlY5VHV1HpUBnlsgKkU91wpkhuEUEew6LMx3iX1PmaPfI0qutoLcWJrodwqoY
GJo4nKl6OUVZUwMCaC3DBOE/IyY3azGCe0F1k404FsJ85KcxWp1l5Oj5ZdPETmnfdLPin/emm66b
6owRlTKLiBj8YNvQsXAVMk/P+5smZW4SkJPRjgcwE19WiyFbJZPJE4IgoQ1YBirYN8UbHnBe2Vd7
Yk4fDqe2iG7okktC4OaIAVkdUIiBOuvmjOlIVtQTaKsdclEdjL3mzygnnb/JbQUB0DfgLSgG0QTT
tkFqP9ivEMfBS6iGrk33ZvbpvIwtuCSo/JsQwZaVxAhqgAgg9XpWdiOgtcAh46ZX8RXv5rYAoEWt
DCOGB8tws0O8Wz6fl7/pSlbiBQuPgrIZ0ARA7I0Kp7Fjh1SxEwAVpZTg2m/tjb87qKAnU9jQMDWn
DBXj9Ho54m3hgUruCsHIDd3szvaUx787mqAnoIAcfu1A81dFkH2Pilt7sJxJVuyRqYngR5qK2qGK
Tp/XkeI4ZsqFOY2PtZpJtHEz0Ky+lOBHiN60Wa4gglNymsgT7SRBRfL7IrgmrUmHmjeysKU5xuNV
I3tjyBRAhOYygXJCk5jfk1ocMza7Q15cNESLHKwMu1pRnxpaOPpgHQzVPrSJ9lCG0wUj6IM0o8RJ
bk5srMxO5GVrh6UCJzD0nq+FxYf5KdoZ1xwAmn0CVdSDdSlf6pXoiQi8WSjtohccfrovfhraoQpu
jenuvMpvioC/MiimUMAFKuRa9pIWnYlhFN82EyybMSeqfwxhJ8nXNzVlJUVIq8x5iUxWI3D25LPe
6o6Sff+7YwiOl2LncWrUBT6xAB1KdtUnuqMW0nKH7Lb4OVeJfw1ipmrmaRTvTbwuE13nbvy//Ca6
C9zal+3DbF4d4PJtsOMQZMTiyZiVZ4SPoMbLk65fZ42MDHJTgGFg+R4VMIo62PszobVqWmqHB6Ji
fRks0Ozef+DTrH5fcHYsbrFPGeOxZGdfRrD/9f2J2TJks23rBGOLhc081QaS3/tTqGHSljFHizec
BdaZARE6P5kKCMJab/ZQHZkce3RG2bDMdv65kitoRGQw1o8qbo/um2Nzg0Ds6k7hVNd4KO1kcWPz
U62EcfVcqR/azllMUxwyVY/2/D1QJKH9tYX4R+a5EiBE3DEqIpBnAdYKhUrwtroaYBLiqxD7ttkF
nN2+QUGPOXhxAxUxAfT3R3bwdbL6AwRlBDxjVHY62Kf0MCv2iZV+7gY1lMTFTSteCRE0MqF6X6QT
3gxGmIZOoCjA0agGZ051SeFX9r2EAGzNZFzUFqOt8ZLe2xYqEo26O29dMgUUu3141rGKhJiEHxsn
2INz91QcjPtfY2+FHBh0s5a9+kJiVdSOG9uY+X4OKDYGh5azl/eGr9dAUVYGtzTnaw17braRfcJM
jpNPH+AEh4aYBKiMREfYEgLWFKH2O3FSygyVnzCMnCzBum99aQQyiINtNXmTJAStWDVzFk917uO/
zhwqF30/OkabStLcbSV5EyN4rpB0o9IkANYwl8cGa8vL949oiIWReN00qU7FhvpQLkVA9Sz3DWcA
JDmHusZCiMe7fvNBtke3eZqVMMG2CMFAHOHv/3zCQIeCmqYqHfXkN/KHl7JMYDuBChII3oIbXOJm
UDD+AgqAHafkMAGtkl7RW/O7ucNoiycD5+J/8jlxglMMqyUCCAXSXD1QnisbxTAzGP9pAuDRBnPo
qEvlR5S557/apvKtzig4QrVRzSqYCRoc/X0+POrq7STbrNyu1WCQxOZcEbYmmnK9LGYLG+ODHhO2
zLPdcLDd2jPQm2r2/cUHSEJ1TDz/FifYk0HidKwCeI4wD75GSXGJDsZhzmQTf5s3txIj2FPQoDKs
p8jRbOo1wQUz/ElWJdx2uisZ3ApWgbjCrUUd5zsFA8bd4rVu8qA/ho+B07nzgX4A+e7dxQn6XkZ2
NHWc8kJrTyTwlhQ5BnMm1GLP6xxX5D8UHbyflOHtacGI35+qL/UsJfWMZkt9bHq/MBuv7w56PH9E
t9/kiNszwMHpo2oGzduyGNRpiLIPasO1k0ySeW6XsFeChFiRk3ApVHhFpDPsp/E9G8DHwBmMtS8z
UCKuMJPuYk4zfZB1eSQXKS7OLCbCYksxwtSb4SPRpp0+289hZuzxTvHOf7Ntbf/9zcQqvUpLMy11
OCfN2MfW5VS7IJv7O70QsTwUO66MQgOnRYKBJRtzUUQrHXO8bQbJY5Q7tT8U0EarVeezX6rYQ4ob
ao7gpoXpVq1X6KmTMJSYMMxRLhEisCTb3by6lTQhVGlaQFNs5mLeoPhppt+zeXFy2RT6to9dCRFs
yqgi22YFCEhaP7zXQPxndq+UINaX0TN3zVP2oTfCb4FE5c2VlWuKFkCathHSCQC4ukt2Sz4A/KMT
wBhoJh6MqC4J/tVMtLRVUwza9MWD2e2zTFJV2jSe1e8LvnWJ7cDoEsyRMRuk2L1ThQBlx3g4cBXP
m85/fJu3kwh+tdALWg4j/JB5x5Em+NwCuW93E9ACEf8OusQdbaZGq4MJeUTXTgsIztH7Jc1Vyfbp
uDt/ni19Btylht1vFTPAYiuknGfSGwv0mdSfiHWqm9pZlH/+ToZgM8BD71RDQygqyV0Zaaj77idT
8mrabK+uDyLYTJY1Cg0MEzNVl2TXXmfftQ7uxrHcZcbbE+Msu/bb8PzaUPIM2Y77lg9aCdcF+8HI
9WQuVpf5NIluiUXcAX7KsaYe467Y/w0biVZslvMpGp1M1SxwjYvdFytWi8RK8Nk4WK/pJl54Adgp
/H+6H75ZfnlkoIenHrrJ99U/HwDuxVrEm3BBJ1U1AEywgfd2NgAG4WIeJPMbmzq5+n0hjS1TO9MN
LHh6ebFXumt1vo5l/ZAts1ofQVDJdh5jsFPEzIujMgGHgmJGV4qqzBLr2noFrMUISlnRMgPLKR42
Vq25U6vsMO7vLhNAzfvYM7B7a/cytI3N+vdKprjDlOpNY1bA50a5ccD6eeqDCixxJ5BAg76qBJFl
lviBbBJG8sleCwCrAFJ0gUKrBC3wKthRO3XZuDNaGecH1ysx0q9PRt9HKVrY4PwrME9YFSpxluIR
1GqeZi7XptFI3InsPEK8aq26zbtQ5dlmc4BlP0zAqygmrZGFk62xhfWZhMA1DL09qSMMmV0F+2qX
g50lf0RR3ZN1GbdQ79dW+1oMXX2iXivB+IwiCfLa4VLzlkPxkuwUF6QlHJlguFYPiYutt+rpI8nF
+oiCu0gju066BUYQoEIXwS1qmuRtILFmsRrd05HqOB0eicp1GXWONTDJd5KpnuAvyqJKphBbWl47
fyGp4ZZW4LAShQMZT6pM8QSPkRgM9FS8TFHZxxhJOW3u6kHWS5cIEeHkO1OPF7XEa5cWFyF7Vphb
y5ChNz0fvjpjFDgRqK6/t9U06EiSD3hiZMgozOKiq08g3PC6eBfaezzqJd9nUwPexIlOL2EVCki8
q8jqZN/hERANTJJibl7aSoTwLlSZbjWsKDN/KEJXTXo36A2nrz6CHgIGx38v7rWKsDLTvE+yUG9t
joFIdkrs9Pvh0IN6UHPZBYZTvslGtmTHEjxdvyjREFPks12+m8LPwXShKN/P53+blQ9KdQOFRNMG
Ap0Q0IM5TkA2h/eMvu/QkQdrwg/9pr3kLH3JUydLxjZPhJ6XDUwjC5OFwomwxmgtVQtbHcmpDI+d
fW0ySVzf7BzRlQzBbddzE8zagKDafAJI4OxwpObuQu8w5gYmD6wrdG611z5L7pEbzR8BcCWVn3yl
G0EKCOJp6Dn/ICDa4kPrcmy9GN2W1J3c2Wt8LjzdRVfFXlZb3P6IK+GCG8+osbTgN0oxWMEpr2J/
1K/Rm/WiA30JSq+XTfRtmvRKnqA0hZlZDZqYWI4L0GDObZcaUnLRzei7kiG4dWtKgzmgQFSzblCQ
c5YL9fgL2PsjxZ21vgjuMEuCVFNLMDm2RgEIp9Ips/s236t4pJzXEcmtia59iOdMLxYktoORpgdA
gpKLsUTl5byUzeGo1XnEhko9MtaZ1utwFBacDgGwP409ShN72QyiVBJ9r/N9gX2toIkyv2TpXZK0
l9hkP8Vqf6mmtU9S9abPp1PWmV/GpJVhh/yHzoNVl2GrEH1u4bN1mQ1yGYKC+q9cuvAwr4vlNBWL
EcVexju77bd+CxNZvVDdTEhuQhmN4MpIr0zrgI93/rttEcHrWEz490CGEMQ0E2jshQJvT/f83ahd
BF51CE/WLj6ZP5CzZ07jglvjEgsYu8QtLpPL8tv5P2H7fbL6E4QPOg8hrZbptbiVPBKv3hv3HaDT
kYOau/wBEH43H0pAVxKFgFDUaQk2crwndbZ0jj4Zn6NQtq6zbXdvFysEBDubtcAAxKo/F/ve/seW
TeRv/j7mLFRgXdlYKxG8YUtj20hs2DVK4JdaXIEWK5D0FDcr33yW418ZgjcccrOtWT6/Nij2KcZ+
/XifNU59JF8TP9u3p+Eq9jK3PJzXiE29X4kVjKygipUMfZz5VZJ/MwlWhPXwriljSczeDJ5vYkTP
2NU0mQCj+SsJ4etUv1pWMmXb7HWvblF0jbZVD9OkZJmfHIdL68ARZawr60QdDFce/+rmRHpPu64r
LO7ilRpRa99jHFYpA6wjU++8mC3udn19JMGArKY14zEakF0/zW5+3Tq1m++XA/vcOcEDMOCw9UIP
oUdu+crdX8oWDGskWZbRDEo5unwjVEeiFfrmrV47w4FC9OT/WhcDNuoV4ADOS5dYndg0jiI97isu
XKFeMUROgW2i8xIkyk+FrGoc0CQOhwnTHsrDon+JuksSTBIZslMIvsMgQat1ppL6XXWjFQAQlhRL
tsPkyrQEx4F9VlbP9H+OA7gTd5E3OOaDdQIHmycLILLTCO5CI3mpRSXKCW39rFagXvDOf5HtQsnb
acROY5wMWMzjRGijWwIAHJ+9rp3Is920+XclwZv2gDPwWkvypTa7C3gocQI9QtHkETL8psG4AAaq
8MjcDWCWRUWXOan7ffAXP7gYD0RSad0Oxit5gvoFah/0WgSnmBzZiSf14Rfw1z1PmAWnBz3hE1uu
5Hr5T/7xiFmJFLTRKpI5i7Dc6plPnWeXTu1zvrQUfRR6zHu3jR3rBJrZ3SI566uDPydY0FKlNPiQ
CXJWjr/IaZ5M5mbfeQ2s8qvn4SfYbb3opJz0i/7lQ4+Z1aEFpeWyc7SV4UEXv48v7PFRcqvb0e23
4oiwJUNqWGbKY7f5ZcZ1osbnWbv+KvFAzLUPvNi19nXpEFfz8xv1b7+pLaSVBVnSqiiRneQ/OfpH
4U2AcugutD0GvY6cfSc5AXlMZqj8V898UJESQK/MzKjoa0UTq/N3sR95nRNSJzo0+0GRmKbsgoUY
GKRN25oYq0VY5zgV3cWv985HJndXDsDm3m/1xNd7AC20HY845s9IuW2SH+cVhSv5uTsTHIw1qSVg
5RHKw6l0WA9OvenZ7n6mRuzU5DvLZQgfEmu3BQej1JXWAWMPowbq/axETq7/NC3FsWOJMsjkCF4l
sJqqM3o8bACc5Nq6a8TEMTC5a8jyu+2A/WZoghfpGANoCOblPGL6s3bbqOB5fj7/jWRnEZzFVIRF
qnFnQdW7btlp9IngQ5lUViv4j7j96ywAGxLb/szOiiQjGIBHLzsGulK9j/ftp8G3T2Aw38lqIOdu
jksTnETagNNoDHAssuzM8mkeAHf0cP7mtuty//OzXAZ9bz4Yu1NGSlZFqgLcaaVn+52POtVFUjvz
N5X4so6o7GiCc7AzJcgsFEQ8sIE5JAAFC0aDWREczx9PJkZwDmiZBiZtQ1QIkvGmxKpYUbdXSShr
5nFb+S8fwS+R/xkrHzSbCjBSQQvgzQaWFW97BMagcE01dLKs9s8fif/J52QJ/gEbfXXLEvgjC3NW
E4o7n8//vuwsgl/IK1KhVIUEJygv9OSWosOlY9e6urcUU5LZbJsteDpMlZlME7cJyqjPMi3FEA0r
LsCA6BeJa8exYzNZPv8fGeqbJEEPMqMlasRXSnkplr+IqBthQDfyyLX5nYfbah+BL0lWAt5Wvzex
gl4QWldohWKIB4h5DkADGf2nrSX9j219eJMh6EMztv3/kfZdy3XrTLNPxCpmkLeMKypbkn3DcmTO
mU9/Gtrfb3HD3MQp+cY3rtIsgIPGYKanRy/B44CosfKCttPLkvTevkvwlsG4xAzRBlNrUEYWQdkR
H1M5skfty74N7idirokKmxWrOYzQzKFsVx6d5JiBxaX/EE2LkghTxyAWmEofKu6p7zvI3B5qKYqg
20CtCZP8BimzdXJSCK9uvX2sfhthGwgaLe7TAOxgpy8XO0gwzsGPi0uWHsWYc4A5p4rlG0fBEE0C
ZIkdaXopmgmK/aeku22iD0Hr+4KYi6PQFlIoPfwu1Txz+tF1vxazdvadguPbOnNLNJ1ZoRSOtjks
JW1PsswBoP9IPb0vgsGFdlKSfgEJHPM8Q9ULk/m7AEb9AcrvqZWHCS51DEqy4iaB2uCAhsikbowz
ZNarb/sL5ZwwVnEC7aOdrGQgCEXkMKd+rz7EAieTvWlCk0UJfH4RTFYmmGiD2BymCmxZXZBOsVY7
aVp6UcyrENHD8sf1tDLDuEU6qlkRNipYZdlFmO7E/DBovS016Fe5mOFjzKOXbj/IVwYZHzH6OTVl
wcjc7lX8VT5gtsxhsIpD9at6lp4zN7vyRIJ5K2R8xoQ+AlqBGkgYdiqmlS/TbdbFvqAnl1kJH0uM
qLZArPTjkPj7TrIdq62WylwnQTjnhtCCqJQcm2Nr519yP0G39nKTeIPVe8tzdl/xurg20UTTVBXE
Oag/sOP4cq2NMNJFRudd+TzPp0FZIGvqCeaP/bVte+dvM+xrPAmVRl00UP1ryMro2o3QxF7PpXFv
cx7fV8M+u6VhVlp0RwK0npsjpnF8LkfwvaDe5dVvxfXqJ0KQQ2NnmIlk7a9w++vpqAEiSwWNcTY1
qpdF34pZAn43hmyiHtyliD/UI+Lsh/oY2rRUENg559Rv58dWVpnwQJuaJupjPPmTi2j/E/WYN3Sa
tQAZlJCbrNr8jitzTKiAWaXyhAYU4qSyLy+vufKz6gfOTm7eCisbTKQQaw3tXQTDV22Ci6hknpTO
HBPbqLKyQUFgFdHjqA1DQ/VKp9vouHgY8GP1P/Eo0rBzkiufQ0fljOLd/lLQyJOJCdY3hqv822SD
gpuRVmjcaUprcAQwJFBidIpfmPHgpE5x5QWnmycboTf60clbY/q/7YUydJQVgkQ6MSEhBwVmO41Q
+w6GW1IvnMVtusXKFvvJwDzpQeHRnaF3K+Nzv3gFVJP3D9imW6xsMPsnNUumDjOtBocPi3JQFU7S
fhP3f/99PPP+vV+zmWI0u4k1qM33JrxJ1Z+xqtiVgPigdZPZVoXX/QXtbxrE9f9t0JTaKewaJNAk
qJiR4UchQO2ExwPb9wKFff9nMxmGSEZntVoioSFVVlxdW+GTFvL6PLdjrdX+MRd1Ad0+GS4OiB+d
wO9941hiKih0a3On+hS4+3u3nalZWWNu6USKSkOvQUSgk3HF5/REh8JTnBUPmc9L5+673h/kci0f
srKS8KWy5KIXl5wXB/M8gQHxuh01eQLjAjnO27p4iJpnCXNE9neMZ4NBbnlWBylM0ZROjPleUkYP
wyL8MdY4ZrZLo6sPw0IB1AMyFZNpHT21jC+l1T+b3nQQK6t/Fb/nPugG6H2H9u8BOg8fmrohr4wz
GKEZRIvBrUOcXV2NyRnHxhJ5THnOiWKZlU2ZD3HVI5SZp6+h8igXt0Q5hRJPCZDzvd6O2+qGSitt
VBWZYI4YHsrgkiWmPae8Lk+OY7+dspWRsWuTCJNBMzdQToJ2NnRO8mLzVfz+PVjmYZwOldrOoLbM
0+fOeIxAdh1PRvIoqJxaFm+3GDgQu1QUsx6GSsNRVGJpix+OPIjj7Rb9EavdmlGaVmew8NAl+H1M
n0nPA+ttwslqvxggiNXEKLMR3yM6qn5xnE/Nsfcj53vvRRBvF/zlmnq8VC3vGzHAkLSSPKQT6BmZ
/CwblkYOZno7VvfG8riPQDzMfoveV/unaWhUnUllvHXx0eS6YOuX9EJ5TuCGcgNyGZ/jj6fqajMZ
MEjitE9JAFRNoXUFbtdyNnD9oe4nQ50eHe485sL2C+DdIEuo0bSyEQuCCIJmIfsHquJbpDYakOzy
mHzVPfmcLly1LYqnO6tk3/2dBDZjHwOOllG6zG3w1ZCkm4nEjtjjTE/QXVDb4/6H5CAgy7KpoSxB
Rh3ta4J5nbObYUysMLyRYl45hnOoZSaiECI05QYaImbwNbxkyf1qJvY8fijDuvpsDHaEQ5dpcYVD
Z+Kdn5U65tHztAF5K2GQQ6qnciESjcLyc6M4lZJhMvyHuDmrdTDgURdZEakp1oFpVtA2lh2pazjk
o7ct3/M2BiyaNKoTXEtIc56Ko+QUt9Nh8avb9t4MrfSEe/dZO8nOjI6Tu+yQuCHGr/UvvIPGidRl
JsRYykyNpEIDA7aY/aVMnNqYvlfCYI1meBDC8JRHuZ0omCa57/fcA84giilPqDPpQJTgGpwyjxYa
pnNsZ89UmFO0zGN6y0Pn/7BpqpT7gqwumzqU2rJJGjSkIikUHlJ3OUMj1yleeg+9a3epI55NB1E9
Z6HbN927UcaV1Co0lJAeCfU+/5o/0D5KPJVP8qvsUdkiAZkMjsXtE/JukXGsaR4asiTY2uQofMfg
ZTCo1aNwpSqkgl/fhk7l8KTyeSYZNwqbvE9DCdWbXH/VlFtxPBs9JyzZjobR8aNoSAjJosJAWBwT
IS4qXAnN62w3RwVUPfOmxhwY9YcKgm8Iv8GIQoisCujW531F+sf/OKwr4wywKZGx6FBD0yHYmce2
illBg9Volm5R5UcQmg2L9yzb9JuVRQbntFbO4nIBc7XrQOX3zYVTRdqMVVZ/n/HLNO9aJRhRvOy7
T4pxbCHekUj3QmyX7UcyGitLjD+28oz5ujWYAEkjQIcf/E6i3C9S+cTx+03KzsoO44TIQS1oOAeb
f8JbpQ5e0KmV3cWjK4j3GExt6ca30A4KzgW+XYxbWWWADBolXTEsLX09D052l7vSt+plQGhUQIkx
sKoTpTV33sdacd/tsm3h8zKiSE/po5Q3OznkUDxG6JQA1/1XgrRs7HDhczNWWVlkkix6tSD+iQCf
o70AsNMbEOyogIR2A43cp95ZXLO0u9ridZe+xV07h0+l0ekq2BWjPFHqEOS62s1naIpVHoaOuVAW
w78gpd0FRzQz5kc6SLw/Q+wm46uMcU6jyoDPUgcmOjR7tAeHglXq0bEUTZ/jvzwb9P9Xy+zlRk4S
GScyApI9qPaIkkVoPSw37gDFIBvzBtx9i5vx7uqDshCjt0sl1RhO3Y7SbZo2fl61d4k8ekaBae0R
1J2XPvi0b3M7XbwyyuCOPI/NbLZYJYbeQbc0dUngKCFqMqNTuOOl9PD1uAOqeVvLQJAUif+7EuvS
reKnnJsb3IyjVqtisCdvzETue/hHGKqPCUZTtlrqtVVyo7bgTpDlophg0AvcJiLOvcQ2ETWdEGiR
+IY+xVGjRACbuD//Sbx/iJ32vka2h2gc5qHWDBQsNP1Br74sAPHu8753cCBGYyCmQ/szphPimm3C
preiucO0V6m8wVghyQH76mHf2naedbUiBljqVDDNcUTY8o/SRe3PidVZEId3Gz/mZQ05p42l8JAm
xoiSbkS/F+ZeLxAH1OuvoXRZquc2Ways5SX5t6skq9UxeDLn/ayVCbIRQ1LHrqabv4KiBn8nUxTL
yIRvQ6Q9R3E7WKjAqY42tq0bLeJTgEeBVY7q4HF2m7cBDNxk5jQLzZhmbuOYtyLwG+rZCPoFYLjm
GxZV0KZE3sznRsScU6IxmFNKGOeeZ4jBDdDCaUI9cGbIt+CCbr6W3niYOY5FV7JzYbECh81IyiIC
ucDRIV9rpC7e2VEaOvv7ycE0jYGcRZX7pEBY6uTV3dhdh5mTcOQhtcZENlWomIFAgNSihku38JYD
pe9XZ5o90xBnJz/rw/6Stl9oho4JH8Q0RTQq/PsKnPRMMGvaymp8ATfV6SLLOKaX6iU86pbqyQf9
Ib0tXzhGtzfShEQ8JOYMjD7/t9HGQG9dhcHoiGtGN7gujoJWTCg9DPbomCfajZl+2zfJscgOL+v0
pmqjDkiaL4c6EK2yTTjOse2Bv9fEji5TzDkE2KB0IAp3alDbS/krbXRrfxnbCEM1mqlQEKayMNfq
kE2lXKJC+5tlAXrA5/Soetl9jY4SXoV+83ZYmWM8XjHzSdVamOuWS28+ZjFkcofzPH7nLIuWJ/84
vis7jEMYplmigAneKBplLgVEKCu3PmanwuZlXzb94N0QG8NL/aB15oA8e6X91IrEkhLeUngWmAM1
zDq6jIFHuOFGl3jpg+pSLmefWJo/HvvUDvn5B3pr/rl9uk4wXQJDA1iKbz/O47Bkb6kdyatoxeq4
2JUlW+i84bIo6LfYM8ZAe2SMxtib6PgRT/EhPVWH2aMpcO4bZNsn3hfFuLpUmgtSj0Amqlkr3Q7O
Er8JMwTH6jCcohskiqHPoNil0+D+4urVb55n89084/pFB60vs+8RNRdn1QDX/LteHvfdfssESvUY
5KSbKogO9BJdPT+ihMTQoIbYZkpm0w7EqD6FwngIajzz9i3RvWK/2doSddqVpTLNEgxcwfVIyGGR
MVcbYzhr5UEo0PI58h45W6CxNkaXvTI2NCjapy3SrJn0MqitrZR+3d9V6UdU69d2GEcsFalXMUkb
BGYpd1OiXSohetzfN/qR9/aN8cFpktpRrdAJhWEST3Gk2wNEVeZkPsQYTGg3bXdRM/1+3+a2Vyia
BvUmAzorDIBUqjn0o1ajJjIh46YIbj8krqE1nPtqU4pBway5/7NDQWX1mYo0zKZk7OAT9VUfJ7uA
yFxkWsrgFd1XocqtpHomxQd4KmujjMv3g6mFkQqgl9PFjpBzJs/B+GIKp6h8LqOvRv9jfzPfOm7/
/ILvq2Q8f0AcKvYJdjMxLVrZMk7h1+QpO4puay8HXDi2/D16lh8NK79bTpX1map1FTaPhMH7qMyZ
kDFaiRQEnSyz9moK10FpbGLw6At0LXtrZQ6ElmBGVlji+THr3lhcuuB5fzM3a6Drr8ccB0MpErWf
ZmTWofyDQBvZr9GTvcZq/ND70BtibY1BYGNEa2kZdKg7fZkcMCKR+Ap/0sTzeJQRmX7ksa2Iuol4
lMqKsxpXeD8MUIMVIH2M0VD1WVdtwmsF+48N/G2DpV9kGYniyqQBvk/b31Ga8DCPHk/BE4TYz/oD
53vR0/SnQ7ybY6AkwuM+KOYhc5db+gpTDpGTdJbmZihLZO74UvIInVuByGoPWUpGE0mzptfYQ/q8
l93MGQ7STYs8Zelpn7kdozxrDJhEQ1QFZgEGfqa61TFHdhJxXUO5Op7sVB9qmFkvjoGS3qzUxSiQ
/83Ch0i7jaT7kHBegFux1doEAxMDxj7KY4ZHRNhUL+Ms3Qnp4An5gnJH81RifnS/pLacN+6+o2wD
x7ufMMCxIP8DqWDk0tqutJUaqv35R8Z1rlfGQIc2V2klxdg8OlwVDbeYvkZzPryG2/+41d6XwoBG
aoKqrWIwrUPpJ8phOIMFb/XH3OOpdWyHVO+GmCfLAjZxlzdILpXqYA0Ys2FOhaXp52F6GhvOueJ8
H5aboZSKMTfI0jmq9rgsh1jnVKbo993BCZaG0Zf43sOItcjdcBhzwU213M6NwNIkXk6KZ4qJOsym
MkadSq3J/bch0+007i2RPLbG532X5pwkln4R1+CzKIiu3/xNOVB/o5LOvFfK9r3+2wtkBhNKTesT
rYJUcK96/XQc4mO7cEImngkGEypFj9Q6Qy2mF91xuJ+FkxLxuFu8r8IAQDD3qG3pZupmcXZKg+kl
7uefkGC+yYvqLz8MAwTTlJlFCx9wDONRrs+D+l1XH4Wqs2Tju9BccoP35N+sF2KMLJSydEnDVGLG
otxljRlBdwYqHPqpdY0TqA9e+kl5iI+zU0JVWYRAVmHzZl1sqnOt7TJQ1Gql0WsTYl3VVzz1/h+Z
vdlFb+cVfTE+AbXKuNB6Np0YMRZW5vO0mLbjjdXSGZCC4yjaOAMNaTKC3scQPnGHUw08FPhNApsw
9W6NHQYoZKUWlCEWPJ5mW/HohRz75XU4iZ4G4kUQWrwK6ebZWFlkApygEMUmbPGCNgTVuA+SPrjO
sVT9yFBr5/gtzxQDXBgQvyxVjGhU0tumdupGNyAWUCjqRciTmfPu5BljIpse01fTqsR3g/qfHemx
PZdPesgT2t22ohiYI41jgQ6qf78AR4J5GyrBwZDq/Eqm8UTKxivCnLOYNxD843qR3u0w6NKaUk6M
Fi/N4ZW6/2irD8ZVtlFvvULlw1t87abHhLblfjmlT7ThGWp833iRwSbErX4EgwKT0XdBElXg/cUG
ii2HOvaN9tXgKr5uBqUSJqdomq5oSNH+e1P1MM6XiAqTGVqCphVI1YcPGOspl4mVDL/C5qgLjpD5
hv4cpK/7d972+Xs3zVxGtTnPi0LrXbF6UrRz23NoJZshz2ppjL/URSp1MTq6nbAVrJF48gJl8BnT
3hH8VL37d4thnAZvsUicQ5y3Bj4SnJOPPWZXq2EcAsrSlZ6aMDB5kwOZq9PUWd1hsOujARlli6eX
sVlpwfzL347BXAdAqAmilm/XQfWk25RAPH6W/MGlcXBgY47vmddFtR0Nr2wy+C9Uo5GVIYrV0WDP
8d1UXxP1qhmZFUP8MiRWphTWOAbW/qf7j2vn91LZeLUzlLJQRixVhy8+jH7kIYt73zQWpS/HXFbF
Jo7RgQ2Y+YjRj+yM2FppAjIZDcy1X/QWqBx6eqxz/HGzOKesrDAXgIwhqb0cI9QbvNlVQI+eVags
43UBNee3KWqD6vD6ojdP9MomAyalHk5mWAM5NfM+IMdU/Lb/pXg7xyCGEhfREpTIjoWL2zZfCuNc
ax950q6WQH/CKs0oo4dCKEI8/JLJdIBQmAb3qe1cA/o3y3xQZL8YeNlu7qdisKOOJi3rcwXVPkOP
zt1MgoehkJPMkqMBXk+UuRmsNu2K2aoCMReuda3UEF3OurHzKhIVpa0GQXNbtGFyG2tt8ePvtp2B
HiWq/0dMkKr7iizW2B4W9WXfBs91GLghs1wKRYvcT2d+LeKX6SP6KOvjwEAL5cIZxYBnSZIHZ0hZ
W4Ix30rG7KeBdNhfCsdL2f7rNCBqXYio6pfJUenOXXcpIo6JbaR8d1O2+XoigyaTASdN9qtjeQqO
4bE+FqhAcjGZntk/oqGVJQZHak2aIQiPD1NcmidyGD+BT3vMMKO2Pnb+oNu8ieYcRzAZDBnDJIqS
HFGBNp0H47OZczBk+321WhADIlIdE93IACKyH/jDbebkvuTrx+EQo4OSPrqT6/itP/A2kucVDLDE
FZSkVfqQDCZ0QC+hnQ8QCQOVf9/5ti+z1fIYMBGbEdOIKG0XPYH6KXdLW7Cz83CaXA2yWrwXDdcR
GWyokEFN5xmXWXYMTjUk4RukLmRHPvPGdPL2jwEIaYBcw6SGmPvTHIPyYkZPFReJeb7HgERaJqYk
DnCNaMoP5pDfLiTy/ur7/DHtrJuqbpwmAFH8q3fLG9pyBkaZaS1Q7Y/cv/M6ieXLmChgdakOayRL
z+0supCAcWSUVPdXtb9xEtv5PKlJUkDHA0+mUTwN8vSwGBnnYt7kkrwjuCQywABZ41kfJERpo00n
WGLoQWSln4gNjUe3Ro/ZLbeiw1sVgxRGUpCqoC0oaGobnPxBOQhucID8L8ZlQ0nzNrr/UFHn9+GV
WGYE9NHHsqIW6/ZSTm4E6p/s7n8qDkBAKODfEU5ttEksFPTFdx2ofpeX/yzOzWxRXfnxkPJKiVx7
DEIIYq6PJcF1KJ4UdAZidtIhhvy15Bb3hf3X34yBiTbuhbSXALP61fCTV2TOfPVp8VWrvdBGaGW0
ZM4zk+uYDGqYWSNlhQbH7LyiR+NJ7ub+DAYlFJst2YMwkGrxlrkPhtIbKq+i1EZRTDkgBgpzBvlc
dY27VIpbasYDx1foT//vy19iG6NrM2xrbcFuVkiGhM/5TeVRSfHaNxwsj6IWbszkZB6VI5+5s/0E
fT8Nb561WuUk1xKGyC5QoXjsXc2j8wKk0Gq+qRj8QS9qJbHmM69Tibrj3pJZmJEwaEdLwCEzSw1N
Io+m3NthC//pXGXkHg7qjnvWGIghqZg20gLgjC6U7J67w0F4JufEEdzGDV5LSojya1c8f6gSsNpb
NhxJEjMRAowMMOQCVx25qhGU1NvxJ8eDKJrsLZBBmzwQq6hsEKimz9Xr5DVH7RCWtjlZk53c0OQZ
RJ4/RSdeXML7igzoLHmdSIGBCkGQd+mhq6yiU0LfMEfDlTWlsvOy5b0wOM84iW25JtrYR0qIslfr
zq5qF555k38asNDRGRErJ58WXscbDwYY5CnbtIhnGciTXUS/d+ODcm5eMHnSmp3oBurHELLm5hVo
jnrng7LJkjzqC/C0EVFgQvEph9h6irZB2lsDcOWtj561PVtMvjyGqnMlqQ1ipcYzfOItL4ED0Gl+
iR4GrWJWCA9XOW7DdluXRNL6qofBRmzSY2BMKMYKs4gpyDmAp+yjH2bfCJzgifMikdjiX1rlKkqa
uJG7V2Jdw0PhhZYJnuC5ctVXBW2L6ovg1GfytH82OeDOFgPFZparpkK0mxzjQ/02k+L/p8bNcVKZ
QRqlzMFUiQGoRVIdmj47jH1oYxwbZxe3zdB2eA3q9Srb6KL3TToUGuRpc+kgyYeu9chwv79hHBNs
f8ssoztDSoBl3VicNV0+aQZ6rrSPvXR+r4Ttcam6Qq5SAZdu1ElWhwJjTL4N4uvfrYV51quD2hGI
CxJnMU7xeIoDb2pv/84Ec5P2yrRMoQCkqPFQm3QZM7Ryq8Hc9H0z21H6+3YxV2jS5HMDxmoKYD93
pqcFnPiO99UZ/51z1YwwHR3+255Q056lxzHnONb2JQk5AQXSqUgIs7fVGNRFECPvrefnMjto40+h
/DFUX/c3ansh71aY0DiWswr5xAJipu2RKLetcZQKjoltSHk3wVxIRiHp00JPCK0ha6AxjNDGkw+8
4OU/rtrfdthLSG4wVCTuCcbBgT/lpofsNvaLX92px4Ry8WCiD/Rjh/LdooSrahWLdhBurLsKxSSj
+m6qh6r5lgwfOi/vJpgj2QTQvVJUAGWUTSdNgHqzXCNmMaA7u+8Im9KN0DP6P39jLxwI6wRlTweK
lo2VHWdXt/tP+XU5iJ+7U5ahkabzzWP+jc6r5vGQOK7OXjqEpKSbYsh7LcklaAqrnF/N+iISLo1i
Gxbe18gc28ZA/1NTAUWTY32DIdVeeh0wRRdiDqMD1YxDvDga50LlmWRi3UaE5Beo0JBdRoWl+pIj
Vb7/4TgnWGZwohIKoRsqNGuIxa9keG7Fu7x53DfxH6/Z931jUKKWUWNMQ+TZpMfsSHMeuY0L76Rb
yQNGZvIZcBzIYKUaq6IRRWGoKUmXam5EnurGLqZWQZYCEtJ2+ERfesIP824+c7vJ6A30Z3z5e63s
sJ3BkGLMeMQlSPmfdABN3Du4CG0wyezuZ2GjD5Kzu/QM71lkYESf5zitEyqi/6ifet+4kx8XTMam
qT/T4cbqHH9R6K9ZgVZNDCOIKFGuPxl+dUfTs+EVuptQCkQRMDrpN/OJVzjm2WRu/XxCERczfpG/
L9pbWWovRBY+KXnFoZlxcERhbn1SiHkt1DCT4rYZMz/PWgdXfy25+1/sjUy498Xoeld72OQRelEm
GHmTu3eHp/kT1aIJ79GaanfPnZ0htQ7+rh16VF+E13zIWyeDKX01ox8+VPDcUsIn0sjeKNEoqo/t
QuIR8nnXKtuu11WQr5QzE8OnZrs4ym5+KmtMgBprh/K+FHdSLdPh9cJyUFNhACfG5IJ6Nsq3gk8Q
HFSe5BTPIZmYpB6K0ewDoPI4OQL5rBmO1v8d8LNtekOu9IGhIDiI5nOOuss4/Nj3wv94Iv5GKrbL
RihHKexpvQ+JOIcmvxOv90twMojdZBZ9I0JFxNccnRP8cj4Oq6whGzriax3DzaPCy83btuP8ffpx
d04XK5sxjYZYdp2JHmXQkQMxdacF47mLdj6k2VczBlWHP657+5H/vpd0zasTPWI4wpTXyNOQ5jAm
v4Lorsy+xN1NIb1yvhoH7VnGWtDrZibPBZ3DoPt0MlVyG6JiYfqlN39LOHphXB9hoCKASldLaPA9
fDeh4XSsvFi1EPfYjSt7IJF9L48CJkHGj+rDX66TiUtaUPxrUQFu/HOHJ7eJZE8PxFfc5EvY2hMn
L8RzSgYx6Ji6eKKNQyV5JeljXzl/uR4GMiB+XOhVAciYT9VRdadDdqZSPbSnvfiQ4O0qGGezCkGo
ouQjADyGSrLiFAwnk6f0wNkwNqPQCW2TkwoQmyadD0lBW1t4qnuce0pjQo25mUSxDTASoZVL16jT
gxSbdqdiSrLGS8NsqnKsd4wJMQQdTTt9jB3rnNH9Z+Cbci2PpVf4ynHfFTiXh8Zgxax0YhoSSEZ1
zWhl/SNRNVvP7veN8D4PE2LMBMrUSJLTfpZZfFQNPbsYWv5z38h/VOp/wx6rcVGPGpE1+joRT1S7
fjmox/xIX0K81zlvzxg06CNTSmLKq05aXbMMabkD7+apG3N7f0U8OwwM5HHaQsgObqAliL5EyZbQ
Rc7rAOU6G4MFQ1tF0Fs3MOtjjq5znVsY5+z2VZniukJlKJfccukbq5Kk2yg0WlsYxdraXyjHP9h5
N4auzvlMW18F+U4xb5KJ43+cjWSn3LRzPZZpMaEWZDwa0c8OE9v74df+Gng2GHyIMhmqCRIU8tup
OhXZ5zZLHvQgcPat8F6v7JQbKVnKqliwVZNHFbIyjw6HJ3bwCHqFn9m8+SW8VTHwgHkQ81xLMhSP
mkOUXaPsVP4lArGalGYyiKSbJeII9XFWb4q0tUjHGwPBCcN0JnRoA3GMTRHbVmvnonFV0JL07BgK
ta2G5zJODn/5mRiIyM3ICBv6cqOlsvCMKv21xSx4KhHX+Xpo8bJ3nNtJZ6BCqw0MvNWwiWP6iI4e
azEGu8FklIg3rZp3VBm0mGqIIxkyrsGqMmyMFv8uicETZ/M4NlhxGE2dY6IoyN7R6w80GM+4y30C
cQl7djqffOa1yXLiZVYqRi+MepxFMAChSGOV8tXMBnfUfUP8avKQaFOUe3W1EwYmTKWIGoHKWIyn
5C64Vy7xCRM1P8132f/GliWfykderwXnFLPCFjVBnzNpVeR245c4PQfBF0F53P9onANGGKDIwjDI
JUIPWHBZsl9BdSll3Rpkb85BYuhbzo3xH9SJ35c9oUtevXFyVKbUlpb3FTCXRiR4TUhnOMQGbfNC
lVbQQfaz5rR9/gfT590ogyLp3Ap1Q1sG8ucZegVUR2Z5oIHzhHmAvDwT7xQwENKEghAaNAhUp09F
+qtceHNreG7PYEbdt0YhlHgmzlLgmaXs9eC0dXp4moybuGq9fQfhbh6DHBgZssQawRfrHMnDG/+i
HMyb6ST48avg8GiBvEwP2/tWobFVxUA7WqhBf7M9nSkNtjj3XntESeBL4IYv++vjfC626SEA+zUe
Z0SflfzLwBzM9C+DaINBjjqZ9UjK0e9gCu3RLAyPVDEn58hbA/Pu0MIW3VINXA5joM5FsVzRT+fv
bxMv3WgwQKE02KWY9mPlvwx/OpZX/QSFZiv/pD+RG9UaX/F4wzNUcDBHIkDWmMdA5MW77BB4RRcw
7UXFIiXpZ0Wuo/loQKwoDq76cGi6rzn5UqnQoOe96Tk3tMFgR4hJX03wprQyH5vwoguJJTbXfOK1
Dm9iPdpcFVNFF6HELi8btXmIJSF1c/lzPldWLVyThtOfvuknKxvMWkxSibLQo3evU38Q8cnk3Vfb
WKGoKtHoWBKNVYrEEICgCyqwxsjj4IQHkLx9ctN+r4/yAV2rPFLM9pa9W2NcctE6pUsVkFKT5S4b
nqXxS014GYrtwH21JObCaqBcJGcdvsvk/VOKkTEJGjENVXtPb4PcEn7snzTuJjJfaSoxqRQhL8QX
7egpf+j96Zzb6HM+1Z8jlzj71nh7yNxW1VL1vZhArDsWoW6NFtbqE2l5bMLNG0shpiRBG0sz37Bl
demnk5yO5QC/awtXBldRzsE99dvabVqDE2DQ2+iPvO3KFIu22TiKREhBisham5DOinKo35WDLSqP
i/FYNm6u86qf28fqfXkM/FZjOwdNCqIHqDfWELxEOScZzTNA/3+1f40aQ8UtwEcaJiCubhwMteLE
SLxPxLh5WadxOIkRujh788mofnZl5elL8KSas1U0prvvddth4OozMT5uSMPQjQlimLqxZju5ay0E
Zd6Q2IGHnjYoqqov2SceXvC2kfH1bKzmaEjBM8mHwpHMDJ0ovMrm5nFSwYYgigGlhD8mafaiKrQx
bslk9uQEYm0HiXAue44JtosLFMdMIgrYcUsCbTEtuNbyd1HIOEn7zb16Xwjbx5WKSaBHVCBzrJ4n
8ihr/r4HbKs6rAwwB3VYlkIBKQEv3/vBmRz9y2xHd4JF3gK+xW9c4pem1bmSDSXlE7q8fMHb/wnb
dYnVT2DOLZ28p6EpEUpVsnrtu/KrkonPfZfdhUoNjhvGs4zDUdcrv0F7ajS7XTmjRcWuNTG2tCp9
6G1N6Oz9H0Ud/w/8wpVmKIqmyrrG+Gg6TkncR3hDhyo0a5XM6mXZXZSzTD40F5lebP9ninlH9OMC
Rbx/aJbBKf8i2IMV3Qw3IqYifeilvjLFvCHEuYvqpUW2Oun6UyybD3qnXVuinDWxuJZjymnJ2Xbe
3ytj85JQiYzR2YFHraRJOInmnWRy2963ZDVXu8fmJsmMVE0j4RimeMjGB+lA+8toJwcvRcRbDHNQ
OkEZlawHM8M01edyHD/1Q+7sOx3PBHMQFh0ZgFRAnl+ZdUtJshuSDJwrjOPXOv0JqyuMIDILCU0V
pxpy4hj6XhNrWG6XkoOO28+Ed1dj05J6lIsC2tgRgnZ2dYRMJ8h+9ffmGUf30B/+bt+YWyzPozBs
JcQ1ueST6kR40jfboeBqMQwagAqr12Jb4qnvI+sJva/A0S+jBwY92v950fv2xfJ+ahg8MKqqDGIR
q0n0HyLJTkGPoZ24kvf3bJvjt1oTgwWhWInpmOCNoF67C4ZNO8QzX2g1eLAFF9IRaDWhtBW/hpQR
rwmV4+hshrIcApVUDQ5tI5s3UqJ+i8qRl+LieDqbleyVUBWMJkQWVLoZpMZum9cBoWHS8mIo3mIY
YCgk5KrLDhs5eYGfnyASJBzC4+BSFYXCjb1KsFAV2v96vMUxSFEYQ65neUWcQsJUTaiyROVj+v9I
+7LdunGm2ycSQA2UxFtJe/S47TiOcyOkk47medbTn0U3vmw1oxb/4wTIlQHVJllVLNawlv2i+z+2
5XBd+/0aBIU2MKZtjG1yXV24iyaJWlsN8difBv9L7dt7A/dtEIYPLK5PrLT3bPIll8a6+l9FCsas
g7fbZwNEZsaNEqqOkt4n4SDZv/UzuwoRDNoOgRHYBlDAUHsa28c2iSTmJRMgGDGmuUdLqxsgUYSq
W6X1Ha2bl+2zkYkQDNhWygn1Wg19Adptpz4nMugfyffF5scgbRK8IrEEw7cdPSB32ZxKliA5a13o
dgwGNTeymRM6NPRU0OLTHHV7PW9f/2inxDbHaUL7ScFdXTu9DsoxjCT1UdlOCdaYzICWi1pcqqA5
9VJl2nVhvttegmyn+E9YGuIwzHNCKC6Fvti3LNpnhAHuxpI8P//jVvhlGDr/HQs5ljLr+pwjytEO
xln1Gkz9VAdwStJddDthqAr4Tw/MKwfn/5Bzlq1RsHwj7Vg/MPSSzQ9B6vD+pOCr/8nEHOnef7B5
UeIhPUR/qBuCJ5hpQ7qpQaCP5pq6fM79v7cPbj1xZVx3VPAEydiOHSoEya47m4AZVtEvnR9rPK45
eZ8ccEG2iYJXaOcxLZQB0yhRD9Y+vJTUqfS0Zvgz/yZ2NKZNMKc5g3OY+azIaUwlcapkGWI/4zwS
v/cZsHDn8V7pDgQp5rx8khwNdy8bt5vYvKiPTaHp3MOFBUhpy71/yl+trxxLONgbf7ggwUcoVWdF
LKTJrkp/0ily7OqkBJ+2F8TPdms9gpPQo3Q2Oz/+p1W+Aek7JnZP8VnWFi87G/73hY+Ybb/v0QCH
Cejxnr73owGASzY1LxMiOIN6BsHzlIFZCcBHjlkCoVB7LMcPwbdejdMQrF9jMfDUDVi/kn9C+28U
fQ7VC5WNjMvWIrgA3/IrtK/y+6f5UjeveXFPlLfto1/v3lqsRLB7DD1mkcXPntNYcFLLAIicPASV
PU8kl53Yjki1UWGqgtBp6v+ai3Mxy5hd12PbXw5TbEa0ugzzrrxtq2oi/dRNeb9nZUpeQjp2ZwXT
J7vtrZMtSIjfQ18NLZLhdKJ0dAw6HnAFya5Vbt2/WSaYCVCKIYilRdCiifa25jeI1/kgSYYBFjI4
9ifOD6TvyoP5pMoGSVY3cSFQcAV1GSlloSKVME+Ygo4shyiAtIruwqnztrdvVbkXkvjfF96gjdu+
HiYszU5PNnvqg0s0yYpyq0e0kCE4g9Eq28rOcKkpGGSf7wtZFlT2fcENFGBVSEwf1Bt+PuybpL7r
w+mwvU3rccBiDYITmOZ+UKwWdhP95GxYnIISZJs32e0A0F55QUmmAII/iCclQ0Edoz1Jg6Ge4inS
frLuyRzjj7ykfi3LIDw/tzh+0thd1/DW7n78nCo72kkc2/bR/EboBWKSsWIaai453ZUYR8ylzObb
O2WI2ESNUQy+zyvqQWx8z3qkm9Pk3FXkZqgrSdQkEyUEAXqK2a5owGJUlNCPttW1+5ECJYGiQXSs
elmWQLZ3/O+Ls9HNxtYUHcG8bTXnKiLemEbetlpvW78hAhJZg22qYQ2ofT8xjkjvRiDgCXeZVX37
iBxKGJolqQVKi38vJQ9iqoBRCHRkrXKmCXWidLo1/GG/LWb9gK5iBGcWa2UUKgnKlmAycjQdVLT1
iSRvw/BjWw53KL/fB1c5/HcsTqZMC9RiOwxRVsPslNldqmXAfLs3tV2g/uHOCb6t6mslAPqj5WnF
fUy+qYnXWZJdW1eC62oE12a0OLU8ROwR+vt0mBw1cWo7l9iOTIjg0GaSGxosEjPwkWvXDz0YpgLJ
gDX/xMapiGnJmnVEq3lWrd+3J07qMIAKTD7S+p4125LD3yWL00+B5aFnUcabGJtv9pkeNbdxmhfz
9PdwKMGbi5bkdtfdjveli1n1+DiEwDEybhpJVCJRdrGXEkNOSjzzwlPYTi6Z3bx7nIPRKUJJLUBy
cmL7JJuMJOhRCPLmeT+rL4zuA+3PlFxsn1TLulPmBo511MBUuFOAcFNKLnCuxFuHJriGSEnssWvR
vDiz4BgFz3UR7XzaOKzfJeSiyMIq2eEIHgL55DAzJgX1EyNxDQQ9KRKh1ZQ8WNLodP18bACCagYz
0ej8b3VkNUETOcDzPGZnTqRkwOJ4TixFEiisF1HoLzFiPrFtSZNYBGQwFYZLwKajHlPfU1x6MPfj
iPFEWUsNvxJ+P7CrPMHKYvByZH7GD8ymz0HrH4ZA+7LtxiU7JyYWO0NjllFi0CyJalwXumt0h74a
JZ5v/bK4LkSIGrQA2JaThql+LYiz0FNN0EvsWhu5MidLJr86hHqsUs/vle7zn61PuHXVyrImdURT
pqVpzghu4067zSdJi4NsEwXDIkoxZ4mCJHBeWiBfJyd1tM99rkqyPe9qvKUPgkWpqBBmrHkHfBgA
v9W4qe+0jyq6aPPn/oiJWS86ZLfhkTjhJT28qIfZnb+RI33T3cSbbmS0gjL1FO5lNS4yGlbwvjOm
QiJFO7W5TMS6D7kqjnAvj3Yz9QYD3V8awomU5Eetoqk8ztP7uh0//ZmqCE4k1cuYTSoimnB87jpE
mqFTy5rkJZoiJh31cqQ+8Ap4Hj90zbh3k/YEjmGJo5eYm5h6pPnEiixGSGuQtzR9a3XbybuHgT6F
uiQnKDkfMf+YzHpjpzE8VIRZyLl9DtXUYXbnNaGUW2y1TeLqfMU56r5ti37u0HNFzrPXOPONv+fg
9ZO0TWL1jEyVmbqmoS+DCWodEjoqlQW4jkJjR5qqThkXk8vmVtY3s3ofm1THVBhoYm1TEKT5ga/Y
FMpg998KTNtF00s1D07gH4rxS99KG1BX7XUhTzCmqBhnSyV46NLn3qP7fK88qRbI3q0Lh+cA5cH9
KKtSrl+ZC5mCUdVma/ulhqdpXTjEpfsKONRRwbuxwLHAPFUyN71+dr+2VIx/La0trCJD0r1p92Z9
9uEfI0nMKdlFsSqvZZOqRxFYKrIYt4lylk/vyxYhpPNiLZrNgCGaQWuB1r7p+a7xJYuQiRAuZL1J
qtIEjPauKg5s+GH2Z1+XPEXWBzCuRy9GtDZSUn6Z4e0efCOYxoWCj0dA+rv6OTzW7nCMdzLkJZm2
iTNB8wwVb1RoG0cy4bW/wk1c/cIhakF1IHkUrE9yLRYoXMd9lpS5TpDmbb3o3j7jAXQ3PGEoqHKi
Q4PHqgPGyhiFGGlqVOI4LMFx5IFeFwkFNlg6aRdSRH/T0XeHHNpSELdps7NNO0nsId1awXnYYVtr
M6ey4Y02+WNzSFUXkOuucoDjiF3ZpNXqxbLYW8Fv6I2SqArvPhh8DHOVT2V7XyWAd1dfti/99S6v
qyBxTAhgmEaqB1CZEVRIjZN6xUt+k52mE3mVDp5wq/otflvIEuN5BRQWMSdVH1wMNQQOx8LFPNIt
vJSrHRVPhhDGN2lLnuBI+jAfwlCf/wGt4IVwzL3+H3haJWdlC84E1OpNWyXwiHE1Hlv7LR2e7Ak0
4LGshUDiesXJoaQkRlkBgM8rqtgZ7G99cNrWBolhiaMz7fw/djbLD26i6c4obDeKgFb3xbROShw5
2+Kkyid4kNq00jLrYFSDS1xENW5wac/ATvHQoyzxVqsx4UL3BJ9R9lFERwJRXXaDF6xZZI6dvuX9
U9DJ+tbWs0MLWYKvMILaNrsJ3SSc2y8FylJyb+yqF9uL8ERBOwZAupirPQweddNLhsVqT8WbvA1R
pi6CD1H8jEUowOMCSs+hUnqJLcsdSySIHfSTPQXoQjVwA1gxIH1uo+GwrSHvOIUbJix2z9Mu7IHh
Bj/IZybDN3pU+n1oO8mB3g0e0Orc6cY6F/vhtTxwhLUATcT4KVLPxT3F1s8QPAnak8OunpCCNcGa
CI7QC8uc+clIwc1VeKBuk3FIvOcdtgQKPqW3lEY3e9ytI6eIdNCUeOwO6m15wnwH2gLah/Ev3sNq
AZlZde2b7Acu2gcdzT3JQw3ofUC/7eLKkfUNSBwq4/qwSHuaHaG1zpHS3lGAzmw37HkcK9tuia0y
Hr0txOSYP7Yzu0RSRtPu0NC0z+zptpp+2mpyUHWy29ax9Y6pq7kywQuFVeFbKN1wjO3ypHopIMzz
PY+cerf4MoBOvD3kd5hQ28lQiGTrFHzS4EdmG8445Hx8HqZLrF5U5NPmT0V+3F6i5IZigkNqfEMB
ICeyQGYZ7LrgWITNLvMPUpS09VmUxVaKLqc0OxNzcGhyuzXPNUw2vY0/vTv2M6cWZ265I/v0ZnbN
L75jfZMj06wXaX/9AiZWM5vQ1pAgRU+l/qzg6YoWtHCfvtYhwm608sJWZUnK9Qks07Z1oEsAl1oX
TLUdAjq3QD1Fw10OKKniYLSegsYwl3df8+yTCs6mJ9kIlrpui1exgi0meOfNFofd53cnyg+u8kB2
yTkBHj2npA9OfPireyDH7kYGWPIfwfBVtmCgFOg/YZGB8KM7tx4vtLB7eq89c+ZAyLMkYQL/2u++
8CpNsM8ubMeko2jvsIrG84tvqdW4pS5DF1/vv1mco2CNajANQ6RjQ/3Jfp51dU9UVDt6Y1f3+p2q
l+eAkt1Yaq4VDalkiasXKVKwUCBkXEyRxIcmahxbmYkllhdqXUh72nYAsu8L95dv2oqp8y5wNXtp
rO9NLvn+qoNZ/H7BBoLB7wJ1Rs5o0C+q9g3RY2nsc5DqbC9jVRMWYgSdL62YJFONJ3U0gxPl3mwu
flBKZKx7kIUQQbl1nZTVOOJFZE4uf0VzlNriS/w5B2pyDP4cWWQqW5Sg3mAFzEHiBHlEzb00H5yk
A0Cu37nbe7c+pIfSO4GS2RYzBd/cYrqWsapJd+Zdt6veeV6U+zAExWjr1J8NFEpBZHO275PXbcHr
62OqoROmmboIORolnd/lCWAbcpX3MYS7Qm/xkO0lKvgf53aVI1xyVVpOxOzxDEtP7alyS9sJoz1/
y/I23bJyMrRcS5a27jMwr/y/tQl7CgrfGTwH6D4sevqgWsyLSAQ+3/4hrtj3QAf6QE8nNzHGU2oq
z3+0r2IuvchS1poWZGfJUStf8uDOlnHWr7oNW6MWI6ZpWGJvCEnioASQJifL2GsDSoqX7SWsPwAX
AgTdD1gDiqMUfmk6M8dwu7sMYRev2afnD42YLUQJ7t0eUaXxQx34qj3wpz4n/d+Staz6wIUAQf9o
EimDhottl/30L8U9WNXBywdO0RsbMMIKdfL7/hDsZRQfq9a1kCpoYGkZrKUJ4Kii7KfSBOCketHa
n9tL49/47QK+yni3gkU8XttgZGX/AK3XJ/1onoY9UpjSsF+ibe/KshDTgP9vJDaUAZN6Lgu/aJ1s
am39iHC9UmIQHfy8/35YhEWn922M9hAWfQWRBImIY2YuS5+292v9TK5ihGvKyCfUdFmMvBO9Ga2L
4u/YKJmxWt+rqwj+ExZ7Bf4ANuoBbsIBbYjB08gkR74e4tlXAXwrFwJ0DMfPI9OQY4U3jXbFi35P
LxxTvDyob7JJ/PW7aSFNME7GCkb991HGQ4LB2T03nuCSufrXEhy5++HEiyXKTbSXDlHKVEKwWqQw
iqFv0DjaZbsxcsBed+zRNWSfun20U1wdYKpu4IL56G1bR6QbLBiubTcKniqAQ8FT7B64wXvyVn2B
m0VFz7j/EPbOdX/FLC/IpzHKxiv0I3IWRXxnh98mqju5rB4qUUsRAypI0YwUp8hQRpXylQXDfanL
ulAkxiWiQNV4hiUN40lQo3BqwNTQ+jGPd5LTkaiFmNMtwJDg64jzcTo8hQeuLw91jUlxejzrqAvY
lXN/UN5kfFiy/RM8R5r6at3WeOoEVnIsq+Bb18pGoWX7J3gOLWjbDqPDAAyZH7rxYlmlE/WyCQCZ
EMF7lLbZ15UN90ST3m30G9Kjh908bB+S7IwEp1GCP4UqnEoznZjvJOWE9rTgUmnqvcKYty1LZq62
4CdqDXC3KsVMd+sRN3+MzvUNPcw7JNz2w1FWuJCtTPANeZeNxUhRAc2SM9VgtF+z5q6UoSxLDknM
3lr6HKogNIGOp4ekLZzA+jqFsiooP4TfYwdAcYGZ1sDjVqj5tPoUzSzHUjhfUI6mseqAnfPdmjjT
D3ogHrel8Ji6sWwqZL0Aa19FC4/eEdnpqifAxM5+mmfda/4eQQBtOhH4RjQgoaACK3livVPbbC1W
iC/0utasroTaqw887T+8xAlG8eOH/jW5q29QDwCp5fhinY1j4Bn3JToOYH1yvPF19bkuXPAiajBj
IiaGt/dT0JR+iuzKTey7hkmK6OsvrsUGC64k7EhkkxGuJDWPVnMpDNux/IPWHbTiRVPOWXFbzqds
fjb6z6MmMf5VT8k02zYZHrM2EUxEAcM3eGUgOzDvs/l+Ll4kBr+quFcBYtBrdxUGDXrkuIxDDf/P
HvgdAO6a0/SoPfAJw/yQXnCTSnRo1SgXYgV7SbSYGXkHsXbfOUGcOBrF7K70scx1/zdNXYgRbIOM
VgeOYIAG0YcJCLPRRXtjvceJalBMOQLgfXs3VzVyIU4wjFGJDdbFaCAOkrNenEr1m9Yjlf+6LYX7
4K1FCXqfhVOszAZiORso0YpTYwzgqVRm0wX7GnX9WT9n3/2ul0T7Ek18zw8vImU6AvTajE3AVGih
Y+W1M2sSQ5Oti+/uQkLrt+YU86hAj4L7NB+/V9b8NbdwZGqyr5Px1HWj5MBkasitYyHSqPpQSQkX
2R5m3Qt9L68lvXPr/SMLpRCuVKXVzVgfkLDpzvOe7tXjNDj9Xy0a2zhKdH+IQmdG6lyyMpldC46j
LMZ4THkpL5z3ZvQ4R17gH0EFmrEPRarX9YkUdjEw/+eA9wWk1uj1VN0bSXECTIdE69dti3frofUb
zILCUeXaGNaWgdmNUjlb/tfCr1xTBw8a+7xtXesqcZUjHFdQZcRGzzLQKubkYYyzx0QHtlhfHf5M
jHA+gxE3VsbBc8h8F1iBOyTEqTNZ7+G60f5ajPgg8qPctJN3KQw5gPie2bLWv3UJzAIGqU5NKjLD
ELCiBlkHt5Alr35InFSRBdn/YUBXEYJfSIMs6SPkXN/Lsd2d7o1HmnvkYQRMeADWKuWU1U54N//4
yAldxQoKZ+kx+ARqDML7egn+86kB1GH6lKmylwr/zu/u/CpHUDidgHVp4D5oRJJzCKNnPwhqp6hm
z6/BNtG3++11rccz7CpQVD1idHGAb3v13jz4Z/RCuZnrH7MTNhO1w49d9b/EiXPYLAjyPk5RcGrN
J8ZGt2m8vC0l8YRsUeIw9kyskE46+obD0/w4uBFaUebjMDjkmewLL3uWFe/X3dF1VUJkocNHtKWG
U8uboz9c7OSveb5LA9PbPqx377mhHSJCbkzYoCglNMM4KA+am+3SZ+0tcusb8ujv6aEG2oiC5owI
/Nj2E+BOtsWvO8PrKrn1L+7HUVGGKuNvz6a23AIFZhYciv4D3bzIU6rMYAT/3492ISQAS73ZacCv
zf3+yTcwdNyNd0MUSm7EtRNbihHWkgftYKioJWCKjJyJ0buRln1DZd1pSplJr23bUhT/+2JFs1op
Ru8DrZTMmaNrtdcFX+tZWsrlOibqxlKM4BgrP+qaoMXpxHZ3mNs4cDRieGUWv2lxcaOXhaukKHhN
9RGE0jfgNXJjRUaUK1uq4CV1UrOW8F6Z1ABmc8SOGEr+PBfV8/+/Ii6XKjhJJakMPy/xDlKTW7O4
ayKPfGQ4dClCcIuFPutJ6yNTGeQgDSleGvr0IYCNhQwxVqIWjWgzWIgFDZLadwUx7UNfFiV5agC/
I7Pe1WwOEJRNnaCtgAOj/VsPeQu7GVoIMkbe7APStuwQueQ7b2YK7zTJA2HVBS+lCS6xD4dxbHQA
CIWn/gtv5OJVLuur6Yw77qBkHSn8yH/X/uvihMfWnLXzBKx8BGrsW5U8+v2lsY86+HfT+lucfgSz
ebk4wXvYpGvoYGNwc0ibm0Cdni2mnLZ1nH9ia0GC14hVI03rAvUUMzkkyoHJTFX2fcFdUK1QiE8R
2ZI2ODGAgqYJkbSfrnuD65kI3sBsfaDR+ngLZJjPTYe/LeU2zD7/2TYJriBLwYJZRRXyXdWtpR7s
UbKGtXhsedKCHwA0gNZUOsJNG7WSfgq9IcjcMqwdNneOIaNlleyYmJ00iTZkpMOhh9Eu115stJR0
krnF1bLTYkVid2ltpW1i8WQLB3UxXXRW/oj+jjgm/S7bI2ONYlfqhreyJ+j6hftLGZjgD0q/6iej
CdGNw4CS1rw21uiMxk09fdlWiNUtVAn8nE0t1TSEA1NG09Ymi+eSyu9KdUjGGrylf/+RDDGIzYs2
KZWB5+HUi5Y8JsqeVhK9W/Vn12WIEaympHlacbRxtEmW9HGovhla5sXUi+x7s9p9ZD06JZoNfgfy
rjKLCKX206CuJozqKvVbgxkF4AQ7nZTme9XjqFcpgqlGcxratMWs5TA8kfnLSGSp6PWjvwoQjj4Z
/KGdwzjb6d3ZwDD9CKpG9UNswoD9/t9mibc2ADj9TqEEr7Nz7ylODri/cE+f9IvJe6XOGEaXNROt
+qCFROHiLtt4YImBRjPL/CvXXFI3xyZ4JIaFIRlJZLUuymS6DQB6WxeHIUpQG3YhKWwvYa+MAFjK
/wwW892YnAYwIWxrHT+O32449SpLuIGmxAbGghJmO/MCBOyb8mbaG3vecrwtZl3trmKEW2i26Mxm
heLFOea7tDJONPH32yJkKxE0G4CgRpt0QH0rx5uIoXJu3YwAFEmzwDG6S109qmHrbItc9w/XVQm6
jgGwKbdDtMAgwkr72GmSz+inc0MCLCMbx0Ylu7huW7/kiTcT8pb64BcAdmjb05B2ToGENuj0the1
HjReVUK8mypqDWrCoBLUGXbaZz6+pB/0cwC2FEzHeB9zGNdFCXdSorM+qPMJ+GbkIbFuiXWkMtKc
1WtvsSIhLu2q0o5Hk6ADiz30wUuqH/3wJaoTiS2tNpUZCzncChYunAJ7yPDRCOmFde/vVK3ehaPy
BX4DfEP+MQ+MY8p8byzLfdyQEmgjiSSzLTEzcX6BsrbLqI47JE9edHIoZcl5iWcSBxYI1XMWWZXt
1Ux77OLWBbD9eWzKN4XS0O3LRMbDuh4oLbZUcBxdXxJ0ROBJwQkJjZ1/wGNwZ+3CZ38/u74zPIMa
5ohUi2QjV0czlkcpeJO5qgfVL+BN+n38SXMNl/wEiQMAHxCk7fWzfhk8chvvoufir23zk9m44FM0
w07NwDaA7VDeDWrphE3igNfiA0I0oluGhTZHS0xhRUCl15FzROUI1f3uR4WGo1jWMr3qjxcyBGNQ
6rytwhR2PUe3SH0609B5EUxB8910BBPxcRxknDQykXxvF/bX+bMdNTPeCUx3u9ELZsOh4X6aCo+q
X4y+cfxaUiBbnbgzFqsU7k+ihZ1N+SqNQ/SX+pCfrP18zF6sp/gzipvo4zIcPihlHPObEZCN1E32
/s64kzV1rRr+4mcIZgLsQT0PbHD/mHqz63H79TKAq9VpE0PTAeVuUY2qIgMUGjFTJUqgmIObfJt2
OUDWnfTVcIJH3LXA4LEDADvLhk1WrWEhVLgcWsbaCAAvAP4JlMED4F3hGmGhO0avyKByVvO6ywUK
t0SZdFoDThAYBRptFDTkVbvgiY8QxZ751gfOiAFRHrw4hZdgnEd2D64f4XV/BXupVJAOAEYMHd3s
nvg/8/B52+bXU0+LvRSsoxpao7fpu6oGx/Z5fk1QYrBCFywAwAhLZTDPsqMTLENTtQ7oPIDdA0L2
J0WrPsVqfCgDw9telmzbBM1ntFEb4GnBAPOfhfq3EktS4euXOse3Mi0MERgiH5QWWBMe6whdp3N5
AkbTDQgudhoaeUpXhqq2umU6MoyahQcgns7/9l9pqRuYisdll6XH2PpkNx6Rtc6sbtdChHCvDUBK
H+YU6c5IIaMGfvHCapBaDcKfHziWhRzhGusKaxwSoLl4JJjii9nlaGfU1Xm3LWU9VtVBU2hgSsCm
IjhurpUzCQkGNqeLedBc/X1mJgC/SnfSHHmCc92GDMIwlqAhKhEpg3SKB7TVcibVfbcjuxztuur9
iGFc7Qi4idP26lavs4UwwfmNvk+qnGJwID1Fx+gCiKnTeACrynFbzKrWLcQIfq9rer9GRzB6003L
CaYvAU2depRNN8mkCO6tNUaAImTw5HHKdiqa/xw1tlxl6iQEmavNd8ZiOfyHLIKAII6CFmO8v0b7
nXjftg7wcp0mwk1coM05kfluqV4Izg5JonHKfNR9psPkck5k9S/yOO3nHe/glgWnMr0Q3ESQ5xkI
SFHLMkAK8M/zjGNNyuqp6ydmcAozBvBpEdvPHtrOwoAHpyyc911Zu2bC7hoaSQ5MIkbE9uvKlmRN
g+GLfAZI4cU0vxMZHYlMhJC7UQCJECoh3s1p/YW2u6n6YkS7bSP6Dw34tVsinh/g2Kq4493hxoU/
F6JzdNe+h37cZGWEYuvSKCgK0d5qEUMXbJZMddrQFJFu6/WYFOQIdIqLOPtQ7BVPOnW7un8UHT4E
9WAkpYT9s8sJRI8hyhQYbWZOdCwfOOBd71pn6xI9Eh4O3cg6kWUyRedXgkDIJlihBpcxTkBXP6r2
Ry6pxbqEXaR222vmkAOnAoMf5KRlEge+etkuvi/4vLmdLN9KMPjYA4g+CS13yBRvW+9Wt8nEVJFm
IFFIxRnHqirq2AyxTRRTArQCwTFOiJrZR+6IhRghbFDSxIg0Dc/hJMLwRvGasINPdZkNccf1WzJy
IYU7voXrnjSgXSgdt6FDdEz3yUvXevZj9f0fnnflBEiuN/WkvhWS1XHvvCFXHGicgkDPzIGn3pPe
yZqvdqjsSgA3ssLZPi2ZIMGQ2oA0ZsCjr3ZSXR1Q1ETvH3NrcMYmlejeuigbUZEBaAAmTlAWesb6
/B0hxb8o1D/0U3Rv5cPBHHzJolZV0FL5LKptYpJcsKKxMro2i5EFpcr8VJDAVfXgohiqRMx6rLeQ
I1iTGebjkPk4pR6lc0BwPuev86Xd8SHb6bVzpDN7q9csciMUHKkoZYkDBFRVrVpr0K8ZYxCtAXxe
u/u/DB+ubp+t4R/mAi1d7KK09MiIxgQ6oZS2i1v9HMzxDnzzH3EUCzGCBetZSJoogpiE7ougcfo+
g9urJVJWOwNBJfJrNYIJZ30Xdha0GcnjOsI8XY7WwPIYVc58yEFbZByH1xQhkSxWWb8QbbQ72uip
oJbY9AiUR5prVs/lAiDYbZxoNx6DQ3yv7qIH2YW4fmRXYdz2Fn4qDgfVbhKUHivgDvWl/xCUoFwd
ZUWTVRNerEmI8yhJKs1OkRHw29mJ7dlRydkvwJ8nSXbKliOoRmZGhdnMWE4ePpn9ya+AUS2ppHLb
/M3DLpYiqIU1V0GYdICHHLN91N9p4+dtx7qer70KEKvBpWErtUYggDq9R3ZAyTuB7fcx9kKv8iwA
Eap3gNMBaZYMREGyMrFGrDexXrGR5x/a8MtU0dRF9ftte3WSA6JCLERYbgNbAR0JY/6mpg9jOLgF
lbUk8Ltn44jEnHBdd2hM1hmad/bho8GtB+Fki3zl4KTu9nrW94y3FoJl0FDfPf3CfqJxyCuNTgDB
tJWd2U8AsB122yL+wyFcZfDfsJCR0ZqGNXKZiJCj+9njZYP6aD5/nKHLYBoYetALjxS9cK9PIZgf
4gheb0Q3fKcnN4X10Kbqy/aaVv3BQoqgBqDx03s9xraBHNlpprsqKZykfp7ip205q8ezkCNc6MRv
26iaMmDVTdMe4BafijKXTJGvavRChHA6tK6Coa+QtymUygFYnNP2L3n0fXsd60IoM01kxoktdqEQ
NpUYnEQmgNrGC0M3K7ig7pJUdrOuH8svMaLrQexlR0qKid1Eu9DwNqa1CwJ5ZFI+hFposKskQc0U
0mWFwrNPNejWgRfm2W/+UTmguHCQYayuhuILUYKuhUnatHZkoTWX2aEzAB7BMcfMCXrfVYYeUCOp
jK5+bRupxvOeoLninuHfBsvCLgWVFoL/bBpdey6hEv5+YEcjmb1tvVgL7JaS+C9ZuIYwNcdqjHiD
LDuYeedk+Y8ekdAYhE4aX2yMvRJd4vFW4QSXMoW7PC2NRgt00Kf3+/wU33IUeWAb/B26yTlz66Ph
2E58JHuKYDZHlYGgliID8l470uVPEK75oUn6eczwE6ijzQ80Kh0l/1EPmUsk8cSa/wB5rG0zZAzR
ii6oad1XZtU2aJUZ++ynXlc7cHxJbiuZCEE99YKZTdLgCDvjptU+TfanbRVZcx3LJQguUDENfcrM
GklE+kmJTddOXmzTl+jhusZf94kvcqGHMVagAhwJ1GRFCXdxCqLYbQHUIuPBWi1hLFcjmFbel0Fj
shwsEAcVg9DxPkdF0tHQdRyey1iyqtWbdylNMC/NbiK/UpEtSk/VfYfukebLP4ylKA/uzN32Qa0+
OHDv6hplmPKmYpYyMPvCL2bu3J9HTsVp4uGB1xpgNL7DCU/f1bMG8CzlTVaZXD28q1wxbWnNgKvX
aqyy6Z4Ie6QhRYhOHCprFV3VxIUcwZg0FqCnOhvh81G583PzvgYrdB52J8k+cosRw7/FPor5y7HI
2pSh9Qzxkn1I39IHnr/kOP/+X8PxTzdPMC8toOAYjJAyGHr0jTRmtzPG/JIPeCdm+jfJyvgO/bYy
VAQwr62bNi6Yf5tZQYawZxS+ovYweOkmOxNMxLd80jM+A4dnWxq32S1hgmNq/LqN+mFEIQAgF/Gh
8yXnJPu+sHOl2vhpyAE1mRE7FnrOlHK/vYJ1+13sl+CWjFKzgihlPM+Sf8r3QJZ2jAfebMOfTzKu
1lUzMixKkCYlpi5iw+lxzKjGaxnW/FhUL2H8KYsxdpkkklWtygHNmKEiIYa8uXD/FroWFjXBWzpr
bllaOk2+1wsftJaft3dv9XwWcoRLtuzCBJTQGA4LiGuPj6XMl6+6g8X3eWyzuDPskOl5E2C/Wuuv
gDLHIsdeFjdL9kpMhxZsKGaUHZMdZS/2dF+Xr0V4mIPv2zslWYmYXtN6i8XaMKNZZ65v1ToHJV/w
QPNEUr+XiREMslfaPBtnFFEnWrqd7bFh2g+dbCJWJkUwy9q3A5X0MPt0fq7ahza49OXL9n6thm/X
kzcEs4x6YK7aLfBMclK/6sNwo1n5QTfm+3KMdrPZPG2LW1VkANaChoVQhiSyoGgYVJ7BaIeeyfip
7l6YbDnr3zcwIGACRUMTYTQ0Vc+12AJUSM3KC9L+DhA3JI9MiQgRSCPup6rrAsxaBXH4yJTmTimZ
u71Lq6ZiqRStnRoA78S0Y6/mStNzNDTSpshAhw5wlXck/n+kXdeS3LqS/CJG0IDulabZbvyMRjov
DFl67/n1m5D2ajgY3MZunwiFXhTqIoBCFVDIyjzOon3Pj8obS/RLNhvfnpV4gK4HzWK0wFV6K8T+
tBszaHZwA0GW4brzxhgTLZsommS9zPHgl50H69Nk7pdVJMwrssFESk0pUmmmQhO6/qhGR0j/OEAJ
XZOOsTA2SviKprGVplrvO1luYCQOD0V4Z4no0rmbcvP7zKbsQMrcpgo2pTk82Vnj1IAaJHLmxM2D
KomwhjLvbLExRmd04wKguYWMNfgDvPIzRH3+MEyHP0ZXORoH+5EyDFHm5RxI7cyzvUkkCcv3dQvC
dGiKVAy2yFVGg6wMC2JcJXVurOZO2uY4iaIBQvS8LbLExGwrVuzKStAOb0uaM5GnUF/Q6nWnxZ+u
2L22quAZHUFOYUueRE6NdLVRtrOrO2sYHdWG1O0XSWSG+3Klb+wwXjL0cpXGK2Kp/mQF9i5+ioIB
8OXZV502iDzRnYi7s2zdwGmHEE1nkZpYqAl9ArhXNnrhWvGPHltrWH5cnjv+xQtAKIIKrqXgsv/e
G+1lsevawIvL5MbP9fMQxF4ORosfrU/HFYOveLwJH0XnRX4cfDPL9kDIxrDOdQ+4yBIYgb7Ld6EX
7rLD4hWedBVRgr4xxiTBEi0l9ZTAmJwnO1z3dsYQOrFI/457P0dbIerGmq3KYL19P5XEjvRaK3BD
UQHoqY7xDm26B7IbbyKhMg3PN7ammKhbVfoQlZRAfZJXR++ao5EAwlu2AvY13g7emmGcI0rxTFyl
mDhtPEmjo9evoXYeRNGXl+A3VgwaMDcBMTOalJAIl6GpaX7pqOk5lhHtBH4uMsL4QFPlWYFnTQDy
bTwtmTvl1fJ6J71V70bf2BWAcxeCQC+yyIS/chxB6rTiym+khzD8qWSCkzd/cUAOo2l4z0FufD9t
Rj9mMfSQ0Sk1aqexykIHeFToBkitp059512eQP5o3qzRf98skmplqzmuDSgRpmHfSarfh5HgoCca
EJMYdUlJibHgDS5cV0cDF3FuhO4y3htT/y8HQ79kM5gJrBjTKgEHszYPXfVMLJG3UW9i6wcomaoq
br24pbLlrLYkkhlXOOahewcSEvO+3OtHcOn4pSsCLfLOLhtTbAVrlYq5tEtcwKY889p2coh1arXa
LVXdH0TQZu4SvY1LY3YRabqmrfUEr4ttszOz0pnkX5mx7toluOxu3AC3McRsnqY0+zlSgdrQlNbP
i9VTsHWzuPYvm+Hmoe3sMZuoDkm8RpShfHJRvYIKRnSMAuL83xB43D20GRS7h1qwSao9XuhX824t
f67SD8FoeEdLqryJCx/+QIryvV93RrpE9owK44hHggDsVdVxNRcNpCylcdKtkrh90p37xG53SpeU
u2SuRJJOXHcEBgaKnIDcEIPZxFJZra0m4ahurXtj3MvZk1GgSX3WnEa/xkc2pphd3GE6x8FEPyD+
rKov51+GWRBjuSu2McFMqA2GQ1kNEfUa8ix150pEQSv6fSaPzyvy3lJSEud5r1X33VUiksZmAEwG
l+fU7gCQBFVAA64S2mRdHSM/cwvbyc6TF59AIirYU9yt+2aS1RCNjWiUNR3b1ViPfdM66fRVs2JP
4Op0Y36IsBsrTCRSy0KKtXKm5c0wKD3llFVu9NL62X3v1q4+OaYmuIRyj8qbuTSZmBRZUjECsPuH
ilb+ZR0BvfJHJ07xCtMcCnCzIvvuFlGA58bczUiZEIUOvFSTddQi50wPwNKwlyP9eW5WqCsvT5dn
lbrbx0mF+pGmAiAMZpv38SMzLbNPqwgByq4zp0qt3JGj+Fkb7G/TmO7yrtu3YSVaSv4meLNK/32b
jS3TzBFI6Lm5+YS7gBf50Y1xbv3uoHq1K3nZt8vD5Hvom0EmRpmSQtZlxqPPHCWHvMZuKKS9adoC
h+Ev3JsZJj6FAEdoUYyqUtEmfjNUzjA+SeNXVZSUub0SBvD9/1k2JkoN42RlcQPMCpVVa+/mfeOG
pav7lMdPddRvGvBTV8XeN5NM4KoTiMQsuZ35dfoiaXfz+GJdg5PZjooJXSP08iZdRWw02wZai5mD
rlC3rt1KNH/8dcIrt62gP0ZlX5bqPsk1TapAgdVJnkmI20BxAVJ1njYtgthIv/njBnszxYSQpjWi
Rh3AM5B1pmuB08BER2KBd+NqPhpxIKtgGsseLns7/16qvhlldvWiL028muCxlo8qhIShjODr/rIz
dslONJX8nfVmitnKalchJ9swNRqho+fnDpWfSlQ84BrBGyCFnMmarTGOUatSU0cWTjnwvTb6opgn
+ZrKKZ6x/mOCfTvJ5hmZH4paPoLhvmzQAyytrtV0u8tLwx0J0UyMw7Rkg8Vcr7Il5b0GVqel3VXx
j7gMOl3Ql8OtWgHn8NcGsySt2UtAUOUWriLrTvZR4NlFN6ZPHIqhix9EQEpuCtFBbY3uOlQYWRx0
UYZKGGngUE6UQLbO5pA4Y+lZ/a0u7WYRPJCbOTbGmChk6ksWDUDie335JYk1JyFfLy8QNzRsDDCu
VlpjKDUGQoOaPuUA1EqJM9kvheiYyfUDLJJqobyIzMscZubcyCQ1BZTbXKU71EMQF6blpV9LAd6G
G342dpjwM6tTNqYhEKi05Uw5Uf3NeF8H5uHyrPFvVYYJogywuwNJyUybMUdR05m4/saDGwb1rgjK
187Lvy4epDCFN2C+i7+ZY6F7+lItRp5qBWqYkw/BNSe8D73v9BZHlTdF0tr8xfo7OBYqLJUZZTRE
mUKPc9Bu/VNrz1mmeZenUGSEWSk5G5ax6+B4w3q3hrNr1Af07QsOKCIjTGJo5DnJcxvbR59eS/tZ
m/8Jm9fL4+CvjYnLKHo1LcDImLOJUWTlCpFwbFHog8cu2oGC9M70IdJzTHH5EPFucDfsxhwTEdo0
WpZBwwm2HpubtQJuqdYP9nQ3JoIHaW7oMcnvJAHQEsvutMhVqCkhaAaaKp78ocgq31R6RXDMElmh
w90cjXsrA3BXp2xIa+wbjf2YtaUoQYhsMCsUd9BBAPKKNsigXQuH77Z0coBFnPhWRjl+QU3E039c
dguu5+G4pRg4J5qQBns/rjm2V4jG4/ZmNT04XPMTUZrdnArhUNSDP5y3NnbY+VOkFHVK5HH1AYrx
e2Vv3MeSOwGViiagOrAsoZ4a/7S1MclMp1FZa6ZnEyAqenxDDGxdNT/JhNyZoe42XR05Xf/a9ckO
OKcg1AqBx3A3AMA2FLqnoxbE7OmulMc+qYCQGeubRgs6MGwr650tlNLkeo2NPW2hr5jA0vsV7FZN
SqdZA99T6U3Sd81qrwlOGwNMBMwlY9CkRbM8rdM9EidePprndRB1YfM98W0czHzNlTHNRQ9QZVvf
yORItM4ZsufL3s5Nu5uh0Lnc7GIJgrORHgG1QlvQlH0PfTBIyOy7/WUzoiVhNpXazTWRamyqPCoB
kBmfNZL8vGyCOi+7n1DxAp4EQpzokWASeyrZ+ZyDisgra80Nm6ewJPskkT27PM6tSLxdYIytbPdr
aIAxFCApdTBiB0QUR0UORxAOaMFsgoInjLzLo+P5wmZ0bHUbbN1ZVPUExyOU+lSoO/yjh4+XTfDW
aGuC8eoWPQ5tliog1BhDD+/JL3MWPV82wYsAWxOMRxddnCL+IOPmHbkxR3dSPutGdzJbEWqGPxYK
D9ehn2Owpd4izEJYwhllRAVu3Zui9yBuwc2U3www0dusMIqFqr7M38NAgcQdVX8anXpPmY/1zqE6
9XVARO+RXJT/1i4TwuUUwj09pEU9Suta7yDgBhHwxK132TH0ElcPqCLn7PducWc8Noce2oKAcF5e
Re7BafsRzEkmUeLctHIZJG0eOSrofMIL+dkEt6yK18r85ppOka05ZmfT13hzMOGYefKS93tJB0Na
pLuS/UMImOf6DUIIwN46sWS2ylih9bPpVpgCy7o/z7XXzMPu8uxxd/LGBP2ETcTtC23O5QzZKVtv
jHgvaUFlChItt+qGPmYwrIG/lJgfMK+RWaVz2llelDskc6h2O+pu3qA51ggfiffyvvkmQg/x5+6v
Uba4vnZrNpcNrjopRKWsc68Kboj8iXv7fSatW3GSxLOu4vftfSXtSX236IJnXpEJJgQCBaQuy5pA
FDufbo0qOY9ZfmPotaB9RbQ+bHGlqM2hV6n0R/Rp8qtHxUm90ZFrp/EmbzgUYNiwf1z2Ou7ioHWe
gC/WAEqNiRtk7aOiILhex5o3dvdSIzqqczPixgATE1oS2nlh4nYDTs9fpHXAaX03O+Ez5CpahzxT
eTh1r3+JK1fECc9NKhvLTHjIwd8W1pRq0ErqQ1WunlT2J1nqb4Adci/PIj/yvdlii28rtOZbuUE1
BNHBm26zo+1bTwpUVNGRd7CF6CDe6YzKtf/vqrEQ2dkYhioEx4dnpU9LsbfsV8P+nKg/VP0TdNwd
TREOUOAnhNkBfQ064KyAn4RgBcYrUuMmlSvfUw0BqqA2Bm3lilrrqWt8OLnhVRg1GZ3qF9NduYmI
0kCWuJNAnpMA4ppPnTMNpau0n1qCc8KhUUTNwdx7EIAPFHsM4grLZAwms6EmFeUyrBb/N+Pavklu
e2cCN7q8J5UgqPCn9M0ac1QgY5PNkHvA1hvRHTU1x04TSnjSg9OHKdQQ7y3Nxp2VdRRt7dAXPuJ8
rUceQEq0c7MI1OcwRg8WutJBqisKKPytsDHJeEq2ZAbA28D4zDvz+59DAJYN0sL3FJuXu72I7o8b
YTYGmcPjOquRbbS0oroguMzLYVHmvUz6PXhAAzU3r0k3GsqEtEBtAOr43iuLulLKnNAe5fIUDSVw
15/18NM18QTkSjpisq2Ba+m9ESsmxGop3/Iw169a3d71Zukumu7ba+J3reosfeYY5Ljaqmuu5tm0
7BvJBkPO5e/gxpnNZzAuWippZJMWdZZSCe+XonwiTX3XqHikW8adUbb3NcleIYD8dNksd2dszDJJ
ycYMrwBUFX5WEXcyUj+NquDfmWDSUjQjYusT0pKmnvvxx9i8XP59bvIBcaONtnxNwUvG+wUcprpO
xhQLqJh32Sg7GSIzdl4m4qYR2aFTuYmRSVs3/WI3CMjmkz64qpp6dvQ5nx4uD4e/Im/DYfyx1NMC
JbfU8lQJlLoPUvf98u/T//8hTm2mi3E0WeoKc9ZblMOhrTE1pTNGn6f18bIRbj7ZGGHcitigv4xV
VMFJ0dwlde2ZS+P3hvJgGustIVMAxRJByZWfUnDYViFsDmpN9pnEUAvTqEqQD8pH26Gd1xDkDZad
5md3onTJfcJAP9tfW0zkbZVlWuIFdaHluPiFnxxjb0qd3KHKBG2g6+7l6eSu2cYc4+JpulZd1cHF
p+hhGR+6IZhTgVv8bpT54BcbG4x7Z2adqQuoprxq8vqDtm9fzX9kMBy4YtJB/uF7Y4vx8SYyFrAP
l1BVO2e3ilfuoOibOtqtFhCoxmVetXqiIyq/XLCxyfj9YCZEnnOQHTQ5mpbNXeNWgXo/ovFx2aWf
ZpA44gApJL7nZsyNVWYjSMtCcrmBU/ZAd7SetqToqDjV8ewk9SxIIcIlZCJtvsyFnPYYYnqWXZAa
B9Z9dpYCdZ9ek5g3o2ISc681RZEtNpio8/0i71LZL0R3dC7Zz2aLsT0AYOS1pTwF7odSUU++nmBP
G79FkjM0wSwDjsLtI845DyJPEWw2VhohNBWptFDG9Jr+0R4/leqDKarzCbyClejpVAlsvBTLbEeW
U4MCT/7cA/IhmZ/n8Ne/Ch1sxX/JwAjdUo6Psn4u84cxumnI/rIJbsZCr6gBfkIwsLDvud2cqJqS
41QoD+c8hNJ7bwg8m19zezPBvuFqBGqnXUEDoEuZv0ov8YsA3OTtXn2OdyOeo1ZX9kCptpP3wwld
UfI/EFi6Kgr/HSf7tDuSYYQeHsiTWqAVRnXYVWHoS/k1RKZgpPvPdLJEUHOkT/VcGwDkJOWTKU83
zdKeuzbfXV41Ltf71g6bVNBgo1c6+vPr7/r31dPPXSC5yxftBoxDVKMKXUulY/64bJV7MNgMjsky
RZrUbRvh9m5AqayRfujFyS4etOQ1mgLVtrzL1rieaeA+Bh5nAI7Z3q+4M3NJbnBk08cuiELiZ5qI
v1lkghkQqm1qM+Ny4elycq+TJeijWdBnIzLBZMusbcxSDuEQxPYL6XuvCZWW6FJ/yP2beWJyo1Wk
QzHEWJX28+JG+y4ogvRbf5xdepqJPODOLq8L97KzscdkRQymNCad3rk61UUzyixVTtHbTqrvTZRz
9L1ViHRb6BAuDZHJjZnVo4MEoC3PMJ/wJu+uTeYX1l4IF+RfylErJwCgydD5YnKjXZVqozcYm3Fj
BPA4P/aItx5Xl9L+iA8Y3Kk0iQrOC6hIGWxbWVnLtQmmrcKXj3ThqIwPXbThmhi/McNMXzlkIN+a
CZhQktaZi5+ViDyQuz4bA8y0Rfq4ohcdWbes7rr+H3tGN0Jxb+vXyCKbb3bYdjIg0EbJUDCQVDqO
TTD1x150O+AeIDYmmCr5UNjAtRnwADndZ/OeTK+rckX32HYUzP1DHzPQQ+BN2VtGZZ9Y2kNrVM+X
9yg36gChpxgygHpoWHx/3YV4YBRbYAf3NKI6Ydy5V/EvwcBfC2zUyYZmiE105mbTOYRulyIfyCp6
hvwv+/HNChNrmlhdk2bo0b0fjN6Ku0bxIt8rgQT0V3eyhdBn/t1mMyp2p6yQUB4qROs/qo+Jn/2U
IS7ijT4lVyl/NoorgrzyU/nGJrt5enQCk6qFggqeJBWvCcLaIQclWF1jhxYO1zyXgagBmRt4LEUB
25iGrmqbSXxjSEhPmsjy0JJvtQFk2ZTbqQWk11f7Yi33uZEqsyPJpeaVSaqOTqhV4GG77KT8W93m
Kxgv7dIaItYdqLEnF1eec+7Fd8rJguSJO3maC+acezl00xchBRBXSMbcGGacF+Q18bCAocyzRo82
zhCgp3MvBdmR3zvFmVLpFGhPqM6QKkRfn/F4eeD8E/HGPuPWedei4SOFmxkPpnNTPUKqZ3ZATFCA
U9v2tYcVLyIF5H9LdGpHrvEK+axHIsrj3Bix+QjG1xNL1ywzpHX15FsBEUMchUQLTCPZh7xtQeoA
CQ7M5yySiPTTsuppiQu0FwbmPvHt2/6o/8lxp/XL5Vnl3ss2xujHbEp8wzpK4TRgUgvl0IeYTDzB
GF2z08tHIpF/OzTmAD4uc9uatA2UNmbUMV4g61P+ywQzYB1Iz5NosbgZdjM4ZsMmqtSGmQR0DiGF
W4ZBXyxOlr7o4zVHhY0dZkvGORSWhg6JI9RpQ7hGBIU+bnrd/D6z88DbuOp1iQwODHla3mhZ57SL
SMmE79lvbsduL8nKtbSFPKdZJUUwxMV6CPvm52V3E60Is33suYsy2QqBLlPB2A1y6SCLg8oQPH7x
nRoyCrgHAUDO4paifLQMUoI1maCBoCudBuztlXKe88CWRBIC3BGBJB58CuCZA63Q+w2UdHbRGmtV
+HZ+R6TOiRTH0B8sQ/TUzb2wbOwwM5f0Zt9CQ+BPkp0PmT/u50fa0GTgpS30tefLC8Wdwo05Jr+m
dmPofaihJczMHD06FcltFyMk3FwlRm7aAMaDSuQ3evL9BBbpVEpTjoHVw7Eyz2pxzevC5veZzQM2
JpJIBKchBXCA4SYJBRFU5U/V2wAYD1D6IizlBLwGFG2P45ZXe+HN7GnnGUmSJsgOVNNO+fWPnly3
J3ukMAC2VEc+XVXJ2wyW8ZLeGKUyR/Og14VPuZw7KthYr3pA29hgXMNqQpydTbhG3jxU8bGXni67
Hjfavf0+C+lRsiorQCcCykb1k5Q9q8b39JpuelwWwJxkyzIas5k8FNbFVIFy6PeL09i9Zkh8iS4i
FuIG1I0RJvuEZQZVOgvVpnDV/WzRX1LlGjaz7TiYxFNJ+TxmE45kWjp5pDXvlnESxFL+arxNFbN9
0iWdsjbEw0VnnpoocVBBMAGIv2bJ34wwW6gdYqON6IOm2YG+13ruwcm8DOq/tMJsji5dQHROT84E
qk95+5o1k9PMIs48fkJ4GwuzPQZrgabMCJyHHuHA8dUeXD1t3My+Kqz9NcOCgkjVQURhMoFPDAPZ
ujHyz5eXhHuLBGe1aaDJGXh2tgu0UUkmLRNeTaU91YQr/PFbiqYlvEE4/Y3kFa+X7fH8bGuOOYg2
RjLN5oBneVnO/NlW9otuOMBMCt5xuO+YWzvM1o/WWCtMjfYD7EaqqOCOr+V+dtUd5JJ2kiCLCieR
iQHSjHePMO3+QLcAkNk14JNq98OOtmKljSOK/zzns8DQK2sWReWwGMylMfEsQZ+plOW2M1+TKXVj
gDm0ZvEuL5fAEBukQT6bIG1jGltpDVpl2rdm8tSHi2t1Iv4EkSmmuFSE4OeYIzzTZvmvsjhbcgWO
01/oAxIMifuYaKEtC+gsKvTCwhVBzaZovQSq9vJM+4LXPTnQruA6EDUm/Be3eLPERKK17FWtDREj
jJvC9qQn2gmW+OiHAFoxUHxyElnkz+GbQSYoZcsMSEIMg7P0kAzf4n72p/ZZXFenH87eXTdTyEal
sYdeoFbi7a3DJcsIn8LxYEF8qjfx6Ffea9P+shfS7XPJHOMauqVbZtzqgCpm+7y/nyxBkBVMGwtM
VOoljZIYoIc1JiBArJ01vjOzV9AlCVKTaCBMVLLaLCcq7bSY2hEQS6tKfAiKSddYUUFJTFv7QRnM
pNmwjvDzBU6HazicZ8V2G70VKOJwC3PoX/trg3HtxAJ7eAOtBy8Dyphqi0su8C/3q+yOaBEowZ9n
2GhUF4xMaJZx8FXpY3tasXehE+0R+mju9SflWwYqkslD/f4mKR1REZJO1wfvexuqRdmHNrUTWRrT
cSp6YMOBGikmMJ9MC8g+Zd/WjtF4TXOqhRYjXUdniaqzqL2urlczk4CSSuynUt9HqupM0781QjfE
ZkhotdZQfMJlTG5Xl7THXvtCVuFicbfVZiiMHy6ZOeS2im4EW3Gg/2QFFJtSvJTotVS/RGdTd8rb
AuxWjuidgluq3k4i45191ymKVaMAJceuvsML6Yt2Qw4dWCsJrtEUQRp2AteknvfRS97WjfHMpNK6
Om/gJVT9rwtojznBm71oaL+LGhfssICBCCIjg77+LhBoaNKJd/OZkld+TyCq81gdcy/0tMfWlwJj
H/vDiXL8DSfNga7rXjtQsUvxSx03qr2tMwsfMIkSrSEVeOqTx3W5Wa3rgs3fuWWBA6Oaaejgx70h
P+g7HBu/qc/Tlw79DECm+cte+bLeyY9XpJzNmJhIbeRxR8wZJpXwZVwGZ02u6dPY+KhOZ3WzBwer
QuNEKtETKp420HsMHhZXQiArEqf9hHXzSnccD1cMSwM4HfVmjI6FEsYaFKfTGY/6cpsecOw/YY8K
kjV3129MqO/H1VgTxCUUuvfyX3Z9ULC/a+kpC694KKRsvqjHGTKuLUxwWXWlk5d6AFUJwAN1Ubno
ARUtEf3UD3ttY4MJI2YbEb2asNdab/GXWwSvGx0t/IvX3dWBqCOXu4s2xpgAEpfQGQBiG6lNOeTL
4hSkci8vPvfu9Wbh98vPxuPketSjnF6MuzU9omvfaVM7mDP/spXfM/9x1tD6gHYLEAux2BSzys1Y
kuFjrRd9XcAuKP+aHsMv9X7w2q9G4swAuOlu4ok4F7iOR97sMhvKhIpe36Fv26uhw5AtteasuvwA
3W53KBLR+xx3LnV0DJjQi1QUlqXYbNcmTwx4eTSdleGl7Xfj8Hx5Irnnjo0JZiPlU9mnONFDXCJ6
HOXYqaqv8hp70hLUIlYH6sgflmxjiol2U5WqUMse8dxl5MQZ7ME3k9hTjdzXamVwLI1AdjoUBArR
FDLrVWdlS4oe/ZBatR7yRDsmUfEl7Sbv8jTySwGbwdHv2Lj9Wtd2Bwq7P22tsQtNkBOVf64O1S7/
KbqZ04++NJPMyQr3PVuOxgWQwbzykyremc0iqG2I5o2JfKA2nPuukMGR0tynw72qni1hUVPkEEzk
U+eknQ3UnbyoyZw1fM7GZ9W6m2eIWe97EWiUu3E3C8REPjOboK+pzHgJjV/szE3J4HZAF4w/LjuC
YExsX33WRrGaEuynGjwBa3mw0SYwjLd9cUibnQX6+8vm+MtkmASdN6CKYOFSUaJYJKfuHVmTkxSy
p2nPxZBdUbe1aPqD5hy6s1iUFIG2OUik4W+rnTt29pW0izviLHjFWDZWGHcwQ6iTqhNcricxoirI
zeoR+muP/84K4wetpA7qmOO+0Nm30/y8JI/9JDj/cBcFTRQ6ulRR7rSZgVTK2k2SMdEm3IMaPhrh
XR7+vDwKftVnY4MZhhIquqT22Dur4iSPxF9PWurieY0CefuXCoIXIqgmdwOZYF8HOQVGxqpfVeDK
HqwJEyeNkKEYbjtokkQnMxKMjBvbNmaYLJGW67KigQsl74mABqBb0aS/DsJrI3efbszQz9jEayUM
p6XoV1wbnyY/OeV3klueNNMBqBKqV6qjnoZTtrMhPFC9XrN0G9PUfTamQ7lNaisB84L8MPgUdRge
6lP1eaAcp0EeZCJ73BQP2Wy8idoWqjVMKNcIgnnV9GBTAspR2WnedBw9emENPeuc5lDEyH7obh1o
AqQB30chuwvGHIhLyyyHxQRIsWxNyIlqMPn9c3sw3HRn3kpfre/5PoUIusAgz0MhtoAuG/BaAADO
VPAkNVLUsWyQ642DFd2k+h06V52mEKRGnofaCrQw0OsLgiXCzKeddU1RlbSQFzph8TWcRc4pMsDE
j6GHnkK7dqhEFv4g/TSLbwIP5BowofYC2SIVnZvMHrPkpZxahV51qf44TiuxA7rdYxLEn1bXPNbH
OHKJ4J7DXZyNTWbDzUY5liDKBA3f3NwMtvmtXyYvJrMHZqorriA2/B21LXiBLLPDU8JGKgw8lExj
5iRGcjRQBzWWNrg8jbwwvzXDjEiP+3SVwJXsL9Z9QhQnh84mwCGXjXAPlpDXABsawX75IDKVNcVQ
1wOuoLQGqu+SY+Z2O4rgKrzYF8F7eYBAHa/YQE8Af2IaFjN1YTiUiRGhwDS57XlAPx7aANV74oy+
6hVnSssCmv0bUaTg+MY7q8xMTrSIIEfwR9UiD003QD8kRH0im518Nv//V3q6bzXoB5g407AVkUhr
JzsG4443Er+3Htpc8Pu8qAcDlgpgr2rABpOZI6OGjnsCSEP3i4ZZAIwBKjfd0QfhG1hhRZK1HC/U
ZROc0jYirfGB5lSyUhLmMmDA6RioUuRM/UG9Qur1nQ1mfbq+liMoK2F9iuMgHbR8X/SC8MC70L+z
wWTFZFrUJF5wkqXIFwnxqPuZvYQ/qMBm6a+BvFM9GeHW0UWk+qIJpM65ScclyfooTtA6vsiyY7bf
rN7vVFFVhO8Vm2ViksbYSOh6z35XVBfQaCaAXOXfehzX4r16yl30XF2OG5zzzbvpZHJIVkZGRGJ6
f0tisI3PKViywxxoIjmNDjbwzj+1vMhduFUtCIvczbwZKeP/am/iNdfCyVQdlNSJpPUQjfPPaJLc
pp39y6P8L9OKKK8DTQxJBCblL1phRFOKrJJ9Ir/M3bqnjzTtp2FHYbvQtH2+bI/vK2/m1Pe+0jTV
QPISY0PyeUp18zyq0WFpG8FBhmuGtqQoJrquCMvcAGpNqTVKqENLrQ1Gg+hcJOi6jZfd5dGo9HOZ
OgJOYH/t/H7E3rg+ODaVbM0T4D7OKx664sSx7zSn+9Ue9FMEILZ5kz6m36ID8GVn5ahBN0300sB1
080XMOtX5+hUmXEuAGWb6lX14vRK7pg1nk7mE56MWlUQnQUz+zvbbkYMhfu8byiB5FBDEXKxXHOK
PBp1Ls8s3y8342Ly6KCAqLueMS60MBeA7PXzGujKpH+1x3xU3bSsUSFSzAb4XtlI3MZOJDcyNQBx
IQfZuKY6QJcM+CJThCjiARPerTkTy23oY6LHAl/WpU9TdAyj1gFIhlTPRfm1nCs/MwK7FHXgi5aZ
Lstm2snQlJBMBcKjKX4a3Utj/VKjys+jZDeivacV5BIaSy+5NRPR1xL19CGlbl3XTtb+WMK9RhYA
nl/KUrDQdLYumWLCOnSowj9lvxTXquQ2Kz4LHIlugEsGmDg+D7VmDhpKL5NL+yRidz6Vexl9CeKW
FG7g3vgsE7gTW5FilaDabIzKr9L62YfyP7GBeSsbwaFWMGsf3ghISXMXklPU72rtHwt7/vK08be5
pgOWoNr4i5k1ZR7tsunhAdoQDNFPZTjH2tNlE7wOe2ykNxvMdBlKHMe98ntl4ufua4aLvOWF+9xB
h5IEWhBn2mkubVlSiCe60/Mn8K9tFi2wDkpbTCls6/luHj7V9qfLg+Pv17ffZ8Ly2qpxP6YREFl2
V+3n0DqDT8cdDGATKnXczZCfdFbJED3B0qj40dnfzDLpFSXFqJU0KfebXwqupcPP5CWDzJ+xI6/I
hdcI/W1XkL3soAmwQk0Lj6PtPD+NehHktfoyxI0gRvD31duo6GJugl8rZQZlzkYHQXUqiO7YxV6D
4kYyChZNZIcJslEx9HoZAvdDpsRrLc1Xup9GbjmpXQoCrGB7WfRLNiMqyy61igRZM11aJwf0MK3v
JxGVIe/m+255mNg6KFJVhy3Nob2r7Aj0gMiX5b77rO6qXfSkHy67vGg/W0zMiLSprUeCPWVlztQ6
xlHz1v261wonqZzkANUyL3qiurFikn3RyjGhpJ7y1JYrnPemmXhzDrKOeFSCUYp3aT74l8cpsMUS
g6D2HWVjB01SAvWNYpq/oxEEakRoaulEgsx8NzHQy2LKmoy2lvduso65lDYJ7jz5cFTKfbFApOLh
itHYQKjaBqoVKEu/N5H2RdtIWgp8g7nu8mG/JC9r9nlNe0HG4g5lY4fZw3akgCw3xiVxXG6t9D5U
Pgkv2fwz48YGM112rFftGGG6wn/g7nhCXPcj3rFlUIKg9z0SkuvwKJ8glv42ecw2HsMwTocJ1/r0
oO3WQwVgCL04aa4YM8pNWBtTzF6OUf7T0xxni0UB/9LdZD5e9gOFbpEPqWNjgNm9BI/LzdIbuHU+
/JFC6E+l5aCgjzaDwZO91rXvQWvtmQfa0ZuL0JDCuWS2cJh10tDTkiotXxAXjMKHcG+jdBHtRPo5
/MBoa0BGAreJNicmO3dLLnVKiO66JQhv2kMXjPvoPGHlcj/xRFcZ/sqZYLc0VKJ/kBux1GJtRwMU
TMUIhtc2yJLny0vH31p/DbBYM7WxOm2A4K9nmpGTDYNnVLLT5CLCFu6RBlQm/zsOFj8WWlJYwkcs
r/4d7wDqGl7K5pMOLjqtkhyz+3J5WIJ5Y+FkSdbnSm/ijGumshNpt2koOICKDDChL1ONXgqpHqWS
TH45JyepbYLLY+AtDVg4/oe071qOW2e6fSJWMYdbxknKyfYNy7Jl5pz59P+C/G0PDWEPztHW7VSp
2UCj0eiwFkpGKGKi24o6tX3TjZbQWGgtr57r4qpKnvSFF/OxchBbGdTBHZQunOsB/ULk4EguCDG8
5AoZ7gMued/i2Brr8tsKo05pqlQ1wbFE946mv4qVFRQWymBa+72aP2PWG1H0G8eYEVDEBIjbKq/y
GWUo2ZHHkPPOYWZNt1IoV2DJQ5ONGWnkfY5jFBNLP0ZnZl0A0ql8btB8Aoewb53S4bkFpsPbSqZi
9akSwXIKgFFPA+Uz0NLwMA19I2h8NGV7l83wHSyDdu5bWZSpK8ArRksFUupqoPgdioiql3hJQOhk
JQx33RoBQa+SJgxCtjYJ0LRbjK8BesfkfAnLiUjIMgLvFKBIH4hppGXUk3U1kK4KH/QIT7ziPpN+
RcLNUPfOxKsUs4+foSGCUnXQelJqA6V+7ENwPblih0xx4+UhNMTgwOXVZV4nkngWQxzNJprPMgNJ
DBm8eb1Lrq7czVQ7c3JCu+nniO05ToU4jY+beRZHtN6Iq2Y5UdYRz5TKrO12iOxwzJypvFqq2HEv
q8YTRQU4RRxniimAu1EqlduxRqE21JfbWTIPxtzHdjSozmWBzIzqdi0pj5mmYmNay/I/QA13CvRg
dvvb3LUq1/wpZDaB2jZfI38JFnvYZ/4k2jyWOGYguf0IyqVa/aRl2oxgVQYyQi+4lZOL9no9uLM3
3PRvi2j3E8eIWJfRViTlWMO27iNFBu68tV5n8VNocOJ8zk7SuEPCHIsLmqDguCfJnfpnFW+yDugL
xkPKo37nnDoaMkOW1XoarQYcQwsg+bxGRY0845VnWMMD2mbBdMp9SnNeZtmMjOg6vPtPHTNb6C8W
HPCeGYEC8BGUbeKny+bJU41yKFY8jvOQzXhhrKWdRL/q6q1TODJ41qdT7kSvY0WtMnCmC7vVr2+B
TupkTvyLjEX2gRnZ3Jo1+eoLDuVDm4nUWaUSQWDvkncT+EQESBzRABw545MxcT0YV0XKr0xdC6YI
EZtHQPRlL/eFa4AbAKSMDGMMu0+MCWjoNAGCi4Y7BxfP3x5zisM0E4oebcA5utYOivJy2SzYUcRG
AGWMib6KulyhQ2j0o53wkvvla/yQPCnXiy/6rV0ekPJ4sxQ76zlug5l02apGWeSkAcReAMPge/TX
XRfoY+tfszv1tvWUXxHIps3Crq8ELCuPZJcdwGyUpux0EdVMWaN30aNrIbMu7dojmdFMD7ywgXnu
NqLI75srD9myWiuRinNN8cY0M6fG8FrBe4LyhFBGGU1mbeUN4OxjZbYjo/F18xu/ksOMoDeqUBdc
Xda93ks4bHG/k+fUMc0E/MEPcsuxSbYcFTCAqoX0EY3xOmZjFKEAgTusjw5D9rOK9N1gzO6az5w7
myeJMsFhKtYwxJypG5s3vX41dCM4Dp4Sice4xfYa0lklyuCmLjLisiWt9pj0gWecgsgTb9fYmVwC
NhXF3Alu9i2zEUkZXo3gp8h1A+htd1GDJGrtz7uudOoWqM0h0kriy2Tz6Ae5elKGWBbzGuYdxicn
Z3Z1UHDkMeJJMNaihaN/i3weh/v7U+rDBbDRkrLJtVXb1SrwhCQUcP0JHNN3/UmwO0d5GXcj2rzt
6OccdGCRr4MBVW33svtkH7zzvlLhVlKlSpLL5CUU3yvpzVy+FdPzZRHsGB1kjugn1jGhQ3dglyZI
WKsBr8n41GMUL7ytQTJNdrDGjAt3QZk36kYapVFljdWETrDcQ6nHlwPRqa5jJ3Vx4veWZldB/aJ5
IqpbeGq9pQ6YjIIBPSwcldnLelaZCilzMa30uoXKembPfoMvyH3zVrnWT8LT6qBHdze9fqauRjgz
/7fMdJhZSoWlCuOUe7IwjYcBwKqH1YhmXnnyX87lWQ51o48zdEvE9wdtcU+6YtXb2TFtGRgB4knc
IbDgwZeRM/DxjJwlUle8UphqGEYVWKnnB0xs2wOGtsfntdLtkZeT/5eb9SyL8qimmMQrMM5/pwaS
3fAUugQmHtOGDzw2ZKaREFQuBTcFyYj+fbPG+ZQZlYJLvAivxxURcxWM+SvHEslufFi7jRDKoRnW
0udVBiFghvKkk/QCqMB3frzyzuRU1sgdcEkU5cqKYqiiVEOELrVfJ+O1Ur5f1oW9XqqhWiqgJz8w
mK6L1S+DikhvXnUPGV88vmWkdDlS2BYA3rZ/xFBX3Syn4TqSNwAJkNvbDjON0612ADTfVcPZHfaK
nUVRFiBL65waGTTqh771chRnhjCUdpeXjSeEsoCwydalHCCkXNP7vAu/5AavSsy+xVQJTfroclU/
MPctWVVrXRmT2e7JI89BzMbt08Q3nMUX0Jcd2qWX3CipPTjZs5ba689P6LiRT+1Zm+JF2ukAupvq
+7E+RgpnDZmmpwK8HIADIHiiMYDWfASyXSoCX0pB58+xNu9q68tlFci99OH0bERQTk4dBLlSQ5QS
5lk5FqJ2JZmTI43xtQyMkibECLtVBpdFsqOdjUzK2Qk5KqpDjCJavF8BHgvwb2eOwIP3GwM+dxae
J+cpSe3TIufClHUII62mxiR3ZbwAgmgvLa07aKOH3qeXRK/9y1q+PzE/rixQRCUZrcYf+Rh1E23N
HS6sHCHWeqMHsqO4wFUirC2LPx4t5AvDm/aa4J03u+Sm4RgP+8bUgKRjyBhaQLD3t6MvMZZUtQta
Q7QHzJ4RNAJfuy6PxSm7be3aifyE41dYKCCY8ThLpBxLqSplVIekxwbRehggqkQfLRI0wI8f3+lO
IldQbF7sxTwlG6mUpxm6Up6sAe3cKPyH8kOpBPV4d3kzmSJ0XACoPqH+SyO3rF2GUl6JUmWjfRm1
YJBOIY/TgieC2PDmwdtM+liP6G5F4ag7lpbijTMgqlKBc/iYYgwdKPHgEgJGNXX2+iE3q34lVtkf
Sv1bOT2JvKYaZr8kgMv+yKAMT27WeTIw3PQOC6EdCwcziVfxLj7EnLEinjLk982aCdIwJk2KV4xl
Pc1LZpvDsZs51TaeDMq6lmHK40zqkJsLbV1xK8BbGBxXwRRhKsA9twwwr9N0JgYw4JpZU7H1xVvT
30jyY7O6lw2YLPkHZ3QWQVeMqyi0tFQckXID7VHavH2qq0TaCCAB4WYrdGDpAw58QlS57kftFDXf
+vm7Zj5fVoPpyDdSqNsqi8JMwzAZQVA65HPkCNNxLCQnTztb0Y/D+HZZHDso28ijTksxmYPV5Igt
07mxZ8xANxgdLYMmegnll6Hxx/K2ae8w921fFkyM6tJ2USdIn8ayzxXUlwoMXHei0+Siq82Rm6w8
dDeO7Wnk982+dYoZK12BFQWmUVZ8zxs/639dVoa3aUTZjQgz6gDbPiD1m0lA6aiNx8KornIEnIKs
BNoCCvVkCDkMJmwfBHYKDG+q4Kp4z99uhA5JFeWYWv59+0oAFgCwmwPI1x3vmmUv4FkQ5bfboraG
NkzAHp1qR1MXvgrCuEukguO3md060kYh6m3fJ2ZXhEODgu4dblYQjy+IeFNXcAgHtwLVRnQh9U52
w++14y0mXZgHJlYoaIKQeXKAHr9dv2tcNAo54DPYXTYVdtLmrCWdt1fSXIo7rf79CiIjTSlwk0I/
vS6BJ/SJ+Upts6TvlcmNjRRTtGBsycSSJvtqPNXTm5lXtqjymDY5JiJTXiSZonGQcjwTBvFrqth6
88Xg8VVxt4jyGD1IJ8Yhh/9VrNCeMssxluOQVrZuPbXNQ9jvRfmXLHMereyT/cf26VSCDmicyhTM
zGvi0q8FMPmqg/J9WEunNOKfMiCMBqHjjKMQO//oGs8yKW+iGekStYiWXA3ahdPXCFTFY+qU2pdI
duruael5CGLssHZjlFSGAbWkRCjqFph6aN3dRzuwO/m5T8IaHT3dTnKrAD+fV/NnXwFnPSm/gph2
jMQYGZSwP+kZmmHM1L7uNA6uOTsuOEuhvEqhRYZcrljNoY2+hFV7bLWSO4/LsX8a4KPXUd/v25ik
1PO96IjfGye9MbzoNLjNfrwGSdEt703A7io47xmNQb9WolWtM25uzU6urR3hcsADyMVg6V31lHih
G78M7niA0/SyB4wSIjvAuxk4a0ujPwDoqJOlHpf4LMm7pozuh5UH1UMs78JhoKfS47lS52SFB0tF
ADll9cuwAMdUC4M5Go9gP+XE2+wn5WZVKS+zynE8F2TMXkOvUIfmqQI8pKOdLmi6XdFLKbi8HnPm
IgIlXMFQCng/TCo+KcZe7YYRBiqO2VVoygheTd7VyjxqGxmUSzHLVcwwR/67/N7vi4MMlIlk1wTt
EWTaQI8WT2BUCWRuRwNPMOVYRm1spkZDhll5IA1hEjB2fMHJf62O4oh4oqtARbb2nxkdJ8Dr/ywp
5VnmfJWkxBhQG68zVxuf+nk/1I+LygnBmKd+I4ZyLaqFOaxBwc6Fxhcko+20eEAuybkcMLDNQ8GE
n2lJ1ge+vQJc3bI8IssYizANUQnmlof/xn4EWGcZlNE3S5qPpQZFFK0FqK55h9luezKrXbom9hhW
12I/BmWUBm20eovSupdVZB+6jXzqCNRyZKqt0WDa+i49Rb/KvewNb2BAT/brgSSIy6D9r8tKnYik
KkcgdaN9otMfZfUHxk05Dxym49roRFl+rMcTEAUQnhfKaC/5QRTCQE9jV+vuDcm/vIBsQzzvH2Xv
Uy+voBpOcs9In8buWCnPJS+S5ImgbH01m1LSCtRvDfXNCEtbwI3S9DHH2HmWSNfasrWvO7nHqnWe
4g/3hD5T3HeV/U6d2fGkkcf0h8vlvEd0VxeAnS25byBNvlv9DHM95mNuk8L7GCTcijTbFf7ZJLq5
K9LLvJFDxFjIH4i95ClGYXcyyJkbnm2z3xgbvahw3FykKpOFmoQjOppjSz/s3fVudrp9ehC+Sl8v
Wx/Z+kurSHkPNEq0cjXjKJHIUTpaHkEYb/kvJ94CUl4Cw8JaNvZIuiW5vVY2mXGw7tEuCq5LT7ka
3PRexo0y9TaPqoZj+zrlK8DwJNQjhg+8Wf8Vme0hL3tbj3gQCTwplMOIDCk0xhzzXlU6yLYqlbKr
CvP3dWk5+8U1jw/uQsgWRGukFDt55gFlpcNyKx1MHynzm0+1OW1skXIcSTIZ9ZLAOor2uQ4fq6iw
s/nnZQvkWAbNFWDo4qKmI0YSFFICW069Ito58IjFp8ty2HWdszIGlQMUm64SgJ2AacrgHQ74KALM
ItC+GZgDXHbWYzpxXBTnFjGodKC0aACOmeGh1Ei8BqmMZIfpXLqYMG/syQJtzZyVnX9ZS95qUt4j
LZpmqQtET1rSOWFzMpPbpklRSAouyyFmdsFvGJTfAKDGOLURMiFhcz9YpV12sZcl8ymVqyt0Kx+t
vuasJueIGeT3bTqkafUuM3GQu+F7Fe9KAQcg4rbOs9dPJ6Bj4I4FPdjfUrR57bosQgEi3ROWh+HK
3KMBwQDDummbmITojuK3aWdxsvjMUy0j5gVfOHg5PpDk9q3elGGCPCcAYV0ZvO6NE/sixiAWTLfx
xs1YK7kRRg+MFlWiWJGxonNEOAimH6qyF/c5x0CIAdAGAqIRVAdMtHJ85OFddRmjOCh7LZOk78NQ
R1FvmvTdZTNkq3KWQnnDvuhFAO3D7xYYKQ/vwziQhP1lEcwy/lYTygkuFmYbcnJFqoGEQAMcLWR4
2ckOwr3lkCafCndYBeobJDnfqtfL0jkK0jFVAyijKs/h7qX6sVCvQ7RbDJwOFfL9F3aKDqTaoZ6l
RIR+4iFBGEVy0bLbBtz2XJ4qlDvMrajXIh1HazmYKL5muLuAVvJIqOrn53yHTr7dzIHdYRsh+quB
2gX4CToDWKItDJAsINnSq/5HahXfTFTyL28QM/2GAvofGcSjbPySkCayNSZI5ci1EwYkJdy+tGhS
nNDs0Xt4Ix8il8cazxVKxRvCKNWmtsLNY65dBkxS6meBJToJQMlCu0UH4XQj3PLGUJirKYm6agIG
XlIs6m4RmnmMUU4AcomK8RMj15RAjNqWc96YZrKRQt0sMYa/S1Mv0DCFeMCYf+pCb1saxzBYbl7e
CCEfsdm0NEmSvm1wrBJgmfdtHUSLRK5pXzZ4nRZs376RRRkIcs5SkXWIO+L9CEB4EC4H+mPnvoMe
uOr9ZXPk7RFlGFJT1aUiwjBm3Yu6G33kwg2RXf7gLiRcVKqhgNBSp6ygWPNFNcUYIA7H8Fu9JzCT
9TFtAajwm1054lUb/2UBzxIpixhLq4mkDjqZV2aguMVd9mStdu8ZB3kXGjaP9Ja9hGdxlG0kY12s
0Uq6urv9MlyJvHkatu2d/z9lDwBRk7WmR+rckp7V7HmevylVUFT//wjPaAc8S6EMQTekRRiiHMPE
8ZPen8J6ssWeU+zgaULdvt2UDbMR4eYohe+x5Zvl13l0tc/0hGw1oe5fBJmqVmgV6aB8VOKbsNvV
AufUsH3On8Wi3yCLCZykTEAJYBhe2y670SbzsYp5IRHPkOkXiK41Y163iPIwGNni5JD6KEpEe9DL
4frjdbGzd8cA3RvQc03wdvzt42TkrjR5RmKwhSNFGEEAU20jvls+04MiA1cQ2KymrH8guc2UcNUt
ARtkjJOtaugej0xHCnmZEdaTYyuGsrZxqPJ2NGBta93uujnxs1X+IS6/qkS8WhUBUfrEyREzPcFG
MWoFR8CTjNoAjIs8vJl7YOlFPz/hrf8IAGLq31sUR2GUtroFtDaMQ2WHhvdKu6wAQEz//v+hqJZN
GuEu1eVHpTh2onv5+5kpv/OeaCIV01mh0MVthbI/mQwhM+PxTQmQDPKgbjjOhvl+38qiLp6l7PCm
7ZFMFw/C8XfFrH9dr2en2WsO0L13/1E3sribGEHuIr2aI8wap/sWjMrFVWnY1jco5+eB0HFWkr1T
KsDYAXFM3p5/C4sXVc4GEtBF4k1o3uQ8Lrx/2amzAOrW6YqlbhMBPMRlJwd5IXjIT9mlbh5mRfcG
Vbg1DGOHqcETLlvBtiYehB87ZAUl5z8aUhfSAICpqiYaCjvjxjwADOeI7pAVGUDTtg6ijUZTn9ta
S/7ph2BlI5TyGQmycaomIZkq16Hblnej1Ko2UuFBZ+BUzznvNcDbRspj1FWWtuNIGkSEPDDl/KCp
PEth3lVnlei7Kp4ApZ8VCF2j6npNfGu9qof/Zoz0PdUlSjtYVpZ7qB5N0lFLOEeLvSuGKYNyEnU+
ui4cKq2xrikiINN8UGq3B95Y3Z3m2hcnHvI6e7XOosiGbQ5xiwayRqxgAGlz1ay1PYnXw2dG2Qn2
9D/qUGcXoC25MJqANRu7r0p/Kyr3ff0s1SdZ5hXb2OZ1lkQf4rIHfFqCAnc7H1vxSeNRabyntz6e
l7MA6pBqrdiVUQZ/DuoqZ3XBOzo7yqsY7dTJ7gRgkJg2gDns5SW/m1M3nkF7aU+vPDh7ckoufQV1
arUsQdsd5oDcrhlecq32u+W5UAW3L7OgKjU7TMKjILQ/Ljt8nqlQZ1eUw3yOK4QxoxXI+WvUoeuK
5x84MmgG1KVKVS2JkMQcqtt5vM4H8FrJ3I4W5hPtbJAqde2X9aiXZgg+CmunHmKnOiQH9VZ46z3J
K3zTsIvPXc1/zIZmQiXxX9zFqGFGv6JnQmxfHSIPsPa505wISDq3EY8Z2240pGIB0YqUHkh6SLoE
lT27mDJHJ3+KFNxt4iCff4umHbfowRTBy/bwlpbyJ3Pd1VnbwMErN6Nsy2h0BMdCju5GDeDUlSu4
vCieZzGUc5mUtUwFFNhdQxf8dhz8xsr93ow5Lp+3oJRnmay5rmULYgghUDN0TiIDrz96M8Mv/+mU
0VwbuiWneqkjiSQImAL/URkYfzJ5jPFMbRQJjxEd2D5gIPrb61dZkopWCnus8sztstBXluoOINwO
7k7O05EnioqASzGSoi7CXamSulW3t8ZvU/3YZ5z9YcdvG5Uoi0foVteTCO+0itHrEKUHsehdpVRP
Zh7vFEHaSZ1yGtL+OA/iYZ4N7xPbthFP2X2f6UOoor/d69rcljs7tO6H5eGyDN5SUqauC1G5Whmh
k1Pfouy6j1B0Me+GmPOqY56ojSqUqdeoA7ZriLIcGmfsrD5Zw/fZ+o/LRd2j/TCu0iCjdaqS6ttl
DB/NDIOmUswzdHZxYqMMdVUuWQICeTMnD7DRrRJHDOp9jXRwfRP7qCZ5KwCC6l/kRSa/lk7oXN4x
3lJSV2bXSIImA0LLxZI6whisdQ947sfLQpi95fJZx/fm4k0MZ3SCYa2mBqigH6C3UYE/sO4ABrlT
AjW1a8+0u71qSxinBCTkvp04Lp+j4/vB3EpfqyQUa+Q7W/na0B9DMGSBYumyisyAeKMh5UTmVkaT
a4hUjV5eT4qvqImbLdel1tgZlyma/Y7eCKM8iS6EYJ8TEOOpQbuX3Ny3rqNTf1QC3c/vhuPEi3nY
L7+NQMp3hKau5ssAbzz6CgpnxaFF9cD7vWXpQfVTLw9yzjVD/ueHEHIjk+zqdteyNPzN/b4IbWQb
GZg8E4ub2idL9VEK2KlEzTAsDHP8LaUC/cekVugwj/f5IyGrGBEiG3eTS4BJAVbHOW5sB/lHHP30
G+Zm6cD7gTe8FQAaEkh55Xqodpdtkb1yZyHU3TksQ1iJE3JS5XBozGeVN7DONgcVyS5TBQsvJhb/
XjTByiRzMGDsKsDMSh/FK7dw0GJi2eIXQvEKiKD7lMdXwDzFG6GU029lc0JLAnZq6PxQ2JuqV6ac
OipPBOXzw3nIVaRY0X1s7VrlRskPGbDwLm8OTwbt7jujVcYRD0B98bTpOREOkfX1sghmQyeyIn/2
hzJqkAZY+irhOZuif9Rt92hMB5dIbYsPCxBCcq9+iyRn5RTkOIrR+PdjaA1q0SCgL8s56BvJjmLr
Os14RGJs5TBWY2KS0UDLNuVpx8II1UYmCcsWRGmlWwXafXZleAQcEc8XkE5z8/DMA7URSfnbPoyW
ok4ASl+UxcHQcYXpS8YLBJjrtxFC+dh0XTTQoQKfAQ0ZdptXu2bt7IFPz8NWxkRVQQE5KXBr/j68
up4UhWLWpIkKNxPJEKSudT343Sm0wffy2QeQdpZInVzdikw5URFK9QIGeOpTo7zJI+fo/otZnIVQ
Z7fWBKuaF0BGdR7hKSj9CIhl8338vX8m6V5QcnJBlZjOfKMXdZTbWkubUUDfNOm87ILsCr1Urrqf
/PCdDUTYdxj72Av+5dPN2z/qcI9AFJBAyAk7Wd/EVQuKxuBMYTAl6DKOmAIMAdAq/m0hZgeiRTFF
S468OkPyQ4t5KT1msIQsOXKgqqx9IKNvR/l/YwkTWKLKCGSXGgB2lMJR4nCH6bz95RVjzuqQrPw/
8iiXgYzNBBI/jFC2LqlxZF5lD4fBI7YPanenDp3elhYMHCIvtisPgtscLc6dzH79oSsNoLESWmRo
4FhhlNMknVGgRAn8oB11oOlZAdC+7NjjAfCw9+8sivy+iZxKuWzzYcIVU6LHeQCSq/454DR5ow5l
I4OKecOu1vCaxHHTn0vf3CtX86F4lDwSDJq8GTnmWdvIo3zIquRNpMtIKKrtr26sD1KfBUsudfY0
G5ytYi6fAVR1XQaGARiW/16+uZmzSAQTo7t0ft/ey83DZXNkOvrN/6fchpQlXSpkSEAt4e20fimG
YMw43pAngvIReTaa6FeBM7RkZBSuhxW0ypyGR+YZPmtBj+zWSm9VWQEjE5T7VttpmuGU4UvdflPQ
J3h5wTgbQnd0mlPa6YmOyE8xAzF7VXkI5Oyq/kYXyj/EwLIQUAf9fXegcxN4Mb+JAEkj/WJw1GFv
jmYp4KIEphA9caaDBaueFfLk6L6oy5ewO6gtx8TYm3MWQZ2WtNfQrbmAKyhJH1bMkYqVYzSDIxo7
kIxy7iP2axRo9P/oQ5+XKhEqAWkfuILhWXUIWrzlyQ/KgXi3/IlXRSa2++HFthFHHZ9ctXpjULF8
S43uMgSBpulp5a1IsHmLyE6mYFruLxsg+8FjWLgOAXaDGIPydqsataURASxUefj95Ild47os9iMA
dGWgmzcv5mrPvFZmtqGcpVK7WMlWLwJ9DGVOTTohRfRQrIXbhrnH0Y6Y98cVPcuhNrBS49pYFzS1
kOtR9NB1vlf3s2MFeKYC5/WyNLZpnoVR24cHf2gmEOia5WIDs9eepOdquE2BrtFyihrM9bN0TTWB
6gyEIipsnwwN4w/k2l/N72O4X4zFliJObMFk50UJVEU7NhBUFHoOWFnETm1qvLXCt9mvOptgJhSB
/FMJ4ntAiPr/b3CQLNW2UmmPpUaVnAFNyG0NwQ8t9OCOmhtWnyFMUEBnoumibGpgDPr7KkysxEh7
chUK+muHIfgqDCIejibLuyuSCIg1UQQEGd03MaNKGHUW2txEs3TRXu/Iec2xcJ4I6iA1Zm4MGcEk
ivVnVTqZ3AQZWwBwsAy0UyLKpNYpXCphzqoFJZ6xUpwka7JA76qEo4ZMvpM+qJhk/SOGfMYmsDOT
Oim6hXBSHeQDoTGOXcsTQAo6Y66XVLIEr/W6vbwjj3yQEwWTsxAsUi5FKPtDDASySP9g4obSd+iF
OJHMAsQtIsC3+l3YX/Vi6S6fwadTpLMcSuFVSFGTqWHmY7drxqtsOCwhx0kwL38FhqdoJnC3NIXy
flM5S5k+orlXOM5+v8+BnDbd9t7iAu/rigcb8B48ftjCjTTK/a1LlqVyCJ9OiB0Eu3yHR28wmmqr
PwXDEf13QqRbUDwaj5cdL9NGN5KpmHCdM6uORyCAmtX3NT+ow/Pl/89y7Jt1pAvjZQKEQctAzCEt
U2b3/fxLxKjllOq3pZoiXs85AShHH7pErutlOi4JSuSSuQuT26H8clkfshMXdoquiHdgia1AgoR3
tnU1ajfxgGwMwTtpZ7vtGlvlIWgxz5QC7i/DVDVVNsjvm8O9TnEnpxnscE3bnw0Qou1SkMFVmVuS
3QsWJwhlrp6C97diAt5Sp1cvqfVW1Qnrzqj+mvvI7ufqMxJUSZY0UKADL5w6V+lQZGszoUyMys9Y
O0DrrH9OzWDdX94mptltxFAHaowmYLSlcEVmscxPStjpaFoo5jdRbX+G6tJ6qjRxXAZzpzYiqZO0
GFMdjQqeC1OVX+UCaLgGzBHLlVtE8u6ydsx7/iyKTqrK9ZpMGMjG5SjXB4xxXufKdCpQK74shhVT
A61XBzmrKgJomdqrZsqBQDepaMZQAbYR3abpXWbtNOlrMXqTuqt5sCJMNKGtQGrXjLaLzHSRUAtv
7kRwa0y3DaYOwhAIe2/1shtkpxJ5JTqmkkA5BS6tBk9Eh4NxPFWlIEEmCeGRrgsmP961AW/ilmmQ
GzHk5G3O8WTokZyKCAin8jrW94L6rUlO6fyEITvOCWMah6khTafKmNGjx77SbFlSkMog/ygYdpV0
XiqYNm45/7JxsMQgLkOpBwkfE8D/fysUTZEUriG6di0l9/O+8sfWimzM03PksFzSVg5Vtgp7qRlF
HVUlq/k6rr2dDrwSEuvgbiXIf2uiVtHQ6QQCuUzj47iqzrxKN4u+uqLRc24n5qKBk8qAAzSQLiW/
b6wg69qyK2Q06yrVrNtqJaLao/Q/27qO3E9sz0YSUXojaR0UpQSXt+HWS+PUTbQbm+IULtbDZTHM
3dmIoVwENsbU5wpOLzL8qf+aTyPHmpkvKULj9c+SUT5h1bswrTK0IpSn7juQbF/IGa2+GNe9h1f2
bjjKLw18hHNZL5ZX2EqlnHkXaV2WGoCeI15B2Vne5Kt+y0XbYuZ/N3LoFgilKOZGtt5zTIRTDwhR
P7MTkRRxIz1mLWQrizpJfVvNIGZClTk9hXcyMjLxDSlrSwcUndFiIXDZCTjWTtfkMKDZZXGErUN/
51FsDE8S5Ks4lTl7xRajY8JfsjCSbFDPjkKugPoaISRD7LfPcKSaRXKsipegYzLgoOnsjxzKhY9y
lWlYQ7SrWHZ9ml3FTe603fwC4uuTiTLjfBD95QH9Ab7BcRvM1whyCXhDSriNTZVSscuVRIkVrKR+
ZWoA2QCvhBsFoWQPJzLSy7usmCu6EUdpuvZAfJkSkmKKv7f5naz9VObg8gFjr6as6Ab2DAl1uv1G
aoE0oGm4EOXAxOS18BJFTunuI890B39y7aVwWtRcZMPm5e3Y2hkS6lUSyV9QZztCn66xGnrm5Tqq
O2LuSMKtWXLG9JjJQTz5wQKF4o6mvOu/ccCxtWZDSoanJqd5bq6HzCads+C4lYCvVbjTrvwGvivO
UWBmXQFJb2pAwDJlkcb0Lavc6jvAWXqxDMzAHmgs/U4Lyh1KdrAUEOp6l7eRuZZneTTAr9kWSzwP
uJ2zykvlnQjs7U+xi2900ii/FTeNGOGSJnn4EGOiqT9NtuUUp8ktPWGvtpw15KlEhQMyILbUokMh
ZurXq8lcHsSxPBoNr97DNhCAxFqqRXaKLijFyDxUaYzSn3hYvOI7BoihGmDYDLt+jneFm9xUx8+Q
VmAuRsLTC7GuRJcbVWVtBTlFbbrFcNDUi44i8ToxmMu3EUH5jmJRxnzScHMCdnovD7WnIwuU8DaJ
HRZsxJDP2Bwvvc6KpJxTvFTRe9Yc1p0AuCEydwn+TWc6yXbiKpOdvFw2d2a4oyGzZQJhAFTmlClK
k4wbtEIrkKgc0/XKBE/lZQHMWHQjgDK+eJq0MeswBLQ0mZcidThG+V5LFbetp4Yjix0QIIKX4Co0
UaeRIvG2moahx+BlAWoAwPqC/QlsEgfDWZ0FZ6sy7dLhtbqxPZSpabKOqVKgolAbB2wZs1cmZPox
MBtoYbHTpvBWDA0vG+urqghPRlg/141wyGvtYVWX45oa10ijcu4fppmCisAydaQiNDpo6Gdg8CKp
iqk15b6UXgfjtU0/0fqkbkRQJ4Ewqwx1iFSHXiV2H0+2IH/t+88kVLZSqPUclCFdYxONT2t8kmqs
mMYxExJg0xmvrQDqJdGHiZkMaO53q+KtiHw9nG3AsczhUSqP/acQ+rbSqAdFLWh9kbYhiEEKgFGa
7mSBbC2tXBDvAmXpM6PHW2nU4wIj243Vk7GopBG+Nd0arE3k6Ev6Io7WM9qhnGgsOV3qTBdiaXid
482N6hMVfehDmndJCPtXFGArxODObnX/shNhppPVsww66ZqjCzBKVsjA4/9RcZsAxXiv3GkhULtF
1J5aB/AK1et8y6vCkt35aCuWjLqajiSiSK3nZIhgReowNDGrGCXId1rf2WPzAxkq0eKk21gHWJMU
EQQjaLbC398XgCQ1YZGkaJCv5m/DcjcBP7hGdHV5JVmbpUnAIQD6Nvjo6a64rh/SqE+RHKrNH7r8
PBWcniq2EpaJTmmkUqDO30rMaxYqYMvG1JGugHr+JbbcUvnMYCmhI/1HCOWHVimeQrA/aK4+FXYx
79NptdXiy+WVYj5RtlIoP5QWGKHqC6hC2OGBAuSNuyjQbTJWHfnS/rI01jW5FUb5pK5XMqUp0Vwg
dv9H2pU1Sa0zy1/kCO/Lq9dep2djGHhxAAe82/K+/PqbmvMduhHGujHwSkTXyCqlSlVZWYofzqpd
jdZzTMglCTOOC/BMMX5m1WKbtpqGp5f2STAghjbvIxnct4ZUX7YXtXZ4bhfFHB5Uk2ciCUj1l23t
q6R2O+2cmF80zRXG95AIbm0xKGTWI6kVMLa9pRR2GE0fCGpyseb8HWB3Y4alA1lzAwgs8fFM8lIn
L5POYTTRT8Lize3vM/HYMEVRnWbQQUAluovuCv1QDo5qIb9WfteLyt3eIM5pZYX7S7Wywq7HRxvw
KJAlu5H2E5fesQret2tiMEGIGsWyFHDopm8QXfGhtuoZEI2Lgvm+dWlq2tqrd/x+xNUW4Vu7DEwY
yLSOEEvRIFVHx2Nl3ufeEx06nLM6z6Wjvg0irXw6gaHyy0Dh3cWcg8ZqeqWTXtedlIBvQipbkb+0
IkZDE7+M35Mgv10oAx5JQ4q6URD2qkrvaWaDOVE5ovm/PGIyAxwKZgSNugLf7GQM8alsbbIl4du2
R66G8KBsg2SlmCBjmMwBGA3Ik4JmoCE72u1R+XegRQlldOtMMHG0ehq5wz5Xd+nGoPzrjRVnRVV1
AqLBsIKqZ35eIE8ujJ8E0d9eGc8OcwrCqlem0AKzs04/mvmxTUtXH+4SmecMPDuM16tLq4sV5U1L
UwWl0n/KMtnh4Vp3nMcA/Z3fkOrmuzHXY5InmrFkMfVuw5cqyStjHhFk/Qq+sUHXevMmhqpN3Vj0
BDfu4NITHH5CI+QJww4Cy+Wpaa0m8G5dj/FvKI+P8izAv1tv9LLIBnPxQnl+YWrrUGy2gviYetb9
cp5Fu+IEf9ylMndllJj9UKmINqhxOoIx+aDua3d0JU/ccUtqvM1jbsskJUqpEUCTpDpl+qCVnJt/
9WKRMS4Yz2GUddmsnTxUmFmp4hlizHeTcBysu1Dn5SPXHf2nDTZTNxdCNbVaBrbTCe2xKoAChNYg
c3pfO0gHyYneOtt44pDrX+5qlcEnmXQd6Udg7RAH8vAQ8kSGeb/PwFEYxYVR6/hyansS9Iea7LZh
iLMzbMKM1MOskxwJn9T8VoTfdfJJzXh5GJ4NusabY1uVY4QKa4SXTNj5SiG5s4hEbWZxPIDnAAwC
5VYRx5oIBzDb0B/bYieWsaOnhZOZ76nIIMHznz9rDBBlUlnH8wx9LVV+JprsZL3XVhMnMF8PWG6s
MACUIfTrMhOt64M/IGgxg/rHMtjwayd2VTd2M0d5kBpb9evLDPl4fgMYb+MYEOpymUC0ZwEDPXrM
pgc1q+w5+rTtgDwHZ6CnyTphTGixQpHuxfGp4onErv4+XtEWHriGpbNZaCnJq5y0dMaW9KDJnrF8
3v77Vx81N7/PfCNNS/K0ni3w6KTcr5fLYD4MlatVidurvCbK9SvpxhjzsaQ8SXSlBRqQ1w4UugRd
qFUQf7XuxL1udy8RpDzyoPYgm9dznHH1cF0tsw8dPU6NPm9G5PpK4kux4EYJuRhxbXfkXZrS2o0t
BlPLUapUTZ8w/srLn8egClq/PhG7A68e7E5ne/94C2MAVp3H1hoEoEZYoViWHPEsTaPMbTAaatvQ
ain8dllMxFd1Zm+iQIzuhMKlTBy4SS+5gwddIi/93vGeGxzHlxnUXcSxKzQC/kqsPXZ6b2vRd86C
KAPmt5DvZp8YwB001JEw2xV3Xx0GoYaoPHRb3L1jd0lpS0L1kJBzPHnbZnnrYrBXi2RFG2fUbuvO
N8RDmD383e8zqFtoyBRMBuqaXf48aH6avmz//iqo3nw1BjCQax4tVcQZLtXvefYgm/sme08sfmOC
gQltKhV0u2JjIpU8ZjIJUCPgHJv1APVqgx0+1hYYuRrSz4QtQIMBpk2LqSsSu3xZvMZpdGfkZSc4
G/9by0EbL0gtY5yU1t9p2W5KOLkWzsaw1SIr1KIZcgm4bpV5L1ax18shKKgzh+vAARyWNI+cMuYH
R0iy6J3hyOYp14ldKCcQHbf9jHMxKcz5t7RZCVN1oPLe38D7WvLXOr6Xte+NwovvVnVObpCNLXlJ
cZpoYU/JRA8E9HsdWju2CBW2PoBKhxuBqa8YTraffsyuuuNJavHcgsGD0FhIqNVgxzQ62Pj7vH9P
CvvG0Rk8kCK9MNsI59WYdU+dkC0SOtes//pAMbgwlpkeGjR87dCOpDo5stn2twmdVl0QPb1nsNLt
jrEIoWhyHFoljLUgaShfrDKx6/Zp2wPXM30KUvsivp9hsS1/ViFCLUNACcO4GJWdPsvQv5H35EeP
UuGH+E73512IBK1Tnt8zI1C7scw4BWZnSmFvhpprZB+MIrEF5eP22tbB4ro0xivUOkuVMEaaKOpP
krKTorPScXLL60BxNcE4xJxFeTVZCP+TIrBAFJone45tLebA3h+Cyqsdxheq1BoXyAVTXLXBP9kV
AQHpCzNmeiQ6QDbQfXFn/aONtonZ9rzwa5UlcrNT7EyPXFF7K6pElFUOZD/epQR5FvT2YIJkaCev
4wndlDse/YvzZVmWQ69oNWbaaSB1RueBuAQcLFW8AxGXE/JxnMRiYsthCsGKLnWUKbVIetZI/lVM
peG1ja0f295It+j3SOznFv7O8Y5irR+QqqKUqMxDU3pAE+m8DvtV/vrtZjF3yqQW84AhTjQrZQbJ
TtrJ97MvedWFB+q8L0f//yZlMEtJYZgRootUl0CMHk99uNhyEe3+7rsxMKGYPSlyChNN9WyWgdqq
tgxm/vStilIbwifju3Rwbr8ggxsWshRaN+C2GhrBLcUnTcUsCp1zZfH8m0GOpKrSVuqg/EW66Vzm
WZDp02skoKZn5DyMX79+r67HoEc9jnM1NCCvVY09gaqknTBfBsUUKXaKPSQ0IazCy7n94SX1P5um
+Jv6eDejrXIG+Lbe5Mpe7g67+IVelKHHE5XaPFkwxbxFIyMMw3QGOArzfTZ+UpR7q3X78LNuom2j
c9TpPYTDnw4CgwxmmEocx0KGhFwsVJ8XNXkqW3UXjjnH8ze3DWaYx2iW62mFcihgt74n4odo4RG9
/rBJIIfqsgGyBJtZ7JO5nMceFtL9cIopGxtzZUZf9/loQQ/N7/B3NcXAUl2O+gTBbOC51Xt909pV
+mJWg0OyyUtUnpTqOjZdrTHYNAiYHt3SupdFnsfqNBTQUeXdyXSXt1bEABO0JJVenZAypWQDGcxJ
Og5YfRICdFZzyQbrRTZ0uPy3VQwo5b02jbU0I9L48a94MqT1Cnu+LJAmlO36iZ914X1DBqHEOpGF
TEHBwcye6vwF45XsHpLq2+i+yqFEZ+vPdTHY1OUJyScR8D59E/Eds13ygMFXh9FVHDpv8xDb7+sJ
uLGp06TJzc3VdxF4SfRgWdXFWD6hrNe2PO9YP7w/1/VbB1RvGnVGRgRKu8Uv7yU7dZXH6lv+o8cw
rwrD3uLO3f6UnP1ix4jWk6gnmAaEeeZ1bA+mLwgfScvJpK4yJ28/HYtJ/Zzn8YJP13qzN6Da24WO
cBfu/k2RaaPTcqNPzjnTGeQYDFKE4ojbq3NFhz5WrUfVnSiBHedM5uwbB6bYln+rkEuhQq7Ri7K+
doaifNA1+aEc8/s8Xb5mqcTxf96mMSAig/padyOCKE1J7Xb6gCGEdl6+LwC4OiMDHqmZ4yYRcRlT
IVfRQ4V+N9mCU7vVvvQIhE3f07p06yYMdlRppYRlAexI93SYeLfL9lBfOuje37k8Ax5Wv3RlmSHW
NchZ6+6U6KyqwbYJ3h3J9hiqUKxaxhbuV8aPSfGPCmy3vquTkxSCbS73XT7bcfQwcq+w9QDx556x
cxIEYxBCsYInEmtxuobYcjd7oTXbi/WyvUQOVLGjRLvBjLWYqj4Z0ldt2cUCrybCOVQsz1mtyzYj
kYCAepmeKjl3Z0s49SVk/02QeupF5BEqOKeKHSBKlg597G2IGkyzN/RzFKs2+lE4R/cPKbXrDtG/
4uYaURpRWiIKuKMjOtUdZQCYyLHGfuF0mCBGO9o6nC3aBsCb3PiH1O7VNoMbc2JVkTXi2rR20Z15
gFUXbamg0COajz0eYX41wlZFjOABL0DFOMJfV1qEppE2Klaa7qmtAerI44k/yJmiwm8R1Y0ZehPc
fFC0IU+YHIpFQZTeCePOnsv72nTr/lNuzq6Uc3dw9Wq5McjcZhg4qCx6hTwvfaTQq6WAo6Cpk94t
xicg8vZB462PuclmzAAUh4SmQYVLplwsq7f1ei9XO1F40EaRY231ENwsjnHPOJUqgY7GRp/Is5Cf
TfKJK4Kyihw3JhgvHOtkLDoT6fil8CFmYGd64mx/svXc040J5urqBVGZRx2roFcXHQJVQnwcPoHB
PtDkfkhcy+XdKjxvZy6vxqzkpZvfLi9KfaTd+P+vvlvqXVvuztxeU5c1khzh3frW9e9IX6MP6dfB
6V1k845Z6xQft78lxyHYctCSGJFkLig5WeYXYXopoOxCNE78tA5M1/1iK0BVNIjolcMZBqUc87z3
ZBbsrnnQ0XMyILgvDoP5nGmP4/gDNXlve4Hrj6Qb4wyAxFbeo838LTqVoL8r7SJ0PAZ0jG75OKCd
ud3x+ji5JhkIkbNB60SiQJjZrv6tGcdPsTuhq+3c4w1TuU1tRzxBFt5OMkDSamGSKYuJkDgb/Dzq
jqkkBNAj5mS3V+/tm8/JIMgSz4mIVAfwqt2VyTEN/cIsnUbwao3b2LxaqL6xxUBJHBJpUHW8pnPD
/BzP4b7uFUcQJWhqZ44Zyt4sZG6xTO5sFnuO2/BsMxiDgbey3ksIj2e5+hDq46VUBN+sH+d+QuPP
JN0bA0TExekSD7xAmXteGLDpq1FAFwGtaL4uvuYnhySwzsUegq+ewNV45/kNgzhmUSeY8IL6VQQZ
caQ17ULOTtmgcj4o3asNYGNbf5Sp1eW0gN8MVW0jyXQol9Fd2tpdjJlzP3BuIFYsaMigHGOiLOdq
xkW1nLz8vu0bvKUwiCJg0lG+lIiN2+4EJTVbLGQvHZ/RU+VuG+KcNba7flHH/zHfo0h5HkyE+2Lj
oNUfDRj16wKlzG1zvO/GIIgQp2hrLPGqkfu0BtkvBvMKmkGP21bW0wXXU832Li1QGlm0Drd3eG6/
EBChVEzTWJwWQxVTNNa/iwF1Y44Bkb7PFQynAiNXQq5FOZSgSeblj3b8h7Ms3tdjAEOELIEwmz1l
P7WefuhBYq0DckSAOmAMFsZtnnn3DM8PGZiIOrVpRMqczcNDnODr1V8b41Wanzkro/68dXQZhBjR
6SDHkUor3HVu07d74ZinDHjUHCAH7XLMcZbFEoKVtjcbHUJsmHiV3aFtasaUc+LHfhKYsR1B8AlC
+gfaYT/zmrc5W8g29IvWrCdLiIX203lEo+/Aqe/wAgONQQ4QnY25S3GhxZD09po9WiCdprOTILfb
yl48DEAsuJIxHIBnE/p6UcRWM6qQlZBPmuAQ8aF6V7vg9Yxp9MPePNKg+SQacQvOmhhh9omo2mp7
nISYg0+8e5HVtQV5VyBjg89X/BjeqHgQQz+SH4tHq1W8UiYHfFmuMCEmUbIKWmaZdFDIq9X/SCCR
mgSKxBufR8/PxvnSGOQo6kkYQF37V9OHvi0aL96lXJ31N67nlh0GL2S9SAb8Q+++T56TY3kxwfNJ
PLAU7sAcAGMFFWG3eTF94oydzVUd5fkhAyNFUSyhGcEPk+lzV76aAkY38eYPcz4lm8WXSa/mjYqX
xnwwD9mhQ1Ii3nUBzzfWl6JYion+JjC/mKVA8CdukH4D8ionPfw+av9kwus2DK5j0U8TLL8CA9em
RLEGOIXm6+JxMDl0Ns4SWC5FKxWa2lH2iNzJjiYtnqwWbiZwe39oGuh3p7uug4E8oZxl0qq4pEan
pHMnIP1q7rWA3HXnNPi7T8Y8u5BuDaUqREYqGk5ifTYqf/v3153ruhQG5eK6l8eJ5gAKwyHTXY9X
bBPuoxStRdELbfC1BF6f9x+CpatNuo03yDrl0ySrCT5fNoPkQ/wimArbwqWIguyMJjqV+xXXk9sY
m/w/57aYgKmookhsMYvabeN/b17XckjsTB7uXJdH+KKYs+UeDPZBB6PtSuoeiDxLZ85psUh0u0Xz
KqMMYnXCUEhZ9LY38g8XyXWJDBJWMtHUKsQSqawt5ezR8pFuv3H2fB4vnneSGbDIa8j4diEUPcL+
MtfPU88hPv8hHfbfaiSWVqGJ3SikMcKW/NTsS194FJzBme9zBNUmFNtKJ3egPf9Xn1BiCRbJEKKv
vwDSisHgUo2gcHSanWqLPqpHlcOjfnG2DALcvx6E2BoVmdCG0gZbBoUzj3ytsWU0K9vveBW/bXCU
WJbFUpSCFVGV9KStgmrBcNIFqp9zywlotj1DEhlAKcRQmdIWG6fUlS314xNp26/b+8QzweAHulw6
LY5Mzc3ql3i8jzueI/A+FYMWYRob8pgj9JO67jWLrXOqKwHJyV9dVxDI/3X7lalvLGvAo3FQWzsn
jV0351jmdW/SG+LPaAT5oV+tFMISG2GNfe++lfvFrTHHOHOmB1FxJC8+9LbyvL07fwjJrkeXwYao
zxehTSlfbi876H3cgRHlLGgPirzoQ+tPmPKb+Ma96k9n6573fuSdKVbkcUijVlNnTByYunYI5noO
bTWPk3upKVO30yvjcVyi+zIf6rMs96FbTINhp9U8PJtJRDiHgfvXMAUlKeu6Lh2AKJOvH2hgmgXG
B1p3EXe5k3HOBediheDer1sdjbE4VSGsqZ9nh8Jm7M/30em/S0DZb+/0Olv3560qvf09Nxd5ZmSl
Msu4csKzGUTH+DX21fvhEsHBwtiePMXLXGsPetp4VHgd/xwQeHuW3tgWC0NazAi69KiMR+l9nY0h
+CchdEl4e8hBg7er6saSUs5kNmc8ZXrHsPPCMfw6MF3xQo7Sgc7lHo/8YJx3/73RiW6MTrKlZXnX
0veTeSA4OoKDAc+D8++E1uQpxZBa7gTy7bhWYvsT9T5KMnUw6GMKce0xOVitjYFSewVAUfMy4bzP
yuDSGI0QJRdxUWAisp0IctApk1NMCic/wfMTBo0EwyiLpuxAdInOWfZ14s15oiC9Aa9sM6LcqbnR
YLfcirwkSzBorzleAnmQShwgXx2hRuebGKoEOUGVfVIvRre0sYCYa3SiO9HDijykT2nvJQaeoJfZ
7oGtlW8clu/CfeqgWX/HY7uu79n1T2D2zMplNChOEDquozgYWu0b5rjbkxpx9uwPQHa1w2xaZBVm
DD4KgghIbOCFEHlJ0PsNHvTGgd4e73v7/rT32xM7xBxBQatRAMr8TNwvGggGHS8lwvl4LFNuqpJK
7g08tcZ6RiZCsfv8wwRuNweU11ON17UwlwAJx7LSMjQUNN+My+hFuHxrR3i0wIOu9tpZ9ptD5nND
2fVjdrVKo5AbvGr1QRY1ATFZuidQQZt2tBvFmUDaxDjLvekpT3/piyxdbqrrSlAtBM991gS5Qe7K
vPQVI+Ycu/XzfV0Y3dWbhRXN0E8tnQlR5rI3Gseiv8jWI9FHTLL5uL11PAdhwk7a2aU0lDYx9gla
gLPnXkn9VGoft83wHIQJOyESEUJoHl0uWnZS5sweJs8Zh5dtI7zPxiBFVErTIKho17fEH/H8URsT
mwwLxkfvupHzVuR9NgYshnnuRRJStkl6MsxnqXuUlXcViH86AcuNm4ZIFccS9ZZMO4pJbJupYIfN
XtQufaNzDjBnOSwfTiv6QRtaLGfGaF3zOep2CVf5lHeXsFS4KdTrqjZ1yjYRLiSx8/sCnRLmKfYt
b4BGuX6aHJqCLr83QehoLk9TjuMeLFMOk1biQia4/AULtG7hR1uVdoFsUweJr5A3jJn3RSl23Rzh
ru3jntDyfiE/l/OLiCTtKH/Y9neeDfr/NzbUtk80XUDqsUsiZ0I9Toom2xxnXshN0fu3cEMTMU5N
MkRoGTOHNw4Ry1gyckvmOXlU0cM438d3/wrK8EclrS7qxhhziM0Yw64wMBWCLKQM5hlvlkEPNL0N
3vHtbswwB7jWJ90yoF7uStBvrYvIFTUStJPFCeRXr6irGZYW1HRTOIYKHsK99lSD6DE+/9UyWEbQ
sMSkS2K8huapSewyFBxNrmK7VXjN5/R7bPgA2xwuqBVppwa+pkRkZ/aT08hkrxaNbSDdgpl0l1yW
znq57LbXt/6YvfmAzB1v9HpblBhFj/ZIM5j2iTfZqlt+oWJGpcOlw9Nf21olc2pLa6baxYAIzUbb
CXp20tguEMSYtuSQw7wT3pONuVkdc4KrXpDkIRLBkdSP4RRk5WVSnra/4OrNe2OCueDDuWvSnIa1
Ehq4sruWPKSNIyV/d5wUBiLQymIooF/CDyP5sIy6HTVToJY8qeL1IP1mNQw6qLGUzLOMbANEXr7R
CrrpDgcdjTqim/mWy5tauf7xVBkzsVSMk2T7SuVG7vIC81zdUK3sRJsdrbrP472pLZwLeL1YgPlf
/1liPG/u+qqoRRT1yhP8DpqMoZsEWgDCw/Fd5Z0bU4zTAV7rqDLweuzzvVDdVwrnzK4j+HUpjMeh
vDObeKuhG609FYMbhp+l6l3n5mqCcbclVVVVCvHAnqYnLX+VrKeCd4Hztp7xtDpaGrmnVVZpOKq6
M3QfEgUleX/7dK5LBNxsBnMPJfmgijmtJY+HPHbDQx3QgY6FszxWpwQTEERXO2Ai+1eJI5Hyh5P0
3yfEEM5fg4eWJKSuTXqpfyhemn3hUT2tubdzVB4qHCbec/cPSH41yKQlC7Vuu3ABkrdQNaIFOBXa
P1S3CwNVuGSlbR/EpJNfVzcskULEctLdKfm8dK9p1tqawhEY4eydzFY3arPq8pHqLtc/erx50TR4
pzxgugkYS99GP/tHtuVjv+OXjKh3/35LXb8kgxWx0fZqDOFdKP2h/RdKzAnVBf0KGdnzApm/7qx4
8i5xeYQi3jdlcGPsywX1BNwklfQcp70thRGGWXzcPhDbx04WGfAILTPLzQztLHpUCVAlqMudRWRM
fOhJfqdh4BDnlcU9BwyUDHkozIKJJ318KveCXSC8tRzjbATUMccdj0XH+4gMrJQ6WpkxQxDgq70K
yq6KHkOewA7PBAMpo5mLZUJL3VKsnbQpsqe5j209yoLtraJutuGGbNWjnSYhNwXQHJtonnZl28yu
aQJB/s4KAxviPJiF3iA/HIo7tfQtHn+D43Bs/UIdszqWKK29Ml+tZZeWuxJFBF58xLPChLFxOadt
E6OZLlUSO8kxzntyhP4x4eor8GCWrVFMooIUSIWHZ3kaTsSfdphetbcCjCv3MRLY2d6c9ZLBz+sL
Qz9/xVlMIpTSvsFU9s5Nn0Uv9+VP5dNwFJ86D0yYnaDY81feDAKOf7Nlil6tpkzssUJRH2xd/tiQ
2S7679sr4xlhYMGsRjmqe8DCaL5KiQVlZ69TFM7n43kFAwbaNOhtOrQY7TFJrmI9pIlkqxhQUZjv
SVfdbBMDCckUhotKqcIm+RZBS7CMYMfb/mIcOGCLEvmiF1ooIfvWmR/S8s7QOR9r/fcN3cQoMWSJ
2FT2DL3RaakonUZ9aKp/ZvN5++9f75bH1Nr/DDAxg5CPIgZrjlgAthv1jdqpHIKmgew8AEOd4lnx
QqrAuHBCsXVXu9r9DRuiqRJbJfOy7hRnz6VwLwycta072tUE/bY3mSJdSrJpTlFOJBhl3CbOIMrH
DiO20HC7/RF5a6H/f2PIKho9rBRaRDH2WvFgtY9t+7RtgucHdK03JuYhVVpBwlpQ5fa6XLPbkHez
8VbBHH40A4c9WIPQ107ao6lVhxq8DCN534m57gpz/Js6j9Bo2iHDqxxjOZgrToDK23Xm1AttK6Fg
AVJEWB6b4UcDQXdLdxYwpP9qR9hMtYWu0qigzZCRtFP1xpZ03thqzoaw+WkjlSSxE/AYa+TvVfmY
Ch8Vw/u7RTCnv6yhadKFKCZ15SUUEHRymvdW3VaXgF2ihUZfmdmMCeQBS6Cc60R6NaOA8PI8q5/o
+vtsplFfKjPRQ7RlJ+aTDL1+RbRFVO+3PxJ1/N9CvhsjTDDWlGjMiGIYiYkRTJUWjJ0ZlKIQ1I28
U4yGc23xzDF7AmJAG0oadFnEpYSAg+jE8mEcvydJaefC4/bSeN+PQeE2rEWtJhIq3OVRCTEqeIfz
v21i/a1x8/kYGK7iUYwN6gOQSUYT0sHw0RUdiPdghc6+jEc3t0TKWxX9/xuwrFOrUBoTz43pdfTa
R0iKHOeLDppMjcc37aZJP/DYUDyTDD7nch6TbMHzY9SOseiL5pe62m9/SJ4JBp8rKdTGJaZNxAiW
0iWxrb53wpYnQE7xd8vbGXyuZcGoMh0NNBHmwJQvojQ4pVo4c1E6GensnicFvorXN+7BQERYdH3T
0GunJMQem9LNex99vSPhJfPXHwlXS2wTYScWtSHViG6Vy+Inx4VOcrpQSSBk1QPuI4Ee043vyPYR
dmYl5JB+AUUsaPbNpXLoQF3JwUziYD7y5BTWNfpu1saCRkXqMqYPIEmfXNSYJfWRqCdh+mq1ii2P
tZO9mh0H3DmewjYYCnM7RJA8h893U+yoXeT1ymgvqR7bixp9KDDh3hK5K+XAo8rASSkmHW3Ipnxl
AZMd98RPL8XZfO7s+Mv4qdjrPgnICOoKd0c5lxnbeqhrVSOhLRp1kidUgd7olsvOhHBQfZpPdNK0
8mn7xK8H5ze7yqBKZ+nm2FFKRAN1WKomkd9TvnnlzJ+0B8nRvsRe+MhjnK+XrG+sMkBT6ko8aRoQ
oPPDQAThkM4/Sd35k3jJj+bTW7bNiQ9ITnzWveED8picRw9vixkIIkUf6gXItK5YYvLuTGx1PErS
RTTOccIhnXBBgYGfxCrmspIhOy8erFdyQZe4KwXVCSV5P7kYz9sbyvEgtjlRAL9ANhYUctqytfXq
8yC8bBt4S3RsoA7bhGhUSdMWELUG3aAFhd+NnQjFw6Wwibc4iFiwKJ4IBO+CZ/sSDaGfxYRe8J1L
taByEIJt5KAxb5WmZcvzu+qHV/9kWxLxSK7EUUA8BsK1E9cHgYDhVXOeEbytov9/E0Ng+rWatDP8
ohdOUbybFU4xh+d4v7Uj4sdJRRZade3RRYIWmV0WqLYRlF551txtv+CthgGSCDU9jPuBUEeb9S/j
iCGkaVgKf2mEwY3U1OSmHYCP8lKpZ7VHXV6cx8nfXgrX3Rh0EMZiztMI7hafehQB6Cxww1MhWqw4
xf9jFjjv0zEA0RpCl6gGvK2eMdbgkpncKuh6pKBqGqZlYlyxxXy3ZSZdnGVYkHoWLnRGBIbXOFMD
5aXG+X90SNOY/neIuJpjvp+IOYxVO+PNJxz1QIbjtUF0Ns66/a9u67sKKJgC+t/qmO+nh2SuJgJz
vbTvin1W+rrBcQnqvX9ekcJW9ZY6VsqmBUO9nJ764msEWFCnfwbCewiuu8J/S4G6+a+YMEgZGTqq
QlHrd21/SCMO5vwBva8GmChOKxSiEQExYwOuMb3pY3TPVecE9E7aXSbsJV6Esf6ouFpkHoBql9SD
hEGgrvSEonWg7are7T/pdoOxMpmbPSl7Cwzn7RO8fr1fbdLPfAOtfaeXVtnAIyJhgFabq2C80fAP
sUZbiX5sm/pDBHW1xTwFFyvuKi0G40nPsbzCg3xI4Yz3smLXrhaofnoYj9XX7MLjzPLWSF32Zo2N
Ehozpp9BrFP5vvSYKCHZ03RJmvNkph5njTy3ZPCDZKqc1rSYR/sRl71kV07zNXHosDpMqY1tUOQ5
O8izyECIZpSLbonwGgWqZvI+VZ+2l8TzSgYzrEKok6K1kDKYY1xZovvWOoQVbpuROcDBFvMG3ZDR
vIT0R/MaP0+u4kaHwrOe5rdJv+CieKGr7gcnf6n3OSQjoK1+0ALF684xj4dPv9gGhL0xZW78JUq1
ZkxpJytS1QOmaUQ/yD47pr7gdAfyYu7NZ9VO72Q3P/Dk3XnfgMGcWZmldKaTNMzhy5zcW6Y3os9m
2G1/6vUOpp/XAGbQ/3og1HAek/aN0ubQILEPyKmTbcqrbI7SQ2M65jcZt3d+ro4ap9TAWyGDN7Ga
Jr1EtUrTSiD2sNT2hErANCl03gtvnXQdWxvJAA6KDqRNJ3AfwwHRsOIT36hcKUJDUTbY5JFSFLLO
3v64nOPC1gYXWY/aNMVDXAYVVix2AmbMJOOPvzPCoEyitmYjLg3kTcpAs54bcSeMnMznOh/sxkkY
XGnkVhbNAYk78/zWrn6OUMTVHOLwi7g8p2AgJqniWFZShHV50e3jQv+YTwrSrbX+US5af/vTcWyx
RULMJ4TuCH32TeN3YTpOhh9qGFvP2aA/vCh+3nWspuYiSePQlYgjG5/e5UAz9LIZH2hPdeTzEIvj
c29JhBvAWhqrSKYaxgYoP0R15Era6Daz5W1/Os49KjOwkXdFHk8Zbpo0+qIYD7F6Moo9wn2Z183D
M8SARET6XMsnXDFqk9tldjLJhwKdQ+NyXyTvkhi7ujk7E9qIeyudSlxvjbYH37vkNbDx/I3+/83e
DC3elfOCFBlmSdqN9SwJEE2rDz0v6c31OAYThFJRhj5EDaz1KNaBv7mnclzU48ozL6TiWmPQoVXK
Kh964LgYmEGxo82vCfChsTGQl0vyWPdvA+05oipKOivbnRt6qMpQX3D7dDctp3q5n3mUpfVtuppg
tikr2iZNZ1RC9Qrq2bFlC5MbRqUt9Jw4h7cWZpukYYAqR4hpldZyHw4VJGKfRfHr9kHlLYbZHGmK
56wfBggkp72riQg+88hehtP7JnPp16/GAHeRJOBFdYhXSjOx1fJLvHyeUKPYXs06Gvw0whZ3BalN
FmlBKmNQv9WGH9m6Ynohca2OF0pz9oYt8mpzpEoYYoH2rTq9U0sXwiUOsbjhF29BbJRnhgoaCgAJ
raf4w33qk4+JandHstMCOu6BYJa2esQETMn/uy/JALg6muZC0jj3MNjnmzwWnhwXnjCTvdIMx5gI
wba5P2SHrjvH4Lgx9bVgjRA5Hx35AEiy22DadRAzqZ+pXiuPqMdxe4Nu7w3UynMhG5MIooQZfrTC
Z8v8qJsfyMjzkrcQ4few8rosBiusMFRBOcP7oDyRZ7T2ueahBJsYM1KD0M3Rg4wZEJEzTPa4U/aR
zxUVpcd3yz4DITjZqDxWgBBC35gugV04j5/HdreT7tKX/DGH7L+OGbj32cftLeV9YgZZLNWsVKXG
CSmQNI/IZzM6CJgfYvCqDn/IFVy/MYMsRllHZbVUCKMDyceg+YMBvYrLcKR6v7L/f6Rd2XLcOrL8
IkaQIAmSr9x61WrJkv3CsOxj7vvOr78J+4ybB6YbceWXiYnxhKoBFqoKhaxMVO4fgsfxTXQ7+UNa
+2XW5DDpEjXroplBBwYwjMOSKEjVQBvyoxG8E8EIN+MAZtoJlRUNAkDccSzbqtFVSA15yjyErqUW
mVPkXeKDkVRzZYyZ7GrSiphq2Mb95jwro9yZnBtZKvMCcH+w6PuTNNvZkD1bxnCHqHqgFr0vEzDT
Qg36uuOI1sqdTda1DbSxxZRBfhr7s5rVdlN806ObsSWCG9imj65WyB1PHQQLYENBB1KeJqcYI2ec
5Lve7PBsHhyur2rblAbxVss0TI3H31eQpswAD2GiLBhpqhJnCcHSlO3fN8xpXAxxX63vjayPmwSE
rnJ7lMxvZj4eFEWkq7T9kS5WuI9EJYAAtR5PnFJxB7SmnWCiM2rfEsgO1CJgCPvFv/vhxRb3lXA/
ygeU5UiCECoejKcq3//dt2GLXWWDwpCIqjG5AbiAq8RuWIFZftg1/dN1O2xTri2EC4nEzIoQj6Sp
VxbeYp1I7gSipWw3bFafn4uGela2utogGsYfra/N6+wwYDXrSKOZoe7Kw/y1fkLGeY5dkdaGwMP5
rlw6gtaIRPhMYCVzegsaislkF2rtdpq8+6uN5NtumqYWXVjjg8XLTdbeNPlsW6KuhsDrfsT/lVOM
cxv19YDSK6HjLo9NEF4sgldswSHim2tS2jYdhp1wiFrZ/B5p0Yu5SNo5SenOoAW6+SF0lK7v3HZM
/3WWeMQ9aOn6ipT4SNougIAH/SHyRoQ6v9uebuJRzKIKNSjnhQrJTLO0cFWW+/yYTvIubqcbvRRN
pG1/o19m+Ho/IuC4LQJ8o1GXnqJyfiKDaMNEJrjHoxZQxa5fDHh1tGs74BQtSZCERBa4Gt9KitFA
rxMw5PZQpA+W/Hr9k4v+Plc7DKmp6HUIkUIlTyBMm+0Wa/avm9gu343Lh2C/YXVY2imGOFcMUjH5
gU2XpUfTBRfhqXeZsmnmTJ+u29v24os5LvuMUAqaoLeDUeRYAV8k2LQqulsgR6uF00mnKHNNDLaV
invd7HapuVoml4kWa4ljTQW6oPvKmJwZf1i4q79aXusy1ERix3eBMwn64IKzZHDZKQHTT9tNgKn3
EYHi6edQBcJ/8K4vbdOIqRgqaOl0XeFnoq0ytxQ51RCK1HMZp3YGDt3m89/Z4NJfO6bWouOFzZ17
adyZo/otzSfQ7czaLDhS7C/9lmhXq+HCT54RaqWsD0AmekC22KOASF1dw8hqO54JeDQMuRC9BW1G
84tRHqdoLOMIgjCTuq8fmZ46hP78ybZu4xvNtW4gY+jN+06yW8Hjs8gqF5+yMOwMSUU3qpM+R8Gh
LTs/Rhu0v5XzVJA7BD6icYEqSUlD2x4KJyZ5kDCll4EXBfP6gm+3jYlc7SMXr/pCyeqKDbklmBhl
eD3t/ueTr2i2fPsKt7LERS1axJNqWizFg4hRsuvPAd7tGckuVDR9Ucthe/d0zBNYMs6YzP59FSKz
blK6PsUVLsIYeHuKg+PwPs0d82KDi0+RUlWhqmHCbQAEkMmQARt+km4Ur0GfyBBAoTbzysoYF5em
oCwGWvRoV1PZqdPFzoVq55t7ZhFZU0zdkAkPxo1aOaxmBsYFV5tHGWXvLbtldyDdm13c0t4sV8Tx
JzLJObmhK2kCQenMm8c5tNO0P8zdeCiG4tv1YLjtfKu1cW7eWZJMqgaolOl1At6PSe4at5hqByH7
8Cx6Ld6efVxZ41xdNoM5tXq0Xwe/YVCDz5FbvFVeeo/umj+jw1btRAiizchkgZDPMMGWTmUuCNdj
oZCaaQor0eMcdy7JPw4DaKHk2umm/fXd3P5qv2zxdw+QtatxChly1wR8MpNOhL6RShBp//DFLka4
UAvN9gZKv3g2YTJ/3VMP+bvpGN0y/BXkyAUobdGKOD9UAnVUzRylhqQTWzc+VVlgm1ktCOnbhdvl
I/FXENpISSAz7vwfIJRz5geFY/3blmRawum7xOhWBjlH1ECQ06YLNrFpjwFo77LviSgwibaO/fsq
0oZtqTaQtAGdVfuGCsPRDfSRRFKWm7fd1Tq4UJvnTVSXFHe3udPcKPCt6IkCLZToonTIPvRvtczK
EBdmydBaZjxjnGw8Rk8MN1m9aG7vWsfGIe+jW1kZ40o0Y9JIvjD4bJc8d/LzkApqWaG/cUEhTpMu
6QE5dfPsB2tR4dY7/ZGxlreH8ZD671JovyyIf8NHCxMpqoa75eOXqDiM7StJBfCHzcvIygQXFjB/
SQIoZLOJkXCvAg2sggmH7EXVisCr+Zf7Ns9pZM5A1zfZZy36mo1fDEvk1Jt182opXE5aenUKoTuO
nDTfd8uLNGiOqe96yVdnzKEIYrbIFwgXCqJuDJuBPW7Jux6PEwWAD9ondCbs4rYAN6sIxS/aQC4s
yIaMplT1YzzB1aSDZDq1IXAF9ouvnNUfwLVV5IEnTGWegv9BbedX0pWvafUuUMrqE3HhQCdy3ReM
UABVXqaci8EBiBbvnKIyXJC9CRcJ9GKal7bR8XxDc6cksb0YaE0cp9ovjEYQ40RfhgsKjdr0hqWV
4Lbr8cpZgks5kZ1Qiv/S4fixU0kOCrMdUCWU3xefIbYlb3rofRMQdIYTFBVA25w7l2/FE95lhjEl
mfojuZo76UPzlB+p7vQZlD1VB+Xrvt5Tn1GBhS/Xy6E/lCqmpagmGKItvmfQK1Jq6e0MMco77TsB
Wi/GjELUYqGMik70zLjtKxdrnK8EQ5t1sYGnvlae/V5ubkFu2trlFNhBoexUXXm6vrxtf7nY4/wl
CGddSxEP3T7/kISfNOW+7ESJajvt/rLBP+8tUYP2r4pzRnaLr7qMLMQ8a5B1YxIsgXCYgEXW3yPH
xRyXREYTwkJqiyUxdVviFO7yYuGeozPNM7c/iS6j29XLxRxb/SpQTTXVo4gRBYz9Y5e9DlrgWD0k
5TTv//+lqIzXE7igqav87N2gj8FI2EiYZGV+TxKXyo0XGKb/d2a4YqxtrdCcQgAQ5/I0JvcUd+vh
03UTmw8r66Vwgdcqm9hM2RyvdvOTbtFqnUnxspOyK6DixmY+Eqd7niS7fxMdsC2HX9vmDphVdsEU
SkCnDqqLa6mTxh5RREJ4IiPcqVLUthiyFi9H/UxcI9BPQw/hyb91CX6YrozUOcoYAUOsRjf5lN1Q
2t3kKRF0JzbbSKs9+22kjjakaPGUAo1t7WOTdF+qCbxZyegby+xAdcLGuNP3wVhuu2TeXfcVwU7y
k3W5Rqu+MFRcFLPvYeKQerSL8XDdxmYver0+rlZr4kLLphFBVwfynNEwYl7+Ba3h4iTfGUDXMWUJ
65smC26MWyXO2ixXtAWkROedacsM1l1HQTYiWJdo79i/ryKTVchplWS4vBXtQVHvysXP3nM/XC+B
ixaJnOZz3aJgz8tbMDyr8aFtPMHXES2DixZVGoxxwabdWi/YtaDnYSTzw355bN32oO0rJ3Rn0Zu8
6NNwUaJUys7MWwAtF/WsTOeBCloSW2l+vW9cgCCSanZJhjeCOP8eqW+K+VLQVyt/a4mgUBMshFcb
KAoSJmaGzlFgyY5hxuc8GwVPryITXL6V6kq2tBqTlZP5Ng+nQBe4sSj8UC7D1oqW6gOuN26bvJjU
J/FdpXxUJMkGns8zKXGo+o2IqLO20vrqC1EuJpDMqnDdRY6ayMdSvY2no6I+dcbH68697ds6Erqh
E9Xge0ZBCgmFwML4TYYCE/V0aNdjGaNXavnXDW1/pIsh9u+rWDBBqxBIPSwHHAnnRqkOpSa6emxW
ylS+2ODijY6ipFVZG1bHJF24V07N3gIzJSZtPfH0wmYbdm2NCz1Nl8iBrmNF/VE7MtYuVptLToMy
Ag8pDIA97xtdELL/4IuXNXLBCJcEa4hMBCP5qPv5vwKZDRq/orJS5BlcBJJGmlQNIypPlYPR3hso
jep3PCKud5ALQnJEFkMqEITG9MXsB6iyP4cibYbtZViEKAahGF3hgkOrVwrRMrDDTfJU21BG3Fs9
CB0HETvYH5zvYogLEspYTsSa0AEJQ22fxdmu64La1ubwMKjG3ojmRxoN+x6X/Cy0XssFBQwxRR1G
tmP81QMgDTxKUUM18Rz231MmTXImmSrSBlNSKnzW1JZ2gIQIIu7mbXhth3OOdirquhs03Khu4i/D
ud+Z9+1o57v+U+X1bgM0c/J5NICEFaJwt+5ylBALRHxgfdR55oG5pA3UQrDCAY8f2o6BNdOHnw0n
CYTp9XlwGM1QCQLjEsSTemKLDsbmiNT6J3ChbMjwoNmgqHalPaPBLXw2I9j7xS3Z94LsudlXW9vi
QppcaUvR/xB+OS4+8dDm+FcYUnYTL3RF2NRN/yEU4xa6pasWP7+Ed82R6jj6qHaHLxlwJppKn4ja
n/NGOmNK8xBJyTGPl8d3JIeVWe7s6NMcGDXTlbImPEVnID0SGNiMAisDXDKlSxUPuCfjAmEdxgzK
SvWt1Jj29VUoot3jHGNRlRiCFUimqm3dkV3/cXGNl3o3vdBD47WHAbR+GJSR3AzDYKKDwU7cbyd/
tULOUUIM7ukhRTZS9MEdcj/VZbuuJh+SYHY0PlelqEL94Qu/W7RM1dApwh6voZy1IxhRJRyDCQ/U
EdhpjEeIveKR3y5384jhbtnvHO1k3EtuecBZ9PO36/u9+VFVleD2paky5TXCumqRQ0WdAOfKBz8J
Nd+Mq33UvYdWniKeyhZ7jJf5UTHdqMJOmjCGVBgHOjmJ+lmpnt+zkosJrpSQ86marAlyDLnU7pvE
ciN9OmR0FDgo+zO/fbHVSvjsoDU01SdsGKm7BymLH8Yx+B7qykHNZvf6ikSm+ARhzEkUlqge2kzZ
GWp1sOIvRVzEtgnuWcGytq/Pq3VxdQRw31qXmfPPhptk43qGh7Ue4jpncscG8Me9/i3H/yrIgpsT
ISvP4HvQjaJEdA7/fXCVvRZEP0Vnlzemq96kz2jT3sX37PVj+AQoo7XXREdQsMl8TzolvQyhPAIC
1+BlMh77NkBD+nMpL4Kic/ug/XJPXoOF9sbcBzGkzA16yGVnsO5RT133l+3y6fIN+amIrk1qKWD8
5JPffmRSBCO4KD4zBIW8XyRbpMkkWhIXqiFkGCXVhKsCuH1tSb1L6ZvWiC4kIiPs31d3HguPYoVM
WeRQib0AbKrUpVP27V/6v8qFj6oopXKK4Yfaw7wz7uJ9+ZC4lkfutE/ZR8VL/dIvnkXC36LFccGE
WNFihJAVwa3xrq10xyAnY0kEYUToFlwcUYYllqMId3tGbKWhlx4eLTAN/ZzMMQVNke2+8MoJuUAS
B0GpVDqjkvY7aGIz1JVxO7xJiw2J19kPbAzV7oIvS2WLZ2vZfl0JzjzksKF0WIIUHinn/4Tzk7oc
JPVzH+2UVPQcuF3AosbTdM2SDaBE/+uXnQpYwJhhU0eHqacjbh3lQ31g4oXUu36uN71kZYo7Z/VE
hkljxEphuThD2TnS0ttSIGLMFJlh/746aW2G+b9qQH2nyh/lyR3iwimib3+3FO6UNRGZppxxrLUg
sJ4OSnRDRPcqthu/+cBqt7gzJUehpVUtA9TIsa1Hr42I3ki0T/xx6pRcN/IWABRlZ/X/SPKNUQku
9ZtJabUG7gyFqQQEYALcgVE+Zeqz1X2hkLwVATU2T8svKxij++8HL2pSysi91LXG0k2apyZ4Gvpn
Q7lL6HtQTuxG9PO04L/811Sw6EvZMdjJCNcNxqcOGYOIZrevfxiN140JJimB4NiI2e08/Bok6QPo
aHbLGIiAzeSqh/02ujYlcSYNjKioPTJwPxBIeJi8qU4MKVvtTNELg2hZ3PHH1HsRQjYbj10G2PUa
PG5Eua3TyL9+NLevyatvxJ3/GBIJkgQKAdf40JwDqL6DtAdkpAwNAM4uITPBdsW5ssfFAh0sthXJ
cdOL4p+CbXbimofwQYNUk1dl0G1TvWoXPQs3dPOKuTLMRYhBIUmTsV43AygpACgxOLW8F43pbefd
lR0uUAwN4nXX4nyZ7IUUjc1qz+abGeYAb9iCAkbkJVzIwDNHYIw96pc2WpxZj/yl+a7VoqlN9pP/
HFy1H53VVY6YWw1M5SqGKWlJQaJsor4slpMyAdKvSh7pKQYS5ejDdc+8HtE1frqtteREyxX2veJv
JfWyTiAjJNi6H99xtagG+MtqYA0/Ak3xCtRDuocnfMH3Ebk7/0ow93TO5ZilPm8EJvcMRA/mggLc
sHzlOJ/JntXp0VE9XN880eK46FGoZZtrE1JJPUGjGjPnZuJgpFi0OhbArzkGFzyKhk66wbQsR4fi
VKXH+Gb0Nb84irkKRO7AxQ0F/J/EoCjyhnyw+wWqqfXu7/aMCxDl2MjtxMDh4YzLGokP5gLG/Fj+
y0/DxQc9U9G7z5BHMDNcRaOd1m6tCnxbtFlcWMDAZDZaMsT2zOq2m+5MTfD3t91L1U1Fw8ixwQu7
SBkGqCqGXqiD22B8SIPnSUQDxH7i7651McHS8ep4KqStUfBiKH3qZ+WrVkn9XobET26XtO/3UyON
ybnIITRmV5I2d4hEoyYs91k5f+1HcOU+lRpF1dQGkyRzOoYOtQpjcnVVH74FJn6RnbS56RpKbxU2
1TJyV86AYKVmGTrB0KmPeTpVj8B5NILt375taZfN4Y5338WdVi8jo9Ze/O4rfWBTeNLtkDj0jJoE
WqsZrlvt3nwUMpizfb+2JdyR1xJJwkMJckHUHhvLr8ZxXymxQ/QD2L7dvtyXdG+2zhJ81kRevV25
GpA01lRTU3g9Dq0K2pjGaHREzY06hPZoVjZAVDltwbEtIkXYdvFfxvgOVacW9RR2OQRlyo/jsutR
iifvGQWk2sUGVx+PViyZNTtGUi7bFfBtyTPpnq5Hte1QcLHBnSM8U6cqyBkB8zD7w2iZt1b+Hh2W
9TK4U9Ln5aASTAe7U+vp+k03CSLmJrPs2gDn7kY9xlIeoyU6+D9UnsAxrNxWHkMhooBzwKjlXd80
0cfnnJwEKgmDCKkAj43eJOHVA2SoekScvzPD5bQuAk84ym84dHsEpq2MnqtQsHeilXBJrUrSOLTY
mZHnxe7VFuyRe5M+XF+HyMd+S2lF1tc61mEkz5b1Ik3vyswXH+bSWZ7ocb6MDJNXpXah33U5hLNH
0QVPsAq+jSSjKZyHA5vU+iAfFZ/NrjJ+otYPBzuwS1cszymyyJ3/NC3a1GBV2tDt4yi1x1j0qi06
Ovy0aqXluG9BcR4vrqWXHQwfk4Ne4jb7ZZcfVEgw/OXR4XU16jSOumgB4secPtfpfZN9aKv9dXfb
vo78cgeNCweIFASTsQCwFzP1DEi7JJn+cTRr3a775HZMdDeTyLfrNkWfiosIk1Z3spwxTMfkptp9
J9KC2vz7VFMsQwWPrMVTReRtpEQK27bRAMtr1jkjEVUzLJr8lrkvJniaiDbTNUz6AuqXFt8GhDUF
8+1yYZu5IBqI7HBeDX7sYGo19O4x6usYY3eUZKWwSaR5SUtFrOab8W21KC69WYrR9K2G5/ZpOhna
DSEfVfJy/dNvVqIrE1x6qxqpDIcKbzgkOVjj5Gb1zkoOWX8fdbHddZpNWgHsfnsHDYoXWlTYKk9D
UC5kMgMFi2oszbG0vZWAvGY4G1IkSEDbS7sY4gK3NFjNFLBREG3XHdpdumO3N7BiC5LQdhQCAcr/
FsQFcGOy0oICeePWWRvNnlqHUOYOxtaU3a4nDXS7QmhtTEP7GJSJ1vhQa5efsrBXcxsyPXFiyxHV
iK329RzZodZrggSzjQ27/EA+9i9GkmJO12LYMCYqEB+b/U8xHiEiknn/76fw11bww9zhOIyG2Yxs
kLE5637mywlwG7bmNzvzthRESoEj8dEfEOWSDgSJ04gQ/wFkaAu/1BZc2/zrZ2T7GF5WxZ2R3uwD
sHmhzOg6aETNjy1WVWev141st9ZWX4kL/MkcFEUeogcfHVhrrd61Cd6LjR1x5z1GdOVHgT32q699
Kz7oDwk1rZkYYEaI94qtdDYaNzp0yXeq02Dufg4c0YDFdh64bCT7oqtrbx+UU6dDUcNrwdfRttMe
7Efe9WWJnIIrCYEtUPqxaoEnJecqBPcxOl9m+trJoklx0Vq46JISGsjSUDMehvR2Obe7GKi+T8tj
5ykZ6ilA891Z1M/etGkoMnA1uk4Mnl9CV2S5pBmSXF/fmvFJEWoUbd5/Vwa4DwTamx4SLuB0/t8L
4PQW71qX4KW4fxMVU9vd+ZU17lupNC1LK8DlY36YHXbJn/a5E59Hn/i5G4vFBzej08oe98miQAkI
6Qme0cCInO8ZzcT8id5F+9RXCkHy2T7OK2NcVqiznk45RYun8xff8Jd9pDgy2ItsdMuBAC7edY24
2OPb2KDdLaPBMDERb3YVxGEpJsj1LDixgCy6TAjchO9eJ1XULJCjTr36u/VDFkfy9JvpO5uQEt8j
/uAmGuhUgO9U8DD936gRBuqslaxB/5N4qsW1RfuWnqnNPhzoCwQV0XZX27jY4wJx1cZJIRkDu5CH
+8IFHGrH1LoSN3eyU/NR9drUSf5512PHyioXjnGu5bGPcPRIvhsfUS3YpSECBm0mspUN7nj34IkM
JBUpphuOjXpngaNWf88z78oEd6a1WaaN3qPWCPrnAEIEeoXi9Sbs/rke5reLrpUd7ixLCzgzmgoP
o93X+CU7FwcCdTPTrYCRu1U8bT/aIiTlNjxiZZI70VUPMcW8H1lwHKCTgdHAvXz4lwt2L1je9gn7
5YP8aGo1zV1a6mhsMXxLdyjc6cRGUxlqLflHNHq4mTMvC+Ox8EGnBj2eA9CpsW7q9GCqL1Jxv0xP
19ckssKWvEr+tdEqZq8jM5dN+clUFnsyQq8xZN+SlcfrprZx6KsVcSHDKmeMD2vwDvN5UR0KyHvy
AeSYJcgQB2jtZV70JdoDcvtJRBnM3Pu3omplmIsdTWPMesHcsp5DN0jdKT/IRmoneKkQkUWI/NHk
IsaYBoM2tzJ781V9kGzcSI55Xo7s3XcWPoZtVourhXGhw8hmpcs7pBf5Z6pmQkZSa8dnEBoegaaP
hcTWoq3kIkkOqRapz1EdyF18ypLEj+T6pEWNUxnzcaKDALUpCvsmF1EsKUgXc0JxJe17T/cBun1W
9pGbOsuDiVQDpPIH/V7yr3uqICLzYOlaKzsa6QHCmOoltMdLQ2QXjeiAC6xYHCqmpXU9Wg3L18ue
KKcl36UixYTt0vRXwLK4voja1maZa3hRMOXDZL0Q0fPINoj+4oAWHz6CsFIsTKu56oemtBmdVnP+
MXB50r30UHwhd+yCv4CVJbhdBC2LPxRzl9Xx8YSUVirneE4HdX1jG6BYzzFUEg/AkTB1WWGqEcRK
iwsj4Zx04QDoH+z1XncYPsSTPditXx70z9IDLqFO/MH6VovqA5FZLqIAbJtJlILvPKHLXWlKnwZr
cDS0OJtgEXRNRKbYv6+ywSzJZmimOG11PgKgH7uVoX+eNctJGl1Urm7X/aAXUYhMLI3vSgxJOHUR
Y1+ddTvc97uwtiGDikI8/gTdMPf6id4+CBdjnJ92YUmseQSyI6NKawc07hyS6KV33co2xty4mOE8
ss6rEeQzACckhwDKaNMJ9Y9v3VZ77QNbGXHj+9KtHMulXnvCrMd183+oyS/mOQcdwgTzAQbMS6ce
shX9LkJ1jDuAwzj7Yv9vN5VzTBLQtmvYG0wkFbaRnVIquM6LvhrnjqC20KuYolc4p7aWVzbYmkVb
th2EL1vG5bPSoKC7mRlqxTOhAKXsy2fcP+96dwZvKHjiMYcgmoLfPmQXk1xKG3KIy0oRwlY+9naY
Hkhc2kZ7DhSBN4p2j6uMJ6sYm6BGuMrDO3V+oxiBvu5vgr3jCSXGuK7DnoGgA+0k12epTm0imufZ
Hty9HCmeTQLjs2moMUCnbo+zjZml4ZDc4Uh5hg7YXn0mbuT1e9G0iOgo8UwSwHyq4GlBdDLumJJ4
e1OCna/y6N187naB9x6qYbpaJRc4CmuSjKkFuUPSPUTqnVTs5iESfC6BP+hcdIC8RWqNJoB7UfdQ
hSO6iqJ5Z+ZRv9fZvzybl2iOQeCsqmYDOFMX7/VwOWTJeJf12i0ZFVdWJy8LBsfKrd11P9yUpVzv
HhcnogLztV2Fiazo0H/vfBMMrOpJ9lJPOw6HzDfvv2q2tNMfMGnqS7vcTe+Jjevv+6CRq6/IBZN8
KdU+Rf5021j/AqIDN6namy6VnOvrFTonF0EUvODIaTExhJ/ip8AFS7lN7sE54OhOciwVRxTpBSFL
50JJp7WRXsdo6iuNfNTi4qguIF4sJSet1L+L+TwFRTaa7ShVCMiWnu6oQm5Da/xLE1xVbJR9mC7l
jNWQyA0C5GXNeF+r4NdR4FkoAiBkk4npyrde+UXz2MxG5wV26Gh7XEFFDiE4eDz9hFXlqtQaqNsa
jMIgRk5+dyiPiU/u8XrwtXWzR4b5bHbRTfZZdONlznbl0FMurFRSMwS0ALo6UB4G7YtaPxXRp7J6
mkvZppmog8uO0DVrXM2xGHmYkBg1R4frbSXdhBpE+2Znqt7V+TPBx24oBjVMnkS3n3uF6liZS+di
30KDKy3642SJNOA3d+9ihm8Qa3WiZ+mMG7xmnNQcIwvkmKe3U/Q0dJmtixQJtq/TK3Oc61uGHoUF
JmfRRWXdifiIqjv5YDwmMnrgiyOfk6OSeMk/sojgcrNWWBkm/71ZTKkM7YApAwNgku9ILbtFAsFe
KkoFIjNcHp1GjE5PC159CagjgtOkIAUJso3IBOfvJknTWlbggfp0UseP2nI7La/XA/xmuF1tFufk
JQ1opwL46cbIl1R5JX3hxNZbor5ctyNaCpc3g6pK5YJN0E31Q2qdreatEHmcaClcSpxrKe5LBXVU
lfrQX8rax8x8otAses9KNOyZost4v+HMFD2o7jo1Bj6n6t1Fk287Q3b6bhL00bcb3ObFDjvOqwvy
2NeYj5sR1hkskAnOA4HuRT5mDiuP+MNuXFzhgxz77b+FvJVNLvlmUT+rJjSL3egwOzKwVIFLdEZs
BVI1R9lNXgjBX+u+SiDFKkgs2w7ya7l8w3ucLdWoGASJqLINpFgEvZ9edq9/u+2+8GWBfKdbatIu
lBNYSQ7G1+GATPKpkO3srfHYlblyil3tg7frTtg/FS2PC0q90lBg4dCrbfTOK+TqZPUpMASdd32B
LCJc+YAmF5QCOs0tnRF0Se3kweNgfbz+90XL4CJSZVZz2kSISND8VeRHGn6ZUlEflm3FtTWw37By
/D4bSnDRopMo7RdfAw4CTYYvym7w2JAt0NDXVyRweZMLTEMOrL+SM4WD6NVofK167pVz2e1bJRN4
+DaufeV8XORQB8hng9OUNQCsO0ikRI71Zn4CBSjOs7rrY3sGNU323N6Jy7bNqm1lmgsmaRnqfcau
tsmBDfd1ewaFanaihPWHpH85xVwAMUk+xT0T7WJjaLIG1o/MRQy51z7g0WWfutkNEwwXni6B2/P9
bYN2YzwuqeEaRHW7pP08VfL3634i8Hy+v60XCZp67BG6rG7z8aGX7zMRGc02c8rlK/Et7iQzSUDw
kM/GqTz9jF6A09Y29Ltel8cRVXV834GBVD/ID1Ziq3bnir6faJFc+FDVrlZDC7KMtXIIrO+5tZei
r9f38Q8h2CSaBYItzM5yx1tVsnhSJLjicvdTRqo7RXfyp/g5e7Fum71yJK68b1/iTNAF3j4CF7vc
QVdiPejVmeH4Q0oOYVsUrhxKgx1mqLhHmRbfF9V4Bl6vdPDIK7gHsj/+e0y7GOeOfi9JXY95e5RZ
eIeU783hoBazLWTL2DwHlkJNXbagnPXjNr8KnflkqI3GuBeGKfNoO+y07l0PVisTXAbos6xSTDYo
XPX7vD90lmOUz9ddZGsVwD9blor/MDEQ898EEKZU6tskBFo4hPZyLh3x/xGUvVuOvjbBxcMwMGic
d0XqUdAWK8+msaepwMRWYlmb4EJhlCdRG6d4c6NB4uCrOIv1YU7vFvWxiz9e37At7wIYTAPXEmCm
Kv8QnExTOVoBugxEq86xNdptYNyEi+Qa8uD/nSn2U1YeNkZoxRoaZsYM7VswHsamcozwphJeVjfL
3/WaOCfQiqzIMh3s1Qy8a7wNJ6q6kxMiApJ9cWOd+6OwFNjMXmubnFdojZznqQRE5M/GXnNXybYU
2qbbutKuw4hziIhbafZ7SFfXdjlXsZK0y1Q2kBNOnkQfqqiDwuoxakAprIhmJrY9/5ev8KlSwrAR
GqeQTQMR02NcL+eiGz6YdS56Md0Kt4aCYh0cq7gq8YxxNG5nTIqjqSEf433tJHf9Teipt61ffM9O
FCMnrJrDWN2C5xb7PeTMa+NctR3JuhXJM54LtAYoOMlT0D+UYhG/1OZWrpbIZctODrO5YHEql3NP
raIj3loOoVY9XD9ym+FwZYaLuJk0jlOVYHgih+hRHo2eNcr7vzPBVro61dUIIXgSICeb7VmnD3J5
uP73N2Phaglc1Oj7WQLsH2imRVJtJX8I80eiIN/6aiGgBBd9Ey5smMvSQR4XKAHAE8+TpPoduD8i
ORDkcxYJ+Hy+djAuUhjREGYhmAPdJHMIBkIb1VW7+wnIuqxyoBguuKSIXIALEHNottASAyKxtLy4
v6kQlK5/oM0+/2pB/EAokXsCYbnxp0aU4sbe0DqdHR9wLba72rZcEaRC8KFUrj1I5ExJCtAUeE2A
Ssgy+9TR2/4fDNOIoEsiS1wwyEtSg+sVkCwdc6gBAmrZv0JzTrSD7AdfcQmeqEw26lqpgVBxpXpv
7gw/PI7D3nDKg7Q44puWaFFcUIhbKVJBcYgLXavbbdPbpBwcQkVNqM3K4nJwVfYzVoFhbNsqUkYc
p+yV7jCBbmHCTvIaT3tKD0D77maX2GKWEdHiuHBRdoWEB19YjUHs0BLUM83rMIke5AWHip9DmuM+
GkMNGSqimZMphrdMojAhWggXJrq0T5ZAA6a3rD42qulXA54QcldwdgXRVeWiA2bqgnYEgAFdu/Q2
u8dgp9PtQTn4Ep/r83hmaKH5ZEFZXeTy7ORccXl+rohkSR8HI8JS69Gj6ib+qAMVZdpscDm6EXLf
C3aTh/EUtJRBw4aifUZFvahfchrbZBKFQoFb8FNFxMLdNJkgtqoard8H44kmIo1hkQmucCDg4chI
WOLReDabVwvyQf+UUjr8c90vtq3ohkotRVc0HlpYKJFEhxLOp8/1ieb0NldEk2XbX+SXCb6Y7AFR
pnmCIB6b6JpG86kw1f8j7bt6JEWarn8RUuLhFigo197M7NygsXhIvPn138l+3p1istnKTz3Sam9G
quhMwmXEiROBUhLB011wEr72IjfZosfgecVow6dQiR2qywJV3pSgKAaxQMtvKTyXaw8Pil1YyPwb
6UiT57x6vP4tNvOF1e9zHm1Jw1HDuBCmkuw8dgqzdiSzOIRApjl12+7zsfRi0qWCU216bwDeLNCb
Ew1b2v/03lNGY0WOoWdLM7uh4Tf5cagaR4o/kqGu5DA/sYoSklnTOR0xVzON8pmQxAU69/P1C9x+
m+Fxi7EnELNg3dWfMmg993aiY7Vu5zVgE84BwrRPuRd7CTZtVT9ABETOxIl3IjzCpnNdyeVc+Bgq
ZVwUNuZjy9w17XrfqqGvSIbfRsBSZSKfumlRK3GcL+/iBkuAGowXh8pzPTxI850mv1y/yk1d/C3C
5CnyJAL+bksCwiLBw0gD5cSQPaLXBM6BeUcBxGz6wr0ucROpDj/0fx8PVZE/P54yh2Mt93jMx0rS
P9EY9XU1T2jpROn0pJRdcozL+lNXDhV1Fm0onGEaKPZT5kLGKuZa34UsTVWAsyC6henjP/8Sq86I
pGY4/OhGjwsKrN3iDWhIj+CF12sQ038EbgVGl98CmedZ2Ua5RMuSRWgXgvmfSFimHR+oLfD0m8i1
tRCmVSshS9cpdO7fChf9L91XTzE4EKSv+Ssj+TcPCWAg9v76N930LatzcR6tq4zUpCOe2FPypTZP
Szth2DlzsuSfj8gxDIMYpm2g0vfn0WJbW9rcht0PVuJEdXNS7NzthtSfRZP9m5auXSRxXowMamLN
YZXvlCzJPCxMcAtyzIzB2vfjnASmIomgO5tRR0eFxDBAqwSn9ufZpoaW3ZIAkZGmlW8s2edoSETU
tew33in8RQbPi1B0vTSBazvbRVaiJU5eSVPvNJK8fJfzfCGulVEseVImvffiAemqZzZjFzmTbRQ3
yliiCytn8qy6oVVIvhnDelxKGvnJluv4FkxlZeUUU92/TnVqdMH1b799P6quYkMHyNz5DD01xr6N
IjTMktKz04esEASVTU+Im//399m/r8wmzGO5kAs4W0s6Y42jA1ZhtykLpy6DJjnpH1n3bK7EcZ9b
LlOC4X4Mx8929SBP9Tkyhl0VEsEn34SGr+TwabnaG5TWY4gpa2D2qJ88tF+RnHuS2/4z7ADb26U3
MZsk88gpD3qBr9/0CyD+N7ANXJbtdyPK4DVrFglFMQLVacCYpdjLgUalK6mxgChMJIpzQXlcShU4
UcBaMpZPSjT4oEne0SnydCvdfUQTL6fisg9iDY2ZVHgrKpa0S1QKso/R+4AIg2gElHM6gb7/qYxK
V+pt2OMVV5WxoySvJBKUZDc9wUoAF4kso7JKsPyiCKf8MuqvffII7g9nrG+AxGnbs1QJSnGbnwfd
CA2dCaTV/HOtTtIEL3kEpSQ7jPMNahRsxWxGD9fvTSSGc9tV2mn20GNTbpdXjmK4RvpNpT/MWeAr
Nn3R6jTc5xm6WZMsxqWuqJWD/fGOBirm6yfZnDICOcLvG+O+kC1bYRW98Z3CcNHIflr24blNMGTE
dkZNo0DeZsAzTBBLYrAaeSDnjwaitAitAEzpza5Obko18rv+kabfaxA3Xj8aS0DeRaGLKB57mLas
ppPDfqo22RmS7akzSC2mTGBD27rw+0T8XLpkNXEDCmhM0w23VX8zTDszdapU8NzZLpaaBPVSPKoQ
ljhvkGADdIusNdtR2wkD6se+UmJK0EDpI3Kru/SmEmFimHa9uz/LtGws1tJN7Kz60zmE1WxJhQn2
Lk2lx3IYPE3BXJiKHWZ4ULpTlNyNHSgN5nyvjKqT65Er9dSb++kjfnD1d3ARs1gyaVZa9K2l9Bxi
oYWIpXTTyla/z6nkKCt6Y9pIz+1FljCxog6IH7ZoY+2mmlykvAXQVdxPaYH9YhViVFLVd42OoK8b
L5g0daN5EVzYdh9zJYvLXwcNe5LnHvlrvTPvhsRpv5aIxUgnv+hBfZi+ipfIb6vnSiTnEe02anXb
xCViQ4Dsx4DgJJNbuJlbvqqvmUd/xh+pz6wEcr6RlnZidQOed2CPD7VbNReo/6ZWAM2gWGBe1XW+
vz0oIGToLaxBbY3l3IG1ABVrUdlv00OtZDCdWelEglTQjgwj25WzX8W/Ujo7Jp5r193gm597Z8e2
ZhqaCu5DrNLipGSxLM2DiTwiYI6jCEK/PoDk1RWSUm16jJUkLpYQlegqln+YXg52H3PxiI5+Dli0
vcJTvo3EiYCTEpxu+wovh2P/vrrCrqByqNW4QlJ4AxDRra+KcDTblQRgWwhRLIC5+LZyWERKk5ZY
6JCCJEnGyu7hU/xp9ON9czN8ZOjMXMni7ChWhmipNTC4zBlWzZzy7tEenq8rxCbkay2DU4hcoXnS
sycO/Tx4uh8fZF/BpqzppKOCrxyqw+iTH603esNjussD7M67/gds+6fVITk9mYpJ7UGXhAmVO+U4
v9Enhqqz3GpYlqfuqrvxJCKe2laTyyfk1KQqjEhdVACx8hisQtGvRbGcyvouOJdICmfPbTyOasoW
AGNKxUvPaLz8D/d4H+4nN94Xd+NetPlmM6ysrpIL0suU0IGwxWcqatRt/l0Fv0VhvESYkrp+ONHZ
uCgMxIZKMrY7typ3C/mWRbehMMcRyeAiMdEXbaLxgLrnF/mOHii4mWrJmdzRo7vFZeBRlOMFfl4g
k29CI4xUNukzrMHLDb+c+0cZZ7QKkdGJxHAhOZGLxSJQQ2+KZc3HKPPigEUj8XOw4wjMSySKcyEg
/VtoOSLFjotzisq/rJz0WPCu246Ov+2JL2lKkVYaZRibXlSiCB4an5akFgUugWqrnJewhlIitMaV
Lbmyq0Y10CbpPuoGt416wXG2X0EXM+J7zqok47nSw3IZBxkbHZr2+u3gYg+RLx2kjzxSV8I4N1Fg
1WWn1lCzQRk8lRo+1k16aV/uLD0RWO12XraSxfuHTspSvcXMJuMPSn/Yfu1WICArDuPB+lYGIhIJ
ke5xXiKOtIRgVSrCsb3cDjb1waZyViNRkU54LM5TLLPcmrkZW569z4Euz46xb++k1/8hzMNbW/DF
RBGLL2/l2BIlRyoqzyj4BN19fJftKlcDr48ZhM70RToIJ8oE2s9XMnSj7lQ6lPnOBpUVNkl7Umof
qaGADPxDVaCLjvDdZy3umzQH9sFTaOo005es+0st5CmM86ozm6RGBjX4k7d4mCnyur3msbHlwh9P
ol0dTMveZ7y/vRNPZ1zYSYfuIzzHoAEqokR+FNpe3ZvPiW25VgxS/yaSgr+KjzzEXJH6YUblGNhD
nbq0OjBG7TQVQMAE5qVxniNMpdJOSyROkRIFkpXfdAXQPkb6dP0sIneocV4jI1MfdQbqW+FNfQue
DT/cY2Gso3iNG/miBQiiQ3E+I5OyerYKuCgiH2y5A31y6mbKhzwhWjnYkakYYLN8B00YLLPLEOTf
XDwB2SmoGG+igMFC9df4+JG8YiWOhym0xlBirhFovVH1s+KxUY+9iI+OfQVezdciuJwiSkBKFTXg
DzGkCIzds2sWP0P7n6pBQagTFPi3PtJaFpdUgONGMfsGI0vmeN+W5ynbl6oIJryVVKxlqH++5eqp
StUhZ0xA1U2i31u6qBMrEsBlFJmsISTpGDWJi5u2P2RCQN6W07aITkxFUbHOkN8CPIBMV20X2GfW
+Flzu4BxvEg0p49mgUfdFoSRCzg5y9R47EiEtgAhJvNwffpYKvq9PTMYqOZkaKpfdwbbX/4iivM5
nTZj9q5CZScxTkn+aqNTYJiC6qZIBudvxqFpwBaD7pGCQU/iTeVrGX/AdVpoDoGJyVJ0k98zGRn5
pE4FQlAYtq4t7/oIk2JkFlzWZq1gLYZTsVa2p36QUJZqd2FQelWgzt4SEB/I85vR9q5/ms00aC2N
3euq+pHK0qKmScPolOkAdMqyz9zWa17rQ+MUbHJAoHab32l1iZwulIragtsYOLWhBVByzp/1QXpp
QxEDiEgMpw6zQuYsxrZ3L53axrVR8Y4oloN2xUeeSuv740KP1OdKJo82Cz1BaRybbB+LOlKbPkfW
VTg2Hf0oHg+F0V+ljigahs1c36RFe2MPlUjpNr3BSgbnnCfZbCs1w31hn6ET36teeWeh9RoBNmu6
42dGWYueRNGJ5IrOxjnsPK2H1sRom6c/MS7U/mVJXfWmOLCX+vhJuxVT0GxCsqzVUTn7qjH0rhn/
I6mzAgscm/GT5CrP2bn3GufrU7xLOkd6vm5m7DHxLs6uZHJWNmFtPZw+mpjkiKchCqjJQfG1fbu/
LmaTbdDCIBuURMVqd34bU9VnKRCHqOX0ruwn+9ZN/SQodsnDsK89tj6yuku89kQfPmrYv0XzVRCr
BEcHyYCqTZWzPtwPxvPciDZQb2vpRQaXrmShOsVdE+W7vmrQYpmbzBl0pfBAWK0dtaYuvev3ua2d
F3mcVdAGOB7sTkEdRDtr9lERsU/+h/e9CODUfwnRkRt7FNapxwgTi120o586p/X04xBEnv3j+nm2
veJFHDvvytnXqqoZJEV1rM8jZ24ds/gxivYnie6MU3W4sLApGLwhIuoBo3AeLYVrX0V6wAWRfKSm
rdC3tzTmtX+l/8hOtLPd5DDtinv1aPmM3VL3/u7yuJCSd6RVswzErpZ1K6ElFlqBkj5flyG6PC6a
NAvYxIee8WMpNyR5oSIsj1DhuKqHoldjlM4Vxol9e/Z1X97bwL6D7bdyhtfILXyhS2Iq/N71/dY5
vu6h5lq/aOlb6wNLRjxElEfbHe/lI2MPTLxK2BoQCeScRJMsrdkZwCul53GX7Jf94BjnyaUO8Rjv
umgluOhK+dpH3dBs1iyV4ZZSlkHVASLnS+v1Hu7Tk+4/Au1d+Xi+ErLktWqqFD5jUh/N+GtRByjU
qsD9LYmofrrpLxTgyhUAsYnFo5fHbCrCQsXPm+HNYIDX7EVSnq5r/GahAND13zI4lcciGaLhe6GD
eZb9YrecwuflYfRQKnDiY7gIEo7NB+9KGq//8Wzn4QQD0xrlJdKBX1Tyb0YjE1fL/unNcdxdP971
G7R51HKUq1MSmywgL1/S7C5Kvo6FoI29rYC/zwTa8T+9elnptaaaOFP5Wb3rzgXodpo9LQAPBp2f
R29EdAubycxKHhcVVaoMY1kzzht5DiQ1fO2L9jTk0o9hhr7b4Ze+Xw6Yevl2/Sq3P51uWBYBg6Bi
cIElKuKYoiKHwNJlzpRXoJdytfhUkjs7EvHUbvph5SKLCzBS1NTzaGLRd1tjyxOtj7VaBNePs60Z
FxF8OJnlMqYEpAfaspuymwKutxP1JDZd4eoYnG0pWpbWcgNenXYX37PxyOWkP5JD68X77gZgMNHj
TvSJOOvCwk8AOCfE/i57tEof3dnsaCwYmhVYlUAOjw7OR20ZC4pH5GxHz0lH3DYcz5htJVgHGjtx
IxoE3n6TXy7S5ExsarLelhiRb9tGx6hf3G4K/baMvFk13C4H86pm7UB97Szx4JuSiANPKJ8zuX7E
VsI0QxDVnX4371onf9JAl2j4+YMoYAv0kgd0oqBhhRlDyIdtDv5AbwRt+Tz+uq78mwnc6j6Z/a0S
0awBaUko4T3UhYubZvaOjM0OjLLHLiwFuvIGMnuXgKxksQOvZBFVA7cPgwq0u8ljzD5V7VDZ1e7l
2+RQPDeOtqc3RuvY50jU8RYdk3MjoJwYYlWDjVd16ix0n5XneWkckOUIwppIEOdM5DqriMJKU0P1
T4iWt/Jkzl8WaRKI2Wxiofb1rw82OYcSDUu5xDmKhmDg7VwNDN5VYO7gYBBusEEKgM9xLw3udWXZ
frGvpHJuBY06quesMWJkYA8azskt+4yx349O78tu5BJ/Phe+KM4JLpXndqsr2Y7NCdmPbhknEzsI
JLndFXG/I4uIZEvg0HiCN6VK2mROAHuq4wIr6TNMzp9sszsakqKcJ2KMfkGFr+nN+ZvV17Q4rzJ3
SxRp8GueFDO38lXdD3v6rZm90Z/Rp6Fu7mqfhs67/jkFsZUne9PKWo/KCFKBIgpsK/Fqq9lfF7GJ
T1qfjPMvKU2WVJlheCcMZQFfDTq2wlUOdD+4odcBBe2oRwZOVm7bk/40fhMFQtEZOZ9jLPhkuY1O
ka2eQztySCHic/yPkMDYqAgo67HF8U+3pnV9l5kyMsuE3JntV6DV5SFyNPlHId3kyJyH0Cnmu1rE
OL8dHi5i+ZvtJWB3ddxshl1u2uxifp8KabL/I6W9SOHubwwx41M0YCVojwojYsGOmNBfgOJR2ZNK
WJT+D792kcc76jys6EQYk8iNhrp366A5HyQBhvlAdwXcVX9Xvoialv9hfhehnNOO68nSaQ90+dA7
g08PWDb9EhNnalw9aA/M/qI7oKRFlA+iL8j58GQeojAc4WvI8mWQv0pF5MiyCDm/7TsvZ+NcttZ3
Fab7NIxYl79s43nQ9qX1uZofr9v5JjDVAmPY/xnBu+JCbBc0YaVx3Rm84bDs/7cidN7HgUAS84Xv
s4iLJC4DHBpFiaUCaZFx87Zm5xg+T26JBTsNuO1ET/z/iHgXaZxnNqpUL/A+YDRS6P2e2pfum35b
7u0HxlFdn+x9e6ruRODbba+pItACpsr+x51RaeoaKH6csfke2w6rx6PBHUil1yEUOAi0R3piqzJY
lJcPyrF8aURg3E29Wf0J3MHxVo7V1MZbltKI7HVMMXwHTOzVTsfJL/T6Q7awEsc50TIfzEymKIcp
Uvfcjnf9YD+nya/rurNpcKpu2/jPRs+JswVbohEq1WB2zovpaOuRM8aR1xLN/ysx/KMorbSqXDo8
yyt2caZTN3ej9XxdxmZcuxzl3TtIj1RaMBwzqRb1oDfGeMzqXKQE22a9EsNpAQ2XXknrBWKOC1L2
5UT3s5/uKZi3/u483Pen0rDEWoMgGi9YzrKvp9frvy/49CYXLQ1MrtVLhGg5xlUQWho2o/fuVGqC
zvR2EW11YVy8rApJizHbzN446HIys3WTQLtje6NtT/kIkGMljNnw6kHVLTRfDIaEtrugGh9icrB7
QU1LdG9caFwSokfSAk+U6PpPvTBvCq0+sfz47z4PFwrpUIdl0UFMnGoOSPmpghqgiIxIZDOc+et6
RvvCwFtXC+pXxaW+Lz2yPU6Krx/LoyTcdSC4O/7ZopAJJMAh8uuwe9ElTwm/GI0gGrIv/C4YXjSA
f66QSrPNPtEwOSOByEYFuTeRw0+YBQ2MvBW4te1ccCWMcwbW1OV2Z2E6jgFrMTsBRARq3cHiYt2u
H/l/qd3882SJm6ZtGJVFpduHMqpjR5Mar8n0x+u6t51zrs7F+YZqbmuSxMg5qeoms/OW/wXZTefQ
X3HuhHdsJ5zoSbudc66Eco4iSjV0CVg3hhzZrOayNw6mG99JWBFbn7Uz2SuR04rYQUTqwjmMbBzx
VtNxpVqoHdtwduOZ3PZT2TpRNIs4cZhruKabnOvIbDWtq6o3Pb203Hj4nLZ4fqndrvjeiAgsmOVe
E8W5j4bMQ6Zi1NLLz81B3TenEctzmqAXvGYFDoSHHea2EWeGDEAQRscdPX4mhcDEBAJ4oGFsj3Fr
Z4B/aVF8IzUh0ID0RaDtzEqv3BVPhqRGMYYwEyhefmZjGXhdub1vB42T/f+850TSOJ9RZVibl7GK
kRJId9puAVJ4OY5oyLHGsOght+1wkdnJtqliAp7TOCzMnvQkAs/TPH6dTOrJ+Q4bzARFsO1vdBHC
6VqftlabSwhVg3VItKdwFPQKRIfgolSblRJGJZF4S9a3Pi+c0vwsRyK4j+AQ/HMN6My4k1nxYIpO
RnucNUE6t41/UX/fksa9YIrBNqWwwimWJ6y8YWvJ3OrnDCa+9K08qX75H4XruMe+UvuH+kOg5Cxd
fK/kF/Gc2g0xyChbgtAL4j9PcdmeT+ufzJ0wBbJgubPowfYfofEij0tfO20JZQ2Yjrdn4tse+oD8
U3vDTt6Byu6n/nz9fJufD3TNoLTRTBkwPRx/lfjReTCyAsSAXpvdz7kvFY/Xf1/ZvD/NUIlqKyDg
5XsPsVWBAzcF99voWgGDPxpuFdC75UzvrNTRH+Vb5a73UBv50n4qsY8+PpqSI8JIbFrC6o9gt7A6
ZZvPfTXGqHHH7XQTTtQ1wumWTD+vn3X7Li9H5e7SkEZTYk9GT56euvqTOT9c/33RKbiYa5LMpF0M
Ap1awY4G1Sm0s94PzkeEwOvZFr6WxZtbbQGbOBA4Ja0qPls02091/NyntkDM9l1dxHBmRftoVJWB
VazIpLnt1MQ7qZxEZCnbr05krv+ehrOmsA2TOaN4RNlG+GnUUpB6tfN5GYeDEY2ZY0byWRrpc553
+9C0fl2/SvY93rmOlXBO62oztFOyAF0U05uQIqkeF7fSfjUgtP07QZziTXnUZCCjwoQilvOWxU2N
Pd9D8STlIqgFi0jXTsRpYFcUAxr5iMGkTrwlK9x8Po/IdbPwZcask16LtrtuXqGuymDaA40PHMif
hhvN02IsOh4K03I2y++9ecz1HZV+XL+/TcO6SHnTopV7qEp1mXO5ZE96xUmH22GSnFi4TYYFqneX
hxIcrEo2wFHIfaXSalOFsDzd6BO0KydQqiTZsxHnbpUBjNs05zpFE7/FqGHdBnoxCyoKmya3ks99
vEwvB2ozywbrJ8AWP8NMoIabafpKAJc0GW001WPJXsXSjkw3fdyBYftWs/2Ifrr+wTbVYiWJy5xQ
PZ7NhOWCg/JrRAao3GmlM4ta9JtqsZLCKZ8lV8sST+iERsSd5K+W5A6iBRPb4f4ig18nO81JYQLg
ANN9MQKWXmRfpsJ5Q/rIbncbH7PKu353QpFcQhVbeql1NtZBsGhc7Osg+kn30aH3DJDl1sQRsYCx
a3qv96B+tdHSAhsXJ8+a0mQy0jzbyRZgsKR0FOnVKM82/W7BVYEqqf1QLcMkKkqiKrYYatyHo1nY
5FqO1RBV/drOxGmN1NFaA+uaBSa1qYcXQfzXGzpsuSIhiiad8UKqxElaywnJr9D6yGJGayWIu8My
yQfwhmMkoQmPJL+Py8SxY4EX3HTuKxlcSDbGWWvaBQtlWzm7ifQkyCIjwMZJt2y1fV5aAVgsRet5
N01sJZOLz4MEdj9JQ3Kf1aepv9fnXQ7uy+sKvy1DNW0ZCS6GLTi31CNWzeA0hv5hY7eGd9AYn8hk
f8T5gS/LttG3xVw494XyYQS9+4jOn25lT1VV3Rt9+nlW5Z0qETeyVf/6oTaducW49UBHaVt8AYGG
RC8xHYWSVmgd1AZOve9frovYVO6LCL6EYNiZiqFBZBVz+mQM8IKS7OYYk2p1QWV4M27YxDZlHfzA
GMP6M8hXWIY0ahnihkru2/TUtt86Fb0O+b5BbLx+pk1dwLQXMXW8SQ1+Qk7WEyuhFeYvgcK4mQzt
wYihD/n4AfoIpM+/xbCrXSUUcyj3ejbDxZrRbZUGavctVgUhcNOrrkRwl4bazlLIOSjIk/6lLMCe
p/hW8sUuDxJjqpfckvzlmbiYG09TWKoFqJVpHLrpDI7KvHUKImoUib4Q57tH3ZIS0IUDwJKdlQqh
MHnoOgFd43ZvxcbrBjzAloZVRX9+nwrExlJdILJ3/uKTXe5PJxyE7hgfCxDsIszYNrBjJY9Z80of
VI2m1GRRPgZXkO7nfvMpBVeQhoCri5YFb1/g5Wzs31eywMiS0TRHbkSj01JidD/zzFjQLtpyDQAl
K6YNfkhV5cfX9BKNvCKmJggcu103Tl5ST703yKBtxnY6gc1uov3W0rjA1Okklc0F4RxRjx76h9TP
n6THzLXO8WvvFfcYcSg1x77XBQFxs5y/FsypSZxMQ6wlqP2wln3pLSfzsfeBUMYgW+RXu8gXhXmh
RE5RrLpNTcuAYqoy+PwKzKKn33Jn2GWgFmedv3AnJLFgh+DTs/UhOX0B/Qyxmgxhn3GB6Ikzvgx7
NZDd9JZ4yj66EzXothzXWh7nGxd7WBYJFMO7eLAda0K8vG1juHv1exz/WoaTsMG9iYFYS+RcZVqG
ld2p+Iz0s/KgBRDp588G4IZFAFokt/XpSbtbLJcwgFyQv4g2lW9ZpI1nH8qgpiGb/ASf3TW5USlM
/tw4cwxsjqI5Jv16PbRtOrWVGH5aT7WbKo/YfCzbeFl67U9GptH9YnVD/V7IRCIUxyc8lFphFE94
g/npM4aAjsaZkbrpDOPkiZRm2+FgxFPWwCCNVOFPp2aAz2AyUOXYkfC+sHfVfF9WQaHuBVe4lVXZ
WFHwrxguxkmWPMRN9NbXbQ6Gmz1U4CpMzobDEKndS+SL+CBE5+KinRyGdDE0pHFpQd3BephJ5+rD
Y/WhXsPlZPK7oRUahVFlpljAAER2nyO5xxjf9dtj3+C9I/n38mQeahRbHamLAWreUUemXo1tOVr6
BaPvTi5KfjavTUa6CJIDkNTycyMhCPzHHmPVnlzeSJV5kKcHG7PgjfR4/UiblruSw/kqPSZF1A/4
PFat+liX6sZkBubDFEQ40XE47a7DxIiKFukB1n4uiWfI2Caz+PqHGNjt1XE49TbMvjdGimoaw+C0
jrwfPhlu6umxn7iLa/j0pjlmfuhGn/q9KcJlbYfxlXRO14e8S9W0RGJSqq6aOAY6KaFH0KtmbqPD
Um/Fj942GwqjKjvXO828SOZhVOGQsKU2ODdoSDEV5nZ3oETAXG4STG7zOrkMmVliP0EeiDCGAgXi
wVUtRUe8LABGkpbbUn4xu0dj/nZdRzf7/6uvanLpUTZ2vQ4aC7xpljTQMTelFdUObPKexNbnhrZD
SyOI6M/JIk9qMbrqmJ/7EW0YDE20lvp6/c/Z9AKru+ZyJkOZ8rYn+MpVBNRtEruKcirKyB0yA/T8
ggxt01+vhLF/X+W6dZ12U8GosNvsGNlno324fpjt1GElgEuOVKVMpjyGZQ7+cI7d8SYcnSLQMRBq
HJByYkd7hqinogedePHP6EkVkdOIFIjzQGE/tVNloH1mK69t+XVQntVMoEAiEZz3GTKMGuYNwWCc
1Y8+nRPbG6SmOCWlLuSkIAJL5DxQGhlaSxcUE9IDiFDA5BiBWBRToVglff3LbcJt11bBextMySkY
9mdwgXl2or18bt0Yq40c+2XARDnboGqdykAW9NwFGskjtewsXjQszoHCzFLvGNZ0TOte9HwV3CJf
UcW8jjbnyVuaEu3VvXUwgGhnj0nR4JjoNJxrUXt7jgsZn6sMD2Xvq9Pz9a8kCHw8MItU0tjTAmld
vRzM+mguLy0GGRsBXE/gkizOSywxsfpWslgT8FtMzq31q0IiHva3kSEMNaIb4xxGPkuSlucYMFK+
DIALaC69y37aoN9JfoCN65gI5xxEAjkHgccbbdEPwXJn+RDLz70ielaIBHDugdrmIocjci2GQ1Ux
cEpbF5zXbNmV6qJoclMRJ/sIqmRlvRbnJ8KpRK7KAIJa4ZHuHzP5/neKx3mHcY7rEcPHaLs0KoLg
PW1Vp6Z3vehFIVBwvoaqy5Y+xAv4+Uf0PZLlmE53xPpm9L8+cpy3WgyaLOAm/zMO9mYOnZNY0K27
l2mcHKWxHocBRYtIyMWwbU0XWZw1yZZpNylaBLsZ9QLyVd6bBZShONPmbQCrDAgGsKR9uKsFBcjN
xhUWCLKK09spOduKK2pmGoFSjK7+nc1/SW4yutkBiWsw7tV70eNsOzBe5HGmlbakTW2WsIaodJII
2/KUyaGitqzwWJyBRRQr68wMj4zGG3coRnrAxZgoRTJuny6QvEIQ75luv8+GL8fibKtMs0KiFQYk
oiZ3yvzFKn70GcrGvbeM+6itHX0SpFGb9c/1l+PMrcJOJ5mEqPmkh+ncB6zABE5v7E8fhfPq2x/N
0nRbRcFF4V+hxBypIhuW7tUjOOMyLFLVwuUxVIrX6yYnksOFRkAqjV4dELqofC7ovdqB8bV+uS5j
2/VezsKZtYqPBBpPgGSKsL8ZtchJbV3EYbttzhcZnDkXqj7ZhT4xo5J9RlcEs7rFDkgf1SNkFaq7
vKSRCyZi9/rZtj3jRS6731XqPqZ5Mo4kNRlFOVZ/7aT6O6WBoe2vixF9Js6GjXYajV5DqkTIw9jf
DfZTUu/+TgRnv6Year3Uwi0NRvNzrlsAeik25WhlcF3OdnFYvlwZZ7gmbaQoBm8AKrX0YDxMifNG
9gOIr2fqKFGp2GNffmT1ANb9/LYnznSzxqIF1QFiyumDPTjS8o+S+NcPtvmNFNnCEgqNNTQ5EZoK
aoKSVRIVucb+J5A3j8WdPFiCZr1ADF8FSOYIOy1beIZSU5x5+SwNL5MpSP83tfpyFP69r6dE6Y0Q
GJ/JjLDiWxoLJ2/r3tWiJfWw3ECUb4rOxHmhoiprIkvwEBW9p8WNET8mg+BImxg6kI//+3l4BCfF
KhxVnt8mt3Rf33f74iwF6RHvJ4FLEB2Gc0UknAsl7vAQlc0XpYfFvrZCYh12Ie+C3+ow7G9YuR2i
Gw0NJRQpB58FW3UfHrS3l3xzLAMR7HS7Rr6SxnufsbbUhlX+2+ME58q2YeqPae68dZC84tN1OxKK
4zxRvSStXGJJujcfjWOxn/aJqwbsfZ35yV9/Lc4bFeUErvUK3ii2DmXyT13d6fbr9QNtxr/V9XGO
ASRLQ1oU8KyzutyaqnQ7KyJqVkWgEPyDfZESC+ByvATaXXfOD4tH/fAQnUAhicWlxhl0xhYYrrub
ZcfYKKR9++0jJHQr++Jf802ZqQk2eqLEU1pYVV7s9L69LZPocP0yt/PMy23y1BB1YkuyJWPGT9pP
2KKJ8gsjlRqx4gVjV/NTGYh2hQnsmX/dV3UDvDLaKV47qY0zLWbk6lX82ban3Lt+tm23a5nY62YD
ac6j2I0MzYe8GVFAx6L56TAChmXnRwwJO38nh7PnpCy0LhxVnCgk9+mSDU6Rm0HSlafUzp+uy9pW
/suZOGOWMkmxohS1zaoK5Oxzi3B/XcB2QR7Li/69Nc6CFSWLpbhFbZEch0N2lCInpI5GndFfdm/c
xAEW/dHPwGgLC0ubHwyriAkWngLYy8cULZrBeAfMj9eVRHGT7EcVR/ejhPExBdAfwTmZm3jn81fC
uLiSdwYZKCuXTb7sTz/Yqu4siI7Srtwbb3xqxNNQCrTPNIhfBLI3v+JKNhdvFpvk+fj/SPuu5rh5
ptlfxCpmErcMm7SSrCz5huVIgjmnX38a9vd6KZgPUUe+VtWOAAwGw5me7gG2mxPN/PyYHYrr9tC9
mue2diwon4p5DUR7yzlpUFkdqXIU7UZM5FWf1SbyCGt8BLpgY0Vr4z10kqOwVVs0HrJ9njwGs+jb
hH3fbB0c56BSFuf9oAJTV9VOC63gs+rHO8nV5Z3pFMffjW3Bea1vngGgKvgnLJkff7CmWSkjCvhR
uyvP8h2ba+sPylV7aL4VBXJs1amfQm9+2zYrsqq+z0pUUybpGCADtoOyCAE2Bs+N09rm7BmF0mBI
Nhg16m3bXH8PkG7/b6ls9xepEEbfaBk1DLHYulXqMAly6hO/l12o92DoES2NQpShrD4JGgH8TkUn
H2jJ9zZrMPi0SYfaQ+1NPmN8Ivf51/Dz9GZ8tvZose+nlyAX5P3rrYCLUR7eH2Y1ZrgydgchZlqc
koPiFE9m7uKGoPWnHsxd7MulL2IRXb8ef9b6qyiy2N+0ruspbVAhIKVyPZjSsaglAXJSsJ2/EsKF
CaVpKISqWMJn3pT0NrZ2Rvh9201WTUBKQFHAQQ2BUe6S6yNonfoGUMZpzE792J6azDiqXS/wxvVO
28IOd9ebFPiOMcJSkAPBM5K79qU+WlesNd37PaMJArdT+Cn3S3cAl7doRHy9RLWwz3lmpAdBlZuN
6XWRWx9z3HpZgxSN4iqwWw6CT531b/mLOT7trFpJSaQCoPhM2cef9F+9cONGRTI2Oeorq2iiPvd1
+yiFRjnIjkXHaQANA5vFC+5AOYj7LrnaTYoM0AJ3r3ScBd+Oq1dgsUourlmNRcyqCWJfIfsgu1UD
QUl43TkNNrpoqiyivA8nYNEyId6CNEJpxh3oI8+KBJmnTIQXXV/GxQz3oupmKelKhfSyJJ07Bfum
ErLwrT51KLL8byXcNavCMCXAWuPQ50OLEilao4Xk4MmxnZvse70XsQaIdo67brPUNrLGkgSanqZG
d3r1ulMErSORDe5KFVLc1B3AOwAiHDLpexDieI7bLi0wwQ9gkH7sw8SEiT66V6ceoyShG4Rv20ZW
X+fL2RjctYlA+9YkE4zMvbqPwqeEnuMo8KdO4M0CNzO426JSbQrB/obrOR9neps0++11iDaLe/BN
9AkNrWNYgvnc2dGub56mIPP/zQhb5OJJiqA/k4+sw2/Gh872A3KKhB0T0ULY3xc2crktDbmxEatR
VjF2zV7yayDFXzrMtQFLlILLKm09KgifouPhooA2l1DEHlCxVtP2bNT2VRUIHG09JVt4GhcFSJua
Qcn67TWkQn9rPYyOfU6BNOn31psIVbleMFrY46KAUZZD1EcYIhhc2WXTZzEkDnUMm7M5bBGYQGiN
iwchCZN+aplrgG8NiIyD5MpQlWX8fxSos20/ZD/217fDZWkmw1AsfERN+zGWBwy263tG5JHstb0E
iJdwUSI7XHAoh1TLbAPBIfyiuqo/VI550rwkcSgEQaJDcYQQ+i4FxZuNNqlwleu57WKZXMzIWzsj
XYYkPgO02GUjhBVAq3QfgNL0AeeIDj19sD4NovbN+mUgmg31aBPvLBdLGmsiRKoxDTIBdtA/2a0g
c1iPuZff58JIE2akVDG57VXGVRdRL0u+kvq5izVv201W14EhEIUoMsao+OKbpcyD1tQFFCDSgwGE
/Yf6TwbB9CPTggH6+70bymEpB4YENsMqvxohDake4/DhA0vAGwfiAdlQNV7JG8PeYF3NkTq0EPst
zdkxUsFhrG7SwgJ3GHmYUkOyLFBwtKeEfquoIO6txvPF73PxvK7DFlMPyL3TwNyZs+0kVuWC7/Uj
Z22CsA+qB/gs+/UJsggJaDOh4jXgrLPcq+hNGT9vH8R6gFsY4C7jQCDgy/gNkV//DqeVm4FL2doj
t/Ziwbff6g1ZGONu4KC3+YwWN+qDEMAKMVpUvSQ5eL1Fh/NrJu6vSLowxJ1+aldgb8zxHdv4vVfd
Q1n1njFNWYfumv5IrxroOoSu/dJ5OaJdsaMPIUYA6O5DEWfxb3BOohtDkQMRDsy36tjx10mEoVl3
wot3cM97ii5aEERI8mUZfNfPOlh+k9dtBxGZ4IJBERpZ0xF0B9vkXDW3kKWXRBjv9X7GYpu4J51A
N9OYSo1948mu4ilOgjkGJMWaw6SLi3Pg1K58lX1NvNzNXqAkAddURFjv9YBx2Uvupac0CaOqxONr
jJGjSqeh/7G9kwLn52ddLIMOpApRekyC5CDH2TmMo8qd5urUTNHdtq31OvllSzXuideVPBvtEgi4
DFx/kWvJTvRbnEiLgI9Ad83rrtr7bFd8VY4C0+ynN+6exkWUriIGk6BGZDxWNxqY3RjLNZCeDvWE
zUrBofEgMqWd9Koc4DmVr0LSjGkZ0x9oqezTmxpOY8SOtBMsj8WoreXxoaXrJgNNosRvPWWnu9ph
fGGY/BzIJ8hKPogaUqIAzQt696XUDtBvgV8iWVJd021+RCjyZMdxL7/YvmB1og3lIoqljlo6mQyE
/xOTdbvyIXizSyd7ZdUW/Rz7lQwBAUdgVLSlXIxJpIj0kYV6XQPFcsa11F6Fe3r+3WoI/Pn7tj3R
Grlwk46jbjcz3tSZlo6JaZxOcAVEBrhQ0iPkZ5YGAwgpoCVPwIIeHv5pDTyFmRqbuREyZvIyzTCE
pe2M3t5vm2DbsOHofFuh0/UwR9k79sdZ+Ya2NoB3YbgncXdTqnW3L+jwPAOqtm1U8NzwKlZ1irRq
gjCiVxdvfd66qn5uI5EQ7HpR8RIdee2qOA7mtosYcSi4PEHl5KYP/YuN0np0z8JGfp3IAh8XuAQv
5B1KtJRifHR5NBodZf6qGG/bG7f6ulgaaNYI9BYhkvU+aYdIc6+oBQoloSG7qQUFE6iSy7WTB5X7
T5Z4fDAqJSSpS9xWI2idefYGknhpeOwjQQbPbv1f/ndZEU/VKLdBNFoKPkM65a6bBj/Na9fWWpcC
eVdDHHN7VasHBByyJUPTydJ5QgdDBVpIR6IDtpIWxAQ3liiQswP4azk2Gv0m5LcMUEa8PyBIa6SF
AalpL4rupX5nyI+V9EMpH0jy0GhPLZW9DyxoYY+L5EpuS/h8VOAQ1tWk3ViJ4HhWbyq6KyDisyBF
zPMRxPqYJXkAEIoeTN/aunXnMZIcklkv2+tYdYOFHXZwiy+gMTa0MLSRThTGK7GuSXpndo+tLbtB
LKIZWr1DC1PcEQX10OaYc0bxlyhnVe1vpUBy0nZ2rKJ53l7VuilLsWyMYILlnsvPhriEwnYwWl4S
XcfgeBljxbXpW1KNAjcQGeKysb6Seq0t4HajHO9C+2wrP4aBOFX/c3tB68d0WRD/aacGRcVkI72q
2M8FUky52OXVT4vck2S/bWo9JbIvtjiX0AJVL0Hsg8+efX3WIZGRuKWvndgkZu6KvuFW/ZzIkG6F
PCCCAxdY+xZAoETqELnTU0pvSXIydMFVYv/vX6HhYoL/MjBlbVTSCld1kBo/HLpDi/bT9p6tusHC
BOdvNNYHIBPw/rSzPLhSkVCnniLVkYLM8FVqft02t+oNC3Oc181J0BlmglJbbR7i+jHNXiXt1Q6+
QIdKELcFx8N/AdBe7+MmYl8boHAmCUbfg4BhzgXXSGSGc7k0RU2sSHAstdRJe0KSYKfrSfcpjWVZ
4A2ivWP/yiLgVZYdyVAlR8JvabMrWeP1qA2609bBtWS2O3HYE62N+c7CoFJrxlwiSHma/Vnrn834
Hvh9wTGJXJwtemGjLSJVyzTg6mY5oM9gNk/H3aTp0uhvO95q0kosHfgsEwM3/JS9TBJQ+GUy+IMt
ZXoYZlnyw3b4BD1AaGxS7XOR6fOVNNWi0YqV+wVGPIQH1QJdhcy7YVE0DYazJhQ0W+NmMnvXnruH
wu728py/bi9x5bjemeJccUYmQRobLQkLMuz6saFP0Swwsb4aMA2xIAtKKC5alEpNR7VqkDvUmU/I
FztGHc0cvDZNBX6xvpiLJS5QFGmRkZplKR0FNTGYodAUt0QscSIj3NtUW91EkhE7ZvfUlaLskxVi
fr9TdtsHs/Yu4WSgCqqjdq7CAd87edyYoE3pURNmY2YMm1RcA5vkNudqh1H9/38+o6UxfjRAH9XU
6lgdYrZPSflEtcgZey9UqSDdX/tYemeIc4bZCvSStKww5gy+6u6A97iyfN2pjpETOxDaE2zj+mn9
2UWeG8BQUQWvftHDVYWLT41DA6ATbYqD4LTYqXOv7rt1cV6Rl6C+iwmKs9F53rWPygEf0pmjXc8n
c5fsNAy0PW5bXImB7wxyF7fDt0EdqewNDq8Sad+Iph5EG8f+voixNTr+bTcqlleOD5n20iv7Ob//
tyWwwLEwUQ5T1XYUdXVZalw86YUsQviKNol7KBoo6kLdHN5G8tdauiEfoIR7dwjsAVmswLSUFOwT
eCBq82uZgk0iPpfB8/YusV3Y8iwuDkSxoUtShYNQlNbFRpEQBVf5pmoFIUB0NXlEVgban1hNUOUd
v+mnwHSoH3ml35z1W3nXunXiiGVd1kBnyw3ku4+mXZs6VVDcanc1Ru/GQwMBGcxUux9Kvd+Z4h4H
XTX7McsmAxwoD8F4qslDIgnwK4I7w+P9zUrB0wAWTi9WPxXW2QDLVWt/gN7OlBWMHMlISBSFV2YI
4jHtSWkARAAt21wtgMcCtpl8YOztnRnOtcOgl5s+BfnlkELcK7mZhoe0EgTnNeaWd0Y431brQgvq
WsIbdwpc81o/DfvCtb3oWfrS+mxGyPIsAaZ69YwUUF+apoaJLn5SorZAR8N0wD2Q+rm6WZxjAln7
whQtjT1kf13bhR12rRehIbeaos11eDZT8WNdk+q6PFh7FUgPUSN0NcotTHFRLjLVWKUE7N1t8kQ7
3RkaEbH1agxaWOCcIRmVMcCsE2gq9F2XeFSJnHx0tVbQ0V0PBws7nD+YamJ0HRs4V/f2Kd9lEKtk
8pgyAoII/ydYEo+JRqenxy1DemXm30lx0EbZG0eH1PZHctLLkn4teeEHxTDN6tjguhryp2iYHFs/
BPLT9hMhcIBfqeTCRhPmck8GDDbNavrdtlp61pOSCorp6wnpYiVcimPEqFxQCe8DK5RYOzBIoVBS
nX/rz4gKJaLj4dIb8GVLaYgc2MulXVv7FIlO0ezVrBUkpIJw8CtCLbZuisFvXuqoC5vz5GXEdkxF
3QW9JjAjOiEuGkiQystURrAfFTARBrvKEJE1sLuxEXB4oE1OLZJlsYUKdz3cWHJ8FUh25IRJcjTy
4EysCB8sTEeRCi6t6KS42BBiGG0OVTif2cvHvI0/jXO3K2cjcKid3v2bo3PxQZNTUCUzBQEtue1B
7Zr2/+h3qvw+bLepFPdypULWa5CcRqpcVb2J9bvqA/17vHx/niEeimOpAcZHCUYydE12svlx0F6a
pHS1WFD/ETjeL7TEwr/HLoaGZoAK1mSB+E2OXEkVJD2C8/+lf7OwUNYgT+gq4P/0BLNB4ZstaRD6
+NLXIkAjc6QNB1e5kGDnURxGE17uUX5OoPOhkUc7vM8Lv8rewuBx29NETxHfYbFLDZCvFl/EGhjz
fr/fdB/dmLvoJPp4FJ0RFxwmLdHDPgdlUq3+KLXbjhy31yL6fS4/UIIkT4wIX0ElMH5VBp2DTPSZ
LTLBBQGzi6K8YiXaNDi22m0bib7k2P+4dfjczQfF8ggKK4zGBwTC7kkW2W6v1C9GqmG0O8p/gGhI
9re37T+y0z93lK+k11YiV7PF7ui+V53cU64yKLzNLnQp3OiGqckDhCL4Jhb5HY+10bSgasCXiGK3
9ztvDE/qcdppPmYz94IFsk+ejU3lwTVzGZSJGsIWmwtrco9lXJWXhPvqyBTJbeJtG1x/bG0FFEWo
aNn8KFVAQXMBtSEkqjRzI7X1CCmdKh0EKdd6RLqY4ZwxiWS5jxjIBVnxPslD5MWQoowKDx2ZD73r
F1OcW85WFRQZlOyhMCftaKAD5KwINo39xN+H9McE/1mexhKmb2RUlhiOu9kn+27HONpF+fD65z/m
3//vcPhP8SoIJFMzsWvBE+QFAWNgUKTGs53yRmN4RqGm63rMuBhk3rl4OFSM6WZtjIcj0Hqnm171
6WHb3f7jLl0saO8tVFWf9QPF1mGWFdWF+SAfm7OKjwkxdYfA53iKPSkNQjpMcIRIfc7AIqVObhae
x0KkByU8JnbHFrumF4TQqMauxUdLcdigHlBq15YbHsefUFcFLk5EOya4tTb/PI1KGAYDUiKT3MT2
myUflFzwUf4f3xaXk+KeKPRFB9Q1KtaXh0Y7I9MuRjRiwcjlt/sKXOyCeys0yMUII57Uec4A2sHY
QLAvd7GXuNP339PwOcoO254o2kIuTMhpUBeo4xmeiYHO8sWUPU2kMyi4TTyQhk7GWNomEj1VIj5m
bQNFFIhEFrjSfWearT2YoNqp24c+UVyiqbvtbRJcIsJFBF0r1SzuNVQglcQt4uC2Me3vaWTF7iTP
wb+9EjzkZNLnQe/7EV9+qYH5kCwLvME0IWvQ5rWXKp0ucDmBDxC2vYuLa4W1bWdMwYgOINRrB59O
/XOq1W/beyg6JS4+2EYKnukQQ1pToit+IIfDLQa3RHA+0f0hXFCQqVrYPQM40xSNHMVLPoMSs3U6
T90xxWVN8Bkj8gwuPkgqoYpJIZNERqCcK9kj1U5HAa/tBV+zojeDcIFBgfQd+JSxf+1OPzE4iAno
KAODDAcRclDkEVxUkMyJ5JONcrFk31rDc11+KkSfFtsmgBV773TVLOVl9utRT14wuNIonyxV8Mpu
OxxkJt6biKIsTltgQHxF/zGBVlYXNSa2z57IXFQgVtzOwB0BlDGEb8kQP6e59JlM9KAC2b99eQSv
K5G194uZpKYezQgxLgMn314HRTq5Ga/0I8TLo5vqyEbE9UYQiERnxAWGpI9joxpR6iKx/lyG+mE2
ykME1OD22lbPSVUMzcaMiKnyCFxDrRWlADWbV1ePUXNfi4L3+u9D7VOHIpcOwo73W6fHetDbMWsh
G9IupZMr5/1uewmrO6X+McHXbJVWKTsSAaqlR9dmd52NV6mIKnnV2RYmOG+OR7vuJ3BleH1mX8+S
7RlDf50nhTuMs7+9mjVhZ1Ne2OIcu+1p0KZs3qB9HfzZyz3ZN93QT/bybbLv8aHJCELtneRZbyLa
PMFh8dOLU28EMilxWGMPvKA9RV9K/WM2IKArg9ZQJfzXHto6ndWD7hBAtBspPujFUbB/bH/++jKC
fNX/DHChuqJ9bc+YN/ul9zKCXhgqQQT8sWDtZPwRcSHIUtc37WKP83AoN+bUHlEPID1G4U17V6ZC
ThrBmvivvchO+igCwgVrmvzco6fya3lofTZhFp00US9x/Rm/bCH/0VeoYdVJMvwgaq4Tc0+KN0n7
JrU3qkqdKNxF8a0SX6fWjUVCQdRbv2h/NpMnY9NrM5dNAxUjsBqjnnMw0wkyozd2L8rzBKfGN2Vp
3FDwlKHoYCftJwtKEIUmwomJTLC/L1K7OeujGPQcqEwqUJcYdQ9VZEGwWA99l+1if1+YqBMdknA2
IGFTG3jEqAEFw7BuL2pbik6F/X1hJswwnZ4jDfbwuUeLMzFKzFPuukwkcieyw+VzJKhpVhEYSUA/
DkmZJMucrHqc9ZePxAgN9K2mAVkj0Ku+X9AEDiYDJNasxDUkB0aVkLmtk1kHxpKQ/xB96K1fqIU9
bgNzqmZdWOH+pmd7P+xnMFDWPtkb6GFiAlaQrqzu4sIYt4tp2kUGCVrApIObCJKrtpW7zUwdlIwE
ltbT4oUpLtaqpSTRvkK+/3uyt3Gqp3Af3Jq76UrUyFpjQgLo8XJmXJyFgilNohh7SH+OO2033AMl
HTrJXYaKAL42PNVL7xEO/eGKcVISTxM8LGwtf70rF/s8p8qczo1tz7hrshl7VXcHbnlnNnYBpiqk
rnQLVBIFXroaQBYWuayj0BoNOQc+OgwKt9H92JPcLneTc5k65ZcaA5Zi3YRfb/zfy8Tov6pj+t/i
cwBCO43aHVC00x2A4gdWSCJ+exp2TIwo8kXTgOvOejHHBUkFUUWvQFXjqeRGkRNnaCOv6H9o+IAU
7Cbbra2FcXe+HeWsQN7FxtnAE615/Yzt1B15p/aOehAVTtfP7rIu7sYPSWdIeYfWKm2gARCAKnVU
BbdvfesAnwULNVOI5dwja6oJDRak7pUJws3hkNWvRnVj1oJOHrtXf+/bxQzLTRbBv5QHmhcDuqvx
kQXK34wh8UnUdlh9yrSLGe4bS27bORjBFeEZ0ud0+hkFgP5oAoUY0Y5xzhbosibV3a9eYetmzefc
eqNW5LTjftvXfvWDt/aM87W4BI5fA3TWC5+jx/GsHcITQQbaeeOJ3KcgUUPx2WesiZD+jq/DRuAZ
or3knE+XukaGuCJcfYj8PM/POgVpvRYKvh1FZriHpm5zSoMO0I92ugqyLzOE00T1S9GJcQ+MXA9q
FZYox8lB2FzNXZDfWDRBcIj6KXTkPs1320e3fm8vbsi9MkQFSX0wAXuW6uoBA0CnMTcEJti2bDgH
X5NtyyqtNZDweuPwqTUgT3wVZaemue90gbuLDHEBYo5pkJglYhDE5203i7odzZNdY/UYzAmVuz4W
5Ykig1yo6JKhw4dtC9JowApo3TlhRxxZuh6GnQ6j2ycl8D6+UqtohEIhkM2wlNdzeM7m1sWEt8DI
f2Q4f/yBr88WMrLprsBhGZCPse38TspTYI7i2UsM6T5WlXOfZ/uxKzVHzyyXxurdvy2TCyWD3YLt
gFBohIQ38fDdUvf68P3fTHDhIjFKKJZKiFYgk02oW3S3tnH4gAkddSYd3/ymrnPXSpPyAX6PnFQp
72IT0NH6Ve5ft22sl+kuRvgMTQ51c7LymjXJlZ3mpV7gWW5y/Y1JE0NT5fABelrUtAwD6rKyhmyJ
i39S3cQxBsNQtx8+90riVOFN3pzzUQCxW3X0hRkuBoJ/U22AFAPorcnvY638WkmQN6tEisciM9wR
dUU9NkDyMTbHpzS7HuKn2PjIg3FZCQ+jolHVkE6aQUtoHeQud+LOcmJN1OhfDeELK1zYy0dwcM3g
HsOzdNM0mJARykusvkoLC1ycixs1aOSeva+K6ZbZq2KycHeqhQ3Q9aWguG2CYhZfAtzlV0yzqQfb
ZrlXeCBfwXieOdUA6rvsqHrRKVd2+ZMoI2fu9NfzpF9sctEAkqDRrHYsERuGyZdm7VOY3RTT8Eam
xHIsO3zKpFng4usberHJ3SS9bkNCTFRjCsRRw06coks9DbVHQlNBbiTaUu42qY2WRUGFvkGlSYrX
Az90CEz7Q229xSZylylQ8jod5hk+aDS7tG+9LvwUi4i1BEvhEwkrLWolljuA8RMQO34KTUHXaz2N
vayCp0egSi2NMwWIUz6ln5gwLZvGiL3+qjz0V8q+96vd6JuH6ao61E8igIFoddwlMyZLgTwEvvcl
5XtK7sJYBJpYDXiYtjBBDgctU54gLk712YxbBLxWPSv9tzxzdPW4/SSt+vXCBFvj4ttJUspRQ88F
dwmjc3qVuaG6U5PblPz8NztcnIjSYRrUGJleUnwfJReO4UKJTuket82shobFcrjQ0IxTZrYZImsn
0bNWT2dMUnlBSe5pChm4UBuuZT0TbKHolLjQYMzgYk2KAe3QJrgatPwu7SZIS3S77aWtpq74jCY2
DoTAsd6fVNMHijZPuEudTivPlCcLKr1ysIMi8NeqnGUfFO3P2ybX85WFTc7DO+ygGs8Zqmen0QOu
eJ89gQrxFD0zlYnhYBwtkcuv3qmFRe4jmyhBXAMxiy8COXnMBgi/2uXr9qqYD/z1fCxMcC6fBWSI
mwGsE133ZSSfI0VzZr1w6CCiRl8HYi4scU4/W3lrxBKObH6YgeaDCgI9mbGjfh+okz8zafoakC5R
dVW0hdwdCNRYmkvCWHaK0FFazC0LvtrWL9nFEzmHz5su1Rp8h3qN3t6rw3gs1NFrwv5MwysrS10r
Ew11/eqQbp0Z9yZWmGjPyqnFHTMTB/KAE8RbtMeuPzSZ5hrJYap8uI3gIRY5CvdEql1s/VZ3b6bD
XB5s6svyLhwFl2w9fBCN9RptW+U5iwxwUiRUBrYG3FVJclVNN7b1kS806Cr+nwn+GU6SmugFw1hV
0VD5Uha8hNE8HDvwbXjbd2vd9y6WuCBlGvlkaD083qp8O/qkjqIGjGC3eKhVmdYtmn8AOlDjZcaY
N7VPBg0Fq/iPuHdZBheFxiqKSABGbEx7sxl2xWkL7NYVk87FtI1n052iXMn323vH3OlvH78YZXu7
eIrLOE/qiRGg6Pv2qPwiPo4OYgWf9dt7McMFpSaMEsm2AVlswMbtd2k/PQ6VZLnFKPe7GEw8Ua+X
rlrIoobmqmFTtSwZw+uYAeXCRtOaMbBdpumFY+dI4/cEAxdR8hh3T4hQUdH529u5XhhZ2ONixjwZ
VRJQANf0PfR0Ac3sJKfbddCjKPeVqBWyGisWxrhYUVCIScoxxk7xbmHsb+qe4i6J3V6OjwXrGmyv
bfWaXazxHNlFL1VTWodYWvFcRM/9INi71VsGsI0MvA0akPwQSR0PIYbzMNmhATU02ifNyFxdNBS1
6u8LI9w7pcxgiu6tCiM++bNNTacnd3XQu1YHmT3zCDyRJCKCFy2L88BQoaAMxCerV05TAR1xYrhW
ARUrSf7ykfO57B/nevLQ15Ke4Kt4So5d2jmpUNBsPbdY7B7ncH0no3ga5EwPUdkpXrUvr+Yr83uz
Y9zhshN/JujmC9xuPS5ejPKTJVmtdaYcosPY+ME+86Nd+DTlbnpVHKHY68U/xjchykzgJfxcSRuU
dUMmmRUYKJjnzWP2SzZa1NxZv1F/TowfKdHmXhtzCfAHLX+Li+d0FOQSot/nX5TOlkBU3KAgg93L
B+2IsaPDttOtezdqlxgDB/cOX25u4rFSQYeJ96Mnx4jUbmuaB5uIqtrr/VcAfv9nh3unII1qQCsC
4o7GA5v0yb3hx3hooZ3rSrXDJBzAgPdvK2MrX7yMaUACbRjg6wM0haw3YJBDXVBJWHezy6K4YJT2
mpxECXg++4Tu++a1tfLMLazouXscMGKtVP3TjGrM9rqEW8kFpNqMTbCzoz8lHex9eEVP4BD4qe2Z
ZhLeqMMoSNxXndDSZAt9cx3TPVx2pg9j2KcMuAsCslD6pgq/3tj/+1cKszCgvj8oayRSBlpgw7OU
b7Q9TRCx19ITpGEdCNt9xCkWtrgbFWGASVKmBLwYyqOsP2RRg0LnhzxvYYTz9aoy57ACatRrssjp
dOi6Z2gNVKJp7nVHWNjhPNzQ6ET0HnVn/To//8Y0aBlw6aaj7uq7yP8Y3mdhkPP3hqp6okdMoVWK
vnc1rQ5JT3PHtFPtjHjbeok6B3tZp6GDhkVwAgPlbWWX6AfLaSi4e+vgo8U/w10DK59ra+rxXLZe
77ERrkj1LTe1XYhwIJ5Iw3773q1GyoU97nluWy3NCvTyvUiR3LD/NsyaG4XKPzoo90KXComlIsKZ
jnnsoqcJR/3ailgTV+PWZSk8AVZhgUEziie8K5CcilHzivykmjzdbJwCVQbo3Du2SB5KEEZ4rexc
yUB/Y044rvCe2G+UCo5nNZe2QBKjK6YtKzzZJBKnMZbsAXRoBXXC8jzLT4P+U51EWfS6G/yxw2cz
USRrs1RB5HmUEsAFn7X2rJgf84KLES7mdsook65E/qJlvVtT8yqVlJNstHfbLi3YMz5/SeZiIBJB
wweDE8BFv1n9Z9OgjiX92LbzH3f1sh4u7JJgyq0pBcVpXl7be2tX7KfYp64xHyBZ44eeCI29/hln
EVDewB9sgOjfvylK2oeKwVTMMwoO7HTGALU53UmW6egNuddb1ZcLUPjPYewEoeTIqWhGfN1NLv8A
Fy3ULrWDosMMT1ffJ9AHKs3SCav6Q9HiYoWLFmHQJZOkov/cB9fm8JhUj3r8uH126/f2fyYMfqgG
WtU6zWqAH7rRD4bSqQEK/DcLvLNHcxiVDDofluSuL9N7m36Ag9SUbU2zTXREoEDMTmuRC452EcSq
joAXjv0ryFydSFP2VTwL7tPqoS/McO9j3KU0Njrg5W3rgcw3GRSj0X7Z3i2RDc6zR6Ut+hJ8wR60
3y13aIrPQV8/4eEVnMo6MHWxGM6Do6Cx9FjCnS2/GZ07E4zfGlep6qBqe8PwctTNK7SH8VD5yZGV
pbOduCy9GqEW/wTn4K2kDagMmSCPRVxKFCjPmAfNvhInhuuGTEZUDKIsVeMjlNwzWhfmIerbbHxR
p0+lfJuHP7cPbz1lsy9muNSQFJM9ly3MZM/ZPdMB7a+qV9NhINTECx9ELCKrl3dhjvN7kNUQpRjh
LKGse3Ffwv9//OOKOJ8HitKK+iD+TatguvEuc+MXwPJc9jVCvOl+255oRZz7p6Mdd9GIBF5rHmz7
SEVVb+EJcW4/RnMcqboe+wVE7F/ZtHTom0f7XE6Q5cu86C7wt1e0fqEvLsG5eJCqLDsGSCCYI+Dn
qyBziJzcKVrjbRsSbB0vfAE4bWCCdBkC8OlDVR3TVLAQ0e9zcXyysrZOApQSZvS0ifUw9oIvUXa2
f30oXryZV7gI51KCPh2+q8ZxZ9peKX+x9RdDPtJWJNgrOBNe5WIK7ULNa1SBs3xyxgL4dLKXRaxI
q8sBOAQgZ1MD8zG3X7PeVa0NqJ8no445UcvNtO+ldir0z7X8un30q+tZmFLfv381iebKKJC0ZvW9
3exIgra2CLe9Jk6IQcjLergQipFLVSnUDElr6LdH7QpjDDrwwNHhjZ7pPsM86XQAsef37aWtet3C
Kvv74mmvRtqDutWAVcO36Y1KHrd/f/2UNJMADAdoxl/MxANmBusENfpWIm4kf++U4LHXg8dJn+7S
QMSxuvplRv5Y47/M9EYK4hRzW7+m/H7rWDL+E5GO5bo/XMxwrpe2k9yOFlzPztACfcPqaH7Y3rf1
nH+xFM7nJCULiRqg+9r4mPJAxa8/5FdM27TYDUDWCKwx5/orNiyscc4X07AB9xf6AtFxcmcPD5HH
hDFBf/wIv7tqBMgu0QZyXgeEdlSWMYpiiXSOBseipl/Wk7e9KPYjW2ti/8TCtWtS6WGYoYJpgvOk
+VQEomqYyAD3ds8zCYy5KoDj6U9UPevq078tgHus0QeiphUasd8UsRObd6UImb2atS1OnXusp0Gb
LKrCfaXoK8jSnLL5ZINARe4+NLa+MMQ90tKgRlMS43vSqm7jJnQq6bruRBiMdafCbJIMMk4U47nt
gnJol6tDikJoe8yLk0UPRiC6JyIb3I7FuT6ZxZxjDsodG58etKv2JXH7n2CdRJ9ac1Nf/doIRm3+
H2lXslw3jgS/iBEkuIFXrm/RLsuSfWF4aXPfd379JDwzFgWxHyLkQ/dF4VcEUCgUUFmZ+7dx1nT1
v4Hxs2flWgUIZOqBMeG31Nw/Wo2qqhQY5zAV0t0IhsjnObqy1kksoWqyqulBXshN3aB7uRE1EInM
cDG0HOK67wlya1JUjqR0x3r1TEkEJxFZ4aJoiNpMqukAsY+rr4Rngx7X8f7yLt2N1AqUlQzdgqSO
ybMEy1Pdr81kgZvq6+JAhzqg7nSnB0ypubwWXUl204StNS7o4F45SdmKs0e/Te8UdwhSt31mj9aK
wxTEJldH87fxgWvD1ii3tYpwWrWiwPFghOFNp00Pc7n4l6dxLxZtTXA7S1nDDt2puJlIjW5ruenE
y1dqpfYoInXeLahuLXHbCawkrR7X4NDQrpOb+aqzc+AUzM7WMIXTsfCn7x+JTBuLPBdFpKxpZ1EA
aKAz0Q6f5czp0++Xp2/P0bcmuO2Eusz/ujVosnxGQ9tir8WS2IMs0kzdveFtLXFbSq5CkgPNgoU6
/FdP3nxoQZbWe8OxDUIHDViXRybaX78/aHOOQ9CHLpBew0vKy+A1N4x4MJHsxIFoHnI7XRQyBI74
23025hQrGa0ZJJhuUfwjWZlt5QsUg3/UIvYgkR22ohs7U6rk4ZIAGGG0gwNg3TLHZ2PyQ7l1/nIC
2ZdsLDUZ6FYGipvrRwLUviNqOKosiLjIJpdJ4qwCGJLpQzY1+LGVqkPDTdT9k42aLnCMvfRLQZPN
/y2xv2+GJUNZZ4ZsPSw19HlBa0Citg+Xp27vPrE1wa2REiljFloxfH0+1/otBElcYzrX66krb+Tp
l9l9uWxv96jfGuSWSptCKyqVkfFmL87CKF5O8TNyfjDB68fLtvZuZltTXExf0qbuTRUVH6m+T5Ca
1f1DXx4X5VeyEMFK/csWfl0qLrg3qhVGs5yD4L5rvdlovpXNejRicozDl3aQXpJSup+zyMMl27T7
ErxAkv758nBFfslF/UmjU51ogHw20l0tVTYIqK3w51/Z4AlZjDhe87jDu0eTHlX5m6TZgwj4vu/0
kHoyQZmHvjkuzhdmTcNSQsquSd5qfJKpwAP3p+n198nbTRWC4hWgOoXdaYg9Fok9jXdZK3II0Si4
IKGVzdgsJdptUgt8F0R3akXU5ioaCBcd9KRfe6NHH3y33rakt+W4tBdjEMRW0UC4AEFNdC+SFGCS
uegcTSdHwDA/cFdW5NcV4UJCqgDxnTS4xpbmYWq/Zqu/6AIwwO5cKTI1VSjnqZSn47LouJjVjJg9
UbcwrtbEMTpBk99+ZHu1wedAw6SU5pThWmH2TnmsUcOcTbt5qY6VW3+oWw13wP8P6PfHbI4Ga4p1
Woe4MdFyLLyCqN9ldGs80SHv/DmbKmcA6tGeJSJKHgQz+TsQbgyHCiSjYguZHvTyOlRHm/hqyl4u
R5ldYP52dNzukWfd6jo01DIlFCAC50N40E99IOaMEY2G20NK1xXT2qB4WTQ3uRakBGv2AZ6s7Vi4
DdS0UWtMNd441O4w5N+64dflydrdoBtP4HaPKulG3SIj8cLslChnKxKcouzf849M2+/nTtEqBLyx
YhWpUsseW0O56RIcLgpqRSHkdi6PZf8Y3QyGO0atsm66hmIwWhAdOkf5Hrrp9+RY25BceoqUvzXH
HZnVsA6FMiqpZz4SR3ETT/LK8+wsv5FyIiIdwUTyXcADqje9lQLgkjep08yjo5iyvQDFTWIRPETg
E3xXVyRlfaewrK7UrhLN6+qDYJ1EBrhDdIgLUB6EMKD+RmsWntrb2pfuS+cydo/isVIc0bvAbjb3
6hq8skJSRGpY5xnkpCDkMQBkQKH0JI2d08unafq7TcurK8h1TsKsyYFpVAy/oCvo0kTYfkHo4dHw
4SSpZjLj+J6XOzLWTkEjuwgj7/JKiRaKiw6mPjHyS3ApSXX3LZ6K2wVaZpdNiPyaCxCDQVczM4Ax
mRblNm16by5R2l01lwrLbiJTXHjoW2RSK+uHmKaviUltXTcdqv+IZtFz7i4QfhP13qHFKrL0xoA7
8nKiAWPgVh8a3bGemN5B7llH7aZ+6USvKKJzj8eOkcUgcSYjRIx+8lD784E8VkcI3LnN8+U1+5dA
a4KelOqaDNq3t1nwEGVGY0Y1Fs1RfMtnnBFRkF2BRc8Pb0S8u/tb99UY54RZ3gxyXjS4gSl1oJFA
rZ+LSPJ05SCLqkrMA96fVq+mOGdcl7pBUAfivqdPmvacL6VbhUct6+xOdqf68S+nkXNIMle9bGaj
6c636bE+DhBsy5yosmePkYaJ8LW7IQO9M5A2lxWT8MxXbZuYnRRhpzXdjyla7Mr8IYYWsjPv3Qxu
jHChXVnWWA4ZgKK8Yq0RGuQ2fvOHBoKp241MGztcjie1RlX2DJwMD3wZnAEl4cyLGlt+HNz+W+/U
QfVdYHJ//vAOBFYJXTd4NhYoDJFYDxEM6fXo6j5kSQP6aTwveMuGsLXdPpFCqEy6/5oIiMb/jPLs
LFlaEvSLMXg8HMQ6Nw6jXERf0ucU+1qMbNyf1ldz3PU5s0rdSg2ka1p+LsObTFSr2Q3Bm+Fw7gEA
HQ0zxjocTuoNOHMjL60yfzLUc1KpleBoESwYT1Uw9mukR2sDIoYus8PxKM2RO3UiMIdoytjfN1ea
ZlYB2u3xTkSgSpdV7dUcic4TkQku3MZLTmKrZ5VaemXkviViTBFNFBdhK1KvcW/g94nuj8M/Vnwo
ROnrbhDfLDwXWSU1w0lPcY9plxtJz2yZuqGEilbmfYj5R1EVjYI+G7AKnmCI9CrYH40W1z+qnM1k
/ZwSKZBIKqprsRDzLtRt7HDRu7agj13I6NlnsdswUCaJfSWoriix8R7p5o7hCSIQ2x2XLHIXjjA2
lkaqLRS8vcXTnMQDq5E7g6C5DdDh/umytV2nex0ef+Eo0gpSGxoutyq9LdEznYqok3YP240BLtYM
A6QURoL3adOgXtl96ppP6fxDghQdVVrbGkTrtT97FFqkEKCXTT4cmFGn9oPFCre35q3qD4H0YHmT
339m1OAfYbJU1FdjXFRYrF5u1BQsFZTcm9bdUgtevcjuhtoY4GLC1MTdVDeMBsORgUhh9NbtIbKJ
07/M6FfJ/fkcXSfH/MZ0DDt+0AEAXZ5zR37IbkXcR6JP4cJHN6xWgsIn8upQ/pqTejqp8qrchb21
3kZgtrAzKasE498NWZvhc/EkKYq4AvgU1+FyyCB5TMp4dtponH4kymIK3v/2892NNX6rx93QFglS
J8aRpoAjDRTeWdDbrMRW+HjavLz19h8DN/a4jS4lhiVJFUN6XzOOE8VOXf1hYlpV1yJHFUwk37Zt
qvowyQUSqXY5W+3j1B3y+tvl4YhMcBsd+spzmzBhrzCNvy4piMVS0vsKKQXLJPBDg0supBUNopKJ
5GJsrgvwDKv6aocg/irq45SvweVB7Wdmr2tkcBlo0puQtswRTrrT4M2ueoXcLKA/e9sMVG/8R5Q5
7YfjPwHF4ALKuDZ4l05x5ar01Fk7sEqVon5j4ZC4mFJrUxL1rI+mw4CS1ikg2SI5CppoA3R/QMUu
Eb2hiUbFhY4cLVVyKwEiJi2p30mWrZjF30UKg4sUXWRBhoYipV1qkG/J06EN5WOuU8GeFTkfFyKs
XM8ATMaWnRViL4Bzg5TfVtrQRZWr0b5edj7RtHHxoeqiDkJv2LQg+7IlKUcH98tlC4I9yyNFpX4B
W0+OkocRtfmJdqAImvIwO0vVcvg7S1x00MO8yIwFsRUYELSznspytiNRK9quPsjmPDa52FARhfQA
xaFB/H/sKdEp9/tDcYq8iPU2O8ZVekNckOpItrHal4co8A2+5p+2YQ2ANparSK/1wVOla1l6kNXZ
NgxBCNxdNrRRW6ZhyhYQ0W8vI3JaWlmVYD/lq18Pn83EoUQAkxeZ4GYybMspbkz0zBjrsRqvhw5g
Qv/yfO2ft5thcLFVmRNVHZDZQzhq9XU/980H46pzGSFp7ogISXc308YYF1nRmjqpWYE5G2f6tRmr
CXVQXRCERDa4yKrFej50Ji6JS9HcGtQ6m7EIB8QCzLvLAUqowPprmonbz9ulz3pUpSsJB0RKYruO
rjTdskflflD8erlu6lgQ736/mF+wxxM4Jb1cQdQVDdIkqI+xk52yw+zG6DlK7qNrA9ICjGrfOpn3
8SHGk+dyQMOxYFbZ6XDpE3hvV5a0Qi8rEk9Vdgc025et/H0ITTvXREXFfa//M7s8x9MwyysdGHRh
jj25R+Nd6UpCtn2REc7t5zWaVaUC0VyX/GLSzwoKzWriXt5c+5MG2SoLjy14v+XOQ02vjbjTElAe
VXcZWvygb2hMk9NFH8Ifaa+GuBNxjCskli0Cey25cXzbhyKPF42E8/ho1EqJsDOqKc6J9Dyi6xal
A0UEY99flT/j4DPkVevrKE1QLB/7cyT5oeRIsaD6vzsSnUB8SbcIOEy48JBOvWzFdMaTRRXd11ny
iUqpH5LkYVTKRnAY7RcnNsbYx2werLq0yOKwBrBu9FEeP3UPTUCPpWmXua148mFN7fgpuhUll7uz
uLHKuR0NOwCq0BCAui/yySUCo8NJU4rgsnOzJX8XETZWOJ+Ly1VdYhUY96r93uS9nafHUXvs58U2
l+u2vrFWUdubaOk4J1xUEIqklYlESfNr7TDVX2M1mGtBwieYPb60Ey+VmVsqLhty8ZgAAFyjvFM+
XZ673QNE13Uwq4JOCdR8b/2i0Ig6D4wZUosMu0sqL2lrW+1v6HoTZZ9GQ9Rdvr9Wr/a4c7ddszaR
EpSrmEQGGgUOkz8cxdxy+4jwzbi4zYXBSqAuBSoAwu2AgMvFuTHROUZ/SfPoHpWKPq1ldMzK7mDW
05mmst9LdWJ30CmMsiEo6/nH5YneT0Y3X8TtQDAl1XGB4Oy2L0xTZbhWztqXGSJ1eMI4dKDzg67y
EzlEQDmK+IH3Hel10rltmFEw0dZMlErOzln5LSn9dq4FEWY32dkMj9uEimzgHFvA44J3vb7InHDt
BWfYPkZ9Y4LbdVm50jKKQDbXu7JDwM5i4qLlQOfvF+MvLR0jdD5UPvtj0uCZCvAEyiTrcJxN8n2k
3yzjWacC3MDlxXnXsqmoamPErFMiMciTOU1BbMzHMlofL/vffsjC87iJ4q2MNODtRjfGQu7zCj3I
sxFBbOLT3J3z/JApolXaH86rHe6mANZgSBRpaeZJA31QywoSRckxXozD5eGIzHBxi/EFStOEC4m5
WJ/KeAimNvb6RsSMIJo1LlyRekxlgmDvtqHlaIU7EQVttRTEJg9/Nx423s353ERF0+khXna7JrEb
+tkqHwsRovFfguLr2nAhyDDCCB3CIBBZVdA7Zd1ox0PYP1WxdDMkeFAF/EdFWj1ROzTTwzQoN0lD
DuWgHmtVvkUrZGYP63gqF0OQCu2fCq8fxgUoa2qHOG/xBe2k/uqk1I2jJzLojrFap6qTbxfNvGrW
XuBD/xJQXs1yMcuMJrlUAfgGqzQ9QcrzOUaLp+T80PAk5WW+VNui8sf+JReMxf/fhlwMi5IchG7Q
Gkce1o52d9PAIlKW8nN80DXbckUsJYKZ5Z904jwKyyJC86/afYqr2zW9bUBcPCxo34B8mDUdW3MW
nARssd6nY3+G+I6VaS4rKergytFyG6uejleJMH1Kyt4h2afLu2b/0Hk1xQWbPMahXSooQnQ4Fapk
Pa5J93TZhCDQ8M84XTsOqRFrKFgVqTtrwZqFdrgKjjbRONjfN7u/b3DIlOMAIdtEVmyFjL9oL3qr
FLmeyYUYqR8X9ILj4jzifUX2Mq8IjE+dC9aGUx6IHH03cEJQE8VYCuZAnizJwjkXdR2yHd24hba1
kynPSTPbmug6uDtzGzvcFh7MTiZlhbSjyg4q6DUWcI1ddoD9q9PGBLdlp7he5yxHytqdyiOU8J5T
P/mHuoljBtUdxNFKG/prnsAoO7/ebaI/Rk0+8ejqYQbCHWjC/wr0NIF100IKc4U+T+FrhS2KE/vp
6cYglx/UC01TSwGGRwumz/Gx9XuX0f/R3rVglcCqFOiB7OanCY86l0e7u8c2trltrKUL6XsG4e3K
u1j6Aj02R4oy0ZSKrPApA+1BbGVghB3YQV8YZRjT56BXyTUjPXqZ3PwgoUbwl2PjtjYtlFLrJSzk
tIJLuB2O6pQGE9EEd2DR4NjfNxGENIsUxjESlVy6LmjmJJOfg6XsI+tkEeD/UE+HuvBbI52c642W
4xUpUaRzQts7CE24sj75f2eGS1OGMLbSJkdVxSDGITQ1u1zXbzSqvctm9qGTxutwuKyjTPRSk1rc
4icHlS8ID0KrxWMUQx96BtkY4oKU0sZQOB4SPNCrV7T7QlFeG46CwewGDBOdNArErTWNJ5uaFo2m
1lxlXgigmuJmXrIE5EvrQRTaCTuoOwwiNPJ++rQxybl2EulqQeoWHbyM19yHcOPNCmUY8DRpvnxI
r5XUFiGKdsO9aTEJAaoqwHS89UBorCfm0hkAkc+zPRV4vMpEbVi7O+nVBJ8xhblqdP2Ak0tJAOpH
XTzVJS+FttPlBROZ4eJth9pnHfcQDp/aH/l8JUunrBdxJOz7xJ/Z4utfStMOesbEtzpPqezF65Bs
Fs5S24wypfQW2RYRT+2uD1VlYqk6dBx4uglQgK7G0qE+0BLDqfLkqkoNwajYZnl3MlIDdPAqCIQt
nlmglprOpBJAIJIsf1ZHnIW9WrptlAZhM5wqEnqpRQ+XF2s/VGyMciFJ10aG7oeConxikggFILt6
oHjp6UPIjI0hLiatdUFlZM+MDtdr4y+N8ZStluBI2i/5UwtN/Soogwmf08rZMlFwdrDAZwTtkWFb
qusaXSyKY36OTyIind07yMYcFydovMxjXQCiwZjTu6DFm5/hQ11TtEj7nvE6LO54GnFTt1a0VGNY
k0d+e3sr2+tz3p370+xQm3HDU9OeFV+fhNC5/XCIwKQiJEIune9C7aNJ1ccSEmDhP+UVJEc8zKpD
Xfln/tkK6lPif+hxamOQS5uGrm5CLcJ4m+qx7KfTVL8ousj1d+PUxgiLMZvEAsqnKtDBUCBRe09e
Ikcpvg+i6vL+1WRjhPOQttBRjJ3QqNO6i/ffpirlRg2Yl1juLIi8++6/scb5CfpBkrqOEaTy3Elu
wBx7PUMgw4m/dcfUTtzhLKKO3Y2KG4Nc9AB1DBKnBFioMhof0jw89ksvghvsOr8FlnZ0QBOQ4nAn
o9yCBlJVERbD6jEsIrznD864fuqlX2l61SExvBwR2SfzUZjIMpHxiG4oAMe/dYtQ12MSz/hZuQRd
ZwO44wr0Ju6WygeKIFtDbNwb/1vKHA+JDDxOpSt5+qRmjwv9dHkse8uzNcFNXUEmKOywpALvX8Ec
qt4Ed79sYvcSubHBd8HHvdamFVqRfgtWDMHv67cz2hWIOqWg8LtzJERo7oXdrUkuw1jmpFrWBfXF
32H32vKqKwN5mSi6788e8Ae6YllAX3O7qS6rukqZ0tKY+rP5yUx6wa1D2XNtlEf+WOC2jyoreaQ1
eCHPPi+fGR3odB378l0DtVri5ydLtUt0ENaoAIgupqKxcV5etpNixiXiUhjnN5psabYUm8+XXWMv
wBLZhCi9Yqr4Hxdgu4p2aAOPf3MwGFFmG7HbqgIbu2fT1ggb6GYX5XKSQ6gDuG79cfX/CxzOQJ8Y
P7MsRj6EXiawKBoV5xWGUk+qOSIctYAkRz+T/jiJuud3NTe3g+L8YkgGJZkIWDpYw13rDp7ud4Hk
Wd/qc3JP75IAxDF2/wACnsI2HnqRAtiuc6B6r5iKZhoQNX47p5EK5oxJw8Il0vLc0e6XThMB1mV3
C29McCf8qgxlp81IO1NV+U7JaDpDYgS0qr5GrXSvkuqpTslZy+vgAz65scv5ZG1os9yVE7qeZDwE
Vb1XE7DfJ5XoJN7d2ZAf11Wg1jQ8Fr6dQqmpS7WK0QvXeapv+smhuZZu4lu8dXlSAG1Je/UKV5Js
evMh/TZoov7fNN9j1YQTsuAW0XFZg7oFfQ0qSIKbiomvf3dGbkxwDrJYVTrNDCWgYaGaTrk3+/Gl
ycz7URq8ciKCIsq+PyKGWDJGRfgWGCprWteNqPImxuiUYXcdydG3y36xmzoxOmu0NRkWkkluWxdJ
oy4axCSRYsuOccLNwa8c+W7xids8WkLO/d0sA9gYA5w8BHzxnB+2sUmimAk8xtbq4IXD1rKjtmZX
WXF/eWC7jrgxxMVHQoGrLTvwDKPdz9H1IAd0bi5/0YMlPTSiJhvRqLhJNCbLrNQQ51muxbZS5r5U
/ZglNBdEsXt5WLuvumQzLi5EdoPeNV0N5pr0OBR2+wPAykfGoJR49Ghdm057TnO7+sFUVD9GprQ1
zvbH5tBpRwUNMYzxmAzLoVsGSLnov7TVDFZLD1JJfbk82N1guRkrW+ONOSnPNfTGAC5TWM91diWN
d3ru0TFo1peyuoO2iyAv2d1vG3tc8IL6bSuHLTvi0hyZHDS/D8Zq5B9A3hLCKigyREiwrd+OKknL
qYQqM9KDMHLMvLGHGjyXIsnH3dLw1gx30jTaPDUdRJ497evst8fencF3m7vGXeJEn/JvjExe3Jz8
L+HkdXDc/kajJkFFCswwox8dhoC1zNMrzQZFGpISXbVFChr7S/Zqj9vmxWTqc7XiIkawx9uJQJ6m
F5xpu16Ip0kV8Uo2gOp9u14TjZV8zXFks2lE/eSoBgzBLHrs2I0hr2Z4IK4ZTqneDsi6o+IfNX9Z
rTup9CrRc+t+3rgxw3mfpZpFVDHqNfakojmZN57Nmxy9yBKjX3PFl3PB9PGQWxqO6gIiTxwwiu5p
iXkzmfXJoCnYIarvqjxdg+XnaBS5fzl27N8xNgPlPFFbrGzFBsRJcxUTG89HgBc118ADQHtAPupf
V2e4au4Kd/gurLzJ8Ih3acLGNOeU81xQCdcbOGVlxF6hWZFv0a60267JfBqno73odYa/SmsQUqL6
VZp+pCWHbL6BO5K0flWUlEmU0tZvop/WKojNInflzqEFMlBhl6A9V1F6FC+74nqpo59luJyHRtS4
t7vJN2Phjp0Mh0BIFvDlqXWCCUwb6sB4JPAYNiOXVo07bTSKlqxFwePbDBKMGVi0+CUPY8ERw37k
khEumKSI2EXco8LS1Eb1tZvxaoR6YutFcro43QAiTgmguNs+yr4L9gPz93+3/K7+HIGcWrcKCb0L
8y0N2FvmjI4mF92P2Qnic07if+iu/WfZcNrhizbH92iafZbXKrLlJfLzMT0utP6rNYPIy1sTlUJJ
Hxq4zg/KV5kuV5PxOQ1LQda/7+oaJIEg4qjLPNTeXKpK16MJWwmlvhKyFZQWd6NqespHyFKJ+mqJ
c8GuIYUatoBzGYXm1JavJJaz4PWq+AiB29YQ54ZWW7dprKAoAV4ydzAme+xCL8xF2erufel1PDzm
Hr7RRqGJK1luPUnFS9iNgRTeLHV1SPPgsn/vx4g/U8ejIVUrGsdqReLRyMcUvWcyCPcvW9h3AyrL
moVSpcaj+9esMZuRSfwq6ALzh7I9LhH5pmZpa5cf4oog4Cj8vzH2MZu9M0dynMQNq4kpnU20xjZn
ERJyf8ZeTXBRNQZ6Z506XFqmaP0Rasn9UmqCKfuXbOPVBufQhraifGdhztTeYfwKy818oFdt7mp2
8YkReeeB/vPyMu0OS1M0PN7hCQL8oW9nTmoGpZtmhPHOuirlAwkF0WC3tAG6rD8G2Adslkbq83U2
S2RQvcsyKNBqe+bN4BO/D8KbjwANtsa4Y5z02RAlhBWVVcnOmtQbxhvZqt3Lc7Z79G2GxHlbrzRT
XcW4kmTZIcru6vUQrg+XTey7wsYG524ZXYpigcgzXobaY+dh6rzUl5zqh4HSNUMhoWPlsknRqDjn
M8thzE12N0ilr7nkyuMzstDLJvbvO5tRcYHU7JOxpiidMwjShEIXYw9prieQX9yGtu7kma0LriMC
/8Peeut/RqUZYTrjBaCLkbUTkLp5JTkV9TeFaLaaHQtcxafHLAo6ESRpf2sB/geOF8D9+BiLgp4u
D6xXsFECybjXJNHW2l+xVwPk7dA0NDtSucKjzQTy1Dy0TX89tAdIaLa/Jpe4dUAiW3JFpRyRVS5i
FFZuSquEiJEQaE6T8VDVL+kq7IZl6c67BEx7HRwXN/AUoNIZUBfXvA2D/hZQNXs8VZ+gFibEHIgW
io14E6KUYZ6NIcJC5d2hS85Ndbzs9vu/D7wOgGNoIOeJ8Rqjk+WkgNeHxfOgPdQfoZog2p/f5/uk
1iLUSVMsePgcHuJcsRMjthtR/87+sr8a4dLTpUzztkxxQZSlMYiL2rEk7RyXH+FO3o6F8+koqZAI
d4h7bWE4+nwfDT8vL4ZoHJz7DnI0VH2ExdCta1m/adSfDXn6gAmURTQKJ0UazMXuzmgs4H9xd5C7
5QDA+70+padYLT7yMrYxwwVsnWZzpjJcbpU9x8mXebnVRdqKu5O1McHF66pei2pqiszL1fYqVgdH
lZNzVcSCDbKbK/4xY/ExelmgeB2bGMk001OuR1fm3B11Y/AiFfQIlxdnF8pENsY4Rx6GXprXKmJy
YBVEN4sAqqXH8Tp3RKiHy5MHObW3YQXqc3WcJxpAHaNi9yN0oLuDjn7Ty+PZDS66DkFeCnonwmNS
40LTWjOPQS6dvBhh+2Ql9PtlC7urA8Zi3QADIArq3IQVy1w23cS6RJT7THmKyUNFErsStQOzXfEu
4GO3EAhE4D8eOhfG8jgOLU6zZbiau5tq+TbNQQv0qxkLK+q7k2YSlNQNcEag0Pd2aSxctRd9QBkH
wEA/OisHyYG07BW100MdsHaY4XB5DncHZ0KVEKBhUIfyiLMy01rgSHBBmWuo12bFeAyBqOxl+YgQ
cpLC+fmyvd/FrnezuTHIZmBzpsngN0p6bWDPM2551LzIS4LZHoLxMDrWvfk0Ox2UWYbvlSAp2XX6
jV1uZmmSd3Ha4pjI61tieqH2IJv3grHtvs1sbHD5d03NbCYSrklA3oCTkp6AvfWi6+oFrRxeUqLW
fdngvre8Lh4Xz4eGWJJphkwOMQTgQjESze4taxX13O8n/aYFv0T7nkp5BF2kABcfFTj80iO57t0W
5KgzXNN8Wn4wkIzlKoLseH+1Xg1yIapK19bsQ7DMjrM/jNcETFUgKr88e/sZ+GZU3IlbzrmVzBne
Vtk1hlVMY1871p4JdvrIF42InUjv/f51RJzfh02v1xSydS4h8eSvjeICwDfbXYpOyRBibFQPpip5
VmeR4vZulNyMknP8eJJG9G3AcLIepulhXb6rxrkWqtjvgz4oMUw0qzNlZe5IXhbEyZRV+bQgvyvd
5ik5ZJ4BufWjdE3t/zYC6xCAB7FZbU9nUfbPkop38/tq/vfpuokrxjiD4682U0+h3/vktiyDWL81
9EOdnIvUv+w5u965scUdPP1S6NacoiZHoSQ1/xhXL41/Xjaxv+U2NrgdoNRhigYnjCc9Msxs6gMW
9CQ50ZVyYkJSRmGPXy6b3HUUcL7KYCHBocojBylJOjqMCV4P6vM4RXaCQll410SihnSRHS49pPoa
JYMFDeR8vhnra+O+Lf2Z5u7l0ezGxs1oOHekYySTvII7NvNTL11Vq6A7fB84+GqABw5OZWgshoZ3
V+3aAoFlCbzFWnuMMQCdbsTug8QPvVYSBK39ybPQSAKeb2rxoD7VIMu09rgljLLhpdInc1p8KfyV
q8FHpu/VDvuOzXbqxtpYZOQn7hIuwUjHU9iO3mUT+zNoEbwFAKFoQs35rQ2ZSJGl1b9Zoxn2rbPr
x/6xCKBaZVcjIkaBl4JMyOa4e0hb7LqLHEvDw+xbq8YAHUeFIp1rfq2+5ih2fDs/QOfJg66PEz2K
qif7BcxXe+/wTG0RdS3FUabb8SflsXeZzHh4JHfSbJdnRqNV+MOB0UcXolxrt4C5Mc3FqWUo8x6V
AcTck+zETnnbH1ZED3KIBURnbM7eBd+NIS5YJZNklDVgtIj90YEpGU9oSmwD83jZY3bj7sYM5zDR
2JMkqbHl1DZI0C1jaAelEL2ni4xwB3WTjBX0ndBmFLfh4JAm/aXEZmqD2FSQeu/nH5vhsC/Z7DG9
DOthbACTLH7JDuvplBxyzD8vLt6ShHzzu4FjY4zb0G2yRHoTIzed1sFWE8/UT/H6dZC+XF4ikRku
JV3KZrAMBuHH22KTnsEE4SiNbTUiBZHd8L4ZDneIELOv5aaR8LTUSQ0IF7vhaKhLL9hBotFwsWJW
24FIxYiWs1BzcA21FXpnLgNe8AWxcM/pVFkllEIkDYUCbtqoOVk1ilKpl8ufly58itLJHTrp5fLi
7G3TrRVu0uKGjlIaIeHVAsgBnBP0DTM5AJFWn2gw3KwNUKrq5Qypy9op9lyfwualkP3LQ9lbf1VG
son50mWTxzuGitwbxQIb6px+pSCqNGktWPzd80lV8EAuq5QCVMmFm7kpzXKBOBdAUOgaCkaX0VSD
8f/QlA6Lo9pBnYTI9t3zYmuViz9tM+cDmm5wPnnSowwlo9wlXhOQySbH6Fg2DmuEpY511/rF98uT
yryMD+Nb01xAQmLfgzsah34eFU6VZXbetA6EiIv1ZpJF+lC7K7iZXS4gAUA6g8cNHPQmIQegO+/N
REQ2y/z50ni4XZVC+3eF8gYAPLEW2lVGcOJ2MwmkJEqcsFQjJ5YWX83kMLg8kaKxcRutjiM8tc6o
YsfZV0k7dvo/l39/97K1XSlui2ngjYpNA43L7MBdb1mDRX5kgBAg7X/3ko6FnUh+c9SukFn46s/L
9nfhq0jYdMtAxonXPS6zGECM2C8ynBTb4qqE7qIn2cBl/ZMEeOy91wOQZrnlfeRSR3JFoX+3WLc1
zmUb+pz3lqKBvI6BIdn+iKJH6nau1SLvztyhfRRdLvfOga1FLhJEeG42Gsy522UJhJ0qN0VFcECe
v8wPl2d233NeJ5b9fZMTqNWi1LMxM+FB/apJ85M8iRR8RCa4Xb6mk6G0KR5ztO5Byq+lSPQMxhb/
/bYzcZyhyqAjdL4dg0HSOA0ZldzkoOP9qgsYmZwVRE56Eh01+xHrjykebQn83dhjR6ceKc5m+9xJ
CVjiKjvP0BQkUiYW2eJ8flbBN6YU0OVIjNpuZC/PXiLyTxH6uogzYPcAhWLc/yaQx1oaVWPJU4TQ
iGfYUk+c/5B2XT1y48z2FwkQlfmq0GmmJwfbL4LDLpVz/vX30MZ6NLS2+d1Z+M0DdIlksapY4RxF
eRn1DxRpdA1TxqicoYdf7IaiYc/YT7hOBkoEhOpN5ybdR2ToP0dwbBSWxHqTXeXU7usO6FFdE2hs
PqHlxrcplcxXbN7OlRjB2mI2SyEmQUJBJ7BEyckwSjeKS382ZTC7mwezkiRodmz1E54gSCpMIJep
QdEafeUEih8wAb+FgLz8/fVZyi7uhg55GLP+nFXfCZMB51zeL7jg9wKcbjbGroKATLuu6+eQ3WcF
21WOrDtt09CsFiLY6dBkWaRXePnS8Sotn/Nc8urczJFhqpuPeEG/ABj+fiE1Cti2neLZaboW/GB3
G/mOnwHmIv2hYl4482RQTbIVCda5b7NYyaoZJDPGdUke+/n75aPfdm0GUnCIanUDUArvV6SNqdYv
HQSY7jzzBps9cFzuah9JngZT8nJmlE2NNjELhXk9gwIa4r1A8GUqabLw7ISDVOnoxvRANBnIrUSI
iNwBxol4Kgp08LTIPBu3i3q/oNgk2brNs3lbiYhuhhm2sQwjNKQrh/wlfojQ0VV9qw6Ytu59/sph
O2kybntdhgMmJfSDoOde2Dw1iaM54T3wDsKB3s/syk1myajhtk6Yb1IE81YTYGtODnSi8a178okB
qSH0x7vm75qzEZ9lrWqb1mElTtCI3GjHmPLEKRga3TT9PsQkqDUPbYb+5ROT7J4h2DkAT1R81o+/
Nq6YfqOBKjqVWAjJWsS6VRKNFotKvBJRmgBlgsG+ZNMQ9A1RXFPRJW5oWwF/n5MhmLvEGlptmlCN
U1l7143luaWDrHT/L8qAuoChoi6riwXieKAFXdQciAXGDEj3TmXnfmBfjBr9pVYdR+c+zsgO3V2j
lzekc0kHluyM4v9oRbvd7JjzRxLhP2mcMGXO69aCFQbFy4RKHYAA1H0fLL4RZI/0JvXyo+lNgeaq
h/4g7dfb3GsLt93E+BWwUgQXFg0KcawUoKl99DNzFvmoTf7tLifevsnBGnWZedkMalcSxdPV7Emb
FWx8t+MoweyEuO/EkDKWD7dvau1KlLChqtpMqUWQdWqcDCMmGDXRj+HoeI7z+QM3cCWI7/LqsUGm
gRkIaLGL021XHlI8GDvvv4ngRmAlol3ypLdriMjTxyH17PGLKUPm2c7TWKhaEYpsEBqG38tIEqOu
qY08qvZlPlVga4+AFdoxt3jtMWfOPO01DD4Co4gWqn9kiuXGjKZdmFtgm1Yyx2PdtYIeJNv4lGqS
/dtW9Dc5gqLnDVi8tApv3TE7lcm+kXU4bRrh1ToEtbZUu3LKGeeTNt9CJ7Drb7klSYbIRAjqvKhp
NSocYYMWw34czJvIfhyn7PARRXvbKEGXk5HlQ6xEUILJ8Qej2jkosdNO4lBkxyGoc27aYFyZkAjo
w7s5/7rInP3m76P6CvwshLS2WIPN6hEd6YDmAt/yAgbVzs7cYsBT5gN7tZIiRBRRlSKrMKLwppT2
Lsznc65kwK6UUblsHvxKjHAvW70messzmWZnuqGDqDm6J6OsoMc/9o9sw5sUsQ4LEFCLmT0OvlTT
19rAwBczgI+vPYXNwRwOjSNtSN92wiuRwqXECYHt1mjRj4UEh+KiskZ3ju7yFvhTs2fNnv64fGCb
HmElULiljlWFoTMiZYMJ/wNPXlZp6yb5I5O1bkuOzBHuqmFncTcymDU8cAl5boq9Or5cXotExR3+
95VHMNupRSiCBjDNuiLqw2TeX/592V4JV5Qqid4AVAUD07G+S9EdWLAZxC2GVzilJPSR7Rb/lNVS
Rhqj22sAvwUt7x3gVKjgGqWy5ivZeoRHhtZNXZgMUDaDlfvFrgBa4Vdj5qe1tbu8c7LlCGYhS5aw
MTnyhmL9sLv8oSq+R04hiZJlQgSjkFbTpGkTsmhFnl4VDMC9nebVxihxB5JdExODva2Pg4GrH+jx
cwkYmuyBkPPgvFzeMX0zKny7mFSwBI6SO06BsWi8zegtO2AY87Awd7lCtSa+7472FQssRIvJTke7
XBV6gEx1o0MSjAdrBw2tAha5S+2ismhRiZHftosccRS1KwcDr++Vsy+ROOk4/3xfKA9WmkQe6SbQ
MxAtdWcty32a1w/aoBOJ3O0DfpPLT2Z1KVQwFzRTngOAbPqqG18i9kRl275tQt5ECFeiyoeR1gNE
YA52r/S2y1om0R+ZCOEu9HVSdwb3XUqB6luluHb9kUFlHaQP/xyQcBMmNo4j2gJtn8wvznhq2R2T
MRNKzkLsPVmydhzzCIjNIXCB21H1ktw5AZpJ8jji+/2nC/69ElO4BayfEpIryO+ggbGe71twS5k1
eieayY0yGboH35ZLwgRfqI6VaqE+yovYPBXCawskaPayV4Vs6wRP6KBJPp4ALwXsuX0D4pmu27Wd
bBJrsxt6pQMmV8PVZSnTvie9DQ8yAiHd647pKTyaD/GpO2RA/UT57qrwlB/l40dQKtZyBePAZlKq
PU9kV/NradyoU+LrMEXMlvWrSe6RKViD2KBDCWgiPMjTwY3jO0WTuHuZAMEWpE0/442EB1JK7hUA
qNUSEy/7fcEQ2ONU0F5BO1AzPQ7kK50k3y/TM8EKmFVs0qqkKPf3mrfQZ6bN3mB9vuynNmdLVuct
TnBXqVLMtgmIdQ4Pxa7iEwPIHOKIs6xSKrmd4mxhbwFT3QTXNsjfPjfaj2SK3K64Sch5qnbMPnTG
4+WVSUyPJVgDI9HyNncwNINRJpSYHL9Gwhc57XsAO95KRgj+Je7/bedEkuHemDBvosGlclzt8cwC
0CeMwGwGY2kwH4CEJkNElfhwkWZYGxMOJYvyZg7+3yKZPCWsDwrS9AXRTkCW/5QUbXB5Q7f13UE6
27FMnht6b5E69EwOYY+x6HEu3AVZlIlIXOu2xr9J4F+wsnmKkqiVxSG95sK8y4bxqi2Lmz7sJReX
W5Y//cSbGMHEGb1VxKzAm6nSXrQU7+h+3jnGbdgVu8s7tn1Ib4L4h6zW0xsjmUIH5TSNpT7JvUQF
LQP9kQCPQ7lR+kHibGUHJBi8us+yqAiRHezzateRJehmJtEB2QkJNs8KRzvvUVP16zT1R1qeFqJh
przfX9442UoE0zfmlFlWhWEnu/kc2c4+S2RDP9vW4ffR/GyjWR1NWGV1lfJYoTUrd6jPRvlsFaZX
DLdqJKl1by4GID/A3tNBrSKCTkZWFjZ0RkbaYWenua1kbGSy3xcMXZQaczdQgFhzmjDLRIa9MiW2
dPPYkUHDzB7IzTSxMxoM6mExhphsVif9dcmyh3quvVazJQosESMGpUpnKQ2p4VH75mWx7+PwOZbl
GH72H/1x+d+WIkakg2a3CVng78CpZKEpKttNO33HWaRS4O2i87r1Q96kf0ZvFCjq5KA5skUKx1Xo
Q5bMPB2Z0T1VO1fpHkpLVg2SCRFsdWjHtGcjLA/69vwi1n2F/R2GMnKRTQg6zB/9oxdikFoVWm6w
9icIONkt1/M5Tt3wrrqqArrXvdJv9kjq0aMTXDYPmwZ8JZavfnV5aVOEahKCFkkZkivbXADAm/kt
GfdGO0lEyTZSMOEtAbVZo8PPzsXdlN2bycGMJF5v0xStViOY7T6NQYhUIu+RVt8T65aNT6rK3LE7
5mMouWDbpuLtvATzHaYFCON5Ek/Vn8L5bhqPlw9G9vuC3Tb7ZiwW9C741Jpzb9DL3NNGaV5Xcvxi
yGpnSaMlHZCRG936FnHkAKs8aJ3z0EldqkzDxai1XtDl3Y0qMjKcMMVPHpUHdqZoHCDAr1YPGETx
2ivZvNX2NiI3Y9uODRQOQSPGpUb3aYlQuV/g+o5a/CGP9Pb7ghoYdmkY+QA7a5F7vTwo+Yfcxdvv
C2rgOKBNLRyFA5iMsa+gJfJzPGQpKAL1aHdZ47bv529Roh9PGZuB54w0m8V2RffXCOttfSjPylNl
v45DbGlldRczi9cR0i72ykUNevJ3m3/SaktyPWWLEVzDkOn1PHNGyZHUAaFxsDQvibQ3hZ/unx7w
bTmCbyDL0rBax+mgUOFmmpfX85lUd9FYulPtuC19unxEEm3W+N9X1rqamkKNK2ibEd7YxrnvJNq2
bQ7e1sN3dfX7fVzPSb3AGxiKdlxsHaOl91FI4eAbyb3ZnMtBQ5SlIUOq8hmT96LysQPvcgnkggbI
UAsYm0ovPi97us8CxVck+7ZdvUZ3JDoZdGCliFMGQJdQl3pygIqICTCQXmQ+H4GjZ3KqfXRNAgC4
2MvgVv9liW9ChdNCLF9hvhr4hcqhOdb3w8HEjC6PiCKkpmUjcJuuj1K0lwFMHyMbQnpQ6c3RGnVQ
XZqaAvDmCNF464UUNOeJesOAmnhZE7nd+UPzV+KE+8XANYMnPIL+5NihgY4nCDnQqyxB+C97+LYs
4YYtMxucVOMTVWApw/iiV3rdleGzu3I3HnJZ7mHzfq1WJZxYnQADAwMxaRBdx1/5sFgI/j+QBOy5
k/pfMIA3zdRKoHALipY1ekIhkKWnOvWV6bYcJGZdtiZ+51d3OkXuU4tilLZiGnqtPvkcbPuyMhCu
XJe0QfCyhGHsTdV7lCNOzVOxy/edO++Sh8ZLfRmb96aJWu2Y4HCTmcUpq9CHzPLHKj/XIyhy70Py
9fKKZOotuN04GwvWhEDsqK4x7LG3jpwpQj5rKTkbEbtJS+MFfUjcf+jX+Vi5TiVjnJdJEMxC3tDS
0DVOfZE7hywme5sd/9NW6YIliMIeCH8RDoSTg+lXDrbK2HVnGYbKdl7w7eBFir9wmOMEeOO8N4wP
iYHUL6heqyC5YZ7qjodFAo6xpWdo/6M6cMeB9y8WHQkGLM2MDmngZPuqH915way0CXbq5iNHtJYk
bKCuoPHAzELbp+xKp1dN+v3yAW2pgIFyDcBuTJTgxSEEZscOmzk30tCey/bT3EmKzbLfF25kOdvz
VGrwrXWTuvaAeR3t4b+tQLiNAAGwZy2usUP02GWxS6mMtXl7DRiS19HuCSBc0Q5nFaVjjqFnIJTu
bS08O1Lmvi0Hjba53yIEO4wXXJg7Je7JWET7LBp8y078Esha+VwHBvl2ecs2r8tanGCSGVC1eiNE
PNCDHgZ9GUAHRCL9Wt0xGGU5G9vmmMBanqAFJC7LtgfkVaDtw30esFPutbvmgN7KnbOrzqG3SGJV
2ZEJSjGgrzJEXwBaT3Tmhm3llTlxL2/ilnderUk0zxjeGYowRvE4bzs3srTbpM2PiqJKwo7NlQAy
X0eAaqhERGElsaYXtoZYamTnZLmmg+T6bAZRBtB2Eb3g3WWKL+9IZYC5MJQ0MM7TjvuzyA939Kzj
3Q38DO/ypm3G2oamEkIATAbeV+Fg0qknidOg2AambYB0BGD48MzAfGADiA2afeYpO+dBFv5u69+b
VPGsbF0fHAPUGr7xZfY4KFTkp56+JzccJeEnepLE722e2kqg4Fm7Bd2p7YS8YINhV9RHD8zIZFu5
aTPAb2Fg+hPoa+JsF+lI2hKcLBgb3OmWZ1e7u8wfDuGh31Uvhen+Cku0h1pmPrSNiM5YSRaus1pM
NIRr5NxE4T6+Sk/tCIrAxePONn4cZDzRsoUKOsOMYsmNEQUxC524bq4Y6O23dtEy7q1YOYRjJQOB
498vRqxv6wNj4PuoeJj7tNBQGvHRB+qm0zFsTqHykAMShYI4uht8yaW4vJ/wMe/l8d7JyoiR+IiO
HFA+PjlP+r3lckq60JNVNDft1u/DAx/te2GlTaIUQJpQm+RVZ58z69MQv1xe0Lb2/6OZwDt4LwLM
cHBoJSLXMMr3UceOaSjratiMwFar4J+werhkc9TERsZ7UFAktYrnZv6e1TeU/bi8ku3NsihgyikF
9prg+ivSNAbhlcWUfLZQwhzDs65LfJVMhuD77SRz9HKigEPvPlX1K5YRZ/f/bRmCv1dRr6y6AhEM
UCG8rsJjNT1qmelelrIdVvBZEAoYQ9ASCueuN2M+qynOnfc4aMC7ycAjrwSxZ4MSBUl9iZHdfFka
K3mCEpBJsxrOtey3eeyCdtZt9ENWp64TfSqKo1afF6t2s+ovGkvi/22nuZIs6IVJEkIGhTsUkAS3
XhW5znG+pffWrjnnqDXtJDu7aZFW8gQdWUBqnuuAAfBN4vbBcL3s8gfLq/fAq3liZ84rrtcwvwje
bqVZFplsQXnCZQHNEpfNT7V50v1yP7jFIdkBshLzRZMH4QDEYNgG//KyuWH/ww6vVi34GXMCYl9R
ww7PJw5q1F39yiPJXo+btmQlRvQvg6Il4FJFP7T9WNMgi1+dead+JIO+UlZx2K7IlSaNwWMDtprB
dItY/aY0/etgTpKAUaab4mSWGaPjP8oxBWfejgEofPepVwXttQ7tYP7HQqu3zRNn7ro4Z8nkYKpc
NV2y0/3pClhyV82V9rh48R05F/tUldkZ7n8v6IUh2JlCaYsanZsYAqdnpfvU1tdFcrTT+9J4YbgA
+aMuxRzfdNGrZQqmJlPLMUVXFUeqJLvo+3TQjoZrnsiZpxc0yYyLRCHFxuFu6ZKEFhCm9YnbdqMb
WjckjQ+zokp8D//sP3cSpWXkY23+vnjvRiNzMdigG4CJHJXTbCg70/7I6DHM028RQryRkZ7WmA5D
/yGeYna8S3NgA8gKops+FOziQB0BBSNYzN6vozPwvEw7RFCK861PgYSyXE9S4p9ttfstRByiHhMn
70Fl96vv1byKgDu/nAAedyvrDf0XR/omSTgWDbyfWjVniHjPKVLNwEX1w+s4BvsbgC6D7PyRQr/x
tn22eEbAJlOcESHI3H7LrD1Nqp0SoZmukvGYbPuSt4UJN1fptIwkOZShSZ7DcteaD0N2n5WJizTH
oMsAvbe1+02acGmNYorDhON5j+V+6ndlKqlTbf6+oYLUHg1HNqi+32sdzbNmIo2Jd5BSu6b2ldQ/
PuAAVwIEBxhT9NCxUOPpU3NHwOAwo9NaPciOf1vfMLlpcVB6EzDU7xcyKfo8jgk2St1XR8OrvenQ
7iaP195T/2PjtcZKnBDNWNlQJI0xo2umv9LyWy08OdP11H8k6MXjGIE7HnOADX+/KKDT9WRqkHSK
q7uCPOvsTMrny+ezrQBvIgQFQ7BrtBits32WvixK0NcS87z58l0tQTiXVpmHehowt0fzxG+z7wZ7
cOhBB09clcnQ4jdN6EqWcCgj60dnUTDS0c/59eyEL2yy/Uqdni5v2aZvW4kR7oxadLiWFh7zxfIY
V1/T4RV+wTMKCWaDTIxwcxakHFsbXa5+Zj6EzTNrT0t1Yyt/X16MbM8Et1MScwLqZpwF+ZB5mVWB
jLpwh1D3L4vZtJpveyYOWKaAwXSUBEWAupxdYnh2fF9kt7n+iMEFtwlfLkuTLErso0zqBqPcJrZO
a2LftO6d8iktJRGOTIbgcCKnKvM4RFmgrK87dOXp00ElMsQAmRDBAHR5BkaHFP46MjVEHpVL0Iuc
K7JXyr9Yz99WQJynBPxI3+qAnv+ZDqNXcVCpLnkYdxwlWvkB5FJZi79MH/jCV8mPNh/7UM8AGdMB
gjivd412qOrvydwG9XBjAfH7vykEv2srcQCqKiia+S1/CRf0wCeHxUh3MZX1PG9naVdqLpgGi3UW
JkeheDXQ4NWg9RripZ7l2ife9pF46lV9+MDKTMAWgWXdAh+zEGcpLQAm7cIEhqlhek0XAUAAo+tD
vb8sZhNR0ljJEdS9pkyvqh5D5dr+F+IxkgZu4gMz40fnFl9VX0Xbh32n+DIome0UyUqycAeihmYG
kJt+8gYgIVPvHRBVck7y5GQFl1e5ed1WogRnqFdLCrgxFaXEdL6OhvQIzOnvsdNIjOH2+3YlR9D+
PCW1EadQE/o4YfabYCONO54ZKE4MiFOXF7U5H7Y+OkH5najKO6tFmYdnP+JDf07/is/FFbseAms3
H8CjFQNjke1klPWbA0NrwcJtKEDZPWox8gVxhREQet87rbfooCQPT0V9bXTI7zd3s/Z8eb2yQxT8
Zj5Oo06BI+ezggQMtDQxIDvtfJYc4rYYvDmJBk4f9Hi9Nyk6yexmnEqYzDH80anPc2W9guM9uLwY
rnF/vG75y/aXFBEiBIgUjm4zJIktclScm96QxP/8Ky/9vmA+4ihClUDFtU6OvB9oOMTH/6XPSbJZ
Py/E2v4WCwWWIip0S9S7rdmcovZuyWRg2FyRLy1GsBQZU1hYOLhWNpq8Sej4IUk/Vb0dVLryePlc
tj2maVM8nSwMR4sgG0jZJk0+IIHT+aq3XHOksNwjNwvmLfUgvpVBxfyLyXiTJ2i10k4DAcE5bxQj
O87YGxYehWfhxT9TcWXvqU3/bBEdzTO6zXsKBe22okTRSrQktC39Zmra3kSPTRs1nmo0X0NH2dlV
+yzZUu5C/ji+lUzhRpm5pYdmpabB9J3swAj5SAPAZJM9n4yr9sUos4ubd+tNnjhDMrXZAu7xMgv4
lhpev0/objRwn90UZ8inZuvQTy1JWK9tL9PRACfpmIYqBqdFNTdVsTDb1+6tEwf/4GWG5FbxrGu9
cVE585Vne19gGDDzyCNQtqVItJu3EW0//3yB4Mtx4J0zN3jAGP0CeObP5pi6NZVRbm5fEdtEMguT
QFinYP7HyGZj1sF2xc3O2et+HFCkzzjInafuOMl05s2SMGXTnK1ECmpbxwC66xy8+nizVnyKwSFg
7Zq9LLu1qTnoNMCklmqhnZhv8MqcDe2izGjUQTg5vw7klEzB5avAd+aPm+AQalKV856J7bxODiKx
3ES4GjXMG6bWHesjzTEwk5QYipdltLY7GhxTp5y9y6Rib60B0tLYKnhp5rE4qkF5qr3IBx+4GYBk
KNBczIwyANK5lxe5uYkrqYIWxjHNrH7R0oB0V0VyXwyyJPummq8ECO5g0ciQATgK73RUtorrmu6t
SqJv2yLAhEjA6mZoIkqxapYgMdJj3GV6HecPvXlo00+Xt2lTBAVOn61ytD6xvQ34RwUGS1Dsjsu/
+urZIn9XwKi+LGPTca5kCNcG8LNGakUYzhqUU6Z/ncFLiNlQwONJTO7mkfMObrR6AGpVbENTRiAt
dzx3Otd3RnFbyZCvtiPOlQAh1EW7zjTMAMb61bZ97g70zMHbopMiQe3Z2jETCwDeKXeQYssRIN2K
PFfxKJkz5kbR1RIaeMqey0nWWSETJNyScjL1XNFR9y4sw2OohRHTTdCIWI0Sm7N1NusVCbdlVNR+
KqcEs6GK6uwZJp+DXpcxP28p81oI/4iV4TQaYN2EgKz1E/N6Dv/u0bCXylLmMhn87ysZURpnjDRA
PqvDIKoOWnWOK4kP3xYB2mMVkR8iCCFqTmGWm6aFA50TjE6H7Ll3OoDiGIfL11ImRjh7MKEBb7dD
e5Q91C7Hqo8q3hyaBJfFbD4Q0QKMfYerNgyxDYtpeubUU5+C4od8j/MACfQA5UHdrYKucevr+dMU
cGrij2EhryULhscAIyZg8XFf7e5TtJwTWdi8vYNvKxNCSrQMLzTuZoSU8XPHPvfdaUok7cGbYY4J
9mMg+BqmBsCD9/qm20qSGtbCcz4zOOBTHuVwTqb2qB3osfJlPEmba1rJE2xcas6GqWe4qOjgd9tG
ex2ar12vvUqUYtPwoJxCMIZOCVD43y8LiKx6CEFIP8fu5OtgSEjPGcifusBxGwz5jL7pqQfjI1EB
ZlBUMEJAFW2xjhOGmpLNIVaXOCfWHlRZN/dWaGXq6IVyQFyuq2JJBYXpThk1jHKw5lsVPidZ7RW9
7ZVz4hL75fIebp7USpZg7RoQ9WamghbebrFAKjDY/VS7KY2Jvu/C2JLl6LbFWagVgWETmydYJY2A
yHNy4CqMqPMZnXcswhCi8xEQAZz7bzGCVSJFAVa0FOxxSnjulR9M+3Z51zafungY6Taa+jnJu3Bp
S1RyUzIav5ARF5+4aO3egykXbyJFOiC+6fbehIkJlioyImPIRzxum/EmXTLrzsxaXdJstXkyBniG
NAA7WIixhbuEWL62JpiIyVkOemMczbbx0RUhCa9kYgTLMIVxXzEHA3mx+rlS/QVdpYRIenNkMvj9
WnlXyzSzHjpl+qx/WBLiGtHXdprdyyogEyK4BaUMw0aJuEmt8v1kVndmmgZplUjWsmkLVsciKBpy
oqBj0eHGa6e6nvT5brE6f8iL29ks3K40ZJwJ/6LZv/VAzDiU05yZZmVi6P2w7NRgPA+H9nPrK/v6
NgxsSYi67ZhMgwC2D7wz4Ch6f1TVoDVF05ZgzvAHXw0iL/5iHWP0uoWucaieP/IoRgM+r72Di9ES
kT8yOi5xPeDQFIo2t2I8llnkX9aLzcv6JkLcv3Eg5jxMvKtopMc6N64GFF4vi9hUvZUIYdPQRJID
hAX+AVTjh2lmbsL6z0ZFJaq3+VIxkTV2LBQvQDsu3COuCVNEa4xiHptjCcQ2AL+mdxpwzj+wnpUc
4SoBrt5pBx2nYvbERX7azQvVDU1JMXQzhWBahoEKFGIgtEq917XFAlaEiYwucmnxDbqMeTLZObY7
49G5HqlL0T07HjJZW/1mjLKSKhg8M41VBciIYNMpb5J4XxmNN03PViZ7Umzq3UqOcFijDpPHCryP
nS7zzMI+ptMiUYhNW7QSIZzTgnZkpuWI8Us99NGuHdA2ujbzeQBBZRMYzJDEJrIlCbZvyrtpGC3I
s+h4r0zzraYvwWXVk5yOCJ/aFYgtIwOtP2l37WCoI0Txzj7lUgQb/qlitmyle+Ioo41KmsGQHgta
ZrloOPHs2kbGLBjZ6PY0ddv8szV9v7w2jZ/HJaFCFKSxpJv1GfvXBt11j2pv5JWn9iHZ0ZuoQikg
cy2XeBY4WZMzJi4WJOtbf/Y7xMzZfnyVTSXJ9kCI1o0qJSD65YkoPWzdrjNvTGV5QnR/Tqr5hRrV
jaLmx5HJLPImidt687mereIBvTd7zLSM6Lk5OedfuezaCz93BzyBPlmwatStjzmG2afetVpJnLDt
UC1kYpF84/Nf4rKJkqnMxls/fukDc5eeMMkcLCfVNw6KL+tZ2HQNK2HCUq3QtpiTYtJcnSpzZ6d1
u2Ms+gtJ7lTihLZP821ZgjW1hrrNmxYarZ7AsXmwkYe1wD4j64uXLUgwn+2Cib0qhllL2LCLytJf
hmTfNzL6hu2r8rYawXrWZRXP+QgVMXA/1ejYD/dz/pCkh4Rj+EuiHtmaBDuaLek0Tg0gztAHuqRP
zPzhtBJTLRMhmM65nXqtAVAmKkW5a9PjUIHkMv/Ik+FN2UTkopIqk2IwONS+eqFT6hpdoMqYbbYT
PyshQrCj2u0cji3iqeTaOBV+ifnmHTsZmG41HzrXueXAIWPhZpMLXMrLBnTb//xWij8wNzHNY5Ut
1hc55GgU0ZU1hsFlEZJzEpE21ZxGTWui0ObU5b7JQfU8YVzyQ+wkoO39xwaJ+JpN3MS6UkK9x+7L
DLCV/iqV8ext2gPeAmAYKmJrsUAz1ph7rTijA6/St/vhoO/bo7ystemwV2JEnzYm6TiRCRx4ZXo1
6SQAXohX68OuLj6UCLYR1OCZb6C8LNyhwaRTC59l+SG1M6+Z7MgFee7ZcprR/4AWvEkSo5Bx7BJN
UUgaKO0pj3/M1oMafsQgrEQI12hqnZoRCzZnqvvTEoe3NEvcxs4+os8rMcLxdK1ddlOGFgDVGF29
/TsyX1kiC3U3261MG4S2wFJwUNoUrPWiNInSxVACQAj7hte607d2p3IEobNs+m3TMaxEiba6bBu7
SdGzrUyYZQ6vdJK4avIlyl6U6BXQfRKTsx0trOQJSmcAiaCpG0xJ0d4N9wUf9HnVz5are/0tvZNR
pG7vpGOC+FmjpmOKc++9k6sxy5RfwxZIQV9ZT/1uCH5SL8sAzTfN6UqWEJuQSsmyZkTnmjo7bm/U
flR8BAcVy/i9HG5uV5GeotbAcCyQXQK0qzuTc19+tadvlpVAnqzvVbYcITIJgQClVMhz+lV3Tuof
towcdROsb70YUcvVSWuXgp/Nedj9Ih5eXqvXEnM3338lGofRNe9kLXGbLmm1h4LGp85oATsWZKaY
Yr3W42ofE/BWU1n8uGnIKdL2qmagMVQEC1AUsH2gaQzzjg1zy2LZqwVm6HSkZWp7f9m8bp7USpRg
+xazjeu4QO2oYejVmQoAwz1flrC5ZysJgtnLnFIzuxgSUL5y0z73pvCxzmV2T7YO4SVhO2mvaTFO
xrF2Q/OYalIE1E1rR8HIieS8jfy5oHLAQYqWGlxGQeeTnXmNDq4jDRI/9MPD5AFA1m3OYDfGaFT4
9fIGbi/tTbCgdEqZTyYNkXUsjHRPx/Y4qL1/WcT2fVotTjCtuk1gyHU0DfDhQt5CQm+BZnYfHsne
0dETlwXqN3r8CHat+VsqGiTemyQji0Fg3kHPw3zPrLuY7m1ZFnVb+/7ZPFscL7St3O6TpcJTLDs1
6T3QDxvt8fLm/YQ1/COXsFqGoOF1rXaNniMPnR1B1Af4BHBt+OaD8zQA1ybadW7vG+hiosAS/Akz
HMR+8izraJAtVLgASTUpQ0bRm1Hnf9UscZfpS/sRrsD1eXFNXbuQUo+ATFEjIwR25S59arrMVZLv
l7dz2/g5NvrbULdUxXrsVJXLQntEY2n8GiZXoQOIO3Jltp///2KAfYhqDtEdxxEVwwR+lmHVaDat
meHlS+slRuyNc+2y6eWypM1AAilc/CMEZVFxNHRZ2tIyB5DfqXvuqvq9c+x3IweflgISbmnBSpQ4
IGo4s1W0PI/UNOUXsky3qdoExPiItV2LEbyG5iS6QjOMzzUgVtOGPXOeJHu2Nem6liDcqWWxmxbz
oqbvnKunapefw0N209wX3kcyb2tBwr3piqlP7BGJfI4USQ7WMT/+LwOOW0Z8LUa4OlPDCqXmHMt0
eI3MW2k+WHbw/O+rq1mngGnsOziJgdy13S1Iyevlm+RM+KmKds4iJrVwK1X04AsystGhi16hCzw7
hicdRV0AlMLvcZptS9KVsWUE1qL431fLscK0d9QRvadOcVWUR5Np7gBiBefvjyxJQ8UDD3NHtcSa
exPmWpsufOz0BH+H7l225wOu6Y76Mme3OYKDEZ/fsgSVjohSGI6KkWoOMB09zUg5t18S5JrHu2p2
9RPxch87CSarW5mSb27nSrSg5M2ckZmVODmQvboIjYBK7y0Aq1GOl/eThwl/aMhKjqDl5tDmvUPw
xC2uf8JlAHaVt9HIEp881PpTjKVZAOYlqL4J0YpjERaFBN3tgCXzo/rUqwmYBANbPaIe7F5e0vbW
/ZYlNhh01jywcgFQXUH0k62Gbs40nwK1uQ21D7SlQdA/y/rpR1ZKr9QgsikGzNuoZF8PZ2U5aB9J
r65FCDpIQlbxsg6s3XBnIi1ZTE+689flHZOczs+69moZS1gwzUwwwEPIyzT/VSbFHrAI6fSgAqTr
sqitmBwT48AYA44bmjmFmJzos8O60kY3kDmYP8YsB0lbtGj2szU1Tn4V2lW3S2JdO9MoHA6XZW/q
+kq2EJbHTdVP44wm8mHHgUXTvXI2/o+062qOG2e2v4hVzOGVaZJysuUXltMyZzD++nug3c9DQdjB
Le2rXTUtgJ3Qffp0mB01gUlxA8dGDKPrWhm3czGa0L/+kJjHShMUvwS/z/bks8pOG3h1yy+K2m0B
4jbXl8sXxQ1N5xOweziats8zq8QJMHALQAuG/+zn6TODUOAQRSHVkTVgJhgPpxfYACXNCBi0Hz8A
mKHtpJ1+Enkebg1qK4fxcK0sKUulwJPq19VBf6FIe+PBBC2GU7jN7jMtKxOhCSmqBdgJCwHpiqpz
VB0VrzHClObwWGECTxfmp9wPtJHCOAUw+w5lPCIwJQcrxvROfkMJGJIQhB+dX3Xo/utXsGEB5kAk
lfliaz+kUxQjVjTF4NZ69xqT1Tdi5eGy9nH9N0rUQAxiYtNmYS1kWKrFGDBFUNSRl/RXyCbIZLmZ
3vv/SRBrSKmCRaAE73Tf1sKyxXqu6RDh2Tc+XRbDf02cD8SaU1ukUapOIMyJrhdMKKffsOfcpaOg
6hehtnMzvo0sRjPoxu7MWuG9/55zwvjnvtlbOyyN2wnnhOn3/hDUN7IYfWjquAQM6o26rTqUL+m+
3ZU4WaqivgsGjVDEG8XXP6BIDRtrjtS3dG0TpoyoiWYgD4DOXtJdF+slYDUYNJVTUZdbJIjx4GZJ
qnFsEChKU3alovIW40UXNWS4CB4TJbR/jsOux2jXBlCxAplsH4x+9qtB4UF7SB6NQIdzir32tmtd
59dlXeTb1lkm8wy09ERrSjq8vqayW4DeAGQUrrUGxXR/WRD3Cg0897ANXaUViPfPgbXNLQMTjfCD
3W1V7dP1VH2GA9HciGAce6Ut6KY7EGErTyWeNvVL+pl5AEQoMOgCfY3JTOa64ByaasoTVOCbu765
as2fjSTwdvz4tJHBWOyYSCpIgYGYx1LA5gAtAM3s0IAlyji2IPMUBShurocIBepuR1dkttsE5tNM
XzH26ZMR8ybzw5w9m9mLrTwqQyZIhLjKthHF5Ft5NqgV9pkgjeihcBhDnzXDi6TrORIkdlwWCHMj
iTFYq+p70iUopdGBeynx9SA6tH6fusb136+0JIgV77KGcwGFG6EsYCCek0mZCqC/Y9DISUO7c2Lp
UK75d7TAvdUuMQKnfW1GUL+p+g+BbKoUH1zv+cDsNFQX5wlaa+hP9xiBULCpmq46wU4J0CE7/mcq
stuDMhpqxSge9nSGSIlv+n50jfhRzr5ePpFAV1joQIqCL7j40R5Sp/Qk00XpKQghWgxi6lP430Qx
fkOpYNUORckp0xfZDPNh8kdsshgjUftYqCHUSW4Clj33tZ1JsLXoevaBBj7aV0uoBUkgAsjwnchG
H+j1biTNchFpswz+xrf1yp7yw+i81h8D1Zf3ee/JD5evkF7RJfVjXnE1qgYxhlVAJrNeddYTuPXc
ywKowV4SwLiOflaKPm+QxtjyvWJdT9b3YdoP+oOVXGtK6paZgJVB4BXZgq8yzGuDKRjknFLuZjUK
O9pvpQjm5gpz44Kz8VUdM9OUQB2KxmhFMRtSL82ohZBYDiQTdGmR/TUtG+wRXj/lgc+iWLVYNLPu
WgfQggSzjNIvuYi9SgudRICd4uvDWQ6jD2s1Wc1KLGRmZnIgtfxLSRzB44P/hc4iGI1I0PFMJKKB
0CJ+qJcf83hMotlDCuoWwgEz0RdiwskwJ7aq5ij9Eh+DmXsU4fbpUfKKU3SlYXdiERS6m1x/ZkEI
hVT+oxdsD7lOimRdFILCS7oGVvZkr13QFUFPBB+L3tRH2zrLYZIaC92GXLVxOq2+783HKX9MrSwg
NRrX6aspWujLf/1sjsVEDyezh9yKFNTRrcU1hv36uoIAp5cOifzTkgM1r10TmOEif7nsQrgZ6EYu
m4EaWFhqqCgDluNzuviN8hqLdlaJRDCRJI6GzDBGB5My820kBfL4JRLtDRaoosY4i6mIxxhNLyBG
FyB2zF+mdTvjgVWXT5dvi+9wz0rBeIpaK9dZUihBUp/4FNaCblGQdrJfFWD+bgKpIa9K3wtyKO7p
LBnpNQr5KAQx34hEfRIbC9DEVntQ1TBXFTzpAnMVkfNz/dNGDvOhisgkOTHAtmbMj2v2lIiwo6Jz
MF9pbNtCS9e4CCJddp0xNKev0XTSk9fLH4lvS5tzMF8pTwiQveA9Ark1OdT3if9Tw26k9jYW9j64
7hZAQeAmUP3Hnsv3CcVoDk4tWZhiscayczFF50fz+JBYmKOqEq/LLYEmcE0Ju0RkALccOj71Xh6J
TEnPwJccrNYzxvXK9j7L/cu3xxWB2VoFK3FlB0Xo9yLAvNOuVY23r2PuDcmvpy+JKijNckUANgn0
go3OENtvK510zBJUTv1mTb+0CbnVltkjsiFIv/ilAwcQfAOPUmA6mXhrS8o0WxJeVrSSvfyODtj4
Xn3BPNPTG3GPV+81zRUxTHONaCOUicA20azJoAMYc3xjNvelaOEANy5tfp+JuuA4six9ot8nf46c
31l5VMf9nHodBpqSp8u6wDsLoCXoO9FFVngGv9cFIJXXoepoZr6gipQ8F4tAAHcWEMPU4N3QAFXA
N3ovYbRiuSpodYf8TJ50T3lKAfGWb+Wf5EULsuMoIlzkuaCtPHrizQugk5OSWA4yZlU5jssLWKRc
Lf9p1l8uXxz3pbGVw9wcqdW0L0pUXZLatW6bQxmg7PwkO+4cGN7n6ulbcYzH6/rIahUD15gYv/Pu
m1EDtixa2MF1q1shjDktylLkdY7yQdmmft6u3tDtzdk1sBauydxp2HdtqJe3hfJVcJnUq7Gp2FYw
Y1K13amJhI0Ufr646BSBDa6cMLUkYWepDeYm/7I4nnfaSmMMrFObVCpTDB80zf1QB0n9AqDiZRFc
WBr2hWI7EmCQMGbGjytyOVZ5hMKEeV98zQ7Y3LWPg/S6/QpW+tmrvsfY217ttEbwpuIf7SyWSTKz
bBwiLNcA0NjOXH14Aqt/Of4WnI3+yMevdRbCmvRY12ZDF3iUf8l/lQ8liMP617XDzp32EVyjgqvk
ZWSgIQdxguIAaPehDaKjia1F+FpWa8auk5ZJkLfGfOydNff7cZjvlVifTwCkluDzNZsfgtNydRP7
QdCEwQdFevbeoRi1tlorAQq0wAgE2OQf+8qbPdu1wWApOwLVpN7pw9VuhDGGMJvLhNXkSDdsEqoF
qKpBtnf5PCIJjPLrydhrmY4C01QSv5rV26UggifqWzn44ykcWjEGjl9hi96WpDtTTBtKg9ddae7o
j9Q9+prlmr86sHiAv8OtdrKfBbGv3ImTNv4Zz/Lp/29igIPxZqWvkbyDYPC6L9LdMCgCI+CGGV1D
yi6Dhwl8bO9F5KbUj47dgesnt0MsP/QjqfpeVc0hKs3vl78YP9RsZDHHgWOc60mewVf2uHjNYcAY
DrwI3a5cBPGjiCqL60I20uj/by5v1SWpSVd8vDG+ybNTOh7jRTAqJ7o8Jpip0aqovQoRdndloCBT
SSCxXl1w0wrcoUgQY7taJ6eJuo6YySt/x/Ej8LRu1d1MvYg7hn9nJrIcMG+Bt4YxqibKQa8wAyjQ
Ui5kNMqsLLpCKiJIq/kBGg7gHznsSJGaOUlSZ5j4ouVu08vCtQZX3hhQ3F8zBpf1jm/GG2lMDGum
AXi6QQc7H0j4PC00r6dAw4bvJKy+UFYUDNnfNX/RCR3Jj7ziXjRGxzXjjXwmmA1pg/XKdYE3v+ZX
zqlqni8fkJdoo5/15zYZG9ZMdbHGGIwL87AjoOEp4nwnrycsx3F7NSCSKtBGqm0f3OJGHmPHjpK0
ekcQnPHEc7PsxzBcYb2z3yuz+0kTc+ADsZmG0sW9t2LHKbvaaKApchWopeTm1gvByuU18y/fIf9M
ZzlMwLII6PtkBVQfSjJ2B8mJ1qBvuxs1rqIj6HZLP47WVBDC+G8KwwSjjUP31bDlErtNwJNCIbaT
h1VllJrbSx6tAOSpHi72m4hfhNtWA8PtH3nMh5vMci0cA4qo3Zo7K1xPpac3LnZF+suV7Dae0Qi3
lnHvdSOS8cKOU2UpKLYw3S51h8oonusWrAztdNM3rdcby2dMYSOO8cjzjLW8uQIAX+mYN9baeXiF
eq1a6e5iAiPUaIPbLObrZd3hPt+398ooKXHAAVwkgP7S2Y0ykF+sE1G8rPeG0EJ6EMluu/rSq4hi
mN7dBzvcHJbRWRVL/N7YknxFjXZgl99nQ3Ys5FI0GscP3BtBTFiQndWocgPjFaiN+mBtvqn14W5Z
1Bt5LVrX1rtdM1s7Qxk9p7cfxrn0hsH5cvmSqYwPhzVBaQUuVYAE2KWx6zJmmU7XbdOOWBXmuwFs
72JgK/dOz2LYor1KsIJXLuBvqjUEK4M7rFdkuL98FG482Mhg4lHfadgCN6KSPXbX+nhSJUF4FZ2B
iTdLrFbRUCDPSpxvuvrFAp0DMH+Xz8CNOZszsDEHZIhrLMF1kdpxUce81dqrgZDQLKdDpY9h3XUi
jlW++zLfCBaRrIKA/n0sKCMUG3Nw/vrrI/FnjNYOu1x3BwkpJOXSI7+tyRVlkdxz4pFty5TsDkHv
vUxLXe1BHaMMLYHSzYZ7Pe28shncQYkAf9DdUhZlC9yvh8oYZQECNzo7FtNKo5TGDl7cuvo064da
ezG1/eWPx8+/NjIYDamiPHUMuouCLu/9exf3/GDsTFBkYNPcZWHcCGC/1TUtW0Nr4P0NTnjGyx2l
bqvNsLK+6+bJBquebkierDxfFsVNkzeiGIdokCpLWgLqw1Sp3E4v3KHu/dm8W0RNMO432ghiHKLh
VHG5TjhTa4UJmB2s5i4zRD1zfu3lLIXdFil1kz12FZ4X6j3d9YnhiAAJF7LVQwUSSTrQlvyOwK8l
SEv4hwMlL4izVVVja6kJthnURQOQlJrMrqokiUvKOiCDiPJKJIeJ1YlZ9GOKfMRH7ufVzez1LYY4
ZVEpiWvBAO/+7ziM/pElzyPNpvR3U+ppKrKcacWlmckNsdJjbxUgLmwFcwR8A9sIZTSxiit7VUYU
AotDf0OjlXpLMYBgJzuJPhffvs7nY3TR7BMA5zSs0Wij1rXmEyzA62c9tMitFaUCYxZ8sw+zGHOk
jZ2DEfZlbvekr1DcsV21GHaXDZkbIc/X93a9m7d7I416Mk0zijvkqlCeJxHehZ+xbQQwDnA1rGwt
OvADJRSkp/lYUewZ34ze7SeUNScfywNOybX9uUxqI5cJm4ZdVZmpITRPHqW6xcqLXXOiPT+K8xLN
ynM1H/SfJob9AXhkbzGxO3lZKrQQ+t58aOX1euqzu15PgiLDRCyYnS1j+YTvQHsEjzWw8oEEgzG2
dOx0rYlQlZOMQ1OeHHTLRPv2uNmojfopOj0gaQU34/uAUmALWksqDBQbqMil+/6ZgpStXQamsGIn
qrHz0s6tMMZJjZItl/VAZ+d35NBf/70PITt+6mm2lcNcnNpO0doAQO/XhjuHlgsgPgrt8XWL5/wb
/F/ciuFFy61IxkcZkqQOzgyMVLnsW/Biy07ir2rlx20peFzzvMZWEuOi4iTul0nBhOecPWRj4tbr
lyQV0QMIjsOi/yO9tRWCPrHfV0HRBRIWihpeLkoxeJ5pcxQW++8kTSUVKhScDNHtMpo/+y4TIVEF
12Uwzglrs9JuojrXqzvJODr1TScyIl7QQEoLnAaw3GBRZvzQnOc2iB8X8OlG6n07VLI3teXsdzEY
//Dvx2JGsLzs0/mnOoukN7vx6WsVR+0s2VlQkb00flORPzffLovgFlS2x2JcQ1mWaIrRXNNwJ7hX
ul+tvNZ9SthaHaudaHUcXxnOR2KcQ6f0jp4t0Ouqvc6M67EQhEHulaH1oKgAd+MBwjwUx2lW7cGa
MHmWhTm6KIMTAin8iZAOEMUfIYy2qSmIveIZsOcCm6WKEcMeau32wj1c/G+jgNkaO3tUzEwxTiBt
ulk3KOs68CfE7w4qRmdAfQMHJw+u+nXeSYdGRG/KfTJi3PV/QlmnkJWmtdpaBXKVArSqaNu79U55
IHv9DY9P0bQiT879ZqoK3gQd89mo671X83hFj60jiE61fLDsp7x70hMBuJWrdpoB4lswswJcw4hI
66ycxwZbWp3Usk5LWhdP0Vg0Anvlx9mNGCY+LElit1UBmvI+oI9tPBMD864J5LAO08fPzKLZG2GM
dkxW7yykRZ2wQR1e0VyU7WL02S77B8HFsQh/ZU7qorZRuK70n5ZxL5eiK6MGyRapNqdgUVa6HWXT
qKKKrKmedGuFaWD7GtqGwG3noSg14VvU+c5YBsAExCpW0QK1PYYrNprhdWh4D5SeOtnnYfIMLrDL
18eNsBt5TNBQrBSrRwyotq0dMYXp6dYD6YNUFX0mkRwmUsx4+BrTgHJjg5lLGTmq1YCO1s7drrYF
HlakEUzAaOomAmIjRsUg/traz9lndsJsFYKJEKTOp7VIcZRFex0n+Lnhr8vfRKgEjDMoQRguz2VG
OcqV0PSgcXfdyYIS0DcFgAZSeFmg6OMwXqFbo7YdVPQQSudLpu/76JfR/JTs+T/qGuMPyloytaWF
49b73JXgCZQe472VnwqT0zfgwwWjZRlbsEU3B90pRpqsx+6KvsnSPXqDvhWMnu5bHbLIJHCwvEWU
PXAjBQpiMlbPOiDbYXRvNDKzznREd7L+5cSGW4L2sDQEn+tfvPhZCv2em7RL1voK5JfoTdB3hX2k
m1K7E92Uqu/FS9352qirQJkCMGQC6PJeGuoOptMbiBnT/RwCtQZ9pK+zOfEWH9waoagFwrXfjTxG
GxOwwBcRKIb8sb3G+jBT1OF/wz98UI6NAEYPVzQjjEqP/35sgqDEiwPnwfqS5UguCxQN5Dv7UfGw
i8937my43fZLHfkim+N/xD9/hcrSdE2OQ+SyRV47RFhiZ+TVwehstJNzF+0KsHXrfoe5cSsq3XJs
vVWqQ7QsRcGNJoL/fhUfCtNxY1dSksGX9UFReprf7uJdhMOjS+qmwujGtY7Nkelfs9FbELVgmjZd
Qdk0xYcIobrQrEApRE9TgcZi19x7OUmOfYdLBznxX+tP80jhjwVxteupdvUQ8B6v/XLZgV5WWaSJ
7wXiJSyPFWZsfSuW3GlcQH31cFkCNbJLH4pxLDKe2iAYwYdK58KdsMcETmBXmJjLMPvTmgjXI3ND
wuZTMS6GmEk/Fc0A7NBzeRrD5uCEmY+S56H9avs6qhcd3l4imxBdI+NpxrGrwfaLF+yYvuplaIqo
nann+HiJMB9spQJvMNtv7LUGvAXY1eAn2pUSV0EL4rgBA9z2aehvCiHhJP84f8SxfUdL1WbU6uCm
tYgk/kzyzidYWyiyYW6Cqp/FMC9KwxwbEusWCqvHNTRCZb+8Ss90FTgeQqUghIuOxFjw0lhNKVdA
r7Wtsq+K7KAqq+g89DcufCV2BkBpFx1bbvCV1lvikwNF3NrgiKWAWzGH07+44fPtMaaLbaxmnA9A
F/TAD5mesicncqTUgnkY+9avy1Ysuj7GigslUro0Q6KVY4tvejWmL5d/X3gaxmwXPB57aUCsTg6L
R7fbxEftBgl3iPXLoSEYUhNKY+w1tkcT40EYG6O7gi2gr2rPukmv3rYvA+wiUAx+9Dh/KSYvsEel
jO0SemGRYzUlrqIe5VGEluP72bMQJjdIzEztYxWpd2yddJAtZ85Oq46z/E3vTYEt8V3sH1FsK3AA
0XelgkuRTgPI8SOpOr9ug7ETPfq5SoftcTpGUUCTzuZvuhyhpmnDDUXmyTSvrEkAqRX9PvNdSJFJ
i9lA57JIv7L7/GmM4/1lveauh7axUcPGtlfbMdmWfdcuSW04oK8sgKlClhZKWPYdB6g63kS/eoKI
NPmUJzZ7lk/DF/OBZlACYCg/q9j8DYxtpV3VRlg5A3f+uIbpvrpNd8lLt+9RiqQYR2GTXSiQMS9E
36ydM7zNM2edwMU22gMG+4emtlwZq10qVy578pDF5nCX5KW1S9Ysu7bLGaT+RtM717VkNz+UppGt
w+XPwW21bT8H88mRR3ZotCLfQaftSg6qsG5dCe+52B3CxVfd5Ki0brGLZIELoL/7ITQYjqMA3Kna
MhsaSJr1a9RAbrHezdFONo6KfaSGA0ayVdh94HZ8UY37I45q/iZf7YohT6scSZB8bJ6Mk3kgbnmQ
dh1W54qulOvcNqKYyCBnQ9urIO71pXSwT9m6apJXxeDiwDgB6Ncufz+RMEaTq7RSK62DR4jjNWjL
Kmxy45ROInAP3zGcr4/RX1PP52aY8LUkjXimroYYkt39t5OwipjqZQ1WS8zpN+M96IiCpJJu0AcR
2L7oJExUaDUnr+qWojaqH3Z6mifhQ0wggQ0G1phpbQqsLGCc8l8x1tuUXgQI8+wlDyb47+KwFQDK
RAKZrNHRu0bVZ7yya7m+ViT91C+//tO30ZlcMXdqKHWqYQXIuk+cFd3pwc2V75eF8HOQs+Ho2nsb
jRI8UzDkZLyxatRHysyjv+EyKIGq/nBZGvfSUAYxQFZO2VaYS1N6UktGC8PplSlQtD4Albwg1HGz
go0I5tZMu9LWZED1Umm/RqvXJnCrxZdKE1DB8u9tI4e5N7MuSVcBgQ4XroTzAcw4HmjxjR0dTsU2
EIE40anoxW48qU3qKl4H1MWm9keR+nN9XOzvRSyIS6LPwzhRp63jZBzweWxihF1qH81MpG9c17m5
NsZ1dnNpWLUZo2qT6l6kyoHWL/s0FY0picQwrtNuuzLJ6GDZNBrDYRml4qoz5MZrI/DtXdZp+lMf
YurmRIwLrW11yssBnieKZ1dLXqX12VqvSRsuwg2mIi1g3ChRs0FaF7xU7TWqr+pV+RbpIOmtBvWv
1Eyr/2asCiXD3uhcpoyjUVbAok2YR8numkLgQelf+/HisOMIzUgZ72vmNHU7xTqhqqCpYLgDw4Qd
f08NbwZlV3Syi+u6SQSfin9/fySyVe0lydXFpKy5ytrsBvUbCKZCFLv2XS1icuHr31kS4+hyHavJ
ZlphRqn51I+1T3QrcJbP7BW1LeT0uoKdHAqLI+3Sum3UAZC6aQJcEFx65fyix5r/CQ3fSPmg4W2t
1DW64SuZxrvG1J962RyCPpNWz4aSBNUq/74sku9eNzIZ5ZArUJ3NNTGwnWDGmlnafNDvFCyoKo7F
zhHEDH6iepbGZg+Spg1YkgXkdtxmLTi9599NWoIVVrvOi+wuHRV/VlN/tftj0ZZBJuzs0Bv8YAob
+Yy6aCBVyPSoQbVw1L7oQ+6SJDlosgcLmLXrVNUDwfXS6HRJIBMl87zQraFDZj4ch4CmS3HrKrtm
PwbSkcLuBlFdgBtaNidkwqWURJGCyQy0XLojaHmI+fXyibimvfl9JkBaM1jqNA1eWI1z1KuzfBc3
0WtuKzegYhbYg0gWNf6NYyyHNjZW+qxRtRB27dbI/Gush7Uk0ZJDkST6/1tJkr3UeoFbM0l8SJuw
SEkgvayDCCPEl6OZmOMAd7khM+HSbEmv1VpPh65G33FB44aODu1lWM90HFoLMA5tuYsgwHCdpAWq
F8CQFaBCmHskeuZIE9JBf6lSd8F2kK77WaYCYAgXMQ506R8pzB1aNmq78YrUieKfUPzAZGV6Hd8T
zMr41i72ct/JXDCFNkSgJnyVPwtmLpV085SoNEOMleuEgOVvFHG4iiQwjpk4pbw0aLVjVL4Cw0d3
tNRKUJwSfSPGDyvFrIzDiCnborbCqEhfS01+iQfj52Xz5YqxZUND74cy3zIOsF9kUynsycJ6eesX
MNSp28nA5+YiEDVX0TdyGL+nzXOSYZMWbozk2IHsuOv4XV+vClP0dhcdiPF3sd43GBqYsSZSG10p
6faalXnE7neX741f49ociKrIxkOsZZRW0wobWm8Rkb/3GJck+0lxpWslKMPhZD1dFshVuY08xmY7
YIWiJltQQVIzN27VnT6kgreO6OoYgy2V1iQKnVdUTCAIj7btmtOn1A3UucBloxrKrmpozUFS0lwB
zY/+s4/B1KZe1dH95Zv6l09j6VhKQhkuLMZ0TI04hYw90qDETh/kQHFrz4hdCjPIguWAvr8nEEiV
90NQt/8ItJmE3Wx6YygtumYHlH6mV4TGjXygrRhsh/aMzygCAJg4HJD0Gos4141BIzJBQ9UkD+CN
GReBZnMtdfP7jBZk7VpnjY2SkdEZLgGVlfJ7JQ8m+YyybcQwTrofzdmZatSI++5OlX7m6ylDIBJ8
GGrsHz7MRgjjpxsN0zQkBwFh/1f/fbxtsQig9aPb9aU7lmEsVATR1TGKJzfL5EQY8PcN8NylxlNP
1F3f+4NogaxADgskrUmDx68Ohv4cgNUhearzcKprtysE34ibHZ+vj8WXr0uZ9hZBINXzQ1V+rezd
UKM2HrsdiK3aSRfYEdf/bMQxMaIGdEwdU1oTBW3jHBOMaXuliAtYJISqzMZvt1Vfrh3WXAbmsrpk
MF2p7zxNagVnoep7QfMMJjy0BJ0lh7KlVIOWuHqjHPNlwmmGQ5GMoCNUwv+m6gYTH2ysbq9mE25h
DLFOyDNO4yn1lB3dyNTeFjvR+lD+NQJnAcwvSO/efPDmGk1Zl0gxLyDNsLuDHKNLa/d/jdr84/Kx
+Nd4FsNcozUNS5dZwGnr+te68ewI83/OXRuFpBWk4qIDMfcHLqJaq0qUKFA9OmUZqkpK7xK9Di4f
SCSG8a523vVDjRXjQZ882doDdhRNjSgF4ruH86UxrrUD/MopFwO6V2S+FbmNYftt/VpLtci/cpMS
sAz/TwsY/+pYE7LTBXlwG0xvxf/6mpxADd0BrtTtsuvpJNoLweVPAYnjH5GMj6UrjklZonhVd+5y
nH3FN/G0sA/atwnkXL5+IEft2LmlP32xvWlPwkX0ouaXSM5/ArtbgUjNPIEtC+Pm/ujH+8TL/OQ2
3mlHDWsxRUxdgit+u4+NoZEhmwysQcFuvcgFAsNtP6kuFmilQC6JvWfME2C1s1m26cyFs87HqiYp
oFmYZbOMvTHJrUhl+Mp5lsY4+UKWUeXBjAlUJr0xgzmM98Yp8ombH5rAuadNWDF+TySUcfqYpLfz
ScdsTLFWh8aMrwwSBcAEhXpnhpcNnP/sdc4HZFzWLDmTkytIAuikApJB33oAN/urFQx+siffUj8K
tIPoRc/PeTdSGfdlF4g4mQlQJh2id07tLr+uvhhB/7ZqtJddIf6e78jOx6RXvtHLODeKsSwwIyEX
u6w7ZcVeygTOX/TVGD+mOHXRrjP8WF7+7seraDJRag3M9OnyF+NZGN3FqaMgbtvYDPT+JI6MidTM
BjyiwvZK9JQXESc2/QE2F9gIYNO1tDMqPLHx6KFsIfkx3+UHbAYIPzPssxXD2LE1VUkuNYCOG8uj
NP9s9atxfL18VbyP7tBCgWabqolle++vipgyqbQKIKNiLfeFke7H1XJtsOdfFsPLOzdiWAe7TMtQ
Rj10K56G32pcHkt9uJYqZTdLaigPqJYNlkCk4GSsm42kGrPQCdwsSU5V+ziDWVK0xJQvgj58wXlk
IFC9vzzsCU8nSQF7hx4FsfG4Wq8YwBaknVw/gBT6jxDGLMk6tNKkI2Eyn4kf7ejeH8TF5OXvEYxI
DC6iWvVRuc8CGSO1o2KBS0cnJKmlWydJK49YHSbpxvEW84hjAMR640+qFT0n8aoGKrGq26bMni9r
jOhumUSkmPRxzgjq28r6aAAga7WnZUgERAo8f7S9W1b7u7odlxrNilFWfH147btrWTXdKf6Ulf25
0g+EdEOFefOc5m/yj7T5luv7TEjix+28OHB6hmErmPlg6SQXYrbG1EJRpP0KCOS6r04lqL5y7BwV
4R/pvXxQEUW3HcUC1SfALO8Vv5OMaGpVFIJ7awrS2sZH0k5VLIGyFZNOPTZEOaO0W9vy8bJS/MsZ
z4KZXMOck6hOMHHs5+4QYDh/JwW5R5llxJOWXN1QbLCMWqDnAdTv/RkTknVOPYIkoq/uwKwXj723
KHepaMKKq+dnMaxqLFoDurIEzy6r84vx91rv8lZwayIRzNeK5syKshnRCvSOi37TZfvU2l3+MNQn
fFSIP5flMN+FVGkjNxT8pBYTpkSW7LvpxL1bJg7wxeRqIrLAct8C0yWJbAIYGWk+yChz67vxavxK
N+WVsTfuzcYdPdNVvDxzl71zhWVlQRwa/uXziq6USQmHqbOjesGDoW2KpxST2Vg/6lVNKbhWkRj6
/5uUrK7VbF4I6ADW4etCXrWkc5v4MwtwnY0GMgFmlUb0JQoYc6YZrTtUkZ8CL+WnjeEDtyCArwms
ikUAY758jKYRubRR1LdKqQKrWu3VWg37XBF8I5EoJoKUo70M8oD3f5fq4JHsAq19mZNjPIh6R9zn
4/YGGVcxKPIkG1UHAzuOeL7mQbmjYwJ6WIbV7jPAL3hcC+xoWOQL8uD3OuFIUWcpEnSilqu9s2At
qdwOz5fVm+vfNzKYq2vBwRmlNSCglbreGkp1r+fJnazXmYfa14s8zb86VTtoWirq0vKvEowRDkis
DTShGY1v9aJ01Lqk7VPlqxW24K+xckBdKaxZupoFYwNc+9pIY1S/HxpZSmqUHtBjwh6dfUF0Xy4F
fT/hmZgvhkGfUS+VGbNmuwGTHVUYB91JuXd2NSrWuqDCy88XN2div10vq8CywJzHUPtJ8Qj5rgHn
J2WKLH3J/5QnRK/RUrBcEYQfTHBpDLW1rQyeP5rngzWYPzIzkw+A4VcCz8F91G0EMSFGs4FhSUEc
7JM5dYflsR1+XVZ6rjIgb5ItU7XAsMBYMUpUbTfQB0OiPxBjt9qP9RheFsEljKAznf/IYOewehBA
dhllWjbRiQHSMfITxQNLtYYUBiP8r9Iv506UrHH9oIY/XzNlBbQRjPqV6dqTlcCYVylcjV0z/Ry1
UG8ESQZf7zZiGL2b5FrBPOVbDS3aqYFxSsLmy3icfOLRLQy+83T5Lumf/SEB2MhjPlejGP8onj0C
0St3v0pnejHq1Jfl8iUvmuCyOO6ggfNHHspq7/2urkXxkIESFU4+3lOCSAcptnIjXVNySKzN+3+k
2fx0V1c1y8HucxvOnpGJ2l0+rvBPY1g9NeG8l54p2YwKMl3R3ChX+zeiGFcIPk+tXwe08+Pe0o6D
ug6uk6VT0Mq54l6+Sq4lb0QxCrn0tW7KGQxNw6zGKH9Pss/U5FHO/XNvjC6aOsHcpY6Op7zIX2NF
/xbJJhbrFAKXJPw+jA62IGeMY/TGfb2yj5oS10EUA3A5jrvSVL+mTnXXx5QTeChHv0yMY9V3AuSn
4C5ZHGaXRVJkJ0hy1sQ4JJL1bKjJ/vLn4sev821ajItf+7JXMhU91+lowrIRUTwjUI50N0fqC2lH
uO5qI43x82TpI9TX0PbSd3QL5noq/OwxOqS7cXFpFjDsnafi+jNsCRuNYffvOOrQgFQRKZyaH9v4
ONc3/SzSFvok+eCxNiej33KTzZtmXumRjaee8qjekyvKwAYwy7V1rRz/j7TrWI4cV7ZfxAh6Alua
clLJtlrds2G0pfeeX/8ONG+mKDRuIa5ub3qhiEoCSGQm0pyTHpaDrKD3H84N2QDLMglGfLknEimz
diQRLBZqOYEaYJAwIEfr7KBSrnxoHgFgQf8K4xfXGyAldnrAXMTjblLJEais/nVFFJuoiwjOGiLf
MIY608MsqvZ2AmKMHncrlu0bMw5/HtNFDGcJ17UlScv6Zev63Iyoz4Sf9Qh5Nn1PnW95tf/IoigC
NqChWvDQ75WiSe0pqSKYqqJF4nXZ11XrDTKuLKGvBAf6P0K4O5Unswr2X1T1lNx8qtPyBQMwp7Id
D2sTPi2xJotB2e/9uYUXeZzmAdUwRm4QbxTyF0tF5ffUS47h/d/JKNnUgPC8LCSvHUyeG5Q3T1XR
4kHiQBiOZ4geNfK1XXNvqO6JcmP16kecFyjudMPE8wQR7/vzcpwkB5MbA3RIT7r5VK5fruuD8Om1
+X222o2RcJw4qbUYLVspeHQMBO/GPj6g8voRtduI4TyXFo29Mse4SwRwbGqaufoyuyjMS3ZLeGUv
YvhucF2thrQagMpHtKOjvgBVpFfi/1EGd4OsgmjGhJeJv1Tpr6FQPo+4B4cmHMfD9aORLYZp/eZo
ykWr45GitVzHeEqSre66BlUri6PZr/xxdzZbxt2dNAudUO/gJcAmWwTWrtsTH4Sai0dPiPv2Un8r
lkcttH2wxnwej7lZo3lW6cS8hLbT/HxnP/zd6pafwkA2uSx07rZOqQWGKKrybnZqEqQDawLtdjrX
6n93NrDfQJ+stt71sxJavI0gzh3Fbd/WToI27MQwjiH9kuYgSIvnYJnv4uwjGIcUJBvo3rORfed7
IGvHYJj+VhoY481AAt0IBlliRKh7FxH8BFGZ0WmY6gRjDcnR0r6T+K4DluL1PWN78ofmbWRwFwld
EH2EEjAQW2d/nZ/I+Pn674sP/99teotXNvcnymkTpnAafrS0iYvDOUWRnrmL0jyOimzSRugVNovh
rhHQ/iwS5diwEQ0JlhtFuafiypL2SwbwvLWW2AbZ3nH6NnWkq23WbETM18b0aPF0fe+EMGIbHXt7
nm42b8nsPJ7f6C6fGZVLd453Drptd8QnmuugLUAHcCI96ovfyJBWZLrHBUSDgqeLo6I5sQ5PVfZZ
pfcVeby+PJlqcF51iUCJq/cYMkQe1W+GYhfH60Ef8x2GhSSVA9lqOAfbL7NtFBiYCMgIyNP0szF8
02XLEbaMgMrTAC6AgXY6h1vPYCKzqc0QYu6NHTrJM7e5Qw0pMB/IVxOAjZY3ZR4gNmRuXaiGG7nc
4vQ5V/OhgyWau+NonXpLEtnJfp8LGyY1DZ08zwDsa7d7a+n3cedIzkd4cS9L4FuvZ62JldEuMTnr
3FWl30+du1ZJEI2ja4xoiaXkI1d3I5Aze7YKllAM7WC4pMwrEHnOGBoz8jaR3GCh3m3EMD+8ucCk
tKIafHtANkwiFNNTz8kNd51lfAQy1SOc4bMmaoPkA+MS6h7DVMk3DUhj6FmKfer1C+B3QJo9B5Wf
3ct0T3xw8IEU45OgGubNRO9kNmlQ5FbaL0P9rRx+oTltp8fuoGpBWMj6cWXiuCtW6GGh5oaRBqOu
u9niEztIhpNOYRTtp0FGySFObzqX1bHP2RzfaHQE7EPoilAO9mOEynPo1zeoKZ3+Rh6UpdWFFw0N
Aw54WjD39PY5G3GDnk5qhwl/0C6QfZpgHjWZui/Xja44QQAzBSweCzlvvmOgNZVWN5OKQTQNiDQx
pda45qdpFx9QTn/NXq+LE9r4jTTORQIaIaqtAnACVfUTcOpubOV+5pxRAJfEfoKbBgZU1UEzhIEu
ML47YUbr42ItiP1C/Rwpx2ndxbJXmmjr3sngbvNQRGHc5/bfeFM6cisGLnQwe8WDiQmRQZbDly2J
u9RGkY82QlqcVH9K8FrL6KHqJKlEUXHi3Zq4A+piqvfNiEb69b69ZSxYSpBMXu7abnuXnihmYfT/
3iZCoomkDTpWKNo63l8qQjLV0iaMQJU0cfvxZ7U+56MMdEpkEUHeDRJ3IGYDroevKc4Y+q2yGg/E
9Iiai5ffx759HL7OqWfCFLI0Jmhu1MIdZYooMhrvJHMmsegm0pfm21tOQwu/cagwUgbn6em7fj98
l8GV/gd5JhBQEV+YFs/4l851kud1CAm76Y34cjyAgY8hUoUuxjLPrQy+R3wP0HP0j0ROZ9RajY0+
xj0A/h7C0uyRBj8AQuXN++Ugw2QUXgI8G2EPKRAT+VKj2hRA7dSQGV6H4bDEtT9k0c9BrSWxqMCx
4NAuYrirPVZ6qcwmYjd9PVDjZcX70USntrLHk8LVpTBvwlWBaUS1YRvhOLk7MKRJbdghQjatPvf2
vo3hzeYf102vRAZfdmyszqnHDmM/dftFnzFwmHu1I20EZxvDvR+REvt3JQYXSFE1BU9Qgcitf8OK
TndlB+SgZfeWtf8+ybr2BS7ynTjunGZQ3A3mDDOv9Kcu/ZGsPz+yaSYBnQBghXE6742Tpiv1EIZI
jIy14Q3Wc46sT2dIOhDEFwgEAv9I4eKKfuw7NQfMX5DeMsjM5GQfjf3kg6rKY3Sx/9uSOF2jZVNl
WYnU9pxNxzQDOWerfV/jRRLCi0/mnzXBwr/fuSnKANKcAyKvxKFb2aEMf39kHQRs4yDqAwMR0/dN
dJRhHNRZWsS4hL6a5RMeqK4UoVVU3IN+XYRwxrur1SZXmB1YTu0xZsjW/SG6XRcQuNd7IqM0F3vf
jThO3XQLI3htAzugj355NIPGK8Bg6q2P6/7vK6Q/yUZvxOd0WSGne/oyotuVEdrZdegaTX2uCtno
LvvqP23CRQSncWrflHOb4BJl+OeZprGbakyFLkm0X5P5BeRH/nXVEESZ21PjC6LoUbHaNkEQo+to
eEEuxJiDcnJcK36+LkhoUw0MyiFsAR2Vwemg1hXm6uSI0NepPLYxSE2IvdMjGaeXcD0bMZwW9hXp
1UTTMPBaopENKOsk8gpy0vN8d309Yku0kcQpYGcVeIykeOHU/uKx8KHxKs94Ko6A7735WKiykcbp
HiVj3wMiNA16f/m9ALcx9jEGv97ZbnOsdkrqVq+S9Qm1fSORU0WNtjC2PdwTYwVfb42DfVwfMWa2
f2uoOMcvhUSiWEPwtlKJTYAXyvlDB4BF4RTm0P3KTrxknX+qS3ksqczxyuRwjnAqtSGNMzbfXVdu
luRuNO2XVob4JN6+y2r4JwiZ87rUY2Sg1cZwm4VauzXEtOP1U5KthX3FxrLHa9krvQO1QJ+3S5IH
0/zszBL3JJZBwHADr2toPFpWaFvRgMZumAj1PqpLsBLdG6bMrzNt+sPwmcAGBb63rYFS+P1C8jSx
nSVH01/rWz/Ib0ZVoHj6Q4pHVefT/Xhi8xsM2N+aPFkPoHCBG9nc3ZoxYxupK5psixgYNOjKnxIF
0y+GzGIwBb62Ru5Gha1dOQDvTN+o8sBe4K43YP0Dbl+5l41CifLfDl6K/+wnX0msytEaFYop3qzd
hSDLY022xp224nUzI52qedZbO0ruyZ7eok7zd5K5azyPY6IvYYJ0whllC/RvIo+LiS90U/TO29uK
xWrLoTsWfrnPZEzIwmtn4jFHEOywF+x7PVq7gTZqjCh3RiU9/CIvnwodzEYA52Cc3M6WsgA2HW0X
L7YOfdwGhXFr24l//WrLVsLdiAUAEWFRwJO182+7L3bgX5RkMMQSCPwxuqMRc3AmarXU1DFZ1t0Y
9pV608joOv6DKlwEsA/YWKdOn6qhntG5lt6WX+C4gGpuvIb+8DX8ZDzZt33AMmfxi/NzuZHVadmd
/fOuXURzelBXUQvYReBXRabq2bjXTXJImgnAMcTLyHdjerx+WmIbcpHHqQUk2WZiwXmRCpiCWq18
wUvlbtVk3WWyM+O0wpqSNALbGeKbDiwoVDt0nax2KoLsxg2+rIWzh3QZV70aMGXY/EZrKobLm3P3
WCG+TjA7lHljwFitDGB2J7v1nGGcV4Y5KlskZyiXqlaanrEatVYwAbqwwQP8fzouvmoCztTCqEao
RwuYNqd103pv4b/rQthZXNFBfq5ca2pzTRMEGsNce1p5Wtr7yvm50p/ZtEhECXfMQn8NegQYvi13
lbO80dIVoNMgrNjP6WNc5B8SYOG3MSaPbl7uSBSbpppaY0ZeKe5147Vrg+t7JV7Av7/PF+wnndho
S8LsbhntqXGs1/313xeH69ZFAOeWoq6oaIZ0Lfo2Rn/1Sz88Rvs2+HuqoDpclyZbDRdi0iJrF4CM
YhrTqINiroNIXyUaLE7TbhbEHXmjJXk72W9AGl50t/rDU3MuwICUYYix9UCYswZAEvBl6NPih/dG
Llv7xqinWjuMyB6zjVx3+QOAm3e56lIkh1lJvfzVnq3j9d0U2lYLqQs0rbGhCc7mKZEazxTAn8Dw
2E/Zdw100LKxQvGBXURwJk+jA1jNGtwfe/gRqq0bp5+vr0HUD+/ARcPRguRVc3jUKtupRlSUkLtP
bwHL4bHJZNTeEiBfZkfigoTzrPiKpIVWGKtsZHJOaQgt0CUr6CDpO+CyRYZH9NgriltNxici3L6N
IO6EnDrN2miGOXXq5jxZxmNSyuqXQiXYiOBOaKHAcklME0N2RnNUq/GuM9MdiSIJaKNMDGfnmrJU
wIkMIiNA0QMZ8kTszqUfenBc1sLjIRhV30S0xbk05MaMbyZ1tw6SOyM2Dw7LxaLDCi83biEzaSfA
DcbgNrfc9Ud7XM5vAOuobWh/9YXbB+ZOP4R39KdEz5nZ+cPpXeTya9Nquy9JBHR6cz81HquSKt40
BDbKYgygfKx2g8Q1iS3SRiRn2ltC5hqzkcg87zQwbzKKkfR777K6CloAX9J98ZHAeSOQM++jNuWK
zegRbMzAKQ+TDBpOXJhyAIhKUM8GxyfT0o2N7ZVCyYcYhanWL74ZfnLKPIQQDBC1RNDVHdS/JKfG
Usx/ntpFIGcp+jLPiyFExQOJuRbETeQBU1bOuTu2+3WSnJfQWGwWxxkLrUbv+5BAQ4zC+KI26udO
pxLnKDR8GxGcsZi1tNMIxYs+bc52nrtOVwVzvevpvJNsnFDdMciNFydqOZTvCSjtJCoIi5VBAfSN
tYPGQPKx/powzarfUF8WGYvDmI08trkbzVhjpy2HDJoxnbSdGVQM/D9w9iiC+ZEvu1nCk9oI49TQ
cFq7SWyM32H21cu78AD094/Y240ITvGWFQDYpYEsamkGWnXM6H07ygZKZWfEKZyj0M7oR3RSsIgF
iN67+SYDMpy1ByEMEKdlTbuyXeOUT52XsF4QRPsk7/2uzu+NxZEYIGa8/7ium13jjHtSh7SLF8DQ
OJUBbNfILarvXbnL4Kz6Ovd03ddKmaYzo3ZFps1VqZy11kJ9xORqeswSLytA5cRoWWdv/gw0dvUg
e8GLPRixwbWO/IRq8H0pxIi0DGOSrN0m/aQGzanxYt+6A+3A34xRtafcorIUSG60eJ0XsZxxB812
muiIrHGjJ2S+Ga7teAgPzS2wqG80iZsWhhvALNJtwC4hwcodZDpqhKQ10p7K8lDZd6ZR+J31oZrI
RQiPmZEstsKmdNDcbRanWi+8FSy+Rvwzkg34SVZDOUesOmTNJhuPuGl4Sud7W/e7UKL54pzSZjHc
8YydodLIRoC2/tCeh4ClUa0bhmsKVmptP/haoB+GVww7BXJ7qLGr+8cd2AhnlmZjfce56AYbKutr
9y0c5ReCKB7INOOhPLABde1c3TKa0sSX51WFVmUjmjf8tBrUdIRaTtVDhyx8qn6RKL7QTKJwD3Qm
6limztktrW+Bll7jmWU9A/3u0OwLr7xhE8laAKTyo2zoVBi2aWhnMkwD8JmY2X2/mWlHRifMMQLH
UME0NzuF6DNKvBpvoUDz8JTcd7Kqsej8tiI5b4OuVdC90gpt58nyWe80QDyvxyFERstBG1/eH/JI
2V/fVtGd2IrknE8J6Aa9ruCwVbDakNq8yaP8HJWOxMnJxHCHV81jNaCZBG2s1X7NM29NTroliweE
l09Dikm1DQ25db75JtfbuZljPMIYyB6wO+7XH2zoNH+2H/rTelL2ye2CyKcD3qrMUrKj4a/eRjTf
k1M5arLaLAmwkvt6idzeADo3rnkpa99/8yvXJHFWLDdbPTdikJ1PKOsqbgeGTBt56+jxjTvbqz7F
d5oHSDHg5GgPy40dfEBhsFK0+VEdSVhOYUxHm7t8VoE/0J3q+XO0PNeRpKInsiUaBvLQaq9SB971
/c3rKWnbArM5fpqDaVRb/LL8/oFFmJamgsIZWJZ8yoYmrQH6I2h9b91X9q0Z7bNY9o4QdpxowD5B
CzWKPWgGe7+MacoLFEAtvNXp6IXleGqr8MbIytwdKJo+bcc8AFUpyLrohzbGz1U8yKqWwlu3+QLO
KNvValtLVTk+PYwAmytZSqdHUW/27C+M3yHa6U8yeHKZTPb3jQ+qrWQwzBRITn17MMezlj2v4+P1
0xO+MrY7yykIRkv6RFUZohFcrH0a9uRIwcex+JUfB7JAT6iNm03kFF7vTNWyYjzWBuMmTz41vYyu
VSaAs40DKZKWOpht6psG0P6lO5k/r28Y+8Q/TMZmCVwYp6dhqqDWBddZELcGtpUx7uzomxafpkn2
thWeP9pyAT4J54lhmffnn/R2QpyaleO770aF1tH5G80+ku5nvb//COG2bFm1sgsR6YCtInzJ+/Qe
pD0fqcFsZXCbluukLUhPUQ7XXaJjQM8rJkkCVBiwbWTwQJrUAtj0DHhTULAUn1n9ERgyhos08tcB
E2D2LUM+K4PpRvkknah7K1n8oRSXPeTfL52xUprNKAKkqBTX+RBky72S3Bdz6lfDPgl/Jfnojsrh
uioKlX0jlYuPy3jNq6FBD3VLv3fDWe1fr/++RP10zuiOXTeVxoIRZXNcdu2sHVMTOL/SLnR2+Nc2
jy1zY+WmPDFtRtLm6wgOhz1IlY5srlvWJyGMKja7xRnT3K7oVERA4dHXc6oCygjMk8O+zyP/+q7J
5HAGlYZrqMQ9ut/U+kcOlN1qrdD8lgeaLjkeYZ0B2FIOoCYRQjh/pA7TZrAGC31H0ecVydD6OXox
j8ktQ19mozf1L/tJlg4Vpiu3MrnVTWaBCT4Lt4yFhcAo3oc/1fs9hpl8kN25RPaeFav4ZYmcBcTg
VEkqFW25ZXTTZmejebl+WGIVv/w+Z/wqZ62ysANO7URfV2DuZIYOejsZDJ5YChDHDTS7IR3EXSQy
Jk6TWWj11IBQr4WfCmDuUFOiDmwr/rxGFyHcNUoHED3UrA1opPdjX7u4u3gafI7Mz3SQGB6ZKO4q
2XVtNKWDzpshPaKzzs9yzN0o+2l5HpxVEsDK9o5TOAdc0vnSwz1Z5k/TyAEU9OSsMuxFsZpd9o5T
s2RMpgXIghiJXhaP1PFPRubpXlc12aZxqjYpalFGPeAx2lQ5tk3xdWmsY5lj5jA3D+Us6zQXh8z2
ZU2cz8XwV9qFioZW89v8YdhHAXvTrF73qd/LeLHFJu9fUXy+kJJ4VuMSqa0abTcOOYJC2jOz294J
rm+hOFh1dItQwjLwvJ+laZ9UoDBEDu1QH4H8jkYV44xhXuQkS2l7m3BVG2Gce+2ROFEatC77Br3v
m1Opj25Xnuf5i2RRQg3fyOGsA7j31mWykKlAQUZfPPNUv8EgZmfl2/RlZQNRT+pBhuok1PiNUM5a
WP2KsVsGakbML6n1gkeGRN2ZOv9hjjYCOBtRrBUmoCYHYJzzPd7YHgHzux32HtVOS//ckVIiT7wg
G9NdDBIOj+n3UUShmV3eLOhh1tWjZp10W5J1EceXyE7/vwA+tdpYxaAsEbwt83ylX+1Vy6vO0Xm5
d/at23rRs3GMdupT9V3WYiLeyotkLkuxVPr/Eye2612SfWmo6sYNusHLr0R9VqUVSfFOopoMJFVq
47K938moA6B7USAZz6D8NJB+oIHmIdvrz6zpI39BHv6/H513NAIcacdBhhAS3wucAQ1vmwyDqYzn
m0WbfyKL/XT9kgnv2EYE50UMbaVTl1O0aPdIGWip3w5PiSF75oijo40Yzo9kVmrFSwIlTD7nACnq
EMzOT92Oparx9vkqS9LJVsWdFBCWAU1YIBibu31r/JWVu5X8vr5xQiO4WRF3reaKmJHej7C4JrI6
U/UM74Ud1NND3DX767KEineRxef9utFUx8FC30zddF4eLifDUvzrIiQ7xg/iKYalZfmM4rdZ3iTZ
nQm2kLiQvQDE6wBbN5LdaB3gs916jx6NBVRsYIdHeruuvDgsDtfXIT6WiwhOn/MktdKQos4z9mYQ
1ahsWpk/OMPtWNeSsq1MFKfT7RS3ydIj2MtJ5tL+UChHmr4u4aePrIgyk8Om0/kR1nRULUrRCO03
eXjbNU+kpE9DPPlxLXsIiqMIWJt/RHGOvVSKkJZ68TcRLZvNZeM85WHZsa4V2SSZMOzbCOO8ezn1
OXoRYdwMM/pV5IXP8MRNB31Tg/lUSyNZmTimm5vHtNOppI+smsHNP2fRUS8XP60zV6MKZm1kXa/i
23TZSPb3jbA5W+Pa1tARgfD5k7FgBKAu7g1wYFxXDeGaKACOLbS7Utyo92JQCqjXLgTfT1SC3GCm
z3a+3hnm9GhNlZcta3BdnPD6XsTxZggoMQUdWNw3p4PbVeldQ3pJskqyIt4MNasJUi0HIhQy7Yzs
ZHQP5eiPseGiI9G7vhxh9LBZDqftGLNKnETBKEqba7d5jub/aHpI+sEvTOoRu/jWFHomkSl+fGyE
clrfjlOmmhEyly1y5cprFISfut0bDpPiyihJhVq4kcWrvOUoscMQkhKY2tlGIr4KX4Ywkj3g3vJd
f4S0YHI1NbR2AsuMnepG3bV1zWIVo4BvE/0mKkZoAvJroAc8J4+t6uKJ+hgfyE0N0DY3Pke7PGh/
geVcEugK7fHmKzinT9rQoUYP099rihdmQduFQQ+6+uLbdb0R6ajOwEKAXI6eBX6SODfzSV0zzJut
EcZtvcwAmBZGe0LwSHzgib+VxDkzp8iaHK/8LNDnoA13ehuA9PD6YkSbthXBHd2sp21eWBna+Iqb
zrgx+69VeN9KC4oyMdzZmKayUm1iQC6Gtd6vRUSJ20eG+WMNrf5XWVQyzkiR7m/XxZtGo+xVnY2t
U4yj5je6DriORLJ3b5lzXu83QvjBYdN0wqkLsXmTp3rgwfLVgOzLB5b9M79WKI/epU/ACnkErsVt
/iLt0hEZsK147vkz622bAY+TVaLro+ZjWvAJM6PBfNMe2rfW1u518FRXeQgljkBymg5nOZMlx6LX
BBmUbHDxvvT05nEGkXNKZB3PIpezXSJnLmPYL1Bl4E4rOXEbQz8usyxzK77ONjUpoHThS7ldHDTY
iYZBHqdK5VX0dlhS3x5LrzXxhAwlNkrY8KEDt+MfadzWgaIPFY8ZIVaZe+NuCUzP+g5k0DPYCPdq
4oZuL83vC4swW5ncJuptHy/jiCzUMCq/4iZ8Bb5/5RYdbPRCgKdEfLVMPWvS95O2SBye+AAv6+V8
ELLiWqUvmK8rsqNpPJWyRkOxKl5+n9mBjetZBm0AEQecuNn39xPg2oFnEyAoulumXGL3xSblIop9
ykZUCYQ52kUpGp/SlzyhrhXeqatsdlOojUA2IiDjMgGxxdmtRgHtgtXhoVxYgNrQ/iroL3N+nehJ
q2X+UiKKt15A/aEpSfHki8izPh1J33mr+WWgu1EKryU8pcuqeLzluOoQvFq94yfqEb0/garszOZE
Y12ibcIXjL4RxF2vbJzmKJwwgtgEA6KQzht7IF0y8KQ8WF5lc0DiZWFsFNNgDmjmOefZRFbaMnJK
DBhbgEPu5t6lFh28JKTNbqJav7vurIUaqF3kcV4UAKWVqiowHkt8bsffoPM1bVlhSSaDU8B8tQtI
wavWWu90dLgmqZuMP6+v4z8c078L4SezE2dZh8JByjBfMJkNfkI/80KwejKYwV0p9ZRiTb+I4018
aPfxrEMruuIXSBd1+nuBrZ/aMwDGgutLE6oEcPFsywSQJ1ix3xuJtCE1OkfwgGm0x2Q9LVnq59ER
c2oSRyL0/Qbqm4YBJCCL7/vBUNOoZxFQNSfNdIfecDO987vlpx2r7qifjDiVCBTqBYp0RNORckQK
9P3CBiXKFsdEvmu1niZ9R8lzmklaiYS+YiOCV2+7mMZlZqAUYeZay9mwX68fjnANwHND8gl+Hr3G
79eAPoTayUbM1E5NFDT66GHcbRcBIeW6GLGTB2OPhQ5BqAFf1gyzsagcHXFhh2Z7PQDlIECtiD8A
JbHdR7BNqSQHL17YRSDnZWF0lqxDHdxvyQEYrkZ6JOnj/7go9g0b92cU00CsFK9JdT/vShTOQj9/
Xe8G4MSBXf6Z+jKeWaE6bHaRO61UzZIkfgNpV0u3qCffkbYkCA3DRgSv1KRP6JTMDIJ5p6yJqyk3
i/2iLH+R+kNYOfpGFqfdZDSI1inowEKc1dIzmiHcqr8lSuSa6V8J+iGU9diR1p3XY2WZh+unJ2zo
3ErnzLrNYLqVBarfAbK9wMzM7LOHSnkP8kgvfEvxLYfyVL4wT5n4slSEsEi0kc9XQiujj4izQEPj
I9mv/rRfgaXDZDc+wdAsYx1l6GXpWaZFQkNpob2AajbMJd+r0yhKNJpjg1k8/RRZr2rzl7J+67SH
lZbe0v2+vs1C678Rxt3DyNLaKhrQ4lIok5vqrbeqFVKMgdFKESpZ0P7H23MjiruOZahkQ4ILGdRf
4i5IvuE8/eikH3P0qwe6n+1kz03hXbHB3GppaLhT+TKfGrdjv+iITFsrdJv8WIVPg/ZrzV7n8dP1
XRTbT3DD2Rp6QjBVxl1LLcmyvplbpIbvld28yz8xNOLqXN/0ALMCELH5+iEgU8YHAqRItNESvtSW
0jEtpxVq0tUe2Tu71HdSL7y1/iLsTfbICNtl2JRC+7YRydm3PAzVMWQeFVzNweB04KaRXXuhX9iI
4DZyWNPamVhTUtwdG5MC5jhYxg9FBhshnGFr0gUBT4boyrGcQ9Qr4OtAhK9VktheeLc2YjgLFsVj
4VQNikdTAsyN2T6SbkbiDWn8DyT4iGmjWo5OCsA98epXAwwYNBHYNZsGWfE86DtAXHnd4ObIQ19X
dcEB4aWn4qUH2ApgsXCLUka1j/MVe7cq5q29Ymh3pkeMbvrXxYjqr1s5/OXtZ7tbFKcEXMnv/Fb1
1KAAFlHmJVHAmJDrvSZbmOgOv5PIBcJOOekFLSBRD+2Xtl5zV19Vd3XKA8F7U9WVQ9tqTyBm9ikY
BqeVuoatuIY1uaU+SMIjwU179y36+9AlrPK0Qy0QlxuRRDnlL6ozPV/fYYF2QgSe7cCPRq3+D50B
8o2iVsBFnLTutNalZ2XVIRnjQNNkvBH/4TAdoHyjtxH9AZzpbzBKM6qlYSLt2B6ju7dy+q/RRXb4
SD8DY/94fWlCHcXYk44JXxY2M0+0CfyAtZPPudKnQTw1rm2XHm1fqkRi84X7txHCjnAjxDD1tYkX
NDAVNHlOOsXVzfG+tOqTqqaSuq1YNTeyuP1bF90qTYZMMnn17fA5O+S78JhWfouRK3vX7nPb0//7
Tg6gH132kLP1XV4uVR/qJmZBTE+j2SFVQ0mxQKjk4C0yqEphUfg8ZoiehySicCedGtDmezN8gDQJ
AHgXAdwtWorVqlHyRiTFmvupejsk9UEflo+o20YMp26EtrmBdD2ylSqz7eeURv46SSyCICp8txZO
3cY+74dhUExfcczPKyn2ALsfvXwkp77rd3FLQzddHImOixVvszRO8dAEGGv1OKFy9Fy0LgszGi/0
w9vkCMJidWd58qhNdHmJY2NOmmA6H1Su7+9Vos5xgjZRIHSCY69WUzdXxj14ZyTOWSKGR7xQrBp1
YUBe+CYC324Y3QIrKnXZuJMgBiUoMCJQg90jf8x9hMqcGyNFCnZNK1fR3Q7AWGry16R70SQLa4Rm
lhCAtapAfIKH5xSxnVvF7PFiCzDj+tjclbv5OwAh0t8MXAiNld+NUrKJohu8Fcgp5bpUZT4w6lZ7
Mg56Enq5MkkuFztu7tWADbysidPAcrDVQrXwQAEx0GvdlZ4dti+R3URuPPR7TWt3fd0CmnaRvVeE
CoJxSdBhsIwI36A6Wnk3qgpyO4Y9B2MVH/I4esUIniSeEq5vI4azUVPsROZa48xmgmJKnbrzcrum
cFvxU9RmXpTdWuGv6+5RrCcbmZye2I1aWjSLEOlgHJQNyyfB6JJb06X7HLCWsqSzbCc5LcmTuOpb
PU2DUvXN1fCs/p6osvBN5I7JZk2cnkRlbAzrDH810xd4HM+YHC8cT+HwkYIYelIvisF5RkZzHppD
S33MyoMptjnlfuhjWqNybaB39fv0l2wDdaEV2YjkXkV6Fa9D03Smbz42AblLWte5py6biyLHdFcA
xQvQfufyJjv3bnQMd+kdUlxe/Ihxw53sY2SnyT2eVK22apsOSZAT+0sa1/uk6DxaUxmBsuhioH2M
Pd8J2u/4VqEYLSfDELLeVcOsXKOgLkAaEQFF1lGJY7doyt7N+9ZrnXL/gfuxEc23DWmhkqRNijn2
eWfs9MatPPtrBo4QRoJdz270LGvhFjXZIN3z72L5LiIF3QYFsMwo4FcZQMx8M5VeHVRApUaOS/a2
Ep3gVhhvcgpVKe20DH0LhlPPkUMMKvW7ZA9F93ErhLMxfdKVbYxqBdJn0ZPmV6d0l/yKfRWwaZrX
PDBWZXRsyrJ2sqVxpkZHt5eCaJP6/bCfnMDRTpYicUgin7ddGGdo5oKG0VqjEpTkSMI+UKRDJVsn
k8AZmHlVcyueR4R6hl7MblkbfdCuY/MKQjcNA0GddWOWsbnXmvl3aS1fAU9cuDSpP/VorbjDwLS5
W9bu9fpXyT6KM0HNMlBzQl8nuqTupvJ+kHXGC53Sdl85u4JoVlFztOAi30v2QM/CkEvcuyPQs7QA
T8Svsjq8KKDeymP2Z/N+AwO83ndDY/oaOfQNstjlAq5TN7Wemv5mjn9c3z6JNL5+uOig1iINHvRE
KzHf4mRfzDC/peN41Gt0UeRF/3XVBgnsivgOAkgO1DWa+kffF1gPrBVgNSx2whuhCY101xUY768H
SwvWNW4kDzrhc4FqF4Gc5lrol14q5KnAVuJ1n/FudOcDdXa9C3x9kAEtN03vypoCxIp5kckpZlxh
5gbPH+pr2W0Ufyb6t+snJ9tETi8zoizAqYO/A7FNMM3I+ZPuAJz7IJpkb7z/cAcua+F0MkSXfAEi
sySIwZMyHuHe/fDAmI0Y7rfiy/jXxNbyX3F8PwVA05U8zeAIOudBbwovHCIXl0Jiz2RSuLxaN5Rp
V6SYlgPuqadMzWlYrH0xK5JzkugB3+I1FQ0g9SN0ZBvAk+j18VxLx5tF4FZw05cN45yarpfzQNQu
AZ+Dtqu/tp8MH4Qp3zEB1dziXefqaB1V3ciXoYtIdNBha9/YqjCPBmDdw3ok2pzDWCiJC3r4CKMv
47lLbdW7rvKibod36+R8nBFRpSyatz69JYgKl+HAZx44WOm+34cggfOvC5SpCGc3Yvv/SLuuJbtx
ZPlFjKA3rzTHtndq6YUxMkOC3ruvv4neXR02GkPcacVG7Itiug7AQqFQlZWZjP1koxIUkul+0C1X
7qxbXR0EVzcPV/ZuXR9iRdemo13QpKQ5Ki7wh0G/a4/I2fd/tiAmaMyzWUtZgdZT1GbuAiTgsoD1
phFgz0XbxoQLRSKTZHZIkc3iPJmnLDtN5W57IXRH2Of3yuNZyu3MGS2rA4+0bymqq6l+mezJ9EWJ
n0h2v21J4OMs73bXylo4yoBk19OthonTnrgo/7u5EC8kMsSkv6QY2khO0SyxR2AaX21QZSrSL1UV
URKJojkrUkoSqR+BtaIZDWWZiYLqi1x4A6jYwYV8MAovEiTdghBoM2FiqFptKtFXRl5a3vSoabWp
KPv9h5fK7xDIMhXYodWGJMMRogji7ik9DQd4uNc/Jac/PEQs+MUxFrUYKoDHljA+lrGxs2fAroRE
e6JdY4KCWbYhNHpsEhD73BQHOXvadmzBKbWZWBBb4ZwuA4pk2uyccql9zaVm3/Txz20zopPKBAOp
VzJioIgUZBIgzigupsRPi4O23Fq6CCPLd23dMEBeDxZRnSWWn8Hsjb+ahn4DuedTHijn7lycpecm
c/Udfdt9gnwZihe/Db5F9tUNKPe1aREDWViKZ11VP/bN11QaBcGO6wkrI0ymEul6U1uxavuVGRj5
QdIeP/GJUMyATBJVzGZbblI4mPNSdbZvaD/TeMKkWpqSg9MkEPDKWmWHnouga8CNdSuLjO+RIVeW
fNIdP06vzP5rPzz2469ORFstssK4Xts62TiVCN0LCNDA2oQ2NNm38i9ragRdKe5ZuqyHBeWE7RIP
5ViToDekvWqnp1iR3DqNRYkCTeQ+XHsOyNQMh8I52BHGrJDToYvwOBx2DVR4lnPf+WCMDPBM3Mf3
vRuLNEY5rgdiKJDzWQ7lXmMHknq9sIZUcmxfiQtXmR5K57Dte5yde2eA8YQBQ1zLrGv4NrWX1oYH
tU/wHAkSR64RVVHADYmZc6D73uepQyxVxVK0tq/ndwakzOMnbRK8JnihxwFp828b1BlXkYAkipk7
lRSD6E/ZkTPUN4+6XwXGqdwR37oTVZQ+fhgTHWTHhNKOhVDHliG1xsyIqia27zgHKYNyr+C7cN7M
oAOAuqMBjkAHKA5mz5a00ELJnOLAfp4hMNDv82e1cmcqMBvIB/tGFs6xfvxK7y0yOyhVIOltK7yY
VQ1IXPIypbqXjj/+rb+9N8Lcqlo81U4ZqY6vl3em1bhauZ81QV/8Y9x5b4Px6dQmxKyiUff7YvHC
efAM0ChP0c7SPnHhvTfFhDiU2tq61hfkwRHGIHPocuWJP1aufSv72al6Bn2zCNfOeYW9s8k+z9Uh
rTXMBqDqv4d0JaUpJ3sVrWVoqlGC90+wpFB7VH/LROhDlH1/sswuNcN4suPASJxno8kfxuEhMpfb
RHJ2287xMVeBJehhW5gDhkYMq2EVFijYVDZARFOjuGH6pY8PkEfyiPSclII3En8XV7boAV/FC1sn
TjuGM+qJza46UkKWN1p+81aGMl26Ez1lOQkyhrJkFaOWDoW7sPMwuQyZsdasgTo+WbuicKXAHjzF
gOJjt8+Q9/37qwr2EKF0yA5gtpNNxSy5GhZNyXU/u6qOwMlekyGooJBDWwf19/nBFFzBvIC4ssdm
YsQyY8yzACekZ/qXrM4GEJe3i7/tICIjTCZWIYEyFPrsDBGiKGlsLcLU8GLHehnMKzCTiq6doOLg
o3p6B+bcu6hsdkTK0J0Eln97NSJbzMEqJ2Ns6hnwpyx9rlXbi5dDr363DRFxDme8850vvN01K1+P
5Vg3Me2r48WpUSn2s/VgXBs3IIwKYlRh0Ua4aa8StAbHL4D6ivrKvHtlvaXMTQaIWiuPlMOksOqX
GGPUGglvFzUPPrGblF0UZ8vB8AVzs3QaZtAsTOL6dX1HEPRn65SGt7Wwo8xbDrIxE0q7uPlBFvQ+
cJixkpcpZWELe7xwdbQG9KcuEY3F8Dx9bYX6zuqTVVrTLBJyGl+3gxwxov+6vVv0DnyfyQLEtVoF
s1uKMTRyZAOmNnZ/pdkdUa6cGGhoNFG7vT6JFM242cwbQ7Gp6oajsdC7WE3ANBkDtT/siic0Mg/q
kWp9q0+9X9yUu/FQzoJQwf9M4ET+r0W6wasNDCepzwuERn82neu5l9xZTvdl/4mmMN3Iix3GHeRc
cuZaxUYabg+C6dhL/Hin+yaq8wXIRkT9MF7MWJtj/MKxi0qxQXLj2/ESQNQ3cNr8PBuKX/SZII0S
7SDjIkANqVa8YKzSkB/s7GHuzoYIoMy9FdfLYVI1PdPkYqBuSJJDcTR2re7WkjuCjNTNfWDVBQ8R
rh/aELwD3BS5DB5U771CScLMGisc3uJ1wJA7BkUP6XUEdVrjvnigEkpCBVV6JbEHbWWRBQ2AP61O
S70H/6Q3+VigF52yc3m0d+NZE9z5vA+2NvXhdozwpB8m4Fu12O0jFErJUeu+bQcOkRHmggQlhZOA
xwlfrLwZ4fU6YC6ZIvhOIiPMzVgkQ5JlvYTDmz3qZuPO9hFQZMH1yzcC0mWwfVhQ7GD8e5GnKu5a
sOxjiGlONchGEtcp/treLg6FqynblNr5v1YYDy/1srIJnvHgWlN2mu+4aH8e0ME2vvU+RNoBDnVD
T3vatipaGuPmhWNMZJRhNPtRO5qfSl6cFoIAy+marFcGTOb7sxSZY5GOEs5SciSHHopkg2vs9V12
Lyr4Ci0xjk2MOTcjAp3URU9cR8Mgb/1rniJPidwF7BTLeA9yStcRFbWpA3w8upg2lPHx8B6hu7y6
QsB42daZBSi8JPWepX2zQY9lpfvcvm8TEWSSfpEtW0xcx5wlBk4MTCvPeW+6htUCyrSY9r7NcmuX
Vwu0sttwBvQjHPaNEr1u+wvvVrEVnU6TAsOGysb7ldr5WC81SPOCsIDs/Rhikm9wa/tU6ILJWH4A
XlliwofUS7Y+lHAaw3VuR7BG0GGv1ItfymPkoQ98J3x48TKd9dqYWJIMapZoHR5e2SuwMUh/kx/1
Pvan3JVvjdOwT49QlsOjyHyYBIulKcaHb7paK5OC5JiKgiYKlOUaLXkwW4gpRrUg5HNNYGqfTuea
IItjYlivk4JUCUz0zYMeH0goCF/cI7D6+0z0UvM+T8gyg/Wieqm60tWXoCQv8XLdiUIWp4CHcLIy
xcQsMAK21ZCDUEq7/Y8YmoXhngyCaJRUqj+ANasXNbT5u2fgXS4DB4Oqw3u3N0mVLpGzgMOqVFyF
mF7j/PuZE7oqWr9DEY8K+r43YdnEjhPa8a21J1O/6asnQ/p7+/Bygz0eWKhHYqoBN817E+OQqiRu
sYpee9L0b6Ecu2ohenmLjDDnVs0HOY+qGa8e2wmW3GvQSdLN3N9eCt8JVmthtstJCkkGiRJGM+7t
PV6qh+kwuJBKhABH5RWeKB/kOgDG2gGhhFEQfr3fumYikh0rbRLY8oE4f0tExILC37bfBtiqSJqn
UpaC9g450i9SfJfqXVY+bu+ZyATz+eWhaK1qxueP88Qrq/ShaP8iwyjAcPF3yrYgzyLDy1gNGMOZ
rEpFSo3ZzkcS7ev462dWcfn7TKDJrWqoSwDW/KU+2pAnB7y2nYgg4xMtgvncY2fPVV7hmusX47rB
FYt5xv0frYMFRmi5XIytjea0Wb40477Jz2okuFbeKhkf7hXt916xkIiiTGMlsjDsP5/m++VOv1ZP
5EC+yaMb7dVbKDc1LpWQdHzhY4ae8i3LTBQgkDPK5xRViTYYA3JQDpHpWYFzTSvPWiKUp+Ze3auF
MtEgXoxajRY6JQMUfWGd4vFHdaim1J2m3nXaOdj+dvzkZGWP+s8q4dMtI1Z6SHoEwy46zAg/u3bv
3IyAK3rWfgmUZ+nYCs4V9/RCHUpGVdgB1wr995XJvMmGqGoyfMuh8tvoUW6RbjqiaRLuRqJfqUN9
VtOdt7C7sjLlHclUDeBkCcOJhz4Do6amtXhXWWXjQ0JO8nS1xgN17kZve0/567tYZra0GyY9Xyww
rNlV7irN2TYOFto+20b4H261PmYXW2kIQ3uEZM9gHgZf9WS86UFTknlmE8w7JYhP9VkEFOYGk5VN
JmOXasOcOwlXlWQEWvswEQFKV7RzTGqnAFKIdyVeH9aoX49mdO7qvWN82d45bn63WgQTdod6yhc1
xMvKmCaaNbgAck3GuflbBo/HtinuG2Nligm+5aIh76+xX5mtXzVzvZNmctbRq5cT0YyIYOtYoaBB
hcC4IYGkcRj2snaTVDeGCLgt+PrsGJhqV2Y01BBQJQCEVI+1JioA/4NPOzIdjLYw9cjc64CUzgOp
bZTNoT9poTqmB8kOJxjRrwF20IdOsE92IkZE/tZdrDIRHnKYSbHouCJtufsJbOmVEWfX8pAet51B
ZIaJ7E1Zq7EzQHuzSI0rqZv8ulO+GGYcbJvh+9xlNUz0QT/Azu3axBnN5RMED11ZQaVe7RuXTCJS
YZEtuuRVjG3s3mzBB4qaSzgFfYGKgWX+Qjvwtk+0UnCWRNvHxB7LHsZIKcDcOpld0Lb9Wep61zRE
tMx8J79sHxOC+kmWe+R9CKuL7iUokQrbHKKFMPEHGsSKM2TIj0ljuXPzgnPgTvrTthfwg9xlGUzk
Ab6q0Cdc7v5E5qDKGlDc2teJQU6TClxfswgCNwcOjjef/tsey1FR6moiTWA/BBZyDIajdo5OlPcl
9ImXvVAZ+9p27QdRcibwP1avV8Gx7W36DJzBiRm30m1f2PeK1P9q1FiwQoFfOEyQ0DozkUgMDqQx
vifmlRWJJvRFBpjwsPSjHMUglQQ/YOICIeORbjxsOwU/i159JfobVuc1HVOMDeegYWkD9QTlYTRu
Ql9xAVw86q79gwp+zG74oAiyd9HSmDChSVnfTRh094e+vk7U4aTMT9sr4zqCAXYjy5YVBXzq7xcG
iFSXpxoteKWoyBr7QtbdZvKX/OGP7HwYlc+BnzBl9ADCCOKY1RLMsn0kbbhfFpFEOnfTLksymLsw
GYtqrHoMAihTsY/t6Yiql7+9Gi4gxF7ZYJx6VrveIiDpCLKr5sraLQfd1yB7Rum8gO0RpMX0G3x4
SFEUoWZZqJy/afOunG+oHWiTNCCGonLJVEREQ+U8OYmorviu8NsMmwgVqoVARGI0Hyycoyw5KGl7
rF6KZdht7x7/A10MMR9Iqs1JLheUh9oMpF2GBeoR9Q9NMN8nK9qyMQuUOhPn3g5Ptf11ewn8hOvy
TViCtYI06OU2uMAbDL9TFuquONbaTeuPb0qpUHqsoA2eBNtmRTtH/33lCVmnLPOsgshASj0HcqYg
fne3LXDv2NW6mIiTxunYSSHOqaO+SNbJ7B3Xin5u2+A2csEb9D+HVqknrpaxQIa8tyec0NEb/PZG
O+R7ZS/tl2vx2eFe5ytTTFaCxyvRugJ9aQK6jEG7s2zXAGpBil9DIYvxP6wLRGqQVrZt0CK9X1dk
WWk7KjhBfdh6tVHdjY62Txf9rI/9a63J35PeTtyqNg+GNHhSJMLn8t3jYp/ZV7NSMB5A8ApM5r+j
4QkgBn/7y/F382KA2U0tqipUD/FAn6IXs7yS20Nh7JT6LCev24b4bngxxKR6mK6B/KIFLlGy1I/t
aORuF2vHrFxEk590Sz7G1osh5v7ri2Go+hFMMaP8pHbfCzyhVPu7jgn9TywIOEWEM1U1LZZWpVPn
VC9BFelPyt+p9DetSRWS4Fxxv45pqqYCKRuMmzBxdSr7KcmciVIVXSVLsnPwdFG1oJxqN8zlYHtB
/MR1ZY0JsWUDsfhoafCozdziqjkWu3iXKIH6SLkDe/Bb1rti7zxV/54NBwnzyi6T7o0mejA4fCj+
qv40nOUMjd5ot0g3iVML3J3fj1/ZogduFahAA6AUpo1oOHo5uCYlF4SMXvhzhNJ9voPGAeXuFFz2
QptMEHHsdrSHekgC5TY7xkdaoWo97bt5lF4oB0/6SnZCCSSZdwpW62QChxIhOEUjcCcyLQ6fJO+H
gYKBfBAZ4h7rlR0mfpjhCJmbDLdmK90l4OCzntPmcdsvuQd6ZYKJHEscqWa6IFmqieOV9V9Z9SOK
TnH3sm1GtBImboBhaiRKgtcu+u6BnWhuZC37PisFHshFY9pUmQoUQjKGfhg7iWJY4C9BIcx5VO9p
S9oE0Q55jk7RtXLWbqw9RkJdE0Ch/1fmyV/lb+vs47RKJpBEEZQOht72inZ4kudlZ5Nq/5nNvJhh
AleWJREGdwH6bAc4d1TuFys95IopwKjxk7bLZrJPUZKFEbRtwOlXTOitLdFjhylyYkqeNZBjo+mB
Phu7WKm9dh5AArB8y1T1OrOmYzaItEtFO8tEsb7MR8MckKAO9YxZGitQu9ofS6HyEv07H+631ZLZ
CGY0Qy2bAPfQ8oKCJ+ty7g4UxQv24V3hld+3vyT39IHEQNNM9JZtdjptGSYw3AN0i7e4dNO3BANj
ndc19WEIY8HR4H/NlS3mpFtVEadGi0qN+UwpIfMA3LUYSCHeclIC7VcchF78qQ7FyiZzHJWsB+9r
j+AsTbs2PknlXSECMHE9wzIBQDbBEqCykOGo0rQhUmrgl+x9F56Ldkfs3fZXoh/9g1OAmQ7PSQ1J
OAts1DEPkjYLKiaS+Uuxvw6JSGSM35q/WGCBjFJfzH0HwQA/673On18g4LhL9/Ot7LizX+7SW1Ep
mv8iX1lkYkg0pBgg1EFMolBEiKeczbvUoxCzxk3Q0NneQO43Whljcp+xTuI5AQgMgGtfUw96e5Bb
wYiEyAQTICZZaeYOnKv+oj1o2VUKjJVSP28vg5sw0llBDELgxLKgxrwkIdRQ8A4r1VNe/6V2MmAa
sesMx0Eo3cCNDCtbzGnVpk7Owjo3/V4KIpIHY4suLSH+JMXe9qq43r2yxJzRetGcZWqAPgDnXxCp
ciAljSD2cD/ObxMWi2Yc7bIooHUEGMXcoOToFf3PWKRusL1hFguzK1AYlp0YJdpwOYzS/dzJXtm/
NlIVbG/XthNgUOF9jmsWWl5kI9D280zKs5Wh/zCnJNvJYw+ZkiEeX8B/Lnqp8guqqx1k3BuzOXqz
xIAw0ntJR4abP7Re9RjfVoe0B4RHdSsve0YZRcRXww8UUK3RMfdh0aHJ9+sF406ydE2VBG0wB+Be
2WHoo92NvhbMZ+dJFQxPC83Rz7x6QgCYXIUSojyY/jpM/fVAE+p3dNRUBlv9p+6O1dqY/Hp2Sqe3
QAAZpBik1w5D+phEn8EgrEww51hRU03OYsiTG3bqJ6BWHdVsJ30ObbcywxxiK4tjE4LhQNtRkQot
QvtFE8SJt7rph2vwYoOdjSzJnKRmjnkCpF7FUQ1ADLDX8f+090Lx1vWVdT0E/79nHj+C/PZCVhsK
hBHlUma4gmVF9RuzvtJCpCtTK5hc5AeRixnmcPd1l2fxjLJDHD90w80k27uhvipHUT+TH3Mh221g
ZhtU4MxxHvu4W6wJYBgIfux6Yh6kYjpuxyn+jl1M0J+wOkgQLW2nUkalxkq+Op3qRssjpXT9MyNs
cFgMR2nbUPet8LYwryXztRc9UEVbxQSE0ZT0XKOgr1ker8KpOSizCKrKT7+cy14xcQA8kF1khoC4
tMHk03ZiFFg3HbhF3+CxZ0ngZUJ7TFBIKxV8CgvcLJRrDGpp3eQ24TAfSDKnblKWlmd1Cs4x2Cu9
oi4KX4YyypMaNotfaICgQh1QdK39Q+C97AETQYqwyvGcw+muwZxDtV/Uu/mW8qBR4hxM4m07juCr
stx8Q6EtVl0jldIiNQhJ5cm6SDqadwBAv2CqoC1AeZlNCLSmN6NiNsAnMT7a4/2U/yqW1+1V8MKF
AxZ1A3Qs4Etmo9Jizg3A/ahqpNW5vlmGfgcif9ccRPy3/KVc7DBhqZTTrJxzADhnW3bLOMVkRutC
91XwUURmmKik1V2rmC3V6CgBCQ7bczmPbmeKXqIiM0xkyruuViUTd9WQtYvbxzmeONhdt4yGKNj+
QNxH7/oL0d+yioJKWEvOqGBJ0mEMjB19VZXXIO99So/yFeiTMDYg2ERuoXdtkglYaeaodp41EHeL
S+s1K1v1e93I+m4ACZanyA50BNLmtVpCBwP48RDMRG/ui1FxvFDXk72SZUrQyh04YguVoCQHxant
TeGdvfUPZKId+N6KpsPBgYrNr3G5i7P9Z/4+EkaNSuSgC/t+z+0mqTJFxYt8Mm4ly48HQY5I/3s2
D3Hky99noieRpCyKUVkI8rL0YuWmtIK4jKCMBbbg5sv2Wvgn/GKLiYqjFUXgriuTwHFSNyt/5BMG
o17N/ue2GW4Ve7UmNh5SCs98HvEIoy0+3cMgzSMB+Y2rQx44u9HAED5arghlyY35a6tMEaCPMVVB
polapdWuAvBB10BTVt2Zh14RUg7yHe/3ZupMGNNIVIUy1Xcm7U6OXwYR1xP9GB8cAycIWHnDpFj6
945HGlIjTaQ4egzNpSeyN/bgczkLp56461jZYU54a6VEbWcgteX72VO9apfErl6Az8WbvAXzTqlf
L35nCPJvbthcWWWOldXUTU26HAdqBjC8O4dAMy+i54poaczZKoe5tOYBQI1yPqSOn2ov244uWgRz
npDMAFTTg1UzbuyrPk/dupX3w9IL9orbWnYum8XOhvSSLMeaDuXLwnFNkKWV+2gPXbD/kO2LqEK5
AWlljDlGI9QSLH3EMarkK2P8YZQxuAvQ6fjeiUIfP06sTLFHSA21SXVSfB8b2LCw8yCvcjKb8mlQ
ix3gDjdm3fq9lR8aMp/locVoLzr31SmBlEhYOF//6Gu+5bmr23XRdK2ETjXqen1xSFPMlU+9n7f9
J97QDrI4iL2B5QWA3ffn2pBDsoQoTaBPrxXXNjSCZxcCnvG3IW/D79tL4mcMK2P0hKzWZA+WYvYV
DvcA0dlxT2HB04F4411+pORQ0k8RgyQ/Cq8sMmHLrkJl6AnaLJTekYLlYG8/eDJG8yRf+PagHvIx
SF42kwleTpgZFdrQul9Cy2D09RPCl2/7RXIwf1CYlPkg2FC+QYqXg+gVmF2Y02EUsQVpLaRgXfuq
aOil9L8g812CT7cnXzP7Zhx3ddW4sXNVqodt2zRafVzrxTT9aatvmVFieoM2ymb5mDRfxvZUlYtP
whKUlg3aSJPgYcfNFt6ggf9ZKuOoAM9V0CzDs36cbo3q69D9MpLQjTRRv4AbRVVFhUSDBaIRdrRu
kJdsIBp8NGtei/nFSVvXnn9s7x33keqokLiDopdiAUv3fvOWxo6igTQoKdFqD1KSzM+v1eO80wL1
XOxFjXzu3mkKpnTeiJXYWGLOgIHgpY8OcfuqZbVraxgbDcHrbDoClCg3TVhZYk54MyL3NssZ53pn
nrSDFEwnEBseRNOp3FthZYY51hEZQ3sJZ91X5+OYBRYm252TrP5tgwZo+1NxL+2VJeZItyPkvtNm
wItDl07moJ2SVPpEBwdjnL+/DuMMqjZlZGyBlRmtKvIKC7is0JC7IC3T9g9Xw6Qg4FNSu9HB3Kiq
QGxIGs5lWwjOKff8rFbDZCFjU/WhHaOm1Aya33ffurpzS3Ry/uizsABRlB7QNmwX0y+zkwX+k3+v
2wnmscsqWPxSiK6hocfIBcLqymxu425nY3xvew1ceggHY222ghgAEXEmeo+tpFuTghJHduyOtRcF
zpsY5OewLmtDTKzujWow+x4ZWz4FtfPLhAa28pdgMTT+frgPVouh/766D9TM6pVRgwjTfKJ8IcvB
uqE1LugKo8bVH7LXbXv8kHbZOybQ5KilE3Bz4jooM0+ev6uL14HcItRFdP/ce261LibUlOYCSHo/
6b6s7ufhvpS+yG3mO/lPNb1dwnC/vSz+6bksiwk3Vjwk/bSgwBHJtlvJsQcGnsOcicaY+HnRalVM
zJnCdK7iWabMavR1SgIoxdGiLAWTjeg9ba+K/2TQqF4caCXojMl75+iy0DZCCc4x5bvBuocyiuvI
IG7NfqA+o7df2xlv89jycv1T+/nbMIv1t5VJ0tUJqsLhHIzxDycNqs/MO76xFYLnFu/jt/biyvFr
pRhzuYVSV5M+984vqwiS7Ptn9o+CWP5rg4nbpVaEhWKhVJI5boWBuigg19kMAl/Vr/bCNziNOx+O
8soa87WyHqGbLAjhiUmuw773mq6r3NTC28sI5wfId/qFaZw6O8s9ZzZfwqk9bi+Ye+guv4AN76Gc
1VFSQ6q9LUCfpMg/dQPc+Q6R/iKQKbKS/CQlyfO2Te7R0w0VWmgOhqpYxDRI84BDwdPHLxdKx+x3
hZ8rn+nWvzV7Ddm0Ker8/UHQyzGzpwz31tjtUif2texmWCLBLc8/3bSl/F8rTHCsC7U0axWvHrxD
yEMM3Zp8D+VEAp6ofbnLnkUew02SVvaYGEnIYEtlRdXMSuMcWw20d6tPYFDWG8cERrNz1LIl4N/R
YlDV/gjb16g1BRcy3wMu28YERbO1lqqOkB0Vze0w/LAh7yeLiDX4l/5qr5ij3CLpyAYTEalWIpCr
DDvZmk+aU+20bITIAe4Zs0PUL9HULu63PVxomz3YtVGPTojsfLEf2voxa47IzoKhfa4xua/be3vC
M5mIoI78cPJ7W1mSc70rkelEeOzoe22Xg0Nxrlw6nPLG6GoJviH9Rh9iF0hrILSKZxXoUd4fMGky
yBjF8BObfAEfh5Sa184YNA6A4Z2Qd4H+sS1jzDlLU0fKR1oU7XyKHMn82Lcefphue1SR8oho8rin
bLU05pThak2mRsfSoCziA653Y+jJ39sewj0BKxPMKVNBSNCXBapBmpm5aaO7elS6E16L22bon9na
N+agOVIjzxK4THzF/G7VnaeaV7nxMx5E02r8vAPsz1B0wEQh/vfeGwY1cWJwnOImK6En75a97Jzt
tok8lVTg8Z6N2Efj1zkrYTu6o4PXo1q1UP+o62b3mSVffon6/pfoZpVBac/Ex+uhbTn+KOLcj8bY
HeXnPzPEHIAwb3pjjOiItf08Lb6RKJ7zqyw6wR3z9gL6+A0vC2J8vwf6RnFKMGy1ASUnq73mbr5O
b9BF3w2H+TYHLZrsjmcVkBLoZ5gPwjI03bGtH8Ach2TIJlvp8AKQT8MRM7CJK9PSngL8eeqHD04v
yEn4RZuVMzGHA5p3oF7UHFRkr809oHzfpYfke3ca/chbfs0HWdTt5B/Gyw4zp6So8oz0BnA5qXIE
+nYOb/P6cdtZ+CHlYoK5jPJQdRqnxvnQiXVIu+44JZbAURRuLrfaNubS6aNMjsyZFu706KmS1FMS
2uiAGQ8z4EYQeLmKBvkErYjd3LcQY1L8Nm131mwckkI+df23uNCuNMn2pLoUfFHBBrOgK0mFllvT
ApoSAXSXP8yA6oaHT2wwrSRCMBsFHhbeHIF6TDFKLL5YGqAnw5PZiRjOuDfexQSLb57LuVLtArly
LHV+7Pwo6uVQFfXJCLFnpf6ZfsHKGhNRW3DdD5GE1DIi14NVuLL1YE/ftzeNesSHk72ywcTKJuuj
jihAtlO1kjwYDnQis9uLJoD4t8PKDhMq5VwPdcsCdDobjINmT3sTanRhovt22R3bSjk5beFXRuuN
feQZyJa2l8kPoSv7TAiNaqlPVBm9rexqQEuku8pdVPL99MY4xD6ojTAaYclefjX6YDwqXPDfC7yT
ewBWP4AJoYWUTZ1iAy2SQt0ki8DSCQ0sXQR94TsosEIqXjx4XjFxzJHDNpYtuEw+fivNL6g8gm3E
BfORZ0GrbHtP+a5zscUENHQ+mzntCvQmm+McGFG6T2d5P6ujF+mZh772eU5qUYQTLZD+qFUFQHWq
YdQ1SDW2jVscFT8N0nuIIZ0zdwrmW2tvXcu7IhjPGLTdXi03j7L+t1o0K94bLiDJZC0DXpNR1blj
dW4hFFLUN0QXeCr3mljZYQ59PBd2pmH8ChQxR906jvNnasarv88c+CpOWzmNJRAXLFWwzECF9ooL
TJig0C5aBnPelVhuZ0fO0HVRS29KMQr9Y/t78PFJq4UwJ3p08kqeMDH6vwfBTsrd+hkj5Q9dMPuq
C6G02u0BLxC4Pf/FvzLMnGToTWqRCYwh6nlzMN9k/lQFtJ7XHpu9DYi3wCFEjsekQoopQXy3QvNP
iq4a+6m1b4fCVwdd4N/8+HTxbyZySFMO1Z0UQ+RhqgTEtL2+ddxEEXVF/uEicEw6KY8KG4vD15uw
ddoOVVeqMzHu4x3ImZuA0if8P+CZ//CtLtaYzWuIDMZkip8YTz3sUTHS6rzcU0VhSSg0x++5g6Lv
f2tj9rAe9CnPUnphv4zBAlVhL4buTouh6KZ9E7crPEXQBOSeM9BOqzLawyB2Z8JFi15jrWdonlRj
/IUo/d3YZpXANbgeuLLBhIwBBEwTGUCmMEOoqLCs2JMy5TSk3R79LQEoTrQeJm6kUzeVs40kbi6D
rLsixWdO02otTNRotT4c1Bp/H+WnXQMoDc7WbjIqbygetgMUvYk+ZFYrS0yY0NWwL4Dsx5upUYKs
hkiXXOzqMdyFFPwaLt+cZj5YRDTtyr0gV2YZj+/B1qfJLcoKhpqiTZM+jhjvSsc4aJfiukh0Udzg
P9WoyJmNISJohTPrBFPfoMcxCjPzfedHB/ABQBMaAZFqTckHdCR1wcZy3XFlkFlhCD2tvCqRd3Tq
Vabf1vavZnFzobancGHMaR7jZEohpJUEdIAnR+TQ78rRo9W0AjhG0AADI73tMtwYvFoZk1EBMWRB
Wy1B9U7ZL1Lp2tAsha72thGug6yMUL9dZVAh5niMvsesQ6WpIMl/SJ2fVfF3GL80lhpsmxKsh0Wv
oSzfjRLBFLus1EGrQ9HKtoknh9Xzth2BR7zdOaslqegadraGZ1kxpV40625SW99G5YsWJy/blnjD
QwrEFlXIZYGXT2cxXIuCsjvg3rovFa4ZYGRtX1xRrFP6zT5KgD4frD1KFAHm2Pbtd1GNjbOfMG4p
oHFXgUlm8TL6UFdDYSGkoJ4XkFY7OLm9SztFECM5MXhthv1szdLUSkxCVCqsMejryJ/NRPAa4h0u
BYTqoEUxwHGA3Pm9F85z2KKbB4DmkEG5kJKISIsr/UIL20vc+D7zlJ/bX467d4ouy5hOVzAESP99
5SMkjUCU6oCPTokz36imq9HqXDtU/W0zPGQjFnaxw0SnQbbnDqq9/5m8J+f8lN0OX4pDeAt6Yhnk
IZgh/xkpwbZVzgF4Z5TZzUoG9bpBm0JypX+v8+bajBA+QC1xpVu2oCrB9Q4I9+o6iixI4ZgbGlrr
SgyJCUgLEsBB7u38M95HNSZkIKgUk0VqkEEb67jCfZKmL1MZCNvUvJwQklwXA+p7T4hUAF3TjrKR
vFVTSWBYru53Ab2unLv0+/an4W7XyhqzXZqRWGZl0Nqturf70lUikXCWyAL995Vnx5AcSaANAhJg
+aGM9kR93l4B17lWK2BOTpZNRj9lqFw4/8falyzXjTPNPhEjOIDTltOZNNqWLHvDsNs253nm0/+J
7q99KAhNxJVvb3qhiFMusFAAqrIyG92ZrcGdwt5ZhsvU/7/fZV99GGbr9KG9DlmDmVlCAigiOLP0
vO+JaKWYbUIKPAcK2kMyC/mizqmrpKpgd3BO11c+MEf40KhZEuugR+rqv+zecNo+cvp+cIv0vg81
78/8YY7yLq7tdjJ6EGfHZyUBL6UkZDwUfHyWCsaOG61UetQHO5/8zVAaxw7kWHzbJfe0UEhBLPmh
FxFBC5aRJSrtTalMoPVhekRP3a7rHVN+itskaNdzngjCjn8WqQRAUzQyZXQzX2+gOUk1pdPAWqE7
I8ieDLB8Rmhnoiho/UVBH5WI3od/SFwtslAZpVPyNo8jOgYPzmbXvqQgmLJupFtKojUfarBJJp/3
Y+U/vAT3B7CwBkXpvPZyrKxyKUM8DORDfdK86jY7GD/suwaisEZQH+oqEBikeZR5ACkgmVAsiwAv
DYmk1wbjKBrCdsB803BeAz3QwECjfTUc6VAE0A/+sG+NGzAagZAfVLR0hQV72EoeLiolTGqK2BnN
Dza5n6HsW4WnRhdscfrvfuvX1RSTbzWtkkuLQHisjg4ZuRvTUyx6O3IT1cYbZulkuSuGSIMJbZgc
yewudSRCwopMMMlWjeUCnX2YkOJDmZ6UVFAA5B+zGx+YeKuUdM3GHMOe/58YEBBr12/CpF1bGbM2
oajrerzEMti/XG0Ynf0QE60YkyYKqS3VZcHsuVGmXzC9gobMoAnCmJtur36w+I3VrgFVWehXiS6W
hEguz5ApTYvI2/dFsF3YZv0KaZ4pMnD9HqpnrfchohyPidOQX2tZCJZNZEp9nQZ6E8ylQ0urRzm6
/dZDoX+v0WoxE3eeX/a9Eq0ec9eakrQZ0hKHVd4+WtMnkC2AI+00LLa7b4efASwZirmUcpBFLE/Z
QrphBSN5XOuOMvbuaEzeUNmCleMH3NUMs3KgG4rIpGG83iqjIMuKYy6JmGVFnjArVspym9ddAbRy
FjljcVvNgb0KQEkiG9TNzf106IpkliTUa0h/s2a2E7epo6Aotf9N6A5/m5Wvi8WkzNUO7bjrUXtt
qzgomptluTOkX1n5ZQmfZF3g0t+H5Z41JnsmFeDkEhjW6Fze39LZB2nx8gsQPNpBcSkv+HRpJWd9
EAHZRTHBZFUlm0xprCjFQzdWTlQ3oHVrSBzsLyYPSIB8el1NJp9qytLJ8wgWos6X7lc0TNNPReQo
TuWilB5A/E/9ZB7wVPfzJ0uwubj5Aoe4bWjoRkBq8HW4JFqrSGoMKIbUjG4pj4GGykCyYG657sB5
2NRf9n3lJo2rPfaGi5pApkn06BjkI8S+nE4ynFK/k23RXZr76TaGmFJ9kQG213fITtWC4aO5DJRW
RLAgMsFkjDGfQs1WsXad6YbDpzoXKo7QNuebwIcQqqaCOUwGre3rr9OlGG2sOg2Qp+WhUF7q9AV6
Fk4afVEhuSmBlzpEIsl70dnLD4qrWSYeTUMCWWKOV7Tcq24ZG50zJsvjnKxnYAKfoeIrCAr+7WXj
JxOFxWiPlTnjsKfk67mXPc4oEqCmbQTyJX/Sf+zHIPe76eD9I6oFQjYWSTmRtARtOY7jwrjT5FPW
CS5j3Bjf/D61v0nB7US6YjFQOFRs4kpgOU77oAVLVCZADvMfGRtDTBYOw0hTRypl2PnG2QD7X+EC
DJ2dkDC89hAKq3r8hcOThoaiju/82rFqJqSrFxqOpNLdCcqH7hqDbWb/83DPFv1qhdlWZRbFQ1eh
i+gZ49cqd6TuYxbXbisdRUg77lm5scScx7oWrgOVTPAU6d7QH6RBg7F3xfbGCBMNkd1EekcQbemN
Eqj+CvlE0wUVFbB8kidi2hZ5xESEkSgdBnXBoiGBZ3V4VAxnFukO0r34Jidt/GEO41SNyKxKmCYo
Kj+LZmfVc8esDkT50ca/RuPSiJqIoqhjkuC06muYyEAA6PkXeTmb1Y/9ePuPbXQNOCbdrXZZSiuY
YoFtGCEIDhqNwDplLtw6lL70RcSiyffHQkcDDTwM4zLJLpJVMpEYgFllzv1x6c7pEB32XeJ/o98m
WOTcTGI5tUa0/SclHD1lUQcnUloS2FJfBkObRA74tzSHkLhzAWM0BeYFHmpMnjAr6Gchf+B2OIBC
LPLq8Ne+f9wMi/uKApk+NONZ4FWWFmM+tpSVts5ACk2cKquCyvDj8bhviAcyUCgb1L+WmNhIZjOd
08hGxdqjmjSl1xz6S+YajuXEl9pdjiJ2QW722xhkoiMxonQNezBFkgabapHOdVu6kVKBaB5jBaN8
iQsR6Rt/NXUdc5qYC4cw7uu03tV51nQWrp8NeclBNgh2DUdD5bHLBHADbnYyroaY1NGCkHIqc0iZ
peGtSu7m9dYWsblwQ8+wIO2rYOAJoJfXvthmJk9KhcrULJ2L5DL07znbN79P7W/O9iKuYjWmmN+h
A4eLcV8moYP3KfgJRJcwkSfMVwEf6rr2I6jVknA5D8pwgzlDbz+6+R/+uljM98AQWLPOKdj+amP0
IcvmRb2fzxhLy9T3nOmbZWNyeN8VRa+PceYnC6Znx9xw4j6HOkeYPcRqdwtFjVMudZ/23eOH29U9
Zu8uuVabRo6DIzYTZ+4u2fJRl1/2bfCvrhvPmP2KJ/2cAQhOZ4Dmm8KPA0vzRnf2QcPxMILWTXDn
E0QFS/lUNLbc1xnaT8MKTNAJHel9f/jp5/easbwbeZEM00wQ3x2pnpJicMPVPEZd4vbT+iWuw3sz
sZ73Tf5Hjr3aZC58ELQzQi3DnrWPxkGHwmv/2bgxHnpn8IxAPRoFXvYCk/Qn31xirl+NMGlCqc0W
SgzQWJnO1kHxhtv6u/2VYmjqQ+QJ5x1EH43+fZM0tHKI7dxAlzqafaLeaSg17vtDt8+eO0yu6KIs
j5sCSi7ySr61gZLfd9bzWEFtLIsNQQbkzdrhSLx+LiZroJQNyH+WZH4lq+60xKUjqYrXK/lXo9Uw
1xpe8rb/avb1V3MUkW4KtjRh8khdN2UihyhvWnVQlDeLeV5EOgn0n/9mLU2VqCCFNcBdzFxeaquU
lbxEUbheLs3QQK4UWl13S7G+Z6dt7DBRn1SRPEhRg6KW2vsAG3pjkR3MorhZZPNopqGfaaLNzS+k
bWwyYR+nY6hKFnYapW5Lnilx0ID7TP0Rlp/iO/ISvkByJZDfwTWiyBu7zAbIysJWQO+Hs0x/SdK/
kPH345+Hc31lgNkAYdkYdh1h4EE6zoEZKEf5QYdqBwa0AhHlDDcEN74w4Z/Oqpr0EvrmQ6Seuzzx
5Cz6MaqqINFzt/TGDBPpMfTX277rUMdt1NJZV3JAKfKiGd3jGDfHJF+f95eQm6M29pjDMk26UtFH
dLfz3q/KG6ILPpFo2ZhzstKmwpB7hIBlKRfUcx0J4ycYFBdcNAS7l0VToSa9LGADNzx7isvYGRal
cfqutr8snTH7+qCIlK75fmGo3gCKCzNrjF8ApzcoaIJjfSmeiRxIbe80yyrwih8Mv42w81xdBn1K
XcU4xFidJnt24uW+inrgCcHPpmv+fiTwl/BqjEmARbb2ZImBQFGr73WRuWn+ueo+ykRUfeFeNUzw
LgJNTTQMNb8+FXVSTpGuAhkUdYo/2/JNrCyBXvVu19iBiln7XAEsZd83fpRfbTJRXoPQgUD2Cdpq
UNPG/alP/to3wF+8qwEmHDpzieexAKuSFlsOUp2cFc6SfCCVKO74t6br8rE3QXALh0lhYjbnb3L/
Z4xoB8YJc1XoiGBgFNgqERcCN9LxcldROLVUjYUe9zoifYpw9SzLT5JdOWP7NIPD4h3rtzFC13dz
VQq1Upq6npIIgNgarSs5zoJYBjWaCEnN/VAWJqdRzAQLIAstNeakj6sVx2/Sak4vfYnsIWjnT5Zw
npgbchtDzNkHusq1NgoUadeqdhF7AYAax/1F46aHjQn65TaLNtaKlBUQUvXk8gKEvRPPfxXGh4w8
GcBD7Zvig2nAlmjjP0pGwGSHPCvDNNFpS8xvAWwZT1Sgtz02pSvfL0F+XI7jhEeDwCz/a12tqq89
LMNKUhoVp8c6fja1zBkp15sNwTj8/w8dZO5IWjxm4HrDg8647b3iwz04s2fX+EFQV1+87KVHzQep
d98od2sBDaXpVJ8LM/2v3YOUbliaEw6RYeiyX6vU1Rcy6P1neU37xz8yxR6QbbYuVWqjzZ0Pftp8
7EeAOAQmuOF49YYFiMuZRJRmxSU9BlV7kXbnaLY/z5OmeFGz3FV2pAqWjxsdG4NMdJj1YJl9BmP5
gMGPKHIyG9Rs2rcsEcErRJaY4DDatmggqEtJ814McpdM+c0A6vthOb3nKxnERItIA16bORsTaV6G
tUKB0+owPX67tF4qgvHzY+5qgjkKy3ZS69CGaBngmS7U8cA4ODnFMHp/5gkT2hGmkPNswc3cUA/2
+i3Da0MWvEgFnli0i7pJf2DKbNeux0fB41dXoVrfeUqY+/t+8J+9mDb73ydhkdKZ3ldyZZiY9tcW
XFkaMH5ZxyyevWQgPwkZ/T7K3GQdHqeiCwS2uWcIEq5s2sCCA3L32sO5qYdqLQzsqJvyJPvVY+yl
oUeJvhVX9iJU9z1dE2wqrsN46INqBgNOAHAzmT5RBzKFVUyJscdTft8erfv4mHm2J5qA4OWLrSFm
+44GhgSSGa/SGCzwJ21OP0I+ENKm5mI7c0Ply0clF2ww3kbe2mQ2cpENOhkK3J6KWHVs7UkqHhr7
SRJRL4vMMIc/BMb6JVNyPPJXdMrCoFpXUB1787uqxVt/mAjRs7FRwwX3prbRlntJSeRTAmI1dz8Q
ue4Aca3oFvSXVRa7G7coKYUJ0BtpmDtNBuqh8KmDDscsHK3nliqUqykWtCt1agnEHG6b9HorORBB
OGa3n/SgDNoL1AddzY1e+p+q6H7D22lbs0zQV+U8AEWL5txiXizl51o97a+g6PeZWG9q0qQQTdcx
Dxalh15dk5vRAnR23wr92mwNa+sFE91g+p1GMuAO00SP6xA70XxJMhHXEY/lAVoyv6NBZ4JbbsxC
lXKc8//ID3ROch7xKD33gHBUt+2xOuh3UxAf5582LvJWYJ5ESkKi1WSiPiuSpShHyBR35LHtazCM
iSKe90jd+kh3xOZsUTVglVYDYZg2E7oX6jC5KS7yTla0H8wqS4Oum6C+M/fle0rUW8vMFSCq0ZTL
MxycFNyhYQgAhND/KAXE5+4SftuPGG4TfGuOuQ4MJYQKraWlpUHZTX+gvHronfzZPlCRuOj+PcN1
CkbrgF5RVMz2Md4NeId3zYQnSxcD/N8/283Pts29faf44XE1wvikdwMZZqruB+Egjyiyb3Uiigy+
CTB/UjoVHRNtr+ODyhNnxozSvh1Obp3K33VTWLTgZ92rDSYGE1svp7EC4kKaP85g1pK67/XoVePz
/mrxk8bVDPNJKjPKpFwGaICkP9rpZrKfEuFj+D/S+tUI80m0VR1jvUdXU35U/iKZY37EoAuY82zM
IwLlBv764WX1exBr2T/23aMXzbc58WqZuYjaTaGNi4yzq4bsYvxTKW4MoDsm221SMNDYj7jqCLIw
97tpMjjHMVeHGUhmQdepmZVqxtwJ6K6dpf/eVUFr1M5IPu17Rn/njWcbO8yalnY5GTpanV4M0YaD
AqGRY7Y2X5TCQtTLEAbSSSgf9m1yg2Vjk1nNJCs0bCjk/kE7r6Rw1PgALiHBFZS7ua5GWHz+kMxj
Lve0md8lD6hQ366JLJoCFywei2kLqxkis6QHlGQd74x+fFqzBCMt1VEyOk+Wo+CP1s1gzv9EKW2M
wuLeqYe3xXhrrvelCLPCXzWC5hWgFibElF6nJMRjWyf1jHRhdo6cJzeZKQuaE1wTBPnbBiifoPT9
2gQmzVuzj4CYsrXcSetLLCqjcsNrY4BZJilPorGObbx/VXCV5llQme1xjETzwyI/mHtSb4xGtcbY
OX3iy+HsJKR6Tw7YOEL/BZv7w1jqWkEqVHZi7SYeY2eRTCfqPobCFhv/AN9YYj57VMVg29cA/O/8
fwRB1u/GiYAXdzgV3nSUP7wjkDfmmEMJElcKFHkgVGBLAMoZg1OQyNGF9WDu9tyYoX/frF/UhvaS
zXhA2VETqLr0uapm11bK1i00+0GtcpHIJreVCOQqAK6ou6A5wWS2Qqt0bYnBev3PfGLn5B9Nv7mh
o4kiMAf3gLiaYmF6KE+lvdbhxJWn2U3Gya+m8WYyfmqjqJvIhalsvGIheVUTZTqkE//hbwIToTse
1RPV7OoP6a1I2ug/rEG8RQGvtKKy+LzEStV/5HAoaZMC+d/xaN1kJzrznbvzl/1I5K/i1Rhz/IWk
VLPZAKl3BzFMGcKT8wECqajQ/dq3w00WOhaRDnXaBguTG+c2UWoLVcYy7+7NzjyGKJjtm+C6sjFB
/76J9llbLKKNuIQr5Sczu4kIyLoxjoHdtW+HH+QbQ8y2isfekgoL9JhzMBSe6jeH5FB1/uoqfntY
TJE5Ff/uNzeUjTnmE7Wt3Kp1huHU+EThNuvRKN0F7QLNrw/DcRDZ454eG3PMFs6qNARGTwFtSLq4
mBzyVesxaUXccQIrbFM2W6tYmY0Iu7ebQI+nzw14yLPBsQYMTOx/L5Ep5rxNo0RXUbkH7CW6TfS7
SIudVggi4p8g12Uz6VfcRN8YK6YJLml6gkQfQKjlNG7ozR/iO/BoOOVBE+xbbgdT2dhjTt9m0DIt
VSY6vkCFNdJAG4LRpfTZ5Ch5odv5lgiIwl9IyhgGJQrATRmTilVJViKFiV8XMVD/s5tbupNaImAl
jee38X41w5z6fV8BkAUKe8/AfLRdNHhf3C7F13zwrPTU2cF+dPAT09UadXrz3aBgGM4G1b6JexnC
oN19qIlI6vmJ6WqCSUzVsuZGpfTgSTQzJyPnqXwyYuIMwiu/6AMxiSnrceUfEgkigtASHh5z2TU6
weWV28KEKNHvIGCzUWVXuCGDVajzizvidm71U34gTvRAiZ0lL3UxZuf/2SdiMpI65FkxJvhEkmQE
+YhwN0VK64KVY/EAUaJli0ZF/qaeNr8+a/JtRARVIpENJg91NZEHiw5ly/IXO7qROtNpRWKS/MsD
Csx4MptgfmIBeHJkS4YCWg8Mg4UH1Nwek4Px8Z+TCUSnP/Y/DN+jqzEm55lZLRkkBVGRPXxepdtJ
vYuWz39mgsk53TC3Y57i26fLAxWELZLcSawP+0aEq8aknBXKhlrRIuXEN4Pfn5RjeymPg7f6qZ8E
onAWrRr9+ybjZF0rhSsq2X4S3UorugGfFdErlm70tyn0+mGYjDPXuiaZNiCtqfpTmRSn0hs8L3IX
JIhOkX7aXz1+Br0aY7KOMqyr3k7gTy2ls1QBYfBx//f56fP6+0zGKdpIkfsIjO5WlXiL/TIOz8to
e0Po7dvh+oFiKkYsCDqVLBgtjnJLXQbkgKW+aMljOP7c/33ud7/+PnvlUatY65IJV225GD6ryXqX
hONznTf+vhn+zWBjh8kzBo6zMItRXUpP0dH8HvmlFVCJ4eoG0vY+NErL4yIqNvFLkxujTCrIqjwh
5orFo6Jlg+Euph+CHeaoY/S6CNLGKX/iiWtFTvLRiISQdJUb8BvzTJrIB8C5Oqj0euHTAlgfVERl
YNNxPDktSGsgo3hIziBCvum88k7xVchudp5+RnXkYj+IHnDceEVtHvqpKkhlWGieZMlrnVaQsZjb
0o/N0Glyckn6sy1i+BMZYjbGVI05ZAGx5kqRun1Vncq1ce2xbZ2mzARczCJbzBk8Wg0xJAJcY6z+
sIyLjlE4iBSZynvSvWEZ4I+EeJbOwuQwySANOSXBjct7POv74gIYx/7+4G/zqwnq6Sb9zhXet9oU
2h7tPYWKfsrtUdR+4towdYLxaMhVqSzOq+/nNcPXx9TlxxrM3+X9fDTwhJ992g/KDzXGi/ed4r9J
NxaZ/ZdmslYPI2p+5NA9F8f5mF8wiuRO9/QtILDFTWQbW8xmC6U2WoG1wJgLqjwAzH2iUqXdbfJU
5C4B6gBeygBV5AK7IrN00TcfDui/dtEL1E1Tq3BGwIStwjXt7iDwjqbHN2cnIJomiOltYrPoITVJ
tLxEVfvv6RY7WI/lpTqpnuwk4pWku+atLd0CvN/QNBSDX7tkSKM0GyUExj3ytb2RnOHQ3UY+iPHc
w+xCGN7NggU4/NgXwVG529lGlRvKdIBes/CUomlDDXxsxCuKXyT7TsLzaGEeVLSWNOre+GcbqGQp
FgG3Fps1YnPox7iij2ItMI+Jb94lN7MbH9VjeiuaS+LGx9UYC3qo26rroolOIk9FcrQM4NjVthi9
BLP2AlIV7v7emGKO2Lo17WFIwI8Rt/dZ+2lpBAsncoXZzSiNWAR6VZgnaG+7CPSCRpCuL/uBLvKB
2cXtQoyhmlEum8MpkLXmh6HUIuSpyA9myw5T3ahmj9dIWOe3UrEepggXt1kUzSJXmG1UkqVI1IIQ
z9T7M0mGc1Sg07u/XHxEF2C7qMnqFnqS5uu9OoLeTzVHtECpsFB3yA7SLQlat3TfwaIPyUjVtsCe
Cx1otis+jGscQaCKUgTnoIfKg3QcL6XUXswOc8X7XvE+0NYWcxjGkypNKOkQT0k+FNXgGOmHQaQB
y7dhEMq4bYADigm0pc7V2KgBerZK1VPW+tLEkWuDPuQ9rgBEYGPeS0FeY75P25NUXgHiSkniKOv3
MWqdbP2+b4SXNzEy/9sIszHDqRn1sStA7qJWGF12VPk5mz/2g2Deh8YSmze3Zpgli+qpqKB3g6Mu
ykafxPYTsGPHJI4eAOZ+bkFnu+8Wl0Rpa5DZqO0YW9NaatC4+Tp6tKqTBqf2c5m6xYvhUCmrzMuf
oE8hZM/kvla2lpm9W/fzPIYNZADB2Kq8UH7q9Si52upkN3KAqzpqp6JI4W5lFZvLxgUTEwwsb5OO
lCprnWV7mnks9duORLfm0h6S/JCDBH4eMP9u3yljLjg1uBtBwbQEYF8U8MJkEACts3RKkQ3X4aBl
jZMtd/MoUq0QGWEeBZKkGmWb4OpJoFbRTKlbmd/0ZvH2A0ZkhTnYizWvpZTQSbEcXVK1vqNl+3S2
P+yb4SV29bpiLIZhMSAsq8sxVCpqyKwrtdes8pd9E9wdvTHBpI3V6pa6oNoH/fSxGW8aiMWpX/JY
tMFoYnizozdmmMTRLwlZ7QlvNdTlzhD1nnFz9nV/CWQv9U3JmU1/3y/e1XK7dEwKCRtIKxMbS4ee
hO4YcfowrPmHyZa8yQYjLhSXijp2Q8tw9+1yGyFbw0wqyVe5M6wV/SOq69m5zW2Ih0JAL33twa6d
qHTid9yWMIaE1YWoCJQdaLBuHgZJlukTqWoQtIfnWvaS8r4UfT9uQlYpjZiN+hDm7V6bCM05ntcY
zWY7ubHqby0KGhHgs2R0dUPU/+AG/cYWs4DTGHeqQfuYud4EdjIdJC057X8kkQlmxSrIbiXljO2b
z/NBnUHsa4iwOtyKkLpxg7laREOy9iaOS0ABpI/QmPmUB3bhFG4M/knPPEdu60qn7rI+iBjKuLlp
Y5hJs201x2nYoc5e1tNzGM+za3bVYzbhuP6zVWRSbb6sZZVNqLLqGOM3zfOESuufWWDSrD0b1iTX
ODEaYyocS0sjp1UHb98INwP+Xi/IAbyO7WkxiFKpSE2xvWBkwI9wf1K74yoqSvODzgRXI57V0AVj
9lCl1ZWCqxNQ9oN2gcbiUxRqwb4r/OSjXm0wewde6jGmYQ205sPD7NHrRHjqvpCXv3kuj9n3fXvc
tKDJxCS2qkHJjvk+al2NXZjiqj4AaZVNp1KBOl/uF8Nt0c6CWOCWeDA5+q8xFvAySItVYCaCeKkG
HYo6CE/WTQUdXr/yxAUC7ibaGGOORWD6ICBpYoJ+kaBv9NSC3kMEmeVf/TY21NeBlxS53sshGiGU
uDA0gKpRUKZeodTaQ5mkduunQjQryO30gA/SVmQoDoI/nUkOS68voxQnVGN49oH2PGTZ4Eb0YSWZ
o9Ou9W05APOvGI1jDFLupvZwmPr1uB83NDO8uQ1s/hVM5lg0rbfyEU3UZqzQcvxqkYd1eaqHxImG
gy792rfG/5YmuJqhe2Th4vl6nS2AjIg+4XyU1NYpmqesq51EEdG9ctMIOq//WqF/35zCoz2MykD5
kIrKPlaGdIrC+DGOR0w894JtLnKI+Yhlb2px1K22F9kf7c4l8s+o/by/ZtxktfGG+UKqNSi9GeE1
KRX3qva5a/0/+30mc+g5yOiNJQq9TJf9AoNNWtK/57lxdYHtNzVrNJr6hHsEwW1TsiE/uQZqLSKc
/I8d9fu7m0ymSAczNtUUoAMK+aMJdz4mBwIBmSpYjpLgy/M3ztUYkzIkrauSZkQPbZR/6dZXtX5I
yg9hGPQQlG6GX3/0jdgp91nL+3ikeJdYDR1lyo91LD/umxBEssmcV0nVrZiANG1MQJwN40ZRDvko
uOuJTNC/b/Zl3pJ4NekkYjw/ZNJB04N1EeHARTaYvZ/UIC3SQhsxYB5R6ZPHjylEx/aXiv7G25x5
/fTMpm+WrJ6HoSdetn5t4qPS3c3KrZJ/37fyH6fs1Qyz8WtZsgc5QTe788ODeUxRePXWxyUwEM2E
HPatidaNyQIYO0jiclVxVS3VUzLJh3zpD71ZCsyInGKHfIspz+Q0HhK/fzHOYHP+LLl0DHD91h/M
Pws3trMA+b4a2CG01zDIa8mSr06NY+q2t79wgvRsMXmg7LrE6PUU/V7paMpnsWQrvYzuRJvFXlaX
KZ5asyNe61F9zNIDDs14qH2qI7/+HI6i5gX/5nrN1haTCXo1lctWsoin6pf6VAeRP4IkBMIujYry
G5VZEeJYBcmULTSX4CGTiwqh/jcJCop+2c8a04dxYLrrmcrDAS1wBEhN+mR+2v98Qm+ZhJFLxqpF
f3Os/m9AVbICUGZrX6VHFbfZOT2kSrBvk5s/CKE87aipGywyCuLhtDqtIDBBWaz+KvPHhfxV6iIU
Mt+1jR0mNGuJ0t1H4IiYg8U33OScPZGTeTt4FK8LZetKMMAv8ouJ1CTPVq3vQ9S9Z8M1MOLTQ7yi
NQK5EtSwuOGycYyJUGUqqGYF3m+hNkdOIY93JNUeSaXeTErv2ZgCUk3F2/9o3AS5sckcXqglRUvb
o08Z0Wq+7siy4dQiGkr6D3+z1zdGmGAEjgM0mrS4g5beyaj7INcqQVYUmWAOr6GWo06m8PeYuKT7
8r4ey8YF9tQyJDuGdAXxAGV1qzroSOGNQkp9UQQwx1XYrnkLEg90P9LZ6WrJWcbPhtk6UaW4dvuX
VIvKzPxlwygWrkAq5qUYgw14uhS5xQsR4zlBOOZ+U4meYgIT7C3ZiJo4LhasXGJ9bMlxzj6/J4J/
u8Bej2twJfYTrUaZ1n2un9LhWzG8p/MFwNr/VomFnjcyaXIQC0Hvffam5MFAl03EEiJaJSbJgB9k
QpsG+zArM6fBQLBW6+47FkpXZPB0UM1QjfnWibqQfDVxGmnZjZ2VriGdbVs0ccx/rVytsEBfWcnS
qAJqB5TUxTfiV4fpgdJR964K1Px72A5VSE8CZ4GymsmimdRVraokQi8Gc6xuuAyektuu1r3rOaxD
zBv5VcPyMR/HjqChhlm81NfBVFB+qNWzECzwH+t2tUEDZPuKaPRk0qlu7b/jBnPhUH1h1UvPlrt8
2I8Ffj9y4xKT9zG8Oi+F2gCEg4F61cUx6veXHHrNDQaIHPVE6aSqYLqYMWSTHIFxekK/OQ82xpnz
oJkaombgxPQkGbzlxE98yYWeSxg7vW8EWSBiLececht7zOEQtbPdQqcEDfLiUEynRPmpxe96PUHt
HeUZA/gFliSri7FhNRlgurHzc+mS97jWWTdh+rK/dlxXrmb+7rxuwoTMbaWYbRFCQesXyLAD0mJ0
IxNkCu6NZ2OEqTgU7ZrWqE0ipcpoo8kfJOWLJd1ntb/vC79NvLHD3OQa0hbDmpX/DDOaQQYs/RIM
p/hRhAjnZteNIWYDh2iizlqIomTc3VbWPZme9z0RfRVm82rGoGhdWuMW1X8vrdUJ1eclF/UquJMh
GDn4N8T+/vvm20PCbLHr0Ej89LQGipf5oYeNepuA7186qBfjQxRYgkgQOcbs1DYBZkEtUHewLfsS
5j8WO36KNNEYMt8KeBXpAwFqlMz+VFaj10aCJ20v3YbGQ65BtRtYmXd8IxPtS8OQoXvEQgFlcFAT
yUaCnaXbXPlWFucp+fRnJpjVKpe0AocHik1tXIBzn7hzewdKoj90hFmtzupjIlFCckMjy2HU586v
7Aaasnn+bd8ffsRt1oy59famuphl0qPsdB8d6/vwwVy89Lt8Mg9ATnrRvfWhqn1bgIQWWmUuKrIl
SUg/WEb5TPWW8vvY+6t6Ub+sj+B78VD3roT0G9wEcXX0DbQxafRixv3PW/TuDBGhUwiQ9/5i8k1A
cdyiPLwqW7cBai6y4tDAPGHrGipqNqUksMAVpAfw5bcJ9fUdIqy0LE4S5FNyiG/kX9Wz6pogrCcP
cTA6M2YXC/Q/voSXDKKrou3Fv8BsjDM5FvV2065npIr2ZfJVNzuHEAFzQXbnjh/ag+hIF60m/fsm
F2ZDMmRajvuL1D2a5WWuBUFIN9GbK8rGG5qyNr8P1dVxKla0nu0wHZy2g4Dk5LfytDrGOLrR+K4i
soWsJOvgJQHK4rW9RGklZQBNqlfbowdgfg6daFlE6s7NsxsjzHZO5XqQrAwVGrV8BjO0A2lZd82I
tx/o3NuDhf8w44OBcLbqpcpTKqUD+lS9dqMZt2tTeER9MMr1D+0w2daIraRJEuTB1j6rUVDlBURY
D5X1Zd8dbqRt3GG+zKDqONkbmEniwssn+0BkkWgVH8qxscF8GFtPi0KZ8IZdzjPQgeWJzryH3l94
0LjDl9a3HMWHIuEkON1FrjGJNq+NWU96oMeh+PlUGcWjNBcCE/yQ+x0MNoN9MOuyKDrgw3HVn53a
OAAO5ka5oMlD/51vNisFCKDNqqrQbnq9eeYuCpV0QTJIT9YZAh2XKSCQ5hiO+5HAz68bO3Q9N0mh
ssuqSEa8A1OQ8OAG7ihe48cPqp8HVCFcOQ8nNLtXd/HW2yQQjYVwl9IG84cF9hy0lJlbuST33dxj
YN2TytRT59A1M+XQxqXAS5Wu1tvVvNphT5EZmsNRgYAvX+aX+NPix+4MedGjGUC4A+9EgNs+mrqj
uRXgo9GDgucihm5EbQ7+ebJxl/mogKPlyyxHWOyb4s4MqoPt6rcmcAsAK3qi44T/Hv4/0q6kOW6d
1/4iVUmixq3G7vbsxImTjSq5Sah5nn/9O/R9Ny3TSvMrZ5ONK0KDBEEQODjYSOO2FnhgUM6ycoT2
MHvZQb9js9aUQ/2dzXmx0CUSyNc1sOjkC8YpXTar3VO4Ec1dNbVOlwbsVEAP9KGR3FqVYEN3r7LN
9zk/aTdJG/VDhMAjVw5InbvLMoZkJZ9oOQd1KwrfXjA5l+yHc5gseb0W7DQyehUNgYB6Ut32Xj9E
YeE3j6h/eAtIzX0GUSuC+BbDcn35cwlueNnrn2gg7NoXLTDnXduknqyUsAJ68zAYLQbIioj7RUeT
c6TWJCnFTAEAifXJpWXjN+Z6WLq/PRM8QmmUM9x6PfiG5qD6prnES/zxsD5Gd5hEJDudwHB2L3Lb
ZiTPYPfVeBQ3nXIbw0LRF9xCnHozL/8omO+a2aLQcX/1fsvh74h0yeRkkUF2rxpWjmkinW3cdkjn
g8R1jWdR1mHPGoiMdjAZxUAW4b124mMfNVOVw70VK3z1UAOuK5onJhLBGRwYgxVJS4H+lDGo2Hiw
RA0f7P/zJ2yrAmduylI2fZZrqAdFcqCtqdvU2UewZX8b9eohytUDnrmz4CLfM4aNTB4pTlPQInYa
qBFHafTG5ZfS32sNca2uFwjac1dbQdw1p+RyTA0F+2NKX2dQZk9+aT5o9l0x/bzsdxWRStxFNyRa
Xowqtmn+Z/IxxeGmXT3LM93RB/UUIJq41aQvw0H5cVnunrlvFeQutm4YJ8vuUebrE+T4S9oqjp00
hosaliixsm+IBlIeBOULlQduZ9qYGWqFxIoSBXZ6sFNBYWT/++jyYOBMTedR2+NSGMVcYgX1aPUA
Rj70ERG0+u5v0lkE+wmbmKvJ8zJPathdMzw2VeHQ9b7SrstWhDXezToQ+SyIbdtGUFzKal1OyA/V
CHY6x77r0YQGWr/YHTzZi2+Jm/v1zXsykxiTDTAaZn1o6Kt6LRWwkbFbRxjDlKN/4DYVcTvs7pCG
WdKGjJ4qm6+QrJm0anGG76fpl1n+mE6idpj9ddtIYBu4WbepV8CIkhMblQQFqfxHw01xw+ff5Q8g
SF/9+RaJosD8cfkMidTinDjoblVJNsGLaKmd3yRSqHQi9sVdTA/ZKMZ58dZejDSNwULG+hHxMrf9
Bg8yA0P4iBKIeq93vd5GGOfStcnEO2wBG6sUfY+NFkMhr+TsQU9YUV402kiweHwNoUwrDPxbWXeW
Ra/Wdb5rYxEx9a6PO6vzsrYbo5iNdmwsYluenslOXBXeUFznouYlkRDOf+t2ms+9NCMGqr3ZrnzV
lL4rZS0aNSDYmhc8ykYXWZeoPsmV5s1J9KtU4oPRZj7p6BXYMo/Jiu7hy7a9rxYBgYIMymYQNbw+
UGYa92s5s2w48STjY2EAQi1of9y3gLMI9veNSiCfiuNORk0eiAevb0BeP2feZS12328E6Z//1OD8
aUGbNJVl9uwAfxqcQjBe1YfaH32WyuiFqCCWSHgTE23E8W5oqOS2RhyL3GdyIAfjuAQMSiYfGkFU
LFo7zvVkXdNXJbKwLI9rlR/t6MflhRN9n3M70zrZfTmsaOXX6xtTpkelaAXbL7Iwztl0s56V+YgM
HQF5yxq5Gjy1Zr0nrEfYgT5rMNkZ6HF5bWRZVeCx2QL1M8k0D6N6Su8wbsdEf9JCny+v2b5CZ1Gc
J1CNXC2UOcMdVPdOm11L2goc/pe/E8KdSwXVt1yZUJaY7Fu1u7PXgxAB9odDc1aEGcfmYC4yeLKW
xGQZ/BqQaMzzTkLTRATCmC9XsPsLgu1dMN12k7hTmprjbIDBFi1Wd0qg+iuYUDGjzcdoSk9EIiDa
JO6ELtFct3MNkletr/wqxoQYC6+XjHiXt2n//JyXkDufdhOZcknBmVaNpjOM8cGUine5gLMI7oha
yjDUmFVqeUnd+F0dhbBzwREVacEd0baTFR2kpIk/mzaY0rRpddOuExX62VfeOE0dgBaGntFlHrSg
rnViDwViG9YgVAZZSEIpbENRImFXmbMYPuBAAzBmOfWoS8V2SNN7yxAs1q5lbb7PeZoyiiRST4rl
0fSDkl3DcTqS6H0g0oFzMXpdK13cgcB6rTG3WO+cTPn+DsPdaMH5l3icyq5h/Ap96+fDLyUVEc+K
VGB/3zgXKs9kpfqY+AsaXh2F6msQoZAWXlZj34dt9OBcilzKEZu7jGz8NRjC/PWqd2q/Or70o74L
AUY2wjingvGIJDXzBE5Z+dj2KnADiVOiunpZJ/aVC+eEr86tic3GqqFZr6qQPtXhJyMUcKvHBY3l
lyXtBpsbfTjXUtKZ2oWNPZpz82GV7au6zD5FVn/QVsNdFyrw//smoSmGbVsKITzyoqtMtaVFHnnt
/ClNP4xCtoR9a8D0WQ2MITbeuZxVj7TJ03TOWTY4A20vA62QR+2OUXuXT6Lc864j2AjjLFzPMKFz
jHG15NSjyT+6fmvYAjT47optRHDWnUtrmasNXCbRfynGM1kEIPBdUBTykqqKerml2HwxK84nCnYJ
LfGT0X5OQRvidFVxyMYhwMSpoNHVL3DYnzF9z+3UXHCx7a4fMhFsph+o9fgSE3o6yZIjyPaIsrhD
Yd0BkOxpdS9IG+0eJ8vS0euvoEmUT8FSjKE18gGwTbkyP7Zqf5Rl6aaL1PtM3NS7e8VtZHEHqqVl
pjV9gdeUt2CgOPgSQum2usnQNUBuxxPL7bRu+lVKHbVwROTvu8ayEc7d4lXbd0AjAUgHGognq9Vu
FuPnZX8hkMCnZfMR7dg9xUM7KT7bCzB6AosQfZ+7WhtpiNmoNcvrbbCcfM76h7/7/dy1Ko9Z0tcR
MAikIbHXKhZgKsanyzJ2zQ3lBQO4G+DL+CxoToxaH2q0SMl1oKsHCyOrzI/6x8tCdhdqI4T9iM3l
2mCWb6Oi1uav7dHW7wbRQomU4MLaUqvXrm7QYaZa1yrNgnGI3Gz4JomYkfZcAEa8IpurA+6s8r3M
6ay05TKBILLX6FXetAfMDP+xtMnXy8u1m13DnaDpBLx1oA3gjkbUxEo7d4gSWo/RCOQeuCvWsDmC
y/SnCMW4ewlpGFUqA4ILADyP/VOGVi0zhuHoPdNhaOfUizwdFUcrKENRgkAojTeFOqO9NKDTrPdY
5qMJx/m6dwynX1HvBDmlqHdgzzTAqAs+TxU8CSBEfW1649oNusr4UK2icrMm89QY8zPKMhxtKoi0
d9+LW1nsGGzMvBg1sNmZZuxnrWPdSHean2VOe+gdDQyEwASW7ntgD4BFITaBmzHBC/daoqajQVgy
kauqpMEvmtzLTMlVmskXGCRbJT7G28rhPNEy1pIStYjx6mcdpLZDOF6pR/KVIdLTU+SKhhTtbtpG
LW7TVj021qSDWpA4dZ8a6WemKG4bi2qR+wdtI4jbMTJ0NDF0CGpUC/Hx2j+bo301qsmd1WVhgtGw
SZJf92rvLBhraqnCROBeZg7HHPGlqqIM8Yajss8x6xHQW2+Onyb5QImOwZzBnHzU2mM7fURsa72n
sXwjkodzSsSw5hYxL6Bhd3P2YItoUPac/fb7nE1KNYotFFQXXoZ0hqnRQB5FZdDduspWBmePfUvj
kTDyDhkTTJ9nr3OmpwxH2htAWVp5ktdm4IAVJe32ndd5t/jwE0m7ust7BlNFe7bxwjq73A8emBjD
/Ok9ZZytjpxtdiZtLS2WEl8h8TeU+cJmfk+JciuC3XcbhzX3mh7XFGnoOHdp9aTNonT9Hw7Yb/vW
OXdPG22kNcGsqfw6CocwuxlPlhOhfJx4scj9MsN666TOsrgoYJ7oomstLjL5JH8ihxi4M4Z16x/E
LMS7gcDGELjAmY5pXjKuLm+0q4OhfM0X9atCMkF5V3SSuDAgj5qmyjt0DE8NGvPRvVXUtuhFtb9o
uD5YeKahv+C1CRgMttehgcGLj+wYoX/Tba/0kHUaiTJd+/ejfpbFrdo0ZAmlNphS82vrVH3trxqv
f+lpb8MIow5E+dv95TuL45YPDCqAHlmwB6lWg0bLjrIqqkzuX1S/RajMvW8O0DgWbSFFZeRFc+lI
qm+BSMgkQZY/Cy7g/XviLIhzqt0KVghbQrNBetSD6hRjgnhy7I7tjRBGJTAIlXOt7cx4shjwo6No
4aUdSDcjefqqSciyVrG6uv0a646+WpUTpwpYo3X0xFljaTiXVd5L9mASAqCcmNsF1lsuBojtFqyt
UQIKQRuc/c2agpqapBNYStLa7RUkGQnGpghedPsefiOVc7qJKhvA0eJytG4GXw9yzNJdvlgfgJi9
Gg6mAEe/y0GlGfATJmsA0PmUQix3+GMCmkTg2d3+2ACd22BFvwyBHfbhdKV1DhqmLq/r/t25Ecpt
sKLUdFwlbPAYkKBAVSOXwR/n6H6PILVE/VFLXftHJ3I0uyHkRiy3n0aR53qNiY1eWjmM1EJunKh0
JQxG1gs4AeJLx0QEZ9vNF20XmNvOiVpWtsQyAz8zqC5Gq2AmBCo4N6L6zb61nneSu0lpV+STrCI/
LVl3dhJkaIho2mfFuJ/Bin95A3dFmSg+g0kOz1A+QYSG21IpV5QOu6F6MmkJ7tD4Rl/7sM3s40Qb
EfXbrht9mZEsYywCBL72cVWlAuxosT5itXEtoj/RRvTgffGTb67ujQwuTBg6CYTU2gtIvT7Gx8Ff
R8fAVaSjVczR7rprloyygvgBkA9MxBSlRvdvpo187hbsMCNrztYWCQST3jfSmj/JSJcgJ1ItvoqW
J5dgOovbjPKX3Fqpq2f2cqXOXe52S/9cos7/npsfjwI8yBlTMI8di8sGk6Mb3Cvd+pCND0gEue8w
IkszkVtgTN/8GNhyBIy9anHtK/K9juGmdXGFsYiF9q02P12WtIseB2hCQUkQzYX497X9KKlSVngY
W16eoCzgVP7go3MN3dSY5wG+Y3f1C096AD+Ju8hO5F+WvntBn4XzoGB5QgXPrpACzPIDHcBOEMrz
c6se/04KdzsP2ljPlYRKgUVVx54ipxuv2va+TwT59d2wc6MN57qR/o4o8JEM7/ctoovTNIuLfiLB
mrENeXMYN1I4Tz3RqteHGWUjqo2Hpu9corSOlBf3w6CGZjaEaUL8TG1EjwWRdpyzbtYZ5J+xjvLO
SsF4Rq/r9h9kpz9e3qtdKbYCyB+IFtCKzh11cO4kGkY0gJFMA6w0IeEULahZ1gKT2O0UwaRCiLAw
g8Xi5xUWS6ISiEDO8x8jTL90mIgWu3nQX80H1GKvkyPY0NAlkgW4EX0tKILpIOLy33drm9/ArSiJ
UlI2sYSjdyw/otvAX3snc8HAnB0B1bsxIjcShRd7y6uDAR+D03WDoBHl9WlvDcxhMlu8jOzB1WWw
PXrj8HB5B/fscyuCOwVm1+gmhmQjhSh9q9IrpfCjKhw7wMmnY9udMBrysrzdZWTpUV214JGRKH+t
0yIlWTR0aC7q/BoDnZKXMl2O3hfWSGXdtsFleXsX7kYcTwqz0ihb7XlAYSRH2x7QaKqLiNQIL0vZ
36jfSvHUMOYgr1oF9hYMrL3r4h9y/Ng1ny+LEC0czw0zKUQxlA4lnvYl2csWDu+W638RO5ErvcM9
bheOc1yZHRdTNgCvk2Wrq/ZB1xRu3gqCdtHucGcqqiLSlDXSWwjBOi9K5vofNe9WQRVQJIXt3uZh
2aaYMJ2ABgR4KndanhUhm9LuS2e7WFzIZcU9NUsTmcemdQb0JJde8jVGxOPQ0YkP8oGUgmPEHCt/
rWwFco5X67Sk6MEPy0Lkpg4aqQnq8koav9Ry6gkMj7mAt7IsE72VCFrB9/x6+ai5pnOC1yUMjzyb
GKPEiHYUV3fTUynEie3v1VkYl9Yo8rirmsFOfGOSHT07Nuj6u6wP+8IldTgHFMVZ3GQWsmhD+iGy
UHXOjzmp0RRRO7VyYw9fLovbDdl0BRlpDbVu+DzO+vTUrkeSDSxRgxlodxFm2Q1P2Q0oWw7WEZPs
vP5bFUiTI12LKFb3XcZGNGeWI1kr4GPQ8PdvgxzoT732AMUB8ivQmS9iPtzdu404zlD6wuz7NkdR
Xy9A+UzbA5k6gcPYdbQbEZx52GRQ18oCKKLPKmdUe4wIGN2YdCKb30vcbDeNMxKpALw7ZS3fjLWI
DR+kD+VBDkqf3omeoIJV4zFrayK1kbYARgiazVH9lpiCAuj+kuko/5u6YmBmyevjO+i20aGaheY6
Kh2LSbvSWjU0qkKUMd51E7jQ/5PD9Nx42UWehz5hbS0UaWIUWpebNDAfqz4kpyaQPFG7jkgt7lgZ
dLaklJEV5+vsGInplInhpMJp4LveYqMVd4TyImnU0cTbzjA7y13N5mc8ptLRHIw8SHp6N8RTdzOV
7c/LXmPfKM6LyR2lIkXlByT7AAFq33K5dGZFhDTbv7M2mnFHCRyDChpPwCZMv60eK1RnNznm42G4
h1uGoqSAaBm581Rh6HPcR9iteKUf1qnxJYwQGT719eNcVq4q6kQWLB/PkrvGcazpLfgG4tm6HWT7
ZC3A0f3VFvHl4okstabkuBaV8qGT7433DOPVz/vDE+NafZQXpANTTE++o43C0STDu6yByAR4atyi
NId0UlAVk0P1lBzWQ3Q9BKvLBtmU7ntmu2z14fyD1PWDYcdofG/GJyJ5kvIR7cV/qRDnFOyhLfpl
BT2Wim6t2PgaYwBArnyJGs2ZkjKsqWPm30r5WHVXs3Bs2W6b51ZDzleQRF/AJIBEk34nY45mdaKZ
M9zU38lXlpixDgTUhKPmyY+XtRZ4QovzFWuTz3bPOPSTdnWkyo/GyTEqUeZyN7++1Y7zF/GQrYXS
4HZnxAW4EkPMvbJv11vlQQ4wVPOQIbfx4+8047zGkHSzOnSg0xvTIJGCyHLG4XhZhEgtvie8WDV9
lcBR4cnh4CfIpVm9J9+zWmcbVt+RTXvnftmybZiqDhIe7lUPdE1tlS9TAdXYWarSa+JvaON/l3s6
S2HX9eY6VqVCzo0ChOQNGo5BQliO9XveIMpZAhdYaJjiRVtzQfP5OFXXepsgvdv2kpNhaK6LSbqN
P9vD8+Xt2rf1s0zeiaD3JspHEAuNFkAJ6+gO2VMHQ7wshR3UN0+EjWacG6nLtB1QSUKvCmY+p/qx
ouiMQaBZZ1lwWdIfXPBZIc5n5F3cKNryEmhOvoSS8X8zF0p/EnaUifTiPAVRW1LVA6odK/mRTk6s
uFL8Wc8+vUcn9IATFcgXdHxwx1YGvWw0UPQVGqj7JYcmjD1rOLwMkvBAQy6i3me/+s1uncXxAXQR
ReY0orzjTVl9hTbdsBkGtzCnO0vOA8SJgmzCrgluxHHHN1ZTs10zAOfz/lCOqWPiOZV+v7yEIpW4
w1vkwPvHFWgkV6v5XhbXVtUfMUvUlfruVopiwbUp0og7yAMpZ4J3duqvoAOOJitMjfmo26IMqkgM
d3bXRsY4tIQ1trSqryzJczSrx36OD5fXbtfIVbxqLDafEW/u145PLudhGROiewPimexqbSa3mG5H
hACX5bCf+9bsznK4+7AstESbJYS0i32blrdLElz+/i7cR98owh2jIu/I0nTpv6934lUhvHh2PfoE
XP4YE39Z2v7m/NaGj5jVQUL/vgZCcEX/YdWDE4+505bvupTOKvEx81wNEyk7TP5Y6l92ejImQalv
f+9t9IODEg4DtNjfN5ceXShy6XkVebF0U664IewbtfN0KurUfgETvN38syDOyMYuLsCn0TIIyXzd
Xo9HEsSu/h24RvPWdJeAobK05+koH4D3Tx/KJ9F+7Vvf+Qdw1kd7MyprGxNtFJxZFD6D3hBNk9t1
QkS1NMA0ADN8yS5tFrPNdKpnC9pQe3QtRJ6h/FTiLpgIcdJICEJkv/fNgm6Ecc5BUeNV6vIVOVpX
CTTfClVMsWjc2QrWl/HM8mFygKgzT20oi9rVRIqys7FRdC773rJx4/t9pjk06g6xrZ7AnHLVJbI3
y9F70Bu4HH8vLGelSjaovVwDjTO/gEbiwDjWQ9B5M2bkZp7+pRhErmTXWjYSOXOdh3QhvY2t7PwB
5xp8IynGpLnJNSjVKhCslafYx1jCyy5FJJQzUSAqYrDyIYpKpvLQqPQW1iQQse8jN4pxPjKO866d
dZzD6AYtN05z0x/+MUPiy1ciwN2uazlL4tFpwN+m0pohnlaaB93+ktrUm6vHRqLeX60aD2MajKKP
KUXCqUw8y7pRhYTse+i3jfXxmLRJsvN5HPFGTo89wOesFXfyWkc9iFZs90rZrBgXVtSRihpFIaFb
YKEnMzdDzMC8jzH9+vKCiWxA5VxHLtezuTYLy9WOyDsqDj2pIA4u/TJ8Vw5joxLnKbRBsyMaUTZL
8VZfMmcpPtbv6YvZ7g/nHWRwocXKAgPAbOkpuSWTZ3eCeXL7r46NHpw/SOImmQGXY6T8E5jzOjf2
GIC0OjYBDUS5P4EfUDk/kC1aPEgFGG6L5Kax7pT002UDEH2f8wGt3nS1msPPqG2LRj8rzIf3zGXY
7AmPfLGaipCKgAdtrAxXB+P+FJWOKuTLEVyChH9aTIMSxRUivkW5YRRUkvK5jRw6j25WPYBqXOA9
910amq8MHVg0gFRe33sjRScKxbwRr+h7ZzUfhuhrNZ4oFc2U28+xkLMg9bWgJcXuRzmgNrHi4Wb3
c6/CDMPUM8GyDX4tKcx98ciO/erXRirnf5pWs8e8hHrJL/uuPcYIJ2JP/WLXbnOsYOea4GEoFMg5
IslMhnHpwBVF7ibfDJoww2y2CU0UmNXpiTsoRNvHOSNFjWzdKtFApxs/THBZroBNL/NVh2EN7zlg
aKFVdQBRgG5/vX21NZryIKNSoNbfjDFMRdDd/Yvi9/f5Jpoog2nPM3Bl9XxVGg+pBXJ0QcwlEsGZ
emUvWquoKE41oFRBHNSup7wUtbSIhHBmrpiTjfxUh5KUmh3L0XCavDquxBRsx364el4u3q6lRe+r
MQaD9zSHaW8NbrtIIejzg34ogq4ipcBPiPTi7JrqIJrHzHbNsxrQtST39VhAtYfLRrZvzWet2I/Y
BOHlklMUaXDtmd3kTKvk59lpsoPFEjGGiQSxv28EqcD9jSRFOxVdVARZxmlSk1NjzJhI1jxe1mn/
ZjrrxF2z5YL5KUWMUEvrv0rgaZW/X/7+H+7xswDualWolE2lgobjdXDq4xRWwICTryCVDHQ3ARhO
IE60dJwjiKU2N1K1SwCxByv1JwAZqEt97dj78SHzkg/lY+GJ6Xx2Ac06+a2lwSLazY5lmaG0dAQv
mnGTfozDyWWTL6vQ9AfULAFvlI+zy0B/y1V8U4ci4kTRIvPw3rwzmiiuRzAbdl3p2Ev5sC6/lpEe
Qfx6Q6zqmNDc0druMJHxjlbqBwQ777paNKJoINVHD/ObzqKkqdO2qhOfpgdG2p57hUtup+awBPGh
DnNX1GW+X8zaSORMC8PQB52aqIvYEAhG7g9Wcq+DVI247C7rDmynyeSAIfyyke2eGc0A9zjQCorN
k/qPSlVbCkWWUM56QJyBp7Km4LKIXX+2EcF5gLgntVWsyNzN6XXc/7INpxPx3u2elI0I7uTLWUpW
W0ZMmkaVW8xeb6yOPg9O1/iXddm3TjAqqeh3lWXCt/ag37yLpRmUREBnvbDfmdRRP8AsruIT+HpF
j/rdtduIY9u3OYulhv4lomMsVFLcp3XvxuO1nYoYMXdtYCOEuwvUPFrSecGLoZeboxmRw1qIRIj0
4GwAHNpj1LBndrvcJupVWf7Qm/cAbzZa8DawpmohNygU0OHatlESK57n+NPl7RepwZ1StTC1QZ7B
nJ3mMspTeaDPqotRsIfLYoRWxnn+ig6RnKG9G9Qm/5KbrAfb7TEanKDXUFQo+IM0vKcMzSCWyedA
1sEcUECC71HDNbDROMaAcrq/uowzTBalUvfX8CyNC9tKgIeqyQYYYexSTzaVj6UaeYpaCgBSuy4B
JBT/KcWFbcBVLqSk8DrgMHT1lbiLUj9LSu2BXzt813adZXGnFJBDdZ4I8PL/pUQSvwh1n22XdBTl
efbfPRvNuOO6VrSp5gL5zDGgh8xPHuw4YEOp2VXRGuBpmIUvStGecceX9mkxkwJ9MARsgtmBARIY
3X+GiRET2mKOlVeHraingh2mNznqjZ7cga5IZ8dZA9/XTp+z8dHqKyfrUr/QD0V51SoiplGRwXBn
O+/NKjciC3BKO3Ji1QTlWGjJyD8K/BQ7u5fU4s42TFBVKBtzrHQ+a8iK1KBM7ib7RksmR6OaAzq6
4LKB7jv43/bJ51Mm2peTZCEGT+rIB4X+aVZFfEICC+FzKUMqWTUpQD06FaA1VUgrIzFoZcmTVnRF
9Z4XEh7HICgCfQi6YV7firkWG1qpToBjZ495vjgRyP7V1r28aPv28FsIj1QhWtLVQ8OeYfXi0OFu
UT40xo9+ER2u/c05y+HeyitAbbEWYWimMafHPDF82rWC+0QkgnO5Zocpx6RBpmSSfpklCMg+XV6q
P9wgZx04Z6ujr3OuG/RAsgSn4iV++73xDIf1mKQ3oh6TfWkGaMws1lyt8V2ko0biUSkxipZRDCkY
Mc/eYeOpOrIctHK8rNuuGWyEcW5htDpKASgHb1IyeKn8j0GfstkGy+LPy3J2D9BGDmfTmpEms7ag
38kuZUcZP0nTE51jwcHZNYSzEP5p1+RxJWtIXfjZZPqqtdzHxvKut9NGBmfPaFm25qmkjJNJfiFm
U6pD5ubOaGLoFYPZaIVgi15KDm9c6kYkZ9+2PQzSUOPF+l9+PfUktzjZt8nsFC6Yb7+OPvonfHSl
P7Y/c1cNtdv/4b0uWl3uFBRDpSRRhwb8/nn06KELJbc8pL3zD3svA4Arbt8QGI3BftHmeUD6xGjm
cTI8JfaNLHe6KFhHQaaIXbOXFpf9ho0Mexylocmwn0tVp06HtLg8GJ49No2jzllo6o13+SQITpzB
/r4RmFq5seQjsobrcp8lsaPb96l2ylJBVWY3vNgYDRde6GNXJei/QYNXdWekg6smuRObgQ4Ma7kc
IysROGHRXnGOpMFl0hcEatkGimdtT+RAUqrV0eRI1PUn2jLOlzTySjXSoZlswbgYSQuV5WtNP2Bc
m6PYP/5qs/iGv9QuJjoUFKQTVaH7TVzbSCjLGYiTZMtpayqCtOyXH8/bxvf+zWsJaRNzLwifThnm
JHUlplF2R+Vn7AtTcPsrSUwD5JjgzOEJBKIObwjDzDHR+sAaU9rYma+s2lkfyK3us7YsgiunOZj4
Ce96Jxln0dwxqCiAdmUERTtr8MBqYjmo613Nq/wuuwQtKLIZtqrw/fqzgbhX7ZEByiLtVI/DaW2r
zNFlQ3Ax7Nv/WQ7nq6bKHBatGxjjJMbLGRXYwWK3n0dBy9K+9ziL4dyVuiJx02dAQ6aoDGTgvTXs
1W268H+YLLNvHGdR3A51c7TUVQdnWGPOEDpwMo8hSqkv+V0QfYgc4hf3hZeVjvF4+dDtPwGBZ/5v
zzjfFRWDZmY1/D57AvZ3ySnu3PV29AGfdeIHvfcaQXsq8xhvL4GzQM55qaSt0mICRwiQ0z8LxXTz
pfvQmRpYLlafogVptfNQSn5d1lNkMpwfm2zTaJU+ATcB2J+N9BPYmt2ECO4BZnd/Vg1L+vq6KboZ
SB2Dor13CiL9OgOjxN9o8aat3F6L2ixYt6oUnezlRy7daxP9SxlcBFSpdl5nSwGUiXWcqie19zsR
7vcPYfd/NgAa4dcLJQ/LVK+gcAGqiQRrCdxHfrW6w7XqVMFykEUqifaF8xd9A6Yfa5oQq9q3NjAA
1BYENkKFOFex4NGS1zI8UhQtfqv1XmagGB+3UhDLA5Lh1WGOFMeqZddGms9e5syNpvdwJuu/jzI4
ml6vahkNa2ZlAIm3+XCbGmBy1PJvsVXd4ngLPPB+bywbxm4QzKbS+dJK0pBerc0kQYMq4wCsHpHs
+zeNgxyODa/VHPswRhfNZxHZ5/5ab0RzBqrS2GrWYcHL0Bu9JnlBG5qPmOjBuoRQRRI83vc95EYe
Z6xSZw6KkSLaWsLuF6Pvi73yu4LOIJXRVXwX5VB3r4KNOM5Y87aM40GPE1+SSkerSiexv+FmcOr4
0ZhEibHdk7ERxtntTBMrXdvF8hQM29S+kjQTeBPmzd+4xI0AziZXFbDhxEb8aKTLpyhLnsd08soy
vTKtvnFzOvqNIiId2VdKk02VyCyRwPl6K00bY8XMGYQHp2g+rNXPy15Y8H0+B0aStRgMC154WG6a
9GkUDWTbvavM37+fT4AphTTQvsE1gpk4RfKpN4LpnRt/lsEdIkOq4rSrQfmaZrXfVz8xh8m/vEp/
OKeYGWKpFvbiDcWMlFVzVIMx61/aC3LoD9Hh33rvdCgEUcUunxs46X9L48IKTEMiVjSA1z/7xfJG
5GoFjRIInCe0RZaPDJ6bfFAfL6vIjPetcZ9lcoZWVrI+rgQvltq+QUZbXVJXL+F2JUFc/QcX9J8g
wgcW0TholRrhAhtO/TUb/F24jUdCvBnc1qWeyMXuG/hZHJd36eyyz7XZBOprahwtUm66uhBcIPte
7iyCsz8MO1QjHfRentV9z2rJaVULQzlOanEz9KN3eZv2UWy/bQPF/dcXI3ofTWWukeVLj8nt7IGA
yGsqNwmVkxFo3+uTeAX3j/BZPbbCm8RDUkR0TXJ02EXT6BTKtZRgpHkjuplE+8R+xUaKnFS9NXWY
A1Y+V7kze6pfPMQeuWWzuoICDMDiZ6xo3zh/PhiVPsgso0Lqm6r4tJbhoMTOQJ4GVWD0IuW4h0ln
oImUlrIF6utgyb+02XeBVTAT+/PpJTLnMQhAAPZcINXX+e2x9NYrMKIDj8LGjtj3msBViLThXAWi
stKiKUwwk4/SfE1bAUxul+NRB5EXGBGRxzZ4Uv52TJe+XTDpMKZFQKL5tK7j52warkg1BdMyX+PZ
72JAgItxEN57VnIjmzOKru8TZUU/off/I8lAsBCq1FtfcpX/w0iy3cXcyONMw8ho0+gG6r5If7kA
xTuZJQromUt4YxwbEZxxGC3SJYsC5CQjYAFBvwu+Xu3ImovXp8RjABdBsmHXY2wEcgbSNrSf+rYF
ULkkdVCTdQo1q1KOSh/pAlvcvbbOovhEm4JGrjm2MZ6w1o3RiSz12A3aDRlzz5xEFRbBVvE5Nr2a
kiLFHCmvrKU7FI+uMxGT3a5H2mjDjvnGCWJmA0gjTESY1pA5ivXNNEtHHhunxRz5ORRYumCXeEqW
JSE58GQZCskBPC4JhnD+rH6pD/rXwQPe29W+4y4RJSpF+8XWeKMhEGS9rK4QqmPk9FKGfVT4df1j
0ER0mPsh22YtuQtltHujWBREnhhR/8jiDJQc5geMyQQfLqrkIjbcfcWQD5VV1lPFkwOugMHaNEHu
ydBq11rRYKD4UuHFuqC58A96nQVxK6glVO1iBYCeKsebEQ/w/yPty5bjxplmn4gR3EHecu1u7bJk
SXPDGNsy933n05+E/c00B8I0/qNx+E4RXQRQqCrUknlFyzo9nZtYwjwQNR7yteQsjtnG3gSlUAFU
RA/0nKPxxaRoAev3y6ooksHY3AzdnEkhwT1WsT8jiYIEnojCgB92Wud1MHZWUTuzmTqEndJhCYxA
OdDWxR52XfaQoPRErCh8W3EWx9rcdDKsQYtgAtu7uPgjt4L/tmWMia2A8waicDx2Lcs1s2/okSDj
02URAo3WmQygRvPSawsGhmypvWmYXdLHjmQDoOxzMyDnw2HBKFrgOfdzKqN6IQ0UIeoac4nfVmu9
S5ZR0Gei0J356A3/PhmdsbFtN+ublOFxZT1X1/EjzU1H98j3BNW35qA8aKfYbVwiYXQ29TKBzRVt
KRO8T0ah9JmCfj8dGN3ac1KcciRFtG72Lh8d34+c18jYCKnKZcnqkO2vi0Navm/mXV0/mbHsqr3q
XBYlskcs2RD4GSZ9VlC7075sAXAWbiRXloPOVwPa5pUn/03x2eHqrZcklNPwEk+aBwOt2OarvAl2
j991DPQ/BSPHQMxjEU/trWp0I0XFuveHa1qvn47pKb4h/hrYN8ChBDKRfVTeLm8k3wiehTJ62dfD
CoJvgLjHza1pdnirwu2LlJ8e/EflPwthFLAa0CWCDDJ9Jyi1Q/nhMi/NffAtItU59U7nSihoi/aT
vrEvSWXUMSJDkUwbff4Qd7j+7bAm4trhemxCUXGSf8fOS2Qc1mhr1Tyjr9vr0uI0xp2XTcO3CiVK
Pam//Lcjo5+yC2bsaNQyJUXyTLEzxzaXB2vGI1wy/Mti+MXdnT6yvotsdiZT0N/Wz281Lz4Z0ESo
BxJBIrIIrhbamLECHyMw9Fhg3MKiWPRRA/K4dviKnFDplWvsoAgsQrfhauJZEBu4S4UxDeWKBD/6
k6/kynLSbBRYW/6+7WQwuR/QupEGTViU3Id2RBUw8dKNHsiHwhWhTnK9yk4Uc3sXMtrtRkGSm/mq
Mp6X/MYGuGX2qkqS0xqPdvR+WSe4Fn4nj7nIemNiQjcvAG9ff52msASwyGrmTjmDRKMTlAL5Jn4n
jLm/Wb2m7dIC7yj/ubqUObkMq4P1ZfUGzPeIEnbc+7sTxtxf05CXQaUUj3XqZgBbyO13dXrXelG3
JD8i3Alibi+8Z4XxuDj1AeJUXDfH0qeBtPSuhXQilKJ4Xz4ywdViIWFUwwLqK0hQvTE/5nXQJDdl
Jcgz8UX8mqLVbVthQXK1rLLAcA1kk7G0kVAdFgywGJnhzO1c+J9ZzVkUE+D2YzPaeQ1I68p8TPWX
on7vYlFFh68KZxlMkNtnWqFaCkD4tfa1t5Ha/15uQaME/2klbJzb2lGn1hPOZR6uyXg/9q96/Bnf
Dnpb4I2pGjKpjE4X7ZpOugkDPnfPUmI7mu2XTSnQL75JOAth9DlP622O7AZTA5XsLqnidX3tLmbq
bcrmmNoieIjyde0sjnFKiypntdwglJCU5GusjDcllGEF3M3l0+HrwFkMo2eVPhZlHyO5jjLtNUls
y1G1JZii6X4zP2USTIoHD254YlhsSqRCNsnamjL12+3QwSCAX9IFcDFIWjE9DReY+CI2C26ucy+S
sa0rGAXGXMKM1hrZQLofkibc5uFJQoNHCLqw1c+BR+7Y9TyDtKkHyKyhawKrwa037b+BUU/NisdY
NmAJ51MUangKqX6Odh30dJt3mKkM6m+Ib0SNXHRhbFC4F8qoq5kZzaTGQH9YTJS6+1stEeGyiCQw
GqqrUlZb6MBHKrB1yqYNU6KLto6q36VVMOqpSwv6WGwdZTNvC8CDVH2f19+UqwHe5oBniL35vr1G
sAZXKf24fDe4b9n9HjIGUjJRVgDZVuLrmIcKhmN+Ar9M5mgxSFhWbw0md/IpKqb1OIMyT3SCPAuw
k86idQEgpLIaBcXCqHoHI0Ayb45KRMlrnlXbC2FiOGW2SnkG34vXn6yb7toIqrv8uQBukN+jcdoK
pHBwrW/ixXGDHkrfCYobouiw3P8M7vOoW9VclxI/uwbz0y3QItw4nH7GqFKK2Qd5Vm4vjAkfq0yN
zYQCPOc68eX8KtFGN+6e2lQ0VsGNevaSmMAxKWPMDsj0rmN6moKubE55QxvR6bhSdSPqABEtjDFv
Y1TlaqOBHLi1X/Q+6FA4zLVrCyxQl68C/66fT4sxYVZdW7ZJoZ1V+YhxzWoNL/++UB0Yc9Wma92B
YIGmk3+D1UTHODSdxafTFZ+adNyfEmO6Zr2Q6hJYBN4SKMB0a0PAERTOBn2n87Tpy+XFcS8yytSm
BZoXeD5WmiQvWdwB/F3Speu22vw+zdFZuG2CxgbuIe3kMMbSmPJM0coMEGeN6s/N+AVM6ILSk0gE
YxGNJE5mQwI0vzIjm7iR6y7Vjpd3i2vyz6tgzV6VG3ZhLTC68Nh+meqenaXHQpbvrSS/7rfqqE/k
cFkk/4DA5o3OexXFR0a7Na2Vwe+rpD5YudypSRwLqNKSYF0iIYyGp4qFwFWCFtj6dbMVLkEXuSWi
DOHfI3A//rUURtcQ2xijJCPa7mIk1lQ3v4p9dIDEnh0WCDU+k3E1d+IYldsiYm4xXl3elE5O29xm
w3wTKW5q5f7lI+ImG/aSGM3rRttMYpBs/W/aFRi6V7/JGtJAVFzgNoHsZLFYNQUQqdWMIsgMHm0Q
isLKQx7vHU8kJ7ut/NJyRGUn/r36+9gMxhsSvcslQFqizmr683ho8yfB9okEMB6wtaax6Uu06uph
cZ+9Lgfzx4SwW0EeuQ2Qib8R9UwI1J2FLBhloGe1HRRRnxuQSxtfLPnanojA5HH931n/DLrsXYrQ
rCtLVeCbgM77mEjZscyuFQBWGBkR6J9IEF3uTpDeFvOqrSg4pdVVan01JHdTT8skOCaRFMZGELuF
iYhlE4UF1SHJG8Yx3Mr4kqMR+bI+iNSBMRN9pmbrUmM5Q/SUK++jkAKMf/x44iHAMwkIE/+5X0NZ
y9JI+9ujHBDhpHGGznCj6PXyMv7lpp7FMOdvJZ0Ovj3c1OxIvhvB8gUFSH97tL4oKCOkoyN5yife
5aaK9C3g1GRw4jE3taqUJCa9ihR/fZuC9mkIDRG4MfdwdiKYu2qudkaiEkHdtlWunc+BgfeHYOPo
b3x4WO1kMOfTme2sFh2eh8WxNx3VR9BwwGMKMNd+F5bKpyif9tvGHNQULSSdfwEeDqdyuJO3zwQm
u/Uw9zPVOksfdcwz93VzXAHfkwwiGyo6FuZyjvFi1xhtQw56OvUg412VWnQqVHkunQpzLTu0WEuJ
hFUA49CNTvmpOeRHeiJoIBZYAP5LZbdjjOs2+sKyMEdHeUHMkDJ+NYPTRRTMDjqQnFCmIj8uKx39
+o+rwwAAyA51/GNcuNJalqbrSOIbk+lWW5AYd1oLALXmaeueL4viGwZA2f1PFuvC1zwtTLVGida6
mTxKS418y5vkU58HTJtT4QqBI7i2eyeRMQwqkltxlWDMYUoxpZIhm7V9zyRwNkeCtXFN604QYx56
UtlNj+DYq6QiyFekH8bey2tJoIwiMYyFaIxJJaOKiMGKO0ctK7RCPGNwWyCFH7DuVsMYhjiSZD2q
fxmiJnLoFP8vQ/S7IfD/YIioWn9UQhsD56C6Q3qbuWIzBm0ydIZboEfoHVk72W1YN7pT1Ydy+zol
ApXn24yzNOaSdeAPaqY6wiOG3NR66pRTKrrHfJtxFsHcqlbJZmka8HihLGbxIXHTk3W9ojsgeRBF
+1yKVhM02v/bPBYfOe4Go2kTeHVatZcBUIb2Dh+YRPcUdVPWnAG85KozhA2a92fPcJsweUd98/Ld
5ivm+SOYi0ZKA5RzuY5YuT2qlb/JT43hXRbBf23sFsrcsWYYiDRiUMFbC4CZ6n4dwjRuxDUAO70e
kI+8LI9vO85LYu5aVqtym5jUWoHy2aicZniPx1ASoSiLdo5q6y6Ilbql0OwNL/delipXWcvUNUYy
X2PwSxYUNUWi6N93ohYrtdaFVn2igvaclbEv7Dnju5PzpjH+2B7sTZoLZEZLK3IzILGY08tSh1ty
2ES9Wr+swgWrobJWY5OjNF7QYrGekIDwUb6oPf3JeEjv66AIMzc7mr5xD6S+8LJicLdRo2zIlqki
KcJso2nVtlHYsFb6EKTmBFSYk6mOAhssEsJsZNEMJok3OtfbTg9z2bdOs5YBHlaCaJ1rDHeLYTZx
y7dsKCdwxpuxqyR3o/rn5c3iKsTu9xljO25mmXQlrFM8PGrjrRwhhCmuNOVFFtG2iXaMsblpqi5t
pwOeZbbqxpELmFvLepBJJnje8oO085JYOCDkqe3NSCfUOgoPiP5oLh9ecndWEKibYMKOQZolsK5c
U7STyFjXwpKMqczQALZKsVtWiztZs9fnT1P8/fJp8T3/ThJjY8u63GYy4pkjn/AEUTwUkEICDqZf
TxCMAogiXoF6sJADJDXHLKXqUdP6xhC2WQhQhazKHEMVnNsv8LoP9mK3NsbSRqqybbKm0NaYyRtP
5dcBYyOtG3k6an79Napyh+6KoHxE26XJMR0Ep8hXUMMGtibwFQw2+zLnSmtYdRZ56nKYQJ01W4de
/FyhJ/RxlbZm0GkSYrOg72WrqLbaAHzbLopjXFv+ZiKv3Sz+CPw+o+28fBs9tN159hZ/TZfhtgYj
5GUt4tuU8ycwN7GwtnSLatiUsasOkhx78SLq2foXRf1bBjvEaShrp5EyQdPWQ3WN+Z8gt3yQXbz2
x+GmArL5j8tL4kLhmtpZHnMFVSmJrVIF7IEcLq/RO+hOqc+h3TOmt5yqg/rWlQ55yO8xP+iPB1Uw
b8d3djv5zMUc47oqajrWb3zRT6Vfou/JhbMDr+IzDJ0rO/JLEhbPmL03/ctL586K75fOBELgDlLV
tkd9QQ+Ho3zTh0kA7F/TscPoML7BNLg0WxkDYz4QTRjwr8x515kru9ajIpd0QnOp7gwjXLKXVAjZ
SD//woXR6DfsoiKypLlVYJoRVa7siUaV6hO5xWHqKHTVnnQ0PwMjvt9PxrXnmBUCmwHlF1V+IoRA
R4mTk86JjR95MwgOT7SBjHtPdZVoWgf40K7ZHrraPkkb6qvRaIjIvfmP+52CMo5+AqGpCYIGuo2z
n7wNR8ps+2R6GmDyEaBjsF9ErkN/8cPBYQG2AnZvU2Wx/9S8qOyW5uej8U8zWt2pJ2AZvRrKqyo+
NoX0GfN9Fse6fWJ1K6YANGR97JdsuDLT61XyLl817mntRDBGpjDTubY6iXgFxvnXxxrFd+3lsgi+
4dzJYAxJsVrppprodqXID5VX3NU3kUdc5SSF+tUyC8JYfp/NThxjPLJtSfqOWIlfXRu1Q69X//a+
uJTFvnHnQ3HyhO1FXA+4E8kYDSlR9E5KkA3OjsBdoD2w/3/jjPyAcCeQsSDrkg2KLFMweMUZPEx4
u/VDdKwOY+HmT6DgPgq9Addm6cjia2Da02QWjEru06QcNhnDDj/zW92vEgdzw6WzPALt5TjDN71r
Agf4L3pzFslYrTEHAFZvgSJifrBuTLig2I+f4xpeoPbiL6KOWP5jf7dCxnChubjfOjy+aM20Of6u
mKaGWx8tVExFbapUIz5akvPaGNs1pnWmzimafdMijo4oCY+mC3Dvpv+MNd4tigmMzFnZpnJq0Z2F
SUADjb5p8mhPArhjfocUypa2TWSQx7ExddnJcDFFlPhDsATSKyYr/1Bd1a+QblXC+GnzCZodnM3H
tE8gQlvhWrCdbObuZWtcxUsPyH5ZwbSDUZP5NJfWD7lvRV09IknMpUP1slftBdxxWRW05rNeOVvy
/bKtpDr2QS12i2FUvqoqu5JUzOdH6kkHEMAExvR0CRI0CS7922VZXBU0wdlKTNU0dRZtY87bdrUt
m3jWltwUZluB6Wh4+IQMIsNjGkTXVHZes9/6tJe3JfNT5S3rf67V8fLv82OAnQDm9Ic5nuQM/310
BTagOIveim8LGnNdAACCiUe6txsHfDmXpXJ3bieUUYSiInBpFbplNwDuaPprMomMkUgCowdt2dUY
B0CEuE6qaynrrYK5/MuL4Nu73SoYe1da4CZsWiDIoQvKtVvFLQr7WZJN3WmULEzG/tDb0PHElA9a
r4ZEmYLLX8C9T7sPYGxgLc3boOcZQR/9bZxdpUk4CNGE+E4ElWfQmQNf0GZHbbat7GZDScDOcGzw
fFoOg6OE9dFw0WXsimwR/9j+FsaO24yGmvcrHckv1Se5CVL72yd2DJ1jYLvFhIbCNkVpqHGPFMnA
K/pTb7vaeixT77IIqlkfLNBOBBMQJq06gBYK1blCLxzT+qk3N9nyZM6bIEzjWrqdHCYoNDurIO2M
MipAE72pI2iN1MyraNHcodOuKdLb5XVxj2Ynj4kK2wIo/5G2Zr5cgDtS/ZGIGNZ42kxARgvvp4AM
m211mLQZzBUgs/D17rGNjyN5rlTBheEq814GXeTu4ZhX6TR0BPMmKUaEmmMTDC/mEQjndlgG1Y2o
AYp3RHtpjJmL4hicLFZteGgo9FvbbTLbWVPZKba7IhM4Pt7Lai+LMXjDjAbWtQLC/lJcq8ZJsw8g
VXFHMAylL3Ws+5eVQXRWjOnLpWTo2hEvxw1IafnmFMVpi35clsG1rwQY4QrUQdbgYP95WIDQM3JS
gkV0AvXr0DjKFWCvUQBBrzhYfGqRbnDXdBbHlrrnadqKtLeQvv9Ox8eQM/EW4pSFWx5jN/eiR+1+
PolAanjWYrdGtmHNrBc9qgbUDCQJgjq3yDZ3M4J2EfR1cIeF0SBu64Bo0wFjyZzYkKxSUqkKsgqv
lFXQ+BY/NC/f8eD62h+rU+NKSDG4QsxCahRYY7iXynioVS+LJJ5aaOX335gukbe+6Q5F7lhu/g8N
yfztPK+SURmrHcbMqoiJvBdO0B0xUIEOBTcLIq/9lesfnkkG8K5e1Nj96/n2caWoL2ngf5aBN/xP
ZbWWIrfsqSK/Mm6/5vTvhsNIm6LdJLDd7I6yGza36oEyKTlgQ3WX28SPvfLl8q3ha/H5Oxg7oJBY
U7Juy3xtvU/zWyO610Tla5EIRpWSSCXAFoHO1qiCOpuWFf40NPfDkopGY0SSGPXRtrEs+w0RVi0V
oWUVJ0U33Nycw8t7xnNtIM6x0E9jKRZhs/xyva3bgkYXL9Hep7J1jUJURxBJYPxO3I1JXE+AaVbn
2ifNdpXazafsFyaiDURqBvgnmcBDS/oGyUgl8zvYL9t2ZExHTWAe6n5mP2tAdXZh7JGnz+zcWSYT
hCjb2q99Bq3v5Ru9/LOKv1z+fa4C7NbEBB3qIlWNmUY4maR0x9ly5Go5xY1okEEkhjmeNl7H32GB
YhdBq+aq0xRDaC3a82eWYyG4QUXH0Nn057wowH3ebNOzuiBVrvo4tEfBg44bB6h/i2BTnpjIsHqd
IIJOp+aUZd/QP+zVzYwBWwnEaq0TY6bh8qL4QdVOJKN4ZrLYTabgCZkcLczlxSfzenEpNBO1b59q
KYF9+WsPbUbl9LbPOt3Qgdvdqv6g3XeZdbC02c8lxZ171U86ME1PwRrJN+0SC9woX1HOwhl9bGbF
6DsKMiirq6epuFyqdiSfylvv18joo5QYloYeRuKR5BEpDbeOjkX88/Kx0d/44LB2+0iXuguF47XF
hEMMWqFJflzkpwlkRv9NAOOJqqXVRk0CpXkr1w9TZFxVayqweaLjYDwRqY0umaSEeEapuaQ1r/S8
esG4vKCSxxWjqYpKFCBmWSxlTVrpWrRFA/FMUAQq2h/R6JqIfS9vF/3WD+exE8L4On025jVVKQti
rziq/Kp2h6h6zsrTMHyip4jsJDFBkpFUGqA6YFTjIZg20O+Md2b/Gdx0goq2qcmEqCqb7tZnkvSK
LpkeUTrHVp6V9hsYNAR79qtf6OOmnaUwOjYupMsjCS8sNaR09qUvn7QgDZJQQ4A1IJ1FydW0UA2y
gPjoGHgrj9ErhUxCFKY5lw+Qbwd3S2a0Ud8MhUgKmhQ7jLvobu6jSHM7YvSzDIobSaD6dGWXVs6o
S2UoBTIliOfr8U+lPjbju2K8xoMpWBTXSuzWxOqKZWFaf8QbrLPysCfDTTuJaoJ8xf/7DNm2ALyN
ddXKcIaka50p9SQ799v22C3gdJ9GgcYI1sMCPS/FaNp2C/dIVuCrScWxqGtBXlC0HsZBGW1U5xtG
xr2+TJ0CiDu56crmcye/Lvb7ZZUTKAGbHR6XOh+NCk1GxvreyM+Z/tYQDJV+Jm9PNMu2bRQnUBRj
XIUaZ9PSxHC5a3bSjduxPynNZxzrTgRzkWdjjUujKQhwOnqnl6eAjMQBnqrg1nBxDPZLYe5oa9hz
W2LUzjfA0x6meVm5uZqMLui0Y2+oi/SQZlA6o7J7RxmTJEwSVOIvnxrfnZy3k7m6faSXU1TMxNOS
8i0hoxvF5VuhfoYceL9U9urORjn2C4ag5O01mb/3mQgwi3+X/loHwCj+GUFUNTLGpo3XmWrOjpwQ
H5ojUAv6jR+t3FkEE1oObTSXjZIST9LqPzAClztZpjsYz3aqvH5Dfs1bdRHiKP9SnWUy99ce1ggc
1hlUpNxK4CxXh8rC9LkKZlVpFeFLcQvRBHP7miGjPdVmWR0ASqcpEsFCaNu56mpeH2ZBHqYomwLA
DesNLysfd3U7eczqlHUpOn0Z0OShXifNoTZWdJodVmH/o3BhTKg8qP2i9CZeBUPsURbu/jnx6sxR
TstJDig4vIhXR7Qyqq67gLaquyZpkF/2tkE74ZHsyp16LUnKaexzAfQzV/N3m8gYxNRopEKvUF2y
8isw3DhtKrpbosXQv+8WM6hrvqo9dq9K0EM1WsexG456lbtboQoWw/VXu8UwJhHke0nTNANFohvB
y4UUxeQq9b0VhbOIapJr+XaiGMuHcgXoOFWkKCbrWHd/2GoIWorL+s1tfdtfKMbs2bIS622CFD9N
AeZ+eVO9dINj+0AXoj0saMYN5gOmljBR8Sga1uVnWc8LZOtXxmy1JmByQJY4Ok3qRGETJIH8luGS
PcXHGWlPFRRP2puQgZ7u3AdDuRPMGMpCU5puKqAvdNXA2n8u3dJwx3A60FEtzbdDWs1NPR1BlagF
6l9WDSAi9C9ghpRl/xjHYdGy1aScxv1X1W2C7AuQM77H2IAvv5mNk1M9OGknCE756vS3XDZyVHI9
WqoR6lQWJ3V+m+Q7eRQ8/fg33QariU0wXfWhxg+m5mUq0IAcq/oPtIFcKcCd+JTGnmUwt0IBqkWv
1Sg8rHM2OU2rJF6/xcetX3zMIx2MZakdMuitq3bxbWyl18rcpk6TE6+R47tcqU59BmTdPJFutHFR
0aVSC3aBv9HnL2TuFCB01DXJOwhMM1ffhqBLjS/NnP28vBOXxRA2oFgmHZO0VUMDo8cyBg77Yyca
BOE2txH9r6UQFjRVj0m3rLoKDsyDid5YQBE9oY0dDeU/0BwYUJRlBBeLaOxdtDLG69Y6uNCmTUUd
ZASIMykAm16YwbaJ5vgvqythaTfGOu/zvIfxs1K31G6L6e3yCfHd0nn3GB8LrvmuXCQowpqbzlz/
qQ+ra8xHYv9HTaD7uXN/EtYRyQNet2k0e3lCXlTyuOXx4+XV8GMUQ4W7sHUTY+iMGLw8m6JBvR7B
1+RlP2h3Q/1aX1PEyMTvX0RIVFxPuxPHOPWerFu39Mgepurk6FVYTpOzrDCM5qOZKgLjKFwc49er
uiftEKH2tt1N3+nw3S8EE80ZAzukTL4iDCV+/gOjwgCAAiCxzr5GB7PL67hOMM3zK5QFZtPB9nWH
hFNYhaIWd66m74Qxmlg0NurDFM+5zLNvkWI8p4YpSGBylX0ngtGOagMHWKnmwBuK/ijNoCKxr/YP
SymqHXKNw04OoxZ6MXXt1sLHNHJQx8TRYZisRaQONAL4ECHspDDqMCr6nID4y/Sqsb0Z1p8EQ8FN
qfil3j826xqWseTp6uJt7c94skVDQ9w+M7ITzzi5KFZLG2zydJInCvOrFvTK8/1yokPypVe5+qMs
8FkiBWF81jDL2iIBAcJr1xjzfvnNkgzhZfvBPzi82fBw01H1ZYKuqtjibNU7VNwMv9tWpxivIyLa
OZEQxnUk9joM84K2mGE1/WqM/E6+E2Ir8lX9vBLmsWZ3SbGR0sr8ounATJcMmJ5FZ95Qzm6n24L8
M/9kzsKYq5vlrbYWER71bTUfkOv5uummwE/9i7qdZTB3VzeKVhkklMF/vwLSh9JFPnEANpnmAiTy
wRCG4KJVMbfYXixVXeMh8xX5doxuhLUOvvM4r4i5vwnoF/XZQjon3hbX0DHNM8duJZ/S5SUXRb3c
14RxlsVcVnntl3wsqOtYeihcpylh2ViYrUmM4TCXMYLNYdZDeVWKp8tXiruLqBkAOsDElAjbbWgD
oRV8mxhEryPiL631UraVQP3oxf9gCNGvCxw5HfAzLPpwXI6DGm317weidrCORkjRQ4Xjbtw7tZPD
bOKir+mgDCiwSVdEQW+t5oHp15uxdzNeorQqUIXGfReKOuO5BmMnlzV8oDvdZAly67rzVBtdTKNy
p6qjIHji6iOS5eCRQb8BMsP/DNHQ+2x1GTotvQ0dbZn1fQSshX6w7BMRtbRwJWHmCQ892FlMP/1T
UleDQKQnGHCVatlZotpJKn/9smroiRb1aXD3bieKMU2agcBGwjvQm5bsqiX5lTLGj6kSB5e1nG+e
0IWKdixTU00WtXOUMIvcZ4heBk9fgfouOYUX547tDn5aBrTdrBL21vK38SyTcSS2lpjl/GvYOj9M
1uik2+JoSuE01c9YmIbh3mOQDKH6B6Y/4BT/88wqqZLWpYQFiedrTa0dSxKhIHOP6izhV6Z/90RQ
gcq/dF2GAmO9Als1TbJruemI2w9xKciQcS0G5tWAwKXItsYCTxZW0s6yjMA2Ud6jd9I9xM2fiXlT
NV/blBapDpe1g793Z3GM4ej1qVrjGV0iIC0Jt7pwG/BBXhbB37yzCOZ4hjYrMxklB1/qDGdRO69Q
b9rx/bIQwTrYZut0AvlPNKKtqs1k7cvcUh5wJYvLz9QIzqfDIomZUbsUsVxnvhpSquDp0FO03VBk
z/lbBgVQ4TcIYcEtlSZaQAiKdoZ5OaagFjKUYy2LkKu4QmzNJmiDVnWdXYtdVmo2bzHmk1M7cYp4
vJLXMXOXRUR4y3+s7SQx1mBte7AZDRjBoDm7/BCfJowHb8ANbtzKFU1jcE3PThhjwZUoz5umgkZH
HXHSAhMZZXqdSekp7Q2HyKIpApE4xor3Wb4mUWzCw9eb24FrYrYf5/JhNH5suXCIlm7Uh3BitzZ6
pDs7hOYWtdPoK3H0MUSLlCs6lB3tQQ2AaCKs+vMf9TtpTJQpZ2nTjTHavMGME1AqiKE6pu7oyR7w
nmcHI6Kis+PeYiikApQ+TOyyXdjrOOnIkGAzC+NQkkM+fgIIkJx/n227xghVp24r3mkGGpEBRV5K
f2ql6BHF14i/F8G2WYPeV7dnMiP/JquOlb1sKsELp3CLxtXz18tmjyfLkmULZKZ4EqKt9J8KIZM0
2mwL7HDVOvnLFl9bM0CdZEwbAHUVqeTwsjiuSuzlMbacjKNdZytCZjRjOpXVHtAAeOo2dXSWLXNM
ikMj12DTzKrU6TAiAmr11ywyH2RZBCLBi3h3X8LCWpV1P1WAmUclqXwDppqh/ZFGd6mo6YsbPFky
mkLQ6qrZBttqXdTyDBQJcJ8mx+5IrpK7+Dn5loe6I4M1MTklrQO8R8Em80KAvUzm3vXKFDekTimg
ghYslRP9xLgpOrubQwfKBdBCoy8ZTUXWoXPXF5k4l8Xz3MJeOlW5nY0ZSpQ60OsEt4AmNLDBBKu9
HYbeEqiSSAyjuQBVUMxCGTO/7Z8zIHP0hzL/VFpyvxZGXYtpsXLQV+jenPyasojfq8MaGP7mJgcK
KLi9Xd47nv3ayWMbYk2Quw6ZUSHUqeWrStXDPO0fL4sQ7JvN5IGiCFFUNQI1YUPHa4tR3e7UzCI7
zJ0R3i+E8dh5PAAUPSnp6dREdSaQqPQOATRA5yREH+8yNZ2icJsL+T1DPR9/MzTpOSegiHPsFIMB
jtIM9jFJK+lWX4kR1JOkaE5nqNmrnefotylls7pvhi0SgSFxN0hVdFPVVQ3tXPTvO/1dBkWdohiJ
byO7zuRv6nYrWV8vnwHX9tAOCkvDjCJhJ6iLGeBbS4dB2VwO+/xIFNAyFb6+CI6aq007MUxoQeyu
bjQNjgRl5getQ4XONILLK+GLsDRN1xD6KGxHiD5WqSF3GOzTdSW7I0VpGu5aqoAcuSyHu2OaQlAl
0uGr2Fa4StZHk8gIJUZt9SwJCSVpcwcziA3BY4MbawI/SZVNTbFwRIz5KpIZcKzjLzo/SnDWhsO3
+Hrws0MT1t9EjZHUSLHx2F4YY8SGIVEsDNqhCjE8ttlXtCzWUu4287NK/qhSQfDCPavdyhhjFpGt
LOsJrbT12oZjPR+bUlSk4t6dv0XYbFHUbNF8Z1Fa7Kl/6PrZ1dUcYDCC20NP4N83DT0S/7ygMXi4
mmzFc13NvyzDFxmz7AZagqLOm8b2M15mtyDGjsV6vCob9N4DdpjSvsDL2KJj4cdEOxnMg8Ouu3wF
bx8SmKh8tbGzXYHBD7NZX0hIkyvkbZUFEcJltQOa4j93cFiSXGoMGAZrLR4jK3eB9nGtZ/ltaXxF
Y+UVWUWYRP9yrSxTVwEPhiwSY1WVNZpKwNv8YskMdEBP67Or3K6BGZRf2hfEfpftBVfXMTpILKAd
KCZb3msbWiytUgxe6AOowVDUG1TBU57bnmntZDC7WFSbaSWwfx4xpDvMlEhuO6mtI3W2eZTqJAlG
S7WderEJAB4S2Y+adRIsk9tAtP8GZlunreq6LUL+dPjeHjovubeD5VCCuMC3PICnxE8Iv64iV77N
3kUPV9EWU5O985N11smymqASqIykBvXp1PpImIhQkbioevsVMva4r6YGrULyX43qvVu7pUsRA+uH
OpT+3EDKJAeUMEbfHB1zY/3hsiZxPc/ulBkTPY+LXi8SPI+pvQ5A9VOSQ2q8951oPIBvBnaCGPOc
a8NQdUaTAdOXElBgLNOzXYAG/sq+R75yvLwurqk+i2Mp+qyptMuYThBbieJGNbBcMIyUNpagssnt
YQE1rEH5nmT8Y6z1NkRI3SWoYPQ+yDRpaZ9WFgbABpdh66mvG5DOE4ET56vmWSZjtdFJ3JjZgps5
x5EfTdO1YUoCtaCn8cEJ7ZbFGO0GDZzGsmFIUj4ZQR+ax8EHMcBB1AHL9XU7MYyN2RKilQYwLP2k
vkPbl7MWPrB3XM1+/H+kXddy3bgS/CJWMYdXppMkWcGWLb+g1mGZwRy//ja8uz4UxCXqavWqKs4Z
YDAYTOhGYClwJtuWbjto7lUwGsyXs+opy82owa1QFsS16IMc45Vq/Ckk+9m2vN9y+L7DrMsXtY6R
A23H6rGXp29yAxyIxBHskEgMZ3glhvIsWkFMnrWepjQe0R+rwRYsGjv+b+zAUAHVi2FcIHVw7qmu
RkxfEkRwJrlrh9TLwfQXH6T6Eg2xm5SizohNpQC9CQx/kNVgvuG100VfW91OA5QqwdnZqrant/bJ
0URjkpsHaCWG8+2SYYO+w5hwrbTUM9MhHIEYt+9/tjMjKxncyo3Z3CpZifKVwhC4qjAKctTmPk+N
S45D8Aty+3ERvSM2cS7tlVTOnQ/THBm9huzE7PWB6ulB/pG1vUYH49Y6jDdsDtQ5zUdRnXPbu6/k
ct696E0jkQla2aXjL0p3tJT8woC0XYYGm3ui5jeBofAVJ9uIpy5lyfnGsAND1z+DS9ltrFSwi9vm
74BoV9EMTefLnTXcPl6ZCiJJkMp6+oRMXVd3fkUs67zQyUb9eMq8DvGtIITddIzGVTDnGIsBISZB
5OfT9CsFvyYmUxLzJiU3dSLCetk+DFdR3JkjSJfQuUPOslo6TzHHL1MmmnL8l8NwlcEduCmpkqLV
4eeHsFOBKZgF6JTwes2dgJvYHOrWSz4IbZJ5wDe+C3BgDvLlQBPgC7tqLk8qBsgBp3WSXMaIJ4Hs
ihE1J2Er6HTfNMeVKO5GNodsluiCeHypnbAzxoNagYsVSJQCp7Jpjys53LWM14eFIgecCgiagwVB
lKMdk0/miSahnLr2yb75CyxUV0H9l7rdu94dFlL0qszasPnCm5wSrTMJQML19ruFXl11/i7QkK3U
m01bSeAsxSmHxZ5rtO40PstPKC6SIRIg0OqTeaQH5T05g5U0zknnttWh+D+CMqg9kPFsDn/uq8N+
7VttTBCDo6qBtA63X8UMOAsL2K5BRi92eaiaJ6f7NqQCLTadhXWVwjmL2kgjGTxkgLmKaeFmtX0e
CTk00vxjMOdLaYseLZvWvpLHeQyDMMRONvZPp8tIam+pfjiWKM2vblvCVSvOEhY8e41cR2lBPvRB
C/IUD30ZQXMcInc4114UfJ+8+FF1ZTcKlRf6YN2LKlWbnnGlJ2cdrVTJRsNscZaepipz61HIdMIM
YM9AuPtaGhtHnVqIMG+X0AqVo+TJJ9O1XQ2kseJ7WmSP3DXdW2aLcSZgu5bmZdbvhvxnXx1j9fO+
1W+vGxs/cRi0MF85bzWSxHI3YiRr/kiV6X4ea4GE7QsFzPf/iOAcbt1pyF2Bxxj9zRM4aak/Xez7
BJy0bKqofIp89XFfp02bRyIYYzWGqqJEiY1cpQPkMY2tDoMnflQ/V3XjjtMTeVfLEwij/hHC119z
O4lkuUP4289nU35eTE8jAge7aQErEdyzATmq0rIHQAga+rOERnd9utPbp1YVTeAL1svgNgipozpy
CPIKQ3fOcetn50w/7W/JppmhNVFHnATmWx5Gq07HVM/zOA2q9gtVPg66u/99tqVvzubq+9zZ1J28
dhr2wiKxHc5S6qmddexUGpZz/IfURC7Var8bi2BfrEgtztKGzOgTI27xOCFIKNBQEQ2obW/N73Xj
S8NpYdVqhEed74CSzZR8KX0mgwguSqDFGwQkwJnYeY0K2eQcq/ICEM79VdpUAslxgESxQTe+8Nw4
UoHzV2A+yXmwnNLt9CctF00DbFrASgh3BZW2lQxFifFjeZTdrFSek6pFA+n8lPeF3+fpV1T5XsyW
xP6+ctvubSWYu3msri7qzMRzqgNM9CNLelZH5RDfzffmkx4WIUirBYmsTb+wksgZezqZU21WWM90
/NwX91Vc+pmdulJOBbptb5zGRlNYOyIP8GXJVds1MV42Vhxkzs+mCkn7nnjIuYpgtrny1fNcoBOS
jugRjKjr2Ke2AJ5AD7gY9WGiIn02Q/KVMKbvStiwxNWkVEjGTd/V9ls5Da4DrkN6R2WvGytPYBjM
bb7xSStpnEUCgIiYk16zKSklHH60ByCB+MRxpQOK6r4QHHg7vbmSxxki4I4ljMkBEISNiugHxixe
nMtD5kWnOawHlw1nGT/2lWTbs6cjZ4pZa1VZ2QLILI3/cKy7XAv3v7+dJFkpxXlYgyZ6tBQlm/NX
QjTDAmnZR5/YQX2aPD3s0HYHZHi0odvBvuBt0weqONjrLQMQvq9NpZ4A9APaGCAodOee/qFI95II
hWQ7EcOQy/+Wwd27wK6Oe31C2WKo2srNu96tF/mmT9MD+i0+DXMfJhP5KBOjdntCb1st9k3LOMeJ
qAFpS1lUSFkXAMu38vhqFEWrwUwAOtSq+ddi6NxKzjDGYopakLblaMgtQDdgG3EWulRa0mcdhpnQ
4+wW2aWNqdtE74FQckBA/o8UziYTY0J5T0FnIdjZbo1ZCZWqCqda9LJiP5Y3/bUYzjJ1kJTZs8lG
LtriZonh8jXJUzoQRyX0MHeWoJCwec+s5Jnya4s0kPbtFg2j6i3SkmxA3u+O9k1yW/tAqfO72/Ei
enELtovvqGC58bZzTHTIdScylC4B7fTsTAI/ueVCHDh53DKmg1ZJ9itWTlldqtGuLAB46eNtB2aH
rBZRiW4etLUIzhPXZIjyQsUVXQb2QfFp2B2bYxV0gXRQjyR4zwjdWhxn5nXutCNpMXI0zWHV3TWZ
IIMl1Iez8FgFeldHZ1bIGgMTb20b3Jcu62btUKVvL4vgkt6s7a414mzdcoq/oUunUEF1zk0ml7wM
x8SzMlTPzDA/12EcgHTWOpGfIjRcgYHwcAV2nidGK6Hp3pEcb9TLUO4zgQ1uBY8r/fieHie1E6cm
CAxqtPJEg9eWCEayo9OVbrbclcOfpBMs6ebZUmR08GKKGmGx9trqjQmc5WmGsVJnnD30PVzyhfiN
ZR/3r7HNtVuJYf9fHa4yso1+HB2QVMROfEgtuz/pCSYv96WIlOGOsFbI2ZxnqGQYSEubuhWCB/Fx
iM0/98WwY/rG466U4Y6xlTcKtTIJxGCx7drZM8pqXqTfjLkonyXShzvAcyXjcZ8AH0xOjUum0U9G
jApxI8JcEW0Od4x1LUZRUAOomtFM4QJG6pIIXd9WEAq6azBgWApD7+fsrErHpFWXmuEr4+SCGRp5
9fk7G/RIwBwqwnDb1ugqjTM3kOZQCaANQFFtkxs97+8aqxJNDmxvzlUGZ2yTldlS1qNjMW67QFMS
fypAv6KK6o6b4fR65Thrq2s7yy1nQBPEXw23UuB8kk9oJ+witwmmAMSyx9QKtI/vMfKrepztZdpk
zF0L5MAIdARdidtqnk66Qr24yQTO4Vf24O2BusriDNBqMYyY20Aii0/qOb+fb4tPgHCWvOiyHG0/
uZERYPeSl9+VoeSDlkP0ZhdtJXetmHXb15WG92XqfLDKI5BEXSkV2cv25YXgwkQfgmyANZnzgU3b
yDVLgacnI8yC9Ck6RB+Vo3nSXQbxI51ivJbY5OD0sr+Vm+qBNlfGmIeug6LyteDMwECDSSBYTr4g
j+NG/RMaDgSZr80jtxLC7eHiKMXgDHEWoGXHBqFFZQTUlqlAyuY7zFmJ4RYxSbVYtzAbjHfYGLAS
XRp230AgeCoO352vQzCjUo3UuCiU2l9CDES+XkLgfizW1KMTKXcWHHIgKaa+lvn7+7QJxHRVTuEb
g8q4QAYsxkZFz1OYHKsn+5TGLjCgiFcFoy+dxxMqk3YAjEWB5E33/HtZMST3Wr8ubmQlp3h5jUAp
cg0UFZIDeDUYCS3iHV/ErLFvLEDlfS0OOLx6XVOg+NTDfLQ79KtFRDD0Kdox9hNWEcfQpVGc9gAj
KvubAoe5WgLzXUOsDsidMCetgDeAJ7JctKVstAUZa6Kj36/KQzjN0Go1gYPcvgNWcrg7IBmMWOkL
3DWGO/jxD4yiB5hJeulc6iqefew+OSfRvML2+l1V45xG1dHUVAYMRaT9MYmOhnxKq0/7VicSwbkM
RwZs3WID5MGQvi79Xan+uZSCjlSRCM5dTHap0arXMXSRP1n2Q5l9LbOP+1qINodvG+zRD4kmb4RP
v0grDtNlcMeXKECn4l9wFYHzYoralTcPEEYx0GJio5TBewqtnNB6pcPR2bF8I5nlxQR/1b5ebGne
XMorEZxLwOkks+HkqMhF0edYlj9gfCooI2S/EFfF1eCqqjm4S1l83Ze7rZqOSUXAEgByhtuyYUjG
ou6RiTXy3LcoOVkkFkBIbD9ctd8y+H67XE6a0WQDWezhmgFwTx29zDNdNbTDzDdGVzTVIJTI5fG6
EimFX12LbZDdLX4LptbCiw7tX2BOn0VdH5t2v1KQ27zRGTq9AC6Lb6U3Y7kgmfGhL77sb9TmM2gl
g3Pic2pGZQQIWR+FzrMyTK5RJl8ohud6Gp/eI8pW0aYGHAmM8L925oWujbMCajbf0m6i5pOWooEg
P5lAmt6X8y/bdBXEuaQyzmxLreD1WqA61HfUX46Fh77xk3FGQzXyCv6+wO19usrjjD1JpDQpFeAm
o12AJh/yFshykrBjgC3P26P8WwrvoZYMzy+rxDuy88kBnKVftFBymyf75fQduScL2Rr5GL3vkteu
UjmTV52SLAtwJX1pqG/zXLsBoIRgvzZNEFVcVTFk8CvKnF1EtdlYmYqWY410RzJGd7bSHMdqAQi5
EBF/2zZWwjjb6Eq1lsrS+aftHrYBXFI4+ea5cRuPHixRZ6ZIO844qGFhggCQKoCT/Doi9APqnFRd
lug9dXc0vP2zinxjpCURNSI6MrrzoF9UqznXfe2NMRX4C9EC/iIMW4VkamYDAmlAN/UAQjAQqh8c
BH4JWt6BTAQwHak/qY3gEmN78sbydTDq4E0AGjK+GbOddHlRUPnwJRWwEvpPB+zfhhKY+ce+eSCl
IObcHOlBh9tvcexuW2loDEXeyQSZ6tL41de/gCRYxUvdTe/0sDmICtqbV+VKHPMuK3HUyNJqKdCY
0badO0Uv0vzpHe5pJYCLO7VUNTpGFe9rsIhBh4uvo0ChT/tSRGpwp9jUIg0xMwDFbJX6iSZ/oPYg
iAPZUdmzA+7slqBoi4iZZQFV+zJUWhkNuVrtJZHtAqAcN5Z8UTBxPxdUYBIi3bgz3DRdpvU6ui+z
RPKkmYSyY/v7y7fp3XWEgRqbikBTy2sryMHqKI9ABvBblEncRp1eUrX+bGfzDTh17vt6Pu3L23ZL
V3lcbNGkndk6vxhFtUDFZWUsuptVp0QyBN79l0N4u2tXSVyEIVlyojeM3DZ2PhEnctGBZhQ3gxlY
SVhWuqvqsWePM4LQP/ZV3HYbV8FsV1cHy7KI1Bc17N6YmyNNqJsmH4GMeZgtculRonT1JRMOrm2b
ylUod5p7Z5qAcgr3iNg3ulO92EsCKZAWl1BX+mqdUSLyss/7irJvvllhhooFYC4GgsiZJ0mSXgIX
CcP4OdkTowq+LPnjvoxNe7nK4K8XqaZmRGdk9wxzdokVhwUBFzbInetKNAuyuW8rUfxRmB1knwD7
6Ssp8QB9FjLGn6ykiqs0YziDeY4MmqAgKljCX3fCylZmFA7jRkFnQN7PoPHNL3k2v1imLKQaEAni
TkMsz2QEuhCU+9DcYDjkwQnkH3Pq/pU+nI/lZ3InmpnYtMnVgnIHAVDUcqoqBUqIJAevx0UTzaVt
n/GVBM7qpVHPtZqwzJOBcjJj/FHu+i+ICHxEVP6+JW7Xrg3kWA0dnNz4e32u8wZDC6OJKgSLQGIv
e0hAWYMFrP5gY8XSKb2dBPW1Tee8kshdPDG1Z/QP4cVcRTVAXErUffN2dDFr/4E2vedYyWFfx+0d
u6rInWjMqxH0RyMbkXTRvdEuLsAaBSIEOvHAYEUtRWjkb7Blyjky7gb9Vq8eGhnc86J077bJ/1aG
7wru0Khh1Q5Kro1UHu1aOed9ctSSSmAX6rbfsNHLhjkn4MEyjVdnuKiGMZ7rCE+VqFBPZT6Sr5mt
pd+SSMJrc1m6Kii1ntQPMY0aRgudATc7r40vc04n1XPStC990uaJD/g6/LyR9mrkdbpVfzUKvQMl
jgWmdvDAddKlLOvbomnr28gx4++DXiZoTnd6+EInyjocAqPonmilTz+obo4imtxt87hqytmjVeC4
VexKTeRAnu7el9Mzrt/nzQ/TM8tSYkzOmk2XDmjAz1VX1ytBDLKddLvK4dueq5kkVJmhB/qqZxCv
xJ5xMVNXPmWnHjB1XgGOYRJMgsSRYPV4HCqlTB3dKRHfj/0fRv/casH+4d20d5MVScEng7ibi7e7
vJFTK8JMUF1rQZH9tPrxSSUinySSwlk7atcGxjMxIW8n56a766Q7WguSeCIRnJlF+tIDJBMxKQUl
AsbP2lQCTPp7bt7VanG2NhqtSfoUwUuU0/RRHjC97bYm5lljUolG+7cN7iqM74AepnLpMorC09Tj
ntKRf+8u0UPmpZZbPWtBdUAjJT3UghYbwTry7X9DWS9pAdIDnzonpzVdK79MVBDsbsZnK824eD5X
jXmMCtBRoCLjAhdTpx8JWJpK4UNl8/SsBPEBzIAGGpDAInusf4riP9ruz/90elQmf+XFDRPIYk6C
75v598R5tOOgAzXYvozNu2+lA9uwlQyapcjITLheLckOCsXwgCkJABTywzBRmynzw38TxzmEGcNM
mMVCcx+m99Ht1HpZo7gUDNRzhHdCLuo/2g6QVupxriGdHb0CRy+qPjdL2HzM/dSHKwcFI6s+siSX
iDZTZOCco6jp0kmS3KPNAOii1PhAaOWWjYhpZruyutKLcxVUJm1LZjT3zY2bPapBjvwTmDOD/IIq
5/AnfWy8BBGTKwvePgL1+J4xuaxaB73r6PhLupt2ftGi+DR3tcAot/NOV/X4vrF2GNJYjoCXE09q
gHglqLOUuotBPCkyMOmvnocIrBEaAZI+Odiq7oHPWuCqttN7pmEBfxk4YZhufn00YtWkeMMiuGal
eeNmQQNHB64wGiShL3o2bLeMrIRxTqs1q9qwlgGdcoHcuBEmyLWQ9VQmYO0kYRMUJ1NB+W1B+To/
qJ9FbdnbruyqK+fKJkmuARwFN9CaQKZXUCkn4f7J35aA0p6jOkhd8sNjrWZ0Vb+g5BuBCHm4zUSk
6f9iM78F8BEUJobbJG4hQD7oZyus0aDfhsVJQ+gk+cLrk+3Hm0SDeZXGGYeVp2U6lgUbeRh8Bg/S
HYdz76uh4VXCd972jXYVxhlHtEipHGXIi6o5wGObuzw59Q5gt6z3JPdWSnFW0Ee01OyS4f2MYWud
ouZp3wb+5UhdFeFutCzPChQqkT1kBDcKqobSo+MNnnGOMOqZHyxBlnTbW13FcZcbaBMHmquwaonc
TtaDYl0KUSuDSAR/oZXFIhXoD/S1Sovdecy9tJQU32KgVPuLJ5LEXWWFFJVOFqNvTmoBkXdH25Bq
ggGozWfjav+5y6tv0GdY5pgjKOMlcEopXOzytNDSb+QCjGZTkJXZy3/TirvIZJCCOlYBGNFsCjTt
g+4cyPxtX4TA8/AN/hhZLXtqIOZE8kC3nhfyc//7/xJk/DYzvp8/Mp12Mib47jaoTqangGZIA1yQ
cdBDGTAjjS/q3Bb4A5PzB6pUKRMgThBFObdmfVeA73TsZy8bRHTLApvju1zjaezpEsEgTDUL0yYP
JaUNuq4T3A0iMZxbaJ1uzBMNZc+SFOGQm4EyzZfBygXubVOMBXoDcF4pYBPhTpDUNVKhKICOlnuk
kQAlG5fPTiywBmawby6GlRDuDOVaCXz+DD4nttAJJgHkNHMrHSm58rEtfurkkgyCmHrz1K4kckeo
HanU5YzKKDXN3I0UeB7AFN1GTYwJK9mV6+FFq9ofAqNnNrajJ/9+dKzJKBWCFoax7Mwv0bxIRzmT
Yndpi6pwk5hoPmrkJQDzGvSFJqPpZRjL8ooYxESkKUUNRIK95R+WPVHyGUBkuk/Sc6+GTh2qjsBK
t2+v60L/QmtYvZWaXh+mXIf9tEF8z3peQMA1urpvf4882ZVOIB7ZX2SRUtx9XFo0iWMLtqRkX2Pr
tiw/LoqoKL/pHVdKcWdvqhpdphRkmXN5L8fPiyoIo0U6sP+vFm0s65hm6JsIZvMecD6HmFnMe8gQ
QIj5z8lWuVt4pJVBOoJXV6K8pMVtj3EZU3DKmHPYs3fOeaSkQUvQBJC7vKvDgUq5Sy3LVdMoBfSx
cZM1tv0fd5/zJFqWNl0/AsxVymRX0UEKTm5TvOn2bUzgr/gubqlPYlor6GrBFU8tGwhIj6kDBsUi
QFrPtftzkhSCMENgcvwjUh8LSVbQPeY3o3GMG/tT2i3vEmECr1jVMRTJj8aPraaCIINlt5T7sXro
U0HidNuqr9/nDa6LuzxivAdTdUvGhwmZ/FGQDdxepasIzuCSOu0QSgI3R8/PBf2gTO+6Da/f58xL
QQN4hJQzXjDSw1SW7tzWbhsJykWideLuJgnImlYGcG8/V2NXr25oqwHJ97Rvwmyx3x7N35rwkOpF
B0xLPDgRPpjAWouXZ92I3Miz5fxhX5BgS3hg9VzqyBTPKGfPOZqjyjxRf+Z6lokqo4JFc9jVu3KZ
kWlUaEREkmwET8kZSNXPcZmZR8C8/Tcr5ofl8ii38IaFic2p7vVl7DZUw1hO5P23ZeOumAVY9JaD
CWtQ2X5QltMUvWv/HYN1fDlAROKuyckGMInFXpWT3hzLsT0aqZShJFlcsjoROJZtW7vK4nSZSwAf
oyoP1GFNx8mcPmp160pZeRqESGfb1nYVxd2cvZmMioUWCr+RPpjOYzL/2N+WbTO7fp/zYTYo4ydZ
q4C71N+USuzKla+KgLy3y+GYSv9nbzgvhjsssVSZpX2eBz86tgf1pfpzCUAq5otqC9vvsJUszqNp
o9E4hQFiNu2pD7qPLYbyJM9o3elxwCxtdVBASPOeDMNKJOff0iyf1JzB/FP9Z9Z/0K1vyfS8v03b
SwgcaWCnoSUKNv7aHVSDbs5pjJ7azpc9Bng3fFsOjM9HOkkCdTateyWK8zzViD51c0QLdFZ9B+qj
qwyFW+WBKaItEMnhTmw9zXDYFR4P8N3AU72xYsWXncKdB8Hibdr4SiHuuCbNnGZxhZJabp+RQnMH
807vBOdoMzJcyeDOKeig1QRI4ciaDJ8woOFZJvG05SvtXsgoGmza9AkrWWxhV1dDOjfg1Lbh6sgy
uLTLXbl815zESgR3YvW2SsyBtVBJ0XwDLruD0S9hagH8Z4yPUyx5IM3yFyn29818e6dMzQbLJtAI
eawMu0MjQ8e6kc3M8Zr4Bu/IYOlFeFbbe/VbCh8q9KZSGo6Bh8IyPA0xmDkiX1tuJy1MhL1b21t1
FcUdW7OVMrS/o+duzO9lPXErESn5dsbbvkrgTutolLmiYuTENx+k7yhQHB2ARC6ABfxFmiZsNhLs
EB8tDGpEhwzYO8DDnm5MD9DsnvoESLDCUx6GQL7BE9g3JMHdLhLKVnll8OiTl0EyhoGntv9DAoqF
BZh0EfmcSAb7/0oG+K6rqW11pGyMQKs+dzQo58f/ZN0Od27bKi+MdgBmkSWhpXW4dxTq273IO2xb
N8BmgMkL4D8eB6bO8zQF3SoaIfpPo9y7peW4dmt7EEbqp/dodJXFXbaVJesaqnSwBudzER9bSfEc
eXhP5MjQc/5WiLtemywfM63C7ivTAKBcq4k9rRZSWguWjU8QTyQFLW2H4bMcRekl/WAiY6vejUWY
SgIz+Jcj+1shPlWsLlNv5DL69+cHFg4xxBR67DD1zkCkhCd22wVdpXEOQp/T3Gkc0KjQmwVdS8F0
tALdJd/ROooZmTggQXnctwqRRO5i12fwY1gUYNFxF0Tth1IXvFi2A4erRpw7iA1VaiVGVJuONZCO
YhS7s/zOoNl9VymC2IFZ8Jtn5dX4eD6TuLEYQDoyPhS90ZF6soGbhvZp03rIVLRndSJgs203dNWN
8xGZI1WdDXYlf16OS774TeOlrUiI0AK5612Z1MmEE0IZ6RdK+XIkP0j8CxJ6Pi4vIoR+0RpyXmKK
ZbKYMQBg1Czzo+ijbIAxqJL8pf1aTxLQIwXZRpH9cQ7D6uSmpDFSAZ0T1uOZiDhkBXvED1rCu/ZD
qaLygq7LS2IaN+MQB5UiKi+zn/nG9IDpbypw48wiXt9ImZF19Vgg06wkEnC8ejLGT3hF1cYhicb6
64DEwIs6J3kUtnFDDVfpjFbg3zdXcvUTOGuUi5SMvY2ilj7ml6W07zC6G+w7i83FXIngTDGLNbNc
FtTQEUxiINyd5nMzfdmXsUnhAxig30vJWWCZtvFMGJxYZIzUlynxZxk9DrQqAmepLkTLTsr4AWWJ
2znSw33hIgU5ayycWh5rHblvwPm5cgF0fsxDqsqnfSlsJ3aMhU+nzkVc2W0EJmBq65VrdXMY6Vrm
lvoUOul72OBWy8l35ixxXvTRCBLlVllctUx9Cm6ufX0Elqdxt5ahdlKLJw5jeD0tVtjEP/a/L9gV
njhqUivWGw0Ad1MyhxP4c6Zb3JMg/p3EGCnst+7tDdN1FVpGWquBJQSTqhMisTMIckMwYKgfR7+6
q87oPntXNccBJAuo+tCxxMfoqbyoMxi6MJsy1RCV3Mba/J689EoEp9LSz9QZaoaSWoQdwNyNz/vb
s739VxXY9q2WzKQLjasC24PCROgo40O7LILU92bAt1KB823FZER1uuAVPUQXKX4ZpT9151RYiWf3
7/IAV2U4F0cocfqMzUBV6k+avPTlizEe99dr25yvIjgHR6K8pRMmaYKi09y6QwY8AZDh+H1fyna/
8GrNOF9WqnpUNAS+TD90p9wvPylI19zP95P3F9gPejilGyJC4dlXTuVxaoaqjiWL9LDn1Ehityh6
zOMvUtY+m6ZVi5ph903vDQoFewQkbQPPg/xDK50KDKrtr6JIHc61SbneZXYHWNdqDtGZ3EuFmxNR
06tICy4GN+TKaDMGj2Qn4/3k2G5bOoIwa/vK+cfmAAX/+oySqJfsZUZ/ZlXd0jGsQOmqAPpBCMK0
3Rb52+pUngxJame5BTYnKi4P9kN3Gh+zc+FVlzhHMQlzToykt/jg+L0XAedC8q0f+/u1lVKG0WlA
7ZA1U0fr4mtFU+I0VELPCAassrsI7figUIlu1RP6e9wloJhp8IzTf5PJ3+d9YeoKmTAkRL+MHjlo
GJ5wW8kdPOdQhv1n1U180eD1v+hp4eUpA70ISaPXeppRWzdjjQ2NrMoOxiElxy42AT6pFFZoOaN6
WIhaHLpRMW/QZjG5cyNjyVvAxA20BHVNj67VgQI/cH8xNg4M1v/6uzjnVmA+Kopm9G+rThDp96ME
ZtPHfREbtvxKBLfF1FHmcp5yBGnZsxIZriy9qCOGH0XzsOyncqHASg74Y14v8WzaQHN0EKZZ9KNq
hBayP5kSe0p2O6FWmZrevlr7K6fxiDpNDmgbJQZZg9J8LJXaraTn2vj/71E4SZlhsIFayORfyENG
nFGXBpQLlHNffjNJKNk+JfdLJgKb29RmJYm7sa16zoYGKWLfrIkLLL9LOoAk0kwF9Y8N1wmFNGAN
gccd555znTgA+tQxcu46X4KxKcKqyQQRwaa5KRZ61B3GPszvCyCU5UgzcNJU5axT8A94zvw1j/7/
oACKXKVwF01uaSBp7QBI2s7x3Zi293JihdQWTd9tb8tVDLdeGH6Zk1ZGBnqqP1qN6hbDoRK+B0RC
uMumIfI89gSVgXrWfWpaN3nUf8715B3ZUwyOA3cF036GafFveyOxwWjOLrVx+irPHyPSgVntYbE/
xYOosYv5lDe+YCWKqw3UBRmUuND1vyG2uuMYKiDJFLr1TZ+zksOZQZfbzpDLiKVZx5r0RfH725Rh
Q1WXv7C8uq+VR4IOo5q+ECFqI8h+tZycbaAZUZozNCIGZZDf1H9YR3IqzsSPbubv+TObh5aA0FMC
Xvk9V4aqM2ZvVpjlsZXyBvUdR0KqfZqWi6wFkfStKGOB59vqBYR2VyncxTRZ5Qgoe6RWpaN9UIPi
HAVT6ilfi5OKSU019USMAJunYCWQu6Yw+dwXS4teDaUBUrmnzLeSiPBUIIKHVaqJvlSyilYwEO4x
Xj/rkyQCpNo2it/LxmN7aHm8xFmLCkWSNq6jdO7o3KrmD1qFNcZc92/ArVQn9sgygWTIYLb44DFF
JNwbbOREPmfHvgfBmQdYGY+4hid/M4ZA2IDAju3bY30VyN1S+mxISVbHBJX6wZdc05su9Fie2Oj/
+6LElXJ8xDYtFSAhUUI3FHQiuSaSCxEYoWMZlKRu/Fj65jcSvGO67dWKclY/0pSOLeOiXkzilll7
Tjo1UCcS7O/ctpVc15Gz9aTRHalFDsjXpdSfrMjVhvo8VVPgaNE5t9uP++K27f63OB7QQ5adptN1
EHz0yALppX6x8b6wLOX/T5ysF+9Xn8cqsVGRuui1KQbGYfOtjz9pP/e1EJn7r/+vvr8Aba6SO8n5
NVyjewySr7vUPkMZpgdRYn/bAWo63kQ2QkA4ptfhrFoBvisd0T1UjRcKbleG/zfIXtn4jH6swYNM
hOC5NfQIzsWrSO42o30nRTXm8P2FjSz3B4wENjhbT7Gv3HVB+sheRjOAZWUhrN2mQa4kc3dZHIG6
O0txjzZS5vf6k6n8rEloWngQCQK3zfBwJYkLdqpOp3kio2DSTpYb2ePJrtWgQ6NpprSnfYPZFmVh
A4GVb5s8Vs5iA8ujaBAjavr3WM3Aap+7NXlYqCCo3jxe6PD7Ww5/vAip47wuQYO1gG4tqg60kM5z
k8UCd78Zu6/EcAaZTuNCyhj4nrM0+mqafnLq9nl/xTY1AUYpoPaxYEDJfW3zTd6qtCiBHlPJi5eM
tdfqR2kSBdXbB3klhvOyqlnJka4jtviHJh4kVFaA1g7AysW1m3r7Wm2VSJDCuarFuVuG4g2UMvbI
PpADIIVOYJUcb7pDK7Dt7eXT8bCyQFIDdK/Xy0dVOpgTfoa/IFm05NGHKCJeXlSC2GzTEPSrGO4W
duI+K0xwWvhVc2ry2jWy7/sLtnlwdFvVkAAzgf/PeQNHGUC6ZgBdxSb3Wmy4FZAzMDAppEvYVuQq
h/MFfVsPlm4iM2GD5TN9aPs/9/XY3o/r97n9qExVrVDPZOORGYrO8mGYKr+pZn9fjEgNbj/QXzzn
xlKhPZdKQRkn3wjNf+6LEGnCHUzEJKXsVIAQSOrca5zRzeVTrPz/SU8ck+tyccey1pwmUwH54KOr
2HfioDWWk+EE+uQIDqRIG+48Jhpoe8weqRsiy26e2XeaM53i0Xz5T4vGT3Alg9O1TQG/bIxhYxSn
kXych+KwL0Sw+XzzambMVZYtNfhY4MTyRLoxoneA2Kz3hR/LmpRWTTsLm2933xzQIM6qaEZm20Oi
5xEjRhZSBDwUwP9Iu44euXFu+4sESCKVtkpV1Tm5bfdGcFTOWb/+HXreuGSaUwT6m4UX00DfJnUT
bzhnmzJlqNgCtjb3AM8DALdbD9mbRYajWc2npq6PXTMGzWQmbm/IcMWF/mYnnct72rG2ydzAgBoM
ouhK9II96qM2xaG25G+XP5e4ELyTxfm2qtQ1U117+Oj7yde96qY79QfnSX1Qv1VPg5eGsl1WobLv
BHJOrtHnLU8zCGxLEua5EUSzeZVFMhgxcfK4k8P+jl12rPYNMIoIUjgLDATf6BXx48da+TUirj7r
DigrgKThOw/ZLLFm0fw2Ghdn5eH8X9xliHcaXmqzx+a3AeOAV6F1AP7yQcZDIJXFOUIlUqsSoJqY
on3c/MSrPVDb3TBZaSh77co+HOcOowxYRWsKCJLRjrw1XUMKvvdGTSRJw398OACBom9NUWvmvaHd
L8X0q511u+BIGupITqDVgXWYPMa3Y50afwxMNbhsCULHxfBH/xHLw0n0Bo7Ta0gn43nxinR2m0oS
fsV53k4El7GSpCEzBoSBhwxw7l9QHxUKFKPPoHWLD+XHywcSdXChh+cTcW7EocmEXQULfNGFn3/5
B7M9P1Qdhr9YPZBcEaaRkqApvkbboJSxndr8zjWq7GM8oWvkUwzd2Mt0MCZL8qXEingWwSnioCd9
EaWO4TvNcQT5+9gfMCUveV0IhZiaY6uGo1kav1BodSZ2ZSYUhy3nli6eoj6CtVXygYR3tZPBOQoy
REgwZrio7KYvXP2L5tbAau/98qV53QLdbQ6yOTOxu9+J5P1FN6zF8GvJ8DC/6gEAWr31wbgdAlaO
Lr/KgVNk98h9LFrE6QhCY+Q2VeyaZn010au+2iRZh0wK5zPijQwDnTB2Q7dgHR/t3KO9ZBGM3cxf
tb7zzfGbBMqIRYk5g0K0HQmy4VPkfM9BtTuBQ8IxJFuU//GZDPTYALuF/7ioHJX1qCTmirHXU/VQ
XoEj6OgA4safguaJMSylmrfKNurFBzzL5AIzMSPLLhK8PjS2ujm0h3luXGN+GgmKOzKMDvEHOwtj
P99FZ6cjGqCeME2OLRCsIXef1Mlwk2F5uWxiMjGchWljMmPwC9UU2pY3qlOhhDSHuXThUSaGs6q5
zFIwP6NbWWsnM3qiw8lIJX5VJoKzo3FVaFXNbOexVE5Vl5yWxr5Ke/qe2g3QZf9VPM6QWt2stbQF
56teYKUWI39apR2o/Z6XyFkKP4DftXXXGzXUG8weSTsFJfmgxakkDxPfmG0bKD04YLHlom0MkK8q
idCPsoB/vUWLZyWPuWw+WFwWNc9SuCC7No5aLyXShuGb5XanKox8B2RXzi2buE9D2Yi/2EjP4jjH
kBRK2y8l7Ean9TVe2UEMmPQpUW+X8S2rzXeZz1ka5xLUVJ/GnnXhjeSp3D6Nym1rSIrksq/Efr5z
BEMHYoxxwVdagO/WfoySJwNA6e/xAudjcF6gshSdWmyJrgbA5oCyzaQ8TES2xc0u4+8AcZbCOYFi
rWoHY1LQBPCsZBseh+/KSVBKgwwN/Xx+ZY7VKqwYeC9+XB3yZHCTwjecp8t3xQz8r1OcZfBhTt1U
oEIt4DJgY38M2WgOGaqRrFMtvKydGM44K22O4o0xg+rVtVo+bbJ+rVCtdr+fM8vCjExSKlArvfX0
McMOgt+ass6z0Bh3QjhjVDaVJCXWK/ypPVbV55JcJ4DEbkAHGkm8v+y6OEPc1nwYsdcKKjvyc0hP
9iB7dLE/9dJn58yw0EYFgNFYpWaQVv/0kpQA9E4+m0GrbmWvBPHnAYckyraWChjEP62+tNN4tCgq
HNF2G8+PUX/VZJIcSiaCC5hZvPZjMuAVHmHNoB7sg9OTW8AGHy7bi/gFbp2PwkVMm7RxszUbRQ8Y
1GKucdyu44PzyHgcqcQ2JUfiw6ZSAGWpjDDpkG+Lt1THnJhupAWXDyRWtd/n4TfW6rSOWrpEiM35
FPRqdiTleLosQnYOzjhtB9xsTQlPuaAZVcSOr6vd0Yg7yftKdhLOPDuqY10xx572XFforFhgT2iM
pHqfAmCLWaXoqWH+4E9d7omp5g1GWtHlcJsTAeIs3lSaq4a6L4//4qs7C+O0mujp3Ewr/NoWGyen
WY52U72iFCW5OpkYTqmxZLTFk4kzacvDpheehYkDpZTR1v6H7fw+DT/5mpjYC7ds7OoUJKizxxj4
nfEpMibf0V56vIOB7R2X3iyjJJacjt9pQeffmBoNYqe+OmyrFtJ1PhmWDNWWpRV/+9Tz6Tg1N9fV
VhOCXG3ruxuw57l5sp0wC+N17Ri8x6LOojhVn9WlXxoGe9zktQtCD3dNb1bl82UhYns6C+GC0AAY
FKrn2IXDXh9QcO4MWj1eliCiGMb02lkE+3K7bLAwkj6pGMzxLypKT7tOfAskdknIQlH3RUfFNg71
O6VxC++yaJlOcDlivWzdRmyEi6zSSx/TgquPJ0rjqZs5SjyG7B55h7HQJrNtNBcU3R+Lp1T/cvko
4u7F7hY5J2EYW6dEA/qu6hUQWIBalx9YFkevZQ1e4UmwreiAkYNaeGX9+bm0UrMLXcVr0WyeDPop
JzJmN/aX/mVCOwGcylWkqYc4Y+/3ogmN7W6ld3b9lpVYkczfFhl0nbj0vBPHqd+0Jk06D3gosAJt
8Q3zVae69hjB9RTEHv3GYPIJKsPUv/zFZPfIKV+rAclGt7HB0cxha7+a7eJeFiDU7t3BOJVLxjLe
xgJV2ZFhU2gu6T40UmQ58SlMrBNQDOCBUfhPbUjoCN4MY0DrLzlgxxUQ3XFw+RhCj4rJlX8lcB41
1Z0uwpw7chMyXTVzhax7PER27maVJhkqED/sd7I43c62ba1jnTVlLW9idEUBFqD0l/Hb6K83+rH9
mH59z+EcaiLPxngVv3qypE6+xSbamljZYKuQbZZ5XfdaFu95cYMr6//l8EG3LEoMzMQzPlMXdPQ4
AyUJgPzvcac7IZwuWHOpgkYdCK9xvPizvZ20WneBAyNRCLFen8/CKUTUFVmxMOL7ob231RnI+7dm
NUjOwozjbyd0FsJpQqOtHUBNgYFPrA/Z/JC1r+tQu/PkRakmsVOxCZ1FsZ/v4p+Rj9DuSUlB1boc
GPSKWUin6tidXDoOu9OdDOLUGVl7VkI6bCFjEkBzO70Z/Q0dgPh+kzzDxE2vnSZwvk2rKmPawGPp
91eDT0KGIxM14B1lTcrsTVZXEHuI8wVyjo6QwrJVEgNoithuY6de2wKN1tz8UpNS+Mg+Fhdm67Qo
y6aFXmSn9JgHyb3+Pb1BJ8VjnV7zTj+kHy97iP/wSefTcWm5Y265Y7bwSeZjDInAtxoiz8rd8mS7
tZ8EcxNgJ/SyUMmN8kPitVOOVvdLJZdrHfAUzXbsHG/V31WuPesJP19q2sM6RDZKAhp2ZgfThTsE
PKEiOY1MHSmzjp32bylRrGLDu3OKA+Mbq3TUB/tm6sIF232YdpA4KHEC8/uLUc53aCMmgIcRMzc6
YKEjrOqviekuyQymzvIIdBi3tSUnlHgryrmQLDKIglQC6ABJ5mXd5K515E9aEdA1st25fcdq6C+O
B8D/GKZO+U1CnfSdtm2w76oC/Ms1FqszbLotteyxKHT1WMj8Vw5nbXaxJdW0wtqauA6zKtTHJkhl
7Q+hSe+EcAZmKDTSpwQUhX1xbZBPQOOVfJ3LpwCY1Z/qt+RUGaYCCW20Kods6J/HlVxhB0MCm3P5
HEgY/hRTUcuaezBWAK72KlfCWtbAET8xfl+UoXJmVGWE5BihR0JZ5x/AKu1PXX2czddcK+F6R3ez
++tFWa+Xsvp62R+xT/BX+NpJ5iwKxSkyDQUkq1fpsb9ND8bBxvyE7Gkj+1CcGa0rtbTKgjuKMaqU
dfqbucBwzSS8fBpxCQRTpRTLhypmT9jfsfNHE/A4+5iNGP8z+9t705HcKociiMN3YDXBUs+iuEjc
tQbDDcFo3tYrfjRMBz2VzReIb+0sggu/WKZUKuAMo9PSf23Up608ZDI4CvH3P4vg/ICqZFVBNmyI
b5HTf6Rt/aEZpoW6ZqTGXpxgQnuN8vs2tuHZq3qTGJbsgLyDULdYtxKMahsxeOiL6NGYAcHfV/+b
GH410Ymsodp6BPpJr32tza9GcwuNuJYkZ2I38fsuLc5N6O1ozGoOQJ5N93u7c2dg9V/Wb5kEzk9E
czfMpEBZZbWIZy7KQzcoPy+LkHwSniK9rOMEPVGs2XTkqR2+0m3wRhmOgzAJOpuOxXkDrSusQV+A
7Yg1NuKpJvjsox7EjYvlE0PqE9il/O3izp+F8wlWqUXz0oDg4X0s7LIL5PxCmceq1udoK2rtrY5t
Xmt8cnRJ6iqxWn6TYtb1xCHAFEGuzAZMbQAqAMkhfJ/XPt8c5xxomwyJHqEEMUZ30fTYNHez/XJZ
3YQZ3U4VOA+gAGa+zDpU78DtCgLvj0v1XdE/9Hnvt0bpKtiNvixPmM+d5fFktVbTWrqSoB8z18WT
lrd+Niyz15H20xB3XtTaVPLcFb8yHGy7oPyOuQl+Kd4GBoM2jUiC0lc2v2pcZ2F+Sw7ZU+d2XnIl
e7KJXcRZHGdbU9pFUHcweRDtq6bXwMySYuDJRHAGleljkph9zrBsulMelAfjuvTW2SVg7JnvkyD2
zU52i2KXcT4WZ1XNtqJ30WJ5bfbiu+TBCMnR9p3e1R5HPzl2B2AGu1YmXe6RieUiMCkKg5IChhYv
tbeOMLLBbVLXimvJPJxMEGdqgFCd2j7Dsq2tUnfR7swO2Iz1ChLg75cNQKiPGJc2Md5gaKg1cxa3
OE29Ug0vjNlDq8Yr0A7ID+i3Bv2pDKNAVrEQHWwnjo+9wNhq1UxB7hxp45eVdB+ThIY2XozzIvMl
Iq+4F8XF30w148IxM7awbITakeWybNgiOVy+QZGD34vhgrCmbatJwdrjY6/xtu2coLOceyUaZSVT
Udzay+FS87LTlzntATXZhWPAChRJuMTuiNYDg3+XzTfLTsX7jalWxzVyHExf1K5iaAcdVJHAuH9H
uXR/KM53OHRolIEga+6ra804jErvYkfM/d++EOcs6mycN03B45Yq9V1iblcRLWq31OpcIkgUvfan
4dyDY81aaRNc2oDqcmwbwbg2jRcb0bVj52893SJ3xLjc5dOJ3O9eKOcqMrscirmHRSX1vYJ+ngxk
QFjU2QvgPERFe4w1W/Dv8Rcwd4IKMj2Yz1NAPPwfKXaS5DR8QLarPFLyBT3K2ew9swWxrAwRT+gW
NLwGKdYmKci0/3wTJk09DlqFNodlGK1nVgqSpoa8rtWwuvmWzX5b5J0/Ya7GLa249C9/LaH/07H5
BJQfNsTPSbcA7TSMBOG/ie9M8jwPn1PnFKuDRIzQfHdiOKXolFSpOxVL+I0xBOlSP9Vz6+tL+h7z
3YnhVKMBvAUZW+TSaRbd2E70Wvbj89ZKXwhCwzrL4bViNdXemBNU7hc1GU/d1H5VlS1/AFnaggXl
mrpzvOquHZcyFBuhOu4EczHEKrSqITom6RLNea0K536aZPYr+VQ28/u7GkWFUiweQHAaRvGmAjw4
2j626ctlrRPb8O4cXPAwaK1bgMlhUX7y02sMBmOOZvLYGE0eyuh3ZZfGfr47kWbb65ARrHY6W+zm
C3mYc/r58oFkIri4MWkzgJ9yiCDDElp159XRh8sShG6CsD1uFY7C+ZU37Q6R1UOn9yoaOcXNcCLX
6e0cmmjyy/Jz8ZfZyeEuSzUbxRhzVFxmVP+B/BAH8QcdPfHuVfX1d02Gajtp3L3VM51VlVXMN13z
tDY+Wmv7nnxoJ4KLtk06KkAciYCBRDylHDxT/ZGZ0gVEprD8K35/EM6P2sOMNesZn2fw8zvq5cFw
HENcItKh7uD4srRVaKQYY4YdErzc+IWlsewrO+mx7aX1j83yvdSBolJX/mWVEy6maDsp3NUN1VoS
M6mZlaZ3CzirK78+JH7ysQvyF/uonPKPlyUKzWgnkLvFZYiHcRkH6oO0HoTgQGTsZONg4kNhpBqP
C8BvI6j+6Q0s0scJmcY06IM5ML3WG1OvCkvsG86+BsxHP/Wp5PUk/Fo7kdw9RgQI3hsbFo+Vj1v+
guFHV5E9nGQyuKuzrWhdshQAhI3xas4xIAW+p5bEywlHZjQDlwafCcIifsui69NMGfs+DVCrWq8o
vpEPGKSjESgBCMyxlsfQYRqv8mR9bGGashPMBaV1rNdajVAX0TZyVeYHIwILb5V4UZQGl1VQ6Gd3
krjIFGFrgGQR7hFgmo9lrV8NDlAPZ/2VlvZj5+h+PQy3VUW+XxYrzCh2Yjm3247dOCWtQv2xcrxZ
w0uqVDc3jdbcn4f0gKwwzBYZv5XQ3HZCOVMoo6bL4li3/dlxXIvGH9ZskOJ0yT4dp/xrq6yl1uM7
LaNb/nTu2Wpq7Q295wQFsK1C+P0gx4tRe0e5e6+rnEEMpB6Boci26pres7fhui5lDUSxzZ3Ngctq
K+SbHSlSJM/0qVc/tcviqvHqXdYMXfaVmMbuIn8509xS6hY1kHALNV87Ku54VX0DfiFqqyCpPWlv
xlMPcvo6nALDy67AHebLRnwkX5GfIzIia2psB8ULWhlBFaU3hVIGo6UFajlJgoBYlK1hGBgumvJz
hr2V9HXXGY6fEcy2Wnnx02nhohXwu0sfDOJ0xzgL4+xuTsHDV+WdAypRPzo0YRJSeK+jcWAYhlXu
yrhsmdb9lSfs5HEmZ2ejYU+R7fgm3Z7B0XmjKk6ggO4dfA9XTuGcLiuP2K2cj8cZn66QsShrHG/G
qnFXYY4pPqh52MQfi2FyAYDsX5YntoizPM7ousmp1kWhDqa5w6z5WOWnTrrgJf5mpmbqxAaYMYYP
/zQIvR2StiyQltAD/ck+WXyD1Qg3uQY6XvieJqe2E8bZeEnzZZrsOPK7/jaxXlLlCqj17ymZ7GRw
Fp4X45KOvYniVvEJu0uFjGZL6EHOv59fJanpilrtjJhmKG8RvocpwysUavVOAPcsne1sjVsDyxdF
vp1U40WLzccy+Zir2a1jyGp0su9vcsnARrEsjbYzylqf+lcjBCDAcUq8DQhaLNUmEhMSV6R3h+My
gn6elVTfKrQs7u0DDeIrK2j90W9AQovt7IPM0/6HPABaAo7AtFEU+lO9M73vx7IGcIThMpAWwG9j
B8ibOq8AjAkJ1qMU++g/bvQsknMTpjY5c5Us2Gb8VH5hPJ6JD/BO4hFv8IC7LnESYnU8S+Psdy6B
EYc6P1ugrlxwKx5Thx4v+yGZCM5qaae0ZscKQX2FsftYDSaaSLr2Qtdqnk/BGW06mvNcGTAqnSbE
m2n0oQUSAUIUm0BE3Jot1+wrSdVdfC6bOgYmG02Dj43OslaLwtrfqfkZWCAPZdJJjiX04Bb6HpoF
WA+Hn+tW42U29cimfl3R57YY3GnMfuiZbFROeJCdGM6Gp9kx1a6FDW/a4tL2RMjjZQ0QztoAy+P3
QTizbRBUx8bsqN9g3nUgYd3fDW1AsDKTLa92jfnJ7aFA4XOhz5clCxVjJ5gdfZevtZreLmWNFqem
/ixt1VW3K30COG10t9HJo63koLKb5NyFoSx50uVLGsQ26o5TejK6XPJ+FYuwMUsLfCwN0Ih/niie
hwTQjNh6BJfwGh0LQ3Jjwk0gDa6OgCjaVKHYfwqwtNo0QTfgYBWDvckLf/hq3FkI54/WHcCz4YVi
8B0+p6Hj57V/+XMJY9dONuf72qHoUxWcqH5jn+LkuOof1/VubnzD7CRhXmhaO0ncNdYkn4pIA/58
UhCvcBYvmwpPj1KJ7xPmzzsxvO9z4hjOFfo3ZnFomNpBGetDusR+0n65fHXiesBOFOcDp3Qco1bB
ADYQKnzqWdea6sY/ohv6XJ60oHocB4C1dn4qQ1gXKuRZLt+1TfXGTtYMcTFtCq9RO08tJZ0EcUjc
ieBSGmea0xGIoMjJwuwBvMwAZSFvi8fKedltLdn4Fsf8nTTOHY5ZmxZpBwNge8Xshdx6gJYIpl+D
88pnWQSWfTh+jKqgoEEA4WsKENLF33xgneZ31rH1OgZogZ0XwFlgti4qbu1AojJiIwACvwHGFRv9
rj9N3XaUuK47rGMqR/MxOlRh/Dg/bEfFG/EEQkqFNOegvWesHahOv4Uyfdq5ZL0ClnyrdobfWs/V
ch1pPdhgJ7crZRPnYts7C+IcWR3TeiQxTldGmKKh6+KaOa7Sjnt3smTU1LKr5DzXQK1qHVi1VCX9
VdlYwbqhSiSFChIbG4ql7MUFHhPui6kN7ce4xJjnsH7s52dTNqkqogHSNTBD/yuA+zqRvVVx1A4O
PAUJu4foqnfZWrURgAUoOiq3ZqgfI68Dxp1ywryExNJlx+M+WQNMMDtpcYsl/TwbKXhog8sqL8wH
dsfjPtPWWtliNHhqN2lgKqm7VXcp+FmLsAYDtywrZR73r/rCThgXY8py7tXeAoZ7NKufAIh0jLL+
KuvJ3UKAHK9o1vWm6YFiyfBQNJlgLurYkT0lS4xHeXWT34GKIjADNhbSH5qvXTAF9g1AgeE9tw/Z
D1lxWJzqOeieWwYIsZGg/Gnew5TnigV8fvQpVA+riN52pCfrwLga3jNzqDl4mhED0MAG361veke1
KweRZzCCWUmCcn6m7Xa4rDFCldwJ4e5y7idl0pgXqabqkGLI3mwbiQiho9qJ4K6smpNm6NlWfJM+
bdsr2QZ3jVCPHczw8lkkgviNImXUVyftS/Q+JsMzrM+q9qMuNTdBN+SyoF9gg3+pvuNQfB5qaGB5
+VML5qGb51TTMUihudVJSYDPUAbgMe/d8kZ7I1fJneZlbKfcly1zCi18J5mzcGyh2YXqgDazNRt3
iu5NMHNjAKstPgzRQzR/v3xQ8Y2ez8mZeGpUkxGxXrMCgrkWoazRS280Tnaky66UJTmXrpRTRANM
talKUfqYwu6UeGyUd/6mHErk4frT5VMJg9nuDjmFbIwi1SLWpB/j24Z8panqR0l2vCxEnPecpfza
dNklAoTEqaVraP4N/upReIrR8O3T5Jku8eyj9kV1QZnjbZIvJk4md2K5ZJJE2KrrGXnDesWUMruP
wXzh9Tdsd7A/Fu/KQnbiuGxSrYgGKnIL2d3a+Hp8jK1Tm3wZkkTyoPm1pXxBP36ltbvrXKd5y4Yc
Tj85baEaJN4cbCij6wHi9x1LmTVA8OYeuVXBgJTdmWEajkcdu4vRHQjwPBnQEBWoK0g4bGAowv51
PqtFSWYDjAP2D6wemZ1T2NaNpcTlOxpLeynsr9gdWldUY1BUE4cmPxbr2Zgl+YJw3WovgHNkm9N0
PYksNEBOG4hm0qvm2jowNIL3jIruBXF+qwHh+tLoGGIH0nTWXMWojQDRW6IkIsPeC+HcVVuoRZwD
TMTfshs1vXPKoIolVTFhAqCrJsZiGGOJya+TrtqwOdSo/3k+MaxdVQF/5ILOYhlifv6yExEf6CyM
s65UUzclGZFttNtbZIBZwwQxq0THRNkU1rcsHRQAACXn2TvA51aBEA89v+LXBgWjEKPIgmXTPqJQ
shPDu8OUpnOhDhjLQ1PPLmLfrhpQCf5sqYx7Veh495I4DxgNTV31DlqlfWBeJV7zXHvGU3Xs/frF
wMRAFCjhfCxlz2rZ+bhPZaa9MmBMhpHmzKsLZls2S/48HYHi+rZ59QMqTD52qmUjdGI/9Pvr8W5x
A0tZUm8p0GPXe13X3Cz+8R4VPAvgXNBmYs3Y3IBDmeanaa7CPn7Qtc7/34RwbqhycrsfljLy7ZIt
Lxyt4s423i7LkH0gzgM5kdZOzYB26DqkvkHtcNk031GLayCdS4qYwsGfvQpyjihazVglUEIE4TnQ
g/bggMetdPvMNQ6q33ld7SnfTRnHsVAXMG2ENSWq4r3ASTXqNmstUGRgcPhJT+5GU/J8FdZO9Z0A
LkebiNI7ZEO7nI1SspQm8/PbeHFJ5uVgKXNtpDZ5aOKsQBK+R2fi8heUnY/L2/B0j/t8gJbESutG
GXHzQSZCHBDPR+THbWfA+jrZjJnE7MRed+lVd1yRUDRAh798GKE67gRxXqqsbUXVUEjyU41iNuVK
SUJzHeTVRWHJY/fR+CHbCK9IYIEj8vaB4zrgktOu4wBIGe2hPNDTGBZf1DDGQLvzmaCV9L2XBEzx
OdE/wiuCEotySmltuW1VjBMN/SMUPApPKYJxyPxmeEc3CR2D34I45WxKPbFHG+UIo0c3cazumxgQ
nUMrOY9YCc9iOCXsbdraS4b8OlXGU0+nGzKvEhGSK+MZA8wlIUY5AwwKPCTJ+HNTH7M6MDtTYk6/
YgOfUu9uzOBUcE2NrSoXaqP7S75NN/VV9lx66ojWb/wZs4kh9OGyzgvTmfMnMrgYqWZjs9Q9SwIX
ByCz27GZCXjyZHUAYYFofzCujOjofRzlGh4lrK3NStxxkN4uX3OwhhIsHKo+1jcSxGPyebyWlRiF
Hw/8zCjY2Lau8QHZHNO8WDFF61tWfbRTvGfbJezU6UdPZ4k/Fl7nThRT1d3rQNVjm+0O237bPZXr
bYN/bYkIobbvRHCB2dZraqgKxvbs2TcTy80y2YaSTAK7z90h8jFOHLVCvTJdPjT1nSodwmVK9ZeW
64CRwzw7o/fhtNxpM2uiTRH9Dlrwfr4RABU6UHzZdIr4k5yFcRrugDK2Tn8RToL+ZRnqY1b211m0
Pb7DkHRwyVugI7XRo//z0iq9T7dazyJ/xGtYPy19mLxnyFc/i+CdEDIl2mBty/Gr7cF0njCCl8me
BGIHtJPBfRojttpyBcYpQpMWkpv2oATtt8mzXbasaD8ZL5dvjYWavzXh963x7ge5n93mawpuCjAX
x8lPEmvu0FlubZyaWKbX4ofi7nCcEzLTWpnytIl8WthhkelgnW6Pqdr7ijOE69Q/rut0KB0a5F10
WNEb9i+fVmxY59Oyn+8Ma8zTfE0qjD1UW1gO92r/fPn3y26Tcw1GGQFSrE4wBeXcZ+1VS8N4eGuc
wk8XGbiN8CjYGUcLjz1U/+J+QZGpdWwwpTXz3RrdxzKseJYa/KUYu9/PpQ5a1U/T1qAvD3qgA/KY
m63abrJ89elabWBIRqso7iXPbmGhTt8J5Wy4jax42wbMmReo4N5Q7He5wHe+TZ5Unx5jX4YpLrlD
nqRtmPsEzSGIszrFBwnNQ1XL4JeFoe98In5kP8lXoC8beGGN9t2g3K5Q6ZzemPb/ehTOySakTxon
wijARnw6vuSO7FEt+zY6Z7tOTZ2cISBg7LOJXFblGY46vonP2Gy22ZMN4sk+DmerpKgGbCchkm/R
h6FMURj5cdlYxZ8GT0LUrAhSAs5YtYaaWWnmeDrFuqsMLTowiVt0X6Pky2VB4pOcBXHhfMi2wViA
vOCD7CPUHdC+UVsiQhhjsbz671m4F8VqmmPrWJHtW8sDOuv5+EIW9/IpxC/dnQzOI7SmUfRUQc9K
0/x1BUkwI8XG8u+L6Wqo3rd+c2Q0qvYR9eXgsmzZp+L8Qp0rJlgCEduH+UBjwP7rh1H9Yk4/L4uR
fChH/TM86NNUGApBq7116sdaS14VTT1eFiE5icOF94Euc5WqqEcsqPbS5XMZDT41PiS27HNJNMLh
HIJuFFOnj8C6Uov1g2UP90CL9fAePFw+jzhM/FY8fiJySDtz1VtCgTk0PybEuSPT5pXKeNAyACVW
iHybJbnCX5yTf4ems0zOM6QNrQtjYDPhfvYQ321+5W8fK5+1OvpwOkbhjOngAWVNBu21HokiBf6Q
KQrnOrIiB+VBiz3gJUmuTTu+jhfZqrE4VyKI7ODUAdwzT0tlJUXXbQ2af+vVxELhcTskT2y9K0bN
9PJHFOvKWRR3oXqXjWrXo3W7EvpFI8AKbasKeIb5yzvkUMwXajq21wgfDLesweZxi5fTVD+acVg0
z4SEl0WIy4w7GZzeqxgRWJIJo1V9wAB1GFG7/cCGH/4dGH/PdiFAmH8fiouLY6c62DyC601y9bgs
xTXNUfMzRsmrU9hf38vhPtKCiUVDnwZsi/1q8wGZ5Z4+jB/AQfnderMObHQLXDiT4m6y8S2heuxO
yGl71U6rvk2wt3o50mp0i/5Gzbrg8ocTps47Icxx7lJzk+p2Mteoo9b6561OTlVrumX0WGJzzXqf
c9wJ48Klbla6ipQcS8l9FeT96BoluemGUqKM4osDQLcFbkgsE3Bhy9DNucNyC6LydEA7wjJDbHBd
vjaJCD5kra2dNZqGFBY0r+7i6O6mlG9F4Xy6LIb9pX+5XMz3wG4tG7Md3IUpiL3GbCD2D1USGmvk
VrlyX7StpxH1S28Ux5SOh8ROJKcTRktDxaAMvKBF+V2MxjDWdNYwl1lie3HRC9fWXjE9sMoof4TH
28nhlC+iSUcpdq2DzXobsseBJm6ZByPg5+zNHzG02EkaL2LvvpPIXWhuzHGx1CjxTJ9ULz22h+im
eiUeKzHKVqhkl8hC+M6ymhWgtGTDGq3eY2FGaQ9ty0hXc09Tp3cw2um7U3EKH1UYdxsWvHZI+6iR
U1Lf2dbjZU0UJhxnEfwmpNJN1qoA1R1jN84VdRK/yrJHFcN1AD1019X5ETXvIUDfnYqnMJnn2kmj
FiLN+hrA+95MAiWTNarEhZ/dwbjAtUUVUEuaBJWYY3Fik3vRi/lSfURGE7Cto2yS2JYwh9nJ4+IW
MMCUuQDUBXBgqA9O9GCtE//ytxK/GXcyuJi1qSjITS0aA/Ovnl8e0AcTqN39iW2KqU+XpYn1nCJV
0nSwXPGpaAricGcaZyyKdaeSPud4zc3lYxf9uCxG6HGBFPSvGO5Ma79tSWIhg4/r6zx/jUjsLqXk
KGIZlk00IBOBH5J7JTgdcph+QBIzDh/a9hVLnF4tg7+XyeD0rbSLGcwrpu2PpuEluhYkpu1alYwt
5z/0+nwWTs/aqhhWohA0hwrXPNivaLXd5qf4Zgp0f7pVHmTD9WK9Psvjvk+b1ui4ZQhFqk7jYNJK
I+hLNZGkzNJjsevdedVsoE6Jzp6NtXAGtV8G2Nk7VngBY3M5dE4y8nHh1zKh2JbK4iDvg7Ytb5Oy
Bm4obS2gVP2segpKG4lvFVrQTginErMykWSyHTACraqvDc41WebbbDICtVVk71NhvmdSSyXoP6g2
v9Q06vmQxRtWlUkZe1sHomz9nmL6ABxrWSmrjolv7yyMC4HgPoxbu0GOnrUveX3TbKfOlNUumU3+
lSLtDsTFvhb8sFG/xOzhER1yNvm6ufo9a6nMx1WKeMk+xX9Lc3hsc8fqo3LtAD35zmqcuGX++3iO
yrkklW6kU4BB4HchloufzANjVQdY6cHx/o+062qyU2e2v4gqgkDwStphsifZfqEcyVnEX38Xc77j
jWWMbs0pP055N5JarVar11raQW/txlv6y1M/uVm6erRP+0F3c1OvrHOeacQkl8wabcxovX00wuY0
N6KC+r6PWDzOAhebIVWtCetHH1vZq4rvxLT3RyEywYUmJdcUqdQQCkHwZI+M3qhz7YJm3983s5ki
GaaioQlTsXAW/h6aajNPq4oCfUuMq657qfQE7EShs9y7p+LYdbpgWCJ7S1hZhcIStsImRUdm1j8S
8jSO12P/RYKSdWa6ofIeLjt1NTouczbUUio0cMS4kLS2ox6vVsg1ddGYtkPhZQ65iFHFRmkZJtS2
2r44amV8bwSFVxv0UGZUdLPfdu6LLS5ymG2RxmFPAYk9Z6cid8KjcswdZmsP0a2W2WACPgifGQVr
RrlSpzwXBupWsGk+o8cxdwwnxhNwdWWg00E5GPbkliijAWLvi0wLRsvzoBdMG3WrD3EpjnJ7bpQT
VTLBNWT7bPk1oZSLFnKT9Ukf4ZlPDz632WEKfzTtfU2uG6FK8LI0f4bhiyUuuUlyrSZpCyCKPB8Z
HnWm8KEOe3/+gYuQXfe3mvVzf2+LZo8PIalu4raKfi9CsqverHxNZ4d9E9tR6jImLnyMFFybaoBX
bq24k+RnLffS98hirfYw5SKGbkUKa3UEJJIvzxVaJH6uEPkAFybGJKrjIUJ+YYAFUplbm013Q/lx
qB5IJDicBLGCcrGC5T2Nq6RGsKNXdIQieT/ZJKrstO3d/aURrT4XKappBIgvHizXUhs7tQJITwo6
xgQW+F4/RZpHEBAmyJSi4CpV0o9m0hz3ByHwL775ZIoVqSIZLp4lHv+hP+kbKppOrVjQMSYaCRcE
ikSOOzZjrhLpyxQ9D6LOT4GDmdzWb8uwjesQjVvq0M9gGYjdQu7PcUsfelP25+JdvXyXc89cxrs6
ZUM6zGFRoEZFExPnHphBIUY1EyGScJmXnZDGP4tCdXfKplGPgNEZvPJD8aaxW3+ENrUrJcCT7zvD
dr2eKjolaAQClyI3jTQdjCrMswUKjX4Xd+mh7Q7J7A73zAs/tRimk4s4B7Y7WldGubnspzRJhh7B
oe6fi+AbNDydPrups/NAD0P7kOUyOlO+74900+1XNrmwKlXoszHwFA0Z7uXxI6kew9HfN7F89h9L
tzLBhdWGSmlBogUW2WXQ9PoC5ep9A5tZw8oAF1SDKaxKXU0XZNMpz8+dhp5jvbEN8xAqH8IsFZjb
vmRTSCpBSgeMJPylQ0J0UBIDuZ6m2Aru2DhkE6BLWz99kt3Una7epaupgkDLBJgF8A8eYConcy7N
DNmJkR1b6dCXH/ZncLsktjLAHRZhqmTS0FjwdH+B30d+o50ab7juD8VBj+wiEWywTbdb2eOOjInM
1EpmcEZqyXU/vzQxlLy6+T0h/WKER5lOQ0yVFJvbrQGog+CypD2EeiwYyXaoWFnhrqCxWqhTEKNh
o/hGwI57nR7DMyiFm9zWb9SPoDF0K6d83V+vzS21ssmdIkwPhjRX0Y5HlEPLPmXkXb+Peo75hhrn
UbPGkJqoGaBjrCcvc3nfp4f979/eQgtb6P8McDGhD1qlpjnKyiAtPKmeAvANBdnDAktonFhILrXt
bibIi4ADs6BT/PsplaM2OusJ2LOq5mTUH0w62THuMO8a1MXKsmqrszAF5Y4aEJzt/cKKC/ZYSNoX
gHSqED8YjuWxCgW+JxoWF7yzJshnGuHBkJrHHsImyiFWnwWD2jx4zcuguJViKsS4ZQh2o/MTkQFU
v3Nus3PnDu6CUwXLyr490ZC4WF4UEqEB+rXB0fUj165GEOzLaOvZN7K9fS5j4qOdPEm6XAKhOlmP
5eDV5GX/9zcPpNWccdEtrQqW6xYeGJBAdOYr+sntMC/tMIDYo3wvmyIN3O3wbaGsgv8Lhkwe6lgV
sd7OEcSpZC09muF4YpNhAxrpF218IytAJYbWmaY/pHDh6Oz9EBSr+0PenNLVF3ARKZNzs2EZCKfk
PLOt+tYQdWGKDHBbOA5bNdUpJnSaz217nEdBYr4dxy0IWCKbVdF/zi0aacOuyAbEvPnuHxbVyAUY
MXEW5e+3p64bU9hNs7m5LjZ5qGVhJn0eVuhTyk6tYaseeusPOgVr4cIolIOZ4D27a2WPO6uMdh7U
wsC7fMf6x1jWvkwleBHonIlK29ur9Wsy3xx2FQpJbCmsGwDx6YfukObZ2RhFOE6RCc4hxlhW0eSF
B+S8uh9ZZJPp23tc+jKG5QNWY1AaZgW9DkZC0wozqLamr0aVaoKTcDPerVaEC+GKlijB0sTq6iWQ
Vn2Q2zkhBzkRabRun7grQ1wcD/RgmpUSj3fkEJzNA/TF3citXpMMLfy5byZCdm7RyLhIHoSSFQaQ
tHfBx3zTlbVHSXnDpvK0v0p/iX0WohnF4a7zWErZKEMmB6jzJid0AC8Vw7cO4H/2UKo473Ptiz3u
8MghTV8l6cKybzFHHZtrEs+CYLr5rKHhJdAywXynAqX+u+uFU07HfEBvk3wYPBkC3ViqY+MVvnTL
7Nmxzs0hO9TetHRmuKJHvc0ZXVvnXAXdzbppdLA+Uac4EfA2sK9DZwePEC0DjbskqIsuP8ffD9fm
OEeJWUrMIMIryqw/4+h0lQbw+TC2k04EtBBZ4pZumAurjdGR7mp95c26p/SJbba1nYmIdLZi03pI
3FkyTzGjGkF6G1dXQ4LhNCIv3MTOr0zwqJ+pjMssS0EoI+vKlUJb3yCBPU/jdVuFfqd210psTnbf
E1vRZjvo+qe+ARi4+QEk63VhaYcqj7/ub0XB9PIoxQbgrXgGC5+bNcc8BTfyzzl0NOvDvhXB3PLY
IC1Ab29QwF00C4onceeq0ywIyovH7Xgk3+QKPbZpIBoKCkkp67aaBrmfz2rnaPKALZn38YPRjvHj
/ri24uV6QfnjZkZLXtEjacwL5aBBcC4B4KmQM8HYFJEdLrbEkM+FTCWOZnTwuvFxgYYHic2OMdBc
M5RsATCWTp1Iu3vbN8BNi8sX9GrejqfVYZrp4ZgZlWxCLPVrojxGpXEAFiDOmbc/iyI73CyGAaDN
SYpZnNKfVupU6U073zPjHXmUBi7mf0fDzeHcVUGVKLjzB8Nnc3SjIrFzEXx52wkvNpaRrmYsMhNJ
AlQbipHzdxp2hzD1e+RpTXaIhSWt7T0F1RgZ//CCyOWFian1FBBjKEipyVUZD3fg0xJ0ImyaUFQQ
FOPnIQjJhUQIcM16HaOAmxaRXXafzFnE67GVTKOB+18LfESMayM0sxrYs+Ia9+/cC07juT6xwxFN
4+9Z/5Upbr5Gswn7qsBbdlBfT/ELq7/WtZAUU9uKQisjy3hXDhBXhWmWYbewoyi+4SQ+uzKu0Wxq
Q1/hWF+J8ulNLPZ6/pbvWdlTx6zskwml/OikfNQzZ/LoUfXSs+Q0Xnud3st+BAKCpRsU2uGCCRV4
h85tWy1LKy3BnRmihM+VfCCtux8WNoPeai65DUvUIjXlAmVuJvuDYtg6sVVdBEbbjD0rI9yOlQEj
aDVaWK5JZAenP6AE0nPQSY6mN4LdJDK1BI/VWkU5icO4TGLQJn2ZswcDMgfZ50R93J+1zUvD2iW4
hCmFOmBuVSjdd+fWW/ZU/mycqAOhTT/zhtf3YLJBiqISdIeACZZHj0ZZPMtZgevpkHtkKNEo+Ukp
RK8F2652McKNaQAwomc99m5lHIr0YxOLgAl/mbWLBS7UxToam6UG+bN507uyh55ZqGOhvPmGSTQ+
iFjTt337l7k/8KLBRJowzWNgbjPDgRQLuVG1uvJzKux8F5ni4p4x6o1mLjmK2n1J5K/W8MzC477P
bS8PKL9NkGmhU5HbqYpEQcCLlm03tjovk9TeieuuF4SbzUZ3TblY4bZqTZKRxSMwELrqsGvrCtR0
DlEd65Ad5aPoNXHzJAdGQSGGrEFijAuslhSUljRACGMI8ECeg0DaDq3uMErlgQIKV4cinurNOVwZ
XP6+ig4WxLgYzfH0P6THWtHtrJft/VXaviOuTHDLlFdLyhAjMpg35RfdByGAU3lsSR+X+v27jgfV
skzEBdnCm8HvA1IgrUXkqVyorbKj2hWnLCkEfrfp2hcTPGRlOYCo3OO0HUBtwYgtaU/G/HV/1rbX
5dcweJhlaVnlSPUQnCboqCpvg1JQwxT9PpcxDGlVk1KxYs+c7oLgBI/b//5tR758P+fIrAO/2Mgk
YG3LTxJJ7SA4FnWJFr7PCZhV922J1oPz4ZSVVSdLqL4pwZmERybfsNLfNyGaLs6HtYD0GRAnKFKO
V011TkUo+83p0rRFwlddlMu5Q3qiTYiub+CEtPiZjd9ZHtl6eycHZzl5eMdIVpa4M02X4oANbJFK
KA95cNaExfFlZf+4Ea8McBsQb9Ks6ZFho698cjQ/csYr49T6sl94k50dhLnv8sF/2jNQaEINzDB4
iFUZ19WYLzodV+TBOr7VwNz5WLwqRxMPatWLfJ268aN+Ejj4pkeAzvxfs9yx0JggEyhHIE+i8MoA
MqAWMiJsuvXKAucTfd73E0VpFOA7Z1RPRm9nmoDTTjQIzhmkQOus2oCiRNDn5xbg/rJQBM2hm+nn
ahScO+hp0MdSD6njvu5Kx6CN4QS9MTuTEYDVK1Jf3uHeZCmEEoqiKI+hwebqZmN558yC+l7Sqpcx
CwSxYHNdViaWSV0dmRRYdKIRoPiUODrGCXQsY9nJzeq0P5LNiVuZ4UJON2RQ9AqBkugVGygxqbsP
5VucZ/tWNnfPysryFavBNOWQW7GJ2iAJ7uPsPgo/TfQ46PeQ3rIlAJD2rW3628oa59IxGasm1rFp
YuWjUqNSJnquXbzpj2CwMsA5dKnXWkELnP5RT7zM1Gw9YPdWn3uSUfl1Ot8Nk3TQgtrdH5fIJTgn
B01Vl5IQHLUKO1fFMW+PlnT4DyZ0mcdLmPVUWelYQ0BR+wQZJ3sabsfqed/GrsvBBpezzwQE/PkA
NWUjeNQh34E2KemuzAQn0O5kwQqXeuS1SsE+jjVCinNW2YT0HXz7AD/uD0ZkhstAZlmVU2XhpgWv
u10lgx3TxG5KwYvEdnH9X4/DaLho0GTBAIkOsIIu3YaLcHP6A88EljOiRho6/UGF6IT+SZReCc0u
o1/tWyjFT8MQgDKeudTuT4kLxk6meNlXMJIWR9A9O+Sq+NGyW5YI5nV3D2PAXMQwBzNQUhVxSc1D
u8p+xiJyN9HCcUFiYRTO6wBiK1pQ+F2vgYh7ds3e8vf9Y7u6vVo5LlYQVVGhCQxGxt5XoIua+OYp
eSWJHUPI2fCnKwvR4zT9x23MRYpF7IgUS4Aaqn60AxVgBV2PHADWj4LhLQCIP0OhRgFPI+hK5SGY
LZGjsbJAqKSyL33tsQbPO9MrGXFLtg4dOGga7dBpol23fdsDJ+i/ZrndrVmFAcgicH5B5k6e5obn
Bg17bzpEpoInwXfVV1f2uG0eVelMl/K3q5pONib2qPlDK0iTtj3yMiZuj/eV1pdti0XTWncYzqz1
afe0v1zbJqhigCcCssJvTPmr/YyXKnkOO4ByixqX8PRuzCcbmgz/yQgPPS8z2QC+GNUmS2V2AcmO
RLtKJGFzsmAsPNQzJno8x0UPwWE3/TJC4bs+RBCkkj4M90Vmt6fiwbpPmSAsiYxyftdLQxilEY6s
KPLq7KuFlrNE4AabkQ80GDJ05gg41bnAVDdajb7kFPprIfWA2L825fewf2orE1xMahKTKUaHLp96
1L06gpoQA1p2+rHvB5sNTGszXBSaRy0dmoW4P/45OdXTsjrpIUFjxyM6PNzJDl2RPvl2tP01MqDC
fz+wDLlnlTYiRYp/dt7o1h+0Y+RDK+yj/MjQPZz77VehKtqy5n+EwJVNLp/J2aROVbV0mh2Wqyhu
HifzidjWYTyEvsjavncofFqTjWbaURnVyL7zuvgqkL/uL9pmcrYaDBfo5srEu8eEY9HM8eDCfDNk
tqHiCBbpRyw+9uesERnqyCitEh59qVs1U0cTN7YJsBClPVDa2RIB5b31cw7ui0GQDm7PG5DmuDQp
hsnjJ/pyHtKk6NDYNjV2pUBeM3T2Z05kYfn7KrYmZRtCxhUDiqyncdGo+7D/+3/ZTpchLLFpZQBc
QrM1U1w6R4hGnUEND4F6DIjZcWyj0LlQE4vfwf6yoy5WuUQM3Bf5WAcmbta+7KDzB5Ip2of+q+VV
HpTwgNq+Mm5lWTCXm2EWWJd/V4uLgTo6RdouzqC+Ml+x8RuOwrBTbcF8brv6xQgXBYNk0oegjFDv
9hq/fCneAlQEEeMKNfHr+gQgj2udUoFZkZtwQTFTU7UcQI/rBuHwWWqr7/IYCA5ggQkeZpAZLBxT
EyxEgXyX6t8S/T1vfZfV4Zt7o4H0rM3hiIpxDEYnt4A+6u1Sed5foM1hGLKlyHii0JGv/O7vUqpo
AD2huCuHD3HwgwbvUTrVVgbU3w3oY4P2mbbGm2Xs5dL3Cmj26eP+GBZH/SPKrUxw4ZTGBsC0i+Yb
GVtHiV5r9sisu1R1JEzavqntV76VLS4A5W0zRmPTID4AMtM62Z30IYMs9/+ad/XxIHoE2dxAK4Nc
QAJmpkqgl2JARjJxoMvmzVVqRxAAsmLBfUY4Nj4KzXOOohuEWbpz9LSw/izA7/Bk3gVgMBRzQW3f
L1ZD4wJQqbWMWjKUbcJywoXm0Wg+a7cSuPhqN+8Pk/lt1A9NDSY5URudaE65oESrWpPlCeiG0XrO
9M7Jw0PSfraUR4GzbEbY1QC5MNSV5txrcM83aAi7A3tcbsv3i9CNCnEx66SdzA8iEkyBTb65PCsB
J+zwwOpOyqELoEJOXiw6CraBYALfHlrXp+SgT6oyygsS6anUsXBoT2HMVgtJcEZtP9lepvDNh1aW
IkWqw1DBUg3O7KtOC8Rd8SaBFfuiK5XI/9/+vrKl9LUysRzJhXJHH4NDBUDctwKiGA4ICMCFJlqp
7UlEqmSopqXpvFRl3MuBlcSo+xjK06h86JoMqN1jNU7evhtue8QvOzy9gmJqQwPqOnjEfI7mm2Q+
dKI+c5EJ7hRpulypmwaniC59ajq/Uk9d//LfRsGdIx0UOIcpAY+CNvh6Gtkd5Ozan/s2/uJtl6ni
TpJxjvKw1cG0sdSRtKWOVNnGdX2tutPREOVfm8hfzbhY486SAR0xY6TgvVbO6/ZpTiMgPZMQKtYF
+D0ybUKgCEdqD0Bq+FYwGw4gQK2ofUm0dMvfV04/tnGDrlY01urkuwFOiqj5RoXUFNs1ztVQl72w
sjJrejb3JQp0I2A2YOu5LvzaYa8AfLnaWboheFGM/SkUhKm/7OjLDHMnTNS0WdwvRJ7kQX6BkvZN
f1TvZkdzZjADDUdRT8727WE1TO5gMQhpSNKBJ9e4QStdftuhCchycHWgh/E8e8yZhG0mf/FZPFVB
DQLNLX+ihKtEowPGmFg2OS/kvNotXnsWSrPUFz3RbnvLxRg3QH0ww0o1Q901pEc21ucpl20jexc2
AIRv/w6JOzflTpfSqQFLqco+4/z0VUIBo7svIlGJczv7/WWIT+KDvjIWUSIEFZNC73A8Zdb8njvx
ZSx8Hj8ECZasDvBEElQn2lF7ttT3XEVWJrjQyGqmkIyAUWyui5ui0R/GTtj5I5opLjJaUZzVSskg
W32zaDkrR/ZaJxBWVM6NrdrxY2d3ot0r8DXChcdCKZSSpogZZXGvWU90vpkHwcxt3hyoAslxFX0+
6O3+PSxNnTQawYwMlJLIod33Mu/tRPI1+ZiUz/tny+YErkzxERCaiqyqcZ+TyZn1X+JU4GfL///j
ErT6fS7UNZ1RaFIPMh5dg6ZiXN2lnfqq1sVVOBf+fxsKFwRoCIxC3OMOVNKr0noZi6/7v7/J7o8W
mV/Lwu3/SKkNozDxEKdr3gIUBw+pFwXuItSXOmANcwO7vVOvq8/iNwjBNPLpM7GqlDQFMLWT+Rhb
XsR6twL8qmsFia3A8/gMusbjNbLaJvZqSr3AVG6CajyO4MBKjdLODFNgbnMvXWaUT6OHPk0oneEd
GvHQvGEbkSuP3wTLtsSAHRfk8+eoBY9wkqKZTpN86xtxMrc/NqHdQgXJA3uX+99XiwsRdR/rgPWC
ZjUwg9aWg8JlyvBRS/OP4CwVtNmJPIOLFR0IiIZiRnNSHZ/K+gewDiA4f20DkWLz9rV4tVbLh6xy
pVYKq7QrkYTK5/jYfQ49C5rU2ZfoKNuSq4jegLdzpJU5LnCAIpmwqsVhu/R669fslHpYthzXHtUv
/VQSIv+W8LDnJlz4SAPFQpa0tCY0ftE8hvljkL50iWy3ujdNIrkOkedzsaRqO4Dnk0XvTSYHs85O
iaSjtpAIThJRzOL7sbUi1Gu5Q8wih/CYud0PRYYGpg06CA/3h/itRRbBP7fjyG6vLEHvwrZzosCP
p27ZNHiqi1JP65k26P0ZzamwiVI+RXi3naTgBHE1EeRmuc39uYAXY9yu66OCxWEHj4khbgEN8/HY
JM6CumnvUl/URr19S4L28b9D4/ad2cM1xqWI0tL4G8tqvwiUY0m7exKS0ziHPk27F7mKTqkc+vsR
bdt3Lqa5nVibUwYoFooPEzgVupeYHJkI17h9ZVgNj9t+etW1sRWiPsrc5OkfjYgeGXy/7D63uclu
RK/s24gfaoI8SzFBQ8tnpHKk5izOkfQubS6SnXrNqXXSB3SJQa3k4+QyRzoZ/5PO0Z72Z3Q7C7rY
5lLVsW9C1qkEoloJ9cM4vg76UbAV/jKjFxvLMbWKn2rEpLbrcQlbduJwE5yaI8gj/PB+oS4BVfat
iBD2LyH0YpHbEFJeFZFSGGCtfB4cdir8/io+zIfBp+cMNkUSlttueTHH7YgYDzr92AG317TTtRLI
XyyD+a2qiUoDm4tlQu3AUAD+Jjw3xmx1AGW0aMaeMsSSKvK0XqTstj11Fxt8vmUMcTYGbQgq34/G
8xvs3K9eu8q2UtyZVTc6F6LzdQn4f0SvlUWuVsWkuWfQ//wnUGvHFMv0/9FT39RI0VZ2OFfvk8Qg
4wS6megUHPBefV6oF2jjzOfJN66XHurkjKfEH0hc9vfYpnusDHP+r0DgKzNaXAel8Nps7pT0vm1E
R8BmqreywXl8Gw4kDiCV4Y6KHT0R1GVDr3ntPrHJlg6gKXDy1/1BbebLK4Ocz9eJUXZ4lwVTq3Yd
N8yfs/Os1nasfAjeQ86xXjgu6mdTpLSNjht7HbV2MKOlwaKOKhHBMgl2Fw97iw0Zt7RFGT6fskNR
ah5p9cf9SRPuLi7VInmpaxNB0TS7/odRwpDs4RPzliAfF+gNSb/uW9zMQ1bLxGVbKA3NVJGg3pSX
921/U2oQtE7uWhC17Nv5y+4iFvg4Ndzdef6PUYYwLU3QI1T/HLyF1iR9nr8BdQfALK4D5cfe655K
2S0O/SAyvb1wF9PcpLYxGGiSuUPfH1giCfptNCimfJchI4BeTU/+ulQsRK+Af1nJi1FuYseQxBIJ
cPtIrkdfBbqQXfV258r+Ilcfu6L74maODhTG/6aXp14F+nPqq0QGEsMKv0jJg2E59Whn4WCrsyhD
F8wnD0MvlC4hJEWLALEcmh+HRrQLtp3yMhj194Qgi6BfFqgxhY724C1vSLHpNcyemBseJl/z2EFy
i9Ife09EqiIaGheKiznq0jocDLcIMsgTsaNUKx/2d8L2cXYZ3PIJq2wn0hsgakdAGDTpc2i+jPpx
CAE6+hEaCCiG3Yi6G0VD4gKxCrzG0OZoXg+VTx0rbUvUNycywIVfi7RxF+dVAs2MB7X3hlDQ+rd9
v175Npdx5xEby2iwlgTAPEMrw0fND7yhtuIszzylSGhY5H1cuOiaaq6TAiitSn2pjXs1uqXmldKd
9t1gO+s1Tc0yFZAiKTx5UFJIOXRipqUFeoFsJ36XQEydHsDY7oR39F69EYnNbceIi0Vuoeq0yJuo
Q1dypjWelpanuGaveS1/6gsLorydVzARmfpfwuDFJrd2RjA2XRGgGyL+OaPRO/PH1+Krcla8/iD/
Pxgf/uIrF3vc4rU9Hp+JhodN8xm0S3jPGY/qafi2POXEfnvcX8PNxM2CuJgsL+L0fCCkESHBrKMw
QvvzyG6H7pyJdGa3J3Blg4uFU2eM6G3E3UHp7OK6eDJQpTPu0Zj6qJY2+jwOnWBQQotcDLTqLJOL
Am5CDuDHdJPH8Hm661zNUe3pK6Li9/82iVw8tIaEpXlloSRoyfcGZL3NXHuQmOhBZHNXr+aRC4NJ
FUBMOWvweE+J3UY/iulYMMkO06f94Ww/760McbtM6dlkxgzNttEJtRawzI4PvYdQZUeeJLC17X8m
Xdqi6QK5+/0omVKaJlAMT7waGk9D/H1SJaewXvYHtMz/H9cvMJz9zwjP19KXda+HRox7uCzZZgo6
ojgXVGq3Y+HKBnfFK6amq/sRQILByfA4BUU7VbOrwBk+Dm5jy/b0OkX+9/82Lm5jZVqiVUPd4M2S
Xg3TrdULAvzWvAHhogBTAOpOg78uJJYVWgHQse7AMs0PjF7G44SIjWpzs66tcPGOWEobDYaG3PYc
PEwetqtPb7NXtL8u1ZPaFiVIm40BRNZB4GdRHYcXt48ypRtjpqN9XT7P192585bVkhzzOvky3cHR
oedtfFAEvZWbJbC1VW5TNW2XJGqzAJ8estieHsZvgze7qEK/LAK+IGhwgtBtG7S+zV7uU8FSbt1l
19a5Q6zS9BE0mWgvp/IMzPF1a31gszfJPwORGsTWjl5b4paTRfUEZQCISKvWK2meaZk5oRCouRUK
URySofFDLFXjiS6CWtfzekAGms33eLCvW2h+Tz8yVZDGb4/lYmbZIKtEt27K3tDzADegzlNRocz8
2Hza38Obxz1RVAK0sarJECH+3cY0MdpnPVJDWs5HOphOyZpbPdXsyAi+Mcr8UP2AgnRqtz26TVXq
VY30c/8bNoe5+gQujlhqJBUNw3uFFMyOZBagpFCf5Pk9xFzrkXKnMn5UbhMFRWBd/c50gAN0QZq9
Ga9QNwSqHnz5EFX7fSpHiTRswDbz0tBe8A2jsHlje6Z+WeC5OyDZA7drJNOtWzxZWdSmCfTamvfQ
bZPLQHj6jjEoTausUKHsstCuq+sJqC6r+7S/6oLZ4hXS0zDQYmPC+2xceOjysSUhd4vIAr/gTDEz
Y0RtQquflPGzpvj7I1hCCX+ugx8OQto42ykYWX9f7z6z6jihIOY1q8wpGi9AGKiwQ1T9JjECOxof
9u1tRp2VPS60EVNrW9Wq0VfTfST184TnWHDq2kYnKqduZhPrkXGeHMY0VwczfhONTL/gseQQueFN
QW3S2dYDGtfu5sTOPu4Pb9u5f02nwWGs6BxWEshYTReu55PONVnts1BYRlsC2s6q8chSKY6rKJEZ
6nWy08qH0ryecebpqCTcJfqZlrGtz71TFKI3ms0jUAUsDagkooMl5XdvIS1CQy/VS4a2QK0rH2zv
xpn68zF1rGccvj06BhJvmIWiANvLuTK9ONbqHAHzslomS7mp1O0W8LXIGX4Ep/DQ66gBLOi12C2/
vmMxVya5vVEpMZJDOTHcpnZLy2PFrZIIKvKb22FlgtsOvQUYea3i0UuD1Mrga9L9qB0rQxDUNx9j
wdOGfQc6x2VT/D55BbBXYfBWO9GRV2c+Hg1l3IYBihJqp24fxipKkBa1QKbD+2bU1UaQd6Bmlw+j
v6SFOl5FO1cH15QkdIvN8KhpMsR6DbSb86BdmRR9NTU4rig9B7LbWe8J8Jff5/G6oFbOE1nHK3Y0
2F35HPc/911se7Y0A/o0VEP2wiNaJTo2erk0ZRXXxrlw51d6q0PblvhgNvtEn/atbUYnmEHhXdEw
Yfz2VUz0HLYEyA2WInW4sZJXVErsfSPbO3VlhdupUW7JjUTmpXLATplb3iA1d3InuKY3/+h7Crmh
Ng8xogEebiwc3DyA0Rha8JXKZewBRAEG4K919iFuXMO4Ucdv9H0y29By/2VuccpVKGq1sWVTA3rc
0c+elu42lPQ1RKHJV135GHhIm/anVDQ+bt2aYqxMJSwMN1GYV1RlaFOi3OKyfDv100etHO5NffD3
bW575mqU3DKybOggF2bgPf4GKhHVqcP5mTrzBHVi5kBCzN23t7mTV+a4YNsg2aziaTLR/XIrWfeG
+rz/+5u+v/p9LtJKg6Q2c4qTGWKH5vBE1J8qFQSLZUb+OJVXJriMozaUChhh5FIp2FjjTyw4U+Op
ZiJonrrcJf6wo4NxXseVXqU8AsVMFKssgQ2B3pnsLDov3XE6dOgHKfx0IT7pXOLXd5FLljZ9522x
TvuTuemQly/gsSkpm4BxrHCZonrvtto5AHd40XwwOstuO68SPV5sVtPIyh53wdNHSS3aEWiHpfdl
6bYJz+xMoYsc+7XgRN5McXQEEmWBLyFM/r65aWTWepfjLlkhPaTziK09OWyY7ZKdSNuJdtly8v65
lhdznFs2kwFyrloDosLrr5dXDbQtaS26+JS3hSuZbcre/uJt7+zVEDk/teRMtoYMMhbS0qcLyQC/
OYJPkzzSc+6Hvvph355gRvlufZrK+pAlSFaTVD8MhYxGt0h51ssBAAFmp/pInX2Dm/vwMj6+U6rL
qq5jA14bqkx/QqOKm9f0UerN12oQNc++9QfurB9Z9urqLIhwbUrNHAncsheRWrmSV57Dh4rZANZV
V5MfoM8+OQ9XaIrxEmLXoifm7a34y4EIl9pZAaNGFOd4SGS13aUeCb+hDKx1zzjiM/qyP7ObQVSn
ikKR/Fs633hPknYocgsyIXWdOXWNQkqk2iAFFOwKkZllgVeTWjVqPvQFrm55OHsZZFb0Obq1xkpw
rP4lrFyGw+11tLR1QdDjTED1gV3X54VYNtad8mQexR2RokFxO11uW7OqwCoKWtRTTq8L5Vz2P/aX
5y87+zIgbme3kwKGGYKtxt5UMBEnPwPFCqZcdrA+iU7s7UTPQBVYAwE0NfnuVSPL1aCmKO0NzujK
sYMGuiOxSQZUdbOgSwCLE5INbe7tlU0u9yLDaMxVpKN6hKaKypD9ZIocac5PppEIbrsiU8uCrryw
A9toIRnAp0vtwzjNzohrdZMe6jIXpD4iQ5y79wnVQjNAuw8eYYPU7YLPReurIs7czQRrNXOcs7cK
a1JZxhOiTMv2JA2BdRdD0OCw74KisXBe3tSsSzMKIQQaFfbc3dam4eOprSl1QZDf3E4Gnh4sHdc/
lQ/yNWgm07hHTlx05V3KChuiZkeSiDpqtmftYoaL77Sb2QCOAlyZJN1GB5WdhoKEQ2SBC+A1wAld
bqBdk6XX5v+xdmVLVuvK8oscYUu2Zb96WGNP0N008OKADXieZ339TbPvYbmFWTq3uSdivxwiVrXk
UqlUlZUZ7/XqcP2LyH5/+feVG2dcCUbVjGO/nPwQ/SAo3Fw3sHkDoV9KQPcMojMRb4p6fJPbGtp2
ZXycmls2fUimfxrAWpP2PjMkxrZj9sWaiDzFzK0BB0Ndd2QgA/83Zg/MVXf/Tcze9uZfS/v5x6z2
rtLBLFgmRPfUjjpWfpOCZ6M3cg+kfP4bNpFhBkADjTrKAMLpDLJei4MWt0OBN2R8x5UvdnrL8h/l
eBdTmb7L8mO/JS1YlY2CL4B4IuhkmlQ7KBf+x7wHhKYpMu6QsCZOq+rHUAvBuhfJgC4yk0KMq1lk
dHyhIM+iO23WXc08L0PROt7MiUx/evOrrZYn7OVcdAXAH5A2moivp49TcSjA5mxpMg1RmR0h1tkW
upE62gxexA5m+oFHT0N1jnXZ19pue67WI9zqMRCTBaZ9UIS6Cd4t5TvrW4Bxn/AU3w4n8k8ApiH1
0J6LZ+Nhfn/dLbc7y8BpLnTSho2y0evowdU4z8IZKVK61ACo1z8nXj26Zek0H0JXxQhponvXbW7G
k5VJIWAZ0FgEfB3Yda4UjjbeFGDZsu8HiIwNyJ/fos6rW9C8t1GyslQRvaPkddzlATRMSf4DaBCu
SsLv5j21+n3hAkkbbuZ5VoHm3fjYpvu5g4SjLmmMbzriyobwkdKSRpU+gZFgzr+b1fslQbfi960V
SoLU5rTUerOETxOo01ilATgSxxNEUwDJrAGRb/cAkR+iD6lLHvNjAOBaBBG1XmZ72ajfgtZqkctG
r2JxCEUBVvUoXr6W3/xXqOO/kN+Ubery7yt7o8X0ChQcmCIqiANcopNpx0n5RmSi7puRcbUuIVqN
IJEIVd7hEZJ9HsZvdvTU6ZhBKw86JlOun6xNwrL19xMiVpaRGPoWEL1ZXqvVA7ccJXcisC/tF/g/
HlrFrf6ifJJRtCyf5tqnEwJYO0Spbffo3YzJow2GBQRON9ZlasTbseqyk791llvLDghIW1BL6W4W
IuDI06B/jMos2XX7SHdkM1mLu19Zl9hjzkJ1bu3cBNc15l6GCROCXJPkO9smkFUZS7lZF2X6bJ1j
rsFEpS3MvNbqnKy1JBb+cKgvJoQIFc4N5n87+9/imgKKo8ihixIOZkNsqElxN8sdftJ3AVilPNAd
Snxys5dpQWQMiQgeBiJCCppBqqYGGKGOjg2mEqFZvTdOoVu5oScjkNrezIspwf0xfKAmMTTHvSB4
aO0QIOgnyWKWvfrdIy4WBE/PokLX2hwWFgHu3F+0VuI9nGPeLTpg3Sh5BG1elZe9E6dXxzIb7abH
3gFPETmhjmNV4NndpIcMnl+YdevEeLL+3SJFuE1AjHhSEoptBLr2Z2N9Zz6Bu2SZ/Kr2cuHlTQ8B
SAkjI7YBujvheotVkK6bzf/W2GY4Jj9Xh2UCoNq3ksfYdq61srW40Crqk7IbDWOGVlf7Q/8M+hnc
csr9ctNFXu7iQ2r7qdkBR7wPMbwhIw/cftysrAt3XFEEFlRBIXdV2I0PqVrFacDFOZR012X9TZ0o
74hVvzNi6Mi2qhNOMhD/dqN49QcIl145RQQ4Qg6+1pOxS9/ZfuaMnoVm5FtYtFAYpICemRYan0JF
n2dWGpVL0ME48AHvSheCJS5Pip2qZZJDsnnqV6aE+Mb1MTJigjKVXr1PkqdYL//SgOCfRarOGTEU
zA/F9JNp64UDqI3EMTezkdUiBL9sY8wukR6AS4i2eiTKzkbUed2MhFiRgTu3buulH21BCIdYuC9f
HwE+j0WU5QgqxLpjyf1EPnEmS0S2jvTKhnhVY1QEMpwxJP5+vuL/lfTCK/6/k/SSLEi8ps0qjIYx
QiGvml9AqOn0jR8P364HxS0nWy9IcDJ0cdCQa/B+tzUQ7ORAUnWFdX/dxpYPrG0IfkbL3E5TgmqE
ETyTuN31Y3/P5r53xmHwrpuSbZngbrFJM7ygkbFNwbui+0GGu5DL6kayLVv+hlWozUHu2jAbx4bn
u6C5r2XYjc1q+Hq/hGAGnvfaUgM8htQTRqqoh2H9A1uk/fRds2eGK0svZJsmZPKRkaZWYgBRS0Ct
ACL8MX1vtrJ8SeYEQg6j5wFrS8g7+aR8mMAyPOoPtXpnTcFb8rL17glhYICkSp4TsF03YH5rHvp9
ujfvw0+LqLiMuHsTTn6xBRbP167QWWHbqTVqlKzGyE7fOMWR7RKQk+cfo9m3HlHmdxYiGlnzbHMe
dW1YuIY0RQf4phwNr4S0Mnh6v6j+wqMyPqDawN3Qze7G3eQvxiOJKtOyfWKmiAYagcYFJAeAX3q9
ZH1KY3CC5MBFHxfO1mWefXmDJZJkbdsnL2YEd0lzHlghQdUfRYKbJZmI1XanqKl/PV5se+XFjOAs
WqIPahajKhsoldOyxrHxilDoYxtJYqBkPSLAMtJJYBoVMBYcJSjkt4cpy9wS3evr69mOTb/WI4LY
MotVaaaFILyw0YrBQNxYWxJQnmwlwo0BbuCktlgWoOsTeklcHCu9vLUn6ezd8ju/OxrEGCFepwJD
sfwdqzBbtxON2ZL+LBOGKprC4DPonABg5X2+qzVph2576y72hKjbhQ1tygkCCmXdOdxS7up5Pl7/
OpudRwPF8v+sSTg86RjliTKhDrXEJqsGEHU6/DO50OoMnNJLHxXp03H7uF4sCudoVJLMDmywOy3s
JMtx7X/ST8hmCWWbJ5wjG+SyTTCiyMWi93X0T0mfr+/cptNpRLWh3AukkggETaLeartFGrCOWOyi
udYehgAKEKldeNctbd++eK0RvNvwqhePkNFRPOzBUeqnHwaP4SGsuMkPY6/56S5wZURKWw/h5Wn4
H2PCYbJHgw42AXbGLPk3pcx3faWdJju7A8XSMc5VCC2+KU3GqIVpaNhQTYSeBug+GlkPfFzS+b06
uHq/t8xeEoe2v9cvIyL+NItyJBU9Bgzq8kGl5w7eR99f/1DLWfktPlzWIWrF1Ko9hIU6AkASQB20
bLyGKc7AzpCRdOL883Vj2xcuclTUdH4KNwonF1HPbDlIQkFbpu3Sc+oHXnCDVvFSpVvkunKv8FMv
fOxG57rlzZ1cGRYOsD4lTdfA9/1Mh65PhiHG/lHLVZnXbz5sVmaEA0yMlCQZGJz+/x42v4yh6fg6
tKtTQvI5QvaSk6c+PTNMusTNy1v2zbBAtGnYJgLgaxtVlQU0URaiqyTfJSY5US3wcibTWtwOF+Ri
R7g2QojFtXUHQfvkpjiqt+EpBX1e9WUpBMaerHD7Bze8WBPccAzbMB/ShX33qKPEsVCR7DA1e57/
CW/+7SgAfHTOnqUJ5/JG++20rZYpuGGjsDxjiM9A1Zp7CD7fmpWTOf/OTKoHFaNKksLBtt9fVio4
ZJmHFqSf0Z3nwVMU3dvmgyElQ9tMMQjiKwX22iAi/lppDGbXI2hH9H0VOMtexnuC8u1PDXU+vi3F
WNlbbtFVSlM0rAp4k6HBGz/b7FPBJZPI23t2WY/g86ToWg3k+JaXZV+0IUGH5CHAsN31g7UZd1eL
EBweOXkSQgoYSCb7MSotJ42e++GEEUPHIDLUxGb2srIluHuWLRUwg0T+wp1BD91h3PVH+WNj8xWw
MiM4d47h8aqD3qxnKTe1TXxm35nsFEm5wLbfixSMC7aqoi0iyp/oVZ7h7gWXj3Kw9kt11thlAJ8Z
LVhLlT059OfKHQ+yo7Sddq7MLudg5XcTCuzBPC6k65qzEM1nlWcd1YcJzOTB1wUWPx9kBFrbcRHa
gRhuRWsLM5mvbWbFEI8QIY79+INyz2/ik+L2O6NxZkgayQmE/rCzv8yJyG4jyKFgk9kRsOWj3z2k
fgxGt7vmMN+D/mwHdM+n+dwfUskls+k4l0Uy4RkeV80Qspoh7W0qR40/VFUCYuqbWAZn2Eyvdaqi
208sDDwKB7vCKJ7OKeoMheql7SlMnq6f6c116GjTERtcDHDN1x8rVXXeRtSIMEZ50zX70PwKLoYq
fktIhzvgfwz8miL0DUqFEelDvH505FHI2pyMLKwtsrtqM0CtzAjeXiddkLcDbv6EfAvHL7xhTl4+
T3mDWoK5u75xmwHKoBRCNQZkz0QM2TDaCy/HBHLLqPfq4K4xbmv9wepmV6cPWebTRAbe2XSFi0UR
R1YGcR0GA4D3kWH0jh5aho9oU0g+1aZDrKwIjq1QltvdgPmxfPxC89uhitwmfDFKWelRthrhW5lg
RxySsQq80XhS9NvYkI0gyRYieLZV2VNU9yNEPvFsHDE+aKM8NsZOWsja+JuXL/DEpmqh/6D9hoSr
e4g8kgFggfSoHqn9OMuwdjILwjWVdkxrrBJsGa31oMwlcYa+P8aR9uW6T29fF6uVCKEbtV+e22Zo
AY2tuhxkd6EPbWDeQJlYQ20x9SCHnHTedaubHwo3om1ials1RGyfkqvUKEyCZzc/Vj3oseyXEsJM
lUxLaHMTV3aWv2N1F6YRFAuMAXXogFZuHnzTgtExzXfXFyMzIuQtdduDnpmDcqMyIMaBTCwmUKz/
9ndGBHeo5yYnLAcnEK8wHduqwHunfpFWkg+z2dw1VjsmuENvQ1StrcEo1vqzPz0maChr7+pjATpR
8/31JW2Gg4spka1HMSyMZ5UJ+K/UmZ3neKb7uOYS1JnMiBDb7FwzlBA5ERDYZ6N8aeRp3vJ+/e2x
tFqGENUUNAn7ugANfamXH5I48jVNRQNUe8pjFH0TwM3C/oHy5tA11v76Dm7nXSvbQsCDAi2ts6V5
NOzIDx2wlOhlcjHM4+WPckL8TegSpvlMJJcMtRgRZtkEyjyGORKgpaC5JLRgvkoRJ/5FwigLAblk
fdt7e7G4fN3V+W0yNjTmFPxvonfk5/B2gVSoZ1kHYjsgXQwtZ3xlCEqmTQWcMaJg9ZTXz2o6OGOz
txtJY2DbGy9mhHgEzlS9nLMc853lkZRPaS8jXdhMUVafSIhFXK+VqilTCyUDYwciT7yhokMlbdj8
IUxcFiKEozENW0sZ42UicIEQYSJQdeltCcnN+RCU/nU32A6wF2NCTApYZ6vDhI9jNH5h+o32ZNWS
kyT5MCJGKZ2SAA0bINjGwHDVudxVSix5r0s+jQgmKaJuVJXatLwQOmmtV1sP8XC0GtUZ+L02Hngt
Gz75Q3QAGxpQoAYjImp4bLqs6C0of5F3C5V+/d0EK+nN5EaHZk/qvaxetf2ZLuaEQGjZc9b0AWOe
TWOHRN+69KQNkgO0fU4vNoSAN+lVmseoavs8+NKR0lXqr6nx3Yo077rLSfdOiDylPnUhiMUif7o3
3y1Dy/meVE7ygewyiPS+hR0POdivLyWEnzHV0WXNAAodzNChZXioCuYmnUwYRvaFhPCTtHmnFQYw
JpEROp2aOQE0iQqghq9v3vZhuqxGDEIliDQ1BU3DQc/32QzhlMx6S86Fp7GKBr9tAA35Ol6bSdxn
1G4Cb6KmE9TdLlNebNwT1xeyuV8XK2KGwttFyF1BubdGRbnOPareGl0mcTWZESFD6TMLEhQKOCzH
okgdiokxT+9DkNWFnbK7vp7tivJqQcIRNQxuNjV2FIz44+wsIrO1a9+lk5PuwyMeSrOXozSVe9E7
2QTDJqobB2Zh9DAZAQn+6y8WzGqUW6gK4MYoOXSowabt2Xcjhc4Xd+snaLI6devKJuO2N/diVfD4
ATjFKo5NsOMMw7PZJs/mRDDOPcm4yWV2BJdPy0U6HFJsS9PB4Znp5hr0+bK3aGGuN1G4dlOuh8lo
WAyUBl8JmsoWwCehbOJYthbhbIEkttVmjspNn88OS2+SFmrH5C01h4s7iNi6klqFEjD0kOP5WZtu
xrZ2suCDPv5z3eMlaxFRdV1l20HYYzLSGL8z6y7gXt79uG5i+bS/5f+rlQhnKu/NViMzBp+qgroW
AWVxpD1WLcjKysqd+/zpurnN4LoyJ9yAYcltWxthxqbZIVBTryu+XLcg27PlL1jlwnquzbEdQE0u
bW/6CZcEzb1hHN5ySazWsfwVKyt05NqgVRQcLcmn0PjeJpIbYruwsTIgHH2bZWMRlmgZ5zNoPzy6
M936Objpcr/7gSHTn9h9GYp3M8db2RTCgEKyebJ6BnXXynLTHJqPg3ro2+q+1MipLzGzWCnf0hyE
GX/3yYS4EKVjSNUIduf0FHNwjjMQ0RJZNVLmGGJgUCfacW4zL49ux25wVNPn08e/WYkudovRhinB
DAcsQR+ET0XN9tZMPwNZL0nGry8Fjf7X3pcZ+hQBVhf5VjM7tvpMrK9qIuvmbyeRv9wB3LevrZRJ
m5DQREbcedouclHuwizkkn+DgMllEiaA7TfZypoQGYagiKKsxZqmnX7S3fw0HPpdf4NywEEGC5Mc
Ll0VYkSbMKuvlHp5mPf+/IF6oDSFTBeaqWCPzk6YO/D/zi+EcJFhNkvVatSOVe3WNGd3Vr5WtiSS
Xw+tuipEjLaoeUvSmoHW+1Slj2r9cn0Nst8XooNOp2xKSlxGijq8lIR6uT4+/p0JIRCkNAHbwJJl
9al9W9eFSwD8uW5ic/zikoT8Jt1UmIVdBxSAjqRu8yObx8qpmHbGnJlrJABg03o+khoayNEyFj7u
r5uXbKLYEmk0Fqg057antXwXUA3UqbIVSoLDz4O2uppIUZhzz3E1GTN0GPsWMjPQoK9m7/pKJCkx
GHNfhwdbT5pEN02KEaXhI92lgOwtqEf1Y3ATPP4kPvRkJIuypQkxoin6cW4aKDmE3c4qDJeZLg86
V7Kw5Vf+nBLpP6PHagPLsVKN2ppQTckDR+3Mj8VAT5NuPuhJDyrQZA9CWt9irTPPYef2teV0PMR4
v5Z+v/6XbC53mZcmJl7QIAF/vcPZ1NgjLhFMCg6aT7PODZjitmkl8cntcLiyszjtasHAEidlNeFL
ZjfBvv9Mz8FRf5ghhjR6BKyfFuCeb4klK4vLylcWU2IWzdzN6EWG3Y/OUB9N3ZR8xiXc/fYVVyaE
cBgpXTQ0ASYFzOIc1R/NcJcMszMEkntr80CvzAhRMdCjQltAVV6sTORIJx3FN6bPksXIrAiBUWnS
VqsXMC5v1U+J3b2wSlqt3nT71UqE/KiMQyUvNATfRVw19icVdGzeMptG3epUYSRBlzmeZFUi0LwC
+U86xkCAF8R6H0z0XA8yIj+JF4gIWTOPTWuIkPTpzbcxShxrLDEL87VjkXf9rG7fK5ftM4VwOIaa
0vUlDiu9x7ymU7vpbb+LHwCUOUgsLb90xbNNISz0URppQ4ahHrKHaBO4MUt0UFzLoW4C/YZWVhjd
bpysVrZ8xtVhncwmbhIzj3x1P3izj3q5Zz0YPubijuVuPMsgQJKoJ6IhJ2brKgVtOsTNA1DX3dnl
h2CWdRpkRoToMEFcM+BTASPZHkyqYAD8mhFJkNt8Tq32TQgNWj10eCS2kc9p3763eBrv7BFl2GrM
K4/lQFCPNaYLda0tHcBQZBR9MvNCzChqaAL0lYXbA+e53ZtHYw900f5NcPrVKoWwoZNa0RV9eQmr
PwrzRz/YspMl+VYiXipUmsw0+wizhR/TD8G+QjHbblxAZegeyjylpxzDF3aU4ZhkVoU3lhm2NAiH
CsFJQwcH1FdZfWJ50tfe0FayF4kkTDEheKhVgjmMJmAeH88tPTex6c75bR7LatuLy10JHSJ4qpp1
peQBzpaahbt5Iawi43tMejjQwrgj1VtYgoyLbzAhckAMbYwmA4xEVazdtjxD3wbU22X/xNn46U1R
UQe6Ccg6WyNCVLQyJcrnPMVI7T55UP1sR0NHeV7YkJs9+IIMmVduX5cXe8LakpnScdKKBUwdPRg7
DXKpsdv5xglhGKhBGRPgtjtezC3/vgrCWTx0UzsD6GJN97b1ZCSHpJKkMjITQkyMIT/U5CY4Pc2B
MUcr2/cBQ60n61VJiW7Zmt+98LIWITCyCAJFE2gNvaB5HqInlclGOraP08WAEPqaogOd4oRJYUvt
nXz83Nj7WOl3rS0DGMu2TAh+MTMTVe1xNdpo5KjsZrIebSbBgGzH8V+LEedT8iipwZFo0F9jUYsq
rxxY/IdXwMWOEPCCTO+HRsVaOs/aqyA7jg/FvfntZ1nErx9jqX65ZPOoEPSMoRzDcPlKHf2uzp+o
MTiskwzDSDxBhM3nacB5jeay1yvxzVwNJ9NuEqc1P9Cu/SqJQBK3pkJEmCnJVNVCBWs+ha3DdiXG
sUDZ0fzwK4ciJBRuI6vRLY585SRRISqonTZpLOsAGUQAdzIO2nLC05twrjHNBFZ2g9NjWRSuZKWy
LydEihkMzpFeAzRE3vU+nv6n7qvimzfTibuLLBU7KsdJcgr+kIVe3FMIGgq31Zkw3CX03tpHLnj8
D4BFfbAcAyg/nHTJGmUfUwghXV5PZpaVgWcrtxm/VWQSkbLfFyKH1tQZUxaYdMw/pp2ry3ptkt8X
GaGHMu0TtQrwpu+egPTlpsz1JD4gIqQJN7q0qRGWAv0cKZ5eH1pZJUa2BiFAqCQDkFwD3siezpZy
JPzvLjxdSBmSaSalzXGFD/EXRo9F/S3OJCPo27vETAtSLsCxiEQfelmms7lkCQq9of13szlSKTB5
O6n7ZUNsRgY63KhhKQZOId++b0zQF9YdeQhUnhfOUNMqBr1NkjxfDwLbkfViVbguwOk3GjkHrKln
j4YNfZwIsMFdaMrqEpurA0s8UQ0TQ13iEL9RAJxvMQxXKaHudNOPmqVOzm+a4bnrJR9rc0krU8KZ
H1nRpVODJ7wVFAeiFLsRxItJVGM/ZdjHn3ip3yL3ypZw/q2eV8nYwtaw6475F+Kabgjw40N9Sx50
pzzWD/1jscdw/CFdQGlu/pYO9sW+WHtBM8zI1RhS7jPt/XFQ3THah3nrRSiSXHeUzTtqZUlwlKqz
TFThbeqFQ+cUw11Gj532yWAPZn1uZAir7abVypoQM4IuqzSdYzxE3eun6RiedE87LVOvizSOrDSy
mZqtjAkBJJsDMw4rYKeHPHARADzoXzzGiv1kVPHeivGfSve0/csjYS5xc/UWCNI2zhRA/jwFlaby
xVDOVcI9DMTq0gfjdlnL1sE+DrZ/HWJDr22pWWX3E04lsk/46Sl3Bye/WVqAMrKOzWAPPSObGBoY
FMSx+aCfmyEpM8UDlPFLlVmnoEl21z1x+3xfTIj71mhT3TGdebSzd1MfHIOyezTZ92qib3nhrBYj
7BptVDLbNYrPKZLaaOqdWJHkJ7K1LP++8oFs1ijNami5UArFdpdXJogg/FCmt7J5f60WImRdo44b
PkkRfVMM0apTjrFu6k71++sfRvbthcDbFSNpUxWUCRMdTWciXHOzVH1TE3a1FiHkAhQ5jbGJpkOd
x2jZ3MzmV13x/mYlpggAmCwrjTGTYnlDw3dRV7q8kLG0Xv8kgM+//vI0rRszDSe80+zZ4WbhGMOz
BVGa6wvZVN3Aj4OeTLcQn8XK+WiYpR3ryFzyH8qjedJ9fgj2GgieQp/5EDH8GJyn0+Sr3n+jOba1
xrVxIYrPyqynyQx9KxCCnAalvh/U0StUWZK/Fb/XZoT43YZJXzbmkgBWpTOD4QuIDi9qis8aa73G
Upyu/adl4RvC0NqqEIZssws6O8I7Uccw/F3P/NzwJ1n7ayttWhsRIlANnGxjcrRKex3cs3bmtHbi
h/b7ogIqbni67iyb4I21NSEa5eFsNUnTsN8oGeZjtZeVwjYJJNfWhKAUsghq3BMqFSWe2vmZPU5e
eEB+cQIeMzgOGPY3DEdzQbv+OdtPEgz3Zt97bV0IVpZa2Ri8bhmGFLTdeGedNCfxipc59Iz9osAX
pi7kOWSwxq14v7YqBK/ZBl98yEErDIzHc2xboB6dLNNRjGDXcF2SHG7FYxO4ZBUoEgPHXzCWz+A7
zXVs8MBu9WJHplgSXTbPN5C0mLa2TBvyEkIMAzAvUztIdtOqP+lF+20eFZeCauq6X8rMCCetpCTR
KAb4PDsKb+0q3gVKc6KhVBt8CUdiMr8Ag/+zHOGwUc3qeFKDNbABUkr3F/qn4mu/Y6eFw1Q+VyQz
J5y2DulaZ4ByE/ClySOYZEq84cxQei53xa2MRVS2h8JhMxTF0urRCiC3OjtF1vh1nLtlK5tO3qzv
rPdQOFZtWkwgkEH9voKuTniIoD+mP3QgvAXz/hkkIpL8aTP0rz6Z4OJpTpu518G+WNN31sScaYic
SdcdQr906p6mx57JBoglOyk+uZpabQEtB1Q+yneG9S4GpftYSg7WdnS6rEu8thWrLCFePQbefAr2
1Ktvm5cqcXW08c1dtS8h4RpAtFaymbKVLQ67SkY5gWRVZ0EoZp7v7SFwaOEbwffrZ3n5/lfOmNj1
jhuu1Ua4MBRbblFPTkkONT31g7pPQuyknUrWtEnTsHJI8ZVFLcr7YE7Qvr0PPywTSNOhZX5NnfyI
m8VFp/2gPSa3six1M9AzJF7Mxng2RKNf7yXNxyQKNZw3at1D2Mes04NmhO7MCpmrLEH2tx1dWRK+
mjmZQWuUYJHTQdzuErTMFJ+W/ribPZC8aW7gS5k1N5/ngIxidhodfHAzCtGkCHhRKgNkRKEKNkc7
wior8SIQsjU7tWnL2bHipNcdJcmnB4jO8qfasjuou5UheUw5KoJeEeiNjCZ1039Xf5UQe/oecwnE
7gANVu5yNXQV7ThCdvm6A29eqisjQsTRB9y4bccB2s3+6RLikFI2L74Z0yyK2VYLmsBMfELXVs41
pkzAbx87aHGbx6VTRA6yW1VmRrhVQ11VKgJeZK/Iw2+5GtzZCdqslepE6nigOb3RCvpih+nu+v5t
3xCr5S1fcRVl8r4LJ2NG2YOFkKhU/Tl1+CELENy4i5n11MP9LgsCWyO85sqmcNW2EdMnGuCqnQGi
0GAvBonoQtIiG+HdzNdXhsSDEU1qQbJJ90xG+33ZleQ+IZbqDT0ZvIAo39hklHvJji4n/LcIsDIq
+D0P0pAHYDkAISwkvk/LJGyvOOpxAXnnULCW7Ob2GhkGsC3wz2ri3WRzsD5pKriLOuu+Ln2efbQ7
VBSoj0fyWw4b5PL+Y0qIbQ0wDRxCigxEJ6Of8GIXW1yyms3zvDKxhNeVOyZ8TOLGsAOPZOaui8xd
qL0pLq1MCCdNZ92gcgU8HU3YumVfQJqi2yu2rGixWeTDmO2v3RJO1hSnc2ZnpeJxQu+jPLyr2/Zk
pt19xirNGdDNjDEhbfTKPs1lD9U/HOuLceGIlUFDeLCwLSeax22M9RVesjM9JfPnfwZ/kTuQPSBl
X044a2EV5jxSUNunpeZVnbbjc/94/Wht3iirHRVOll7PZLI6kN81wa1W+eZwNgZJt2LThK0yE1w+
GEgUyTENZSw1DZRE3jDUTjLemb3m2MbLG9ZxMSKCD6yYkAAC2JHfmkXiFzzFBzJtA9yfZuL9nSkx
8Wlo1WZ6jHETlOb6A588I5eUZTdzKxs7ZjAwmRIRWpjy2sy6HMjuFGKvDjqwLvrmHyLdeoljGSB0
+/NcbAluraSlMs71hJGP6lyiqTJaR1CxS8Lc1oKQTKlMYwT1eRHeYMxRUTU5ZpXH8TNvD5H5eTBU
x9QlNY+ttazNCHGorEZtaGo98Brlc9xMbkh/kE6WvcjWsvwRq3gKcM7QUnBPQ0Jg+l7njWOw+T5P
CiTbhipZ0KYtYhkGxE6g+yMSIDUktIeZceYZ5JvRgQSzfy7to67KJtu2Ig2jSHZRRQHTry5EmqSu
58Eg+D6R4Yf0ZR4//N/PzPr3hTAD6cyaBIHKvDB4VMOTSb7J+3ebT8q1ESFxNcagNSvMIXjt0N2j
QH+vkchJjAzv5bMNUvdM/VBz1S/Kca91EPatQLQYVLum6c+lVB9NsqPiUHusDGlt98DBkZk7VZk/
maP1dH1TN53j8tFEPaimK8PSaEvA01LmFsjSVfqBBp85I/51Q5uQq9XOGkKW0o522JNZR5f3Zrix
3v18grlg0ohRjd4tLcvxRZfO7ch2UMhbUkvhcwxMN4gqwdTwUw6Kuca7JoQi+uxlfrGPpWn0ZgBZ
benyN63OdtcXrG3ZBAHWBVv2bhGYryFu7ZBvuhPcBx+XW16TlUxlRoWAAoJ0Phoc4Ph8NvcBpEJK
bQQgq99f/4oyM4s7rdaWJywP82nRUtTdHrSik4rMXaZRJjMiBJKw08o8Kma8ULVDg2d5bu6nSBJM
Nh/na3cUo0nZVoFF4Rnm7YL+q/fNITxyMG82bryTPQa2XpFrY0JUgczrwM0O4yZxRO4tDnAHzc0v
uU4OuU0hfWkCGNEWPuGmJPZL/F8sw5llYY96Bpr5tAshaT3fZdB6uu4Sm+gORi0LIrqUGabIXWOm
yNfCFMoTw0cQH9tO6XCv2GFuAgw23Yvh27eAcAKQMPmlp57fMia3ti6ElX7qK01hgK4ztfN5H51i
e35oMMt9fZXbPnlZpBBIUD9tUM9E0yfRapdlfAfWFK80xt11M9tuCVY3HdzHJoOa7usDhoa9EmnL
Zrb+6DOw0E4HLXTQ2UJJUz3MsmC1uayVOWH3wqKf2gGiNh432X1vkl1aFbfpICt4y8wIuwcqE4y5
lDn6qcmj0n6MksCJZJzEMhtC2J24BdaSsmJeFO5T/jGOvoxvwXIzw9ZRqQQVIig7Xn+cjo0gK29i
0KcpDKQvqjuNMiao7VX8MiHi28ap1TWFICzxFooag0OGxzJ+L3GyrULPah0i1cYwdVa6TBZ4huKG
1mPc7aKockbUfPsE+KiHbvpoyZTwNiPRZe9swdOmuU60tOCYqJ7OtAMmoZe1A5ZrQSzwrFclOJlO
lMHSB4V6rbpvisS1OPda01f5bZC/4Tm6NiX4GuhjrDY0sJheewLdq5umu2J4J/lKy1H/bT2YKYYK
BWTTgAd87W3BCEbOaqqA7jrxmwJ01JBD9xeKAEx3utdtbXrdypRwrQ9FD/axpfZChrFw1Zz2Z6ul
74w85ZI4ulkBAbHQr1UJl3uMam44QSvOa38s+VhfOzhDI4a3/ehAHLT5zm0kCaqy1QlXfQfQQ5lA
gc6j+TtWeITvBkuWTmy692pZQmjgFYtJVIPc2EjHc8HZfiYAkNHghRrPkDLC/1XsJuhNd2V6q3T5
vVGW9736mHb1G3C+q/0VixgtVUM1AEeeVwb9sSr1o9JmbpcZf7enosoHjQyQptdt7FdTcYwwEGLM
3VeM+zvXHVOyreLYRNUWszGCJwENon3RYcip/3TdgMQ3xKLCPJYclWE8Wg36vejuuhySF4ZkLkNm
Q4gWEYMeWQi0r5cneOj3gROb33tTVgXeZAxjNmAMTIWuLyRkXscLM51JgQb2grK1TtFT9EDcCILa
3Tn5+j+kXddy3biy/SJWkWB+ZdpBYStYlu0XlD3jYQCYM7/+LnrOtWiYZ+OU/DKeKlWpBaLRaHSv
Xqs7d+EcaJOXBvFF1jTf3aONXSGyg3GB8pYBHD2MC3gCKOQ17FyyTTIbQmxHA7E36gzFLELsj0SB
Ql2muLJCye4FslmIsE/GGA9ubQ+ghTVbT1lbrgeFfJmcyitcWcVMtqDVZzYPqWHQ9J4BWRDMY+/n
fX/DnUkCbFmD9m/3h6s7Kz+9A+Y9ISSlCEgddzH2m7rGI/D6iZdqDHRnU+KxsdMlV8jex1t1ik0V
I8sGUtdfF4TBuZ5VOgh0DLP0evtFg8CFVT6Wejgwmdzn3oHa2lpXvvl441DPYDS1cF3R9kjIHNZW
coJ+Q3g9Nuy2CrZ2hLtK12mmJ9kPHZLmZB7pST9MYYMb2D5JLK3+K+4V5BhU3PSOo/1G1II6z4QX
L9j+AMQw/zL82mOPRuXN4EwJGoiQqcdGVoLeRZZtbP5Y/eYrznWhDjzW13ixImtm4GvYcfGSwPUt
QCiIN0b/0opDTk7iLLvPHKxzHRSxNNcWa5LUIe48ZMpKt9TcArlx4K/T438kmI/xt+tfd3X03z4u
AUZYhRAA5LWE4FFowP47sQEzRum10+2s3vGm8Xqo4+jNy1h/SGJJlrProBuLQiQZ2FRlLKbQ0c4K
gDdueveroUlWtYtDBKU9Lnu0GA24za+noKWVNrYleiKr9NVKB09P6qU+8TCOdIl/7q/nzZQQ4nMr
zdOaQu9Fn+817amlX3XnHXnLdjXCJjVrnc6wIQjA9A9pinrrElLZ+203Rm2+mLAtdNLYUM3YltzA
lIR1VtXHRfmcLp1PNBkZx26iC7VjAuEOEw0/EVcY0xLDGQyCECC1+9jd1ucsUHzb/QNN4o01sVSc
qW7ejCa4P0z3MuZPpXOMdYlT711ZWxOCvxl6w6lRYoqvcmaPW9lzw7t3lKu2JgQ/W0rVGMG6hTGW
XPP05bLksiHmvUvRgVihjn6lhq68ENI1tbILBgK+kGUn1n5hqeq5NQSZVEmE2z0xuqmiYKMarity
qLIsZctgr0MRNCzpraWHyiR5hO4HUXRDNVSKHEcXgaWQb696u4QiYlcHs098drO62DIEasQxtCLr
JO/bMzQXRFfoJ9pibWpUu4pZKbR8mggQ8pVMfLihEYfcWND5YC6XfML1WfZb2N6YE5yB5knJEoKp
VO4cdLeHzLbqW9SjaJI5FcoVSykxuOvgG4NCCOLgB2WYVXUC2z2m+m1aSZgMpR9QiD/czBKnYMZK
rEsP492q2FCPQHCvk8TqsS2D6/ferq9v1rP66OaCV3g75FUNDFE1P1OqHHPrqWZV2CXP1+3stnac
jSEhH0sx2ld0KNIGi9N8L3h85MhWDMYeSqU4T/0rSfPvZYZpp7H/yDVQtICciibrrmqyM7Hu0e9O
Y+prwcSCpKuQ9DqkTNoUqOewSL3iASLMgCdbH+pghdZWd3Imgd0rZb18Hcy/6OBu//UbNzXgHEuH
mXunuNfzKOlH38bETRyjD65L9nMXpYkJlZ/GhEKGmttzNmUdruHnDmQwX9GODPLDYHvoZ3XhCn+b
DmnUvspO4v7BeLMrfNRUYTZJqJGGg/UNMlQO2Eaue9ButHxbmNimcKdiXBZ9lQ2ANhOnzY3T8Qi8
pZI0RrIOEZNVLFR36piAQcB+mLJT/54O9WZ/RFqs2RkNvchmFG9HkGtan0xWRboMOiBbhBClpimu
6smEjrppFCcrYzeGuvjXt2M/cPzcbxEN3GtZVXZdDD4Al/txlj2NzAoZUQN3kCUVq+v8dl5R4ISw
kI3ZZrHIGWsgO2K2YgZWe9uOJ6fPfFU5JYx6CrvRFqidzZ+uL27X1zYWhWA1leVgstSFxXo4tcYU
WNkYTlLBl91viElSaGQbDiDAwjapjU1pomAcw6m478yf3fxBHTXPkpWi9/NMEyRAuJR/YGF/jUCl
M6H5u1KZ6M/TpTgZ4EhDIL5XmIdB9SiOZMz0u8NyzsagcC+PFd5ZxghyitrqQ7tSojxNTmOin7Sx
Csem92pzhNfEt7wBnI3bd7amHzo2BF0HnmMzHg8u+p1ZpUZzjH8pYpaTSDx4Nyxv/kbh61c2Z0uW
oUIQT8c+uevIC9NDjkGH+a93eBNq8xYSfGy2CExrAHhBKoyQzPgRH81j7aPNZEnrrsu+GRFrupPq
VGUCqWPUO54deuybo5J9vL6O3aiyMSEk95nRNnh+Ibmf2dFw7qZJkvvsnvPN7xechjg8M0kK/pta
if0uvzUU2yuUB256DX1K8wiD+dcXtP883lgUXMAy2BCXyMMBvfX1CBT/QXFMPrYn4rF3sfs4G1vr
191kWk4/gDhtAaWZ0p9N67NbHBg07a4vSOYE6883NlRz1HUGuaeg5fdO8oUYfuO8627ZrEOIjQa0
4rMi73FBlupJ0/NwhD7C9WXsIqy230rImJhd2lQxe6wDZQvLz6IFGnYIHgtm7UlURu4pLQO38C2Z
gvy+i7uGbhiGruMN8+sHBONXrVgUo6gVvYvHO43Ics99H38zIHw9rvJSXVRQfHYBOQ+D5zRevXjj
oTys0lv0L/dcJmDdhqaPn30ZwXNx/cvuO8ibeeHDWlbnzIkOqsy5SBimeZ17F+mUp2mDxNDu1Wa9
GRLS0Hmi1QQV+R9ss3PyamMIdWWbraPr65Ht1/q5Nw7fNW41mBmSQgCY74pMf5pZHVw38V+CxM+l
iHSLZoI7SuN4uYz+gOpn7Ze+GdqHFaIlm3WSLEfUpGWxks22Q42ANwXw7c6txWyJB8pMiEEWFJgV
tPnA0DbXvupcXBmV8a6Hg0EMNQ2AcCHO/euWGHXXLVqKmLrC6doDw3zI/0TPtnt9b+ysC91sfR03
daeUUPMB4YP1pTiRUDtWr+tAShcqh1mDLLN9xvyxdJN2aw4bw0KMoNC11ggFU40BJZVZPdFO9WoF
0qTkdSGR21SSo7TfYgBwWrXw2EXvTrh3W2uYYoujj2p3WUhofeyKDy2BHOEwV74FOY82Rz+5be/L
RDbIvv+R30wL3gIeb5dQF1ATWoTtEFjxR16GPcHE5IvklO27zZslwW2KakiRwoA+q8eD/KAk3nBL
XuIw/r6WPtrRA4U69Et5mGLaSD4BsRsXbdc2CEhdoHAsxBGe53PMRgtlEB3CDmURKGUGNK0qiSX7
rvPTjBhKhrLlNaDWbtAvYKLqAKblfsKieDoAJMnN97BkO2+rEsOJVijmYgPzFJr2N6c5V+8Rtd3+
fsE7YtKTQi/gHWS8c7sIAiJxIqn27teNNmsQ/GJaZQkHqIjgwhwCgHX8rAGN4F/9J6hOQd5qbP3l
Pfiq7bKEyGJkSdqrLthXNHqm6X3SRsNwvO7uEn8TO6GpbSrYe6C22fSl0L2h/Sfj939mQsg0gDTR
zLGAXCCfIpcju+gvtnSsbL9cudkeIaFYlrhrmhiIuuyEecDEKwovPtSAd96v2u3qkZSSR4LUopBZ
9NpkVS1Y0IIeWiVLAL5vXMjkIT+pt8m5luzTbhqzWZ4QF0AOPEyTAWJHkxRnXcsupoNhYBM6GZop
uZglLuGsgLzNfVbN4ziCKwdqhGnvTf3HPvlq97nkLpGsR+wHZpNl5AWdcJr44HXVMVE/99lTKavY
7CYZb5/NEQKD7ahZ368q1JOW+EPbehk/XPfu/axsY0KMC3SuSUOAMq8BgiU+6HhutCf7wCGPasqo
Ntc/97cC1MaWEBByoxyg0gXQRxu6Fz3CPB6q8vPfalSExXdZC0W2RaufbPwg1YxqoHluBlqiPPZZ
EXW1gRewihnfXH2VfEXZyoQgQfO5NFJgzvDQUlxv5c4HaDVFZ18NVC97lOW3ssPrCOEiK3WaTi4O
7/xYnGxI2mZBn3kNXiBhcuY+kcRA2bcUYsViJZVBTSC3aBp79TR5Ompd6q1C3kP+ubkyxJaCVYNH
nFq4aQsX3AEnwwgVmSDUfoL0M3cQUb9sSp18UDXoa+vL7QKWjjpzb9SG+4UZR5qqjh5blMeqasPr
PiI5yyIQeORlpi8qUIsNSnbJNPl8lpxlmQUxWlhVTZw1yeyUs9WcU0MSxGVeJ9ZZqaKzci5XBSBv
CIqHHo+SPhoD6k1378WtvEULV4gWqsYru3dRbKVfxn/MqIjse/I3aA+5x+HkqsTFZW4hhIvEYazr
FBPyTaf4yM4u6Cr+l+eW5HZyhUCR0k5nSIuMoMtuuz72qvycSq92yXF1hegApubFzmYgOYcIhDcx
kNk+UbwqXPzxNvZRkvtMB48FGBPpgutOLlueECiSuWdmMoLWoG+edECMY9Or4ud32ACuAEgcIAs0
XVgdpVqPEi0uxRkciKmRHlxyUOVSx3vAfXT6f5oRllKYPKExwWVlHJyD4vUHB5C08Vauu7L+vb/d
ihtDQm7UO5XO8XAyg1RVH7p+uSkhktqOyyc3Jh6agY53/futf/gVeyKDM8upOlgZHk8lxmDhF6Sl
flLe9LTwkuG2l3rj7t34tj6R0BnYsxnj/wh8zoRrX/HwLo3c0JiidQifRbK7cdf5N+aEKDj0eswb
uwTovUsjVcURGOtjPFnPidJKAu6ut29MCblTPIPmB7fVKgn6pC+gSCeOP4+yBe1Gpo0VMQ52dm53
6EYFVn+LuuqrRl+b8TMhyUEpDu38V6l8uu4g+8uyMJSia8QEmc6vmVPsdo2WKwa4sab+2NmNTxU8
r7Uuum6G7DvGmx0hFqrK0rYAWOsoCI6h4TO8QpQLJJBBe9e8GoDX0SOwaaETES+N2Gt1kL1K9k/e
2x8gRJIpnm1bAfl7EKuhPd4OTu8rsQYNk9obXCaBCMu+qhBPoNijm5piuWCzPibJZ205urIxFpkJ
IZJAY3WcSpenoZq6/lzdKnXqs0mybRIjIpSVtcvSulalBHb6VKPsbmvHYpF4oGRjfjxaNrm77aa1
zqpYCbjxN62/LsMCjPhj49zm0rrIekZ/j4Y/feBHzrMx1dYjLv4MZ1g5kn/Gp+XG9elx/DSFRdi8
xIFMhGr/veW82RNiRj5pbtbFSNJUsIKeVQCTfsDIXLy45DAy2V4JoaPpVNIPLRycpCcyH2hpeCBD
9q+fY5mR9eebL+hauTXQEWOU6mTdxy6LvcRq7idiy5Ar+5H97dMJ8YKmQ5uXBZ6qlXsZwIlDXe5Z
+stYSEojsgUJYUFdhpRSC3RCrnMxxsc2DtNeEgzWD3/N64RgkGlJ1qwE+mFHvs/Dq1SGbL/WvXEz
IRRULZtqDsRkoOhPfexblX50htqfgHkvEtcf8BRu2zKM01GyMskm/UA0bLwhdRWC3Azg2BbQLFCH
KO7kTxBGfo9qLADt/39JiQDJmhosbsHrEaT83s4PKXm57tX7j52NASGPQMdI0fJu5QX0wb2J28nE
uBJ6i0aUA/ZlhX9oTogLFKP+85SsKolIN40wi5pjE64zAf8Lv7zEw4kQFxRQNXRGhaDXWBCQOBjN
KZNBf6Tfb/0bNo6gDcpcgv7YDqaIHlhY39m5x7+t6EASqMeyPkg+oCSQEyE69LTvTZUBBJSCVFHx
gNZ76Tz3rgQIofKVk6y8JDthRIgSpG/VtrMYBnvxGNZu03N11M4rtlQ2df/jN10JFkQIFrWCHlWL
DuGPLj6oDAdMkBg+5nqH2+wDcFUg5LOeHUyuDGDNTr6mD+1tdcxPS5gDkiQr4snOtxBYyjJ29BZk
6EE2Qlc99gn4z4rkbpLZkURIEYdjFto0xjZo+1nHvGb+loIX5rrHSA6BOFZpjKzlaNpDlkzFcwtQ
yJDJKAZkixBiyGI61B7rIg25BhW3oQwGV1K22Id4vIUpsU28jNweVHTtwyZQgUf3VjrR1C9vVfC8
MEisqsidZfTmsi8nhA8KMExi9woNrDyO0hQdPpBDFeTL9f3Z/XiuqpoqcX7MEPwaQPRUT0c698CV
1TbGBMFHPL2HssPZmBAWkuhxCeFblCuWDGpPKDvOU3m8vord19vGhBAGaa4vDlTj0KqE6LNR3pr6
34VxXMhJNf4GL4pHnc/XDco+mxAHNT5NaLcQvH8bJ7KW5ONUaS/XTezu/2ZNQugr0yRVYospATG6
qB+rS5+3hyVVJKmEbCVC3Kuw+3Y6Aa9qtp8M90yIJHGV/X4hlCVjW1U6KfCwrp4K3nqgGXhPiHn7
UGIvauKk4FUF/OsE4cOqe2jrixK/R49148RiL0rPXavNCAgFTOduHr51Omjcv+vOJ6u9J8uDKZvi
3r/YN4sSgprWuZiEWQmTO5CSr7B4955GKyS+ObjBIukZrXv82923MSakRdXYgxUfrPFhrWgXRdGC
odL8es7DqiuP1FQqT1tmSQdRukIhLBhFl5Yzw1N91fpp74uIfQdyogEcJo+K0lc+/NFxEueXRqsf
kC3hMZAYo58NflYgoo5/dmYdISxARivOaA+NGoM3kQnKPcP8SJpCAjPYzQ422yVEhtowVDoOox3w
fPqkMXZeaIVg14Wl8a4EYWNKiA7FaCwW1DssAF3GCWSvlR2Z+iTrwEpCndiQmsGCOEMW2wry/Kgm
qT8O5wnQ4+sOsH6VK04utqTAZ+3OVppaQVHoN6RqP5n1nHmm0iR+Uyi53y6mDJshOVdiN2qmC/hn
UnCYJdWjBeJFNp3M9FOa/s3pc6m1p+sLlHxFkZCGJfFUayneG6r72th33HlGqeC6CUkw/603Nap1
1awT1uOEa69W/aFzJXFBtgohLGBmPLEdVEwxf5R5rPFZjMyUSy49mZH155tnU5Yms25nqOGt9E3E
U7qPpgx5LDMhhAK8M1sLo2EQwWnrEzGVsND5DY9lZGUyFxNiQTNr08wMhLVKbY7V4Dc1WPLK2F/K
v8bEs+Qc8Ct+79oxEiJCUkxMWTD3HNCsf51Jf1AoDeyKHrqq9g3MuIxsiNCd8m27eh3n6u/rHrj/
InyLSK6QT+ggU43LaYFgTJz4KqjvHeu+5bGPHt+03LH2UDafrFQScfc3EzPpmMEDpYHYXclLYlul
iqJYHD9mDlo4zo0ue8vvny1MXBCiQ7lFFRa2tHRqAOZDqB25n6K2w/tGEiH2L46fJn6rKi91CdVr
EDnm0xdDeSrQ+mrNi95JjvDeSrBDuolZcRtVKNEnezarU4dHOytIMEx1CAiq5ADvvsjAbExABWKa
JhqUv55gXidoKjKwQHN0knnAEw/N5Afr1IRD2N2Tb47fhqWsCLtbV95aFYJTZTptqmkLDWLbPeXO
kHtKysMe09dD0fm1Wv2DEd/MK63+BYLmPsZv/7ru/ns7uP0DhMDVO5kOVgEwP7kKppQBk0x6FjJ3
iuwEo0jXbe0OYm2NCSHMKcq4Iyvju/VliaBLesmBJc8g2rtiGSGYJPHO3aO9tSf4jWHEg4mXXAIG
y+62ueR3y8E+G7dy5ce9oLk1JMawrihqrWmxjUtz4nT4SJXp4FCILUxa0NU01N1CcnPuZR9bk8Lp
dpwCYP9lRkaozkcFm7akTeN3jL1Udaf6zB0lBnfz641FsUbsjA6goR0WuY6l4AUBZEcbrdoAzYG+
C7u0NSagvlWlL1NrhAYHz16y6VLW0aIbXtu1Ep/cC8RbO8KziCVuVgwUoaWh58o8uNnZKiRuKDMh
RBYMHECeDxxaAeU0BXeW861VMAMIRqKnPztfYoFYt+lczE21kqj6xhnCH8yfCwhiqBEJoMH9UvjS
ACZbnBg/jHbp6gZHTD2bqBhbcAvlCdPP6qnHIA/x6sSj94sMcLZ/IfwM1mLVWOvT3iEjkG2ka3zD
Mk9ZPkjaSZLAKBaKBx2UFYWDtGCmD5D/Y5XhGdSLcVdf3zTZBxRCx1CDH2NcAC1C26oiL115Q5zo
uondqfitkwuxQq3jeeLuAD0+n31NW8/ALiXMN+/ZCnaMfTg9duyDXDBFsjixHDxCl9Q2WpTR9C60
tOe4DhKZSvMuRH6zOLEgDFLnHDVa2KhBGdF67mscOoH3l3ZYh3tzXOMSGh7ZnS0y7ml4QFh6g85p
F6wG+zt2mB/+raRMyp95h1gnBj31XLcJ+LXq7qW2v1rVUUUv8Lp77CI6tl9QSEKSuq+zSlkRiBDS
MXz9OPS+6tvRcjROiPANfIRC4ko5tcHar4DY1ZFIQtfubYbHCzqDBOxoYjUs66x0bixM5qVV6+XK
98G9raqPihM6rewaW8Ot+N7AINFPU+TXRE+bil4jBKRQ5OBerC/NqYjKgxt2pqc8kiB7lEn57J6B
jT0h/IN0CMOAM5h9+fzRUqNGP5jd5+s7uJ+8bmwIO4h5rIzmLeodPPXmsAjKg6V7IES9wQMjAdlN
HcWXAd01WRyWbZsQ/TW3stXcSY1gUnSvWV6N5K9Jd9Dejz3MkUr8dDfobxYpZI9akcadUnR4yLeR
kj+0MqL/3SRu8/uFbHHGtIOWoEwU8Jn5Tf+4xCbGbTrP1BwvG2w/nd6Te28MCqHfaMCQ7SR40SfO
Mckuc3MZ0ANKZZu0e5NtzAjRfypipUhx6oJ0+LqM36l7l9cXKj1X67m5cq7EchhkeePWLjtAZEwv
Pq705szvZn9G7qEeuT8+Xvd5ybESS2G8U+Ola0CEZcyX2Hyouqexk1Sx1w9zbUVCpHCdxhibDmo3
jj1jqqcNk8L8BGLIMGYG5h2XkJWJR2geXl/Z/jPpbcPEothYaBCLT0coqqWecxgeNDAOzpVXG2F5
wriAn70k70EAb4KiiNrmpdlrXYbJ77gxkCVOzaWjehnprSIbKJZ4oyuGjMRdoISzKlL2L7l20obv
s/53bMjemjL3EIIFeEOVrG0xh5t0rqckBz0FGEQmwyCJSCJiu0cnY+57kFx3HSZwOuuiaOpB4gyy
YyUEiaFklsk4Qrvx+K8KQ/dtHL3Bdx9/MGJVf+p8QrSIa26Nrgs9cecu+dCdaowbou5yKk8zpL3l
ug/X9wmDGr/exlOcmGxYtUKXfDok/SvrsyhnXyUf8fpGaeIMscurZtBtzBBbtt/1fnWqojh0fWKf
XtVoZWbjvqSedP1mBG3pr+tqXTYQd+1Rcw5Y0FR4c3PuIctuaE9x/SxZ3vWURlOFFAPSYrE7gUA5
IFDq0CP9aEFgSoGT0MsPJ3nVZWIqkhiFuexf19e4+sDadfhVf+7DddI994FPA4nyEv4vbrJffPgZ
EzUR3ZwlTdW1OY3DlYpVA5UnNJVf+whkJTf9jWwk53qMgtVfF+cMZW/GKbptGct9aK14Ksle1EJ5
BanDh+t7J/NMIeloNV3rkxYyV6ZGqZd1OubanVmmMb9/ygy4IZyDGCLT5jK1UAKdKxTehieifhqa
j+q7RLxd7acNkV/TZjoYjWyICzD9s1GPQQJdjiX2r38uyUJEMSamOgVJepSF3PG5qu0Tt19NQ3ZF
/RfnfluKcHhRBQaVzIRwwbk//bVEdpRFim9B5mqGAvX/Mv6wn3u+WRROcN8qsTlo4KTHWAkIeB8h
rWXaX4sl9dSp9h2w///ZdxSOb5s0NMtNgCgcZgFvh7Kex8CMfqeWnD39mal1SzetsTwtQC5MgfBb
0sKzQS5sYDXNYr8r4L59QeHM6mbnOiNfUPuKu2ProlaI16Q1z+Ey5OcC+qLXV7V/bt/MCee261LG
XHQWA0s7J+yRlKc/+/3Ctc+mOXaqBsuh6lGlR9OS5Lb7VYzNcRXu+V7NU67O7H2Idk3i35ZwzZNq
0DBik6yw3CHIPht9kEQDOEocz0Z9cgo7n3+pn+PAeZJBdCURQ2Q0NAE+H6qE20FjJz7VmsfM1bw0
ViRVof23wk9/EIkNITybdB37QYTendJzejAPK1PHe5QENkFWlD3XmVpxs4AZCJIEc76cgNeXePb+
5fe2EiE0FHGdx5j9MoOF3Y7a83hxLaBWJWntvhEbLKQqNLAdkWQ4ZY2Gw+qgrpVixDtfIqNyo2YB
+Xghg/LtO8CbKeEklU7JicWRqfQ0CyarfEg4jcZEJtuy7+FvZoTzNIK5loIQ0gySlvmqQaNsoMeW
FQc60yOQl6G1VJKQ91/O8E+bYkempWPMIJLwnzPs/iA3blestnOUM7j9l1vxzZrQkulnmo1piw9Z
hyDvOvHIOvEb7QCxbzBd4KL8fD0CSu0Jt7CGXMgkPWYFKijhmJiWTwIUms5z9CPFDGTQ8P2M/W15
whWsJvnACyUBPHLm/+h6dmxj9kKY2fpVOj0U6SSBAEh3TzhoqP4MnZ4BKTviUXL77+6hzLTOFLFI
VoWUuKfIImq4wJOWDM9uM02Odb08G5CqxlhzaLvOPyU3X6gFaPr1HZScPLFLQwwTZbMRI5DO3ASL
nvoJrXydyuY5/8vb4G3nhLsY9KusJzkyz5Vza+1ArUSGy1k5NIc4yF//bFFCOAGTsV5zgggMYaKw
ttNDMsQhIe4fmhHCiWZVVp31a0GmZ15KvzPtYdBllUGJU4jtGbVN+lLnGArEBMsrOEkLL+3jxAM9
ZwDIlGeYwGmapazjJYn9YsNG7+d80nvQvPVdE41Uu5QL9R1zOsx5K8k9912DqOCNACDdxbjtr8ln
nDNuqQ0YX6zs/G8ej4JuqURqZPrtsxwIIDUopKEDTRdGJ6CZpkgDVYp2nBXP8Aqvuc8jFxOrkiO2
+y036xNcvx0sGtsWUMTUMryEvDR08IfhNnXS92QFG0OC21u9Sii3EYxN+wUyeG73PTXRW1P+esfp
2pgR3L4twNqUWZiq1zlJIB5YsNNQk3/AZS5Lc3aD05slsVw9zVZrJlWJ6DsQwDY+8x7zOECeXV/P
+v1/KyFvrAh3ZqOkzjINvRmo1PSgYn3ACK5nDss5z8uo7mW6hTJzwpUJAqXKrYCDDm21P5Qd8Yfm
gwXcUFm6EdMTifPJrAk35gKyw5FzJHFjPnvtggrog1Lr3qSE+ftKXJsPKVyWJp970qtIo9a5LeVT
HtJTHXRh8rTOifE7Ka5h/VLXNk4IHGAz5oDM4Utql/+UXY/DeQzWIihY+v3rXrLvi7ZjmKsOhitO
RUJ6h2SU43BZZg1C1HtLuaFElm7s79abEcE3KtdOWWL/eIJpn4gPXtlL13k5nl/ZvROlgRuYKITi
v5IjIFuc4CVG2+k2XyNiG0etDmLecJDxNO73P/HG+v8PKHpH0lvzUKAAWlk8aqfhvORZMM7tt6RY
bmhvehobT7HZgQ9hAjN07yeL7Tm0P9Yo8JGslzyud5esG0COQgkErOPrVmxKHoZdcl3NwEYdaxcQ
znppdTGl9Ia7+7kxIkTkpWqrjhcoUmVO5iXVc4GJ0OTLMHn1LNOt371lNqaEqJzpGi8HjlsmSw5Z
VoW99jCx+6WVcZys2/TboXuzI1YJ+qwhJP9B4DzxE2XurblYsuxjHy+iO5qpu1AAVMVMuFXVdsZk
VxKWptcFBXR2/dRL8JhJ0Rj4h0SQV/guG73b/4BvNoWswKyZltJShX+mmT/kfmJckha0X254PZCs
G/H7B3yzIzpe6aglQKMoj8ZfJlZ5RhPOVliyaMiPaEBo79yxN4OCE3YccpBpCQAwU8+W+x0UCe8J
jZvdElzPHguSTk5tI1n8mKhzwOaPkyWTGtw/rz9XIebB6PrPHQNSCWoOF5XWfou+18Ikt+WucxsY
izQdC3JuYiGqYzzR0h6NPGW6T1TmTTK1o91VbAwIAV7Xx1KtUjxgAddHW3rykunJaJ6ve5jMiBDN
42KkRTHXetDEYTbcmNDbLSRo730TjmFpUMxZ8UC/Rs/ERlBOWsxxtepd0t3PzYka7zEB3IaLZwzE
sn5r3BpzTdN81ZbUPjVt62lx7PXS9+/uqd9YEQ6HnqLlknWY1in7l346mrXl8ea+KF+ub8l+oWRj
R/hg6axVY1YBkAZGrXN6rA/Gg/Jx8BffirIz9bW/r9vb3R/T1HUdWHwM+a4/39xuKnACVpNARdVs
z1XyeXQvi/563cTuWdmYEOJl7ZCspBAnw+SRn+dPjfL9+u/f35m3JQhxMq6hLdp2iJOD292BvxVy
nOPNPBch694j7O5uliI4QTsYXR0vAPnUbLF8d2U/m1nMfQyopZJYKftqgh9wPk5FnkBFynW+TuPH
tP1w/avtZhzmyg8NOm6NiGDEIS4yUHSBEqyoPw/ASBEwlEBBnNex18qGlffX8mZr/fnGyUgxOvaU
Mnw2qFIZl9x9D3xosxbBiTHfD2KVBIOVHKypjEFg1gM153s2xCbQ07RMBzJ3gpFZ07oq7YG7bRNw
BvZPdPj7+o7sJ74bC8JBSbEO7qZIAtk/ju03+r+w78gJIG4zJL5r+yv2Owll5cT9LGoVeHctHTMz
tnAPlJ3VWwPkFDHKoTZec1pZJevMMy7L478F4fY1l5S7d11iY1JwCcUssqJUMDpaT2jnDTpKAgyi
KdH1TyqzIuyZYTGLDwWCqRM/kuLSzBJc+e4h2qxC2DHDynNoQ5jgWqweCv4prR+n+jgukdKfri9k
Pe2/5YIbQ0KMc2tuajhBFG+iNmo4KDKV5qtadN+JM90P+hJWWXqfOzyX5Dm7sXVjVwh4fWw5lsI7
DLaPU6RM021e25fSBEvckMpsrZtxbY1CxJuGjlkJh84GwmxgpN8Gu/KIDBK1/sG/G4FMtGmpIC4S
Z/WgRmhBfI2ZAeOvlWF7phVN86dpegJgY7Q/XN+13RWtAp+aaaMYIA7tVUXv8G5Yn44YCSggYQOa
+QdIy0peqLte/mZGHNyjaZMMSYvINNkH1MAS+nx9GXvNDSg2OJDAcImJ2T1hZ0xnykDpjf74j+bG
v9Ku/2luyPULdlajw5DpQiJ+/R/B1RslsVN4eBxi2NcjsX5wukwSfHb25RcTgld3alrQHk/9wDHN
u2EsIoMYodWmn65/t53o8IsZ4bM1KR261sCOuNmXyXpxnFsXkLVZv62pDPZ//aP9hrwr1DFr5iyD
gkhCDpSNQQ7Or+ur2Wv7b5bzG+7OGYzeztXZDPitcmFPWlCeSwjvHPnrqp+d3DTn5s6KWADCo5PE
9PraEU7tL6aF15DbT+gx85WrLWJf46N2BI7RKwGPx6jh++r+v5gT7kOF67yNBwbY5BQ6BwImMMXX
ptDyINgUzEdZU1u2eevPN+lRHFNw5S8lpLvI9yI7G/FB8vlkBoRrcLZn3k8YXQu568U15MGKIA4V
v9QChL5wLbrKh8lkNoWrkfLGom41o5483pUgqdIpD68v6/op1lQhUHTEpPZM1rspI5HZOi+G4XzJ
kkyCN71+ijVVCBalVaj/x9qX7daNM90+kQBRpKZbDXvy3p5jJ7kRknSieZ719GfR/Z9YYdSb/0kO
0F8DH4x2uahiVbGGtcKmS8AzYPxookuYfGvU5yw+5FjGuK7Q1tvvF7sTHMYIMlcFe38cZQxAUl7q
h37uxm7jc6KwUEpzLpMnBo4419NgpMDGGV37LthHbnoaDp3T/bD3AI72y6/X9dtIJtbqvYWZlZ3r
FZ5K5mJTMNJcLO2ULI8AeHbUP+Ao/EWM4Cy6Nq4tM8QHsxu/yB716DlVZP52qzX4ixDBRbAlyhgt
sb+S0gnMdPmhjHJvasHyZ2g3Y0n2rFMzhw3JZ1vVzuZcPAIx+0/i8nuoJG95/epAJwxhdZMVccB0
PgU9HCq/PfPrHHoyhSWX7e3tshJVzKBbs1CQ8g3Dcub6Q2smzjQ/XzcQmRDBZ8TE7iZaczy/+iOG
KZw+rNwGG/PXpfBbdCWYiONKc1qQqh+BIcKh2ft9d+AkW8lJNoIiU0bwG+FSKiDAQouGmkDg/FSx
Z6b/vz8/fjFCwV+AI73McwM+tsoaXx9OIJ4C1vt5wI6TblmH68e2eXsJVSloa0GIJlaKurhT9bQG
5hQZX2vjtgkNJ6K7LpYks5vHthIj2EDZ1kE0ctb11nwywh1ougjdXddEJkIIHJXdpOGyYJ2ENn4T
7MzMrwOJiM2gsdJC+PiLvmAyIsJ4FVEuyvCCl4Y75h/T/B8pMMi2E1+JEoygwcBMS5Uw8t9AUn2A
brrap84xHI6Sqtz/ARoY1d7FibxfY9QPs5WjlrPoGBpjmm+VyqkuviaUE52ZI4iMB8mW5+aFXYkU
+u7hECC/5SNBVuF39WuVnnPj3s58VXtpULJOiCQOS+zDFAKI2fRjjXHq0K8gJ+nDk6pXFySgx78y
Q7HqkhZVX00j3rpN3x8srKVPefQ4YFn2upjtULU6Pp6prVx3MGoV0Ctg7sZna3aDPYenJLfYvuCT
uiB+lLwT+K/7zb2uxPHTXYkrNTaQLKt1rx4n/YLJj+B+1vPFl2jFh4yviRH8hD7mhc2aFLja6vO8
NLtZ24XlB8pKB8USR0dDLtFurOTjdbEy0xBcx1BSA8MmgN3sly7bR2H8FBWltkeJhEigN/nff00/
wYNUoW7VVYeAO1b3aetrysGy9pGMB1nip0zBeaDihurYEqEM1yenNgr8srAewtE4ZcQ+BiZ7vX58
W+AFa+8hojEOyZAOPUhs0N0w9vUtAWmcowA3ZnL7s/kASAYXycuuk23eS9QUN9IXiw5TPCIWZ/2h
Uo5ER3Fhce3mlsBpXVdR8t1EvjD0wXRa5DHKxLGLxiCyTy1wLPPTdSkyhYT0E+hnXV6D3Q9ADPQ8
G2hGdGYB9Iy2otiMJMzJp6mTXDnJxbYEPzLk6WixCrayhF9UdpvMH67rJItk4nzfOBJFM+McoO9K
d8lGAnS3xR+a/rIwhgHeOXNGQLM5QPI4J6TZkb5w57B0wCAjGa+RaSr4li42wjyLAb3CbHqY7Mjt
Cu3xurIyM+EfeOUls2EhyWiiNpSGxW4Gyzk1bkz93lKpxB5lugh+RBtLmhctigusPXPOU1ktjf/3
v/spgxlgwlNx1IIlViaWnDoenOPedMP6uzl8S4bHMfhWkGOqS5zitjLvwkQTZHbehwpm5OvyRVFO
XWdKTuttyv6aOjwArL5Lju1OmgbAcpt2o98DkHZv3i4Hw6t8clJeWm/0GqcDZoaauCHoUGQrIf8R
rN81FExvMNJer2PkHuxi7c1dfcleJxehzU38cCd7omx1nOCO36UJVpjTIjG7ZQKwxMu/i5/pnj0l
T4FHHvV9fo9RJD8lEjciMxjBIFmcmEoKunJPMWIscxd+GO7D9C6cXgfjng2B5IvyD3btgwoRDgPD
ht6G9tt0QKY+m+GPWIaWsH2Xf56iyOZU2j2r9A7lcRpc8upsLx9AZ1dOEo8hMw2xddEOdsImiiDW
7eJbDuiiHdNj5cDhe7Eny+K2eoJr02DarxfBmKOlHQmKNfxZEbn6IfHSi+nbe+K/VV2PMgwIiV0w
wZH0hd2Mi4riVwrgQeCOe2VeeFU7nbB08GqUWEkGDNt1J7zZ2FjZPxP9SaNrHWn4/L+Zmv6MtXUw
r1u200Xdgz3N1CGl/lVTAPhv5TF7jJTs0zCMMngDwm3wio0ywelQM2qtMsGl1zGfCmiDm2xnKQ65
MY79pyIDSo/msK/hjt1WHwhAab0/OgXbVqkJfCrM0f36qe0obnMrXEKfWuWhqYv7JAPOTKbf2OiZ
mkuOGfvFB2nOcaxRYGgWGffy9v15ly+YWoU95yIqsOE5xOfKxoaE8sMIv1SWpLKwbWDvYgQDMxOW
NswEvSAtHyaA2jTAqRjZfdWemypy+ki2Vr8drN7lCcbVTBGdsbCI+e0Wg7jYUVu6UfLpZCcnGE5Y
JlHfoMfkNTb2s700/pB3BzuTVMC3Xei7IkJMaoMOCaaCJUKlt4F01zs6Wi9h8CwxQ37+v9+CdzFC
MErbCr36yogAVqveRC27a3XDGdLQM8porzeTg82jB2Y85b31OdLA6VoxZ9HJy/U/Q3akQnjCEo2m
q/MIxPvAZi6xzeloVWZ86Ghk7LJGJRK1ZYcrxCert+HnBrg9fbQOoEW9BYrQBbAdErUkYn4r9RMK
KkNe84rxMh57/C+Y/Cr1rx8eN+krn1Cs8PdxalqNrYZ+X++08nPCZCAtMjUEV2EYadHkAQ19s7oL
4srr2h1QkyVayIQIjmKKSsNQqtrAgmnixN1dRZ6T/OvfnRQ/yVWeOYZ5VOUVnJGavqT2nsqG7mQ6
8J+vfn9dKbVud1jXo8XFju7wugCwsPN3Ogh+obCS1JxK+G2rf4zTz4ssPMt0EBxCTXKzZ8aE2dTx
NQKjcv/A7MN1Ff7jzfnT6bw1vVfn1NQJdn151tF4gzf7rRt+jveZEz//C5KnPl6XJ1NJuO0JmE5y
m6L3ENXjkbIOY7Ehnw9YZJAGEjcmbhNHNu3KtCUYI01stzZqJy3bs5VVbmfJ2EUlOokLL4TFNApA
O+CBOPpop5/ybDqFiQzHQyZFuPlTY6I1xMm55qi/a6fANe32wQJN5F99IE24+02vlktZwB4yIwLC
X3M7B8oFuZlEDDfdK45SBHclrdI2aQkGbJaWo1sOoe0DrF13DALsPb0hD31mhX8y9UJ+mrq4K5Hq
Sa1EGaYagvZcGHdjcWdNkijzH/W9dxmCS9BIZ5EMfS+vnp3qjCb5KfEsrwudCRPM+X3nxl6GmrPs
ISszDsFTDGbT0tJE3DENALqhARvA6BviXrcNSXQTScCsZaYKCSf47Kw6Gb3lTlax/zsRgn+YrbQN
sFuA8sP4Mg9um0pm5SUqiMsRWtFi5adFWNDm02z/KMZWckYyCxAXgpk5dVHe4jGhPoBd0839RXWU
1lF8AAj65EfhgxH40fykP18/OIkFiDiuVpyrZlrg4HpySYFUZAEWd5At6P7HE/yneYvFrkIH/qLR
ABcCBAbO4kVu7WIJ3zf31C+ktaDNb4XBbIqFZwyiGYIt0NkElWyG6UEtH3eDtgDXt/Wun9q2Qu8y
xG6ebSTqYHGmqu7b4C2e/XXoHMszL4btcMSTRQZNuG0eK4HCW5PZc7hoAIrzAcB4H7n9fjob7nIA
NVsJ7jziJw/DRbmXDZBtWsdKqhA80qEJEzoGGI/7X3d8twsmKxlC5NDrzgboBMaRRle5AxAtaBSc
4dDkAMYJ71VvYU62Z4skjmzbCFaQdBP5m00Fx5enqIqrHZi264XdmAaav1MuuVkyEcKDyIjrZawx
l+QtBgxkCHw7l3XLN5MV7V0LwdJJowUNKZHV92x0yFwcmxT0JJ1dO0ovWz7ejLzvssRiXQxmp5hQ
3vy37ZugbVwsw9+XS3bOzMo1iSppJWyXWCmw2ohhGxiu56a5SjAzGlUD7SAv+G6ABDMErjWH9G0O
Q77vqWuhfgeMPSkAyvbNXskVInHZJ0tm9dhS5DjQ5SOfJRuc7Ieyz3wrdGRLz29DM78lNCtxgiFG
SVjUeg3oePpk341AisX8GqftCgAcS/B/bUf9SIAmWLj0KPFh/GJdEy0YKJ45o65QYDJHoU++aS5n
M1DcJPBNOGaO7xb4fylRsNcyx+a1TtGbVfdkh4txAD5jcQiBq1n48yF8HWQjS9uFyvfjFZ/vRl5E
QKLATBvfmE9BaVK62pGHnXgXSVKEt9915TzFR3yQ5qbe4CXvUfuDipVdQ3nsuh8lBr7YcEmxkp1g
2vIP8KD56sn/vSZv5ry6JiZSqTkwUW5mNrs3emBHzb1kjGQzCKxECA66WEKlHAfslauA/1k6/WvT
0X/mIPtLMdyfrjQxmpTNUcEZ4An9Fg7jcB5Tqvv5nElnICSWLw7l6XEWkmDkc8oXgiail+0Qvumh
OxhO9bJMntU5i6yVvv1iptRgpmGqqiGOrcxG0wHPBvGgP42+BoD5/Dt9jM/5UfWaPcgATcn8yuZn
A+ILsQ2C+rS4fNB0AzY2ClhG2Zzb/qEhFzX6A+wcIGn+lCFer5FMIWWAQQWswWUwJ8dY3EhtXGo4
3XwM/4BU8xdpQg6ECdhRa2JIs2JXMR562QDsW7L72w1eqSOkOypLkziZ+FInvEWCNKt1S9d6no7q
98gz/gn+AY2Up2E8bDxUe/1YuM0XTAK55pE9UOdH5scYH5VNO23G+NXfJNy+fKxia7DxN03gJyo7
8jWo+pfBUN3RoDL/LDEZcS4WiPV9Wbd4xM8nzhtOnOIpPOm3/S5/Bj+0W/jjAV9XEhQ286SVgvyP
Wt17e4iXcOIebHTBHg6y8tI1POueT+Jx0kr7Uyl5z/O4du0rCxEeF7RiUYETLcnR6DEpW8xozjx2
zW3GEgddf0+i4aa7WWkoxPgiU3prAZS4V/rsgVMtBEcSOgvKZfURrJwfZDCMshMVAnvUhRiOGHGi
BFuP5nPU/Mk0wUofIYxXxpyOcwJ9kvYYlx9a+/n6gW2mmu+/X6zBFdqMknuADxTZeFUFjWPUDyP9
tnS7yny5Lkpi8WINzgysSSsnPD5CrT23VntXsshd6lr2ApbJET3LUs4WqaGSyRTQO05n0pcoL8pI
u/nJXzFtsQqX9bZmJym+DAeBa7GNOu44t61s8VWmDTfA1ZVNVSztVRHE6MuNSRenpB9a1KqufxqJ
FYtlN9r10aRZM5JF7DNW2TkKZMm3xBGI0HxsSckQ8ejVLxeWv45l71AKMLaDtdwP0gqPTB/BCywp
KFdYCxOY2VOTHXpZiWr7KbG6NsK1H+1Z6coaX6X10y/6rtgZn9gnlJC+LS5AtR3tJvdmR/lnlu2f
bj+ZVoIFfzBXmh4V4Ztgssux9TV2XofVNmM3H1juxK9/ZRhiLc6qs0jLCQ6yir4s3XdT/Xj990us
W6zETcXQt3mG7Z7KylxS9i/MWg4DwLAlBi6TI/iEpu+iJm+gx1j4NmgZWPlxUo7XdZFkD2LhrerS
KS+NCcsHymfLmN1uOZb1IUglR7b99nk3ASp4BIsuo7b0uEod2kHpIT4Fu3lH/WrfHq4rtL1NuZLE
T3Xle9RaLxebpwvR0drbO/01/Q5pXnBG7dddfLBd3Xf74JHeBzKWPKloIXFYkgLbUXP4L35z/Tj7
zY4zOMankfPLYSHQq/bqGfy6d7KXs8xUBN8RUoUugE2DX2++9lGPecGjFkjSou238upkBf8Bnla6
9DPs8d9vSJzQbw463srN5S8DCBU8xpi1dU0S6JMvD3F8j7cJk3ZZJWcmFqwiq9Sn2ICMPjvS5euQ
P5lmI7nCEp8ujpaRN7h/ZUAnl5g7uwUgH/hPJAbP3cCVmC4OlAH0saxzE5+lAWc9J62zQ4fedj5Y
Hw7Bo6wfsP1MfbcCcZysw7ayFvAokh27Y6MBYrC6CXbLCUUo/kpVFOcPOOTXzzpxmGzM8//x50rk
oxpLYjeWLXzJQpQ4KdYuRdfgGUU9FfPz2OPFzh97Hnf8Lad4RDIwJXG6TPATemkaU6viiyUYtTVj
Nx0rJ02+RMPsS2xDZuOiXyj7tkkwXAy13uhcTvpj/Y0dJ3fymzdISHJfSWtqMoMU/ARJqjmOePrf
+rMP3Dhf8UkOfNd/IU8C6QNRJk9wFnZfYMxPQ5Oy24W3MZbYQW9wHj1e/5WjUPITu3LbRAKPTqe1
XSs4US0xnNo6jxiWisCFnQyOMiuS7/eWj1+TJlQ02DQoicU3e2dXeUpvq10C9OF9erY86xipb2fK
1cy+81I3WvcYt3O6vSlJEratyKQ20Q2dEfFyVEZTTxM1KPgVd+qQuAo5xNMscZUyIcKlKKZpKuPY
fBNSoTpqjgdGJQ/T/0hD3jUR7kM6grSrB24TcKbKvWoWg0OUehePhhuA6qXp9YttlW5ktRjvMf6k
fsneZQvXYlEXPVb4KZZA3MR8Rdl+LKXs0dsB512IcBeMKlzqZoAQDfgr9JhLhwkln0m0/5wqJooV
ENByIlEfVJg+H+PvvfCY3fJp+mwvm6OViRQugWH3S9KEsAww530PQvY9qsZdHcoQbCRHp3M3s0oc
tUgxi67Cza7042Q8E0CSSrwx/8K/3+afH0cXSnVlaU4K44Ultp88A+yhcBpYRQArVPSa/CAn1Rsu
qpd69jF9vS56O+K8SxbS79QAUoTC8NVU+9UYfdIreJM7aS9b0pJ9Kv7z1RlWaU/SkltHRl/6CNWl
7DavZEmVTIjgKdC6R7d7gpCJPrLwexl/mJun6+f1H/nA+4EJjiJLqyjPenyq/jR4dNe6CYi8wzPY
csERLesMbcYUXcX6N4dbBRDar6emhAZJ+k7HAhg13DjtfbXZF8HnbvySBLKqybZmK2GCKQw6zNxe
EJ3nU7A3b0pXARJGekSlEdsOVJLpcHfzm8WvhAn2UIJZvqkaCEusuyzfxdpdkzwv/ZcuOtrDh7D/
fv2zbVrGSpxgGcqgdYAVQQtlmp/m6GUgl0qGI7npJVYiBMPIpyHVU0zKAhTxzgYSRRW8XNdh+5m1
kiDEiVljGulHBUtySETNw3TINCApzF7m28c6l4T2TZe0EibEiyrrK3NukWBEJnNn9TCDyGCi5yqo
gZb8g8SSN6TkA4mV20WnfTJkeCEnqDs1I9bA8tKhQ7aXnOFmRf1dLbFsW4LLiIzcyHmds9+Hp6By
sGv2g+P8zQfjlsmSUJliYvBYxsg2Swisq+FGnaODZQ9eRWX9NIn1ifXbCmQQhqLhczHzxkw/qkSG
v/sf1gf0SptZhq2JJHhznNQk4FEwOQb7apfvgwMoQhwEJSn0yXY2pv+UJeYSihkumAaHNsW5AcxK
vu9O9n66hJ4UqH7bHt4lCSlEVLB2SbF06gWX9pbe6AegIrqtZ++HW/b6/0GeYA4R1RWk0pDX2E58
O/v0TA/KLdaxLTe95wjylv9HFv+uoRBDkrSeTI03EKKjcscn6MITfQzBOzR77VOxrw/X5W3au0EI
1ZmhAqZZcIM6NY1m4m5wYphaACZam4ECqO1218VsRyuD6SZhFLj14upyOxlmU/Mpn4yCkBQ3Gd+t
/mg9EZcDdspOcVurd2lC/LAGgPFgf8DwzPY4aYdQ85ri8bpGmyKgDaPU0jRT9ExFaJFOnxLdI1b2
T13k1i40FMvRSJ651yVt+oqVJMEGJ0AyAmwGjNYAinbSfHKzWMZdtD2EtZIhWF2cAkUJeE06XgNk
Vy5gU8/7u7h2Oid746trLrMBeqHektiFTDf+81WeGcVD1WmKgbragvpJi5zKK/TW/KMwslKPf8y1
mD4z9FzDMglXL8B7fx9y3Zgz6Dvilmjz68VfaiaY4Kho5dxSjJ7Q6mMRXWxZesH/+98yspVKwsUN
lcXILRW/X2XNbjJGZ8Fktx7QFz3OJZVJ2UcSEhlzTvNSKTFD2ZBHpT2b8bfrBr59lZiFYr5uAD9O
yF2ywUwjuwdnRtZNN2M2HSxauHjmeNfFbPsgFFBBhqAhLIpEFebczZ2Np7s3nrQTrw3aj+jEYHm8
2483suGDbaXehQmHliZTVmoNh54Cqim5IemhYJKkXCZCODdiW0kVgpbbm+PjVJ+s8SmgkvCw/el/
aiFyVEwLVgrNBcCI1pA7drfrFoltcTP93YzfBQgBvcDINlFaTuqnYiA4mdwx6g66iq5iZt/Ghinx
pZIjE4krI3UgQcGHWzUrcce0dMrgTpeRcG6X1t8NTeStVELVKIegYV6cObOrg6I6dweHPS0nnv2D
gEzi3zZ9gWVhehYOkuEO/erepr5Sm4yAC0EfEqsGiG5UfiFWZwITX9WMp2HMU4l32zzHlUQhJlGM
Iy6pXQOILmSOTdyuLN1UBvu5eY4UkLrUVm2GcTrBwFWTgMEywcwseFRjhzfgbHcCzTcvev9vdvq3
tKJgr7PwD/4ldnnCpAOjE+BpvGS6UaZzM/u5IRke3bL3tQjh4MDcE1RDiJoHHu9eFVZHMJB6uhG6
YRo4vS4lzVQ37tdanhDYWcPSVmmgkmke1LlywtkFxKSTDk/pAODg77WaOJ01OdddLf8w4q1eSxXC
utKzPLZHSLWSI+lvs9yf6b7oNEcrB9ewc5/Sp+sSZZ+O/3wV4Umlo7adQeIS7QsdkKB0P7eGRK0t
b7hWS4jpNEiSvMBgs0eVD1OZOEUmQzqQqSFEdXNUk0KbIEFJznXy0qQHKoOYkokQAlNM6jrvBwYR
eENVvWO1x3T8fv1rbN9cijALGkJCkfH/+jnqBtBYCq/P24fg0hzbfb63ngOM3b414o61pByx+QLF
ItBPecKXUbpF64Fn/nZzuwY1j2gfxzcTin164hr5Yx/dpKEMv2ATlmItVfha1qAUusoL2spBO5U3
HLIre2YYJo12wTNuGaAaJr/0YlCpw1/JujlSpYUvOVlj3yItwy0zbsHx5M1V7M49o05Zs0+EqefG
1PdLM3jGpH+VfGAeUn674asDF1wzNQoWzgEOvNsVRz7hnwUuu1MBw1vsM10StTeXojBRbWqGZenE
FAurY4kHljLiUVwjf9fPVHPAau03N/plcbES9aLsO0DkuEzS6dkcBFnLFfxYGAdzowIc7W1SgniZ
N93opWfgwmBodfRCIMskkwNitUPxjf4jOWIeCn4/4nelhTtkorU8zHxMo/UnD/BRfvhB90Elfmj2
/wv+4c0PylRiaODkA1CVmEMEjBA8Mnm9aDnztjnZWwBWyU7xTlrF2QxKK1lc85WztuyxIjR4k8Vr
Afm+3eknDssrvSKbZ7iSJIS/VI1mtnCPPaJLo6KJjbrDhXnqju+h6JJ8fDM8rIQJ1mKOWAFhKqWe
gfWC+ilXZZdu03WvBAgWYYBepaj4N+IVZd7KqO4i71t47nw+/KnfzzeyvcBtR74SKThW0mIWapgg
cthx/Ov+Yieu7Q8uv3Ew/ewiaxJuTjfSlUTBqc7DZCqqCYnqQ/yy7IjHEcaSO+sfPuKaevMNd6nK
n+2DUZQ4bIxRaBZosn41yhRwEAm4nnjhLXycjuGpAqvy6KF05I4H2UTq5lt0Je23kmkXGoOVQRpH
Mmdu4QWf4L8c9KV246ts+3vbMH+qpgt3u4zB0l7kENbP7Yfc6LEKI1sp4Hbwm7Myma6B/8JE0VAQ
QaqSDW2GQikDnMJi2K9xYtyGQHYkDFHwumeUyRLcRx/MVZ3yIblh0PxpyjE2PmOU6FhLR8s2D840
OdOGSbTfyNn6qs874NwCUQwtjql2B2TQ13XZNgTUQ01QrWD2TVxQxcp8P2dKzGB28WMF0DIgUtwZ
DnGB9Lknn65L2zy5lTAhY8DWR2tGNGHeMjhGTh1z+tzNiZv03t/JEe7SOONMsWDJ8MqpHRUk2wsQ
D5/YxCSJwdZrihGbACIe+726mGbOc14t5oKl9jE/tdPoDSWmoYq9FjtJXEnWrLbObi2L/3wVtLQ6
5K4DH2qygHdBnQx0gJkTSm1uy8kzDVRTGCUEI5joh0AbVMVKCASCMH9Kp4fQzhyq1JKD21zGXkkR
/U9ilGEbNtidn3bNkTh56timE15it3jhe+36UUl8Wa9h8wTfNRPdkD5VOQVACQDf851JP8/sNWpS
R2Oy5QjJCYoDIKaC3h1GyYDZuziT0TtR48zJn+CgMDw4KCO6Zqhi4yTL+8ie2yTwYuNjbJ/VZgSy
vLQuz/MT0a2upQgXtm/6dlmy2EJWNr7kfngipqtDKxQtMyxpKYPby6b8N09vpZhwd2eVsWTsgSMz
hruCdBgE9ZuW/YnbWykmNpAH8MQpZW+Bk3CX3BdefVHcb0sDSHb1kLmyWddNN/GuktirMbWxhitv
sdhKzfZrE1ejy2p19NN56ZyJFbNrAYB7d90HSs5RE6JUGuGVnSpRjF7hdBsoxb2tPxRUOhm6lbev
D1LIcDVWJMASMixvwRDSMABIJj0y9Mm7u6yYHNXwZ7Rx7PEQRhL9tg/VoKZKNIOhLParP2Szrhdj
V0Z+YX81dOKMxleQ7kbGYZSta26fJOjB0BxQ+WzNr5Joauij3YLxYNLAKaofWPzZSh6vfy1+kX67
aDhHpiG3JIj1goxcm4qeMVg9mmz1XLm68ZDPPwp1r5f7qZfE4U2NwKQGSGAG1myx4zGwKii7ZgFx
oZY6mInzbYBf2IV/XafNGQBQ5ALOGnvjJnKMX5WC2UcznTTQkrmjjw18D0j9bzv4xV4GMrCVKa1F
CY5KMe1BiaMu8HJ6EwaPWSfzGJvBY6WL4Ja6ugBlDfe3mt66mXoGL6vXlLdzH8lC49brdKWK2PNQ
1GFKpxlkmZrx2mHbTWsPimm66bLLl8diaF3TPA61ZKJ10yLe1fstf1aI2dA51r0JV3axTCfPx6M5
1PvrJsFP6TczX4kRnVJSqNEwjZGfoedVaM6iPrdoGw67uEAxI/hEM9k6vOS7ib2QNtXpPJXY7lsm
2+vYQZm+BgX65MOP65rJ5HADXaVnKd75WmDrpkcy+6Tak2Nbt3Z1Y3R/AveyNg/+JVeCFjKBUD0b
0BLrKi/pdX/s/qCOsJbAVV1JIOmokToqA2/sy/spUHdjW/yluQmeoWElBT93pnhTBwwZihFS+oPK
eIc33zZrRQSnUI+pOrMAUwVsz7ArBq5mTkvXoxMBWrriu+yZK7tDgosw8SZsKmNk3tx1jjnPjlqG
bqs3kseNxNWJkFCRRtKastDy6mzc0ZiWzmzIivQy120K8ajRQrvr1SX2OQcT8HAulqfe6cCWVg/S
fTfJuYl0Lno+BeVQVZZXmBnCkLFvjGe1nY/XL+hmvgCQLpQXDTTfbSGKl3RWKLyMgZHBzmnm1JmD
wl3SDi2pG5J/uS5ss26FiSaMWKIepgEZ49c7hJd22lslQt+sO8m5OjKgqLtH1AoYdvHD0Ul3slW3
TQe0kii41tm0tBibnrpnBnvwrTtheqvMp16TTShuP91WgoSDbAc9AgY+Uue2AXpFeMAiLiiNUtd4
sh/4EsmfoQeuD1PwrW0KeB3sI4CLYbScUr3JTDfTqCzu8gP6LTaZqonmq8GQ7AmOddaT1iKLZngD
oNbKW3oYblK37HmBHz1zaW1/M8yvxAleduzNrAHwNJD+WHTLNPOTYuTeQrQbugQ77BQmWCPpPy6Z
fhpC2TfcdCEr2YL7ZfOQzpEKD1/WN0t1Hw676+a/eaNXv19wvKZh0ZAmQPKJwwuJd0Z1iW2JiG0P
tZIheNssGioS8MDe8O7ImTiJZ9+i63rupLvAEnV+87it1oTFUgee0u41y19m7Cv+pTqiw51hj3bW
ApiziHGrND8DMldWenTP+y2DbBZJppHgLPTEKqMKFSVvaWwv7nInG7Ub3Y4kfVFuw1eulAhFlCQ0
qFINlRDd/myy6iYPPizpdEywWXrd4GSCBA8xUYDC6jXWzzH96czZS11YrpWcbUXWHpAdHP/5Kjfq
IyR6od4AYLIADc6MWoFqeEo0HP5OH67vSoyF9W87C3JQ+XYojhapjfH2epjobjaXEOGYVYpsZkKm
meATRjAHB3gFUNT9btIKC3rqozHLELEkjscUHcOAtq3ZohOAINVa+zCXjLfI7EBwCmNWjFpCEHbL
5dhUxwZlt6n8oUlhHSWHJdJkaYtlpWUKE8iyEnU3HVJugvDTdSPYzl9RDjB0iyImiaAKamto5Ziy
yO+89AumGAASpYcOgUsgH+SIhNs6vUsT7lCvDErUK4Aa7WfTVfDcHJYPpJ69v1RKuEF63CQtWzBO
zPe+lTsGsrvpsfqiOVg9vZMlRf9xhCYKpBbRENWFPKxm81RP4EzDEwC4jrsIi68HvrU8H1MAHTfx
/rp222f4Lk7wq7TqJzoVaB7G6kPbP+Z57gTm43UZUp2EBAxetVBICYKeFoxiXWS5NehsVFo959Fw
qtXO7ebxMKjDpQ/orqHqx0KVBfjt6IuJWdC/A//WFlEzjZzFZYWE2lcBInxKbxJPcZfBM/fWIZXS
IG3e6pUwwRuOtaqX0wCTGZbZbSkoWGbVVapqx5TGv364mw5qJUrwgjrVrTBQFtsjc/9pMosD9pif
r4vYfhvYBFNJSF+wrCd8vxAwUHHV8FoLetrqB+y1u9/Ub+bb4ypzR1ls3LYXzBMS09B1XRUB+krF
RmmHP4NRxPc1H0in/yiP7a733pAd/uyCv4t7Gxtaxa6GhctgKIOB1vKy04AgnO/Jg73n0OIYW5F8
r03TWAkT7vdbF7sNE8sbulMeo5qu3cUGSsKyhtWmXazkCBc7rRB2FQWzznqBjPZ1sWTLqJvPKl3F
rpltgMIXrexfQ74d66UWhKgyc7wZPtE0ON2pPPJVaExqSrzw1rGthQk3Kk7sWp1z1BiLyXYy9Vs/
gHg+uqXpV4mt8/MXM0CdcGhIWJ7FxLGehCm9XoTz//gJ+81PBHxhKjuoB1kBZtMrraUJXynPpzBU
6yn2uaVjXmqXuyOQ9hAw1cMk26Hb8vVrYcI1XhqiW3mC0NLkH5pop4QP6SJz9dzdXDs+bparu0Tm
FFBrhRn5DH0Ap3UwAXZMvMALzxxrS3O6S3/UnFjqcbfMfa2baIzL2INLHEXGVhmZWy0ajFCppaVu
/j2uqSeYoRa18b9Yz3PmAZPRX14jDzjjxrcZUy+VK80GZGoJ3r0cs4yFNXJc40EFDPG/92y8X9z2
iN7fId5J52xkEoWEd6jimpmtwlsgHFSndhOAGbqNhiTk3xbqrJ/a/0PadTXXjTPLX8QqMJOvDCcp
WtHWC8u2bOac+etvw7ufDgVhib3aF7+46oyGGAyAmZ5uYcYXhSZzDQ6Sup9GFb2/WWoaXBOW69xu
R1chyoORdpEXWoO51+yh2DUEUIJuLjWnsIbM1xJrcMbQlhx76HUnmkoh3zbdFh/XHAPqpq5ohsXi
C4qkGAqjwGmUHcFA7dQubAceOY67CFcHuxMiq/h76M0gCzVI53opwy6DysXUOnbSekHzGgOuo1nN
bUMCEXUBXdEN/1iUwSyNHahqAZsMUk8d93l0LMbAkYbvRP0ey98/lV/PzjEZr9T1fiFWifgy3e6y
hpqH5HbELY//5h7GvUnoGF/6e+3YTmgwS3ofR7nlGS+zSwei031mOp3/FyZUeHhwN4+iKKjXmgpu
XkwW6ro67DMJbE0UPTn7srMEnpk7GGVx2tjJbylZTSvqJHKvZ8CRvVllklJfV7mWSNNfVuPD7INL
wbeJi2KcawAfUIsEN7m7dWWQyUqGYY3IgrS/rIVOHv7qyDHJRKA17ojl2i0mE6WdDnzZ0NLH5Px7
wmBvYznGbbhX9yBQjHGWZCcJODNnO0C5Fw2Ao4iO5rVssxEjyU05pCp4T5X8dQYyQL+1mzuLCLBR
/MBcmaGRtDonw9SCFh2dNp9dWpJukWglNziY+wLUgCK0Pz8szz4xYVlKhZ1qI54jxgT8kGZXOxKY
Aug334YtU1AeIRD6fO+QFshNaqOf6EFr9oRBzpvEjrztpeHmReVsgkkdc6lYbRr0sV9oP2VIYHeR
Q+qLuc388DPjWvrKFHNVCtImm9NiwotnbJwpkD09tUBAVYgQytzciyE0E4QrqJiwuAZrWYi9mIHt
laN9DEHCLwMM8F1Jc6dQvvWfKkHrKmoLFKOPEGc2LgHgcyrS9t3ltq3/5SOYn5dW1pgNrCbTGIda
h1fwLkO15JielMSZvoA40QXh6oVy6A/bAcLdu5qCkQc6sorp2PcxGAR91FQ2kFjWfGVlR2ImPtG/
x7hRb9vhBiJIgwBwtWyovTKx3sV4EEcqbmWV8dg2PwLlqsu/xvIlVXDatsTNtBpOL0xyQOlDYe5F
vZyFhk3q2E+rn0n3NRlmJ2sEuUhgg2WNrUu5CgIVQ4Nhs2ttf8E7WFSk4H+wNzdY4li0tdH7iKAd
ZwyXsX0XJB3653fxtLPy5VMxcDbFJIkiH/W4b/DFCGpNhfI0gm+lBCR0Fl2b+MF2NsQE2zTLUheR
yvSibnLKxto3OeZXwytjEIF2RZaYs6IlkoGLaR35Zn3VIlfo5DiQyhlE49HcFH4ONpU5JjIzlq2y
QddSHW6Jcj+XqSCaudluZYA6ujr0JEsyQKGJz1Sm6ZOVzaewzo7GVHtFN+wbPfNiqGr/pw2kMhkv
LcqgRUUaNLjpMwnvp2ZXyz//mwkmzSVkJAXILEEsoN8HTXORzxfSrAnGvkWblEkEtVqW4Qysn9cE
39uwc2IEuPWZ8r1+Xh+WGFZLJj1MQBkDQtUFb7/WnQ7akc5YQFJ9J7qUCKKanR3O6qYY5BH7p4/n
Z702r+qydfspBiBTCOwTfD2WKRaldrkNaxwMYfo6zulLVhNPV4Yv/ykQWILYpQ2HuAwbyAaNTm88
qpDIrO63TfALRqslYnKBqUpzqY4jsHZfUKv05YN6F/2eQe70L2Au/ArfyhiTEAbMdpcJwX4l++gB
xB8QVesTx7xS7wwHMlN+dJJ6f9tBUVQwKSIaCKjgJbQoF6l3EgVze91dZl/mo4g4WnAkaUxiAPc3
6cuFQLtSAUPWeCqqX20EaaJhcg0RgbQgsWpMhjCHyIr1lnaVIz9Xr0kjiAquL7jzQOdVxcCnzfgy
mkFMWqnCbEKdg67FTCpQNdCx1hDXfTPPHya1yD8T7CubjE9LbdpT3Ru2hyu5Ew7fLHy8JDxuRwN3
nlRfWWHSHnDM/aIOvYbSfHQrY6RT8u3v4J2tfZy1CoaFC8gkztGuRoKaRNc87rK9GceM5/vjatSL
qVPnLPCasXbkqXekzwxAnt2z2WYf1fdLSh0dzAHX4STxSktUN+f7YBgK7qlACrEYoQhXUktvwbqU
pq9LBqS2pQgOdZEFZscuWQ1trwVivRh6dCr52KCFuB0F3OxtqBSFq1saYb/SpKFJXtgNgDNqd8ya
CcJ60qEoLW/bDNeRlRnm5mhWCVSTKyBXVEt7avrwSV5EWqYiT9T3EZVrFqYAchMwpqR5kTAih/m2
l7IRtWa4SXTlCfV0fc/KVSLlEpB1k2Rd581wKkLpJdfGQ22GgnzNP5BWtqjLK1vo1fVTPhW0eRbe
0aHrKQFkNbihgylCxmvR92NiTZmyYm6UFBeUSDrkhrLTjGXfl/1+OxL43w/8exichwgmS6MCzcgo
DhsgtTL9l6Qe1HqXhV9V6XXbCv99bLyZYVFaJDPNMNRGOrjbAf4IWZrA679J4CRd/O4LdPj+m1ss
YiuDfFA8ph14AOp611mH2UYfAXDmqhSkBP4ynR1jdhJpNDAtFInhFRB9gH5HMADVQkRSsyIrzGaK
SFcsTYlLXTDeYHAtt+9UEcSIy6Ogr5aI2UmYrV7wKMfMzniqn0aMw2c761tziF3NhgYXncAPvfy5
2QkigxYQPpTkV2aZTdXag95JMwQo/4AVyNXfYIV/2YSky7FljdlVuao3pCpluoWTB3MXnqY7kAY5
lKyhuBJVNPhRb2JwTJUJGBRZhYtWNmPdzBGFGm6wU45Jbohs+9BEyUEPAWXnz3Fgovj5P4vssyap
UAMIC9QNwRKf/y4otBkIhr53lBsq5ymG//LDZmWRKRAZkg7haAPjvOq9dqp2OHcJaDiuR3DndS64
uqZ96rUX042IQ42buFZ2mY1Xp1kuyQHsjjoQi1ZVRxC/jR5HtSJuFpmi9/yfou6HyFnZY7ZglSxg
Zypxf8H90sjdGlO4kWvIxfBSYooqxoD5pO2rKjNeIxIb+6CZpdspj5U7LRvl+9wMu2vVxhkVLEX0
alXJ/NzpXflLSbvqYKtxdWUldXwpYforceQ6EVEO/hkp3Pr7me2tQwQSZJFI9Lqz7NDcg8Ss1jjW
SXPHq+UihsI8HStPb5fZoSJ/yYuYMZWbxVafkNnqYde3c2xMeNBNfk38sXwcmsftdMI3oVrEJqZt
yyz0qYyDaprLAOIQ5i5W73rVN2LBa4Bb2THPJpgUAnnEgagBqm5y1l8ng1sPshf1t9WyL5PEzUWB
J/KIefD0UVBBZg8Pnkw1FqeTIWOL+Z8bomC+9799O+aZU8+9jEZRGPvdZO4Tu3e7vLsGFlnw0KGB
9jEQz9+Peed0KI9mONBQTIzxjKruZVV0pHCTvGkqGC9CaRxqDO/vaZCoDqfaRnGiC3063ZHvw/2g
O40PCqJ/QSjLz0Rnc8zOKqa2tMfM1D0jPQbJzzZ6UoqvCjTPPrM8ZzPM7omlMQyLIpU8uyxuIw37
VpF/AsLmb5vht+tWX4+JbzzUYnSLTBSwHymvC0h/drarU7Yq3RVPxvCj4ewVG94QyUlaBWDdtnrq
y7t8+LrtDn/7nH+fCeoM/ZM51MAhCfH6EVTrmT+I4k1kggnook/ztss14PWlwV+K4UGJbN/Ul09M
/qF59r+oZmHNUTaD6YoUkT9H6C5lvT/03cP2x+Kyhq1tMId5bppDGJWg9BwkCZPh0g91UMDTgbHW
ZNzZSbOzukx2sr6+sC2Be4KvaDHnuZ5gqHVpJqiMWBkY7ozvCcm8IBPyRnLvm6vPyCQHQy+DuGtA
1WF32S5q88d2NlHxWFxwTbi9bbr5MgBfn33L4ntTFdVN/+FKeF5FJlmE5ZQZSbPQKg9lDMef4JHb
v6jKmr15a75ur6joq9L/Xz1Zh8UqpizIgCWcb9X2KBGMKpinbRuCLWyxCQMUkk2uYotVIGkwuydh
QhcZYHLEUJJRsVMMJkflNwXaBUH0bdsD+gMfj6TzojBJopAsW+1bQLLy5FWpITsD5W/dUSErOP/Y
tsRHeqzCj0kWAWYnoyX/A2BRf2pXHRSm+/3wHO/Ri/xL6xgKpyJSNUEU2Ex1D/wWE0pOSOl5OcZQ
XFost4PsqVvqsyw4pf6Qc3z4lpjQs2RKx2CxvY44BvnlkqGQTmW6AGcGWVYJ5FPgRc/dMyTVwVUP
OMtL9MUs3OBOtL25nq6sM1mkHNu2siZMg8nxgki/nKvErXsRho8bkHBNhoY7xYAwi6ihFRpFMwV2
ScRpUwhJBe1+O1D4jryZYIHaoaXmkmrheTM3nSOnLqEzh58ZNaRL9Lcffwpeq+wQZNVQF3MAI1W+
V1T5OknV/+gHuyDDoNtDQ0kFgis1e6jtR0xRbn8q7v3LMnVUJwBbxPH1PseVNukMDJlFviRdJWBH
aPpXCWJt3eRt2+Gv+tkOkyWkVFFKK0NvGv8MPpHD3B+Sz+jOYj73zRkmtPI2nBe7HnEMSqHbjPtg
NE6BKqLW50fXmxX2LmEYuOvXQIR5kv49BzORKRdOIyeCDyaywtwmjLhu8zTFPXySOs8Id3mcuJX6
sL0q/Krs+Yt9uDj0UFSeRhSQQCe8oxNLnUMx7CU0HUV5lH78D7kNYzXoO2mUdpo6vNov9lw2cRhY
gMdOF3VyG8w3aXsbR6Y7dnhKox6wEBFGjxt0K5PM4VoFaHVAG0PCg/ZC0q9KU9Bs526e1e8zmycH
EXjdVdD4qMCHUE3RCUyHT2oA3ddkEvBK8FdqZYvdQLYSdguK9X+V+v6aN8BcEtn9m3kD+odvrRWz
kSp1MSKjxpRmMXRHtZF/AKD1te818M1Z1UupyYJgF9hjkcykbgne5Qj23KycuQUKVl8OwY/QSCFr
ci+IeZo1N5xjccxJl/ZBUEOtgAr44P5wiC8pISumDTA495mxWtC+/i/qWco028iBFNcC4MCDez0/
pACCC/YwXfgtd5g7eZaWdk8SK/CS6FoGEWCsHCrlm11+L+RjoYrKsoItpdP/X+1iKxmm0qR5vGx+
WmHiLPFvwfKILDB5Qk9GLZsXFYLbN9Ze8fMv8eNyt+wn3H1yj/ywvenbtkVupl0tEZMlgjyyCjXA
QDU4A4bEdlRy1LPQ+29GmFSRgn0wDWW09m3tl9kojpLtKnTAto0I8pHO5Ai1rqtMNUvJM4CjnJPZ
SbrGnc3fpBO8N/lrZFoGHeoC6QFzONk1ig4EYESvsdIfQZ4/tZkp6hdzX3tg4zD/kMaCxJP5ZBSj
KekzktDcP2ojJCDRgkpwMQbXlhw6abvvo5/mAvUPwOfLX3UvCEReWKzNMx+z0uxxUnILcMd08bNh
8YfqFgx3grjgnYprK0ymJd1Ua0ELCZgu0UA2rkqKF9RN6IAaGFS8HZ7ZpE0br+/63LUm8zO3DCyi
DDSIjIFNdhDBAPu3kk8tqsqWFxa506JmJX2KbHFthdlh9kSCLqBki1QSNUdJUVFqB+oM+8ChuIx2
eBLig7iVuLVNJnomM59GrctAnIB34l890+RZ3S8+2keeSJ9SaI0NFj2oJxvSc5iGQt8IiLjSzV31
qj5m8E/abW9z3u5bu8bETCbLRTZRhSKUDgZ3UdXGUYtQ9Bjlxr8s0+AEJgQ46feZXlKbIsp1lOpr
jTgR2VXB4MqGIJHwDn6IpL0Zoa6ujhM1QGWi0mYk+ya5TZfwCld2UHaEl8k07MOx2W9/OZFP9P9X
5qbQjEK5AsMUqZar2o52etQe+zkQvOO5hYq1W0zA1ynmUMe6RH8N/IB/hYNxlELH9Cu/HpxyR/vB
li1I/9y4WH1MJuRLzZKGukSRM8seBnJYYsFiib4eE+RRtvRtEAGJubQQ4PkhZ74iP35mgXSiQTJP
t3V2OkQasgjaqxSRov8yoN+dzZ5c9ILl4eZc+WyEeVZbEqlNg1ZZtP1wjE/NIT1Sal5JgJfnL8fZ
DLOBkrBExo1zyZOqYx1cWemX7W8l+n1m77TzoMRmCnmKQTMap470y8oSyZFyoZ0YcX5bEGbHjHMB
WiwZoGVtX15TYF38aDxkEGnQwJObIpUOokeb0CSzedTWCPqiU03cz1MMBiOdFl60ywcfqu4AG8wF
GMBcW7BYNHbZW/TaT2bvSKBtBjEgOtTAvuy6QvpRBAkKYMZ938Vfq0VzchKJzkX+fjp/W2Y/NXo4
J0aKSlhVn6buMe+dVv1M42vtF3NWLFacYP4J9wut7Z+LudglhhpCP0UW1LH/YdUsiEkBqmHikf8+
tfZZDPLGosRk7qm7DL6UdxhSck0/uI9ah5KnSZ5oBJn/+d4ssoVZqY7LpB0TjDvE5FsBjhRXC8zv
chWLelQKjbiPwXG2xFx3QylNynIGBnjYzf6iuUnhjk/DMfPaq/iRyqQqu+GLdrG404lql1Bnqy/V
lVEApSLympu8QL4Hrh9ZNVCxe/+dK71oM0NDC4ZY9/HoVwWI2VsQct82/VNMoHxV+9tphvuZVwaZ
KK1bpbKtbgAfd/89LjNnyFtHm562jXC/8MoIEz1Ls7QJcjLAun3jyhEI+kEDlWaJNwYisnSBPywL
bRZMbT2OgG9mmfxsqdNFE7UXRTzvtj2i6/AhZs4esbNfJVCqVgF4DZam8AzzNgfQpisvDHC8SA/b
prgHgaKr0CO2TA0x8T4k8sGqiiyeA2+oAK7RoSjoD+n0mQoufvvNCl3C1d2p65SgiFSgoxpU0wtl
ABxQkINFfjChLWWVXUi0i2nO2t4Y5W+A9+iCs59bR1u7wYTzOLaZtKRI9LozeGBOhXCN6WPUEPyf
IhylyB8mqHUgRrVSQ4fAMEs/79p9MoiygcAEO5MnzVLRVyFRvRQKxgBUR9Lv7dji75a3VWcn8qYp
WLrJRrGsHR7t8XevvuaxSKpDZIO5j2lxRuIgKjGWALiJ/VSRgxoLpo75+eXsBnMXK8JINuwBnUN9
qY+jYQI7Y+9ipTxmHeb+PvPJLNMCDzkmz9npUgz2z/oQY9nHKf3dyPF1FGhfusH0t83wE8zZDA2N
1X40R4jUWimenHI9OkNYOr12l+im24NnKcsXgVPc1iQkrN68YpNMOCh4wwPd0Kj5lRmON6GSEqfU
7+ZAd2Rwu+PkcTtVdnoSHpUUwNAxPIahCb3RzgPp2tVgzadZax5A7ps6lXFX9bEg5fIrRqu/kUlR
9ZDHy9KBy2jCOU2uahdl12/TSaLcXV62F7Yy+Wfx+ZuwCStuzGiQUP8np/ggX9jII8YOLGHH7ZXm
b/KzGTZlVXWmJzUeyXgy3UB9+7CAZHzbhPDTMblKHaqZzAugFRFYak7FLjjajYt0FezyI4W+RrWT
DYII5u/7v/1SCTs3E05aOU8GcguZOqfPv5stqpV2KrDCdw34fAUyhTruTMztbemHtpUg8eXT6lOB
nB+f0BK+ab+O0KAih2L8zDN8ZY9JZ000Vm0bVejUdJehdGjiw/Za0eX+cLNY/T6Ty5TKSPRmgaqz
HY+vvdr97EfrJTBnVwU7NwJFdtMRshHbRrkJdGWUyTb6FJsgEe4NT7O6YBdEluEURJ7uSTVWrlZo
1vO2PW5srOzR/19lt7EsVLusgNxM0kuZZE5sH6vgddsG/82yMsLkiygNbUwtYmCo9kc/Bht44llH
BZOs9XG4Ag/lUdQ9EXnFJAxlbpvOLjGXEkZXevWcLDd29HPbKW6yWPnEJAvwQFXNKFsQEG7vx/iy
lTtBJAj3E5MqlGlOxpJieMl8KJ8kJ4JeHijOA7/9OvgyaElE7Gf8r6YbGLBAvwE01u9jYYgJyYsK
V7ZWulUazVHCC0nIa0535cdd9WaEvUkZXVCa+ohdS++FMyY4MJ67046YN/DTeyFfF805W9aYnCTJ
dtHqM0bo+wZDmEYsYz5SqTsMuJPnMU/CywDqOafUbHKnzibDmbrxy6zVoeDE5H9Z9L4U3VKA+2bi
cdDbEJO0OdBTy1U4XSlN6XSf6koZVGn6byNMRIIsSypJhtaXYmUXaaeBuUTtnMoaDkqc1d52+HM9
0hQdYpsIF42dY4zzJFnyOKSEP8VdWTdf7TSJ0NYQTaXz3xErQ0zuqO25SiGLjKAEFtFw6z3QC61X
HukG6E3BnuNualD7G1DUJJrF8uWORTrVdUynMzv75xIuj1WnCwo4/A93NkH/hFXCTWK1SXCNAx+8
vNeXxNHlvR2LJmVFRuj/r4y0Zj3Hk5mhSBQ/Z/pNMoC/RtTf555Umo35T1TWVIWdArVDM50BebS9
wvitgDhTqyHOPShOIgmuZXxnzoZoRlk5M+R1UY0hdi4wboe0eqnBi1Ysn1qWsxHmsM/UoFGVqoZo
ndGC/+xXvxTH2BJVxLmuYM/gQWpaMrQk3rtSWBArLKU4AFFN7kj1zs4OeVAKgpjfFTlbYecYyzRH
bp9sdFR/y8mL/lX7o69AbsbmMGROBJVBCJCKSXa5mwfimWDpRAYCO85752p1GeYB1UlP1RY/6BJ/
DlNBKHBjbmWCSQaJXVoRFF3BmKmkXjDNu4bYrlln16A1Etz+uKYMVdY0sBND6IoJiA7CjEQeGtMj
Buiem8S3ImlfjfaNmcoCbCD3orkyxaQELV0IEOsysIFp7+gqGHwjjBl8y6ZDjBrAXCzedu7mB8jK
ILtSSZqDIQWEhskxPKiH4NYEmWUL+Wsoi2DkL7jG01ZF7VUESeWG/8ous3xyKiWVmSm219vtdaYN
pyWZfEmVBEtHT9MPh74BznM6YojkxBz6fTJP1mCj+zjGoIcMpyPUF9yunB/yBJcOMxxEG45Ck7cM
MhkKctCWigk62/sjFY+edHPRgNJQTKgl8owJSjUa8q5baFDm82MlJXtlaly7mrwOtUhS6qLBdf7N
nQKIDRUAEY0FEaOJq0laqUC6e/SqY7Ur9+noRouXur0XOLrb7ZdkL4LXcMPkbPQDrNjAwQKqh8hX
9dixtOdYf1Xyr4I9wN3fKyNMkBRRlKkSxRS2J7t3gn21g7I2li7y5hvNSR8ylDJiT3Qh5bsG4m4F
ZGWyycKA6yVs5HCAbgpJMKxEHhN1V6qxu+2byAjNN6sDMx60UO7xkvQxwtgEuzj022C3bYIbiAAk
WZZio8LOgkxrW6bXixk9UfnVMi6sNt+l8lMQOGUtCbzhmsJWhrIh7KGw8N6bMc+sQU5AgDslllOR
S4tc5BOk8+SvnZB6lXuErWwxmTheWk2BLAwGvWr1as6GW7UUlRO5i2OZILQGUR3u5MwVICxVOYrS
PPINyLvZu77bq51gcQQmWJSnZXbgAlWI5Skhhj17o5r2DZFejCaT/O0w4G4iG/UeNGAIKj507VaR
ZsxlNdkaBuOqzg3yX028q7Wfev24bYX/BliZYQLaHoxBSjO8GSMgSWOH8mCFx/roQoVXcMHgBsDK
ErM6udIMfT1n4BfA0djdQP9q2xXu0px/n1WNlXoypVYXBt6ES2ytZXt1jO4W6Ih9xoxGB1wMSD6z
cLNo0ue0M/PAs5LnIXkAV5k7d6L6O/9bmfSAxaCs+gG41DYaJD9wGGl9CyiMdiChud/2gy7sh4MV
AxP/M8Hsx2lpCwOHEjr3gdYazozOXOxE+pTfZYEp426EhvF9WSvtDepjGJHbti5ykC7mKrqrqLUm
ewJib7LGfTSaTlF/aquuHKQbbGWiGJYMijap5QXKCQoVLrAJs/A8oEG79RWZXRroalWj5ot58yJ9
UpfE3GGA8hUEkLjiVahbDZCp8FJdIV63CD/iP2ze8xoym7eponEqOlA+02ZB7pf7uPMmzPEXkH9O
Om97ybjDoTjV8ZCTZdkyWWBTagBTAk5GHOv94xhcL+otMa6D6HaSbgf1IJU/68H4RJiYeAJDtAUK
taicvV/DZq7Acy/pUIgJZzDM3UR4DG97xcsaKwssAkNu6nKW+96E2q7fJCd5cisieIPwYp2KicgK
AR4MJZD3TkSBbUOAFI/sGewm/TWEkLdd4P4+ZImhoKOqqsX2zgcQz4JGPQQWTLvuJF9pBY1H0e8z
G2kcjaExWjxppPlaLqFgk4qyAXcRVh4wu0hCu7EbhtnyANy9lXpjh7z7bZa6L9sfSmSG2S62Vcpj
TPmu+1naF0u/q4zpOMSfuSOaMqXPJ6AhA1Pd+/W2JHmpNQPzaIb1Nan3kfySTILkzQXrrm3QNVsl
N9PAG7peesqDrp1o/Tp+Sd3am3fWjjy3h+3vxruKrI0xyTpshmqQshYn63jb5bET1y+BBl6g5Ou2
HX6gnT8cE2goFJQRiuQgRGy/psWNZgn2OvfJZVIGTNvGeKrOttGywMiCKgabWvW16F3jpB9CXzed
uHdLxZFdxSGH0FNft73ir5UCjRW6+0GizOx/W+9rc0JJ1GtCj7iKm16EPiWQ+ZdCK9yveDbHdgH6
pCdmG6JXKFs3+bwvAkE64EbD6veZ113QABU6ygHCG9Rd6hHi9d3oN9ndp76aBhIXG+1wjHYyEQ7J
+iTIUWkrc+VuxvW3H3+ZRu3KyXy56L+nodwXinmZluSub8q7Ko3vt/+CP+cZe7ZjJvztL2DSRWv1
sWE04KHNM0f5rbmWn32d3epIRZOG0Bl3yUHyARTYlZfxLR29Et2Yuflq9QcwgTOB6TCOdIRrkPlV
sMOE+Ke4K84+ooH9/iu3IAFMWypMO0q3mnxRy549CbIu/Uz//BlVtphdSJidiBY8mc3QcprBDXtQ
My6O3F2PgI9nueC0/fMw+mgPhVIIoClooDDZCizIRSRNeNF0Xv0ke6k/EQwROcuz7beettMuxkN7
CCU38j9TgTCVs2Umf9VzNNpyAIqlWe99vVgO81K7sy6SpOB2L9d2mK2hR+pMcpRnvexydptjsSvd
dD/fZOj5Zr59K8KAccNQlS1DtUw8CVTGrWCeI7miL/fRvicZREUqh6QP25uNm7RUTHDjQUUU3DDf
x+EwKDoBlXngzcv3SLpFj0WQ+0UGlPcG5DQcQKUpW5iQW3wpMPahrQhGafnf6ewDc+6rlRHr1YAH
6DI9D+apDToni163vxOXbg2V17cPRf1cHfzdVFhakuJyQfbVUXms9/NtcIz3YHibd/ITujdIUxH0
jL5t26Uh9WFTrcwym6oa9SmU6Ku36GqUmP20/yKPiO/GQZ9y25RopZhwGypSz1aNOl5dXdvlqTeO
27/PLdGbEP82ZdM2IfXHbJ+xBiBXoVDozlPQKNy1e1w8ryBN6xkR9HKSg/Yje/wMAGBtlDlMFKnW
42JCTXSBmltWTQ60L7IsE0Q592xeucacGIVsTlOaFEjnenCdjoUTyctDo+i/9Nx42P6M3Ig4m2KZ
BmO7s8ls1ng4dV+16kUqkfUu9WKnj/ttQ3yfdPAnmlgxUHq9j/ihUVNJBmYfdPC2u4yRMy6gr6sO
vYgTnu/R2RATeHmRa4sVqoDSoKcbhCAqPZJ8N44nYLm3XeLvYu1siv4pq12s6KmuN5aBy83sWNBW
S3YFauTzq4EhbulKdinTlvQqGuQWfUkmBmPTClOtRe5oTON2bhY/XgY3BVwZo7yl4PbETYYrD5lI
RMXDajHVByKWZDqM2rCrzP6oB6JkwS2BmCBjQI1A00GcwSTdHDTgRTBRUNde3dF8GA4HzRl87TI6
JZPgpc136myMSb6NJKtZP6NHSubCk4h0F6KVlxqBIANyzaB+jfQk25rCNtlKYod2qCHZKkHlZPU+
sB4D9bsgBOmB9yGjr4wwB2JO8rCUZkCgkNDnt1fJ33QMn+N5o6Jy//OJWadOD+wqSkESlSOrm9d9
JVga/itrZYBZm3wEmX6pZhQUT9zglO26H4N9QedaMlTD2kRwqxWtEf3/1Q5uUrXPlRQV2jbN3FlW
UMC8SzoRNp67Y1dOMSlJiUJLhtoUcEdpfKNIzZMu5SfMQp2atH3aDgiRKSYlVZlCqhgDLF6AWZLM
GHyQkqbOUEQviiwCAPAf4ngPU5yGqhhs7xPCh4aUpaBgkC6mXQfx7MTL3eCS0kNJEKNNhXzQ/xAe
bxbZxuc8omtUWFBY60/GPr6QD+HeuPlr0ikUqhrys5KBYXR6YbbRk3wfHbmmZF0dURUE5Y/yH33w
awqU/8CGu7P87ZXjnlsrY0yQGHJVtmmOIU2j/kXIKYyOZSs7JjlCgUZwv6Cb6EPSWJligqRNuiQw
BiQ80GccFBPzjJKImkhkgjmk1HhOm6UDWkjKzS92nV9CklLgBT/8Vm4wh1OfxFEbtGgULjcXxbG9
S08ooZ+qzCFeAnWFzy2QQenVcVHBzNv7aACPUESMEJj+eF5+xCNRHSlXw99xnHbHRIpkd1aHUYR2
5kc81BD+Z5VJiKoZVR14FG1PuvjrlVgRp7gY6AbbW7nzGWSBuTLHhLwSB9kwSCiuLn3tlBHVbZKc
LBPxidGl+RiBZ6+YYFdiJbNqGZf3KvhudLdT5NWjhrLC04hZV0DkdPXb9u6if/dHgzYd5bYoWQjz
Mp1sMBXUOcb6dOkl0h4j+zmffm+b4If82QRzFBszMdoO4mceUIVmfh3ZT9u//w+hcDbABGDbd1E2
UVrP+cvYAJChARcMwGzoUU5XsUDxP6S/sz0m9KRebUD5lfzhdK+O+uX/j9Nd9PmYyOuUPlHyFvyr
VIn0D+fgNwBZk+flC5WYhGZKvxM9h2mUbQUFE4UQM9djpUClOok0J0ExUGp/l/Zj2ETu9tKJfGMS
bqAvxoQGPSC6XbxT6sklRnLYNiEKcCbhFkWGydgQb8bC7hy1OnT57PT68b8ZYTJuQ8Yw79GLhoLc
kTQ3UeE1yv1/MsF28rIxTo22QkukwXS4NP1c7OcYZLXbRkRbyWbSgZzIs1VEIxV6LB6gYo4J8QGz
6Ci95bvQE+lmcJffVIkNJLiiaSyipZulpbSgP+TFyUmXH3r9Zdsd7tqff5+FswydNARSj5fGrEL7
TD8EVgceu09VJVZWmG/WmV3VBwOGYiV9wOht6XZaeV13V3koImHj7ksQvxumLqNLzYIzMFRux3ID
9kQi+UR6nZSHRr4P6v1nvtrZCrP7Y1xsJW2ecbszb/TBKar7UoRmppvuQ4JZOcLse1DUdUqmAS2v
ljeq9hJUuZM3xzB41SNQsCzE3/aIG2cYvVZxFzEpVw7+nNVrJjGWdpQjqotpeUv3KxhE5VduoK0M
MEdcnWPyUgsJ1dt8MqCWa5vPSS9CZ4u8YI65rM9HdVYwjBfXF1l32QrfmPQHPqzKygv6B6w+k2WY
8hygyY9hSQsvTOmuIGCVt27QOvTmAxjfg+/b68KN55VB+llXBm19zMfcpiIXqnabkdYp5mSP6o3X
tiKdAZEpJqhTOwk6EKUAyTKVV+rc3edSkKDXD1LisrnadksUDUx0T4MB+lFKAGEOF8tyQRLiyKJL
D3faF/RubzHNnGuKgg5JBOoTMF40UCV3uxvZaUtX3eW4/YT7jupcQPDi/0i7jiXJbWX7RYygBckt
bVW17x6/QYwTvff8+ncweppiYyjiRmszWiiisxJIZCbTnBNEL9rX4QVIZaKdcNGJcjFvqiIlXyUN
bXP5frFn0JNczOWkDaIZ6V1fcVWUb/iuyjqi2AYsINsCHEA9nNWBXrLqi75qrlaaDrapPxzfH/vl
B++A36hPLMOu8g79SCp1pyKt3iNK3VRSHapJdRMZ+akppYspWadjsbtmg6aeaeiagkVu7kAXjIm0
awvynjZ57rAe2pLRaQ1bEOIFUvg8wlKTCTxfyId6WXGHTr2dUnAl2iIMj11ndVWGTySyOo9buwS7
pbz4ivJezp+OD2s/CWe8XooOgnfCo6xIQxylpoUCnxoyFgfg4l6qs+pgi9wV7YTu6WJhWQlbXeAQ
BL33azeFyU7SahO2u1fzx2zn9zV26gXasADBm9xWBOd6S0up1CnBAuVwQW81yC4SsOlAMuSnPliC
vWNpey/XAh46+AplfPHxExu6PhpFNcv4olhP6/hDBssLVQAvLUpX9kxtI4d/ub1kLjRKAQ/ZK6M3
5YNjlyAPN+LgWJ3dpHUrhwvvc0HGGrxIf2O50Uvp0XN7an1Gdjt8e0vNciuMC/VKtRgJZqI1z24N
Z84equSmsDKnjEQrL7uMmZaCBTlMMFiYT2XHu4mOsxK1q1yh3y6dQK/lDWH3M3MBcxUmLgZaveTM
tuOXk/Ru/Hx8oCw+/WGMG8HMfjaCm6VFzW8GDnRRYJsnfRiSkHQPq3UTt4IEfbdZaWGbAXPgqOSA
I/G1KA0wb5VsAfXjF5IYQy+LPXo7P0fn1WX4ZQm+DB1Z8Np+Gd6fCl6lcq+NlqSauxGdovhWD5Wg
OKWBWTgg83LLh87HUT8zzLneMcP2WUf607t12MgOQ62QHTUoPMkTDaHtn/n1J3GXXeRdpwGWAChu
JajNmkDJ7mxA41f12apfjq939/lvzpy73rKM9Ah9dmxgqH8VZiCZSFSiYOpEKAu7KoHOHJAOxMbn
BBfPgBOY0WGkIHSanxbABK7Gl0x/bsAEbGpleKzTrou+yuIXF1uSzCk1oNOkWy/pYN3M3VtyfGsj
gvMyGpkqVYlQmlub6UNk5b7UkTDOQKN8rMqu18SqN4tsGkIOO9bN69PB6UOLpEMrSX43yD5Rftq6
QMSuBWxE8Llj3w1TbXWS1wDQu7OjM5nWT0obfciKxj3WZv9irtpwRkBKtGTzqTe81BxcM+ucOc6C
YxGCA/ujVZ/MiTqZMaYc2vQOzdIbmkhPMlUEGYdIDHf/c2r3S48CuGeQk5xhqfM+Gt8A34l9P1tH
SQSIjny3N2ooaaaIjdtHgdSqTqyeRuuv49PaHa+yYFiYHyOAW+Lbr3VnlEaUA8tpckeQbTkFOAX0
2hndybP/YqP12I44Frl7chuJ6muL1rpsHJYZvcuMgqksxnyVVLmz/u5Yyu5kHNg+sB0ta7YCrITX
YiQzbaZKAQye/qQEVYRlHxQW5c/YFXU117pJAul2vC8zx/beQstiYTOPVWUwAfjHbl5kofdbTtQr
tM/jQBwwHDvzeD7Wb/cUN0K4R5tM6yBLCSIEqfpbc8w/KA25U6pGVM7addsbOdwx0hW7xEbfUw+a
gnf8JbPOmHEABYUjxbr3n3TiiTq6ouhiidaS10pA1gA0Glanz7ohxrdmJvZHxEcOZREb/2BL4bVt
gJs7LtMW3g4g6H3lLD7jKrW8Rgr+t432/UO8yuNjLNYkCnVFhqFnP5Sov9PN9UntYy+iOZiBREDo
u9IAxauqNpEJZr5eayfVPQVLfGsAun72ZI1hsLReXLato2brM4k7Qdq2a4obeczpb0JUqverMRK0
c+L4ZlHBuEk/AdY+PLaN/dxwI4W7M7AOqoVZAhVAirzlA/Z/ANhtAZwRXXTAlYaay/IwVbSssRsb
N1K5mxtazDjK2mJ4TZe4ppT4iGCuqb9oQmyjfUmYmwf9Ft4b33rTtAnLVZRG+IKtb1VfOSloWwaS
m2CCzlFcK4gviSe3bvVRcLD75nIVzPljqU361soheAwAu+5mT+MNCN+rkLG1LanzfXVJgPPVPUsX
3OkuTasFhRnBDMOy4JwL2sFRpaQ2KJkuY+XIvnE7vKfn/AFrmeHgLV57Kd08lJ3kkQTg13Wi4C2F
ic0v4HsCZtHGc6QCtqo372h7KWxR+333cQBCgMDPEFnji/Sy1sVzY4ASKqvq+36ijAiheKzJ8IYq
Iz4Kf8vhDFVpYnOYmEueCzg0UCx08VfVFKEK7hopplhkFfvaoCHiXEvVjlFZGZgl6Ab1ks0xsGxL
E0QPoAIHbasgUdidXICL/i2NcyxxIVmJGgMwGByFYPDN/OznAMrs7K72kx/re8lTDEF+untbpgrC
W6yXmQrfGui1omGQhPjWJUE53/YkMCfB7JZIBPfcOqsFI10R4TlReunkpMBwLHHQLRRtZu1XDDbK
cJcFuMt5GiU9AvUL2uAFwFvIY3sCWuuX1V3vVzCBV0EeEh9cZaKrEynJ3ZxillKkGkCe79I7NcO8
k+KgFyO4rF1j3OjHfsQ27gzWUGfAlfJW8m2Y7vruMaIPmqgruVdwxkrOb5PgHpZeNsuqmxgnoNqn
bvbHJXNkrIXpkatVOci3F4HVi7Ri7nqj1ZIlRWlXGCfobEyek2BsMiebP5lCKjFmaH8kQSZ27TGl
gyIzX2CehqQy4DbwllHjYM1d61zfTIEeFAEgkp6Powy78ANhfJ25Xm01kWhieqYK8pePefTj+O+z
SHH097nPsTZTbHPWG6BhNYGKZuUkncESUZenRP0wR+9G0XDsvlXYBIRkQJLAuu7rW0q1RtNjBRxE
QxY5jVw6APb1xzxxMMM1YUPeElFUiARy+X4h63GJjUHda5tTQhZXsW8YhtDkN1nvNyLeDWX/PK/6
cZHZSnoF695Yfx6D6qv0YgTKiZ6V56RypJ/FWfMLEM6xCq6DedCTqKi6W823zN/SechvVY+jsYUD
8brYZYgq+Pq4X77PPhuWFO0q7L43oEzpxAQKncovFJd5ldOqRxe9bk5TBCQo80a2Py9a6x1b6G6a
tZHD+5FKVhvJoEgEAMXd6l8rKZzoCwEz0jB8PBa16303ojjjnJKhi/Skw/zJdCHxh2V9od1f/00E
Z456vBp0Zki6dud30o8C9XXRJrlIC84EK500EqVwhNlEA+zQSSUJVUmwQCcQwjclljwDw0yB5Hau
Fyl3y5zaj+tE55/TYvXfj89s1wder4VvJPZLCypNlPk8DeSJTY99Nr0WrKuK1OGSi6VTp6Epwe2r
AIarX6ZTO6seqdbTsSb7D3SjCpda6IqeFnQC+nAPPKeiRv2rzrCzGodqhanSuv9uYOU4lcafdT49
1csoAJ4XvFmNnfQmRlKFjrZuYi5JL+872bULCZ+C97YkuDDRabL/vxGzJEo2rj247gt1cGpa+KVt
OZqQsEFkF5xnwIxKIRkVSnBV9r1VzoWI/E2kBucOokmVailC6MiUKmya7M6I9FCtY0Fi+y9GQXRL
RYEfgyGcUSjZvExSBoxUIpn4Bmn6C6K+U0lV2JOv4GTuHbJEiIxzUPb1x6oQNRh3hyAwtvr7B3Bm
0Rv1So2OfQMFNMz8FRvLANNwLAdLb2cMsfmMNUi/z8/Vi37/4/hJ7AbMjWzOVhJixs1cwiFO1ieJ
Vp5RYrVuIS4pjWdlLTBvRj+0hQjQYz+oXDXmTEcerHUBrBr2QEz6Us1WENHqliwmaHgs9AIlbGUe
q7m7zLU9Y86Y1LnEN9LKpmvRxAVZluIpTuyxGVsbxLAhY/VuwyiwBR6HxZM/8rvN8XLxZrUA/JIk
iNIY26LqqVI+m2rvUOWFLACfAQnksZqic+Viz1oaRRRrEjZAQdUQpejzfyQZgIyzh6wUaLbvy/65
QsIvpUt5JUdpx4ZF63dmf6Oqt1Z/V6cCV3Z8foRfOU4zNWlklj7qxc9Jv5QZcafmqaEfSPYePGTB
8fHtezRgCWBIDJMrhPMEoyKNqlyuWPLLbXewsCEc94IPiv0buorg3nq35FiAiiFCVZ/k6qsNKJv0
KSfBHAtNngXNP23vKop72rPRVERhDfDyk34B+P3PyE/CEpwtAM8GHL2oCi7SjHvTS9xXIIHCkl/a
2U6dYZemS7+2o504aRk9FlTzjy9rPzxc1eNetN4Z1hSjPAhedOvSjfjoBEmhqS8CMfsNGdT6/jEK
/gkbSWOA4JGhuEw+Q3GRvive8DP6+b1KfhVx+6c6tFJX+DWxh6oJfqvfgrnHbGt5vZI6AlIBWlzK
bXLRz4wjob0TQVgIzJ5vO0/ETleisKnC6Gku76vq/J9uyuQ+ctN5rvMmwrBJmd82Pcg8Eo9GIsId
gTmY7DVskh6Q+UZNrki6hxzrwUoHv46pX5TEfYMuNkaodIB+gzKWu5RETYYZHh1f6mUEZoL0IQfG
qj6L4Bz2p4GucvgE387rktAuxVxi0J6n93EwtzczmptzuJwsMBSLrG3XnW/kcXckTWpXjzmmw9r6
rkYkzGd3WF7MvhOc366tYfQbbVsgbREeMUZVJwk9BAxr1FOY2o95Kypcswv4w+ttBHDPVamtqVMG
tAX0EDuLoe23vh6oJxGMiEgMZwfAk9O6rsG3anoez01IzkbIvOqbBmp+awNgt9dWDRDTNqcdEqVI
+7x0htvYXzPVle13iv3z2LD30+CNKN4CqjpKVLvFZ54zAWq+c5KLCq3+F8Kq3be6EcW9VakhWDbo
IcqUu2AZulMiEyATiDBYRGK4cF7MfaOkNe5IisI1eYiRQGtnwantRr2NKlw8N+vKoroOVWiGBTdn
TJ3Wo0+6q6ATVX4rJjTB2i6I3NotXdE23/FbMnnQhaoEUj+2AABOXCdOlGPJQYQkLTpBLqYrckWR
3EI7A+US8xYs2OtbGkAMO5UABgiDSfzs3II+FkWPCQ5B/2HriddqT0QTtUP39NgK4W4pL+1UGRMI
KZp7ufya0/slEvUO9ixhK4P9hk0AIpSWyZCDi9dsosqbYnK7GNnLMkjuTOzvhXAmSSSPu5uKNAbA
dCFP6hqn7Funkz80OgC/6xNtRRiPogPkki1MhSgRmZAzNtkliU92ehLWbvci0Pb8OMfdA7hh7gx2
R+Y9moFuUX5alQ9N8gYAIFs2ZWAY6cC34L8oZKuOh7aHUwDoKHp/nhT/HKbvAq+wl3pvhXAOLtF0
bawiCJkuky/72ELx429/9yhyd/18LG3PDdhAykP7XcHuPD+hOGc0sS0J06eldDc1nzArcfz3d+/+
+vf/SA/7bJ30ZtC9QT7Heelq5J6IUAV3e6YbJfgcMSLxaCwLhNAviyv7ZRAHmEkE3k9g/YJZp/4q
GFMTHBufMPbaStHPRDFuVqO/bGlxG00RiNhtR2y14iKQMShJtc7gAEVZEesQTuPGD4Vb3yhPcYB/
QylMUdwBlcMzeRaVHoRHyjm91czNQpUhvPcmMMfkXhw7JHVsF3wOfgoiZ8f+nHw8tpXdvHWrMecF
c60D+lUPoWwuj4FGRJf69L06V17yIlrZ3ysObGVxHrAGcFSylpAVqaFivQN6+kkClcyY3KiWWwgJ
3kQGw/lASgoJi0wsa+nmL2M7uKMG5t3j8xO9Nc4JmpkJuIoOKinqt0gJqPHcCYOhSA8uddXipRvo
iqfWW62bYd5qIbKg0C1Qg5+Ik7tVj4wBaoz2BRtGaZk6USGYHBHcPj94lNqz2ZIpNr3KqJ1Jvmvt
d2ggua16o2jvWlEmJHpNFufSq7RW+278ZdiTr7sYOMp80IZgFds3Lpq/nPL5IiIL3w2JV89rce5D
NlN1UFsMkpD+q90Bvfmj1aAtER7b3G5tdPOOLM5RqAqG7oAy9bejUDw4KQ/WkaeuWmOZYPYxwuvr
kYPkeRGEFpG74MeMlGaJNKn6dapKoMNH0dSpAQgkhflFAz6Ae6wqe6L8x+FWU85jyFGfV33BxBnk
dqwaNOeKGAh5WdjU0Y1FJzM4Fsje0p8CQVQO6FjAnPNj8Gk6t11hIzbHSh4MpHoyF+S3pQy40sxw
VB1rMLN1kotOIHf/AV7lcn5k7UhMFoLPeVkHccmi3/a69tEsE8E73zfQqxjOlRSZos0NsxwbkBVD
4mJGzE2yL1EkSHF2Yc0xEfrPOfLT8bSnZks16JOeVRdAypckXALGgSr64BYcHD9X3mEEaF56CWvw
eu6ABc2J5mCtRPNa+3ZogqCALZag6fT6W0GZCyoXJvLDfsaex19yljlpHjtGhqWoSTSZs6/SVRhn
9ItpzX1i4kXrOkYRpdKV6Og2sgh6ft8WrmK48KgqtO8rFo1nE4tkNDBWjMevX+ZeiBDNXO2fj+oq
iTPuZZLjWS2gkIFKxd+8kLEnn9mmnORpohxOJI2z8RJ8WyVwMXQQ8CkBuio+PrkaNOWYz6e+kNV1
t95sg+wFDMhAWwd9xWvbmDKjaImM0d3lMkxeixpWDLohhs7SfcrvVSbZ1U/iasKumWzk8gFOsRvQ
3aBVZSa3JjbLrcWpRZtyu6mHCnQl7ARhzYBfblATfbFaBbpN4+0QfZXUl2N3K/j7PIBYMelklTN0
vhVT/lHqwBjURFPqu2Z+VeFXGW3zmT9Oo2l3IybC6uKzPTpyZwbr7MRUVGjejRwbOdx1rF2fSaaN
2E+zj4t01syfg5p6nfWNqGBOAto1ppCd49Pb97KawlZP2Dg3vwFiYLNFyicC0xtjbC5mCvDeCiV1
5VmtQMuM3tFi1mZQaFLhdUrRYs5JNQVXuLvZY29+BPe6G9NUhwV7KliAYa97wkD3JDkL5rlZgXW4
mSeR2ruWv5HIvfDYkvqh7tFkHAP1Yt2hmxRmjWM8AzIo/1Dfq6f4ffKAEYDj096NAVepfI5sGgsl
6sy6/vp3NTlJOQiXvq7r7C5m5B+LEijIp8oqiSNba23qDWV/KojlWuMcznPuHYvZfX0bjTiTlau5
qpQBLRhd+0yiy0Q+/Le/z6XDdkHArWdZ8MH0RafPBhFMIe0+7c3vZ/ptnnalTVUWD/AeURFGzb0y
dE6XPk/Z07Eau5V2G5RB2BWWCVH4RZesI6PVZ1ns59LFGj6P1R2hP5Tsow0sxzQ7S9LZ1P1FVMbZ
naveiuXU67tkmSygEPwKZCuaFmV5Vn/ozi8kW6/7KH1mRNTKQxnqz8ca79qfjgwYxJg6sNe5BwaO
rNxSCkjOqO0TMDkUmBUw2jE8FrP/NXGVw29FGFU7pyqQYT1W8WCuQzklITrszngPtuizQBrrvfyR
hmykcYGatpVp1i0GkVmnabijXu/E9zr2XUR2KTg+g3tXVgE49lhLMIIJ5L5sumtV2cm7N+U5G3W4
1xVHfdYkCbq0nd/fapirlvz5WQtXXz0132qBq9j38htpnDFONrUWMyd/G6NyWwbzSXKNL8QxL30Y
eYYm8La7b3sjj53x5m0bvaoVrYnB4LV5AnCJ02S36/xJFgH07H9Lb+Sw37GRk7edVYKmnrUfhw8q
MKNzGWNcRbjeWy9sIym+zCa2U0XtW3ZcR7bIJd9tRBJiyGxIQTnXxo2uC6rmu8UWRggNpwWsjV9J
61atdCy1QdMif00rLFmluB/NYEDpS/+ltazmpcPQq0ulIhJUefYVuwrmsoF6bONeiix0Je3hvW1I
oaFW744fskgE553k1BrK2MbTimflDBgLpzK14FjE/gv+rcWvCcDN8SXdWKTZBOvr0uFdIct+1pXv
SikTTAXvamIoDOFTVgCFyRn5UuUgTSjwlWxg6kaygKEk5YJpyV1NDCCDwwYM0+Y3qTJUwKxVhYtV
uneFkTpU9fNOYGwiGUzNzWnRYkC2kmPgGOAL2CEZnYEu+HAVHNbuZiYw+36rwp0WzkqNJwzYewx7
JwezYufWD+Sx8bQL/a65Kape9o832MFGJOcdaFZoBViPEKASW/lMsHz3uK7S6vRRWgvU2z9Exgei
6Jhk41fCaDSmQ22jvdGUN8bynNG7oReFDBYS/vA6sDVTV1QNlFDcyxmqNYviAePUwHmyAF8Eb4e9
dW91h1vVq11pckQl//24cRXJL+SYAELsc/1XiJ89yakDtlene9W5CZKA3osKhvspxUYeF+STTlsT
7e+UovqqA2TA8LULY6FqXckTSdv9JNgI4wL9nMZprmNlxutB9bpqhUNawPHfmMmp0d+w/AwK1n+u
jh96jiaASfYDRNXJV4vc1sM37S2LEFsR3DMeqZXokwpvtALITflaRKgqC6LDblTfaME94bLt57lM
oUVWp45lPoL90E8AlV+LIF5/PZcDU7e5lwveu7iLZUhiU4D9J3IpTjlA6gAs+lG7s5+iW+Jobo5R
oyyovkWBKAXcjb8bRbn4vuSGtYD5Gp+oRusPienoU+xVOrYxlc4jtYzPhfz9sa8Smj4Xers4LUx8
wTCVDYw85kjRVA0tWZbkqqc+9Y7lMXM4OmHOmeikGDFYB9+4JtUtdrhcUpcCh3Us4o9pqlmSsP8B
ljevKdaPmTo8jvMo+Ibcdbu/L8rkxwvgdG2lYE9YXz+b1FFl7EmJkkx2Ev9+UqbMuYm6mgDdh+1O
L7XHZ2kArBZNb/FR+TA2071JjEtN1cDKZOFm7rG/N2XuE8GQqqRBbZJZhP0ATivg6tJ3WjjdtnCH
pdsIQtj+dRm/CoVApuWXFZVVmqxugpEvfZCnilMpq3tsc/v+4yqBM/G5Q6+1LnCSBSaoJnCQTclN
BaDgOFcF1v0vr+kqijNvDBuodpohZWZlZOImPujOcnCg/CpqnWSBGQqOjt9EHPtFjxJw2nt1fdcq
77XJ/08Hx5M06g2G2OGO2GDDRa+e7fKSxffK8ulYyv5j+n1mhDN03ZaGtJKghZaqQSlnyNBVb6KD
wAr239NVDGfWKp5SNALa2UubO11+v9AJ67Af1q72lvZOKj/kq0Av0e2w/79JcItGmtfcwOnlcSSB
FqyS/KqaX44Pbz+ZuGrFDncjxJ5LObJ6aKWm7YsKXmPTHr9MsfRuavNLpRkC3yq6Ky5AxrJVmiWz
OKP1tHl1m+V7kYoqZ+zC//R8V524MDg2Wjs1CoSwkXgVTfjGpeco7G5Ln21IHR+g6JY450CWwZIJ
s/EpBZxJk3t2JKQ5EynEeYU+JmUNJC2Ei3D2SOLWmVt+S9zBQzKxeNKZipAw9q0ClThQdWFnk18b
ruq8sKQWpbjBxNa3NmOt3R5jp+rbi9VhuSZbveNT3LeLq0DOLppKKoH1DQ1T+qCjwNm1d1H8+VjG
vhu/yuDMQgIbiVyZkAFYrtPQz+d1VVOnK1vggmGk9FjYvllchfFmoZfofBSYYM/a93QAL7rAyEXK
cCaBCvSUmwMqY2CrdvochVIDMC8GNhNH5eexKoK74ZcMTE3Cji3mJD1CLWew85dBnn0yvgU6xMbX
4f/b3B8LxGpDBzPBiVHrflXfl/W98RZYsa0ILlLAhiMgSePQovzDQFonRYOsLr4eH9e/fHxeFeEC
RdouaYW9DCxJeEownvOg/SafQenIPgfvcjf7dixPdD3MEjcefDEA2lEtMOu8Bl9Wmngkj1ysSf83
g9bYz9iIsS3sC5esLxBnesCapmkkGjESvBmenTTOVpnCCjSvNs7qEiTdWzJF07CAl4cGkMKnIylA
xfKUZYqVFgzSWRExeu7+/s3f58wr0Qur7MD9gBsAgSuK48mH46veTw83EjjTkhpzUKsMkU0Po5Nh
ORgZdvvCGReHBIzxPhSRF+yXvzYSOesalybL5AI6sfIXxkNfKDZSH5dAc5tAPuUuRqN/VIJ72rXo
jUzO1OZ8mZaGOWop8vvhMU3eNbpo1n+/vbYRwkUcgEj1kkqR+FRY+ihyO7Rz9VR3/cUel9ppgBBL
tNRdxj52ezUNrWkS+IndfHLzA7hwNCKZbKUYPyADrGHcf+3Vp0vx3apOZSRqa4gMkwtGgCJdFNAt
IVgkP7Q8BH3jsV2KLowLRnVnJXEJ4DePApXftqZPaQw6Im0VVKNEd8bPmJdJIU00gx69N3o6JryK
n6ZfnVHNeRD5CoFK/KR5HalaOTDzWMHyppxkclqM0/Gp7Q9SgKIDZQpbJSACfu1Sl4RORtphXSLr
Es+ovoDnrcn/otMzBajUWtzoMXXL/i1l86tQPprb9Tp1dMZ00jDb515r3q194Ru6KUj0d/OTjRjl
tW5WEactQH3gC8tHKz/p8ZfEPsWi/bp9w/59ghrncSeGjrr04EvoyHKRtPpGUkU4XCIRnMvNFbts
IwUiLGO9T2jpVwbxjw1hVwRwJbDFS7Aqz2870niRuizFlcym7trAjC0S2X2LCKKohg3abxjb6+vo
9KhbtSpDfl0Npzkt/kqlRNDz2dfiKoJzqCkpyy5PIKI0C8esblagAR4rsfsmrasEzmNq6iA3+pyy
oWPrXJgAl0uXyjUX+S3sM8BO/X1anL/MLK2WFAmqaNnktPIl0QSPUHRW3MvHRkk7M7hoQLygBRfF
XmKKApxABO8r62Fp25WA7M6M1FNHw2EpwuPr2H3ilm0QxVZ0hfA7eZINJDdNh4TExhJOS5unRctu
DHlqXa0ugmNh+5P1G2lM303+ibnDUjJi9g7l0H5gQ+CRD/gF4IeaDlCIwyoAE+KbGuYbodyz0QCP
1ygl89DG5GjlzwiLTcd6iQ6RezX10sxzM0CC0ryzm7Cqn4jsNVSQUe1HThtU8yamM2WZLzhXSaXG
ateyzTwUXeI7M32w4sdCbp1GCgmw8aqLOZ3W7vOxdrsvdiOW888Yc1CxAd+xCBd0yfchwRqi4Cnt
f25tZHAOeqroDOAxyABem3WnX3S/CtuT/JJ+kAMDZAYiSLV/OUv4B9vSDGz3c25I1WK1wqobq28r
geybp+K9/MCykPruLYyVoBP4LYpzRIoyqMU6QVRnFO5ctT4+xG8zJRI8LvaL/yiYbcRw7mgspMis
8hp1YOM5VnOnAxNPX30v9K+pkJ/sX+7rt078kP6a9mPXGdDJeEieMRZ7k37MndnH8nNYAeRY9IT3
TfAqjktE+nWuZfAZsfWv0pH0L0NcuMMqGmsXSeEMPTXBj16ZCOFlZ4JRt3HXvg+bSPeP39OuU79e
lM7Zuj1JE4kTnJ25fFyzTy0Y5I4F7LgjXZYxwGMAUx4tFabnxsvKSibX6oLTGpTPs/Yei2aelD/i
PwK3t6MI5BCMBJiYd9F59P84m9SyzhHKLe2lX3xZEXxc7dyHLgOhnoF/mgpm5Dk9xladrAqxKR4a
Rx3eVdFXcBC/4aw2Mrg7n2N8pSYrIpLUXnLyUx6w1QLsOyURfb7tffZDG1AOa6amyCo/EB/pNhYz
gHoIjzN6w33qxV55UzqKy3A+RKDRe/5tK40fj58TbSoqsNajyGBdMB30IrnSByNk8GJCSOK9sP5K
GHdRHUArFcOCMGRZJ+VGugciELhoOs9yVE8+pa7y4/jWhOpx12ZJJGnrDBJ7lOeIy9DT5AcpLC9R
YAoWn/Z83Svt+Pea6xQTvJjeNpzRWwEmNoOZAQpatlN5daiVbvbxWL3dB3w1lV/nvXnAGLyr5c7C
fOZSkTsZQ7Ryr9+li6tpIqaw/Sf22yh/VY42ktplJT0Q3WEmmeIvi+UUUnapTVUQm/YVwmbcr60u
wAW+fslzrnR2nuMIB+2TlYRt/bhijkhY55L/DIG4qasYLtLWhjTJtEqYHTK8YMaJxLBa1Js3fLK+
EsTF2tlO2nLKIcgwv0v0MZ/PxwawN1u6FcBvDMRpXVpSDAGdj2QIRZLaeJhSb3TVT4xGoAyLB2sE
CPKyeMeS9w3i9xHy+wNTF1ETbCDwh33j5PppBZB0Ugic7m7gwOQg8ObBCAmO09fmoCOaL0OOfFmf
qxCe6iG2Z0GyLBLBLHJj2LYCtr0aNU+viDJXszI/Ks3w+KhEIjijjgeppqUNEUtBnd5sTkNaC0Ts
+57NSXEWPWRTpipMDYINGZYUZ678MMCvVh52ClwRL4xQHmfYaMFT3Swhj95hSddPH/pT9an3qcOw
gagbfTs+wl1ru6rHT/EvkzE2toGMqxuKcyxl/jRM5wqDzcdiRGoZXIAq1VoHYDPUSjCH4UUn7WZ2
MjfOAeq2eLkfecKNARYUuGxcR5D/x8T5Qf7BMGq7yJCDsaBhJI7iRH59w5A+k8//ywDN3i7hK4Fc
lJIKnZqNBRVZw4rdXPFVC8oAhK5Yi+huq0fVAZXQhGB8fLaiK2SvZPPQ1k7NpYpArtrdzvqDaoWR
KShKiURw7mIe19XuJ1gJeCxvTUBeLrJ2KVfhTolIDuczlKKjNGNfUGzZlO39D4M3f7S8zpt9egMa
vSB/T99Q1Ht1b5wXUZY5XhobSa61hpnpj8bH4/v5F9vXQCKN6jSjA319QTklgLascXrp2Qimu+4n
KV3rNrnVLuN9fMnTUIS2sp/pqleJnEksXVXIAMVhpkhD3QcQa+olLuNHTC8qdUVhn53Qn0/tKo4z
jzTr49lYIC7Wf8wgf7SfgaEOkKynBGO1//EwORNJZL1tTAmy2GhXcpNjDjq5S0LE5aAKJMmhvkAg
S2SPlOPMo21LUxoLCMTb9TEG46w3EhiF2E5yEoj6JbtpGngkDJOoRCN88G8xZFvnJWxxWE/9DHKC
uXQS+bnRROOF+y/tKohL3xvZbAdthqC6fpCGyBn722LqRJe1H6CvUjjLX7JZa5IaUgj41Qo/f4g9
8sPwBw/h2k2/dB9F4VOkFmf4c1aUqkRRER60p0a7l7MvpgjwW6QTZ+z1rNcRMfDNTc0F/IHJjaWr
AncrsgLOxmW7q1N0AZACKrdz94KCvZsm56UUJTcsd/nDtDUdHGAGFvxRRHjtmKYUIM35PCEoGzdW
/aiiY5qjGxCpTp1/U0Q0grt3o2FfxkAfzDL5hZmipgRYDxhRN4Zwkr6r+qmlp+PHKhLBHVxZZ8Aa
0aEQ6ALPfdP79gpWCjIG/00Md251QmgTGdCkAnsfFtA+Net0zuU3Rd3NgXGpZ1fgQ2rFTK4XLV9A
iF2158wQlX33TeB6KVy6Gaegmhsw94LYVD6m5/lWqTFobHnJreVE7vSynPBV6jUoWoi2S3bfka4D
pkXHYpDB78zMyRSnhCFmJfp4SurosawWwT3tLRLArk3bxMIMtnH5nZl1yG1pHBRod7sGRjDcxZ4N
wJ31ZPsjSI4ICqZV0J2rBxA83hjnN3Qkt+L5/ZkVAG75tEC8ND72kl+ngu7w/kfqVT+eMn3sSmrI
YBhFjWn6oHidS1Mv/9b6DMZNu7BB8aQEF7KI7miv5f5KMS569JlljUoBuZMru5jNerB9I4xv2lBU
Rdt90BsFuQBSybShEdtTUMt7Ojwkum+LvvR3RRighP8/0q5sOW4c2X4RI0hwf+Vai1SyJNuy/MLo
tt3cF3Anv/4eeLpdNEwXbsgxMz0PHaFTCSQSyUTmOej8hKQ03/iuLWkR6ZS1KMzkSEor1BI5JK3+
fDtm7Lr7BoY7zNIMZXNwQSAlk+/oEuQiheo9YQPI2l/t4E6yiiyzGlcsVXU3e4m7fKgklxHv46vn
ewYNxhbU5rRLYsItprP+9bZ9+znnFZ/vgjc0sB6xW+b7e46GnnszxvzK4JGgD62nVnC095PqDRz3
QSm3CQikWDMOc8EYeSDGF/sX9BzlR4wT+oXm4DPitomCLeQ75NdMyWowiONDwboo4z/aJOiBFngi
z4i/KLTBFChMqtKnxqocdX0Y5jdoRW/dxGBGbr4W804fk2FAk5FF4pMl472oTwOZijix9ivSm/1h
xm5wMnO2KdTz2P4gbf5ov0SeibRZcVHHAEWvfDBEjy6i7eEu/wFlEzOB6oynzx/1PnYUiwocYD/u
bYziLv5asQa8HGGHsmN7VA9grjjSIzmIhxNFtnDRwiQKmgJY3JsXtMqYyv2kxYKqOluOX5K/jS1c
vJgnOndGBQgJbTJFW4Ttkp9oqh8VyPTcPjj7jm1hmB3Tm2jP4aJ4VyeN3q+Y/LExxqdd9OZSVAJr
RBCcW49y03Z6j+iz5oMnD/k9qM8PZdH7ty1hG/zrol0t4bw6X2uMZGFOwSuke02/mImK9CV2dLha
P7y/jbW7QZDeU0yonuJ/XISrig7CvTZFT8P40tjhNGduvraOKs2Cz7RdZ0NHg40JQ3zE810NskLT
siAzvtKUUB5fFeXTbUP2K2MbAC5dqA0yrjrL/LUwOhVe/mGZ3PKTGcYuK8Sh+xX/jNzkuIraQna3
awPMOV5fdFPRRgAua9SshlRyYl2zfWWiJhj0dLxkK4Pm3rZ2d9s2mJwnSmaXGyllGbVNHq1ixGhB
e5pr/TyWRAC1H2Q3WLw7WkVcJBN2bgys0/Ih9uPQDM17OWB8aRlWVHrLMdsAMuM3UT3WYqlc2Ayf
rU4vhBR39ZIFudIKPkt2PdKCN6oYmjahXPAzTDVJNlmHAV8+I8rF9KUuXm9v0m64sODrYHHWNbzT
/wwgR9lIMhli78UEiSBpmX3VQkwn/Yc/w+HWa9Azva3RIOdR+k9hW54SP0Bmx3sDCFpfGYUd/o/v
AiAjAnkU2Ynf5oEmPSdV7rayqMq8uyUbEM6ty7xV22HO0ZbR+VNzpyiH20bsJ3QbAG5L1iorG5sN
2hI05ec+/WDpbo/8cfG0uzYsXCpqafkNImazTEVGQwDfBjIPRlxIDcSihtYpP6K3D+R/tmt/Tv5S
XPa6I2x52l/DKyC/hlnUppibif3hZIT0krixbxxNt/O6O1RmfUyy+7cXla3ZL9cVBN7/s5Bb07pA
hUdP8IydyZcRbqGPT4skavMUgXA+juqvJg8Qk/eqRHYnsAI3kDqthO0bu3HVRjeNKpt4seS7N/Aw
1sTREEte01bhmpCjUaZnCWJyzrSKahO/cY0fYHzzBgSrhrWYM/PfFvnOnV+qw+zf1YFX3evH27u0
7xZXMO6iLyRL76NFj32lPbb9u5m85SX2unLfv9w2QTupNXscFYhkjpnuVot819jj420TBJvzfT03
EEXS0XrIsF5JKTt4lfOz+WGyDtVQhLeB9j8zN8ZwZ2iRJBK3GSIq+65ID6Cn9cez6ZvQTuk/iMrx
op3hzo+kqGOczBBrsrIpcQ2l8s101ATp1/4tvjGJO0DqQKnesN6M7Ji9S/BwclAO7Xn6krz04Liw
XhAXnm6v4v6RvXoc9x1DkzGxEfwMb8zWI6Gam1tS6XSL6BtDtH7cZ0zSz2Wn61CtrMrMl0q1cnST
FoIsSGQMlyysudzh4qBgEZ4R4SJHUxKna96SkVz3iCeV0kq1bQqDZVoIOFbW3ZGV/CEEFwaIrjRU
SuHZBqrx82nqRTfsbnPOxgYuDVclKBbSDFd4Hj1Dt9UpwIydPGkjviuWxFmib6v+KS+oYHtEJ5ao
P+da+hgN4EdAeJNDFNfQQYHiq1se0VQMVp83tVNtbOTCw6A3vZGP0OFTGPXci9wdF1FQ2P2o2EBw
QaFNK1pFEubqkmT621Dr+2jV70EZ85XOyZ0+ih7FBWeIcNEhK6gx1G1jeAMxg1QD9Y0xCzxDEL0J
Fw661prqOpZ1D1/RnqzT1Bmn5tKbfdj3pWgofs8edF/aGpi4kZjwnWhKV3bIxnrdm5XpkGvzGU20
oiLXrs9tQbjAQyVTarUCCqR90NzpQXqKwyGYMOj//2GS2gtAWzAuACmGKS1Z20KMsewg6eZECWgI
TUHI3vM6RQbDmC4TzVD4jq0l7ddlznFJ0CbBDQug5EGzjnqcQIRIEpzZPYdQoNqDHlkb7L/8dY5r
W+ulLJE8oyscNVv8ZPnKJP5WRfiev+8OVyjuwFYRGBlQuom/Kz6Sj83DfGgPXaC0DlN6qEL92EyC
C3f3WQhMsBDBQsmDYIb554jUqaMFTi6kxcoDoy5VD+l95THSb/US+7kfea3pjGiXYI1+S+d2L6Pp
376Ad9tntz+Bi8WJjekoDMVBChjl6+ikHvJQDTERfhJzje+u8MZaLv6aILqv7RTaHVr8mLeTY0ZC
Lutdf9lAcJvYGaVNFYKR88ltjvmBaQGCofU0TQ568wLGumM3TvOtFCS2uwdPMQyMreBIEJ7qtkQx
VkvQtu6l+XGInpouMOjz7Y0SQPD9cWuTyavECCgkfey9NlbhHKqsuqSkusAn9vfphzV8i5zVphKE
YmCNpLr2lDkVxt9vG7MfFq8LxvfE1cRolAK9AN+TZ9ZfVd7HYfF97EvyRJQuoqXj/E4pC2VZdNhj
t7qjQ3y31QP0qgls2ne966pxrqckeltCSAJP/tHzYvr5Gkjxq7y+QdcB5ZUrDDN284GzqpkyxTOM
IaDbTmpfby9arbwl7G5AmK0bkDjD+Go6MH+mvZPXq5MZj0u3uLXaegJP2MsFt/ZwV34qy1NBKkBN
rumwkYEYGh/soL5FXPWnleOu4tagIyUqkBiN0Io3arARHExXP0G37/yW9+KtWdxV3BbqkOYGwNT6
VYrOSfsl1wU0iOxP8DWVDQT/zklHc66ljtlzYm9AxlENk0Mp1EZhy3ILhrujJGg1tiUeBjxQ0Hox
Ve+kvH5uVLyhRalXzcljOiyj4CwJTiz/wFmkutLmEUwj1jNRqWNJJzUTPHKKYhD/ytkTOxkJCwvq
w+CjOwefutnLeGJ8zU04iOZ3d9Om65HinzsrVfvXJNt+kOPnLA4N6Ws2qg6mtwSrJ9oxLkRkSddU
KgjZvbhxC3Nx+jJ3l/agZe9H+9xK/whO8O5m4bEG2ukKJt755q1cAb8derfgINrQgdR2PFSYHunN
5Di1xntStG436l63ZC/aSI/NqH0aZ1BZIuVok/GoJyK6kd0yhrL5QdxBN/qiyEnVAdM3TozCMvL0
y3hi7/+xl4SJL/rW270wN4DcYcdX+ByB25xRHUWnsajAgBsnpSBS7jrQFYT/8F8w3ddlBUDaSnZz
fX4gJfG6qL9fLQi9S+TL7W3ddaINHHfsjRzfexELYEr90MafpcV2O+XOziDPCG26cRIEsz1iGvAJ
//AiQn6+ctaqo6QzoHs+ueSkfJ3c/GIzmt8QehzzyXpY7jD2frhto8Bz+YLAUElVD2pm3D2KfdCa
Cg6pHfI482/D7EeajW1carAqWD07BU4PhQLtI7qjjsrTCI01zBiDeCm8DSfwRp7sbY0tspQj0PBW
20lPdS/IREV/n0sO9CjLbGWBI0qtZ9hPMn25/fuFy8VOwib70ElUE5N5OpshZN9DCUQWWFKgncEm
LAiWQjQuWkTa1NpJC7QeLeqGS/HBYN21vhQS0CGZXwW2sVzzl9t04wpcqDC1FRXWqklQgzIf2PNS
8mAclYsa0qN2iJ8VUWMeOzY38Hh6mIK0o9lmKouF0PcGxyDMW4dgCFg0LJaTsEt9Nw2+GsjTvkGq
FvPGNrzvvxFJavnjCxuSrD7ia8UpZrA61IdcJDG/24IIQnK01TIRIwj9/uw1TSeTYeqQf49BfBg+
DyF1Qe1a/R3ddWj9Kj1cggkqpqXzlleTLTB3Hoy6kTSoXmIQoGnOpLO9TKqD226zH6iutnEnQhus
lmQmcjCpO4zDO9wyiega39+3KwR3DOq5AM9MjuWbzePaQOhJdxSQPMyi75ffBPorEHcCKgwjtz14
czwDc2XxmYb5fR2OkWuiUdQI6EOKJ31HFZy7/dvsByjfADtTtaQoXSImoqfSXNaDFTXgChyWQ2pA
x8uWXiGjIYhjghXle2J70DKhsxh+YZfR6zRqz4ZOfGRQPmk1UZ2ROcCvxxzc1rJlmBAXZGFnEzLR
w1yo04TdK1Wom5gRfcpJ4naGecjTJIVsQymiz913ySsiuyU2iOoCYXeFfYf28V+2NTgmzR0oQwqi
swiFO9R0kqemRMOBNxnQM8g9s4DK7xvkd5F6XE3hD3CpjUm5AGSFoOAgO3kUTrKoPCCyhDvCY6bN
pBuwQya9r4zSWeNHar++JUxcDeHOsL7m+ajOMERZXvpIcjKdOkt//DMQ7vymZjpHTY0APxSHHlUU
Wz6oYHj9IxD+21bpJPgvCxJxlGOyviu/0HaS0LMnklHffWDfbD7f3EbWqJ0WVuxiFyQIEYM8VC6z
a4GBsUGzh0j7dtcNQJ+PkSp0gKJ98udj01ZZntM41r1sXpKAGOOXyhhrxzZy0dzpbpq2QWKZweaA
jk0q2bWBvMYYdVcf6BOdkvQt27TB4MKOXkRgBoyAUSvzcdCf5Uk+VI1oRExkCRdqulbparxIMglu
L5oatM6JEES7woUZW2/GYR6BUGOJUt32eoSapTncduo9LTYNXSM/Np8LNDONyFp0oDbqvdmbLhgY
RKNPhzmQNCzvqhcl/J++6KT4g/B5Yzfx3GBz8ScnJSOWhYktsMvO0Q8tnhvcJZDCNmwsX38VZdai
ReWikVTlemynQFwWv+4hpRhKIo5hkWdwsYiuJMYrFU7TqElfjaRxQZYlCkW7V+t14fgMWjZkJbGY
GevybVLOavdXCW1z4x1olF2Bf7Aj+cstvoHiggOuqGxWF0Cx3JlNeKZ+EsTfvSI5iT5+99dOtdBC
pOgquqF/jg+9pQ+JLsMZWYVGNkqQpepPAoP2XeAHBp92WbIkrfMwg9mN4uOqCRLPvCQvI2quU7B4
IJlzMW///jboPiaUIzDZhxkIfoxGGaC3JLPP38wqAmqjgG2CiHNdIFt1G2h/Aa9AnH/PulE2ZQug
PkrdNlHCSpXf0InBSIL+s4XbIz2xVHALIr7S2bfi2i/SKLhtxP79d4Xgb1qjHddl1ACRQAsLIpsn
NXaMO/3ehK5yFaqvVBSJ9s/TD5v4CzdRLXVeWNElluJQVrozaZa/VFP+TI3cm7OlEZ2q/ch3BWSn
bnMRakWFeU+WsFj39oMeQAGzd8hXC40m4PCuveWgp+HtRRV4Bl9ZTnJcWXOCNZ3qMGkUVxtm788Q
2C/Y2JTldmeg1xYlEkN3ShCFj5r+FiM0SEVpGAHHszh3Jy5Dk5OoR2xdi8bV6zVUC/l424pdV9hA
cPdhZ845pS0Lrb3UOJOWhWCbPGQa6rbjeNerjaAasrsvGzz2ezarhhwLTafomPF6+U5HwANd/G2D
RABcSFjUYijBfqV7em+5pb1+ngb5y20Itia/3BGaBs5zTGJYeJj/2YZI0bLVUNAJmHeFO+u1G6/Z
Ix1HcP6+hThH2UBxTtZKdITec4nmPA0p/rEV0Z/vr9bVFM7D9FqJWqWGvKSJTzp9OdWt4Fl+f61M
A40v6FgBsenPa6UNhtk2a4e1WtMgiYc7ifbBSGRvHkUqyCIoLshUyEu7Kc5Tv8ue0YrlRNZfRuYb
88vt3d9fsqtF3O6PSUxiBXmVnyoHOtyP8qfbf3+/OsOIAkFfrGnoZ/h5yczeSIlhoOEGg7y++VA+
KQ7rRwH//eAqruxlvnnUvdugu0ZB+MayDN1SCc+X3PSljRosArRSN+5QdndTTj/chthNCjYQ3MGk
oE7qepoY3toc0/SdNV6Eehf7nTTf5yKZ8CLYBX5eukmdK8h4xIguQX/H2gvV+/oIUQqQMwkb+Hdf
zTdYXOTslVWr04UmviLPzlL704fJNjHV1nkaPQ+95kgNRuej4eMblhG0hRgtw3/wMvmzidpQ5os2
LronQQZFa1HKisqLVg2Cq4ftxi8xDqNmtgETLbCf/QwTK41q1VhgDFBeel0+dXgrpF2fOPqsvRiR
fMmUOhY44e4BNjDqQ3RdRQ2Nc3wtreq5sovUb5IndQr0MTuN1Kkl6t9ewl0cE+5h6cREQxt3B2X4
/DMMKcMny7RWzmpK0zmeWxP1z6xEfbqIIlGLBfuLv6zmBpHzfU3t8tRIMGKEFiIot6ZHux6DollD
izaH0moE7+q7R20Dxy3kUE5a2fYFfCS6V6fYIcWTCfH5P1pFnnS2s3IFBRTYlOm+kd132nNVJY5h
Bbdh9rPjqzE876hlD/NUrsCRT2btaC60H8P4g/ZsOYpr/lWF5E3Z8QaQu0fA9D7rcQ73GOI1SM3o
TMkQpHi9L8s8LApNQPCyG3o3cNyBTurJyrIEm0Xl45BeKtGzrujvs3+/ybh0U5YSqmP9Kq136Bha
UJ26vUX7CLixNB2Uqjo/QCfFaBSv1BQWVLNyqod2cJIuGgTrtO/UEEUCiYeuWPxkW5pFo9ZGrNCQ
nOf2mawfU5Gv7QeGKwS3VHEl2WpqAiJHX62ZNs6MrCiXnxmt/O0l2w8IVyTuoqpqbZh09KthvF+J
3LFviNND8NbpM8ylapo2OGreik7s/j5dQZn5G09QrHQyTB2gRgpxjP5LKiZ5Ys76a6C7QnChVa7j
RAOFlO4l2YexeF/l98nyTzd3hwbKsDR6nw136pgfctBRmH9hdlQQk/ZzJ9AJ/eckXKDNFptIRAd+
58+QMwEjmB1AQKU/t77igmkANeXGT6gjmogUeQ4XcSPJ6pS+xhGAAzkR4Mf33fIiL4KR298Ewx/2
8UykmVbNpI+wheMnlKf8LjSOPbj60R79vZtdNBYpMItvjh5qPYsSm3nMcozwMlgPjlwEfdQKIsgu
Dr6k8H6KUQDCx/h5aHMlYhFkMc6Vfp+axwY8BKLBNIXtwi/euYHhInupLhE4UBEKB7QfLn7nKgf7
KUsc1FssyVkyJw6Ti+4aZ3Rz9m4a2CJl5v0EdfMLuGC/mDq18hJ3SzmsuROrOmQ9cg8yJm5RR+/I
LIdKNjy00nKhOT2vwyJIfXZDwAafi3Bq16HZM8cKTN3qUBPziyp5uR3aRBBcaItILq85ZfeNNXtE
Wo9a3R5uQ+xeBRsruEDGcvzahjSzl62XodUwYHHfS8fbGPstbBsQLpRNROqKPgdIUpups2rzP5bx
bUQYq2RyV+Z57thWAxWj/JiP61k1JJcYaWgq+XFO5tfbP0a0plxYk+0+q00L52McJHdRXlL9822A
/QOo4w0WDHCWwQ/UNnYTpU3aIN2XesduW9x+j00G5nVLRDCxv3eWpVkqpHlsfuQnBvNcFrPJNmW8
rE04V345/PMWY64Q3GpVZE6lZoYx2frcF/cQK3BRyHJVORbk2fsBxcaKoeFO1lV+EEemzdLkEXzE
+DwHatAExcN4VkEF7c6n3J3RXoYh29iNnqTX9l7UZLZ/GWzQuWNQ9gkj8i7ZZacE85GGCno6He1L
hKK+/DI43VtYdZQNIHckonrO+zoGoLmanpIpB4mmghtu1z02ENzedVkvqateAaLRRxcFts9LPJlO
ndQCj9+9CzZA7N9vkqEMBa8pJiyGHMFAfOgPE57h3tjfeIXhZ0asjlSDXsEevXxcpMduCnpb4O67
wWEDwX2qS90IXagMu1LP95odttJbou3m73O3ptRPCrJ5/P1+Pcsg1dLWcyekohI5M98+U7WWWUoN
9qOjKRj2A0V918bnLo6dNvskG6FKHjLDdpJpdcj8qRsFdeldOqeNb+v8zaioMRl7WKnmd0tcuGr1
EZPk8n01n3r1xTIPvS36btr3dd0ksgq6OfP7kmxccOkISNFJjehhaO/aRXPBNnfOI9HI/y7lDpqa
FN1QFYzxWVzSQZXIohnTUx4Ro6KPuS+5hje7k5czuokjKNkuSZh6opx437wrLLeima12mFcFQVbU
tZ/Shob2mN3RjAjc8zeec8Vhv2OzjFXcmDUaslj7yIL2kfWQeMrTF0ZwXD9Ervr+9uUihOOibkZo
FxWM+e17J7FbBdSVLqbPJgTpQ+Ibojtm95Nqs3tc0F3moZoliJaja8B02EcNdbOHNNRDpPwOOSei
LnAWLn5Jkjd4XAQGQVNm1piVgH2ySyB2EJ/IkT1FpoGobfM39+d167ggvKLjI6fMM7OjFRrfGIGz
5VmvvaM+SowRKoz8hMkYuXEg4ihk23TDTP5dvNQWOSmRDnmN0dJHWkafSR8/9FlsBuA+ELIfs1W7
BccFabtRhlIF7z1mrOqPSgA5DJ/4hVe6UdB57GujPhJHO4vZ40TAXPSOULQFhRLsXNT3c3aYLVym
dutEw6WUL6Wp+ILjIXAf/nEsQQ1Fqwq4D+PkUO/yUxrOp+RAQav6pkeLq6faXIDpId27ZhSm5c3T
1B0T0XiSIIDZXGDpjEGdiAVT0GdwbpQy7C3jQGLRS4IIhgsoeZGpTEUFKwbRnH5yI/AUJIugMrKf
7vw4afwDT9ZFktQxSWstZBO5ks8mjMtA1PHGgtEtN+eCx9ouvRnhuoNIVBJo1HRH0n+y1/y1am1o
K6GVUFA5YHt8C5CLIJHVWeWI69Uj5LVV/jK6F4E/3144RWbPQNvbRWtBIp5992cjXEGm2uRujfXT
nFemp9QFA5gEiLP8XR9EIWp/LuKHg0MX62fsYlQ7aYZ1HjHb5YxSIXmQVql3hyjDm+AwNs4IviBP
jafaq/De4S5FTL2kKD/VdZUdBSuxt7dEhtwpOMKhpcFPWC+NhGeFCBcRu/gSVlvDk3Ht6X8zCuXO
W6HKYL10f5uTO4um9Hezsw02n0areWcVRYbW3VirHBMzt5qOTjN1uuRR8rcB/TmSjk/l3B/jqBTY
vXdRbKG5TUhbXalsDJd7ZRMv96ZWN6c16qELbxvEm6xRRGEjwuMCttms6qSmwKt6pJ5LfNap9C1b
bd+YVkFQ2C1HbW3jMkNFhriV2mNLjfpcWne9eaT6vTK907R36/wB1Vs1P2SQJxd40l7E28LygVut
zQZaeSxji8L12D/3sqN+n8bqL+O95Nnv7VdRKVOEyQVzU9Iz8CNiWWn1pW1e7PILaQSxQrRzXCCP
SpQ1jBoQfT06MZ65Fw2CukSZjuMwebfXUGQOO6ybsFSskDmd2DgKRLUd8D465dqhaCP4KtqLrtuN
4sL5WMqkXwagdNDoyQ+1aH56d2JoC8CF7w7ty1I2wRMY9QU62Q3X7p049yJPc9qPKqjDHPTAxd85
QW8voMA0vunOLiE4qpYwTZefZf0p7Z5v//3d+uHGNL7zRa2QYc5sEmBwB796T3wMQ53bv3tHwYxN
9rkQdpP+JkgaMoHwtQ4mE94nYnAsDBm+TOxc9g15+tSXhr8M0aksqkOikkDr9FPbYQStT+oPt83d
98crNucpSG7rQu2Ri4Gr0yHNB7v5OohozX/jLVcQzluIqihjp7JPry/kJPv2Sx52HyR3ZPz2l8lr
nT6cXkTp2b6j/ADlh36rJEtjlXGpd/J9st7Z49PtlftNEL4CcBdMZ0LnCJVZlprFB2gwP8oYFrj/
Xx+68IlTsE/8jG+syelKWTqTtZ+01E1BVgxCGEGAF4Fw14opt9WqUlgkq++RRzhpe8rnL4JlY/cg
n/kRtMD86+2E7dsmAlJ1NMDwDRAWOiAw6KQn6/uQKvhuzyISyH0nALOMBiUlqJ8yizdga0+7hdhY
NnutvbyPw7yo/NsG7d8eVwju9rDbaFwlFaEwsb4Z0SEisRPPiVOIYvr+5lxxuChBpXgFbwULucWz
AjH2aX5OZeGIIdviX3fnisLFAzKj2ytlVQuK2rSGmdfMKz/EYfyeFafbb6KOc9H+cJFBpVMakRrh
x1q7g9zh0xqjFbf3RwDBFwzWYWoo5KuxP3geqeIgi7/eBhBsDD+sOKNeppEcNnTWpTbekfWdHv+h
DVxuKVmpQrUOX0tpVoYg2jrMfR/8mRXc2c9tFTP9ELH3xrpx1OHdon1ZF0EryPeYe8O7+C//xjRa
Qy2/exc4tf0pZImkgan+LGjPFAJxrTOD/Tp/JYcqFGWSu59lYEP7LxjwdYFRMxJaldio1tMYuYUX
HeM7zWGiY9NZpGIltJWLC1AhsSimTf83kcLER+kHM3bKU42hJdOtU0zJZafClZ/A+eymaN933rCh
IJOWZYLmHl3n8BXIdqkRwadX3x+W9nMRP665qGmbxZxf9nODwcWk1Bz1YTaBUbWPmfU5ppPTKmGe
vY7C98fdY7yB4gJTobZKpeXodM0GX0Y/Q6eJPuBECFwsimutHYceiV8TBVF3WlLBRApb8BuLxWeu
VT/EnVnBgn6ZMY4OnWAfcm19YC1gA1JGeRac6H1/vy4Zn8mCL4FO5cAAv8/MUVQ/emc9dcfYTU7l
y213E6wezzsU005PRsY7hAezNjpXhmieWWgOF6GSuTCsgdUSCrz8tbkbeeoFzIYnxW9Dc3Ls97cN
2g3rm9VjBm9Sh6mKZKVnU8dLZIHYyLZzT1rHJpDjjoa3oQTHiG9/TlOrn+URULbxue/DxDrJaLTO
X803iT6RjVFcUEhA9DCoMZC0EIRheHH5wqSdZSE9zP5X1AaIiwyK2tRp87/N6o+N5TDKMGxZ5Yz/
MMWIJjSetLeoLm+N40JEDTZIY0hhXIUrrO0SVzNSxxwFd7HIL7gw0fRLlcQWUHLt0RoeE/McDaIX
xt2nv40pJle9NNDBYsYWYlHXYp5RDdIzdZNnbXK194XDOFDXD4zYUvLyt/DXbZG5r5qaDpKuMbJE
k8xO1+luTT4uyZ2UiIQvBOtocjmNpidl1XwPGM09GLo9qh/kSfSxwX7trzHXUKG8gs5TqLf+fIh1
XBmNyqaTx0AJCERUm84lx8FLDsWjqru3j/F+gL+CcRZZU9E0eY7JMtSdqYuX8dhfQZ9xaozikk+a
qPluP+Je4bh4qM8TZlrY+D2tniP6WRFSyf0m4l4RuBBI6z6f5wmrx96EWFcmrV2Wp0lhGdiZJ/pi
F60f85hNxJUimpnUZjNtpuKZE3hUNRnCANN5TmPvLVuFLiZMmyjoA+IO8QJFWC1izw9qLjtLerD6
92BLcNI3cU5C6Ok/IP7rg2p4O9EbZLxSbrEZvSo94oBJx8TqROMR+wfqCsX5ekGVKs5Ywbtrvkj5
Qyu/mu2H28u2+4i+NYdz8S7NpjKKgdEzOi54hISRV4816bZ405Y8UVYhBOScHKW+MTNZyZm5ICOk
+1dRBG84ThvGz4uoV2rfCa+ryPl8PqwSMhlYmKb5x7HSj7I5ps6g9/4wR8fbyynaMc7hVxTTs4GV
Dqr8Q5d+pMPJst6/AQKTOTJ0u3QM8nH3sCFneVtmCBJNguH7O7wki52CLckvQXaDwd271aRgEpXd
uzlqeccSnFXLq507g43kjA0JJ+H8kP592y4RJneAW8M0s8KEXRrklr0uzmfIBSpvKh9dLeNTdnzd
NHo+I4O2p+dJv/Ta6x9ZwWfow6rPUSbB2UxF8UaaeqtoimT/AG1M4E6srCwrqRssFGs2xCvogw2p
ALQ4Tl7v0twtQin4M5u4E4siVbQ0LbxhsMugssip0BvvNsR+xXxjFPOOzU1hSUMyNiWMiu6ZTmZ6
Ui9LANaZe5ED7F+BGyTuiMbaqsm1AWvmkbp1l2OXTDAq5UE05sSNFxJGo9JDEkM/LdMcyikJ834U
2Muc+cYBM1jM2pi7aslYaYyfDfe9U2NMZzGOdWc5Q3LKlPf1gDkuRQDJVvAWJBc3YoLPekzh4WNr
8Ov0XT19E2whc4NbAFzQkG1ppU2OLaQsw/3+hIRSowsaOPTwufMlDUTphfAocDHDxHj5ovaAxEs3
+rE61zad3DUcy1Hd+iEO3nZ5XZ2Hz+LnhNSYH/wXcEXBKQU7Ejr47LB/rNzkm8hbd+8TzBhj8Byk
JHjy/9lPssgcNCOG/FY9YMw51/1ywfCdXfi3927fN64wnDtC7RCcjzlg1ukdWc61aJxr/+NxYwfn
fGa1rFKxLmyjRm++q0CtYeJzHwMDd7IHucFQ9K2/f8CuFnHO2IxJ0TYSLCqO4DcP83AKkkMbinhj
9p+MNoZxHohR7ZjiZZYFY0aYmQVT5TI9VcVPTlTUx7mbyVzBePYdNbIkKqN3yDOlYKifonVwZ4pu
6VKUTLPt+PUo/1g9nrdSKhZL1S2sXj/Poa0Mx8kk3jJHpzbpLr1aPd52v9/E5Csed6VFEU0SPIcB
L2BiNOuhOlQ4xKyuEHuiqvGua6ggB8R/CT4huesMOlh13bEXCtaApZxtf0VXHHjbjgKjdndrg8MO
3SbGY4x5IhETDmb3NARIUJ1+JZln+4xQTfYG4uZe5UpfJ1HCux8WNRnS6rKsQYCBO239iDJhHbMH
krvqOL5nrAVoMz71H9mCSsIF3Z31I5qKeXHbtEC6yEWpljRUHxhnoPF58Fdvfl7/zhQ3fWREp2zw
QmkCcCgIzdwtBWxguahVSkpREZaXTK4SgBw3GA/0E6v9R08iyb79ALbB4pY0pRh1ktiF3flqwFqb
5cnNXqT+YoM1jHjknOLytl5vu9Bu9MeDM5rFoWxk82P4ZWTpXaFhhtJcu5DY7TttyC6pJPfOH+Hw
t9o4aHJBdHymL/ojkQ7x8F6XbEH6IbDF5L5lU3BJznkGW6yxBA/jgwphT9GL1/4LzXXB+AqUZDVt
Cxko9jFLPk/+fMcYfpsDywwSEHeMbnYZPDssQW3niBt8d2/RDToXWCSjUMspx2xYDin5rqwDOxeV
KkUQXExJ4wrBK8EqErBZanFoV6KZ+/0bbWMFd5jLSptIxpyhxWAm645eI7d3Rt8+ZadZVGAT2cMd
YVnLWpoxBkjMDhieXM9ygCgzeX/m39zhjeyc6mqK4VkorXTuUlc5om+PV/26EZzY3btls3hc2pHP
CVO6gAPCET/2oLNYstq31eYUVzHaCNUgyyYnptrH2wbu3tf4IjFM1EQ1VeUMlJukTcsFw6xL9Akz
dlH2sZTCWkmdWjMFseI3Z+yKxZkoj9DzLmZ4uYUvNeJGhjvcz84w+pQ6qav8H2nftVw3znT7RKwi
mHnLtIOyLMcblmR7GMCcyac/C5r5vCmIP3FGU1PlG9WwdwONRqPDWgdwybuAjf00X6c+gS8GmIdg
O0Xask1YXax2rChREeIXlLXtdlbs9e3kAlzh26CXj2m0CMRt2+gfhXl4jdFuR41asB6S3dXqF0OE
grp9t1x2j5+5Tuo2rgFMjLGuXvlVZv2JmFlgxKE3ld113hMXTa4oJDWHxFDP3aId7WU4DHZxLefD
y74hbdvvRVcuEKu1dBhB5Pn3LB7BLB4rJjUH0bNmO0JZqcy7yk7NuiJhBnvI/6qQYUIt6VCnGKCv
TwMjpfD39do0GQM946C0MQEdyTk10nVa2KtI+0zhj0Q+RwCf1oo7NX4whYnoTXPBg00FTBwhACZ7
a51hVhp2zXDVzOHQavfhIIx72Ca8i85XEtgvWNl/OdZlRgmc5jT2h6o1z0NFbvS5fwYbHdoQFLAs
LjcZ6QJMfbmS9SvuGsFokkhHfjnBkWbkrIwQ0rO1fFPnp/3tYv//nobctTBlczlSFd8vep/mj0oe
aPLnfRHbFnHZJs5lRg0dSD7hVI9V5LdKdyjm7CwPc+caxrPdifprNw/Was84r6kr4D0ELiubr9KD
ImBDrlrQHESTyKKN4VxjYs6zaTLUj5JCmTul/r6/aoLv86gXSo4iTlLj+11zHMbfcf24/33BxvMw
F+juK9OFoYb0QAwzHmjv96qgaUMkgnNxwNPqrI6dniwLFvowmV6ZCY7HtgjcxUDsAlEi79AbywZe
hIEJ2rp5WRCtg7FpFD0vX/lY3p+RixBOD0wMLIPcMQCJ15SK7ZXH6E676f9i75M0MHOEN07yJIMw
pHhpfGSoDmYKuomPbNjlV3DerqxTsM8jMeXFwN3UI8kZyXRFDBFa9LbdXcSwv69cXhsBtdS0sKIz
bVlQc086ET4iO4F768k2dSXCrmuqWuzqM6bP5fRgWZlvhE45ts5kR05CBWa47X8uGnEubo5HDNBM
0CgqzWOkZbFfEQTz4FScT5GFsefUKkRTJptOCNPNhABkDC91zjvQfl7CcMFktRR7o3YbkS+ajdBN
6ZzCwd2YJ7Wzbx2b23YR+Jr1X61pYkvykCSYuZfLQzY9th8CvELOGv+ZmgK2Lc6L91FUV0OKTRtH
NN6F4cmsNQFu5nav+0oG77rTUq/BOALDkIxbLR+v2p4epQRPI/13mRheFtpuYsexUzXptVEYV1LU
HxINx66mxzGsgE6iiobtNj2MaRELw+qGpvNwF20B5vhXyDcQwh37tM6cclo8Q5FE/YDMDN+dipUg
3kzxosk6BmCn54FCgjx35SBPP3IWVkK4XdRJbWnGa9QZWQREvb279IAltorfc1meC9zGArvc1MpC
owByKiA9fg1PV3Y5LzQdIqD9enRqbzXrfqER5nAJcFctb/8EbG7UShLvuJZkSYoFqbFpuS2XwZEx
d5lozx8RArg3HSlUUM9xuZVBBvy63SK46Oh1iOSX5mvxv7/4DUXWTUNnaUUw2731joCN1pMy1U1P
Nw6djQUTGdqGP3wjgLeBoqBNqpXUz+ybugZ8YQsGHL13MR1RpsH+em3lm98I4450T4BVrrSjAZxv
0MV59WG5ZbPfqkuDDw1HvxHGeV2jgNsFq7PhSbXtwIu9GCT8ua/QhpVdRKA/mGsuq4Egbk22jrBP
l107yXxcAMeFDIJ12zg2b8RwdkZzLUMrNjCQq8b+nEb0Wq1Dx04BuIChyH2NtvrlDHStGaqBpQEy
B7dqS2UROZwa6kfPjNCzAzeScT/fk7OO9lD5mLrxdX2kgSiA3lzJi1i+xDLRqOvHBGK79JpYQTf9
sNIHgWrbMgwZShmyBjLvt2cJVKGyPTWa6U29g5EMHy1YrTvITuck6CF37DMgCH+HwLMWxGrbZk/+
J/jdBHVtJy2wulITefrZbdjw+eNy2/mzZx0BCX3YV3PTWFbCOGPJi3ExyhFkl3QC/NPs9HLjZOOV
DVzXfUFbGUuYykUtLhKO+iKytYWaOM2selQeiiv9DIjB/48U7/9hlhdZXLxrWIBPGSnQeKvMLa6l
IwPmGA8pcKaixCmu8lPlTz7xK+Bl7Gu5tZw66/lhUOc6ON3eGk3aW5GVmqrp9VrlLuS2Hm7kKQ16
5BP3BW1Zp04AUcNwwlWTDy1miuZKZamoXxpX4/CwZJ/qWHDfb3V7GGsZTNnV/bssWp5Mkoa4UOmd
SLuVO0C1fZerU9b/VlEfiLXaUWdVYP8izbgrRkXxEuU4CZlLa/ZnBGZtDAaEwhIsoFA77nYBesDc
VhQ+hDGX9LftoTuyEmP2IKo+ixTibIIWEbHA72p64WQf59Tyxlh6mAoRh+xGFL/eLX7kv5+1KiMg
jPMKIz7lLb0dMhGFw6Z1X4yOZ1mPpKRSlhaQ5AN49oDp7g1JrDhVjHzWqH8k1FhZH8+3jhpNmKGg
jWWTmhPR5dt+QACdRsSTBgJ6bzoIkIO290nH3A5aQ5AU5JyGTpKpTDU8FcLhubUkr+/8IRG1UG3v
0kUIF2madprpdgrPFOuKk9iPtSXIamzv0UUA03J1aKVWnlljMeKYQqHg2MC1LyGbOtkBpnIFc2Ui
ZTgHYbRSPS09Vkwvb7rxizIILqftHQFYIEPZlzU+Ys7NPq7lBgFTF4UutVOfAiyDSpPA42zeuIBI
/iOHu5qS1kBLKNABvP48BawRRXLle3qSvdyLPJE7YP6Le6vhnF6EcWaWTNOkVzYAHWM7d2yJBGWW
PleLfbKq/mD38n9cQ87g8qFNyBjDLZAWkIuldVi0BZ1l+peP3EcXrTizy+a875vCBPXKDLS7Q6w+
DL3AsoXbxJlbjwxPBNhN6v/dUslw2cLr5MRweUJfEXiD7ftBwfiCxmDgLB5gLy4GXaJyYyBzJ7to
QTk2KLOATeIsCma3KkuGvpLEbZGOC86IQBD7D/8s49CyRieTWaD5OtZ+NZfe8mt/wzbNcCWU27BS
6ge1Q4nJm/K7XH9ass5v6WcbyCKkEmBUbtWR3ijIbZylZZI61CA16bzhtQFw6Jw0YGh65rkMQF9Z
H/eV23RMK+WY8isnqAAxuQYGLPXt5kCqTwRzi/sCNj3TSgAXPEiTTXPSUgP8FeBpn2PPyrsfS9KI
PJNIES52ADyFjXk4mEb+Fxud7Q+SCdDl9tvSsGkkXzqVL72ociWQyTdf94SWdaPKCCQiOaA16NwI
9faXT2QRfAO2aoLYVqWgBEKipTixrjxWXLT9bHakB/jdQOR1t5XSVZDqID+ivNbLVxYhKdOCvCZI
pWn8iUZXZiGycXZHvHPrykUA95AaJkMqkhDBMgONjF16jj3bVR+YcxqPtkDatjbMNaF2oes8vEIz
jkkpWQU8oJU5Hahs++yzYIdEIrgzmxioxZpwi/84JcBF+OYjeI9c+0d5KoPiJpYEZ2rbvysXrbhT
O6sU4yGgx8PDd/AYyOw84rVtOPS+9JJABBQpUpA7wkkUkkyCB/TM8G5eIjfRSsHpFUngDu9SlQvG
c8GpxJh6XbAxDB6dDRFUItuI94b3Z9X4SSeNdrZtTQAYnsG0XTfDuWqLuyGNH1MzEyFRbV8aF1mc
kcuxPS5Jh/TfQq+TrPVBXOhk0o9RutKmx30D3Fw8kBKBxU1XVZu/fu0h6YepYp4vSZ1h8ugHILzx
QgfDFmO1QbM4p0ucUXvKR3AP5Ir0edSjm6nKD1pMA0utRMWJbWUuspjzWHmfPC/UCZlfw7uhzugr
LkGb6XA0PPNgBUnQCsRtXk4rzbgIk3Z5nIyyhKtdOhPtxg79svm0vzubhrASwRReKSSNndSTRja9
un+e+8dZ/TVVXxX53pK+7QvaXjlbRvFEhu/mBwYVpKcMA5BrmDf6mhnf2unXf/r+u9NTaFLYVrjs
LOVQ9qdYEyyU4PfzICXlsjQaoHAQRbbS7JlpaAPgQCv9fS02t4P1EIPrBf/onC9bMolGGZAAPFxD
bpu/9OFfFcjNrapyOrv+iFtbCePcGkJVOcVkJbqPzAlzgCN1ZtId9xV6PX3vvNpFCB+ExNOoxgAd
YNE3mxnJ/dRDfuYqPySH+qfyxOoAOjqzDRP4A9pD5QH9Z/8XbB6i1Q/g3IOSVaAS7PC2HcBQ0i6p
O4KNdR4MgZhN770Sw3mGWNLHRU5wVik5zICz0i1vSK9G3RRsmkiO+vbAAvM5M/oZT+lZ+yYv/mQs
jlr+LipB2LBp7hogL9FEg2tC4aIGMAKVdQweSE9pf2jyvTkJ3MG2GpfvcyFCYWVUJRWOU9w+heon
gPOAWvukV4VgW/4P+7NV4G0rCoIsbr1UsF4XgKFg4dzkGS6GyGUf4ZavPGVB6LXfO7Rq6G720F8x
gsH+mAkU3erWN3TcTCg72ygX8hGy3cp9bE3EQCt7c1JqJ/aW/DUaAvm1q3jUSw/Safj+AaPXDQXd
qSbGmPhyjjwYVdiWSPCZjZfHv9rOL5XnfRFbhXoo9kcGX7vpqCFnBbhgX9/VCQDccs2xTmGg/jAP
KkCzcZKTl+Igmg1gXumdQ1mJ5c5zG5VhpEWDiQ2NXocQ/gb0/dA7YyWGO89ItejIu0LMTG9pfNB7
gWPcdEur73N2KUdGkRLGD5oy0uPsJeljj5ofwIjAHtmGCehhDSNt3DFTx8EaIxn3SVV7GpjeE68M
BUHK5kleibDeOqTKKBZgj6l4AdbSObIUrx8j5PrT52YELZ7A5rbuRwPQ0xa6PTFOxE9jq204YWQU
/RENOL0Nf4IJtIfhaGLIZ/YStwcYb47hlw8AbiM4YSEsOswMg/eGbFwDhZrZBLXPjTk8q/njvl5b
3tZQwXvKOoU0m3dSSh3TKE+xTVHb/27j8Lav248UgdYy2G9YRXp6SKxqknBxjAQw6G05v+hk/gKA
EjAS266Za25hA8cBXWxjTU77+m0Z+1o2+/tKdqjGUZXVSMEZRWV8MaMw9VMrGX4MVRh9IJW9FsVd
XEoSwin1NeLA9FR3pVOVopENkTLcmTInxUrLFFdXpWkBtZbPSQ5gj1YS2MRW5z+M7mIU3MHqWhDh
Nejzw8XBkBtQmve10+K0QBS0kXGbPcYPIHl1IDvZQX/a37HNxM5aOhccVos8llqFsGk8d9cLElbL
0fJqz3Ci790BIICCsGZ3UVH04FoqKoxaoSUFvQ40mRxZ/0rheUknrBWKxHCXh6ngtTgZOMjSUTlr
DHaXJavQBdVV7hjQ+8wfj8lfnSryW8rGpfVnNVlN5+0BSI1BSRVwwXvpde8nRyCJuXWBTWS5v/mY
iTIwIjW5y6Uf52Wxciv1pTBzClo7S/c4j7/2TWTTaeGRIqN2jT5/fgyxnaS+kcArh3gm0MJfLVo3
9wVs5pGQb0ZHr6HCMfKUv7Yq9VJeTxhXAjDBwQzKw5z6iasvR9VN/cIVGeHWVbaWx7nIKRzssmOt
h6rmWmHsLD+KyckjQWy2FcCspbDNWznDiKCru8wRkRrqdNe11qmdSCC1y8koaj8c6xskOsDTZ82/
/+Nycq5xbMrGKGcl9RvvbyKO7qq46vwYfT22twgQtEVryXlJXamnoQnxHjdpMHRXLZWcqnKnNhc4
DqGRcG5SMa2+RYif+n9jLLVueRMdNIc1YNv3IibRzYO1skjOK9ZmaedAdmC5pvmnQfBIV0t9OpZS
s3wgPlxZCT8G1SSZaSQDumwi7Wlprkj2aVG/CgxCsEd847zddSh9sGhqdOMn5Uvil7+Tw/iNEYZS
b7xCRwDwx0WzQZsPorVmnC9kheC2VJGQrmc3OzH4EXLUgCzWHY1Pk4U4jsGyiRrnN7uW1lI5l2gZ
UW2Agw/eKvqBqo87ya7cAujubCSBVj1M8ME0/ZQIW6aFgjmnEnVkJqWMrpHaX0B/0x5C1WEIaox0
TYigJrBPvpsoNQtU8ZsIs52WddU37a+6K27Aby/gkNuODlCvME0DbSQKT9BRpwVIIVD/xmDsVXWq
gsgfnKHB/HmteI1DUW3/SKEOkTeyYnjPEBRR33pNowbtup1oqa/Hj5P5HQRlbfIkOA/sG/zTci2D
cyVSq3ZhBeDAP/Xb6tPwYvp4mLlA45wD1uQGqqTRFYJmbd6lK+04vzLXmd13ZERHaRUFctP7uV35
+9ptmoYBbg602BiWwQ/KTYmC1ogkM1Be8EtylYLA5QMArUjiXkRwpg5SARUzlLhgRvkhk25yZXQs
4FglooGfTb+FlI6pqopqolb31haKRqJmuCxIHsWDE0qto9QYyDu3sep9YM1WgjiFykrr4PGJ6an9
uTYGTPo5ZWoIbrDNvV8JYRu3igf6LA+rKMLURgYyuvGcZA/7SohWi/199f1yytrOkjCGUupXuXpO
S8ufhuvFEtWUNg1spQd3QpeqKuc8ZnKs1M1S25mlO0WkzKbnQTbDtkBRpivAf36rTSbloMBWC6Rz
g+JkBvUhQu/irXrDYCHkY/y5+0gsvRbI2cDQ5Fpdt3A8dnSlmM+d6Vrpt/0d2mwcWcvgTEDXqhkz
SAg8O28JFMAn9DcpABTaYHFDB1DiwrrzVgxqYuKCAL/RRmc09w5KkQfPMLmIPIo13I2x8aT3o2Po
86d8nvxJy65onN1k4XLaV3TL1NdiuavfBEqKZPe4+on5QvsHqxR8f8sE19/njEPJ2nTE3/GKVM/L
+FPT3ESUz2V3AH9HrEVw5hASO64IQbUxVn/NdVBT2QNZg9ult7THPJnIpW6GD2t5nGlMyZLmM42R
hzyH5+qTBBBgBrjV3stHUbPN5uoRDWCeoMxCJzJ3gMPGILNVwyg6CZrkXjxRp8yDfRPYXL+VEO6O
rSNplomEawiNVC9TDbZxKTzmwDOo2uSbmTbeUolSuSK9uMtVb+FK6gLJ8ChSHpd0dktAe0bj5O9r
9l4MRu9QMsGYmI1ZVP5M1bkuWXOLO9xe2kAKXya6eIMmworaeO+8FcOdIUub1ElVa5YWCg+Fl4Bn
kF4z0k/5iJk8QfOcSCfuQKmDCq9UTalvFQfZuNYaL+4EiUmRCO5ASTTrlWqAT7Ci04zkSOJ1/z69
+nbJ2E9Y3YA0TEg7mL2B4mJQN8elFHTxvI8b336fu2GpLKltPeMJ2laJE2PbtQWUrH3oZnJ3WAZT
cIREK8adU0NPwy6zQJ8rWc9h9ZnID53+9b/ZMndK0dE6zwV751qT5QDwzImnp5p++29CuHPZgwJV
D2sZueD5vkVrZvOYiYAfRaeFL1L1NBwLqcBpYd1cxpfkDMY8FQiCgCxE4k3WDvsqCeVxF2tjZkoV
2gWGjYLZzzEc0/c3A4Y4y+/sUWTH/7r48sbyVM4Z2FMRjtKMSLib4lMao10NYIWJ9Ss150/7mgmM
js/FqV0Sg4sRHKBZVJyW8quc3yTzKEjebwRCb/XhnIHc6XIdkg7v10N1/UpqfNXIjo2HZQ9yk8KP
J0fUPiZSjHMOTVmmMtqqDaR0MB+m5o6eKRjPtp399Xsf+rzVjPMRZt9oiZzA2MP0ROgNXQQ+SKQG
5xR6vZ3ytIAblftnKzEdK/thKwIbYL/xbezzVgfOK8gdijaViexCm5IUTSkL8L6jHECZkVvrTezu
r5jwLHH+IdWtMMdEP6uch68whdFnkzr5yQrmo3bbiPheBDvEZ9zUcgCwy4RxvUI6dyRzqkhUvhSs
H59va3IKuK8oMT07yp1kepSkwqk7QD4ms8APbUuyEd9beB8DyvTtjdfNCWbKKlSXzTl56GXA95sY
8yZVfzdG2e/9fWKW9d4qLrI4lxfXLeaJhhZjjlrQTk/EANXe/SjdYMrb25e0beMXSZy3C9tEUZIS
FQeLEsUBuTsaMhXLIbUkcKvbpnARxIU9fanlpfYqqCFHJGK9vBTNxG9bt65gHgG1E+1dKTuRQJNY
DmPqZ6clcSQQfIAQ4HYArrT6LOYn3jSIlTTu6GIytk60GY2LduQX/VWn3UzZKdUFSf/NdVtJ4U7s
qFoRZgnR5IeGxST+PFNBKmMjdwwPdBHAd5MNwC7omwiF5IE4w8/ixBgpIt94SmyHXs8By6lG3iTQ
iv3qdwa+EsoZeCmhNSALEW+lJzY+0h3piaF0/ftnylvdOOuOOjvS5mxilWvLIzk9d1nvzlQTXBQC
SzA4257MEKS+o5T6tYVcRl2VP8zFfqxofqw7SUSxsZGueasUs5hV6B2H/bjkBG1xrIhtuIkfetYv
DQAoDI4p/iyandz0ELoNn4dGDYx6c8pFcm/MHYMCspqgTUy3kX+E9b9v9WM6XYRwOoVZLFtaiFBI
k28S+3rSejfJnwpF5CK2d+oihym7WrswmjFRNiGWBBGQQ7Tnfjwv3U97EgRdIjHs7ysxuklVxQLH
tAeTU5JfldK4k0nA4/uy770374nVsnERyjTMU6Msje4lFP0Ly6PWgYZzLm6W7NigL25fmMgQOH+n
tUQfzAZPskydnAHgk63+VVJm/79J4fxdPaVWDW5BtCr0X3uSgIS7O1bRr/8gBCgC3F1upHPUSQO7
9YzRpx2wg4biSCURdMq27/7H2iCG83Ikt6JWnfBIHrNzkT7U9GlfjY1OzNWxgQDOv1kyaFzCGBHw
/wq1qaengPalbndObtiTzD5nPpvTnL9a/vJJOAjIBLz34xcNOedQVmPamQV+gN25LKAsXQriJIc8
yEHmxz+EhU72vT15nJ9YjHiK2gQOvQF9nIybakILjQnGeEb/k95IAscu2kDOXcwtIKziBv1cRpgp
R2L0HZguE1E79cY4JbbRBLQjsJB0Q+ZbCiupaPUiRZpLTwCgJcmmA5MNpGpyTKO6luPlFlADD5Ni
3xGl1wTHeiMd+lY6d66rqqiRg0PzFbq7bnMfgx6fGPtA6iSe8bhvsOxT77ZvpSh3uEkrZ42C8j5C
psPY3cmJHmTRjYkRxByYCak8uPvyth+/AJRFBc0CjB3PUgEuB9LYM3CFjAdAATvNqT90V+HRfpi9
1In94rPp7UvcdJIrgZxH1oETUqA1HxWbFs2hDQIdN8/kKHJm4LX/2pe1aZ0rWdzGNemSL0mKKpeh
fi8JTl32si9g27+sJHD7VZRGqeoxJJC7JTADkB741r12Au+bN38nh/hR/wffnt6VX9NrEWKIQMF3
qN5qtChV3OLG6WvgykkngNEc9lXcFGHLBquBW4b6DlbVaPp80mRYJMZh0fp9GmzruC9i0yRWIrhg
wAQ73yLXJXzWrFcObcnsVm1aOFlPG8HluXm+bJYoR0FalfnXMLDWJjtLZzxJ6hsr/rlEh2GcnQhT
Gl38qZWJQNxmmLMSx26HVZhTp3jdyyH6lOUFUZuPYXpnUL/TUhTybm0SK0GCFFsHQD+PkTeMHc2k
AhGvAoKFWaEgb4y9f79JaxHcWaL5NJNKZ9gTeHVnI0is57A99d1w+ogc0wIKItqoMLD5dsmoJE1D
LCGaXhTQrT6Oqpf+VxG8veXNXE0tsm9L26Epx6oZIJ1de40kZ4JH/ZZpa/JFG87b9SqaE4wYeA0F
LqojGi3Ux8zQJD/rxo841rUoboPGWBuHkSLU7cbSq9Ur0qKr+9/3IWOGlgA8S9dkAiQKLpyRwopG
RoNKZJlT8zrSBvMnUfK7uVIUgR1sPrvXopjNr86OFBUZjAEvHha6LV7r1r9Rdjd99ca8+buFdQEs
qqhrdnPDVgpy5idby0LDARewGQ0hxrf0+mBaoeqil0sUq20e2pUozgyHql36UmbTgym5yor+s6bK
ouZjkTqc/RWjattFagOcxLpNykc7S5zaEs07iYRwloe0lVFOBii2wCKcK0pgD5lXEtHOiJaLu2oz
SqVKsZFszhMVrUrmS5NMIhkbiLtv7PvdpD8amOWxQFOEfDAO2s3yzbz7B7rcHcHgFYzgM4LfOFQv
IGV2U3DKJMQVkbEJ1pMv6laGTo2471Nfbl86+i2X70thUovdPHyguTpdCnczyWiJwKBOwwDV4ieW
YUoO5AHHyi18ScgRuhllrqVxbmPqy3xSJpR0k8zJn5MjRUlMve2/o1H8i3TOzuNV8nX/GiHMHN4r
qJkyHg66ZvHwP3WtT1kqoQin9o75U3G7+wXVMYZEED4NIPMa75bMmwOWVOuPsujFsm2sF+nc8qox
yUMF4YzXN4+NcdDbl331Nr+PIOa1Gw3zfdy5toBjtBQUnel6d1DofZyK4HLYy/vd8q0EcGd6kuaw
DmOAoORWF9Dc/BFJ8V2i6veRFLmSkhKHLvptu6B5qK/OgG129hXcipzQFaLhXWXKYKLiLEaXyrKJ
QwtFRjo41RhY7eAU8k0odF6bghhGDxoyNAPgHm+vmYqYhVZnAGOpEp+op3G8GiaX2I/76myfgJUY
Th8zLKhU9sAsSU/tccBYKEafguSz8okNkXWufBTdLswC3m3gSiCzoNX12Q5G2mblgtrfcqNRLzMl
kBc9yyHiN2GfM/vx72UBvgRNXRYQDDnXDMUUNZcR5qbX7BVUHwBrEzkaPGR8JR9DtxUdr23l/gjk
S00JIDdyw8CgUJyCEHCAktlzg46BtOg8Nf1IDAcL/Ec7fgo/rdSyDVGk880sfeoq8gxy28+J2n/Z
N5FNr78SwxniFDZZllvgHewJhtMJ8pRxc69Goitu03Oo6BVSiY1RXb7hqtPqNM3BOOxp6WlQT71x
2Fdj+zxdvs85jqSspiySS4wBjVd98lfTL04PhshQ9B4R6cHZ3NTSWMsLPfUVaXhIOuoqtejpuzEN
h2jgslZ85UcvallPOwY0dEOAuI8JKkBvMGgeuMVD+tKiPaA/ZWcdM3F26iBhvr+U2xbxZyn5Ke6w
0c1aJ2huhaN06sF0OgW+sBUhzWxm19ZqcpbXG8sQ2TPmI5Me5BUycSxNvjOI1LllJaVuYVafB1N9
zor0MNmlt6/kpr2gvV4FKBS6+vnUXoY5TYzsIEKd82NmF07cTX5Un6Ip/8gxXgniDLOPZFCKxwjt
yuUmR11ovk9FPndzw1YiOJs0pxE02xkGCouc0mNaRbdhhCfl0HWyu79q7Me+87h/JIGB8K13bxJK
2sVCIbejSiDnrd9p4IKRJcdYpk9K27lzJuK92iyraSuZXLJ+KhU9DxvItGMHDJ8ANgCF0egojV98
mb3SG49lHOyrub+gKp++N3NVi9IWzf1SGJ/bQXO0UGM5LsFqbvqSlWbc5ZyVSTNlMdLLchoflDwM
xlAVFLyEq8d+w+o+LuyI9mTsUj8und6vkGeNPeM0NW7na0HxYHuiCHj/YL1L3JWSacowQ3SFIR9k
5cO5HbNrnVB/mETMN6L1Yz9lpRtJ+nLGMDJyNhO90tP0k12JkvCbNz68BMD8cUca/OBnPepjI2EO
wuvVwRmtW5teN8MvahlBNrYCc9hAgGZIYRdhnD4o5mZSVuDGl449AJdi9+9/kR6XnWl2WSnlb9zI
D/UDrSWzZVitpG12VirX4BJIxu/hHCzzt/0Dtb1TF804J5hGXazPLQImYwzdxi7vc1N9+m8iOCdY
qpktzxWYSYf0e2sdw1Tw/e2X3WV3+KR3aRqNLsUgMxnP2Wn20W8PaBXGhyOhqJefjKACQXrpVeCV
FQ2EbSelVrI5HziDGFfJayRZp6A5hQ8KeGy1e4wb6bfqwXIMNInR1jUFGm97wT+bxlNedko2KKWJ
x15IR+IUi+LnS1E46qQIXikiQZwfjKYlbQE5Aeug9oMUEVBZIMlhiM7yphggasgYSrcVFPXeGnmm
NHUiS8hUUr10cg1l/77wO1lEKLTpAFdi2FlYnaXUQtugasMrWekxl75YYeIs2sO8iKhV2Xfe3cUr
OUzdlZxBBvFjlMHg++oKxTtnxoDB/pHadkgrEZxDApS6OaGhhWGgyi7jJE9rvzbArt059U82TQ0w
+kf0gLeLMHcjWkXOI8mT3oSFiVUk+hKE1nyrDyPwyECppXykWqKttOSc02LUari06Hxbyh/TkrlK
+T2JK2eMyUcC65UgzkUtcRWNSQHa5mE41MVzantkEJzZzfvqIoJv7OyMaorqCDk8K/vdqX/ZyRNR
nkjziG7IfdsQWB9f0crtrNGKDMXpti5dI5adVPqyL2H7fbDShXsfzCEwlwq2Lwzs3gzY9MccwM0K
u9G2g6SVJM4zLG1hdk34aucMfiQLrHvle4c+bJamM++FOG1C1TgfQZPQ1OJSY5x9w6mS3NztHFuH
I68O1uztr+P2TgETDEwwKD3KnHJ2P4YNYYw0dq+YjpqnlT/ggS7oyNg+rxcpnEZ2IyehpMIeiBRY
8znubsfhUKif9nVhJ+S9z7tI4XzelFt0sieEY+D4fCwq4kxteGI1W7qo9+lkuuNYP+aWCNJYtISc
HwQEb9FrZYQHuTV61O7PzYe6mBnc0v92ifN3VFZIljdoWrXmOXMG8NB62kBLx5CA2CLFvWgAbrMn
dy2Q83pDqc1KrFUY5HntVqT+5ACdixk9a1dEq8v+zm07pot+nO9TykWNOwVMtISmXqI+mXjzU312
R7S5Z4XI5gV28nr+VnfjLGeqAvI0jMKQCqX2CVSc3TUml75H5FMiK1fdPF/Nmn3Y13E7wPij42tD
z0pq16llo5U4A1KkHOqw8+oFjC2ViMBIpBznF5VqmclgIgs5WBhvzu3zENLTOPXALwSxIJHPGM07
DWhU2tdOcAj4GiyhalhUC+ZVFqu1AintiU/iMRZ4fYEfeU1or9ZwnvVeMkK0lozIiifj6NVG7JpA
CS7D3N9X6P/wwpf94rxJIUtxQ0M0ybXkOCZ3yTAj1x/gZBzUxR2lh5hetUR0ELbfEeh7Mg1bB1ei
wZ2EsptGKcvR46h/Wu6HwDgDWOVY1o7lNf7iV1f0FJ0YLEl+Z5+IoL17e3X/yH73hqnMuBp0HPqI
3OnFdz0sUZd9ScdBcNq3T8JFDvdeIRm6NsqxSf3FBthlbl+n/YsUWQ/7GyiSwh2EieadMaGtyzfa
5yLxNNRqaC1IoGyumAleS8UGPxKKem+j7FCbVaUgaK5VtNaVuyBJM6cpU6f/9/PcePyjAU3DBAvS
XXzD07SA+Bwk8jD84lYDuJ96I2vH/fXa9MErEUzX1dnS0yHTc4Yenli3Kbiwpy/yfK9osdPlz/uS
tlftogy3ahoQf4feRBg628tvJZucbF5ckHKfYtP+j0px95jUJz2oimIkgYxnHbMRGbKRUpg7UxSE
08u+WpsGt1pA7uhqeleTiKDt1EJGXEWtCZB1d2kuGtNjP/ldlHMRw99ek2SqiWYB1y9VrxX7i5wu
6FC/zrvvifXQq73olccO4ztxlqoBZVJXGM3EW7MYOjspx5F1Q6PjRUORofk6nVmyCRwAgs3aXMCV
KO7EJvY0qDUlYPdenhb6rdWv5/9H2nU1140zy1/EKpJgfGU6QdmSnF5YtndNMOf462/De9eiIOxB
ffLWvrlKcwAOBoOZnm4QaL7jI+1scPmuauTa6BK0L+quCagaZUp61AyZFXH+tDPDJbxzY3bQaEfw
McGOjjdDYJeeDb6CLRwOxY0scMs2jv377ujqoEZvWwJ4GoXEymSNnlvfxjJ2eZkRLj6USppRkjVW
UBtIBde4+BuQEF/JiCRPEtDpItbt9o4LD0XiNk7XrsAnHoZfFf1/SmlsYsYM1c+xp3v5I5H1tYQJ
zM4qFylKvPPXGfTPUI9pDui936ybI7MhDHw7G1yEsPJBpxvrDHdJdY9Hgz8bZail9GnutuCyn8s8
kBdPK6w101sXka8bCRSEwzr7mKyPzvA0uE8txeDR9JddHmaUbGgfXbYt8RReVK2JJ2TXEAkMIazg
W0kTOKoWdItMB0oMX3jZTpOLF47ZTZC5RbxgSuQ2gDRo/tx1n1LfPnS3nZ89KH9dXpi40upYDlIz
3YLuCvcB88WZq7oH5w49bRGjz6ZBemCOOXjkoBzqqB88GYRS7Ji/bfLxXi3VcSx6gP86y7rq4/Kv
NCslqZLMBBfj00zp+xWCz+BRqLxqCRZQPl7eObFLvCyC+1TdREidsJEMd259i+hRQq/G9X3n68UK
F9yNMss0pYyNAMILQUO/oLUVFOSQZ7I+/3/EqBdLbEd3Eddtx3JqKxQgyd16WCJG+k2ONEhuCFjo
D3qUhY/z4BkfLu+iMH4w4WiQqLvgsOYio5O0ht4MGGY26r8XDGaTKgHPHJhCni7bEX6tnR0uFnbJ
tsztDDvAPHsagDKVfaXmMjQX+xpvMoudFe4wLSiuZ1Ycu4FxGK51II+ShzjoQDtwgGbl1wSQYYkT
CjOnF4MO358GpajZMgoMstxaiT+VJ7vUgmWYAqX7aPWDhDJGeKp25rhTBQAXmTKmOlWqfmE91DLa
WYk3ONyZiu3KStYEbZ/Ozrxujj1tPRn9MXFlSgviu2S3Eu5cUd2mec20repwBOqZtbWsU3qtRlUI
HhkJJEL88N5Z484WxqZLe52hxakf4kMTlYft0J4YBadszpg52AUH5DWnajS3kkrHiEeSH8cEr7YK
AGvTa5tjMUaWHqzTe0ZjQBT87wF22CfdhY1a022bLmAp6XPbKzFplP64fHJZBLi0JC5CLMk2Lpi7
QKF1bP2qekj01XfqKJk/VXoWXLYlLozvVsOFCT2PNTJXSYwPVSMYReTonIwn8qB+JkyI2E8+XTYo
DkvgOQTbJsF8E/v33e7RtDGqLsmB9bCLyF7KQ56qfgdd08tmxOf2xQz3kbTRUsYyAVWEVegoRn5f
h5+XDYjWYWqqqzqgO3ABTny9Dn3sm3VbMQ7pFuCJgESAGqXq85/Z4BaRbMnSJytqLIN7t0xR5j7m
5uGyCWFY2K+DczYQdU4AyiIATT9Wn+kPKGH2aY4YdLS7kcGYhLmXCeQbALGaZUNC6/WuLXXqNmj5
ZKF2x7TU8lAFTUQTWidmMfOyB+t79vcm1S4X3VKmZttoDEOGyOWhuBA62sjCCnIA35/HQ3JWQgNY
7TGYT+oRqNkvlzdVCO/b2+OWWQJ4ZvQLEGHk0fGHoDsB4ueXB/fZeXJvGZxAPZXXExiA1iN56qbw
snnhmd6b54KvrXdgObPR7GqClUKrvQxptH5RT/MP9uavbt6T0mDwDTLqJgR2wLj3+qsOWrnpXcGe
RChX56bzV6KbxyTursrtPTnozhSPz222uBuQTAOx0H4v5tRT24eYnC7vnyh2mMQAiwgAM4wT+PVy
lGpONhKj7d46sd/MybWadcfLJoSTvyb+szEriETQ5mwQCqXEbcYjpCzjUEviq2qMT50KPfhtfi6y
/mQ5GCtda5TxqHJqZirbSHau+UvGdkwbGsaG61g6F79iF70hfaaoE5tXsX5OstzDTGEwtqGpyugL
hA5pOzh3EO8B0MrljC3xPCpzi0smO80hCbZjR47FFRuSTzDsnNyt9TtqujbknkzojwCQzH9Ck0Lh
bBoJmEeGcxF/6UxoUWr3ht5JrplfWilvthGegglnVjrmpYlomsbQQOmMYIisA8t1wJLmT1f6/eSD
CeDawLlfrlKc9cTvDvHtEoLQLACz4ZFKMnG2hRd+CE8Nl1eT0lcrpmknClB092m2Mm8rZJGFpaOX
rHBuW9BknQYohQAuon02gFGa7y1P8wefMdXIBAxE59DBfLCqE1d3MKrx+hxOUO3AAwotPtC6hh2l
p8nRJQsS7dreBHfDuu3qVnVLkKaqx3E+gEPdlLEuC1ehEXB9Ewwzm3wziBidO88KMuEyvWmdOy37
KAkl7Dfy38R5McB3fLTOBr0t05XoojFcwyoA2S5mxRvqKf7kLz/heUgfpYQCv1z7kl3OF2K6gILe
aI2g+bEwml+vuqv97krxfyxAEvW+Bkijh7wiHHG3M3WXNOg/qR+Mg/YRkPaDrMQi3gbL1lSCBOMt
pfoymSWt0XNO+r+X3DlWILki7vJhNgfJoReFTgg2aQxR5Ohv8K+FatmdRhU3WLvvqYsR+QLPNjDu
m8PZzt7x/tzb4h10VWkCmXkHOexDXn7ZmufL3iP0zt1auPRvcHS9qSfLDdrh+1Aknv6/q37aUJrC
sBx2CskX33qg81QUW4/3WV1dddndut7Gsje6MIfd2+Ae0dng1IWjoSYAnlJcL1lEg+ITE1LTQSK7
yApUogrE3hqX3NEuNVFsq42A5o2P7fOm/rtj3nQl9Vp6O72H7nVvjn3B3YPJVqt5bNsOMO6Uekl2
T22ZDIh0/7hAO5OqG7MUK0JU/0XYDRmhD0ZgnjGyeS8jdhGe051DcB49qnZcNw2ez51VRPDqhTqR
Op5p/vGyZwuTDgaHMtH2cm2gbl5vXJEUZmxqvRuMBh6a4FfXw/bg+m3h9/bpH9Kz7HDZpnBtLyb5
Mm9iZLR0SjiiM9qeYfmr+3eq3tqqtDUlDEE7Q1zs7do+7boaAJG8QG+qv+1vSsR64570qLwRBPzs
qB/tIP6bSlYo9hUCyTqcaGK+IYQwKpq2CsFEA/GgOQIEOyayfePEYHt5ZEoyceH1vDPGFSfmwVnN
2UTFeSE/uvy6LRNfk75JxXv5siLOT/QGmlB1VjHU9y8I7Kk6/aNppT8BqIH8VDlAKuNKdl9J1sYX
Mkvkp5bWoR43qlXQ9xW0GCB9Vv647JHC+P6yg/yw8tAnsz5PZho2zimrj2UVXf77ks3j65dp49rr
2gxpmNUE7yUI7JDCH7ajDaE6fUolxV9DlH9COetf73O42GvMwMgXkPkNOjLS2y5tUNoGgtkvZwIF
EEOlnxkZ0RG4wfqbrrXt/dDV1d229pZfu9kGcS9X9VLb1G7ruFEeMeanXW/9WmaeSS0w5s6J6Uyo
wXb1IRviBcRIOsYZ+rGvQ8ees6d0G7r7bS0M38i7+eigUBcqfbFdLY5Gvw1L1YXLbKJqp/XWVRuP
PxOjKcMuVdowXUeA/aDJpZ9aTcuPZMvS2wo8TEFVpdp73pf7jeJuDWvr0yIbXSfI1ig+YCQoqo4G
6uTh4NNQ5spCJ2MchTrIsQxM0byOtAaedlAW0d1gttC6Vp8wZXfZy4RxFV8FQ8CAVUEv57WBfBhi
dRhRNKTuN8u9TlvTV9svqStTxxB6s4vZd9sGEwmISF7bgTYL2nQQHQKnWhM2+rOqz75Rjp45P1FD
AtQSphE7W3zS4oKMpqGJG6iQxJ7GGyO5GzPFI0jCQOgySbt34rVB3oVALwcwJC7MbU1u2XldxMGm
Wd5kHKFY0Zr3Fvm7aWW0HeJLwv1ti3+S2Es3ZRkEBALqHKqTESa51+KdT/EYwDURpIG038A84M1j
ZGeR+3KF5Y7VAlX2ALOlTMKJRsapss6Dh5F7X/eGxXNkI4TSVXJfEALtRqkUYDhTz/HPMoxPFKwT
v+jb8sD9IjtkwpIRCvWoNVgW3jg8Tq031sqgJswxAmmKmWE9wyS8+8Ag5Z2szSa6nfbGuJu364hp
ZMrgBGoSldOTSsNGkZWgZDY4jyw0ED1oJXXBLXWzQC47nvxsfA9OcbcQflwiw7RxD1wiPlIff4i1
/AOph9wDxEsSooTd5L0hzgOnXBsScMoj4qYYwwQTycOghSiFYqKBJWRI3qHUrlxXN7IyiSg4guMM
ia5FDLCPsW3ePRDQJie01HAFu1r8SXX7sJ4g/23heJNVskhRoN+bYj9lZ6oqiFO5FuraClHPIAr5
Rurq++VQLzPBwtjOxELaAYyqkG3JlqtaOU5qePnvy3aLc+za6k062Ai7Y48MFsLzmTc3T/EqaYDK
lsH5Npjly852cX6UPH5yi9E5uUpNJRMZEiP8cyMdFojBVClIo2kaGnF81AYpvYgo49p9ch7xvm6g
ZDFTXBvrOb01fr2g9LvyBCIJKEDIXhfiiPDblX9F3N3HTwqXpj0F43acb8gic9xV80NVWU9/5AO/
Xo47M0pcV85IMKW1zZpvu4Xn1FXgKMRzbFnGKlsR+4Q7UySZNXwYFKKN8t4EopQ+gcH3z1bDnf+8
0EZ1hepVMGTfEgpO1upjOZyqiUhySsnJ+RUAd0vZRsSfoXXdwFR/Gsqjqn0acKkPsje0zKm5AOCO
WpPk7FZQ6Wl0Dsp7WN33Ds0FgHaxFeiooKLWZF8H9dsmEysQ/37XcDRLtSGdxOWq6gKyNVpjGMta
EwXPLn08rKsxS7LH/8gGXsxwjjVVjH64axjwpr0d0bXVHpi8WonkStbeY7GKz61cdDj+XRHnYHRW
nQoDvHGQO49JEW7OTzDY+Ul9R5OTuz1baMNd9mjhoQEcX7NNyE/pBreFYJ8oY+imOAE7l0l6vc5R
DUDYnxnhNtB0u3hxVKRT4O30FvdLByzx6sR/aIXbu3gtgY9yGiMg+kdKb835q+F8vbwQ4bnc7RZ3
KYP/rEuUGTeaUX5UWupDk8yDHgOkm2Q+J0qy3Z0l7mhulbms04zCN6OANiDsB2W1CTko4yw2jsWz
+Yebxx3VxaFK6mptGuoDUfyuWdYftmFA8sFNnMfLmyhM5vdr4y7sMVv1NsnzGNm1FqGqFVnES/3N
tzAq556WL+8yBxF1giYw8nnO3LY21FUGG/PBd2PYnchR/zLBWn/q/DySPh3EH+63NT5RABlquygJ
5uL1ryvIwsvQqqPi03ZYwDgB4YLE32TvB7FTvljksuHGVRYV8FsUyZ3nvPyR1I03JJ87KhuRF71q
IfD37z7yGcPcYbTBcqc0HJMoXe9avB8U7Wxa1+0k6cSIg9KLJS4o0bqgHTXRw97am6b4PJNrMj1c
9gqZCS4krS517SQGy086Pg+Ol1bPThq9x4SLZjwYkdAb546wsW59phoYPHEgGa1n3ckF1eVayVoy
7Je+uTK0FzPcyZ3mvrPirgfx3XY72t/G9tPlZYjd6+Xvc8fHWl1AkTe0rcwNZ7XxqvW7Xf1FZbXh
X8CgN+vQCXALJtgk3qDVphyq5VkJAr8Zte74bF61X+uD4UOu+et2dAEgqm7H+xJ4a9+47m7qiJ5l
Z1foEzqEiDE6ZmvAGLxOIPVmjBeS4VnZ5qc6t8FH96BCouPydgqNAJhhuZCiBbKE8wrQSBWZBUIG
PIqa8dDngO1QmzhXfVHM73FA0D2rJtAS5hvc3OpoSo2EwsDs83NDnkHV7hnvAdVCMOW3DeY9u0wV
COsY4y2oRy72sbPOLaKb6YSkV9+Tp5hsZhBnSX2DeyLVrCzaiNa+bX9fytazssy3qQy5KzxLL1Z4
yJOVErumsYGaN/Shq3IKizaVPCSFUxiuaWgGMDMMEsSdp8FtylkHdSsAaxpk3Yto+JQfcv+fQR16
dm6lPUfhlfRikWfAy6dpcicHBTv9gTE7bsANLB/0O3bhNgd6MJ8ue7jwntiZ4+4jDWAro0nRSVLX
8Vs10U8ZG1FrpsNYZT6lqiRVEn+z3/tpsVf1zgOLJF5B9IT+XOVuUV0bZ2OVkUcKsZS7b8ZLHxVG
0ZG5BcAf9UDTo3+VIVNZ3g7q3RzEHpi674HfDS9vo/jZYSIvNzFFaKs8bMxRm3HaRgTe6noJqK95
NNDR/NNChqO8bEsYlHamuFMMJcMErOMYz3Cnw6r+7dZ+CeWbP7PBBT5qzeoEgAJmf8j11DyaIGCs
JMsQu8LLjnFXIfQxzB7RFZxE1uJ32hiOUyVBu4mT191Wccc3nqcaXDa2ERSnHngsnN/0AHoJy6PH
PCo1X1ZylHwaHmxWbbQjCcCTQVwcna7x1RSO3kouJY3tzJvL92VVhDuzdGmssnFR3vpnarUI4vvU
J9ftofnUhcoB6jqAOEV6kJ3fgwBFa+ZfL+eFSJPYQLbcoNRhmJrXG9eNInvisi9yaW38tW6Uw1BN
XRpW9Juyph7ZCs9cnhsHuPjDop8n9+dlTxfCIfZrYn66C0kb6ac+yVEw6EMSlcfxJn+eEm8G3xyA
iZnfX8leb2KLYKNgyGBAvfmuXVHkHbg/MdHa4kll+OYVbcBwat3p0XBQ7m3Fk7mlMMhDEgElb8ew
dZ7+S0lIpS4KAINb2XglJjKhy45+kNL6aOO+J3LsbHHbiYH0Pm0N4Ob14rFLvrjzM5U9B1iAe+Mj
OxPsFO6+2MTIVNKycwJruE7K76REdK+CCoN3l11DZof9+87OlmkJ1ZckRYbU+nP2dZ5QsbY9KKhL
9kwYCncL4qLtaowYN2lKlChXDd8o/6Ip1Xsu3p0JLtqi3FJYeo15tKZpDqaeXQ9DLju7YsfeGeHC
7dzRTO8Gm4bref4Zn7Vj6beBe7NGI57vaSRjwZa4Nd/Cqt2tjkmKl2fS3TZj7VUxJiXqwi/V20Kq
6iozxgXdJU7ypVLqNLQGM2wxd5kc9QH8lPbj5gSX/U4Y31+28RfYY+d3tEX3O6GjE6x9lM/nCmqh
veFhZsAvUfIZZTS9Eu/jq4p1M8WNveDEqlr8OS7sh67RJSsS3ou7FbGfsFuROhuamqSMf5Ccy+lL
l3yeZTLj4rsepVioluF+sniMwjyu7uhujhMkc9CcWAqWRZvtzVrAyMzU4yyLqsJ9A/m6TVQCJDYP
HCB9amXVqDNep8Yrau042eXxsieIT9SLDR4wUI4mKRsLzENdwAgqCqhdYSbbX3w9KqMkkglrit87
O3uclzsglZ/musPr4wAJmBOJcrTv1cf8l0UD1KK+7BALXWNnkXsRLBCHr+ocKVM6XcfJ4CkY+7Uy
Wc4kDOU7K1xakW46JWaOugux6U9zwAeD2E3QTsvNMHWSiYNfVcM399POGOftY69DanxDGGTsfckV
05I1D1poXMleAv/hHjDlQrUG9zp3caDdkHXQf6HhFCVHNmMMtGPi/fjnsQgiMxl1mvhjvdjjbhFq
mRUFyAt8TdmXbBo9g15DzFaS38qMcLfI5LRpC+Q1oN3dHA16eQA/6mlJ9D8zw98eOV3HeN1QIaWz
twzPy+LR9zWJnd/7xYO808IeU3XqYrw/6F8GlCEHj6LI7Gl+HaxHVzZSIYqBgJqBwMEBhz3eoZw/
xIVpZsuG4aV0xnBdCdHkCqo5H/C++qYH3Y314XJ4EkRAzLah+uZakDUAs9HrsB4XmHtxY9ST8vXB
cTAlm7yjAEdU4NpUDcorOvBnry0k5Zz2NUZIgox+rYxDkl83tQzcJljFKxucU1daWWuzij4Rsb5P
2eetkaSRAn9+9fc5f061eAJYl5EMEa0D3ArUGv30BHCopBAveDrhJmJYL6ANWRH79V7NbmksbQk7
JL6LlXtT/btwy5PmfO7iD1N5TjdJcUwQU/f2eBIWawOyX1s3N8ic02LYnmV+j2OPSg+qKMq9MsRf
SmORtc6I3Idej2F7q3m1j2c8SmLEZ21dWWVZdAm+ssddSfY0jcgwegeU03gRYkZUzTyLelbQAida
R9WhP69ucPkoiS4N4NZRZAQOF+eJR/CaNSC8QxxDn3mFJmgVgVPJGEGpVITFsyxzEe/ozhh3cPUJ
tNOQ40P3lYTWAVXG4zqFKcr2iQFcdx5U0sqI0Dl3Ftkh2WWAHZhLZ43gLbWek2N5no7k4J4hXStJ
mIRn2cYrV7UtA3007snm9v0ytTrKB71hRkla32+lepJ8KbENhoTF/4bL62dodjFaJMFS3EfXs3zV
8pGUYe/ITyuiYRymj7JrV2jRMTC0iY4ogKrcATBnB5BrAwWDSbtdl8dVNoskPMm7v885fG676axg
dgxNSTB5JV+67Liqt0YjG8AWRsKdHS4L04xxy+ccZ2fJnh3lVNRXJJGU/GQmOM9WiFm69VIADGrU
Xrwc+irxifMO9U8oA758EM6b1XRIZ8d2aDjbV/F0Ven/O0ru1d/n3HjY1npxVuRZDfk5LHfVEl72
YdkH565Vkta1PtvAk1Vmvnh4YQSZMhs+NMh8JVWDy8Zkn4S7X0HtmJZFZQG1Au0SDLR6eR6RaZRY
YT+ZS7qxZY6qQ2UWAHVen2WqdbL2W4OgXTm+um5eMwGEFd8rxPBsGRZLGM12xrgDOShuZzqtjQpU
aZ5j49HtbHCO3fT5NVHQ7prO0zsUVInqQiMDEcBGEY+73AH2wMAbyEMCe7lXdK/XHs134OX2JvjB
myLbcuBYTQyKLqgdWz8na4jM6VupF95lhxBfP6Dk1h026q+r3CEtMzPPGwcPJGR0R3rfREiMz9k3
zTcxhJFJ2TWEDrgzx51WTaN5RRQNCGTiTfYjab2F/O/lNezdy4q4A+uUZQ/lVLyb5/bKIX915NPl
LZMtgTuwLthhEqsnaZgvXwj5nC5Rlsh0ysR5z24R3EGNi1yboA6I+d1z8aRDuRHjot8X/8utdvMI
dvbw8pLYR35zYHfWOI821xjCtlhVEKfltTZOV3NLJO8TYZh7McHDe8oaD9ZiyfDhM8zGRIuG4UN6
6GzZdSBzaB4MbKfJvG0EhhhIymLyKL4KqU3LMyLoDN5KyzTsQub3TkMmgGcXyHnfzM4v2+yMW9XG
QQzezXMVgYnwfgNCCgnxqQrnYztG//vH2hnk61AzbXK1J2gTd1XzmNPthBgliQqij7U3wcXUMsaI
B175bmCN/fVmzaG+9l7dk3BRdEkKJzPFtneXjJpmYTpZpzHhZognYfoGc26r+kPeqhMd2/2auIRn
IK3VDR3CAokj6IV7mnvtJLKOi+jVT/ZWuHDaVcpW1haqQIwqkjEMAIITgqvxUBzX4zukcmEMQRta
MhA05F/kfULKgg4VzlTzYNDUW/XrUgbiFX8fxyKYx7LVN0QC+rjNjZoCWKu1N6AL8iuj9I3iYSw0
SQ1IlDSgJ/bbEPshO0dY0iUrtDrHYkZM+k+onvUrxhz7DJJnUPBceqmcEfPiNydX01VbNyDbafEo
6JRMg7HpC8YSDisKrNuxWYPFR7XmvB5bmRaACJXA+Lt/W+M8I10mp+hU1LjUc2RGrb953ZGBEgCl
lBwpoafvLLF/3+1kW2bbTJYM7ZEV0KLDWjWePr5jMOrVcrjPtVVAY3f2REPARLWoJjHErvJi8YcK
r+XLAU/ogujOIsvXISrMV+6cGjJ4kzqnYYopRCBkIt2C1ml7JsY7Hiwobv02xMWiHsTnZaKtGOVO
KrTUr6hmeINUUIYFmrdu92KFC0SGNddjayLjghz5HLLhdBoNV80R9aFwepZT1Ijd4cUe53hAwqwE
wvUOJMn0qKv6R4K6VPIeOCUc4sUM53VZa5Zbk4K/rFdDWjyCLuqyF8iWwTlc1+T1YDv46ep6hKRv
V3+MZTAYlua8+TJQhwFjiktQt+WuvbzIUs1IbMKIQlH2GVAYocdOWhgRrmRnhnMznfSJXY51HJTj
9zb7qGSf9LmXnBlRRgfI3++lcE6mUPCCpUUVB47beJv2FMsUCcTxbGeBc6u6GbrKzlFy3DCArG8H
l/6g6UHdGm9Rv2w08RT7od7AuW9Kaquy7eMcbQNV2ZJ1DfBQ2uIl+pWyMS7hh8veJow5u9Vx3qYN
5tw3mwb9SPWTWhRenN0N7ccUHZ3LdsSLsVC8AqgRFxGXeS91Ybs5OM7Cgl47+qNShorl/pkNvjhc
OZurFXOJ8bjMPZh1faR09rPaktT7xKfn91J4Nm7DzW01GYCcGHpoelbjYcsmv6SKH1vqjd5qfg5h
mMaVjThLdpAn5260Eg/ldbDB+ByV6eAViEDr+odbyB2nIXYWrTeAY0ygc9yVN6Bx8jZHUsSXrYQ7
UQsjMwFoww4KtTpn7uQX25dGSyTHR5hngW3u/z3O5I7PwkIcyI4w7aceLXJDnXOsKn4y39fLhz/y
bZM7QzXiXJouJoVM77WWPjVbGK8SE+IwBwUbFVBP0+JB4a7RNFMb4/ik84eq/27IMPzC16RGXgxw
7/ByXiw1NmEgAYnNT9YMYArYyamtPfcA7u93oVcxOP9ikYsIc04WaqyA86sTsBPm9S/A7BS4eEHk
kax4Jgxz4IZ1LcDfgKvnnAETMObSAKkRtHXqZZo3z4eSHEj7ruvIsAwCdgwIr/PsG1vVFziomACu
urOCWzWRxVHxw2tngTs8iT0ZvWoAnWE996tfneyIcZgWePQjx5YzuYlG6cHh9rIibudUspaDMhDW
7m9OaKO0vhlpeOuhOTVH+mcLYqjNgyLlGxSeXtZ4sH7VvHlsc6l3bq4QFw5fPo4t9KeN22y4VvOH
qZYxZAjD0c4Ud3wrSJPnsTu7gV2sbdCpdAog3bJ4pq3KJD6FbrgzxZXU1EwblNYFxNnsz4p56Gpw
caTBOsgeLcJwsbPDneZ07kwkRqgBlBPx9NL4XMTj/z7pSDBV+/sDcccXWOB1alQc3w3Yd68eCGiX
9e6ECZ0y7DUi06aQfCQe5dxaeIgpOHRI7lWvNm9V7WcfR++I4y9L4ltew2zqy0xRDZqSbyAY8oYB
JBXfLtsQn9+dEf31o7UGadfUbuDwaEH9rvu/yIj99R7EFDi9UioW9tfeZPo7a9x93nXlsNYW+CgY
YwDKq0fnCfEdDJDWUQlksCrp2rjYhJcyWkgNfKI/OzesRkij5mh/nSEbn75rkHLvgTwlqebYA8AA
UIhOP0I75Buel3jPYgKWlfSnr2kkG5ORHCrCxwk1RnnKArCGxKdR/1sf/77sGmIXZxkLwITGG2Kl
2c5y3US7PnCbI0hEfad/TBpZw0Wkh4dde7HCfSM7ybKksvEoK65R7gyLSO28IVIR1UE37utP1o/s
5xBC7uXrfHxXFrOzzXZgV7CJt3xrRwe+v6WDfaeX1pfcyWWNZdEszqsVct/JduqkqWZWgT9pEWMf
0srTnAWTr0aMcGtLjpmf/2xkJVHZ5+Ni+6Qo+mLUOfKZ3BvonV55pi5JaWUmuLC+pICzmqwOOi6n
eVXCCs2lIkn9P/NDLrInGo0zG9Q2kJ8uwrL6RJviGU8dSQ1KnHH+dgbUdl87w1wNfQWybQC3MSYP
rvvSrz6BNw56qBiTCWgoO77ijOJfx8dcwmt76kanvs9QsVYpdB+b6tpZp5sWz7i1URoPtVcp07Y4
+L5Y5EL9Ns2WWRYpeJvOJkCtFJBW9W45/8M1X8oANrL1caHeaUx37CZMKKBbG7c+beYwYfRHiQL+
cu9PXORNM7WbMQ22baYDhubBdxMNqPEbWi4SR/yP++RlA7l4YUwqKIjWjOlR/SP6xgSBxojNrIxX
siaDJG6gp//aQcZqg2T4CoYDKzsy2rIkzH0z9zYmzne9BkwwJQlkxXnhpYJaL9BDTP6Kzzm2zFB6
O1PBCUm/JemV2h8ufynxMdsZ4JywAeYUQrWo9WWn5kSC+tAOASSpQ+Oant3r7U47XTYodMOdPc4N
zdI2mi3DrRyvKFc1UCrPdK/rb+n8Da2p9/jhzhh3ma1kM4ealZgrE6Taph6OI4Uw2yBDV7Mf/SaN
2tnhHLGq1ql3NoPgJFs/12fnZN+0J8ZIsYUlQLWrrBMg8wrOFVVjLvOsQg9FSZ8t9WcpuyNZCL+0
HvYRdxcxLee+AIEke9QBsnt2IPlh4FC9q0FjE1cDYM11dR61NhZb1xK2DCuJrMny0VhNDBmmmu3F
27W8GOEuRTcBqEgHxUGg1CBttL2tOtfq7VRVwWXHFn8TGxwhLsblLYvzga7pQTYOQpbAcG+r7YNV
SZxMfHBe/j73ze0lHfsEJO5BN5NgjStgIhX6vFX5fbuop1rLJesRv+wh/PPvgjgnaGijUsNCnjT9
2NiceWB8ywI38+cvFgHMFfapp38v/PTT5Y2ULZT7YJhmVqfSQAN0Mf8yys0ryc94bjxVuXKzPrxs
S3yFOCB/0qDxBqpGLhzFo+IkA2jmwvhGi5jaBQonXn8NEmFPXrRgLvDGFXfGmAvtjlU7T5BhnkFZ
SsmHdvPi5GP7rvtiZ4LzwtKs7XgB01Wgj3fOEBbLQbJhLA26tAbODcuim7UiQ7NYQdXv/8tysYqy
nIOynAz2LDxTu9VwLpiNxjxqM8bARkz5pMXkuTKeJKGz7Sxwzrbma4ubV7HBvXtb0tXr3dyfcDMp
GEss3L8lm8cu00ubx6XOw9QkTj8jrlbX7OlRH9STg/co5Jt8QNZl6ZEw8qFXjEYQBBDeMOQOOtkq
tcetRPHQ2U71Ycw8wBXMGxsk2RCTCdwnNgKJJohkmcLrY2eYyymm2S7cScMyGfTIjsxr9Ku7O5Yv
Lf6KBN65omeC8bcilPMbyxbNHWinWca8nXDl227skYb6sXY/a89JKwmP4rP8srncWW6msl0ypbWD
sbqahitD++hkT5f3UbYU7iy3hhbX5Qz6lYVY3jLegk/Wa7TKg6qS7IsJHROX8K+5GfsNEd5gdLOt
ZoBKbKPnQAMwecA7IexC+sGEFo6s2i481jtr3N45hWMU+Qq2fzIYX3plODbWe7phTCpDBes9xtB4
rMTQpEpXYu43aJPFG0GHO7mPLXm+/IFEwWNvhPNzpbZmZZ7Q+oUyTTAbDAlZfxjHMsjz9ACE/N1l
c8LLam+P821qt81imAUaSVF3zS6r3O+jGrz3jN9TFj5EH2lvjPtI/ZqkjpsiMgKClKOoHm8yPjBh
6xyPQ8cgoIKDyhz35KbgdSmXArT6unpmmq7p2YAQUvr/HCXvuUz21rivZdYmEqXEoiGZfN24X9cf
lz+PeMNeVsN9HaXILdri8g2KqvU0s/GJIQs6Qjjsfg3cR7GyrUq2ooYHgNXP+VieaQDpqhDqKZ+B
oAqUYPjyZ4viYlCjLoWSFg0Ntfhh7G7UQpLVimLcfkHs33cp0QAi+VlpXNCoxdBvQ2msHMNFfaad
bKLuPw7Py+fhconO2kpzIyhs9mF6uwUV0Eao7dyZ5+Y8H+vj5W371XDlb/r9uri8Yikd4vYjriEX
Q1rnMly+5w/QugF8ELLVaIidy0gJyk/ZjaykL7p794a5FMPAtJFdTnjmMhx7fxiOM/p++lGGlBaH
vt+7+UtVcffdkFW0roMuUliRjx29NxbFWyCvDvauFp2yy5sptgVdHVxPQCTxE6RZVpCibzf7/0i7
rh27cSX4RQKUKImvSidMDh57/CI4rJVz1tffoveuj8zRiosxFvtkYPo02WxS3dVV6IqdtBZ1Fjra
gLw0ULDIh+/7trYP8cUWt29Lrs4pFHYiL69Cn0jdNVhtRJXNrctWBaPiP/5wW5SmVl0kC+RIO5eJ
mIC15kN80O3yVPqSmIpeYI0foQBx1yAHA16BTMZTdfpDfSNB5sv6VJzFl8bWq0hVQH0H/LeqvOHg
G7O6aKIME4NJljzGAI8aUnxfy1TwXmG78OZ0rcxwWYOC7b5YWqRyc/wYhq9a/MVMP42LTTDpYtJP
+yEh8olLHL0e0kWy9MiTong+N830SS5LlMZahOK+pc3gW7nFB5/a6HKjFhjSD/WbIhudhVqnfROb
Z2llgos9YNnpCHQxBgWDsx59C9JjGMt2q2WYsXvPfXgxxcOtSk2X+gEzj+4UyeTazBTlkdRCFgXB
7vBoK0BhmlQNTegnGeN92y83JFxku2+Mh/2FE9nhXg/IClQhIyDZo3qOx9ek/TZ2goGd7ffQasW4
F0RX5WUyUHzulj9mj4l+q5JtejJav9lki8ZSRQ6xYFxlcKVohmyKkRfi6jadD1R5iCUBVJUF09tj
ShSioByG5M35M3WR2UdhDlAfkCHtIT28H0cK2M4vM5wnVWlOUSnjU6yl93HxNcG4ayl4pmyfzIsJ
tpirxeqDeJqIgneXVnwi3WMWC87K9utk5QOX0SKQmiYaPMHrZMTWx54l2azrr3jNQRkdw9uP5s1n
18ocl9Mw6waa4Xwhbrkcg1yyA0BoWgwIBaG7b+hfYvqyclxOi7s5qDQTdKXBWEvuMOLxHVZy7kST
ptpJneDDQoLYBkhDynNkGgmQsyVoLzpZ9GLZ7HSsw4RLfUlu9oqRmQTlENNm2pvs+ykHc412nk8Y
ShGgGAUhw7+QsnjIMeyNWz7QRttqT6aQl05kgft8kvIlnpqkQsx0jxG5mURMP4Ig4ZW4ZRL2YZyB
ISmZSjfrnLgGhiJ8mEWYl+1M9CtEVC5NhJk8giBTxaOhvSkxF51ADhVQAMHlKjpiKlvO1Rkulagy
5ARsWQzZwPgFUkc5ILn+/HoWYV1EPnEJo6r1uVUCFV0HcpQ001bkO1kSNUBFRrikoeeamcRNjSGr
prsuGul7oyfnaux/7J/h7TiziAUBbGrJ/DhAH9fTElooyDftMZg1pzVEPZp/2ZuLCe52HZUpTTCT
BlzxC+iJjplv1ofOzjHKBaX54a9OJCggcokLOapYaWgSsHcr9WtvvqitCEcjMsAF2yjXLbSMSmDF
9O6qycxHhU7H/W3Z3v3LmnEhFsh62KaRbLqK4RXWq9k/lrJoLHo7BVxscBG2QCwuC9EhckEK7xf5
M5sESgCAnBWRpc23gqpCP9pQMGPHDwCADItUSxZi/tGqb00tO5ZBcd9oQ2HnynhUxvBp6V6krDy9
YxEvZvlHqpVUIOwbJ91NSXokVeFM+uglqeAEbWIHoKj+j3f8KxWvh7oqVZlN1BiWY6LynzrRDwNq
DExsucSAbHGgz/uubR+qlVHuUIV6NUWqjPuhA1Gb4sYoQoSgqQEtiO7XT13p79vbjMeVOf5MLVoz
BaUUegkF00Gf27J5M8+ls29l8wNmZYU7WNYU4+uryCU31S1MTs+23JS2nvn9dN+KuMk3D/HKFnfC
ekVVqzEDXjFpy0/5HH1pA2FZaqufto4M7oRBBVtO4hAMB63Xxbbph2cLg0qVYx5AeHKsEm9/+YRB
wb38GimFwDPULBCJxJ8/lIchcaTPDHPU3YTuKBr33F5CAn5hXB9QpeHMkYkkS0giqOxqZzLfhbrg
/G6/6tSLAe59SRcz7yKGlyVPxmF6bh1WEUWSMnCyGkfcw912CIxIkAJRtDec+HkltbXSaHh0maVN
SvWz3sQiEL/IBhcTRQRJDjNE3M3Ka0u+SorgpP5LEFyc4HYln9OgaCmgTOSp9xiysztOZ3KY3Rwl
ZFEjYTsvXIxxOxQFqJSYITFdUKxH4ze1v4WY6n5Ui0xwT/uplK2krMGwY1lPaqQ6YXbdQG1534ho
1XhyfyjcBH0YoQ7JRB3lxQZa2qWdPzmWrWICZo4F/R51MzdAuNkAnNICQIZ74FdlNYZqNTEKh9kD
+AvfLJFrAYnxEzd98/pKHPWqOOjH0F1EyumbS6pR3EngrMJ/3JJK2TimI8HlYTSqY/2kXlFBYyqi
Q98M9YsZfk1BRU2sUUoxzTq9RtprGr7ub5rADcot4RjTBbRYqA0URX6sg+xMCkB+FVNwokRucFet
XE6JPGM2C59Kldeo2UNVN+/KdKul4u7X0AyjPOoAZGLhl3voNh4qTOYuDmOSFcNwRCvHXF59Llkl
ZBF6jX2/Rk/qIB+KOrcbgIr394elsjclIsx8apTRCBmEy0Rxq5YScDGmm5qt00fnEdXIQrkZRWdp
05uVHS4JyX0F1WMdrUY9hZRk77XQ92pLQYbYjIKVEe7MGPpsdkESSe40fdSG+9j48UeLxetwkCo2
tVGD7lVTzo2d0R54FWk0UEvBOEAbqKKhmu3L9eKQwZ0eowOddAiaaa/6xHoHuZfddVfxdQm4K6R7
D9Lzvn9bEj6QcgSbFIHwHnmjWNEOWTSS5v+AXtWBoJxHEkf/nqBVt9wuDpsUka8Kp75ivU7J78+B
aEJvu2C1+g0sYldxbxbQ6tNq2cCX23SrxJYTqNB3Jkt1XZf4JB3ar+OUAO/ReHKjOFY2zYIX7nYU
XRaBOxKqGuZUCVPAPlTdbzvtKsz7w/5Cb2L71gvNHQd81xF9iCIdsySuouW2NeQg4T+Gxd0MWTP6
XBLIat/W0eNgPic5mPfwHZ7dQ8PwD33lTkyqJ4EULvB1aZ+z7rExBCX17fRCiQIkiK69lTVI66or
EiSxOT2l7edc/6b3V+2UCg7+dna5mOFy5RQVAeYOUYhpwRo2p1CtP9BMBPrd9IUpgYFyFg9pgzMS
z5SmwEWabpkfm9mFArM83BdEsCObrqyssH9fhT/NFikySsBMAYvzY+IEnebQdvQEAbj5tFmZ4U5Z
m0ejleix7g7gM61QjLOe02vzoHnz0RId6W2XqIWRKRWTUzzMGBzsVVIVCLJEbrxkAGyiKGxKReVS
dmbeXGXkYubNmSI00yVNcwctttXge4OiktZ8BZW4Haj4PyKCqNt+kBpwCgsJelaDsxhZMahmDDTz
5ofg8z8jCchHk0eA6xPhZ7Zvg5U57rDGebwYs5pIUPq1id1/kWyIddwlXwF1Mc8lErImeoT+i0nD
gNojgMhgE/89GhWomlsl7j1POlqH/rZ1gEVyMnv50dj/5eNuM1LwDPnHHHfEchqY8kShM2qE+YHN
HpVJfF5S4u9Hv8gM+/fVGQsVdWzmBtonfX9NgdOgH8b66c9McOdLHUqI8xr4wqtkw+7LqylMXfLX
vo3t+DNl7A34iDSMkf7uRz1oSaJB/AAFJv3MCkzZ4nY2+UkWIwfvoeXX1JU57pGdRVVR1UMsgXxi
PCQ09bQ8dc1xEFyOm/fvygwXc1SSGpqlmLMEJZZTaYCPJvUHwcptpj9ENE4T4BJvdBpoEcl5OSyo
WoCOPz7W0AT+lp/YiO87ZLqxaL8s8Sx5fa7I7RjiasqVz2HwIzZi8HaIqlibV5NpUBB9Uya+yD1Z
wiy31CRA93Kh57wAM1Flp9p1QAQz5ZvnZmWGy3emMY6t1heGS3Ll41KiQy41N2Goeu/anYs7XKID
Q1oxFTT7ST2hn+nV/6knZD87ykdhWt2OhV/WeNJ/ZQROKMTVge86ptSbudar8bR4HSg1lPc8hyy8
hNCRBx0/P8KmL2VSFDE+6ivzR6kRu2j+UtQrM/i+v4CbJ2hlhguHXpFn3YzR0CODfNWm5kOqK6I9
2rxtVza4WFiKOckKfdL+v2q1Q2M7Bod3DDjk7DYe+sr2eIow62OLZixEprnwqDuSW33QghOpAmIr
0xxlSV25bN2oUk4DtNxGNXrYX9HNA3bxlmcNpRBRTXqMzrlx/kOK/R7kHvQUasd9K4J94/G4hSon
TRpBcHbpJx+8u77WiPAA245olokXOXI5zzWYzPE85TMisCR+lz4H0eeU3CWlIL9uJgrrYoU5urpg
lz6Rw4wa4EIKcnuJDM8aFZuapQDJJ3KG/YyVmS6gWjJ2TC6wDEE6MTsJviyCBWT5KKrvb832Z+nK
JfZbVraynpRBVBQ6YHzVSXHJV3qbXTWgd0+8WdS83o4DaAhhlwyi8+D5Rap6C6NfFNT7xUsgL1dt
9Q55MVAtX0xwd3kz0XyWIgzZpMpprgGDDCt3f8U2Y4DKJioJVNYsXrU76ONGpxpIDKVmvgV1x9de
VZx+rETZYPuNejHEn81ZL1VMMeLy63+C2DN/OMqnGgpPspv7mHE4/ZFf/CGVdVqBkw3XxdxdN0Zh
q9QvRPV0oU/c9tRqS/IkQgRIx8FlikuJmzvza+tKB8BGfSrAygj26ufPWQd3WfdxOLMl7K/jKLGj
5JwkgrtPZIPLCeMyz8FioT0pWSnwgRN4VWNXSURht438XoUDlxQyLUgkmiHDkbvRm67Hx7+XLrxm
2iDGN9Ah+7Fr3bai8sBPQNGb78+VYS5DmGpV9V2AwNDsyZ9QrmsP01V/SNAxCFpXR6+ZkTGhEj7a
oZ/ekXfFJQR+qGzo6hudHyle2jiCFpqr1qVTxYZXmeCujWpvP/zZ2+Gtlxcz3L2fJqzJXpVo2NdX
knZKsmM+vurdQ5SLFnTzmqcXS9w1r0TDkhcWPneVkdp5+D2tH+rKT3R/yrxkbEUJnv25Hcd4nHaj
lsmomgt70DDwJ9h474ePwff4PAED2nn0B2b13B7cycFj966iz8VVHuGThzVmfUJwX+TKjaF+nOX7
If+yv2+bdwo1DQXfB5aMfu3v91caSmUw0DFwVVaF6ateOrWyOQtaZps38soKdwaMtlu6VipMVxrC
J5oTlHnIQzpjUCDV/X2HtsID6ji6Bdkv6EDx4jiqPum0zyB5PC43Q/kJXSZbnX1JvRurk1pLovBg
GZcPj7U5Ln2V3RJorYVaT/iSvlSn/sD63GmPWg+AeeJaz9ZCrs1x2zU3PTHiQsa0ObX1s+YWd8NH
01HOrEUM7UJMfzf/ge2C/dW3TppUVSkAAwYPAsosQ2lkGTDbgN5a0mPRXaeimb1NgiO8bP6xwSN+
5DnBGF2OD+IKbA3xY39bof+NgiD7dIgyOz6pfum3ilM47ZNYc0jgIQ8EWrQgVuIxIO68nGvyNe/t
IBC1obZS5NpD7vKeDBDjhzraRDHUuDNFv53M6iYeJ7/U+/OgFYf9g7D5WFjb4wommSo3Rlig1tR9
A+Pgc+TUTuACWhdh2JcFpyU4C1upZG2POwp1hWnVoZI0t+/QywV3BJ6SgsMt2iYu/HGPRR2R0cmj
S+2gXmg3gewkIgUNkSNctpoUTSJWgeZ3D1Eo+lqLUOvCneE+xNVeURIJbSRXeRqdv0k7QSV/O/oo
L2Bj3vWRst4Z7nKu5na2Qhl103QA949eXaWTelwsMHZGw21Z5jdUH2xdw4ifIh+WvngRRKK8nz8I
d2VP7Qjq8hH9Q0UrnmdCPSP42lSTK6GfUWbgtINUct2CNNLqH/dNb93eK8/51uwAzopSatBjYGN3
hc8YUxhltmhyerPkurbDikmrl3I3xxNKesiQTHyV6SqEqZ1C0Vj2Cy/6LHrTCQLU4DJJZspxpbYz
65wkdtUYtpaLauGb7+W1R1z2wIxd3wcyTnPrmd8Mp7+Rchu0QM1V64b3GjBc8pENOEMLofL290xw
yPmGWldM6C/MmD0t0OAOoCvkGqMgj4gWkMsjMRQCh7THgVBDyCyGL5omMMBSxJsbU1GAkqEaNKb4
KYM+T7sJlLLIhcWhiK9IBdLk52o67a/UphuYvWRqVgq689wexTSERi00UD1dRdFBkzHrKQIKbj6n
VibYT1gF9lR3pSSPKWsuQSM5qT2ttpw8MSM7g9xq0MXQ7a5DwXNR5Be3PUMXV21iYuBq6T4lw/cs
EhGtbqaFlVds+1ZejVlWl0TFq+3vtJAeehAp5UKli81+PsCIvzaIS/RmMtYztJjgyF3nMnTQdKXk
dv0BBAF4rAEm5uMl8AHqY/txsR19F7NcvgfT+aDhVUpcvUlsCfMNQeNN4cNARSPAmxsFaRcIuqLx
rfJ0v6ZRTenUthifLpYTaL0wq5YLYnw7tULuAIqQqi5THuyyTOUk56rCJGuCh+BQuNldirHcwSMv
ud8f91duM/fAEehBgghD4/lq+2BRGzLgpqogsdEEh24+FVUs2J5N2Lm2ssLdFmXXxZYVYwpBe8oY
F0t1T47DRxX0ZN3L/C2DiNZ/YHllyeBNSloZ5S6NZMzrudbgGhtlU9zClx6ro2EvTuiUT9AH/8OV
5HLTMM7JmOaR5arZbRcH9tICQCZ6cm4+qVc+cdlJzwfLNIfedKPo0RpjB009mxgVCOwWe4gFlarN
U7UyxmWlRiIBnWONug1JbpLOuFGM1EsTsOUIxdxFYcjlp15NlKGOO8O1skH1BsCC7L4vhiNIBExB
8277fOmYkgVbOIjqeYK0tmgLI4wxavE31dbE2EtccmYDEKGQN3GTKUNbWeM8o8vUjAuj/pOOxs/T
DCgZhESd6dxeG37jjEfyvH+kt7ft4h+XgzsTpal5UcAGQ64y6TVqVCiA3Km5SCBqc8+ISlBnA3sx
UE2/3ymy0UdGU4JFrKehM2gvoHyHPKK/78xmwl0Z4QK+MLUhDbIwcFNpvJ9V6Wbq3sOrDkzHLz+4
MDfTdNH1pkVFI3nSjU/ZMNvQENx3YzvoVka4MCgLNabNCJ6K0VF80Bm707E66rZ0QOfOFSkubmaJ
lTEuAgKSlHRRieZ2JD0sYYJZpuI11LuzVqheMH3f900UB9zlW3c6iOlbS3PT5EelsGk5L4di+L4R
4QKyF87qBVMvdBxkAk6P5a732BS3eSufevfnqMBJ1HjaPrWXFeR74WVSJSBZgE9su7rn3MtvrO8x
ED/1KffTJ3TzhN+sgmXkm11GhwqCXnYMipGdulP42NqZO1w1xxbqyapd/AfxApFJ7oa0WpUqVQQq
mmK6kqBINqWn3Hre37jtWKS6oRKDtfG4fYuHIuwUGeKswPEd+uU+kD+G5TkdPsyxInhmsFzw5sIn
v0zxEBPQzcjm0EK14CdP2XyStZd9X/4lLC4WuHeMqpnKBH1EoLcPSWCjs+FogZt8ZY8zVM9o/ZN6
1xBNDAuW0OS2qZQLeemrgbgKaYAYB0dVkCVuqYZ3kpyDOFkTnLXtsLh4ySX2IW8gdszqaPrkNYFv
QiUoO+yvpGir2L+vTrM8D0u2IOQ9o7By16ii4Doh+uLtWxE5wv59ZQUMFmkEKovYa5Qf9eJBhM8N
ekFMsMS9F3RcYrdGEDcaM0SCjAUVRk0CVjU4WzRyNHN5z3tsFd9cWlfwfa1IuozBGwrAvWHez5l1
tMzQr9L0HTwT2soUl9PTSW8UlcCrfsztmD4qonqBKAC4tLAQ3cqUBpQcRgkYQR9fGZ3oQS44Nnwj
yyBxKxlSELh6fArlAc3cU4ZamHRdjaJKtyDQ+L5V2ig6NK5wu5vVQ42auv6oBoJDKVgwi0sCtNdV
aWxANTRYJzW9rTTBjm9/ul+2nO8jjWqvg6IpwKMBI4Xo2hbAA7aH4Fn6bN6ypi0axokdRrYIdyY4
QBaXCuY5HIwCXxduEZyVjNpLHUNsPXVG0UkVrSCXDcoo66cwQQUW8h8+nuROQOmfnVCLSwZjCXm1
pkPVQbPu5PEYyR+qzg+ogM5GdA1ZXCJoTKntpmHEjDrY9xbM4YWktiVMm2oztinxYsmZlk+ijRJG
CJcU4rkcG61ECAKwl4GQu0Xvb7DlEEzFCj6qZb90Izt0RUztmwFiYPIP+uoy47T+PYuXSSNnVQOt
t9Yqvagu7kg++oN2Y5jCc7zt4soW5+LUEpPmXYABTt1qwxOVu+IU58VsHoIhXa5pQKLUKWPw3Dot
pvlip9arSAFhYGNg8m0aph+Z1gN23xtjfizDYTiSlnEUjCgcib6/NuN59Vu5FEqr1qDGCK2wMgC2
Okfz6UBSkHW94w69WOFfwllYKnNgASAVQTsyLNyiC2xzet43Ilp3/vGbkMEw4gmMY0xBwTqz1l3k
AuTgInu7mCx08m+xT14FVtlD5s3dvfKNy6nDDFHOhA3jtV72DGZxPw/PcQ89ucHL72UAOl5EHxaC
PdO5pxUhiqrRvMERgpMAbpaP+y4JzorO7K9ePNlCorADo4hLrZuouZOhCxGGV+b86T1mwIAI0lTL
AKz7dzO9FmlFUAz4GEu+BDrYPsOnfLxW6nd9mqMw+Y8dzp0EJYWgZtoncfKkQmR4xujdKKqNb17e
KyPcvVB0SRgnIQTjpxnUDY9ZOdtKeNpfsO0OqKlBrQNfQkym7vcV09RgTjsTmp9m47ERxvGGgbkr
ctYOut8czMQTpevNUAD/PzSaMfsg87hDK+zqLJkh5A4e6udcIg9Sodz2kv4ia8bHfe82V/Biikce
WsHQlkUMhv6guxsLx9BPee/vmxB4w6MNhyFULVBVaq5qgP+XqrHpp2p3W1ZG7NCh+rFvbfOYrhzi
EkNErbEcLQCQJfXaTB6oSFn054q8yTxA7ACERDBExwMNdZTO8gg6K1A70fweUxfLoT6pduyKOqdb
j2CQTxPDgHKRBbnH3+MuD+JCmiXQUphK/RDV6M+17XEg5T1aWn7ZyF/3F25rm9bmuIWz5lEJ6yEw
XRkVcNJ5QHK7gxk4E5TI9y1tbdHaEnegpibuFrWnGr67bpTuloSCgNv8+4oiy4AQ6obB8w5kelQ3
UwJZVuip41n/lKbvmTnVwYevWYpuQaeKe9eE85h3MWv6dYN0jbL6KTBib3+Rtg7m2gT3nAkXBqOX
MKiiQSIyUcejPNd+oSXuvpnttbp4wr1EgtCgVV6AnHmW7sv4UGUCNzaz58oPHtUgRdbQURVLpdxZ
h/pRsRmHv/yUn6Cgh9aRiKJPsGx8B66c6qJOW+QzLb8xgs8hZD2Lxv6jNeMhDQ3SpRaZgKnO8uDE
I0Qc3yN+tV407oQMwbSA3X4EiC0+YR6YZD9y9cOfOcECY/XcCMemaWaw2nuS8sLw0qkl+irdQtIA
+grOHpAcoYXItmplYcqpDiJaFIoWU01sjDe/4CMktYt2fk609lGFoKxef0uD3tFLIaR+Ow4uxlm2
WxufFKPXMDDlljJosml6AkHXDUjKnvdXcTNprnzkEkG9JJAF6oBxlNXRPJg6ka5A+lM6hPRgdUFV
WBB6m1AXQKM1ZDe0l9H2/d2vfom6wQBLvGfd5LdNA6K7wk8P5Gb00+fJSan9t8on/S4/7nu6WcVf
W+YCpsrRwlFUVJzHc/6C+sINuQ189RtjF80OogmFze/ktTU+eNQ4qMsA1vTqJ+pMejRvlVtyEzwx
phyM0J3EtA3shuNv9rVNLmZGkIwaAQUwSjpOn9jCNl+rY3zSITaC+qAnWM/N0FntJBc6QCMMscxk
g/QHgB4zm/UM8sNy0O+hcQIGy1vLLw7tR1GzYvNgYNaW0VPIssInyKWyhsKYQKWUSZ2t5+Fj0fwg
mogjehM2gOfrLzNsrVfnry50Y5BpAZ4R0H5o/uSzvg+09Q5NY0/OeM3Y6ox3UDjpqgUMC8YTofHE
3WWStUDG2cRXdV59WYbenpO7SnoPwfbKCI+6AICkKrKmNDA8UN4HAQRiNJGs/HZk/PKDF+wbJn2y
5gxNgyxLezsk3aEdjNIu6na2Jat+z2vssmoat1OzlCdBNGPQrZU8tXstBsGn+uYzFmqpisWUnC2e
OkGOClC9lxZ1ezAYkODZCD8Yzedpymxpquz9Q7UZ3Ctb3KNJbktlrHv0g7PuU0FB8U89qROkfBZF
b7LEygYXZTM1G6oAh+B248dG86yit0e0Z9PC6aTrrhu9iL6HzE3/ZZLyOqbyJNFCX1Bikc0rEtyH
5PAny4YK2O+HdcAfb/MehaKy/aabkz1lV1SkArK/NVTmwgzvQDktZlYKVF7r8TkMbgoiOP/sBvr3
ncHE3u9uBFKXBKRn2ja6Fww3o1Dokq3DngHuCrQiLa+VDuDf9OVv+t/5nhyIw3AAomrT9nLh00LD
QDxReaRLbLah1hqgu46zc5x8M6v7Xvmwv+ubaUa7mOCuu74Y0yyfMGWmjqDhqK+BCLHj+UnRP+7b
2f4EWBnibrox7K1QzwABHp3B1WtHd1IvcK34oBzYjHpfnUUFlO3nw8oklwjMFqNsbQaiZhUsOtD+
Bc/eKxPTDEDpmD5rTieGVW/nORSXwaNCULZhO7q68WgVE0Md8SU1gY4mu2acDMpRcpZH1oEJ7Nxd
POiOCMkZFObK26C82OW2UZu1uG9KEzTBauKphmQnYe6Xpv7S9LW/GPR+qbovibZARkZpbdmgPgUS
ewwze1jmb5NMT2nc3ydyd9CCXJD7t0/k5bdxOz/NUd0Coy+BbWy0J2iYNhhx2o8ukQlupyGiljdD
i/mETpswM1A4VlcIRku3D8rFCy7jK00WNHUNBuOEZjUARvON1C3e1DdPcyZUdmFJamc7+aK9lqmY
gWxQv9IP3cns8Lk8YC4cDaIFGFyZdfFUkdDZ9mNN++UgX8JfMhXTszXwj6MjO4xKhHr0Y+iFpc/M
Mp3O5kM0CL4PtzPcxSh3IcxqF80tRNpdA/ST0UugO1X/hya4C6GdIXE7TyCXUbv6mKfDsSDhg56K
wJb/kuAurnD3Qpq0VregKOAWn3pvuGaTl9CIIk412+ahhHpv1bn7US80yWWbiQSjGWtgcpz8+guU
l/02PKsKwCxsQHdCoh080ZS6IMHpXKKpsmyqE4oJ6zzTbKt+CVE16OSDWYf2VPWewMHtu/ayplzq
WIJszAwU39w4coxzfWbnIOjQqeyc94mEgqOAAknI2DH5BxAIv3Kap3ij1rS8lcl8L6mjIE9tJpGV
CS7ce10h7RjhuyEsbzvZDyCHV+S3gQiCvnmqVma4kDfDVO3HGGxXtKmRPgAA1qRnISZS5AwX8KUh
YwRxGFCFWFIvHEqXlIVDSnqoFOm4Hwib+X3lEBfoFOSIgTGEmAnvrvXxbEYCAg7R3+eiOgS7n6y2
2Po4uI2rB+1Pfz8fx93cNJg8QYUo+l5Qr4kFiALRVnD3X6O1kOZKoBJhlpWtdKd2KO2q0NHdFgy6
iAxxt2Aq0aiYZTAJ62noL3L4Uka9bVqpO1gi+srNAVtdxytKoYqGphZnC8/htgOZP+6Gm/ZF8ws/
cuNDVB7VU+uyJ1zxOfD60IY0ui+dRKor25Wui3UejDjmY9jmIyZh1IfqFDEOBMz19p/KEyMsVR/3
43t7WX+5anLfXj0Aj21IQBSVt5ldYRxgQAVPtxvI4O0b2s4MF0NcAkqzuOhSAx9gVOotezLS2m4V
NTiRSHlf0X+1glwW0kHynNW9CQxuY49ec58+NL3ff5t9AoiLFTiZ875P/5VJLiVB94gqBVNL6duv
JXkKCkSJsKrM4u7N42xlhEtGDTAbYxGBdS/WQzcb9JOq9R/7HHXCyHAbUwNudXFi8QNj8zJc2eWS
VKxKOR27THKJvfiSHTm47E/mofCArDjth8nm58TKFJevpE5pykyqULjTviWpr5Sdl85+UX+p6Ze6
EXH4iIKSy15ZrISk7PGdhmHbrveq4jskGfYd2n4qrTziksnYEqo0DZLJTzlLp/5gPZOHwWN86+ZJ
OorUM7cvlF/njMcu1gMUb8cZLknWAJYYc3bJSAKBU4J141GLehM24CEClVPRfIqjM81vExGhziZd
1CoJ87DFrG6i2GyQ8Mmd6jBYT+gF1/lJddM7YTF882152SMewYjOMzRbErzUWy85TW7kZJh/zg+K
zahnrMJu3cJmHOVG8a7nhQV+PKBhQCbFBUejJAjqAixFZfKxkJ/fhf0Ewcc/f5//nGuqrs5RlqJu
tfwV1q+6+bAf3ZuBQNBf0ywU9BWZy0hjYnZlTjBx2KixnQU+uEqGWlBXE9ngsg/K/DQ3dCBLZwYs
D6dTnEHwY+zdfVe2e1srX7jUU+tFmwNQilHx6/gR/GQf05vlcbgyPSb5rl5XTnVDXXpdf9y3K3KP
y0F1Ei2SauTEHZS/rKqwy+BmnAQlBJENLswkU9FLqWfESsmHeoF4dHib4wL+I0d4LI/a9B349mng
0jC3lbn3gwx7JmKs28xvl13i4TyQ1kstpcgst8A8t18UdX3WKiILfNl+hK3MqL+X0wzJModaxodM
V7uzozrpVejlzjKApgBcEL6IFYFtwJubfWWOe7E0gTmjVwROqOzExEygvX6AGrYvUszcfO2tzPCv
FGI1RafgKNX1Vwo4XFxed1ls0yASHKZNKi99ZYlLDEEcGbWupOAT/0kJOt5YBwYMLzGUzGh/kgYk
u9LBAgt+cCtfyaZo/zbfESv7XNIYyrSeVIIFNZ+sc+GmE9hxItnu7L8Rx82H5AZQe0zdiAlyRIvM
5RGQd2iNYmKYqFdeMZpvR9Fd0twGILrbP2/bpVf080HfBJ1i8Bf/HqOaLHWjQvFtl5yqZ6igepJj
XU8BuDT+rppFXn9EFeiQOWrjCGyzv/02YC+2uUjCUF0R6yjvQopy9FSvBtx/vp+cAgxt1SG5mR/3
7W2fj4s5LpxMNa4saBiHHrU+yOXjNKbu1JnofP2Yy1NLrnrrdd/gdgl/tbhcAJXjGGrjCHbW0WFI
ecVm9XT9ZNjtte5Du+Fe9AgRuciFjRpMZYaeeYQXiHWGntGVBhZq9ShKAdtXwWUluesmqPOizgYE
jUm8EIxzyez03Y/9xWM/dS84mKurXkQPgkepDKFwVie6kweyXRvfugbkVOShCAUFlO134mWj+Afv
PCgtyVgpkonKFG59kx6yKyYQ1xyIJjpy27fPr9XjH76y3jS6AWQe5icUX7nOUBkYgcBCVpleWDYJ
XUt01LbTycWk+vtiVnEaqRB7lFw9ORr0eoioA0WNPqIC37Yz5sUOl03yvK3QJgfnViB5ZhK5WQlJ
NaieqQ3krz91rejDSOQXl0GqKjH7qYgxm4hxDCcv09Y2irDxdaPI7TEx1ON+UIrscSmktHAdhBoG
08binkgOXDwZgE8E1N+38y+Zg+IxDKVRtDW4kkqWoHYj9QkLyBnsEZi3dOTXDp0MhCSYAqgrGtvf
DsqLQS5CRjMY1HhgBlM0bJobM+oEsbG9dhcLfGxEehjPOURIevM+KxtbwxJG56zJ3P21247Bix0u
JlD2ltIpwESXCVXlttVt83+kXVeP3Diz/UUCJFLxVanDTHuy04vgqJyzfv099O66ZY6u+GEMLLAP
A6uaZCUWq84Bo+BEfaMD6FZ/0OL3+/JEO8fpRKCXeJTUR8Cxq0cVuzYWuiBQinaO/X3lCqcJ3TTS
hDhJ4+Iwp3i3G+dTNWWPePD6S1FcANHDBDyjYAh2lQGw8n49niTtYy+qw4q2jIsfhty05WTguqI3
Lw3wXoLoef9MNjvcwbb423646BHVRFWjCfcwkg1PiByNJt9mlJ7qKT5NcXFcGtMfreCHGfWCa9J2
3PotmQdWzKcuVJoYNcpGjexx+DREoY/CxkQtu4u/7S9zMw5jtJ21qDL2TG6VRqqG0hSii7fP2htL
LjobUxYPRlp++Ss5/K0sCIo6kYMOuENN4RjKQ5W/bwqBjE2d0DVM22BcAO3onObNQbjMWsFItgKA
rp+i+Pv+GkTf53QurKwGN0tMLZoIEm1kOJGQsHL7OK5L4I4jC4fcSpcB4K7hJU1u0u68JII6xqZz
u+4Sn6iUSysbAXtV0GrLp3Nk69bw0C30NC4PikIcyRD1P2znRiuRXCiqa0lTmwljahpxutt/aCBU
4liH/4kGQnBMfMXOWgJJGTq4hglsjv4C3KQyPeQADKtqVFByhCfctt7UqbRaIheajBHdkD0F2Vmd
HSRigAPsMAoBa7Z9kg58YWoQywTT359ufNYCmmYgufD0fLaD4iUd7obgW2IeDdADT9YHaR7sPBC8
rW26I+Dygu9Jpgb9VVlexY4QAZANb+N+B3QhMLilDm38VD2lonx9O2VZSWInu5Ikp+FQKzq68Xvd
1Q+GD0QbrzuatyWAzL9Ih+bACl/7Nr2tmyuZ/Jb2s0qWDiW98az4qlceurNxYDiJ/wOUEsuAXl1I
DMxrAkkELopP2+d6UFBkgxMkh+AQOdXTLxKmzGZIdpljCNzVpi9ZSePysaAEbXqiYuaE1ICxm2p7
Ahe8NQoeREVSOMVvtTJJJRlT93L5rS0lW5o/x28i4FZXS+EUowzVFgR3DWh2wfJD/dZZjs2xs8vT
dJiPb4FdUFGqJqBsYGx3nA/ujUaL83IEd9Uyu+gLxiz8c97Xtmp1ztg87OvftnH9FsbH+nBCRysK
icBDoz8xbW1n3a2OlkA0OGWj6Iq6rX5XWZwb7qg2KMOM8qt8UM/pcbnpbEYVh/dcOERRHWEz47zu
osZp31xUQ11nMSitLP3B6iQfY3wvLZXASJr92N/DTRU0qQJ+X6IRZDJ/uo2mKVGWD9AkQ4pDnIBq
qryJVdH9l536K9tdCeGCf1cORTCmjPsOPH56bn2pEtNrdNOV6uxihalvZqozjZqgeUskllPGGJnY
aNWh5JYTxkaTJPo+laFXy0BLHypbqkYbb763QZB83N/T7cqziYgGFBVwIZhs01e+2OylRZ8YECbr
hmNAQfUFuC3o5CIoOgk7VbeP8CqNu58QQ1nqdES/X1TarM6tO/RD+mNAr2pyzB4Bmfs/FEg384TV
Cjm1AUXAbGbJpLm1LN3EimzPOXkS7CLzfq+15rouTmvSX0CcWY7bPmABGLGbkTiWw15yOqf5EXi5
IFZvP/OuFsXpi5aNSWOUCGfyQ3b6Z9rkm/RSoEkEw7n+m7KeqzSLDb+tlCQt45hGIdo29KC257m3
y9pyW1EX3KZyoN8fWPZIexQeNBfsMwGgcpnfij/IxeSE4SEDXojgqJj3e3VUKylcjMGooWFlTApT
eNXBiOZDdSxPrLtAFaTgogVxtlUXTRapMUZ0rOrUtplbTbIdtKJ5iU3XsVoQZ1NyWehmohVQhSz5
YSQaqgstWLvdZo57p0wmjM2ZunoI6lQE7LGthSvRnGklA60WTDeiL9M4MTrN8gAE896RWrACWAck
O+gGd/bPb9OaVyI5S+vqUrdG5M0uAB8wjmr4VRs+7osQHRtnW5hGIoigs+mmAGQyS+u2Hya7zSYB
vue2GKrqGgA+DY2feA9JR/u2wwUtBjNtaRF/rJtbTZi4bQZo6yqGC9C60bYGIB0wwZN3tV0PeXzo
Q6s6pFTpHTDCiYp32wekY65GI6hJ8vPoSSG3ROrwlGmGvlZQH3MX/lvO57cE3htptVKWcYuNo+1R
U+8Keu4zQTjeTNfAMvnvIiwuhQosJRrngBiuYX3tJ8ljQb/LopPcgdGJBM/7CxJsmcUfkZ5MaNhA
9bvR0ttcXvxW/rEvYVsJruvhsvdgkNq8K3W8yBsnffloRR+AHLKQD/tStjX6KoWtcxUmwrEG1RDS
bbePz339uZE9GZBC+zK22/dXR8N+xEpISbSwyWWcvnwIHhjxz9A66Q8LMwOoM3gzAP4dPGod9qWK
TojzsRg0Caae0W7HtLQbQu26E+wd81t8WNJkRgWqAqOW8CALSyd1QVwDZy4C+U4mp7ZMbmtQoqV+
GR2qRGSlWwoBTA/DgGMApDY/2NmhObvNWrzL6dmxGt8nFfAjYvBgBaKK9JZOrAVxliTHGWk6BYMP
eXlTx6k9hX7YC9DMtvfuuhjOfpq2TmYaYu/QD+6MwewteuSo/ewFvemowXQO5/DLvkKIlsUb1KSm
g2qYkackt8FwHEBpND78nQjOmkhPIoO2C5pagnvVuO+LFyqJwB221cBAPRg6J1v8gD0tmkQaZeQM
pjScE7I4Og1u5Bkzf4uIR2h7x66iuOWUUtEUGUU3qTa1tqp7tEN4EE1tiISwv6+cAwaHuwBPtKrb
V+a5NvpLpeq3MrWe9o9GtG2cO4AvSCxjwZuBiVeWBs167ZeB+nn2NuO57hkLU6vljNqY6xMAbwFm
/mEJelspYrsLREqweQfU5KsYLqdqOqNCyygQmDT0L7M7YJge8HyOAHuGRz0Ooi7+zVNSgDCF5whc
PPmpfG0yy6orAL8c0UcNgy7he0mU5m85bG0lgnMJtJDSESM7eO6dGXjC4NSzCLRVJIJzAUYLppdQ
wwt2DWSKmGbnJZIEYWcrtV+vgrMZuc1keZjQFfKrmfcAkD50MTUHUZPGtgKsdoszmx7uszCYnM4d
3O6EgdUTIGyA9FT6oa8IvLVo3zjjGWJzLpcMKCKYwnbUyrxL+vb7vn0KF8QZDqmHpQbfNesHY/fx
zJcc+X45M/gOy5UF17xNb4AKoqlQDPzj6vqnlaLZtp5zYOe7UnDOhvsMzwJVddOkofumVf0WxAdt
RLIhsfIJ0Kp1/BOQF0elUXygSd9Zo/nU5b1HxtChlAAXdXxaaOeV6SfBT9iCuWHV0n/XyqM1yBbG
NcMGt2dW2ka5+bgcrIN6FLe1bfuIqyDOgIdFkYexRC6pRrNdTYtn0pclpQID27zBrtfDGTGSVXUy
JA34ZrflF81XjqDAiuzGWxzZBdTLRaT8omVxFp3A8fUS+vVcGXlXF9por0FPsyhHZr/6VTK5OiXO
nrOlS6OKwDWFX2YP4+4O6wmJvgR2Y6cu3mWf97VCYACUs+i4C6JenXFWVTU4WSZfxp7etIVl92X+
uC9KeGC8ZWdhXPcBBg7mwwKYFeWYO5r3z+Bu7kquCEBm891orSBcbOxaij5tHfWGwc91W/PRg4Ua
ae8wV2JI9psKe2t5nDNR9TTv+gB8h6Nj4u0IyPqdHTujrzjEVY/ZQdTqyBRuR1X4lv00aMKqQnOu
ZxV3VoTLtL9/YAKF59uTirgOZqVNkJubg90G743xti5E/b/s0PcWwTkLtdDlTOpxPSuW2EYpzC3H
yk3z9JIOkkPiRvAWJlIKHiQzHrNingkOqTJCW+9SsCxpJ0ntj12Ylna6JH6GltFy1E7wyO/bSDvu
b6rwB3BuJKJjiXcy9GBNPrsCL0cZAHMYF2ZgUYNo/Fp0hJw3KfTMGuIGd0XanFA6VyM8UgieZ7c9
iKEpBrAkACfJWXWahkQKA8DMGPV0KfGWWUjFE6XzTWyKoAZFojiDjsqlloIQQRRvKyTS7ar/GYGA
OcPtd/+Qti3ruibOksMaA9gpmlW8hN5azW0hennbPpb/vg+ItD/TDqnADdRS2TRZIttF+oLRSqfI
TvuL+H8yqasU7v4eFDSWEgLynDyzZYdFyPhA7hYHzcJ4aBA9EO3vGeg2/lwTiFNmq8pk6i70hzaf
+kEU70UCuHjftmNmFXKMm9slv+nc+j1DJS8PqWPAljyGXhCJRIrOibNVtOfHTRsh5LMGTRUe3fyE
qQQ/doxLdARlhRPeaSJoqM0qGazpX4NCc9ufGwmCyKldGuSk3UcdKNWAaPhEgWE3aHZ+qv3xmBp2
cRA1WeybFu4TfwpVUgwX6SZAyRv9fdkvXrzk/lwkz41OvH213DxGFCw0ygpmKKH/KanPy6YoFAV3
rzKyI/UUiSC3Nw9tJYBbSkWyINQUkIsXzSns7uL2VKoCxRCJ4Hze2Kgk0bOGIS0/V4oXzx8yTXDV
2s6WgKsMskv0dJk89VVTS11WWwAjatx/dK8Nj0GMETPFMf35ZjbsIRDEpu2juYrk1H3pSDQnGXrW
8/kumlM7zwR1sU0tW62JO3tLCqcsthh0OKoH821b9F6te1IpItgULYRTAVqHcdu3eGJtRgDrouO/
S98SIVYr4TSASnqeZxLe3tsh9Wi0+HW9uG8xFPR8auhGUgiP9VHKsqRlFci7o/oymreJIkiFtg/j
+n3OYevx0uTTAioRMnbEBvzD3bhkt4VSPJnJIohF2wZzlcX57ry0Bj3vkRyMcu0lLXjVgU+vl4u/
v2WbYqhCdBDHmCBV5+J2NZpLaEwMJHhaAA5n2WF7p6tvSqquUnjYhSbBiCuYUsBnCcLR/mcg/0xi
Ijh8pj+v0uKVDC52G0UbV3O2AOIzqX0ClFQ1BAFjgResd/MgcDUsbdqTxSmCEkVJLZfosmgG7Z0a
hG6uB8+5DlqycQRaB7DJatE74HZuggcMtDpRAnRYzn6mkTaTWqJdbH7Q7v5j60aIm0DWXR3e8vKs
raRxiWNXam1f4mkY2FueJj90/ae36N11NZzeISktAhqiLmbVHw1AsBLLnkxRrXdbJX4L4a97ZCrz
MGAv9pL6daaHPAReXHOk2f2cvsUzXLeLv/iFkSxrVjUZrmm+M+lNWGGqOf+sZMKq2KYLWgniNA9v
9aqWlSjGt97FspFg+bkTXsDN4/TgwAMmkC/ShG0Pcd1EzhEBX7yG70DzKgLdZQ5L9PGBhqNMn/YV
YvuWt1oZF0oBjEr7RcJTJyvLoorpAhf4QtBEiuksQQ1ze0mo6jHmBzwHsr+vXhqSqAcUMAOsLPpz
jUeaRr+XwW26v6DNiAoU+f+EcBE1UgCQHSiYLdO090ZxUxgCHyT6PucPwrEKw6BC6lEbfibdt6Jb
6ub38WShW4B3ZT0bf25SrEyVLucofk7tsaCnKRV0dW0ewur73P7EbakD6QLk10T9mBuyE1HNr0WD
cKJFcJvUzHlcA9EKgUc6m9K3Vhe0tWya42oRnJvU04TmqYTANpDaaY3iAqaiS99kPtqTH/f1SbRf
nMdsFvBDJAy9pdZMu0/f9VFhDyKlEgjh5yhkvF8F1Qi3TBLrIOf9qTTSk1Uqgq7dzfh53Ta+Zzxa
hjJRzDFwdem20O7K5RIYlt3O71T1Vu1FuM6bYWAljfOZ2bKM8tyiYEbAiqWl6bFDt+vcA0pT6n2r
VY9vOSi0N2ggM6YyHwum0lDw4DPDrdSXCsMh03wwrEjgXdhpv8pA1KsQfk2JVJaVhjw9nqbYrrTq
U2CR1A/i+NvYNvJTq+ihWxVad0yTReB5tvfzKpuLCH0zpaES4U5iooUrd4JkOBfW7LThjTl+29/L
7axntU5m4CtXnUZKSeow2saKAFa8uy9PtK2c07PmLg2mAIlddGpOxnG6UQ7lM0C6Bb5v+6qqmgAm
xEUVbxecMed0wHWridRfUKBSANIhw6GH8FnxyE0Q2tq9iK5tc8oG9I3/SeRn1RTcwMsGgChe545g
6k3PzXH0VT87G6f9Ldx2IVdBXB4OmMBoiiP4dbXzc3B7glB2TkTNmCIhnPpHhlRNcUgxKamEKNDK
XttWtjGLKFREYjhNT4apwXgs+KHkLLLNyenGz6YsULlta7ruF6fhnVwMxJJjWHJ7m+UvVPtcK+9J
/AXvdAKfsZ1irXSA0+5G03KKlmA0zwKs+Sz/IrsC7Mr/NrIm2jsuvpd1ZpTLgPtY00wH2ZiOKtG9
OKDevrptW+x1+7gI39VFLCdQbpeog02mx5geaPJUF49T7KAL0FZTUWInOjAu5rfJXBVlAPcnA94F
8K+k+Aoyb6mldimq/G2nF9fFcW4ijJusV8sSdAF5WGJwXxoPY28+WFmOt1v8RaCKIifxC3lm5W0l
q0fo0hEp2UhSeMMGkmZf95OzqE4sUA6+Hbgepm6sux5vSrPppKNxQ9LcUUcRuahAOQjnJkai9EqU
ojBMDmxsYDj+w+smapgUHBPh3EQDLkyrKtGIRdXHiL5ISuVPfe7MtSiTEQnifEWbhUmXRCaQZpf0
3pSKD4MWPQRR/rAQXUSEJToi9veVLtSFklQtQxkqrLvOuIz0RyICaN0kmFwFJcL5iGBSSJokSJVY
y0/mpg/DjQowd1axJbZ8ZM2txmlIBH5QtDLOZWhBA7ceYCJzNCzPMGO3QYq2FKK7uuiwOD8RpeYU
yrOuuWV9O0il3SUfSmo39SiwWnbor1PB306C78iZ0AFYgUwOQ1zDISUf+vH7vofdBG9bnRLfiUNC
UFxLavgvgJYzHcdDhB6j5aA99t+Ad2w3OKfs0IveDLazJE3DdC648pAmcSo4L7jijqWKe/rkZyfD
Z60ddLq1nN5VHJBZNGKo/03dWInkNFJesniJdEY+Ojua3ZymUwvO08FWPqN/BeBuPt6walvkQERS
OY1M53QGdzByAGO8WZQvheSp9dP+KW66Qg2MXRaGPzEDyvmoUgOHgBpiyppNUNFjeqCH/vTW7rqV
HM5FgTFvkpUROUbjJs/EW8CTMDnxM4iIwaMoqk1tqv5KGKcg0WgSJYmgmXky2X2s3CThW7DstZUI
TiHCIpSlht3wMZYuTx/j3pPSReCQth8wdUANaZgZYOStf/paa5LNRpaSwC0+kjPx5h+J2x3n+zq2
DacD7ntzAH+n7OxrxCYUM4grfkvltC4rE73G5Acuqi79KHsFbFo9qZJdHP9xwD14LRpHPiYH+UH4
aLt5dCvhnHfUK2myygpZVEQ9BZSBjaAys53srgTwuVPZ6L1pYHVgczguseaPPZ7w9fGiV5ZHjBEN
HpEDbMCflTJ6ejW8yWte5fODO3W4BCpVYdMS6Kq83AteBrf+wsYlcwc9TuahBGgyAz4NRc9g22nc
SjR3BRuTrAI4BcaUo4A4qPK/z+fc0zo01Ct6/M2yPqp6cqsDfRHj/ILix7bPXsnmUq7YiFAGWyyY
pJT6S6ADSzlNbVPpvvSdBUat5qST4hJYeJLP22Mv/wAP69fG7EW1f6Y/r6KiDvVGoz8YfvmBd1Pu
k5ZGYCJt4s+S+VVOb8BXaI/ZHS3v00pQz9r03xgFQrHUUMCHxVlSrFTaVLI+Nq35qMX+1Dzmw1tq
1isRnL2QmAKMn4GJp/JBJuckBl2J6LF5O9KvhHA2o0RSQRKKTUOD6E34LrvvkTMHaBNl+IdgInRD
p/tcHGqB0rDteX1Wv7ePv3bIY1OgFoxqiES8NG+9aj4H0b2FOgV9C4EsTum/k+IvHrq0DAoBPpk3
LPchfYpFS9kEjlwL4PQ/acZGyRcMlZQ/m1vTaT20kXmR3yF5UBxQywFmeXRLF4mtu+/OBTrIX0KS
3FDmcEaflzTeBONzOT8REWjKts++bh77++pKsODJQU0xkuZ11tHSzlr1ZX8Jou9z4XycQTgC2Gog
UU5PUfqR1i9/930uzOZ1UktRgUfNMT8u80m3Pu1/X3QEnBuIkqE2G2SQHtjLa7A1BbNWOxbBxLJd
Kig2iwI406U9u+F8wjyEdTvM2C/pyJBlGFCoaito5k79+E20ZWvF5nxDJ6M7oE9lHE70Mk2JHaS3
g+H91QbyNw3wQkgk65A8Zs0pqs9z/NmKv/2dCC42AmsokWMD8UmVbqPMKcPvfSJQg013ZmgWMfF0
ZlJ+tD9vZk3tjA55Ff1R4oap9k5Svwuz58V63F/MpsGsJHEGWeltFtAAkur0CGqCggjq1KLvcwYZ
6WaJCgDoKvPqUQZwsiWK0psWs1oAZ5Fz0OphOaIONAwT+oqply2lPSiTIMAwQ3hlKOiZAKsQzA0g
OH86rsrEecxzhXKTRO2AHCLyUmKiQ3rMl3d0FIxTs9/8SphJTDC767om8zPhEYnG2gDejtsX3kIy
ezZ/hsvtFIrMf/NwrnL4BDOs9KQpRhy+SvxBPuvCDJbtys5C+LnwLM+DSe4gIH3f4Bocn4cjmz0o
HsmxFxyQaC1c1Ay7fuwTUOa6cZfOTqe3o13GdBA4zE1tW+0Y/VMNdMxizYCqghRyzubAm8K7phPV
zQTHb3E2aUSjNU46E5KfzR6w2OpznXyMNHff9LcT7dVieNucSZUtNeTUP9nsxHypUagATtBsZ+86
FGQUEcvMphGtBHK2Gi0mYAgi2Cp4K/WxtPVsscfokPY/l/woxW/Jd02dUN1UZUBwc7E0bo1qxs0M
0sZHM77Jxpe0Fnmf7TuiacEjoLoEcmFuD4NUUwOT1YfxTFudtNvIzZ1O/h8x/LYV4yqM378+aoch
g7BRBlJtfgK6hwP8UpsaonVt6/lVErd3NGzxOC1BUjDe1YudW490svfVTySCKcsqFTTluSzA/glK
TOOl0I5yDaTm5C2henU6XMYhteUcLQimrqnnpQ823p9aYfV2SiXLe8Nq0DUsm4CekBV+Mnwc5CpJ
LKh2WYIEK15uDUzqykHzc1/Mtr6t5HC+IULbKGl+mdDsMQgZXK50zHNZh9KfO/tNN4KVNE671XjC
UHKKVQVFYCfApjStY0pEkx+bmoCKogosO5SS+PnmVDbzXh/xZI6mt8PcZ3da0Z6pJAtSEZEYLkI0
FIOzVYhURFmGu9owj7OpHdVEfRYcEfvOq6C3Wg4XI6YlKq2wgt/pzz3eydtD4NJ36YlhbEon0Qmx
894TxulDgTyBtAytK8I8WvhpqP391Yg2jdcAQLt3SNyh19lhqA7ohm1EDJmbXm21X5xX6zIKLooG
Ikj7Vc/AitRUztR+SaJYELw3w89KEOfURkVLIon13JrzqSg/T+i214enorxhLbh5KpC2XQpZieMc
HImLPIoT6BtDozd/ZN/Tc3ACtmBso3LoNZfyxDhbC0cWDmEyDdtTCs7tzV01DVoKDfwHpA5jkZGN
sGT3LjD6bmI/EuSrAiXkm7MzNQWGUQh5KamcLg+PpVY//pUe8kx4lSqHEqbGYVT5WUMZDrN8av/j
LTIsy5QNinsqf3ccJaKhFIg+VVN5kBaMYlR3ciLyDmzvX5/NVQh3kYhGVFIzI2ZdNNEzSFduZTBQ
szGn6QgUdXC0zt9Gtz2Zx9gX9gxte6arbM4DVoGsGwVaa7zOj54ZlW/2YfSJDw5fD02m7v5ubsLW
6ki8wBCAySPCDyliVCed6xHPvxVajdlUVe2Y9/KJ8WyDqvUYu6I4srW1a4GcwcVtnM9Shrcc+Rwf
47MOEjzFi86ip7YtbV+L4a0rGhV0hUaMK/EuAdBI9bK/cfvfp/ygolLldQDnJ7l9+JFqN7N+2P/+
lr+9/n7Kz7hIqRJOkoFtioKLGbzPc9PRqtsZNYa/k8NpmzI1FtDuYrzjEfVFzlO77fOXIUQ740IE
ojafv9ZrYh5xlUwSOi1Gm0r0X1aHzO8+ZKAyMpz4xFCEk0P4FAmOSbSN7BhXIrG8Uk9LlJyVyW/V
2ssy4IQHvt6IEmUWlniPsV4bF4Iza2rTCiRQoIeVbaXXfV0F603od2PqVCLc4s2GirU0Pho3tQES
bFQEk1vFb+6VY1e65nPrA1vL1c7snX4ObQzGiGgyRNvJBWctkiMF01EYvQvOfXQyzdJVUfOYQpGq
MFXY207eSygIjwFo1FHyHDDlpzuJm14sr/LKU+lWl7fExvV+ct5imXDLYQBmbjtWd5JV2UAseMNF
dyWCb8ycpqxnUyq4g9azM4egvjU/kELwGsq0bGfbfl1MVuoedFnbWXOCLE3y2uAxVx0aCGL8Zquu
LuumhoI2pSh9/WlSi0LqWZtDBh4BXl9qx2fJsTp/ckybEXJGoimOzQrIWiCn7AQ4rZUyQdnHs3lA
icCXvLGy6WG8bZzZjl5ESi4UyGl5VCeFPpUKq7enXyQbvSGH7hiPjnVR8UQvdcL+hu2YeN1STtuT
NJq6bAQ11+Czia/hGJ+AeYsH+X1fLzw6Ts3rdikJpjOBi/HE+EDbi/EOQ+KH6h2xo7MhgD/YvAWv
zo1PODutzmnCnvtYgstifeDi8nugiPYi2AC2Qa/1/vcGvko8+5IivU0MPIqVgDzvnUD5nmVPnfRI
yXlSBY3x2wqCQX50cADVF9nTnyYAvoQ6NQ0aovlF8RmeSXAPHBB4X6YfmZN/2D+3TateieMsLi9o
loRLCNeR3eogkUpbYLSJWq03E5qVEM7KcOuvFNLhTXjOTory3JrP+4sQfZ8zqraqg0AN8SJb9dmE
m0Ei2VUiaaLAsVXM1lfL4ExJz6k2Uw153y+6jvqMjt3/Sn1iyknRwXD2ZOpdaZphioOp8mO/NJfW
MD/PqSy4uQnE8PONYxSaYzYgbzLpp6H9mVrHYP66fzoiEdyFZxmT2IomoNcZQf6uqorbJLOcILbc
fTHbSgACEFVHFU7ls9oqrSVKwA3v1uqHVsb77Gn/+5v5CSMY+ff7XDabNHjzH2aMObfafChiPF/q
5fDQg3Akj4jAC2w6baABo3hgmAaE/ukEUAodmxytFC5Avagdjl/NEW+yDUBb62Wxkw4IisZsh3Hu
76+RffeVr1vJ5TTcnCJqAG8cj1zBZZ4GewwTO9cfrfECAEd7X9amWqxkcQpu6SQnWQbPM9b34fjQ
NWimOO6LECyHV+4FQ2JyBXI0b8jkl0bBxXNubCAsnbqAXID2IYhKmxp4XRE/tVVXdbNMM8AjjGXw
8rHw5lE0g7OphCsRnBIqRiWXxmCi2qclNrUKWwreGc1N0QqSvW05eDUhmob/ZE4BwY9SNDWaQbw6
ANQ7SfzcbEp70fGmFipvMVxylcUpXda1VporteR2/aFOvqXSp30tYP/+tVJfv88pWjbOQF6xTEyh
Lh26cPOqcjD5BrbgWgmcJcuhePMU2XRqRc51O5hfl8Yn5nLSdN2EiUi3AtEgEN+B03OUP9WWLX2u
MWudXXRvf63bNZeVRM7Z0qU0F9qn4EhzJ1d1Kj/0QtUG0txPxt4j29klUQXnJ5TJKSU4nhEVYzbB
iqwd1ym/Ubz6ErnkpB2oMz4lZ6M/7a9z23n8PtNfG7+6jFSRpbVWYgHTxHpI5tmeKRq/qCjgM83Y
0ZxfC19JGXUrJYP+K3cGWq0XnoubCf3jw013DEEQEzqNk7zEX1sUz0S4hwID/FXvWImWwyIjZQ1D
bwHXrdaM+1C9qZaHqiUCryWSxP6+kgT6GE3pC2Q1cmi6ckv9uiofjfJrUrQvf3donFNB608mqQFu
+JWKKqcUHDorcBKqCALL9oIM4HTjGkmRK/+5ILlBSgPnhYtqdS/FodPKg9ORz8okipbbSngVxOLB
aueaIKlJA8I9d2hr1wIYdK31Byt4ywuPTq5i2M9YicGL49RbBZ5iE7M7tvXgqHF/2D+Z7ch1FcHp
QLu06DeIsGXhUjlVl6Av9OO+BNFecWc/JNGs9S0kYLA9mb/r6S0dH/ZFbNcAVxvFBxLZKFS5gIz0
Z3Gigz2/lAdGKmOWdvhs2qVLjuGbetrWp8NFl6lWCTFmC7OXs1PoyqFYbE0XNR8Jdo+fqZfo2Bsj
Wxm1OnuaJ08rv/e1CD37/3Hkv9WAn6nv9CAdZdbcyLiaI0e5CX8MH+TTjCeC3I0mO3DMVmCs23WD
66HxrIQgWpDbdsDSmEzpQ3iubgwwazMq3uxFZErbDv26QM419OEQF20PYYZ1HgfXjG6sDo0uzX1u
eDoBJAIVxEam1q8jyFUg5yIm00wxWwqBs1rZU/+eVseAaHaZAVeulvx9AxBYMU9NFYS5WkozHIWS
lv6QN180gz7ti/h/MprrgjhPETdA8E6Yp2CFl8XFZFPt/QNwqGLG0wzBPSyIwqJVcZ6DaEqtzwmU
Us7dPPzeST/2lyQIFybnNYxBp0UeMJ3IBzvOh2NR3bclJs5NSaDropVwrsIEIEafgUHFzZLbUf1g
9oL+BoGy8d18eRMbocYAlyxDd9DSeUlC4g2R5A9F47d6LgvWs51Y/9YFvrmvzqBnMth63JlcDPVz
N3sTguCgXoL6GXikbylyXx0FT/qiDUFU9RGibTVk57IxKmcpF08C2qFA4UTL4pyEDNI6i6KD3V3k
8UuVdh4lvR9l6rEkpV8WJqZOws77KyXkO/40U1+KhI2I9Y3xrujmY6WOT1mTumMQvuyLEmihxWLN
Kp2YkziWMNOMKyRydOuTkgnOSfR9zkOoJA2hf0nstZ2Mm7Dpk14TeCGRCM4lNFW1FIUMR6eNP7ry
xrJ+7m+RSAM4l4BBkmxeJmyRboGXC001s2FH2n1qNE4RXKrK3xcnSlwszjEMcTLmWg7D1S+9p/mp
x9AgdYx6AC7iS8hI6U9sOFHEUrcd76mMcU4gsRAwRP6pCnrdZmM3Qa566E6ZmxVoEhls/WlxGC2e
/MFyu0/7S908uZVE8qfE0MzIUhnY2aIFydtTIqLT3k4nVgI44y0AoJYUPZZUl/ETeDrckn5MNcO1
SvQEK6MPoH5ArI6HwAhOTS+5BhJGgVsU/ga2CSsL6+ciIDqrorGRdPxvONaJDdRCMC3NqQPyZVFl
mpnsqyxjtWjOpKdBBkoB0JPdgX4LYsiy7spGMJ8mOjnOrPWFgPKihQwyXdrZl6THfc3YDF6rNXA2
XY/RjGIUvt8Yj+aUOHFzqedHff6g1ILalmi3OOtepBq0N2y3+ubdrDqpebeIJkTYZuwdCGfQYzPV
o4lED28p93Pnd61uS8rnpRcU77efwa6bxrPkWgATJXEIOS2qwWg0nI6pg3bgCWjTzWES5S/sV++s
SuPchaxnWq70qEnIZ81XbixPQ3tN6ovQf0T2w1PkWuNY6RE6rQHW3pyGCHQM3RH82r2b3jdO7Opv
Aa4FhN9/bvDVsE2m5oqyQF4aSIkdZrWbG71AvQXmo3E+IR6LrhoMyOhUR+4fatH9WrhpnA9IDFIE
2i84owuj6WS8tCmAx6VDdh5vRA2GAhPSOGdAx4yEcoaGg8o6NuoBTGKT9X7fH4g2jPMHUpGb2Wyx
dhCMvgXt+H+kfdly3DjT7BMxggsIkrfcetMuWbJ8w7DHNvd959OfhP9v3ByYQ5zQ+NYRnSqgqlgA
qjLtWtQNt42AAWqZGEQGif4/03Re9NYUDqgiaBh7sfag5aKA2c5pvxH46188peiTzm5uqumu6i+F
fit1n8zG7eKPyNNR7YrEhWapzuEy5UAKl/tUu2TJozXcaIXgqlCwYr98cPVhk1o1VcoC3fRtfpwC
ULX93N/zzbprZQX38Y4qU55kdoBNo8does1BYzbHN03pNcF3TRd+p9nP/ZnProvGxWQTDckU/XKA
1O5wXS7Z5WPgzu+Nl75AzeZW1CMhcgcuREnw9yaNceqSNnNpN58VvXrFSPhT1vaCKnk7SK/mcUFq
qYXemwp2K5fIOaDJQW3iG6hJC0o69jN7q8gF6hQFGglNbBrJD4qe2U34XoaXRBVNXv1Lhrvaw323
1UUe0ioGUOspvgaNqno64zbMkTCu5El40zvue6PI27n80EMyvcuZe8x9g5PGeMSwrODELnB4fmpd
nQM9B/Uc1m4519OXenyvWr/SD017M6uW85/s4ScY1SgOkoSxWYztqxx9XUJBhSjaIJ4qq16keYwq
LBh7B4qc6n44Vhj3Y6poSY3Lw31zBH7HD6vLQ0x0hVGPaNOdJTnlgnaM9NKJzoKCKFK5JLEoA7hM
dRhVLX4+vEcdpGpe9i3Zrqt+OzY/QqYrAVSFRnhBmXsQKpPLr41ykqLETrRjG7vCrjeR13GJQWoH
sGGaGINI4XJtYevGS169G+ShbY+1JXDx7X7Sa1JXufyQxzRYKgn7VGa21UFXELxwoBS5lGh8Sx21
ORY/J0910e0uiF/RzrFlWH2tetOKy97AzkX5e2LcTnHljWjj2t87EQiXJIJFDrMAHYTuRP4ivVsH
X3IRMbgAgp9KCNOEYuALdhD1kY4vof7aiL5MgljiVeois/sfjU+afS813abaazy/0ioSxKwgpWrc
8V9dAmmILPjCQLxuCG1Df9vfDsEnltfvkIbRmrIZAIsqn0Fj6SYZnqND6vVaep8FH+E6XpVdfLPe
3DbSUuNly+37pyEZ7Vy6h5Cc6D5B5ADs/1eOLEk1TsZojP11nzB+CtBJbFuzOzjJXYmJMty4D4UT
+qIEu72WhmFQzOUxoUYOtm7nKNCRlgbpFi3Mh7B+wdyhUxifRio4yG773xWKC9Uqh9462MVwLRQX
tyauPfOavg7W9NL0pr/vIduLeYXiA7aV8GZrskt4NX6CV1xIAKEfJRKw+QsWj3+xi+iipMOvl6b2
rENkbaIv8AzId54jFH77Jm0/ykDO+X87xb/bjZYiSTNbPqbeSVnPKAYOeyaBZ+d+4Am7b1mY/lny
XfG4MC7QNAMSnF94s6ffTK1jORmG2nSnSm3Jrd8E9rHTyx6e9k9P7DOtA9Ux8FaNl5hFZaSz1UGU
0X+dyvbQWBJbhRsIF+UpHYEmnzGJcEgP+Q0TkZWET8fb2fC6jFxc11qONmCKxK71l2k5KqIHcYGr
85RwWQSJ4ohdK48Y4Nae4t5uVYGbiyC4HJEk+gIlbERTEJ9jCVy29E5Jvgm2X7ROXHboJi0eScDW
yYLeMnH6L4sdgKcgUDD2XHhlYYuf9f/lau26OVyeaMxxMjtWlJGD5o9Py3EeHQnzon+p0DyzRGcN
Qbrgn+4UC3zAVIOJE/EK40shXaLkVtcfPiLTBfHNvzMF/2SnNVAwz3NYNdb1cVK6I1OcCQoRfRzb
kZ0Q4t/qZG0ZzNiCOSM4ZXVdv9EyI4V0lnlelNyWolNAqMATRUmQH8A3dZK1NWFVtIV3XCvzlCZy
MafnDoH6mDYFSJbNE1hCjwV0/6wk8Eu5uAQtOe17qyAi+Je8wVDKsGGtGpH2ai5o4re0QzYKiRc3
UyJRVEUlKkQgeV7TRQnRtC3j7bXE28Ks34HdIBwOsXbXpg+F9aBHz330FCYirSfm9X9s7AqWOzrM
E5hWE5Xg6zmgnG9nNNnk8QEj1bddG4ORojhmneliuEfw1d4OxxUwl2iyKIWOCAOOc4+A3xJV3bcG
ggE3ipc8isrh7ZPsCo3LOE27zKTAoqPLYemd9LhcqEufjQiastUhcFrByXnTZ1ZwXK5RojjP62UE
Z/agOBOGj83WvGtpIKgTNpPMFYZ/LZg7U+1xVMHmzQ/wDGXwQ6RstT224+t+EDA32HET/qUgaKLG
KAogqaS0i/5hKF7T4H4JRCP2m3lmZRFXiIC9iGRmBBw8J5b1F7W6G8Njor2X+r1svO/btPkVWmFx
RchkxsuUZsCCPCnV7kgouFwVOR3/RFDmJsmyAE6nHsyDZMu36Dd962w2lajKtoguadvnCOisNEvX
MWPwzyqnHo1CK3SMS4TDkzFOjkHsXu/t/TXbftmG3uTfKGxRV7VUPmfmQoZA+90uFHpktItvvYYH
0dEtvPEISfYxFOBu79UVlhm/gqU0APELVDDdIv+cY6IpeRTYte3gVwD2/yuAtB8rxj5L0ZM54YP9
M8e9SW5aXhRabh3JN3op+WUN9knlOZaWU00kf0xDZ1ji+6lOfZXGx/2/SGQxlx+jJh3Sgk2/FNLo
aEZ9KLIP9Vyv9pJLilpQKKE6GqiLk1M9nhL5FH5E9wanzd/uwiXC0ChlEMHAilqPn7O4snUlfq7w
PLO/WILd469dZwz51MUMmKYuLnPYJ3aTyT/kLL9tddHYkCDO+FtXPDFYSSgxrOG5Ur71UmtbsnCm
WbD9/NUr3rh6jdTYGynwgy+TS8G1ELkQue5siYDfoXMgkCe4zPmXb/Lv3eJvYAfMpFtFCtDaY4PU
rROelSeWrsQEI9t1xxWKyyMq5hrSqAfUeG5O/cE8VV5xB1EdQRSJHIPLG8iDraLFeOHOwkMXGE5T
Zo5V3pTVIPDA7U/x1R4ufzRjpivJBHvUyVOyG6l6U/P7erjQ8m3f1bfL4mtI8devSVh1KuvSA5Mk
eEYKPwALuZdhxJnRItDcju9F90YiX+TyhBSapJUW2Ea6T1Z+C1WE/5bdebUCdNdEM4hecVjKtBFz
OxHI6+ahOAhWjhUPfxYxv/eIv3eNK2Vo+gUrNzqjJ9ktJj/yWwh0nDWvOJCnfTRBmuBvYBdCq8Vk
+ZsOtZcbz5ECnsQ2E4WsyCb2/6vvlt5pQzapE5t3L07pJTynTvu5PIVOCuFH7bRv078kCFM2iUYt
gtaqf6JN89i3IWuEWv5SfPqjPiQt9I/AQQRK+G+VaA5pO6auaJxtUOGQxpZ1sxXpUzw+9lJuJ0xq
sneqSeAb27t1heKKJ4OGYzuzNjZteKNJaCfpm2n+tb96LEz+dL8rBpfyyjavupoCw5IGVzeoXUqn
uq7suHshVWUnooaL7W5AcgXkkl9EjDGIf1EbO4NbvVR+IB1BZYdLI5tNOo2yrZauqELcTBZQuWOT
7qBY5znWKUbk0npBVT1CUlU6D53gWmAzo+uocVUoYIFLlzNqJjEm6ssGx3GZ2mZ1aacDlUqnrAVH
uG07rjhcQs8MqdEXUgMnqZw8o8dRbwROt31AWNnCAmAVvFFT62kVwpYJ76uZgr4oyesre/SjY3FO
3UlEpSyyiUvkYS23i6TDpmzpfQls1LJoNFy0O1y9pye6ZpUJOFt7iBLng+zLRHvU6+94ehc0/W0m
B4qBMKJqJniVuVTUWhkNg7zC/tSPtfGuR15IVd+SwZ+ZWYIqYjM7rLC4RLT0QZfmEdZNSgdf76Eg
bw1u1MwCl9uGMdlANrsF4kmCpyAjwcioaEvlHhP2bt2/hR+iZqT0Nwh/MWllQ28kGUD64T4dXhbT
DSoRv9Gmn60wuL0xlHpMlAQYMnnvpNo2zcLez6Wb5eMKgduRTNEsM5CAUPXHLPushrdS8zbqnk4O
RY0XINFNi2Br+LvIONGaLNHh17PkYQ6jny6pITiCiiDYoq6SQaWlTZ4VSAap/AKUGky6WizwsO2M
s1o39kesQIi2FHVqYd0oxgPtWZXvM121wRlyNNThKNXQ3qbVQ231TknnJ9lYoNg4eft7t/kdXP0N
XGaVQkXurRB/g2J+SyXFsVAfqW7Zv2TK0SSKIMluZiSwe2sgIqWot7gci0P0FMbjwA5SNk67tmoc
h/GRiMryTZdfwXCptesNo2sNwJg0cPSJ3KXaKMhC29/zFQaXXKu+HYqB0Z1qtTs7zQn0RngYJDpU
ONCOfKh7W/x4tm0X7pNUhcqgSuEcpk4xs1Kwz6BZVN3JjCGBNQTQA9p3iU3fNyywo0MaG7M4XPkV
pUlYaHKPujKKjnRMb+c0uoRDKnB/EQwXYonayEMxwfOkSX6Jy/QlLNuDKpwR3FozECSCZdcEC4HB
S4nHaRMn8oIWkr7/otUPgUhyY8uM9e9zAaRFU9QRxhCrEPIzDkOvCst3Y1FFx7Kt0FnjcKEDOo9J
a3q0KWTKTV/+0LTMDozRiUSSf6L14mLHaEc9qJsRJWNw12n3ofK0712bgbM2hAucpRrzeAmxYEx5
JQOtN72VQdeFSeLyhRzjwVen19AVTW9untRXsHy38DLURda0iNeGxInX9+ilNMp5siNFXmx0Exh2
Leu1nc9K7Y5GndpxWn6leZe5ZkWhUqr0k7+/EoKV/nW+W6X/Li3HWa2xEFIKbm5yzoaXfYBNqZu1
zdyHeSiSJSkmIMznLnMuix8fzdJZ7MWOD707eaUfEE/H6SP2RT3sm8Yhf1Aw7Kh49+OSSBqEkhm0
cNdm8XX6aJC3fdtEv8/+f7V4Kp4/B02FackSnLI+9Csqojza9tSVDVy6jbvIggAlMNgjdZ95oRe8
QCXXlX391cDTOOlsoTSYyC4unYxmN0sla2qvw+kmhCiaXk+v+0u3eXGAJ4nfe8Olkjks5L5i+uer
ho//keqLmba2isM1GJdPpjyVk5QZVIKZmZaf5u44Ssdmglqu4kntUekFZ1LRCnL5JZ0rUNKwfoZu
fFCtQygJWi43E/519fjeo0LRhqaDcJBraeOJVN39kKn3eloKSKo28/0Khivbe6OmZcQkAqq0wExs
bUu1X1KvDUW322wD+JuQ1QbxFAG4/yCV1QJIj78OErConTVvdfBVrY610rn7zicyi8sLczRGqc4I
z63le4TbUemrpj8s6gemZNc2cdmBxNUwNAxFWR7G4YWK7iNEVnCZYYz7YtDYKIXcGF7J+ol1+S5u
MIVoisgpBO7MtxnFkyHlrQZ3i+sHAyRbcxALtkSEwKUDs+7HlKgsYNDBMb5KleCLL1osLgOEsxWQ
jgUkrv17qF0okW6H9EdV996+b4kM4SLfmJI20VhkNoly10tgaKLqB4rWlWPxB/Zc7foqYc2iObWO
eaZcYss4WE16/E+W8I1E3QSRRhoDpuoeo/7JEA0TCHIY30FUBUNjUVYUZ80xSO8i61kTXQ0yr9lJ
K/wpIoswNFt3aBgKJlBhl8M9quQbDK97rVKfzToW9Lhu7z01Zc0kFKU2ly6VYumLZmEnS1V6CuTA
Hqb4tL8p2358heCqqa7qCtAo41xk6ZmXF6ipKPSAA/VNn0t/H2p7f65QXJYszS5V0QPKDhXoqr/I
5kGdBA0RogVj/78qoFJZNuRZA0QRHNLwxxiI7p5Fy8XlyCkhQVimAAiDZ9rfh6iklelTkIvIHURr
xf6OlSHQIxz1keEUdHG06EWvQ1fTPvRBuW4IlyNpZ1VdpANkqhUnos9q+L6/46LV4pKkxK64qQWA
OfqcpiBxLw+N8lLFjcCzNrddhYixZSpMqYDLkWgS0mU643gXxjF0h45FIcj2AgD+nGUpkRmHFgCW
JPdb9KaEtSVIwpup5WoDf3DKTHkstQEQke7kg3aEtlpZ3urqnTz2guXabLEBUfDf6/XrDm/lXbmx
yFIVAIuNxSkvneXjviWSHMOR/RiiM50zNodevxU9824fPlbAXArIBqXJ5ejX4SM86vSQuOYI+ggm
YVF+b9Fx4EqGUKJ0c/N0CORquon5Lv4efzbCMUkrfHcGvf0MPbGLRdpv+46+Ga4rCC6L1lpaZBlC
1i2Lxh1Cyc3K0rGW1vkIDNEttF+ZUOzm/DzAOb4zWNFB1PnQ6sF5qpRDvYgKwW1r8NWBIr2K9y8u
L+QEjcw61GDcvClwZdC3Hl7OT0GG8bJ9ezbzAz5sePbEMLXKX/2hMzSaCRs3zabQlhV0tNtT5Rci
uqZNeygk6A1iWHjJ4byu7qaiS2lL3SA7y9bPvsHn+tNHLLlCcB+eWYurVoPam9tU8dlqwlOnYVSN
ED+ozdd9qO3oXZnDzF1F76ips14WYMvp/pIbX/vMJvcj/5cGX/JTzRzVL/3xIpIYFi0i28sVqhU2
lUJTgr2imZO20OyZHucqE6WmbZe4LiTne6QwtQLa3bEX4FVHjx4mze6aY2b5eQou3vJLl9a2sfhd
Y6ty5yw53jLvdZI7dfMiWGYWs3/Ueqtl5j5eRCuWYQ4jaDaDUmJ5waioF55MG41RXyRXdLP0L5uK
oEaLMDofeD2zsEqnCg8MuId5tJ7Ns340TyleT98DH6O9tmpLDxqatnNBAG5OWhrorf4blktcIFiU
rGWKoEsLOp/0VUZHVuLHhxjqcE7lWYfp0FZuKFQY2EzJK1guIiMmNKUmVeyNQe6TufG0VGDZtrte
DeMCsm76NrIGBElSoIcydjH665SmAGTzm70yg4vEsrHKMaMDdYvhkoyvY4+ZOv0vuZ5saqnuvj+K
DOLij9CeFHqOnVLye02/V5Wfky64nRHtChd7adz3KdGQJ8fppHSx3Zad4AO2XQCsVowLqigpu86S
oCOUnKabyEnPZHTUl96dXdWufmSflHdhZLGf/DOOr57AfTQB2NWdAlYQ61nxK3/0oDThBK5yB05l
5dE4zKf5SO+ym/oiurARbBmvONHSJMtjJts1U1sLUqQ0F+MOAr/YTJiGYkA8WjV0jW85K4doiDBb
R9y2e6pUr2nPzRSjCXYR+Pr21q2AuMNolJmlHndJgN62+G72IJv0SfLmB+tWOpRu6iY/LMFhbvMp
2VghcskpyaIhnANU241fnUAfgltq0Ac5iZ26hSP0E+YHf/jJCo3LSZJaL3OYL6FHb+mhvZtfcy94
IA/FhXW7YWTE6y+V09jgczssgsDbdNEVNJesUuCGakWJK1HJMUPzrJWVk9DhbKCKKIfyvqL66QPp
ZAXJpa4szkatp5ALyDTVHueXIXjoje/7GJv5ZIXBpazGtDoSNi2CHa/JxU2qfd3//c34MnRV0SHd
gI8ml6+kLJfjmDUTW+3nKTp0/adgFOyMCILLV/OMO75eNnHwK+7lvrRTUIwlL/tmbD9drOzgMhTt
p75rNNBpj4ZDz2ix9MCpZ/yaVf3g08VvMHQC/bOOq7qBSDWFWEybvHXpyyR7RvK+pOdufjIywyHS
533r9lfQ4DU2dKkal6BCiyVGHIz+tZuO0Ueo04yVSVyeaOq+DgN1IG4tSxdpCe4hkn6fhqgR+3YR
5dtte6C0A4kNtCDyelP4RFZqm+E7jDsHe7KOJZncWRaVL7/mCf7IRqYKaWANxTDhWQksvTQlo4HI
Cr0dwDIEUv5H/ZK43RG6ai5mix8Lx3Blu3LaY3H40C3XCpzLR+DJbytJzdFekHc3kCw/mgO5x4io
t4TBj3332C58V1hsvVfnCr2FUBJ4TNm4TwL1Y0+7JH7wXX2B4oYjQ1JrPFpHEY3X9pdlBcplpjqb
Y00aIMzS+cHt/8ntBsf8hg09gN/R3Tdx02NMiGJoEJNhQs//tDBalqwIWO85lR4C5BBSvg/mR8S3
jRUIFwO51Y2jFJc4s0/6Pa7BvNZYHgdCRblKZAz3lVTbqlRQBGjQf2citWyyInJTZ3Csr9bt4uE9
2VXeP7B+Fi6rdBWdLjqvbGOErZHg2u+/6oobFu5U0BVJGFHvP7dIbUuD9qHEhoheKvlTnd6EnSoo
oDY/8isMzucCI6/b3Ayhq1EZ94th3tC66Ry0GpzzUHqDpNaTnAlejTc3awXJfyBJZcwyBaQ1PdDQ
z6YnRTRly1IBn6dMmaIbUqE62qu4b5ecamZqVTF1+zI6hH3t62MlODRsVbgrCP7yNZy1ApwH+Dym
uB8acQklxW+dckqi7/t+JsLh4rRRMjUYM6zWrEAzo7HrVLbL4U4yXvdxNg/da4O4WE20FBJ7TBQs
uG1OraMccy9x40MXOYNH/OiMaWEvqm1Rhbt1Wl3DcqEbNnK/zBPsM9PjbJUQBfhm9HfQtXEqdC3u
27jleWss5jarrC4rlSRHrKRp50+4AeutT1Iv4hIXuN6vL8sKA94I2u0EGFP7CFuqcP6IEQrEbvFP
0w1+YL4xu2KM8wAP4gjawE8Vtwz8D6zTCoL55MqGotQ6rS2xJzFhFVjQPqoivg0WgX9E6AqCSwLm
UtBQzpHb8qZ3yPDURy3OGI4EjoHioBdfc9HA/6afrQC5mlmiUJ7tQyzbUNxLVW1bCZ6wsoOVPeXK
t/3l2zyU4s3HNDXkIJXw40JlF7XxYuEGpnMHd3EVezmil6SESibm/Bvcm8X3MzkIQLcNvIJy8Wup
VlPh5hodq5/6xi6/EkexgxP5XswOJqJvqM+qFlyb+SKpps2oWlnLRXBa9sskmQAGCxuRj6bK2FNc
gXWbYbUC4UJXDTQ11hRc0TBmoDy04yMbnlTvyWcLUr7VrfUuehbaTLwrRO7rayQxiFNmaKiTQwCu
N6o3dqg9RKLOwe1AuG4bF2tLOpfo2UDlnpziIzSKj4yLuBEOhIo2iYs3C5RhgayV1C1ViDtndjw9
9/GH8utqybgYC6G6pxWMMZ9kod1Onqn86DKRn4s8gfu2Zx3NFMxhsQVj+qxQugW56uBNT0yjq3HQ
wlV/yytv3/82lw+lsmLh/QljgBwoCQpNkif4uIoPE7vKUvKfEflAu5t5BeFpLRKSZ7mpoVruIvUk
z18xfvpkWKVoAVki+CP1rmC4iqKX6qIdsjr2qs9N6xWnyseDJyTUvdG1foo9b/NYszaLS0xGlM9j
yDiWO3f0VFxzhucGbJraufbHYylYw82oXRnHJaM6H0xKGTEfXbwiT51eu6nJ53z+a98fNrm11kZx
+agYQ5QoRRhBbQf3L6OfyyezfrLSRzpd6v6WSl+L6WUfc9PxV6bxCSnrpCZUGupmBiic0GQ9+EaE
tst9FNECcvkoKCKtCFknrmo+t9p70+bQvvgELV9/H4clnD0vZP+/qjEkTBB0MaOKGcPbSLpp0Ha5
VCAJGX5qhkh5RxC9OpeXrCJYaitCjl2ql5k8h6S1IVNh7xu0/dVHXYYKz8SlNz+h2SrKFPc6JLiZ
AJSFGZUI5bPhwTdeElu2Q3/4UL5dIXJ7ZSRtZQTgRnOVoLMz6ZKAKZ+Y7/t2bZ0QUcj8NovbqK7N
JsQTrubM8LMpX/CmbMcFVHhuWutQ66HALTa3aoXGbRXe4CyaZjjJa+a5qJ/l+lyKbjY34wgt2Sq1
dJwOeZZ8I5CaoFEX4s5VfsqW6VTKgbe/ZttWXCG47ACtVj0IFLwkkir2K9mf5OGoJIJb4O3EujKE
/RWrEMrnYZqiDGrRLLFOeAuO3O6c41VAteejJkIT2cQ52zSDtbpPMsPFiaay7BLaKlDNSnzLyZtj
CD1SqIL8fz2BsO/RH5liZSbngHWF4ZEEC+nJg0vO8i3evJ1lcBlponwUXYttXnGaKzTOAelYmgpl
5Ny1p57ls/waOfmXyCXvy12Oy7/69H+Li3YoPPd8qOZcgXNlRiiXcZQaSFSx/pJIFUg1anvKvpWi
6+/N+82VlZS7bx9rNU31XMbD/gGPWB5k5yW7+Za9gavBoX79XDkyxvm+/6eo+KObQB2acmY8FNH8
rC2prc+eCuKOfZB/iQpDpqql4YqaJ3NJTVJpTY6omCxb87Vj5FaX4Ni7qAfO0YfauExoSf+NxkV6
W6pJUjO+mkirL1M7H/VM1Ee4HXhXCC7MLUj8KuhLx4HfzKGGZpx1q0LThYjCfTstXmG4+O7bWcL3
GJZoWucNoXwbxdJhf29EEFwkyyyzJ1YZe3PauRlaaaZFcLfI/sg/c8XVCC56UypXMcojzCpZpzR4
1dPFnYKbJP0Io8B627lAXYoSFBNhGaDHYrLz1LRVEjv7iyUwhX9CByVcUFtJR10dIhXFQE5So91E
cenIiWhiT7AvPGcL7mrHtCGsR721cFXRmaYT51Lu7hu0iQKNEsvE05FK+T7BXApKcBbLIboBPhvV
m6UJSv/NOLn+Pj8wkE1xOJMMT+X6cCkkF0wCdpF927dBhMGdnZqxiMERGRruKL32inTKIa9IAkGD
vQiEOzAFSa/V6B6OPbXXPIOOd3P1uQs1QTBuo2DmmJiGqch8P+U8xZoFIQgJ8f69bx4gMeagufIj
y3XF4MIREpvB2GsBOiRIYtPlc6+8htbjf8PgQhF0LLGkl6gYM+ncaV8s01tkfx9iMxTxAvO/peK/
lqpadaWaTwTMq4mt1q9wtINRhhhJFEk2bsfIFYnzryVtpwShp7lRLB8GmTwsJBKEybYxBr5Zpq6g
PYf5xapq1EjfSMSEsLpcBLYc09ekb5w86P1g0WrBx3jbx65Y7G9ZYc1ZZEzhL6w4uJm6R9Ocb+JR
9MrIPht/JH1yReE+K1przrRLCnQqYLhm+Lk0uHnqz/X4ClVrgUOLoDiHnqKoKiMQAaBDvLeb4jYe
3vrhro1vlOH4EZ+7GsW5dUcTQ5+LDM8xyTM+AEYfeBOUi7tYdBDfLpiuy8d/aLoiw/RjCofIcK3l
Vw/6MfFzFNkZeC01r7qNRcz1mx6IWzSZQvsMLWLcHQ2SaFZJAfYrnL4o9f2SzxD6O1WTYHZBBMNi
beV8VitjsHMGTIAyHicT8kVfjkP/vr9PbMf/cD6wVmH4mrEX/8HhloDuOo+BMs3wg9tKuijlX3V7
CtP7TiRbtRlOVyx+p4ohMqCgkFNXmrvcDiBN6zT9RJzICkXPm5vtP2iy/9suviYoIjJXVQr/Q/tP
d1Of2akL7T+ybx6hlCcIq820twLjvnh0UurAimBYj1aL5E1tBTNFmwtHia7L4PNQwIbyT1eYCrXs
+gw9pH0W+lKgeeFceXGuCMzYXrQVDpfvQOBr1m3AelVHHed++W4I01dSD3dFE93lyniezfCTIk/P
4TCg8XIUmCnE5zLhHI+dSSLUjIxYKwYrnimdGq/5yqjeUxEdx2Z8rYzlcmGMpgW8OAFM6c9ZN4Gj
7i99eVT1XlAIizaPy4RRD9rwJMC9Zwuh7iG2yXxp+1jwpdr0wKsxfFesGal1ZkwxhrWaH3q9tLYc
CZ+GBYYY3Me9V8HUoKTwDokcI/kR9bYiesUXmcEFUphFszmVNV4eidMknzNRY5To97nULSlBVFsK
GnnAV6Q0bwH59IFsutoGhr/K2WPTWZqkY68jNbLD9AAB6WR6UKvaXYbcGT9ChW2u4Li8EFpWUkQx
4CDUeorr2m8C1d+3aLNioJjwwbMDsSjfMtcmaV+GEr4PmvI9no+dmtlRflJZffJzH2nzS7RC4tZO
nZQ57giSaFpENq0LzOzdNvEbBlKgP1NaxofC8moYv3adHqeZAcNI58fNl769tfKv+xZte9sVgkun
VS3hPSfFo2XQ586MqgQPl/sImyFpKERVwQ2HBkwuJPOsMdOZIF4i+QFHeU9K39JA9Hi9mShXIFxQ
lkkkd0uJN/G+1l4y9H6W2dDYWR0drDalAou2wUzVwmw2ZVXdPyMoKErVjEpc41RTe2hmBbVC+kMO
e9uU0h8fWbwrFPcBKJO5gQYRoKbAxzGFLv5cPe9DbL+zmcjwMjpnNBxT/2kOlcOwxewcnqOW3O7A
FRSQ1u3DgzbcJkFlB11k68lNIjrnb67iCpbzPC3qorlmd27EkjxpyO08+1wH3yAaLNiuTQdcAXHb
BSKtJWB9Pi7YbyAWNdyVs4XB5F4wtbAZSTjvUapTgtFGLm9jjF4d0xrspGV2LrqHehC8Dmybcf19
LvfUZddg8g2/b813ieYN85c59vddQQTBecIUS2FpGoDIQXRILbtOCohR1e4+yvbN+GqluJ3HaIc+
ahYmCkcHbA2nGTI9eOPIbY31F3jRuXkUz9mJTOOcQO2KVFkIMAsFDb9KbdiDop8ng4q6PUVuwEVs
LtOiGAasYZr8aAbraM6J4AJ22xSTqcJrSNw8OYSZG1SigwUEizV3xpa4uXP7wGpeMbh82ix1a6Ss
dbn6zFSUCpwjbVAd+YoXfxbTa20X1Ss4LnZqxmYW64CTdRudkYf0tkic0V+87lDLwn7I7S26GsdF
UmgsRtVJQDPMb2byRRWF0a+C448D68ocLo5ApaNgag8AbMw+vcSe6aiH0VsgwAezwJjMWjQYI2/s
9K7ssnNf6zOeRfUogTkuuQsx6xS75pMg8LZT7tVwLvC0VB4LlPr/1yaioIe78IfjENrUPhTAnKHH
9n0RvaALfYkLva5K1NRq0Ra4lMkTTctbpdL8MNHAUxc7S6I4jRzZWWs4UZn6eG0/4BMgSGxCB+Oi
Evxqkhaho8BtXLCPeJlrhHZxnBxGbL9Igg+O0GLuOJVpVpCNbJ3b8+TreCCrFKe4MLTMazGDKCgT
2QLuuNsfTU3zImlLh4Qg1aPdkBKUHokjg+pZeyL0sO9DgtjRuWqOtjWNFQrTkgEzDYcyFVzMi9ZO
5zKPalVK0bE3stHBWZQ9f7vDhbiQivDnD822m9dA5fsUAk3KpgVfPAjbZDYaCMDwYkeFcIJSkLF5
tZ44J3JQMpUDpg7QnQo3Te3mEjvSY+3Xp9yN3cwp/trfqE2nsECVjg+tgokX3gcNc1LVEA3GJL5d
9HM6XbTpTOXDKBrt3UwqVyC+S1/XoPcZ5ejGrjAFbcS1W2flpR4se5Cax32bNo9flk4MQkz0lfAq
o6HaDenAtFgyaXHkaLYTYnpWX72XMxp+LajrJKXgvkcEySWOIKFZr7AP4dKdJ+kU5ic63Sn1W6P7
JmjV9+1je/JHIK/s4/ZMQbObpbNqPxvvaBQ7OqMwO8iTM+aLrefPZh+c9hE3PfOKyNP/QQuG6jkz
b/x/pF3Xcty6sv0iVpFgxCvTJI2yLNsvLMveJgnmHL7+LnqfbVEw7+Cc2a921bQabHQ3Oqw1n816
l7NjLeoZbg9trWRwLiPsgoRG7X+sf/G9kZs56gOBMwx9RaCQ4Hvx+H+kLax+RF3fxS6bryQpEExa
z6gyv0fACULmsFq0riwSySUvdRcbubLws+javqdwW0FkS8VjoIC8KntKahFUhuibcekLSeTaCEOs
plZmupP0T40+70ZNcNU2/fzqo3EpjBQDIrZdAmZC7uLqIcre/p3hcalIEVZjRpfvNNW+UWY2Craz
EGZGdFJc5iFRWUqnJdELaXHqSgD0sgCv26tG0VZnxfkImeWNUi8GDiR/MNjZZvsjFxnZ9u7QSgjn
GwaliWt9ualkV3mz//dctnFfvppfsWUBskF2TJ1ONOojMAO+4T8VAKGyFi6lEkga5SsLryoKv6vF
YwN2shmoMXZ80TsK7X6a7HYWrQttpxQrGVxKgcoQy/olpWhqWzvG+/wpXnau2K3iLVQ2IvSH7YD4
O0rxvTc5pbUOela8orPmMAF/Ph2HnRTLt6mafP7fbxFmYYHVBIwhGXMfH0s3ahm0dbtQmI/aW209
DeWdclVJnS4NHU3VwYKucJdIzuYhUHtM66HvAwq7AQXjEvDj8xWJ5VoMd4maQU8MAIihHJSwyY6j
fBcq4acrjmulCndciEJhhv1mzF8ljTPlb/pouLMmyBg23xpUwdKqoeLvVfikcppl0I/Ji7l5ql8d
wcxYuO1PvABABaXn/hUqga/GIMQEztkfGGeammT6UkWj5bmL9mFwJK1gmmErk1wocf4RwV0favRR
Ppk4tVYO7W76Aqx7JwhPBfkLq/KCp8wmsDn2qIDaQoiG4+OsjcRlndQtsklt1xNshSde5E6D3Xxf
Xk/avlOcSqDeZn6yFslZHpgt2SAVEJnfBLswsxfmg+F+dBSne0Za6aYvooXMLa9KsRQOUARqgjqC
C64FK2KWKAwtpBEUkGbT2YUsiZhSNj/bSggXYc2O9nHZQkifhU6jHKZetqvq0OWFDXqCy1a45fLW
CnFfbepKmGYJWV1n2laITd3gpptvw/yaNYO1IO5b9RiZS4wAW8fpGHlloPpTzzyTEkEWuZU4gIQM
TQsFHW3Ab330qxg7k+NkhphR/27JzDWAlNEJXrqbRgCfiskw8Dqb/FQDCUZlNDrMhFjhQ568hr3A
M2xmDPRdAD/KoJRyOmgGBCRGm/pDzdBxlasisks5fixii9qd0t7MA+1stUyBiSQlmYOtm9Q2FmyY
WNUGfE8tPY+Zrjpqng+CU972lKu/kDtmrVNRhivRTsMARAmKuf8MQCxj52K6kc37sBLGubGJxrSV
MzTTcumuj8PdkBiACo48hBt3Rt3xihuxksY9Cro4jepmhGqyGbp6EDqZfmfRtzISAYZsm+pvM1IX
M1u1cw2tx6DscoZ5wfZ5OTjAFLJTrLVd1kckhnNZXUnrOKtgTGSkXsv610IJbyItFwRPkRjOaRXh
kOaVjI+Ulardg9spC3Wn60WbvIK7x3fwhqwAYMe8aJN7rXaurvKHq6/PuakMvImgBMVHYaCyD8k5
M29aVNBV/V8eF5fQmClsOpCWC4Q9G00evDKz/CG6hsJw5Uk0bpWhUzDDWiyuqgZqmnZfSl4ft4IL
s/3lERE1maooV3EhJIiUNMcCOS5MQWw17XbUGB1qRAKvKBLDfZkQz5mpXybW1MysbUxO1ncYwq/9
cMqkqz7Ou0bcxxmHPk70HhpNxqup1a4WPJvl5F6+l9te7R8heAN8vP4abWIpm5frT+7BOW8CJXMo
z1b2uS1FxGgiUZy3BrVcImU1RMkZvtCYf2ZhvUuo4iD+emMm4tf99bDgq2EUHEd/WwQIoj6qZqTj
qPUq5PVAgVtW/PsEe63yvWbLfuVjt8wPHeM07FsRq8NlG1FkzndLg6UyokAwi3eNtGsyP0wE5ZXN
hGmlG+e1pVmKiiyEGUaNDozPLr+p8qy3K7291dLxXxniHw1+zbKoXsaY8dDNO71H1H9Sr0o2dVnT
ZdkwZbClf/xW0VgEo2wiYcri2o7jfauifaV8isYv2ZgITH7z86xkcTGimo0WuSaSzTmUbGvubwht
7CGngnfB5ifS1aU7ADpabHJ9VCmvpELvFvNDN8Vug2dN+UuKz0TU8NjW5l0MZwl5YxldvsRvczQ8
oC/4XaE6eVQLHlbLz/xxmVba8B+oj5VY1zFrGhMsUKnlSzF3L5ddkUgT7rvE2dDXsQURWN05pgFx
wrhx9DzzLosRacIFiq6Yk9zqcGBpPgCWfThJvfl6WcR2Yro6LS5KSFXIsnBeJnMdtCNvkiMAL1W7
A3kq2bcifu/NARzsyP62NC5QYC6XtHIAaQsWb4WGF8VGc7SvdyLsx83Ji5UkPpBbzDImzYSkpTEd
Z3buR751I/8VPUHVz8Rvd+lwZrvLpyn4YPy8gqFaQ5EW+GCWgYr8uRJhwQjsTuPihJz3rRUux5dG
O0l5wYxUKqIB2Ax9719I43wBMjl1TEAL65LoSPKjAmAHVgG4/L4xRRB822FvJYtzCFIU9I2S4bg0
LMDYqlvsihyzEIFr3IwOWlyoIhkvnUd1MRLqclIXnASPexTO3WhVDKIbz9otETcGcEUBWmfMAhdu
dBQSUWx+OkxLgZfRAM4bn4e3E81rGqCVEWZPY3Aak1ezuWJahq5EcFc5aNShIT1EJCGwf/PbZrjH
MILAu27GipUQ7gbXgTlnTIIQU1JtXYvACoTiFf1Rpc+X79K2r3iXxN9gFCusKgEeIEoSh1p+U8c3
nR6G+FOm/ZSB7xBNp6ISbRVufiVTQSuQIsE0+Mm2mAAwJVw6vOZYenPenpIxP/WqfI1jX4nhDD9p
41ZhS21Hy36WpHBIK9pi2vREKwmLoqu3Mt4YYTOEkBCBKnECSeEkixhotwuYgAyTFeQM2MLksuQ5
0KdOBuvALxdrwJnP5IU689Hw611EfBmAwgLj2+xv0JVIzgGW1qBb9fI8W4CbNCd1Ncn+VS/NfKDJ
iWx90xeupHG+cAqNSmYtfGHVvBixl1JHwtJFs9dM/7Ktb5vd+0ly9hCyWCpGBYLy6C0x9mp5qqXH
yyK2A/1KGc4iIiPL87CGjGRwS8D0BIcck4FgUujuE98SGLhQGpchSdKcVlYFaSVglDB8FT2pmT3q
mL8absh+KlyBdsvj7w9/vtJu+ZQrewc3qAXIWhiGHlrf0rZ5bYvms0LoTRYzJzY0ZyhbLw+Nr7Ve
NvZl4aKvx/ndoTCrXll0zahjoRVuhk+0FZRQRTI4twuOBmzALWWcWSIONjmN5I7FoiH8baeBFTp4
VdNEdeLjIapzXPQTwyBN1vp5fTLIyzUH9fv3+fmZQdXTShnw+w0791oD1CFf0/+lEr8sc2UJTSsN
lEQQMjavxHzThMs9m58CFMumCixVnBNnamALZPVIIUBNCjsFZqLa2JEpGIHe/BQrIZxNmS2LdWlC
IOqTO10+1/01r/LV73OfupmLOWwC/L4yn/QQCBD9qWpqTMD/vPzJBXrwUzfdqARlxhCHqm7CC1Zx
lEpUFxJ8Dx4fMdBCQIsnEGER4DHdBu2OiZgQt9wZeiTAf0VvHbeD72B0ncIoON2XuDN5/QEU6wwT
rfJngOudLRF31YZCmqyiXYYMZ2Eu48JO1hWJUqPE4GFKJIoxvCp7WU9FoXT5Fc5jfpCyfLnVPYmi
vtWbMrHc9ru1U9zqYd6rt+3PwZ0OCehQDEFlZsMQPohblF6Jy6Iw1NFFxhQM2PjsbGDWUZHSShBI
l2txSSku7MjhlMxKj1YjIc+1eWyD1wGd4gb9iEOtTYIjXH7skjDOEUyZygol60xXIcTGtp8997Nt
aPtRSIe0ZFKXJHHeIJTQKa67/k/Qov9mfVakFucaQrOXDdbGlkuNl1Kx5dR8DYyvBLBql13D9qV6
t3M+wc/apK9mEG78DcVEf/XEgua/hGLa1AoAPgQsCrKBy4wjXtlfXVSwCz0O3Lh2GvlbXdy1ZugV
Sfm/JwNADXmXw2WoqlywRMNQpzukr9FULDHO6K9A7f0ghPMQE8bug3RsMHejl4YTBMZzgQEzR20H
Ecnw5rVdqcN5CdKlVSohP/WSOa+9nlTklKWJqM65mNQf9r2SwjkHq9RbpTaDyGOHcJ8cl6KQhkeE
qDyzbXErOZx7yBcAi07LqKulxnnqrO+hUT5XoJUPtf6Y6tGxLKxTqM1uYZLJLspkd9nkNz27hrUp
U1U1DSv+H41QmuUiLTNg8pflc0N8Vd5hW/SyiG0dUZzG7ICMBIUvNOTGYuj1hq/4bwDOFhf3x4db
CeMckxw2VlvXyIXSZs+aV7UFJbTsKOQ8mfFeoNhycy7J4vxS3MQ0tVoTPF4oDR2Azr+rwiMQEV3V
MSy73oneMJum/64b754KJQ30QOupW2ZY0hott8xlwcfatIel6I4IAZhH/gXdR50kZaRDpFcfKbEz
85MualdsPZkx2vwug3NIY2nMtTTD5nR78BQ3delj7Cz8GplPD6KZZJFCnIFHjZUExVAHbtvs4yBx
DOOcqq+XDWHTWawU4lxSM0tlHxdm5Gm7cJ/7yU7ZaT7Zi5pyIlWW/18FjDJKhygr88CV9Me4vVPk
cy58k4tkcP4omWS57QbgBIx+sDOcaic9Vk7kUif+xcKX+ZJki8ZrNwOhYRJTBaGWRvnnywC0nrjt
cGUVEtqD/qoVD2N67IXjrpuuYSWHcw1WLLVVo+D8Ov2zCmSrXD9m0ycVoDrk6bJBbFUKYeLvKnGe
ISsBbdWOxHTRXUB4sr5HcXiWDGMfa9GPua39KO9Ke0yyfaCYArckUJN/4EwpnVOTWaprqjfL438I
AUkmxX4+yY6ui56Fmx/PBMMzBSo1YghnlJqRDUGe55YbFt0BrFm7OUm+k1o/ZPF1mcxKFmeclZWB
mgwxzG31R1pGDsZ6W4x8C77d4hH+8OorKcv5rq5ZXoV5ktYdCOSc9KD4qpvfLWQr6c//bKwNzmWB
m159JY8zyyaf51kpEB7LubaN8FM4+pcFbDvclQTOGhNLkopp7MGT6o7Fr7lO65BhrnOhNNpF6DAI
jnBTI8xEK5BJLI2fjK4we6F2WggUjeRYx3ediCqXbAbedwH80t2oKHUDOoCFFS8/SJ2j3BRf+wPD
7OiC4IMFTo+4xXO673y01Rx5nzoiSMHtpGb1J3DZuxkZc1lFMyh/MGic7ec9UdGrUZzgNO0LUUHh
1yTxHza5ksaFTJkZXahVU+QtC6xGamMn+EH/TLzYk7x88pYlhBokStlrcCsd8UYX4oBuXvPVH8CF
UVRiAHg4F6abA5sg+4wilCN3x2AUjVSL5HChNGixXd0nUeCqxfNQ/2Bj6GaqJ2R/2wxzK3U4rzVY
QwDzIZarNtRNp/kUhuWTqdSiAUGhmXAua2SlpXWGZKJMA7BWN/ITkLv+Ah4b9o1osk5oJpzrwtpr
NaQM8DXRIT/Md9KNbucHzavOwZdqsMO/Fnq7ysdU9U45/zdYxtvHik1+FWMoBmAfPrrOmOqDBuRp
AAmOz1TBNHJvEzNwBe5s00HDrfwjhXOYpqWSlEhZ4Jbf89hm96VfvSC/C22WggikcOXWFr7TNqr5
GER5l8m50BJzAvk8WqisWKh9tq9GAGFpruxmgOVVKf6NGY7OeneKx6+X9d32pr9F/0J0XsUjNkYG
BOEpigpSHDy2V6Vf76rxWwxKBs7LqjQQ72jmG3FzpGP7tSWt5OT6FSOm62P85dhXuihdF5dzgxSs
jV8GwynlB3USwOIJbJDHRw76ClUwNsSeqfxV05dMjpxaVNQTyeC81AyYREq7KgAH5g5TzCT9ooQC
NbZTSECXAk2WyLpicXeps8qUlXoeefIx3Et2DFKJBQJCO5mHy/a1nR6sJHH3CWxic7XslbtSmHp6
rzltc6PGjtZgnbI498Mhot9MdpvvekPUFN529+9Kctdqgoy0qAvN7YPUb43ZrqTwJKMuaobK42U1
BaL4bbpZBvhWHTZAndXCr72knwxl9g2lBmpRs7ssavk0f0br31rxe3WKlZo6ApnpVuTzQWo7v8mf
qyD2m1CQaG3qRBWVaHQZEeZ324GO35hhXURePHmldZaK4zh8G6Ivl9URSeGCZY7ZgDbB9qFXTIUd
zHcF0ADoG9BwBNps3qqVNsvfsXIOYUxmZk2weEM5jvoB9Kj5KHgbbfrSlQjuUo1ZrmmdHKDcFvaH
0WruO6yxXD6trdUPNCrfPwp3nbSBsAzzpShQAgTrEOxYbAc7gGLt8teG2pJuT27olE4opLMXfSfu
MilE14Y8wzraCAB6C1CQ9liUzNYwc2oF+v/erltryWMGD8GgS0aTY3c0KR0rAoBIF/tGbidxKbhN
ArX4fSBTLqIqg4fypOFUFK9mb6coX6OKLfhuAvMzuBxb06q8Tows8pS7Djw+9f2yi0ZKW991hyWl
Dt1yd8X28odT5NNqmTDZAsSqG43RDZ3KczINByVIvcu6iY6Qi1fGOKYmeJFir28rO9RtUPhhZv3U
D4JPJTrC5f9XNxi+HKusCa6XrD1EyYM83xaW6HG5nVK/3y9jUXYlREoGVdEADYeUur1R3XGvo8d1
pzgFEH5qVeCTRCfHOYzCNHO0B2vTJfUnED25ijEfWynz60iUYm65JhRdQacHbh2Mo3Jnx2bGslJm
aEdGsnpY6rD3zdx2gmC/pc9aCnd4QZ+iG8kAhE6zeKcU7JRaiqdYg9vP5tNlo9uiGtHWsrizs6Y2
aeaEAh3d7n/RBGaJDfaoXeqHXvlGAb+E+f6n7pD44Z36pRVhH4kOlPPDqPzmfYLNKU/XcX3BGsNe
LisoOkvO32YFk5uaZcj/2zcrup0kVLQZWPSYiIFwU5ABdHYZfTpK+HmCrgiSClaIrQuM/oHYSQsB
YUPOdTI6lzXaur/KShDnApOybSUlt4DQN99lUuRg3WwEzcBlIZvfZSWE83mdpbQoHMFJlGBBMr/k
s6jhudgVn36tteC8XVH0FCMxJZh8yk95/aqopWPOn6XGy0RUS9vnZWAKQ0OCbvCFrqYAlmva4iWa
FbfD+JBFj2y8Is4C1vAfEXypywqyucnUFKWu4q82GWwrLcBPdW6v6uivBXEFrVQx67hbCMsa3V44
c8KvqI5g8OqQe+WuF/nVbSN4V4uzNKxnxnKg4+1U1vWxDHpH1pOrjPldBGdn8SQTkzGTulb8ynIn
jm/1TPRIW/7MP03tXQZnahVKO20BiF1vfiJH029eMqe1ldpWQZ8kxlEUHRoXInTWNVRiVuQFQbUb
aXOKld69fDk3o+vaDLgAUeRWqvcDvOYCl7XMs/an+Ibu2l3oT1dkC2tRXHyQwcoydiq8pkHpeWim
4xArjV0z619eIS4QdGma0KpH8TS3Xnri9NarNvuxiN5e4At0LhoAa1ltCTgpftF+W25KXyVN4Dm3
48Bva+Nz7ppKU0UXYgHSv3SAVOqbR6txm140Prr8qResms+4m6kNKSbY8OCj6a5Sd3ql2G12U6bW
sVR3WvS1Fz2aBIfH595KkCUT1VAmNfGYLY1P3VAAklQrryilrSzO4FyCrMjtWKNS59Zp6bR58cTU
4OXfXSCDcwmFOtYsTnrTrUP3H2IBk6Lw+t9MO4jObfn/VS4810aEi4PooOUYjj111bMSCp7MWzsx
2vrQOI/QopcZGVqyUBNjHwvt+sjPMRIDugTwPee32p66yiE6XtPtXovlvEORVGUXd6jXqPFXkr4p
wetYCOa9NhMFQEhjWcAwNID1fTw9NWQ5FusR5Ibyfmz/SrVvcvpI86dsnL3LVrHpuVeSuDPUrQZl
yRlky8GM+tM9Zd8v//6mHax+nzusoZZJFCOeuipNnTHOziYLD3k3CdTYdAwrMZwntUaQ6s0h0JXS
2S+j+6zcdUC+yp2yB1asfhhlwRqoSC3Op1pKnBAKlhPXSCLb1B8L8po2oh7N9rcx8fIC4h5Q1Tin
YEpxv8xoYsdL6YEKa4Wa3WjTJLhGm74blDAGUL41cHRw6dVYV9qQVFrgskGxjbIHLClzOiMC1Me3
y7awHcJXorjcKs2tVhmHNva6ybF2w65wJMdCQEf1uN71IsDVzUu0ksYdn5TpoT4wA4+T6YsS/JCt
Uwue20FpnawTZSeb9mChYmIQy6QaT7EW5FWTphPAVgclc4jcnTAh7arxLPALmxbxLoYvFdPYqIvR
ACMnaYADqRR2JJx13tYExgZkfmVZbvjoehTWjuOsYt5Tf0KHzsn9eU8dddd+Ch3UBnPheqFIHndz
607Wup7EkovHpK2MX63kJilF2fDmuQESDbxHqr4gVn1Uqs7DUWFDF2DOYPLa3gHSKhgdffn7/FN1
urvEb15FSKubeq1EcnpZShj0Soh5tTx8NI2jZN1Os3v5Pom04pxQq42SFkZ45lNrN5HXrn66/Pub
nuFdBR4qKOpqORh7CVyLWVI72qwelbRyrKm6NYdEsMSxHMcfmd1KFueFajmLClKBUZlR/XUOqS/F
7RkrZb4yVo9FM54io/h5Wb3t/GElk3NHZpfOoIHoUanzyXEETqOdeJKT/Joow0KenfmTqztizKGt
hWtst/42R35rIapmAihohm70AzAbvcxbBkR6pz2RJ31n+Av0byfaB9z0hliUwAAl2tCUT50zDSua
iQluw0ghdsqaO4YhrLI6N9je7K554QJ+UNMBR2+oWAX5eN/MQQsylmByqKL3hX5rBf4oSsy3jB8T
6hYwhsEeovMjp1mvVa0aKBhtpElfALOlGCOQ6bYSPQjMZOspvZbEmaZqoZoWZai0KomffVsWoJlv
3soVhiXMn9ig2V2Wt+U4CED8iUlNlVKeeGMAO6AUY2P4F+chwHv0dLKNTnDdtuDtgKX3LoXL+6Kh
G40MTTo3OKtPBFzE2HK8n0qsMDizo3jyXnoWvaq33MlaJOeESTnqKEmNuou969c4wMZOOibMmRTl
Nq0m1bt8jFsrtx805BxwkDZNCgZf6R/IcCD4ZbulbBTYxI6O1f6yPNFn40w+aYIwiaUI+Lu082qz
3Yd5/NopqQh7VSCHXwyUE53GjYKaQVAVujdTYE4ipzGVQ8NYKqpUbwtDARHEG1jl4ofwKyOd+5KQ
2BsJwFSIZmdAFS40wQ1bjob3/UDW+i1lueqrt6I1t3lAwTYOAG/fzB4m+pT1pVN238rsieUpYFZE
lV6RXsv/ryRG2PbushLWn8XHvvuLBTeaKnjR/z/2964Vd8PCMGtZQPrIw2yj296re+ugY/qaebW9
TMRd49/Xh8jdrtowixgNVYqBBRT6CmDakiOJ7ovuNc4F32srlKxFcTeraQPslc+o9qlx+qTPuc/k
8lGXJW+QDU9rRRsv257+/SC5mxUNU6iOC9owScCoNYcHi8Tu5cu7lX2sNOInk7Vu0gD8hsH/OD8N
+m1uPrRIrlmNd9Azi35cFibQh2+aWBi6i9JSxdBr0HtAwrkpdUngjDYzjLVCXGqTabSmWOs23WXw
v49s5pqmPb6RH4AM+dwika/ezMHuRLvlgntlcU8uBeiJoZYh7lvEsjXjs2R14IjxL5/f5ljQWrnl
gFe3t1bMNNAsNARAo9Eedb/Zxbus3U3+UtzuE68TneamwQO2wVQsA7tCJmeBMQZqp27EaTLViXqb
9RhVbpzQ076AJkWzpdqOEDQd3Un81CkE0jfP9F04b5vtAPrOaED3v67BXLizRr8W7exuWuRKBJfh
mHNtVXqCRL9FMozhyVc5qQRL+ZvBfyWCM8jENPssMEwYpHwX97ITWSg5GaZdmvnusnlsSsJymoxc
F3sb/Nx/oo8RqVN08RqSnrKqvIsCcmdF8ad4rkQNvU2/sZLF+XgjbEp5ivTI642EuMGQHQBP4afp
+FCVwa5qvs199fOyepvmsBLJ+flMKYcGzGUwB/pt1vdqfi/1giqDSMSi9fp+ySqYVEss607BfTfs
q/jGTK5YcSaajtkwmJOs/BpVWonQh6FNqj613Ej90RvoTwqMYDv6aoBnoCbFeCzvZDER3qhNglmn
4KX9RWkU+fVbAG6f2cvc+uWqpH0ljjNvPZbSUh4JkBRaAB8iX4qZTaloQW3znq6kcO7VMqWitLDP
5faD5itGeUirKzhfNQzt/T43zrdK2P4ZWkPS3Mgs9hRgYOjqdHZZMUEtUKTKYoMrA5CsuAJdHhrU
dL4PyWt1BR3aBz24mznqUdiEKcCdiv4lyY+V1th697+DSH2QwV3FWaNDgHVz8JP1Eh0dy2yqn1Y8
h7FjJcogonTf9jXvX4a7lWzOTbMLi8DVSeQY5aPal25oJHYa72tUho1U4LG3vcC7PC7oTVlYDJNq
qK4sn8NSdsv+MS4q57I3E5gBX9A0C3Mw9DYEcFUpP3VW/0kJRODgIhFccIulsScApFDdnt3M2Tlo
Hi6rIDgnyl39qgqkKq3AIWh1tV8b1dlspMSmQiCszfHN1dXkGSRSNhZZks5YoXnSv/duC2iNv9q9
6QzfDTu5T73Y706imbbNYIqKqQ4iUAs8ApyJJ6oE3AudaG5mVfZckK+Kovu0C17mzhS0VJaf+uMV
uBLF2Tf6xxIwHJHmR2NVgUpAq05WyVS3szLcLZm+1VUlYqHdtI2VTM7GpUqRKGZLFiZtajzM8zgT
u47lROS4BcfIb0oUFsOOhg6cCFISu7GsW9AAHsOE2IWRCm7Utpm868T3c4BqJxOrpNhFdGUn3s+g
msNxusYzThGVD9k2fHkvgizZvAQ66uumqaDEzjcs4xIT0hOASlwsn9lpadg9uyeR6Hmx/bnepXBO
HYDTgKxlCw6L6rH2cY4FWcm2Cb7/PmftLI9zrF5R6gYmYH6S+zL7MdLbRPapsIyz/YhZnRhn7nqI
CUTUMC00r5dVzmJn3ANMVLOxo+9N+5p5V3iplTjO0tMqrJKwb7H3S/dy9IOVt6rQ04p04r15EAdB
zyosBJXfg7MS2/UTNs4fps6Z3NaJfUtg6gJz4LcZtEhPsTtBqFtHjzo5GL3g97df0ahfE9WwDHC3
qB+TlC6Y4BZTjbrt3zvn59CLz8U5dtKFldMtHSrZhcANLh/iDze4krkovU6M6MSIWWJtWes7J29v
K/YStfeJyty6PIW09MdB1B1b1LgkcrncK5GsJHWjo8jmdUftmO3jY+R+bz4vL9rWibwrOL40kH7r
MEZDllXeP40GyZNCKiw3LhubYUS6Kj+3/fMV5r4SwgXljlZVRcYp9kL2VM221H6qRKFx29pXMjjr
0AYmj7HaLkgs7FnzmI+xxF14rzoJ+jciW990sCthnFmA/UAFYYdqurFyTM2vGgAJivTzvzs0zg6C
nI2drjfokjZu1N72s6cxQbK0/S5b6cG5cLUHWFsJnjoX06ILlhZ9K3blHoXlDOWTyEvPImBK0cFx
Pn0cpiJuU/j0LrhtsYppZL5lCqxtOfw/L9C7SXO+PJtL9MAqLA/2cufLMjqIc7a7/G02Z9bX14Zz
4COIajupBb/N4ICv/JPxMwJXMCo2dvoNDeBb7YD5N+AAmV+a/XASFZdFts63gvOQFWgBAEikdtGR
8lN/tGVmq7uFizk9K4LulOCbqVzKXpQS5jYipNSIkG4Tts8V0+yIiOoc25+NUgo0tQU+jjtSiYTU
ChSU9cDWhbIvVqBV0Qrjtia/RfARMSpbOa0Cg7oUVXmpa+xWA55/JFpQ29TEVFHvMmTTlP8Y8UzC
AXRsGpqh1knFepXRixj5ti/uuwh+xDNK6yEwA6BbmaNv7TQv9DIHXZroG/EZkkpxQ2MzZ14J5IzA
bJseuJIIvvOkuFHyVkypK2W9JzUiaCHB6fEznhgpJf3cNiDeijyrfzbo8+W7uxnSV5pwgWIwk5aq
WPfF8nt96EBjXnvA29tdZWsrMYuaqzCegzdNNeqUuixKj2raSq5Eleec1F8uq7PtDFaCuDiB4cQG
qNaoES2uqMZE/rjPTwv/Ru4Nb6LAJ/o4XMAwMzAgGKFpuXLzaLA34Va2UBsuQATJFOpdH+Ft9rC4
NmUfnvWHGdEIUGeu7l4+u01/sDo6LlLgG4VppgMHwWrjfd/MrlwSzypNQbQQWRzn2WpSawR3FRtG
wS4Jj4Z5CPozwH2I7GbDzQgqtmvUQpKMDTHMYvDUdUM/G4ZZqnBzw2suFXZPnhsRPOr20b3L4Awh
JoxUagFc0Vx5jeLKjluA0uii/GT5AH+EcvNdCmcNWJCWNGyrgs5mZ+0YQGtvRley9VOBuaBQcTt/
9FqH4faG16V4K9GcbbC8kEIiAxBM0rwpNm0ynqaGCL7U9nV614+zDNKV5ZB1WH0z5Qj4Ihg4Z4JH
tOA78alC1qRKbbEkQGn/LapVO9HvZKzf/iuD4zOErK/SoNbR7TbpETcoKM7psP93IrgnRMNCNZYJ
oHyI9jnVv3bhoyza0hJ8DH4ObJBojmUGjHOmZmMXzeANRARbI/oay5+wCgpWPlp1QwCdGEtYXKev
RbmnRip6QW77m99WpS5/xUoK8MOACFlHyyT+ApxXOdJj4nQvzEV5w7Vs2S384dXCw2jYX9V5eb81
KucWujJUtGW9BWClzG6CAo+X79UgGosVHSPnFiYr6KSmwNMoM4BTZd4ADcAxoyvYzjQQtv7jRlXO
A5gjkwG/BkjeavxSxPdz/b1SRJQ/m/AdayGcB6iIzOYehOiudVb8YRcc9HNxIHbiRoIGwnYC91sb
fkKvbIoElXANhFl6aNOsje0+YJ+09kmKmexcvqyCm8SjQyoAUNSlfMD8tV4ihpdz5fVZQ9zLUran
5t4/EE8qA0yxmNAC2xIFELp3SoCZMgYENjT6DNuygSobosxlCqSKdOPSx4Qlamo1cESZ0vtZd5p6
0YSNwLq15S9YXd8xmJqIBQjfc/Pcmqo/FpI9CydQ/58nxLtBcF5ilMMumyR1QaNMiR3uAQ3uzjvl
yG7/3koUPf2363erz8X5BqzCM+xr/XJLig9UPi98SM7jCXD0u8nNPfnVepy/XDYR0VFyjkIvGMBL
ZZR1jdEdlcIxx302ijCNRRbB+Ymgqv+PtOtakltHll/ECIAkaF5p240fSSO9MOQOvQE9+fU3qb1n
pxfiNjZ0nieiawAWqgqFykyIhqeYSJ3YmaUPzR9orlzHIRE9PJKkTWOOxuoyr6iEWw3Sen06SPxa
dppEBHHF6rSkOfqOeDcDMW3rYJTHnQ/LY7847G72p9c8kKWLbWt+q+8sohGQ0jC8cguHKSlHc0JC
3CDYsYMvdaijCTIf7HPcp3e5nTsRdKxvu8RuHLwyKZyuJbZbgyh4tTC7xum7v/T8SxJ9HBNJ00S2
MuF0razDA6GBzlqlfVejezPSHT7epcVFGwG/k2T8XTe3cP+GoDmE5sVpcjtVaM1GArqa9WHJQo52
ZJ9/u71vu15+ZUMowMYhjWe2tQqX5tvINL9W13+4CsEZomlarYYw01ub18FcXDoVjt3/SUS4Wob4
+YtOSexNA8OMgVkdFz/q5lMeq5Kbi2y3hM/fsqKNixUcO1HVHBNOj9OaSZ4mttj1+9l5/+hCOJ2n
0kQExw2srckJoKpM57XTsswdlfbY9Jg5/WcOIMRScJkVqV5lkQcFskPclwddOn+wiwFRr76OEErL
lOVVmW1UaeEa6K7mMRthiB4UlxzT1ltd4rWufVQ/yQLRLhju2rJQh0VKDHI1cBNtlP79hdxtMtfr
6NVH60AOshri16vKjW9nkv9M8R1eXViSAv4BofeNPxkvWT8B1/Y3EUPdMUOQE54NfyMo3cbj5UXM
fhD8t++YQjdPo2VqYGgT+1zFzqoeK4b2x8UgstQo8VFTCBrpwLndFGjFYzxuwLXTtO+0+COdo6Bf
Ptx2T0kMFIfjk6heEkCqt5ozsOKfpXZplZ+3TUgOtSnEjk6voZNYA8Ko2Qed303a4fbvy5aw/f2q
8FvHOinNFLMCbUxfYxa90k4/sHyUxNn9yu/9lJlC5MC8/WpGCtN+IbUTt7tLPOa35006sw0NAOqP
t9e1X/ldGRRChzrwZTQmvFf03ujpLsqK8/AT/NrBlDoxGGlxe3skMtI72dcSYknVRlrVQkkTErTk
kMbmEwGg4fbCdj+YTQxKddS1lqiHbU5A0aQRhpmMsXSU+UeGGRJm/sn855URYR1TYbRR0qwAsNLL
mrtj92jJEJm74eDKhBD8DPQlelYjKWJM78HkmreOyuoMnHzg5Sybvrm9abaohm1TyH8lxvxLOgBK
x1H8UZEN5+2GnX+vxxYlU6aJI8KV4PaM++cmCsDt76m15Y7Q3R7a8LYP7J+mK2NCjOtMsyjKAbOt
Y1C9qj4Hqol9sZ800OFgZvcko4LbP0xX9oQyaWU6HLoFOmJTdKJe7hN/06NVjzNGBIbH7DQcZI/r
sk8mBL4U2IW6qkC50drHKA0H87CYkoJJ9smE2AeRxpnXNUYE0GzheZBXwZB1Xl2Bhk6GVdzP9RBj
tDQMjG6vjf8ZZ+1BA0N80aOrfIpXpwnK0P4AYNPsM/QLpMD3/RGwK3PC7jXTqgIBwre34snH+8Jp
g9qX7hqu0DAsvQUlTePKRsD2H1KurAob2nWD0agpXqitu9nbXqfxoBr2qC025S/ZgPe+g7zvqJBR
9NjmVofxHC9Wsg90iQwc6/YOIKg/IcEHlcO/P52QSYBgodOoQv127o4DPdeGZIh4LxJqkKDZ1G4B
zhUjh1bxYWkqCsmU/inqdNfMDd+orMNEZVu2e9++NiXEjXSlM+ZL4YXFEoye6iZQFHegj6A4/9IQ
Yh8wyyIJVrLlCZ6v2qlmNnHNPFbflbOXAV8KQueMf7kdE/fc4XppgsdDYRz04oAReln+IW6+NgtO
WfTzn9kQ/JsA2VTOMSazzPmR5J/mDiPlskixF5Su1yG4NUkNo5r1CFBI62uleZMdO23EHSX3gZKU
XK/2P83GzquBY0QTQdqr0gPjESPND5hHtd0l+lEUp3r6eHvXdrMVWNf/NiPePIqRdFXWVZg87F0j
LFenc9dvuOo8a62zoHqBCgL/dNvm/i6+mxQuGxk43Kp0xpfSWvDS6TCpBm02hJNy0icZllRmTDhV
fT0U+qKV4JsFvYgLiQ6vq3VAJtLUm6Ixdzqtl2SufWd/X55wpozSKJJRB41Kl0VOtzpa9DZGL7e3
cK+Wvf5qwoGaQOLWWAxog5zf69oPmkp6CbI1CIdpmRW7y7fLU2+NDxjrxbgthugWGWGYzIxwntRK
gfLysgAMlp+M9ExMYFrC2zu1Wx5db9XmIFeXqFjt7QojRmBxu/CvuluiOIq8eQMGrm7kTC+pl32Q
tbZln0co0bt+mpIULXtgzj6rcdjbklMr+32xPo/VnICuB8ohGCWZvxtUxm20WxJd7ZoIa9RmW4nH
BG9dG0K1m53Ea741vhICx9B4Msqu3TbPtTUhIhTRlFpRDF78+KNxagIwVp414gI1A0JEjCZ7UMF0
wAJzaGQI+v0ga5qgBdYxmyVKzA0z8jkuH4Drk7Bbnwb2zYhCtrxJfHBr34jtHQ2jX3+bEfwhakZt
jEwAEY2nrfaiB/2Roe6Sc/JvP3TLkOAYDFnPzlsUebn+Vq0vihYk1lNCTScxuJMNn2+vS7J74hPi
rMZxATZG7N7w3Ix/VSD01nzSyi6I+yH837snvh7OGctVkLqBGY88mrrmLODlXbuHqXyabO/2ivYP
1rspIVvodV3RNuoB0yfZl1SNv+mt4t42IflEupAeTJD1xAaIqL18/hKtLu8nECtc4vkTZLdjiILc
trYbYUEbtomkgWxCpCtpdWWK86jXvaH5bhrh1DJHZZKX5P1gcWVECOMGyQq7VjBBlx3HS4XrU3/6
l7IQiI2Pt9ez63JXpoRonqhJpAPAi7l3cpiWYzcd0uwL+xMtEO3KinBeU9JrncIxcsjHry0GpoYo
XOY/aONc2xCOKlSwrFIZOCDXrEEVcpqUECI4kiJy99Z3ZUXkI0mjAeABHSvpCrSxzQCSPp5ZeQDj
+9VT7MkS3345+b5zv1zlKttqeT9HNEJngITKA/ErL/+pPXfB5LUOf1G8+tttd5C496/lX5mjCjy+
5NBjmrL6zoq7R6Lmp8Xgr//MjHBmNcVIGE8X5sWZCx5BTdOc1JKxXEhc+9f98GotrC+Ipqhg697k
kbsc/OaqCpGR5TL2f4Lv3sjuDVBNaaYu9sZrZYIAW7zJp8xnm3xo9T8pT69+fwuzV0vpqpTwpAYR
7P8sTbdVBL8luisLQoFKStAwNSYmt60WjBLVDCrJbLuYu1aRBr0eQ1JidCGAjlEg6sZKI5mi2+3h
XO+gEPLywjR5reBjgbLOXeDnqd/2zrPSOelxhIpcclJex8mRNQn2feT9wwnhb1oivYtrIBULyIAv
3wmN4YwBM2UpdzcPXm2vEACbVCuXVYEdvQ9I1YDIUGZh/+S+r0QIf4Xdx2pjApJfgYm4/rAsl1aW
+/YXAeyprW6Tr+I40DCQMV04xTuaYjtDMt6vxippbGz/5e9u+G5CCAwVlFXNfCjAMBFss+OK3wX8
2Icyjuj9z/5uRjhP1OiyxK7BwqjrtWPwD+qIwc1kAcOPbBpi/7O8WxLO1VgRDtZrNKF6O8yVn5Z5
0GfZOLJs04Sz0xa11cYtGuR4km74MTbP7UbMBZbE/mlQv3LJXfa/5MD3NQmHRl0WjDbRAhrjaX8w
TLq4dTm6A7UcRVH/sivjDlJOngaBtJIMubPas99WuSFLxZsv/OYrKsAqAGRTXSWCxxNd6W27hgrp
BikFX/lDbWBqWXdsSD+g4av2jlTRYNdv3k2K2Z/xOV+HFlT2cfQpn78N2ehO9Psfwk+AFfx7bWLa
n8cmSiodtCfrg4nmCujq0F12KdrYwB3UnvzBetdPrwwKhXqjdnNda7kCWkiIuSgr1E/qoIhloA3Z
BgrnGyIW3EZsibyFhHMJ1rPpo213bmev/9A7xOyfr8TMtBST30b8qYhoOGrdp3XpX5qudyfNqlyu
q8fS1D8MoC8wEvupH7m78kVSy++ezat9Fc6/QQbWdSmYzlM9sPQ8qDPzfrKY7dsasrk5XhpOLvMs
I4iW7bMQEmi/ZG3ZEc1TQNBQzw4jD3H+svDwD+q4q9UJkYBjqj7SK3jNur609LVLMbsi2UCZYwqZ
M1+0abBRhPha9doPflP90C2Jr+zmtatVCIGk4mTs0mkDxqmG3/XLVzXWP97eKImJX3DHqwIur1g7
gQXN9HLjvESZb+qdd9uCZJ9EnHFX2AuYwkA3afTWuRztS96TE00UWfDfLRTfN0tUjmy0mRPFbrcM
HR/YYQOK0DA5lEEcyGCYsk0TgkXcm2pFEtzoorwNe4wBDx39h7u2/QtX32UlPCoUBRPOWjRceFN9
03P05y0ZwnO3R3G1aUIUyKKYWi0a5x5dE6erL3XymNL7cX7DRTgeJb4mOfuqcPYb7FIxKvCEunyB
PKqfVx8y/hiB2uqfeZxw+Ht9Rc1hARdH+GPZde5SH0sq06fZfuRGkleF4x8ziiSfFYpnDNOlU6pD
W8auXdgnNhnEqXNFNtUi+1RCMChSxZyUHgz+LWl9rT+P6KLm/ZmVBxvA9+T7P9pDET0ExmlU9FMK
cri6ubc6a3VIu84A8Nsy6iFJIhIhRCsv26rZnqujO+sEOfDz9ghaYJbh9oIk30sT6ogxr5t6mmyg
utqIOF1M/bllZ0wgPxbzelevMieUxAhx1GAhaMYUBogCxiiwmrsh/5PHp/eTqwkBwqpr3oEpE6MM
hDiDobuZDUoZYgW3t22/z4PnaPDJUKZCtvs/A5EGnjN7NpBJ7QMGcwPD3cTui08F5gkwuf9N9k69
ny3ezQnHKpq7gnc6RibiloEcniD5rbR/rEkby1a2ffHfT/C7KeFAVfk8k0XHGO328jFXDjSa6tPo
8gvxMl8Z/ZL6t/dSsjbxqWVq2hYsfLgXZKrq6JaXK9Sb0Oa+bWX/FvT+xUTKvZRZSlkP4DXdpOBX
vEJADE7B9WPDBSdfZB9sP6hjYgKknKBS14Wgbte2Wa8Dhu1i+xNP7hi7w+3AGWTivLt7p4HKHNB6
tLJ+uelVPmz6jmR6jni00ONcHvXukMtO1O5KrkwIJ4qpY2ZNS46rzcIDgPOeZl76Shwh8jWfb3+j
3WB0ZWpb7dVq9CxRC8Z65jVNVC5OVZgUMqKDqV4iJWkvCunYK07CLAnqMrPCt2rIFKH27phHUbtU
vHJnQ/FG5DDQ1B94xCQhV7ahQujoq6LsIwJdhD4OQcHs8uazwe4m+vX2Zu4mkKvNFEJGquBmqDaG
iXSfO2N/1y9fgGjxQe7AFsyYqpdkkhxk2cKEyKGSpAGgiRieMp4nfg/Epat2k2MOsi77bhJBG2F7
TzQwaLrVvFd+YnNTyzMbRxnbN2NFGToZdvlHRL7alRkhN2ZlzqYmxoeaTpOvONohOo54Nq+c5aIe
ZG/AuydZRzKh4APV0R75zzWV5ZrX6jRikGv5ORqvvAqqXnZxktkQ9k3raFUWKejyLKN+VLv4qQSK
BdWZ8ScefrUWYeNYFDVsLQB3rOLpOWfUmXTDMbLuElf05baXy5Yk3DlIZleowACIb+Ow6CFiEqyy
CYpdb7tajRAAi0mJxsVKwfynap65qmdFayXtdNkqtr9fObTZ2rMJFVuo5fZBppVONXolnt1ub9Vu
mNMZs8DAArJ8kQQvVrS+tvUOPFpr84xmTjhUxIl5HOI5xLWGIbhtbjcaXJnb/n61pryn0WTqWJNp
P9D6GJdfp+jrSmXcMvtb974qIZoSayApJo43nz7D3ZyYeJpM/k5mQwillcJnZFncMRiYhdZn2l+k
iqiy3RJip1VDwrGpIaY1NL1nKp8xou3043NmUYkXSAyJlD+Tlen6SDZwpkmChKZ3sa2HTO3cqYgl
YWB/rOXdBUQGvDrXGiWpVFDjP7E33YeskY3mAwhMQgKxActpgeWZPk2mIyMl33d1m6gAUqrg/BSi
wjL3Y9qwRfeaInuschImtfVx0VHRLsmLQnLJK8j+bUB/tyeECNNaY83CgMu/poXc+Amys5hw2bBK
+UvkT5JLzn5EejcnhItmLOtKXS0GWELvp+bop0TKurfv8+82hOPb6/VCVgUFQ/5xDcbIqbzY31pH
LJy87nH6pTwkK5plNoWzPI6kzrQesnX9Eqhj5I71T8qZ+ydx6X1hwmGmpZU0WgTU9TQrDle42w2H
JLofClty0va9Ao8dDJgOBiSqkG6Hpuh0EzA6gB7igwmOFgXMjMub5USQ2EiDWYKw3b/hXNkT0m5k
GzHXDYDoigsNdNAe9U7rkyAGsYVcGO2/WGOWjasihJtEerJChUo5+DQRSFzi9kdUlsl2n3rNj5s+
Dwjub3+2Xd9AmP9/c2Lc0u1SGcmsaR6vM4fpx0IF59ooaV7vHiwGDQUCNk3QCgsOqC6txssFpF4L
3hl18pdmSL7R/ireDQjOV6w9dHc6SGtx0/ZxsQlGUh0MXko2C9K2yK6/3eKvViLkE2oPJiEJKNes
0vzItOFgcfO1tdQDmNiOBZsWp0xx2SnaR2Y2xzhRj+3cVk5vmmHUpnfMjtxE7X+OgNXPi/Kt0moC
xcXoS15iyk0bbdAjjtXznFBvHqhHtOY1bvPCbflnrQBKvaA+5+sZqKO/lIJ4IJaCTA7QqiB1bWwQ
EFoMjzr247LOr1E9lQ7Y6S991+B1rnxYLBKkeeOTpsC88nJmPQmzNHlYlwrYvAEz06Ro8LCweKau
uLTooWbYHhSWxg4v888x4w9LnX9YhuLDZHePFYvvsmm9j/L1CEqe5wGJ1iF6eW8l+gfVUgJDYafM
iE/dspQOq6LQ6ro7NapNt9HVcDKVFkxyAKZorcfm7JwM5aGv56BQa1y5jXuDtj5LAIDEv5vg1jp1
kWMW9BmPrU+cDS6K7m8U6KSJlM5s2gGPcpds22tODw3+8abuAz0bYofka4D67DRBpzEqBpB4jD9G
FRynQNCBvepcYQTZ4OQ4ZlPQz/RCF3Rn7Lm6b7AaxzKjM7W7o1kvoL3LyEedWZqjVVW4moZLGn6q
k+mE4f7XlhIf+n+PkMN4HlNyUZXuoBs/li4N1lgtnHrmDpk0CBuZ5VmPqh8j5l+tbPqW19WLVlMX
MJanNNF/MmNYwjkCXZdqJcHQNwHjutO042tmtBebLketzFJn4Ytn1MVrlmH2ruovxUQDkpl3ZCVO
pRYBdKbdvLAOZlM+GVF0BE3AI0cDsl8Mw2ls6i7ZcF/HTdB03Tlf80uk5s/KCJBhXRyVDAOzEXmZ
7SIYa/2+6/jBVkCvMlG3MJLXWB+8NdVfSJKitzSnbjbwZzUrQxO7OK48AMr5bJEMwOrirQG4RSVV
5+Sr+UimwYVklk9SDIsZ3d2YQ/oYp3YleBlUULOojccz8tcMTaiqM8Kx1IPeJl9UE+6cImcq3WMx
DR+g1u1HNF4cCHC1bsQpNiEOlb6cgGkouJNEpZ90pUPNJqBj5ahpHJjR5HPd+tpl1eykY3IsrPHQ
Dn3Y09VJaT05XZY+9vB9Z7Gyl2nKYmea6xB+7ir552GNX3qTHeN2DigZ3GSiD0lLz7pevNhac6m1
u2VEVTaaft7Wn2KclLTvvWbpwcn3NlncTXn81ozQDGHU7WL1zagzt4jH2cGsh0t7ds+15X4s6T2P
xmfQG33jmhKoE+I/dqsqjLupSJ9AXfeRssnRzeQnHb6VeXVRwBNjsNQlmXFvDgNYkbZuC7g6oyH/
zFr9CYXNlzobLlXCLuBwuONL/o33+eLkc+wvhflsrOCj7vldESl+Q62XKM2PnUY+pllytIYiSMbx
ksf0vu3yCoGif5sNvrUhDnNT/Bwa4sDdX6sODCiT8Wpb9KzW4NVTC8sts+rNaIljL8MLXc2f8NcR
LeSPOIs+4K4+X5PMo4C95EPm1womwmn/IWVmUEfaW58Cp5Q2lgtyp5feIo9Nyl9IPj50htk6Zq26
jak/LmV6KVvIAVZFYCbWhav8KeV4hOln06+jZnHGYdkeHJ/6NrkfOD0vEEpy0sG4pxkNbZ6fmj4+
rxk7D6T+mc3pCm0fy5nW3udLHBpG5nIGmhBTIw7j5ueZJIeqVb26sf3IIhhkSvrOma1hcWwD8QfX
f6IUnyKWfQdbgrtCSTwvN3mA7KkdQSBVUNUxouHLAMqYobKcsZ5DWrb3XdG+2AqiHYvTU7OWntrQ
Y8/6cxINB8wqPxg6PU31dGHG3Lh63sRea4H2arHTI6QiIhCNKoNTT3ly7E30OdRxHhyFFtRh4DoE
sW++OrptrKFqr6qbVYnpt/k8hdZqxIcckkPOZKXmI1qfpd+pSf85rcYjxFpbv1Ga0W84SxxqtN1R
n/TsmFJ9cgq+GgjQJUNww1MUtK1Lr68nxcmKMXMZw7Gtwep/GuzJDIoBau1FwRvH0FowQ2UFGGDU
qPHnLCGemS6xszTGqYZKmz/PSEE6WT8rWmp80aapdQgflUPaY1ICl63apUZ9jw4clPEMd4LQ63nJ
NUznpWnpgoL1XNqFb9fQaNLZglmYLj4VRudWea8i3WWORVpPpSpgkdVw6qG6nVrWXZzOIFuKe2eu
F0jtLkHSVqdlzU5NizqsaPPnQcuPax2jpVAFhVV4qVY9dUgn/WSBTQRfYKYfSl37OLSWN9IoiJSs
cWyFOBNjIS8Vvyq57g56GirKeuEGezSb/n5V8KxH8kuHkmKd07e5QMQxFa8zLdtJi/mLQoyvujae
NnisO5tA0gO81bcxFrSRKK+LYy4DkiTDv2+CSJ6fiFYcwD/jEAv1Qzx4vFm9Vm/P1Izv6pb/ULuK
g5eBHKo++rCM66HQktEDP4VHl+KpRLCYujlMs/EZj7YYjMbUIxj4K9uF4PZfupLhR63AXHjq2A00
fFWwYCNONNF4KMcsrKl+KNX5UMffeFMDMVCF9dweKpyEqFRe8lYJ6rGAZB1UGDp+VJbJifBBchKf
yNS4NWGBocce4sFracVBYnRnVlde3zceVDuP81qkzqAWH1M9HyGGUj6YVhr25fJphFKOUyDZ2GUR
plV7WAl126Vw8Ox3XBjiPUQ2y7wOc7XI3ZyY980anejSn6uBPygqwMAK8Gk9Moa9nDoj9cgC1sfV
dCuCk1GPP+tR+w4U6l1la5+A2S9hqZocmq6fp2I8l31T+ar1jerLU5FUn2tlAfMF3l1MVroGSx4U
qw77vmeoqoyTlSSvKU+ccoU+NXjEGrsJy9K+g5Tkj3i10O8FPzZl0BdbgXXVSnchNDCb6K62rDCK
EL8XdDQr9WFQeIiQ8wRd7zkw4/GutexgrZiT1WlIALXPZuryRHEG3frLyIpHlXcOWX/qUx1aln6n
GsMz5Lr8emL8nmkKbldDtnqlPZw0ozjnUdw5o5aFW7BTh+RSk9Tpk/EAHh2/jBDGY00BsxJ9yynz
85F/pck3FAqocrUD5fZzBg9UqsVVokZ1QAeGCp28qauMsW+3Q2FA18WyTIYutnA3ZOpcjYMK9qCp
Vk9Dh8tMpg1+H6dBmlWXvuWSPun+ZfTKoHA5xFiO3UF5DNSuX0YPkKawxCRIfimPG9wa1wTJLXu7
yPx2/7gyJ3Rgaq7FelwCWFSkl165U+Z7HXPKmNPV2u+rLmmf7va0kNIAg4a2uakKlx0TNCdNPESQ
bp0L3/q62D+zIrsouMfdvoPuY+neDYnP//NgxUpXJKlvfFnc+FAFiVd9mg/tmTyQ2tH86ZDcGTKQ
oGR14iSANSLMD4RjdavipsPg6hj7rjCiyrKPkvXt4rSu1ic4yVAbNroimuUpvUaOdckVJzetCOJK
s+qqtFVAnZup/kTjr1Y0mk7UxjJh3N0r+NW/IDgOLbt+NJoCNuNvECbvu6+317h78K5+f7N/1Zbu
lWkmpY0s2iKdO4VNn/hcolhAPRcX9kPT5X/SUzCN7V0HqpBE5ERprZxUlg0qW9odVeV7jIvV7RXt
9hSuDAg9BXCscKsGiNqzmQ91SGfQfANU7reN0O0M/Xagr6wIZwyUlUqdD6BE6bldPdcJYJBZhgHX
al1r7sTGXP61pG2tQRRk1VMnyljNnFIh5clsGwToXFsyy19LMjtFneECaScE/ak4eSrLFgLjUKQ6
UT2CYuXtf3zfn/7efiqyq5gMLBqmjiH4qKdqQIsWF9yWahIw0/4ZfbcihPNkm6JZIHGLomm477Xz
qlZunC148JIN2e333UwbIwUmJEp0Y3OHKwcuQJGsriveVZgz+avXgepkPIMwOayD5WBJIuvu7lmQ
H1BNk4BkQjiNZmJz6FIia+id6fStiZuG9wff58qCcB4Zz+ty2SYt2fhXW/hElxy/3UR09fvCdvVs
JaptAagC0kG6PncqcxQO9uo4hAaUqcvkPfeBMVf2Nk+5+jxL2eiJWgPLkR3R9D3Qc+xruCw8TkF2
3/vUBdXwQXtMZdpTUrtC61Jfu5VDB2qTXyPuejFwS3fWDeVthjxIQatShfn/MPO5X1dcrVeIPna5
cnTyMHBVvVVH20F34JvxQwfdLPHWO/ncu8whhTA0jyYDJwkHk1HZOWb/USrfKzGgi+/wSa2DmwGF
GYg3K3AzTKnsBW7/BL9vmYjnbZN0zpsW6LPk0vntcQOMDp9bf/ULPw5kgFHZBxJRQGWmrDzlFqCo
jnoq73UfNwqMPS0b01juxd6fcCNtciXUMnVdU0XGmB6lbbaA3dTryWNM3lYN92JJVNrNeFcmhDIl
MpTZnMFb6dclDSMzOTdsOHa6TKRz3xXeVyIEv3qsTK1eAQKLG7fUH6ny43bo2y8nr9ax/QNXsaLK
oJiK7pLuLaa7SVtlQXvIFSd5wY38ZD9tSniJ7mivErPb9vyWyvEAxnQMp1EmMqt0prFCLwek6+hd
gH2u8BLPeKShGvRhdM8Pt63tbuK7MZFfpS7rVV1LHNh5SHC3m11muLct7JcmVyaE5FukdtxHFLOY
6cfF1YLKs0ItKDy0szI3+ThdMO0UsiMPwO/uyEaRdtPLlW3BFRfW8y4Gqsmr19ltFUXxTUVDh60d
prDErJUx1P4gZQSgMrOia/aFMvJYiX30zhNA4p62gcbuQ+Kpj/FldmffBBeBs3ilp/yREATeBv52
H5H1cWqssaAakIvFFCrLM5/uh0riNPtB68qGkLWzkRFSpPGGp2o2RlDgqR4U1zB+cbpVUCBMaHDb
i3ZjypVFIW9HnY0xj56CUsRq8CwB8prOTWUSZrLDICRpLQE+HC0eTBYqJ1YdqCZBe8h+f3Obq4Bi
dEpkFgMO29q+6fTH8mdjz1e7JKTfeIxZSTQwXmQNOZXpm57YJ/B9u3G7/kgpRrCm2c3QaUoa/Udb
TGhGW35LSsm3kixTnBiuyjnnbEOBkKUO5zl5gnSkJMXITAgxRW3ydOxbiCc3lP5MrOSgqs3xtsft
h//3zbSE2KEii7XJMmAzL/XXwd8Y5xMv+TR9BzeKC6WIsAjJs8SmJPZbQuBICIsZuNM3m1vsp04W
KJjryI/KaQuSt63tRylQdxE8UNtA2v+nOw414EDrjDlNPLgdUbU51Vx/bFs0X2fuW13roMOQOLdt
7t7vcX//26ZwBMa8j/plBpKuYMc0eevoU6M+D3w4KVHh3za1X8hd2RJOw5T3a4vgrqGQK143WmY0
rZ8Gj/rqoQplF7/9hQFvYECf0EKz6z83k1e0snWLYKI8r+8oU3CbyY42U7aWNVrdneTb7cfDd3PC
PlYsz801XjDeUZ+r+kSxIOVwe/+2kPp7HfJuQti+KqF2kiGceCZrn009c3sVREu18nPkfzRdu4E1
/rV5IhC40+ay5UMU+4r1MMyuWl4sXbIayYaJEGDSFk1uLQNUFudz1G1vj1+G5fvtHdv1OB3TRIZq
aLj9i8QVZlHpUd6RjXZh8FV3ClM/OsYhTpcv5wDfi4HXxra/X2UT2+ZrmkFGHvw81rOZ6S9s1n7c
XpDMxLapVyZI12LgYsA8DJSn3Zkvx6iyPtw2sedl16sQEnteTqPG8bgAdoxzwt+MOFi11alkwOFf
31f0Zp1otg0tXo0R8VaHew8DhRdIjCbT7S/2eSNMH03XDov/gTB9f1HvxoTUwba5R7yAgSul05yp
fiq1pwGaP2Mvof/cra2vVyXkC87QdAY1O8AK3r/uCjUafE6OUP6pP+EgBcwtThCiO06HfnKgcXT7
4/2XXQWrFcZVIEwnkgZMANFwTNBEGzUtHi3yMD7ilQzzc5Ury1Z7Bxh4nb9N/RYjen2uaVOglNef
WBc7LHkxNEk3at/f320IZUWc2AsxFRDjaU3mAsHg0PhPEqCOZjOmvMHDbYrItLpbyy7DMIqn8sdU
vze7oNTDMb5LK0mG+AVJ+M3jrywJKQKsZBMGDlfoaW9zr/ebtNb0AZOHv26Utsue8Mh8T4v/7zPI
Xpi27PC7dV0jBlgXyP+Rdl3NddtM9BdxhgT7K+stkmyrWJZfOC4JC9g7+eu/QyWxKAi5+CJPHvIg
D/cusFgstpyjaIzriPNs7CRz2eh6+mMXpuEUAMk3FPWk8l0uoG4sQ8Ohttk+x3ExsaAbJ6J6t7gt
JFlHcje7q//8tvIF9s41kBdpbJvjOs9SblMM6QKUw9dQd/aaMH2wv5nhdNUDJSMuHaGGXMPfyWSM
ck6TDqBi1kaPVoM/d/m85ZTTcPmCZL+vBRgV90QVO9Gq2owDi5HgNlOMhXjZlRXqV/FpdGbX+kFw
smNPFDqJFGScmLLEBrr4UE4fQXNbqI2jGl9GUVM2Lz7DGN4/dmJvO7u7ygDgKsdyRjHvAGZGkAa0
PXoe5bBqa2e0o/CynXDNBB3FMiGaSQDO/FqYNssknyLUAMfkTPLVIaYIjYu7ZjsJjDqdXqTFOuGN
JUluo94sRphHgohJpMT2E3YrpuvVIHcNRPQdwBnr2UE73uVlEinB3P0DwKIUdYGEuMSTuHUyI5CE
E+jPF8MbT7RbKiYyj3SjbWcTUqq4P+Q1OsqBCZ+uxlmqtBP6FU5t94AA9BNoJgTXIzcM2ElmPHCd
xpVabSsYrcthkIaTUQ+YAF1coFcJSDK2T11SkgnWC0kdpZ7A4pqq99b8PhoeR/uOWp907SmpH35n
3whbtLNoXqHZBsIKzOed15XUft4qfwKaKfYvS7psg2+y1cj0g0kuW3VPWjOgXo4YgtHlSDRUfdkO
icx4OzKp66BnGO4bynDOJiddbigaaS+rIhLC+gQ1UrQ5hpC4/GjQH40UJJGgzCkSwTiFMoqjejax
L32uO53+HTnkahbR/fGNGn0cuG3RzsF2c/TGXGX1AshGtD2gtc08amZ1lVXVdWcZ3uUl4/pszBT8
LYrt51BsoFRlBUQ1gMMuyu5ujBewbZmxO6PhIbOExLB8c3sRyFy1MkFnuLHBi83pUyKDWFWwQSKF
GEOrjKoolBrf19bD2PauWc8eWc5kxihSLkq8cyMwA2BesmJY6LphXAJy3LjzZghrZ8lbMvSnuVJj
OFS/tfvCndWnmX6/vF9c+/slEc3qr28MozWyxabwdyZ6BS3aYS4cbaNGKUj+cS1wJ4bZpSY2wC/Y
QjGjOmuD7JpNMEkgaxKhiYjkMLslrYC9r7Vt5rf+1NRXeWI77XSdiVZNJIZxDEDcLRILPcQerW7y
BRwOSuqSJXKQEHEu749IEuMfRqMd0GMISbNtofEzO8RG8r2wEdU1aK+9LEtkC9vfd9GDJVez0lvY
JHm41bKzHT0aumCuj3takWzTgEdMdKTdXotISFzYZj/DbWNEJbVvFRGfAl+HFwHbeu50SPTatAYT
08vmbIZzbntKDUqFaTQFkRZfjk3Q16jgGcMSIBeRasDrYDJ/VT9L66dm8LPMv7wd/K1/EcGoIusq
WeoBImTzvC4/yFg783xdGURwy3FLQ+hw+6ULE22hRxoFtgWCNhyPjTsLDaXtYfpSOgYKmOiC1cLL
mokWjwmy4iYrLHNbPJpnpmNPdpgkyQ3R0Hx9WRD/UbRTjXGoEZ3LvrRXeO9P1ikHQLaDaYn74qo7
9tdS5oj8Aj+5YhJUgWWUITS2VF+bRZWqGexbJ0hZNactZaWR55TVxtV0WTvuMu6EMc5OXRO9TwoI
WwcFcwQqMNWcRBYB2oukML5u7YpWq2ucqHFN0VIc+8rs9JkI4IDrGHa6MH5OUtXFbrZQa4zCPr5e
x/ec1933Ny13fgFz7PawUKxVhhKrDkBJ6XNm3/7efjAHttGKuLWTbT/KD1J1VGBo8x+XRfCXyVB0
TYbXARoxo0YPemN9gIhkas5KHJ/zwhScGf5+/xLBthcoq1yZ6Ywjo6PeqVDdiVsN4yMiVEOBJiw/
ZF3WFuI2aGKVHyUraCNBxME/+uaLHszpyNNmIpEBAf2X0UsPeSC59Zkeh+PGdilqWhAtGntIFHRu
0hiLZkSdnxhKmGPscDbap8vb/4zZ+ebNiFIVMWRkInUWfN+es7yr8AdPRxNcit6w1C/cH30Rzq4W
bP0YGHx4vCyTew3tRDJWjQ5+Cz3amErO5uwAQCFXKVFiHGsliHoRlhl/03bCmKsotqxCK6xyG7iW
Tybqfxu8QXOlgsFREiaxuCaIJKSBHOQGd8FsGlqclkZPE9PD/OkaPcYinKftx77drJfvMz4tanMU
FAsNUFJr51J06ktZoFZ+NvZOlcWCRgVuNmGnDOPgJHlcDMxg655FTm15AIuzO5aHCSMycXKeMMp0
2Sr4a4fcrWnrNjjumIB+pStQ++oU0wjTWe0w+iLw13xLABKuYduyiR5vxtMpXWrMyaxogIMrr+LD
EPYHcre6WwNO6oluUm6vJ6bf/pHG9j+QLAaN54iizBy0VwSUPlVonpMArhxJcONLFUhP1o0IRpp7
snZCmTWUhwjRnVyjxXlG4b4JNMCiZ/G1WQqesDw56O4hAKlBWIK6z+tLQ8Kot1KmIKzSI/labekP
1eiD0V68fKCCK5AbAOmyimFEC81w5nOsubtn06Gu0nzAmWJrdtaBBqJt43ndvTD2gEWpNOGmjP04
ulntp2T9Opff/rud6zBA07SIBVRDZo/Q1Qeyvh6tWXL7tVgDJfn8e99nbqmI6L1hb4jyydL6Y1+e
RrkQxPf87X9RgXVzGKdOFjR3eIqUu2m5XmVRcyC2gQFH4ROS5xb2y8XsyITO8zRNMQuixZ/sCEPV
g6gYx32t7EUw1tyoiWzEEXaknANyAhuqW7nqfGW7aBNx4WTFBSuRUtsC72w63vBXrRJKKdZ8Vy/K
BzNPBXvEvdj3WjEXX13MWjVvo6jW7KD8Rh8ULw9AyoD5gMBU7/8/xBGRYsw7bKBtJwMiCbtluyQ9
m5ogdPgXb/BieowT18GUhilgaAVvUB/1q8Qr3FR/fg7RQFR1E9g5W+jLUOYryx7aWGhkV7Rjr0Wu
1fsrEdVJueWJ3WaxKEyJ1qSdlW79mkt5u6jlw0QzELl0J4rpZYckgLLQ1NAsaesvRi4wFV5UsRfO
eIwUmO5ZjNjZS4bTAgCodkwxnZw7Uh2QKBVcw1xhYLxRVAvPWU1jNlC1OzWSOoQwqa6d8kb+qWW6
G+mWu5jzF83OaXjZHXL38EWezqYjpzj6q4hpgq7GacZkdLtsaB1llnvPriURSjzfm+wEMv5d6pdk
KFXk1zbMHUTUmJYNlCEggzP6qlt4seXkpn9ZSe61tZPJ7GDXGsU6IOPhA3xANU+jfdNOx8siuCd7
J4Lx+SuR2sIaStAL2f4037Txz8vf56ugbtBBpkEAJvvaJZrGPKVVjTsFI6IlvY5wrEXztXwVXkQw
zqlK7KID6gqKFtIjLT8oseAc8Z2TYqqWjoeUgnjltQ4pBeI9un7+bi/6K1fzd3uROFfD1YYg54kQ
E2RwLHJVk/RJAyYE5DdotSGkXDe0FZxVkQjGrIZK6uyo0jD7sA3kt/WHlUbe5W3nuoOdFoxZqYUq
dxLatTCIn37vTTW0UhnY9GaAF+uVNorGRbjeYCdu03h38WpWPmdSqaKUaI0YfQENwuyYwPlPHT2y
4ty1ra7/cVlDvlUQ7BJwUIEAzDanLCpgRnQVVpE2D0N6iMZPURHo/We83eLeU5K7BepXquC8cs/T
xqpmG5qOCUTmPPVGi8H7xURQE/uTGiCRMIoy49zFRPBvoIkJo5+EMXcjHvNRmWrkQ1DGJLcqyhWt
ZSERJsJZ5+vyImj7IbtdS6upbEFGDiPp+jDu/lwr6TT0s3N5o7bjzz6u9Z06zIoVUkRlvN/hHkzj
YJRtmC6IZsG47chRcaR6+20WFxv51rGTyjglm6y0pQmkJjXyx7eDhndH70xDhkgjXJdQya7j+aaZ
fl5WVrSkzDUcA8qSlirEAlh2Wp2+elQyQf5AIIIt3JoUlVSaQUQ7hnR4ajA9l368rAX3Tb/bM3bu
PoPz0EgFGWPQHw03/7BMbvdjCdpnVMdadM9yHeLLZrFI/KQuxzRSIE5OTtpwbJNMYIMic2CHeWtr
XpEHAZBJ50fheoxPVHdnV3GzswRIOMGFJVKH8YZzZA/phHKwl6CsldTjeVSTu8s7xPcRFkjpAXSn
qGwTlNlStSwU9CB0feGs/am0B6czHvLk8bKcf1m4F0GMLllvxMuylRq7BB2AQ5h47QHArDMGNqWj
qFmNH+Qhgv1HLcb11VOtUmVDwcSTMT+CsvI/PxlFC8n4QLMCmhCeCbgp+tbN2vKrLveBheKJrAsS
FCJJjB+Uy6YbW5TxPdtEXyg50eZbpgIIthDl07dI+K3DfVlExvX1amGMtISgrJCAfQaYNaX8VFfa
NZ2VpymafdmqvGlMr4eMHKtG9i+bDN8/vYhnXOBY1nFmxhDf2KCOWssrOy7CcRDVofgP8V+2gjb3
17eXUrbq0kiwTCDeee196dWAQnetK6I4g6dhfjT7QxFVerm6gcFNNVESt1GzeC1Tiu1YVtsS73A0
SJObRHYjcJ69Y/12MpjoEDBQclxvriqvAclxN/Unu/j+HhEaEulIulmIZRg1pqVdOhMRBqWZA+Qi
z8ZQdGm9xxC0X1LYi0oqZtIs6xbHANB5AEZZ/TmPBeEY91DtZDAbQrKhK2mxHSrgATtrO9ouQJlt
n6gaDUcJeEe/tXLsTWVXQJZrLeikLoYKkN5mdgq0TwQKKbvgsijuLQLcCdQCwMaJ99vrTQJpRzEs
GuwbcBjODOi/rKUCEXx/u5PBuoq01+u0en5UA+otPTQhyQAC6GGEduMGKUM0f+Tju+ziRTHG+lq0
vGrjBuKjtn47+NV437cP71g7A3n0bWzCttnqKzUBF9iNFC9GrQSO5h3YmASGwN2dFwls8XUYI22i
MiSQ8lzN16R5uqwB19Psvs8YdgzekRqYjojA1gBoKEBGCxWA1L5HiI5OQ9XCf+yQolala55ncDVI
EPwoq/F2xKyQHTffLovhHlLjRQxjZVFiJ3bb49AQe/DoGN9HtR0MhnruO0Nw+fGX7UUUY1tzl7Vp
V0CUFBUOqIDVmDiq6EXD1wftmZi+MA0Mm7w+mclEytIsMyzbDOIj+4kmDxZQLwdNsD3cUXfdeBG0
/ZDdA60v5Dhp0cKBnFd5RJ4ZOOTRfRnEvu12yKHrrnwGyroHcP6fl3eMv4wvghnf09h1PFo6BEfa
XSnfL+OfUiTw3NxK3l45xiooOuYyuYGMbHAnDPQNYQX4OReQn633F4V86hETLQCiYhT/6L4ox9pI
gvb+SINgKb5K9BMAhQT7tq3OmwDsZdvYaSqjSYlSbwKGiB56fcK0ODBhtCLUayMoJkPgxbn6mOiX
VFRVQcKZyfXko4xakQ5XgVJOjDKyHYlKOVyFdhK2X7CzQ7WqQaZsw9lhxDjIo+S+j4cwJckRwJkh
gJ4Fk3dc67Mwr7qdMBlzXK/FmVqcLoWCKEs3P2w4tMqd8AhzRaC/GoVPU9ORF30tol7nCY26CmKT
iiwOslfRKR+rBB18xigo6m7m9MYakC1StgEZ1FsZcwMQZFOuCdqyWlJ4+FcHoxs9S/lQGNrXNlGP
McBK82QWrCH/4YaJTM1WCEFzP7OIEwBBAfSOrprsuHqKA462IHWLI/Hah/dMGOs7UcxJrqy5miIg
y3oAeEUeLg7Lvjk0qnV/2SlxrXAnhllIukHUYywbblfzFTQ/K2ZgW2d9CmtRMYXn4A2MkVq6bOP/
bMJZU4Dr1CybdRDQVK/ADq814H2MYSN1gqlI7j7tZTE+Pks6Y10X8ndy+z/OzvLMfi+MMQpLqvOE
NBCW299a8+s0B2rx+fIu8bzRXgRjDPai4gFaQUQ8HwAZXiRPl7/P3xsDk19AVgCAKOPtoqpPpyo2
MB8jpb0PWrvInVD694tB/WiWcyfI5XBTYYb8Io/xfXVXRQBch7w29mSXuBSoZoXbxN7/N93MfdYa
GCvQATqnYmqf8UzD2jeyrsvw5uHsGW4T0vE6RclcBSCyA9R4N3KjPri8pryTtZdJXnvDArNUEVFw
sqj8qUsXACs/4mTJdWjUh8uSuAaomDLS9SAwQ0HntaQpinoyNOgeRfq8jrb0eRUJlOGKIPL2ZDJ0
uL7t77vLKpL6dipyKIM1hAiq/L6IzUZ3IrrerCqqweF18gdzss8auGhGBOnvWKudIsxaEWmVRrpA
yrDorh5TsEMOjjoO3mUx3AO7E8McWL0brBX5SjS/5fUJ8O3HpRJNO4q2hPHcCgCyk2nCXYRdr/IQ
u17m4WUtuKV+vJf+2XY22zBnZUvBBYTGTmV243m6jqnh6OOEDsi+8Mdu/YgMx7XWkyAbqQiHlOuU
VDDXWWg9AqoYs1VNH2cN3ej/5lbB5GvQr/IV4Pn6tRIYN/+60DRdMdDnJFts3/o6qHHXK+i2G4PR
k/3OjY7ynRRu8HnvKXUZO1GMV8gQSw5ko0oBegwOUoG9E51VvnfdyWC8uWwO6opKgwREz+R+8Uu8
cTALGzvqyQhoIp735m7UTh7jzdtZi/LWBA0gaBXWL/WW0A6y7/VjflZDOyyC+oEcclcXHDG+U9+J
ZXxSRtHRDi+7jZln9/2xOXV/bJRSGvLo2Yq574QKVeUe651IxkeRmZa5DHoGb01uSfpRFlF5Ci2R
sfkKo6lxFgFcUR497SRfbxMU6/h/Xovbx9ggem+LjJNS5T7JpS0ZJgH/vzzJMyhdMhesMWktCW58
rrPaLRzjrIhRG2veocNUT2/T+KcmfxzEvXHbRy7owz4Ri9JYo3FaAGyNOge90QNgA0dPtk+PRjC6
k2fcbVAf5DCAwfl2EGgoMI3nnd1dX32uqsWiABFoTCQpAHUFeGbMWtR4zD9q6DomJjKuGBF4fUmq
ugQ4TMBqe5lMDlRrA5UABivr6Wc61T8ve3/+nv2SxWbjYkwQJHOcAaiivB9kn5CfmiW4jbn5CqAc
b6j1eDcCVPq1PtqcSjahgIpoPcD7A2RRAan7HzRsPBIYQeaXf2Sn4VHkOrh7tZPKGD7YUnRryNCm
WxthQQNZBMvHRbnZq8Vskw5CCLnGRJe/VUY3JBPNpf56AOXCIfsz+7y6G2Nb/Qf6hGNHVCHg+8UX
7VjEWVWNlqKL4KQ6n96oXhViKCoKej+5fQY6DNU70VuVm/Le6fumH96uytTs0NM1BmowhKCVOFC3
RrLwg+Iqfh2W70l37wUy16hKSilpUiBwKGR86rvep3P/FUkPQVvAZghvPMpuKZmbtB3HdmwMLCVt
fxSq7kTjmWqKExmg+k7BsgOqrctnTnQgtM10d25kjIqBxhPmW0a0945X7ZUe4LUSYi3Nm9m1P6ku
ceo/xkngvfgXz05T5jJt20yxDAXUmuhV1U6/2sHkwELRT5Qs5OZg99vH3KPqUEqDmeZwLbE3evX9
fCxOVHNQXXJHX/ZogNDr4/h5A6gR9clyvdpOUcbjAJUhSjpMmHkj2FdyEIyYqx7Eqai/juuod2IY
FzOU6WykA7gaAZ/pkem6QCdVemUsROBB+RaqWYBtwRiuzabNs9U0yzGLIScOlf5PdQxncIsQOb6x
pdZJaPfjsoHyl+9FHrNzurIRxAPQAoxv3c8OjFtSnH5QddF8HH/5XsQwu7QszVQuyOKASSh2yuJT
l3zUEkzMz6K0skgfZp/ADp8QMwJksgJK0lEDFeFTJgnWjH+4DNzWGPkGZCDrHgHaP8YFAUxrrczB
rCthP07ntl1nh8wIS5ooc2bNuDZj02mBijM365d37Np24AhIKMFZwNxHRmSXiQWCGg8MWGkKsiXf
ygQ5N+6OvYhgg68szcwktkdE48YXMgAtuf8iKXe5LNDkX9bylypsnKWh+xyVzhW9JKcUAKdpiDlt
Z2MIPYvYWUQaMXfMlJB1liyEkz0QuvQ7QCf5miRtzB4C58sNR0yg0mg6ZnSROn/t82t0hsXFilvG
nAIrVh3SiMJv/qrtRDDHdpDiUV3k6O+E6C/3vqXbxN2+3DO1E8YcXjWymqjIJWQri9qj5YNl/plJ
70GnQQLx16IxB9eChHKRG80r8tghqy9JIGIbg3ecG1PXNBltqUC/U1/vTF+sRSEnQE+LUzB43kbR
NTAZBR6cv/svMpgbv53kYRyL2PSUOAeV43DoCk1QLeGLQIyN3J2Mxg4m/bnq1dSUpY0NafFWzqzA
oCJij3+xsBcZzGmplay0u+wfC3uVchcPu/At7EUYsy8rmbWuKiFskT7HmZ/213orqPVsRvom9EMu
FRRQQOwnbKmnlaWiGLeAqKlNt5h6r53A0jiod4mp/RxS/fGypXGdzU4cY85VSqOOasgLTWbnmWZ0
nXeLNwJ5W5VF7PP8B8JOFnMbAFhj7doFzx+zdDq/yE86Hl7jQe+czrP6kwoaB0lI4yBYz2fwx11g
C0ahVF82CvW1AAWa4S46wGnIfR3ft6LBK551bIcWLRwwdp0tdco5mcocjdHe1D7gdndUG+xuIlQp
zpkCBAmKjyhmKSZggF+7hmEgUiFJGABp9d7D4z9stfK/X6mvRDB+tCpmcFRLZQZu4uaaDD/Kok8d
a1FPSp09XDY/HvbmK1mM/ZVJTUligGZGd6rcAXnEZ+ukHjDYguZUDBd+ie/VcCMU2Uol+Un0gOTs
2NYZjS4yTFmZb2bRJXOcy2qJUr/Oct+sIi9Zn4DYcrysJHfLdlIYTxtZqpnMNNe9JOqcEvwK81AL
rvLnShLjNl5psmm6M/MC7f7DipbG54kqTOIZbn03pk9gkQAry+iCoRPIWY50lA7j9FTebmgMwtcV
dzV1ohJTtYmGuffXvyGqBrOWUdLza/uZ6sCYXMxSgrhnCKaPGOzCg7x6BOPo5dXlFQt0nAbbBjAD
UVWbUT1GQZ6i9wlBZmx8bQriWRFIYlNQj+ZW4zSL8WW2wcxbma1rZaIrjnf/vJLOnMcWLGx1t7So
fUn2wVy62wKzQGWyHorO+pHbDegvZVeq2qMxtFfp3C8C9bmLvtOeOax1k2WSnrfY+CU9r0aO0ZLp
07u6y9BeCj4c0K2jo5sdIrCMiKYoV2AaF8DCvT18mPTxCIAKwVHhZXReyWGu88Zq8TBqIyBIfehB
77gxE+bf46utCTjzu0fpvwdar8QxF3oK7t9srUGPoA61P/VXiVRhoOTTZQvl3LGvhDDnH7yeY25I
8DKTca6WT+kcqmXiNGg3vSyH52f2e8QchLnGE9DKG+CcV9KVLgNRbh4EiSnObfpKFcbaTdJ3wM80
MH5YPvUg/TbhuaMaJ093rP7nZXWEtsCYth2riZ2nkuVpo2eEZpCB4Kc3nSZzsm+oKAWo7YhEbn3m
rBvdLyFzHVnLiIb3CrNvtnoLglajy50GyNbU+i6pX628cmLUAsfPAkV5Z3gvlXGcFmiis3bGGe58
JTCALpP+AXRXRXbAhP1h9Ykjg93WW0UYUwK7ZBO2M7WKRGlByImaYCYHbdk6AAUra1FnqkgO8wyA
M5KatkPxIO1/aEXhdNE3E/rlIsQN7k0AfCaM2dkYMH3TZV0mPbL6JjjyNiht9UxDekwObWgLg0r+
SXsRxJhJXvY1huBMG3zW8pECVjFTv1y2Ca5JKNDFssHJbrGQfWoSkXRsIsubzYd2+lOvFmdSHi7L
4O7LTsb2913MgHnBxQZBNXq3s6tiPqZ95kbGV0WEDsmrCwO16kUX5hwD+r4ykgxPZjxmrjamx/mg
32BiEE3p8jkRBK/crdkJY7ZmjlYUWLYGykX9YlefU1l04T6/wN74iJ0E5rQmRdN3k1RvVpZ9xHxR
KDmdWzzk39vvFK28deMSLznZuisiPBOoxhbGLLCdxVJeRJ4m3aZJWBr//bm+3ycWHIwiVIrrOAVX
kFm5c6Z86+tJxL8qsGuTud8H8K+usz0CFcc6ZMviNLrfl6LBDoFhs020NdqFaSEBDHmez0nxlJip
KwPsJ61LQdgt0mbbsf0JGtSiH3pghGb0q27em0UYj6LxzS0EuWBu5vYbdjJixZI6Sm30hYMnVUkd
4q8oVS4fV7c6qr4GjPvwt9yCybiFIYZva+Y086300RzdRGvdxfisK4JQQuQW2OfyRHpVjRE1P996
pUdPcAt+7iA36Kd3ItQn0U4xbmFY1grNNmbq6/YHpT7Vywcq2qntE5c2ivELVmstBR1126N1/SgP
9hXQsq9UDKuQVEXj0lQEGW7x39orFkELrbqjCbRsXOF6NHiFZn+xzHg4pnZuumgNbQURpmAV2YRe
OzVROTQ2qnXaGdRlDu3PzZD+phDGRcSzBAzzOUVT6HSLZ4fbzOc+rfzLCyfShAn81XnoaUpRf1nX
qwGgKr1f6atAEdFNYbHuoatV00Za2ou+zp4eJK56thHFFkDXmzzZG740x8JbDoUsECy4KNiW56SV
62xK4DLU5NxPaAEFyfXl5RNJYHyEOqVqPlHYei5hUs/8lFo/LgsQ7Q8TM+SNNSpgAdQ9U3WbTnPS
zhuE05m8jOT+xrMYr6BIZjoWgwZm1M+D3910IcJS6vY6hk7Xb5kDEmJPE92AgsuJhbpYM6rTOscN
iNx+UeQOumiB86M6QyMqrgvWkIVmArUGKdueZr5ePylz78nlpxgPtd/aKBaVKa2SvDVkVKua9Fqj
oIya0OCsi1g8eP0J+51ieVb0epSyesATiQBSuPRKyync9qxePy7B4rXg/It8+2chuKJEC8g4ic5U
+0aZIHTVJHfuJ5esH5NF1IzEP0saZlcAUIMMFmPqlp0byUhwD5bDSc5yjEyJ3DY3SQUBaAu3MCeC
xPHrGKLHiE+aTlmECFwJALaENzt6ZNCHjpQcCNEvWwT3HgRsFaD7wGr0ZhCxTqPRVgqkIofieSz9
gao9MMFqdJWMGxtBNy/eEsttcFksP12wk8sc5jEe+tXcCKO2118e0HCr0pIPq2uglaQA+qd/WSDX
OnbymPselKBVZ2lx5K3p1Wh/KqVHqxGEYnwH9SLjzRN9gNVIUvVXjNR9MoP1QMPUVU6y1xx7F3eH
CLyba407iYypICdgt2qv2J5ZHcbiXEZ/XF41vi0S01YswKVt7F6vbdEiSTdRybDeYFXmwKp8VywL
TA2gYm6ApuxLoJznuMrzNvLs/GkugiUbD7P0cdFFxCj8YHYnaFvWXZQuIzs61Q3QPsur/GMdjIfe
yT8/h7Je7oqylnxT30lj1jCn5oL8h5L6SeqgdwNkXtItGt/+XAIp3PIdyvHypm2m/Ca03cljrnvS
Uk1X8w5p0kk9oSfoUbKzoKDLdV/Z7rpk6MSRvXY1RUeaa4zq895tCE1sA4uWArYBqEq2J4dt5Sy+
4WaBNYemXx3T2uk3dOKH6vtlXbnHeieTvN7JVCuWQZ+3GLc2bhHAeeWKcfpRSt5zuezkMJcLsjsV
LRW4q4GEenWqy3Asby+rwl8+ixAQbGImnC3IlNMU01KSNC9NbJfGvUviWaDFvxj+Lxls/41MtY5Q
RdI9qk9eE9toLRrvItt0yFgGaxmHWlRdgd3RdEBQc5XGkRvXhuCNzNVTUwwDFAAEJXPmBjXK3O4X
DGx6SnqVtXfrewhyYX0YIATJPWZCNOZqoUDTHJYcBMDyqTPwAs+C/mCaGOTSgjY0dfcdsCGv5DFX
i9qXlMYdMt+SHR2MIr6Xl+ZJrsf7y/bBNfUXtXQGdUWNzLqhCm4wK0+cqXnICSjY7afLQrjx7k4I
c6GMgHbpq42AbUkf5dVvLdVXqzsUXAVhh0gOc24jPYlM8ONhj/T+u9wa900D5nN99E1dNPjGf9jt
dGLOLsAi+txEJ4G3nPojuKe94Ta7M283iyhvkLJ3VVC765MjnEYXSt6Owu6eGSSctzHWkucOb/p5
9pJnlkqjdHtHD9sbdOluxIOf3lMp350AnblxmkylstX3lmdiRmNsRldWpOsspwKL5N9su5Vlbpqp
J2qpTuVWx954OHOUfOKHHpyKG39jHtoCeZtneHOx7cQxnkOa5B5nrdK9pXik8Z9EuZPoXScHUVT4
l4+B6KwxLoT0fZYaChprivlDtgZL86UV5Ru4gfdOGcZrgCx1BviaCvo33W/as4SebbVxckDXmdNh
Ve5+SyGDcR5AMawiqsEiSBs02U1W/LRUIUAzVyVdsU3ZwEOCsDTvKdzEDBpRHDSYw/xl4yZXCkcJ
60P5uN5K19V9FUyHafbto4hcgutPdqKZk9ZSmo4WxneRRJH8ce4cJD2um6H0NWI/Xl7K7VNvrHAn
ijlckT7VcZuig2GjkacdHIpw/pR/T+9kMAcr7VM0Ytp15Kl3W2G9C1FGuJ8COGR3OQux3zZne0kj
5lxNijl0dkW2d4uKvFf5oXBNP/u8XZfRjYgsTqgbc7aQ6bKLtFcTX51HwDHo8+CZY3aLLFiJhuPR
MZLZcioDW7c29TleVXKlRyjBk6nrBKdCZDXMGexlwA0o2pj6Hb6fV58H9UaLnEpUuuP6rZfdZFM7
FqkHJa8n2yva72lPHXS70vrDFH1VheOwXMe1E8Xc3ylguIC+1MNFTt/UFeBf0TcZhZv3nAC0FhiG
DDg2FleDyAiU4x6j5M3wVUHTYzEJSU623/nWJH+JYIOdRa/mGG3Qf787/2Mr8r+Y5Is0ZtUqa6jS
ZGhhB/7kj0cTNOrU1b/aYRUs30XFDb7/eBHGhD7VEJeD2SA8HYr6rFEd8yWZd3mD+Ab3IoKJeIoK
DBa9hVT2tGRHrcVI74hZx2m5ssblnCyiPhORRtvfd2GOncapNZbw+yuGF6qbXjTnIVKH8bh1p49D
DQA4z+xQm0mKesC0R/6xScxQlWc3mt9BmP7cZvi3geuM+12NJbNmiuiUJn/kYJof/ry8P/zACX2M
/whgPG4WD8j5jzhBW/ZruC6ubde4s13og1DUuom+XZbH93Mv4hiXq42SPc5GB3sgmqNpj1pnOzK6
d4V68W+SF0GMQ12tSkGCAbTlMmiXcG1Jrt2BnWFjpJGOwIUMf0svNqqpgdEQAUQK7bW4htvxY9Qi
UW+EpBfBMAksnEWfzGVQ3xhby2lZoagra5HkkRWUUpfVEUlhPMO0lnJG7CT1UaZzQbTtgO/29yQw
jkFCom/ogZbkkeJu1c9EO1z+vsK/fywLKO6WAm4/xrAnI5lWacUjdat/owksMDKnjNzUdtIjwcDe
dGgzlPb9XvBu3Qzr7X3xIpexcBi3aTQ60tjK8Fhp+oMmD+hza496NTq6tpyGefT6wSbeZX256hoE
F5GuoxjA1u5oLsVWS3XQE8mBFn+uAI0kasjZVuyNZjsRjC9qadtMxda1oNcfpBrHarqqZKQ14nPZ
toL8ENcAd7KY3UORAJMs9ZD6VfMAiXJx/L3lYnapjHRStOlqed3Yh1Sq3b6wTlT5eVkKP2m9U4Px
QlqVZbrZK5bX5F59/As2qM49Ofh/ktb84OFFGhvdoQKetnOOKcTem711ewQH2rH1SVAFw/l9yeSd
NCZUiUgVNzQe4MpBxkFARJr6KIOO8jOmdunHH4YkuLycAhtni3krqGipmeChWkg38/9Iu44muXFm
+YsYQdCCV7o202OlGZkLQ5bee/76l5j9nprCUMSGdi97UETXFFhVAApZmdljWN/3IhED9t13Ypzn
1CZqizuVZWIyHDPTefnUzqFjNU+mYUvW9yB5v+/Q9u67WkOWBqvzSlO0S05SKH+A6OnCIPeY8z0a
Ed6Royd2Q5Vad9/idg7rAHdAUw5HZu4AEwN9gdnpGlWxOdYAl4DwdbzB4VYTblQiS1y1UEPZWsYq
oW4zBMewkX5GpuyErJ8r6Ze8q5/2HduOjatjXMEI+2WaoZIQeZF0qxTvVbBJih7u/pDNVxtc0ShD
S8/VSqauNWpeWERnqZccFN5DAvaMYbZOJeAzWjq7mqx87vPO2XdRtKJcMWknAsHsGJe3dHweg6eo
BFPh0Sq+aIKl3NzBoGrxvxjhzzJ6WEjQFppY13o4FWhZ49h0aQ6i1uDWVP2resb/2+EKSDksXRgn
OKxPPvEhD+YUnzI3cE1Ps+vLdE6eOid2o9vxL9sMJg4GBjssgfr297SLk6WMWrwp4H1oAY1Hfahu
epfa/064cjMyr8b4qmzU2dwtE7o0idz0d6SKvqSjUd0NUisart8+86xMcSuqkzjK9eh/Z575RUOP
N7tndKpM5kC7tO/Espwi77iTYhD0Q01yQASiVn4JY/klCSfGzHjcj31WCN/U5ZVn3HFx0ORpUCqo
L1rKZGchyLCHUnAi3S7GKxtcMQ6XIjUSoC3cxjceWasrcjEe7k/O4nUOw/Tsu/QHewYGsdF81anO
lZPCIl1s4CXUlSK7OGleWwOcYlwCAoiz4VeH5NCJNDC2v9bVJBf4ABFpmEYH7m8JUjtIHtKFuHM/
CDzb/li/rPAFZJCULqUq7pRtdJvTn0ucCj7VZiU0rwa4OM9qfRomNQZkIwidufbb5jOICGxz8Yrh
0/5XEvnCx3dcLvoy48ZP5AdaPfYikabNCzEGP3VcVDTtDVNhLcV5YfYYXNJhQxkHP9GryzjpD2FY
Cz7LHwLuaovbkjt9qNWxmgFmteVzcMATkB+cej98YDN+lSOC1G+fR1e+cXuyUUMpKVVwBy8uxK/8
CeCGydHPUHJ3C0fUOxYtJJdNlpzTNmRva3JypphfTD8G1r3SC8cGtwPiuohcCqmkWhplwfU+uQAo
7sfH/HFJnCgCry5By0QObf1B1KjbTttfNnlew0UqSRYyXsNEMaxjniv1+5RiDqyqQTKyH+/bh5zr
R+Mn9sZkiJsuAHt6amYuXmv8UDG9mtbeTPWf3QjuYEP63JbaJc1Dv4IAgsA+S6i3lf7qK5dwaU3b
RB0szc1O/3sztzydvZASrznkUOsRGBStLbezpEofSFFEMbplWTdBmh+SKf2phyIkIgu/PbdYWK1O
+skU0ZYMaBCFGMkpx0smgwX8Zp4Gx5qey/rDf1xF5vXKXBlko9ZY6Bv+bxUxG3bAKi54D/1XqyjI
CpUrLXLUWPJsBniKWjxj/hhVX/6jQ1wtkWncWVE749nw0FzAeQmSqfl7CyAF42o0v+9bE9QSlasl
baxkat+ih2NVeWHH0uCHSXNShrCx5W7y9o2Jlo4rKIYejU3GChdR3Cz9mEUCZ0Rl+A0YEE2wPkcL
+J9YYFK1wDeG7gSAY+r/bUYBxWlpqkUVaFP9HnvJoNEkLdLYW8wv6YJ5xC+YYdhfs22fVjbYoq7i
ezC0pSgXzKyODvGJizZv6aPv4QVAd1U/wsXdt7f5jVbmuHSimNYxlRAFeFxkDK9+04gIP7lZH1YW
uAQKdDlblgEakCUobshzZt53bWgH1XspfemNUBBz2zeFlTkunZI6JLo0v448qn7qZe9wkW0ddB+8
Ht1x9SF4Uj/9FTppZZPLqryAGlBKMTQ9Spcu8HXzrskE0h+iVeRyqUyZwBxt0YnSMb6gP0nNTdKc
aaWDLOtJFqFO2Fd/U9MpEAYyMAZgieeOoR3AyvM8EZzb6odQre0Qw3WdSABEZITbD8eqzbulMCyX
ohWfz/S+XgqHdKEACycywyVtHwYlGNAXzVX17sag0TmNAbnDNryfSJuVdbVkXN5OUaSngYQYqKfA
leaeOlPcfqsW4xx19LBvi33svc/DXF7VCFNJQAgQ4T4X6d48Puah4kiGnQzv2+a2zjEobb3sG2RJ
s2eQy2FTStpK7tiwmEIcpDOuJqov5dFJH6WzRUWPkdtF6Rp+XA7PE2jnkgJrWdT1KQm726p73ndI
ZIHLWIhwWFHaUAsAzdsukGwjENWE7ePmKiC4jM1LXR7B/4GXpsYPDrkXespD1djZF8yvH83Tf/KH
n4SNgjla0taIvaGx7sJ68sdFxPQpiAF+GHYBBAc8z/CnKMt7nPgOEjUuVWv4ejyBKkaE9BeZ46pD
kiztWLcqRQyUdqfdZ8VPw/QbPOFKgrUTFAgeEk8ViO1NKfAcY0crO5npzz7TX7RKqDa5XcN/hbXJ
lQhApsKGYBoE2K0Brxit0/8IDSd8zm7M2xESCLlvjbaR27S1Q1eE3hJ5ydcMYg50CVDSLXoaFd2e
qtTrzEDwuvWHqAcK3cCGZKm8+J7VKNMMwmQ0x0PwZv8DKrEsTOZSDDOIGk3bPv0yxt8es1pSknk0
AVrQ+oNRm2crUwBMF7Wnt0v71Qy3G06FUnTgjYwBnK1PKgSCoCZxSsniQp5PQHa2WZewbLKiAuP3
hmpf1QtryKGdAeDKTzXxq1kEidw+X64scJXP6qTM0kuGCmbIbajf4swM5DbDk/49cntljyuDczRB
g7leAPPMre8JWmfRQG7iqf2bJP5lBpw8v2+JTQVdh45NuCuhdDfnQPzG5BAMy+Ev6uzKDBcKpUpK
K4FsrNs3X4vmnRo+7v/+ZkSDnVSlCpS/ZZ7loiggHhd0OL3qoe6YY3Oouu8geRJ0BranqFZmuP0c
YuZNLQ1o0IIF1WXjb0riqneZvTjFU4MhEvPUiWSDtw/mK5vcpm50Q19UhhR54cvip8fpAmpSx/Ii
xocFfggv9yVh0dtOp+tycsFOgNGqqgnPBha63NpnEv7VaPbKKS66xyZuQEeAl56InvPgx2Q5JFLt
/ZgQOMHv7XljJZk2mpYbZ8ek/JYuX/d/f7N7qoPEytQwF6NpvHz0Yo5G09foZhoYX8LwFOOYSp3l
sbyoZwUc0KL3sa0gX9vj9sEgasJyCSgFzUr8RW7okzJFfoh53H2/RGbYv69OySOZMWTTS6YbLp+X
uLYb2elEAyOb5XTtC5dJaTkM8hIBK8Ce+nIv8q27dnSGs+wrGGTPJkH9EfnEJRFpLbWRYnQ8gl55
HqrmzlqsE60jQUhshZwOGmsiKxpR3uiw9EOq65TdkYCeP9OmucMolaAGbW2qEHqCvCtmfMkbAYXG
0KqmSFCw0wL4lLp3IpIB9lVodiiNgsvzpjsEZG0KZiwx78utmkKruBsanPDiDBvr0yBUYN90ZmWA
qzPTHJFZXnDHDM3EUYwHo60B/rs3Y8Hn3zxe4av88oSrN9MSEWMA1BAw8tmLnPJcPpve8pNBGpVc
UHfYqvCXvpUtvrvWlLFuZRSgG9NsbbxH2eYMHMBlmR4b5d1+qm6n0dUvfq7R6Pol0HUA1ovSnlzN
IXboGZWtHgx/eg6FdFWbabQyp/xeGqS5CjujwKhGuNxqvRuTyDaDp32ftoNOpQRTvZju5cd6M72Q
xxblFkyuqi0rkGsKz/sWNrdUEHD/MsEVHxo1mtbrDbBeoEmzbnDGchZIGt8DBOP17j80AIomiEGR
X1wymU2sEhCMU9eYPS16GVRRLIgMcMnEkPzaQiBRUzZ2D9kOyZ4hv9Mds5e5BJKBDbmKLkd/iL/r
SnJ5pRrSpKQLVlJ/10A2afoQvWqDsMfD7Fb0MLOdWL+M8ROidQeZ+kyaqLsonasZYEH0psLv00ss
nBfaDvSrKe68mszyhBsFHhfaxl/miz49NUJ4wXbxA7wA8p5s4lT9PZnMZLGmgAAGUpL3c9DYRvxZ
6c+WJDprbVLj6uRqiAXOakOX4gSyqQYMRZfwLv36DzrPcMoUwRH4mq28n33ZhfCCV7rhO0lABrZ9
TFqZ584TYdbjigG61ddsUwFCBMrmYWCgQLzfFULqxe1Pd/WWS+7CnEc5aQAUVabSDsgPjOjnwPju
l5DNXFOwDcuEMHU5Lj6GTlcHDYIBXldqT53cuG0inFnfdGRlgyu2g6JGJcjHMIWXOc3ptRH2SS9d
piyUvIxu6CReUjriyVCRXS4u+6Bvk14jEZA1jvLIcCjLsfiKQLlfDuF7XHedwvmb92xQu/9aTy5E
4yYDUDVEZ1ZqP+pp4ajVTUv+ZrB3bYQLRFWTon5uA9MtFRnEIaduVnFfc/u0dvajY5NkZm2Ji8Fx
iRUp1DLtdfi09vqjdGwumodOyFN2U3+ECo4XnUtRD0kUlNwOEyUpSEct5DkTMYrA25y41YfB0Wzi
hE733H+tjwI/WQi+OeqsPhu35ZRtIUtyiqvC4MsO0x0Evvih8thwkuSWH/atbdbLlTFur8kja4ym
Du5lRAHG/DFaMqfuI1dtRCTYggzgJ7yaLAKxkqTgTULJOqdpKssNqAX6mUQ4lyr4ZjpXSMJ8ANkI
wfgLQADdt+pUQcd9sKHpNVd278t+ieEUKiotIv+4ymJBQDSN+hScZeXg51J5Xqh1LAoiOmexSrET
HrwqLwFVpxyynhkxD8WJjVxkg2/iiFUBDQ6SfjHmR+QZV0fSuAt1YFU1dy6a1s8TTbKzCj0ZuZxE
3c3NCfpVkvPIaaXpSkkZcf3XbrWz5rQH3V98zSkAsm8yiNVTu/Cy1I4edcHL3PZt5poJ/AyYBsX4
KhwtEzvq5DISiUC1B6e9MBWZXsTCtL1/Q3PDxGGcEEBkfz8+gLszg5RyAvYvm/nHJunxMoz4VB8n
r8DYzCRSht086K0scoXMbMvIkmgN8SRzdPpiuTMC6RsUzZ0okW+AdXraLyzb6wnxVFwJgObERfd3
D6OhwsB7CKJAdjTCA4O9fGiO5al0q2dR630z3wHtA7gTbCoGDzQOszwKRisL3KH8pA8vWS6IDVZx
36ScQUAAZkLoGCDS311plyUYB0YoTKfPgKvM1mTX+X2RnUso9RHzZX/lNtNtZY0ryXFR5WNqYVoA
EkBPZpnfgsz9Sa+69/tmNuPhaoaHj+KUHJXLgO7uQn5SAOuo4lvp6MvLhwH+/TdbXEGumjHAVQ2U
h9J0U4dn9a7S/aB/WATfafsOuvKJq8GlqSeaGqO/P+o2UUFLrvuxF7gtuD4aR9ftARDj1LVcw9v3
bzMAQZdlqbhDI0jYJ11dBiapjSS9Y4Df9oRTsq2rtWAFRRa4egF9jz4dCgBY0XeNY0wKlsLHGPYR
3kb51QmuQMRQAptIGrErRXdhCpEmRizs6I5p/YHkaX/Fti+5qyXjcqoJ22yKa7D3MSoRFHpn+DrY
GEk4aUfJNQQ9t+2z48oal1Ny2UzR1MAaa06orvyi36go7J96nzi6kzxCdlY+Bk9Y2H032e/+eU0p
/xJEqi43W4hAQIu7vemN8pxWsV3mYB+Y6+WmiD/KleWZJBLNr27WEKqDaB31V8Ur7+8B2bdZuugS
BCGq+pgNsw2Uc2uKiJw3Y3JlhP37b1HfzHJqARnRTs+Z5o9UcNQROcFl1aDOUlh2YEBv8vggk8o1
O+2SF8H7/W+0HYorP7jcquUmbIIG1an4lpzYabF0JCfHxLSvO6kvUmIVrRqXZkqQQmmyxIm7np9H
5fvUCLHFmydEy1AogegMZHO41JqrvrP0CO+2E7Ae5rE8WHfQ+Z6c7uWV+Og0iR6FNj/UyiCXXWZs
Fa02F4arW4MnadWtEmYXKVUPf/Ohrnb4JrBmxXGhZCEA4ezyXuA7VV+/QYL+O4RzD6JZmO2wWFnj
Ni0tLEBQGEC7cG5sht7Ln7WHDOczCeLlrWyLGnHbm9fKHrd5FQu+mUXRt2/c2Wv8f3hg0uc5QVmk
EKlW7NzXRS+hgk+ncYUiHpRyjjucCsH9qSh3dQcGUAGMQGSCKxNl3NQ9bkdsc9R8uStsuZePdBTx
6W7m1Wr5uGqREInE9RiAwyE+BrJiJ9rs7MefyBGuTpBcp1GpgrE3iWRvLj50CrUpFfkhjDuuQIxT
14C8FM9qnZveMZKt4Tg+MAx2d8gc8mnfJ/Zjbzao1apxtUI2RgkqcxooyqGU2Jc/lQ7z86ruFNPJ
MEWFli3QnjGuTmRzPWQKlC4hwWbr74xz5Ue+/oSZA6f/BEisz8hgqwNkuPZ93Ppuhqy+VkM0hvme
cNTqOc1aREZU32fT01C4IRW4JjLBxXiRmp0cJ1niGeQTzRZ7pM9mPwj82IyMtSNciE+DJIcRG+WU
DxV6l8vRQh+qPLFbv/hZautjMdAHAOY6ICB8NzaxJiqrFi49fZ/ZBoTXzdrR1fNYiu78IkNc3SsH
qIB0WgIdygXKg4Xby4MTphiUgqb2fiBslYi1S1yx08ZBzuQalQjUxzW9J8nL/u9vKbzrawNcGFBz
IGNlgVdoPLPmcnRv3cdHwKS91h881pmvP4J90AE5ihuIzu8sU/nkWtvmgiPum6CbAuiPVLXpUsnL
urupBiFUBzLu4Ry2gsao6Kuxf18d/rpyGWdrbBn79jdLfU664YNOpYd2Fr20iPziymGjF6NW4Xjm
xpp+mzfkUM/RkcrvQMHgp7XqQl9NNPi4nc3X0OeKYjyFIMXQcwCrwsel/5GOh3h52g+Vrbq7/lpc
KTSVuOgZcYCbB8PnKiptZbBSey5avzWoh4bRad/eZjtmZZBvvxqzPqUy2jRuMynfi3k81vF0TPBC
thTjXUqCD2NdH4o6vpBu+qDl6bd9+4Il5VuyY0VmKbYYYLdTvK7BRbyNjzSIj/tmBMGic7VE1qKg
iQJcxGuN5nbdVbdmMLmBOpTOnFmBDV6sF5oEj/tWBXWFb3VROhMzbnHbQsu5jV/U8Mf+7wtyTefK
SoxrVi0BjufG7SWEpiiQ2yAk7iBPsG9n8wi6DhKuhlQTNGCHDrmmHSCjbbe1rSV2h4HSBZPtib08
V07w1IiUzjaXD/rj2JshDqa8bnurUlKhi2ZRGVYVcijo+1EW5Npm7K1+nyv785I3fW5g1jLqjG9w
f3nUYkgxTmU3ihpQLL7eFOGVKf5LjcliRMgib+ghl8reHcA768UXhsBKziI6rM0uMmQDfq0c972a
kKR9nLIusoouK1pCDTrysqY+RFL+lGd4DQ4jR4/nY5MvmT1bYFupu+kul3RPEDmsXu05zm0HgzTT
MVrwDRv3tZ1j14fm2Nd2S/zaHd3mTrZjPA/aVmKHnV0cRKAJUQxxu8RU6jV07Fh/LLhLgFzIp0CQ
HJsVe7XW/KYQa1ndMDFK8FY+puDXQ2vns6qXL1W12AaUzf7itrH+ttwOUSgRndSZycTkn6h07K3M
DnWBHNtmYbn6xMsvD0nbkw7YOlePIGxhp1nv1PM7OaoEayf4Ogp3lVbiqsmGBfABNb+XpaemEhxG
RImgsLxclZAgq2K9rHEaQY8XrEyRUzshAEipM4PjobkVJZ6goihcRSniqm67CQ2P0qiOaTMcsm70
w1r6KMgqeTOr8KBhqqbJDuK/uzUYYznqqQxcYoWp1S7+WBTARINsP8olf5ybD5GUnQ3sa4ssi3r2
2z5ebXMZXVbKRLsQx/JKqU+TXj2CFc1dqC44mGyH4NUMl7htlmeBMkOz1FjwJFVJ4IOCLqq60Icl
EAHaN08HkLX4/+XkUrieSxoVIfZRCQ2jQXPqoHRUze5igM3Ly9IKWzosDt5WxatBLoe7QMeggQR4
2nIf3w0BlAhDj77vznVsox4zIoNF1IvbPuhdneQPelZXDWiF4DFMGm4yhL7RO1V1WsbEVu8M/WSA
q0HCIVoVGd6uj7985U94eR+UiTpCRzTTfxiJdLCyxYeajFPVvZcEIm2/7YpytcYlfBtlatWkFO/E
0eSl4ICeJJEJQQLwp7rArLNai7CXQ9jRocNgt6rkpIbo3iZaN+7IQOgUJl2F1kFKHoE+XqbvWvle
SfzaEk0BihziqkkYSr2qFiVAoMspa9+V5jGfXv6mYoEQGP8BHQdRkt8rlqzgbAHuG1SNriru0OUL
D4Waf4mlebk3SfKjzqX+1EX9p7HSZ6/sE9FBYFNmFsA/BZMolqXJPFlxbIQFxGcR/8mJ8Wql0DdX
/MZOztFB4Ovmel4t8Zmm4i3HKHU8mA0fX7ecA/DWqfOt9ZVvYLlCcpPKXj7tG90sYaoMcBywjcDD
8+USQ0tyZ8C7cqoPc0N9I7B8M84Pqa4AsVD7iqb+zdsjJuhk01Q0AGd40stR0xpNzlNktol3kWQ4
t6Eq2MA303llgtts9FKTpkyDFkrQxT6VlEOiDILzlMgEt3JVvyilXmDQI8hC9Ocg8w1h5f2PsxkQ
Ky+4/SWC3mhb44nYHaBnSiQ01An4Qd/tG9mOgOvX4PYUPRkDy5BBBTZ0N0r/Ps0OBk0d1cK4+ngr
ByK+rs39+eoTz6sGVk19yRVwMsTyIZjek4TY3XAhYD7dd0uwdrxS3aIlWquVoDaJpcsy+mkI2vTp
+74NkS/cppFHEOQsc+iHG+ZdDHj1GHhz8mRgY963s1nSVRNoeAWEBeg7/14ETSXrl5FiFDSHUrQ9
J6YjD9PXucdYThse5kioeLK9eFeD3B6SlU0+BwHeFDGJgZcxJlIueemZHYC1b9i8jtVt+mHfx+21
vJpkf9LqxD21mV7lQRF7TVmDOqM8qgZ0IFWKk5QiYoN6vR+8OUetFpQrD1GYqFEhATEYv9BDDVld
W8f1WnuejhDg+VSDT0P1+kv7Df8HgDf0dXffWdEH5WrHoqrzBOYw6Kt0Z9yuFSBBq3dzfrGIqEUt
+pJcCZlIHGsjZMfdSXuiGHMZsp/LXw3xGavl5EoISIQWM2GDgop8W6SPuSm4Vgqc4KFF6ZL3Qx+C
7EmSbpestuX2iEASJJkgAHlakAC40a6eADUeksquhtkzjdxt1Y5Z9PY/P1uPnfAzuLpRV4naSz0Y
3cYUci2pHt3EeusU0qdZa99XefoBhCjHaDGO+2Y3PdRkS7MIZObBZvF7ivU0kNAzRYrFRtF47Shn
aKfEqp3mHeZilUgkRCmyx7mJBaU99FYxPxpf0tCn9GVJEYGwuO/XZnis/OLKYzKkmMKWFezE5SEd
3hHLK/q/6chiepQCgAhUII8IzNWyLpSaCX1Ej4N6X8qJwIfN08TVAL8taouyTFqMrR4sBriD6Jci
KwRFZ3uZfvnA74j6rAwRiXB57GQfVxCPjn4Ng3/zLa5GuG/eDqAFMRqcYWPQTaTRWc9mW1lmwWq9
tnDfZNBqubhPDlhZWlhaSF16K/9kVLDGyZTPkzO7JXSjOumw75Xo67B/X21OYxmajbVgP1yUyJ7a
n/osMLBZEVb+sG+3MiDrRQxacwhuTOl9C7Sc9TAVJ7V2pukSNsBQyILzsXABuR0wliJIe8ivXLrG
gQmN4pney/H0yybkRX2Lze1u5R233YXUTI16AL/TgA7uYHgRht9merDihzr7C3CIsTLF73dVQJOQ
ojdv0oMEQi7pITA/7QfDdnNwZYPb7rIEKosJAY+p8Xlwiase0x+pY31GVxq3wv6DaPX289biMX+t
lcnmGAO2NlT34Iox6LMa/Nx3SWSC2xkmbWw1K2JYbgkMLd1FAolZKn3ZN7K9Hfx/abBkrjRM0sBU
G0cAaPFKiAY/sA0OzX5YEnH2DW23rH59IEvmqsMoR3kZVlCp0A5gcroH6/d5vjeBEQEfsAjwIlo6
rjSks2JmhgStgGB5NEI/qd6Fk/8f/eGqA4FsnSrhsQn+JN+Z3Cx4JQaQ5inQLF/+205kyVxlmHBj
L2sLlWGW7rrqhU6CUcPX3vnb2m1iXp2APFfhD1qdXBRWmINxJjupvn7T3srP8dn8yIYzMBd9kh+q
o2ZPngLZ6rP8XsbjjkgHcPtdUrv+CVwoSqO55EsBhdvoFBxUl3xovg6YJug86VCcKwcTe4FXCk5f
23vI1SYXlCVEshXSU1C1yY1dK9XH0hApy/2hql9tcMFIurkoVAh1gzOyCmxGsNgdwRn5D3/oMjrC
5th2Tl8NcpE5jJlaFxa2++ySvV8u5Cb4Po72/NB5TLInduld+c54EgK/NtdSJwrY7jF/biicWS1O
5VClEGBINI8BbCGN7JInze57cKWyPUxMMbU5SWSA+Z4pEMtANnDfrzV6EvapAhgdmyDyxpce1EI2
nrLP1MWgLMZy21PmSZ+Ez9nbX3VlmfuqaRoBCxsYrJy9ftX/MYH++qqiDWfzo67scas7TWNEphDX
ubr/ovSlPaTnFsSPhaCsbX/E64JyhSacIOMXm3hi1aZPSf9kUME+LXKDO3WkWRhlhF13Or1MbSvt
MPbVdIpfWWpr13OsCM5wbFne1LXVsnFHj2bWAxD7QRR8yaUTCXyTDGfICAlWTeQVd/jojEBJ4xAK
zNAsVaQfihzZUvAi4Q1PsOmweP6jO3jTZW+JqyOpKg81NZhYavVt9HTfvFmOJliyvcmR/fSjfCOa
Lt7etf9//WCQO4RUeT10UJEH5IUcx+i9Mdl4EfWz5RImaH//IMliz8slkUVwkd3vxh6vf3eUzh3M
6rjbLeFT0R6y+pshIqLdLx6wwRWP2kI3uk7RZo9OkBdzxsNwE97mukNPA5AwmBjxotpWnqyj8rT/
GXeTDIa52hERuhTBhP7PkPll/pSKlHd2wxG/z9WKSEefIamQxJCwtof6bOYnbfwwie5H2zv2KjjY
37GKRqala0QGuB6yS3gs3OmmhTh8cxNLmENYHMXFTCXxFMGYj2jxuApCQGShINcojkIPlnmXl6f9
jyNaPK5iFCYg5qGUA+VrZIdMMg9yXX420sKm1eTum2I/9TabKYF8kKGCfY1LLk2f65LGFdDs3ZfS
ctT5az44lX7bRwe9EJzwNpcNc40ywSiqIVvcsoXQo6zHtETPcXjo8Wk6wWfZXLbV73PLtozm0BEw
NLp59qPpbaM3fTK5Sd86+2u2vfGuDHG1VjVAfQTJGeDLzxpEdeJz6tACAWeB0606gMly396+X0im
32NcAVe6GYHGzdOHA7q2NpV/TnPiGMnHfTvbT5q//MJX+t2QxO7I+oydioZpbuOZzk7KMrOjQj/g
+DM5SfM8WHLmDAsgq1rwTWB+Pz5Aw8WZV9NlSjSomtPPoyd7ULuJ7PIWg70+8YrH5AYUfYLo3+QE
NFYec/U36M3YQIViZEKyQ1wCLv9T4JLPcBjMkJWTlkfRg8bmtrIyyVZhVbGg6rdYSwiEqtRFbim1
BznQnDhvPMFqstV6k9krO1wFNhqThAT8UoAqUSiEeCiOx7kDA0lx197TxBGuJVurPYNcKVaCEaQt
6LO42qPZnJqTesyd5gj2QWBImW675KoCGKQoMbiCoukdLowaYPDmXLqq0Thx0dyAbdbNrU5QuwQ5
T2SuuFS5VVlplYLj1SU+e/gK3OCiwrHmgPcNQSUTWuMqjGlAuU6V0Kn4XfDhX8tmbK8k1VTDorqm
8RScZmNMlWyC82TSJrym3HRl4yzmTRce96NyO8WvdrgYkQLDVDDhHnmS+tSOXiNKrk26JEzm/3KE
DwmpazJ9gYE89/LRHdz6LogcpovkMRKe1FHeaff97OelzXApp+QonUTMKtsZfv0buFABo7LZTzKm
w7PhLiqhj0NsYxTNDmx3G1eeciECorUslTPgDIznzmVvsYzbYbCL2Z5dSK35wjs9q/5v8/uXWzwl
JyZOiqlk5NRgOe4uFrSsJacOXevwb1iO2RrtGeO2ooRmJekznB/HgB4Sy7TjIXywksU1AiBukuhz
skwf9mPzD0l3dZDbfzLoAqjKAk4QOkDeU/NKJ3cy7LOAWL9muSWoKZtxYhJqKpZuKZQfnh5BBBFC
kgdnr8k6aeHPUO0viZqI9rjNjWBlhttwknaWaC9BFxxDx5hMQOnqjiA/7jHp1xxSzMTZf7OOK4Pc
ziO1RAtbGRc2BIppL+4/Qqn/OlQ2a8rKHFdT8rLW9UlBygfxBzO9WLNo/ny7qKwscEXFGLNcS0kF
bdQzPSAuDsp3aJO4ZAHLD5NjzQ6qvXyXD7OTOaIg2c5zU1dlaqkqUfhDGZh9iF62hBEYNBdGoI7z
mfRUeaAX8pvaNj5Ez/vfjxWON6m3MsilwRDoVTX2IyZ4lEs7HfPgPKuj3UfPdAAyJ4HQwt+wCBgr
i9wpbMww1s20xN3JfE70zwG5TEKCxe0suC4jlwWgeGuCEFRJuCgStOnKA46wPptpBDezS539Jdwu
JSuPuBRoqjws9PjN/v2vBZuEBrkkKCdNL6YZdwQrxTD+qzrbWUt9iFWzSVdnftp3cLt0XVeTy4ih
DWpIfiAj1EL5Psij9phGCYguBrwP7FvapNRYBwe3m2pjSAxzhqkWtJjobTnAUwPe3HZu67YX1cm8
6kCwA/r7dtmC7WUBt72qhJgSRlFxFxpwnmyB3jZHKBW7EgaX9y0J1pJnxsyzSKMlI60p5g/D4EvQ
MtFiwfPndo389b1ee2yrS0eiK3XRJkC/0/az2T4EnWiaXOQEVzSCXCPGnKH9qKTkCJbjm4Gkfgnx
lP+2VlylMHpDXgoLN2+qPCqpZNfDXS16RWCxu/PlX++Mq7XKE5WmcgrYiJIltiFlboqZGym+KYPc
Nf+KsmgV3q8NrpU1vHzXFmYVoSSnpB/mKrdzXXLjEBw1cX+GuKdgAQVh/ZptK3NGXFWJYYGQHg9C
TtHeTtjBJvBS1gJOlT8UJFByaegsWXiQwSqvDVlhlnRMrmfWwa7egxsk+aop7DDFCAb7YyXCYvyh
UFwt8iEYZBCNjjEayWZzQDfmJG4w2kNuB4Ut3eLhEEKV+sOY25II8rsZ/IxnW6ZUZuRMv/tKUzOW
aQEcA00/RMqXuarsUigHLDLC1cE+SXqMnjE+l+S0KM+NfB+JiNY3d/6VH1zNmzFVoU4Ql3Oz5Wdl
frKsT8rkF+OTbhaOVNwEgGfsp/NmNF4N8kQrlQJB0VrGrqUVh3a6x/5lDwUeYURD5Jvlb2WHC0Z5
LEkdvsq+mrdSeYfhpn0/BN9G40JvSmi4RKOBhrBcuCWaBIqR+RWgv//NDFf98MZTgZselUnqTmkp
ubhYksQUVAiRL2wtV4kbNM0wJiHAy0106Oj7vL6thCBs0fdgf8PKBpAEaPNNYBUm3amZvlZC6J/I
AAu8lQEMGAx5aUyA4kTZEWJubrdQQexukzCsgorL+iSg4KWsO8ajk530exCDO/FZeyjcxB9s+cS4
yIdbjNM9WsK+pShvuFoA2hlSy2zGQG6+5hbmkp6X8iY3BDVcFAlcOQjUUNaD/yPtupbj1rXlF7GK
meArw3CCRtkKfmFt2VvMOfPrb8PnHA8F00Rd6VlVWgNwobGwQjdVGsq1xpqa4uT7qic25uu2V3MW
w463YPIJCSkZVMnxcCtkUC6cj32EKSiVEwNxlsMOjhHf98Uqj9C8PpHgqfFN+Q4vAtULypTwRlnW
X20X52AJAgatjSM5B7d//8OwyLHxBNvPQded/5O7uReec94jdf3CXVhkwGHws6SV/II4IQbxcOEW
dlBZxQ/dSq/JKT9z36WrM6NE02njq6orbIWvANmNWVOSmL4HXb002I2PuQOt85IhhgpueawyTAUM
qlv5ZLftMetf8mKaOd3xlGVjnPmhW9evpv5II2YdyqdfM8Icb03K2kxSUP5N25ex/aZiqLhzv2aC
OcYNIpYykFt0qSj3GoiDjSeFN127XtNZfCb2EMtg5tZ7JLVQRncSUb+S8vgdB84xtSa1fGXKLRPT
MIKUPEtTxZuo4Hwp9m2TSnHX9vRiFMGKqfShByqrWJc+MwdwWSP7usm12qiiAHBoNIYzChCGLOaT
mvQcAFkHqt9u9+sELi6VFnkRuQvpQE/yvZzfuvG6GrzSfN92ilUrpqwSxJKyIrJ8SLnR+sosIs4T
ApTlf7boKm52QZFw3Hu99EUTj6ph6BLa5JkrcurnNEwR7FGqyuGaClMh3Xmq3V+E4+fAUTg4v+YL
hghVEOT4Ic7ADpl34M6FCinyxyR9r7v3SIutoeex+Kzt3tII/fviG4k1xkKR/zedoriWikOiWC25
HoX99jdaBdulGQYc/EzLp7jHoBAGodwcOTFIt8iH7ICq4feQz7/BWxUDFKVSILlTok2EgKQShE8j
iFnfwucR7WUtEljx+VdX3Y7X8LX+xaD0RXQDLbiECZtVuVOrCdOMjlCRvTwYR6Mqd1KgHLZ3c3Xs
yoDi7v/sMOGzVEmtkXb4aPGhPYB1cRfscWG6tHsOnGN2a5mTk56yQ45Z1/FVGiyZAyDr+3v5Aczd
GZeCX4wRiHWILtp+uDfVY1vGVll/217pWli6XCgTW8+lX0FVEfpPkla6eq0c9YgHUtTz2OzF0gT9
posDEHcmHjttgDynfxyFzDHHqygCMXb5RmTOKVjdNUn5paGhYUiYQZAGvYfSnIF5O1YST5/RgyMF
6MPqj2hK//mJjZMVTCNr8BKFnXTExZT1nYYcf2OUGE5CSxG3nrb6bcALRFQN2IRs+8eNG9XAMDIT
GuTRu3YT3FM5Jv+gPkrff+X4nfxfXsF8dfsuBtnRHtKkStCgNuQY9RENTJUMyel5lw1P21u3Gooa
CzvMKR6lvpKLrCZO8t+8iNJa4a7R9x3kV1NQwLfDJx4OS4vMeR6aRPaNFriB0KkYH6u8t6rkbntZ
nM/Ftt2WQd3LUYXrS+qFgziOoYXmdM5xXcU/haqBA/zQOMSgvChoQUVoR0Mhe8LcWuXo+uI/2+tY
Pa8LGwy094IaxZmAPHNXPMnadQBqaKjUWm11qpORd+fTT/0HOCyMMT4uY0JGAM5BKuuGMgk0aDc0
bfRkX8V3POqav7jd781jhzPBEtWZQQCmpuR9OtKSBG4vZ7oZjyOGaPl0x1x7rJvLfpHEPs0lnWkr
ZWhL+3qfXFEnpx3nvNO72pZqXPaSHdaUWh/EhA0KSmOQWUN83STH0bzt0remnmxluFKNzlKCH+HI
u5XXceOyscxlpYcRosYeKVy9vdLq58m8AVlOH3EmwTi+r7NXlRZAJGkEwYbgj64ujoOVF7OrJPnb
l/yf7TxRRqhqpzPsVH1tV2a4Q8LGnF+09Bltdhz/5+0c/fvibmzUJDBlARMmYpjEDijoR8itjYqt
JMkr9Ne4b691jLp8KQY/Gi0iSA2W4AE4Gzf1ofFQM75vnAC5IdoQ5X+qMXXpkwyYgBZ78H2CO0yd
DFsypX2j8LCd/osNCNEZCAnHce7NAVRRAal1l8jaHdHw4E+6Wt/pmvBuEH3YT8XEo9Zf9UdVpO8V
aARLLN6nZU+ErMMtVoHcOfZkJbbCkBcErILxwgjj9JpWq2UloITQyMdaOUjDbPvxbvRBdsfp8OJZ
ostduOI0y2YpyBOmfqSfbZpbZfQoqveyGlgdb7CKt3OM15t1P1fliHaM1mwtPbmewUtSpt72MV49
WoudY1xdDtUwKAv09g5VZOviIai+kaTx2lbknOHVM7UwxLi4n4XlqJRYjRrcKdmECiDvCcnbL8bD
xyBXQMoKjpggbPddnbRIss9Hv49etrds/Qb5vRSZ7ettzTAdpe5/DVX/kY2PtC/IxqOXCEOPuLMk
nQ3WBz/uajFGgTbXs38qTRAtwcDcoyxwejLXHHthh83mthOSGvEAFd1wbt1ORbkvSB5kJfeySDmJ
acfxuzV3ICbkjTQE7kRhg+hShKS4Bj1QUOjWXmv6V12WfNEEE1hUEZ5spBfxOPRRPRSsUuNli9cO
DyR6MfgoQ6EJbLwfwQA9dVLUaei4GeIwcOQhU9yhU17KvJ4cCK1Wh0843tIegwi+0GOuvChjkLgM
bnPfeImnWv5Nc4iPvKTPapVkaYsBhgwTxA2aSsFZ64Ix8UpH60a/b9CEJtg9WBOhpecihPIoszgv
UFrN0ixtM1hRytogBlMDVRTwCklEPgZGv5/1YYf852mYQf9t6ic0nR90s7GSSr0WNZ4wy/qnJbqK
nJeMyUTGeeIsJFroy1h+sm/798APkVWwa4XXcbRmB6PTIlEgLQY1Dga05kFsir4LMd/egWEwr2wx
FE+Uyhe81nfb7rOGjwtT7JEjZpmJswnCxrQ3wRFSITrUT6psPnzNDLNzodH3QWnASRPZvK8zZSel
2EV9+rZthrNxJvNWnbQhIhBbQBoUDSt9LO8r9F4kZeUYIY8Dg2eKCdwDGWOkeUGBpHqfwFozJ/tg
fJqHztleEu8DMVGMVPZhm0UB0nZT60rKeyWRg8RLZa0b0TREkZBKJ+zbGNNPeYK+vdid+wcQW5Hh
BWmtz6zjYoI5vkVRaukAPVO3mzorSp9QUbMylUtGvXZjQan690qYo9NKae7n0IRHlF4eolNzV9nZ
eVIsf5ddlVZgy6fxDJAqLV4T3aphFU2dOK4yri66xYsYUEqN3DckMDKW0j0Y1nzz3I932fi94xVy
14AQamWGZqATRwdZIgvC6lQIiUlLn9AclBygQ783bOg10SbSYa90nBtmxTk+2GO+HJnDdpYpa82I
ML0KIXEf95Y8/dj2j5W7/4MV5sPlaImhaizQ92x2qnI9+0/b/5+3bWx7yggBNFGmijK0RELr+joy
/Xc9KAjEfewpP7fNrbiDjvZeEbN4iihpIvORAhGUlVMtgOlMRqtvMoDD+kUg14Z4kyScfDfdf+YR
98EU831GXW+KfACvRyZBZrk4RRCHSsJ7Dd29dXeV9hknaF9Bvg/2mC8VmVOumQUe+Y0y7YjYnfpR
s2VBt/tI+P/nLZam2IqjIqhVlMhIcVXSq6yjb6+x1IH3RFjzvMWnYguOZgsVqj4LY1eonb65lfrH
bVdY3y9InRLE6yaktT4iAwhMiQElZ/R69YKFhqwdAfHTdG4VXuS56uJIb/62RFe6wKA2Q/JxRAMG
XLx6MnbBcb4ebR+MKPGRL/D6F2sG3gcEPNOgFf1ojahtaUIhB8Iydx1mxxtPfW3B1X6WbMWNdj2P
WXdtOhjOcLHHXO5Cbxp9rTd4jIDPwz9XT7LdWOmNequcZdMarlI3/5en5Lx+jC82mW+nhQ2Cp6mI
XTl9Vot/zPJ51nZpbYt65Gx7yRrK4s2AiI/Sj2Gg9uNujr0piA2VQ8srecQlOU+u3Be6l5adyjnA
a9ViXZYJhneRDSdo6vxoy4RCTzGoE5Wnpu3z8x6EHq+qZXgKFbqMrc4CNdD28lY3UkGmR9dNVYfi
6keTedvNI7rdwNSZGvtUKJ2+k2/yMHlqEsU245BXEV891CgtGVTaVUNI89Ee0SfMYGDWFQqGt+10
iGTeW2AtRa2j9I02UV2VFU2jx35x2MYCDESyCthoX8orY1c/RP/+mL2qsARP3qf/Zs/bG7i+oIs5
5kIJh6gqOhmnzfRbizSd01Uhxy94JpiLpJAnozFB3Au1F3IfjuKhLg2OG/BMMJ4ntXoU+Q36Ebv8
p9H+FHkDBpz/z9YpzKrUE/Bo4Z0hxHetgkiTaP//etjyu7ND9o0am+JAOh0d5ao3VunTSCav7OL3
7e8trV7rF/9iSxKdNodxU0E4brApAVljt6KVoA06+ZbZ871OT6tbnlXQ4OQWb+iRt40M7Bm6Csbm
Gs5WhAM0fov3VCX/bK9vFe8Wy6M/YXF8qqKqoxlcYY7YX+XlaNXRSwz63m0ja23kHz4WAwNN1fRj
1saAHfFs1A6aOkEihPNToZ+ze5RC278Bk5DHvx15y2PQoYiNeAblNvTJwnMVPY3tFSk5iLB+AS+2
kIGEUtfikGRo2iOjS0fZYtTkdHLWztoxw0MgTXbbu8nzCgYf6krpmigDRVGcfFfU72bKSaOv7hl0
4wgKA2BoYdMeJqmi2KAdKvNQgNrvdU58CwOin1jExQib8JCDvCJhjIRHJh5G42HgDecoNOz5Ixxf
GGDColKA4gvRMyiAHgdXcsobiKudVFfah45h6zfgd7PynzRzltmK1z/1yJaloCemhc1UhUBoeFV/
a/ZfWzRz+xaiHIDpJ8fjNL7yxdMkcjaV8+XYes7QF5jbVFAbU6bKEUzxYS4rN9QiDvTSQ7O1tQxm
NG1T+KGER5UsXNVzZEFt1RLEvdbyeJFWPX3xDRnYiJQi66cC745eceriWuHVY9eDh4UBBh76WJAz
yQhiF3ymqN0rbxkaozQvv9bsErxmMyePv3qXLMwxSNEIeV9OBKFzi9mdaNdl750cWXqKxmzfyn3e
i4pnjgEKkDb69aAVYBdUXtPpngSIJG4DMlqib5lQjNt27nUcXKyOCSriLOm6akB6FOIXgzt4/i2Y
OhMruB09Oi7Je5TK28tT2FLPpLWT0rbQDWp/yVZhVP8hxuS11xcW2Mec4EgOIESAgNUvjc2d9g6R
JMd89emnvWmes7ft9W8fPmQbPt6kaaCaWSsgUEBb0E4pulc5q3aSmnIO3/aZQAvSRzOYWOoGNGXg
KTSZV0UIZ5X11+2VcL6kwjJogbeaCFWAuEM9j7vsHvRPTlugWzC+jvfxsf7MNL0u//YcdFp8XFMa
R3OUtHBUOo5Kc0LG9XQzgaEmPPp28MXvxIAKCc0ulycQQc3yW+IbTmPehUR2t7eQnuS/QyQ0Pz6u
CHW6eDI79ICDR1aIXsP4Ju9+EvEHIQbntcA7BQymqPEsEYWq1wairQh3eG05neYi5HksTMFKW/N+
e2XrATFozSWdSsvqbJJaiUdpUvHScxT0O6lgyIhDtOpS4or4LQfXMNTyxH3UoLoPAUdn2/j6zXOx
zSBaOKtJPsx0gBgU53m7w5t8FkKrJhVnV9cP88UQg2VdKmRSrVLVRvmxSN+K8aQNd9trWXeR3ybY
N5IAouZYjzHqlJVPTZg5c/5zyh6N4rlqn7ctrScaLp+MfSuVgpKLQoyITrOKJ+0l2kPg7+Tv5mNw
SymZhANPXoe3NgaktCozKoViYdFhNFR2ioBYQdQdAuVbHnGl5ekz6M/DdtlJ9pkkVWjeJfhYOpD9
XkYiRY6d+XraFY+FQ9Dp7PAo8tZB+GKRAax5jvxQNmt0mmTDj7ICL2St8qqPHBdkm7j8VCzMuKJM
Jgoq1kpzT4ZxJ/TdZ3K7ui6bOqomUFxi8UPph8nPJ8TD9b2heVAhSnQOGK6uZGGCObVjXPR90SKn
FotOKraQy4WIj3zYdnJ5FRsWVpgjmxkZmrQVjPz/Lxwgt80uDC1y7h3RTdzMm8FaK+9GL30yPQ3E
tcYBneka3IPXfL+9YOT3PqJ/kM9NCDJXpD8MEL3rIHmXMhfjmfvtJa964e8Va2zEkVUYkR0VdIMG
3X2m71Nlt/3/t3dUY0ONKJmUXsnQ+WY2phUOXlV/R9+EDJm/bTurV9hiHcz51aeiqEUB7W8DrjLD
Nf18PiHcy3SrEsT5pzKVxq1EhmSyNW2en7aN874Vc5S1zhgI+JAgfjo8TC2Uy5udBB7ebSO8L0V/
xCLLYjQVqecCwxjahOgbHAvJ/P/nPQI58/+OscYGHFPcCo3eohWpDzBqEQrnRKr3YTw/fG0hDFr0
mPJUmx4u1/Vg7sjAB2oGnDoa74MwaCGnJKs0UwcB3HijQBxL7iFa9fi1ZTBY0SVGImJzkDz0nwP5
eZY5oLp6/12+Blswqxq11RQfAyOyeDQbSIolViFeh+bN0HPOKMez2KoZhh2KWctQTg2bc5nfSjHn
ePBWwtzkeYVmvSxExFWH92KnWlmcWlqkW7NSWe1n6IGXXvzrvb44J35vmjFYQpDwzH9mwrtsfBPK
b1/69CwTCcTqilQoMIAdTU44/qhqbofyajiy+PjMYS/mdhxNnFBH9DpQbiauHzv5s+JJdm0VD6bG
ZYbn+QDF8cWuZcGgitWQ+U6WnwRyZwichOB6yW+xIubUo5iZJ0X/X4VeGUM8pmj1IQZeIvABd1ej
F9/pyJtwsiW/Tskfcd3CLIMEk6mEY1ihWJX05hv4Wq+mAiLjWelNreHgHeeE5vRsKKXTxbyQhXMl
/erAW2ypMiVk7Hxw+4Skqg5NVef/qGPsf5eNQdpPzWxel+B1feoF3YzsbQddT0pdls0KO+stbgp1
Ruei6lGCxcJD/KecdUuy6VyimoH7k2OS40BsQ11jjLJfznSjq6c2OwX+10CKrTpKZeNLqkKbcoLI
i2QQR0bxfnvXODjFqjq3kiqYBVUN6qtau4lSRbbSyu8t89+gtYUeQ3Tb9tYajZdQJdM9XXjIlClj
QnQM6tG6kIrRmHlf7mkxKNrx0sbrT+6FRzCIordKWao1zh/NxwxPqp24wj2SlV5iG+cwskWnPudu
5MRe+7q9zPVzAM1lWRV1gtf+x1UadROC2BS+GKJ7DzfZKP0jgf47e22TF3/88TVjDI4pAYg/slRC
L1/aQiMVuJnsxv5Ka2/m+ikcHret0Z/+J7pclsaAWoIuS7FPQTiugtNcvRVBDq9znIT+4C0TDIAh
2ZuHQYAevsR4KbRnQ8W84Pgea5WzvRSeHTacAVAqaYYHsFxfCfVjJ7xLhmjX3DCWs2UsWymRlAkP
Dlw0jfwalLk1KKAN5V02NKLY2DSW5KpUK0PrFCgdB6BS8HR7PJVvwZW4w6DyKdp9KqOk//YCg4lv
Urw4GjM2KVXYMc4qzL/sdLJPMTG4/YnWS6ALQzRqWOBFriqmXlJSeNVrr0C4ByruwKXqItBLvQ1P
VPkSikafAvbL6hiQEmT0YCY+Ej8y2O+kRIf+YBA+b6+M43wGAxGzIcZmOeHlIZAUDd+TI3U/1fkh
b3hTKusQf1kMAw/Z0CqBkqIdO4rb27DzbypR3RWCelAj1W3NnBN+8Mwx+JCrWS53ETTRFaO7JUa5
90X9XIEjr9HMb0FUutvbSD/FltszWBGg0D+AVh+j0hgzn+4HkffK/ktccdk/BiWUUe4HJcAjVPV6
kJ6mjhlY+am3BS/bGa+lxztaf4nffhskTBpEkyOlCht0gRQqscTCLhKwS+LNgEZ3SzNzC6rBNkGv
WtP6vNPGQSqWZWEaR7lVe6yVfOsdZQeC1zusttkZd4PjWzVKQNBn5WXsOCeBMFgiknSUsxblXbCM
uyQgZ78rbQwxHBVh4twsq+uDRDvm9sGOJ7M0x62gpyKJNLA7kLcp8dL2jSuTuOr/CxMMdph5r6ai
j6xMLt8HceOQ7B9Sn83pZWil3bbvr0m2QPb9shwGQ/xarKQMivAIpgZXsKDPekV7qtOdYJuiSxnh
UxdEg4bLJeCmPvjHsVtYZkClGdOclBIdR88lN80nu+2a76WgeaNPjj3GZxtDO8UJ2eU6j2l/PYRc
2GYQxo/FqhYT2J6OtP+PCiLTxGRp8/tgeB+TQZeoAJtPKHaRW6A5WQs86HyBST21zPR+Dg7bX3MV
yRbLYnAmMyJBFegsRqBfB8VN2b1+6f+zHeS6GvrhZOYq2B0eq+GYps72/1+NeS+/n22obQYJqlwi
xCRqNbrLmgLd4vFDVLQvg/BW0FGClidXtwocC4sMcJRipmllBc6qSS+bW33sSxDxjsJ0P86i/zpG
g/S5HuWFSSYciUifkWQClyxYGB6ifQomgd5u3/8z188DxvWbYGGNwRIpjVQt1PA686toh2FCSSJW
lgeW0pwgYGOTHvyU82gZAq8FYj3sWlhmkEVrNF0LAtxBPSic890IGppz1veWTonjqPBh7sXKw0ye
Suk0critOCCtMtgykljNBA3J0lZtLCM9G2ik6gxOGZHnOwyIVJkQZ72PWn0c/pOZtQWSfyvDpJX5
c/tU0FO7AZQqgyBhL3RdWqFhC/HrITlGHpVzSbhvXd6eMeARCZLfIC7A4UvGo9hIx1FG5GoKnDO+
3uJw8Qt2pLZWTWWOJA20Bb2TH4xdjEhc/pm+0/I1n0iD+vfG5rE0ieiyG6d8LjFJaJSneM4treLN
8nMQniVHbIIuEIya4EAXha1DZkQ7Tz+1OUAj+7dtT+B8IpY3qK8mNW9SPJlm9T1p0D437knCBSje
ltG/L95LxjhnYyYD5VsHjQ1XoHtEhiXxlDvJjvflnXnLC1d5BumyFwbnwCSBj7E+THfO88kswhGT
NGP39LXNYzChnDTTjBC5OWG2y8PXsbiWuXv3K/e05W4MJvT53CbyDOfWv6vHENki2uUIgvd98TRi
aKPcZZ5yxkjKi3DM//F/FLvplH7jXWq8/WQAoxCiccxG3DCRttOUvc87wjyHZ5Ciq5uk7hMkI3yM
3onHEDzYPnRBm9FK/f32R1tPgF/Qgu3VCMRATIfaBEvhg3pU3ehOu5euw2sqGGEXznRqeRnZ9ZSf
gQEUFaP2Gsg5GG/UjBrzXKiCDXZW2bUzOlQ4XEKnoB06iV39kDSaEXlWTzm3nvCXS/NinIlHlGwe
hVlBYEpHG6EVDJMSREdAO3RF2eNqb2jRIdu+JNxwfB1bLpaZsGQYk9QE7zfEZg8Y8HGiI3JaP7Xv
dICKys0PJ/Fez53tr7vuqBeb9O+Lg18XSkiQxtedxGx3tdFeiaWw+5oJBluqUdNUWUbFYhDdwrxR
Ik6u4i/X2WUNDKyAA6Id5AIDHRUYAcCeiHHUwM1P0w539A2Phor3kRh4kcGZPkwqOpeqCEJF+nia
p2nXjSonE8j7LgyA1PE4QvQJ3b9teRd310HKeUP/5f112TQGQYLKMCRxQqYxPqS3NDbsbd3KbsFR
aHNT+PTI/AnJv22xFeE+lMM0bZGirV965z9UjOM9WAVczDs6vLkRnjv8WvnSpSs6gG/gQUGDNcnK
c6sunHIPaghbtqa39Ise8ev3LOyNhjopOaWBTofiRkvj0zSHqK5O7vYx4n0xtj5chB36QmIdqo3o
MDZ26Q34ETGBIzvxkSeRy/E+tk5cNuGQGniXOZ0pI0iEcPnccxyQOvCWTzCoQCvrMXhKiBMZeAMl
gSOEmp1UaHkdXibFRTHc4ezf+p158UIGJqpA6CijGw3imyfJSVxyAE+ScW2e4+fezW5FiNzLmSUJ
Fq8liredDGaogdlKMv1ybXyVGkdV5ezl6soA05IsG7posHP/edlUc5rCA8cCjzuiNXaXhy9yCeUD
KUrsusAg5/Zm8iwye9kVNYQ/KpR0KvEgGq4gFlY6uAp553y0VbRdrIzdOaH2e1/AzjUgM0zcPous
SD1sr4Vng4HaXEwMpYFspxPUb3N3EmvJmoZ/v2aDQVtxAslUhRFfR81uQcythI98Yu5VlL3sFYuy
RWakiB7QsRY8tU4LcrjE83fkZnYzB014nOIKxwFYkM2A56Y4IaempN+HqXPi4EWsT0Jwl6JHZnvv
Vk1hbF3FfLdpimyNZZL9MM9m1FhG03xG/7MNRjDLr7OdLMY70de5tYLVjVwYZJwbFNegFihi08nQ
gnA9eKAQfCvBkWwLR6rNyevJX7+wFvYYJ6/rdtCyDOGu8jDZlI05rz2ozDROdRjPQuzxLiz6+/+A
3oU9xuHHXurGsEWjkZifmoFYZfekT/+OPN7x1XO1MMP4fIo520qbgErxEDxIfQxi1cwTmpQX/q2i
68UOW2mJtKQuUDhXHelm3kGQMPs1hBhdNRDNwJ1f24JD3G2XXF+aIYOyASQohB2U9/tQkoKOpuyN
BzPeDZ0ryJ9IbaElWTRlkAfLeAZ9DMwLqHjVg5nghUcesvzYKT9GcopyDvatFh8UySCgQESTg/jr
74vgJRwx7NL1NDn5PbmP8T7u6OgSXh6tlb9Hj+Zkget0F5+1n9s7uHaol3YZH+wBE/OsojsgH2qr
bI++me2F+kEqZjvVw922sTUPUWRJBtOAhMEvdhA/9At5Ljs9dEfypo7XScnZRd7/ZwAjmytwGWgY
eJGH4B6N8+40jDkHBXk2GJDo1c6ohhaDtnLhQWhW6Pfbe7T6zF9uEvNFSCAqOSQwMJwcWfMuv/0l
d4W4Wb9Cz3N2kKgq3mBJnK1bLcwuzTIoAap2TSjEnBLfjw7qMlANSOxy3ziCV3vdifc6WPW7iyuw
o7dhm2dZCq0EZ5JeurSzkHivjIc69bSQ84JbwwhIJ6G3y9QpER+TxMiFGAUMsJm7A9REEu168I8G
bxiVZ4PeZIvT2+QBGNrkEkTI0YF05zT3UKzb9otVExhpIgYouVSNHauNBjGq9ACckgnIXMAjhA2T
am7qY60SCTL231ao9y8WUhVEDlvQvznVQI6lmt4Fie+qLdqsY31XJOmpMtJ9PJsy6uXCz+0Vrt6/
IONWwKQBPVSTnRDCFGxR9xX4j8n5P0qe4i2lrAls0Zr2vEzr2uW7NMZ8skDGrJ8RV5hLNURLjUFS
SO6IfjMihtpe1vqHI4ZmYpYdnC7MwSoTXwvGCF0ABpn3aazo1mhMaPxVeMjEMaTQb7v4drFqNtVA
idPj7ErSH41kH0XDZ9APHD//XcyvgfeFjaYQDX/AGKVjBLdhHlpG8val3VKYz6J1oDNVQa3oaA1S
Brrk+hnxBD3+zK2+WAeT4itnTP03WgCGMdFr56sIfUKBdNtlM+fjr8Lcwg5znvQgIr7s47aYzYPg
W6rg9dBtrWyuUN16ALGwRL1j8WXSUFOaGIyUyA6Hj7Jt7OXj7JS7wgvffOnX/HEMPk7x7TMhGJ4E
vz2CuXMrko0+COHxKtC9tntqRVcfv+gTzJWrmshNQyUcsVDzkqo3qfQ6aN+33Y73nZhLt9PiWtIa
5NbHCdOjyPvGN12Xu43g6Mbrtqn1m3axYwwgjCTEXKePAfwKNH326Oi2sqcj/zlBD20GulTeICT9
8ew7QwEJLcQ6DYKhFWb/0l4hZZVQLp/wWy4+E//flM7I+jd1cis28mcgYmGN2coiKMu5S8CybBhH
3d9N/b+c/aNn5s/lULpDyg0ssu3A/kTqQG7wTJuO1b52zB+YMEYbY/ncvWSP6ELmvtN4BhkXL/ph
yHQFhdN59vfTpLtFqz1wFkUBZ2tRzDfKgjQfpRq3ROMqOx1VxhwD78+qNThg9vHIfcmbd1+9/8Ct
ohuUFgtjlx/xQkprM5yCOHKremeW+wRCyES7bwIeNf/qrbSwwyCgEseUuwh2BtOdsvtOcVryxNk8
ein8uXmXtTDYFwd1AL0rSKH5hk1fTuFOufb3qdU/ge7O5aXReSti3KEvjRzEIx1x8nIyQstPddKg
kWRIREcliR7ut1fHM8d4BsaKiyEuwSEzNp44vdTSi1p62yZWU9rK4iMxZ9Y0RALieuiPUu6D+RBA
vsgZbRS5T8LB+Ay7naLLmqgYIvRX2KpiCq6IYkxp10M4ggLEM2pgX3G/vaTVM7swQl1mcR32Uq2P
TY8+XTEqr1TwDBeEE0KsDrQv18GcoDQtK4R1SN/Q4QstsnInfYjOid10Nq1wZKFVPPNmvledYbEs
5jTJjamW0GiH1FpzpUq7FHR9XAqVVSha2GBOk1wmJpF1rIt2K9HRn+AsPGHIElSO0564Tca5MNbj
/oVB5kCNUmEGnQgRtObYok9Wt+MbKbMi8OWnrvzMq6ms378Lc+yByhSpiMBX6YRXcA1bcRCWv83e
4IhO7ObfeA8N+u/+AKeFOeZslVIw9yPtAu5yT62avUrOdQ/e68xKYl64yfN6JrSo2jqONQVg25GH
qP5OfA5Q0N+6sRY2ta2JpSiNeBs4beAJJ6VCU7UVGU9DdlWMnAO8ej9dto1NbIu5MiEHjWp1gupJ
bBzDLnN18qjqj18CCrZqOKiILE0f0YScHLRpHxWH7f/PObFstTBqQinpkgbzROE5jh/F7ljFnCWs
w/dirxhUgGDwDOJ5SLL/p3M5d8Z9foIauzPteXmb9fTUwhaDDmndzLFSVaoj5Fb2Xh4UcBxV/Z6e
1tYOXltKbOT0nJiZ49e/ekUWaD5GY9xqA14ASq9bgfmtk1N7+zPxLDCgkPiCoE8l5mWVqna1MPPa
PPnMRb7YOQYIkl5R27CiWo/JUZY0SwBVZPHta8tgACATokA2m0x3NIj1iFHnYAqcU+T8C1wjAwW9
TxXt8owNxfCrok7gba1Dhw4bNHmgmdYb3RzjQzy0Xv8uv42x015TUddD0GHTRMU/irFqlZPPIbP6
y/G52GAyhKFGykLVKdTUO/VIHZpchbgO0IUJCU4OhPIWxAQmTa/4o9Fi97QJWXbMoCicfOdf7rfL
cpi4JEv6GiEWQBpcFVRxEzcN7ayO7MnYTw4GUfmSafRH/3kvXEzSRS/OZ9NMYogMMsrDUE2NX6Rn
wS7d4iBe1bb8LHNuhnVEvRhjECgTtTk2cwiPZNJNq3eWEJxLNN5tH6Rfs7pbS2KDkkwTJKQFkU9B
Fn6+6nc9CFwaW7gnh9nLPPVAy4IxEpNIhV6BXd3u9uWnsm36ZaUMKMnm2CRE8VFRG3aNcQjqh+1F
8naSQSSM1ULCOW8xPlxnVqA8l+mzrNbO14wwcCGEURTkA05wPF2XIKs1z/lnmrSUyz6xlUdfRcte
FyPBAd0Ku5nbU9G1HJDgHFt2lksQjEYvAgn0MKZpTdJ021bS0/ZG0Y3Y8Dh2cmv2RTLUU4w0V/yt
6KBVguRQlNsZpCp02a50V9Y/94T57WCEgYpew+O1LlEb0c/Zk/lDciJAOTI33zUvA21V6fE41NfX
aCqGpqtEAiX3R6DIirITtQT9zYJsyiBmlDAyoAxvSlKABCmWxX2bp5PVg9nqLuwHHqn1X66ui3nG
4UttLmqQTqO9OkBDt2wnp19NyYFjeun+/0i7ruW6dWX5RaxiANMr0wpaCpZky/YLy3IgmHP8+tvw
PseLhrmJc2W/umqNAAx6hoOZbvltbwzG1Rzn+p1EQ1leQClYSaYj6/GhsDDvEYGvu8vfdMt+meLn
kQoSp3U2sQzJuC/Ix6oL4kTUDr8NF1cbfJw05L6oVLxMyvbD1HpG+6mv33TNria46LjkJa3sCM/g
aVRi6u0AgXtn/5Ztf1dcLXAuH5PF6OsBxbxJuu+h0NN0AZ0+KtGPfTOiveIiYoLxsEGW0AyRqYaT
kheThg5UlAVRSmSF/f8q7o5kUKEAg/5AqmJWK3Fb8k2eF4GRLaUvQ7u6MT9CZOd6qsUDa4G4LZ6J
q4O9OH6fIMS/1HhYANPiTfKeBCi0Qf1LOBsvQAzCIQbOaraKBCPr8pnpSqQYVadHcY33X7Kmq1/w
0JAsy4gGp9hXeocR8ZoBOjBONvQvMZs83YoXth1RrgY5cCCkwndngg+pUTnE+eKYmJva90GBBX68
KJzw9k3ZUHxZ3ZkpdaLs498Z4AChjGk99SXKhhVq4tLBEOUnmwsw8Xav4OUeLWece5ul1aArJ4bk
S3UXgthZa0VvpiILXJZnVE1BDdajnFZ3RvzaLIId2o44qyVw7kv0rEjaLsLQxv3gDacsgKA6df4j
E+ua3/YPZNuLV+Y4L45pj4FaCBF6XWCc68+oiF/qrwMIxTs3vs8gFi9wse0i6Mog58VTSqMpavGM
TjLfHtwMU2yZNzmF7Jh+opwZPIivznYR4mqVr0MVelhZnQUqf6UoO7+TybNJGtWx5/wHKAwyZ1Ek
lJbLuUKrhH0ftXoX6AtuQI32q4NSR4tv9IvsW6HVnQQnwHz+jyxu9adxd6INKdrQDVQXGQNk9Qml
9Gd0v/nFrXrzpk/JlSkuWBa6nk4NwS4Mhl+UH4riy/5aNqPL6ve5UAkt0XzMS5P6lYVAfJSS4yBa
wmY0Xplg93MVwOpIiyOD6SHls30Maebadmb7fSMFaLrTRYGMbcje2XB4okwlqRcUNRBLWsPRkO1i
gtREZZuAgBaiqb3odoicgYOXFF2dRIpQSmezU4uHz8e76ILCHFhWRJm1aCc5oAlze6ziHm9grfyp
hvBX1TsY93Rk0Mn8nVdwEGO2ehYmGgoY6nJqo6eoeZ4GwSUSOR4HKvkAOdU4QVyB+lEtQ0XvfUne
/9UqeH4zq8hTI6pQls2s98sYjErkdG96g7o6N995plGad0slg0SI0NuQqO80Kh32l7Fdu1rZ4DBg
WNKRjmjXhocNngoGsOhc3DAGsOIgaiP4F6xHdw+aPXQLVBm/X1YJn7110tpo38zw4iVjwEsPlKOE
1oVKOSh+GuCj6lGwvm1XuNrkAEKyB/BfSOgJS/L+NomobzbTuZA0ENsvp8L+rOndQwKBibyUb+rY
CuJm8qaucxlbbF8ujQBCmHP/iSA2GE8w9siezX/fAtrbVKcNEu4sKe6Kjr4QhbhGZ57VOfPbjp6K
XjTi8S8x/WqT24KKVJRmCTCyR1q6ePiEpOA5H86GM3yRHfVVRHm4veVXe+z/V5icg+NWgfKK7pnL
HSEvdnKaWkG7zc8AvbePHDBqGJNJYg167IbpRcmHHpSKauZM5UNhXbracGzyRPBCvO9MooVxENnb
A1ph8o6xbkYna6JHkCsFS2gH+2bYeeytjQPIgnZa0pYASE2joHOT7qZ+FtDTityQA0hK7SghdMKk
ZWGMDtHGR1KA/F6SPhrRcgpb4yFpp+f9Zf1L0vXLL/jPCWpjzqhPED1ZkReka173Sgewb3a+vkCw
JvZCd5Z9kVasYDd51oJKabVRkTrM2KEFRkvp2V7ko2BlIhsciBaSYUbKjC696ivrmoOQQOEgY/eV
Axvry58iLE1gkv3kjpPw/AW5NhcS4g/a5gINCqTloTtGh+iEVB3tPpPm7Jtjnv2HNTTVogUMo9wy
PyehzukihSq1wLb1frKOGrri6UvXe6LZvs0bdrXD5+WdnhZdZ6UWRNuhcmIh/UCbcq8IVrOZ6qys
cCn20IU1DQcMcen46Wn62k33XXqCPrbAjmg17AxXQBhBisySKqQhGBYrF6dVniRRMiVaChdPMlXp
SV/grcY2jsNSO2b9WmafayJygE0PX20Z+//VUkLQmfdShSJ8b9zY00XVRVdoM9NdGWB7uTIgqaPU
YG6BvQDFjxXGmDPTGb+yDo7xSDtv351Fu8b+f2UsjyLLHFTsmoyW/nA6Kk3sjrGXi+obIgfgAoZO
Rjvu04x4YVg7o/GggAZ8NASxULQYLlw0EikKfMvCBZb4Fn2gtup1SnXsyCQ4I9FquKCRoed+6ibE
Jam9nbMcilk3tb4I7swmbQNTZME/xdQ0k9szc9CbqoZGCqLE5EU37UG6q734MCFJPHa+GnTu/KIo
QpLJ7ULLyi63jYseyaE+YLbIugVnvxnUB4w0n2I2PtCAy0wE4NubeV0mt5llO46gY0Sz/ZLKzhjf
5NVzNAb7bi5aE/+u1Q2kSueqtsANMJzQKHeX626BXZw9dq2U8bBvbxskfq2Jf+NqJYh+1lCL8FI9
DGjbB6U6vskHryY4SLWMFo1lFJSBmX6pUdGrlMpRTcG+saP+M9pdjXCgOtBcT1B3pb6Stm45fUwk
P50PXXJKlTtDpFMlcASLQ9ZM01i1x6I+hO8OKS39NDKDrhPxjoruFT87R3otkaQCLyOJeUKScmF6
WJaHfuRAu4XC2Nfmg+LLRyE9oMgnOKid6DjgQxCpEVNKN9wWvbURXggNKNsyqcz6aJ7+zgk5/Mia
3oz6GNxbbXoqzUthCsZURefF4YRkESphLPCvJ8BXGMiLVw6S2WnDPAJpj0vAvpGj2+m8oLufjWC8
KUG+Ah8/STcb9dTFE55UK/tZxktu/ndX1uayLST8ptSbKgqamnGeqHRRFc2TZMnfP/ftc7FtW2Ea
UZhw+z2mm30R1SPaVrw4P4bh5JTaD6qImt7/BVGvVjh3DklK8OejIFfquWvl5zz5LPfe0n/QSnQ8
S36T3Bnzba2+iwfRXAT76T9R6Wqac2ytbToKjfTYHxRnoZWrhONBKhU/Qc1ufyu3v66tqynOxye8
Bi9TiWQsOTUn7TgcpzOEqJ3Y0wWXVXRoXBTMQwyNDmCw85rkswLSK2OwHbwICXIK9is7O8d/eBbZ
OKpThbhUXKKjcuyOY0AC9SiqRYucg//UlHo8JMQS6nXJqYfSAZhfQccHAc6f5eFldEXcDUKDXDSs
ykUlY4+3ghFjQPUdGp+93B0fzEPhyy+is2L+tbeLXFQsJbMe8AGPRlSiO0n11JBTWKEL0YDuZyao
T2z6ha0R1QQxvwwl+98vM/IWW7UqlJDisHJS0wiGxYkgwbbv55s3amWFC71ljOGWXkE9J8mngyb1
F90ua0eTPzdiXVH2F/+xeytbHDxNda3lVosu7iFIwDZ4yYLcNf3uBxP2HJ8kcYFg84NqZZBDqkXK
w0jVI3DVeObXn7y8QfqM4W+0773ND1e2OGiqpCmr+qaxvFF3+tkt0NQb+6i4xCfWAym/iG6ayD04
fAKdtFJrMYYzIFl9q2Yg/qmaJ61LH/f9Y9PjV8vi0MnqlKQddBlDnmiIMQ51PRxocqL6S9OLhnw3
06SrKf45gUxRbYcd3COvvnf6x7AS9MUIlsI/JYwQYbetElUw1AnS7C6eh8DWztRoHBOdYvvbJjgd
Xiilq9GpPKuS5ln1q9S8yPGFWILlbGezq/3iACKdMQQ50gL6nUX8Ms/lwU5osEiKa+vfFmtyRylz
6hmMqHJ7NvOXUqrfS1PupmV8l/T1sYt79+8WzWGJPmC+XrWRRZn0Misf0BU0mR/2TQjgSuUgJFZi
DIJAVcyLpLuwxEdxdayV554I6gnCveWQo2ptiD9pBF8kruxWD+RsuAytUrejLrQVMZokv4Tu9Gl/
dSKv4TEki8fEDnXiUXly0K/vhjR0+1hU+9uOmShCGxoIRCw0Ef4eWvA2WMj2hEudZw597lhHxW0Y
6Jhn9XC9fdH0zvayrua4EC3Txa6SybS8Jeyc2fahv+QM+sv+3m2jx9UIdxsUtOlIaQr9NL3WL7bU
nJJcKOjE/lA+gBFw/ILAXsH0FuHAcDKVFJcJRFHygZxVvz6wFu38pLnpz8r9/oK2dm1ljM/YqkFG
ZyfoofwkHe81o7+PRtMrlkzAbb3p6ms7vDPMRgtWMhToGm926zvw492E3pI78n3vMUdPC0d9zA4i
sNi6yWuznFO0LYRl5QpsaJlZ+GlhHRvMjaQJzA3+/kZuecbaEucZ4RQbg1bhS7LR6U+N9lLEPCSy
wAEfGEXoBCZN2zOid9F0mES0UCJXYP+/qtXa8aRCq0ED/UXxaRpmR+q9LhaMPIhscIgnV21RGyoe
BIblpu0Ttx8O6Wy/IUKsj4IDODlpCdqzkW3KeVIdk5G2DrFR55ySWFT4E50Jlx+Vcb+oOUFfPu6R
W2vDJdTyN4hDrlfDwUGY5ylJmdypXtmOOjrUAJ7mleKkE0rDjej9QXBjeO5iAxT4UDtH7Xn61o+n
PL4ZIK2BwZT927KVJa0WxRPIaI2VoV6lESgN5W5GPy863vFaPw0Th76lR2Vti8OAPkyj2SzRDDE2
X5vkXqoSZ7I/7K9HtGvc7TftyFxUCnIuy3pSDB/sPIexSt3MFHWKbvYYrFfDoUC/DDkZalTP0cEA
Uj/GPgbmseGcfWATQ+IOPsGN5TkcFmWi8zCynoY6daQ4MCLQD4QCHxcZ4WAhsWIrTbvQ9EZsX3O2
osIhg6CcKLiqBocKMUnVQolZrbm5ncen3hBkyqLf56CgG4wlUikujkGeF/pS26IeNdGd4YCgjImd
JAT4X+JTnUyHzgrd0Hin1h8KIjgPgTvzs3wp+NlQgUDTR591Tq8N34eBBmFiKk5j6Ie/ujq8gJuR
2lXUhAicM4hWyjR1ls50u9wX87WxE9hJrHjxNkypFNAxYS9B9/Z9h3Kb9RB+o6+xL7ltsLjltwSF
N+Oufh0SAdyJbi3fkFXI4zKRBTUC/SmhfgOqUep9VRXHcMADq7nlm0i3VzBhcjAxaBr68SVWa67P
Q/demRwKBb79kxN4PE8zSqukG+sQPO8quDfV+FWvgn0Dwm3jcEGeJaOjFnChCawDS4X1CD00znKY
gwiNLJibGYRU+lvEauud43CiSztNT0I8wEupNjoxaNWckISfFQ3Fo7S6HbOuOYZpbjtG2JZOEy6J
AEg2P5yIAm5JvMoSNIJwwUSt9KZUTVRRpeNwAdH4K96yUZw7sYaTOXeMx/1dZrjxx7VYmeNcBcLz
ek/TKEENOjwrx+b4v0m1bGLKygyXXup2FhrKCJX7EoFEHv00fsjrdw152l/NZihZmeFcRs8mGUxe
4CbOssBM7uXmRNO3JLEKgdaCJlsyqBh/T5RjDaQbDdh8QRV2T2VwDeEdWwCK26u4muBylgVpZWxW
mJMkfffaJNRDk2fjyEn3hvIvGh9/LYVzNaMqhxl6BvhGR7W+fVgWX6Mf3nIgVxOce6GVpSFShmKK
lfvUOKvmsW8E4WoTiFar4FwrDIvFnAgeN+J2uaRZesyiUMRxLLLB+VVJYj1MSwgnFWhlCqcGV9Lb
3yiRBQ54pkFWO7mA+mZsFMc2Q/MXqOT/zgSXo0yJ0c04DST3yod8BKxMgiRr0281PCXYiq7IusZd
jUROpYzKuOTJEkCRiVincBSwGmxu08oEdzWmhSo91VDAVWRMyCeLKykCd9pk6CMrE9ytKKquaNNE
ArHrxfhsHYi/yA4ITZAeuIMPPch3/alxZwd9o8/757Md8FaW2eJX3+C5Dr76esF9jD9UoLUuJ6c7
NrrTwep8ag7hnSVsAxIdGXd5FjQsL9XP0bAp+GcoSHKNk40xt1vjHlRCP+mg39KUs95h7jaRvqLg
WgQdNBOL7sh7Ix2cWhKlXaKl8TcKDOGT3MLd+4Q6ifRxye+sahJkQSIj3J2qUrWXLIqSYEVRyEoX
J1FkJ84UV+AaIr/n0/82mjByjvmBTs5aPITTcxllR2mWbiJr8gpbvwlHxemTxo/TxJVG/bVuVL9Y
phdDf8sM8+r4+BnmTFaNPsPToWfMR2W+mMvtkAguoWBbeVlFK1kwW5TimtP+rGe1Oy93EnkL5d16
HRyWlKqtd0uCb4+y+JGpsUuMA1UFCYng3PhBhIbg0QTEoujVUnsHNH4XPUsFqLv5YXNFDcKhhtxU
8TJ3MDFiJF9pPIgiBYpMnEi/V+VPE/2674qio2H/vwKpzizQwZdFhtdYr03XOhroshSRhsF2xRhB
W1Nk2wLzIWdljtJBQikPtAMX9ay646H9bt/liZ9hJpOBUkUcNXLGG1sQX7bRf2WYwybTMJeiaXHR
pGPy3D0owQLlE+rZrnwiTwg3jYOX1qP2SWiYhZU/EvGVYQ6u5Diec8XMmPhkdCy85YZ2TnQhjgJq
ZcSbVyq9BbpWBjnoqqNCy8BEijs2PQ3a/YQPAJGQC9usP9akQxbdllVZxWz6775CRsUa7B4DIpp+
sBrIeH6NIY/dfn+DR16t8PWKLtG70KAQd8urSx7fhaGTiLQZtkPzygaX2gxELkYLIi5+47H+utg3
H8mpcxaXHqtDf0xf9pfEDntn4/hiRdGg3GtVPZ7EwfiSFo8gb9NsP2ad+pmot124NuaZqxs9m02S
QdYebQWuiodqtOROjnVh6teyl0ILRdThsokgq73kAAvsKfLU5tDM7dEvq50k8PoJRaIFnsdXJ9CF
pNWZBs9jQzD6BTUXNO10poOqC5sVwQ2unOQwH8nj/sFtf76vFsfhhzqCYalJUGZq/cI+xEf2gPdV
Q4j8OTGSipTgRevkUGMoc4OJhkCMZ3gcpQjsQLajY/x+aSt3f2WiU+PggpClyLMQ4rgQujrFRvOO
hJZvaJrgm3RzfImsNpDDjC6XuyEZUExnHKcQVQisT9kNa7gy3TkYT/QsfRvf9CBxtck3cEfNaHYp
+6pIyxuzu2vm12a+zyVP6UQ9PILz4p/F1ckumqXqQCpdldRr5MRXxtxHBA+KFE3w+0cmMsYlOBM8
kZCY4l0iVh1wJzq0vcuNL4pIUVDgGjw9UR+ZTVmU0KszO/R1Gb0757LTTCISg61cCsz8eH/XiY0H
cg6nUlLrcZ1qqODOxSnsorvcjvz9HdtaydoEB00GdDsx1gg6GCv5kOQH03Aa+/u+iU2EWNtgf8MK
bolRKXI4WaCcOWG6XfXROnb81b6Yg8xXcHE3KdLWBjlIMk2DNHMNdVztHgQBbn0giF9W4pRu/R0N
IGzeY/bQbXIzO9kxDcbjIjnho/qGutn6r+CQqpTTiE4qiO81871af26bk6yLsEPkIRxGqUbakFH6
2QUPdTU0x+F+sSAdOlaQelGAdhrRi+lmwrheF4dXQ9fOCrFGVtwHCRLjvrG8/GMpOcXLAGpmGdyE
82uLTp5ahFq7zgotQ1bLXjmSpCyxHdczchEAo/w9lJ0pE4QzkQku7VkMNZ3lzgCRbAc6tcwfag1G
Dvs3YvfUsA4OpuSmrY22Q+vBoj+a2sdhfLf/+1sw+OuE8PscbsRWr6tjAtZDuUQhhf4YpUOUfJEW
0UUT2eHAIyqUAT0u4CroZ8nR9c8xYnHffyx1UV+LaMM4BLHMrK2iXtW92a6dXk4v3RIJbus+SmHT
ONCAnLbVRkwljBygEfb/b7IWbR4HD11bt3FIIChCDfl5MUEXSZVDPqBj1xb13Yu2j0OJKjTjaMHd
8QjIRcZL2jzt+9vPJwA+e187HAcJZbFYhZqjjie/Uz7OfvUtA+Ohoz6AQyow3QyfdBH47u1T+tRi
8BIJtrf/Bwj2kh/vlUJDN8cOWrVxGTv59EzsL1ERFJPg3v6Lj5iQ0dRVDYGZQ4exqrulLFAKYJ+s
4PA5pxlEcUevAKuF9qw/v2VVV2scTCR6UtOYcc5RLXKKKHInFV/H2Ytk1YKIuSmojbHIXwvjEGMo
+hIyzA1KKu7oE5dpSxeLF6EFQnYbSCXnJx3C1sVBl5zRCkrT2V/ptoNezbP/XwG7klZTaKosjEHB
vg+iQVBdE/0+hx9FOpvgwsjArTcVvjR158aUBb6xHTiuS+DgI4IMoDb1+AyyYtcwLhZ68d/STbY+
JA4xYnnIynqAihz6rd+FZfe57qkv9U0n8IbN3VJlXUczJkRZeGEotdMnE+/cGFNd7pfha6m+f8Np
X3+f14MicdWaY4sn59m4GSD4Iq6mbeLBygJ3TxNpmaOZraCjj7S8HY33sZ04iyhZYBv+B+ytzHAX
1GB9VlOIt76hPba65abS1y58sKbvJCz9/T1jEL1nirugRa9LUVphIovlJb26OFkbDORgJj8M5bsh
v+U+rhbG3UeTDjO1FmRBSnxJmqclE6xmcxBMXxlgt2l14cO6n7q6QvfyKIGvMQMHwId+jkvHNkr5
izFl2V0DscYD6lyT0+S17A52kVHBKpmRvT3lrmzdVNXUxHiRaYvxrkzRAtraKLGmqQAaBPeJ55at
Z0tVuxp0DVVKj3ph3BZZf9p3D9FSuAi/lGpdW4mpgYf+RrOcoXmMROwx20F+dWZckDeWBbvVKQTy
RpAVQR+Plzyp39v3oVfcTODZb2OMtJdecbArpwJr1QHdc4/7y9yskq/8hn+JAdETrVQdf0PnFapj
nYsgQue7W/ywD90hCvIb1WNyrqJEV7C9/OtMiYeZ2QqBJ5UKCiuKz4IuOce9KfqcE9nhACVU9apM
BgQR80l2Qct2KEvXeDAu+m3vhQ6jSjQ7TxE8pwjAkn+xiezRJp0FHR8pvE2GY6X6ZXjMQ4GHCi4B
/2iT0QJ0rTk8dJheZmtywln0/ClaB9vcFab0Y65PcohBAr2S/awHrNiKo+p4ykiL474fis6JQw60
LLWtUhtoWaprd0mLS90Mn8xQFbF6iezwET+2u1RvgBwZ5CWW7MccBmn+l+GecNiRFWW/oJ/lJ+H1
uenwnqaLCuCbDG3re8thx5DU9RITfCCM7jw7WpD6pdu89J+ikxqUQftC371lPmZlkZ/0mCQpzwv2
aqeZszPSc8xez1oBsm8nABpe7gmUqGRewK4uUNgyGMldUt+G0yNJvyo66ktgblaf9j1uk08PHx2/
THGn1GpLHsaxBHGvS/HQgpVJvWfi1Uy6XVS4Yj/1Z1y8muIOazF1hZoaQLZUZFD0XrTkVrb9BcIG
teTVom4mwcoUvqozd1k99LqMIQkwTi0njNzZLgbtPOs4H8O3DEtct1HhNb6GhlAzNkFQZoBpfbbT
s5xpXlsRgWNso91/t1DhKzzqpIx1Io2GFxc+xIRdMzEFSbpw27iMMFR6tcTwOaLwafRZsyj5pIAe
X/PpeRJ1iW5D63U5XD5YJJEW5Qky9jA5F2FgTqlHlVMki05nk9F7fTwchutqqBWVDYKA8kf7AdoC
78Ize8cyI6fxJ3/6wZr+JY/egMTrQdSks/11/+uKoany9wBijolpKAoEIlvfaFCnRv9tc0NQTVV8
9CJpp7dlFddd5dC9KkivRBp467JC9msJj3a9dZ70UtBgK/JFDjlGayQl8mjDK4xXYIiTl8d9bNrG
C0juyIQQg/CjBmEWD6NJMOWU0YOcQ/QyO7fhcaLnRfnWdoI63bYrXo1xq6FUH9ARh6JIqZ47+1Nb
R4eKgnGytAQzfNvbdjXEoWA7NfWYpTGG+LPyYkraa2UpgnxPsBb+Hb8cqyjMJWRetfw5H1u3t49m
fzKrL/vns51F/FoJP3JQAtCrUkf3GdUeTeoNpuSkrSA+CXaLf7+nNuhedQsaIXP2A0IGTtS/pYQD
2ob/OBk/UgBKLx2zOWhINcllaB+78fnvNoktcJU9zvKEQjaBTkVZHerc+KD3UWAtooZRwVXhX+lD
S5m0kQnbaMlF0Q8KPinmNHdp9qrR95lIdGs7PbnuGQdoktEMcRHhK7tu6uMgBxN9Ju1p1h7z+E1P
M6vj4bAMdN9hr3eo0FPtYmv3pXSrxAIPEN0W7uanYz0YVYUqdjm/N8If/VB6kX6ZSpHOpMgOd/E7
OdEmLSeWF3WXfj7Yxqe0O1maYBpecCn5F/guVmyDGgg2JFcOZdP7erxAv1cSpAmCxfDP79bUaHUb
oURV9aMjW/GR9K+Q6nywSCmwJFoQ9+1qDIsVp31ke7VWOlF6qIpveSrA5H/5jvjl0fzDOzRE6qwG
d/k/jzSSc//bW/L/QoXD3hT/TIavFjlcKJOirewRGiO6M3jxMT5XYDZToUAkUu/dRFBMWOCxXQF9
AK97TOR0UeDdmDyc3ul6QDTR3rGE8I+VrAxwK6mhupdkIzQ4GQHiP/J4tqv7jDEtB++7ctoH1E3P
W5njUrmuLMlIM0BdOB/xpRz3t5MepL2geLG9a4gKyNtUTeXz+aoZy6yVagMkY7dReldUbwEdMDr8
9/c5r9bkJSP5AjUosuDTzgnDuTZczCiHN3qcWh+pngjZgzYv0sokO8dVJDLbtJutBUuS5to1psEd
qodEKJAh2jjOG1qpC8sW/U2ePT6l/Tt1CPaPf/v3TVOzNMNQQEr++yrCakhBoQJ3TpV34GdbRLnT
ZtsUdLr+a4BPnpocFdt+wSeW8T58X5yInwRq4hBnDsz3EAX2UQ/0RD2rP6lQ/rxDV6P8w4KSJzKk
WRj+sF4t5an38ztUm/AcmHmlyyYruyN5GnwrQOe9+jz5uis7kiciNRHsLp9uVWZnK2FP0b9FJ982
pndWabzbP8Dtb7HVBnN+mEjJWEuIuShGjj4j1Z8uhRee1FP2Grv6uThLXvmCfXbF5CbbH7cr25x3
IliRUqeQv2G2WYMmfc1PMroYY8/yBevcBqrrmXJAFXZyNUzQ/cacLLpBPfQiB5EzQSZGP6BF3kmf
ZU8s6yQ6QPZHrS75rFW60jJh81B/Ueqv+Siqhm5/za62kMvIzFiOqNYj65+glg31QVD4TuDWdcCw
DZmqTsRgKFoQl51FbRODaAoCr8lMHUl6UMIfgnNid2vv7nGIQusSY6iEvRlhYPpio0USYgOm+78p
5G2D8C+n4NMzWynUNCwq5LPm+yw+SEblWPFbIJIwTkkNRQAQv/7uA20Z63YysokgqywCuqT1HfqS
NYGVzZWsrHAHQzAaYynqAMUlrT+NdffYKcM5zuzn/eMRmeFOpzYiY1EnVswwQGpBAcbkg6lqb0ky
r4vh33/KcCmT3kKpoSMfCtp+1JUocoxSWf7SDofzhKlqtqzaapvvSXqQrBf9LSIs+mopXGYBLeQ5
rg3W85CdbPumVV73D2Szy31tgMPvXsHotqJCU/KfAuFyVExneZwDRsc7o6HkIJJE3kbt1ZI41B6j
ui5GHd/QI2RYmOZLdh9eWPd5ei/KlgXuxrOyNko8p+3AaNGmh/onBX4tIqDY/thYLYfD6Cbv+qFe
ICspHc0nFhZsTKN7rYegfjACCD4I+5iEZ8ZBQmmkhgGqLPqzi1/xkiA/RLe113usBJm5cuTsO4lo
GzlwmKdOozEB3Ymi+5KGIcjoTLtP+zbYb/yB2ygMKjJapiyNF8tTol6TMhWPmlMc61+mtpDcsS37
YxLLozNJ0eAUeRkeOlv7tm+Ync+fhi2ZgGLJNAy+ZFRCBjDDfJHuqal8V+nmRS7bQxIpPtFVQY11
ex+vpjjPxxuGmSpyjmlF4zHTb5Xwsgg+dLbjObmaYH/CKmOAskBRq8WAZpNoQI2VGGnlxHJSOn2b
YDLHTluwp3ZkvDVAZeyoi9l60QSeLsdI6szFZmS5ACRF+8vdjyjX9VlJQIiRjiqorZ7HNPEa1H8h
YLN/kKLd5W7FSCha5HvgSog+0zCWvagYHDsUzZyyQ9rzF+4ySA24raplhgZwHiTVC8YWBLdNtGFc
jEzrMmzKMKQ+1E5U8DINAwaQbOJO1VtG3fSrs/DpC15bpbQfgP258kzNQ6OC0d4STA4KVsOXluxB
n5Ouw7BFsyz3xkgcAvLPPpIf6yoSOMB2ZEFfBzpl8DEp8w0YXd2YNRlnDFADBP0iGI7gYOk/Mq73
7LtIsW7T3VbGuMicSz0Nw4UxwxkzKuXWAc/j7pKIenY23W1lhovPmaVr+ZAyYdex9qoi+1CMIpXP
zSPC7IhiqZquEV5ep6/VPtI11GBUormjWTuZ+twnn5be9vdv6DY6XS3xHbhjqGQzTcHgITMFQ8Wr
D/HBNPGOywIXZjxEwXn7jH6t7KfDrNDQoGlBm5yV67vXFnoNinZuk+e/XBTnCFlktcBNJt/+2+DK
P9H4fxhcES2K8whFsrKpjkF3PEtaG2hVbB0G0tNDVdm16EYxzPwD7FYHxkWsJR/MeuyQfi5f23Pn
NaBfqN3yoJ6mR/2d9TVC2SL2Mnd+3N9T0RLZ/6/ODaQfc4uPbZRtrSMtjqN5VIggUgqc/mcP2cqE
ZuuTsSQQvpis1pGpGjRT6EvSh6yoBCVVkSUuLg02mQtTQ/YUq89RqoEiqXM1Cp5l0eC+8HpxocmO
JSVsFRBqMeEGNmOZvaAhCF31kJA5iFpnhNa4OFWMA53SSv01CvH/LbILnIInqQZP/7yglweiez1S
UOvdGA9ONL2p3fPq8TyPUTXXma5JEHJoNAjujs8pOoJa+XXfv7dB/Rcu8RzVFngIJPKTFq9oHdX+
IolGHUR7xWFElC9pZKvo1iqL77ril9aXPhG4tcgEBw0EpZxGwnSmP2lfTNstW7RRi/iFtsu3q9Pg
gEAqOr0voXkCGvl/5sub0IvdEKN5GqAneYdPHftBFNnZNdkBPZVd6BU0zFav0DhEZC9azBHFH8fh
titepD52qPJJosJROXYYe/Y4gBg7zPfMA0A2OcVHRghdHMNn3R+DyS896ZQk/r73bffHrnaVwwkj
nao+7KFKaoIbxV+86qIH2k16a11QmPbNH5ghuY2F7bEip+fwwsBX5KxrPbioKaaljfwJZbrY2V+a
AGv5oQEtrIeqSOH3RecPQ+RkzU2YBVY7un9nh6v8qPhkshsDmfNs5pcmsV6HwfiytEmDwdjq474t
wUXTuPxi6SwpNFPoeoDyTx7ezcTVC0GSLjgajYcLLZ5VJh/iRdk5I7dlJ3gfE/0+hxWVAWYUswM1
jm2nXjkObtoIfFq0Sez/V3d2mdSwKmeQc5KsdazoLCFGRNqX/ZP4lw+MX7itcciwmJXdZ5ZG/eKi
BP0B0n0H+xC5lRshCdq3Jci8+LIvDaGxGUOExKu0R2Vwax2aqHhw+D/Srms5bl3ZfhGrGECQfGWY
pCxZcnhh2fI2c878+rugfY6HgrEH52o/TxV7AHQ3Gh3WqvatDMRDdjicN4iaTjHDDsV/pb7R4ORm
WdOMOFKgmuWowDxRNT4NR9Bgq4w5wPXfImQW9jsBRrv/jpD/l3K8cEkbgdw5zY2WVl2LJWWApPPI
qd5V+wYXSIzKhuYxyEjzaydr1BNfVhupvB/Pxi5SYa7w4yBF3c1X4bWaun3kjt4clKC8o4GG8XKZ
XOF1tRHLnd8yRXFia0iw0Hq9adLqflraIMvTvR2G9xRjCBOdJC5J6GY3IjlXPsIfLbUKZIOYvKbh
ru9H384/mcPXyzYgOUa+OzvLndYJR0AYpsljtNyrisQtiROp53XwlEla0RXWvCBb1gF+tkQi1QmU
74Bydqejegg9gNZfXpDQS1Hg1bFat41Z2PdeKiVmUfUOiAWq/rulnEgBwNZG4gn/YVFnIZyzVcOw
6Kq6RtK7dBfPetX8zot3+Q8ble59tVN8Imm2/Af7PkvknC8GTiMnmivchnu6Z4RxhacfM1RiW2Bv
2xLHKNa9szDOtruEGJ2mNKFfJ98jW/EzG+2KV9UkCyWEZ2XpwNlCNG4iVn5/Vq2iUqNv0LVfZUdS
Fe6y3uda9JHFnIXwGj6bSgKqJCzGXOpAXQqvVePWG9Xuxu5CGYWb8ErZCOODFuTOLStHCbsYEtzC
Qdc2bk39dfw0NB95HGxEcTFLCY5bwLmgA0I1iFsov/AsdWfp7ok9rmWypJWFDpI3EIrNra+bKwoh
NeDLw2f1lN//DftO3Oa6PnQ+2RU+87mXTVhc79nI5Nxtp89tvbR497BWL0xfAYqn/lznvrn/m9dU
KeUuXqjzG5mcLqpjWawscQe+odotmztd6dwu/zZbkjhQIod/YltDB/64Eg63V9ugWqK9MUxPqaKC
Y639yBVyXhL/zh4tdSmjGO/ssDOulXzYj3NyFWaLFzUyvZetilfGComDscRU7BD91WBwRL+bzIMZ
y8bTxQ7jtzK+4c1slDHvFTyJddZ7bPzU51NXf9JlPFpiEbZjqaqpo+2X/b4RQRK1mdPaMfy88Y3+
LyvyVkXm98Te3DoL4RxsldVNlI4gt1pLcNYvBNOuI40Cc/2uV9Ox1FXPqSdvWBXfCbuDmsdXXRL7
l62MKfQfT2LbAaC3YxkWfPD7hdqKNlhjA+Qpsme48CM4E0EBKeVMFGqGQ8HZ6TDeTJ7TCh5qadQW
L328e6rhrle/5+ZT0jxdXoxYimPapu2wY+NufbqSRpt6lGvN8JS2p9V4MJabeny4LEX4qqcqJaZl
Ex17xzkJ5DG10Knw9u2RxQ8Ya1ZYetYtuApQF3YeQld39UPkRx8ZA9/I5d/cKonXZGTJrNQ5tv19
O3+6vDCR0m+/z11bS1uXZUEr9AvoZtAix52HqldW2eGyGFGwuRXDeQm8FuaoAB67X47VQU8XXMcy
hmrhfbWVwWlC5IwKQE9xA7Nuq+Ubcj17YBe2weo1nxjBafVDO+qPl9clfLRuhXLxYLEOC1VMw35D
jluP0eltcg6AWlfKUTo5J9J1Cnt1QIKIWjo/ppehuWsqB2TuUaO4ybr2yjbj4zj+qAtbpu+icGYr
itOL3KqBC6pWIOO+jh5Xv/Sj02q5y026A+uQb4NBgh76mzTzpR0sskVyqpJFSZeZKTSSoV6yDhbg
hk1u/tno3NmzXTRzHljv95jsJUfJPsy7xe2SOf1pzW7USfbxlLvwLbEVyOlONIOOaKUl/PADenXQ
waoExk10/M+wm6dKXhKyjeXuN02dKIDDkCdS6PNYfKGa7jrRKaeSMEdo6lBP4P1QQlQ+3WUPtVnn
LeYH7T7xcAe4xHYlJyUaCKAbEdzGqWq3FmkJ3CayZyR/4w/jkbwi8XDTyMIOIUrGVhS3aaoRG/pI
EJAuzW1D70H06tX0hhZ3aXVo5l07PZvOh0pNW6HsJDeRSNbqKwI4pJD/HhMod6ytObtGmyUDOTpe
3k3ZeXGJlbUbm7y0FtRkqk9VcmgHKa6y7Li4eCPMqVnGeEMG2TB4q32wmxCw5Z+M7i979Ei8t8od
dEWiJMKLDQDAKsbSbJ3wUwnZOjVLOAA8tzboa4ZUdZSqwTT/dXnzhDa1kcI5q0LPOm00G/SrkNfG
zrxIi9zK/FZHr5fliH3FRhDnnFJLsTXQhKPr0p9+sbnYwltv8//UH9ubj7Dw0o04zsKUPOz13kgx
T9rFnjXj1TXcDs7sXV6V8JLZSOGMKwcYRVdR0M6sZFndfhoDJy+vq8S6Av/XsTUtWUqKadofLn4j
kDMsfZ2ztnTwpO13rDRDvcVjON8rcir9Kb8FKSTKQv9LN73QyABGjRyApqsWP4phjnkaKRGoIJck
+RHPUwCIakn/mzgUOcvgpzHyRivWOjExZDw1RzpPFSrvn2imw+SQS0RWoh6np6LVrjprKV0Ajsj6
3cUm93uR/JCrNQ6lbq0Axyr6F9Vu8VInQKEh/mWlkUnhTC6u+9ZYDEyD0fp1WpegDTuvaT7CN0A3
m8nZW6SkHdoK0LoPWhw3U2qQBKLz9EMcL1sxnJ0RqxmU2kKwk5uvA6AbUfaX+EGJ5vHjrvnQ5Rg9
T4mvVZ3XdlWQFqMkuBdH3pvN4sxq1JLK1hMUkpWrNffS0V0CTFIjWvNHzygA2u8tPkPJkGUrZarA
XV0YA1rqsiXI+JLRrcMdsXOX0A9k27ZHxN1etT45iGfQklgvL0M+uGOzC6ePNLtvhXDPy9qps4Uo
eCvb9Es+7koYqJnJLmLxZfXbPvmOxChZLdI1wO1W7Mc6Lf0uTvyJ9EGXyDKvkoPh+xLzJTfjKsP8
XFkpgWo3/mg4hzKUwSrIXJ7N+YJp1kBOX5kWXl/JY72bD71bXDdH3a09Q9LSJMTc3RwRP/fqtNmw
YDCZ4V5NAcps3npwbuNdgaE3x0PR9b7fp98MxZVVoIQpo61gzkeAlivWaYeSA/k2o/GoflLAC0Ff
DY/hcEgbj9jD7s8r8qwk7Gg3sSfQN4p6qVRWhY0O3UOM956x14LhDqiokutf4ppszm0MxTw3qgMy
+djZ184ns378VzeFzbkHO68IKvuxjWn1b1Os+xSkh5psHEZ6PJx/GJVsxSDJyijVS9Zi4of3Dsiz
JxA2KUfZpJzYhC3w9KHC5Wh84boxYy0mSNX4oJh1iX7ThDe6cuw0yVNRHJidxXBrMtU17hJGYKt2
j0ry1apuDWu3Ni+rI7uexJ7iLIlzfEapT5E9AXm/b6xoF4fID3YlaQ8gtg6/XFaHfzip37L4yaXa
yVMyjJ3lj9muAAq613nzIdrbsKpPACM/DIfLAiVr4zum7crMU51hZUdA6aNfkJ9yGxnnPdufP831
vCbOA84RwTSWgonykBreOJXHuVDukzS/BZDdDLa1MgD29XFWKv/y2iQawiPW9XY7NWTBdGgDPibr
MDd7PfKS7i6NPl8WJNR4TKyoDijeLJMfXZlbdVLxkIM/WpqjOnUHlGcweVBm/ljPkyRYYnr9x25u
hHEeCbO2+awAE9oHY29TPKbDwVENd4m+DeWL8qFpSrqRxvmnprdVkFrNSF27UwAQdy889qfqyKrI
iiQpI9tFzqBzdUXy2sSFvICVIZvAirPMrto9ESkEoFAxNoviDJqqXT2WFWYd56X3Ov0Ggz9uiAd/
PQ2uMynBZe0QXiFnaXzP+xKNaQo2X0ijvV9EyQk0lh+J/zYiuEyo3Tu5Go2oltBiBTzQ6pGWVXUv
r0PoKjZCODNuTKouGQFw4rS6YW57ieYuqWy4RiaEe9OsS26VoQoghSVuXUrLfTq0XlOOkjMRFnE3
ev32+yaESBIyA14fcppfjPshR26z2WOOM8fQHpt8VEovkXgJ2dLY7xuRTRv3qDV1KGOY/TOoPF7i
fjnNgD64fEziKwSjwsQEy4xp8/NsU9zOuR0hpAAoLr2x9xYAyPPPjeF210aQ7ExJ0Cle1lkcU//N
srRaSdK+QL7CDHO3tW7a4iqtJFsnNqGzDG7rSvCgGeOK5j5cwKh/K8lpHkeJ+5HJ4PxqqjVWWqlo
L9bUJ6Wer0HoJitYMAv503Wfl8E50wxjyLkSZqwQswQYe0XfgBkM6FNgQ5vmz8t6IHZyZ2GcOy1t
msZaDeiAUUWvQGKBduk6T7LdMF012vNlWTId4BxqS0rFjCwDNy2asc1bO9zNH5lPhz7/V6v5h+E0
RKs9AdbNB4vtr7ykwRInv1pMU1xeyT9YD/KxGpimic4HRFQfqqnvMDFUtG59NPwocG7VEvUkBZnt
CYynwb8UyLnVsosiNRnxdMJ0HEoF2sF6tDx48evey3b/WhrnX7OsXhlGKCb+cnf2zR1LK073zOeR
K4BmSF5P4pSwcd5N3jlgiqfWY5ToQKK3BwPxjvUSIP18/QZJOrnDQVZBEpvxWSLnKlZw67VhjEQ+
0cL1ttPaBTXwousj//K5iVX+LIdzF04xG1k2J0DLGw5N/xV9aFb8elmEuKC/2T3OX4DtK58cE92J
k2c/LCBciAwAWTtBdr34qWtlQI1B0Xgne82LPcd5aZznCJfMNicL2cs1PNUZWsTWXR3ftfNXR8aC
LQ75zpI4v6E4k42yCx7ylXlFtWMSWV447NdERgwjPCyi2prFQCxQz3x/R8XoEkOTx4r8mLrLybSb
jIAm3U5yXEL3fpbCB3qktTKlMPAi7Xf2AxvkaA/REUDgmL5KpEkQ4TNgI4wL+Yp6BBMNoOF8XWnc
pngawX9Yp0/h2rpadpUmEl2U7OCb29zc8q02dWhMRHHAaE7LvMODMZEh/MpEcK4ptep5TjN4eK1W
T0nzmMzjdZLIXJJMCu+R2iycmgKvDFtvvnSheb3O/WNEZI10Ys9HiG4apomHocXZbrmsKSmthBXD
/h5cKvbkvvHpG6wOppNlyIpCo93I44x2LhIlTLUQF1bzYwEYRPWkktuoMbx0kcCRinfQoqyXCW0e
fDM/qokhG880/THRdzbKJ0l4XTuZ5OqQSeH9a5xqcRHP6CNB5VX7K9Pc2Hm8bLDCq4KcF8IdUU70
Yp56FfxX2dOiPc36xxzCWQB3JlOldWWdoELJun2AZb4fTI8+OXtEFl5+Y5eSK0kcu2wWxLk5pWya
Jo0gL/ulnxS384rMNXV0wioPbOShHY+XN1Cc2z4L5LuXq5aaXTFTy89bjAZ3ewukrJ6h7pEg8JeD
MwSX5Ql1wtQ0HRaFzsC3Gs/GCWkh8O2cGckxAxwgXfcc2d9nIgnS2R79EaNvZHB6F40gr9A75HLI
PjoYh2xvAMRFDuwlXgqeaBq2j+Jmen8jNcSy1iQGqFOhVa6ltV7cX6/600f2y3IciwAMgfAd7F2S
1UDEaNEY0u9I9FINrr78+FcieA1waDoUClKugam/dEnuZmZgK1/+nQxurzrbYAxExPCz7joJX2b1
ppD11Qq9J87CMBDy64gT3h+HtRS2VqqgqFvb0tMa3KFo9ijVox01fpNpEkMVHv5GGucXkqYHaWzb
A3GGwEbz3nVAmEXQN35538TloI0czh9gnKDM8rViaX/0g96wklASpD65H68yL31hdGv9X+GjLH4U
mtBZLN9EPoUjpgxGJIpY65N2SPZ9wJ64Mmwntkt/WColNnUMjGhofC+0MzaZoo3UADTyX/2Eob/8
cZz9Aa3IYXfKUlne9R928yyP8wx2l1XgwTJRcHggrZscqofYB4oj+lsWP0ncPlCBmRWfyG0n65oQ
NidtVsppZ2JPFh0MjNdUpPDoWB2jCctDfLRHQ8WvuvpR6uZRVaYvYOuV9c6LAxnKAJkMS3PQ3c6Z
htpa+lLolr94zh3rspx7dDqOYF6IPPoj2jk/L2st28Y/j/Usj93aGyevW2qUJA1M0Yq+U/o0J0eM
sbnjIIlixF1zm3UxI93IUWJFye0cxAj5sT9mwfh2kso+Pcn0VGwO5wVxekON1jbmmLIbhTERjYfk
qOz7fSdpHGL7cmnfOCVRaJhERogGh6q5X4v9NO3+3blwTqueHBpNBtjkdQMU3uRAx9pVnCdlHiVu
S+wdz/vFea0hTPVKHZAvr9PrdfiVVXf5h14z57OnzOA2Z0+VZFImUIf55nQ1t/sJmcu1+0hOfiOD
u7VMWpFlKfFAIyC4tdKbqfOr4iOMG3QjRH+/kLBLY3Rioss0ncEwbSf+YADww7rvh0lyZ4lvyN+n
Qjk30JvVkNoVon5SGjsra46T3ZfuaFTBmHT3dWTsL6ubRJ0p5waMZrTVrGNaQG9yJVhl3NwSq6Sc
+Rf9CiQiFRP1jTHdR0vvhmn3OiT1XaE7XlJMR8uZD0NRf728LHHIvDkx3hvUqhWDWMbw6YPqEU87
0PtpR3bl6WMT5Fvl4DxCQXKt7HUM+JFuvJqLdDeqRulO/XyDHv1TY+Sy5KnQci0AlWp4FVqYqHmv
jZWGbgZTmeJgqICIZd9FWaDkEjcnvo82QjiVBz65WtthFwf6nuENA1P5BJ90xLzVUb8KH2X45LI1
cXo/lzSK8hhrooX5QJPletZ1fxkziXkJ1X2zKk7dHcDoNFM4WH7Y7oq8cOMw+ohb3UjgFL5NirRX
QsP0y/Zu1XKwVt8B9ksiROglNkI47c5UYNS1NibtGnS7qWDZTaZgLgGgUxqA/nu5bEuyPeP0W01p
YgJ/Br0LYXXf2eFVhJG0fyeCu/TUdV1UO0UtTXNe07YEZVIvuSaEnLp0s2XcdReGaq0tGSrs6XE8
kpOOAB0R7LV1Veyr0uuDNSh2duG2BMly69Pl5QlDaPB0AcAYPBLI5rw32GEAivyUo4nf7q7nMWjs
e70c3Nx50sdf8yiJuMSW9FuYw126TVE2djSgj1Sv76n+ZNGraJJohLise16Qw3mgplhKo5yBZJe9
jL52Xe4KQFru2DBwfMh2U++iwVT23BG7dMummqEjHYaZkve7uNLGWgwTFZwKtWRwa352VK+owPdM
dyCJ0YLLZybUehuojRhJ1zSDHyYswGs+2ECc8aflbpkeqljiYJmJ/hFHgiTBtDQgJGv8FCG1oy4t
mgz8nRjmT/1yPWrGZ0CkXV6FeNMc3BKGRnWQ33GbNtYLXYoCSAjp9Ywpas1l79LsSHfyIU+hU9qI
4ox4acYMNLI5qsdg0kIott62gAKM6TPyI26p65IDEur5RhxnVDrepE5ezUBgrYBZG7dBEd067SSR
Ik72/RZj8oN2aTqQ2RnQWKyOeJrpXnYVBYUXdr61XwBeIWu6FKrdRhxnWU5s1cbaMk9Y3KTFcR0q
mUawm/RPxfuvRiDD996Msmw024hlLydP262foiCqvNE1vmnIxniMOl0LD5eV8C0TcUkkd7nHxWKb
6oTRmC4I9wXw8qLG7b6g5FUE0QkIh3uG6c8aWPMg8VET/hAAq6XqlCLjqBo6P4g29nEEckjQT5Yx
uibWfRfdj5aMflKkkFsh7Gg3r51sVfNsHJGjG81XMgWF4ngF+Uj9YSuE/YmNECXJ1DFTwOwV0dQz
ph1rQze7Ryvx9ERya8nWwwUZdm92TuXA305NFthV7OaVEbT2l8vKIZPCOSjFTEtSkh671gMz9Eq3
98UiaTlhnoBXv+2ecY4JKc3RSpYJCCNdFqB7YgAy8oDHHAg7+ukKbaZGLuuvF96QlgqUbU21CXoc
ODtOCZ69w2AbqEkgY++VTySYf6DBFDY23wy2+z+glbNP/rFMXCSYBjaA/8Q3BE9mp2qlMwC8oo19
RQHPapLcrU5Rg3LXfIqX8WoB4c9MyucE8N/N2H4ko4CZpt9/gNtnrLgfpxSoCab5GBuHrj0oqaQL
SniUGxGc00/zVZ8A48KeCZG72o6Xmi+Wsa/ASAlC8kRvA2vwLyuoyCODGkEHoayJvDXfqaIpphWt
OV7IhrOn9DqUzVcLv886yGwbtIwmX+db8tBqFFoBTNT4uVZQTon2i1VxI4Cz49wCxA06oojPXnLR
lXawjxYQlPdjwKpV8Y39OMvGv4TRNgOUAJsqy+S+vS43bsqww6YFcTxjJ7f3uDLf+HiS/XjCRDOm
FYGBDZSE+Ft3yCXuRHhfbyWz7d5InpSkmapiJZgZnwJC3WGvBKOHaxS8Wn5WurLxSFHUY4GQGcUl
XUelljP0ojCzbtEQx6nKNc2O7fJK8sd2+m72MoB3oackhu1Qy6EGYrn3KyvsfJhMUO4FRhssxs7M
gzrfX9Z1iYg/ykxVUUx2q7HkZrzPVuwcJuom0khUUqjy55XwcGBl2i5hkRqWX89P5fAcy9qvxN+3
DAPVy7ex3/c7pS1rGGf2avtxpD+MRuQRmhwu75QofLfIWQTn6+ymzjChgJLsPJwW51ejnGYNE5WS
8xCG71sx3JmvYKiMFNR5EDlpO+TQdx0qWG8cuOpBk2U5hY1QG2l8RSnJ814D1jC867f8OPustB2m
KDWHMVrJ9DeePXAXBDKcB7EJ/d5LPp9lAgm4SZcG4d+aunk5A3JpHzmPS4nmYBr6lw9O7CDOJ8dj
AptaO5DBqv4e3soOWQA4zh54Egy93pmkw2KyxXGxr9M4SmHVqLMocHbNZ63KTlpxCvvpkKjfJUuT
6L3Oft/4PjuOLTNDccJ3Diy413ztEPuAgDzOnr6ju+UgmyUQ+4vzybHfNwKXftTtrsaY7+zU+7S3
jsm04EoOJZU5mRjuBsuAAqLTBEeW126BzImWBbT/6/LmSQxaZ+e4WQoF+k0XT+Blnqz+hzb/VZa2
7up265Gi+3ZZlOyYON/Rl90clUoJWGBDd1VAK+tU4jdkG8a5jcxsq6lyMP+dkVOO7KOVHEJNom0S
GTwcUbKGTkZ7jJDO1adBvauBDDDLGP6EMkwMySM0An4IX3vOwNqeglDS8lHLB7OKG2qJ2xgSjyA8
jo0QTrvGqrOatAFCfRLlu2HMAyvOgssnLlsHp1xVkpUY+beQkxt/pPbqrvVVPtfeZSFMbf6I/zfr
4NQqSsa+TkewsbbhXTw2XqYeqKEHS8TSZEddfb4sTrwmoqsEWVXb4gvWmZEUVTJkir90uTtke025
7mV8n8KjsW0T6DEmBSsG5zxjh2hjhXc9INJIYBWT5pbLGEv2TXwjbKSwf7Exfb0dRqufFhQF1P0M
VtkiiHeJN9l7hgsup1MUbZxNDJOoqmHhBLiIsdd6w6QNlDqqyM85Uepdt+oPVjqNEi8gcmlbQVym
xwEKQ4tyCvritOvO2GEU0CXDfvlQNWIrhzslpXFKfdDR6xlNeehNevNJ6WlyyrL+STeHwk2avH/6
/yvfViR3ZGPVT+niML7uKliRQUo8p5D4N2HstZXBznGjFmU7pl0FdmDcCP9/hkPmAXjj3QrjnJAS
T2HitC26cuny0M0a5i9IUJDsqcu+I9cuGepl/v+SNM4fha0xZXGBcWvWfdfts30bdEhmyt5GwsSf
TahjIQGiEbSyvt/CXCFOaeZ4T8SYS+jcu2aPhaHuknnWTbdjXMcteGFfYApPsoly8Yb+Fs2XQXor
NXWFQQ4XFMUJBbH59Zp+SgHdEYcytk2R590sky+HlNo06FUESLtuvQnjm3UFLoB2Tewf6fhV72U5
fbH/OK+MM2uDAI+tY4nvIZxcc901mu5iLuKygcm2j7fpbInNokeW2MnSQ1mtJaBkFn8u9NwNl8/x
KispyRbFGXRmZstS5ejeScguMT5ZReIWr5eXxD7xp9Kf942z56xCYUxpMYs4ta/m9E0fJEYlvEe2
asDZsDWrepN2b5n18Y3SO93RY+OrOzbGS2XShMth5FsMnxRtY5wN9wCm1MHqjRfo3eKFKIhVnn1f
9m7jr17rdgBpUH5e3kDhfbKRyAUYPY27zNIwsNKGp7xr3ZVcqUbkDqZsjkSofEBKJJYDZAM09793
G7TUk7IGaK0/FnfV6qpj7Q116dL6OCe6d3lRQtvdyOIOLbaHqJuQ1wGrSul27bcMQK909jA72tp4
y9gvl8WJT83SbVQUkSnly4oAj4kymmAUJ8wOsfbcFV8uf198a5lnAewPbG4tByhPeYqao99Gfn/d
nBgvbxNBCW1UZmXVKiHcj72Rxp3UCKIgBbADmHOzPYbFH/ug5HzObnJMFbvNsT1lfrFKGU6EKc2t
WO7QpiZsUz3ChCd75mLCE7o/V5goDWYwAFS76TCmgbTvX6z+553lDG6MyGz3A17yLWb5jPxomoWX
94u/SgmmhM5ws6ucoWFemoRaikrFpH0t7OvF/m6kEj2U6gl3NRcDuswMC4iTTV4cMTH97JjV05Tr
u8V57aoYABLpXjO+AEfpZ0kaWRGSxbh/+GJMfmqOo1LMgHIxsKrUhaO1IAMtLSCHV/l+uVWmq1DZ
11PsLnbvju1tCG6Zy8YhND5KNBPJdhX0ANyaq7XN+jACtNKo+6D7c2dDujCJCP5VnKtKlsCloXt5
314j2e7CKwP6yr6z3cjLfAzaS/yX2ATPizK4rdS0fNKIis4pRvNbPRKvvauenaDz8++s8zzb5ZUn
tXvx+f3eSZ4rp5g10hr0rfd8CdbjeqgRHCC1z7Bu496/fGxCF71ZIReLtDRVgU8FVPakWNy0Omb1
S61VXpmDp6W+tQxTpp0sgvpTO8+r43zopGoIfhJECt3islaTKnO11IsXZAlXYAIWwLw1Jcco0xvO
kaIbMu+nHgPDZaqrbh9XsxuvSrW7vJNiq99sJec4G1vvoqoGQlF53R5r8BmbN84elZgA6L6SFQk7
CO2NLM5fYv4vbjO9B5AZeHsOjDOgPtDei47qDvRNnnPsZQlsod8E+CWaaogDngLOvqch7vRoAsFX
kR9G58paPWv6QCrSRmCCnIduAHiZW9RM51RPR8CMjXl1ytbBXwf7Ki4y2UEJ9WEjh7sC+rIuaqOr
rDeIMcVF+I3XRfLSfEE0iZmvMXysx0CGaSHev/PiuP2LYyfX8wJF67bcWROmDb2i+XxZA9n+/GFa
53XxwEv6qk1kLAH/sIRPQ18jNLlOsoehPxmyKTax/m1EcY4xp7rVqlMd+uMrJqvvWesTRvauy9xV
/TSI/I9MBmxUg3DvsqHqCaAnelS1jBcNvqlUDv9u7zg/uFBDSUsUHP2uN9y6vYvr29D5mauHhloS
FyhRP8J5QIJeLkoopeDSPA3RqSkl+s006ZIacO4u07VemYCpAoLa8ZicrDc4mPgkS0CIn2S2/Yaz
in5FHjIKwMndAkJLA4Eiq30XAYNPJpgNrfzpc7y/fD5i8zkL45xraFT17BAYaom5xrXKd/qS7pRV
xr8t3DtHQ9sK+lkNVLKwt5sIP18nAx0gM/GHqvXquvC0sitQQ1gfw/LbPKKfta1cvAw7//LyZHI5
ndBzMteThuU16kM0B41RuUsGxMhvmv1Q9JNLFRlvtvi62iyVU5OmI0um6eiG08FXckCb6bPiFQOK
WXkw/JBljMSvio007vy0xc70bsTk2fpaBfNu9rODcQBgyO3yquznG3kmWOyiNhK52yQmmd3rcR0H
xpP9zGBQUj971r+WrZt96h9AqvN8+QjF9rARyF0rqhUVmp4hWMwHD0xcmJKaH1DBwY7ah0T6PBR6
EQclCYyNmhr6oN5r6jIvDlUbRPlIDbqaOt+Rav5AKwEm5H+L4JyuTbs5HNk4lmHt8+WKgExWsmXC
UHcjgTe3Kbd0E4wzrAGUnJwr9qBeRzyoczyoZQ5L6EI2wjgb6w1kqJQMy2nW/BGsD/7qdFeoIUt6
xIVDlttt4wxrtuxqjU3c9MOpPIK4bK8HqBX3bnlIXwBrtkMdHs05y6OM8lWmEZyJ5SRZ+kjDqGwx
FW433GWVtL9VtoWcTeWRSYoxggh9PwQ1ciCdi5Rz7PYupkerY++1N9PhQ5HT5tw4u3KAOac3HXA7
pua+LFuPKlczbWWqKFqaA0Y7B23puGb4DqB11eKoq1oUqp5DE6OxxcN4YLQzi98iG4e3SbFLn2UP
THYk/FWNliN0qqMBzoLw90bcFsY8mygm+3RVj6BC9zBQ/5k4xhWZc0mAI9KOjSgetlxXl4QoM14n
Jl4L1ssUf71sy5Kl8KjkVFemIVtBNVfGzxUiwm4GN9sDmCQlB8VO+8KWWZxTUum0JJmCsmUTNp1f
g0bIr2mN/pYxPwDC9xlRgvMEUpVmd3l9ouB6u3+cq7JLWmbFij4JUtzXnd+N+bG1b5Ep8/BekqxR
eHeBIAsxiAqFBKXde70IY22daBSD2H3Xo8M19tHMHThA8Gp0l7WR17LJcOHpbQRyNmYZYayTEBM8
E4LrOPpW0MdoBbDp+PMDu7iRwyl83+bW0FaYwK3B4EDaHyGaBw0kvRPqhqMkiy+06LMs/jmkWLaZ
jym4zKL8OGZfOvtkyl6sQqPCrKBqqcQgKBS8P6eO5KDfskERWCqnPgV6kbTZWSaBHdwmIG1qnVrq
zGZM1NldNOomlcQxCA3Kskz8fby78ezmJWBQpiIwqCJJ/BXDoxH4XbPnFolJu7pLGsW7rALiFZ3l
sd83K8pjSoa8Q28D0fZLct+akmMXhdLAKvq9Hu5M1LBAo1SBwCgqgeii3K3p3drmLu0PA8j5llvV
lF34zOX84ZI2Erkzmow1zDQbNfp5cOkJ76C9/elVuZmBbVbvZelB2fZxroHOLUCrh9n2h+VUK19C
W/YwEAiwUFF2AE9jAn6T7z0Zoy5ucEcS31p385S6rSkDUxZFSIAYNnQCQQSVGm4NcR8nU0dQqJm8
+qieWJkBY7aPPeoaw3WHKxeNkSCNl22dwMm9E8s5OUfRnBaZC6Qeo9hzyhsSF96o3VmymRxRr+c7
QZyXa1qNVnYOQfTGeao/xV7jYfx7X37Wf6Yvk6/76sFIXa3+wLWxlcsDTJpaOSvOiEKvcjUErGRU
eck+PACDGzSigEYMLluybJ18f3aeaKDp1UElvt7ZN4iahiKw94ynOvGM3HdMt15cllOTv+4Et/G7
lXJRQJ7NBibCGUsACMpyY9qjP+uxKhaP6uaurxPJS0goziQYkKQ63lr8pB/NuxAVbhWoTWboFvGD
Zas7GF9G90a6Sk5RcG3B8NDwrpvoIkSD/3v/2JrVpOspm9SyXtv1aEWtu8SfJCfHnDrnsrZC+Giw
sbtKGSakxOedtmOk0bG5H77mGPhk6WPWyi9jLxEa33lZfHyo60OHNkSCdtau8evUdNfI7L00affa
EMuaRiR7yAeJhaqvfV0gt1E4t1lnu3q8V6KXy3so8pObc+LvzaGP6rZSgIXcUXJXRVNgmVKAF9kx
sf+wuSvNhZpAWwb8wds8IWaBGVhPdP3f5h7r5+UlCbeNavT/SPuy3rhxputfJEA7pVtt3e327jiO
cyNkmWiXKIlaf/175PmeaYVWxA8OMMBcBHA1qWIVWXXqHKh84tr5bpQPNd3UUmOAECz6I0LrR7Ko
o3YiybCtyhPeOhcz3KrmQY2UTEIxNz0tvILakUSO8vAviXDSCq4bm363MrasebWFet2NZdclIKoC
iDZSTjmJ/EbTnTIiAkubDrGytPySlSVKoMIyqNi9UkeBuoyOdi3S99yMQysTXOIMa5ZAbBZXWqsj
bkRuLdY7g3rdll/n/nXfF7bKWb99JS5blvmMop21ZEuMRyyXmjZFCaP1lkHW4Ug/0F/6zRwX9tSQ
2gnyJiK6/qOv/QrQ7fQDKqxrG/yLAE0z4LvGRdaj+idSW6ewjinGqAUbJ/ADvjJX9qQkAyIcVHmc
6lvnLyjA/py49Ff6bfIQ8x4+UNnCulBD0HHr1YAH/N3zoIY2J1MFdVQCquCgAfWtM6vaE3omk+Cx
sB0hLpa4vNsQEoV9hhK8wvDwVRPX0n8pqeoJtnAz7q0WtPz76ii1kmr0rYSLjHpQi0P6SccNankA
9+V5wQ2Lq6lbVFrYwjewlwLkBJ8xhrrXKGt7AFC06C7tmK/S3GXJ+BSVw8myksOotGcShoe5rv39
1W4f6otpbrHmZFpWH7PQS80fTZW5LSLTNOtuWlxJg+iOuP0BL8a42JsavZnZpZL4c/8E4lPNvi/+
1gQXcXNDHuUQWBO/YmUS5LL1HCFRukrYvexv3B8SyWUxXMQFF4IGGiwMik0hht9pEAcK1OOUN57z
xNMFD0vR1nHBV9KpqSSsAPbP7q6TEkm5l+5aTLHsr2o7YV0WxcVdYoY9TWtI4qXxs9KNTgY1PCO7
UUdRHt5cD97JGCQFMR+0bX4/ZHMnW4aiIjPO9QPrP8dGMKjP+2vZdO2VCW4tg2z1Efq2tpeR1iXg
T4wfsTonS4DhFZjajLorU1z+GCYKGjcZ+ARbio4jGR8oUwT4hG1/u9jg2bFlicDZCAAKi6J7czee
5SxYhm6rIAeeSxQENx1hZY2L6ikWYvQxRYfnMNVu+6j+o37OPcmn6As68e0AYonIHb53wrHbZave
PQ5WhrkgH2t9WNMKCMD/Idiz00IiIcpaovVxcS/RiqzOGlDhdvlnCH6A+vshiu5nTcRhLPCMt9bk
KpmEHUYfjRqIV0CAbvqYfCZxL/AM0VKWo7YyYVUZ00qTgDMqe9GkczOo3pj5LBPVZgTn6e1BvrIT
luA+0AYJl6RYdntyJc3PWf0M4URXC0VC3aJt48IDqSapGig+D7W/oknnDEK+DZEFLjrQ0pTLNCW6
V7P6QKr6qIfl034A2r7FrnyZCwu6VOUKiwGiRRS1S6c8QWDtaH3KJ7c6TSd6ENVEBGvix3w1Oa37
Cgpb3pimR51K3tCSx/01CZzt3YxTQ4wRdy7L07ra1bryINXWp3bM7rqZiDq02znCWuiJtSVFcGd0
jMPM7FqcnZwZR2Baz0CdXRlCmbPlS7+POBczy66u/NoeO7tPJ6hZ9fZzTOpDll9NwKuya2ret7rm
72/gFqwTUfpijjuuXdH1I8T3Er9RPMB9ypMR1IDQya9m7JgRMP6zDxBT8IFGJsQbVBXzluD/fsd2
YXQRUxJ09zw5O6rhT2RBKhK42vb3lQ0udk9Rhp3UMABnfjUc66o9JM9LAXDw8iPo2Q77G7k1g/Tb
ijj3qGjX94qFpMuCyV2EntMAb/lOdwo3flGfel9PUE6SPANkZhp1ct0R1XQ3HXS1Xs5z0nlu4LrA
r6bDgDrZj0i605FL9tcpMsL5C0M3tq4TPIVHFntaaTsd6Q6se923shk6VktZzv3qECiQHY9rHGG/
KyMP8rc2+PL+zgIX0mmFJoUxR+gddNeW/Y8kxJ5vnuPVEriIPk7gc2lCPERr+9aIblv9ZWbPVjs4
cQul3VB0g92MhCtzXHCfE02fqIbymA2oQxmVPsmekvAhLlp/f+MEhnjujpyW1JwarKuE9LESHYaS
+EodO3oioFIU+ADP3hEVJaVGAkBADVSFNd8q4T/7KxEZ4OIDAaanpdoisxd+zltQXH3Z//uCo8J3
j0jYa5NqI9/28outURciWjYRncftAH758AZ36jEdHzFIk2ASABoRqm8eVBccUMfMza6Lk+IOT+XN
XwYag4sBoT1nhV2Dq66cb+PoWjG/yB8Aua6jqcEFgNJKUzYYCwgwKw7qEsN7WeDIos/PRYBkzjKV
GqhN9cYjS5/y4bT/+TcPCoBn4MiSifWOm8iKpLhpYwWNEunOzr6k0509+0b0AZZeYthLuWsROnhH
DBRHSmhSFRXkclSdvA/B7PQYYyx6fzHbRaGVGe6wFBEahqqEp3gr94BgZvdTrN1EA6OYlDC+yJUB
XW96Mq3JmfRUcHPd/FIr21xqLfq5gqwCAJO2nTtV/LMpXvZXt3lSVwa4M1TLKUltBhUkLW8P1H7W
Y/WErLNvZGsVpgxWVhmCJ6Aa4CK0LU+tRSIIHMSYGutLxQsV0TTtFlgGM9D/2eCDs65Jrdz24NCV
5UN50kE+K7mW6oKHS73r/UUJ07S9/WVtufnaJPc0j+farurUNMB6B+peEp36md6kjGUO0buv+7Y2
r3RrY5wX1kmoarM1AccCQtjoqBzV1/ZVhxSm6sVXQiSQ0BznePo8gMSnwFz5IsCuu6UXvhI/x8Bh
7uf/iKLqZgt5vTjOC8c5SZOhwBvQvGmuZXfyuwPQTugJQX39qVKdpWCeBJGoK7Tl/GuzXDRXs05O
RnPBghZn1h/S8n5IBD4iMsFF86bU8zmhgIFS+cc4f2/YV0OUzEUmuGjOmjFpmwkvQbAEmankxDQA
TP8Dl8b1VvF3ur6YTNLj0qgY9j0UekHFrj3vu/h2lABdh6mqtg4Y0u83Xyvqy6FZBM0I+RrN58gU
BPLtfbr8fW4JZoPXcd2gbUbayLXauzqVHVVK/P1V/CEQXcxwwS4fQKRU5zOG4F0zBp1t7EZXkhse
jQnzicszSCQEJ9g3vtjQ5xaYmxqog+uWq8a3RKT/sPxg/lluyv8tiK80YD5VbwqMpoPXOzx0h39l
P4qACC4NW8MBiOAXO1yEKy0GgXVoM0Ax2W0Q4hZeQQdsErmTftMxj2B70qf9b7UdwC8WuSCnpZSg
bQ8pCGrWzwOr7mNpuI3NDizEpBNN621/JhB1qOpCkMszLXVSJ/dGB0ZvJQ9G4+s4vO4vZtO9MemL
iTkDHAl8wzEvWtug4zI8PT8V9ZduvhbSDG9ehYBTVlCegFTRu/HevJmTQjcBwmap7EqD4jKmuJlZ
OlpR3IKx/MhSiNxN5CZivbe/vM2MtLLNz/3WCa07w4Qbsh/paZmsWEhORgO5YWkFijDZW7u5tsbl
9jCcdduOAVGtZTepSyfWryomqqttkXiStRXO5aHCNLaSjUtLg/46+WIfGfy+DABXcTuvPsl389Xs
5z5KJ4LDtuX5a8Oc52dmmnRRqQP583OsjkPSO6wOQhK5+x9ty+fXZpZ/XxUzsj6O8zaOoOpi3tTF
nWWIYFJLTuBj09rA8hlXBtTUkGsK+SNw0Himfe60V7WAiFX+2EEYYn8tIo/gMrmJq0JOFfg+IanT
2dlZ1r8Z0RTsWxEtiEuCDaMVk0qobc7tVdyeZXDuUtv0JggnpIrAlmhFXEIsG61Swxl1O2lGYSYi
sj+l0DuB/N5hf1EiQ0uGWX0lg1G7iQpE9qaRTknXO5acv7aD6AIhcGoe2KGOeUVyG3gvIwOw0/LN
WEYF5VVuqQDrK1gPH2plAB51uTctzG7eTPHnKDrH0c/9LROcnHejrqo0FkNioandXWtQDtMFAeAP
4XQBeWmKBt4oztH6aG77sltetT56yjpo4tVPpqO4hls8SUI+kc0dwzSVqqggslN5kaLczCISdiAI
TzX6k/VNMOTFrWnPH/kwKzPcGaXROJvUQs1kYEET244xHC2jEwSCzSO6MsLtHFCFRQsG5BBcx796
IG1C5EIigdT/ShHDiJZA/C7ArYxxZxRUVBByn9Gej68bzFkpTvEcHTJg/0LnDVf+ad/tNo/Qyhx3
Uusx7yazQQsmVxMHPD1yE7pWablKLCqmCjyCx552ytTnwNskPgF/QQWRoCIr3MgWhLhle3a2j8eb
0joNE0PBZZwafjNe6daXfJjdpPNtdtMPAu/bRAaAG/5/Xs7DhxSS2KTFzvmsxiAjxKtRgzDK/08d
C8Gn4pty6M6rI0MR1+s706116ZgR241z2Ykgc77vFdvBYrUwLo+nJsb9oDOOc4Uh76UagCrrAW2c
Q+lLJ1EBdLOuu97GxXVW6YJkUGXDQw1v5h81hGiWWo6ZgpvKkT6PbvgDo7u48CWK4K6y+XBbm102
fGU2neWR9TrUWTWn95Z3WwkevcKlPjlgukwocyg6AFwYMYdmwDAgUDFq/svMf+QmFDFFnG8i9+ei
h0qoZJYUfWgyJAcD83FsUoIsjM69phyUub3NwlSIfBQ5JhdDVC1scxtFU6+eXOaNXuySl/443INT
/S7HEELuT2dxF1KwnfzUQ2VAf2Ie0AVKZQx0hJIm+SiYnftJRJUsWB4/7lAoZW1oNXonKe3dGVza
TfpCe4BJRcOom1eAJTXjtWioMo/nTONKMtMSIwCMtne4Pt1nmEHdP9jbqexignt/dHPWy2FTSl42
Vw64eaPqS6rlTtw/yoqoWr9pCxTDIM2TbfkddUwPPkW9qVBRlKfsXqHkZjQHpzAUn5lZ0Fnjw/7S
Nj/TxRyfX6IiKtE4wdLSLA0Mlrvgk3fm6SB9QHydQJ7gf+viU8ykR0mkZ7jcJuqnarofzQ/FpZUB
7iMxqe1mo3mjYvt/pIdeqDnF4Npf31g2jopooFG0d8ulZBUJaW8D+bWUY/EOwaimK02nSvleTJnA
/bbzymppXF6RVD3vFYaPND2UqrM86iU8fcfYRcH3NgtEsBzRurjEkhl6P0BeHG3POtDCQywzRzfv
Kk10t968tK2WtfyO1f6lUBAybBmTbfOPwY9f2zfUcvyZHIp7TGAFIl3ezdC3MsdlErAnhK0JrgEv
S2+i7lNVBoaQqnczGOlExUygsQwkc1tHaxthNWVv2r8H3Z2el9QICtGFdC11Eo+8iiowm/VAaCX8
Z5LbRamnStjrPbimGuKH6ezXRvNQqJJjoJWsz7Zvz1Lu2rSCKFkdtDKUSDsMu8ktNJZrWeCq265z
+THcHsdSrrMkBJx57m8jJfU08wy8n5u1v/bD1naJbbVqLmX3NmAGVg+NK/VgLiLL5y4gV8sOi2A7
oi/KpWmIqlhjGWJyiUxBoZxlJpDf+8Ph/m/L3la6OgVUNnI1kwDK0QkGPEH5XTr14CzaGlBrfxAL
u20fg4s9rmSXFFpr1RM6ZGmX+0Y/HDOZ+obxAVU8xPuLGS4cgxeoRdcAkstRfV/gr6NlpIS5v+8G
m2sxUAwH/5CMkUMuAhuAf9uTmRlekf3TJZ+LoXbKRsSIt5mRV0a46BvaasuyqTO8bj4UpEFKIecQ
OP0yD6xZP+6vaPMArYxxAWSCZgWzSqRJ1TiDUjwGzbExqUAvdt6+oW2/W1ni4oY+ROM0ZWC+anD5
zI6tOzPHhkJRfaoDECiJmpeiT8VHhpaM1lyi/VYtivK/CAq24c/9JYlMcDGB0Vmf00aGCYyBRvb0
pMWjU8D//s4MFxHsPDVicPWi2tg9R9FTZt+Q6vGvTPC3dL1qqDJnaJcb2qKwpIw+oEH7JpZf+e7J
f/n87+7nfZJLmQLIhH5gp+wqOQxBCh4hUdLdDJ8rM1wYUM26zboRVSB5LJyKTACuCz7H9oN0ZYIL
Ar2cDuncoXr+LwK/em6O/dV4ZePVPR3DbyIpEEE4sLhwAHk2FaWEOsRFFqWl8axn51xGuIYOXFsI
SiXbtjC8bQMghIYY52ppG0HxIgaUbsifQhugkMx2DeJL4Vcw9Lv7DrF5esxlLE7GM8rgeQbYbIdl
2aIFn6ivqepXyEOZ/gHEHiEQmdUhFg45Wy4IVCCLMyQVj5sJIkCx6mKsWhDWNlexssDFgDlT7XAo
QOs4mF9oU2D86IkWkcDItsutrHDfxbBBpqfIuPZnTbBUXkBZ4HalS3KvgwiwfOycD02YrraOb1+r
pdYYHcXD3YTcWuJMfuzOR7NcuAPkoP0knjgR7CTfzwYNvlKbIVgr58azqg4YgDtVE8B1NqPDZR95
CSwVtOsjlKp1L5KJY+ihm2TNRxKqhdu4/EYz9q6frMyFUY3QKZVG5talp0BjMFN+xY2A9WA7n64M
cfm0VtgI5XC8P/tgeX8u2i3qPfW76yqIApGQ9+bGgeMTapA6qEf4j5MUHdVCbcK7s3pVrTvdEtzj
RX+fC9skSVM6JkDKzKZPwWsiyaKe5+ZFZ7UCLmrb+khIjyEJcIh2j3kLQuWqUb5FOkEozUcRja1o
Pcu/ry7ZZdupDeiH4MxVcqAKvTUGkWThHxzg8k2WA7WyMRp5zEgJYA6V6QFf7rq0lZu2ml0ZlwVn
qOQgjEDTa9iPeUQPvdb6gx2agg+3xLd3aX21rZwX9pCWr7ocGlJSkXqN3nj66FTh1WT65pA4pPT3
k4ZoX7mAbls0m4ylEVKGd3QG3Bsdin0Lwm3lInoxYbS5w+n2KslwejCooj0e9JT6DUlPeR8d6y5/
bWKQxLf12ZDGcztJj4LfsLyJ9naVi/cQRSVGOkc6zvZCwlAf5N4fXoGeBl6S9ad9a5snw1YsTDIv
tA+8Vo2WRkOrMTzo5RJE39Qj/eiidxayX/t2thsIF0O8Mo3VT63SJ9Cwjb4pASDh0FnMvcgPA9Bw
qihYUBfP6Y/cMlY2udenQoGogE1Mnra1Mxm2k8y3pghXv+mVKyNc9CryBIPnSWl5MoPkWH8/TN8F
W7f8hXcOsbLARS8ZcGoQIqFEhrbwmzzl/AJRWdc+IDnfmAL3W7xrzxgXvNKkGIyCQiSpy2igOWnn
yLMzok8wVk7dkXOb6cH++kQbyIWyJB9r1WzxWEP7MYWdSD+GRh++7FvZvGGsNpGLVdZQzK2eggOk
Hk9DlLg5kBW9LnC47UrRygoXohorCuuRgr2nIwx0lTFU79p0sJ0MVZax6CZfatsEqHFF/myrrH4s
m9E47C90u+O5+g1cDDNMqdbIMrL31vH8l7oVzD4fpm4lZGWMC1ZqWcUsYZBlUqSbIf6cot1pf95f
0PJl/uyRqNHi31epTmmnapo13H8N+27oMLhS3UvxFUMnfN/OvofYfG/HhOS1Tiu09RGqnJi8Ztm1
lIla7NvODuUiqPzI0PjhHERPuzCqW4TBVn2Nwxf5I/BpXGT/+/vcx1dVE9W2HN3FpL5N+lOevySZ
4J34Bwe72OC+uVzXLaau8EEW/hnVzwP9NT93Xnykh1E0V739Uf6zZXIf3wh12ygnSAEbQAabtTND
WU8ICN9M+3hKKwQki1A85/WJsgqjJGbYAMfo9d7sLc2B/mz48eNCqKMK2Cq2XGBtjIuwYQ20tazF
gI9Yx5p8nkRiA6K/z8VTgO+iutLABMOKIDYfaPOBd9T693ORtDRHScsG3PpM9bUYznnu7Z/DTf9a
G+DOiB23sVTFwIxl0xtrY/YsaxBBxVxFBe7BTHRL2Jx0wFeXodkOeSXCC+QYDdVqYHrAQ35KjtYi
1heEnxLgecD2EnxDL+Vr6EaCpL51dcb7DX1XU9N0nQdf0VKZ0rwB8niKI6eunqUycqouMLJrXXns
u0+CLd06Rmtz3DczmlqJ4xo4CvmQX0ePdjC/SLfh9XS/FK7Km/xBOomI5UUmua9oFCQnrF9oP3rD
GaPBCc0WWrm1IOUuf4bPDpZiQzwUwkoQGOMuR0Wfzz1bYDASuNDBX3ospxQKj5iG6HV2V1tM0MPe
TPFrg9zx1ckIIsCkwPjXE2Yb3fkcYrJR9VKhjMPmOV6tjDvHegEUcmxilMlMn7R5copKsJTtL3TZ
Os4pEmPMJpaguDiWdyBQdmQThSUiMLJJKbreL84PqGkyDQSNmhfdNteKV12NR8PP/sHzBuqbdaAf
80N1zoUKUery4fccg8uEUQ3SvJhhph8th4VK8Y3wfTzGbur1322X+cO1fUNvGycFllsK8DDxRJF+
O5KtPiGXKTVISUZSCEGRFixIOHRHFoFJ1bhCof1I0w/cX1YbzUNtddbEZTRho6l1bLS7pg0y0cfc
uopZyyyQZRhIvDwD5jCDmCg0gQKLze9DcaWGYyCHgdLJgkO9nZAvhnikSJVq9TyM04KElWzMEYOF
xAeR/eDJHnUBWvcF8XHTWVb2uJeiMYSSDSzMv4opursQe0s+UA94ZC0VNREaYfPkrcypv19pCyvO
8RjQgQGTNKeewOytYRy/T+0v++sS2eGDY4Lue5kBIWAx4oRNc+ot4yEZZpE4q7oZhVcL4oJiNUoQ
AjKlGEMTC04P1JGOfiDXJtiYWgdKN4Bd2u5IXeOguct5a4+qpxykQ+pA5PK4v+jNuLn6LcumrN4L
dYfXfrEocKnoZVI5d/K5EBw1oX9yoXMYyUTAlI360M3gq752zhU3ue48eitjRY3u7S9JcO74dkkS
9jPTdSAdMGUE8ZvazasDiyovnyfBSRB9SC5qWklk5xFEkDzwv9/adaE5pMDQbtdcq4oZYEhQpE4o
clEuRBatoneJLUMCOmfQsyzBBYqx2smJZYMG+7u42UlZhS++01kXRTq1XY1Bya8USnCAiXsSCXqX
HCYPIKDYmUUAu+XXv0tCF1/kG59DM6ajSXCVjTTZI2HpU7CqV0r6opL4VJnPlVncKkr1aX+hghNg
ceGl0+LOMIYy9nvyWJandHr9u7/PhZVcHaeZZtAkKLNvun3Vyh9KZattWxa4OsKkUWPdanB3zCzq
IhG41Xxuu8/7q9j2PNuESg8GIN5JORiTkfa0QXBUs6te/1rOvqYL2sUiE9xpkoZxrAoV3fsebAhZ
/8Kmm6zIBMly+8he1sGdoNLWzFFP4NWD/skmD6kmO3V8YEnmpLFgy7YvNBBjUZamLbiIuTwJ1D66
kVO1UBNAmqo9sCONkSX1oAgQbx/3P9Bm1FsZ49x4apshmpZ5v8rsQRTduQMAndaItsokiK+b32ll
iXNo8ELFBZ7MOhq5mHDvA3CY+G1qC7LG5rFcWeG8GmRgdYVhWwCIogczNF0CzNr+jm3nJYhAWros
A0bFTxAlSTY2TSIZ3nQVHgoQr4TH2Q2dBlqXpSsacl68lw9uKJPhzrlIOuMl8vspVak+VuUI2k3D
Sh1NP6G/lo/XVA0SGQYVkRLK5strbW/xl1VUgEZjjtngQvfs5LrOD6WkBdl0bw2f4/xKi35Y1lEq
RINFW99sbZN7vcySSq20hI6IlsqqGw2NeR2lRXbY/25bnr62wsUJzUgtw2L50ki7a+wHlJAdO7lJ
xh/7ZoQ7yIWKfI4zDMkZYEavat+KRmiW5MGk6XeSNRztpvCHSvHGePYrnf7lTvJXeq1JSZQlVPcM
csz1u3gUlCW3zvBqD3nMN+BeedXnPchf26X8PrlDCEqOQQhl2wq3aztcVCKdoktEW9Tr7uYAqpR+
AvVhxYn8UnaGV+3rIj/cP2dPuqg5KVogF6SYrUuhlOJBO0XqlRLZV1JRnKhdfYCSYb0+LkrlYTfV
hGX4Tkr5WHfyiS3iEaohSiVL5XYnehAuegx4+vzL6xw1DYhao/hFa4t7K+oSYNtTRHkbSOKJ1GgL
Gm3vDlLRBPvHQXC2CRdP8DTPwCmQSsCKpl9qMj2EWXnaN7GZMNe7ycUPRTM6SIHjIatSd1GgiQOd
OtQfffooRtFsXnBxVwajD1oAoDTgXIQCmBIzFi117Lx/g+2kmJcaNOB7NVf7ZzpKH9rCi0HOWQi+
ipK2BMPk1uAmYDrthOOCy1d47ycXE5yfMKu2R22CfJk9NY7cQhgmPbfaz0IXlLVFdjhvIHoPtbIK
T1iLsR91/c1Mh5+sAhV9aAhO2GaWXn8mzinkabCU1h4BV56c8CsFM1KEYkNa+L2vetlHBCnRbLrs
IJddpCqRwcdtYcQihU46YdddpB73/Xw7Nl1McInFlGZG8rQE3wkLIJ3nJYozpcJpwCW07rgCX+Gy
2MQ0U8JhSk9a7JEgumKO3DnFqfLo6Ejex1LWf6viZ8pnY0zkjkB5sDDPrIsdtfiyv23bEehigMsl
UHev7LZb3geab8w3JBG8P7ZzFZRqFFuFEBrf0jS6CjgS8Hx7A6HOQL+N/Q8gJR0guECX7e6vZdsF
Lra4tWhmxVhe54kfJ5IvjS9SWx10+SPAN1u+WOEinNWWcqNQyAAP7tKpUxy0uY/EX4aukiD+0JXi
YoyLbpaaKuAloolvo30P+aIoou4kIhzZ9oGLES6+zagGgAMeN8yOSZBlgpxlI//lOrjQNsWNmlYq
mk1tZHyzh8xLpeLJHjRBEPhDsrsshYtraj6hWNTj4/SBBuWw7jn00ET9pvjNQRNVVrbD9cUWF9RK
nMcokaFQGEuZYxWZozMW5O09WJ4F4Vp0iLjY1kt6pspNrkNOVT7OJfmnAmAJAsZH6Hm7FJCi/XP0
Bqd8H+X+W9nbJX71zCkxL5PHnQaI+QOmjbzqYLqLTm3+3X7Uvep68nq0JTWfHoz7BiCqKxEPjWC9
b195ZV8p8rCUJkALJ/2q6D6RvHSn6tM0JU4ZfwQquTrOb5lyZavTBrRjrRwSh9rNojip9CKkueB4
vV2ZVhayOE2iUFtI87JvRv2ZUkFEEvghz2E/FZ2eYD4v9uP86ySVrlw+h8CPjKWo5iwyxMWJrGRp
1zHEidC6HcYjRDTBzn5jluzv4jjPZF9qkxS2zRL0+oNR+bYZmJW/7+J/eIdeXJwLFCSKpFRBYc4b
p9JysrkDszLJUf0dAijIulObnBM5P04xyZ0mnEUtye17xMU8FztkDazEUwPaoOkwB8kxW27lP2tP
DdDruZMEDrLpgAomEHAHky3C98wampol6SEWMdfqgYXzjzycBa+MzdR7McE/rS2FSpIGwJGXZC9q
/1BXd1QksbLpfSsTXOEvseok0ugIn4szDxPqbpXpUIUcyqvOVATfR7BjPGUHZo/LPLQjyYtpdp5V
8zqfRa940Y5x1wgwLM1xXsHJo/QpZl86iAdCrH3fyzfj6GrLlmWuIo+u1mmltfgqxmxeETv83gzj
Vdmqz5aZuZBY+Px35rj4oKaLnJppQua5jNxZ/96WrzM9F9B8HgWWto/vamWLs6xWVvWDgsosrnpp
VEJ9YnZC+ZRWz0PiltHrmNhupsZObAj2U+QWXNDIW9OApkIHsr72S9a1bm0QgYVNkLK9WhgXGEor
Y1NaoMI4XUHr3odQyEtyEx0WrXHV0Vx2gJrRt/3PJjpY3O0itDIS1R0qtkqXYCRFySuH5eqX2p5K
B11GocLC4tnvbheXJfI9sLjWJL0DFhyFqz5xZi9DkThGx8DLPi1UmNldwgS7KvhufA8MA+Hm3GQN
yt6JFRiE3oeRaDJAcJz5htfQShr6lugUEBIfzApCrlEPURFdcBMU+YfFhQ01zWaFsBEQiy/Mo59a
p3btRxu8gJMn3cx+45YHUZFddNj4EcBa0UKlX9imaBxCmlapb9g4+j0rg6SqrrByj0T0oa+sgzn/
2vfNzW1VbRCGEyLLGNf7/ZxHumm1Bgt1L9c+6/bPGTJ2ieC2uxkkLyb4y64tp4lWS5j9qfLiSx1H
cJIJU47ld1NKjyNA2x9xxpU9Lo9FGXCFbGGKSaZPdfPA1Ke/2jL+QqvRYaQtpHO8hj3h9hQNh7z/
tG9i8zytlsA54djOVYzOHCIGMKRdk3tTbgm+iuDD85dagloOKM4jrCJ8Vs3mSqqdomOC07QZ+Vbr
4BKWPqkIffBur+rSn2ZZXE3JeFbz/FqKReINIlPLv68SljUVoVr3uG9W0rXUO61cO6ruRrFg4nS7
/rpaEpeiMjnLQR+FyS/ljgJvBjNm6oUB+7VcLfvKBQGx6FmwSclhr2xyOUtXNJYnAGd4hgMoCjoR
2gyKs/nRuOl9DRG9/Cevgn0PFLkHFxe0tO5aY5hMD+2xq6IBVmr4HmtEULza/Ggaeq8a/gMZIreZ
cWhGdiKjETGP1nU/ZVcmg+jkWJ61TKQft7mglSluD/MMgk0TzSWvj0NXyT+1PciwRAoM2+WRlRVu
22YzNTRjRqyjELo9yTexh5HKCb0A5n6w6Hsxxuf5iJVxNQwQYhilqzm70YTEeurWRWJlgIukcmpa
Ta7mSwcsu13uSv0xfmmh8FgEZuF8qBS7srb8mtUJNskAPvoU0o5t395OWXGsrZ/7Tr19kFYm+LgK
cT2WzEC1SEf5ChxBLmQrnxYMoA4eLsynla4IIr1h0lIBD9UMMIoo79v1dtmYjRSipbfwItzQEw3C
E3OMw/hNBYxMRI+wePHvV7/frXFe3swxy6ME6E1prDGpRj2td7Puhs6lI2Fww9IFL9+NPoelQnAd
EhP4P1CjfISndpYnMQwyD5IPQFXC7CE6VCdQFHqinPU+Lf5ujIvxQ6pHZdXBWEaJiwx2KLRUEN+3
NnC9Hi4iTXaSs+TNhNXFB8uILQcEdyYYrw2QgPb24GR0mo5VBNicwDnfn7ZlddAQtixZ0Q1+QqXM
O60d3oZCf/QeO7UHkCCe1R9vuDVhw+h95P3d2LLVq8NWh9NMGiPWPaL8gsTWoqHi5BmmNDXB42cj
Yf5uifOQukxyNdYw6zrfJbda0B4qN3PJVxMM4oUX+yJemG0fwW1WhxioavPwpZJA+DYHfAZSpPRU
EdUBGZ0gN4pMcIGqkJu0rzUcaY1YjccSWXERc2qBP7xPWMu+XRbCxSptLC09zxZwe3wemOVUwyGs
Y3ff6URGODeQwUY+aRKMJCbY+m7T7JSWj/sm/uAAl4VwDqBJilQwA19kYTFdSnHha/gTUGE3Pupn
23CFwz5LWuKD4HrnuDBRpGY2lSUM9j/mgATaS+YC9m0clunqWvH3lyfaQS5gQB6pR4kbxrqmcWcz
f2CMuE2Sft43s1wc9tbEBfYhbDo2ym9pJDoaR3ZcoNXq8UMRdimPyESHgBQ/J6WR0hxYjQdn2Z9r
7bqSBOxkm0fn8vd5NQFVk6S6sRDBZRtMVADq5m5f1+Nhf7O2s9LKDHdxkUKqmAw9AY88/S8rmfeo
ZTrFPTuIFDS21wTpB5MAHG3ygDwtKRjNqlT3itkf6VOkPgtWs+limE78nwH+2zcSUUkKA+rNiK5b
d0hrn0AQ3Yek/XUR5NOVHDni4SSRWe4uK3dWBpR9gtKAfNvL36vwGxUWjrZsINsZYCcgsonc93sa
Mllt2VDbA2FLGwxgw4+Hb7pQ6nbTHSzZ0mzZhDaawtfnzT5XiwyIrv8j7cqa48Z57S9SlSRKovSq
rRe37Ti24zgvqqza912//h567sRqtqb5Tea5q4QGCQIgCJzj0nvgKHvlDgHo1tp1yPhC0GMKtusy
jlsq3vsJmL3RdGzyIHK1SnBSB+C7NRg3otoPWme+3hA/BmitnvvLMep9c45OVtHtIsTF6+IvV9RS
DWroOMCU8bqw31eBPRi6Ns3IpLsdwOuUAdjlRWzHSSQQw9zauT86F8P72BENXIU2okIxmqkdN+WH
KRnwAFffz2rmxZ0mONKXh+xcHudmq7jVtVaFWoUWHJrcAlJWK8plmbFd6gRWNqLpChCnOWNUR11p
2gIyJqDYe9RPj2ykpVVcMqO9Ftfs2+Df881DLcykKjqxLOXCMuEFiVKZWMYajGlJfmtaz3gYyzNB
VrtpFBZVVIKWMUPlTdIEooMJKBMdd9HO6cFgXg7lgWgiDLgto6CqoqAAggu9yRPOtRSJ3jzMumvl
sp1rjzIIO2l5o40/1VZQvtqyh5UonnduCMlEu2LBIQtuc/VxFMFoMvvlbWH9fS6CELUCc5DJVGkV
u6CnMgZgSmmTSVSt3NqatSAumcTwQG4AlV93pfhrm0n2olSA///XYRfNQUCS0yim9xSQT5w7BUoG
vbFG7H9PnoAqPCf+daezvfHv3+e8gRlLwJhs8H1SPqST28c/oupTkn5Oo1mQsF7mQeeacH4g1quo
zvSBgfN1BwVw+PEh2st7UYPERtJ6LoeLuanSmY1WQaPuM0DGa8DSJ273Le4d7TMeiZwEoNai5vdt
k3tfRC7eqoD61Xq2ScXwqA/2oHyNyptBhD8r0oxH6TFSs5NTA2KMh9FT3GVfKM78Gh5GIM1Vu7l0
rafrxrFt4b/1srijJA2dEdRA3XeLXPb6rNuZ1XKoNbq/Lmbj5eZsyyzuJNURwQs9i3wL4Inv31Ct
vbFwqv3kKBiQKO8xBr+r/9vJ4i/t6DAI2rKAcpb10JuHUpj8XV5mzrVijnAVz+VFq7uIGXztzWBo
BErfjXL3FzWC0Oi3MpeVm7A4N1GZfW41AWQx1A/U3xzzUIC//K1pwiWv1/dLZBacz9CSWEeXLLZL
AwhlNXwI4wJsWIIwIXBMfG4e56UWA5gAx7hOtaMmSabXV6l2mDM0lZqjEr/KgPzdXddsYy79fM84
51H2nZUszCjwgngI72avBRBW/XOyIyfzc8fy2F0U6Pv74DH4CxersEXnfHN5AXdhAPgf7HS8YcoG
4IGMEY/OcR3baojBxya1axoL/PFmHF6J4cxzzqpEAQks7H+4i8gRZC/X11L0fc4kOzM36nzA95t2
nw9Pcvp0/fubBrL6/5wVhiUFV2gRgsVcPlXDT0LuY82R0psYJLbXJbFNv8goVpK4yJXFuZmTgpGF
AgBzCsHQbbS2lirPGJv52hD91yIaeReZAGeGVUaMRlOgG5FeO6O3W+KpsyVQSySEi1pgRcwCaYRa
aNz4SJL+VAXjh5Ga/vXV23gjx5n6vXwmDxGVZ1VlFh3kYERgBgK+Me/6/kkDZna4X6STnnpq//O6
zOuq4Zp67npTvSnNpmJHSLnV4m/LAviMh+sitqPxSi0uaJmA3cz1FjLUL6MT7PAeAYD/5SPZsetp
LCz7Xjd3UybnKkUxaDNKdlx14+OQ7DviDfqxbx6sXITqdP3gIvqfS6KDQSlYAwCBlAPVjiKWEBEf
3AbuyLlNsA1cxcYpy9HmRyGDITVHHaBaWkcbMGfRugztvnzU/MSr8EIbCIuMItvg/IZV5AvV3/xS
fSgthxafrMG7bhuiFeQchlZL7WKZsHhZap2+Hr1llAWniv3Lf/ZJKJGcL6CsT1rUsefKOvvVZndV
/NJUd0kpulhv5hUrI+d8xKhXJFIt7FP8i3X05x46QoHS547w6vafFOTOzIJvOBmmZBlR/jPcwmiA
AOw3S2Vf3xrB7vP90yRcaNibUCjMd2Z8VOCPRlHmJ5LBeYbG7Ft5NqBFRUO7ywFZVso2afL/ZgJv
Dmp1hkIDoEvyDFWaFqCJTq9EdpLt6lbw0r/peMBCTzDogPsnX1huAaHda5Klu4Fs3tRq9KNdolOh
hrfGsrjVMAvGITbPzrs4vs5cGACc0DOIS8PFMYr2BIJgQf4qEsFFhyYaUtoDpw/TCf4Ue339dN3G
Ns/mSgVu/yM6tqjwmahGte4wzgcLV/f4+2zlAjezLQfNFzIKNpeMlEYTaYWVAJ0DAOo2TR1p0WxM
W4eJQJ/N/Ed/l8P5miTMdC3HSDteHA1M3hsu8M5haq6Fty0pv6nlx+vrt4H5BjewEsh5nTmvEqKX
KBGNzuSauftX4Vd6VnLvJPt4GLSzHSq0opLe5rn9LfYCyzJutEADwz1qLXNpm4lk1/IMZFpR3Whb
PeD5Aq/bogQQc+e+mxRLZjWsAkZr188i3DT6XX5rPRe2/tCfhsaeMGn4hxnESiw7Fit/Uc14NdJj
iMXJ8pb+Bucq7A55VdmFCMxl02JWothKr0RZpFSKNkNpbMgSYNWC8q34MI23MTxGbu0LXeCitg60
qeG2oqmAibzACCxkUnRpjgtpr+yC5LskfRIYpEAA75TMMAVj/AQByn1uG2zyx6c5JoUNW/usut3u
QdR8IhLIuais1IHjaOAe2qY3jbpXAVV/XaUtW18tGeF8lJ5rQaCG0Gi2wCcRAXj3Q/nvwZdxgdUQ
NmQFcGQyf4VvTCJNAKTEqnWPbDprfLquw8YiEaJgnNo0FEVF5frcyqKpkGILfwDxdVfTUyTcdhkf
4JIsQoih4klBx2F9GwZbmfFAg7GPanbFlB4CZKWWdJDJzzq5N5PPYXKSq6OeiFizN47OmUxuYxIl
qyV5jFkvFfG0Ee8XYfIwqPoRpPFLXr4GpagTaMMUziRyy5iZJZinUHJASvRLjytb6Xo8g4uaZDaC
1ZkUtpmrtcxIFUdmg7VM1BNNn9QgtjvjRRGi+rF/e23PONczmpoeGgq0qZO9dgRsKGbsU8luQ693
2awjBpkE6cTm+mkEc6+Y4QVpCpftR3FbdICoQ5e0gV7sezTzpZF/3dK3KqRAIn2XwYXgksZ1CEpw
4Gfo9uwYv1hzu3lodDv+qWHEmkH84Kok8kIizbg4jGu7Xo06NEv12u671yQGRmLvXNdNIIQHEZYI
kOcVdsXQGl9WbsbZn/6gFLVevYvOonHQwozdNvu6s/vetOv8+Q+U0A2TyID1Qd2OWym8TIJ+fEFq
JEW7mHxULM+IBQWHzXV6F8HHoALMK32lYxrTwtydath9rdmjaAJl06WuhHBxB3hYcmbqKZqHySdp
eWhSQaTeVMKQVRQ3KXw2HxIKoIVYcso6RbvcbmR/RBf2HAhOi0gId1jyEqmsIufIU3EFC/wUuKb/
VQS338OSm01rYTMMUD+Nc+IsgInsq89/YFW/Vwt00uc+s06bMaMWdkOn93hXKqpHsO9cF7G54SsR
3IZrZpaFU4i1CufGSZTkGBuhd13EZkRbieAi2kj6vKI19tyIG9eoarfPrH1bLJ/zvLuZR/qlocHu
usjrFkD4YlmRRjAsA1pNJLFr/a43nmuRCWx0jKM5eKUXF9FGNNpPeYvdGanTnWq0HEjOQBnzA7DW
Rc2RIo3Y76vwGc90IrSFRgGQVvWys1EdWaTSvb5uImtgQXwlJZQL3FzZxHdEU3vOvCIPBPYmXDUu
WiYmTr+uQYSuYtX+IkDQ1LdVEzNcCqVxrgDjSyj3WVi2tz36S9r/79H/IG2jVAKLIFRWVZDiXmCu
5YZWpxVBYWEku5IArM46lKHqFss+nHdq5suqL9PdEv/I46fJutfRkkASN5YPgagZensj3/8Jt5GV
3usxupV115wOXf04guriuqVsVfXPdOX2cdE7OVAiFCCTA3uwHfbsHbqxVfGDvkgXbg+HuEwG9N+g
0L5rTnCEaESWnBns6LI/u9VRfFH+B6t5Xz3Ou8dzK5cNq0ElPYhY+x1mWc3TcpQelttip34UrCTz
fxcZ67vV8APiBdpVFsyHo47nzl7AKGz3aBi8Z7Ma0U/hxOJmfrySxjn8QC1iPUuwb43LCIxib0kc
Df2VbIhW3meOcAZq23P9Xkx+YNzquibT2etZ1wBF4qkCv73oIridHq+U4q4wYYexUimEDEbCo3qx
Zx7bXbrTbBKhgwBErW7oKqIbjUgxZrcrZ2kOtYz6JLPLws0C9EP7SfzpP9oG5/ZR+8wDDETi6fHL
4AKueacmNuuGVZz6gzjIbL1prQ81D7q2oIO4HAeIi04dxJG95AARDeg3ruazq5Mqgs0THTV+jkxK
eqVRUfF9Q6Up3HoXLS5ydFc+qXsQDl1fToEnoZwnAfha3GeATnerUrHLdLgr6+X1ughBCKCc6wAE
ksTaWVHbi4zA66nxXQHvrD9Rknp6C/Y3I+yNX9dlihaRHycbzFltkh5C2WuaWtuJP0ow/tFtP8w3
VBY0zghU5EfGK9nqUj2HtL49VWZua9Ezw0tOb1vRY81G+y9LsX77Dn50PIlHJek1nGsy3dHis67e
d0pqt+rLkt0t0j7I0RPiTfGxFpWuhEvKeZSAjkpuMTeZnd6IJGyMip5mEONWu2h3ffu28+N3JTk/
0uplbwYNROWTZwSnbn6czDtggzl0vF9CUeFPuKacS9HK2RxHFOxQy+w9BhNsusvH0UcJwQ19kW4b
Q3RsB0HKjek2TEfxte6laqvYevP+mDJjgAZRZJMc0KZ2+AQkU3fca8DjEbnmbRN9l8ot6SynVQFk
IVZhBwbyrsx2bbCX6fdO2l/fu3/wmO+SuNWMmjqrwh6SKnf4THyGISk1juVkdn3IPAuDe39SLlkt
KJfZ1XodzUYFgcb0PBonojzEdSNI7piTusxI3pViy7uKbI01JdqQQkYaq/YsfVaanVF9kbWPJLvt
ws9VIuj1Yot0IY8CtFoDFB6rop3LI4XZFyDpQ28D7CIqa7uqvqujQMi24VN8XWboRRdYP7mWBUHd
wfAHjGIko63sTVcKQXFo2qAi2Am12mpyIOim/lsgn9hJQZSOEztpFB08us2qkcD91u+yT/oxPijw
nID+BDDFDk60FDhpZdOrrIRzazrLZqRqM4SnNvneLo7uK/sBuUPvZ1/L78Y9G6lqb9gYBRU0DTAL
vNzNd7VZvruyHsw2ZAmdKKuH+oOGWcjJ8rQ/eKs7W1vOPydtqRuBDBNFaaReWGmETIJTsJktYBpR
MxRNJuiLP9cjNMMi7nrUXGVq7DGcu59l0W14e6neRXAJSbT0Wh6XEcptY+m2xTez0ffKZIdKJvAa
2354pQyXl0hVUehSi7K4hvjpEfOwuOyiUeV262rmgTipK4boFKincfUrYBPXoaZD6GABdsgckAZN
n1rzdo5E02/b8RptMAgziqaAuPx8s3QriCpzRlnhT4oxm+FlJYzzwYD1qGjaQ1iKCR2inZL+Qyj7
mvG8VF8F8YUd04vDhNFiBeKodTGS1OS9akzMQjCS9He5pA5dVmQSFzA2/fBKGBc2Kahv+pJlIkXo
oXC6GOLC6T9s1LtC3EYNeT2XHSv3/1FFRrR83E7NIHKzCHvBu5SW+n/QuEuIZWJUDVPKeHDgVKvj
aOpnFcWmufmoFcgAzOeu+vgnBrESwmlUdmVFVQ1C/qR+tmnoK2GcC4y6yahRvoWwBNDORfBA5+4B
WFhOrGWOocgiNKpt61gJ5ByiSdv/r9ddavff94vziUbeJiFVmHb/c3l960RpbESSgtqGoInq3C2R
Wk/U0UCNOJk/GOn3Dm2NgSDcbuU1qDYCSobipoQJMW6T1CwqcbEEfo5uA2bKyVyTIM4vTnsAJJoz
izBtNsLimThui/SeZnJtQRwdX9TiSRv8f2vhmL9E4zsaOZA8UZXPBmuQPS5ZO+Oh6xGUvDb4Hl/j
XX6YD92zCHTjQhdOFJeqaLnagDsDqHVJfbukT3knaGa72H7u+9z2d50SjIOE78vKXgt+hcOODrIg
Tbnc/zchyFLgckD9xs/IWgFsA08pCO07XECO5W58jT7JPvGkw/K4/NsHvHNhfE6LIbVJk8wQV5v6
NusPM7FH67vAANiqn8U8TgaXusaNnkxhCtbI5KD4FhChdoE7Jrau2+2h2SmDEHni0u1wEjk7qKMp
xMw5oL47vzrk+wmpHu4Fs5uBYVb8mL9ldaDEpAYiOkbd+UfQpsvrWreA4Vt7Ye2wsXC0KDjz93A3
OdKuOEqu6PXoMv2DgmuR3KGVVGkmgwGRnTt61Y8IdV/WrL7g7iM/Ad/ogwjK4SJyMIF4HMPgIt7D
L55C4lorZd1khB9L6gM42Ja6HxUCh9JktmX8gVGuhXExsZMCgJWlk+HSufEWpXO1VnKb5F9XFTid
OEcbkhwUxQGYAaZMt4e2s8Oit/vmgJZy2wKu4fVjIFpBbstGZSnlFs34rrk8DflNloKVRXXM4RNp
B5EL2fJT6wXkI6FcdqkCxg2vjZwB2JoKyl3yK95ZvNatPqkoDcnfRL5XoB/vSZRCUQqqwW3NmeIZ
eehKAP4LUhUwXyqaGxSRjszX8l5lpSNPQWOVWi/LA7xK682e4SR+ftvcDEc0Gfvy3vj4J45yLY5z
KTQ2CzRNj0ih08dYu9Fm1LUrETUWM+xLnSguoIiTl4WTqpBDlU4QYiSBrQ2VU2fK8zJ0thktn66b
46bTAtTD36I4fepqsfTJQItTWP7Siq+KiLZu2wTfv8+FyjRpp7AgAZKxbrTzovOn6Ne8iBJMkRSm
5ao2odDEUEnAGrVUECeGod1OqdPr//rW9uYp3pVhf2MlRotpTPXARJvLm63FniHZ6j1rQJP3nYhX
TGQEnPcr5NIEZA6BTlH4XZWq/RLIX5reRDeVyANevvpyinEuMLHaCV3ScBSZDE6P+GtVHqr5W16/
WjkCdPQjGV+M7nDd8jYTHNSQf5se5wmjuspK0sFTFCcGAjLtDdB/Kw5I+9x+LwpclxVdTkXOF1oV
AfPyjPSTPZBGTopAqb6yF1L2BEZeRfVckXZvS76ylURR+saYsH2YaS3tPnyKl3QnTZYvEdWpyAKs
5uFrbUlOR5c70wj9JYif/2SFKbHYpA9gVvgrhJ4qWtn2JXWD58EN92QfubFT/XoDMBMmI5v2iuZ3
HQ3ilqnyxC0KSYvZNHOkd53yIwKQ0ENrhdYDkH80W68r4giUY+Zx4SRX8jjPVYLnEa9jFRYY0wTB
sQUeQPocH4e38qvsRh9DR7ZjN3AaES7Aps9cSeZ8WmmEUTSghcvNuqcUffaxLrqMbVsPA67HcoLl
j0cBzrM4oEnPrGdGq0LusSak7pjMNipEXuiLhua3HcC7PN5a6zntE0AaZV5ymE54OzpkuGkm+wbg
29e3bdtKfiv2lrKvjkVWh40ET42LRhi/5KGxYFIvbewyUj4DqyYTSGMO+dJG3qXxNgJWja6NsFNt
+zHV7+bifpkF89CXYx/MsayWjrMGlQZoyG8w7pqdjCPQffbjLvbUAqm45ExH64E4SLPAUCyaRtz2
aCvBXNBrpApgxB2S/8ncmdYniqy1CHonnL20RJUqb51Ff7FGV08fJNMp1VJ0AjfPAUBywEyOK73F
v7sXVkdorOEFXN1Vh+ZD6sWarYR2sUdEZJAck01fVdHR2NxStGODQVZhV2P2+8qA2i5gsLHAWB3a
29AK7Zh4WfDrupFuKIYLN8Z4GKSzqfGQTdpESGjoqCDF2Us/3qCqef37GzqcfZ8L7Zo6RGM96cgj
DD8aIjuQXGn+fF3GlnmcCeFieixLXaVMwJPWdowtMT+C3PKU3aEHw20cyQ2/XZe3cbAhDmkWVgxT
a/yLsJoTLTNJkXkyiN2drEvR1KINhi3XFapWSSFM/C9qwBhrWgvkzH8yurwiI0oWg89mWFsnPC7A
4fhfMEU27jRnojibG6LcqNI3SuFZ39dkuSsUayfFsiMZuI1GRvTj+lr+w969LyZnIKaeK1mULOxk
oZvrZ4Zhh+JG340nFZ7SDl0ROYxo8zhb6SmmhlRwCrpdKB3KBbBK5fSl6gloYvTH67qJRHFZX2Zk
5dhUI/jd6s4ew8ccw2Nzs0tpYV8XtH3I3teQS/iU0RjjGe3CrhEMTqQ6i1XaoLT+T0L4p7CG5o1q
Zj28UVWVJTrTURxyG2nsTxEqJZ+uC7t8/D03eT7FGrURbKSShW1y60/kXvEBC/kYH3Pgt05O/sF6
g9BTX8SgyZsOkRJFJvD0KDhxa1k11CpnMqbesvyQ2hMgcASbpbAvcJFa198l8GWDKK1LCVwtqVdZ
dnNiJWLqg2DMdDV78JSd7GcYn2x+ganNtw7/GpeDretKOFeZ7IxuCuJxodi/6gh0JDsY8095rR2u
79+mRa7EcNkIAeWCTgeK90XcquSwvKnq1o4zKqhOX7ZNcupwGclsFlVRsfYq4yG30ZfpKPvQzp14
J39nRLkMVVt5va7a5qleqcY54wJ1QbOdYCDWfNeDxjhqqN2QXYj3nuuCRGvIuWIAjowjQd+w28kY
U8e1KSmVfZmIyKEvCeG4NWQKr9IMMi+GbBaoKLQe/U5O+V30ypqAUqd2AVZ0nx7oUXcqPHnbOG1e
7AvvjxvXG1gD6HUs5DnAK+dccrQkUlYWeGRHl4l8x9o2u/scHdLqffICMjo3dMhRditEctGs3eYS
m0TDi7tu4o2LM580J+NUN2gxkRr0at7PyQmkxNd3cfu4r2Tw9pKlgyllyLBar/2kuO1ts59e4qPk
oPXpgbGnA54/sttv5JDtLNHL2ubSroRzNmSl0dS0Km4F0Yl+Xu6zQ7ynN7UTuNlNfEgP/SH7ynhl
Yld0zRKtLGdUXR8vST0ZqP12sZfKg9/QypEt0xWsLnMkF850pSBnOxUx00jTKLryDiYQbMrdYDce
3YXoBgmFhK1bd0cdaNG/7YWL6JMWVImE6UwkmsmHHHWcZYex1ps/jEIrQVwUwnuAOs8D9i2V2oc4
Cn/Qngpuc5t+DIcNBw5djYDIPj/2haKnUx1bcC+tZVv55zj5kscfhlHgLjctcCWGWzJFrTI51kxw
XVm3dfFoTEepyhxZ35XK0ZAF5rBpdSth3LKha66ZogHRLW5P/ej1oWlXuehatp2yvkvhm5Wnoci0
RUFHS/h1cFlXmgn6bbtObOmLtat9PLj1vsDM2WZcmPlKJBe2a1KPoRnD8Mxb6Xt4M+4SF4zwAOQD
8ba+C2wdeE1LYoe+aLpue0UpZtQJBsjhJs+tpAfcrRWkETK9/qh3z1rllvnhunIiEZyrUCy8MI8G
Ynhl4Qn7HqhhNqmer8tgG8+vH7BkdIYrbsoXg/ZSFyZDGKLIxPrL2WAFaxcWM6RvqWKACBk9DDKa
hS8ayzGrNemDiiHabldJN3J5W0iigQORDC61UpNFqudBSb2y+BWksVPOL8MsfE/bunIaKKZamAJT
6MXrZ6A0U21mdeqNzl9dz8PLAlyw0pdcTRQht3z4WhZnALmhJyj+l6knP7DrbeaWTvhz9KO9sQ9d
UXV8y+2thXFur87zWk4ZpTww4OWfFPfMyAtngUqbe7RaPc7p1UWj6wHrVcyt3k3yL11sOC2IhK8b
9dabOIpD75vEubsao4hhlkKXOLNZ53aY2lFnDw4KYW/xD+OPt0RwWjfXz7BwQWKoqhftfGrY6mkV
EIqWoz1JdLuGj9XAyBPUhkC9zUVcSeISJ7BOAQXeQl6q5r/M8Gik4NwTkZ2JZLDfV7kv2D9HMEM1
qGhqkT02pa31x74S1AG2nDeYMX8vGWffKln6ZakQlTK9u4mD4a6JMntclNfBILuxFM0IbWYpa3mc
iQOmogq6GWdXNt2kBPKnAXClsrHl8nMff+ljtBI+4A74B9eVtVTO5ht1UHMgSaQe1T2zv23Qmk4E
DfCiheTsXdb1CXdnWESsJCY6pqeTKtV3ozT5VZTdVvL0TXDAWHvvRdh43zk+0sdKX0UUaawrh/VT
3wRfUj3zQ1r4FcZr7Eip7g0jP0iK4iqxiAZVoCwfS0xlyg1QniOzjfM2svNIIfeZGedeEA7a10aK
sjs9k0qBypvHGz144HugpnHxtFXpDXqetZkCv45+NsrmS2nOlds0+WOQ1AKLYQf4YnVXstTzwzfh
Ej0WEaLlkpRHOi93Td5613dQFcngbniGpkZgi8XtC0O+gx1+rG3LzjFcyeqMuOF+LsC7CpYJu7hj
D7JO/wGzDB8Vgc/cdtQrTTlXtoB+GiwqOJGDP4LT0w8+dDaIv3zjO8PgTX20ogoU33RsK4mcY4uB
t9aVrK5fl3ep8cFUT1IiKAhuLy1YLYB0Br4J/uHOiDR5ljPQXBf0e97JdthFAgPZ9mT0twj+rY72
jL8j7NDV02d22N5VRuxY5V2j7abqzmxqW8aTggUEjutWs1lWQnfb36rxT3ejKre9njK4lXC220Xa
jdLwINfLTSpJN6XRHOIGcvvkGJVoWSUBSMYH01Ek9Bslw8uEmC34R9vb+f6HuKNCrKQf5EROvVDZ
xenOBHuHCPFs81qzVpo7KnmoFFaVI2np0DYwYVKXVST71/ygeBgZfNafri/ytqd5V4k7E8ooZ0u8
xNSlYCh2cr1wpdasnBlYpkpcudeFba8fUlmTqkCl5i+7gSqFodHjyjZ2H5dyH08vciaoRW7W0Qz6
LoMLgL1idu1g4Y4WUKc4aM6407/hmnY7HXHtsOmRce4NaEf7a1jLvBN5me3z+C6fi47LGNZ61jL5
6U0e3HciLl3BGvLBcA6T2YgjHEaipo5S5ugJICdtUAVuRSSGu+pWQd6MgPNC6Tj7oBK37LxK+vGf
rIEfyg2GJYyqDqF1mrLO1ZtecSK0Ut2iPtUKXP9mFH83Cp7SOaBqEnQ6Fq0E03dyV5qHBLPA9b4V
VYsFu8/zOLfAFczlGLfoqdZfpVm+m4GTeH3ZmAFfxGsAROmg8kDnFV8LqOYeeOVaQ92lqOyueWmU
yJGlR/Te7Gj1s6cP18VtvgGBoEYDdRI6ezDMeZ4fFFMbNnGAZ93k0B2Qd30Jb9HxuAdb603y8tfQ
Y+rHsS/9METgIOysXKr6Lpqt9upeEBlaFOVZmnp/1wsIUPP/sF6w0pCdhZUYXAszJWBuPS3LXbJE
u4IWbhfMj9dXcvNIrcTwFxC5KlUZOJ4uLQana/TH1FhcEnYCpp/tsLmSw108hqFXE1XDRadzB5fE
duUPN9m31pd9Vo+VDrUf+sIxURb6rm0V53YD4FYVeT+wrljwXN3Uu+BD6ozf2VxqcsT7/PWlvByJ
xWvJ2ig5L4smlKIkJEFK4oEP2csAzxff6jdox3XTXe9PXnRT32fotvv43wSr3Cgi1ePRKmbW5HDL
uvrIPnmUPs4Ahxrt+Z7uiDfvNXSDUjt7VgTd6dupwfvG8jCSSzOPc1uiAS2J7cHt1L8QSlz5Hni2
y1fVlg6iYLZtshaGqTHojMlBLgrIS2yNUmuwomB4k8zVa190v4Yl/XJ9VTeTEDbfj6xAMTAVdH4A
2zlYgqWGe14GwAd0lkcq1TP1eDc1s39d1LblWMgQTN3SNfPtoWh12Bdi5a0GLlcX90VnpNG+jYNT
nkceiXXfql7psmR2HKF9fERVikQMbczXp3kfTZrddcMuQgVplEVI9pte/f1v8XZl5rI2xSluYTXp
voEHyJWTwg1Uc7e0impbM7XzcBEY81awQjesAoo44B5ZF/YkLV2vlxoQdcAeLR+LcX99rbesZ/19
Ll22UhRIowXWU2PGYbBeQ4wkq/XLdSFbtrMWwoWnMBxVKUXlFA8oR6I5y1TYJq6YIv6srQZJfS2H
i0V6DXCBhZqJl5wYpSgc3InsTNxbE0ZzLPBvop3hIpK85AXIQjCzERmL32nVXdX2f5ASIZijiY7R
Sho82mhaoxavDwlaEHTZr7onvKfZRXw/WS+tCBh28+K9lsUFhxSNHAVaVKiLe5oMCqPKz5/L0VHu
8hN7eI2+hO4sKtBvtUnqa6GcU9FrKzTrPmO18/guO1n37MlB8gwAcIWnHhTmQDh/FCVn22byvqw8
Cmmo9Fauyai/FZ+DN67v/LaU8BgafAcd9mEShIRNO1lJ4/xzsOhLTVs4s7b7SOdvmizwEJshZ7WI
BneElwmeeEry1DO+0DdCrcjXPfXRuFd91hYsKmtveoyVPtxhxhW0ayYUOlw18Ir5NCi7JhQ8uIpE
cOe40fuUEUmid7Rs3KqqnDRVDzERkeIw6+LzofXCcSdYTTVLLaiE7n9lXmygaDiBNLto8ijtZiaH
EtOH1jLfRH377bo/3LrqrAVzWWZVNApG5XCuZxkIwuNs9XuNYjglxWv2Tptr4xEwho0gqm464dW+
cSknSvYBOqvhr+r+OTXBXtl7weJL8yDwi1ubh/YUmbGaWprMJwphNYakMgOM9I50JxnZPo5KausD
hkiur+Km4SM/YOiLYMzU3tKIVZqABpk46WvC4O0mN94bTnSPKS/AS4borg5AtvtHmr3L41xkQhcD
maWKii/d5+SR6n43CDz+lrNYq8Q5xGlUlapKUCmk041ankYRMM7m9zE9bJi6KVt4qz7P4tBHMZaq
xHLyIKnuI5lEL1obRJ+u78yGCeAJ2ZCRLGoyhRGcS7FKNZ7xBI/bTQ5kK/1+KY6TImrl3DhEEGJh
ahyP7Qbu2udCpAkz/V2ILH9J0NHsxANRMS2E4finto1aydZVI2xtNTKjVmAHG4t4Jpk7vrVSECmp
itSrtRszuCUiiCTR97mTGsatMSsK6jr50DiNPnppqAmcgUgEZ8p9WYEYosTbJLCND4uk38hdIVil
reNpyBh5xpXERALDt4zB0pIYv6OIc7+4Enq+bSTqLiPV025qvI6LjqdQIFN65Q/kAThBQ49cmU3i
jR8Tv9sHLrAL0GmCBunAEwGeXTIIEhUaGkTTFLQUy3zrbatEObr1oGF2CHaKWxyGQ+SUzwU6TgBF
veuOFIMejTPvO0e+STDCRkahU9oIYmf/gYv+CTisx0iO/qq/5MduPx3bg3wj6lLbSprO5JDzxQ0y
MCLIJXL4yZfoXkdynTuYPW0xVMtYEmURPPGWD4EH10CGDCiji2utiRFeKksjrCc9keCzBdRS+nTd
TW0dgrUIbulIqsvmOGBy08weR+tIon9/twJZxbsK3JLNfd00wYhSeq8+kfkUlq91L3jn3dyWtQzO
5oclQBOP3qKh/S2TjR+A4vmkPxi+CnxXIR4IcwtcxnSmEedzu2m0Ml1B+/wQoI8CULml9r0Lborm
U5PeLa0I7kK0QZyjlToaKlGIR2Xd/NpUL3LsXTeArULDmT6cp621Tqn6qcMBzhztwfAGoPJSH5Cy
brCXnrXDspNu24O6F6EHsT9+bR0596sAs9yMKgu0d0ZsJ/phaj8EKUD3qCBFEsnh0okEYpK2pdgv
Kbfl1h7BT5dNXjz+uL6QW7F4ZYUWF/ArKhO5KIzEo9XT/5F2Xb2R48z2FwlQoCjxVaGD2+1sT3gR
Jq1E5Zx+/T3y7jeWObpNrBcDeB4a6GqSxapihXOq8UmvUTTWzuUYu4MMdFWiEyJPMdzMTFiJS5Vq
D71+Zcn6XLbepGudEAmKdcsC4o0exL6mOeNOdbOHyK3c/qDjEbwMQFJ0w1WH+FxJrIXkrEQq2CAo
WZf3eI1Q8NRZaeXkSrwn7FB26v7yaUlMKxNsRssjrc4WU1721W4u0cAweGSWqMTmcpYKook0MMy3
cLXqmFr5RDtgf5HPtXJLR9Vvsqc4+vGBtazECDcJl7dUe9tEgmfCHHN/nvRfiSUdhd9UupUU4R6N
g9am9Zj8DaRdfpkxPlG4y1sjvgEXRI3ZCVmrn0SimGvkRNGCDAUILw2tXdwmbhhb/758SLW3RYmp
xbCbWTtxuD/V7o5wJA4x1QeU6z/9pxPSBS8713UU62oPeHqgOrUurQ7DByp671YiOFqtVzgZC8Rh
tfZXUXybx+fLS5Do8mvrzCqwpOidUnWClIep8NapSAV/kX0u1HTXUZlP2rycq1NZPl/JGs0gK1FX
iX2zORoYlFWJm0uJp2QLWj5fCbGrWV2yjshdluV+CMi+yC1/MOunIKIyyIrtEGW1IsESKEMRzcOA
SK6Cf1X9HP1EzOfX4CsHIrCyu3xUmxEKyOEscwm8kIF4v7JyHqkSNnrsZwyUorqugrxQ5W6osas2
H48acA5DPZQI3byshGLqWaO2purCmRHVVOK6QAtRTV6C6S6cZcMpyx35I15YCRDOK+4mGgx5BgVE
UUlxqBv6C3GAhS7j6SAL9Tc1cCVMOK8o1AfeNdBAloChsK+9iphumssmEJbffGlNguVWjCilyYKF
wYif8y9J8MDU+4596D6ZKjQCWKHMEN1qFBPKy46g14OEezWwjrPagfggkFV0N48Ig5CA1NBM4N4K
aV7aBkUXmtXCY7m0gTdusWd+6zTXOXDFZFq+eUQrYYJNJS3L2kFD15Ua1McOpcbAGm/6Pt1fvkyb
R7QSI9hVUmUKZRbylLSrgCdsFYYzJkF7qM0KgMYTHdzL8jbv0Ure8vnKLEWsQaNMBs0r5x1DO25v
mM5lCYvu/qF0KwnCTW3RS5XpOYn9UQVXRIA2w/RxVk/G8MyS75dFyTZPuLNzVlOrrCEKCD15c0VA
gF59V2rZ2Ilsz4TbqlSGHcMoIQCy900PqnVJb4lM1YRrOlT5aPBsaS0ZP9UdRkbpg9X818sjWu2R
daNZYLow/dxNTnksd6HP3CH0R8DGR1IMQIkWiHPFM7NqINM0qEdazyV55vXnfkav1tFKZd0xMkmC
VVA16FmywBkBku+vpq9PU6wc7NK+DtTrSrd3l1VOclYi/Yod96wiIzqb9OKvsJxcYFgb0vz+pod9
u0JiWk9lfWXUER7lfdhft1n/lMU+B/Wr1U5OGzZX1dh6l5e1HUGsRAp2IctYACwvDOCl1+BFWeDc
9sRJjsq+xtyyInG2siMTTEQ6jbbdKIgTouQ2aGyH69dp8JIAR72VVAZlkgQL0Y2dmQXR8kTSLF+v
7pT+R0kBVZR9KTvJFm5ZCSDuAxqFLhC1tnDBitROFDWtbK+MVaeLVY+PXGJat5rQ6EqGmASwaFtP
tMI0Qxi5ZN/ioKIdvVoez9ZNeoq+2detP/vtvXJkT5cVZGsj15KFW1Zbs4JSEG6ZphQHs0eUmRA3
oFHsaP2wV3MuObite7aWJ7hfiop13jQEMyP4dnVAZuVTqT1eXpNMhuB72RhqpKlJBF5YG61EVdHt
7Si40yal+vdWw2Jo6QGmMEo1ptisGEVpZoVWGHgVJy4lj7VOwNKx/9fLeSdE0HU9ScFHbSIM6xn3
2tw66+y7YXSSJqUNNX8nZVGUdQDRUmUiKBV6Ke8d+HovLbV/X5t+J0Lwh0am5jGp0eBVaaB0qEen
1Z+0VPI0X3ZDCFPeCRGu68iVtA0Lg/tNfhrpV9a+mADNkfZubrUhruWYQt4u4pMdGokWvc4uNjfk
atgjbHVny20+L6g500H7WcuivOXHX1icKdxWuw1424ewRUryxUxzF9TO34qqeKhnegR1655EXe19
IGJ+t1Lhyi4zwU3AYGstlh6qqnRT8ITqOpfY2S0jCDkLeD+lls1e22xWGoguGpIaFN0eo205VT+n
12ByBKAHiR9Mayidfuj5viz7zqkS9AaHE6lPHZvj/aCNjReGcNkqKXdRpB+DsNkpmKLKQaZ2+TJu
n8DbjxRcnA0mM9JPAKVZzLR2Svba1dKzax4vi9m+jW9ihDs/A/A10xIN7EMxsHNt9WEoZNngDSv5
bruFCx83NDXNrot8jZ3HeBeyb6aM9kcmQrjwejACdD1uAk/RfwbagaaAEMykczTLTfvzUrztlXDj
+6rlpZnNNlJMhjOb1zQB0Zyxr/OXgfut9VKzW0IlNvk19faHUBTYVEC4axZw2AVzaSs57yzs3vxD
26Gb80yviNu4wTHGYLH6JT2BdfG6uV5akqfDcJDXQTb3dvUDhFvJhimslAHtDijy6QmYF4fHos0k
d3LTmK6EiJ60yUG6VQ4MSTvTibpfLT8XgeLEMq60rTDVQhuuBRw6dFagJf79dlaBwS3ARaOFLvDJ
FfGDo6m6SBaye80tdjm6UmUh1/b+/ZYo2m/WA6Q3Z3aEyUdn/GHfa7uFdiv0uQtKiqRz/34+yZCR
ZAsVLbg6ltSae+RDl+517Tq97Q+tY+11L/ajq+5w2YpsO6m3bTUFJVGIwgPbrCPAUPZH7WAeolt+
Vo/0sffbmwXrBg+OQiJUtrGCznR6aIS8gM4k5Y0OyO9c+dSUMuqtxXL8cf0W+IMFHQ8cSoLxGgww
CA4jAi+avgzTDamAHZdcJ+2Vwq9AUiS57ZtLWkkT7Bhr0K6gtib3q/hTMhxm+2YqPmLwVyKEC6Ab
fUpQQEBisjo2Mfin4i+XdUGyBrEqElRlUfYx5oKCNLobSusxHDUnSnOJxdh0XG/rECsjxsCicm6o
4Q0dPSuJdRO0HxjZt9hKhKDUPU/yuY/rAAPaBy0IPTzOHM16+ch2gWxtQWhTLZGRhCsTenwGzLlN
pnJKwto1GvuE4uzuv4lZtnMV8/QYtphKMtlex4e9hkJSkyZnzHNJskTLdfjjuqCh0F66C8GlIHir
2cpB06t03O+0q0ndI3qy2pdIdYNPl5ez6S9WcoSjGfo84mAsgXULyr0eAjOCw6IGzDUxznFZ1LYl
XckS7Exl6XUEztAALUvBPvfmg3nTX3Ue3ZX7eC/rRN68PSthwjnlU9xXWgD/FI7qTk1QvbRMZywz
iTpIF7X8jpU+cMwZtSS38HQFSUnjVmfzhqObe8HeN+4yyVNJtqjlNFfCOiUyOh1Bkxd1V7VxyAEL
2P375/7SxPhb8QQ7XbWWBoYGbnph/wBuxKm+GmSjCzKdE4xzHwc0nwOEevaU7Jju1EXkplbp6B8Y
j363FsFEB7kWkK4JiReNpyo6cMxEZcO/prozAJP7tmGG8KycDZXGFvINHmGfFH1B9CSY9rjqwx+X
r8/yYy9YBEOwCFbborhowSJELQOsiht2kQOCQI3fWtlPRamcRAYwK9E2Q7ANY5Hog6pCIi32ZuEz
ujM6//KiJKogYuaC4Hew5pADLloDJrvqUr33S/VQ9C//TY5gDZqWlpNW0sgHUoAeAFfPqtyx3Bn2
uLss6P+xB3gRL9iB+Cfcn9gETCigPBHnfF0yDMGx2ttfgDlvo5dmOsyme1neZlhF3sQJd6kKjcku
K9hU0J87wCa1o6+B/pKxXZHfaJUkW7zs0p8q+CZMuE8N1ZQhDAAfM1qHkdy2skzQtor//n5xVmUm
URMARzPyeZn8NXdDtu+NdDqHfVN4rLO/pOGceEUVFLvA1mRANZLFiTXNvDDDKm1sAwhQKFo891yW
M96+Tm+rE64TpsFBvNkhEREU31p2iocveizJdchECB62qLOkC4IeNsJ4gGFV2pdKVoKTKTgVrlKo
zn2jlwqwIwGtaAFaUXG7HQZNX6GlpHO12wbibdOWFa88HkZA2yKf4fHsr8Yu9/hXCoDFeEe+gB4b
5bLpmp6Gkya7VTJdWH7VSuoQAhc9NvBUr3vtUY8mH7xuEoskOyrBTiQYb0UKJA+80DKOZjWCKbU6
MMa8y/ZBJkawD6SJh5H2luHF9dmwd0ZxZ7eStlzZZglWIRonM8EUcOAVzS4mt7opCYUl3y8WMKe0
z4hRIUQ16jR3GgVpaI4GQokhlSiayKJk28Wg2FaEuGdQHAZIOxDOm8hPhhIbunkgwExEdUpFt7zY
ohHGWlurCR74pfmiRF86vXaMSlIZ2FzLSsayoyv1bRU9K0gNiOAeXXzTVPkok17ZM0g6clbL4Jpk
C1o+XwmrUkrjKOyY19mQd59OHuOSsHfTL2C4AJBbNqZgRDaCJmxZ39pLeegVprE/JACfkcMubPrS
lRjh1uNRGekFAbHCQHcF+Vw2hzD+WYdfKp56LJfms5aA7Q9vuhInWACrBBJTaac2wDvnHfGrPYkd
o3Gy4xIoEJkh2Jp5BZ3D2yYKlkBvjaEIqBn5ZoixhvhJB6Hm0niQ/qUyZ/B0j+9kVCdb7cXvZAqm
IbCaEIgwgeGxCL1cFPFQGmEwBhWX68qzr619fbNQD8meSdv6/3uposVAz28B/EM8MJThNEWfLDAt
xrNjGrsP2Na3HRVNRjciV1nU2FGu7kvjugyfVUv5iFlayRCChjawWZC26PaMBzI6Fe/3vADst1r7
+lBJqn1bM0Xr4xK7HQLA9td6AEtOzmShXXCz0cm/L5hk9bdFKbUP8Ai9EygYqiyx7Q6o6aDHG4wj
QpdnDVzalw9pCyzsnQzBPkV1k6IgxozXdkLtml+F5yV7m97LJqS2DeGb1gnmo1NanSkZPIhdAxyr
qv1OpaGjzvFH/OFKJQS7UY8qoHUqWPZqLh8wkeioQSBJAixfccE0ibw2ZTnX0RxNzJuacke05t4q
bcdulS+j3T/2lnK8fEabHn61IsFMxEFOkIcakOk0i10ygv9ALWRqsIS+F5b0B0xVGWPkP8PbovFH
LzyBLMXn+4WYdBkcH6QkkK9YcJfkCc/1tgFMLu8Ke+E3L4/m9cJf9cpvPh3LvYwGdVGtS8IEK5FO
Yd0MAwajojQ6xDw75+w06eZBjWV89BIlF4Gr8kID82usovvEan01yP3Zmh+VdP78nzRChK3i2hCE
dQ4Lrob1kvkMBok+SEIKW7AKQ5SU2dwj36mjKpzv7OOwWzh4ZbNPsu0SbMKsmk2vW8DGmiiykNn8
SFh4W6eaJECSWW5bsAlGHKKLuV2S+K62Sw4LzWmCltxlPrzfl2dDYh8kkZItxBJKlAGPLSxMryCq
03cnknZODPCt7jwX+0aWL5SFLmJDVx1FVjCZcLRG59A9/QtpVrc9mOdhN6YO8ka70Eslfnf7mftm
k8QGL4XMNdrB4QtrD5g3mIGJbtsT8dhCr/RLdn8laiLOeYGuoAOtMipwNA2ceqC3Rhc7scIkSi+x
s+K011QFdcla0/DG+Fta/jR6SfpBummLEV69BUgDyqEaAAboXbTvdV87ZK76MzmqqJWGtzKeXdmm
CcFDPxCzHHs0JxXF5AT8BWBFTo+RlcuWSHa1mGApmpbVAS3xgq7BMP03g7Di/n21Cg91bskeylYl
WIzBpLXSxyn6JO2btt5nylfpg10mQjAWdEoSU+PIEmnNJ8P4HCY7PfpQ7nh1fQQLkY3NXHcR3G01
PBdooI+BMxLI8KJksR0TAofcmsq4qgFSQbPIKfhhtHMHbUrOqO9A3WINxwptHLIWwuUE/l9nq6mq
kPAvQ3MuLJohSlavOJirI0t3jWRwYxk0wsUoDIKEEKLUOULiEUnr2fjFkeBXzMixyGeTV04zyYYF
Lu8lpAkxhAKqVG3UmsjPr4ubbt8ftH2H7FruyqALLqofBAlGwg7JyMo8tz2tPcWM7mcQ7hqydqzL
pghSBOuQdCOGZOIYXYV+cqMjZZi5AyYXMdO6cBXXssGvzUVhlPa1/MwMXdBEED8kMTcaZF4BEsfn
g8bxmA9luNXbnvBNjFhsyksVCHEaYv94oez5bny3wU58poCRVe7bhdfqHMsiZ8nKxLoToCdtY5jQ
Z8+rm558RctzmX6/bGM3g7HVqgTVq/TcSIoINcdlVcYJrn2PMPZK5jA23d9KjKB4akr7LDaR3wkN
EOHpP+dQEjTItkrQObXOp6zgQ+R3w3wuOuajv/5YmNqvy9slE7N8vvKyemSoHEld7hu1X6V7gr/B
RyKF1VYJXojzMu17E9HPWJ3n+rrUJd+/3Tq6EiD4IDXvwFERY7LdPvMb3R2PM55koIRyuVv7eD5/
tfYooZ9GxLPH/7Z7gmdKS5UohYkXTG0PJ6s0H4fGONVZ/HxZzHbcsFqhYBFCLegBZYPGAPNxYaBb
2Dn7wwIJo3vVo9yqbnqlN3EiDBHIvelAIygFeEc9vd015velpm4RSTy0Gfqv5AhOiVt6yCmoi/2x
GJ64ZSOxVxWHChNmXXpb12yn6IrktbHpB1ciBfMAfFOlyFKTeOU4HKM49PpxvtKUzm1S676rG0n2
/LUV7Q8HD3ZdjJAAAAFDf+/v12xoE5qmAfzR+Nqu8PMjRdu2U7gZXLy7oCIYbp84igf6Tplv3DZR
b6IF5YwstdQbgpdOlt6hKc6WgSdvm4637xeUMpq7GuTkwBaponPHX6z42Jiy7dvMa//ePmBCv98+
VVPiKM7QCd16yDIjrw0qaGQQX5Y+n1EGvLSt9v9bkCXGSCPPg7bSAYtW1HNxCrsYs5oaupb7rDWc
PohlgG+XD8gSo6SpnYe6Rx+T38TnsnzJoi+XzcblAwKUyPvNS6OsM0IwpvgjcDLBwqkASQnz5E4x
tVJAyu179bZ3grsy7Tw1hrjEyOFjsJ++cj8D+WDwpN33PkiWPhegLAtflFP26fISZUcmuK8+UQO7
45hbma3RQyDt0Fj1s/7ElUJiq2SSls9XjpIHA+q4FqKlEM+DST3wInfM7FcgZdrdDp5XOi+YjDCn
CTjR8LIurxc00f4Q/jOwZ0m8l2xJgoFozRQl6QKjHUS/n1FQ0W2/Rcv6mO0vH9J2/LxakWApcrD3
xkMOXDb1Kjyku/G7CRZtUEhpfvCde1F/uCxvQ+9BHAX4+IU1REO36PujyqIB819ZjuT5CNIoNjqa
SYBqnEo0QiZGUPmpr+1IrypcXzV3OvYyB49cVuHd8JDvliLodxIAzyQZEQUm7bcpjJzSftIBDWii
bT2abhT67wvK78QJSq5kpK+Q2waHBXsMqO3aWemy/Pny8Wyo3Tshgn6DRGBANx0SzL0Oqqg09HS7
usumAGN6aiGJomWyBBVXW2uq0xDz0YNa+aQD7KCe7sy4cOMpkFS8ZOogKHlkpFGt6VPkt30Ki6vt
06Teg87Cv7x7l8WghP1euUszzLpiAEFVlBdOjh5BWoUu62TsfBu+aXVI4MB5L2aa2riccjRKpHbo
pDbzY/UDKG/vRAih2GRzc6a9TbwBENdeM6Evec6t7jxlSSmJ+mSbJliEgGclzWyMXhetBUAgl833
/SzrZtq+q+DztkEAA3RDYcvCKLQy9AlHPjKj1G21IHCmIVCdqBytHQmb3C1J+asYW9lLfvus3gQL
G1n1vaJQMpkeY+1BZ6Nfhfr9Za3bKkHhsN5kCDuoZqmugrOceiOeHOHgUPWo53fF9JR2ASa9Hwrj
58RvrFRmZBdjIMTP7+QKRrZn8cjR5wZn2KDwEWX+oP+aomujuabjj8tr3FYSxJiAcAGAvph26QNU
vpIJCUCLAr94aB6TyPjJGqOW2KRNOaZK0LODXjRbfBKkZYbi4ZgSj8YEKKX1vjPNT9UQSElkNxVy
JUgwfn0C0MFizIg3XQ0+WTrd7ljo5J/yV2YTzPhexV+tI33GQIvE48uWKNhC045oMxglMlgDHO8L
75z8A2PeAGj83y4y0Q6iqhezjOHRXyRXRpa7drcPh0bi4rdGqN5JEe50BlBUJWVzBFa13ku/VLbL
D38DeE6aN7uqB05HMFd9ZPss4CXrIKYBFY5w2SJTy/OWodUliAJf4RGQp4k/BbLBpk3naNu6QQ10
FzNxfj0gNq81c3mbBoOjgOdDi5QdcDcR3n5I5zErb+H5xMBsL6wI7gSoIR1MVIW5bHLs9WMcPl6+
vlv5zAWa+bcMwVREmD9pzaXKRvZR6y/npLhJ6vLj4Cl/tfvcrT59IP/zTuRyD1aPgn6ujCJM7cCz
C21f2vQ2TdAERSvJ0jav02plQlg211nXaUPB/XCgx9Z4UTpwlVZPkv3bUgdQrsLy6ToGsMWhpxHI
CUY9J4FnPOpXIO/xtAO5q2uHXk+72kEH8F3nRNdU0vG5NUsL6K83scKxIdHUlGxA6W1K0dWFZvBD
Wy6sN7vRqU+tw5Dj4jv7oQd7IvpGdhhAdz/ApfvuJwjHaNc5pzk3GYbJ/urJbWyelFDy1lpWIfqx
9SqFI6xgotTK1IgXxJYTFXtMfElslUyCEFZXdg4mjKHFYFzP02NnUWMXBWl2uKwlW/54vQ7Bp9g8
n3lhgwopZJpjdQ0aThOn6A5q+pmw0b0sTLYkwY30AIEqWkMNvLy+irS9qTxc/n6JxoszAn1E+hZI
2xgiS+crNRmfFcPytSy8tsrk6bKorTfwWsfE6FAfdGMMY3h98zbYl7vg+KN3+d1C2CfP30r2TSS2
UDpSMmPAqzE0zkS900KJEmx+P8DaFuoAatpiDwWdCbg/S0q8IscIxddeGvVtGbwFDe4fAWLDRLNg
hzc5PBNlNwW5Sa0Tlw0qS9YgtkmYQVQ1Wl1jcEzBPF9RuFQGwry9CJhtEIiqRBend9o4naeQ48Q1
oB7k+sEYXSOSARVvBuZAEP4tRbiQvCKJCiIC8ordTsHZNR7SE1rOveRRBvC0VYaw17KE+5iX+dCm
VsL9YXJT7th7gpF524sGj53VnenKu3439xCvKUMHMaLKxFROxQswBgAaxKvVmyDLnHA+ESJJMm9q
wkrG8vnKiZsELWg0Q5hc5DEeFsUBy5RcmO3bv5IheBi1rDJAKMI4N5Oju/M1MIliB48pl01O+Dn0
ZJjIW0lEGxi1vzdO8DeTXkxzqyBdOY5aeyBxqDt60SFQMQEg2hSabxnRzzGqQAVWzJbDQiPeXbZ4
29vKCLXBwsUww/Z+W8chLcyGp5Y3pvaRWxpaDj7Qy49FvokQHr4WiytAneMO6/sajXf9odtVx3Yv
q/Vu+ryVGCF4RYpKjdu8VDwMYuzrNvhrVHWfTvWBJyXgI5RO0oG3qfQo+yOHSYCIKT5Em9qe8q6Y
UN8DftXw0scguZElKyQyxOL/3EaTxkqAs7Q2dxvrp8nOuYxmddM26Sp8wULnCaZjQeuHCdSatW0x
j9nV1ZCDslC3Q5Riuyq6qfIGxATpYzHPjk3Ux7ngLrUT/98r4foXCNeAxbzpTTz1vWk4qOyqDH/+
t+8Xgi6zUdF+EmSAZAq/NNaxorJz2rQc6xUI9r2sjFEL9VxBN+bg99Dy9jDdUkfZL52KH0AFsnVY
eEMjSE/g//d3VmsKbuCZBkCC4FrpaeIk5rWeSTMTW3HXWoxgcbVO08eisoiXz2ijGc4NS50uuE3w
2Lh8PFtavhYkKKChgPR06JH+xcN2Vq/N2fKDgEsM3bYQ01gw/DBoRwUdi7TJmBIeIPFrKG4AVLuu
vCfzj8sr2cxE6HiU/U+KoGl1WFW6Pqrs1c9XDwspaALGihF8zwEeZ+qBgc9Hsn3b5/QmU9A9tey4
QjLIJIl2a9kA4qSWUxvJY2HX3uX1yTZRCC0qW2stRUUrQFG6Q/Hc1m6mPV8WseWQVjsoTvI0kzE3
dhEiXrFHL9HC26mW5QM2Nwwg40AMAWAyiAff3x/wAehRbCJT2TTXtbobAItaW58jXfbW24zEdIMB
mFlfAJoNQRsG7BQpBtQIyZnudZe61Z7ezfvWH46ZB8pG//LWbVvylTxBExTCQVEfpJgwZenXUDHd
YqRuWpV+l+lHWrS/MJh1thq+S8jsl5UMd20zt6NjMBa2WsUfkbOKYyyFpSMusumAEhcNMKnthPcJ
egHS2UUX9V55KmWbvKmSJpDQmaYaSNMKezwraVbzlmIWtZ6e08h0ihCoVGMradLdtvArOcLezjPg
oSPgQgDmnd1OgHkfT/Sp9tmeHrAuSYVv8xJYYAbCgow/2SWYEvdGQTjxxmA3TonDAlkXhUyCsBxi
GjwBfo7hJcOzEp8T83BZFzfv2GoFgqVIgr7CRGrK/Tx8YPbBIp0TKJ4ySMp5EjEiYlI369XYd3iC
Jmal7yxamLsy1J/UckR+1IaVv7yqTWV7W5WI0ROVQZ+CKR7ixuq25O0pzVqv7chH6jj6So4QMs98
rgMVCGwecFLa6+X9Fj6bXwcvf6j3Mqsh20IhmpgUbBMSjeBK047oOXYtlOO1aV/1k2Tzts3halWL
Tq6ecHPD+zIFvKhHzxaoUPOd4ttPpt95GOjAQ1g2ibPcfDGZt95EwcxPVZzFfYRX6VDf1SpxDMvY
lYVv9fckSyR6uG0eVmtbdnm1NiUNWj1TSnDZWu4CjlfsC+LpTxSZ0XYfWI5sfkRyf3XB7FnBoOW0
BHZ9alexUwwZgAuKh8va/kpEfWkHBSOB12aW5RMyVMsgRHgzeuOxPf49Q0yd+Ca7a7zBa19hIGRa
ub0+C9yHeDgyTZzW6ijUMLF7PMXtu1G5o/aTZG3bV/lNgHBgyCmxhM5IaI+78lg4GGDxMncyX/vF
yS7ZmV+iX7Jev+2r9iZTOLSYpyyxCHJNXXwwFS8wkHGyTpiXlt20xT78eXBvgoSDm+a66vVRIXBW
7SsnCRj7npCvx+Cj4kkJ6WXSBFufFnqfx0tPxfL4YTtwoIAdsELhrXvSD7JpGYliiEnHRAmrLLLw
0irDcF+PwaHk/Qde9mgD/Z/uiUlHqkRVjX5rACm0md/rDInHYcdQEbisgrKVLNu6MhlsKlVzGlDP
qLLem8fiHNSjJI6QKJz4UuxDMvRFjM2KrWOTXcVmCjisU5vLGKRkcpalrpaSddk01PEIy55HD1be
3w8pOjLZaLnWJGsAkG2bYNatKmoKPYJlINWNXj7neik5l61OdXt9/oJpMIdmtoJisT0g2ozQUX1a
OoHVY3ju3dkN0a4+uyaIL3GDo91lnZBYJbHrgFbt3KkNpkcRxjtAm3RpcMtC2YtxO1C3wWCsMh3A
iWIRkViwDkmK3BU59x6Q+XYxIk13Gfu3HdChnyMi7XPeXNlKpKgifawWCHZRWhui0VV5CdJQMnt4
jX8k8rTRU6iDCACPEcEaGRoQzPusgGdkxyL+webneLim0mhmez2/xYh2KNDjlscTbLmidDvQkx8n
rh9LQ8ZitljqPyz522pEW2TmapTREHQNmvHTnmNXYZVT0WMXfuHs2BuSMu+yN39IYypDtYjooJcS
HFTbxxq6Wlv+CruyWPFuFx3kM9Lb0dJKjuCfuqBSKEiAiafOlfKotOAs6qM+9Lsq/VVlWQnkuUZ1
axbbLkFyyA1pxx08brkXFrYMcWrzJFc/RlAYK6+j0gS9kqfkhhsNo2/O9q4auWRvZYsW65ijVRRj
EXLQRoMrzteutUO4tztHLZxlWrY8y0IoyWGKqf2Y9hiyMpB3XzB0jEP7D4aOLO++aY8ZQdrBRjfd
H+xgSZKFidmMABBHFcEmIKnmsv7x7cTGSoZgkRWjAEt2FClebbj5nQHe4z5EP5vTHTFm7BXfLxvh
bQewEidcA7trupSqeKgQZG1AfHwNjupDswcD43P0vfm8ZHVnH6EUEiyS0EO2mcLFyDWmGkaJUaW4
vSLkTpdBGG/rOli8VKQWQBe2fL5y1PEcVRNLcFg0/mQ2Ot7Ix06XdQNuCQH2rw6KAIochqh42miN
MU1ggTvMsxiPoOCuh4+8kNcyhOBprmhkd1Fke/rkLk/J7Flxs87F0XipNG7fOhXwX2P2Ay88UDEK
FoK2YRa2GhZkqjfREDtjLAugFo0SDe+S6DFsS0NWX/T7A+cKmxJ4E3Q2+ml/SuwEnHTMJfV+KPeX
1Xv7eN5kCTo2D40NlpVE8ZJ83+UPg31I++MHRCytAagrmvDDopoVmIvkFWgiSPWDGsxRtHPV/bws
YzOd8MpG948QwSgAvbEhAx6PCNPA9sNP4VXrhMfg8fVJuutOsn6/LVe8lidYhanOgXu2QASCcfjA
1GGpIgxe0Y0e0OpGx6bsivDwAwbBQGeChmANoNAiXOrUJBVV2hQDptmhno5Uldi6TdXWwWCPKjQF
IKWg2h06ONBcg7zFOF8vZHsyqMAtJ2S8fb+YzueakkRFi3ZdTb1jSeQgOVeXhyw4N0rpq/OPMTIl
IfRy7H9cpZVEoaKtBGWpKTqzvFyZnK69neY7vbnn6efL6rctxjSQmkBUCxb395aU5iryf8Ap9Lp5
2kW2fVVlujMX5bexH2WIFJs3Vn+TJdzYqlcnVikqsGynp0A96e3nqJP1wWz6WENHqElMk8DWCQvC
bGzfglAbAfo5v2v24VXi/pjd+ia//0jEsJYkLIdHelAoA1oY24w5bRE6ZStbzeZdXS1GUGs9aCKq
N6iEpIDhnVX1pgMrb9b3N1OJgQwrTNwppLIO/+1j+r2Dr90eK+eqzVMKvhsY8X7QHWrEDlE8Vg/e
ZcXbgtizV9v3epArMaCixZiCHYR+u5uRbOkQlyT72AtQaVxepqFb3FqxI4uSN9+Ma7GCxwVy6cBb
1H4QFIWHhfzMOGih0+0o8Hh0h99m4KJ1Ly91+469baiQmqZRYtcaKEfgqVBpDG5AJweyndbjiSyx
v+1M3hTmdfWrTS3mMA9mFTmsGuuom/xXSUefKWhaKY1Tyic3HqdDVIHiraldwBfc5gXz9VmRHK5s
xYLjLAgN0qYGA0SRFW7Sfs1A5WSrd0r27fLObpv9t51dfsdquRVQw8xIQSHDtntwXirHKJRCA21e
B9h+NMfrS8ApnF6VgnuHUKRRir8Wytglb5xdFS4w2I7UQSbqlVc8dC4vbGuU2zZWUpeVr1YWdLwu
kMAB4tHnwTe87D709S/azei2L/Eh8axjfB34fCfLx28anJVY4eDCIJ5j3i0tcHHjdiiBapT+UPh4
UyoAdvo/0r6ruXFd6fYXsYqZxCujZEvOM57xC2vvCSSYc/r1d8HfOWMa5hbu8X6VqtRqoBM6rK4w
3qvms6Albrd9bMsrd4sqNUc1l5EcyO3RH3r7qgJsqhPZxc2SNXeD3lzHhX7qLJgJUzQrsPuc3RLn
/IWV6rPRyBh/6FEcUHC9idc+K6EUjuc4WAWjYbvyqgM7VweOrvlhiR9wKgHlb00RptD6+0rGZk7b
FoAs7orrhgR3mE2iGqkRA3dTUm666KB1QZ3+EAiniA3uzGYAJ0vaCtNt3LbHzC/OTUjDrHJGX/NT
v3SNo/LzMkn2i3w0pGNAxURjFzRR5hxhlpTdOoyL7mmGejdaqr8A3d9QMvQ19stLOg3fLtPb4xBJ
N6xXZxCceP29Vz/M+S5j3sOOJpMaLGt5XBRRzXdX8rY0uPhhiBsy1DIGLeDKpdv5lF0VyF0WyWsd
EUlZgRfaVbMtPe4Mu44AqTKihgf8wMMiRa6+Kl5q0nNBqlOvtIFUZU/mbGFlgi4I//d5RZCJANPE
gfLTP5Klkyhr1xglOCUggeLEQEwxzqyBcjpox8uXt+d99A0xTgVsgyBaV7FQp6HHdg0qzKHpSTiI
kty7Mrkhw8lIC7iDuGVwAKNeh/VYYsMoMsFZVQRVNtzTaPlyma3diAke6HWUDxti+UeUjoxHLdsm
ZgYf6QNSjV76E2t2Ac9pufVf/W/rynCxfiu8THXvMHFtSKRaaK7EeCSnCRKp0S25vkISywkQTrvn
YSzdSQTcI6LDeR4DSi8PQBP0ZPV7gx4mlNndGgAI2Sdgv234ckxdKvjRD5OXukpK2qkzwCPMhUGv
DXLvLiLw3j0rvCHCd7zmejmYShURT0keSHlWqe4o/Scs/ZYG90JcJzwIiIGyNtLNh5jM4UB0V+oq
QYy1y4qCmJI93jFszF2MnNuKtcQLChEWNtgb690q1a6mxoLOJBEZXmmzNtfsHkFyt+IxOlTAzPGK
WhEYwT27jvzDH2Y4nZ3UojGIgeSHXj2UZtBEAkO3J8Xb3+dsuoRmPdrmWIZAzEOaBnn+q+hdQh4u
6+Q+FyYW9MgYGMWr/b1OdniNFZ0C7Bi5HK/gp7xJrwVp/v3reCPBqX2lZuXSqggE5VwJyfKrVeN7
izb+ZUZEVNj3myh3lmYrHi30PcnKfFtYUZCm4+qg+irwCHthLaZW/hwYJ1wAflY7lYHfFHUeB2lp
YW1XpQMaaa7qwMT7yDFHU3bLlAoq17s5+C1lTuC0ThmXgmaJLz0yrPwqjADM7wDh4FFyDd++VVwV
WzvtzkGtshU+B5kJ4MMm7Lm1dBWTvfoHIMZIrXsiWUhb1Zona2dDeVgGvzJ9q/9lyOc0vW9jLN8x
RJ3QjKlLZLk3tmV3hoESnOENk+H3dh3E+ejTMruZAMmWVekseC3tipGqoSFaVjFhzGfnSlp3E3an
g179oyqvssV020+NiaEB9g8RztxODV5k0Yg+clVhuKPUMcopsAtB4LnPioklTACyxGOTk5elw2j0
6wMs64IhvW66YylCrNm9HVQ1/kuCs1H6ZBX62iPhXJfocekAuZwGbZx5+WR75pgI7mY39MO+1T/k
uLDT7JWky3Kkk+T7wUfKBYPS+s/5avWLQDqKQj8BbzyYHBk7ahcKiDUkdqMuWEzJW9Dwr2iTk4jQ
33ezLRvWdE4kZn2dFLUeYVa+zh5TbuKOV6ZTOwaaychRlEcSyIb+Qa1Q6lppjDXKy82SpE5eX1uW
wGCJaHCuJekaCuB/PHy0yUBVIFIWVxuswi+TahX4YuHxcT7GAtiA1a5I2ne+hp0NsQ93r90YwE9k
OZV1comAuV3v/CaK/CukVqtVmRfUXzurPdZsi2s6BgVFd5RGBMGZkDnO5aQ5zatKgmsDYjF1yqEM
tZS49TijFXCyHVUHzO9au1iFcLOOhmeubVjO5CBjWcZlH7sbLGyY5iyKmaMRh1Sz7U3F80yU+2bO
v1ymIJIZzqBQYmW9ugI2RZ5esDB+zjJ30ARR6K4H33DBWRE6VUqhUywrLEwN/Y3jt0Y3v5sAEzY7
5Ydef5Mb4eDQvu9+o8nvbY5ai0pTAmgvtjBM99eD5KpPPVvcfAbEl6f5y3Vz0MPlMH+/fKAim8mv
bp5QEexyFFi9MVACep0HqABc24+siSW6Ean8bmJgY8b41c1weTFVMF2IDosoHELJ7zDZ2LqLI8KA
E1hnvl+rqzLMxciIvuXskFmSs5q3PcYCFKAP18IVLQKpNDjrkq6trk5WA7Dw6vtYAZpDcWj9ePmi
dvEktkfH/sQmgMVco2kOwysMiBZotpN+twZX9nOvCtHlFB3kgPzOW3gD+sj6w4GJCMRvR2TXBCpu
cLZGn+a6AtYxslWNicWa8YJNcyQRIUXvWk8NiEWEWCji8pW1oumlsUnQ+qZFxzp9yss72bhVrE8F
j1gyhjQNGgg+4NFIM6FqO6O/CIX3ILcx/22XXpYarooigkpqwYttV0w25DgxyVY5XamGRLvUnMf0
W0a9lAqyvvskTILMJRBpbD5MWEoM7A0FEG6RW5P7U2P/tYiirN270WXNYKM2iPY58yhhIEHWCsZF
/FCRE6V3efVIyuCyuO/KmW6pKrF19Fzy/jOjOiZS0G/sWdJ1xCCcBcHvvt3bEOAEGatArYHUCN+i
c3ZjBesBAD7o5RxgjZCv8S5zw87kwysFeMkAlVCwRomvlQECbh1qhe0CqeVv2aJjQrg6jdLgz+Pq
ax2Mfpn6JNHCy2R3hyvJhi5nM8a4WmxtQMt+/Nfi6y69ik4FUHld0jldMPpsQdw6X4mCx927AzIw
FtgT1TJtLlbtqTJIA+7Vqy3lVNH4qcjJk4AzFoB+PNE3GlyACpDMJFIYlFTvjZ6OwbniV+/kToUs
L/WaZwG1XZnfcMSFqlIrNe2sIUXB+ptfhxJTB6NSjcfOsAgoMujyjYF1JKK4dV9w3thkR70x+qnc
DhoaLRlhhP3YRpf9MhHx+yhgY6NodDsEiGP95VABF0MWGvvdSGjDNic+up6XkhRFplcPV7Fxk+oH
DVNpi947/QRQQ4Ht2k06Y6T+j9xwKjnHhA6qjBm+yZXd/tieFE/BJrwYN2s/RnjptNjvcBQVK3Yj
BQOTrei7M024nPdHPA29pNi6hXkPkh1m6TwDRDiSrpAiciZFwOKueX6jxYd5BJdJ9BlAIxi/dErt
pVbuO1tgOXfbUlD4+C9DfEQXQVSpZAO/Vb6KQt3V/ma7AhTffhZvANrVC1NGF7oFTAdM7b4/O4qN
TYXZolRL28ypzcpt8hFbAx7WVlC43b0kE3klAmlXMY3+npDVJVRu2LAYEM2j9E4DPEs1OLAYTml8
5o42pDgpRHzaG2sHTM0sv64MrH3EtiGrETiEXUGwkB1G0KYQoPm+5yfrK31pbHgfovymPUYltF9d
2gieY/uSgMZ0E/P1igI4vPdUYhltZJ2GoUhmJNcT62hmyz3kUxuK4m0hLc5SAYmvkyWKEqMMe3yF
jB+KReuIXVD5IQtElaL9J++GM04e1G6YIeJou6e/UdLsRydxYSoC6vbrUQ0KIKuJ0j3s/39wOATz
75hLtwHZwyR0Y4kTasUY0UFveKr+1ptvwrBqPyDZEOCetrMWRZHUoiIhlc4c9Mfpy3gdBb2v/NZc
MfaLiB1Oc5uRlNGgY/7IUBOH2rNTdIIHy66I/+EH22XeH9iYKUpptDBDJPki00fFGNw1FsEr7Bqg
DRFOj6QZs8W6jaFprSNfLD3yiu4LWeznDquJBTEAU5Z/FgC07b/nJ1+wF6XW8cirWmdufTM0AuCA
ennkxppbnCRMrYra/vbGSVGMVFlKXTV11Ebf06TGUpEE2A+eWrstViw0yFxZ7vy35cMlOslzdmJg
43XYS0DrbP735wprf5AtZt0Vg290ReduDSA8lk3tA2p/XeJQUYUmaifE2BLh8+lzYY1Z2rEuIExV
IcIpgybEiL1PfAOdeYvXA6sleEQhxb18nTvS+Y4uJzgLrGWM9QFsZ+x1KX0vuwwaIDjAHeF8R4OT
GKDJ5SvGSTAUUa5uGn/V5M6f1hvMqwmY2VHmd4Q4MYkTa9TMFIvE1vQk05uq/oTsE4wnGAqzfpiC
4IzfEEt6FClI2+TEMRTsF9R9AMx5XewlX1kIXIfCtcjMPHDqxmBiUSKF7FsflkWlOoCpqgyOPj2u
XuesB/24BBooiZrU9yRhQ4ivn49yvSyxsgJRzAxn9YDArI8e/ndhQzOyjLZ0xYQiccen1S3K2h1a
DNrMdvJC+13PGobS6nzyLxPa84tkS4lzIkM9zZoho3I0jOriy1NyZ2iAul9+zU0TrGOLXe3ms9oM
yBDnvZuPpHUwZejnk/L98j/Zk/3tH+H8y5I32WRI2Cg8xteGjtxb6dTEjwwRjtTu7f052g+LVAp7
UBaU/ExgmAV2+SRl/jw8XWZFcKgWjxmvV/KiG40U+8otxpoeWCMMDemJbQDp/z+SBXt9w7hEUwck
EsNK49sghrQZ5FhGBxN25x3wXi/C+m/1OODBHruFRybHuKN/X+Zxz4IAmA1DvBgCtT40TY2zZNIe
W+c8rXiJTbS6paJDZMbugz4TuDFAHqpYVMTZKFvP0YJtoPufLQxKfqzX9cEKYd9drBy5FQ3y7bOD
/i+gcCCU5zMQpWKSJc86rE/p/aE8CZcq7kodeft9zrJHySRbmKM1vDF5yEjiVXLQjSKQ7j0mMLCF
5gpMs6hAm3vv/GUSSTGQXPEQGb0seiiFZWYBAf41WmhDL6cNinxdtRyIVnqFuhwvy9WeGdjwwL9F
ayMzq7ygiNNl2bOsr3aVOHNET1X3fJmQiBfuRrpWzuyVlX4V5c6cA1m0K3HvxreMcOK7dgN6k/TY
AjD6dKLT6KrZ5CVme3+Zjb2MHdnSYXxunhl2uSgZIOTgjYLiRvfnQ3tMYG8AXn3GVkb3FZZdOL25
p5tbooz5DVGdVDVGXwF+0flROAOvpAiH71o4HBkWn3Bb7P5VYcOHhVcUBqc5amWlovV9QGpXH78g
pgiKbvQunyLTDN7WoLPcQuKYaJrMD2XbUTNg/2gsYfCCoguAAj9MD+SD6BW6KxMIijCnZrK0BMeI
qknDHNsWCmaJbR7mIY++2FInXattPwrkgkUIHzmyTeTDWQ6Eh6XozLEbolSKsCpicuv2Npl/GN3J
jlcn/gyiM5ZzvtHiRLCQ5iVWqwiYql9Mdn6YE619/YcG/Ab6qTh8S4w7w4FE8HYZrqoxv0X5jzry
zVU44bAr3/A7WAagvM5cv5fvSumkRs1QjB+u9Cty3QCbQrkx7me/QqJAhDW5677RxQo1xhnCg3MP
3wW9a/JEcVes3ns9ZDk51XMkx05cAekSC1vOfTbbAUYg9S9Gq67fV7nNj21dSyjkLS11M0AT1o5p
FNHTZb3Ye2xpbBzAtJEM+tBfGcd5jhWIOIdEtm7rrvmbkulajVCHLfLYafUOK+8Wwdtk9w2rK/or
+j62ghBOnIYOxQ+dHYfyqNzqVwzkDoM6YXOVBhjDcJRwXvzJa4IyLESPvD3vsyXNCRfwnuxClQi0
BpDoQVdKX+MEa11mO/s55ZIo+N4zB0DKhEXDZCg2oHBPyi7RpUlfcbowFWEDyEdzxXMin79dvkQR
Gc7TAbU3UzH8HHmkm5zYvJPr2pFzgb0REeHdXZH0kjSClwhtEPXLmvm5LHgd/4NgvJ0XJxhLVFc0
R3nBYyjHBR6USmAhpYKeAG/GdEcdMmSVCEDyifMZy729Kk4wFi1L8Oxk5rQixNfn8ZedzqNbYG21
QPz3XBGmSdBLz8BuP6QNbWDjKw27LRbL06s4XAK241H0iN3LHiK4fqPDPfziQelHlTmI1rNDBpdO
zyrgdPWgDQGgKkiR7+oVaiUYkSG6jvD0vT1dO8wVzRPra5f+olPkmsAOHJPzJCrS7tkrLHf4Q4f9
j01copVGN6024pIMu0WbzsnKvyoUwVTLwf7WCXm4y5q152R1GxgMrxkvoFm9J9fEqbE0PfCwGys5
W9PNawmorIJ4uiq0w2VaTLh5hw7fgOge8AXwFFxw30hKpAOiWvJKTfI0Gf18/WeyQjrRDIwy2djA
wUdBA8kHtWkBZaVPX+bxZzH/vszCno1AMgMrzxU0/3+ARDK0ZTXWIZc8qgKu1DovJaLiXNhYvOe8
t2Q4M6HRGA+5FOALWFKOJd6o1GdujFxQ+YCdjuLKwl7eaUuOk22q1kmurKkERNbRG4/0Cs1zaBOs
xcldZkN5EdhS4qR7lYfRaBYwptx2XxVvOM8H5eU15+lWjwAgE1iivd4rrPJ8uy8uCwVEjiwhBeiN
gXlVBqAWsqGo2PtMTmZLiLNFS67JdGSE6uxF1oJufl5EIzwi2ePUZwV6swVALiACy09a8QQAJnec
BD5wz8pt2ODRh3o5WdpOBY3FXDwqLSEpviVW/VxOoqWEAm74yKGkSTdRC5rU5iZK/A0Gf6flZFnL
98sau2d0thxxoYOcT1Ot9uBojs7jcJfLAkzP3d+3sBeEvbmQSOJupV41e6p6GDWjPc71lUkERnP3
Rt5+n0cQi80VSPoZdDOtgWqUvFR650QFoCibL5cPavdCNoQ4TwAUw8JomXVWi9+m9NUoEbybx8s0
duMfY0OEuw3FXDEhH4HI+KP3Vm9+akK7xrRif2D7sxUXs2KH7EnzUUHztCcB8V0ztyHOBXjQHuTe
axAHwE6GxU11SLXqK1VGR8Xy8GQiBF59vbYMyGKheALquzZ9Q50J0saxp7qZZxnFRWq39IZtNLO9
8Sq6jRxUbj1R85XoMtn3G2KtSiJ11UCsML9N2U1Ezq0lCIgEgk84Uw5siUgDPioUa6ahqZbHThYF
knvdMejq+KNcfBGhNyrN7tAm7NnnCVvgWA+QccP2UfeYA2AAW+j2rEPR4e0Glga6UhCsAAjwA8Dd
asbymOaF5OWVo6B1Hqk8DBjeDNA6JASWw2I5l4Vj/yzfCHLeo5xbDIvMINixR3EGSBDRyuvdF/qW
J85OJWkaZUsEe9ujVYEN4hehDGReehe7bG2V7Yr6nvdF8A9PvCvBcB2qLHhyelhn6nVD5+t6F1iJ
5l8+OhEZzmxNUkct7BKVvDUePFvB3cyOBriKy1R26yGb4+PXcA3GPI1Lj8CShUj0IOVPCZCA9Sfd
Mb+VvtFh+eZligKR4PtYyl6ODML4KvujpJ2JaO5036+8XQ9njipSoxQJMGqvAbSO0V9beTgA4yv9
eZkN0fWw7zeGqI4XHbP9kIJ8bo5GLN1iI87ZkheBF957xmyvhzNGiZV2Kk1wPWVVHLQyf0Te6bjk
10USn7VVlPXYgw+BXXo7PC6sXJKyyLqiYsqEwg56E+Ur9Joic42avt+hL0L11Gs85gWyLlJik7MT
89jQvLdxacgrBeht9avGyUL7FmiUqJIB91K4fEokhpzZaLJM0voOFFO995e+CfXMFgTpAhJ8O4SS
yXGkxCAhp/SMbOCtbNB/SYIzElGXjfqqQwoNFYuYnmaRMonMg8XFNcRYJatm2jr/GL0ZXWfxr/Ve
Oq/ItmJUzRNBXQq0igfNyVZDX80U5HpdiVwtopljtsCDLBFfiSyfwFBYnKHoAFe1Gj2jBSBjF08b
lGbis/4VWSu3+caQpGIDPlHUNiqSCs5wZIvW630MjZ6T6TYuuzurJYIIRuTnLc5qjBKWyOTs1qQD
mx5uwgxZfyNkFedY+BYVMcTZjG4q13rJYDO06raZDr3yiZG4rVGyOOMwxVWcUgJuorMd5rUDrJ1g
GjBJld1VQfKSu6L2QOH5ccZBAnIFEsBQqyUcYQjLADOGz2uIjYVoD5eeLnsS9vc/pA5sFctl2YzM
BwRZ0mu2JC8QCDLdJM09WR8oDeUpVApv7UqB1O9e1oYYJxkko1OalSDWKOEyHatI4N13a55Imv/h
hpOGpS1IP+sgoIdMpZTrwp2Bo4ION2yA8uSD5aUn+38HHUCinjUjEAtr1vmCWpZWg1bZeApnHVrM
qj4JsWXZba3REJzernnaEGKnu3H6FjNPSwJCPTK/43lQgQC3/H1ZHJhsfRSHN2Z4+1Bh513KsiF1
G7ta64/mVZvcqOrPenqKldK1RIjh+9K+4YqTCTVWlzxpIe2JdbCx9jUJyE3m9os/+9KVOCu3L4Jv
DHISMi3joik5Uy56TORTan+7fID7PmvDD2cvUq3qx0rBCbIBj1xztEOLVmkAJCluekDPjVdOAjf8
D1L/xhNnMIi+0F7pXkn2p/y0Bqo7hWzwMz7RCADX7HEles3t243/0sTc/3th7Ev5PxHoNBW3OYDE
lS55qBPqxmN/LDCFPcypQNH247Q/R4vte+9pNtTWU4pCj5e1Djvd+akLs/Po0ApZjtWfbjMhtNxl
ndP5Vt0OoEyVsbAXv/YUJ7/UBauIxfCfl4USE3HvGZuGWsfGx9cLbI/s+rC96xYvIcQBkaOcaSD9
vCylIoLs+40pafOskbE6GmnC9hhVJ005XP59pkX/bEZ0fhmZ3vSZkcRgaEhaRzdutD7QkztMjy8i
DN3dOGojE5z5GMfIjicDlCge+NnyV67e5/K93gs8i0gOOLNh5JFSlgPIpH3j9M1VYS8OSpmXT00o
4JztKHWL5naCaxkiu3GKDCZwyA/qSP5Wmu9y03i2NR/mVX8oky4oMxLKQ3tIVcWRR8kWeBuBYUbB
8b2MAODQlmMClvsOCBil17gYoAplxbOuqgAeVqTdgiN+LTpsZbJdNLO2QA/j461noXt7dMqD6TRH
MKhc2U4TTNepJGBToAmvwygbqnEV6VafwabM9XSc8tRZe+vfcqa+P8khitpYYTKaHin6j9GT3vzK
QjaNPyfu5MXu/Avnuf5LzjijotFZ78YFnJXrtRSfDVHlW3RynA3pl5UaHctsL6Q+JXPsKZ0oUykS
Cfb95nJkE/PwwP1GNDI91nPjYLbVM4Sbp9lBXDBWr+nSDRVAy+RkMXE9bFYGGJQYFL/WHXKPoJE6
vTsdsBPjsqKL+OKsyZyNUZvVuBpbuafz93IpMOUvyN2IaHC2JKNyRybGVa5Yt5iM9xVde6ZYJfsZ
VjBbD4RELHDnM3hLW2H8ZwUrKX0hY2iZT0Yj0J99QXsjwQlyAXAjJS9Aoh2Jo5o+KX//Ox44SR5t
s9Iblo2ZzNrt0CgtI1arHy4T2benmNgmKrAX9A+LDKJlMKIlQZNK4y8uG8FleJLqnRECGjcQDYyI
qPGzCBWmUoD0A2rRefFf6tsRQejgyafHVAi2KKTFxWXAfJwqswCtFLVnbLl6KIPoWB6k9DD72FAn
DMr2JgQxzvHnKDXOoNoAJug1Cy0qc5Dc1ag/x0cSGq7siAFIdx9EG1Kc8MWTJFtjBVL5qT0ah/5a
C60r9TAIAqZ917+hw8lgZRSTTSfQGYPXZFBQ+GzxlXVmT9fxbH0XFvF3DcSGIvt+Y/bsuU+pNoCi
GspXGnWqhzxIPOtGPs4tXBNaIpBdBiruZTXYVeYNVS5ei7ooq0t4RE9Xz4Dwd+RBhCqxX97akOCs
K9XHLi6ZoqHN46Y/1rZTuKMzuvQpcqR7xWepQ3Kwni4ztv/w25DlDG46FEQpWqYFp/JID+uBrS0z
nRmjFmxdmegBJjpILjyrizwyRwpyrdo/1gtxl+YT6JZbNeNxyYq2aPOlBImchM3wXTX8LLu/fGoC
LniUEb2z7QzzHKgzraaL8XBfakh4mYRItXgEsipDL8vEToolhaYzxURgCYsxeWwrOL3N3fjvyxR3
3yTENNG2gJHLDwtllA5InnoNpmj1ozaoM5O73rqX6l+XyfyD3X2jw0mcahSdIcfs8G7l3/1ROdie
9WX6tgLOOn4UyZuQGidwWdLbORANWK1OvWqPWo1RAvNn+ZsVjDMSiN4D7M9/iMr+HCKyk+/NkzKX
nU1GkMtQF6R+m52W7nY0jkDEdMrxu+AomU24RI1zYYM6TdPYQUYa9I6qPr2afMwKIrtAT4PHdpSj
mKvf4PHvXia8b4T/e4UYznnPZZ5n0wx0PPit9EjSWzN7aSyBigkuzuCzC4DHzQcZ68G9njj0L9Yg
m32pDQdvj+WkHognEv99nX7jiX2/cSxykkfAKgZP8vAyVLeK9JlwbSMZnOMqW71dDIqO4pagGzF2
JPklE8VPonvh3FQ3yEWF/TmQBxXZYzTt5GvnGHMq8IbCu+F8lQQLQowRdJYrG9PK8ZXuYU4f1Z/M
m4RrRERMcfYiWdEU1s44uKHoHLKeSFO5pSpoxhbdPmcmTGQiaB2BI2yjM9bjYAgeHP/gZ/+IF58n
UKMMXmN9tUOya16ZgLKJjnFoOoo73Ir7oS8bc4NPEKCDpNYpSuxep95b0281+YuWt50m6lURGKBX
QdkoTTQQahkVa5OnGZAeT8vyBSi87qg9dZ/BRINffztBLqYFSp9u2DFo6UrpJNZL3lsO9nQuwi1h
zEZfsKqvnnnD1FTrY9vaODskPg4lMpo/sqMZZLefSkVsGOItwrI2cYTRci9ZS1cen5NW8AQVCh1n
D6ixFsnMphgmPN1GlndG/mYJpFB2ittJjNYk8H6vrRKbk7O1wqhxR2gbDIev86lAE8Scuub3EWti
/2MeDq9rED00zV92SQIFfgWY3JAeR3VVFha9xABfia5IKjAQ//B6exM/zkIYZaPUJuONNf1YAdQX
eUUrZOBTzeFf8aJyQUSq5ehaUUCqt37KJBNnWQSHxTf6t422pF0EAgCHbKSHfBE4b4H1eYVy3FzG
UmpJqbHnkj2+aGZI0oOcho0ugJgVuSGVswi5YdGxZjZVv7dDCm+HInftm+iAIV/F+3pEEqDyEYJt
xlY1MXJhfxxeYh+b4CHWxhdxbzwTJt4EmdjCAMwTAEt92IaI+Vc697ONGSc5cy0ld1T6XCXnaJkd
Mv9tLr+U+jNN61uSnK1Q0EKerAZmxfroHNcP7fyipJlzWbD3XPmWBh83JMVsp6+vP7P3K/skLYMz
lAKoLBERPl4Yl3oydJydutxO7V2sJy6x/MuM7CnQlhHeGEhrTYYYNOwsPvWxdgaAhsCg7enQhgTf
CZVgGWaXjBiuHal2sOoFO7d0dxCZTREV7gXRWxYe4hoYqc2fLN2uvaiRkwmzG4Lz4luiMOpjWD0B
mSzt72a2zYh+JqW7PS/OGJhFDtyIHiTm7r5M79f6Di1DAvkVnRZnAfK+jzQ5AY2pKI5FT1yjGJ7H
e7ObvcvyJZBhi32/MaCrBmaKAoSqFpnJuvTm6S95+vrviDBuN0SU1cZ6dQVEupq61vyCLgonS0Tz
S6Kr53R+0UjUWymoZAt1G7NzSlHzueiwOIXXpmJdMgxSY+70wa7cCZPGtH2+fFaim+cUnpgZkBkj
cFEn672xfF1JypZDOhIWFl+mJDgvm3P+mIoYGmA5RJ6VYOZvPK/DJ/I8G0XhsUGyuqe0m5lhiR8G
LH+r5oBg7mIUBQGCa7G5JMFCaGY0JujQNXdIHjlx9zyKhmhFRDitL5Yem6EsEJnnwMyOa3U1NYJe
OiagH30xUIMwvwo8Vx6DDOi0Rb5QNkS9Hg16TYveG7pfdYLcffP78t3vS9kbKc6+qF1E7Jj5xxTL
U07ZmGEpqJneYckCRGEBlNxlcvui9kaOHe7GAKAFsUjVGZwZ2s/VOjef6v0ygZT836PjLIyeDHGS
MAsjozxt1b3bT9opV0eBqxTxwZmYSi2mTGM31GYl9GU6tXMR/Luj4mzMIkmN1bGbqa3peZ6WUOna
T5EwiWbagO7AnAt3GzPpVJN1n5DWPtakCLRF/pckOJVsAQAb1yaK34n9a5meoaACB7kbtyqyhj03
mIj9sBsar82VDK/l2yPL7MYAHsHLORDhAu5e+BsZPjbqIqSQWzY5mkWoxxi5S4xCoPXsQj9o/YYE
dxt2Q7FWRweJss4DOPivJUGwr0aB3VSHWcX+Sru8+4SMKRg80y1dwwo4Th3rpMdORjbdFy/5zTAb
3w3TPl4msWsuNyR4haxTg+oGBADs3VkGtlnZANbKRLnU3cPTZGKjxck2FYtTSHvWMXeddWiymApn
HoOx+iFl5xIYG010nNPSu8wV+9cf7mpDjlPOoc+lroga9OBI7VOCMYhKbQ9K3vuNLsJz2j3ADSku
DsCyCJJVSYsucTJ6cS0HlflTxjz+ZYZ2X7Ym21wK6FpV/7C8dMjryJrsEcmGR5PtTg77Q/Vt8LDI
x8NnAqEQUuOkYhwLm641qGE9S33U/Qipocr7v/7j6edyEBVJ9g/xjTtOPDCO2IzxCnp2/GzT0F6v
e0OgS7vls+0JcjIRZ7NGkg40On88rd9YY1Z7jQfhf0Dk6l+ibN7uePmWIicaRt2Xs5VMEPorLaiD
IlwxXo4tFOIRfWZ7Psr7n/Pjccuqpa7lBjV+z7xf/ASTPyPA+62w9LNH0ZTRvmpZtgnsIFMlrxnG
TYgAJVrGRpkZposU2FV+HZuK202ZC8Qs/7LQ70oF6zABQiSwNvm4NKWrpNtrj5kIQiRn7NL+MJnj
4ihS0QSXSe36jw0pzg+mttJSa2Sk0CxOVdmP8lTAzW7UuCHBBaYpmVNFSQfcUXyW41+ZdENWDOak
MZLjj5e52U3zvvbm/OfkGLubS8rTNMF4IGhFZytxmAbPB6C6eKvhwEB5y0F0VbvNCluK7C43FGV5
kdcmA8V4cfRQv1pPJXJvWMOyhhqkvvTlV2BDUWJUSJezVGacdFVXg64c6qF5FV2henysHzNQrdC4
4DHzmH6R/qW4cPZqsdcV4KUQF7mLg14bvjTD9Nen7hArWAAaqhGTBztsJXStShbslX6eMQyvODVW
JrqZ22GVDfnaiscHmQB+MCIINf5DkDciRK3MTDbYFRYY12GrFaTCaTSHpU8ZsIgxuaJk076j2dDk
gipgQi1mQRiTyKBmlpsGxGcpVJo6tuyI69S7KVvgX/5hklP03NLmYS3AZHQ2fzO1KA8LNkZYXz/X
2bIlxSn8OtutmjKFx2YOR9b8XhGUEJn/uHRhnJb3qpkuI4UptpXFa+r+YGXDqRrvifalRQfgOsZ+
vlrPl+Vy31K+HSCn6LPU9QUpcWOyOR6UrH1sIlHX/T+YrzcanFLn8yxJloWT05ySOizaQcltDdcr
NWDwsiKXtjuwu70pTp0lpPEkAxVfSKHqmu4YRGHiGtf/hz6jYN6vv8Eqke+iVpR9//bGJheRAMep
ymymcPMS1MuDPISJ9pmC35Y1LgYZzCFRBwmsdb76W/5qQsMMQHdQ+IHse3dLjqJIXyAf/GA/Gaeq
XtCP5w3GTaT7qSiOE/0+ZzEMWY+aTkGok5nfJ+kFwL2CUHuXAFCpsb0DuyiwpeG9J8vMPKotA7N3
S/lb0QtnWX9e1qDda98Q4KRbnau50Cs8Tgoz+paUWUgG+zpJxt+XyYj44IR6nXq1zwfwkQFNKXpI
ZhFoxD4BHLisAxrOMriDilZayCobM7ak5VsfqV/6MTtc5mH/qN5IcEc1JmkkDRPe3DN9MOnXtPqV
RKIU/r5LMN6I/D/Srmw5bh3GfpGqRO161daL7faaOMmLytlEUfu+fP0ceeamZVq3Odd57qqGAIIA
CQLncIaiSaTbNW6M3khqp6SyE/WF0+c3ubarpcfMjIIoxKDMj1ouBa62fP67AL6SzAUAVVFCNJLi
fs+Mwc1yNH60sqd30aFSJoEo0WJxcSAxDYw1LJhhRjzsk3AM9LQXpCOBCH7nyxlRmmGZctA6RFFD
9gvQlF32h20RqLoaYIpXCf9M3ZM5HqwOLjep9515UKlg2ED0/9zpANiHWcOWvV8X6qA6UqypYLQq
9SYVLMeysu9X/qwIdzYYTT2k8jJBHEPmTW/ZMSCn75nTprXHrLHzLtttceFL4ha9V6fzKkKZp10Q
DgxTdidA5RCAKTmhdWy/Xha0fR4HgQ+KFEDH0XjAq9mYdZUZCG4lCHZGj752NVHQdOAZ2aliTDAr
jrwX10c2DXqWywNhaZJdmHaCMoyhO3OwCAYE34ISjc10vbC6WXv7fgFXh3s+XNZ5M0itRHMZqSrU
XO5MqKzNhyn8NaExV0R2vBkoViI4v7Q6u4oiBu1y6zAYd/HS2Y6+NxHmvUgTzivRt28PigVNFJBX
sXI/aQ+GKYgSIg/h0W+nhBq0i6FL/aX3JKfbjd9jH28pd2WLCffssAB0UstPvl9epW0H0VUAggKl
3uKxH5lkFZFZ4SA0Z66tfYoScGeQezWbAnPYJaJmVZG05ffVhgspmWWd4IJo5b8Leqit3Gnzu7n+
qdS7NhN1amxub+OsGxfc615jzbBcR6U0d2LjuSafJPuRNZ1jkFYQubbraGdhfJifWTyZeoQDHkaX
fyejlwDE1XaVyssObYMGY1D/Rc6HjsorodweU7UGSLQArQaCz9cxJY4i35mZKCgvZnoXJVdCuF1m
DLUGhFBoVqeZG9s0UDPJV6cuAPHmvsHdSpsrd6wHQXDerhOu5HLbrgvbWbND7Ah2qE7dzUJOVz3J
Dlgb95f3wHYY+eMnBpcGJHBw1/kIK1pts7cUoAKZQ+T0RXwjk+HxsqztWHKWtfy+2gFaT9DbHMMn
TcL8rEcjyVfJ/gg4EChE/9nUBnc+BBRbJmUjhLRm7iuhFISSIVidxSaXnII7HRJFHdMejIheTWUA
7TaHckp3l00lWhY+WOgmI1mLZaFq8qi1yJNAcnIKnZziSQQtskWajA7Ts8m4WJE1yJJxs6zLQqqm
Bv2ttltQ7JYMHV7HmON9HScJcEU0nMkbd/+PvrllI723qWVaGl6CLYWnCbCSylLrCLDCrSeDsJk4
4Z3hGbiS5n4UGIIr8LYjnoVxPqLqE00BwomKT/+pYndjCaQ+wb7aLlgYZxmck2SSVpOcQiHl3rhf
aLypZ/2c70fQdRXB9Cx67RSpxDlMMwK5dpygUq/9bqR9XfyuRd2t225/1ohzEyNtNGqG0IiaP6z8
gbEvl31++9Z1Nhk/2NmwmpGhWQQcrKP2K/KT3QLyOb5o30Xm2o7rf3RRueSR90lvxw2ONbRQ/GR8
stTJLVhQog6vfxvlXWUHf6kcl0lIq1ggcVv8YTfijKNeUZx+h8A+ynuRckJDctkDl8hKy5bNtLQh
S6B9XDDVs8MCEyTKH/+S+8+W5BJI3LNwCBNYElAKD+ERoyTP1sH8ZgH5Mv5SulFQfKTJGuQM/4QK
lUsjaqh2SQLiM6DFT4CEBqyYjyY+HeOP9W4SlaNf+6gvBCaVixWYfZzacFk3/bH31CC5yp7ZIdpn
4JSHe06ovUu79DgeQYDqsKMIzUQURnhSOaVhYSZZEC+1rgVGOQBmyaClBq/hvvcBLroTjetuHxzP
1uUCSU2Vgk4K1jOX++8qs108w7qdBtRCFbhZwrac7XL/ajW5qMIqsLFNMRQcjuVhGRPCkO7rHAAm
/TzR4UAQJfmxz1qtU5uAQ8Qb2odR+USVe9X+LNjogjDJz332WmE2WQIZ2m7wVbhndgOylhaBLHRU
uChgMzPBAVwkkostwxxiomuJzLKl3zK7uQon7emyWoubX9gGGhdSbDLEtCoWy02SM0Sxp9PaqebP
7UdQYFe7W+PiyTBqQzlI8L8qzQN4fgDQM0/X4sNlfbb9DvjbiqyigQIj928Po2TKlhom5PSvAIzZ
McOTtWNQJ7w1gumqbT2BwM1FWgnkFEsxaAN+JAhs0D+x4Omy28ydH5a3u9oxnkNff7oscXPJVgK5
OFla3VzlA5asTa419hhWnwxyTRVBJ/1mJl1J4eJjNLIEtDaQskTFZXio9oFm+iEaKYxz/lku7jhl
lZ2RKjouRNTSXECdObS0vByUqJdtth1vV3K48JdSYFcWizozwL1ZprbLodsJi/ooV1bAKnoYjTow
pMorMvXL3OquFo1OOmj3gg/ZPBCvPoSLi3kz4KpUwV20Xbhr3OQeDZJ3qbPwKeLdNXcvi9sMjH+k
ofP37W7oZqZE+hL1SfzAcAFsybdGNHgq2HLvmhcrKzKZPC22TV3r2O1Q4cHoMWbNZr/fRbkjivab
qWylFBcWtZr2MtOWDWB9X2ZD0/Ck9PdleNI1Ifnr5d2Nfta3BkzKcTDSdgknAXAtv4aDLz3YbhED
bmK67m5b3UtdEYmWSOby++o+XbFqtE0Z+tUmyCjlz10i6G987xUgmQNNAUb9DQPwj9ymy1WVYm4T
/L9ZBNT5ofxCkzrQw//e0wgxBgifUB+WQerJ7bkQfSJpNvXMN4EqPe+pCF1vSw3cK61lTEpFmzF3
2Dd1LTNaBWWATLsfE3ArJp+L7L/nExDUrIRwziZ1Be3BJG9gjHJ4BRVLPtX7xlOCFB1XojOwSCPO
22ZShnJZQSPc3I+RmXzJJ8U1Q0Wg1LYYNEaoKJBaQLd/62CG0YRyYwzQSdkN7BRFiVMKHyLep6nF
cH+E8D0mRthQmuiN6aklO9k9XvflGm/SNN2r1X8vq7yVxXmCztRw7LrKAKTuzUxfeqnwWftdBRjM
5XD6fme+lcM5A2Wl3OU9BeBWRp2qe5rV4O8EcA4gpaluqR1WJtOeie0OtuCSJVh5nQstAK5P674N
Da8D7xgDJ3P9o+xEqOgiKy0fsYpfRO6ImVuoBdbRTopv2Sh4V1jc8+2Z9e0qcEcTuSuS0o7AKK2Y
1a6SZDcqVV9qLF/rx0CZkl2vAN17Fk0abFy/38rlwqbU2nIbaQr0ItU96VQXg1pfxia6Ykl6V+eA
W2jNwtFjYNB2rRNLjYgUdwM29e0XcBF1KImktGUMIlb0UOGkSR3rrnWsx9ld+CgS0AjqP4UVr+WM
cMncXLSYm16JQk0GCtchv8vR2zoepZ1xJe7YEvgN/9xQAwDOymzQzAItuLSe5k6Q9gQRiWcaUsZc
T0ArbHoyYbu6Gh8tZb4tVHayiPX78j5eFuKCzXiMuU6aDDwwYwsQdXAV1XKj+CRNR6W+nTJXMf77
qxD8AtTmuO7osgEy3rc7zmrrPrVZhoRenKziGoRnOZ7Y4gkdyLoIpHFTtZUszgcnPbSbFlDRHs2B
ZGLHNMgt6XMc0z2dY9doAD6fiRivNj1jJZNzQTQng7lu6piPbjFHtf2oF0FwbQbGswR+7N4oZ7x0
2Tir5PkT8AH9JvpUmql/2Su2I8hKCpenxkkFB0ZY6a+EiOp3ij57w9GPC9+j/XRZlsBk/Bh+nNHa
LGA2TymGO8korppZEr2iiWRw2aqOVaYmIby8N5TbQR2djkmCOX/RuiyfsMolkRwxMPCU2LNUuYpY
/nOg06nUjf/en/NmB/HvFOnAMqVsSgNyQDmtpk5MflvR1aCmgiPEtkIasXXUJ0CfvPy+UmhORpo3
OqIpoHr2NqvuCqLvySRKViIxXI7shoEaUzronoGTSlO8UOVrWD9edjGRDC7qdF2bD2R5hquAGicd
6uJK1gVdOpupXj9biws2Okm0MLQhQkGGTb9l1adK+5HYh6r/FaXX5fTlskbbDn0Wx8WZApP8UdsS
3SPKT/AKFNLL5f/fjp1//p9vXZmmOVemrNY99Ay6MrqzMsCo0pe6eLGqG60VzMEItLG5aJMUtlZI
NlwtRzNYOcYoMTPvskLbJ5LzAtncidgIZ80C6g8WaGcd1Sv2mKKjGwBkqlsF8pV5GO/CB9H9X+B3
fIlPnVpzMDvoNWXgEwgrV1Ov8/Rjwe28VlzkmS2qabVVmAtmV0p1oA4R57LxROvDhQISWmM21qru
WfSYNg/dB5AXlqB2VoELAhLA7UMJVNieokfujEYKgG4/XNZBtBZcDOjDMA9TqoHMujlYNZ54+xO1
f12WsXluM8C/hslSBWC0XJqpsmKKmxIwxzW665nsKfnkkTYIs0oQm5ePfXdqWwniltzs8tiORtvw
MDqIiqCRdo5s7SrFN0YRGspGJwjWZiWLW/wuymYTWcfwWOeGryQSyGkY2pF27S6TBZ628Zr3Vhrn
CXWckDxmBdIbmJjJXt3jGf4uv7Ie2WkBMVJzVxVlVJExOc9QR0nHHJTBfKUsn6Wh/Nb2HQqt6UuE
WXaSCWLdph+uzMklCpJrIZYu1T0zSr3Yqo/VnGOWUYTMKRLDJQhDrcOK5A3z43JXMuKk5cM0/rjs
7tsyTFu14eyA/+EMB5AJSWoiU/fmugW+Ow6is4q6eDd9KHYbZ0GczcIuHzDnZQK/D0NA7W15wNl6
T70wyCcUb4drBfTjFfEva7cZ9FZCOQuqoJ8Gh9TE/Fb9lQOTTtysvlGPXpz9j178PdJQo96Q6hIi
vhg7PWhAsFn68o8ZMLp43xJYUbBa/KUy7qRunOiIZFQP14DWCDLTCHLTFuxggdn4C6VJqVwkGm54
kbrL5rtcVEvdjLEmCLl1gnrwO1IlCwl1KhIVhSepdLL0Kuz2ah+7ygcY2LA4K0FcJGrbYpJMmSBh
KKcqXTrwf152sI2nnrcSuP2j5QRTI4DH9+zcmY7GsTjSIG0d9Z4+0xOoZXZEF+SNTR9Y6cRtJMUk
ZaW2iK4p0x7Khh5rKfyWadHny5pt+sBKDLd1khwQBFoS656U30oWGuAEdbXtjXMWwDfqzMQcm7aC
E/RfwC+fH8qg2KXPr5OkFpAc/nun55uF4pt1KEinckagT9dc1wVzCfCOivAj0XSlk8Ldt8ZUJSxE
xLbykzIcTAxwSh8pqq5EqG9FFIWckKHAOU6q0Zij+jmzgskS0X5sdKy8NdfiHqubY8RsM6pMhLWl
+2ch3EHP+1fV6yrHuJvuzNPSiqAFzC/B9+MlcSAC/hW6x7INVh9gK+1ca4qu40l4+lzdsyBjnvRr
CmQP3yQ5mu39lb/zLTpzXyp9YUQ60KOeNHuXi6AItvcTRr8IMUz9HQ3akLQ9iXMk2oEdzLl1DAxp
X9ZgO6qeJXBLVs9JoTY1NhSr7sfyYJaPTbczxlggZjv+nMVwC4O3D1bquqGDUWg3j3RHk9OQi0Yn
RdbiAjcwG4zQHqDLZJ8qKXKI8XzZWBvjAouDn9XgAneX00rVVax3G8wB8Yoj8+zSt1DUdNSb7FCj
4zz9VA9uTD4Uvy1FQ6MGUiDfLF3LY9FoIxy7TtCEZdveVJHJrRpV1Cyy7Q9nQdxCWXXYUbUdEfGq
XwzsMFIboF/VM9s2uGxLkSBusVI7oTJtDLzzNNdKdUprPCNaflHWH/K8s0LckpHBBl18U+jeyAqH
6t8k62SEgjCwMbO7+MVZCJde87jOhjG1NQ9jAOkdPUwuBsjR15O4QwCCkNvOow+KV34SoXpsejwG
Qy2VEF15R38iszY1O6LisJ+3ewBEOzURvfdtH1bOMviUW09Sb7MUVQZ6sG/jfRoURaCe5tMU6GgC
1AqvEoXxZUneXXJXErmqkK7H6ajnLap2CbvKKSgmRt1pInC2dfGNHeVfL3vilhFR67QwXYurzLth
nCijjTSOCfokGi+0MSEjumduBb+1AM47+nbuUORAEVoxmqMs927bhNdGIuqk2VyptRzu9DXYQGxO
UHn2aq9bkPbd5qb41O8rL7qrAuV79v2y3baWaSWOv8TErDOHqo0NL5IGPHl8ZcR0WmC89L/6UtDq
tVmLWMviXMIieOIrMzwrtgPxbLAV6KZ8rQI/NWTxYzZ1+7ls7sa+/qYoquDMuRWo1qKVt2eK3urw
SkUztCLEw6nvnkElWziy8iCPTPD6J3BEnkcdgzdVUkUohoE82xlrvLsIC3oiZZZPWB2QmEmkSWMo
TFLrtu7dIR9dOX6oPwCli36a854yuDSS9gO17XA0PPg+MDXjtnxU2zLxS6WM/MtuuHnoW8viMokV
SqaRtJOG/pf4JPsJ5vfyZ+NW2qFF+UrU/7JZpwJ3sYJZfgChvBsX0afBZCjv4RCbun3pGLt4H/sx
iAVtB6cAOViIaSIhMc32up2lcjoa8zRPig57jlH0o5jrCJ2wYxzk+fCbyBXbXzbpEpD4ALzWkcuZ
KFBBzULDjcRWs32W5j8WwG+vnIarvC4jlxSF7cyF+emyWJGSXJxUiZTTvFsqCPSmtL2+OlZp0NJf
l6Vsh62zKbkoOU7GkGEGZ9kC1Qkdvnbj0bEbDujKzXBknEWNnQJj8vlTksJhGg30ZChmW7l9Ozp9
JblNb97adP46A7Mzn/TdZR0FluTvrXJVN5Es1VhA6zoGeWe1G2I85OLKfFnO5nOxbcgmwQCpqr3r
Zc7GuehZh3ajPsifMD27L/3sGuSSDvWVB4GszfC4ksXFLj0xsriZ8cS+FANVL71TwQYVPk0/W38Z
020atxBkuCVKvdsHK4nL76to2cVhM5LMwvWO2PsoaW+VbtypMxVsN5Fi3OauEsJQc0JLVV3dhOEP
xXq6bLlNb1ipwW1nO9d0OafM9LpeQpz6QluA5gF6hVQidxAZjNvBk5bi+q8nzG/80VsmEOoreQBL
2DKBgFrtzcwcuhNdYbcTwEo/bkf3VVFEkiFpXiLfLNh21OudofOX+RiMCogR7i5r+a5lOcOd3CrV
AS/Xan1g4x1egK80ScTrvnz1vzvfu55lZcjLutUmHZ1UatDt+n12DWaMvQheUaSM8tbHpTwxW0vH
/WiWMGlDmFPL/X4KRdps+6BGtIUzACB6XAWq77RynnsUVQ2lavzO6lCbqcBmnY6J5cYpgLc/4vNn
eVywiHVbnkFSwPwii53YRN/8oWbPhsh6m8kETxD/qMVFCKKYZhmXKDkY0yGprhKj8rrpsZEL10gE
JQCRBbkoYZACaKgJimtNFTnJ3tDl215t3DmcD39nOi5ckFLBE1KM5JEn3+j0M253SXtgw9fLUv5l
155Nx8WKuEpJ2+Xh4t/LUFt8X35XMIDVHLJb+6sIcGEzxCJLETRKawD+5XSiSsuqZKrQGDkMDmY9
Do0sGh/aVmglg1Oo0CJJlkzJ9oC9XIIQLPIllxaekaLmqewjD4S0l0246RErgVzcq5U40YwSh0K1
+ZIrrVNKhZOQB1uOBK63GSP+CDL5GY0hGqwUR030V+rlrgKrUVRI97KSCfLU9gV2JYe75bGcTEMq
I7BO9vCpY6FTxEPsZKF8o5njTyUBAEJvP1I27ZKixhCYwRwcGr+SQaUCjbeP+atP4cKiSSu76pdT
Yt6rRx0ljk63XkqbeNbYP0Rm47F5uq0M6Wc2ay+p2V93Uus18ezIw+xfXuZt3zXBWqZaILnlEd7r
OCa5SRHKqpw6kfKrFgHyiAQsv6+OObqk2XoSN3hUqe+N+E4hD5cV2PbTswJckJRNoBjhyoIas/Kb
ke/FcKykT9IgaMQSacHFRxpqvZ0rHbJy7hPyEqND7u/U4GLI3NHOTlrUibT8qgL8lpxkGEo4mLao
yWN7u53txQUSvAyaJekRrAop/VIXw1XL2HXbiHCpNw1mEXTXqDqyMo/obldp37a1rnmhlYWuWVnP
6sg+FOVXQrh9lGl5IbejooEDEvgKfu5JD9oBROC7whueP/LSba+EcYeMac4ShaITypuUY4tKMhos
RukjfbhrIdxuybVsLvMxAhdfEyTy7zoC3d/zZU/bdICVHtyGMYoxnHR11LxyPsU0AVQVThWCTSmS
wW0XaaQGmerZ8MLwmemZgz5PJmq92tz4Kz24HaOB/mpqLDRix13pxakv6feRNTldITixbL7LrNeE
2zF2bIWJvDzZJ7UD1Hh/PFRudsNuWyBP174cVHe1y+6poDIoMiGXfyM1K2xlSA0vNq4klOtIuqei
g4vAhK+F0VVs7sd5zPQpxKGCqfO+taL0qxmP6j4FVqc7dx/p7FkZ8vW+vxJndz0zuoai2Em03B1m
9mImzRiEuJ7s/srHX09TK0njnJd6bUMSZfaJVZjbzYybRIv/zs1fjxwrMV2T6CRPsZVm65BZ10P5
FFqCGLftBhY6oVRZIzo/q8jStFJrJcS4fXOt2V+y8mmoBZXh7eOIdZbBOTja5FmpzTW643q8PWrH
5IrdxrssAaHcFNB9fYPjpQiLcjs/nGVy7k0JYP6rIcfLedl4lfRt7r9fdoFt3/4jgMdEKDtQbjVS
DmfTH2v2qM9+3DzMw/1lKYLleYeKUCdDhwIxDq+kcivaualeOMycRCfGJZO9u6+fl4hnxJ6avBpN
GU09gCID7H21UwaHnHRQMJY7A8itAsdeYuclcVyuU1KSGBZwvz0y2p9bu92HY/g5qwyX6LJLw0Iw
5SBwBh4cocALlpzRAkMB/byvB8uz+1QQxUUaLQu52qqWiZGAZmSY1agMX6nLwOy0UzRafiMD1H/K
BAYU+QWXAOOqn8GnjPHouDiR7pdBv8nkI6MUtg3gXg2FANvmOVMA9zQBXRcJEJ1XFY3dMHEzYU/w
9rVpJYXTJJoidCQv+0jbFThlqUHmh1+Ng/oN+DA+5vxEyDRLsHnneit5XFoHWV5u5w3Op7qGcpF+
GzUPrHMY8c1pdJPw6QP7dyWNC336KCV6nSL0jfVThWoinTw6iZ5oN3wP3dsqztymgmdg/o4VgZIF
4/yI4QOZT0Xce0ydHEktv8elElBZE/RjbUS+N+K4M6RhxWEcmxL6lMLUSazrampd1UCzRe9cNt62
Xvh0vIdiyF3mBMWVlTV1grexNs/d1p7dObc+4c00IKC8qnVZNHq31Qnx2gb/j0BuE0ewL6lqTfNy
iV5Lfe2XEt2ZYXanx9FNZ49BiQHoWBr2eUnuUy32iqh1tczaJ0Z7NOsY9xyEtLT+QHQmMqbwbROF
MUALcMnMJrjqDDl4NBpw0dvB8khoPNU+MNx36S/RQOpGaFkL4xMbVVUMt4GtDTfFk5m4YfFUSH+p
EJ/WZCKPWTzA0K2XvWj+vB/uFrbu1l1KTaIdL1JoyX2r0FzbRWfSpNU8HUhb4UNsHQpNEP23zvBE
BlSvuTT4wn24qJIwdJrbI4zWevat4koO2eNZFRQTP4DVMQIKUEF3VSS5haiJb3OPrARzAQZDh9o8
pBh5GoboaCYv7RR+z9PYU5UZtQRDtHBLYuai5xs9OU/EiGxRxmOHa/dNfahvCzdzWwcgm4cMIGmR
Jxq83QjWa3E8YWNmp62iyrhAlIoXRb8obCpr+0L7NulBKjprbdVA30jjKnhdR+ye2ni0GIPJX/D9
QbpCHgjmR+W9qjrJ8+XwtumXNpriUNRFw4HGZb5WCSmTtRj4HZZjyvZzPe7Tkny6LORflDpL4TxT
q9u+rDIcTBo/3GU+DUz92Lujr/qAXfNkZf+X8jiHLMfSRj8XPKTx64MWuZGv3WU7zUPRJLCAgCnY
edtGtIgG+4Hf7zWkrza3GqktsW099o3+xbB/T+0xj34JVNpKeKi+65j10oC4wgOhZF0YT7nRIr+6
vUfQmpSPn3sFzFDR9fyKudZZTjZ+pppTCVLtlnZryVzoGtWZ6BWglbxQuqukHzluT4bghrHpIGsZ
y5ZfWbCv57YCKtkSugZfcxOfedbd63p5EhPCD2/Fq7U0Lqc3c9+PSRJaaNl9Mhv0nOY/+/FTUxwG
+eXysm3aDjdawNurBjoMue0FHq8uLwrD9jLkMcsh7SeW7C6L2LadYiMlK4BoN/ixZq0uNZbGpual
h8ZwFH8h3dFNt/MWUMWMuKLmwsU6fPhFo+QfeZxOmZ5FlZJo1E+b1o0UxW9SSwDyuhVy1yK4eFGa
gH5HZcP2YnStuejdPVVGDr4kwCk68QDCQV2pv+Soi/kCWy7R9Z1uqm5jatsEGdq7R9a2tkDMh9aZ
ZZfN12XQ75fx/eyu3X0kaLwul0oWHniDy2JNhHYk1cabQdNdd8XotipgylpBrtxcq8Un/lcIT6QZ
ElLIedRYHtXcxvxcRV8vG2zTv1f/z2Wr0AYKCu6zGrCOcf4eqFMzw4lGUSFlq3pDVsYyuRgE+jpc
I8IIEfZG/YE8DAy+oN1jCPnLODnJT8WZ9h9AJXgjkgtJVWRVdm/auKc3eNO50sqnmA2Cy4VQLy4S
pVrUdnqM9WEHOQXY63CDVrgdSb1luno8yXsbA7ECoaI1W35fxdo5tXu7sUIMaBoYrTY/1/VpFmGf
bmYrPBPjyc0E8Q5/G2yaJtf7BsaruhdJR8kDhH+zH1WPl91v2SPvtutKDGe+qlHKaghp7KfTYzze
DvFRa7OgijKHtrsxuS6k2rssUaQYZ7yo6OMOM7Zo9lCvh+YbyGycjJ4S9W/lcEE2bMOmkoG1ibrH
cxfrgWz4jJoupkYF3iBSiAu1aixJrC9RRZamIFdsV7ZeiHllZK3/d4bjjmRNTop4pAARyArrGLb6
jar1bqiFDktlwRptpndEPAUkQJaq8DUjqU9yJjem5ZH5brSfit6LyTUweXJdRC4lksStUjuOViFJ
aewXQ+F3qZ8OP8G/6wJU2aHZR44SK624hWpZgQGgdrK9wgpPljZ8ltIkKDJRdhepxK1TXBYZaTXV
9nIGvCnN3FWJBfR6goirRg+6TgWny2WLvtvCK7W4NFhYicxqABji6fygREdmBpf9TvD//POPbtmE
SiHeaBU5O9Zpf5XFucC1RSK4JGiXzWQuDb0eKY8seQRumWCPbt7scXjUMfyuKASVqLchO6TlSBM5
tz1pnx/6pzzor4D7lLeAJl4waFtX/h49aqYjcobN+LqSy2mWdyYwBCXUk4Dq6/TmD4Pt9DoOFH1n
Rp/14qSbAlNue99ZUeWtollbNhorIHA0EyepgJxSPI1E9mZ2yhsRYsISq9+73lkYl+ELkpEKvO+h
l+Z2vAu77jo3ssSRJ5UdLjvhFoTKcvr/s4CLC61ybmPOUlWHcBF5lx9AP+aX1Cl+6ZjnZCegj7ud
4ueu6DFfZMxF/5VQSkw1nia0W1gtBDaZV8jFjWRo96FW+ywSHZ5F5uSCoVFFRhfRHk7a3NPph659
rebvl+24QXexzGmd7cgFQXtW1JiUKHGlC2KxGx3pl9Rr9/1RvhvA+9kudDUYjtWBk4fvuBquPjDP
jElSFfzt6IHDcyVn01hXjYlM6JRVKWAJf01AK8maQXBq38zJKyGcJS2J0L6KsAsyZu6VWftGqHU/
Wbj3NyK+gU1RJqBVNZuYyJfcHqgAzNyXBC8frKYeAGNdXIq+4ET30BuJINJvXupWorg9oBp2o+Wl
jMJ21OZOVpajY5XWLzpFgW6Bjrysf+hRvL/sMZtOaaqoWyPQq5j8fLsHzJAVsYGeRoxejM6IQxTG
aNSvl2WQzTC5EsJpltdpERJzCZPAj104G5jXX5G9dIp+jfk+dnvfeu1f1FsP6HO26Oll+xaxks85
5VyrlZT3qGTXqM0XDrh+g9Czrs2bNkJ+iO9AHG45H5icJIggfyzLOWlf4q0kbtGXZNvfKzV2pv/O
eIm9vhLA7fUpa3AQ0YbYH8OjJu1TES/tZtpe/T930ukyDVRNQxp6o70rkxua/He4mjffv3jNKvxK
UR6XxoBQUWFbRUZ0ijH3SVJRb+C2GiZBTdBA1eJd1V8rC9uM0U2lTjhMq7syF3XJbu+hswTeUECS
tqMaXbJmn84BmveJn5Z5H/RDIuqo2w5HZ1GczWRtthc2VTDItYrbzfdKhkuC9T3tBWFha+yGEEs2
wEOv2jLRuC0zpiUtrJQsI2+y2x/YrQQ0c3NnBZOQZmUL1OGNLG6nsHwmxjhnGl6Xp8/L6xmIETAF
LLkPpnvd/jauW98AkBq9GfamKDZsrt1KT24TzSkQmiwDmIcAKsTcMV6Xp9LXhVQgIjGci9RZrZKo
zyyMuZvI/9RJMIBpfmC0/o0hOe+Q0EwTTzV2bGSEqAqiMDynTtu/VKjhXg7pAn14YGtFJhWgxw3N
i+TwQQ4BVJDoO2b/rRjufF2Evdb3BVJirN1n9TcyvGSgFrysynZ9+OwCOnemZmY0afKIWoxVBflB
86tdeaVIDiDQFojfyLN/CgRupsOVQC7nTnMxkqXTa8EQQR9P6qnXqVc/660TLc+R2iMBlHG7i4s9
SOHBLC1QeDMgrsQvv6/iLtXsXs7iPvZZ92jVYMf9KtBvceZ394aVAC52RHXUKeFs2Z55a36xMn+B
n5Lc/Gr6Ie1y/4V9zp5eD6Ku4V+WvBkdV4K5QKKNIM+gETBYMvMqziUnLm/SJHGIqNQgksMFDYyv
4K0/jm3PKE5xcjfKTxG5U0IR47TQM7moMfYRUCutOPaVnXZc+IPyq+UF/vWZOhC9wG81+ayjh85F
j7FkaVfHry9oReUqfhpYwEGzvw3eAhiV34iuCgI/5Kf7pUFt+8HEK5MxHib9YewEzbMi8/GwZN0c
RuClgfmSz71nBvNefUjBWRG5/Y76HwDkXFuPBycbsqwup2g5BJhHOf8EtrrW/n3ZvUUG4+JGPhcl
1evJwpTldT8fjE7wqiQ0GBcZEJikXlZgMOCDl0C+Aqw1sB2szhn91i13f+tx/Ax/OPZUqlp4gBIS
XHIYMRyA1kUnWR8cqZ8ApSsxj5L+qihC9aqM6X2DDHdbMZ3tSJPUD5ftu2zb93EL/O7osUSPFn8X
Us1ymOJhgTCbo0edpcDq0JlT0fq7bOW3RZkI5kn+ZcedBXL2HjBd1XZ4s/Si6v8uRtH9cs6y6f+Q
dmXNcdtK9xexigTB7ZXLcGY02iVb9gvLcSzuK7j/+u/Q914PA9PEV0qqUnlQhT0NNLqBXs5xUJsE
d7Noxbct6CqQ88xyEqRz0OCmNccgz/VbEZrUtmMEfBE1AEZumpxCRpKwUU5QhjLk1knZ16ryi7mz
w+bz/k794Xp6FcQp0gxTAJwHCDJvUQ9Hb1JxBIeHk7ofQuTHwb6K4oJKNdRMmmeMjGlj5CoD2JpD
0VNx+bW/G95VBBdPcmYURgDiMS9PZssZy3A85XWb26AoEVXDRaK4kCJlCQuKEkcujcwvaazfpXnn
zl3m7m/QtqFdNeJiiWZQVkcaErKpcsvMT4b89q++z4NIWxYmiutxqavSH5N5T5LD/ve3UwYWGHvQ
SyJrhKeHqWdwMEcxwR2msMH5gGth6feBAwwO/UIRgwuv8KdIIHVzc65C+Vt1ZY0TpQ1DFTcJD2Of
wxEtECCGI1BuCRS/2dtKDnetTiI20bCQDFe5T991ZFujQ/XXZ7n7OTQlfRGFxu3s7koed8MOSFIa
c2RFHv3au+kTWtfRktbb+YUd0JLqt07kfehysRLJxcpsbBK5ihArE/YYN4Pd9SLAue1ouRLBObue
SgFavKGV+qzALM7FAayuTghgAq90pYfA29+1zSO1ErcYz+raXmuNnAUVqnZmPHo0Lh6MyhKI2A5I
FmiKdQMpXJ1Hme4llkxAq0JAviXn5sT8EgBjxteFGblFOBJt0h+W8CqPW8K6iwarbfPYU+8N9Hl7
xFOOhldi7sghAXAVRPh92wfsKo9bQ0kHHVOgWcCpGL52xJ9lw+7Sl/19+oPruArhAsaMI6ymKkrT
6nMHtizmj/aP4eGi+ZObH3DNcffliXTiggderkVWarB0mj/Us82UZ5BQ7ItYfvHv/uKqERc0OpVm
qlbkljsOzQ9ZBuRFEeXvHaisgil835e1nQ1a2SAXOqI+UMxxQPvUknlKmW2AwwXU3c0JlJkLGa56
Rzo4jfFVA900saWTJPDColPA4+mozdCWYQOrTDM78BVXsZPn3Imd/DR+C1FBEdHSbt9mrirzYDrN
CKyeVDOBaOMnD6o74jZTgtG4cQpHdOQE1qJyrjiOrMSkKfL92dTYEzom+sZ8jlQqglPbDjG/TIZv
cGkTIyiTIjBAfYtGMRchBmUoUGQgxGRgPVcFueTNq/tqBTlHUlZ5IQGCRnOtuDnHY+wCrus4z0jm
qN0jlRJRxXn53s6J4HmaM9D6FRMGclxMTh5ZmR/kOfy2fxBEIjg3UhI2VSRs0CIkVy+KGb2QXDRR
JhLBuQ7U6qS4mNG5XbJDWFxm0UiXyNg4vxGrXak1CVLvVXNbtve1+h4qglUSnh3OXVRSXFEj7dAW
1udAfSm9miTvUjzdlHl5CELL1uZXRQZeIaiDa0tUiRRoyM9hjHRKCEBTMDxL9GMOJoN+SM6xbggc
sLKs1I69Ue7GZpGRNoXaIiHzdfJbN56dBYYu96d7q8GDUT4s1d3QQYPhIMzPb3dXXA8XP3eIYZNW
D7GVmAsFXOB/7ovylx7wt4/Rp/I0+tIJJBGP8V/7B2BbZxwiYoDX0uJZgjSlbNIox6sIRR0/GeIX
WW8eTDrf6Hrkql3oRai9CRZ6+0RcZXKHjqR5X5UIbG5R9o40zmfFGo/7am2bzFUEd+hqqqtz0WAq
0DAzO6E/wBziaKEghon04E6emqbyFE5N4HZoe1fITVG+7mshEsAdOyZHGrUa+HeT9rYxFnYggrwV
SOCfeFHcdRK4GdDyHtLboMSwR9l7+0r8IdL/2gueHShr20LKchL9hBOHl3WRqL6jwBAvH9h97Ira
hbZARhXFusrjoi9ax0ifRwDwUdEMp0qlW3ajk4cd2Ht00GkAABEwCdHsZPjvvqqi1eTeQ8DQm3tZ
B6wzxb0mrpnfhIXAsP9wm79qt/yG1QsFXdykzyY98hpXetYOKPA7s19fFlpGcSpLcIys5e9rYeNY
ZGYAouwsmCq/HchXq61AKNWpiWDptu8WV7U4n6CyBPAyZoZxquw9lu50E8TO0YUFt7KoXVe4gpxv
sORpDNMQowpLez11CjdyrSd26C4lHg7Gy75JLL/795hy1YvzEXJRh7I1oc9ZNY+RlNta/pbOYK6a
v+/LEZke5yqQ1e3DpsbDNVNfjcKv+sf97y///x/1IDKPHVVNZqAEPWIjXei3jpIXntip9T+AxaGg
rkmIqZtEVjXO4Ia0Y1qhYASnGeoDgOWcqEaGPKncfW02bWAthzO3VkHzb96hIZP6VWArgDhsjyRE
w/syrjIPHxpXWcvjbE7rhgDTwk3sRSS0tfozDV73Ndra/7UAzs5IpmdakyPgpWpPPT0rGhec8h9J
ba+lcFaW6iRmlGEyBfP86Pw8MCHI9padrSTw9arIqiJMEqEdciGeTc+WNxwW2DVRx5nIAPiyVd6D
+AiU3kCiPtST3Sx1GFd7IvfVNxWjt6Lc82a6Yq0WF5NyhaYhhmCWkR7lQL3MHe3wFSSmtmmHTnI2
HmpBnNjyO2uBXCgK8qYZa2s23aY9E9xkY+umyIZDLyLE3ooQazmLXa4iBIYQGFXqCs945YxhQGn8
q+hNQWwQyeCcAjPlIVJAeeIy9kmr0N4mYahXlD/dCkBrRTiPUOpqVRE5iT2A09eKZhvJcUIZIult
Yd57OYu8L12L4pxBr1hpULYAUssBjj+T5yG6LcCeOyWFPxZeBICJfd8gWj/ON+SSFU/paGIUoT6p
ldvSt1ITlIFFIjjH0IZAi60WKrE4eFAaPwy/6ebhX2nBt5+nQdXRgM3oO0CkBihLCTpsVQR9K9DD
4J6ATI/lKcl65APQIBmWmjNWN1MX/DuD5gfJNG1gWdQoyz2R2ePQxnZbGyfQeIsg6DaLAitTMzg3
MM3q0BY01d2ywWiwo3egfEP2vCxCx4xaep7lIe6dpGq1J8yOqq4CLJrGLqPIfMm6SqPIPab6fZKO
1YsUs2KwzRToOF/2d1YQuwzOh4CQowupVCPoN6qDjtzLqBqCtl/B6TY4F6JHIHYecsV0i96pk+eu
u28HyZ8BM2yq7r42m8mS9ZpznmTQw9jAqAKuYqfxwvz8thxs+W2pZgEuQ8QIJlo7zpdU4RAFA8MD
riz8NHgyEkHOT/R9znegCJ1XGcG9Mqnuu+E5FWFsCOKUwTmOopnYMOiYPSThaGMQ1W763M51b2yo
4NAJTIBHUMC9hbE4JSjtEORwKtkZGg+c4lJ1N1Wjt28D224Ec/hU1zQAJXNuxMpTKVbj0XRHvbox
y8iTTPAKBJmgl2RbjLmM7hILwAjcraJjctyCuBhWPV/GOkcMtpkuYo4RCeFcSM9mPehSFTTslh/U
hR33Pv0AXh2u/VdFOA+QESZNMcA6vN4qj1FeOWHT3AZWfdrflj8czaucRdfVbQWNqAEIDo3Ik/3q
Z7UZYDX+z04vYQOgaNk4L8DgJ1nBlvH+ZvRLPABnS7lpis4TqLRt1leVOAeQzqzRmp9lX38p+oKD
0NVP+W11s2CtqN7slYfiVb4TPdT+EFmucjnHAAweQ8bkcOxNS1fNWw6wBOupfjNt1UEBDtmIzM8/
7+u67SuuIjlfMeaVtoRnnCpZ7Q9qrKHRDPRZaD1ndkNwDPbF/eHS/j95OGX/tJY6w6O3qtA59POR
WNt//feVODve0qz3/3gmCkVyjiOXmKlnMdpk6W11if5mDrp8Ekdyassmb0uOp/gRyILr4baLv6rJ
eZFgNtQwz37mAH29eNWTl/11XLbl9+vu9fucA4nVqsbYKOJhLpvNU4CuMG8sm8Tuk1Q/xJGmusDc
i09yG2U2eL70933xIvWWv6/OfNqje7pRMLKajrWXqfKlC0XQQ/tnHSQa/xRR4N4CvkwJYBRdfYqS
4jSE5aFKdYH7EonhXIoOuCWJLKlF1G49lE9PzMwO3SxqcBeJ4TwKZbJJSkwsebUcHLoxO2VzfxMC
An1/X0RiOAeSZ1VsJgCs9srasKWO2EUa2lUs6iDZFINxPVXXkU+iPMmxHKL5dSoQ9qX2TQUiSWbd
lFSEl7YphGCCi2qY9waf0z8NoCtVZWSSrLlyNHtG3nhBltyZZS84SSIx3EktAyCt5gr46bT5ue46
d5xe8GgUuAOREO64UsPI9axBPRF9Dq30Vna2Wrzub/129oUSii3RTTR/cZ6cyVbIJAMwlMmpB8Yv
KDHbIwbFMIHS+IZ4BnVTpas4/ukIXkwZzVE49hXysMq3IXdUUalmMzatRHAWMM+JPGUawGJYHtkY
JozabzE7xpoIQXZbFQyMYzJTsRSNk9MUsz4ZNVtmTwHDfch9bQKoq/3wefQKTzq5veHhlba/XZse
lF5lcmbXZ8zQWI6yBsClwLsoMZFSSyD9LUIA+mvBDtIwALoovXLRlpVLYyZhpKYcXsvkgfaoPn6O
sudEPUXa85AC6FVj/keUusrknGnQSHFtjQoyFtLgSjryPknm7YtYHOWeWpwj1foACEEmutUHffos
x3NxryVz8iBreeQAYra9D0Cy+y/V4ryq3OZ5rEUg/iR4cTAKKo7eeN5Xa7Ogh2bNX9vFnV5qYHw7
AsYOgM2Ug44rinkKARizjJgCw9ifRBW9bfv7JY9HT0iGhmZzlcM82iem4sKni0jPN0+vRjC9iGXB
g40zQLTkN3maQUI320YVOTqAPOVQs6tAxEixqctKEmd2kUJmPQsw09WrbhKfqkEQIkTf52wu7scO
LA3w3pKau5qs3hqFKjCx7UvqSgfOxnQijcDewtPGBKb9Oz1XmPpIWjt/k36OsWTn8CC6+m+6vZVI
zuTSLs/CzEKaWUbRtkDM68E1a9WHfcsWSOFTBIUc6JE1LLfv9rUKDnr9hlTzvgiBpfEIero6zHLX
4jVdRdEPK2Gya0bUSxvjfugSJhC2/d69LpvJeW6w8LXSlGGnFibvGT125a0GHH0wh/uRwCo2107H
8O9yDbJAIvdPH96nZt+DIA8RAhA+5pdEPjJhG9KmDENVTYzQEx35gn/KCGsdDCcWcCKDr9UpAkBf
7UfuoNrVu3n/n25x/S4S0aGLhHJrSFk5apkFyFklTjsw84L7fABw8TwKTu5yMn+LFivluHuXObUs
jIoaA5Et2M6My0TQnhvZVgKsAlmQDhXptHiRVcAF0XFMWlKDK5f80IcXgHLaYywidBMJWf6+EiJn
mFIZCfCl5+lGm1JbtyY7U0Wue/mpvy2bCdwGQCxRzJBwUhDE5UQd0Bw2YsBT9kcRq9/mtqy+zzls
aYzDnGm4J7C59BNz0OwsLP9WxtyzUD0sSTgLDu2mh1gJXH7Qatl6da6yaKZoXeqfR/1JkV8LvQKI
tajUsbjMvYXjvDirEuC/V+hL/F9FPz5Fx9YXVVq31THwqpeJYWkaZ9a13o5lHKMbR1J1u6/cQGG2
Vvr6B9gRIeMqhzNpintOlS98LmF6VDRfz56C9ELKz/vue9OmV1I4awPVeZYmBcZ6M1Cntt0nqv5V
onS3L2TbpK+qcCbXYvapHKMIWPNSaLf6gXWf9gWItOBNLK2lnizNAm3wmONCVSR/I/AJtBBtPGdf
RmKgn9GSUBkuHhh5TMsLyELsWoSgLVos7mZQdJXFUhWPE93Ich+lChDDDZYhyLRve4FfW8K3JRRF
I8d5DJLsND9rLU7k/dgxO1LutcA67G+OYN34zgSWMCDkRHCbQfCgouGPap+K6BwwQWFHYAP8KG2d
yVOqBDj+U/1gyKndN5PdB3/v6yLYHB7JlM2hlSQLJky7DHpGGWYwvX0JotVafsHKWxZ1Glilhjp6
KlUgl39HIsbJxheZfcQAwPygA30fqKx8RWc2AYRvxIBON0PdDmJHVXPgIHqZ6RMRVsLmoq1EcReO
xurNqGEgbowlT4rvh1DAAbJ9K7RwJizL0HS8eP65ZnXT9KiBwb/8BHJ7iM/tDXmRNFtFAqEXpZO2
CwVXaXyLqZozYCIN4GToD+Ex9QD+dXdqbmbf8BWgiafMEY2WbJrESiB3SxzQW4ESPhg2CzLaUvpS
xhczvRiBCDdDJIfbpyiSx8jqgMDApIeiPObKpZm9Pv70AQNfacPFz7JFf38VWshTyKcovTfLwjZ1
P0IDxL6cTQ+3ksMdJLMGuEjTgsezpm8pkB0G2RnlVyl/7ifm7IsSLRwXRAtqzbVpgZGopZEt0SNR
iJ3JXjmLbqDbecaVUssvWXkHRFGjaZUaFRxMMM9u54ePC0w/+DM+UWFP2fa5/XWseHLSPgDhTVjA
7pKauW3ODoqSH/ZXbtNpr/ThYirw0wpJihSwvQ2ZbZDS7sNDJsoyb14MV0I49xAxFgZVAAYkolDD
UUHL7GOOP31o0ia5GDLa/hRVlW5jisEmYkj0X+mo8lW3gLJuHCy8TeYWAAXxIZgjZ6Qi0NStlVyA
yoFlr5hocOevQHGldfMIc4+VR7lzpYrYxBCBwGydqbUQbrsybW5Ia2QQwjI0N7g0rkFfVdhT81mW
3vZNY2vXVIBJLZjhqHXyMA8A3JJzIA8ErjHoqVsZSehM8wQs7NSqnHoGQACK7C7pSIXG91HkPTZj
ylo8d9IaIDzGqYlZLcu8LYJvSnrT18ci9Ov4kxaaNkntoalPk6gkttnsv5bL7eOcxq02zCWauc3P
8ujWWu4Qyyvld7N2liFvtfD7TEQhum0817Xm9pUqnaoFEwJoE2lO3Kjg4SjdsBAN0m45FBWHzDQM
XUdunHf9BZAfcRZwEtjZol9VIsgCbIbmtQDO58+EzGGxkIZrkV2ciAMsSy8/l47phqWdn0Ind6Ov
Iq22TWWlFuf+SdSj1FsuW+aMrmQzu74tjgZAi+KDiDViMwCsNeTMsqqqqZGWssx0Xvpux2Nvo9KM
/oQIUKeiFtJNs1gpxtkiSVTW0Bm8pUZzHpR707hPyw/0Wa714SwvKGKw4KGZzWXKmYyggbrT+w/4
37UIzv0XRUSHvMCS9elFad9bzNDEgreHwLD5gT48oIH1kiAtGSi3lJ3H4bTvC5dV4FMbKxX4Qb5w
NkqpWPBRtVlxI5PZpGkcVh+k9tssyQ8zfd6XJ9KHuwkaklHrNUHRJR1B3z1E/qDUoku7wLh4jNSI
YAwnWYpJFsbAbus7YM4eqs/KXYsWn+a9OzWvyauo8CKSyfkHU5qizsQsv5t1httPs1ePBV49H6mT
rbeLcwhsVFPKLPi5Sn7IqWJPwdkazxV7ikLRjOdmRL4e0d+Yhgp5kvolTFVZArB5yyFAJV4wK4tp
AhjI5O4bhmgBOY+QDYFkqBiwc+uyepzr+K4Hk0g11R9pclivIOcW8knHK2HKsVFaeyNF0qVRojuG
ycp9dRZvuXeuONcQpHECoggNA+DVS5TV9jBUdm9dRiv9wAthpQ+P0ULiLFL7HmNAfa46Zu5OkuI0
PSCyBtFbRLBDfD19tDLg9FlAzU3b+AAqTkcewASNssz+ym2O96414lxES5s6l2ILBazHzlMPywTV
dB/fLmAmzNXfSnc60rv2y75UkXLcBWLo8zwDcy6KwepNAOqaITmQSBE8HEVCOCcR9V1jhS3ihUEH
5rXWNJ9HY+zQa57VolVcvrVjgPx4GE5PTwMJgWNw4rvAZ86cOtEhdWbtJ+RBWzpiJ7gY9e8yKbg3
MemsgCEZf1+9ISer09HrGADMAU9xWx/SVxY3iZvX8Ust40oR659Q03NHLfq+v3t/uChdJXM2gyRN
WvQKrvRp0mt2Y1XUUYsIsKZErZ7jZP4aakT2KRga56rFMGNVhQ7mCqi3/ztEC8BZUZXBmbQZxlWo
v4BMpv5/RrJEBcTtvb1qy9lRQQczGFMUEIfqR9hh3rkSVfI2GxdUdC78bysXU15tZdVkUdku9V0p
fJKSp1l/kWe/Yg9mb4+d19afJq2xk9kOst4rP9JwshbOXUWb0BjnJkGiOpjuSTbbiXD8ePvac1WP
izYJIDOjeUKppWKJV6n3lHkEk+kjObfyS5OHgtMo2jA+6MgY2WDA+XOlCHl95TkcP3ITBZGdpemm
AfoeLtwkpJIAw1wAu1ryWInUw3EQgYFtP4GuMviraK3PXWzOGPsCKjqGgZcXkJbbFpxyfprcBYCs
Pgbf9g/U9qN1JZRzKSHL2zGOkXuPTs0JSSlPclTfOouLb5tbtBLEeZDSqMyiX8pVlR6j9ALgivQj
2M7qSgTnHWin1rRXkQUt4te6/xJNXmYIngubEUbV0Bym64qOIsw/jy1IDfN0XhKtMyhEmxQLpkeO
FIgaUjdvNysxnCZqGcRdZmJWCi2LTtumzgCk6tLSvUkVtdhuu3YV8I2GjiFnkIX+UyU08sbxPAFP
ajCc9mLd4DLq9IYD3J6jfBTBEW36hZUwzvNIlFosLyogxEyTY2Wzj3sIpCleWk8OENa8VhoFN8VN
LBU0avxSkPNFpRwrTSqj8sO86KH2QGgCqLMCQ7b0BGd7pqfWS1/Qh/JDO+0frk1joURBZ6mMNhT+
nZREUhooSAq5pEoPuWScJiN2wpmIFFzO6G/XgpUcLlzlalk0xgKs24Rue6nPyw7WoSsfwIF8EO2g
SCnOXCy1k+eUjLHH4s8m0jJKiLye9+8WjrOSSW5HNTfRYpUPgFrKp77wmkQyMCM1iqDOtm/Dq8Xj
rKOVm2boaliHFaExaWFy7l5Lp70ByM5b5fUecVM3+/GxVUQLAlr8lpwhF08Y7esZ9QDUCtnfcf8l
Qw59EiKdb2/VLyF8s+Io9V03FghaQ/go64VTo42HiJ6xIiFcAKHmRMigA2AsjJXpVgE40oUlpmp3
AajcP2IWV30451sOOUBMDTzONcy8VM/z6BjRp30R2/cyepXBed6xwz/mwqMun4uHzEUnUnNTZ47h
YxzUAfVqfVOJEtaLhf1+fK8iueMrl7JR0wbw8LMW20l9NpO/5PKUx0+6iC7oJ/Hu76JASa9pIM1S
+K41eda7lqBPAEzR4wXtsgA1YN9z3/Doz+l/0EZ+Nr3aM/4WrOqyM3tyuZ0b40iZdRNyraPuL09O
40lDj728ACS6qsDtbt406FVJbgsNWdKM2cIrSYqfQuA454LE5/Z+Xb/P7ZfKBjmkEyYqh5DZSqj5
XSI/Ktn8N5ExpAzgtv3F2z5gV3HL31cvhVRNa9bPSKgYKIjL7YWiNzM0RTFkWZS9HeJcbl/m+ZzO
gAJv3hJMISI+Bq6FqyDJQEu9ALaKcu8itTi/m3VmQ4cKB61pvTj+LhNHyZ/2V25xons6ca8Czcin
iVkY5UyK8lBjxrZBp5RlmecyCW/n2rpQqz2EluL/O7Gcbw9nKWxoBLfLCkCg3PfTJ70rbRb5svyj
yM5xJVrK7dICQIuX2SLZ1PjMEfAdwf4eXiFkskPs/1sIGdxOf8njjjMdQr3NZSRj1cgrs9wmaEDa
X8NN61hJ4M4waNowFBFgEDCWLtX8VJp+LRr33r74rmRw53gKuzjOSgCPFpeFgib34wtQOG1M/Lqi
csz2224lizvEE/xfX7Z4N8SZ3eV2gxdefmccwjNoC4fQNR71A7DMb0UjGJuuaiWWO9Vx2OtRT/AM
70HCKb0XVWpnAxhAStsUwbeJdow7z5Km9Ga8TOZ0wWem1jarvvSiA7383N8O9Eod7kDD9nPg5BTo
4xt1X6t7TwdJtFnX9hiI2pL/YB0akO3R46ZbP++NK7cbyHk0VSWeRbhU0/N/nkU/L9X/n2fR9uJd
hXGLVxJgvuQEcKZVqr2EMcrVhoq0U/sR+Bo88n4pxS2gYlVKq81YQD1868vskCTA0CTH/bO7GX9X
Qnj/l8y1ZABi1u2qp6r81CUfSvNeBfxEFF5tDQUfVkwLjDjmI/ol0mCI7Zl2s5fK3Yey/5oFUixq
mBrhL0xhlrZzmKIsbc0PhXbbWw9l5DNRw8T29l+lcP4Uo910ojrwZOrhW9P+SLJjXwgSPdtH5yqC
c6hRVbWqRVGtVYD8hqei3L+AOtIue0GCRCSHc6pjRakkjxkI1q1vQeqNFthXUrfRBTXIzdC+2hfO
n4K/Ue+mDr47OcVH5UhPEyZJ0oMoESzaGM5/1mAY0kMK6Ko6ucUb2yamXbUfwSBVV7pwh1+qorFX
a6BBJ/LBaG7a4ctHzuN167lDnzSd3ioTGobn5syql8AUfH87yFy/z513vCiyho4ALu6SEwtPmSXZ
VX4zx7doDXL3Vdl+nl3Xiu/gzMuaJUEJdmTtfqHSSg5GaI+gi3UBxORKJ6t3REmcTYPWiYFZZqT9
0J71z+t33dO0k/sST6bqLzW4DSNQDNPvgfG4r9mmpV3F8GVGq61VSRon5C5bdL+WoN/RqE3kVnCv
2vTNKzH8a11KkAxL8JgA+FDaP9L6874a2xu0EsC5MnTZy5WGJni3UlzTX9pchsRmNVLYP2FBH9QH
SdA6tAkgD+6C/+0QP9bBgqGtomZAi4VNztVD4WYR+u7t8pGVTjfgDTO5JShP8Giyi0ekxZ6iRxEP
zvbuoYNPo0QnMt+Snc111UpyEbhF58vdrTa4lSiNub1zVxHcwuaAqRyiAiIUDBex0VNzEde0SAku
RFhdmqeE4hwT5az0P3Ltqf4IuA7QD36tExcdChaaQDrEwyHSwSWg5F+KeTo2TSEaKBKpsvx9dUMo
GisvG0xQegrS9EDasQv0IZjpYd/YRVK46KDJoRmkUg/+KPJjCH9ktLQNIanZtv+5LhkXHUJcdUfS
6CCtVnTJnrF4p1ntNVfqmi8BRhpc2SoYOm9r85QU5FMLdE+3DJLcxeOWAYhd6R3GkvdIjjrbmKpG
4JFFa8AFF2NQmqKiQFSRunG2rZy86hpJ7E6uBReY7SfUynY4R8yyAZn2AJpXofcfzzKCDv22AZ8w
2EMOxO1fQ1dEtrF89LcXx1UoTw2R6WhZiCbJdDEEYRtWetYAyg8QyFeJzB7VC0/v8O8k4gLYftFj
hNRSMOQhq/woYaKXQOpdahbyGUBkilv7sW8YzuhEx8rPFUfUHrxtZVd5nCmbcd1ZVVUGLsYx0YGM
R3fWf27KCuFIet8/NSJRnEGToFapnKARSU4DO46P4zCfmyi26SQqbW1eTFaLyNmmpPYSWuHQ85yn
7zHgDYvwmMkX0Bz7Qkrgbes0VAwWqoaKqX3OeRbGaAVJBwiZ1gVBGZCcZQctEsf4dlDswma9vUDu
DaKmru1wuxLLOdS2YktnnIbJydv5sLREAP/AD0+YKgB4cOF/ZJ4F+v3SkvOrlVa3eKkAwWaaa7+3
hruxdyvauWyKPnIfWkniDJKRIZvNGA0noI224/HUj5KtGYJXxKbzWgnhTLEL8rBvLSB9k+Rc1V44
3ZWiFlahYXBGiAbQGg19yGRlJ+ttASgofUxu2cDdvsgHQDvYxaswH7h5xFZ6ca4yJLiNBxSGD2iy
w3A3H+Uv+W1vz4+qD4CR80Iyi7qyiL9BZIz8ZKKF+0mCBngY49f428KPlbgpirxe6y1Q1oM9igpC
Aj35+USqKV2WNMDQ0wrZrohqZ+RFTg7V8KHuU8MyLQuNcyA64C5fUZobUkIipO9K85CDh6uNIiev
R0EwXU7rb9FmJYZzIkxpojRekNPD8Zinh6T/su96t+39qgbnLbRaLfRExu1fGanXt4FXWqYnlbW/
L2YTlUNd6cG5CVaGUsLQVeK2b/rkyJ9yjPVlN/R78r7QvyWe/FkSnORt20NjDtLSloZ4yZk8KRJV
HUMF09CqMzkzMhvnzDVPsVMUvuKAfvhjhfCrRN7a0yIcaqVdOriC3C5ne5AwPiCKy9v9OSsp3INN
n6shrAbkurLLiAmF9NzclBcKbCrRO3c74bmSxNs4y+pKI7nuJtp8EyjVeR7nm1CVT0wCQrjaeqWG
B5bRP8WE+VoRirJ623ee1Q/grF/PW5ReaRSgTwOFeBcTuqPd272Tv9SHAZD4tsBKN73HSh53GmTS
o59QA4ZdFzmBv5AiBi+QeNPcVN7gfjsrP8KDiAtcJJM7GWMrm3PUo+lbIt/L/Bi178P4LIxrotOg
Lz9j9f6pQL/Qqgpe4cyT7gmwSVBvBdYBitig5kjswNFf9xdz86q1WksukoL0VWlaA5Ny5YRGJe3Z
0L8MxNEJs8G4Iti4TS9m6ga6rwC1QQi3hnMZZqGSodKgGVkIGW2MQVHg8JisJQKHLBLFreMMwqwk
bdHckE7q39OcXqLkLQ1qkelv+v2VRtzqhUARokHRodaQV14aS/cARYgEq0a2Te+6bNxFpMmtWU5H
XBWZF/jjScGk2B3oTaU3HDRvwog3QFoXzKwQnFb24mHA2mZXfq04qBiZB1H5TbS0nMMeyrAOk3Cp
5dDgYLL5rWTmscnY933DFGjNP+AUic6kAXS0OzShjW5c21Q/5fSbga7efUHbF73rJvKkfqkhka4O
QEzGPNmZXeYED8WhBGAqtctTfWhegztRdBCsIU/uFypNV2QMqLDgKgltQ+4OhiEf0jAVIA78wZ/8
sh1+/I8Es16WKW7jyvdldi18BDK29CnD9LJ5qG7BqpkLknoizTjfnMYxUeIYqZWCfg8H2VaVRyMR
mIZIxvL3lZPMNUyug9LKdKvunAahHaLnlojmMxcz/u1Kt7IKzoOkRhnFRQVnlaFQEZ9DYA0QtxJC
Xv0heF53iHMhQOqgDL1RwLwq7P5QnXIP8xw+sHqXDrbKF/Wvbfv7qzjOmQSYLmR1jYYepEAUoOZm
fjLfJyhehD8Ex2qJ+nsLyPkJQC2pJfKJFjIh7QnIDZ9Nd/bLi+IQzKkoD7LA1AWumG/CTgwJKOYR
skzhdDSTy6z8O8Pm5wGpZEq0npHGneoKdWtrzA7l1GV2aI7GQbB0ZGvpLJnIBqGYz7W4C1UK5rFA
13FqQVGMhnIAXjj6KTyRQ+ZJLn0SSNv0tCtp3JE1lLIdRxktDtNj605e8qV2Enc07PSEvbJrXFqX
d+ckusZtnuKVWO4Ul+E0akZpqW6gVU5ldI7KvveawCq2hRiyYSmWbKiEM0K8Mcdu0nE3RnrM0Zr+
7yAOfZIPAuPYND6g5/9XDB+ssnHuaFsAOCrp/UmubVOI57SlCDKKAAlTdIphY85NWAnylTMjFPON
SCL2iWMG59D8um8KW5ZAsUwApwJ9FuWjBQNlRzfhiebm00k1HhmadivlVFDi7cvZDLlUoUQDRI2F
Fg1uW+qm0o08Rm6lA6jghfi9CyBaF0C0nvGYvYcPspseRCBiW3u0kmnI/4wahUwzyWC4Wo/dOUrP
UnjcV0r0fe7BBwQpcwIdPK4R3atWHlvp8/73NyPFWoHFa6zCnmIEqYyScPR/pH1Zc9y40uwvYgQJ
7q9cu1tq7ZItvzC8DRdw38lffxM+90zTEE/jC3se5sURnSqwUCgUqjL95BixB7qbxjPDyMnQ+FQK
68q7HadbNC4GgT9OXkqKzpbJXQPp8B+B7MRrlGB9zL4qLuN/VI8UJ/zLdTtF68j+fWPmLEF20yzQ
U7GYspPUeJKo/+hLgTEa3KUqKr7cXgI/fjdR1l5o27lTt0/an9w+NOUCwB2ykrlYcjOAhlGZbuqi
cfTozhIx4u/u1Q0Gt4UwgDySpkbdWlrIoS7SIwR4XotZ8ps2+oOS7sYc/miVR7parQ5q5bZwE0V1
CNR+MLV7/bPvBriLPfz5agxGFJcLztfCGI6Rlnw3ivbBpL2AJ3ov/9nawm2iOusj20Kfu2eT4VWS
UFO1ej/Tp4BU0A8vIUP8d2Zx2yjuOhplYNDyWuUpBp2UGvbk+Q8gCA4Fw7YQU3l9pqnprYhE6BXE
9FRO3NYMyvx4HWLX2cC+KKNGpxOD/zhDohs12ozB0py1rjG1QVzFXjn13xciej/Y/UAbKO4DGaNc
lREWzUMUCPX+WCmKI6GDR85ereXp78ziPk5hTeUUEajKVspJt4MKNc9Mek6G2v07HC6koUW8keYK
jUJpeVMU39LloQmoUPZQ9JHYDtsEzibuErxl6WgDMDDKbBZOsuqBOdAnSdTEtbtXQUqEkTxiQ9OE
iz1SpBhxM0Oroh0T2QUddXpI1uyd5l0VXF859kv8JUK7IPGTMDqUo7MJREWe3jWoApQgi7Kdufwx
pF+X8R9qPJUiHo492/ACA00BvHcjPeVWkWgzSLwTFcpbMSR+G9VJjMDqf143SwTCPuXmU2mDFGeR
zXKF1PhCSxoocn2rJZl3HWbvKN3awh10hlRNEQbNcRlPiD/myk8d9UVBgBNhcGddl+nyAooUpHLN
2yqfUl1wWIuWivM1NENgQs6gEhs30Erwf/r2JJqhYH8j72WMNRn9wsQwVf6+lUJQNbEwbghmcLeG
jOd8GKDa5y6VI92NTusrrnGYDlJghMMh/vQn3+iCzcWG2bQ722LaSw0JbeUVJa7rv78XFba2cf6s
2dlgKlYCLWm0lkSYZ0hMPGLCNGv6fh1pN6vfQnFenXZkjhITc9CQ1/SV0cHV7qj75TcNxApVAHKK
T/G9qEF/3z0uy8e5eCMNEh0oznOzeNTzUAZrXiO4Fe0m3lu7OBc32fsUZstA34wCbOIqB+vBuIU3
BuQmO6+CPtzd5xywRGCqVzc1TeGvrFIBWtClhKQgk5buX4ov/SF/G47lF9TN/yQ+XKA+XFvlkr1c
Yqh3kM9T2oMUX/TQu1uANNGKr6EJG+psPKWcSvtiUmbQKA2tMyxOFEIkN7BehkCdvNilXuyJ9IX3
P5cu21DSQV/MB8ozLUullNhd4he0dezaeO6p0jmyLh2pugaaQW9iglKoQo+DWvtdAkWnwhLshd2o
uPkbuF2tVOUy5UkDxqP1u23eJCL2q1233/w+t6tJUkmmlSjQw1IeGZVJ9GWdBVm/cB257Uww+aJn
7crcfsQLpuGiJn5n+tURRDOf/qQuiYGNfz8at4/ttCdtMdamB50lF2djQOvEUXst1KzkmKoiKizR
+nFbejZTw8qWWPc046a3AmU96qKC4e4L8NYk7uQiUDex6wUyHXo8OP2iQ+wNfJ6VdrBTND7UuRvT
3pnNJVCI5F8PxQLz+BtbXs7KqJIenen6E56g0azmjMvnv8Pg6h1FJA/ZmGASOjF+QmvBnU3dkQ2B
E7LP/uFk1jUNE5ioeX0gzpmVVAIzhKR6bfqFDk9VcjAT21XaN7n750/MuSBx945aGdeMEjTSVVV9
10Xtz5TUt1FZCK4C+1/mAqP+nvkppE5yu1JML6oqV55f0tivZtGzpAiEiz4TuvrtVOtTX+uDIc1c
VXNqNDn83YKxP2KTw7Z1V69xhsZ3MoPSKAtHOFmzCm5o/yMIXdaLC0KagjlQ2kP9tPPpHevBSt3e
t6G3uaAmLXqW2z+tNu7GRaEikbukMlDHrXCDUhzjNN6DpclNJ3dh47TLcfkW+X+3jFwkmuTJnOIU
Z3Ba3amy7cigAGzmt+sg+0nFxjAuFimWFY9VbJh4jCEuxi9Qa4V0+NEKxHyZAufjr2yKMWV5WWEj
NUUITispexYyg7CP/jEqYK7LADeHbvNSeZjqkJUpx71Gg06Uhr6IOj9MwwPuCYLdKgLigkKZgZt7
hmyul1lHa3xZfjQEwzIv1z/Ofq5wsYYLCRHRDVOqVowd12iIoO25lkQsSHvXaFO/QHABIdXrwm7M
CeeBOblGHKMd6E2WbuJW8qKxc4b53hC1CYis4sKDNcwU4gAGGKDBH+csar04rbSK1In2ne1iGBce
4mK0yrmA/Kda3vfEJ9NzvoTXP48IgosJlmrVMQh4kMp1+ntUJ5YbK1XuRHX/J82KpoGMHwPaJl5f
OKTWLJuqqVfQc84PBki55ydFJMTMfuLDztlAcNHGQhNhq2MgDqQfj/MQkP6Q1c/y6EidaDhud9k2
SFzESdEVolUUxjTljb56svUPZOIFR9Cuj10w+DQn09aGJA0y/Uj/vPapM4mOH4ERfN0TgpxUrdLO
8KxW/ix15yZDn0FMosN1F9sNMxs7uDBjDnXdFinsmOavowzx4yw+ddYIFrE2uI4kWjEu1uiZMUUq
RTk6mU5xLjkFmIavI+zy8my8WGN/wiYvkGJTJpGMWNOjlR41tOUL4ybDCK4fOcV3y2mdAre++f06
rOhLsX/foM6jrY0ptCq8nN6W9g3NHFBH/B0EF2tSaGSvSoy9Y8XB0GDYT3MUWghcWmQHFwOkteiX
tBvw7FZb6NF4oiZ1ddu/bonIC7go0NTQuqIJyo+1JDlmGeadJjBjP+HYuDS3/ddVkQY7x2L9CTmZ
wB5+BjOOF22JW9QIC91agnae0ScZZX9C87pxbJ6sY5SKsiQE9DRVS566LL3J++qHYdufrn8cgQfo
XDBIynytjBF3N6BAHgGcnX4h24LERgTCxYFITmR76kvLU82wBSnTcigywXYRHDU6FwdiYjUJkVjD
jLKEWVl4/WQiibLOeGACmZqo8UzkA8ziTQDoJ7leQZ5uePP6RkHpSltD4NOiNeP2v12RyJqsAQ/T
ynIjR91LY7d+aWb+9e+/fwm5bB1ebbrphwqC07DExjAx+sFw51HAapa/sYoZcZKTlIbXIUVrx8WD
1EpNgxSQLjXJW1w/DiKBJZErcMFgzkEsPTPByr7QHI3ejeYLSV+l5VHV/qgefFk8vrk/okMz6ism
aEg0O2X+T1N7/aoKdo/AHn58RYqWKO1qUIx0ekCGOJyi0s+yH1Y3BFEtkggSHai8ylaVWqaaqLgC
j9/jOzWQX5vz9EpxEa4qJ4LgUvwOcuubQjRxLjKSCxG6uWBeo0KnoGKsQWIcTet9xJFX6p9SQ9jj
zJpvruSlBhcsJiNfVbNrURe7n2/L2/LI+nAb13hgfbi1b5+XYLiFvPvjgDFKUe1RtOP4InU71QNE
0TXTm++ZxI96iCQn8b4XFfpk2QSUIhpwFIQSvs1fkSZEE0QoLyaDQ41DQ1/NVvBsIcJg33cTELtq
badUgXyJZX3KMARCUqcQFkxETsJFjqQpO9NIcDnqTr0337Lm1TTE+Ad1lRBEpH53W2EExLwVjQ3t
NsVvDmO+g2yIellq9Zip0qZfiRvf1Lf4cF72LINdYr6Rvk4Bm6QEBdBd86A/jqfVjZwqyM/00/XY
uctisPlL+L6yBqwWup2ABZC9eqWHfHTyB9azmR4aEAH3aF4/g+PiPS2d/3QQi7xXELz5YkgRpSSe
WTLXSrE/r26Wat51E0UIXEaSIxlZCwW5dW/4RnHfibgn2MHJb34LzLyQvdLA08GHU7saLWlUO9Nb
1c4x1FOdrgcy/Zz+6ATfAnGGjJ1dzCTBI8PQd7e1Pn4tJiNQzVrUO76b/VqQnYKWrK2hvZHbezWa
UVWbrIm/nNh7MgaUguyOOJgZdUWff28HbqG4HQhpPrmLJ2IgvcoDapagQx1CEIUdNKP1LLv+dt0X
2FH94VttLOOOchU8120rQ0IEJfsjNZpwAYmHs9LyQObGtZTUJWl7sopFdAzuOeHFTpOX9OqqheRz
jRMC0kyKep8qIqG365aBZPP3eGnUVqUaFW4s1Xqv6KhW9Z9VjOFmUH5ZKw8viJOoz3svQm9N4twx
Z3T1dWSCmxyDviQw5Vdcm53r32sfAxzGpgXKaZk/2gyCyGBUKwo+/beCKI7WH+zy9TrG/qcxLJTC
NAh3823DpK8kQ6PIuWS5duQoVKu/BGB/wOYoa3W5VBYdak9JdK9pD5pIzXL/018MYIu4+X09S8A6
grZr0CLq3gB56TE52+at1d5I9nktn8pIVLliu/LjNrogcneJ0Uh7WwEbmm+0t0OZOUX9YFanFQyD
Hdh3benp+hfa94ILHBePQI/UVcMEA2tT7pyCyl9UtZICUP+JCowiw7hwFEu4JSPd17yZ3mvRD7QL
JuiFN/H4qRwbUh+v27V7cqBV67+ex0WjLlkhn2EhEU979UDRrq6S2LX0YLSi8DrSfpj9F4kvNVZK
Y5qmhZa3Klv9bHybq7doeKDWayHS7t19N4Z293+N4ouOugpiFkmrcYUZTWde6O1q/rByvN2Yc+NF
hh5mZhX5qkU/9d3P61YKdrLGRaR1pGXX2mi+xDhN42PkRXHaONIF16fdRqGthdzVojTmXAYRICN2
j0L9kAUQstHdEXOMkWMdytfcHYNWxNa8m6htUbkoMnaWPrGuCbQnzZ4ZoI3nlB/VgPqNW38aXcWt
Pq+u6q5ftJvhphd1wogciIsxEWb4DUkH+XCJiWwjt1ocMK1LwYUZrb1b1frz9U8pXGQuxJQ55Jmn
aEigFlR8jU5dGHkGmG1d7ZlNDbRuep+coY4pQGUe8iGwabKqoBcZkhv8KWr2aTwNLY7p/LN1Lu40
n4IvKoAyRVi9gxhBsCt3A7eGHn68bdmYjOH2f1V0ctKuBbRZQ8Ym2B6K4/9lSG83fF5g+BS/y5Zy
aDrUF23k8uVXYwgLQ9SDuBvKNhhc+jEuDa5RNUby2DWiDybfDFSMzC335T+r299lp+5gnUUzMSLD
uP1O5bXNbR2DCmBl9JdeDmZlOHbq+iLwCrahP3rFv9+Jb1EHBVRHkwV8Lev9L7YbPED3B3LEhJlP
DniDFAQYkVncTtdi/GfIIDItiRd195DS1URcqSII9u+blMFoqTbgGRq6mgTvHMRw8ow60ZoLLBF5
BbeJm4n2g92hj0yre0emg0vL1zq7ydXPgi+0u2+Z2oVu6Baya24nWdaYJ4tus5FDJYgw4Ai2vWB0
0ewV1NJbHIieiX4x631wiQsg3yYQl3ldVx22rn6fv0wnxpGh3+beeED1IA01hxU7UT84qotTPGR+
HDSip5bdVGXzF3A7blFJJmVthDu6dRw6cD2pd1N/WpFIyHerLpx52/2UGzhurxHDUrvOpJoHDboF
I1tHEzQ7xVlGp3ENHkyVcZ2A71A8YrwbJDfAbHNuXLVsClmiKyNLChk9PLoywuYInSDBDOTujtjA
cJsuSSYLrcWASZa7ZoYSt+qSeBHsB/Yj17yG23Z9tUS44KsqJJcPErqJdUHRTLRW3H5Tbautq4lt
gzV7U2npLt1n9nQhLWFltx4ocoME7UHXN59o5VjqsPlAQxHNOWEabUNXe6odxoMWxLXggBGtHJeY
QxNzzOw1w1GZHMCeT+3360aIfp8LIAqaV1pZhnsr7SeMVMlUIN6wv0imJaML0ICMHvflx0GKiCHh
DaGh45eiGPymoM+V3B2vm7ErOoSx/39xOA+o+9gs8xxdm9lRCRLXPKCq8lPOHO1lClQXrUbheJYP
2Vl5EE0j7a/gBZlzgzmaFKsGn7WXg8ysoaY/WPnhunW7SejGOM4JNGOS2EdiQqyBmj9GLxW9bbU7
VbCIIks4X5B6UBL1WY+7dNaSsNSNyK2aKhYkfwIU/tUXINRaC3ypEp8n1m4rUTDYT6Evy8W/+FaL
0S2jneDF11/ANKR4wzm7hzg4hKcUV8dQSPIoKmyLjOJOiVHSJF0aOxhlTG62TmczLgSRYO8gsuVf
FUjWacSXW5GGjQNtieTRpvHlsnVJPp6GOrrp5VwwbblnzRaKs2YupcxKYgZlflqhgCIKOruEZVsA
7mxDm32iTykAWg8z0W7xmHhr4QyBFuQn26tuaCDk6BPZxP59E63jQjXqWlEkEHsZi2MG6yEO87cS
OjyyV54k7/HH9T3LNgt/5G1N5AIfimtx2pnAy47xgfFE0qPskYPoKrXrFQrBqAYxDILRt9/Ngpgc
qPI0VfJK9OxMkPmj9aE1biJN4BK7tXH7AsQPnaSpVWAN8cnQiRiOx9zDXPFBB7lKL1TR2HePDRaX
4pVdNcs5pCfgHt2bFPRee0R6d5Z/dN7qj49ikbW9nHJrHOfwqK61Y1pgFcchJMajYvjJ+E8rfW7L
53URjUzvVoq2aLz3W208jTnQrDPLn8t7804Nk0P+KHIO4UfjnB5CdXZfFhoWcnD1AEmk2x6Me0bU
0IZ/DcZ5/BqBqauuAdb4xqOOQo1+F78sXuFhDwjyyd3+8u0Scsd9G9vy2sfAss6LC5pZrwrrG/1M
giqQPFUw27UbOjbuyJ3wShXHHa3xvZJxDqaqPRLaBNejxe6ZtTWIO+L1bE4xNQuM7Mg6ve2VaQpK
zne8ZLuFN6L1JtCPqiBG7d7mtqhc9EhKYxwj5omTO/iQXv8GstTTFGaB7U4BdKjC6ZBDKQ93Orau
ynvtXTd7N0heVpYvz5qL2kk48bDvxvx9Ti23WsEIaOunvk2DOjHdXJmPkyQJ6GVEO5Cv1Q4tZp8p
5ndgt+yymmIcgqzPF1/idrtANivMl2blLtLlSoKF/XfLnwM2iKh/K85QGnWSp+UexErsuVvUBLLb
GrGF5ULMrDRlH1e/3AksuHjeV9E8fhxP9CU/LIfuxhKNleyeQ5ZmqLKpGBbhu5/mwUzbRsZxF0Gz
YwEHYVIXD9WAUkSkCxKhvSsFBs7+heK2CviHZlolgCKWK1EXsjqxqAluP75sMLiNsUxNOVf9KqGu
ogaMqlItHJM6xq/OnekA+qPrG2E/UluWbIAOAv8jXPCc0nYmawuj5iB/KSDjEAX6SWf0kcIy2244
20BxsTOr8tm2I0AVo/EidbgjNZEgW9j/RBdruIipJdqSTzEg8Cx2mqT1mA3oMJFkEQutCIdzhRhU
KgjNwBm/t0xFj1XLo2AJZA/inmzUt7oHcZDAuH1XvxjH+UY9mWQeKwSPss8OpEcmRDEmPUlu29p/
aSCfdVX5YEqpDQMTtFcx+4pQKRy8Ndb+7GpBEejv9atIXeN/eP+/FvLUil2koTgvyVhWBKzCz4L8
m3zMUdtjVfq5FB3mLJ37kCpfHJKnVdQVEIkS5vvlLUuVUcB0mM68doiFo2K7B84GiouLBVSfzIHd
bCrTelAzZXHG9HOsk5+9oj+ttvY2ppgO/yMdMHsDy7bk5vKh5kmsVszCUfunaEtQ8UzOpAmKYPtp
8waFiyFlVGKucwFK10Jad/Y6J8e1t3eStxU6BsRJA1HFXhBKVC6UDKPdaZKN5VxJ3qNaP60exIRF
Hdx75Y/t6nHRZNaj1l5HuKORJE5hp8E6DXdl0o2OTtLamSkVvYftxhVb0fECgFk1sJD//r2qWM5V
KxpxAZ7HZ7N5L2Pja2LJh+tBX4TCeUVCI4mmGlBU5dZMQokmzkJf/g6D84k6Yk84wyJ5Zkd8XSr8
Am3c6zD5fwfDOUIWYUpNryfAGHU4mdahUxo3GobgOgyL5x8ixea7cJ5QQVy5LCVYQ5Lx2NE+TJPs
LZ9zlxJyn6YTrm25dx1yf1dtMLkzpjMKpSstYE5uCp2HW8XJAk110MVL7g3HCMYQ3QUiQXplN1Bt
ULlDpgMnZqFVs+Tpz8YJooE/x2PpDYOXW072bTzNfhOUaCvv3OGhdctXOXaum33VN3Voovy+A9Yi
R1uVAqslKFeB2+ucWoaT5iKBi/2jxtZs6MWr4LPmq1pyNeuZkiDRmk5g5WSvwbY/P0bP9qkHIXIl
eOzYv2Zt4LiL/mjOaVFBMRb9p6PX3Y1ofZ0P690QDOhh6N3xp1ge+X840MVELpikbVFMeorwtTwO
PiTB/Y5RMripiwZGDI39H67H+x/vgsgFFsuoiZmv+HhjcRsN50q5I8rrdf9gP/FxJ14g2J+wOdGS
qZJJQQCRFg9adNJF0gnCVeMiSgmuartaAEBC+oQO4cB40KkzuzLK+dTLfkbu+nzdpP1b4cY5uOjS
jRX0kTU4h3xiArURuFubI+NpzASPIvth7LJ4XEihZZ+OcwaPUCNUlyrQmGWQ00RbIdTPFXILzVCn
mpbjdfN2T9GNdVxEkYvGnhMdCyp3/bu1mEFHCp8MWUAXtPBq1rfrcAIf5JsvSqOIJShco94aYfay
Ghx9PbQi1q/9e+7FKL6LGl0QnTGWQJm/18cEowfjJ/nZQMUic6iXPIqqyCKjuPAxp5FkZAxOskNa
PkHARoZc1PWFE3k+33UhU4lGNAfIVENaoz3K59xLPHC0YTrqaAQVhvPFBTUWhK7sZ5MLGUstJ+XA
Uv7hFJ2jcAhnR3KVL60/3EIzPlAEzij8cFz8UMumSYoMRqJXN7A/qV580o7fR191h5JJ9LiCRRXZ
x4WTvJu63JSBt4QGmo4aXBR1f3RRq/AysDOL2rvZz11bTi6U4IVr0EgFuLp5mRoQt08DJqjQAzKI
DGMudw2JiyUYo86lie0z6TCCBrpEJVR7T10zLP3ki8gs4WfjgsioJmm35HAT68vgy756KFzTZfpX
KBa6iS/E21lHAvpkohmgHEc9hnMTBTqT6xIDrwfnuTN7iTuWDhtMnp9yzGng9DQCJiDeiSrMImDO
X1q1VWVNwrIqshni+dWptZe1p3jcFWx3ERDnKQaKBmOqw8KptA9Q9Ha7GE1+tHaGxhQcOztn9m+L
ybnKqOVDYnTs4xWx06Tfa1NQV90FUAjGJ3QZD1J8F+FA1tjs8eTvETMKKkVyk7kPrm/knVMMv6tD
+FOzFHQ9cQ6IoX55KVLkxcUa9r3trHKES5PsdmXQ0u/XsfbN+ReLP8KmyZjLlt025qXw6hyDSbGo
AL6Xc2zt4Q8wJa7ruiK4OE0q/UdOHqcK7yfT4hl5lDlzb97GDQ3p0Id1sgjqqCLzuMPMrizalqAe
9qSlC9cRHOVZH/7dCrKovMkS67IGXfyvrzVSJ4kNp0tErUV7jNe/rSAzc4OxymZSjQVWUD5Fp9Jb
D2yKS/LLm+Wz4raO8Q0StIXzeN2wvYvEb6hcYIryxQYLPlCb3MtAa4TAW4J0aHof3fZtGZzo3mLU
iYINtpN//IbKRaWONBPeovDJBgnhF73lMyWOVa+CzyaC4WKSTpoF6T2MG7L+QFNMQYGUCgTMgr0s
ckAuHtljm8yTDGtM/UmLf8T6V8FH2jkbf1suLljMnTkMEWgMcehboY4nf/Vphnhp7KIxUXjkC6yx
uBuzFnf/rU00N0v6VEuH69aIfp97FE9jS4pkEx+FGjeN9GOdX67//t7ZjtWC5p6s6bpiq9xXt1BL
KaOlQyhCo33/MoTjQb6HasGxdcEAeSc6YfftucBxXz8b7HHWEsC1WuxkGkbDnv/SIO7zL1rZtsUM
BKbHUUMfY/zGyqHRPWsIqyxH9E6899i3XUH+OVMqMio1VvsfQOOrLTuay9SebJCfTV76jrMKzfTn
/v3vDOWfM0nWGQvqoaxfwgpZTaMKrVvI2MLTjRvxZWE3ZYHQBBjFQbUMpZPfIy7V4ziZGla3RF8G
oU5VfFXLsIgb77pdu2Fog8NFu5iSRs8H4FigouhH8M9A2Lwpcv86zF7vIDTEL/Zwjo9xiNQaLOD8
hyg286yvjVu4w/vgybgdTAfWxAASrlfRFtirfv2GzO0BaSwjzPkBOc0d7aT5udd/S13DsVBcRN1h
+JMQsjGU2xC9JcfdSBFC0j72CU3BZpgIKmxsrbjryNaiX/nO5jTOwFnZrgxCSckx1yBzVkZfJjL9
kAftlpqp4NsJXOTXs+oGDqQ7a2ygPdKrlMXTF8UpDCNIbVOQpO/GqsvC/fqOG5imJdWgrIDRkscl
+962f6Cx99uycYmSWpDKapkLkvlrN75Y5T0YpgVG7BUWfgNhVm6sKGI9USP2qsEyJftT7I9OleFN
O31Q/OVgesmxEjUi7H8f3TKIJhP053J2VXlFMGaPa5Q6LK4yggM0P0DdQ2DZfkC6oHCGzbnZ2KkB
FGwlR+8+V73sLJnlGIrA3X7500f3viAxe7dL2BW5Gq2/7qOjRyA7HZ/IkREEsKaK62FpfyddoLjo
N9uDBHZdGKUnYRTfG1i7BjFdlpxcTAjBvsMHu1SIUICYUdY1fo5EUmKLLhpz8DA+UAjO0dB0yTPq
MWiKsX+Ieqb3XfGCx4eJDvx/hakCD/JpyVFbHD3IQW6p3HWfjfvqKJ3E/Wm7e3gDyeVP8WrIk8qy
zcZ8GOmBiPgg9/OnDQDLRje+ocojVH4i2DSclsVhL9mYj/yhhNKZPdRbT40gmu8vIl4noR4CGgei
ceEcmhGpAppNVhxhGug57j5UA4eH5pin8VyejdgRMoewVfrgKBdMvnub2qjG2BIwWRsoo+5Yb+SH
4jjeJSdRjXD3g+lQGJaRjOoG4WJHQ6pRLnDf8a0y7NKHTJjwsg/ywZYNABc2jFYqzdROYr/8rIM0
tgxiPz4nb0wm/M/YagjE8/41hwsdrWwReV2ZOefRSw/roT/ofuexJO3XU5coVO1u6Q0eFz+QuOWW
GYOomD112U7i5oGBwmAKqeZjiaQmEZ1h+98LffeGwtQYLM7AeihTq2eAXdY6lOq+mot6TNlPfPxi
FwjOplYdtCbtMpAv68HUv9PRFVK0i6zgksElrSTa2rBCwQEytQ/1WvzZl7lYwWV9fU7mKdZhRX5r
f9eD9DQ6qTu3v1iLaJC7ouGE/UABOtr/fhk+UMzFKtcJjX0tND+bz6OnB+hI95YfU4AbSY1LiWhC
dT8YXiBt7jaMmVi9oexLkTMJf5GpQB3c9NnLdX4Qi4ML8bjonqdjXU4Z8KYTvQPHH15MvmvOnCOP
lp3YEw14shW74og2F+sTaCVHeQMv0UI2o90epoDNxAqXcdfhDVxOiAJNCVXnYmDVgCEBxKVIpxtc
7TQ/88pvyX1mwleYtnTqMYUTYdcZ+zgfrNugcoExnutaTleJNSPHhyHsD0MghQhSwmen3WXcAHEh
o8vyjEQRzGMzjgC6mQDUQq7leiq1fzHf4HBxQ1rGTpEoDBpOa9DdFXeM8Qocxwj4FRJgcAiA7ioJ
qbA4uRuEN8BcNBmVWtayEQbWaOysvsbob7A8+ZkeVde6EW+D3eC1geMii7ZOPavb4dEVRfi5WoN+
lD3BWopckgsmE+RiZHkARh8wtXPVqx4zL6qd740KJggF+aJ0myrudVQBKM8PaNBGVaIEoEv1YOXf
qvVhjkXkLvu38cvq8b0o2tDrGAQBiBwaJ2Q2hx4jSXKgu0ypUXj3382kNmhcCGlUs5HpArTu9B+V
xvQ1el683hW/RgrcwvgQRaxCblqkHpR+SpbMaej7330eLmAsY6oqcQpbLOnZVj9r7Zn2/1yHYK57
JSbxL4GqXiVGWbFQMQ44sYzJ6+36ZlkIKJ8o5Pko3j0T7eU66P7JuflIXODQSJ4VCghVkO6y+17i
Fl+syTFeeoyY4oV1OeBpAcO5AlSRa3BRQypppdQFljODiHWJHk4wfZ+Zqm8dCmuWu0nwxkIuZEyx
pZLKwLr2gX3PHsbld6YzrroajmlRv+j+Mb1B44LHXJuxolSwjA1eMLLIDNQBEG1jUlPe9En47C/w
fP4JL5E6EHOPwFPv5VP3poCL0ss828//KW6hp5W6bSjqEdkvJ15s5J/0bPYy2nfA7L362PjQ1MKQ
I+v6wv5z5WNxO3n0R+/SZ/143W8EQdLkIoo19YZCWZDs6atC7jX7uKaCooQoRn4o6KhNmyuJzWql
SjA+M5kNkC+ApDG6ARmxCE1kERdXMqupyWjDOVllFjNs4y3zGIrxmUJFmbR8yn07c4RdB4I9YbI/
a3OTny2MKtQg2UZTov6Z+OtBf6LocZA9tieEaIIcweRiTDOvqG+DgcuLXnOkBb+yPMsDuwS7iuqu
mH5HtKpceEntaJBRBkQlZEwPLVFfp7U9kUZEjy8KniYXWlR1LWRTZv6I+sTqsfrEiDsv+Nfd1tFu
7KOovXN/t6ugQlHQu23+GnfbfLdJX8BgT3DONfNRL8OmCa9vsP3yn3EB4HYYbm66okQAQIaALd2E
5EEPZbwOpJ4wdLHP/vHAu2Bxh7ZeJouyWsDSzskSnJlfxP7xZ1045Hvz2Q6bQFykYOH3Gia338wy
VWR9YZgoA3YhDVs/ORTi26EIh9tgaxt3qJYBB+W/6Lz4dcAmfBMv/0Tev7N8vMV0XOVp32xPFJ73
nf+yrNxuG6IYmaQNaLN6aUhgqP4YBwI32b8/XTC4DTbGfS+XIzBaK0zno1Y/F9qpiJGkgJ8QpfBg
mv+5DimyittqEsRcEZWBGJU/0trtUACXqIhqUwTCHd6jqgyyyczSVvUYjbrbGK3TDUSwfIJdzM88
oRY4yj2r++XFi4Xbtfzt+lqJfp8rFeA+TeW5xu/LSw2C0Oq5K+bnv4Pg4kRBrVghLM1J29sYfCSY
W7kO8D8SqX9djCfvxBhTRboUtUvdmfzmLnHTU3ruf3EVs44X0W1FtGZcYFgSgx0ZWLMG11brmCd/
0ot0CawqFxASWeqMXoc5UgSPOnfJu2C92Ip/iGwm6q8gUyWgoeG2ZCGNkJ+aDZZJGCd2FiEA+OTe
RlnDfBCxZO1NbxAcbf+icdtximgzQxr9/+ct9+mNfjP2jnKIvPWODVYzCc3lm/7ah/ax/oPhpd/A
uW1ayGWcjLqOm1KROAakY/P4MTX+pJfwYiF/IZfroZKTFCC19TQlXztd8Pv7DVYbAG6XJgaOP73C
ErZee6u5yzkHH7MEtsneN5FwGkFywt3rupfs0ZNvl47n7Dcrw4gJWzrpULyByOVs+bU3evGTAo8B
f3+YorOsC0Z/OloOASNj9rb6yEGFp9R+xWpjPnf6q3pfL33/y3zGZ1QGxMeznA/KVCgcq+74CFH6
UHSB2M/uN6jcNs/AIqrlFKjqM7u2NG76qD4tmMUsH1NhTNmPYRs0btPnnTRFaCVll8EJ71dlkHjI
OA6zK4VFUIb2y/WvK8Tjjv5ZU2i1Wv+PtCtpjhtnlr+IEdyXK9cmW61dtuwLQ7Ln477v/PUv0R67
OTDdmKc5+eAIZRdYSBQKVVnnNR0Qj5J5euG9bmPIJp45+fcPRRob8yjKkTHttRtbmBeuhzk/jfxB
GA/XTdql5Q0ExTN6HBrGYABCUR7z6pMQfYSWN3+fohLO0DS5JP7QJ7K5qqewZB0sZBGu8DJ9Qa+F
vFAw3gqLtOhPxQKN03AJDIxtnLLyFrO1rOsLtn8nuVhEX87HOBMnaQReegMZm5vlNgmExxAJ7tmJ
j72Xn+TH64jkE1wzkBxMmztJOs2lqJUAzA3VScKDNP6vltHGZHBmhEkVkvbpOt5+RfHGQoo5oBy1
rEtLvhmat2uX3LiIbuC/yGCS/XLNNIot1LJEO4wK7+ttwZ2+khrY1E1OmdXZA94180NfWSV77Mdu
dmxjIEUbXS8npTKfaYO3RKszk6A+QBjt38h3MMIG+m5u5EqhS5D2sgXB5O5k60cSJxrO/Q6197H8
2MY2ijOmBSNgQ7KhWyypiid93a+RhlZNUkIA9Tr/urOQ/XvtC1L8kZRoCOATshvw0CMdkvN9j116
wTrMNYpHWl5oR4FEX8ZBeyKSApCzLI/i8xrcQtPYQ//4/XXDWPucrsbllkqJUOZKzpb2Bk6C8e/F
Czk90T/ocH7+wHqq270cXb6cTsUrxZrWrQytaDvOvqbiW50F4Udk07bhiU5xiVRFTZ7GKL7AkKTx
tXhbbcGMgvRzJDvq0+wQdYaKVfrGOjV1ik9WuZMqecRKkl0uWwmmdVoGghAByqfZXfPeMJJ+jDNN
p1gly8dkTCvg5XhYSjAK3mAw8j6AZKjQEkaqSKT4I+8wAAzXZTh986yMLi8zGHjfEy5/nwozUl36
W71sxDSNEFSfppbKqp3/A81fUCimkKpFUnNMaoODq17vC0fltvDTA89+g97n2wsSRRJdl6E70CAd
SngDIWFTFPA+7xJvY5U07UcDFyiKJ1Zej2ItxaeJ0TTKV+gKeGnL2ORSrx+eP8QQv7DoNEMhVE1Z
kY7HyQofQq90mxNnfStumhtS7pvYxvfrgAy3oEVVCi6OhkEFXgh5PuVeTx7jiiEXs0/nF5MofuAm
XU/GBMtX3vTIp6m+5JFKOhbV/eGacMGhKSGda93ggNPiciS5pR3fyX5vNv7sJS6r52V/u2qoH+UF
XkYp2D8DqEbXuLKDzIidj7OHAZ7uXI/+9U+zv24XCPITNjFar0E+eGklvC4HZN36A9bNEw8aA2Y/
XrrAUMSjVnGnphosMUAMefs0GUGYu9r0cN0aFgzFPwsf12XWA6YznkYyL9Yr0TvZVs51mH1/vlhD
EdBqiHoxE5hJeU7lEycc+pLB1CwIinmWtItlyQCELqCBPE1qfxJCDxLuX66bsjdjAgfrxRbiIBsH
kPl45EYBQL0rYtJ6CdnJ2oVmbBD64Q1idg9Dfa0cc0pQ47McWfVZ190PLZr/RJ+VOE+7Ge4ng8hJ
1p2oH/2LKhiyU36P9n5aie30T5xUSOVJzYBD7ttLYg0oUE2s5bVVTRCeq94yuxsJ4VxDpAipWYc1
hsgfKiogfUFeFEJbeExQ/IKqrCOrOPAPUebFPoopMj6X+TIGWv+tTszQMxJUPeKOjxt+/JaNZv+G
vBtzmMUf2PACS7FHqQixGIfnZSUDEMkDc+LxfuWPXolamOuu+odw7IJGkcg6zFpsLHDVlGjnkkcT
5Va/6ez87XxFeGHlMq/Tr8hTbDL3ixjlaIW2B/GUh8eM/8Yw6DpdYRv+0ysrqJUMcUm+2jm+rO+4
1wF5tsoihcyzUyROhtOY/0/UIvI0tahRMrZE8TVVQoSY7jxCoYL5ELQfOl0+FsUrWjO31dQBJfbJ
rWfGXVwJflQkMiuzGetIl9T3aA0txAFYpJZOfmmwufXn6X5FxSWqHgLs70ftuTowvt4ud+m8Lmlo
zxcVumYq6ZcwFFpcSUSvuk1vuKcKLxKkljp2+0N+5AWz/h/RDy0zczqw0Hd9cwNO0UsxpBmGlwC8
a247zlVYrxL7jLIBoBgF6VAFY6lR/kN8szPdIliPxq1qj0hR5k5yNx1Vhl/us8kGkmITkctjDDwi
NjkLhsnk0OzNP2sPMSL73GIJwO6zyQaNZpO5XLVlBhopEm/vMYIQMzxQzvFKaktzi3kg7B5BGzyK
TQw1lMaUJAL6V+5JR+VsciqPKw68+BGCVp72/B/dkyKXZombbM5QrkLqjYbb6hN5+hnf1ef1Fl12
kF9KndETwDC5hyFuDHCWe1IcIyZhm+M+g+a09FD6pI4kOnFv/F2RmLg+QaCmtJhVAyxMinGMRGiF
ivSEkNMBGXwPWpFohT8HFBiv7nywj/fySekMboTMziSfM6qV7A565me84V1fSYZRdNJ2VhKtwsA4
iD40n4bypZ8ZETODxOjCqajWMW+xxKKhmhvSN+Mh8UUo0TPvTbsUvVkqik6kMJX0ZSQ4p8EhNfix
XR+MwlzPbyz8QcLEHNTtsnJhLFiyvJvotuUwja5OAMujEv+soFI1purzvvKw2KKp9qbhS/e5xwod
WLgUuTRyH+Vrgs3XL24TYYDhBF36yNTVj519m4WlaEXUskHMNViY+70Pfc3kqzyZKTJUkUkk6vlD
05urYmlfFrR/O9edk1jxW4y7waYoRlD0dlxqOGclHLTivjWchKV4zDoU6EqqppzGLhRIctHXUXe0
HspjZ5NRS5kbsSuPWNuN4pCeM6RK0ICGRJxXhOkDv86WghGNc1qeal5wS319U7XKEjAoKDGgEKXy
D8aA44Ktj8LwITqPq4Ra0+WYIIMMNXI0dneakQ2fTNnvbFIrjUPKG/8KI7P4fP2rsk5GOp+blnIr
TxJciuQ4SKWqcIyC9iCjUrV0oNTJSn0x3IjO7fat3MkDwVP7tynzqwgCxprFMIoFQhFQr6ZiUtTY
kbInuctL6pbv5bEhrzUOf9AfjfvuwEoTMBeSYp+wT5Y0xGBKRIiri3d0N3lB/TSCDBLSxC8iQyKF
4bx0FxrUHSuMugXcIKqfOsGwR1Fk3cFYGBTd1JLW6gWJ0fKb5tPiKKUJsVN7fRhw6zTRzpeZSFkw
aIa5jhTP8HI9oRIdoDLeLTmzQdcFxs87pPk45MHgrBan/Qzzhdh0KnzpYyUPox6AaveJRxkJX9yF
/E1Rn8rCzDTOLPIgqXyGh5KQ/Qqb6hT3DErbSCMJ6dOb2SXl6LrdB3jcswoba8rYD4xzn25S64a1
mucc1C3miyfpxm0cjfcQnvJbSbB4QeIwFtmIzVJVv/w3Mw0qFbO0UKNrF5g5oSGJDKMR/RlidLxN
gkLmqyKDROluNSMrlqpRYOf42n6TPVKMS+Qteb9z41sZRVBkfh0LlcE1dN52klat11cwd7WUpppY
TfEl6lnXTxYIRS5t1nR92MOyLliCGaVO95Ck8zoXB/9yN+CIqDD4zfqve9EgP2sTUZVckfM86YLm
juFXNajROWxYoYhXMdkVcU9jkdp+TwEu2OirVXTeoMf8YCJfXoykD2V0R1u2yIiO5K8mmP4KbcOC
FnxAkj+VFoQOy9b9Ff6FTD+TGHL503e652n2ZvGhT78xdsM+n14wqN1g1COf8SmOJaI3LzvK5wLT
XPqArCYeo18iZqfEfnnVZT1pyXm9XHlBJA1LhQnNnEAwlc+p/Zh5mHn7MDrkNJQmU2Tc7ffp5mIm
dfoueplImYxuBlJdjYFG3hpwXhqwIgnWalJ7AiULhViSpsqi/itKv87Zh05YTeOhiy7AFamDaBbF
UpFIyc4cN0edb/yQFxlvwORo+f0UuEBQR88oL8Kip3gDTnArV5dAatxqrqxxfOOL2lJalnL+bp5O
v+BRp07F98uc5+c3brK9Oiu+6wMew4TQRMAwbb+H4BcW6lH/yR2VHGpjXgJrdpfcrILKy8Ab3XhW
/NEZ34p8iz8vpESn/AthzCB8AbAoeh7nv3QjKJcg7IPkI5L5yKL+XEKJJwf7hhKzquykMUSeeJGe
E+lzKz8vHcOY/aKODQa1gUooDMwy+UwD3rxFCyWDNpzioFkKcjjjiV32zPxY1F4aEHJNGkHkg+hY
upk3Wovb+byZ2MzMPvnw174Vdah0ug5NNvLaZXCnNTys2dvSf9E6f5Ceis5pxqMkDjaDeVmYVCQ7
GGuSpDLsk735htiHlldbdtljZve57+IeFGk00MyBEBCMG90fT6yZf47/PYZB+/HjBYdijjkuG35u
QE4yZMNJ9RuPxq0Qe0s8st1j/2y8gFG0MUjNhHcEgAnrikGzqNLiJ7OoY/+6Ufvh2y8YOrMvNaMc
T+QjLRO6TetD03xNmi+T+HIdZr9q/bK9zpthu4W1MOcU8gqqfp1dIlSvfY6C8pibnyHL3DsiSj5a
L0eg+MH8zcVCijzEDAOdclKtJZmdg04na43Nwas8A09AgDVx0/jCbkPaI0do1aoYO2CoMmYg/5Oy
uGgsy2FMQzvHKEjxaYIeuiylZgr5klj/fH1x91xlg0V/w1LLMoybWdF0MqlelXX32gqpHnFmnGQs
GCqSkvNaqxu5iZ0wfBqMT3LyEnOzed2Uva28NYX6WHEBIeFIl9FAwd9D3ssyxsDQRatd71Q8lCeV
tRg6g6cIzdLUuIWkiL/RyzprOwHdLu2J1++q9P8/0omoFv/0hPPBs/F8To34ONS02DHkRz53qnQ1
U+NYlowdxvo65P83MLKRS3GJPnl7WBOIJai6peNQRmECw5zdfOHWHorWF00T9YnH1GXZW5zYko4c
D+FLHVWkrRcjhcVIiLDsosgdzJeXuqpAUG45SlJuhd1BmllTgJhGUdTOi0LdakhJOJCo/6oH9V12
qo9zoAUp5sUyiwkY5HAmy8236rh8iuUCg96WQHXkAOmOQLCTQPxOHqVJ4rU1K5fdDbzH9Zsvd65U
2cByrdDyrYjNFUt/CemdUn0WBw9SM4w9vL+YEhploaylkBlH/3TFYcyEqhAgA6mYpIga/WNfUf1G
lKHaEyvk3XWPCxatGbZy0SxFLbBSuTdL1BBImZmlDx9gpQ0IxXx1n6oaOmbQnHhuXe2hyKPC21nX
4d0YFIv2c+EUiv3msArzFbNHndGNDtDiQ71HEpRoWlns7q62JugoXjdsl/s2gBT3hb0hGV08QEmp
v+H5o5QxLiSsr0PwNx4XSZoUd3WHdsvsiyHdDcPrOPD/0d0Uivk0Ie6kUgKIcFf7shPfaU52I6EU
IrMNm3UBZjm3QtGfGsaZ0Q74RqTQabpFZdqhd/Jb2c3syP4Q+UkYyW0oqEXTz/rkm/XTU6NTjAnf
p8kP6/wdg1TEkSlNs3vmbkAo7lOVsa8RBxKLyAU1trpP2aOCdvrIKSzJw+1RvRORAkqehsMHxsKL
wgabogq5yqRFDGFgJNwJmKuoNpn1ERf/tYQ06anizyXkJPkkiYgnZp4B8QefuGBQ/LDwc5bH9URE
10p4YOOtj7kpoJVOPOAZ3rlu0G6+brNmIsUSkd7kqzLie42uGsiotNO+nSsPDlNtxhAlww1reCdV
B+x67X2+uBhK8UUrr6pWR/hcqlR+H+v6GCUJg2tZEBRlVGoRqxlm3tut7g8FZy6D+DHCuFhBEUaS
ITjnZbKrHDI0S8Von8ISbrVzqpr1MM+yh+KLupmGVlEBltWPWX3Xd6x4bO+avXUHKkAycsOY+AHu
wAfJQXvnUNumedKnOGAlEcRdU6DMrUPCXZLQPflPNlfVsS+WqIX0gC0H7esPNZHCqgId1SBEFS9B
C60SGKfZKZ3kKbonr+OsI+sszflbvL75FdSCKsm6IMeFX6FiPLeAAbrcsYfgPum9LpzQF6CbMWIF
0Ott480sOo+5ZXUW7g6GgDTqr6WgFn2Zaj2ujAY73jBzX7rrR9NwoRJ132M0rHLKb1NMlMHYmv7E
8qd9stlAU3Sd452uK/Oz/cI3kuuFPpqMzEr4Gln8gVWBwPrmFEEbfMFziwZDhfZhHN76mdEFuvv0
uFlJ+p1sFjFfI5oAIJ/mb9EjiXrQqmt1KEgLzi/HDPrcPe0uy0e/jjV4xI2kBctH2JPU48yBiHGw
zHZnxsLR72JVNqmNnAJnTTBWUbCl2Yz6m7p/DssvQ/5ex3ddd1qTzxo6Xtr3Wv4IjcoqBubIuoaZ
NhRT80qRZDmHoChLlSDJNbNYY8bNbH8lLxBkBTbBidBMdTkTGhX/rmwSvMb/oE6lsDGFoh0e08OU
ToYprRt+xTtcdFCOIbgmvMtu0jdSqfEvhkORI/t3lrkYR7HMIuh5avBklyV1bIo5pHT1wdfE0tGW
NajCzBPn+quSr2ZkGAGuw0+MU56c4td+AMUwmbpofZ4jziQDJsjYmf5dxmB3IiqBOPP7f0SjSKXS
iyrhyCBt0iagHGN7NPUnUm/QYgCWzMq1s2yjSGVR+aEeyZyA9Eb3yAt1Zq2eBrGj2kpcJlcTV7+y
krScRB0ZoZaqxH/svjqPARXPMnSqS6qc2CfU/jXu4rC/1S3LRViH5P4rmRjPljwiInyBqpjf2Oor
Wj2C0mIdivtk88tbaW0JeVlWeST3hFS+SdDAOUFD8LqHEH+/togUn6SR0vV6Bpt6LcF2cOXZgwRo
1zHcnmUIxSl1ODd1PeBbNULlCHXu6n3mXbfkDyfOZbEoPpETXqv5M4ZT+jORGTdDuz10kOOUUHfN
PLDJTr22dBSVpHgPq1LiDupXFUxZ2vNhfhzN5kQK9tNDa6H0zmMX9RAzrsFSBKLnC48SSTAYp/yV
6rf14veC+x+XkqINvtS7Yo1gGlEK0gMSSYd2fUSuR3KWd1be7Pxyfs0kije62shzjRxqLR44B6vH
HPLk0J1KWzgS6ZTlhRwLg7060oNgKedjQfDbV4xXMW9JipK8CrF+1B/isV/uRNcoz2KeGAqhlx7F
fLJFOjHyY3fTmi0SNqymesb+oKuVOUEq4o7wtNCFXtiJnmgwH0wY/kpXLMsRF6YpWWXey97ER9K3
ON7lthaZCQb/rDq6s0XUEv0LWTqGy9ICkBLHcauiwZ2i/yW35BxKIJrf2ej/dFan9zCOkan4wAhi
6NmkLSQEq+J8FPlhIEClgPTHpQHTS1imUaRTTkpYoOKNaIjn/uKo1nyAWK5sFn6LB0RMy3FQlsbg
bBbT0QoTWlNP9USMK1+j2/q+CkhGB6+wOAXvcbR7rMsCcy9QnFPVar/oKgB7lxzsuBD5g63/y0sY
IZff2EARUSkiS7Iu0uV8RrUieZRykh3zvZPyaFVTquc8Wb+vqGUK18YW24xxW9n9ihdI+rLCaUrB
K32ronp5cYtSc5qEt9LMYdDqbny0gaHySWGqaKU2rjKK6lUsY+PF7znoCxV8KMlmZTT3bSLjtmRe
h6QK9c2GCsHfqIeSPcwnMYJPDl6diAxXZIFQB4UWjZwx9nrkLGKQpFDKaO6U8K/ry7bLW3hv+GkI
dTqsKuR3umaR7SbSbUEuuGNSq9a01O9KV5pdlsWs42//O/1CpCPLMU8GIcEobiQfBJeHRA0q5iD8
hv4OJ3KZasokxPrd3y9olFcoVY0wlltIjJ4ccEsuTe2xDPGKTcLY1mox+F39mCdeMMkKbO54Ucrr
sZAm8TnbTWpioKlsSifRLWHhRyRWhcsHpKXEVS2aOcgmYHdlvtxVJocB5tddhOGGKhVelrq8omsq
TRw+/WwomjkPj33y/TrG7hG9sYL8hs2SFZOcF2WzKDaP13Gdt1Xh7TrA7pG1AaDiyUaS1xJFeIo9
rWYhPClTZM5iYjeDM2NQbZGbSswU5mdhUiRh8M2cNoWM/RtoN42Tjpg+CGkGN+dNzWkdol8sWPHt
j7kRzPsiC51iD0VS4gU7G4dnbeknGfr5RJkGmU4HHcoAR8obAcLsYRoHU0KZ5TIUqwy6ka8o54yd
mr9vypex9OLx4foH3T82MYNaVSRIxvAitbpDOeiVIPA/7/okA6bdYrgTpOowHv2egba/mhc0ajUr
dUmVUVQIWoEP5yynKBBSqz7UKPhH4tat3msMscSiWnHAuqnuL+cFnFrOjGvVYg4H1V5Gu+8tDeni
yGcYuE/LvzDosuK0zKdujFCoQmiZ6BsScXTtRNpqw1vFvo62e+qguAMl+wr+oUvRValeuA7vqPag
HrPstDSuMj+GzcPKMosFRHFXqLdzYiDhZsuV+CKHGEtdh7FZ8/Xz3LwVvPTpv9lF0ZjU12o551xo
88bgSNVrmgW8npg1hkhmrCcMcnL9drJt1pBiNCnVBq1Kw9jhR8jaKzckTF0xWMrDQD/mA8IuP2/A
qM02C2FXt2Kk2VzsjcZRi79fX7hdD9/8fWp79b1oVJ2BGLGPj6P82vFooXn5bxDUJuKNlkvmGUdM
KKHgZs1MrUogZPTtOsr1hZLpYuK60YXJ0BBP8XmQG7Ut54J9HYEsxW/fXeMFDdtHxgaiogteXtQ1
iXGqrEMgzoOZxMECLY1Y6axOeuErVhJr16INHomwNkdzV8lT1Ic4R5LhvTWe+Ma5bg/r75P/3/x9
A7L+S1wVWDFO9TNt8ARICl2H2PWujQnk/zcQi4zqrjERFQwp+BLikanj79uENVlztzRZ2KBQG1Jd
IQDN851qT5rV3xhHhJbWqEHfbvExuIOxartKCFs0akfiKW1YC3TvI4wmLdIdiiqUW83BEJ7CJ09A
yvfkiVVZscumGwupXZrri9SGTZw483IvcEGWfhOl+4R7mcWn6x+M5RPUXh3VvtcKCadtjq7a5DbJ
nq//fYZD0HOhkZWVWr5pVFtNDtXwnORWMvzvOgTLHWTq5jE0slyta6IRd5AD/kT4Ge5geIufucz6
ht0H7cunkSlWGHJO5oTmfOf4McxQ9ZVz7oeVmd1/0N4gUXww6coEOUBVRuE4mUVWnWZXcn/UBv8Q
Ci5uejO2ZcmUHsibdunVCt5DhNK6vsAMHpQp3ujnhOcVCLk7U97VXizKud/wPSQV4uzESaNoGlLY
mtNcxIyTl+GcMsUmdSfKi5Sj9nXk9VH3icjRN1Vdx/xw3UCWk1J8ghRpAemwTLUNDeN4RLMSFFMy
GDzC2NIyRSNQLMzjcFFVu+Gflf5ZGYqjNqAQevpWrd+u28OiLJmij1YiYw957OoR0yVy3IpJ8juB
hHa//C39gR5r1tRe1teiqGRGqTIni5FsL3EammvZqn7S6i3DJxjfiq6olJaYn6Qapi3KaGJU1L0C
+aJ07D4xlnA3Sr9sPoUiFRnNDeE4gPXTmwmCFbkrPU73PWaCgPB91rQfxtLRlZVrj0i2llEiH9bH
WH+uyo8VvWoSKv1FTdNlunNtTUatUuYMZ/9Db/8Y0Fsf1Luz3qPLai7ebadA2PQLjfK/pRurpclQ
7d04q0vEkeF7fveId7kvmvVjfmPsrG89niAUVhKFbNbfo7YLNuWGSj6sfdhNsl2G8o08o9kw1Q/x
2NpplrnXnWTfF39CKXQIWgyhjjOaxOr1Q1o+5PzLhDLf6xi7veiXtcRE4H+GVG3frWuXCwqUnnQ3
m1onHGdf0wcv4uInPhZvopTzu3Kx1rBeGOAsA6mzLh5nQx0MYOetn1WPU+t3A+O1fd/1L2tIHXKy
VCfdmqeKnSzJjaLyfjLVjIEK1z1C4clP2ASlfDROZVgIsh1CmVhv0aaEY3L53iSVzfhW+6RxMYas
5wZJTZImKbUQlRBfo9Vq/dLlHNmPC3u6IXXzrNCUZRj5/w3cmDSwSpTwrg4lnYzDRhsFP1pqJ9dG
RjUN6zPRp9c8zaKUk1hkhlZV2h+g8O9cX719CI2XFYySUnWVgihD3HuXEiQo818UrjKrgVHuvV/5
gFarnwgULfGdJvEdhjzhWFxdTB92jMf0KbbXx97pnue/Qkz3YWygP8SmF0iKjRJ90gddBKQimKiv
cscjGq5I8V0F2UlW9mq/+PBiIP3Yi0o4I5FSoJGryuyi3veZqB34tTsfhNsFI49F+7YMFA8jJCEg
Mx2Y0fFurmTzCyi26sd0yrUFv4AMEi2c4tS5qCJArXtkM1+C99np19rSL8FhpaadiPlxTv2NSGxW
ARnJVx7ao/pEVOMhI/rOenFg+Cj9BFzo4dhEmaHYaRio1WPcsrKf+wxysYn8gM2WXo2EK40VNumn
/mbyQlRsqub4CfMvEdkzV3AXTYd+mCBitotIj1KKpbnUkwyZXTRk49E3RdNoe+DviAxA7c2se8Ru
BLxBo2zrYq6Ksw4b3FALUykhPGnF6NKSP6laydp3LMsoJtYxujSeFWBNFlEmJWKoSNrdSgHR2mO9
DO064sYwiofTKk0w9whgRX07StCVrX2hZrQ37nreBoNiR20cUfFHFm+GPnd8p+Tv19mXZQPFjUWX
x8lA/n6S+p0I0TLHWLzrEPtkuLGBIkNSO5/HA/I2fEAiav0erfiTC6USeznkCuPWylgwOvOgT62K
BlCkotbC5WpvVBiBy+7hq2sYTI7oTDBUypgkTzBzmkNXRToptiFFEAFXV6supcNSqQxb9k+uCxhN
7HOzqvMaAkx+wMPEMxkFylnx5xqvS5LVPZUea3bL/ur9so6u5OkKETlolD47UxysixMxh1ztk8EF
gGzgDdE19aDHeTH/qEuSbqBuhhRH7LY4H1sH5ayW+pkr8cLDOqGIH/92PdisJBVvVmvXJZUEwxKj
Nptwelmi5SZSW3tVRCucYjNUJNbti7jCNUyK+DSpMOKhJK7ikwRO5pGh8myVa9Y3ozgvE6K+n3TA
8FmPGYgHOWLdrfZLdjarRzHdGi3QuyRMR1TUuofKK5EBfSp8oqLUICa0ZonF5Ix9plHEJ85GmUsl
cRQEbRJkPevP1Yt6b/Dn0gLBiYPqXcFAO8b23r93bUylCBG6Bq1eSjBVLzuTa0SzVwpzwaPkcJdW
kamhnYmX3lqtZRnM8haaWEp+KIzo7zXG5DNI9IhOjrLM9ZGI784emcnevBOZWlaxDQOalhzkszyL
cR0jzTokR6D7GTLcUMQ4MA4CxiakFQY1jOmrQ6g2O0ZpLlb3NnlE8zoNrdAvD6RCssfrco8CsOh/
rFK3/XPuF+/QYoNZK8idqsCdoAJfJbd8YRks12HsQ3psTBRWPa+Sk6FvTvl8J0Ws5WPZQPFJp0V5
1vT4TES6GPvQHJDzHk6kvFQ10XHwIPYma91YrkGRS5KrYcSRAyH1FTdDOkfyiOBXzIgRWKZRBDP3
dSMKMWBm2cmS7xoqYAZGOoD1eShC0foBamIZIKLqcVGcnPX397OvF+ag1QND9EgnPTnayC1MO6Ru
gyEuaIEi2v+QzyQTVlJvZHHz7oFqyAjkBaJGxNMfqCdF3BySAaUGEZFVdJZcMuVxsTItNXt9ZIQk
u7S8gaM+lMgVWaLleByN+MPCPTYNOgi60b1OFCwQ6lMleLFMYAacjlcOMqe8QCvFq7rU6frh5TrU
fpWLoamqwBuyxtNXu3IZUdtf4y5ENtX0huvJofu2ore9sPlj9ZmBtm/ZBY3awtqMq/pEbl55Yuqe
4SaZ2atB5BkPpL5X+pI8FU/CPVSDGZ+NaSblJgUKJ7Kp/NtMon5w1pk0fwyRYxL9bjpgs6iUl6yF
NOsFMTP162dS6YJRFNA/LR9FZqX7LnNsoChfwfxSbcwWkCJpMkm9gb/Va+/6V9tljg0EFRKIQtZ1
kgEINbIM/k2smWc/iXp/ixQ3CNTZP0q1hIJXIHCHH6W1/BcijhlBA/RfjBNkoNHHfdpoepMReyZ0
qspWTurl5PPEPRKcrl+ur95+8Hgxjj71iyKX6oHssCE4Dykh7Y3Fq+D1zo+pp6zu/V2pQ2EDSOzf
3DGktef0kYRwItrGqq/VCfbh3bIkIxNRkho/RK4YmVAYYY6O2z0tN8jULYOL6ryIK5hKJlKQsUqk
bh9jDBkOuX8v3OBQNNLIeq+2KXCIVDPZzfkdmTRD9piASbkIyhk51LMgwRUPpbus+V7F0FKCSIY0
yE6FJlFTdsjbovGmeaIdO8NRCgafZKxya2T40N4mJ8OwDI1Hc7MsU+uatdyQVBoOBKX38TYnd4cl
YTww7jZPbzGoNRUmPYeCq0hScNI3PageCk/+jpS0o6KUmUzvGU8cUYtmRXV7XLnFpZg5aoVOWATg
EumO4ZFI0sn4juubyNS1YC0jRctpKpZ5kwEqi1xFH0wuPzYN64jbC/K39lCEXCvKKCPvSO6K7WiO
3/N7zswcEqQuryLmE93OaHyCCMq9yJyHtHe6ioIuaip0AyH4RGWhdaFUp5F0bfPFE94pjOIkVMe6
eP8AoW1hKH6ZQoydmXnAzO7UWDJaq9Bn/6LfTdDeTb9GNquYc+/82eJR3m+ocd+Naw35sfBOaN9L
gbG5d+lkC0C5vh4No7hGAKhfl/PzVezykqknNpl5SbJ0imSWrKHtu+fCFpVyfEVKyrFCXh0tahOG
YZOyadXvTVLjQrqJWRXGrFWknL8ojToSUsCJ+q2S3nHRw3W32N1cG+ej/F6MRilWMvz9/LWZnHC5
55lqoCwIKhDpNbU3QgUQ7bcpNyHRb+Z3HPIh4Z3+9ON5nd2KJu7y08YuKjaplXKC4DQBxUSgBUkB
MjIkO+JN2Ewc8nCQWPod8lo5rqCF3bKlJRi7mm5vytRen+sZP0DqMc2DKE+L9wVuVqoZurkZfuMh
Q8Vu+2OsNa3IMI1iuKQLUOURgzmTo9J8KnKGy+xeGUVR0ATREEiPCbW2Kw7yKa1agDzEN51T+8iF
olmncxMv8ttPErJcrF7NXbsukHQhTTPGclUlgEy7xm3G3JNqdOkkiXN9N+xFQhvL6DqaOdGlmiMw
S9DCKtQE+WTAJPOmQbiPjku2OBQXD0KIPKEMnBY12iJIpLJ0vw90jCUoA7Q7+dfN2i1x2eJRXBxq
k8SrDfCGgEw4Q5v2sbCyh9hVn0eLzEzMyPOqy5ulxyoO3b3DbbEpmuarsCmjviMxGCTFYOsIEf0a
UXSONk3hC8NSwlfXVpY40iaKriK+6/QMloqn/rVzWl9zO6vwFtxMZic8FDdE0gmqs6wELMtBKZ5O
BbVuU4Kr5zaGQyK9hdo5e3LF+9ZJH1vEl9y98swwdpfkNruCIm890mvUCAD0x1mkHcmEdSmQnPwr
y2V346MNFEXijQBZ1LYAsUCpyuyzZyW8F9Gn1wVS5iXrh2KVDRrNMHweFzVRR6pgGnnsLb6qeFwe
bNFtg9r7UDvgxkfp5sNMWedYIf39i/cjmfxDrv+c3IWkADOvwdj/tKpFHPbtUBfAIy8T6TMJxjKr
dcRXSCFay4FV4rZ7Fl2Wk5a04ONJXLoacF33OGKIe9pYEn8YEsG87pC7wcoGh6IZFeMWIEdCPlt+
CHWMAGLcdvY3N6SNdR33KfQ6/HNzd4lUN5VYImtovNfr+9S+S3iMTxrkKpuRcRTs23LBohx+0uRK
7rIKDt86zezK7dP1tfoDL14AKB+HVFNvcHFBeLG/IfN2Qnv4Innxobgz2LPFGEt3vilveLFsjEXR
9JxUE02fslsR2vmNhdD1uT+SexvnhZ9ry/jCLPLZK0AnWd6/P9k5TtvgynIRNV0B3PZ1RVtvEahB
dsuZpY28lD22Jn+n4R6ePVU26fNlvZ/uR+sb+N8O2kkt6xVfkTss1uLgRQ7ydLKvOERBNXFjRrZ+
/xS4WEttACESZUXLAfd/pF1Xc9xIr/1FrGIOrwzDCRoFW8l+Ydlemzln/vp7IH/r4ba5077aF+9W
qUoQmsBpNMLBbN3r8s4075bQuW43ZBa/X3AXEcx1KtdLoYgaDpRKG/mx22swGT4VB8f8ZeYeFZQy
C4cGrlZVd1aZ2k3w47oePPuXmRtTEGph1EYoIt3JR/OYHi3PjOzBE93Ey848COR9GQY6JFk30mmE
PoaW2POEJTBgouKuzdy+kC8fhwENSWhUBCD4/rQFrfdzf/EpplP3fE577vkx+BGrY2zmIfBjdIIH
Yl6c9tUL2ABAvCNy6WI2s5MrP2bnQMuoByaX0KwGyTJxVU+xnX0jb7KwaSEr/QQcLf9dS4VOfIUf
udpEsdFBbn+UXqnM2+2DXfG8eDmK+Dwj4Rg9O0NXZUKqFyC184T5pkv3Q8xrmOOgIdvCFoqFko8z
rJDoYeN9jBqK5itoX+MB3zZKmJqpmpolK2ziM4gjfQoU5EaSQ7in5Bw1cbyvjCHLFzGMD6e5Xkl9
hAPTNQx/fhLTz7HBeW1uO+5FBOO4Qh5rVlhAkwVbi8fnoHlYhv27oOgig3FbsazAnKtChn6mpzoF
Y/3O8n8ytvH6GLeN7CKM8dtyKtTM7CBs0MXbVn/GSgUOs8p28uPyWdjcA6ABsZOAz5I+xy/Fa4FH
UIZuSW0f7dRH7eFtD4tTHrABD5Rt78z8rcQzPivqatnlIjQsJR8NKMJ0uP69tsPZXyfI0kEKhWAV
yoDf3xj+GNwbeLhas82NNjfJgVfW/ds4ei8UDShPkBu7ITaqFA3CREyCXAcWAYk78QbETaiT8FGP
470Wc8dnulnPQwCYoCUsLVqwqCCDDVv+9XPkiWHu+KxX0iXSoB+9QmjPFdY77/kU/ZujgetzZFDC
wEY7VUMeE5Hu5Kb77qa4jyjn8ZTtojsduQAqXFcP6W7c66fMbw9Y2Q0W2v+mLIMjqqEKYkpQlYDs
RZO/DM1DBq7Q2pfK+2o+JwKPC3zzdBVN1XRT1C2QhzI3V4cIZ2kTOl2qqglej4VE+c7gOMMmPq7E
MBFugEdRbMkxnEF8mYp9gX4Xg7shmyeEiWsHI8xLNYMu3Y42Vfwcz5P2ljc41oOEykjl82g0eSIZ
H0gbESQ9BUQKeW3H1o9YeMgmXjC9icWrw2M8YMSe87SycHiWAra9UnBTbeQ42WYNUl7JYKwf8zxN
JZVvZ0cLaqfDtBu+6Q/KDh0G34NDsNN8UbbnV+ojq554Zs/TkDH7SZ/LeJagYTjeNeJez97z4llp
x1yd8/y3dhEaQ/SjIfpmwbHw7Uh3JYM8bRUDjoaVNVFHJ+jSZtrWCRLbwg2NuZQd6uG8I9u8Xi7i
2FC3UlvLagocWT88FdmHcrrtlMIWBI5hbJduV3IYgAgC3JMFWfjoYB4OZZHYE24N0Rac5MUA9WK0
H56i71BQ/HAdCjmuxYa5s9qPmRZAQT17KSTDnotzZn2/LuNt0+Vv79SVdgxktMYUJIMOIQT65jPG
y5Dmwic8RbvuvtqlKUYcmr32mbLPJsoiOwQKhwEc9baGPPjwofCXhJOe2s4GKNjPJhumaKgsy11X
Y9JSG7BxEfwYnWtlSEhQ2qWz5fFEjf3JA++K3ZwioEe/rqKyS/1u/7TdMmkaTP7glUssfio2gosH
CrxoxIhHUbhptytRDNAYQRCLZZjiiabOboFVmVHqYvJy4tGM8+QwkBIPY5dqBr7sWHzUK9Utu8ht
m9QZo8y7bkSb4LXSiAEXjAC3WSJAowa8XEq4s3iE/5t39EoAgyxNkRggQYUAFTU66vAhoqjO593R
25HkRc5vkCLEVWtUsAIsdfTlp+oxPiGa9Acn+VIeAjvz5K8SXrR/QFvJ+Vjs+7lPa7EsU0jWz/mt
8a16m8aQ71GrO3SZTY1FmGbhU3TSl/nN+1cKM1FJP5eCKlU42FHd/eQYaxIHxV9H7O3S/9lXN7s1
gtr2ZLYcP+eYDfvKHoXQimODHKFE4/SpEF+vm+Umfq6UI/nr+6i3+kGSCbj73JOGY6H1nh5wrgee
EgxwyNY4YwkZlBi02I7R+SXy+lW379WVHgxg1CjKdUEN2xheMZ/gSPvg3nLGneS1d1h9xvkohArX
LIJBjQktxpGlQJ82dtQucRB5OUue7UYrcJPJeFdzyEo3BjqaPs66rIFu2U1zmG/Dz7GvSiggSR5W
IzqVW3znlai3b5eVSAZMoqG3rHmGhg2gPhrt1plO5iNqLTNxSvqYYOXVkThnyk6NdfWU1WINQ9Rk
2Rb6o7Wck+BULXd5zUkpcKxRZWIVM5vaxQggqdQ1Jza/9MaH6z7FE8AARjZU+ixbECBH0/2cxk+a
xZvo5Nk724+nmMmQYxqBQhJ0AzrK3jxUWAgmY39w8sSbDeAgIMtDAy6uuNAiCFuahzmKbSyRPwRN
u5MlbwTyqlLKcTCuegxizPUgp2EA+xudCQ8NDOGc3h5ofrkTDryWAt73YrAj1HDzdyWE6bF5CqfI
U/KBY3PbXQuqJYuiISJyYvMvtWA0WdG+VchGdK2JPpGBFBgRD/3lQfH7CvOYo1t4uMFGW3i8bpDb
XS4r6XQCK5Q3pz5KqgrSq2/Sq/VqYAIfPROOdU5mu3imfEzwgYsh5Ee/o+RFZeYbllY7NqNCZYq7
5i0TqZwV/+daDl6rxLaBXkQxX7Bo4sqIcxI16Y4SPo8qJi/E/aAcpOxHXvJ2h20/d1bnyVwAeZtL
1TS9fc0ArMh2+yPcS6fuNHwN0VS9eMPD8Bxiyxc3BN821YuizFUwgNp60FGHRAlhbOwOxxqjaU88
yKi2Gkd93z3x4j2eROYmKEw5ChsqnsXzY2ztq+HAsU36Bf9uJjrL5QIKkqlq6Sznh7bB0qQeVGK5
Fx9TX/J7vGfUj21ii69E+KZyjXQ7/Pn7PHWW4yXLraKPFQgfxxo9lupeEbCIHfUSjpIE+deUZK4E
SzBEwUTvEIJzavgv7rr9crR8DTFr4fDalHgnyjxXQ/AzYs0mlPq5lvI/pVx/OYHOsrsYOtZ5TiJ0
orrMz8yugN1yPK4VjrPpv81XiUKThlTutLCgGQ9wFdX+/Jx7pR872TNx/EpI/kde+ZXz0bbfGxfj
YFAlEaellmeco5na4hH/VDeLK9kLqN+E1q5fZcT/GMCNHngVr38Jvy6SGXzR+iTJzAaSm9fqhtZR
UQtWeBBfCT7RaelxNOW5AQMrSyMqlfgTz0a86waXWAJ+aun2bv2IQX7X+IsjdDviuyjJIMuMd4ch
C4gqKGUPLskz+tN3BhIpOXjtaeMttfJZo229qzPyYrjsXmw9y4S86HG6yQE9tBi2pYlKfjb7X/Il
vxR8+/nq1lWNGPQBZD802PY2I/Ix9IM7rEDZ83bwceILbB355w2vzZ2YVuQkxU2KEdTGDfwRU/2x
gz5rp7bQi0AL6eO7zJEOvCQjz1zffr5SdJQi0ZJKCO/QoEwJdcHLXuiFTC8U6ROPC2ZzQhy7T/8X
TOlv3fQreeFgVEKf4mCtIhlR5inq5VtvBojcUiXLvFGMtNA2oyV5bopKre1OrtMjgvHmB8eEOQjx
Fnet/pBJ6iVToL6F5Q5tVTPIz8ltOjt8lD63u8UxjhQDzB+ui928kjVZVzBZB6Y3tuNumPo2lSlp
FUsHPYzsJedyn20qBtIvQ0ZLtKW8ZURXiqlTj37zAr7ZfZsdNNnurdtiLzRYxzV44wEg78wIGQ0O
19UmDF2ksqmlOSiKqFQRiMfzuUnPWv9hAZXt9cPbRJ2VDOb1J81oBa8zyJjDh0U4qfL3KsauxvQZ
JSH3uqjtV8xKFuOUedcoehu8IdzoDQdKk82fWvBX09JcXpDPOzzm1i8MS1gSCcLabpc2ql3PpyyM
HY5K27b3yzAU+vnKMMpwCfSqw/FhyVIJegQJ/QXTh/7b4GE3OdZ6Js7y13WRHFNUSO+VRFmSZ7GI
IDEX93VS2638WMahG/EG7LZRZfW16A9ZCSqKETtxdAgi1ldstLjTbsfXaF/5ocixQa5hMPf7hDWz
yWBClPKReAR6v/lKk4P9Da48/qwimdlvwedKMeZ27zWzUCt63xbIH6FWjYZuDauwTRQq0p3C5Q0h
Q7smjrnXxyYTUMQFKBIHquSC+g/cEqqd3YYOCDR83jAYxz7YxJFVV8mU6si2LNVoD8MuNn9Igadz
l7psRtWXU2TTRphxWJKCvplmW3dpAnYr0QMd0A6bk07KOQucFh3dJRYzNE8ar9dq8ym9ks0ASaGM
s4m69c+cuwJGkuy0OLSGsXJ4sjgwwiaWyq5J65maXLsRpJd2a+7HgpMM4WAIm05SjFFVGh0ixiIC
g+xfovThOmTwdGAgQ8BWkjKhQsEYHpb+eTE9ef56XcT2q2T1SRi0yEDhJqUJzIH6rEZfuKX8FA0N
gd0V46pECj2Mdu1xgx+ON7N0xnkUgGkwh2DzLIGWZ0EPIb2AyBZAb8HDe57lMdihzn2CJkIcpY7n
D9INAra9jQ6aW+nlM+8D0bt+rjzbYMAj11pZbuh6FgY/MA55xbE9HvSy01exqphRq70dn+nLlGdw
xLscZczEs7Bv8bo2XGlMtJHgU+kqnq9e/Iy0341kA4RfoufRpc5ggcdEwrvCWDrjpo4KVSDPSo1T
Md/kxZ2c3U7gBwEBH/7NXxfDcjkqbsO9pWFJmKxg7pe9y2pNxrB/93fwj6VkO5pI1G1i2iocVHs4
AjdNRMc2LzRaIf7VGe/OqzxrZxOLzeUzUTUUuwRbOqvc7pFAxRg8CoAhz9k3dVyJZJx97vshCFKI
TJ/pbQwd3Xx0Ko/4GsW98Ff6wtFx08lXAplDDcHWEGD9AeW/JbSJxF78vTjBzani44vcI+WJY7x8
TEBxGJK4v1+qCXY4hb50NHfznkfauO0UK+UYH69GTYzzFNKsj6Mn3cRH9ZPUOB1QkzY5ThPHCTdv
g4s4lsLPmtrAaEKIU5B4U+600VP6w/XvxRPBuHmoKlk9G7CPSGseTbF4MMPkvrcqThywGeqsNKHP
uIpQhSEc5cKCq+W536enPsKsduG3lmD/N3XIHVZyLKFdTIVObDbcNnmeoju0rnNulm0v1hVT1AwJ
fBKMjEVS6lGRqSF1/lgG3+Ppx3UdtrMv+kUA/QErJWSttppgwKymJt+MwutcO0Oie1hNbguY9RX2
feEW062CC40jeBssLoIZfEoiGV07IcYLZX8EgT2YF+6DR3r1ZV70OfB4jf7bkYhumZKOBk3ZZHPY
uTXqakp70BPwrVJyNALrKv0Lj6IBij3Ir9zC4YYGmwMAK7mMNU5GsUiJTAeM9NZ6AIB7i26f6EVD
xlbkQhuiibbbtmAbjhzlJT/rbuOZ6PmoPoe7/F3oaygy8WFjLJxlGO0iM2wNg3jkwIsgPdZnzIU6
hh9/AnXNkdfBtt1UeZHG4pMgD2FXN2Aty26qQ462qvGT6apYF5F9lT9qx87PzmDrw4poR7H7E6+X
gaD9t9faSjoDXapsLmVVQXo/eRYyIarc2gmwZb5bkvsQ7+3r3rGJlCtxjNH0pS6OUo+jjZaPCfoB
zeBOG7jv601wWUlhDKbv5tQsREgZnfrZPDYf2/OCArLmF7eS15s2f5v85utwJZFBGyPtxHZMFnr0
dmCf/8k7xG9z3x6HWMlhwEXLcM2ILT5XdJBeaXYp9tRPWPJ1R5WJaR/cFHvjTEwU8r57wOpP6/H6
99u+vFd/ABMK6WO3WGmKP4DGfjSs0QuPDV734k52i/d1/K6EMWFQLsYtUj4Qpop37XhqKk7CkWf8
TNzTN9Vi5Al+fyaYnmhmN+Eke6XS7kKtdJIGRa2OWzvevMRXOjHRT1HLU1mSw83H0dOxHibZGbfR
neFVVDK2mzNecWfuq5HjdyzjWBDiIlZGeITo9z+oY4SYjI0PFboEZ9RWMab4ncdpun0DXzRlyYCi
rBnzAmtI8VIlpr3gvvK65z+crdu8jFayWFwJy67tyP+I9wts//tvvUvkZv3+uv1z/JylGA1MCZ1D
WBfnDWa4Q0OH0xYgyjEXx0pFR8oWP2rqvVrxdrtud3Cs9GPwJVEjUxbCN7czfdpfCRaWB6LqaQ8G
hrv+hOZ/02QQTsiqikKDxdZdW0zaCzURj7ax1NtYdCK61jJKdt5qnXP9VLfVW8liUCXq9QqrSBBA
t5VDnTHKfrqhHR7BztDs6Ti7tGCOV7fa/JYroQy6CJbSJ5lKD0nYTAGbqbz6wO+Y3byMTN2ydBWB
Lv75ZyAaBnI39zSRV8+9Y4r5JyM1v3HOjyeDMf8swKY3I4CM0RGdcLF737pdHjA/S2x7ROrrcsNO
nkjmjk2tOO8KFUNI0cHC7UMck4Y3gpuE1k7nH0EXynE9+hy/RSqrc2RcIG56cNCBwdgTsGlUW5Sz
AV4gScxu2hCDvKoRvSdUWcljrlrTmrFJnkbKgj4/VG18mxjNbullzh20faWv5DC2XyYaGNBp0H7Y
DSBPAI2gL2FzWPiA/zsse8PLD9mHzilSG2uGnwqfG8hv+8HFQBk/QKO9Fej12x9Ak97DqbtBjgMP
iGZPRdzolAJG6fmCJgCXY7jbIHORzdzARo2tQ9GEQ1bBFCnZimiX5U6uAGw/yTetxB1zO/yIpnmO
ZLLPa+bE3MPAvU6oG2jduNRTknrEI4QqzJGuDevwvqzH5TOzicdEqdOsoVlZ5ePP3r/Ut75QxyY1
V/BaGv8FUH+dK8v+tMxNF9cZHqGjgym3zK52UWRnDdXkEWRUTnALYlOH259GWHblUNkEpD5E1RgZ
OFTNXna0/SM8yrigFPBT8LbecaxWY/FHWSIhKXGexHKTo12MujjU/bv631afjUGdZTIG08wgpoQD
ltJ9V33hGCJh87UzY3BGG9vUnEnCjIiaArPoowVKOcsf/MLnNYpwUFtjwAZ7M+TGpDngQgDv0a2g
cMijeF+FxZK6LVJrgAEkh+yeNi5IfnXLv1O3M92rz8LghmBmjR6m0MMU98WAxrABuzJQFu7E17wy
vTg4jYsnF7xAhXd8DGhok6haSkVQGd5o811XPnGMgXPJsexNC/bhKmIEvbrX0RNs44WuAQGrHkLf
OlOjbraPXQmjZR+uC+bgMNtTEkWzIutEQDl1WbwfuxncwBJ4zINeHjiYzxNF/rBKzJXFVEVxDVG6
/JimvjB/ls3ddW04n0lnsAErl9JE7hEqlMGLVU52GX+6LoCnA/0BKx16y5iEni4PEBTaUTodQyv6
blkxp1rFswb6M9Zioro1LLLypllc00gfUFp/SeTgtq01G4TinAhrm4b04lU6gw4Au1lUQqhFTLjd
I8G3eq/ahi89N6gvhq743+BCZ+BiKiNNGxMoqPrmscXQGg2Wy/8VxHUGLbDhUxFkuiuW7LFID8Lw
cN0ctnOwq4NjcCGQGkOKyH0winlHrX4In+4ku8Z+bOpqlN3kaJ5o+8B1uRz7YFOHQR6Ct5iIADLt
mylVtjQtzmh9VvXPWs4JU7eb/C4qsouJgsIc9YxskV6f6ncw9LyxbWmOui+x2ou3mXWbpWclj4GJ
JGn+96SRL5uXbmWv9kf09uN2LDzF9Pir2TjQwW4jSFsxKnUi5NCqg6W9FvHz9U/Gi8wMBjqCLBCj
gViAOrdBP/HbqDR2zRgeUf2qN5Fn3PNmq7aTdpaoKqDPMRVRZMyzrFCDllsoBX4lnzJO6Xf9UfOp
nCgbtvAe9LUUUzcVXZYUg5EGSuER7NNA31o+Gv1tl7xnTv/y+9lc1lCqQVVKOME2xf7VL9niteNf
nK+0+TpYyWAe7Z3cB4GQoOOG3iXElkIN7uYNsYokRyuxuRz9mzfKSiBj7lPRtPJICDJjT3B9C3FP
+kGs7MYjQMzOyv0fvOHpl/4Weq6EMvekJRYdphLwpayPIkCLHpwCpiaj/XTme9b27bKSxli+pC+m
LmaQ1nrIfBIHjW95oT85KnhMMwe7HTmGsgmPK4HM9TmkgxVWSNBhLau569vOLRNzN1XBQyCrH4SE
13a0fQus5DHXZ1TWs4WV5viG2AE6e2AjQKI19tIn9VC/hpgMijCfbNxrvL6PTcxayWVuUakTtWSk
oDsL7vLhIAcch/4X/Pjl0exiHaGQR0zk4SApLiB+RzAtUMMiBaTmBx5POFccAyAYbIy6WHszFGUn
nkFn4soHBQtaIC20uXlqjuuxFFPTZCzVJJF2x+KgP7d+CP6+9pNqS05/KHdjB1oOXkKeJ5PBlySY
qrylGZ1JdjLjcWntUv383zDsN26pJs4D4c0cH3pvuFH2tOtrOFpnvIzAjvy+XM7FDNkZx7gz1Egq
3jCzOWQuWiM9Wv6J3g6i5dR3A0obseRxtOQYP0swJTVNKkQUirfYwmwTHTQ6ktFKq+Pz/WFTHAc2
LQZXQEEjzRpxWrWe7iP16UZ3FAxRTDK+8I6Vpx8LKkEtyppKHXjinRzfVCmnqYQHy2wDVymK2rDo
bwco7WQQIhKhaXOa4QCWP34UXG4LF8/4mXC8bMVembHLD8tEjkJzSvSTynvP8k6NgRCjKRdLpJGU
VvSGMbax2c++bnjXJajs3OLQ5rVVk4QsvA3HxxjrWK4L2G4M+OVP4Aj+5+tvScPCLIinsnPjW/2B
BtBQ2op2mMNoUdzK7NoNblpXctB6f9d//Y+4qIrkBqvXp4zrWtUN6iac0eExuRIgJPUHw+m8Bjmd
wilPIZ9PmrT695hEFZmYpNcyGfRcOFfiHc1ptcex/t9SG17mm/cJ6ecrBeNSTpUugqho+QvjwkrD
QeDr8YfKVtDCTI710cIBNuPLMOxT6aD2D0X+I5M5FzRPEIMRhZXpraFCkUYERUOLPsi0sCUd8zoo
Oc0zryHnuv+qIhNvlFLTL7UIvYbirp4OhnWfDBx6bE4spYoMRgiSVQd9BZWo50fGhg1XfaSd8THY
pNQd7ZuIvlf+uA9frnsdBw5V9q2EWZMYVTwohwVx1NdU+1OJ2ctgR1vc8fT8njmtwXF1QqMrNv+W
7VwZ4lzHVTPI8PTFam2rlJxMfBoGV6zOoxDvpPg8BjxSEc43ZIcTQzMYp8yESGsv+9mjgS7a3BHv
mxcDdJDlfYm1Z+nX60fLcbe3sG+lpRrk6mRa+KRifqtIjyrSttcFbHccXBCTHUS08OwEbwQkUHOK
dEOBI8ZJDwmGeHj02DxlWOyQgjJWO4gquoOq3OoS57B4JsHEGKraTLJCqvz/hrg5yPGWhVl9E9OS
mjQaYQamMdqT/DQKT116azRew5tK50T16pvHr0Q1bVVXBYXZxKKGuSBPSxzaIUP1Nk2weeBOmHfN
pxgAqat4AGsY2UJz23ZgzDlZ8bnuv183Od4l/TaYu9JqELpoysioK7cHFUvu1eeiI/q7DxSGCn7r
xvc12EC1w/iQnN9XVbxY/NuftxKvyVVvdVSQaF5lDKIoLvYReXGPBSEySKV5+UY6sytn+lbKXkkT
W9OQwTkKDy7uw+qDZdwa0V4PvguTm+Vcpk6ZI41+vpKmp3mpTCSNxoojhzo0gp1uy7vMsw688T+O
uchM2CGFMVqSKZUq9BmKY5jnCQJHy3oM/3+6bjLbmdTVN2OgI+qbXlFJL8qk6k5GwPvpm27TWl/t
nhfGcTycZe1L9b+BZJ4/L8K+aB9U5Zuh3CnZN45evO/FRCFpb6ZdTs/2n1MErbPsTdzX1BoYHXlq
cfBXZmIQAZGppCi4puP8a5Tt+/SVow198Gu2zuBHpeR4OxNnzs99i4kbuCOeRKadgFfYcnkzJpz7
mJ24DrOxNgtKxVXCl9Z40jsvMHYclTihNTtfXRpzKXd/3ykoLXrFyfhMJPvzHrHidWEcqGDJ+oom
HMyW9JHTlzaWnbn6rJmelX0QZbcpFvu6tO168MWnWB7QQNd1OdZgDsHZPObH+Ewk8fXdH7S9c6z8
t8GFGVRsIAD6eTHTsuI6cdsdjcVHx67j91lxAgF24hptVplcxQCm2us9SjaUfnEqVVvz+hLWGDqi
jezwITqU+wI94tfPlWOV7PC10P+dfJisI5YlDV2EijAvAbF9ooaC+oSCkS6VCXVqPdLKDF1IYKdS
H1Bb8lCfcLLIyQ9/cof9C/xexDEwlZvYHrlMEEdpaNqMuexzJ/Sxsghp6NBVOHAv89RjkGqq5rJQ
5zd5pFzsWR5oA22sDsQgb/O2oBbUkS9E45rY2OK657X4b0PlRWEGyeqqa/WIKnfB+FkrUqcuOVi5
ZSX4epKhyyj5qGyjb1r2ZWrKmM8os5dqwLNJ8KSm4Lg4Twgd8yoaCAtrlpsBQsbwwcIwo3AWp/fU
ONeK0J2wktG16pwtCmR0O2pfMkDwi9FCtLdbIJ6jaQWOe23GxGuBTCjQ6HnZVyYEig/xbXMAcPnG
Z6ye9Yjmh8ukxDtCxtF0MbHyWoW0xgWBL9HW+1jb4WneuKNZmu6cPemcAv/mk2ytIeNtnQy62MKA
zGEnOrTaJbmTbg1kSvnTApuetpbFeJrW95FeTpA1Os0NqMnJpbobUDU/NPtJw6ImjG0iKI9lm1LD
RFU1c9O1//JJDVDwyBp4mdmNks1o9ktFbaMNWgHAo4RkavES39COQBNDqhyv2CwnK+IvcWxboVwr
mN2kRj+i/JnQL5p97QybEu6iK6I1xV4U+9RwIom3aJgNjtZSmdSkrgaDmOpvBeXJLU8TmB5yWJIF
PhDjlkIlC+SC6qvi5fT0cTVQxvCSULyDZnsNFd1UZ4X6qpOb9pmYSJKvkj+6Cia54zvey2fz1lAk
SVRNWZEULIb7JzRMOVrf1R62ld3EH5q/MtiSCkpqMHzT6u34jteot9n/sBbIoPYk97Il5xivI0r1
7K/uhuqz076zlYccPMvLWT2hIuxdv+8346i1VIpGVgioJrqWTzm5a55hud5eSJ+0+NG0zvL8oYx7
22y/luPEMeKtWHEllH3EtmFWjUYDoXqODcuybY23gvyp60Ynkc5W8Hxdx62Aai2Nsd0s7FNNHSEt
OUw3RJQdH+abP+BqpAvpNx+5WMwbWq2OshJEYehzTOtmBxNjPrEng8vsS+fRkLOUeFwk2BqBWevF
XF5oWhEblQZeiY+Ptqk1b7QQf7DylacZe2uZIbiGYpygMH5Uh5vI3NXpS27cmJObS+BTaPyp34/T
R3HmXNDkZNeOlLnAUkGXMxDPomoa3gZ4RNTleQ72oepUYGC+biXb8LL6fMzFlQSKGqP/jsJE+aiB
Z1NGOyaadChdlT3VX6+L4xklAy91P1VV2UOaeaYNK+l53BW3f2CUvBNkUEW1wrIeSny61gt8DcSs
rVPdqXjXFs/ELUjba4i7/V3tLWvjZHBFFPW0S2rIVf30A+U8kCQrkGv+2UPQ70Usy+GxKGyGO5cv
yD53x0yIRoVgRageZ0x/YsdG93D9s/FEMFgiJm0woBqC6dnwAR0YtiQ9BCrvKb19x68UIX9cIYkw
ghetkN4OL7s/E5cg5qPs9NxSTeJV3ocfeUVnnvWzr9xhltIg6AFeFRgozTcGys6eM0SmZB7ca2fr
ibIyD/aROxjTVKcJxCl3FXiVho8lmq3a3YTSH20uQ3qYqyHB4RUsYZ+2prEE0Vi9+beCLBx4dFzx
XvHHGxHjEcl55FgKL4BQGDyJU1NBnz9UHJ0FzUGCTWQwFUg9MLWAm5xLoU2m97t+KiJQWdQkjV2b
18zzlBjjEHsipgqO1ilxBSd4oyH4g71Ym98PvX6aLoGCAOHRPy20iOvWUuNEc1uttKNYt0XuRAtP
BOMEOvZDmkuoGi7N66AHyS2/m9NRcPJXrB2EjaSRbQQfrrs3fZPfznClFnOlSvkgFm21oDMNhBEG
GNftwgqcNI3cakhersvi6Uc/Xzl5g+0dLajuLLesv3XZ69RwXmI8XZi7MzDn2VBCUXOl8UVr0dot
/xDnk9Jxh+/pQ1w7NMbQ6zLRlalXDHeyMATU3Kf4SGbspofyLyyY23Wjff3gNq+01Udirs5BSycl
zjUFvUWiW/XZLi/l3aQq+FYjhrnfQ5AGA/9l6swNOkR5PSVCjZYwtEVgY6Uri42t1CqnQMszB+bC
LPQqzkQ5AhOE+hq3pT2EnNmCzQr7ShH2ehSFWNUqaYi8AI9EIFLqKfBdxKm0BzV5XpzwU30zu/Ke
N0O9rZpqWOBuRF6WXV2kBt2YdDq8ylJD+XsWtPIPK8TDy71uF9sG/0sM29YnJ3pQd9iD6iYVUqSV
cJeARsNs4xe90jnBIkcji4G/Voiixkhmy0Wftd2q4XlpefbA04aBv3muimAOW90VREm0w6h9Tgrj
ZhFiX5F6leNSm1VNRb6cHQN8wdDLatCYkRfdCB/l5841egdkaZ7pBnsiZpaOilf8gFmKbuNb3LGQ
zbBqJZ7Oe4WFSzEO2GIqKG603JIz918y3v71zTfnSgQDh1PVmfrYBJE3KTeD8iWIT4v4KQ0/W/o+
Hf66bok8WQwiVnKN/S3xjGKYdS/lmOSVvSrYRX1g9+LiasruujieqTCAWPd6OJqdhrQLUvYynklz
G7kDitDVxHGx7TBxdYoMGGJTuk6LpyKM0C+78rbHSuPoB72RiPqNx/TJswoGEnUzVKs00wH045Oe
3GrSp1J+un502/mPXwoZbFdfIXc6xkqV2GtqbV8ay5eh6M5hFfhDmT9m5mj3c3uQ5upFDzTvuuzr
6hlsu18dCWqbpLASFM1GZTfpbpH5/00EAyL5qBitRDhVZ+0pmcNnsLA5ZaVzDJCnCYMeUzZ0QTpb
imvmp7j06myxFRD0XdflupUb7PqBsQ1CYZJTdPhonohSWFWltpB9TUJeJL3tvSa2vkpohQVd2T/B
KM70ZFDFzHQN8Uc6H/vqvi6/LEguW8khTiKOS22rdZHGeFSRNchA6kbsFfP9KHjWkjlzWNjAw3fd
WRdBjDeFZhb0pZWqbqR+GZTjoHLKettG8Ov3s5OscWlppRaqlhsnuq004b6fkAHXpHeZ9EUMc/UK
7ZBFslzprtUejepFM9yZ1yvH04TxmtCECYRCZ7oaqnRZbyvKLhgXzufgCWF8ZpZHMVVaVXcVbHVR
/Sz/qPbP7/GYy1Ext2rdaHI914HlpiU4vhpfSFu7ms6WzsnSkeX8/gC4yCFVV7d3Yw2SZtUy5Kjl
s2B0d5WBWhp2HuoqOl6s0p4U7S5fsqfr6m12biryRS651kou9gOO4FzElS7sy8wun7N7ahmaPiQN
yvNE1Kkk9rtyTCuZDDiYZWPo9SxFXiLXp6VvbezZdtDm6HF0Ixv77UwVSdfRbasqKtvFI4k9troH
uGitfXFDm6O6k+oKZ4TnKBnzciObtrgSxhxkOOTamAeS5bbSPgZzbX+aNc7rgyeCOTfJQmfy0CyR
pwXIvOjBs1Cau0FNHq6f2yaarjRh0DROQYnbYH8jtqS2rpENd6YWnIKm8ml9NudC4qnEAOooh5MZ
1mrshfJZMx7D5VaMeW9djj7smw3Lg4VOleDCctm4CphZLNDw634XhhyD4yjDtu/MS5CUUayhxBXu
ZL05muOuL1KOERDgXDFqtmknrWNdlZU49pbgaMa37bi7/vW3o7nL52ezmGpu5WKtluC7/zmU7av3
b1OvZ155kHdcDLQO7RxmC96V7jTUdgEYqPHfRuJ9/u0K90oh+jtWEDeAtSaxTJxYcqA5HdHRH2j3
0oCq4L7bd6DElF35hEHwI9aiuOJXi88IzkEiNo+JJsk8V0okJoZvxUH1UkRdGJYrnqN9vkOBm9fh
yjtZBijK/yPty3rkxnmuf5EBy5Yt+9ZLbd3V6S3pZG6MrLblfV9+/Xeced4pj9pT+lDBAJmLBsyi
RFIURZ5jjWmszChjptqPYfhYx7bbapJay/bJsVpWIUwUc9MHEY2pt7yK1Jjbx00mQUeQ9T17NO9a
kLZL11GmlxAtlHiabK2PKNKVl4o/RkXsULTOXHeAZXGuOJjIjWAZoWblCYQ0lpfkh1ZzY+TiWf5U
ycqzksAkgpwpZq6qNQ5fL45TV0krl4ahS+t7lsoIXCRBgy72uXKBketmPLbI+0ln+bORe8yUnX8y
EUIuRkY70YYJBal23vX1XWnekhpfzE0kQEimmI8mgwuF9MUqUE2ZSifViGTzJRYmttUFhq3pg62i
6jDQE2/REz4BXSuXwbJtL5aBuxFKdISJU5/dhCKbmSLba62jpr2Z9ct1G95W4/J9IbTaRmKaFQhF
/Iacu+6sJfeGLGGVqbD8hJVJsWTE82vcIbnigx+3tjfx3L+uxeYlUr9osfjPSoSdWnldZsgT6+Se
64ljRqVXki8caH09ALqM43VxMo2EqMnstp2VsQ08xoGR3HVf7az5cYsIy9BNEJqqREQMKvU6SjLd
tL1BLx5Klp6rSTbPs63FRYTg6l06A647XwhZ5wcluyuHmzbl8n3Bz2MbtK+j3tse4C8Hr7JULxmr
1K3QxzBYw9dBY/tysr5eX7fth0D9InXRemUKI+jL2jBYKvv7/h5P4TutBdyzAWpUDcjLDhjaZPgA
22W6lUjBwI2otQ1WIKHXUMdywFV6QFTzOy97XdicZcnQds/fSpxg7CQdtLgxJ0AT7yd/Rk9aOXkL
ugm/U45R611fz+W3vz/jLsspmHqXhHSygOTtsbBxTSVxCVKEuivd62KkayjkCC0126nG1IFnaC5z
cKE9oLHALSfMN+h+IgUnldm+mB/wAKOx+RIw2KGgb4UpGbDcPrD/WTYROijMSl0DeWfghcXjVH6t
7dE1wfdjZBJz39SDEpsR28YjtDjXYGlp1BQ8D7y2eVrq+NJ39SUIvNv/iwDxSmR1RsDnkUZ+hYvk
fpmPVkG94JSfZn884/FHZgebkXwlTyg42RZPcquAPBMw/66W2rUTgp/dCRJU2/mg6Tseq5mjREry
SNS5OthTUznj3Hy09IA46pQWXhXEiWN0WeYOtCqdhYLPr7pMkf3W5bdcWxshgA5KmurBBEdcRu6W
ht/gaJz/ZqmSJYCbbkgNlCdsE/+JhXMjAgv4wEPLq5Rw34UoTnSgDgkyScjezGhXYoTVTwBvlJLQ
Yl7QlydL+aUCECSoJ1dDbUfXbkGr11fShPXTLD5YqdIjUZvyQzj3EbJo7pFsbG7bqcvy6djJ1aHQ
RwNTgYiAnYoA0QQr9mwfLcsjGsHBtS6Rtr1XlkV1m+ogkhRiS0NrVWkDlXkx7fy6JcdeCV2ltSV7
tR0y8Qb0PzlijCkt3RqLPo/Q8qKCxz363WSDNqIdWiDPNyXtK2GCZZhdrTJlLhCfURQBxKXfKfHh
+hkgWTcmmMNY9rWe25Xp0c708CDrxY3tpUUjWTeZGMEW0tAGIc+MIg/AF91y+FTXraOEL9d12b7z
rtZLSEOCojKVeMxQgfuQH/+GrGvful36AO4AECTI8Z8Wq3oXjAxNY7ZNmG6KDVfhzM0qKpnpdVp8
aIzQJ7mBqGmNTtsUYO/TG8ccg31DZ0mZaTNmrAQL6QgrwPKhKDUaUsIHk7cOYU9t/iNPOrfRZOyH
m3u3kiVkI7Ou8yY1M8XDsLNTNy8sbZxk+CXZu8UCri2lkIvMA/o2KqoujhU/pI8UI0z8bcmwQjf4
Bn5oSbzYTllXWgkBQ88GW2/pDA7qyDUc86SeCyAbhgrmDOy9hel6mTNvZicXgWLhAnQM8axFjHmg
O3LC8TnhuWfVrwOXobhsom8jBv6fVYqFi0Dt0POeIkbxe+2U/xiA59M4zbm/g5d7A9AozYPxpOw1
R8EUQ/5ROsWw2bW9ki/ElIlqRTQOhukF6lPF7nj3EEWmn6de33lxhPd780liPMsXrxiPyPCYBCwx
FBA6YaxadZeBQuSx/rxfAL6nwy1j1evlFaJMhrbmrB+R/vVVtNPoo1qjmS64L/ofEq0kjidWO6o4
ZNmopxEaVvOj4mD4+G3ijnkf/WL734zbP4Yn2YyGTKYQWDJ1nvQhb/H2iKa2Nn3iKSLnTfWVlYEI
EcXQ+j4bTap79vhS2eeQ7yQrJ/M1IZhQVOr4WAe6ZzjD5ACZ7ysGEx3b1ffgFzOd/KvmdbkDxmfZ
g4kkLr+blIpTrhgljtPB2NExcULt1I6/TDPyxjmThTCJ1YtzUnZHx9aO0VKU82elPE/6IWpKpzX3
df9JIa9Gwx1OfLu4Y4qsjLFtJqA5MwCnAdJyITMZkjwuswQOR9CHjq6c+cxHX7KJyzfeO/VFhhBG
lKFpgVuKTH/qPfM0HwFA4QYg7ABetDw6b+cOxkXacj6tstWw19XQRoeHV+qu8l09z4dpAA30tCP+
WPyvR/ympHUlU4wkUz2Pg93i6aN/aZS3iAdOZDjXl1G2U8vfV3pRfaxjpaHoTDRiJw2/oLKVjbKi
/La/XRZPiBqDHdNeDyrDm3LNTfpzCzXw3J9HmgT+cntuwLCJQSzTUFGL+7c6XQWCGm3EZak7UUwg
NeeFSdIIHf2ZOvzrgv6ayJmwNtfQ1AyLIb23mC7Eq6BBopCoONBCJHX0nKenaPp8fZu2n8FWMoSQ
ZVdzPeghQtZSYEoeVIxYqehfTX5a9+whKTD8uFDiKIBGCxztDkBl37Tn6z9BpqWwtBbllpZbSuRb
gImajchBjrQzOtkObkati6JiHjS0dttUZhYAXuVL0H7T52+F/ZwGX2x9F7P7IfKx1k4z3UXWp+v6
bSbrK8FCzEpZqioFR/Ps3FR3md64WVB8AnHNVw7UHiBk+cU4FY5hEdks4PalcSVZiGQ06bQyKQ3c
SwC/tbCazQCda0EwhlP8Tpp+bTrjSpoQydShnIu8QvP4QrQanM5HDAnvmG/e/z3oxY7TQVYp2XbL
lUwhkjGzSYCEYP6tYf6oA9GB/jCe+VsP0hNzN92V3EM54/qGLh99d0CshAqhDQ8cSWsSgvqMZvVI
M/n3RtWCw3Uh216BBwHdIhojIuCdiblAyyrQpMysE8kOBYACFUmit5k0mBcRQvSMyNinJYNHJGaD
MZNxGL2wnlMnGbXJ0YqKuINpSWcaZIoJQQ33kZnPBtNRQLf2qpv5+Uv0IXMrsIxZTutqb8PbLHkk
XGLY+w27KCrEuMCIFLPUTbxzMsVVOO56KN1r7DhMPymgzSpbckveNpCLPCGiZVwLuY5qrZ9ax2R4
LZgsli2udEWh380aq8OVta2qZQw9EuXnyV0It6zHioNYs7iPkKOk5773r1vjtkb2QhON84+KSOs1
jcrMVmGN8dy4ffsRz3y76xK2jfEiQXCqkamKiuPO8iZM2ZdxCxJNDOJnlg+QBTdCg/J1cdt5l3mR
Jxi/XgZ0jILS8syPrVceO3Bt/6Q/xhNKujjtZNgNm+vHNAtvQ6aqW+LVGPPERlVO+tIi/5PwFyZ7
ftuMvavvC5E+ikmSZSme2e2l/Wd206V9pKN47dtfX7dNV1oJEoJ8rWlgXlpaVpS6coLZtYLvDT9q
8SM1nqfk9bqw7bmalbRlWVd2XsWJmbOosD07cjCmvF+AXswv3T7bfx92VQz8stZNPqTnmxJkZuo6
qmsUT7KCA/NqSOw5MGIfeDp3uJuCqG+MHPyUW9yKgXqdMdVCO7QQC4dYH2bFSCxPt1/D8pzxmxoX
VgKEyEdL3da4hmfZqrK8Ofmot4lXMFkavv1KiVlFJMYWseBU/96nqKtG1lQaUrjfI9cAmgWmueXU
D9muOVy3iU1PskBGbZu4wQA/4t+iVL1Q03lE6YPmLyqNHUM2qCgTINhcCRDsJkNdx+sb9JI06vRS
q63Ei2QyhPUCilBTJ3GMfhJwLFVeVtxyAK0WSQhukZKXWTzraBhXT1nycVYkv387eq4ECIbLSj5m
NsWT6oKkNcQuf10Kp8A7/V7+fWFQ36RP4ZuH3kqmYMtKalUxwaSdtxTbQHGDyXcAhxy/F8dxHz3J
7EyqohAD2p7rEUugIiCjUbp5xJSsy/zaD74vLKGZF972Tn1RUMTusNveTAsNjto131L0Pse39byu
JAhXkbzL61wxbcNTg0cjfUIDLyBLnSwIvD9y0t+XzlXcJn1Dp8Hu0PVs7LTuqaaSAdztm81KESEK
aFVYj4TAgbQzuF+QAGVAcouPo5/6sZRZUeKtmhARhrYFwUDDMbVSH+r2MU1kPZOLt7xL51baCOGg
mbqUWBHmR9T9tAdReorZUVzB98FBVRBIYX0PhRd/qM839TatBAtxoktiJQ8UzBfrwcc2fWknSZzY
TEtW3xfCRI6euabJGnBOZHe94tH4e88/GzFzr5ubbP2EyJANKH7yEbkjG3do9ED3Z4GBWGduVKeP
f/yZLCEs1ENiDalWm14SjV4+sUNWR04y627OFTcdgo83iEMLADNMzTZAA/Tv445G2pjOM/roGOu9
RntpzQ8WaX0GiNg5kezW9jG+EiYYem1asdXSEYick7Pg642HAZxUqBcAYuyn7F1qWah3Rr8SJhg9
jnEW9hVSqhQYOwSFCQOkk+pBdmwsn7kmRjDxCEMLDc/wimgnmcvoUZ+pFwySMZ3NCLHSRbDzTh15
GA5z7DPzG1NfUYC/bgXSnREsnFtcsXJzxNSwmVfO0PNT2GuWM0XFfVqmoFcxBicPQUUSgVKg14Ad
ZMs63zadbKWjYPjtOAVxzy3qVTF1g9A1hh91NjlmeD8wSfoi2TNx3BxcyKYV4DLlFUN4inpAIXX6
KdRnX7Kqy63oim2Is+agIaWhGaD/aOnpmYGD0R8WDqWlqyfdy6i8li26Jky4olWKXpZqQPBEU8XR
V2qk6uB3/Zj9iFPdfLRDNr3EtAGAwKBGqWzCU7J5YmexDbRQU+ljA6lM8UipfUCN9a62UXIpmg98
lHV2SfxBJJLpRwC6D+1yHR1Addz3R6NLDtc3TyZCCB9RnCYYBeex3yWfMAmZVG9/9n0hbqSAoejR
mIumPrt3yjbfJTw5XhchM3MhamQVxyIl6Buc5/vJfg7zz1xWRZQZnRA3ZmWqeBwjyFrJ7NflQem5
U7HE4RVm5r8olqTQtq0RerMJqhwUBK7wgVXex2Yt1FNQi/ukeDL4ByvYjbKJ/G1L/keE+PhYj/AZ
o4KIkL8AAIDbP03zjmBUbKx2t2zPRZKQLKdpiEu/AiCeto2Te6XW4qOFPk9XCYJWEt8l6ybiLzIL
xXMUO1D8Kp55+9M09iN6ea6rI1s4IZNo5jHRYxUlKD1bWH65yqyHua0r20VXqZY7TVqRwsksDeMz
1yXLtBPSCprRqJkCjBMnrfWWoniJrOwJLJ+SqqhMzPL3lfHVrT5a1oAXx2LSPJafQ2Nw9fD1ui7b
YediFEJYUOq2GVW+NBdmJ4D1qdnTn31fiAlWUBQGt2De5Zy4rC0xKC3pVt6+O9kXFYSYoPCBaoGF
KZAOHG1sl6JBEqQbKNeMD3JWetl6CRFBCVjDqgRQU1HPn2mrfsnmm7rWL/qI0/G9MdhsjnBtDqYT
StMFcZRChpi8XQ1YCRGCAR/Uvk1S6LFwSpoAcSvO2gDODfus7A3w+cLWbipCrkQKCUNUcGIofKl3
TOPeZM2HAJ0BtTVLTiFJXBAJnvMgK4yJRYFnWfcziRxUPIIBQ1TFY2wySSTY7n5b6SSEApOMRCmC
huGNUAPU0w5ASca+GpwFNdlwGxVVFUuG+SeJC6YQF3RWUW5AF9TGMdupt44R1Y4ZfLnuuIshv0/v
/vEqke85mWN11oiNZ+T9Uo9YoFAXLk5ZWUqmjBAf8JMIdAGyCRsfjd5JuldddlAsIeyaJkJ8wOBV
PowDDKLPMOSGxiUdALlA1dNk44eySCQ2VZAm73k5otE9/jXvfvfNfrQ8XgNAcwF2laKbSWKR2ENd
xGY/1RPu0qX+SYseqOzasj0jfbFuJgSJRlVoXnLgmQH4eI9SmzsrauIkbelHSLcXs0fK9EKU2Tcs
WWPptmHgQYvhGUF7RwkUZoVZB+pIvbL1i567VDkHROa/26ZxESKYBsDoWEYIhsDb6REBN+mQGpNj
SyQFsa2NAgugbukGrI2JeIukjGYlbFDjnyMwpXP6NJWyfsPNgL6WIRzk4UgVqobIjPk9+azv4LF3
SxURLc14AtQitG3LLkWbwW8tUvBda4hIMqkBEkqM6jvlPBheNUTMt7Uh8Muhb/cF4PDuW7P+qwdA
P2CLct0Pa7g56HBBlpz0v67HrC2bWf8gYTuLQGmKrASkQ5sPxzQZfoLYGq8dzfOfiRFygKRkAAhV
cM+p50c+/gyn3TxKou/WIbbSRKwYROGQVDRFU0FKfjHlZJIPU/otsjK3kFEObdsmmjJsQ6PoBxPS
6J4ESVDUGKRsrLuKf5sN2ZPdf5jJRYJwRsY0sgOToHvA6Jxgn+/w7ICGltKvjhWo+po7w7u+PTKN
hPMxnJRqmpdaeqrHTjP6hmFJjv1tO7toJPgarWll04wZmDSaDm1S4jm1AMAU2V1XZPmMeHBhku+f
rRH8ywaCVVMw9J8v483jazk9M/PO6FRJtVmmjeA16ajWRdFhvWj2WM1OQ15uOoLXmgge0+SGPXGG
QcxxuEumj2Xw2hY/zenn9fWSbLyYOMcBXnKtAeBoRac/1EqXOOgqkbzUbNIbrFQRZ5szNQ+A64Pu
vh6ZnUM0vOOP3tJAqYOyxXwNCzxvEBAsjGf+QPxyr7wu1xBZLi0xDVPIpc3czOtoTsF8aTdPGZqp
DGa/koHmbpjJOl9lsoQIYc+1PqUtMsGq2Ef2lzb/FZcnatxwUVyvqxAlckZTMwAtnw/oMSe1/Ty7
KWr/401i2jxzbbRDDSFVz79UwSc9R7PrbQf9RcaylKsrO69yLUn1DmVJMMRVpPqRxvm3W4wcvmJQ
22LGOzjlsin6IAwwoMcB3lwUz22dSFZq248uIgTjYnmXWU2I2YUciPBe33f0XOuDdfgzRQSz4oZi
9DVBdNOSA+2f2C1IGpSopk0oVLFEivM21CxrWiYZO+UNoMkq+zZ0v66rsBk5VyIEFcqSdlTtFFRo
uhIAnrbTKIBDDSrvupjN/ViJEVyDd0PQJJgw9ZVQo24VavM5nCtN8kixme2vF2zRdmW8KDZpjaki
Gdb25TE7jHdkz585EM/Z8c/0EbwktXmYYiYTE1z6cGqXgl0d7q+L2HxgWisjnJ1V2xpWpALwbcIg
4X7psGp2w3dkwk65v+WqspYlHKBdoWGkMdaYl6n7DCDghs4cRR8lx7TMCoQzVJnSKCMxsu2MTIc5
03ddpEgMbfnEu4TjH0PD29i/LSDEBcuImwUDtAJZKd4KxorfmTQ8zniCm4PpjkzRwaprSSSQbJYt
TsGMehBodY0i4Xs8evUge6e97rS2SF2eYGiqM3sMi0T6M9KdIPxUyfhWlg2/to5CXCBZg4evAuOs
dZr7vQqqHCV9yHKwAYUmdTolvzfsfPwjr7JF0NNEpY1lZxZaxmt3GD+PibS8ITMPIUAQOvYtWdrv
J1AoUxdAkXhgnM7Lvz3YOhq0qwD6ea8fwxdpM/72rlG0joNhGxiHgvXHJnBR6h5dbINbfCK7EixL
4Wn4MroZUA4PxgnErPv2loldSv4RKiaU09BOAQHcu6cEyn1dovy+wGRpkhNdopqYUZIR7PBKCXws
m6VurDxX5eDMtuSo2q4PrHQRDvUk0OymBEgTcMyW+U6Qnf0ITwCp+GD8GsAs+Jp56U9ZhUCmmeAH
GHfuw7Eafrua3jtj8SZ1NalewuHYE1XJAtAXeOaT/SF6XEjZg1djXxzBcQZ22XIvo8rbjsMXoxC8
QK3Ttuq1CvXl6YNVfBylZNhbY79rqxOOR6MYtbpd3Cy/X+o4y8m1cHm2+1vA9teChDMyzLXMnHrM
S/TNIYzvY0VS9lp+6PsweFkp4VzUaElay0D7TWn6VZZ7VZQ7KvDfQF/gXD/uf2OcXhMlhAei9wgb
vFw6H4K94hiH8Dk5LLAS6HKkTrJP7zpMfLUuymMIF5qT5I55l+zkHLASkxdrsunShW8sUdhGVaht
nIw4sWygWSZDKMtmmW1kKjXRMlze2+me1vt+kCSDm7PvK9sQ8Sy0zDKrYdFDPcUH9iHBci7tqeGZ
PNtnAhiI3sVI5+9Zuulb8SZrLpGYDhMiB0HHWxCwEBOxw0tVgEqPqq6BuSubSLIq2VoK4aMsogE9
W8jdxvaFtZ9IdW9YP68b53+kN//4AVt+wyqxrqpIb+YYiTVhR/SjOWFxSoHxb5xybc+LI2auQrtz
KXu9LlemmhBHygVpuefIqpDoKM1njqnYSlbc204JLqoJIYQEg9FNKN577VB5Q5j5epnu85wDBRtt
i022U7v2yAMZA/fy2SvuzoTIElilmmvdDIQV+2h35zHYqQD4MRgqcSCxvb6M/3EvuugoxJbSLPKa
hgsMxNHYZSfrqOCNNPFyVwaIINkwS0i/jZCXYbPAlQUhKkth99RMlZuk5OW6QjIxQvgAaVHOm0zB
m6V6sOu7SD0YsaRvRnYqW0K20QQtbY0AT69gddbcmeWxo+ZduAs623TiuKcO3jAHDxGmP7DMSt+q
njJHra3GbSs80wKBpbzrLVWG2iSJK2L7acXNPuYZRv25cmqSx8zgDivBfiFZ4s1BH5i9YWLcRtUw
W/lvly/rtDPtCMgM0wmttOqnxq1c25+fOs/4q/6kemA78kxAw910FcV8D1DBbIr/6f+Wq9Ukmyb0
iOK8BZ0Sz85VhqpkLHtt2jShlRghasajQcECo5lez6z7sjCfet28p9okCy8yOcIy4p1lHkDUR72E
cTdGW59dgi2qzrzrHrH9RLHSRwyVdJyQ1CUYpDypp78fz+ixPZET3WmH1JVFZrJ5QdQoELZ04Efq
YsrfhDVP7AzzRel9Dcj2zJ9Oozce45Pttw79HLqpP/9arETWPbz5RE1XkgXH7PSwzMOpjv32c+8t
fcrxXvswYxZ+mRKUVakXM3gXplfCBGtUgpmW1UJb0tkvUVE7k/rt+sZt28dlHQU7nFM2DVmI0rSV
pOdWARV3pX5UWxlYnkyMYIYJzatZpyUavuxHM9zF9jORtQFuTn6vN0YwQS0gSsZ0G4CjZ3oqd/Ff
dekn1IkBNW0/6XhIoM+JsU8kC/gfln9ZQeEAL9TZtHLgM3rZL0B2u9M5PtFjHAOILXsEQfOdJnk/
2Ty5NWYxoiM+MhHzsUrzZiYTBtzb4YWV6P2/S+M3Xj62wEq8bhvbxvePJBH80eixYxVjaLpuvjfa
T4NLzrhto7h8XzhGSRbYaajhtUlvzpTgpbF/aKNP13XYjhMXGYK3hkGmxfUCpDsDaNywA6efPhQo
7BjkiXaf6/z5urj/iA4XeYLDopidjhN4dEGkSHZx7eaAzKSoS7jDfbunpS8rEGwexxdr0AX/VdVR
51OMQZeE/IVh6b0V0SctN1+avJU1bcrMQfDhQh0SxQ6QxY1A5EjMwAkNWVP6dqK/UkfwYRvwbm3Q
oF8GOLDtfXVaeDVb1V2QdpJbQ/llswTXDRrMXxvmcmi5g78geEZevCd7bZf64U6Gtb9piToG5cGi
YuMuLSwf53Ot4BBGJzTiU/EXMVFC+jyqPs87Nxp697ohbtoFntHAA2hCoC7YYVibTJ9bADaqSnLA
UMhuTMGdkPwI+et1QZtOTMHcRDSiYh5JyO1TqgdJqGTUS9lPouizM1v6I9frW2IF6FYR9iww54nA
NxlT2ARfNj3e6M9mRk9arZ5JWkpaYbe1uYgRrkUgQW31KgiBr6MdLPaBmudBO1xfsM2dWWkiLFiI
4kacGJj6CKrZbY3oNawTFxvpo5Hduy5q02Mvot4B3EzB2IwspRizy3dUt45MTY/XRWx77EqGEMQb
lrdtYA6BFx2tvYaR3+kxA61w4oWeLPVaVuZdMoTXSFVXESLwKPnv1LzqtDxBw3jgmbF+bw/2XZQd
c4P4sdU4YxU5aWV+6nsZl6FMqmASHQnnQZlw4el3IPQGo72OqTQ5rvem5a2UE8yiaM1SBwENqrD2
W9dQZ1QP6iw5nTbt4SJDnJSoqrEN0wn2oCSBW4AArYm5xLo3s5OVCMEcEk4zDNdBhGUDFmTsj1oT
+Er2mvXmyYySl+vWJ1k0cUoiGQtiGa2KeZkg83Lto6mHTp51kli6beMMSCfUZgZQXQWlmphOTZP8
ZjDRTpNfojOw27Wf2r2cuWQzOqxEifmKXqAeZFQKkIRCL0N/jE1eiXU317L+9c2lWwkSDogsDEyV
dg0gy9TxpexinEnFB5BLS+xhOz1eyVlsclW6K+Jej0mT4rr03TrjVdwP/cTV/xpPo4/XPF/G5SVT
a/n7SlxFrZFyoMx5aIp2uu6LWT1R2Z1JtkfL31cySEviFqBF1OvVwlOBFjbZkxvE9Hm0uX+DgTPg
Jqg2tcEZK0YFvTVys0OKHMRvwbQfKIC4pSDvy1a/i6sXIWJYIMGEriEDw+aV33vBHiX/HQdCtuGz
PQiPpLANm1FoJU7wprQ1FVupcurFxd2ghE5ffb2+aNv1xpUEwYlA90fqfqmdqadgnwGX/fvoslO7
v6kNYyVH8CEVnNhgmwDGZhydQ3KfS6mTZDsjOE89ZCNejCfwFOAVwdg1bujTo3o0AXNT7ECIfMv5
sNJHcB7SoBygmChtRA3mfubcU2TVw+2y5kqE4DsctCNJMSNdXNIF4nXn4DH+mN81eFvCjPJuaJ35
yx9ag5A2tHEZ07KfqKez+Kmspr8Iq/0hb/x+mF9HAmqGOfoU9OP9OPSS6LfkBu88y9IsaoIOCCwu
gmgk4GNgt6CFL0j/YET9Hk3sLk+MF6OebOCjxhMG33pJgWDTv1ZClx+1Ck98YFVNEuwisnY30UfP
lhanN+1yJUIISwyUsE2Cq5OXAEawPzblDiCK30p/8vDKOrq5S2QjXZt5xUWiiITSRyHjuFoxb2ZH
EvuVcqD692DejfZPiblIdHvXHpi1YdIN8Ln28+Cnj3h99OcMWNyWo7v9U3wTxgtYZ//PRkRkFNoP
JCkzyEvnTyme4KX0B4vXXjHC3/24K3sYzQnsvTlmapJml9AHhZxi6/X6oi37fU2EEKeqiXPMoCCk
R0Bu6PbmsfaB6n0TcsN6qYT4lM2AxkXjEd7KlB0pT1w7AWL1uiayxRLiE1q1crUyCOrlJHdY/5MO
QK/kxLsuReKimhAXkp5PWZ6DhCBM3vTpezTeEsgtE9SpFuhCbHFcBiRukVIRPP5GpC7Cw2RMZMK0
kWr+uK7HdjhfCRKWa04oqG7QYv/38QSELP3wCLyE5NFw28It9zmX9goun3xvaxfdhLULeFKQOc0M
LwnNXyrJn3rcm0Fo78XEKtzr+slkCaE0HGgUaiXetpv6Wwf6qETZ5+WPTimc63K2a9erdRQCqtKX
6IgZcW1ST7+n3kD1Tg5j5oRH6AbkeOXVPhqSzdsE+qUXoeKITB/V6hSDGMfLUiCTG7v5jjg1OmYS
n+9IiAnM2S9Pw92wa08LhFexQ1JwC4bI+jcIyaDWxLndDejMrWZ+GsbqxU7JvgMsRRI3H+Z5fLu+
0NvuDb4kgCerGCZbgv8qFhrMCjsSIVBxjWCQOv1o9jVqmTIC3u3T6iJm8f+VmDEecQJbBcBZAMnS
9m5nvTWqHyT5Phx3f6aREBONdELrQwlMAgwTgq4RScihJN3PlveVJJnZrm1bF60EZ0+HRiEdSEZQ
CcEUklftVXi5M3gL+zM/xzIIhG3nu4gTHL0L2ZyFoDn3qjR0tNDVSnWXAsTGBLvJn62h4OYN6hRx
VxgLs03u2NS1ieVE0c/rQraXz9YJKggo/zIxsWgZSdG8itriUm0mwF62wJjtpiD5KHZB6MheBjbP
mJU44RI0V3aqBAS3Orv5rPHC6ZKn6wotq/IuEK8ECL40loSRsLQMr0vvRuDThz+t9Ah0TCP9MZqR
xMy3+wFW0gSX6tFnlA4MtfoKObOX/6hSZ/SaB3IA54z2YfDi3s1TADznT6GnSo7T/9g60wChJwpK
qiWE53Qk2UxjHei6c+Og/fkzqoLebPwVzW5nqB/MusK8CiT39T3n8Y6aYCC7vtibgQsAl//7BWKs
BiC6lQ45+kzbxngoyyl36WDsud28XpezvakXOUI8TiNj1g0VkBkqvYujwJ8ay0nb2Iu6nzRz6zmU
nLAyvQQr5XZh9SUCsBcpqVuMfs1nz+bfryu1JcQAhaqGVgENlGNCJMHQbNyV9kA9rUndrnieOXW7
1JZs0WaZcC1GCCNt3UwG1VDq+t2Er6KtW3Hn/jdNxG1N+Gthgkm2id6bE8ERY1Sfo/ZzkPZuf4vR
rWSI3dtFOjflZFKEEM3RkfQkAe5e367vzVaUX8sQDU5tch2DESCuApcBOBKrrHPM+m2OtBssbS1I
sLTOipvWapBiTfxQgZ0TpTR7/Hxdma2Yu5YhhES6vPENDU7INHcbxICOyhrqt5dLp6bGTJNYYlsU
s4ZwsOCj3lDcx+mJ2r9C5QObZG65lcCA1OIfMcvPWCUwucmqimPc2av1T3P/WBaKa5VPZXefB+P+
+prJRAnOyQcjYjXN0YurFyXAA9QYlGXGK+E4ji36mle6DMZpe5cuygl+Ovd9GTVGAgYL+zhPH2ZZ
1Uf2fcE1UzuqyRSCgyRtMWtUmwWIofO/rq/a8g3x8F1tkNiboTZ6qBaAxfMMwFDr4zMd/ERTdmoJ
DJXpwRxi9AgW3nWZEr10wVWjmquBpXcod+IeZJft9yHUZTchiX3rgpfWdZjwscfeqJieLPkuN+5K
di7LW+pJ6/UTPDVNzCxKlwvX0Dyr7K7tAt/AqxvV7tXy7c+WbVnWlS/NQc3rQYNKwP7n6ZnfQpy4
VmU5/VbfN62KNWNQAmqStU6a7/6/2pRley8EBDJlKQBzIiTjYRg6xmRhhsk0Y0nTvGz3hVjQjGlR
t0vhfgZ6ktLWDqMne/j6/0i7rl65eWT5iwRIJJVeFSadnG2/CI7KOevX39K3ux6ZhzvcewwDBoyB
p4dkd5NsVlclgyR6xKMxLPT/giNC40GeOlG0CG3AkZ/TqzncZ4mkb0N44MA7NeAeGqSaeXRisvRL
GtbY1BZWeomh3LZJ4cDiywc8a2OGCxYwvNCcjDbec818z/DgVaKT4bKJdcbf5ZmNCS5OJtbZCR6I
0NKamgdiLp/0cXSHtt+NEHxwjEr2pCI8ausaBf29YZkom3PJs13Y2GQ0RYl3hpY24FMeyOFOy2nx
c09O5Cwe3m9rfBqNozFsYh0EsEMATFjlZ6iChNdl/VzIJEFllrjkOXdqCxGVEJTHGkr/0UQ/MaZC
upXVICdbXJyBJSsnjKXzRPKZNAxYN1EQrXlA1g0aFJHjmzzf97V/2UGED7ybBeORRiMzplwb0VWb
XK8AkPKLqu1Sd32iyvy1VcNbFOeySXF0mUQ1cASC6PU61ZuE1xpJxtZ33n9IavC47NGa7hpQ8182
I57AsxnumJCpJEQ3QYItArucPYOSrPo8h6rbNzJ+LeGDpa6dTXFOr4TGiGyKJ6rsGADzFnmmnx+J
Nx8+QhZ2NkT5/uTGGJOEWKigG9mxrXUH5akQPVaXJ+7y+lC+GVlTiiFcgOj3jPwboffg3LHDWHKa
F4fTf2YMgKA/fUCP7awMlfWMZeSAvkbHvtOuSd/cRHZ8jc6rt8tDEm4YvxeIqlwaHMtUj0DmRUFf
/yktHw32+nffz50ReqAVsIfj+zX1cUZBKJbg2sR3U0QMWgpWyPw79GEVRmk0D4FXXK9P4tMhvi6c
2UscQFgkrJvCudqYWuNqE55dHneRbeBo1fWnLLpTKsmuJ3Svzfdz4Y8c2mr5mCHhJMpdGaVuH8TP
xiIT0BTvRBs7XPxXWpKGVhyEkHsYPA1c0FrnmLf9bvbKnQrR6OfLLiD0aAKJd8tQbeimrMPeTFui
aU0OUiTbK4xvXfrSaeOO2S9BlzutLjn+iGfwbIpboShh6ZxVyAJq9zhGFBvQVQ6pu8vjEbvB2Qi3
TFpu6bTNcjxD53boWKX5NcslxyyZCW6FqKGnQ1hBORkoidkBJGf0USLL/csDkc0Wl5wZg/pZOCUm
qNkyLw0ih2A3NZTQu2zmv4To7wnj0Zp2QaM4h0QTyODQgtsDaVghQF/bY/kUemBpvmxunZt3B7uz
u/H6U2ShQR40AMYX5sEKfsUjKKC1B828CrJnTbqXSuaQcel6jlHapOqiQ2canBi6emsUiWex6u8c
gldfpnldKJ2Ohs0giE+RWjpmPkuWSRKmbPXJTZji4tMndMCZm4bNw5QUe9LM+8FQv9hjcK2VpQT3
LHwZRKHlP2mBF1IK01Avahx4ICA8ePGhfxm+kc9R6Q0QJNf8xEerX/kt/dBVf2OVzxBWWIcBGXAg
aY6VeWKhZKHW/3/J+7jkoBalFaozIHRqeav3lTON340BpA2JrF4mczwuRQAgWgRVieexqgVY4LSk
T8N4uBxJQhMU2HdVhxwH7iycR+jKFMWtyrzQKP0UeE3DzveqGkoUJSRm+L54kLbnXRnCDMQC9pYV
74Z6/MnU4u3yaIR54TwanrF0rINq0oscTTnFFzI+mP3rQB+0AXe95G40ZU1bwgy+scblhZJOgAMG
JvwsyZ6GyHLzSaZnK97HKeDta4rBfZzztaVPqsROsbHWIPk9rTfK6luZOMqXyYeKyV79CLuwvrHH
uVyaFjMegCyIRGOHZWXu2P3iUCK7nggT0cYM53ZsGYdmoT3YuUBenDR+rHwxyNOi3YFDTbJXiF3v
9wzyO9PYqgtImtHUVDXLYUk1vwcpA1mq42XXE6JJNjPH70kKrlu1CoVHKA/HhwwSlsrXpHXnu+gx
g5wybpI/LNW/bFM8NNMiZH3V0nldPxiMpsoCE2kJXVPTSNwWcIdCErrirZ3+tvLP/W+zaVA1MVpT
R12LgAo6Pw2H9HpxG0d18JwpyaziiDqb4uoMab3kQVZDxZLWN1r6i5YvlydMfFfdjIUL2cwM1NAw
Eih5pPEbNr/8usv1bmenbeRGjOSu0Wlf+7w3dm1DNNeOrUW2J64m3u0em5/A3caUhtYQaQG/C7vp
/e6oHcIXw6GnAGKx/wNJr3Cv2ljjdnzLLOxBK9Fq3HntawPaJNTa7jNoILFd4kN2x1VxiZJxbAmX
EYwJOrqdIPXN03eoTWKzEacZT2PjN0vv91lYfmTf2pjgxjUOc5SQOoaeyXKE8oyOhsFAegsQZqmN
kTX+Np6vZ61WVRAT9lL1OdMBgblttNIdlcwpYlmfhnDrArQC3XU6IWC8/tPWOCoAvuZ4N4iHuj0m
+QDuUKUb0V1HUNYj+fiqqHno9B34ky8HhXiUZ8tcTNi9NZdWBDEmtrhK9WlU/bac9pQ59SxDxYi3
s80oOee3Zm2Y7RId2yN059eGK8XV9hBDciEP6MnYEMRuaGlUReFAxcX0zykth9hSOrzRe4MRuYrS
XmdskiQscUJhv23wyXExoPGbT6iz5ahPJpn6ixkjhAjbY4U2QqctM4ex4R4kcPs6zyWpRBjbuqav
6qE2oE3c2WAwWULMQNO9WXtQWuIYWu6R8TVTZRMp3Gc2hrhDgW12JdqfsIVG/aELrmh0VGTKPsK1
whYGgXATf/ibwmjV6kBK4HxD1e/6H5YpI+UTT9bZwPr5JpaZsjSdooBLAvCWlypZXlJKPoGDOBll
Pe4yS9yyKGmW1MTAUCbiot6zT43UIc2brsvkDlf/fbeTbOaMWxa1K9SsVNGUawRvgXE/oeBSgMDZ
eOzNr+ngEuxilzOFzCAfUF2tWWm0kswfB2xczUHfU7CYyOq84ixxHhjf02MGYws1PYCzWn/2l+cW
gFL9YWWbqlz1TUaDJh6UhQMiHrx0HLH/dIy6Vmmto5UVg+rQIpmCcSE6dHtZ/6c4hs5muA2LBV0P
2tP5H6GnVnkzWryjyKiaxUF0tsHtVxOx+rqbgS4ukpehf7FlsunCMQC4sbaBawxwsj+nipZzXkYU
zK2U/ojYIbd/0krWRS+zwe1Gc2BUAa4gkV9NhV+CXNfuUMRMiHfZlcVmdKqp0KEERwnnynO9tlgZ
AJnXWefh0nGCIo1Dss6/bEa4q+Pq9m8zvCdPrfJvatM81nxNvR2TJ+ivJV2yX+gXaUlRfFTfmOMW
qCU6elsCTB7Zr0W46fC9Qy/DP3Xy/eWBiWN0Y4pbpzHuF0ZXwu7wK90xNz4Z96mr7/vj8BJ6suQt
dOyNsXcxautj1K6ki8OLpTwUMqlQ8ffDrw1irCBFLmWX1gwxlZXy2tTv5vyrhXPX5ekSu9vZAJeq
i8WYx7TU8URSNb6ekS8aSFaSCNK4l+0I9x7Ucf4zEM6tgz4aQY220sjYtbMMzgLN5Z61Dh0eLhuS
DIhvaRrjwI7xLIzeTvWkWn6i7stRstvITHDOvNjzpDcZso2ao+CR3HXFK9jl/m4YnBcbNCurDLzX
HmnGX8li3+t09sx4+fl3Zjj/bYPWqGwN0LoitpyqnryEPtRyApL11747EJxXn1d2tmhRW/MEZAhE
l310trmL6kDF1wHJ4A4MMtYHevXWouG/nY2H81mzsmQda0FMbn9ryOcskgBq/kuOORtYvX1zZiuW
rDXDBuOxZpyfDe1k9d0u1a5qY6dG09Hse6eq9npxpMmRsPBwedEkSYHvcyqtKaxaVPg8kG1P9lXQ
f+yRbjOBXFYwB1qSeIT3rSJb5ndzV+8BCFfAqwYm5fnQmf7fjYjLDmUMVZ4YmdSv7Bcc6J14kg1J
ErM8JCVVi9lWRmDNlenXUhuOaviNLSsvyIxwiYFVEcuTCEmuTd5U212yCNdi2cVOEks8AmWukioH
hyFQVo3T+yh8PeT7eHTb74Nv7KITXoAur41wUOirQDGPEfRorJ9vfB0E/808NUgRtj74RRMeEr1y
49zwL5sROjWICWFHM0yd7yGK6iZSuxSPTG3Xfx2UwR9qJInLNsRDOdtYf8NmKFkdZnmhFyDEZzOK
GNW9vSinoiWSwqRsKNyMxZkeF3EDKYzR2PXD2yQjR5N9P5d90qrrWb+AmLuyXoLhwc5l6U0VpevN
WnCnjnYE1WWPa71nFD90JYWY36EtP7do5Qnsl9y+L7MnO5GJy4uT6sYql3Q0zQ6WorHRJHEqH/sU
sjX0dnJHL/w8PhX7Rf/IyWdjjss5aaUSMuEM7rWtdiiy6Fgvtat2snrgOlfvtr6zGR7tb0NMvKiD
GVRpw1NJ9wsUyYaxd2bmWpMtGZK41G/aqs40/IWujD8dvLcbq6c27sHRcXYhj+glXgep7Xa31sWH
G8WT0W+Jy0wbi1xI9Wyo+6FEpyGAmbY72Ev0UKOH/VjPiuGGbYTa8TK8KDE69Icyj11GG+37R6L6
PGgu3BI1o23BwBexBEPohGGW+GapfaoiHP8uWxLyY+oWCENUDQ0aaAP+c37HOVfmSQN9avgKDd8V
vWLsVR//9KGteK2vxB4HE1hxkKLLruni8Djb5nuVRi0PrWEoGWoP7KT6sY+C+fO/GDisW5nXSq1x
WxnNgU/tA4yU7WffcLWreD/fgVkbL0bJXn++PK/CGNkMjTvslmgTDNQURNSNsuuW68JcHL2+au0v
6ThLtgDhPWRjiosQk3YhXNDGfaeIT1aj7kLQHcxB5IaqKdkGxLGxscXFxsASwOdm3ETnhrhEv1VQ
/codw/7ZN5+ipHZKBYHxenkqpQvHRYOVNmoXFqtazkMFXui1GEYfRo+ikD0eZESq65e9S26bEXI7
kUKgQzHkDDtdNN7mYT+6WV/njhr1MrZrmSVuS5ozA7jRqTK8rI1fWNkcLWreja0swmVmuD1IYU1q
phPYGJv2oI3f+94vVNkBbnWx95OG7GwAxU4Mvm8umsMgShvLRseq6gL2n+3K2jF9OruWo3rGAe8r
1LvsFeIAO5vkhjVSWgPnoOH5kkLKI0wdsPCNxLMVPE6FjX/ZmHgOz8a4JGkqNBq7HEDVrE5ulGg5
hNHXTrZQ4q3O+m2F31fDZpyGNkPhYt5b+3xxCi/wUjc8WnjXLpGGbU/G/b+G64V149sPoiyYq3TJ
wR1uPJbDYcxkaFLhsWszJC4N5gqKQCyE5vm/6AqWq+aw4pXjuw/dUzaGuCQYK/kwLRPw+U0POcAx
eBhb+skOZSq2EkcwuPxXKwtYBwnMlOlRA+nH9BSHMryGzMb6+eZIH1V4muwsiE6DwXeXpepN02m+
vpiSoBWvPRixibYycvIVBc2acjYEuDBWQKxTq95HRXO8HDbinelsgsulKou1qDToqjv3VBFnUZ+y
LnM1GcRbPGFnM1wiTfAWV6kLEqmWJR5qTE4c4KEa74KXRyObMC7jWJ0eGoPW6F6jJwcrIUcrk6Hp
NNmMcYkG3eN5EA0KwJbDnnQ/rdwLyLFM92mzM5KnJfbH/qEs3KH4FRjXxli4fX+lR5Jak3A+bWLa
loqIoja/bOPYs6CF5EOiXRvzXcXuSlsG+pXZ4NaMLn0+1TVDAxf5SbrKHbTjIMN/i7YIvEWvNwdL
I0B1/RlIBjpDtSwFbiEht6NyNJg79K9F5kOuQ3IEE7nG1hI3Y8sSm1kBiknP6HZKHe/SYfEvO5+w
e2ZrgpswM+izPusALqn90S8fV5UDxZ0ezf0KTWukYvGyEXHOvpBumRc86ntmThOnDm3iqaZiSUJK
eLTbjorz97mNW31ZUPnR75Yd88u96afHlUArRQ+XjOhC5HMbYzwwcpqSFgrVBe416jEBB2h/CmSc
vZJp40GRdt8nDcCfIMbT+4fYtG6kyruyQfA7ahtkaVQA1ZGw73qMx4CHSIYME6/KyhpP7ZUXiu/L
iViWkKqnFg4iy26tlMIN3PxI3cSXyzgJo3RjjBtQ2HY0SQMYG6vXNjoE2LOT8pXQr0m2SMJUeMLC
EfX3wLhTQqNP6KkIVBvENMUzAXuRvTjJHcgXbuvr1eeC3BlkzJxCl9jYXD/fbOdmgQ0YTU6mF2ZX
I+BZpeROtoYIf4bbjonLcoW1EEhqAHmjJDRymnIG0HMIn0KSgAxnpsRL8xrksNPRyqU9mEJn3IyN
y3u9aRqkmEDCpH0P9vMXc5fhyNo5YeMVXwMHfZg7Yjoy1TbZhHKZsB9MdGOCGhTPYbFrKuHbrKsf
2Z62k8qlv7xfFgAH19Kt+QRCpqr4wWTK5jK/51JfY0Zz2YN6x2u7zmmqG1b9MoNrZqGfQ3qDFt3P
NsPhkVPAXSQpmN0iv/yV3oIeFMR76rH81KG8np1QavnA0XJrjqu02Oj3Ltqqxt0MIM8KonBa5l7e
DiWT908G2wRVQnqSQPsT+8YSTacuTYEzViqSgKNrVOObNs3NX7a1mJIyssTfefxKYAGyOq/PpEH+
w+oe1QIqWL3EhrDGsp09LmEYOe1ZrONotIJkxpsS+7xx1x7zu0jSfycbDZc5WNNZ5jKiz8ZQ/KgH
NXp4HKX6OzLX41IE9ne1SKj6L+kE9bVAYbE7TA8rl1V4px5kl2hJcuDRBXE/o0Omx+WpYz/ixnJ6
YPkvu976gy/k238KqhvXm3pg9uMIRERDYSkHpUhQSlwlVaapzK6yrshk/iAzyCUKo+htMuMc+097
oeJEUGVVXXO3HFAaTtGy7evYuYrSlV2pJVPJww6CuJqXbG1gMpTa6w3IU+etf3kuhWEMFCKe4oCq
B9Hen3sjHVlHjbbBobaF3GCUg5lA7yHNanbpNdoC1T34+ebd39nkplPTwcWc2OgwU9LmmdWYOEtV
HtU0OE1N9hmigfvL9oSNWcZ5kHzytWKCYzsIflB3jh81LwWx+eA0h+Gkn8DzC0C4nCpWqCm5tcll
YIOiqh5Bp9hbhfQQcw9YvgT6pqk7Xc33+h4iM0DAt1fqgeSOea0cZZUlITxq+wu4Yx0D5YuuJWhs
CSp3pWdYS1lm5bJd7oU7mWax0FU3U8yd69qoJ4BnQostqScLd+R42hnMkt3OhflyY4VLzAWoOrq0
BUhBy+6UKXVG1ZvHQJJeZEa4pIzX3GiyU4N6prWvkrule2npR3rdtmvD5eTZrJa6qwLqBWg4Mprb
TNfdQMr3sK7wu0S5ma41+DeJUg+UqUaD6EpVGuwZ5GGT3Ypi1fz6To5aE04bZUAYmiau+zz+fGi7
OO0mAOv/9wObxAQfx4tqAUgK3RmvQ3e//QgMltJJdmShH59H8U9QbaZMqxC1cQTgqtGgb6S9G0tJ
QVZogKl47MMsoTLCrUkx6ZVVBED5EBr6s7p4zdRIDn/CadqY4HK6XQZ2oQ94sLWb5CY1pqtRbVAA
rHxJWl2/5517bexweTzLx7lPtPVdw1sfhped6mvOcgCq+Ca+ntD02t02bv5kH2UIfYlhHmcKJBaJ
hxH5XFPG+VAqE/Wt3P5RhmYLLvyHUu9An212stYR8byapglSBhNKTVxKD/I0gtoRiLy69AtTImcO
TjOVYRrXSXs/qWcjXNaurSnOcZv6976xS/f9LjrkUtS5bCxcvi6L1IiZrSBfD089Hn7Z949dr6A1
pdoG0/C0zblHniVGzYYJJbkUlKmJo00LOgQeKZ6XR1nFXhhVZ1u8RzQlwMCKgVnrU7wlT/MurWrJ
hUe8n25scMvfdLkWFBQNCO85I/8HwTPhqX1jjfMD8KQAQzuCwU1p/OpIfIgR4Crvg+Axwhae+BWe
946XA1roExuTnE/0KM1Vc4NjboHDgvZzmZxYphUrNsEMBrwUulP4y0ENdriRhDoDNBR8pXdz7I3p
RzK4jsK5plsW+vHWn7DJ4Fa8BGU8AdIwQ62tsOdHpqWR5IggdrezDW77Nuw47uIcWi9Jd2LsnpSS
lRDXmjeD4HYJxeobVq/8za2vf1pxGclT5FmRM7ntsXhQvGmUjEhqkds0qDGoIaqAeEA+hV9X9SzY
e9b29gPYvMAmTiUjXAfwLs1tBsglhzZLS1JFeK+ui9CpVAXNp04HesfAPOQfgwobZ2s8zKWz+0kf
O9w4Gm/ymNu6JNlXfjc7k1+CuqksDpcjSfiKtDXI5Yopq1qrCZFercrVdpoXnkAvOlzFaw135YhH
Q2rj4lNJjhKH12+/tLmksWgGOLh61B/b+U5hh7p4yaefl4cmM8ElCTXvVZqYWeQba4gpysOsAXWm
1s+XzYgLxZslW0NwE8am0UfWYuNhPJqeFuofRhfoymu2t9Kfpg2SH5ICJh8Cc2t1h6iXbfX/Jdmf
Z5LLIj2NG41kiHDrZvIUJ/OAHroFzQ8kkmVpV1zs3wyVyyZTb2nVslRrgWZFfq3aluS+8u19h8vp
R4SDVi62Va8bJMvvILFkmGgTIhTYEuxmJT9UWexdXjthdtyY4JauD2szwd1X90Jt9gdj9Jgmk1sS
euHGBLc8edQMeR2g+liNezN67mzX6n5dHoX4Br+xwS9LmzeZleK4t0JqlE+5H+20VebBhkpVcdVd
QfzgWkcQt1fZzTh79r3stUw2j9wmkHaLzYocPyDMI6doiMOyh8tjFEfZZoxc1ge00uxsHW6+jpG4
LRR0QHXfVCAF1Nw1NfamE75dNipbOy71z2oBf1h1pQKwYZgg7ULhwOmbbHfZjDiscOzUVxY1HGu4
HDzjopVoYx/5fbTCVlH/KL6ZGBjZJVfVPvAvmxNuaBtrXOotks62yzk1wI6eemP4bGov5fI20u80
+37ZknRgXApuKhq0QZHiVf04++NtBo3D5TH6auzSXf8tlayW0AlR5COrFgKKhJwTJmxGuXWEBmqS
7UiI5rrg8+XhyAxwLhhXRm2ikTP2+/QtQ3ND2Usax2UGOH9L4eJpXED2NJ2/Tg1gajJ1BaFDW3hU
xu0P3sa3gXTLqOnlAEhSW12lQeF2oJFG153khLbOw7sT08YK584kjTI1GWngqSn2QuMpLa9LdYJk
yXUMVdpI9mgqHJQNFQdKTOho8i/QbTzYBiB+6NConyecyEh4pTOJb60Z9N2QNja4mNEiJWLFVONG
Fdy3lavX+9Y+WbLOOnG8bMxw8aKDVVgfIrxIjKf1MX05pO6yn3eqB+XbnSxpi+YN0i2QgNTACoub
75/nljmKLKZX68Gh2dXhKZ+uzFHyHiEzwU1bmXZ1BSYrQALa2g27Yd/GuZOro+QiJcpo25Fw01aY
4USGLsEGZ6hOapruYqD3bDJvmJ5VzmjaT///RLC1t8bx5sRXLsoY1r2CDkjtxmR7o5CMR+gHKLqB
qFiD2LbKVyizdF56JQFT/nTXQTyzxxWH4Zyln+AJUsVy4SIRip1HtTWQPHB50+oDEkwmGghm+3pJ
F29qvsTz4l6eMuGtzdxY4ZJnPhvKpM14VoYu1BCDqMUpb+kh8L4Xs5N8LWKXSHlpRel0a5JLp2qm
TSrtIZ0R561jhK9URjQmygobA9aKaN34QRqBfDBMISxf1UdieUm5eF37jdmWJ5m8NU749LM1xIXq
iBds0L3DwVfWUNwKnQTYiWWPh1E8CMkkmST+YHFBG+v63Per/FrSPZR96bTNQ1l1f+kPFhezVZz0
zAZhpAfh+hNz9UN4sl39wcSQQH8kxXNJfMHiQ1ab49QCwNSr2ielDZ1G+0ij4HaN1mndOENnjtaE
y7vtzUP53Uy61GnDEoR31d86A3fazyGxtowWZq4/5a/xIT0pLvuRHtP7DOg+GTxjjZFLnsclh8pO
BpCugrqC7cGJdWX7I4q8zV5GmSJbHi47aHk2RpEymh7R33AOHuzXyxEk3CHO2YfvXIqKEBhFghzX
VQ9j9agOD0DQO0t2T2KZGq0wfBhd35VW4hK+qkfCvJ5iDXdkPbwPxlOnfolk7IPC0TCTaSspgo6D
3J+uBiZFswioqXtju7jE7o65jQJ/aftVbOyjqJcNSZjnNva44JkHbON5jEQ6kB/RuEunxlEg3ier
RYln7jwsLoKmehjGgq5t18mB0TcjWZxu7CXhI/S0zVi46ElCJNJJx/NvkIMR+wfNJJ4mvKiaGwNc
xKCiQadFhYZSMu+i8u5f6uS2C90JPbg3voN9F8xuMrIcYRXIhIiYTiw0JIEG5k+XWFhX2lqJMh5f
8rcOqVRdVrhQG2PcDmEnBlPyBWTZxWj45kR2PVl2oyLriRabQZ+hBbULAmGNP8cUNrpWBQEKeKxO
rtWyudGMyk2H4flybhBdV0AwZBJmgVZe5e+NURjkbdCADNfu3+LiNi+8oseTmXqbKwcogF42Jgyl
jTEu0TEztlkVgAO3SGZ3GFPUP2915ecSy/SCxJN3HhU3eUHK+oFV4NUK0v1oP8bUoWDMvjwY4eZw
HgzfhDQW4GfU+3ndHEI8pir++gK4dkheNiMZCt95BC6LqierFo0+46FHd6zOdkoZxFJ8QDXw/Kda
KrUZ3+MylV3YVyoLAZq39vS63itucVDvei9CS5p1K5P/E+YhvC7ZBl5QTZNXiwkSZsd2FOFGGTUe
mAef1Umq7yfUNzQ3RtYfsTmTgJ5OXwCNCn3lQE7GS3Ed3zJXc8ob4zg99Bk67gKnv6v2ssgVermB
eSQgIDXw50+7ndEs9hKsBMlmDqmO/Gin+ncL7/r2kMngt+KJPNvikhExO1UjBTLfmNmubVpeXspE
+GQmuP1WS9txzoIGUn/6LuifzY80n5ib6eKWSR96te1LVOTA9IgC19GM9pkK5GPTuIRJ7pbCYNrY
Wj/fuEQB1tG+tHASaptXgzxl/WM7/Lwcr7LVXz/fmJjHOsMTN55OFav+1qqWt1iQCkWpfUezSXKP
kNnidtu8tdRusiLDq6fKA1nHLlqM3ThTt207GeBBNnVc7raZUq18nKYHjL5Lo+RA+uG6Gqfvl6dP
ZobL3MZsh1kJeWNwH8WOUthX+qK6rC92l81InJrvcEn7RQ3VIQJ8Y9kVyqco+3b5+yUrw7e3xOBT
ze0eYiosa/ZlGVVuwNK7YmInulBZEpDMmcklgYJFJUHrKCoyaezabH7R5sSNy/7l8pjEhZlz9PAM
uqEWTmUbrwVUX3VXfKb52O4MB0jFne3JCCtlg+LSwqiqiaqFWKGiP+jkWGWnsf95eUAyE+vnm1AF
L6FZMwXYDQYO26x9083cNQ1J14nM07h8ENodznc0BlqDvg7Fq8IkPYj/ZZv7vQXwFayA2HXZr3AQ
sp/sO23Hvq6E7LGr2s7ooW2hdpcGujQdnsBkwGfhVczUGNii8O6AN2tuAgutbRoFVzG9/KzWZHa1
SL3Oo+FHFtEbxaYPl9dLeFY9m+ML+LZGOkYZBIsz85se7admT6xfVlM56gx9F++yMeG6bYxxu7hR
NIEysBHOQZ9VdM1TkGBdtiA+dG1McHE7WmFq0zmBifUE6WrfbCyTA3l6tzmlhRO4nQzP+g/08l1F
wwSHCZiV15Y1bsdgs6ml6oz7eb/QazOewEGwuLVuenN0O6XpvuiHp6pQXmkmQzuK5/Nsmds/1FEj
gzoA+qVnyqHQoweNzB/Z3TeD49wR80C1eg01uzmo7ReKMmtCZeWAy+NAefpPn9d6gOUyY2ReRa7L
lUMheb7sFsKs9HsUAKD+aaAAb0hKjRi14vmlQrE4Lh8aGVGibBCc502o0vV5uoT+ZOwHNLQssUwb
WGwB7LUqMJgamC7+HMWyRF0eNsitU+vn0Y+gefvILJ2/n0ur5RLlcTMAmR03QEElZFc2n5VKRssg
GwUXLhOljTrH2ISI7UfJU/8hCgMTdPT/mSYuKkrdXIYkxvU7BFe8lSzXQaU6SfuxyDib4SJD65o0
hMoAcJdIaFmcHNb3ditpDpcXRVyIOQ+HP1ZlZt21IRpTvdF0u2v7atXrHkzX3mcoxMhuxuuPfp/L
fg+KP2OpYRuQNphCv7he+yasY7+rj9lJhvsRx+PZDB8rCg7wpqEwz2ygV0ac2j5SKZBJ4mj80Qpb
zUSqGuFShPuAjE7QfKQba+Np5voLNoedbqwIy1G19Zh9b3Y+geqWMT/15UcePTcewMW93XZ1q3Y4
I8Zq4bR94qbBSwVbEkdbL52X1p4LfwO07MqkIgt33vqAsmKxbFc9TmvbzK6/ksEgZcvD5YGkpyMe
hgKImtbPdfiYf0QT1gTWAArk2JgNXvEzM6rQCjPUQwxgYM3BKUjm2OVbn+9q9K5dnjth2GxscY7Q
G3Ndor0h9EvtoSFPAwFFy1UN1ux5dgb1GCpScj/h7G0scj6RW3Ne08BcA3XyWie7W3tc1gUDTPYa
5gtH9qIijNmNRc49umjleoxgkdbHcoA82pUmOx+uS/7OAzcmOJewGeRgmxbTODRHlt5a+eco8xjc
T0bHJl4vnWATJajO8eeBSYGkk5XaIbpc1zqjdfzXI5Qsm4oXyUK3l24zg/KaW0xrJpx3MZ4o22nG
KZv8y24nXpLf389vDUuWd8Gio8LYmlcDPSbpMRsk5z/xkpxNcCenCpjXIF+HUOuqk7f3w/BassQp
1ENVF97fDYfbFcqkqptshq2x29WZ4oTUH0MZW4p46c8D4kpvgdVWekDIuvTBnh4UvwJxereXvZ9I
lp7fGiYlDMYkxNIsBPqiA1yahPvL0yU+GVjnoXA5YKlpobTr2ujO6APB6EJiaG+ixy06/aUnm1zw
m2VURpEOU113asyHTEarIESNm5uxcKFvaCO129WVV0BCeGWcqLe8DQeCAwhEk9z2TjmSN1kPupB/
cmuVOyqOfZDa+Wq1uNbuxl/EpweGjgPF7SCc1J3A5gQC6kO5kzfJyuJqddPN0aHN+7yEqhIK6eaR
GW9JfJVhk7DVeGcMMhHNdXHep9XffsKjSrQ20eIqw+IVXYmeGtyCanaqAvuQjtrxsk/KTHHpgrFO
t1euKr9V94x+NthbHnyhSysp0spcn4eUmCya9DJGGyEaXegOxZmdBs3b/BnXfOlrkbhGB7FboNcM
CF3xuLaFgaZmYFirEQ0NzX0KptDkrfVwP9oFpiNrZNCEGWpjjkuDWqHHWZoaa4YCGMOPIkffrYcx
68eyXyG8BM+90cF4y/bkRpWdZIQLaOs6AectgZoFFxHG1DG9LiAjm6PBoBvcjCVuDu7G4PGyowjz
I7SMdMCTDY3xh/OMsNiKlgj1M9AmkkOXSkp4su9fP9/EV0EtbFt5iEbQ8o6mnyLt09/9fi731gtR
4iDG0b9vHyeWO4EuaZYVV7I2M8SlXC0CCxKjeGrLjgaO4+UX0Jl4nd9fhy57Gx1ZF7uQKQCsa79X
hMvANcuVIGqxIq1Pd5FLr6ICx0qoHKJTaL5GDrwLQkdWaRWdYCxIQdl4K4e0FR9atjGjAN4ACN/X
GXlg8zRPLmQw7fsqiqX75f+Rdl3NkeO89hepSlTWq1Int3OYmRfVpFXOWb/+Hvq7O5ZpbnPL61dX
CQ0QBEEQOIfnE1thzMaa1nDSDFylX8+Y8ld7k2K24IfyOB9nl3aQ6/NR1BrPtaolA+PYQgJoYSD0
vR/Wgz0rrW3RzWzazuwZbnUXHS0v3Fejg860+97FySZwfrpJ2YC/EcoOi0dIsdvOgNCm/TFGz1J1
THq/C+8V7IWpEMViarZL0piYv+RJ001U2uROPjCcg5q4Ju4h8b56mPbC04y/in8s+hqtNzt7DCVF
L0OIq8392J1W27+8s7kbD71WwAbVVBNwssxGIIk+WlMMzNg5KK4JgANqKxjd1a2xXsDBecIF/LJE
vkZvApmYi1+A25xMSWm6epforT+YdXBZBF8popiyjIFkzWZp11QjJeloAESWklHSO0/h6vdIb5zV
p+mNCMiYl94A9vCPOCZ4xfVqZktNH4XV2u3UHdGArp++KI0fAahZoBvvwNwKYxYMjEtJVvZ4w6CT
PKvXuRZGyYgT+e1pxrpRLDB7F70SYIq6Gf/BrmjBwu7G/MPr/zfeaBdLoVgKiiYoZAUr3u8qNzmb
/oz6nHEaTqL8iusqODD/Fkf/vxGXTPPa2iWONVO5si1MpQjwE0TfZ441ELEoNfhl8fpUq14zyDsj
a54uL5dIBOMa7VQqozViSiC3D/H4W0f79mUB3HzN2hiJ8Qc5tbSyWmhuPTiyXwaSn76g893Nbvtd
vhNNCXGD7UYas3vDEptALoDMSgAH54yadN/N67cSrRZ2rTv5DCyNat1dVpHa6EPI3chkThWc1XUO
8CA85PZhdI7a8CkEQrQLktbR0auyuL8sjpuSWoqNWRjFwuMD24JqL31dzciM0SHcXqleGTu4QAQJ
0MG+z254s/qtm91QglmKrzOKOLX4C6pidyFAaaCnZO7sxZp2U23gYaL/QtnlG3D3jcfBW/1/8wDL
39Ibacwea8a+zMYJgwXqzdSjDE7nwX8WiWNi5gxPvv+Cu5f+/g/LqWIiFXywloqy1PtdXXYykeYR
3fjaTjuuHqVebr7Qa2/pJ54tHEDnXnutjTx6om+iyKDNld3Q5LvzSQCrHnIPCF6ohIQ3moNpCt8K
FmDbe+VPgR+JFGUWMq9nm6QJBCtnY2cdMVfq9SfritwpQb8rXU10m+GnXxtNmbVcrWTWJSpQu0sf
ZT8avfgm2U3gXSi/zefsFuhlgQgFjvsgvDUvE0SLBK++UozltOZ9Owdl53WIDLJ0nY0Hu+kdC3CV
1So64elXLzkRE1fnXLLWMsQbZ3wggQ3cVCk8TbdLEDrxqf+9FE56tL18+lSw3ViYCbamVOvyCmYL
T9vVB9nHtPge/aFf4j2mxW9F9IDcxgzQXhqgTTYNwIYz0sBpVXWahPMPUN7KXfO8ehgDu5Pc7HCF
fuj8md6Oa3dyRCkaN+Bu5DJBXs5WJULOCT8i53LGjTwxQDtzGGPBDuEejhs5TGAvJy1NahtyluY5
LnaT6n9mB74JYDtsU2ms8opgQ9RfwI9wpG0tP/tj8hrZxM0sXJ/cSGMCmxphsmSoJdxh5eXKqPqX
bM5Og2E9X9ZKsDoGE89Gg+SrHsNq3XpYrCtbfU6Hp74Q9YRxO/EpVqBtEAXVfLbFdu7XVpo0AFgt
GKbexe6Pda9fl6ajHVqfPpK5qyTaXtyIuRHJBDCUo7JhQPkVNd7RM4Py4UCLk6v7VfHaJxEfL9f7
dNVWcU8FPALbZZv3sTEOBMLmoXg2luUBKJ0CB+Qu1UYEs1SmnEtjT9CuTqbMLRvPqCcvsw929Ouy
S/BPcUNTNLzu0NYc6pqbM65PtKSXR4LKgjnPP+Ikq76uWRsf0qbLFdBFpWXmtFJhXqOxNN0B3jz5
3WlzidH/PJZu8ryIzpoyAXHoP/4uaqDN77LTfNakDpXLPuhfEVnI3r7PMJtvOcpVLYRS596NTII/
AN+aCvvSNepVpsgxqkh4meyNo2mfk6pwytHw7CrAA1hfiHh9+dmaqQHfzdZkOhr+XsMoTwzYHhp2
6KBGAq6fIj85G7GDlgW/NVzR2wT/vH0TyD6D1Uke1/ICgZO7Bsk+OSqHJTACsTH56cRGEhvPrGSy
5fRVUnZND7vxlN1VqMtpNxSyxL6N8NTsCTyGuys3QpktMxFtsdcMS0gLc8U+9dLO/Tl4+X0Lmuzc
RYFFaFHuLt2IZPK01YhmjNfikWz8gkcyr9oVxwLjC/NddpB2yr58Cv1pLzpjhdalhthsjSELSWPU
UFTZ4T0L7zDFOTnOJ3Kv7swjMG5/dz/kb5eNK7ItEyXasI2KwYSihv7YazeTKeoOFAlgtvtQyE00
JxCQKOcE3lELSRhpyvMh79usFZMS4ebZtP0Kn1y0BZCHticboa8NoaNpj9JcBP/NYEwipEx6oaQx
3dxSvCcl8bXOFtQg+CHrT/ww2fihVEWOZhRa+I725ASAFmxmMfm8YGXYVzErNyK70iCmqU9jflaW
58uWErkzi5lYmyqAQRcIQFgaXBQi0J+hpM7wtbjq0FNVPg17STiWLJTKRIsZbVXGkmIT9cHkrx5u
6ZoznFPP8sgO3I8uxogb4gr3Lv3sBy+0CGU7wbygKrMbqSzSaR1RW1fOvUchZ+LAeqz91W/+xeMp
/dglYcymWkypLTMdJWC7qzK30vrQbVEQckyix55gFfmKoYNDt9ArgsbL90GpXSu1BQY2oHp2y1+U
/8300xwJmOylfuQJX2G4+Z71Jo567SYGljUOZOAeYTfjJgVUUQmv+hXQi/WdFoyZoz+Ln6JfWSw/
mhP1HYLiA3Il5lQzM6lLAToQofzQH8y9/aN5Io4CLvGAIi+WnQsU3S8q6qeAzDyrhmv9AB1dfCd8
K+FGMnjP37+DcV3c04fMpO/UY2AciZeAl1ED4JSsOtr/A40P++khClQBSg4/Y9kIZtZ4UpIQj54w
QAs6bcpCGQfKIXk96kLf3gs8iht4NtKYJR5i1HrQhAKOy3OUuNEJCaDfRV550tB00Dq4wD41QsBa
uoYf1tgmpmLiacMEcu17v+rlpbSiBt3JuZQ7kv07lVaHLIdFv2mU2bOKs9l7BdkZ4af2z5tg9i2q
zki3TONEs5fZo4tq34f7AUMU7S53RTOQ3MBg40VZRbsk3k2Ys7CVFIlOY0Z+Vp2s5cu67gddkDHw
A+xGBnMCNotWjl2Gi4V8tCvHDvBQ6un3leS0/uIpKAA7ZPoXRUKu12zEMgsIEiQJYFEQS6SzbN00
i2Cmhp9Fvwlgz0MShlKiSrAdfUUZD+mD6S+B6uPZ1xdsAMEqsQej3sh92cdQRSIOJUPNMDLxDRUy
jBbfEF922t/WC8hwRIm0wIJsz4ia1aRaCBRMO9VVyy4oB12QHfEjycaITCTplmbBDDZU6/xwV4BS
KqFvQZOnI1W37gHfcdmU9KD7uKv/+DsLQrLkmok0BuKi6tSbxzn9YqzXuZC6SCSGLujmUJJ6Eq3g
uYn8gnxdzQKEfQ95iruOIPET+QVzrEeTVCiYdsLZZ3mWfLInr/jMIAhaHP4OEBYTIJSlUevKoAZL
GhcsOI/DGLt2bz5cXhcaAy6tCxMj5qJOQWMHTUJLRq9kFxQL8cfJyBzgMO2NpritZEvke6JVYiJE
EdsroHYQ4rVd2DoU6nV+GXbYZbLbeLNf+u3sTC/Ki+gNVLBsHxBm06iSc33BeaYcdfI9U68mjNhc
Nqhg79pMigJcpBC0gNCtiIIovdU7QVQXfZ9JPeJGsZW6hF8o3XMKBBfDFnVsvzKWfPQJdAKjtIYe
MvYFfimjfEzAqI1K3hq84k0e7WBGgxclp8BZ5epu90Av9MNRPNfBX6M34czWGiZ0AAIOBX5PFk8e
E6/W5qdBKvzPLNObGGZ7lZaCPDzDYT9pj/Z0FenfL3//Hw6pNwHMxrLXce10C3rIx2RffaMzmdaN
EaTfRDR0/M30JojZTKTK2oHYVND4VJlBYdjOug5OJK/uZZVeH/dYv6Bk6yYxZUCgsKehPKrdqIa4
YNDyjuHmN/HvGqQCNFmijylm5CyA+31qDuNOfqkzJ/JE3fA859/+Asb5GysNl/k1vK/JaSr7Q72K
7ociEcy5OMvouMawFBxjjVenmDXNVXUhLTPPy7eK0F+xOaeaNIrUjPZ2L1XiGGnrDiNx1ETE/8V9
hdrKob9jI6ewpHnKOmgT6aDJslZHWu66OPw9ms1uKgevmDCTAQayrn2IW2NnAya3kRy1VEHnjTWV
H+K8f7zsRry70/YnMRscgDZaI9ODbem+D/HglebVqF5Z8j1JBKc0t7K+FcVucqlWC4XWzMJzuFsP
iQ8MFdSvq8cInOj/oqIh8h1mz9doaKgXC/LqysEMz3owX1KvAI6l9XNFPyze+5aTKFfkZvlbJT/u
/7A2qFAUsX39CtjAkyO5uVPmKNRLx/iYu2vtdALbClRlj9Ku7asFZFSo1oPeJ6n1w2rr3mVH4aao
QPmyZRONHOi7ZDSbjEKTV8rAMhzrQ1w7lBKKfKOgx9OvUtw8zVfpjziWniKi71d2jYIG7TWwTyo2
Ph6I1XNy6K6MoJA96aAL7vMikUyykILMobdDaFhmcaCPiV9bSiCwIg1YH6P2m1pMzJRLNYqGDJf4
19vSVeGnHtCQot3qrsi0ll7cn8u7wW/WjW2CyXFhytsZhiyvwl0ZoC6+aw497hViVlSRAen/N/Gt
jkpVGWIop3W/tOE8m6IhHJEAJoDazWBPJYEutGPhfulAmd61ZNpdXiR+THxbIyYmGp2l9gUFYJrS
1pmACTDMDxI2cBce41Q0nP0PYfFNGhMW67ghMbis6OuFDRKW/XpSbpWDMjjSner3T1LqiMZX6E69
5INMYFRTe+7RqwUrWqHTVH6bPOsaouRdm4ACocO4x/Nlg/LP1zcVmdAB9K+lG2hFOzTmg5TYQa52
d+3cCcQIvIPtUeiQQ/aEhowhPZPQtzrB7Uz0fSY+YEglzZGiIxMH8wZRb1RTFSR1gpVhGxKIBHJV
Q8XKGOGVntTu/EsiD3r9dSjvSbr6mmZ84n60CQ4Gk1+BXyjsUwkhj4RPknWtW4LqkGArGUxEMGpp
mQe6YSc8nhP1O6qJbjK6kn5tjZrAeNxuw60yTHSItFZKUY+nR0Z8q7ll0F5NOwNFNTTzJm62o6M3
xj55yH8rL59pgdjKZmLGMPfFmDdQtLK/9MnXRhFR7HGvMIBVUdEWoyugKGbALsLMkHOzwxkvHxc/
xsze/3jplJPoFZfr5htBjJurdQL89xyCkvxX2f0VgSn5cjjgevlGAHMGduHw/9kKfTdQT/1+oSQh
Qj34GctGDuPcZg2MzdfKJJ5gMIEVu+vJuE1cWp1sz5+BJtguD+PpRC2zZZphtVHBRL+ME31d9nHY
CGwnWhzGx1t0DC89zfSm4oFkX2QRV43QaIwj11mrdRPtf6EJbAd2i6N5nbmDR9zxTvkhquly48Nm
iZjDL1nGvFhl3IjsLgIykjpmh1jSfcnSjuXUf480e95fdj6+AVHjt4HkiaFCxoBr1OepTsvV9J4n
l49a+3BZAP9AJ28SGAuOc1fPBfUE+UjLNdMTLdSk3yneKihv3fXrZXncw3UjjjFhagFI77U83aB1
JZQcuT3OIJ24LIS/Tm86MSlDouahSlbotJTLz0LVnTg59+38TIb7NBOVvIQWZPIFuxrGLAQqHJLk
2Vu+Jz5tvl2CBG236V3ufqZmY79ZkL09tUO6RGED5YYBt7TkVsPcaUnORSl6TRMsFVuNnOxCW4Gd
i/dC8tIl12X5QJryv60Uy2dVp6CHsGgJOTFlYIy/5Ou3uPAXAHMJ1eFfdjeGYwKsmo8dhZjGOh1l
vHHnAWr85Lo9mT5uaQdlP72IyVVENmTirDItibmoyCUtw7pNV/2g9iBKjGXtE+ApNrEVohuYfQIf
zvu7jAaeUQm4Y0jLwX9i163T5g/zWAlWix9ugdFNqS9USvH3XgzuZioe7tFX22MOCMPcgXldfaFQ
rwoa6SMRzBnXeJphyqoKQgfQzr6XlpfN2JqjgcwfmGZ1fZQATWnIwn5XapsPF4yNGCZalJoZrv0C
MYAwAJUzHRozffp6q7qFV+6EjfM0YfggD5wk6EAFi4jB9mwOS76kiYa+DtoZScufxS46q+h8ABji
QQQ5wLUh0GEUdIXohsG+iLeAO9fUIkJvw5jf66UUzEV6ZVciPFF+fdcCHq8ugx0Ywt6vVYTJ+wEQ
+5qnDk6VO20woC0ndinhQuwmqP6jS+YIzJYbcpR21knc38H3TZADy6aMMVuNrfgABmcx8hrVVjMd
3QGROL0FGAWmh+IpduI2dxY7SKTDKh+0yXYvHzjcY/pNNlv+6eJIRSc/CNF6LfPmZNjp0fpwWQR3
ITcimK1napU+pkD793Prh11hkvhci8o9Ii2o424KIhYUmJVlBqRYlT5kyVqf0rVJBFAronViQ1WR
aGZq2Cvay49z5YAdAegkQwDCDGBgo6NAVOMUKcVE4EyuJBtD34ZnyLVTF8fB+kxGYwM9XsFot2G9
3vM2VlPnMGm0BBXMNXzEMINSuJhWEwVevhZ/hLDXqSrCuFiRYVqLPBgFHt2HXegpB8BsB0Pi1Ne0
PCy6I/Id7k0k43BhGM8ywOVVL520ICvUXasiKUx1/7Jf80AuVFnWX+d1US1g/SGq25X0NlRLD/UB
MNt77ZZOLo1nccWP5rJM5IUoXKox94x++dcgtlmqDiOMKAkDGqRNlUOeq548NZ429+6sEdGKcU4V
wOKjURA2Amc6i8IPBjwTqJIgTFAfaIcnPVUAaXi3Him3bxSIXre4qr2JY7NCYxmTfEih2rjeYoLH
qcvbJftWr5Eg0tHD8IMJCVAzFAuFdcyNv48RxUC6wdIm7N4M579CvLla79UlOjQKfD+16dXo/rKH
cHwflnwTyZzPw9iAfKLCEWbaOzy35pEgsoq+z+TvIzylBV5r7JfFYwykJPnL5d/PuyBsFWArfXKm
gNamBdrIHCw+7TMnqbv8yvEWQfwUxObO0gpWiZfrQiQIICygTeBAZI7jvK6KBXULjMklDq4J0zMB
w6nkLuCuQ1cnivdH/Vk8E8i5d72TytwlAVWeY9B5BptGdz8av3SrdBpdctfsuu8EwCH8RXtTkPXD
PCRGLEPBWUXR+dAnz5cXjRP93qnCOJ3ZDFavlfg+hjmDLEp38xh6ZiZqkxSpwfje0mjtkIfwvSma
djPKcKolwjYTaMJiH8dx3mTTjEUB/5ozZzcqeVwmkYvTw+BjWPizHCpzWODzk5LVMFfvmT+7awrS
pxzSa/IdYX33n1ZGZbKUSlJKpRihT24dFil2AFyfpwJoEcGysKiKBWgqMYugG3id/F7nO1US6PAP
IeHNXvQHbE4iKY36fklxuNJ+0fBI22PaPaZLAXzU70zMuggCgmBnqkw8SEK7axQVRlvHl8kIeiA2
KsZTXnpdLyrSi/yNCQJmYkg4EYFIKVWR2wHA3kktDOVqkiDvEq0REwGGtcK1LYRKHe7y2RfDerzs
Z/wT9W2JmAjQ16ndKjNcOp1LN69Xz5xMN40ORf3y3wQxMWBImwXtgBCULE9FWTjZetUXD6otOEa5
64LRe9whcBXE5fO9y1HsHsVegd7brrdqpzh2f5V8goNBpfPKqoxHd8DKMGGgSRbgHNUIZ2ufH0cD
eCRdeCqnTyCCvxPDhAB9ktdiVEcEfzNzSPRV7u4uLwk/Kd0owhhrHJS4W1UYq/OTElNauKS4XaBo
Pp3RUT4zTPhOITYcADuujGwoNAb9Qd8DcQJNGEtgH3EjEjZC8YPPRjkmGICO15RS3Ip984He0seb
CgUI+cHelX70oOw/FbA34piAMHRa0g4JlGv7xqtD+TrTyoO05oLHO75/v/keEw90uVbTZYaYNRoc
IlduASRkyQgEniESw4QFOyyBcwvuen8cnPwg/0VnSXLPOiRXy5f62fiC9iBxewl1tw/H68aEbIiw
Q1IoMXSb3PIA1HKnc2MvOlM81+ZG8kQABNzQ+iaOHTUdgGo0pzIcpK2+VtmPqX+4bETR95kwIVld
0450dxX5yTD3vfnfXIGlNQFOUjquFcwVFaFjGusRGZbXjZmg6CpSgwkS4ECsRmJDjUyuvXpEGU/v
Dv/NUmxgIHUyGys00cObqT5XIvhogTebbChYpL6L6ffRFezMBqBtwszpG0Hf8et144P/4nghsgFm
R+PDfHZdliGJQEWWHqSH9mC4qJb8pFeTxQl3NdAZbF/+ZQ2OvgAOJnVGjEKtixO5iiN5ItAursqb
38IcHpEeNaOKthxvKL0CZZspDbSq8C6vG/8A2UhhfANE8atp5UAzL9J833XWD7kxnSwd3LLqfxbo
ntT0ZFcas6uEeecsUy44wbjZy0Y+4zjt0IeJ1KCWp0n+nN2l1ezU8+OYrc5lRUXWZBwIdOWUMx2g
RWpqfSFZeYhNsI8ow2eue8AW1AxDBY4iO22vdHavt30PYLcJoAp9e9MlsmA388B5VUAo/C2DjXpN
msVROYFRgbKIj69oQbbvAAMDbDg6mj6Xvag2Sc+Kj9viTSITB5PYthKjBAtO2x3XUXVrdDSRr2p5
H07EKaX95aX6B598E8d4vpKWZhFngKtrFbfoI6fGnpdXB5jaY9W6c2a4Uvqwag9gRxBtB/rpS5oy
26GZ50FZ2tdmF9nFG4uL49lVzxQrIQpEHWN83wdnnWLIBthrmUwgz6KwHIDsCiK1fZ7ZTqMQZ7Vu
1UYEosh3/jdBTC6A/q1BNwodt147vEsmcPTZ2XQ1NYPoJYzvKG+CmPNfrkw9BPQFOEuOauWt1513
3U9OtIqWiUaFD8uEZyLgj+GGILNjwKUqTVKcoTYfLc4MPOpnSnuYoiGgBX3k4GhfgIEmBBHn56Mb
qUysAgyN2cgKLkDSfg10YDoZB+VRQwcyxuT2ubvcX94HXCUtjKfgGRMoS2xPxRI3ZdyEYDKqrQzH
zHkRjTdz3QKLhVFqUEUC8hVW3lzulSlSWynrgf9lnOKhc2TQTIhuWlyjETwi4kZHMAfKFmJJX+ek
7SCk98rDeBh+S4AjLQ6KV++0k7h0zjPaVhzj6n2srLNiUXFp+DxN83mZ193ldeGZbSuCMZtBZj2X
a4iIAFpTabYDEkytFCGICRRhi7EgFklXMkNKiXsw+HPPqqqLnrhogGG3EUCliQ2qaYxAsVftdk7D
LA47XEV+jt70fbpeBhRf45d+cdJ7rBCamdvJtTHlLqrz8G34JpnZSnNvRcU84hlgjfTCk4codQcF
k5JLRoSYATRmX9KS/paNm1t2PxmdAi3BllV9pw/nmAX5iZcUOvcs70Of1IJkgzeSQtG6/xiWuUrG
SzMphEBkeJ78/lHfS9eUcFZ7sM/EjdzxKfL0Q3kWPdmLrMocKD2ojiUwbMMzZZQEsyp16mo5FOko
yHJEcphNhpg1RWUEOXh6O/Zzf4zAQoz6rX95o4nck9loA9DrF92AmInsWuuuUh517SY0f6BhXbBg
3M2GDWDZlqmCoYZJcLoWdJY1pqB9ozKcwph3eJoT2Iz+2A9euBFBM4+NF3ZTFCv6CGU6bXDWovAG
2/ZNgt6KdfQ0MjtmXB7r8jMlKLq1/9aMSWjCpC1XicZDOQoy6VhXgjoD33KUTxngZ7rM9m3YVZWU
SYG7ZdV9RzuboygizB6uFwAj+f8lvHbwbgwnJVq1rjqufqqM+mao+paVOlHyNc5+2Il72eO4jr2R
xfiBmXXrPGII2Q/TB1I6CXluau+yCG52SzGf/9aHcYRKqYdGn2ExbJ2D/kXz5333NQW8v4tXcyEg
JC/H3Epj1n+2x7RSaQky/NZfTfcD2iZ7JzlQTK7Fy+loTBGIT2HumhlAiAW4Beq17BTl2OjpNK5y
7DfLYa2cVn+ekxurO4br82VrctV7xbU2MB+mvAbijXNY+jjYSw71SAaSmp20/CDlLsGI5n8TwwS8
NJHCgg7h+PLyNMo/YvRBNacuE2FnczfTRhsm4BnxrKUgF0XNLroyNN9KBDGI19OCBh+KOv5qLrY9
w66btSBUjzEAeBmYM9bI6X7qxxwAYn1QiryP6wYbccx2qhskYFYJcXMHAPAiOiSt8Vc7m/uEFOdI
FsrjXT8IeGJfISHBTs7Ik+S2XdFVhYKx/WRIu7G5q6ZzVV4V1s9ZTG5KRwM+RPSNNGYjE2VtpI5A
Ox0gLuZ0K0VfNeOvbBqdYgmIZTug+m6r+8ueyI1QG6HMfs6trBlzqmKkdtcdAe+cpFToHtN//Dc5
1FU3G0vLcyKFdGMBA9oZzbtVK9wyEQVDrsNvtKHabqT0oyGnkgIpmnqKkntd9PrOw1bG5enNI2j8
2AiYCwUlNBr+xiDaT/fTjMksF20N8m3nyQFq4JnTAbX2pbuBRT0puGxEkXp0f2yk98Xa6J0ED5lk
2yftTy3SBCmSyB2YwGRZdaPlDfSLI3hD5C7RachtQfTjq0EvbyiKWgZ7TWhKECL0wNn1GxX9b08l
PPwzdnoTwDhbKWmZTuhTeZHs5/ClSR4vf59vpbfvM242DvE8Niu+b/S9k4+hQ6prQI4LkgfuWWS9
SWF8DcyTmSSbeI3Q7fOs+IP9lwxO7FIQAPhSTNymdd0GRgHjU3pkkDjL4VNdejDqwknK70V3XicR
qRPfZm9yGM9qGjk0K1gOYDat15LFxcDZt6GVf15eGpE6zJFXKUmFQRbkp3F2r6+528e/emWXyU+X
xfADgY2yPpB0VfRoMS6Q6xlJBsoJq99Q2pc8GGUHnAoAk8/c3rduaD9DEjvq1/goqp7ySyAb2Yxj
jJK5DGEFx6CULP+Dcev3ui8HAJRHK7XoMsMDRlaBsvtHV8ZF+srqkoq6CGWiowwcfegNX5cvk6fi
nNdvieoUglF5rrdsRDLeEifz0oQLVGyaJeiM8c6u7T3a7QT9LkJTsu5idkPS0sdTIMiPjnWMUaCl
sCPm4tpHmkGLrtS88cetMdm2JKLLcR/a0Cw8z2gRp13wnTs1Tuh1k6PuaBKtvEhXqk8PEOC6C/yW
m2S8GZZtWALPX9ja9H41tgvaw+e2d0DO3Tqxbi3OpKqF30er5dQqHpGjMF6PrWYK1pa7RTc/QXl/
ill90c6Thp8wlamjtT+L7NQClCdc/xLoyj1nNoKY3KaURy2pQPaDwzrcTdfk1GFS6b44ULBDrXeM
6+GoCKIpPyPeyGSOHn2OunKlCQJOzfpAgQMkl1xrD3KgeOImb5EpmSgkjYrSyTQSdOCMLpOvxXCu
84daERWgRJZkIo4uZ5LWEGrJ1leR5acClxCFGPbpQusXkqU0JYgPNapq93QfSm54lVSoqslX5THf
rQIcCW5yv1kpJsSkmRIToBmh0qArXoGXICczTSceSVCXigsPBdCL9gloBBCdgPIJr8Go+WiM7xf5
GrYjCuheKh0N4ykSQYzw4qaq4LUQjeVUDhOqo6KQOqmssIvDXSgdrPZuiD9z6dvKYAwnTeZMpMQw
vKq7WosgTm8S7X5er6uwdJvoykxfKu0bYOZLsHJf3tEi7ZhoreQRAJbNFPhx1jBfAcb+e98Q/Xat
q88AuVOSGJ0qis7514Njk2o3vba2od0D0hwTXwYmeeaT5NY+ORK8BAGFWRQ36MKwl7+tPDZuwKKr
jMkzTzkvrvwXPRhCT723HtoX7UARaVW3d6cfaylIMrkn4FYwE0KAvoPBXjgUGD7SW+KVQfK0fO28
CXOw5V0jCzsyuWu4MSwTStrJAGJMmljeWqVeKSneilpVg2eBy67Ci4wqvbjjpUszLIuJ/XJtNNHY
Qi196rwoI24cfpON/qyNmqDphttzvhXFLJ0GUNZYI5bp0XRMcmI3/Gpf267xUAHHnZ7n036qd5fV
41vxTT1m1eRei3QriUxPDq9n+V7RY2eaBYrxZWAKVdOwAz5ACcXhuCDT1ACsUgNRzvAVdXL7QtB9
IBDCTpDVyaqYZga/T+fVSzp0HKBbO68zQbDnb68/uuhMJaeZI7nGvKXhydVJ6Ssn09xEvS7D5zj9
cXlleEelqr5JYiN8Z+dWopUmGBhuJu12KO4uf/+1pvYhUsCfNBmMk2DxYEI86tetqs1Ylhjd/060
19zhiTI8TZKDnMbpn4kL7lrgV8svAM72pMfL8rlHtbqRz4R/a+iHOpaxsyiX83wwV29OXXKHYxoy
y8pdTGfA6/Vlqdz12whlIn9rj2h5xkuLZ7bHrg+WRHEJ8PCt86SagkOGu4Bvotia5pjIfdO12Fr1
cDTs46AdLqvCj7gbAYwvTnZiFTkNTRS7QcPV0Uhfu20oUXnkNXsRWTk3J92smMK4pE3qTJoqeAxF
swp3uK0+ZLveUY8aKEkM0ZWKu6M36jGRV+/AZ1PGtumNYK/wZD87RoNnu5iAxUul7Cg/cl8MIyda
NPr/zXEtT0a9EIkYXlh0Tm49SiLUon9we4rpomL++wMiBZiS63ntYUTgr8KEoK9wtRr9eobzP6oO
/RB+FzgK766GafM/ItmjsrTruOoM01ttdCvH7VOqFc8gPwSG8pR+1Qrw2o7qcYKrViX5LRDOXUa8
gGiWikBjsrXvTJWWOIuQqaIT/J7CzeKeeqbVDfVudVvHONmSkBxbJJNx1GRp1xR0F7lfmgqwKyZH
IbcpCt+XVeOmBhvNGAc15brt2wX7zyDtYe7MzqnxJuhjzDh1umnIvMviuDd+FSODgCbH+CDC9nvf
TJI4qQz0TiNgKsfhmlKuhLfybXjbHymtzOS1jgL6tijQPWGHPY2LHw4LG61gmNG1bTTMvJetRVEy
yiu8FqNihzzoT/qOJrCiVnfe9qN5FiGgOQS/OKPi2MT9YmHne705XA2Weatl805gRt5uQNeSrJlA
DzA/DLFOXdmkqFyY3nKM9nTCPtsNgbTLj6J4yfPCrSDGC43Eiro078CNjQaPeFycsnazTNArw7fY
mzaMxYZ1neRyHSwvby13bZpjnZT7yxbj6gEoYpAVIk9AE/L7tZckK65xUpteuc7OrH9PJrx3t8Lq
IDUH62LaRgxjLuBi4PJewb0BL0L5eXfzfnR+rqifiUcquFaDQrqum4ROjrxXKazHoc8LpfDtZblq
I9A3TItou3Jl6MQE1gzYSFWb/n9zlHSyNi3tBD9T7pRzeVUf6gC1CDyh0ubsvxZP24smznkBCaL+
SGS0yvoK9MZZYnpofXCS+tR3nWOoV4bwuVYkiDlQDBBHx0ZdmZTotUItdwa8q1Q4HeYjwaNMW+iK
gwFy0E+Foa2GTBiKLClOhpjGBzSmkOhbbaPTDci9pTwDp111E2nBo6Dg/sLLGbdCmUQVgwn5bKRw
li66kUbMjqDfQ2l2qw5oJNFRTffSh02wWUImP12HOW4Seh+jd8BkT/YW2iL+R1MmgjDjqwUyWVPH
o+/HWTM02CltjyJIXqVnTDMFST4fzT65/z/SvmtJbpxp9okYQW9uaduMt5JuGLK0oPdPfxKjb9UU
hkv8Z1a3E+oigKpCoUxmHk/3Aim+fcCLaBdxjHnDD/cdibGLQ3hLyiut+dZxcau29dJEj7tqySYS
V3+bnNblhm5FGBRX5M4Jx+y6FIeXFKwpkVU8fmQ5F1HMcoYSUDFNHyO612e7nQ759DCHz/syti5d
FdB/6IHV0fzF4vdEaqWXZQsZ6XAihgVY40CScsc0j/ocemV8BbjIfYmbrn4lkVH1QiRjCUhcGLYU
uWk/On0i+/0ych7rm71GqoEYxlAAZf5uniWs83TuysFwM+N/NFCqO0sAbCQ+Xi6cpPCmoq+EMUfV
tEVhqEOIdnZMBQyT36NarAl+1J8xZWLvb+DmGwmUhjKQfBTNfNc7X6jtvJgynu0jHi00vkD+7dgc
DIRL8uuHIoyVMOa4xmkci0TWiCdmh7ST7bL3wuEHZ0WbLsmk+EeKaAFMirlVhliR6qmcDZdyixZ3
7TNqhCgvYbjolRf+barfShRzr+TTApapajTcGkhiA/hlxq8k5fXdbjoJU5c0ibJov+vRH0prrLO0
RspLrT+hKfUUm51hKxn6L2qTyzK/vaSLNCYKCLNWmsGiYLjGY3JDYUyab0JrI2ZHKlb1pwCEL6HD
u7F4Qpkjq4qybotyQSAQzgGC3WOWg92jMTlP9M0IZ7WTzHHV+ZyEVWMAby6809LaTqaXfd3jHRVz
3WeGmuuyDH3AJAJwsPr8RayGOzESezubWpnnlTYdxWo9jDkNE+qpuWQSTwWzZHU33Grn2B/s+Zbq
e+k2QelW19Ydtw6/bWEXHWEu/X5SZLPooCO0lIv44ieFPwT3+H3EnUzlaMY7+iY1U6dwwo5mzfe5
H+xRvBsUXrvgtnu/bCTbZpn1ROtNolInKDrJgQ7bGh59MVYBL4rZXpClIbOA0WWg6v195ccFsWYM
DJmuQkInxFD02A7OmBLOM2vz8Y1JlD9yGDteMgmzFdnbqzG8p4mb9jp7Ls5K8FZZXALRNw/AqHcx
lBk+8EqMvEUy9ixP5aikHVzw0AHI1LCX4crgYmRtG9tlhYw1y1YmGpPYGW6UTrZpXMnyL005tdHn
fZveTFuud5Ix6lyJtUqXieECe4S80PHV0sHx3ZTgbfBr8PHy7Iu3MMasi35RclmANxSbH7J8Nto7
vfgSjTzyoU3vYenoaZfB0IKa6d+a2ISpQMfZdFfpJLubfxko2GhXZvTcj7/2t3BTHVaSmAUtUWVJ
aSUAD0ksbk0pOZnGGAjtRwAvUBn6syDGLbWYcFvmEuFnr0WOIXq1+U0VO/f/fy0aACoVSdJkHZml
v3dtwHQ24BwRsvflnSR/1bSzkn/bF/HWic8+qtYyGNstEqkdQatC0OdEOetwB5/pkyo98eKXrQtx
LYix01YwsnissGNCfU2EB1l62F/J1sGvf58xUdB0dxJRgcVXNyDKbhJwSWQ90vBm5uwL4i2E0WW9
yYrIiEME5xhqOJVNNnthkY8feG2sl8Po8VhYupBMCMxLkNb3sR01Jy1+2V8Jb8sYJQ7TuJvSrIHx
j8TWh2sJ0+JR87ovhP7IjoKxpZ5Q7fXK0gYaONAQj2LPt0d+dnTzcbHaMDaXPpWJUVrg1XljIFWd
MagxBRxeGQEgzp952STOzrHVngU9Lbok9MTLyedI+qSPr2Z53N83ngjG+AVB03IhhvGr+p3Vv8zk
vuKd/5bzX28ZY/tJsagtcFWRhcsf87Cw2ywD2hFy9g0Pt2n7dCRRFjFihxIwC6BaY6R0Fhvc0rVH
61Wopda25SiBFZR+8qh+IPjWLtLYgrcWm7G29PRWSw5K4488ps9NF7D6fSaX0gKRLMpnCauZvpD6
Stdb3lN5W4Ki00FpFXiSjJMZSZSaZo0VqIHiL8fmUUud6Ho6hd8jJ0O/haNGtu7taxxPJuNyJIMC
s2jIQiWZcl2PyknJ52BfBP3sd85AuiyL8ThyLUfRTItpyfQlqq9CUUA3EwrOcWTHZefvC+Osh/U8
Qyi1ptVX8DzFjSk8qLymlE0LvSyG9TiKVEl5YyBLg7xJptmTdSdFh/+2BPnvCCDrwkEtFTiBpvPi
9txpHzKUP+fxxmu9ysM3GXh4Y4ItKsuvqnpIes4RbG4RsLooH4gkvhtWniR5NIF1prvm3H+1ZnQ1
mqOXFTzYlTdzeKdXKzlUFVbrUNQsKVSCuJmOjNSn7Evyc74j1zRB3LvJ5wYcTxO6hmrbeNo/oE0X
uhJMN2AlOAE2tRC2qP1h4FsIn+rYtLv4+8AbX99eoAqgct3U8UBgwc8AO2EsM7BL8GqcXCV3xq+t
s9j63ffJkZwsQcKkugGg+DPvfbB5gCu5jAKGopbIagu5seJa+n2MJ6txv7+Fm1V/bSWDuenGuVu0
iq6NMv52d20QLzi37Jg/yIf8p/gwAv+dI5J+9jt9WYlk9KVHe6VmlKWJ64hSxBfIQ5pXqk1vo/HA
y7FuNq+tF8goiS5kuZqVKPOjdo1KUAYURoClK7l61Ag6pfPOW9oGefje7dUY85CVJ3amN4CmGgy4
T0gYcG4X3qFSpV4pLUGf/0Q0bHjWXk3hscQM/zjK/1EIc4PlwNGz1KwhXiaFfivGB2tOAzR8cm6U
TSevomkTCUvMgcvMjZISsSP6QGjpZHEIgpfYar19beGIYKcJrNyyiES7N1sDqa45c6SYE+xvXouX
RbC1mShRWqWi5SY6/p+Kr7p6o3XgxrC8XOF4/O2z/7NfLMLpVNaVYaU1wuTisyIBJzg7jePL/oZt
5ri01XoYi06jIVT0EjdjHx/NsbIBEGobGQr8g1PNT6Q/mrHb5yhHxrwaw/ZO0k4MU5I1jDL/rdpi
K6alPKHV0QxHu+ptOUxBtXYUil9DygMe2vT9qGf8I4uJl9oumnsrwSqJJd6ri+iNWebO1vIA2iiO
Cm4mhkBw+0cWq+YzetHlkr5u0c9Gx4OSk/WA7ii7POYYw7J5r/XtgP2PQMwD/72Ry2g1lTQh8qBO
uQCutKjY02nyZBczJXYqcLzF/l4aLIhbkREwv+KedQuConnR+VaR+2Np2pPYc9KVmyqC8pOoIydK
+4X+XhmGS7VRwIweuAxDf1LFk6TgOSob3lCJj6khcN5xPHHUIFfOFpBHUjiBqcMVMh9POiefbhPx
VSGf8/Hzvtm9dWa8u9UoIynSvQbeWYySqH2IeW2apaS5HIL5DsnORq+J7famvk8mB6MXFP1uRH2q
wlDtsfBIbFtH6Seg/wqn/Lb/Ods6e/kcFgQCfR/o8rBQ7jNgh+gnojD16h1mnnRbxeRej9ZZjkQZ
e7mzAW9+abXXZaUXQkbwLKcdAqpT+eHR8FSbDu1Zn3lwONtxy2p99GtW0gipLAwHIe0NWMPBXdwy
snvaxaJ56MU0ndRTwVzv8MRuWspKKuNbF3UR2mSBYeb101wKdlOcVdGVgaC1v5k8OYyZdIUkTUmG
aoieTWjZAzuOOt8MUeaogsSLAHnnxtgIJBha1kBT5qD3okPhLmfi1MA4KP0ikDht6txzoytfnZsk
t12oSkit0VyESlzDT10zdQdbfFzQojMPTvolEznbuXnvro6NuZiMJss6TGTQlMF1K9+0o28Kn/ZP
jN43e9rP3EeqkGlmP6JxoBFKRxEKWxaOZDzX+uuiV45edZxLibckxt2UhpAbJM0QtViPZgYkyMjm
Nv1sxl6XbWPf8CX6qsulR8JA03/meuULRf8R/7ySwORyqq43QaNFdS9PgFgYKO1VQTonLTE5z5sM
5a2G8RiYGVSHqcYtPjWHVn2tDc7Vtp3Nx8QCZv7BQ6KwdRYtN/VhWHADpEV5QqtUkHbkZQ6rWyM2
T0mXB4BlfJ5F0xFIftjXvs17DlBx6G+TVcNQGRsWdC3qOxp5pXr6ZQ7JKwjbHavQvBzsrS1pOOI2
ETWxzD/yGCuOpGKRk3kmGJgWHdmJHYB1YbK+tifaRPh7UsJCA2tni5wQetuBrEQztpxXeVmXGd5z
cgCvbwPoHgg9A5rtft9rZ16Jk7e1jGGHyA9W2oCBQylpnzRNCjpzsNM2vBWLFK192Zf9k9zUUkQR
ACwFw4zElp0wO0aSYUAsVs03Ue1Py3/8feZmEZQusRRiILfZDuGzWsXKq9RqD/uL2N6zyyIYddSX
TAjHCWHXiJmdfvIIeVDwuKoxsily/OB2rLzaMEYV8TCNI4PW6dSg/Vr502HBpE5l046IyOVN6Wx6
3ZUwRvnwrM7aEFkidy5/tNpNpX8qa16zB/V5726SlQxG4YZqaBV1gAzjMb2LzstBuWlehJNs86er
ecthLpExtbSmTdEOsRRfmuacorlp4T0KtyPRy3rYW2TBlB0SqRKKzo6MBurYASfGsTnrtuS0d1VQ
83zTZjyDJB3I4tCjaLLVDgMkoWhrwiQcRfuVveQ02K2PShRS94XDjXo3I7WLNLbaMUbiKCK6+B31
9jcVQeAbnZqD/JTniH1LXwZg2C2Qcji9v28J7ndqshLMXJ2RWBZEjBEAq4F5KtzEi86tA8TrY+uA
/NfO0fFcH4V7dD3b6f34OvAejZuOyrI0TALCBb4DEqsajJ9WKWwcCNSBPBRuXFa8YHHTFFYyGFPo
EmWxhGUiHug2XaU5KdIA2m7FTuPA0tRDScxjJ0l2TDK302WOZ+EtkDEOoyfLYM2IfprwPp6eJ95T
mPP7rF0MZOzLOkYBUOlOonqXZJwx9k3jvmweWyFR8RwVzNrCCxDNgwL0sv2lRf6+o6d78F4J/yjB
u1KsjtyiJUEJaH258LvDCAptfn2Zt1XMs8vsJBMdwChjK7Er9C/p8Hl/GbytovJXjxJdsMIhUvEo
ycXvaXafKW6RfAQpURfBdaqCoQXNTPQbVjJwEpOJoVLdtTpv6m7KOJASjr1sLWMtgrkK6z4WzYEO
JiZq6MsRyexG1I81WJk576nNS3ctibkHeysaVCVe4NNPJqa96kB6oKxngAdzioBXBtm8QdbSGDeA
nvqsKhBeu+J9h9blwg9ds7K70+QIAfHDm/J1Xx22fPpaHmP5UoO3oqYh5Iuzqz56jIzaVcZvmsFr
+OWcF0vt13fRmHY01gNviiuZ/lR9L7rn/bXwZDDXBBral8aUcD+JiQV44rA1buWiuW+JzIPZ50li
3lcFUjJKPyMjq813RvgkhXcl74m1FVeuDobFVcusEiztOR3vibLPUaEfFn25qmXjNhdB+Yxs40di
CcxLmJQ8QAJBAbN7BaDwpCKUdZQ2FR+X7GlMXdUdPDpiqAl2wlG87S28iGO20ADJbTcnOCxAlUVF
b4eyrZGv+wqx5UvXS2J86Twu4ZhYeAank+oBYfckdQpv23gyGH86L4Y6FjNk5MfkoJ2nb7E7EYQk
uj27xJ1fl9TlZeZ4W0f/vnKvSqV1rSYR0w3n4Vo3Wzeru2PdD5ws56YYYLPjmY/pOTCA/i0GECZd
3oY5XoPRFzzDHQU+VuHN724+r/WLFNYxTACsSoiO++iMRNLkk8WukCYjeG7a3vfkKbkrXYSVvL6q
TetaSWWUfcqVUBFbRJTGnD6AwOJTV6TnTBSvBZQEWikJ9hXxrb+BDR50zNNKYCizlHfAfH2pZKlG
y/dykNwswJirAxGDesfkvmsdybDnu85rj9UJWcjUHo+ZH5l2b9jpM093tqKY9Ycw98uQF5GUokMW
UUx3zE5JgH6Pg8ily9re38t6Gd0pzb4wch37K2KEX2hjHOfjNJpuJF5nEe9u2b6iL7vLwuF3Y5xp
iYJnUOtJQK4tg1i0OxTA3ckr/fy5tdz949y2jD+rY5sk9CGyUkvAs7UCGoI0/ZxH6UaqeTrKk8J4
yCoujGSOaaIrv6oLUDgehPDnf1sI4yArrdfGHtyrbqn5U/rUFF7+EeZODLNR6ltgPr/DVpQjubY0
AzkLcwZy49lYnNb4vL8KeVPbVjKYYNDKiJXmo4Zs5JGWY/ogdjpfD+SA3AAaBhjaqZ9cd3b1qzxq
aNOcXdmWz4unHvJA5uTs3p4y7yx99S30W1fOWZD1RCCY9ARAwAjOvXCGP5PO5BktwsVZB3SccMrv
hc81SC4aR3Cj8CO6uZLPGLgAiurUShSEJj064GsMBCkE71Ue/P6mH1mJYQxcH7ocqH9waJqAVDY5
kPwLEZ2pfiytWxCUazEPZXuz1r9SpHfdEZQtsRUQMOBd8QbG52s3TYQiY/ip42IgbNreZXlso4Sh
muMsVgm0dqm9uO8/m5kYRELHyWxwFJdtkojU3iwiCv+DAZqTWU4PcqFdNXMJAFL9GEWpt28omwll
4AdoFijC0bPABpUKKNhFAfP9GPmUkwC0Qq0b1ihjin2WOxLIROwcDgGVtwG0zqmcOaQf84OaAwZo
nmopSIzuRlVJzMsDUlf23mgu38UEUWk/LCAdomd7bWIWZTlnzugrJ9qCyi9sbp/tRRj9+8pCtagt
k8UEaFnZPqiT06qp3ZWcg+XuNOOSVIySlRj+Q8bjFrU/pz611wIqxMJ1fSS+fOaD5myWZNZnyzie
WgSrY7HgTVLoIEjrl8JywH44uPGipd5QCig59n3uYh74mpjtEJBIanirpmHT3jkyzmecInRc6HB+
atAcBVs6JNf5S3ukpyg/7Osy7xQZB4RR7CEdAC/i6l3u6OJZSiY74hHQUb379/WYbHOKtLRTPQ4Y
bLNAnxvRAYaBN7HEOTeT7UgZ57BvIqUw31BdaiQ0LW/EYAyuSs7N8C86CSJ1Xab8M2zYMlRyCXZu
BBQyUI8wdZ142bV5BT4fHXms+kBJsbLX/VPaDs3ki0wmiBmLSq6LEB6O4mPFTuGXQXd4a4B043te
xPQvl+9FGhPPCGVO8j58u3z1Ex2Vpi2X5p3U2apiV54JNkbip+fGQZL6R3HNbcCkzUrv9eUin/Fj
Wh4pGUC40YB5yu8KfzgAOiW7k7koYNvKf5HDuLDOAKtAMqCxUh20n0plenOUPPcGL4+3nY1SDAAi
4q2kyDojR0+ajCRym3vao3pSHXKKThmoBMsBmfbMBToB58m52cGqrwQybrOsra7RRAickISwTNC2
daKdn0c3uxuCGQeXIOCweZaxuZ0rqYzrBMnk0qZLjlyLgnaQ0rBJVZw7Ifc4xsCTw7jHwjTGIQ9T
3Lf3ohMdKDpoA1jh+Fa6QVvN8EJTLTyb4Mlk/GTfGQ0R6Ox72frNdNVrXqsc99e1KUJFaQTgqiL+
MVZX6ECmmooK/UmidSSTaat1/wh4tU/7YrZTBSs5jHUp0xxZLVi70b3TXGWH5qgcskC9VY+RJzjT
SQjgwSSHZ9SbMdpKKl39KlyQSJhXkonuk8EonsxoPghJ/jKlY6AUuq9EqCjuL3MzI7uSx5jA2BUN
SP9QK1EX6xCS0SE5OSRVfrJGXoaHJ4rR+6k20jDRG0C0yVcAYXBAcmVP6mmIDJ5dUxV45xhXi2I0
PwvNIZ8ETMtSnEnJzTGX4xA6cty6NK8tRNwx0G2lBLwYBoEVoGYxeq8v4lQOMt6dHRAZ8zm0yXLT
VTzm2H/RyT9iWL5VkuhhqxgLEEIfR08PZi8Dyj2YrVO3OStfdMumRcnuWY/9fS3Z1sqLXCaBZbRq
F2YUrqBIVbtu1bPVmo9jIrkpYOZj0+TZ3vYBXuQx9/iQKlGvL7jZ0qMZZIfkBLiO4jA4Fn1PHxIg
aXAKPNvvPYoP9/sAWRrPASyeQhUmALYAFVZ5T9EKtYD2BYsHHtD29j2HQT7DFAHQaLDIen2TW8uY
zbTATHPfIN3SnAXQiPTwKgfITLyJ6+2LjmKSqSJyIxhZ+turhFre5wagmt3kF8UQrH9qnnkXugY2
FAT2sS0f7nn1+02VWYlkHIs0z3nZlijyZpZ00kMhUMAvn6hpZEvLYOsjb42bFkj7piwLvBoqe4BF
lGppbyAHaFX3aXXsyh9zxXk4UiN+51ZWIpgbIal0MewHJP7SYxi0wXCgIIJ8pDreSpjDwuO0rVUR
Rt51YNExawc1eqeWG47np1/7bjXIhZsa9gyYwIxNm6XaJEMKMdlSGUepqWN3iAi3oLnp9VdiGFPu
pCxL5bBHYw+alxeXziSNpdPAmOUSzOWZK7jWU/6TRyjLE8tECWY6T+C9JGDEGNvITnPzplo0NCjG
pzkGbOe+e9x+d6wWyWhGUdORxragnTg0JQju5EPsUoQQSquic5J+/yJNNWWJNoIBLOxva86LMS2a
BtLm0/jS0qj1TLGFRnAdRFz4mG01+SOMbXcnUWOlBDgO7qB5BhB/YoUHzc+TwCiinJFUHDEi6A5I
mNbnJuMiMm1eJxgw/N+GvW3oKqiqFisZE23Ivc43A9lbALFnLGinRNoJ14n1o+U4Ct6KGOUDiFsX
1hVWlMz37fQo8CqNPA14e3uvFgT+o7hLI3gi4SD5aPT2wys6MfnWJeDwQsRNf7TaPcYfWaA/16we
aftCuVr6H73qFMPTvgFtW+vlgJjLArgjHSkqrAferpOeu/pbn3/S9c/7UnjHwgSgg6iURjEA6dls
O1sqXkaTc+6bF8Rqp5i4UyN9NVkqlvEPKMT/rWlnE5kI6IB/9JlxAOLciUs5wwHohrP45EZyawfd
jG7ug56esoC3x9Tr/cWpf3zweroIZ7urDFWfhtEcMR+mPhnjj1aVgbXMawflKATbHlAPs1ERCZPP
YrnoB1k1iSNm5rkWixoFqp6b7qe30PvL8M+Osu1W0VRriqDiTd562qcxIIFyXdh44tkYCzvw8g4c
PWTH0wdBUoXCQu40Ff10usqrr/t6zjFYmcpfeYexGQern6GGhES2MfwSp9d+4ATMvDUwTmFodHmK
VMSwqRU7BpncQcg51sRbBuMUrKoNhQgpNk/tvy7R50J+EsKH/Z3iqRnjEQzwfFtqDY9Q5b45fs7k
R7U7kapz9sXwVsL4hQrjvMLcQYwiNXbXCV9H8I0mWs9ZzfaZmBiTwyg9GvmZ1bQ14ALMGG7Bykpf
X1qcC28cgieCWUkaTsOgmS3y4KYzgT+BhLzu139xbpdVMM7NQHtOC0r237FUdpi98oE+cMOj4FAy
m/EqcspHjIbZgvuxm+6PaBYqT1mWvsgVPHOVxc+1a6n1s4VzRttXxEUEE+yoMRCxZELhjOsnUgjI
FJ+U4WWurjPFEwBUE5fBvu5t0g3q+kUidX1rb5AuY1Il02+MBZmi8d/QCcLO7rzwUF5h9tvHAE0Q
OtJxX/Kmrhig98UEu0gBov8WnGWykAJnE0Vb+dvcVDbpX/YFbJrVSgDjICqpFGpMP+ReP8FZJ3aG
dtxasveFbL/WV1IYq0rUfACbHYy3cae3ZNL0TblpXdPWnPSkR7bmcgTSH3x3F60EMjbWtkYjyx2u
B5CVOAoYpNA4k3mmi/KzeaujnFc4wlX3nRR2/JFBKzSa/Dkyxva00MpDglrOW3sZ7dfJUfGWPPGg
cXRjuzoEGGoZPXmqprzt+korE21um56+z36TZLUBpgle6VSr5PSY/e5frR/727qtjReB9O8rgWAN
LORY7HQ3kr7k85eRV7zbVsbL7zPang5F00YztD3q0kBInzoRI+Y8dtrN+wrkt7pmSsgysiibOYkw
1jcgTDEH1TWU3iFT6SayNwhcaKvN9Zgy8kVAG5YxM/X3fpF4yarKGmgsq/jy5ESlU14nDrmSHNHt
glwHqRjYtHmPQY7Yd1MfemdqxFh0VwK5DeAi8/RTMfU8E9t8EF4Wx3I6pWRMkzqFnouYzNX8zBte
wwOqhm58kA+Wu3ze1z3eohgXPCejGmJYBy6YPJro/IsfLOHXvgjqFN45jdWKmCdnOshEVUJAHAPO
2S5k07Z6cAtPXwBFVY7Ab1h4j+pNe0IvFTA3TAMg78xFVidlGA8pyiOFWDz00vBgSpK/v6bNbQP1
CBwOza2wLBTiJGddj5eAC/omW5X9OJFty+R0EWxu3EoIczYCJi71LEEaDMVUv8RFIiZOLDWAXNf9
fHaBhPGhC2UlkTmqKInEJKN44cIBVZDwWj1hsMmznF7wRV9z+GioW/toSGjAMUAbqYoseoipdXEp
9TLaT9HuCYxHOyd3gs7ri+RJYa4touTgaLZwWgkJvW7MTm2sOXPPQ6DeOq/1Yhi/1EVCbJVtgpda
WTpG/0nUG7sNT23opqkMJrvv+zq45XExWIJhN/Soy0jW/+0Gk7CIp5CmcsZKu1XS7DxMP9vK8iIy
ciRtJnXWopgbqpyAN5ZW8Lh4XDum4bSKawyPADK1h+a+kp8T7VtIpsMYnTUeejjdNNZ7rEXTs11d
jpi4bqwlGgHLKSe+lIjnrpFtosEzWo3dN3piG0Lv6ZNx2N/dLSeylkt3fyXX0HsyW0kDuc3VVL+M
IYcHYFMnV6fHxG4KGgeFeMJzJS6uY+FTVV0Z1Zf9JfAUhFH7NO7Dpl5APJUr+lnp05NSx8cymj0Q
tX1g7swA4pYGZgNQG7Lvu7Ht1aZWkEqX1ehLmf/ozfh5TrhFRurx3inDSgyzIkWxGrTuIFIaT8mN
7EkHy2t94Vr7P40gbWrAShhjzsQCK88ix+h5qp46/SmXORqwqdmX32efdB16neSwxGLyY3TITlmw
nGj/ETeepX5gZ9PYyAxcsrUgZxFy8oEe9F8BLURJiA/md8UhbuKazr7WbSr2alnMrVUB/1FRCkQU
RXGrCY5IrorpI7a5EsF6PqAoSYKCLrTSuInDR8J7CW89c1babDLubhm7OB1TZKnCRfMt/bspg7hN
k51ueA55fKSbbW+GBoIxeHEEE+xbdBqMuDSB2et2xa2E+o8qnaPytoxPePLb8XhoGrfSHj9yRheZ
rHPDK18wRtxUQOwEUmf9LCxPWmp4/00K4+IsMqH/e0RCQQ8fKwMJBf26qjk+btNIdQx9axIK5MAg
+9tNhxhRKRvaVld09/V4nnmkD5vavPp9RpvBzNHopgBtThoxtvVmeO4j0dF6wrGa7StWNywR8A9A
UmMfNUVoxVIt4oqdMS8PvF4/vs2c+fvvqJ93qfKksW8ZwFxPOl6E2Rt2M+0NpGg80RXgGMHnzmsc
egu433mgy9rYN41QZ/WsCjns6Yt6Pbiyo3rKmWLtR15U24OD2RHvjd31RvXVg3D3keQZuhn+2VuN
OcTYsnJt0CtQdA4o9UbVKQo7T837YF/fN/MxazmMXypU1WqrER5dDbRPyZmyaQIuFO8b2iQocOuf
3FNk/FRjdl0nTxYaCzqHMrpFnhHZDZDFb9ujfI5cHsDYtrFd9pEayyomyvoceUBAr3u69FlOz2H2
/B83kPVLFVjAOg0vHh0dgZTacUIDvPSFPn4bsMhqP/blbRv3ZT2Mg1KnvB4Bd4S2r16zl0Z2NP2u
Iw8fEGIAoEcB37TxjmJV1PRmDil0dQdurqTIbTOFqU2/9qVsHs1KCrNzYqGKdWZmUHHBX9BqP3Mq
HvT/vzPh1e8zW9VmppalE3pYhKSwC+uc6HeyfFd1H4kjV2KYAE/UiN6XGvzSYnwrqteiv4oUTvCw
eegrEUxYV4dik5oFsmESsHULpfnV6YBKlTSOM6AbsrNh7DhnZmikjkYk7AkaLtrXUMR0KvjEstEu
wNS9f/g8WcwlCOqFDICmJS7B1kTvymLLop9krVOjXNTxgi+eMMaZTqGSFVKEpH3WxA+T0Aa1qAdg
wPPyaP68SJG3v7bN40KaRaW4+WBpY3xqD4x0suQFkpfm9DAu99ESPmq56u5LoXr17rRWUqh5rTxb
JNWdLkRJ7rWy4Xfi96QXD6VkHAxdc4ZI9tOIR8i9aVAriXTdK4mmGtZoP8IE0pANtpXeRhJSBOYp
KjmGu/nKWMlhHEMOsHuhpSOBkhk+Lnl5GOQFGAf6gznNwKdcHuJ8cgUt/o/HRrVotbylR0F7oYA8
lXUN5lyzrgHfEH8oaFotjnEXU5GabRMjtZjNNm0gHw71aC/3v2f1gdkdcQyNp4yM7yCFbpRRgUe7
VR/m8ajqB5XnNzh68W66L0QAYRDY8oB+VqXELI9+rVV3ucBxgxyNZwf71NEowHQz5Z4yd5/mGhPJ
rebPsnTVyP3RqMWrUqqO+0a2HR+ZoIwGVCq9Dpnti+SursqBXlKH4dP/MD2eDG8C95x+jr0PhX0X
cawLHoeuhDicFpJUCiBR6+7T1HO7CKm/e+86/iyKTQUvRkcQgiFnKn0HLbwXu82hOE+O7HdB+43X
n7GtHRdhjPPFiFSdqx1qEEYBmnb5UwEi59Y8Vlw68c14YrV3jNsNcynusxCVPk12W9BhWU/7usBb
CONwi1GzqjEDbmKYzA/6NHvxEF9XOXGHQeak0XmiGE+LPooqDgEJj7eG9jMsDM9c5kNZI3OYKKW7
v6xtB3E5H/otK7c3z4oIumNkDcMymPtDbLnkI0MmqLP9Y0RsyrxIhrjV8jz3luQqy28AuYLO0f1V
8A6fcau9SFIzVPCOaUB6stSKraDctS+Ct1GMK2iXprLkuH5LrwqtbKuDZEeRwjmObSf3z17B6/x9
HFWzhEIY0ePIMH+GKlp7ise7pC8cJf+eyV/317S9bSYyERYqSqrG3Hk19GtIc8DBRmHlyIV4MoqE
o8vb23YRwZyMOZZA+EoxExOr02NpAgBWMEXQbPC4kLY37iKHOZ4BPdm6NCAOV7tWtDO9u+6F5VgW
lt/IySHTujtB+rS/e/9yO/yRyYJXmLKeDmZV4ZQ8M+gXNCo33xLkBpI77bmCL+UlKrf9wkUeEzUX
RjmLY470lNhcdZWd5IJt1U6afOesa/OCsCRLk4FPZ6Hb5W8lTHJtJmgh/c2iTUd+hkN1aEEv3AWW
a31EQVbCGAdExqZV+zzE8A0JKi0YpNMwBfsL2ty3lQhGzUdMv+kAAaRdlqLdojhY1EEfPg8Aud0X
tGlPK0GMss8doGmkJUb9Qr2S+q9KwdmrTY4XpIr/nAyj5cQ0YrR4x7R/JrvJf0h27YTANUPSurLl
W92ePM2BeVmu3nCWRvfoXdBwkcxGeXKRopPmDTZYCIzSHdW7KkbbWEFsEvH6FniyGD036iabEjrm
oFm3hpTZce/n0nWmPpsKRzM2vdNqVUx0Epa9XKo1nDrRYsXpsuFlCSfjHPdJ4u2rBkcHFSY8UcTQ
MtoeGNi5lh8aNTumGgHeoXU/WcP9viiOFir076srPcykvp87K/Nk5dTPNxMPIWHT1a42jXEPYR8P
VjUj4E+k+0ae7RBDIVIfWHnmKH3iAPKTo3tUq/d0j3ERvY65E0HEpYhC+7EuFi9chhNgihwjVx0E
7baoLLezWnM6uLb3ESOIgIVFnv4d5EafmK2s4Mji9mDItxJvH7fvDwpL+T8BzEF14lDNc4c3fOPS
STK0zbr61eAsmKT4f6R9V3PcONP1L2IVExhumSZoRlmytDcsy95lzpm//j3QPmtREHbwfd47V6nK
PQ00upsdzpH3uSvCbeM3bjbymIuL2nypYxtNlHhcTrlRfFNVlLKLOQoGJQ0io9g1oONxAELlloC4
v2yV/Kf2oSxziZXWYZ0zAyemro9/NLYeO6vVB+pqBP9NDuPsrXoaklyHsVjqazTvzbJzkuQ/ymD8
/NpM7Sgv9IWVrWcVHunKoNF+ZyoI5VcLrRUAPxAW9MEkZVNoCZLaal17BxnOd2z6CdzSv9jEhxDG
Axqgp7fyGjvS61rqz6Vkl5FTZtGc4j1bAAGtsi71jXLOYyeWevVM1mrwQVYyiT5L6f1/feQfP4Rx
kD3B1opZ40zLzjesU2w+ZmQfpgLfyLfCDynMkwPhn9bmETLeuAebV9Ed5ax9iipRY4UXwbCQqmKt
HmuwNks5tWLuuo1bJAJZr64Ovo32ZALrdSk/17r0ZMsiqADuMrOFyjydVZdBccVY/brWrdoXqBx0
fn8CoyVWYSPfeFUPnTd5mqu/NaDJEKVuXAe2lcq8gzbWxkorEKiVh6YNsmvdhxt5QsvKelBfEE+F
dOU8I9kKZPKfblVQDG/o1AZW0LsEtHa5k05Yo3q67ES4I7UfgjT2O4zIU12vI4Z4ypc5aK6Hc3GO
zgCmo3DV67l2owDL2gKZvLTbksHhDNxGfK2wkB1tPNjmSHCHwHQ1jgMWZ+zOGV4NcM4Nt7i9R4E8
mkaxL24rjx72Jk8YJileOwmHadxR7L153x+7E92aRjwQ6MZLGbaiGPPsSjnspX7KfSXLT+OklU7e
t6Cnac/1AhJeMuxXXfIE+vGN5eM8GetU+qpY6O77O3KBvFuD4dnA8sO4lzWv9xU3daqH4U2+F4gV
HStjo60+Yca9gulQ1GHVj44WZRgG148YOUqgIQthMDZZqxQSIoQZHlXrJC1YYARGiT0ITIXnNTfX
Z1KVN5ZiDotZpjk2yJTmEXArzkBuSCwYLuL2hrdC6PPYCFlI3cxaiesiTnlAx93NveKc7BbA7hUP
IofJd9C/bIMdRYzqQS+zCUPLXQjedL+U8R09XiddtwsHwXaX6PCYkBNPZt3FLXq2JDup8Feq7K39
62Wj48qgbHYWEgbAuDDBs1jtqFRocbJo8ntLDl1E7D9rTURjIRLDqFKXgOrCMAjq011zzuPmWiVr
kLYiCmB+XNmoQ3/HxhQMpcoGpYcntM7GjgQKdozDfb8PH/RA3sdn0XINF7DinQzwf8fHeMIpnYxI
VvBkw7OBAWJ4QhDZEZBZ1C4RWAMXPgINIFlGgx1IASxomKTHsSLR8VB1F3UOmB/86Cm5ozv8gByh
MELrq3RrCJwS11FshDJvK5FLqShLlPxt6U6WD+bws1ces1hghVwQr61ujBmWJqYdhwhmKO/KAzll
R2OngIgQVFMRDjS/bkF71p1kj/pCLXUWUbdLpCZjn1MGONlJQ6c371+yCSyBdemsxXWoiaoh/2Kh
H7fIWGgKkECQF+EWKTjaGlC6xTSwDvMdhSkA2eLvdIbwCYqJc7okALbkzy8iCSdTiRoT8swlMLoY
iO/PJtABL7sRej5fMoIPKWw8IaQMtW7GSFde3YTFKZuCy/8/1+uqKnJiTJ2D3I9JA6pZyUKs3SBe
5ambFaqnLftcegh107Hnw2VZXFvYyGKi/7qiaaLoNOUontZxcBRt1xpPSvQbnQdMU/5SibkY7MwB
Y0rDka3AeUKOc5P2ze53NAEEL9YZNY2wgDPz2JTq+I4n3wJmpjVQNkodUC4Nk2h1mwt2jbL1L1H0
UDeOdyCjlFk0oaeUnrGrXdHmYLUbMHb3BpxRjIa58R6gT96wn29qgOy0bnzUW0EqwA0zm1/BmMka
phPoetEk72X93HfjDQBBSieadAH4B99EPrRlTISMcpwlC9InOwZVtv1mr3eT3oPbXvDRyY8vG4UY
I4mKXovGCA29MehPNL4QH/AcdAZcCDDBf2K/dHr/3t/e4BKqRWQN6FhP35DRhPVtr5pOa1ZOP4o2
6Phe8EOvd723wqIaX2MLvGD0fQRHYrPLdglABvNrCp4heSIYJP5X2UYeE8a0RtJ1fQAWWfZM5a17
42cmObejm19D4YMUxKl3+e0JVWRCmqqChiweUCGmLyIF1F/vgJsPWE/qCWTqLiANRU0EgfW/H8Lm
UNN4HKYQqNh+iX3Eyba9yJyuorYXGL9IDP37RkxrAOXJjjHi2qOvHGu128ovuSFoWHADyubCGH+S
yPNq5RR9tRly14yS2yKvHv7jDTHeotAw+G6XmNGQ7ygzKLjhvRBE7ZTFoQnEMxoilRingXCaFc0E
gxilY4zAheVi57JGopthvIU9FYU80uLRsJ4V/Xuj/SWLvkn4ng8sP5ZBsfDZzx8tms3I1BAcq2W5
Ao6tp4Y4N3u9tpImuKwNt8JoaSgj6oZO6c6+vKASu4a05GahRYqWdmk99tPsxsNtl8rO0j7EYEyo
olpwilwVN2LpPW7s21DDqVMJxtXwD7+3UG0wo8yp2nWP0VPBWxLJYt6SPRYo9o3oiOjqq2XFgQ66
35R8syVRgOaaxkYp+kM2Spl6Kdd9DaX64ob2kKbIg6f4jyfHPKjMSNZh7tGyn5f4Oewk+LwyMMPw
WldForiPaaMP85hqEJXEEZb1vEY9h+utIpoZE50X85SaapiTyIjg5JInqwGwQfU8Dr8zzLoxcHY1
YSo7MM/RjsNUxw6A0py2y506vlvsb2Ok/bfLYTcTxrQhmUoQcpOldMbO02Mwdk9Pkv7t8rPl5hEf
N8NuIGSYRDGGGjMA5QqmW4rB3PfXq1670hK6aWsK0mhuZ3t7iIyXGLMyb/sFUa/3QEYwOoo3nkDy
7Jj30WkJZK88ZregsT9a95f1FFgIYdxE0xQxSTqcZ9d0V3ZlBDXBWJeVCVJagYcgjIco2iRKLEw9
+9kQHVHoOkkxuD+n3K1GEXijSBTjI2Qy2HMso6s4SafBAkCs6ahTsMY/Lh+cSAzjJerESFTw62Z+
gRHn9NkwnsbpRgHm2GUx9IV++STd2CHjIRoLjV9NRenRCqXnJozPQEDMHVNbjssKjg6t35eZ4WSK
CNGRn/htBDOuQ+3taQjt9yGYEvxQyp7cy8Oh9WefYjVMoSuJRgS4Tw6gohSRwgLHA3uio97mhoZR
SRm4626Td62rr3WD2Jjpx8nMMdwRC2d9uB54I5Q5X8laSt2SkQZSAp7Sq2/mq/YbyEBPIRDX5z+H
q+jt8oXyD3YjkTnYTon0NG6woNb5i6/7uQcWB/UweFRg+2R7IiB7gYbs1qq1mJNdomoFXKr7cTrF
oy5wyXwBgBqyiAYE9HeFN0F56sI566oUxTVg8XfHovl2+cS4/z/2lDWsFJgYRGDsYsHQjxRP2DFS
sW2bHFRdsMLCRYkCrBAqxxrRUMtgbmTCuvpcxBidpYibkvJefo/RKQHXlZt3LjmbLZJpWOM7BKcp
ytS4LvhDPDv1nJA+msMWW9+Wsqvlp7J17ULwHcJ1VhsRTAOjjUKsgOTgXaur5TQlf9V5nDh5h3pG
YwlOk3tbJuZdAScqo3HPePolrippaTBk0UvFXW+H16nReb9hEBsRjIc31ahOqqwBNllO3DJPbuOl
/35ZBP+VWlhf0QEISEx2+GBBl7KxepDjrfV00Cbzqlm1k6kPd5JpR66q13QgAbm8tssq0CSH4Ws8
JSkgdtPg8i/hBgCbNrUVU5YttisKhrsinuhaEqU9y/9H3iqmPROJYc501qy2qCwZbyDtj9PU78Cz
gwGqdG/Ga9CX1l1hNHfTUgvyAm5Jw8aUgIkZRKJrbEm0nTSprwzUD0uUqwF3awfJEeN8N6jyBtji
cdDv2F0+UKFIxuUXcholJtapveR5DcpbbS+5TeqkbxT31giywEpdYVOU+ig2jG/VZFyMZEpkKEaM
YOa2Iz3I6O7Zb+O+e11eaURN98UBYOROhB0SgXPmJpYbyTozUT1kC4pvLUGRb2/sUpeWcQo/Qj2z
/Da6YJkD05yKUxZ9EvKcmq2owDmRNRssKowbGOxcrZIJdBiJdLJVRyOJK+Ui+Buer7HfP+BBrwXg
WCZptqZYlrBRhM029VzUTwp2NS/bCu9VbAXQH7AJbcSoZ2slaOhoxpvcXRW2qyS2Y/eTGxk/m/RG
xrrPZYncNrANjDvKdYX1Y9bx6PK0AmYED6LFECv6YxRgWHdIC4g4BAYhbwn3njbi1M8a0un0QpVQ
a87BTK5/U+0MWzd//UedmHvKpxBfTbhBr5ufltQGJtItWVMn6l5SK9ANw5Gj77F8pavPYSYYYuTr
p8vERnNYw2TQZ/1AEjGQxoR+c9q/DLESaEtuOHVYirwK94WbvwSxA8KAoLBSvUYxnb4w+yo7pq8N
On8G5e3DqIX6YgRV7ITXou0SbqRCJesfDdm9sCWNDS3RoaG8yx8Xvwxiz3al73RSZzwPV5XAYwsO
VGMMRmrlKizfh/6l23V81qtXq364bC/cZ73RiDGXJsmUvxmy5750lbV+TJv58bIIblVue2rMy84R
8KKGIoMaxeyjQnJYyyRyOik5go7iGd9XwTisL2Ea+6hurZ5AOs23voQDuEcNCM4ALmTbmZi+ABBU
hwdRNp1nziPIbcKgWWd8eAwqCK6IIzXKPhsmFyVMf2kN9/IPoCHugny20RkjB+4aE3W0WTnJyUMx
jc48/zEPp6R/6G1RW5ovTTcoQouCFJs+nY0XteVIKtYO4wz9ghmgtnnuYnlnjQg+RApUu8UJxPvL
CnJfo/0hkonxdrbkIT5gMdslm76NYsAy2U6yxntiLljFEUL2UKtnDhSfdFgW0eBjLBR6P6s4ZEZY
DznKN5M7Ay6jc6OjDQDKCmFdOlQC5ThPEHMTCtjNVczoAVDrs7B+GQpVG1CgbKb4uqp1d56txrHM
RZDK82Y10HDXwNaFwSQ0+xmtsi7rbRMJqF84FFpT80AF6CrXHdDAge9wxoj22+Vr42q2Ecg4F9VQ
5EqlKH1p9mTMLxIWhOOfl0XQh/3lpnBsABTAN+UXwpS6ycsOAJumV5uZN1rGriXV42URXC02Ihjj
s/K+XPUS0Asm+TGZp7A+L0R0NTRtY9UAFR7yBALwpC/onanaAZXCwBfdcqS4LMVu3Q3vw4uiSTFO
CoS2xYcg5kpio1fb0sCHUGh5Wf00gKGxzJ/l4mDM3pCfR03QS+Ad3lYe4/wVo7TjcQLXS5iO3hwW
BwCQe1NsCMIYL8/6pBe1k41TmnDtfSjBtnuvPGB+BdtrGTBJzZ3qFQ/m4bJF8IL0J2lU6420Fatr
XRhDq8off7xn4MfCne90p7wmLj45/Mvy6NfaJetgvuaUIo1I3IIetZfOFb5Xi9KTU+BZkKfLcniP
aXtZrCcKW3PI9LLwk7VyDHwgg//nsgSRJsxbylK5UTMU+b1GWYJQGbx4kH52EXHDOhXl3pyg8emS
mFxx6auynEeYRDnp/nJtzdiWszrQb41uVYo2XXkZyFYaW/YZstaKiIqqU7ccYvsJwKrVsnr1Purd
AphKczAkIqcheFvs5vuUhV1FjAhOo3UwIh9IvnJv3Cq7xevd1e/BoqmfRe183mj+Jz0ZB1L2aZbn
jQWfDnreI/jUb5S32CteDAc4S8bJcBR33NmvlhB7UGCc7NehDWKscSEhBXeK9vpR89IAEwXZ5Go7
y5G9DB7GrUU4syK/YjN+Re5CWq2Bv9SX8WzJLzOSDmMY3NJQb8xVPmkEvfky8XJp3MVKjauYvctP
hqs3EJ2JZqNo+gXacWiiOLd6VO6XYZxUr66lUHUpi4zo85vv1TaSmMcp9XmrpXlX+PnJ2ukY9aas
rLlTnegcZ3r+jUq2TqGq/1GMeZ9jY69gMzSQ1LUAvniwRTULwcGxlXIQK6w1kiBQeGqnzngqpufL
F8N9frZMVGIDCxvzf5+DQIedQVOfUIqRQNmglc+VfSirUnD7XCe2EUKV3EQacHKXpCY4JLUEFETh
pGVQjz8sPC87FfEr8AZedWUjjGq8ETZ1mS4tKYwd8J73Zu7KbrafryiumX6wblAffVaDzlNcGlNt
1NgEnzF837KRz8Q5y2yrpdUhv/PbQ3L9PobqAV0cm5i7KaENFYyYaZMrEsy7SSwSYk5QQR7+hTUL
TkVVgC+Y+an+bJRPQ/Ooi4om3LNF0QIfeIAhM74wcChrntVmh+36yQ138nHxNS/xpXvtqoB6Hcp2
vbtcpc7f0DnVt8umyo1OqHyhGQfkF+VLftkrC4C6OziRHrOBtbnuezBwV7l5LXVgzJjS+0Yb/a5W
T9m8ClIzngVvRTMBox7pEjlK894wV36jTMjSUZ9drOlgltO5tRURLQMvxd0KZN5lmvUaQLKw6Bqm
ezm9akBYKlXOkpys5YFQcM9WkNRwzWdzuMwbjdEkIdWCeUiNzJ6u2X8u0uBKnWiogOfPtnoxr3Oo
4kojdB1faQ9Kic3h4LKRUPfOZpnb/595fZphAmy3pyN0mgIi8xdN2anpbiWyi2lmPYoFno1XuEdB
9MMmqeFsvE1ZTRbqldBH3qWHtHBJ0O0kPzooR+mP6QRExV26u6yhyBSZAGeDq6wmJRAn7DB1yJA4
TZ3CsR465U6uRemnyCqY8LbYU6eMJTy3bgSG/WepHROz/G+WxyadcV4vWZqioG1AgwE4ZvOBSIJD
E+jBZpmSBM5hJcOhVfKNVL9hBGhRBO05kQjGRehjl2RViYEzW/+ZKt8BY94qAi8keDxs9hgNjSQn
Nh3dXKVdjwyqDkXoCyIR9O8be86SLJK0AiLk8WYBKHYiUEFgvTbz/utsXDGZj1FNIj0l4+syPcTK
vllQeCeC8SWBB7UZT7CmRpMaIFMFe3yyb87tnrbvAAEjUIg3SK6jOQKOUQD20Hrb5xMztbQbYx0p
vXZj7WyAjZpP9PuBorWKpg64JvYhip1qS0MZS3FNgdG8enFQJ14qzZ2lPy/7F64FbIQwBTZtsqfa
TGABq1E4mX0PhBHvsgRujr45MnaQbVHkyZQVOM3GRz0FMw3Rsb3qHaxk+okXBaJFHZFGTCxdi3Jp
Iyzqee3c3jedeq2vz5c1Ekmgf9+8GlWryz4fVgRPZUbjaDhkVXz4byKYhyNXVmhLHWZ1TfsGEc0c
BOMY3Ie5uXbmuZTWHHUaTe0W+WaSX1L9nPWKY0/nrioE9y8yY/pTNqdVx/Eyaw2csVrmboTduj4J
rPz/v8m2fZaECZNyIwOmT0HGlkSA5Bmt0ckz1R3DqBGEL5EDIIwDiOcyGsoZxQR1R6nH3jcV3eS2
B9awaGdbcHIG0ziPi1aW5BKAHRZd0rqaleM8C9zmvzxO2iAH0hQgupjbSTAzXrckoSUKECM9gUv+
m3Y2FPQNqmC6Wl8nWfDFxFfqQyB7U5WCDGAFuGhjzpGT5T/jPryXVs3/nQf0IYa5JjWz5waLdJmv
kPsoOpDx/vL/L1CD5Q1NJ51Udacg3li1oxUvmaygkCLiraLP8Et+a/7S4h0lffN2rJSM+lgiBGRl
WFyv61uXf7cjeQSZlLCWIpLFZDRhm+ZyM1BZHdoqyxHv1JHUI7YhRU+IeuBLWjEeOkytBQsjyNqV
G+NYYrk49qoXShjfoxCd70QUdNyPhM0hMu7arBvbXCwUcOUGq/nTbMe7zCiWfTpEQP/vShMQ21YV
jK1uBr9hJBhZsm06hqYQRlEVR1jlA4bfS3sfTambFEFWijqp/Ce8kcLoFyaD3eQKwhF5GD0kPwAj
6zDUYzl0VxsVEUF7hFtfxKTiL63o09gY5TRKWq3YiE3ajbH7W178jewUP/Ps29+qc7zvdgJWRfnC
mjW2WryaJSW0Ii9Ece3yua0Ft8Q1/I0IxvC1hkSSiqKf1xp+SzmsxtJts9s+LAU+iVsssjeSGHvo
Zlm16x5NbzrqSwdvo6MWuja2OjHYeaQ7nRTfb369bIX/cmF05ffvM2QMBCR7eqZ3JvFqAHFQ1sfE
Dw/RbkKG3J5FH6zUsX553BsdGetIUQuT6nBCYeowHhTAFi6B6rU74QwdvZVLcuitbqwwn7tEitWQ
ePHB2mX79ar2swMlDc+8SDijxE2XNkoxUXKZU2VYLPRTlfBoZD8y/VbXEscOn5NQtMvCf84oIckm
QGjgNhhZ8zxhvw1/9bo+uQpBqkpiM6gK5SqJ8r2ZEPCDzUBtx91l4Xd9XY+lZh/WRASrz7eaze9g
AnWp5VNm0vVEygFEISDaK0rC/dsMQLoNUlUMo9imhZby59s0BwD+ZejygrfuLl7fVu24itiRqZV/
MZiNCMZgsB60WOFoE2+pf0bJkynqePLLpRsBzMW1UWGpS4EPD/kovWAI6rVz532xo7S09lP7TA8u
u5n2gLI7iVm4/+W6Pk6Qua5k1UyrMHvArxKHjulK4OAb3eJgHvEkhO1d7mDG9sKY/Cqz+zlcLJxm
C3XXANVKgCX7pr/k7uhHwNqZrsTFMGoFF66QnXCz9LwfOsrBi2aeb4bdPone0Pv1LvtLgaGw42xV
N+djYiFqR9Z6LSvSoZVFSTCPxnhr7+wM25JF/VoZSLutpxGTzt+TPfbf99jGxGbNnXpDjv2CWWDt
/2mJmxvvPuyUhaoZOklJYg2yW/ustTtNH7CV58oiBkDRMdK/bxz0BIwVaU10dEag4Vwm9yj77S/f
FP9jbKMK4zbWrpFy0sIK5SMJqrvY+3tvpnWKG0OQ9ohsj3EfSSh10rQi6wG5ehw+ZvXNKqJYEolg
HIiRzmmXSYB6IBP2pi0sVrXrOeqF9GG0pvP1GcHRYsMJk39sYVECWUCTKXhG6p21Wz2Eag/wMMoR
Schd+jsf5lTS/2QxVhClFWljCtMSln8BPqIENp5yf9kK+Ib2IYIxgiRGDq8QjDHEZv+XnFv6vgmH
endZCP9uPoQw11+D+qlXShN1MikApLXV+usksGaOHgTNXcqIqBMsMjGluEVROiUloENuVXvEvk82
j1jLborqx2VVeKHikyAm4ZWlqVAaU6W8YSamMDIAz1mPOkDu6HqnJoBbEmnF5LzrqKsgQdYRHdYp
sLD8o1m5qIjBuZxPCjFGVnY6agoEU/hjoAWdm/gx5h/1yYl2ndcd6iMA9R6IaGmKk+h+EsqYnTEO
aZl0+DKp5b/SeBfHxJtVzSm1xz/NxmmKLrh8bXx5WAVSAN2jmewceZlilVmVLPLO/YjRXOTv8V68
hkOdDOMcoNYvMWyMHTM1nwD0QteOp29jKGF11fq+xKsTFcVe6hIh6CJNTL4KtCiAD/gMv/D5Svlk
AEvyvcssuxQ403C7swF8nc7VrsO9eVfd5ncFPv0kRzmIkjZOLIS2H8LZrClcZXVpURsIh8Ix9YPe
KU6mOckguDy+hX7IYdIlinOzlGAEAk7gee7/GsJAVgXu47KIL8QFWULGel1RZ42mwV2W7n7OiV/2
IrbxyyemsBO52LmrYq2CJkZIHC19qqI/a2kA36Qg3v6Ll/rnyIBb8Tl/aGa7JTHY4/zlSD+Wq13m
DgGGI9958URlBr6X+hDGeCk7WSNQMcMlJuFyrLtq1y2iGXRezrexNUVmvNRSDcnQ2/jGIc7ojQfg
lT3E8FXAs8nfat+8MwL1yr61rhvFFa1oXH5jCrsL1aUkSfoJ8wU4U0cOr6U5dbTuhMXCLh+dJHu8
7Kp4KFafVKVGtMn9zCRRyrTAgtt0NI7NH9Vu3IeTEz7CM3vGYS6Q5tJNt3ZXogWkSE79VPWOdvid
pTdUjVB5sw1dtjAa//l32K0yt3oNToo5WPz5sO6jXaZjx8JBlfuooVRg32aWE7rhUyeyKO472Yhm
bjskfVJ3ObZQO3k8YmPeXcmAmN65togzlfct9klLNhJpoWJJMSq3KmBkFa/6o3iiNSU5yDHaK+8t
f9qLgKBE2jEXTPJMiVYJNbPYXA6KrrrgIACOURWsVS7IvHj7g5/UY9JiFZDRKSkl4hln0I45ZI/1
kC51EoC6hk7hAZHCTQ/VlfibmhsKN1fIBAcjzfU1tCBYUiKQLASp5OfzqZ2e2iq4/GC4vnsjiQkP
S4FcTwGmt2dkh0S7Lnp/Tp4vixDcGLuFqaMfFvctHV1cz6N1XOXvffYtS0WTTAJN2DWUVUE9PbEX
eG3b1TDmajnaJDAIkQgmMKD5OoP0EV9itvpnEpnuqLxU+n+UwTiOuqjsGDB94ERpfkjlPrWvx99Y
ENqatc44CKkel7mTATbRE3AqrIBGkOrnoVYfZq3eG5LuXr5/0anRv29cMqn0RVULmiMPu06eHFn2
4vnlsgzezB5ByZJuPWF9FFnqZyFtW1eTEiLETRjEjK40kK0D9PFazFBOD+dL0ogdMYqXAElsQNPb
JVnMCGMYahRYMWCLRNGa+/Y1FfTwBKmUweJzhfhEIsCqRYGmUvwUXAzzZPlJMf3MgUFuWINgMJ4b
oDWMWKIJq9ky+2wkNSkqjdaD6onyCfl2lAYoMVjrW19jBV0XfJXzOhFY6P+Qx7yh1Zz7PtHpRaF4
B5xYX7oGwhAyERDY0DG2cpceo0C9F9gH99o2YplnZTS6Ki8RmgPxoT+BOeQJ0OMuYIWDdXE0DNEs
V4soDnPtfiOSeWZlj0eI2VY0gu1dakkOIFUbXfQRw6v9fjpP5nUpJnL7XkXNsK6c8lHzKlTM6Yeo
5IaBciTn4hFTsm7up3+ku84XjY2LrIeJxsBqJrlCaIQ0QJjZS/Vdrg8gdm78rJZ9fTW/K6EIFog3
C/lJZeatN2Aq0ZoSgEpjDibpYYeN/r3xGh3Np9yRUEpI0IbcX7Yf/qP8sFp6DhsfVtrdUI0xhp4l
+2AqsbNMfjz8rDtUMXpRiVZkN0xIxopjFqUzSou69qiYrxjwm5qHy+rwP3E+bJOd8LIntLD095aE
Kw1OeMyO5L55oWBb+j56EA1G8VBmtjfGIpelq9Gblg6VJhd5Ih595Ge76keBbyvzSUEPcnYVl7i1
a0WObfiXlRWcJzsFhipCG0ozPE6Z/aFkjdNHL5XoQLkydNXQTV1DFc1k7ixeAZliSOgJGp3mW8Aw
q3TVCSMRJgM3lfoQ82VLA3kh2G/RoauAxEPGaw0ggK10XYAj5vKZcd3lRhBbESzNrm9k+C5jtDzV
HL22FnkufnaNS6c1JRtDCoxLtrSeSFKJM9PPAM2THFBAPxkeUMJtJw56J3nvqcpOdBNPv5ORGBrA
SVUUPL+wnAPaJZeA4YM8Lkkfw3W6J6uEr9Lcu3yIfEdl4pkpCsAsQO/x2WtMJT5Fkwlldf1cHvJX
kEaiNYYey93k0c3HaS/62uaa4UYgE1w1rE6D7hCZHbF2xHqty50xCrJ5kQjm1sgaLTB/emvz4KTq
9zz8Zk+Plw9OJIOJnLNcKHEnSYaXoma1nAz5L20RFVFFMujfNx69ycosKesM0bmxg8LQXDmuH5ol
EeQ73MBhAr3ovd/xhWYTlNzLgnUR7Fcse1u9zU2gubVOVr9EhWhAkPtmN6KYGNVKkZp1OqZxzCzo
jXM0CGIg1/ls/n/Gx5nYCYoigjLwMDxV8QPBbm04XM/D4fLlC9RgZw+tcO3jaUA7uRruIxWMMf7l
/59/8b9uhG12JDKAYbUIoVyz4sM061dAPb/Th0bQGhCclsE8xVYbO/DctEBPt0ntGnGr+11av2DD
W/Lb0JQEEZ0e/pfPko/LMZhnOdSYKVvAdunNzRwQKfKlft7NSM6CmSy7orMPkjr5UZhGAl/KrwFt
JDOPNc6yDpNS8XsL5EXzyiD1yrewxCakESx76TRdGb4oHRMdLvN4QzNPdAIKLm8s73q5chcsQeDL
0pzuLtuKSA79+8ZJjLUKJDcC3ebytViOJWgv0+gQSwKTF5kkk9C2pC3kzACKbD337pj9QZqHmgwC
uxd4IoNxD4mmA7ka63Zetw5urixOPL6p+E7uMkeJEkH+wJslIvLGKhhnoWOTrW0qfFaOqH+WmPvK
duv937XXeodp7LfLF0V//Bfzt2Qd2RcGeb7Q1kZSOYxhB4Ow0r1ufLPHwakw3ak8qdVLIlws4N7X
RhpjFvpUgQ98wlePZh1W7PuaQag+XVaIe1sbEYxJaE2+LmMIZz53x0R/IPo5J1eRdCMrIshxletw
N6IYw5CBbDemBSL6+wLLHykKuRG+Fz0MEAXVYXq0HAUDRNKBPKbHxPtOjqVf7opvl/UVHSljL0qv
zHPR4jO2KkDaOFaONnyXW9HyIT8j+9CV7THmphWTulYyfzpG16qvYQC4BPidcTM+Iyp7oa/8vKyX
4HDZkR4ZwIhdV6EYn8bRWcuVvbYI5/ZoGnnB+NmRnqxYSm0u8NZmKTIda84PkSGd1AqYHrYStAt4
amxM5YbkzpytfRSLOJYFd8f2Ovqs0coMJMtYF8Ke8/KjWh5USbD+JDpH+veNJ7amvNTargOHbmnt
8whU9UUtyG/4amiorSkYQQEVzmcRgLoy6yGDg5zJPZmfdf0ve/wdR299iKA/YaOFXA3NCOQVOA5j
dTtb91egIGiaaCxBpAnjn2qjDC05hpjEul7rvTzPTjH+BjoJuOo/dGE9lJa2xdQB278OnQzpeWo/
JPC6sgj1XKQM455UU7Xy0IAypYF9ip9NvItEzpYfrTa6MN6HLOowmzR8NKB0IkHiV65SoCgJqoJ9
6tugnBTER757B34UwVchWJ2YL8MhCqfaxkeDN7T3BSbZW4iVRjeqDims4rIL4iYx4Hn4RxaTiSZq
JtXlCozicrnqtMjVw/vaHp0yNgWpIFeQLQPUDYCU6hfm06HUY6XpkPIq2inMcmdq9oq6m1dRysn1
BR9yWCeuWG231sOMWsGoXw264dqxIfAF/ALZRgZzQWa5qPJc2amvPCxueygB61B+GwDLmu8T4eIg
vyi+kcZckRzqY01SzMnru+m5j2md4D5zi9Pi5VfmbjrUZ3Kw7sPvlw1DdI7MN0NnL1WzNHjBer4n
6VkWccLxhiRh378M4gsbeWTHpkwDA13xWjIn8ZNdvjiDRzFSplpg5/wq40Yc9SQb71rJJbFmi3qk
Hwtx6gNQWXz7WgW7NkYMwz3AXr0FkLotthEiT1TjFB0m43Pl2baikU5pyvX10uzNSRA6+P8/MGBM
gMoqX1h+Y1tbG6WesAgATkzloRD5wPeNri9ZhP0hgPGzIPvo8zlDY4viiZTevM9vMSjiSa70vEZo
zwCzyAez0223V53Yr95EGeC/PLmPH8A44S5NehAL4BFYZyWg4K+A+sDYDR2WEPNJUW3+XdsvJL+2
Vo9JM+I4iXWDsZS2QYhU/lKUg6wfFOXh8kPjOUbMK8nEsi0DSOvMQ7MTO9WtEqOos/TYgu2m6o7a
/DoPoo4TN45tBVEj2ryAwSbrnLU6eae91TGK2Ljjlemv7uJVXnLTCLwkzya34tgHFzVxo8l15q//
R9qXNMetK83+IkZwAEFwy6m7pW6NljxsGJYHzvPMX/+S/uJeURAv8SwvTpyFI1QNoFAoVmVlmpeh
v0iJwOeXE+cPaf33uTulQ3yWahqQAyYA+I4uKZpH1P7az+TmU5MWQMImPuDqk08rJ6rV3tk/NtHy
uAynNapKmkO8Z5PpSsVdJKrWipbH3biGjo3OJqpDTuqeNdMxV7vnWP9a6/IZWIYDQXFfgnbW/qK2
HH+9p9wty80aHLYxXITonh/8UtTvYeA15gUUnuAh9/aNCVbIQz+CoBhyFfwhLjn4hxxMjY3XnDJP
RDG4+NmOn/A9bLTjp2VY1XCkAbrxDONsqX5m6F4IVrPc0z073DOdpGY+Zw2m6DIWgd7bwNylo5NS
uoWE7KxBrIOUuT11cnDMiaKe/NEnV/pQTtd5UlCr1tjkQnY7vFSZmb4McnQ39W3vGbRUKRLn2Hyp
ArCehJ063up1GoG0tcitbmato9MkOpRl1V8UNZcPTVJBkXye3CHX5NTyVQOKeKbZWWCsl44GWE5u
ployjpJeSCiOmf2XsSqQ2yZmZKnz3FkyNBYtZernc5MZaFMVoQ/CPyn61nUZhAlnEvw01Sz7pPW+
ZoczTSC3XszXEY1hyGgbt8Rwqc0g5XGjFtn3YMQvi/SosiuVBq4sqTeZBIqCAUIBVlhK2JBYw6d2
bI6Hyh+ABByA4TTRhPnSlj3UcAxDvcrrASJdZVIcoi5VY0tRk/hkgvvwkxJJujUiW3lsmxaAi0rt
0HjtAwyng1fymphddR3mUW6bXQhVhBpfu2k5tLfTPPyMfa2fraYt5M8xdhG7IYVuS9h8YUMNcty+
aA/7biLyRi7aF6WUoR+Ia12bGOB5KionE6IoBKGJh/BQ1tMx6oCVpj00k+pTuVRdZ0fqHdUrvPBX
a0eOqOi6ia1chQ7ChXvdkEN9MqoEtKGgjv0Eom83u2B+Q81tlFCs8DgeIie+AL/aHXPMQ/7/6ECK
Npd7EhQ9YAOEwnXweX7pxkvclU4SDYKvs81MEjBZYoJzSQaAk8v+6WTmE1kad7WDHbVDvKPFgdjo
4jiGvYyVJl7gLDSKCDUC29sLfDXNxRiw7qj4ekdiQqf0uglmEJCpnxLJF7xt28/AqxnOScu0JTqC
FrI91rmy/rnNr/TyeYpuaf+5oKJv+K3P3fV+Lu68ykuarImhNgKc6KTJVt9LzpRqtp/fVuF3tf78
kev3ujLOS0mGYAEShtgNx89V9r2tWlsiIjX07Yzu1QjnhhOo2cxZxf2b08Ji0XjSAsnWoOfVkFYw
xiJyCC4LoUU0+/6i+qbNGKtv0wPTGy9rqeCpFpnhkpFuqGnTdqh+Jc250K6r8UYTEc+LTHCph5En
QTY1aOsqLWZhR/PBrOlFoo3AATZjI8jWKYX2h/ZOadrvtTKaG6gRSOF5yh9T8gHRJx3ch/81wG8V
slK9m/GhEk83hKFu3D5+wIVXBriNmlMto5GMQJvlh2a8as2bQhPA/jYd+NUEn5kNtDL6tlv6hcg9
0shRh9oKlUunHfeXsnnzV3a4SKrUmlImC5pRliZgOXKMc+vSOQqbZ9ZAfLbq/m3rCB8+iwSIE1nH
rJIERSsjxOBXZneTiFpq05VXy+LCZ6/7JomNDL329ghmCAzumMbz/s6JTHAxM6IdBEkm1CQNObHV
OLmh+X1uMMH5bFoBpxhVISOjg6bhbWSumDoDhYqXrpDVGnTMDXHj2DBOQwC1nv0Fbd5LA1pO6NKB
e56vefaFkoddA0o2PzlKSWhV5Nu+gc3ujrKywB1+WsmzyRpQsbU/JlvzOsgBy7nNzgsSWLYkJ3zS
PwlMLgf97pOALeJUGiguwAT1dv/CGEEtalDiCht3kTbKrkKvvA6f5R+Q7INAuqjMtFklAb5ZUahB
Vfyf87zQT0AJniOI6lbnzk5oz5bvYFgNAy1A+7j7y9tEl66tcU5oDKo6YgACTWPwhiCc2pNbPaTQ
5mRfgycNUxBINE/SYTwgFbqrBD2fLd9cG+d8M65mfErVJXWyOL10s/Q796VPQzkK3GbLL9dmuLfc
nKZSMRoNX3UqSjPzYzx/2d9F0To4H9HmVq9IjVjr0xh6qk9qhJyhEMF/hJ7BPUuMlFmUMLwavZd+
WsbWdBfcOHbhyBbScnt/TVvvx3rTuCcqSMJ4RkICEhTygyL8yX16GlJot4S6wAc3cYKaSaH4YYBW
9R0dr1RDdyQMtcUHwRhrQzRS8fw7yU4t8gOwLUv9nNvAVZOL9nN/jdvn9mqYCyeo/lekRyBziFy5
QWO6hVo4Ics/tJWvZrgbXZJ8ZuAtR/UifKrU6wL8Lj6zahGuauslXm8jd5XjhE1TS+CFCvnJzGei
3oTyAhKTqKjLLtq35d9X2T6oSOZoxneVM/eqF7ag+Ndqj+T9p387Hu7estCPTHMpdoIW05qNT7Fy
78eCNEm0adzVVQJTHgZ00l2M/XQW9L2v47g+jJCAHaL6RMNR4AuirePusJqZKHA0YHJp4toZgsbO
It8OmS4gYdy+va8ux93ecg4KCC4tt1d7CVoISvR3AdhhTMnZP6LNgvTK6XjOXTKiCgVtiSUmxXey
W9kLVr+9ohj5bw8Ae38kLBFZg3AlZYS8IxUcwO8nd3isl5aWitRcSRur627MWKiwsFx+/uHHbWGL
diNTDcZ5hkHA+zoNEHZaZmrbU34LGa2r/6NjzYWcU1vntTbGuYURzynFY7g8Ue3DmI/oemb3YzGe
+7gQAFaXMLC3Ls41+iwtZ61GTT/PgtajaR4f0XcSMfEJFsT7RTAMXdYGCBHEryxddcwGTD4N82Qm
CBKbr+Jq63gMdqwrM2Vqv7S1/MOigwEAlXzbuws4MZEx2L/v8VsXeG2OezPkOi4LkDHojjFdm+Ax
7OUT9FStfSPLGeyc0TsalTJMikCHESpfQiD5JLA/tCjlVqdKuTOz1FJTEQeEwC14cMwo15WeT/DA
sby07D4SEd9vvvLrjeMeDX0sEzlWYUBRrP6PDrGbXPmO+qie6Cmy/cfwIbZq+0Ncp/raMPeMQMA5
rWtg6p1pPo7F0ZxP4XTYP69Np0AhAhMHi1QhT6YppbNad394YsY2tAFAS35pajHaOroWH/G/lSnO
/0ZJH7SmRsAdiYvRXos0x2L4tb+cTV9Y2eASFl8PhswwF9pCH1X4H7MvghZtX9qVheUXrDKImIxG
n2DU09FvF9pmYBF/GW54s4hJytfFy/5yRKfDeV7bj70WKvjGyeaLpDqRAXCZbAoe9s2At1oR52WQ
9yba1MJIkB2ggFNiCLq2E9Hw8OYYLFmZ4V4lqhTlVC9l3Ty9TcHSLwe2qXa2Tj83w7luTlHzqI+9
YG3C4+Kep6o2OxQYJmRiXo8MHXDfyjKRn1cnej0IVThF7se9UB2EIzqmYSvbILfijNpt+uOfPIIH
GNWkHTJTAoFYRhrpHBjlfC0ppWThuooGrQTO9w4fCi1moyrh6YVCHEZUDxmMM6Yiun3REfEY0cyk
FdJYPOvBd3alWLFD7jBzdZEONTpFIualzbRv5YY84GGs5NY3Wxn3F8lRcYOPtsfymljMUv9Qcmpf
989rs/CztsfFC7Xy6ZDUiOHdVX4ubjSnsjFfGFv59eBNZ/Wo34moTUXnxgUNU+sg7TVOIDUIvuRg
rzZf6PghL1wEaHSwfzHG+bmRlnJj+KjII4W2Wv0k96Y1inram+uA/LD8h/jrHefnZEZaTKKlfpWj
0DymXh51n6Aw/5EXcGWGixBJoRVjqKEm33ToNhPViF051idvjGuRHsMS4vjkCMOmmJzHUKEh89um
1aTxKwlI8rS8J+p9Hd/244tR/oAkoCDube3dyhKfxKZziXZkjQqtb96FNfhdHijz9j1769lYm+DK
5+jJkNBfmHv87DpubaUkp2o4lP0H+KL1tR0ubUCs84d0kamd59ZWk2s50+wqElxT0X5pb1/1aY5G
nWaop0TKMVAfs+Q8glBlf8NENrhI0CpBGWYl+g1qA96w775id93zvonN6LberOU3rLKTZi6qQjOw
WSW6w9ASdApwCcgnguhWOMNREvjA9pIoLDITVPk8LS8tqjDrYwX5SSF9UxW0bKbmSkp0QZ9x+968
muGuaB8TIEEWNrRApQc5sic/sVmRX7dB9g2B6CMPn45v5/+siotuejACbc/QDWBD4XaAJRvMdAHO
cPYPa/sCgWkS7Nea9m4wqJFJrvRDAQZq9kSj2EqkB31qrTnKj/uGtrISgF3/a2j5ISuniLsWZG7L
DapGeqKdllhmIOKb3HzF10a49C5WoVygTTR21cMiSbzw10t2/CwdMi/wRNwOmysCwYmO+WVgIPhH
nGWDJIWNHoMn7NB2N5lIQmvTr1d/n7uqc4cCa1FgMSw6keRFbV1JJMe0+Oy7t2Blgrupbd6qulrj
4z+B7I9RH2ryzfTv2vheDWR7/NcN41yAJSH4e330to3Q0ZvfKSDw+z4m2jHu+GVJNzGDG+uOIt+h
LyzNt2nwETde7RgXBTJd69iUQ11CM3505X1n3u8vYfM+rv4+d+3lQQVMegASpKoLO+2uWXOb17Wt
K6KPEsFe8Q3uEjp9+gQCc2eeHqH64Az0kpofkC0DX+p/rwgPPJz9RiP10v2bs0uJIRE2P/jNr/0d
20xu10a4txnUWQg6A3KA1mt+t+fguHD3MWd8qCD84WlueSCTIGqKNo97qZMul/sSED1nRquK0JtE
mu2CnPYXJogvPIYtadUB+sq4/31+6f3PUijInwWuxsPVFNTdmrGt0DeKTnPmpUpqt8yhTKQrt/lw
rpyAu/YoxZHcLwkARwnGFqefqO+Am8PzzQSAx0KQc25yOa69gYsBpFWiKcnHZVSEgbrIye5jxzSs
4ioMLcnOjygHLnxGPhiVhhPmsf4tPhAuPuh+y0rW4VGgemXl7e9Bnt19t9gchlmvkAsRUtZRMnU1
4DWnhVNXe5Fs5YYivZrt7hRfpbZxRr592LeqClyeZ8SJmFHNQYJEgRxAYu8Ergr4fPGU2eWR3eXX
Wmb19oKjr+3ppTlK14GHsZxDeAF76/4vEf0QLuXPlDaZad3rjq9CfM80oL8dgwusEFxxwe3jWXHw
OZbItIYf1Y3p1Z3iSVRU5BdFLl6FRh/GHmZK2PjCDgZEtxf+k8YJb8Az+mF06Mp19GXRqyRMnxnr
IgasHBmLw9AGh66VnNxvBM4iOqLl31dm8qlP0lhDeESr7qYPKm9MmkuG4vG/eQIXWKoqLUgXgzWJ
jbdVAvzf16ETJP2CGMl/W+haI2dqjthFpqsq+Kmzz4HxTZlFniDaMC5qpBB2irUWjtCB+D16LuIn
vRKgOEQmuKgBeqHJn8IORy9hkAFNZxkqqU06CDApgg3j2UmGWS8AoEfnlMzmkZY3iR+hNtO5JPb2
D19wP3m0lFakiVFI+NozpsZKGFhHO1GZfXvLNBPoL6hEvUM5mw1hZu6jjp8HLzp2LB1fVASC/XVs
DgGCGua/Vrj0JWN93AQKJuCT59FZxrrK6+gTKvng32WCx3F7QQbKRxQfLGD1fnsvQ0Ac4lQDp0+g
jk+hkR57fT7LyiQws+0D/zVjyG/NBLGmxdOEwlwcZfbILImUdqW7heiTcrvQoL0a4p4CrY07kKuo
2CrlUJ8ML3VA2bw88u3v0LRrqz7Qh/3T2va6V4vcYVGFdoSkCqpzutd3d8kgiDf/wxteDWhv964z
plpXgwozpwfzS+bGnty5mCy0NXc6TqHI95af+/7779Ua9x7MjRz7IcUX2WAHD8Qub5cHHaojxGsP
FaYbBY4h8D9j+ffVu9D7VZxMLAVLYBOMlzJV58oyRjN+kNIyja39o9rE5ukr71jcdGWtrivSVr4M
wZsr4zx60bG8zc+9o3uplxyCc+fJKLYb96DXO5cHEQ5RtFQuDY0iiEiNHWCIZjg4WTU4VRE7svIR
xt31GrmHA6T4YxpnKLHq8RMLfvQp8k4BUZPwlnFRg43UzMs0QICaLP/QHYoD+xkcRlv1AG70Ek/E
o7X85h2n5En8Gj2qG9XEd0kcyc9yFtyNemWTaPoigz17BmAvqJx9V1kOY88iF0cCcKJjXAtvoyL5
7tR4FRutsAYOIjnnIu1ogWMwLoJoMpvaxkzw1IPwLPZI8NCo7r8th48h0lTlcw/fgyCgZZJfqFlb
YRPZQXmbdL/2bQkCIuMiiN7orRQnme4AJp+FiVUXooEfkf/xEGxiDEoRBMgmF3JMCnwji28WHsTZ
JaGlgkA9FhG2CE1yoSNN0xz6IUj7IDq4kBuEDnM6/O93bi2TwuZJSJ29/VUHKnyqUdA9okX9Nlop
WWd28fKytBhY86/y09KkQ/NWglbYosCpPI035UEV9QM2XX9llgsgml4xVpVgD8EUZhdfTxSlOd8N
lBfU2T8S/VemuDhSpJFCaYhzlP27qnhI6Aso+QRBf9MdX23wVa2gambIASH1SEPtSzTSK0hdCZYh
2DG+ppWpvTSlC+l9UL0QiGRrhhWkva1EtpnmgsC0iVcA+uY/XsGPa2DmIEhiDeUEFW1HWUKjjsTn
vHxO6wfqjRcp/pk29Hn/Sm9GqJVNLnyMczNPuY76QlbeZNqNzE5GJJAQ2TSBGSFMAOsmwIhcwI1q
pkbUGPCBCDCvVI/OWNxRUxWc1OZDYoDnTgMIWWV/IFWrBKAB+bKOFBSFwSx2Sm10pcS8VmLt0wiR
jbT+rkbj7w9sHTrR1FDREwAL+ttLrCtZjuk99PWThaVL0jDuZo9RJFjXdnh6NcM3VqekqycapUtE
7FzMTCMm+nfRQQcXRGCHILLeX9W2PRNfQJoKHA44ud8uC+9H5jcFYhPpnRy0IZXtnzrNCr9LhwCk
xGJVz03/MCF9vZDfKsDRvzUYhFI16iGQHj4bT6MGehRaR1ZKh6f9lW15CACqkB9X4PBgDXlrpzD9
hZUYbfesV35HhvYp0TonU2Jq+Wn7mxVfNF+k6721tJVJHjtDMznAf4hQIWldyC5hZlxxykDk+yIz
3A3rpohRfUTyWxeanY8Ya2+RaxuCz5X3sRA6qJoMf18Iit+1Xk0Nw9zAKkDZKKwtNbkpgWPpfxTz
OUq+7J/U+8D+1hL3TrGwKNmcwpKqoFQdjE5m/v3I71sTnDNIShgQJaoxSIossPZiP/XmtHZD0v2c
88hWSfewv6aNduUbi++KJRja6I0a96pxwzvVrQ5ybFVfWjeGepj5UyRiKNhCvmISyppEixx5dUkw
ivsjDERfXO997u1yuNQ2GSWIFwRS7Or1GB0wzlpihg07lzTlXxez3lri4oNuDHPb6wiAUvx1yju3
qFs7F/JoidazbOjq/dBp2eXdgDuksIOkFMB93Mqi6WXBDaLLb1jZMAczU7oe0oJl+ZX2X2P5qSyu
m/HZNH/9o7NxOW0XtHmUFn8krqvn4NgcwsfEJrfNqQmt/AOf+m9PiHsyJqpMbaiO+PjuztJwNttz
LZINXn7w26+2tya4kNDVZhz4iKZOlUOazkB/pybyNyZFqAJlok6m6PJwwQHwM7xVGq5qhvpBeqHF
af94BL7G18yaOamydiGhU8wXyegsWn3K+78HZL3ZMYN/FFrwBAUxQ71M1U6xBBEMJXfqOnD21yLY
K4OPA1Lb4b1F66Qro/aC8lJ+ZcTD3w/kv10MFwOKrJwIcHNISgrMygJLYNTPTfV5fymiEG1wMaAq
lUbLY3y01A607sBwwU7yiUJGY0GUZILiuWjjuGDAWJNF2ojMW80TJ6TT7aRmgjdHEG8MLgoMSld3
JagNHbXUzukEOavZcEkwOcALOhq0zPf3T3BHDS4M9G0CTE6PEjom9Y3iamhjW4/vglDISCLaOi4Y
hDJEMOcJsbr4zaDGcJ4dqAlcSY1VQPsE1Cv1wTiJjku0OC4mhLWOL0F0CZ3ZJLaqddddDVF4EAud
c1Xprf2d3EjC3/j7u7KYH0zJUGKF5ZfJXupwkms0VgPhdwK5PtMRjW4LVse4YCEBLoY7jKKYWX8Z
gke8Hk5fnutA9DUjODm+ICaV7azEM76Z/Ca5YxUk4wrtcX/vtoMrwfcLCObMdyC3yh/rIGhwr5SC
PBQ++1JFpjtEIhDv9t16NcPdLXMYKRR8IXcsyb/M1u3Czq7zm4S6qiJCB25v2qsp7l4lcZCGYG2J
XW1GCTGxfCoa4Ns+fgOaVwwMsorJxSJFmWOCNhL6haYP2RnDauTfSv9CZyFiQ2SJ2zZadJM26vgI
G65qSE/px8itPxeSxZwIlS/qkesI2s6W/nPfKba38HWB3BZmaq2OsgKzsRIfi0A++dnfgyuXK/tq
ggtKmJdXC+SpC9nGlRkPFkqIM71Gf9TeX8q2f7/a4QJRopVxWgZo66eTb9jVNA4OqVjv+n4/e/um
lp/8LukCOZuhM0LpO2LeSZ9TMMyDBVPKoW3ClLuuMp1cjy7GFJzMYnTlwhA8WRs9MWzjyiaXT6SV
JIMzDNBR8KLZgJ1Y6S05QW/WCe9FqsNCW1xWoeSlMakGolFXeyVow/qjLJ1qd5HNkrCh7v5ubohD
vF3a4qSr9D9IWAkAw7RUfTEleweakYv/qYXI0zcZWGl0CH7Wg0X/uvr21ih3tYfICEB2oiKn0d0h
Vu02i6w51QWesumUq1PjrnWe1akULQ16ik5HOVAL0dlt2uQjvk8YSjiGSbR3vK9KnsQpG9Gd8qmn
ZaemddkkcMDNuA6pWoYyIkONmtuvUFdLBpIejG/5qU3m3CrlB0CzbSrXVhkd911ic9tWxrhtw5Rn
B11FdPQUwP/756m9mv3f+yY2qspwgJUNLvRNfQGZTpBUQ40LneWU3UiocTQG+PHm/hf1y6cpr67y
xj/0mjCPWX7/uwBCFQZQxVIn5TEIkp76gPGDfqyMBjW0iCKZKYCuWfbUhHP8axhiKMgK1rukKjs2
+Y+repD9WK4w9S71SyU9sgz5qm+9IT+HRWCFJpCJL9S8tKLsd/vr4XWx/AdXU/dh1JmYGQjP7F7z
NGjDt6WdnDRXPlbXIg0AoTkuUBrqOKhzgYsNRQMMObup1wRH9VPrLhmiPl6JmtybT+hqeVywzANg
ZsA3BAxOddWXd9rw961nOOrKABceW6XoR4jnAJ++tJ5Lb7ymd91X42HwBkytGbr9ryvirnoq10zv
RwCxGATkQpCNTqIZhc37vVoSd78NUO+xIphjd5S8WXXl6tscCtVlRA7PXfAcxQTdKDFJZEz5HZT3
HhTSPWlxiypTcR1n5KiWpLBDkp6lJrXVSah6JFoll/mocWW0Q4Aqd6n90v0XlkOmtRSEZZH3cVlP
o0OXpVMZwUDOrcIek+Hv8V9vvI//4urQ86AE0z7gsP2p+s9NP1jsAxPJb41wn1mkDmldDRjIkkYA
hqfhAG47F5W6c+qH36ZW+SGV1WMs62BSk0W4h/8RMJjxp+msYXLmbfqhB0qoVu3ysnmKt6CNxvEc
2T2YuRJPMtzi7wFAy2L/a+/Pw7RKd6IeNRvgLDCilch2I2XHcuosyQwEHB3bb8yrGW5P1VgLqh4q
hm5b3ObpfZz9LLX7MZEE78q2A76a4cNt2uezOqE25LfRkaqYKG9nQaq2nY+udowLsWPfoknOsGOt
M7iKA+A1BDqtDjS26jGTBQvaTHRWxrhwK0N/xexbfFXG6nmYD7nR2SoE1uPg3vcjb/9R3o4Qr5vH
RdolRJk0QRzsxtLR9douYtkefBF6RGSGC7cItAZRwB3tBrJvQzfguiaFGyr5/b+thgu46A9VSW0u
QDojvZ3TANFdsfwyFzyIIsfmwipLImpKS988lUMMaBm1XbHsmMzV1zY3hLpJi/++T5tej4iLDqwc
IlInqOH3kMD9xg6LXkQLiRTLvJ/O9UGE+xL5+h9A3yo6mEXLmn4RPG0dw4qOylGyW2vyFEzwiBjR
N6D3byIRTzkSabmmt12F6vGlS634J0b+PeZIv2a7faZe5ph3vuBDRXC5VC5aFKExtKGODgLYIzX9
NMe3avhctffJNAmu8Xap8PUe/yGqXm3koNDeLKMSzZdFThjicrQ/GXbnLIMv8os22PPXffffrAqs
DHKBwzRAnDmUOSrIKC9bXVRNVj9NHuSAj1qTfVGM/E4xFcEyNy+DoSomtGMV6H5woZGag1In6Gk6
g3Tu8y9yg3mU4CylojC/7SuGTsGZwfSlEvH2lQTD41AaSgGO1kPvTG7mJsSqj81CJQ6C6/ggH0Vp
6PbSINUCfAxj9M8Brw6wM8DRTBZhB4h5RewsFZ/b7lwFfz92gEtgvJrhjo02/lSbA+pGPZ0PkmZ+
9mntjlXrfcA7Vma4UC9NZZL3HeqiYVBW0ARsoLcuTw/4LNOsFLxGNlPwzRcT+V/Xt2zzahshFlAW
AIGBByrSwXYL9tanyejwsHXjLEoWRUfGvQC0y+IRJGToRlY/qPbYhHddezLY879tJfcA0Lhuw3rp
p5Qavp3r54TdzcHXdo68prVj0czIdiBZnRz3AoClXy4iBoB9nngRtYhtHJcRJSDEW/QgbiF4I3wF
NpOqV5P8I5BXbRZQE1oVrX+p409lJaD2235lVga42xyBZWGelplUiDScVDxpcgwWraWcKB8Lxd0/
L9FquKAvq8PQE71AJpo0tzI4cFuZOP9mgg+DKdgPxhkQwbFOMW+TjoEXy5roU0G0kOXfV1ep9kNZ
6gK0UCSzPhTAsjedf9pfyLa3oTsDQSwwgZl8sxDUTL1BKx0aly49TC61C9t3tAdiLbXQ8Cr8yFfC
yhx3l/Q+C7qGDoCrVPEngNwvBZ0+yUn9EzggAU5qMwtdmeLukWKiCmTKKPMmIQS7X8r0mBdP/7Z7
/NdqT9o8iyaEht4rng2vOkQXbbaI1bugDTwadyJ1tM185nVNfH8QgPxSotBVdnGYlsRUmzgji+2o
Du1eVMET7B/fI4TWa9x1yoIX9Z9iSFF19NnMvu9v4KaHr9bD3yMWkFid4A4luCn04QnkDoKEZTNL
Yibg3QQiVwb/qhetX/pjCV0+pbkyQFQTXdNBXmqRWnbDWpE60/aevVrjbmwFgITBFpr/NCztLki8
JP6WGZG7v2ubz56JBiGIV4gKDOXbuNATWocM9FJOihE8AzTDTXMVSjcqEbWJtw2ZSDJRVGTvwLyB
7gfxUAHtM0h3QUcgnXM9FF+l4u9H+5ETIaX8jx0uKhT6rFR4x/Fdmt91MuRvngdRW3DzZFYmuGgQ
lSoG4nEiLuicD3pGEeCS7ijH/ef9s9m6oZqsKQv+WUcKzqUkcjNNUPdB9XkYvoFDgEXXhfGkdef0
75mG0VpfGeL2bEArnWDWCVXTXjtVdef24acQfG37y9naNtBWATGuQaMAvBJvXc1UJrmNQlTx1fpF
Lr2uKC2tEGQHW0EAeFbwCGnYNZP/LCQpDak2YRhzatpDIxXnwlcFUWCz6AZQM6S40a1S34HE29Lv
DBBAL5P0RQMhP+XYo6QjZUBvx+708pFviZW5d2BxmsgR9I9RM/AL2/BfIvNByqCuK5o62ty612Xx
RLIjvt5rDZp97lx3V0Y43IyhyANEJrhsqpMKLRnNGp/QOqaZ8i9l/pHjX62Bc7HSyJW4UfBOT8Vd
nt8Ns8CFtxcAUuRlPgCuzN1IVMTDfmR4x+KxPoPS9Zwnk7d/S7bipIbe2n9McHcxI1ltMgkl3XDI
ATyR7jJ4WkyZm+qiceLN1ajLzVeh9IOO4tsLCZG3HjcSn49TlVjQ7rY7iKbtr0ZkYlntKu0sJE3X
Sg39GPA4z8mjJP3c//ub3/baag3ciShQkAOKFFmTCgU+DJfdSm55vRRYF6rq7DG+1ILzWYI7X1Rb
G+TOpx2UsWswZuGw9NQpjVOo57j6XBWXATyQBDOHgQgbtxk3V0vknpukYqg8SXDqtL/J5aekPYaJ
CC0ksMFPNeg0lZJiRMEijZ/S7nclXeV/rxKxzJ+AJBhRGcUefibEn8eGBTNBNybqvYpodmt0Jwli
hvsesb2SVzOLR648LvW7NO07vP9J8dIml7z1dCKqXG0M+y1rMZRlvgUkjDwUP6vGagyzBpf0tJBu
F5eutHAsTm/RW1CoWImTXtSbVsSLvaHbBrsakf/Mu6jv1FgoUfweP4mgwho8hF8b0M1PuV05vZta
2k2GvnT0SB60x9SWIQT8gY3FODYkp5ZhGx5F0cZ6Y5AJ4wcFaA6QW1f1saQiDZ1NaAMWaCrQtsJQ
Ck/KNrOJtCwG72g9kwsLuoM/fVUG7SRHht1T7UDL+mJA3duX5Mf99W0G3pVlznEgeBkP2owrQIrn
MXJI0NlReJPpgtGH7fRhZYeLupgVMIeoRVVerugBhDwPgK1ELjHau8aoLEqNwGriSbKp0d33JrXz
drayUXSam2Fs9Su4wBzklZmWeYP6+WGZJUgOgze76lE0erZs2rtouTLDhWcymlCqWzZVnyerlm3d
/7V/aku43TPAhWMo28g+uOJRacVobdZ/1cbJqkCMmnVWr3m9JJKp3gwvqwVxwbgHTXLWp5hc0edH
Vc0vEcazZL/+sr+qTVzZ6hrwc7A+awY1G0CNk3/JT7OjH4N7yZ4PEPq2VTxtoNYWi7Qvn3o7W8mX
ycOwT7SpgEs0k72Ii/snXcbwsnnQ7fZJ1CwS7CPhUkE0x5letegVDXJh+eNTK+fOIMKWbVakNMhx
gfuVKgbldS41krOelfAOdgkP6XmJ1YGb2ZCANQ+FEzyKekTbq3q1x60K9ZQU87J4fExN8nxVdiMd
k26FSFFn+1a9muHS3JDETTsHOKmEfp5QxhVVqbeXAUCeImPrTB7jVUVF0UEBELCdDkrN3xv9QVM/
lBkuoL//s8FjuiIw/tXdQsw897bMfg2yCGItWASP3UL6XiRQkMXZ998JqLIacjaLzt2/qCIj3IEr
CMwDxeC/G0WpHRbUo3praTQ77pvZfpteN4s7cCMIAhkCg+iCjy+Jr1ymXrtVIJUp6dHzv1niXsFc
pmOMaifmMEBaANnxOXeJ+r3On/bN/I8A97qiZWNXaVqmZb0/mag+LsJrOWRLoktSWXNgQfQcQ9CF
FzwGii0L4Bii4+JevU5W+zGqMfsPKSo98pSmsQb97wnukKTpigqYsQxIK88EMaZqBSVs9Azq/moI
7yYdQhU/9rdv0x9WJrhXTwsDjQxjBrdLj2VDDqVsyzGUAOeXfTub+7Wyw712g6b9P9KuazluXdl+
EatIggF8ZZikMJYcJOuF5bDNDOb49XdB51wPDdGDOtoPfnKVehrobjQ7rKUXaATj+dY6xW0ny3bj
Ra08G1Ou7nVRmwnJRZT44umhGbdljZlWHQkJp1KvgvrYyQcHJEcnvnI0q7ElTPAZYr1MvuZrbvIC
wwP32XN5295qgGkqO7f4XgbX1ZOcpPjedV1SVxbBd6pi1B4rxxu0joOIkcfrYvjFv3nDV6coBIpm
jEfHzjEl65RnFeDjen4aylMKLFqaftKad42YrGxdxDgdE2u2gKgPbFD7mAPBCyuJQe745IWPfRRn
WTq52fxby+PHvAob41LFKt4NTDgdh9sKVrLs9Z3pcQZA2Vu++ciujlKIFYZZZQrmSbFfQr/r1UP7
v2/48zCBJQzdofiWVAVVDDqRJR6Q4rXdo0K/YmJwlJHTbqtwESGo4EzVWIR8PJCpT3b/055l84Db
znQRIKT3CVOxCtgiiusLhr+y74Nz31vHpnck3sP/zluzvsgR4p1R2Zj1sTF7k5aRF2FJZUIDc3wC
H6ORWd51F9r21IssIeY1CgjT6YQ+kl2c+8kn813xnqbL6urFMUqri3tqLyjpptljVr8U+cCJLzI1
l6giObZXb1p5y2zNZNEomr49ptkie2dM9k0GxJYOYJt1K8lRtosiF4N+/fBdSXPSahijDElK+Lm4
aYFrogfVOfarJxCVVLNbojoxH4zIHR+uX5jEysW2XFZaKnAQQY6CZtYptKMbgKRKDlJiE69VyJVq
bR01A8swDm1pGTjcRtBCAc8kqvqv11WRyeH/v5JjxErU11gpCsbpxQz9Ljmqsg//7Yrp6pqEoAA6
znFoRuTFfCJVcZlf/6M8Am7bq4/tR+fYfpe97LL7EYJEZtvpVFWh4QOsNIz+MdT3FP1XCgnBAfkq
NZUeb54W32jmM2GSxrLsUoSAkLVFr+gtUOnj8clpGncMT5r2fP3iXxtTVyKcODYDqHCjYXPMu/9k
N95x8DCQnAFfizxWAJDkC9B66rVITXajH3l8YViXzFNsV6YuByk2z6q6KJKqQuRbar8CflnqD4fW
9HhtE5Am6QNVJW4liU/iSOVcT0PdRsiUSffUhz/jyTdBm+Ls4/B/xxX747EVJyprMKQPeoesbzYp
NkVrJfEmbC3vr9+ixFJ07gkr97VGlivhgg6naR3maBc5sZtItxok7iR2bZK+tM0wQ01DHc+p/anH
/N2/00IIEFjCxwxPyj+cs8gNR4CU3ZFYErO3T4qqWOdGZ1sVR4XCVsc034BGWtedyql0LaN1dUye
XNfkL0/SRYwQGoYlY6zgjDz0MzsqHE3+FAX5d+1+AnFXEIJvkd1lnTtIwvhfYuxFrhAysDuJXvcI
c+OknDYWokNwpatu7ZsnEuQnxZ++Lp0vUXbbMH4LFQeIQGyqZZmNfRqORoQAcmd80D92AScVTB9y
TzvKnhKZQF5QXJl7j6JbyzRoqZSZB6Q0I5YNgG7nlxeVhPIKSQs0iTjXVWwF7ehVv6wPiix9kF0W
JX+qgYm1ClO0Nujp7sZg+NTulXvAo8avsAz2sQYSvuxF3K5LItL81/xF1M2wq5a0SlDAy48OpjLr
vXOPPY35bLhAjg+UoyKrU21elaWZmLzAeASIg//UcWqNItUL2Iadlbsu0T4Ohez5kIkQ7qrXlWSK
OixCsSjeJQVqn4pst3b7qlZqCFc1qnQpSNfxz7/kUL+oGd4oUFOd1R35Zt1Ez8qRtpK6xGakWonk
aq+MHIPc9WjVGIYZ5wdif52qD00uY8XefnlXQviPWAnJOwPJJZ+cVA7dK+PWchMe1Y/O3jokZ3K8
HihkGgnxXR20rlA7xfCZ/ajon2v2tYkaWeTlt/0mn1lpJCR9iqL0ttWq+PREi8ar0ooFFPOGu2oq
Py6hgnwmcahbsIRhM7TIqddaGEMchmLas4iPk1/XeTOQrH6O8BA01lwgBcW6SFl3rr5UblgfnOGO
Tu/AyyErOULgj3LWpDODE4TpIVO+MEzIL/05kaJ7SO5QZPMoEoPSdAEMEC0CRc1cDQAOvSwflBya
KQQNkMuEk5YgsY5vlx8DsO3bl+VA/dpx7TsVVZfMb5/YZ1lNgR/RFcsRiTvGhehAHTIMjFf9f2eS
rz/LSkn8xq+JEUJJmRjZqOpoZ4/ZxzDaTVHlauxGYZ03hbetVe2uG6DswoQwUqFU7BQEXV9W3YXl
rpjvaxn+oey6hCBC56hOYxMfj1162427WCPunDwa0qqCJNCb/HesglVIlHkZixyYUFX/aE2qvo8L
5rwnlb440ptJK7sCJFiUAIlVP+rjyVLunPjLv7sSISaQsB7ThYOHopXLypNqJi6R8jXKDksICEua
TRlhKFjSDmtcnX5vx8M7lgpXMUdEoawmtZ/mfkmCovpQWXdRPbpZ+KAl368f17YmlFOJ21hpElN2
Swuz1lR4zqJEN8xojyNTJZe+3RXCpKuhU5ND1QombKZ1jeFaTFizW203Pqb4PHDrPSgNUD0ybvEp
hQc+kPFPbiq2EirYs9rbrZK1ADrp1SOZHo3m4/WD23T91d8XnkKNkv/21ZX0s4WJVDMF0bIsTeF/
5E04WwkRjBlztVkIonfMzdAzdW6bqnE7dLdC47NJZsnjvhloVrIEmx7DpshmO8aIdfUha4CxUFeu
EX9qTYk5bB+cqQOcUUeV/PXrbh1ogDfOqnhAq4bdRMuJjb2rp9JZru3rv0gRrkcJUxPsLT3/VrNO
FqjnkrvlBmXLwDpr2I8qNE82d/kXM7+IFC6LaNgD1nW07yJmGd7SFFg6i0CqiepOHgICJ/dqpn2Z
UB/xFqs4lhTkjnZzbMI5cWPdunWyJvXfY6SXnyTcaR2nBGTMEbaQyE8aeVjmc00ZgO223fyWIda4
lqLPKgXkX/5CgjR+JOMu1w+68u1faSJWsaZmACQTWvH+rN8V/VeLHqdwkqST2wk7oMn/a5pi5YqR
eVg6DTFj9NSTGjAf/cqb7BYbpTvHl/FuSvxALF5ZiqmVTY+7ycp7gPzY6oOjHK4f2vaX1Uoh7iUr
X1Pngsyq3qMlcUv33afai9E0cu3M1c9DwAv39F5K0SbTi///SqY+JPiYS8EERwl4hpzFHfv+pjBk
Zie9LCHAd+mY10uI1jJvSlj42h4O7LB44IZHFVWTrIpJwokuhJNFYXmrALA+GJ3xgeXpsSPS8oFM
hhA/8rCaO7OMQyw0s1uyw5CkH3cu2OAwGhZ52bm/cd5TY1+ZhxAebMUcc8VAeZpGde+P4J09AqCj
C65bocQgxCnkeE7UsDdyZLD0YOtn09wlMiyw7aOjwK+lqqph7+lPm3NKy1ZGi2HrrSrPesU+zVI0
P5kI/mm8Muuqn0pTqRDmrPxj34ee1puSB1gmQfh2oUOX2nGGVKxuqh24Hu6rlEje3u1YfTkn/hNW
SkzYBUGHEh0vzfoHAxOunTxZ9ssMjtHrV/4X57wIEoKAWbQxJqwxYgLMq1eAFKfANg24kvfdPvJL
SRK7bWEXaUIoyJqsNqcSd9M6wYIciVj3IZFM+MpkCBGg1clQ1QO6Ghmhrj4eqBp7nb67fm78j7zN
9y6KCCGg0pIoZGXo+HMETIj6dsCoNOZSMfT6wVD9fydLcP5ymrXKJsgtJ8K8EWsoavSd7CfbxWTD
v1NLXHbqnbiyTZUjWxvBYCHl28X9Y1N9llXoJXckLjuBOK2YQHwACEUjdNXqMVM6f55/XD83iZs6
QiBg9YiHbcIHZgSyzuGmk+UFEh8VNypMbUGyk8PQzKJySyw6dAnIjL+/g+0FzTP7t605Qiwo6zGJ
rBjNGpse6rxw08bLO9kokexG+P+vAg5Isw2zM7BXowON+WUuxuKpIFrz3Q5DXbZRIzs4/v8rWY4y
T+nS452heQfcLqyjKOF+Aa+9/DHYFEV1DUvx2HmxDNF3VCPOkwHFEqIQ8HecdJxf6ZxZ9Ou6rfG/
8yYeXOSIBUHMkpspqfAVM/SnxHxSwtulu4mBgaqfSPilHwxZ3OZvzDWBwkPKWD7VYD7Csn/lpAdD
Qcs2TaHjRKbsvkuTfocBxXE/OwwzlmwMrHjeZ0t2zq3+k11miySB3fS1lf6Cr6maAzC5DuU8wIgH
U+HcJEYlqYduhtyVCH4iK6up+y5ULIKYMWkAkG/8mH6NdLYv48BIesnzu0GDDZ9bCRN8jjZdVtgN
PjCmXXQY76KTiXD7Nf6eHSmQwyLf/DB9rfBAakfzeN2SNh1xJVlwRIUolIQVUj2b3g2gih5fol5S
JZeJEPzPKqMhzDgsJEExtPdpfShJcF2L7bxipYbwCpOOzVlFUXAF+dBuzNzpQB5bn4I8XPsHyP+S
vEJmfuJzDLy6hihwv250/CQyd2Mv40t4nR5463EAFLJsw6aqSIfFKMb+E2syMCFroFBRnbEj9Ck7
gswJnJiAi9i3/vSlOsVB5Du3aJBhIhIopRI/226p08uvEDWdlRZDmBmmm32+cFnyPEAdMV4aYEEL
X4rFx151EQdaW9pW346lF9FCLO0VdBeBkZoEEaZ84n2ThG7SYPL+fN10tu/ytxixTKHN9TITXg/U
tb1aveTG07/7+0LkjJJljtuCD5baxhNNZq9T43c52EUFIRq2JdOcMMYkT5/+Gmd4mHLWQiaJUdyD
3toj9oZ1gHhZROR1jMGTRnML8bCruxe1iVwzWQ7ZoAcWJk4BVupePzZuWNfECUHDwGSzFcV4tEHd
2yrPg/o4z88pGDKn/AAaRP+6tO339KKcED5sndUsNyGNd5pbONeIgWZ5F2p7o5Ne5AjuFOe9Elc6
nlEepmiDYYCYD37h9Aa4EyDSg/BReeCTKokPRt93DTmvxAsuNdil2vXYevTraseWu1pG+/WXMPxb
PzGhj7A9kM82alea45q77FR4VZD+WjwOPRX5xuP1W9t23Ys0wbXGMKnVwo5Mf1Ej9QDsQ/VrOkSJ
pOGy/XxdpAjeZYXOopomAjGWvCrn01Bg+iVmkgdMpoqQbehFQ0ihtOhOtSed3FMZ3INMCS5/lc2A
dNGiywLDU+q7ePhZFrtJtka2ffngHcST5ZgGUKH+lAEKWyfsZ+gA8LbA8Fov3nWHKsDuHch3FEmJ
alOhlTBBoaKPiMP4vL5NvxOLARH/2Gqfr9vXZshbyeC/YXVoM+B26Vyg8FJ231T1zrEzr4qIn3Wa
W0b+dVkyfYR4txjAZKQ5KlV9Q9xxcZl+yNtMElS3J5FWGglxbmSFkpcRgnhmUXcGF6riDEHXgLu+
id3WindFGvqGGt31NXXTUP+eZKlHh1DyOzaf9tXPEMKgAsxuZ9TxqTymmJw8L/P3BcjuTEpxt+lV
KzlCvBujipg9UVCjL7AurNVubj5dvzaJJmI3dtJnwF02aD+woRzdoW8O+QQimbAcHmYnldi8RB0R
hyCvYt2gBVr+ZvyYdx/YIol0sr8vRLrQ1merD1Gc07MvPTZopQD7m1+Rl/uwhAjR2UWYkAitRGv2
sPaFcS7Ol5zPLmdFSgPFJ5LyvOx6uMYrD65Lhy5pg4lCq7ddMA27BN5FC29OS/+6IUj8V8RLKBwa
p1bGh5vr53pxu+7bIvVeFb/2TU60Oj4hRqgZtYCAF4V+fjvdFsGE4Go9627lyZY7ZIYghAm8RnZk
UBjCUB3U/mCNP68f1vZi10oTIQCModpaKPUACGHfHdu77qDchW6ExS7UgN+THDsmdbDjA3ZasUGo
a4CPDHtAnhUxhgxI9TzFi68X8fG6Stv3fxEj+I4aT3ltJihoJVES0Eg7tYD4zEYiqUrIxAgeZNtV
ZqZNgYy76zyTgFKh29XlEFxXZvvhuygjuM0UZp2jWGjFJzmrd5NC+2PCDBsrwrS5darwe2oCo8i7
LnS7T766Ka77yllVMkxTUeAbvv01I38ACsKpc+Mvg+1Zrzzu48F4TN6VEjsOAVQZIL4MkQM668F9
AlYdjIO0PwjQ40zJ5+X2hf3++2JGDNCNdsw7YLKi5eomuvJxXGpv6DEVcv30XnvQb4PDRZCQDC+M
LVk3AW0LPcjdGCQH1cMOr8cnZrF6CtSF2/ArChbuCFzpxos+Eqw1yTpVf0kBLz9C8IJCKfNCmRY+
zdccc794oX783dwbHP6+9UxJzN2O7hdpojOg81YVIcacO+wT9PUjIGs8qz61+fP1s5XdoeAOg6Fo
3VBhH7HWHtI+BvDIPpON6W5XWi6GKDK4WaSa4iZFHWLYFd90Lwe3MEo91m2OG4sRH2e/9JOPskrW
1ocvEBQ5NZxmYXNKiPQa7TqDljq/sO6oHboDWjCgM5Y9KFsBZS1GiPc0NPKS6SmAkPsKGW7m62N+
W/WGmzXjsZ603fUL26ynruUJiR9pM9UgvJ/ZBmTXPgKz7/BYj170mXPUhW6HUpn1CGBrMMtfl7xl
KivBYj6oxgqZwnREZqvvy5S4RfxNM2UTWZLTFPNAoG32WcQYSjHxI11OZfSolseI3bL8+7/TRnDn
bEiSGWvRGBMKz2WMqaTWU1RZe2YzaKB1wDnMAAOliytOdqZbHN4fIfI0You03mPo+Ie518C6FHqy
/Y/tC7oIE3KotkyZEfFx+BCQkVrf78uRPWZzL7HArdC01knwq2kZCg1UZ0jVrccKS8sa5g5yB4BI
74HANACcRXXDUlWAFP75aIYpSE2dBWFfoWcA/Lm1Lelvb2qyEiAcGAUnUa3lMDYln/5ZMuXHOC9+
oU63lRZJciiZKOHQhpmEzMywwEyj3TBlu3wKkvJD0sqwdjfTz/WhCeFI79qldHS+HxAwQB9hzP3W
3qt+5ke+LKvZtLfV8QmRiNlqrakLCuihdaM0xr7VO3eZI0nuJDk5EV4HL4ejTy1cKKt+jNnRGI5h
Urokk36C8CxCzDJWJyfC7GAWVKlHAyURlrxE8ZFvPPT2LU2PTnszsdSNiyd7HLwklwEIbZYu1pKF
WGQtExZHCnzLj7QMpjFHFa4p3NyomduZvY+5aAZkKeVGoSqibn9GQdxtZ2OnDY0EVoY/99fOQEg7
CkrGlPRokGt5v7fa7JworYwTjFvgNRlCymEusZPFr5MrS+8ye7+Yd4v1dTGPVqW6Gj6frwd6mUpC
FInstOzUsMAiS4aCe+xPhWwlTXp/QhxpAS0zEAeBN0m6BzVaHpfSdEMH9eGuBPAYto1n2/aWbAmK
CRsT2pNB9d5NqIx9VaaqEGRUxWkXvYFD6vPZLGnQh9S/fpjbD9rF520hvIxzUU5qizKHkQdF7s5B
7KU7JWitAwCkscwto0GVxBhbiDHxUBSaFpecIXTym7rwO2yOoxX/ntzGBFAjHmqVox39+dSoSppr
yoTvM0aCcvho1MGSP14/us3LATMuliUBywNY5z9FVDMCTDfiBZhnpPJmeaoSKe3iVgizbAxocChP
/Q0nbtlnQ6UWuJ02cbyoiD1Hn/3W0tyYml6q9bts1g9LSE/a8jmJ+0HiapvWsZYvBDJqIOF2mI7Z
26OO9k/uKwVaqm6LbWFrF5/qKrh+plvWsZYnnunS5k4xJhhRZT+A/+6a7ZdSl20Abl3cWgj//9W3
e5cRe6p7mCBd9jR/ZNJ+4NYLh044MOuB7qc6umB8mZZkszEgoQJ1izu0D3Eags31rnjfaf2WIw6l
tmVhKboCC1RykDFgl9xKmUtCZ3f9UjYnsFf6EOFzPU5zu1dnTAqNHgZojqCG/0yPwMn304Oy1w/O
UbZot/WirAUKZqeZGIMdK3CepUZ3SjgMX1m6WL65N4flNA76ARNhMmyBrQ8Vy7YtDHLpAAJ2hFib
OMxRmgJNjQV0A2P5qNfHHOCPIGfuvl4/z237u0gSQm7t9DPQB5Glmpm6a7LugxJnsivjjiK+yWtt
BBM0UMcZG6c1gCXGju1jfUf9DEfom3trx1fu7U/Xdbp+ekTl5eCVT/VmlpLYQfG6VA9KF3us/1V1
O+jG4lISlK4fHxGRMztS0UihaGMk1Q1A7BTny3VVtmPQ/18PUQXj6yOH1qqOGFRp4Ye2IwclMQ6d
0rjXxWzHVqqpeD5ASPOG+3lI5ziedSSJfLx4Af/idMB6J6i/uv14I9sk21RqJYyHrNX9zFbNmG0B
1DQj+8o45+ShkVE6yUQIDmQNGatUDP4iLwOSkn6jgftblS1ebRZeQZX9+9QE58nmAuwpQL72u93g
M8flcLCczKdJsYpXDBiiarzKkxH6bGaEa7GCP+GTljQ6MAwATcTZgnPfSF39Az6PvPjQfc49YBBe
N49NK7/oKX4lVWpH1CiHno1TepOOWcmulRi6zALFDyRE9H5ipDZ8ZEc7/Qs50A/aA31mp8pz/PJw
XSHZEdqCX5HStuYoAhiW6f5nnD78Cjz8AIPofrFL7xZJO01ijiKHH0jhSA55aHI1RzJ8KZ3jJON0
2H4YV5fEL3HlVTGmOTOt4xwCR+2H6llfgGUWYHZwX9XYdil8Jt0Nl2nF/38lESS3U6XVneGX+RNN
vxP1XL5nD2Vl6rYQKpTOcCxVwaC7jVVQwvxB9v7xP/DmbaKGqYGkUbOAGv+nDpqBNQf2WqnTfxTZ
F7W8S/Of1ihr3L9i1V2TI9xOn6ZhkmA/yK90uCequV7WLF49x9/KcHxEXu0Z9XwLzlOvHNhOYu3c
mq8JFy4qbGk2Wymgxbi16xgwibJ94gEWgZzKHdsPiaR1KDtU4dawdzlULYO8OZrcNvk10sG3yG0j
LehuFqSs1fUJcT7qQjV1elTxGuLn4Aos6u8t2c1h7FJlH1XnsDgX47MdS/z5L/HDdrB+jf1rUDX9
aTa5YoUJ/jm+chN9q47VLvYztItS3nRAu0GKOr4dgS/yhHjVVxNdOj7l0ih3WXtqDUlA3Hbly98X
3MAi5ZwqPfYaLRPWkaTu5GBWMBwX5l+3xW3TuAgS/GCJGpJRHQc3Gs+WfioKxe2zFxb9c13MX56T
ixzB5IkWLsDiHTjKk7ZbfE4B0TzhcTkOe3ZnSQpbstMT7D2JgdyHoXqcXl0GBmvuUqXZJYkhGWOR
iRGMvQ8jcGANMAJljv25GwNOtRcWMvaeTTGORig1QNthi7DmSk9mAmBzRAs16d1qzB/b4nPHKilN
x6YtXASJaYVd9lNsc2zz0auxknXMUesx76JgcIEFfeR7p+k+Oct2NCXqiYlGDZTZYpkwcKJGjesM
P6sud+3op8T+Nr95VroJDqv2TuXUDAl1g7qrZ+7A8qx6NUEXTfXZa4Omln2obqejK5mCE1eVho2E
dsHU1kv2n+pZcQLd85E9pV/IyT6xIH6QJaObgWklU/DnqJjNiL7e4XKe0lOS7iQHuVl1Wgng17lK
MhKt63prxJ7FfKL7cZ/uctV9xWsDXfYiA4eT2YbgyEa9tEaWIE+r05Ni6i7pFdeJZQSJ26/WSifB
kbtxUcxoxAfquNinZMBOkBlnRy1PvRoI/HVi/8Roirtkqm8bw8FhTLZFtp2OrH6B8OVC7aJWDQPz
Bjlqaa2r3UT7eUeCOGglqQBX5U3qASJI3QCVkaaJKO/mEOJEkfsETvI5ne4V41yjZjc5z/nwnokU
ayVK0MnsqzlJJr6sGGbHMsz8OrRdiTVum/tFHeHTy8qKwsh7qKOeOrz608Go3OPyMO84ra5auPGd
bFZDIlEEfJ/KIetrAvtPe921q51uSPqU2zb/WyUR867GbKu1EE6WFDUf4GvHpXC8PpEBiGwH+4sY
ISDOml3HNgA9wKKGKd2CsjmopzL3mBY+R33fP0huiv+9K4ZnCMGwBfV2VCxgoAFSVuI2tXEEZM49
Kro7G+2RQh+8yBghPfdjLdsXkeoXWnuU/Ijt4HVRWoiOE016/HVUdzFb9Dp42O7y+wg1gciXoh3I
ZAmBkkZlDVqoMQkmQOPOd+muukl/FUfsRpyM9yDSrlzNEOLk2GfaoBu8p1j8M3U3oE11bfVT5wQ2
6KAkZ7j9kgLaRgUTvGOKAPBL39uV7bRY4d4XXzjnAecPa39Yrr5rvFnKSb/tbxdxgmrEbsOc9Rjh
VIDqkYVfnFrWovxL+L+IEMJ/lZDOHiKMX4140nR00aub8AxACl+RWoVMGyEmMgvI5jWQcH3H/jwn
QIlSPl2/HpkAISBGuaYvI1gpfKPq3Hz8Jx5ySczdik+2iiErC9u5WK8WHBlUpfY0DBhJUrJP6rh3
ChQBZO+hTAbXcpVkZIlN02rMMB0aFZ6+ALrDcHx1nmXxYOs1tDVdVQ0gNaGsL9x80ipjlOaV4w/g
Yz8NvhrYh2LPbrSH4ja/H3dTwKeSmSdNDfk1iNFwLViwA1tZKtKTEoKxJ9t62YuR+mF0sI63wE4K
UBy6U47RR6tws49R5tXvSALW0gUjSeYaKMZgI/aL9rFbnjIFA2TK4IWUuT2T1bK3LHIlTMT3tZs0
K2f+YGpKE/SD44esCf53o1+L4KF4ZS7TaCtFw3d/+3YXOr/MWDYNJ9NBeCybtgQLPRC3/CK566az
MX65rsDWY7xWQPCppWlS9Asjx0+r/pAw0JpaOq4k3+umrMG5+SW+liX4lpqqpNBKXD6nHuVcJN0J
AyeuztkfpZhhsoMTHkFW6lEcc15EgqWzlE4fzEVGsrEZKy4+TIUHgplj1U6pQn3N+GHWJ3zmu5oM
dVOmhhAnsD8PKgpShH7SfCmUzNMc2eDKZgUL5DmoXWGFDUw+wklx7g7Shg2e8Nels36PqdmjHdgg
fMsfop0sAm1Hvos44dQASEfDcMDFqMWHpTyNaelO7U4bP5m2DHVs+4IuooTD6zsWK21hO75V/jMo
JT7gRi8nMgpOmRQhokbYPae5hlX2xBy1fVNiSh3VlDlgOv1+3Vn/4kGUYuoC8Kf261Wuwg1hTJ9H
PJDAsaJ7PnWHCO1jcBVrH4ovu6jtl+IiTHDXLHOUJFSxKJHXz+Be6uzEj5PGVczKbZ1dzIBhWL5j
fQo4ib/1E0xxoBoq8CBJ9SNwBZMf3bvW2dYCBONrpthKsgohqBsVjyqGB0Qe//olbZvDRQfB6IDE
OyV1DiBnnVBQGapBbyUnzZEF7s1p97Uqgtm1BZsNrSoN1JXSTwSUcDH6f4iprnKn7/AJj0ZP5Ksy
XohNo8CuK7aAKKGqCAfWT1XWLiG+EdsqAjRvv2+WDsBD/WM5xn7R5DtsCh1yKmubbQaNlVjhGYwj
O8piFOD9xcpcRohb1ZZbRJgvGQGj+R5gYBDV/1ZSeBTjMsuBUIJHt4KVtHV+1NhT0eBrwyh/XTeW
7eC7EiU4GZZDDZYNuEUOtceJDxRv/ND6zOXL82HwHkzatWaCg9EqDItaR74y2n5nPxipZFdnO0Jh
LMzAlx4fVhASvMzBAB0mFOBgPt3z8YHS43jz/9lglm18cBN/k8sSJNCqppoE671/Zl+FExfZWGGi
Cd/3P2nNfmpF+IwBu8M4Tt6UTA9aGO4lF7bp3iuZQgQxk95sswUVuzYYfMNj4EfNO3d6Mj4kqJW4
zqn0x0PGDtfFbqYBK6lCUJmzfjDLCt2twr6v1Luiefp3f18IJoBCokVrsdCPorvcPqUyrgN+Ktdu
SjCLPjFGQ1E0cGGnRwsDnT2m6Eb1Pm1HSfTdNAkTtOmgjaXkDWm6NfQpbXI8WpmhPrRh64HfHDN7
9Y6W1NXi7hZTGpJXedMiViIFF2ZxpkYtHBljuHvdeJhR+AAhufeOC1oJEUw9rVUt0U0MRYzxndJ9
ofq3f/f3BbN2zLJnjMCs52K5azDM5o6z+eO6jE0jWOkgGPEEQo2xi/D9rjfficLc1Ai9Sj01NJYY
waa3UNXWOas9OvmCoAF1xWFyYAR9pQVjVh6bJpM45CYOCUCFfssQPIYlmJCfC8br5vmH+cEG7tTk
A7nrsxIo38JzfggPvY8P6l1/I6OR2bJximgH3nrQLb7BkenquZrHjFKfFV/7xe0XrM23mEpNAdFq
PkXpsrt+b5tBneoAlbaJrSO0C94bGuHitLYdB6Y7e/V9vy/20ZFvgdXnSJp2brkTOm86yD0Ny3yz
T2ckczyQ2Kb4PripKpelD5qMW2DLPtYihLtL7TzUlHzGjFubfZ4j7Smdor3kzLiNiRFvLUM4s6GI
o9mJUBitf1W3nJeB2kH8ND//h5qhec5Q5+MZmixr3zw+0yIaBlk4k7eQu/RmpSdjXRi+WhcuM0+F
vU9R7pNot3GCmuOoGrVMHfvGYimOWmo4Vijk+M2PaPSXHScy7W6sn7Pm5l+Gb42nSHGCNxSDSNB+
UoyhogYsHGg5V8vg0MnxzXDHwEIbg8RjeZboxfNI4dbWQl67ZasPLOCFaECy4tQAIxjd+n0UgGHZ
OI+li66AzzxdMi+wYSV/yBPrRwpziMl3pxP7OYs/lv3gVkrt2vHHGkMz15WTHOCrl690I02vI/vD
neX2kbDj3O2BXHJdxLZZ/L4j8ftUnw2lMG3g10zNeKOyyuulwegVbeDaFfHfsFKj7ywjzYYmDvS9
9QCSFc/61u5bd/I5UHV3sD37RT/2WNGuO2/4B3CDkhLmho4o22I6Fp8bmvqmctsNZTOMcxP6JR2D
2YhvMEcvuakNq/hDhBCf+qwNFwWMp76ix6DY2KXzi1HcjgoIISUf3FtfkX+IErwKmzxDtWgO8cnH
7N4+N8cWwb39ah0jMAUPv6xdsUv8Utag3Wp8rMWKpdkpGZ1ycpIk6FWs2JvjzggrF3C8u1Av961D
j9qAXl09RjfZYAZKbv/vhvqHfMHvsmXsDTWrURouKs+ixYGSSDKjs5Ht/CFC+GSdMdicDAb6IaFV
uZGDiqf6tYs8OsvSAZkgIeIbfWgsWqjYvuPMbkN1D/AwXjLFECqrbchECb6nVWyyQwPH1qp3XXUE
RZpfYy9hjt+xQ/LH4fFYtnLymEUhrAEFlIkeuvS5JG6qf7weq7aymj9kcGVXMvJprkZqIdYb++SQ
vWRB6GsvJPY4J0G0s2UcxtyThLgFcfgiQcsHpHJimbVqW1LENOUDA7x3me3Jng829Yfram1EeYix
0SElDrXflAjTtAJPXlEhBJcp9r8ad6pjd6jescn2hxjREtJ5DEtDIb6l3GbGR+qcJ9le9l9i00UV
wQhmRh09rnP6Wkvgw6qpbxlo+dbEzV0OTDqeOdzNFP7LIxQMA0XIuFA49fxkdM8WGL32bVm2XsK6
VmKDssviD8HKBFU22KBNn0BCQxQvN4t9T5fd0Ms+imVihPckZFWI+Vg8WW3jDeSczhghkaDqbD9Z
l7sS3pEK88oqXmWObhy6qfZ/pH3Zctw40+wTMYIgSIK85dKbJMvax75h2LKH+77z6f+EvjluDsRp
nJCuFaFqEIVEoZZMNJ1Zt3NzY1Q7EOC4H3BxPmuB9x0CQTEHWZDY6PWCMi/p7vL5IVH3mWxqZKuD
jmeV/tgQ0DuvEJcZEZL6fAyGi9yk5bXyO0SRlLi8rZdg0II5tulfXtrmZ1yZFbC8HeN2zpY+8hf6
TNkNHV775YEmP2MZXec2+q0sCQc46TElmJdL5NfIY6k+DtdOcee3RJ0iFWTh/+wd9q2MCSd5GaO8
ZA2WNYXjrR6yuzqQTaZso8XKhnBqYzKXdVCqvIxV4mF1IIfmpXPYHdvTmxHp8MSJHzJXxosvW5lw
ggfEMEXaG8ybIVpRlzdoO5O8tWQWhMOrYKJfZyFStkt7rIvcsWxpwxD/F5e2Rzi8SdKqujIjpFZP
iLp0DNSGfngz/Vy+tJ6yr3eoz+6V6+SU3cgCwc1L8bxpIreTomSjvZhwjOwY7Okh3Td+e9QOH6ii
rk+zqF6QzHox2SkUa6sKynJgtFMcM8qlpBjbq8GGWEhd6O+S32OtshYyKnx2jifzl53qY04PjyBH
e+y97F5zZgfV7y9IWHvpz8vIsYnx5I9tkc8edKIDuGHUyGfVYwfiPFO/LgbJxbg1WYTveDYihM3N
2GV6FRP0Fe9VHzNub56iH43v7TXvZetf7MfPrUqAYTYEEBtWEnBgsddceyH2lwpH4HM2BMyN+r4p
6YT4OVFLj9mpH43pSz5Yf3/ODD/nq7s+mYnWKEaOkHaqnblqbsrQ2I8ULb+fsyNgrU2mkgUGhCAH
BRMvLyx0x/z4ERPMZDoF5RDIkv69FMtOBrVt59iPtN9l7ujar1rWJLqNemcTAuplJgUdYItMAlU8
q3yqcxkbyvZ5ORsQMM9U9cJuq8LyKGheMIjqdOwhi14uf6jt6/yPEZEZvYnMztBtCJcW2m+lfUnr
71Z+Oy47Q6klMRG/3d5D+NmScDKHxW6CLmDUW6o7FhxDu3AX+6+xlzjxNsKdzQjncSoCJbMymEmO
wxvZGSeZSk4yvJZsjijgFmhkLkqGpvRy6B2VVE5SBEe9YxI//o8g6Lwc4UwOdqvi9sFy/tf6ghq6
1121O16tLPYy9RmpNeFk6uDKSnurZkBPMLK7y4tpuJ3DU1XQD/zeyPJ9kiOkCQERCaJl0RMDRyjX
yDHrLW0/tF30eNnFZVYELGDllJjagomnTkk9uzcrD3oAUlZE2UES4GDJ8d5c1CrAU3Dw0sUhIL6d
Dtqv/JqT+lV73kVWuehau7+8ujcou3SuBJhAti8vFALDjZf/MHqnORa74Ft4oz9mTviofCcuZJ0f
2p8yDT7JCRBJNGq0ii9KBl+hOiYafzQQa5epLcn8USTQ0Kw8SBD7gdLSIzv+xumujJvOh+b4PnAn
yaCkbEECcrR11/ZRTKlnFN/q8ZFZD7Ysey/BQLH0oS55mZYaitjGQJxKzxzdvgGVvjNMkqypbC0C
bKiD1U+mBn3ixPh5aw/fP8BFhjDrDyxRASgU3RhmlbMTMgriO7PWoYQU0m/FeB/kk3fZwzfPr0YI
UTVbJ+96KCIQn2VZSSOfWD9rDAxkEozd/Far/y+gUAwqqiXX+9jXJr8Jdlrj18Huc0sQICi01L5S
q455aZU4uR06TSYp08g+kgA/cRROROHZAKu4Gssnmkr+/+a1uvpIAspE1CZpMAaRb5HhwUQ9XBui
+2YG23I6MqdUl1OQQrQw7T+UxjsbFt9f1WzQMSswKGjV2uLEtnVTm8N9JRPb2oaalR0hPDGyrtGQ
rUTTkQdyrRiPc8Wl+xEjubzNyf0Qeq7MCWBTZSmoWAoc0Ijel5gxYs+17NEs8WtRSy5pyEAKC0wY
KrmJGx0Mc24lrbPKjAhAkwUzqNdDjXlDeTdioDj+rlvO5cMjcT2RNDcvDGuGlhzejUHrqF3gl4iF
7UlFfjUfTl2mOFTDJdc0kjLa9s262iMBGNpy0goagJilP2XH6qj5/b7VHetYe5ytN98ZJxTIUXz6
gOQJHi1/AE9kVCJWbmV9CB2PSJ12Wpc/9YsiiRokcGELcGEYxgyeDwxghXnrxOyZUgni8W/zLipZ
rUHAixnkjUYZG2jIqKd90SMksisnL4t9RmVka9suCGoDUzMxRC/yybE4qHDV4Sip3Y8cmjdz4Viy
7ratIVTsydmI4Oe2kY9NStEzSxZleNYNZT5NJkbaCZteGA3SmyJrYiddoNoaLO1fTb5Q7/Ix2Aww
V7+Af4bV67xgU9UqLLa82P5iTcca3QV2/suyDnr8AZ2Dfy1WcPyQJB0b2wwF5L7ymvJY9Lqn0IfL
69n2kPMXFe7E1A7SYuFd9lkwogw0n5IqyJ1pBh92FUvcfRtCzrYEd09RfbS1wYSs3z48pCfbRzkX
dOWyOqdsiwSnTynCx3rAFjXDQ4nsLspAVRc6wfB7kLVlbCe6zu4gklATM2bqaMLrIS3fNzvebF+6
ipuPjoHk6KN94lq7sivlP27JPx9SZKUecqNKCwosnk/IhuKB0+56KFTztGH8kUahtRuawh2JRqEp
UztMpA4Eb6ecesVi7MwukeD8Nn4wG6zUOmH2WzvH6mBFk112rWHzduN9mJ+i9EbvDpd9fRtuzyaE
lRSFTayGi65ggtlhQbK3KiYpb/3H1pxtCElCAFTLcsNEPQhTebisUBAaDzYXXqmP4Ika/Q+lQLSz
QQESDQ3crSEY5716OkzVS4/50EyWNNr8cJBsIFz20dTEvr6B9qWeay3zGugxmRjoAAHw5a3Z6m/X
1LMJMcCM4zICAQvez8MueyRgX8mfgl9kz2vs2e/k9AEe13+ZE+LMGS1xURpaUIdj2T4b2TGdzNe5
LmSTu5tevVqW4HJsYI0+KigoGFq/jyPFbarmgY2q7PPx3/vuol/ZEdxOpZMaJHXD0GUaH8C0/hud
FpjTdK1dfBvTj5yjlTHB5cDqmgcpb4vUMDznaBi0Vpa4/eyShJt2qrMKMwJIHnMBPxRJDtXs8apq
cqUc69mT+B/fiHcfkJN6IVpCs5YIqSynrR2BRBONisZb8ibfk3vzQdlnfriTVW83L92VMcErFEvB
dIwyYrSN1ft2eTS06a4lL2Ype7Rvut/KkOAWhT3oeq63gTdSDYm3ZF+NsUv1SeIQW03OmrqyI3iE
ldRkmocUXedvo4EAiRMkp3amhyAJmzZ6oVvcxR7/lrI2O9kSBTcxO3upJjTMeEoDre4lOM1QOksH
9ZfEQfgS3jmIAdCA4LMFuWkhUIpaFmfDiApT+Hfv31SP/T7yAogCLU7yHB0gU+ItUm2NzVO9sikE
TLNKtUTB9Irf+u0zH+NT0U1N3OYUe0x2AGS2hKiJhRpmO8DM49moR3L2oTjZG/7gQxX5ZZYdt82P
yam2iMVbnEQGEfCR68RYdN0j8XSTs37ft/ResmGbJ3plQzhkSd8xpQrRRxXPDh8j5gNGheGotyqo
V+YDup4vG9xyRKKqIKwxbQzIihNNVhDreT0gXK/ZX5p1nVW/Q/aBfOLKhFi7XQo8FgcFbUBm7dKI
gq12F4PJ/fI6tsLntRHhaiT60rZLN0V+FKv7WL2Khz0W6xjK9WKWu8u2Nh90a2PCJvVTn+oZhjk9
23yey2vDutWyqzEs3dg8ZMNPBtbmnsi60rfgd21UQEVr1s3c1BtkfYp4b+UYUEiPlfqktYpkyk3i
EgY/BquYFjzQNuoCoO1Y6jtdezCGpyR+vvwFOQSIsLReiwB/VlwEc53iKaD19aFVkp06ML8fldEh
YXYXkPTnwIgsqpG5CP/Aq3VVNC7Coc4jv7L3z6RwItUxrSdFlTwJtlBivTYBcnVa06zIMNPeolcs
Buef+XD548n2R8BXS4eCFqhBABHqXZ6dDBCSYPrrso3NFmaiUoP3vPEJRAFYCQgT+hnNln/iGA0v
tn/iGJQ5LlvbXtEfY+8Kyejeq0jDq2zM3Clx6CJde0s7WaPg9s6czQgYMaQmWbKAiyvX5GAH4Utf
Nh86O2cTAjJkYzGA/5TgPZgYRygHPS809Fgli2U3G/hW2yOWkMGTQEiS4Y7FyP8x/TLeczKk1Me0
5s8WGcah4FVD//IubQPQeW0CLky0W/qxQSeJNd0a6n0yDF6N+RGtlDGb/Ae+ni0J8LCgmpYvKBQg
UxAeqtt0/4rZrxMYrY6fW5GACLRpWabUgNR8WBwt7LwOpHtNbb8WKMJeNiVzcQEVlIROs6KUDAXC
3muNOuTZHU+f6dPn7AjgoA692gQZOlUH6zSWBRI6V1BW+eRiBHCgYzchnYLAOSaHLE3dPLtL7N+f
WohYImaFhsE8htbDIUcHbNr4hVk+I+33/bIZCSaIVeKlUiOQMgFMMSfiKrS6Ifqw/5wJARNGpSlZ
AXlMDNi7y3Rvy7p5Ja4lFoa7tJgVtYQY56Lfh+O3WjOdOPlIx9IKcKhw+AmpCUQOUbHXkgcdlIbo
GpA41WbJZG2Cr3N1P/dpUC/NNGM08qT66EM4pvcYhANlAN4PhjP4ygn1z8jBVK2s5Vp221EBCOI0
UrogBRComHo/qTdcd3gZPHufHdLdR3Jf63UKUJA1szlb6PH2ZgL2/Lpy9chTOklKT+bXAg4wmwVl
NwNCmyQ3/c5auBZFI0ux8Z/6Po77A9RUAALIn9As1lDBM4IoduDo+2nWvYkqDwlElJswkFSSJasS
SSINowhTsuAokcHV8mtzeL58VLePEpcuMnVMs4iUCzikoBtuU8UbTCwnvekZtCA1Q+Lp26s4WxG8
rYYY26J2BmjCyDFevhay0RLZKgQHG5qqNPsEEwQGe2LsLjKv8lJyc25mjMmbyNP/vpTgXxqz4rop
IQjS+sG+dasHYAJXZuCtSvkD+QBhrbY2JzgaH5Rgmo25nzZ4GLubNtwbVOJbkq8m5nJDVhpBFVoQ
YTCvIvNmju5bXRIdbuaLV8sQO7UzMtJ+SNIALIKueRqRjGF+Ge+jzAElilvu7OMySm4fqU3h+pkn
OPqwQAKCM4TnfnwKPOsalUbIaee3gf8BLoz1TomdA70S9F01wjEapFqXuL9mMV6SAYZJ816yNL7p
79CHgL8XGl3UYmLxdhxHA0JkA6/MWad2PxyWE5dGMiS+vukYKzPC1VcorWYoJo92ltBDO8l+qFEt
C3T/MvbwU39pNfxnrK4/RbUyEyviPH7G3RTQHZgmB0czgi96aUqyJZsItFqSgECxQgfWIa2MUN7N
uq/j8PvyWmSfTECgpaRlFJiIFowF0iMJdCCL1OvHQbIzsk8mgNBcdr1a6jBDjcZP0uW+bhAtGNU+
zhXJvOv2MVp9MgGBZsMKqZ7Ar3li33SnQ5+AgAOIZzmFX+zJL1OWbpR8RLFKG3TauEQJnuD//20+
Ej8Q6wdVRJYWhD+KV0MLZrnVTUnqT/bVxDKsHVkR6ZJcAfhM3vALz24fGmYl5hvBA7uzv8pK2xKP
MIUkWajOXVvlqMcGUQ8a+sFXI6eYiLtA5eGyi3PfunBcTQEVoOCTzFaGTg02FP6sHCx2HIZ9YoFI
PTMdQxbkb4eoZ/8TdXy7oic0LJBFtcCqjAlbFYQbGdyPM26ki7R+LvMMASF6Lc5HNcIAXVEOMd74
aNTt6VJKEHw7jFitSgAKZTbavOmVELWCyQtOqQ8Qv+djWfku9DCFeHnPZIsS8MIkmdLWNpA8YpGD
2uYRcbEEkmSHVoCJltKc5RnupAYqLWn23Het24eR/6mFiIoSOtPSAhkS2yPtiJ7QX2otO7iSgySq
R7QsagOb4lORB+MWqVhw6Z6GA4Pe0oPpzGALYafMT37HL5cXxvf7wqkS9ap69AUXQwZ+l6p5tKyb
HrwXxnUU/Z3qEs+T7JNI8RIZhRJSBZocTP1igZdEyQ6TtMFR9hEFjJhqGvRhDV6/GvFeZcXeQHNn
7h7Rz/s5z2Z8uevgIVBntc1rvJaroxp0TorWocs7I/tgAiAYS5x1/YhWh6B9runopEbq6PHj54wI
cECraDLIPDEvtB/66mnqf6jWt8smtq8kyL1oBijUVEMMUO2kT9TCxFu/9skrGDhOufs6/kVOqscH
F2UtG5uQs7ImuIDRTih/5R1GO4z52KFBbQnnnWRFXOfx3aGhRDUJImHLFm9xhWopSwrMxMUT+8Jq
0MIp8aKh3cViTpMk1Ks683tTmsquCtIfqjLKhCi3E7arXyC8MeyoDrqQgfvMzna5EkIpN3Js+HoJ
zg5q3xfZcW4mJ/2ApINGVmaF235RCsPQlgHtN3PtFMNTp5+0QFLO2USklQ1hA3WSGhiTqRiya62j
RN2NEd60yejE1MO8wUfi8pUx4Rgv9QL+8DFRPEh7H9OO+TSrJM9c2XqEcwxSBrqMOkyoTTz6dqkd
siSJEJOxyAVxTHIiXR55Eg/lG3HJQ4VzndZjsHS84RAMu4XuF0e2S7zcnakTmAdk2fzxUPoSm5vg
iyq9jTlOMIaIgsBhDY4d0maxP2Tu9FenOYuH4VcQbECTVbWdNMabmwdPobd8YBgITNP/z7KYuh5a
olVQ0oWUCf2dBd9qMGd/LOm7siHUsliXM0oHzF6a0Y0Wf5nbY2R8chnCoc6TOGubGpwk6ZL6ikp2
rTX4s1ZJMpWbFwtlNgjx0Ixjii0qUzSEbcoqBfnJ36y9aqpf0SyJZjZBeGVCiPtIg/bGUEcwo3fX
1fSsLs8SX+Of4r1/n9cgRH3TrAbDVIIvZnRVl4t2LwfFf82PNYbNZI3Cb7W9/zaGNOK/7/okUtAd
T/EuTJ+DvYlA0+WNIhHCZZfc64666yCxET78QCL9dvB5Qi72ZEpwfEGXfoPgftByso0isUI/OXJS
LevImQ3kdD+XNw668v9eag/m8SyuagXg21yDMedQ6rJ2pcvux1ThDoHsUJRAqg+yG/FTqvxtL3fL
kEtgffvx9scBmSpcIiyxBlvRo3/qC/bVP/UFdZcdVKmyi2xvhEsk6aKABCEe9bFW+5PVOmb9Y2qu
zFB1M63CxVW7iilJj8hsCreKrXV6lgQzxCmPnJsk3fPJaa5rd/mgyTZLuEegrq12RYHqZqZre1Ux
X6j1FzW0189ZEeAC1LARLXXoDjfTFYNAVL/sEgjNXTYic20BMqLZLuIWQRmYLG13DqB4SdrDZRPb
r+uz272FbatXQV3iSCu8iSOeQX4S7HM/OKoPduapO8Ot9h/qxkMn2T9Qzt6OwcrekqV0MWK8QrIe
mFTsQt92h8id/M6Nd1JrEmd4W/3K2tR1wEaCMXre+6D5xUPkmZ5x/9p7Onj96pfoTqbvsl2iXC1Q
AIsWY3EM2VjdS65VV3EKr75JT2nt6Md+F/5CyO2EOwTB3+i3yzvJPe4C3L4NdKyWymIQXOkKnMWu
D3p2sOlRY8cu+pblDxW4EC4bk3jmW+/Jylg1EzNR0QGO5O3XGcSJ9qduY6gR/xvUqyQuO6siOhj9
brM5daL85+UFyOD2bRtXK6ALEmVamZ6blz7dhL32egEuNETUc0BZ6I8nKHr7QD9UrMHL5CZ+4cpu
f5nTC7ChLGEHWqEBTTjUcId+2Rsd9Zuy9SWfcNPjdND5GMBPiBry37H6hHbcGDk0rrj2uuou17Ff
Pllf9eN0FRy6t5hC+5l3nJTA1e4vm95c4cqy4B6QzevUIYcGQ14+5MHvVv/bDmOJi8tsCPfIkIyK
2bUJ6K1BQRq1L3NLnAXv1ssr2cbf1VIEz0hyMlGyQGmBl96m43KIiMueDLgGNNC+wfxle5sHd2VO
8I3EYGM2aTCnBeQUYpoQz8nPfTixAF8ois1CG25Bwi+UHonytR1/XV6FZG/ELut8zFuiVgjWE3Sy
Kcc+9uJ+9zkT2r+dG6myBMooOETZ8KWPvw7sq0klrxrJXoiyjIq9xKYZYYtDUL/WU+gytCxcXsW2
CSiOEkgngMtPiMGVwY4m8ESDe0BLdznNQWQrCbe2QeBsQfhOWmYGNZTqUMLTX/u88qLodul31ltm
m3rDcHd5Qds7fzZH/70tU6/b0DZHujRVHmg9oX3Bq2JZXoAf7XdXKVeq/Oer8a+6AjYDmo6LOaOJ
X+t2ocp2SnnVtg8meMSTVOJmHKkumeLrXZnS9G4xWwXhUDRNDtMTqDA7WlXvpNP6m56Aci2Yw23b
hkLSvw2xvlXbuCwjPxl0HxI1p5bImj8lJsSKQxCbaaKq4PtNlM5Rg9e8l+TZZAYEb2bjXNI6yzk3
ee7kbe1Q5XDZvWQWBG9mYaI3nQYLQUN91qb+HEkAf9OBz/sgFhWqPsynIAM6BqEbdN/UZZdFr5cX
sZ1qXdngq1w5VY30nIL3KuSJTNNJp6MKvZGFR1ETyBNHzVGGK6XdTVTGKCb7eoIzk7ztobGGmcDF
Mk91pdzOcyE5L7LPx8/Temm0gAxOnIDpZKDXw6xclZnlBEkrMSNbiXD5m5EKVdLFBsxUV0S7bZuX
y1sk+//Crd/orC+1nhcYms4xx7+s1rtsgB/nd7iycgHhuEP6fAAGo3ZlTmhFMMpT0KueMVHwCGQ3
w9K6Fpm+6otM4GS7cnK2K9Ka20XfRl2BWaEM5OU/TLf8Hp4qv8o983byuTDQQCUHimzeQCuTAiqE
IMluVZ5YYw/hIb6vdosXueNTvo/d8JHejTEUFstdpYMoOZcA0iZ6r0wLcLGwPCyrGaZzY7w2Jnaf
d1rq5CnbL3ohScpLPN8Sbr4qs9gCGjPEo315m4T1VyMyTmlpPV12HJkZ7rmrA9YSViIRz99F802o
vCzp31UmAVmpk/DfsLKhtuDqpAyXHhpb1Ttzz7UzLK+Efoxro6pf7GdJkLJ5oa/2SUSNpdbUidom
v9BbpXWy8ma2frTlTVSN/ue+n4AclKlpY8QtRICT5qGN40NQ5wNkSGQDZpv7xHWTUdMD0apIAa1Y
nV6wAq1gVvFslW423UMd4fJSNkFqZULwblLbg9llUALGgPyXJDFO1vLrsoVtT1iZEJy6wQgZg36Z
7tW+uZ9wbiFBfmse+XyKfq0eZMkZ2UcTnDuPWKL3Cch2K9M3mnvSgrlT0r8p+2iCb1d5E5gt3vpo
abu2hkc9/eT/F1xZTyK0PuhgMq8U5a7J1Ouo6yQmtieHVrsi+DCrlZ70KtZAMC+bgYUjesEgHLmu
3cizvCRwB7c8QjxAhuSybyfcin1qD4lNFzA+RP/UK3IXVeJ9Bn3zwpenBzcvydU6hUuyM7q60WZE
e5XdOVbwpZ9/xmPlatH3JQwdNfvWBJIcuMzhxQ5ivY1oECggg1uQM9Z39TOvBJV7EwKLXwdwgclH
CTax77xIsZ94KPrAZKgSehomZPYg7vvWplHjl3VfOz1Y1m6DmH5oMGdlU0COQbcCqDC1oNSbstMU
Ey8L0WaX9pKvKTnO79o0JsuoR4v3DoMRvDRsp5uObfIBhWtMc/9BWlsADXMKhqLgbRlDlxlPpZrZ
+0AFGf5lKJStRcCNXserdmwiBLb2VzPcxfY9kXFmSdzdFqCjprQ3ofyFEue++0Nd2+xlJYXNoGj1
vQT0mHua0cJSQadDrkvILaA30ATLxUf4ndbbIoBFa6itBR1b1HnixA2VCIXbm9Q6BoqMV192gASU
qPIkHwdzDDxbnRy9UZzF+E6M0qmHybFlKhKX3cB4V7gtKNJOJXgW1fJLGx4C68egPXzE02ydURUa
tpqY+Y76sShAc4KUg8r2LCudos198J65l81su8HZjLA/ddMEZRU1GNhNlsIZ4mRxIhZ4ecGHaztd
1haz/eHO5oRdKsOWkkjFi62jX8vk61LFUFeUTbj9B3z/sSJOIaeV+U90rH2nxGmuddAg2e7E3OiZ
t6jEu1ISK0uWJZJHtVnJwlgDxJnmVVKeBvVIZWIv2ylo67woAa1jLcraSkFxIrru/eaY+ow5IGS7
4R222ZNMsla2IiHkU6OiSPQaPf+B+VfGwCfMrmypyrXMiIDZVjdgPljDkoj9I0IjtH3T15IoaTtY
OX81/hNWj5iCjKPSDaBAMIIfgX3qZdeO5PyI5NVRWGs57TW899CeZKNypL2MBKMEVSQ5qNv4dl6I
gNcgWVaQs4nRftjqfjQXbkNiL1BuqH2lZt8vg8ImrRxZ+ZqACqOt53neAHy6Xa9cF0d0A6DJa/lS
oOkr92cQmMgjIJkzCNAw2kmrmQYkz1OMhk7q4pda47TVJAlfJRsmtnQ1ShENCidhixvmzOWVDj7A
JGqcudU+aUnIeNAYHXoYPwcolF9oNLtdqDmZfoWBIE+yXfzov0sjnbeLCtBg1l2fjQm2y0535in3
o53tshtWvdXrsbz9ZXuSnRLHlNO6qBgIPSNQyzG3bmpH6e9z6cDJZi/salECOAShhfjUwqKCKNxB
QdvtrM4xBpB9UGc0XrsaBIvskdr+5cVJAEMsl/apmqEtBeTcyoQG2GejkSSINi8n/S27TywVTXLC
QdaWdFK1HK0cuJr6fG/dLWCbS7Bjino3+PxkyTqXt/ZrbVE4zXWeg2RYsQNvChN8wqb+mi1a4bSl
IimVba8N7X8aI4ZuvNeOU6p6IXXKPIb+6xns93iL7tAbOhIvutecxg2+GLLM4ubqVjb5gV8h/Nzo
oWqlINCIl+9V8dz2vql+wCegUPtnWcKWFeC0qUJMKHrm6BVq6oyLbJ5lC5XWFoQtyoqwsqEcizdu
dF8FOytr91RHwzWR3CJb3r22I4BsXxDUMovZwGS3Z9n3JRZz+fhIFiJSRLG2rAemxqj3pZZjs+eu
fdGVxiU5kxiSbLshoGsIzpRqspTAiwZzcipz9KMcPXHt3EjQbjPwWn0zQ0BXq8iMbOnSyB92yeCw
XbaD0B56k1SvcZsbGbjKPqAQeBktnKsLZgQU7eNoZ35uf0+RpTdCScgqO6siOVRm9eCZG9EcNOxm
rhx3so5cLGJxua5Cf6C/LjuGxPMMvp+rY7pMdtbOYYq579J0WDfvejWWwI/MJQQkGCbk9osWMatZ
/+ySXU9QVpMOfvPdFu/atTcIWBBlmtUqGrLi6l47sV29j/fxcfBDl2tJf0AkGx07f4DHEGBB7TGs
arboP1fKvyob6KAPboV74/LW8P9yaUkCKKjIhmesw1FKp8oLwKdlpl9oPjtG99MKMyeTuZ7EFcRx
WHC8DtqioR5D2+RAUxADJcXr5SVtFldXX06cpIkXPYfKWIzh9bB1TaQDwvgKH48EV41xRZLX0bgP
pFxOHHMufEhxRhZdQmRZSmQq38hH/tcc3NYe21sgH5F2TUq2TZyQzUkRE1QxQl85zC7dFd50Ra+a
q+xWcSe3htCZ6ijfqqfxIBPDk5wzcWA2M4u2zQu8edLuXgEBJRnul0QSJm3a0KH1YUPwQ3unnVkq
9hx3JqdWMZ1o+LWErtk/S3xk8yivbAjAripzUZUlGsbjCFzJ1Kv3CgQEXHRF4IGTP8iQXbYkAdnn
eM7CyELSaMjJCwl71QEH12EKK0mOcvN4oTJHDZWZ4FQQjnPdMxaoBsGylOeoTp2ZypruNu+oswXx
klcHrS6JClii9hPIIJy4vkM8WYSyO37bDiMMc8W29U6/zRhHlAP7yPDCaDCcKJi+91WeAt6nl3KS
hi7bN6J+NiegrZ4UpVrYuKLUk+7WzmPshJOjuPVretQ8lLmIf9kBtx3ibE/YqIGmIy06vHCU5pTN
tRuHvYeX6KeMvMuFqSFyEQ1GClvaqM6Cyb0+Xup9gMTFR2LL8+cTk2A9Wt/1wDINr5p+025XfUQs
RV/9f+G4RlXdZSRH7IqWj4PdRic1iI5lkH5uV96GdlaBSkfUnMRxiJkBLX/KJ0T8WnU/JJnka8m8
TePHeGVnGnRlsIIC0vKGU5ROdazeuuw1SEL9PXr8HSi7MST+pvG/ryy2oRmmdoNuk9kYDnnbOtZE
ru0o3l32uM3C5Hqj+LFe2YkhETQnI84R61x0C3iYtvyZoCRpF964W/zcK0DH7MpiJQlYaEJgBiCH
4HKDNBxriVOgo76HwvxrYd9fXh3/N+/u+JUXCiBRKRqNFAJp+bh8Jer1Qn7Mtu1auhuZMmIK2X4J
+NAwOlqRhZpgkH0xISc69d8z+nJ5OZupvtVmifkwZe7RuwB9JTwD6C5y+6f4hnzhjeGh292AevxL
I3MPfs9d+IIiUV+zKNECXmk+Yjf6+G5ueEr3ujOjeFy5o3SISuIXYnIMbLsds1pEgkOoO8Tw0ZTu
dvQx135KvuRWwko3VPBXccHvdwpluWnmnd2gcNeG2ddMMe6qzvpeUsurSPmElONLaIw7aymR4FQk
YPKG4u++6cq2cOTGudYmZttc79L4S/M5hRIB9XnhlfvBAdvr3/x9Eu7YY/Y9cyvv8so3/XRlXDh5
XVbocTgjHpyS9j5qIT+iVr5RxB9I5a+/r3DyEtIpYxYqeBkPe9ZcGaZkSnbTUVbLEI9bNZSKRfAN
p9C41nXFmePeMYlyqGIZ295miHY2JfYXlE1QKyBLQQ+u4U/xI5VVXSU7InYTGJEeDfk8I/W7fK3K
71OiuzmVzb3JjAj3MaWBEUZQd/IKsAJNgfFrshPP4ISol91rG6JWX4sDyuo+aVWj1EBTGmLyDT1o
J7Qf7cC75nTgkYT6l68cjccPWdRVnjVlkMESLNJywkwBWFO88QRJnWcUYTFt3u/mv3h3pIoHlSID
xW3nO1sUooFo6jPbqJFiNB74dN/yCuXVPWTGG4eTtGivfL4dLGwSl9/2w7NVvsWrLztGlYURpAzc
QNEClsTWqVLZW2HbS84mBGSaQpA11xMvJYWj10IysGkbD49+7/KWbV7LxtmMgEFJ0FaqhXlGb0m/
G0xzO/C0LLYPYVmHouXksjHZmgQkKo04KsmCh2NAHi0lctj4VHeSB/B22nG1IgGOinruElqBt2m+
4+IL5AUqPg6KVA3S6PJME//J7y+QP99PzMkkdCClbQRcKMbIwTpr8CDxoR8twxn1+a4w2y9makoa
c7fdj+nMshmh7zSXoI7G8pRTm6pt5upQXcTzROIXm+fKVG2i2zrG30TpoKIpWFZAYti3Rj/GVmV5
6RrRLyskEkPb8fzZkojpTZ+PVtvg3cDVxTKP/LQew+vWW1xOR2N/K2WP400nXNkTEuANVB0xGYOV
dfG1Ee8MjTl1L6thbnshxlEs0NFotvruzVAXSUcrWAluyK7aTYfX/k3xMPZCabZze6/OtgSoaEr1
/1j7sh27dWTZLxKgiaT0KmlNNdvloewXwcM2NY/U+PUn5NPbpWKpxXvK96EbGzCwojKZTFLJzAgW
zyPCIc5PEHqytNIL3UtjK5LeZqivTJJTRVSVlbZwklf4Dx8DhAam6UEN24O7wh+q6atmO7WvV8Vl
P2tsn2MrYCltdGMWhmPHYB9YQi9z7C0nmYZ6U9xAqw3PCcjwqo9mlU+lLGI4UehkIEnDZGntje10
IF1/sJj9jXP6bt++zd3MDBO7jKJXUe7zy3nOR2ZBMaNvSs+tpsvIGgXEZsyvIJY/YXVeCXPsIktw
jKXH6D6tgiK7puDp27dDBbL8+wpk1LqE2cvztl7r33qDH20reT90KsE5lbukaNdcjYIGSkN+rxaG
0Ok2qpWzv8sV7FVWX/lLCvVuLjHJ3yOr98fhgP7OIKmC2A8fqztxcgdver/vue0v/xWeFOE2R1Li
Fdgxav1EcVGrffsEaqLj0pAwTXcLoUl8VJWjtzPvClWKcasMOSQmEBXtYcBLFt7nyhtXh/7YeCgO
/L6sDpam2Mv7iweG6Zcx4uCyZuschjIQ25VonxsyR3EB2Ny5f6yy5aHQlk1mZC+xbpPQbxjo5rIv
MYm9wfq2v2qb+XAFtATRKt7NBjX4ygFQbHyp6kDo7zGsHY53uXY/m6qJp22rbEocB0JWr3TOjNBJ
TLOGKlKaMIxRTrFn2WXlWaCT6rI52LdMBSZZ5mgd1JxdgNn6O7v9MeI23aSgj0pUz/fbKePZKul7
QZ8jxow2RMtk/lDPXms8Wm/pW7LZM4SU+urRiMLajpH63CT1TKhgdz2eIGn9kEKLYt9vm+Y4BgHb
loP5WpnIibYhH2sN0d1mzDedX870qNHitA+yuYVWIFKuAOtQXM8mQGYTb878VNuNoiqyufwrBCkv
1EXXDRDhwlfw9NkxHsvyPs9um7eQbNiQEcOZB3kd1Ldfbp8mNPHm9/thW4/uwOf5LkIf6L6rNmkw
1hiLpastGoPgQI9FglM8mPw50Lz4ityBfeCgn1V94cuR8OrIWJkjHRlhRstONFwLNAaxDhtdQu/n
rvOb4oqoWlq3w+zZc1IEjOZQ8diG3EWRVh6q7Xhu+cXf1PC39p0UBW0y5cMQLyJLVu/V1Z2Bz9xi
vGnq4/4imZuH7bPn5MFqkK2AtaFHXXPRwDS88lReQYLQR1feMbtnd7G/dHfNvuVz4aNqEdDcsxRX
299d4TurJ5O9jrS0ExtzvUFRtcey1RzfbT9aBNztpDiaWfu9FlVg9ukZPQznrhGPmqCeRttDl7ZB
hmycDfwSg7jQ23eOYqllNtjMKVNMs+PFsDSvBOaGLHokkK7eB9ne7zhXTLx9QgNPysJzbwwNjdBe
GaW63wnHI/ptB+phThSNJpupC+qBSMcgZ3HlKf0oLlIBaYYYbNGD13c4mlXz55umPCPIsWQYHTVH
OwI7R5h5TnxrsptZQBMqVB0rWwtDUNREa60O0j5byl5CY2UK/pT4gEG41gQZLL2wQvEgrcKQsldo
jjjxJxxdc3fSrEvuXCJbcVna/E5d2yGlrdQdh34ygdH/mH6zalPiW623MLToXhp5VHW4qIySkpfW
pCzMFnlHUmWHFHrsVnTJ+Zf9iFaBSLmLiRkDGQwgfL4dhZ9M3y1V1VsBIb/lJ7mZRLPAMSys/n2d
jZd+QO9mqJKc3WzIWS2Q3K+XaXkJglcskGEU18PUXnGjfO+K5ijC6oa54DGrR89pcrBiRaojeutM
W2NL98CYt7QpU9QgMw1MoflNVR9S8x9iP471oDiqN90JnRxq4rJmur+/VVYn9WzQwa4pVqzLjAOx
PglkB1PrFShbCQjVrD8oy7+vUMa8r+bYhkFx/iuyvnbmYT/uttLP+vcXK1e/X1dDOPUDft+umDfU
OBZ0GzTr+KwnihNLhSTlhsgabbtfXm17y/RYZ5/qML0iQ4avHfZ+36hls8hnI7Fc1zYtUP69Ehlp
YscROrdxiWrrYzPF3KMmws82f00uajFO+IGQ9gC5pU/7uJshscKVFivVNBwhBLgiDx+TXvNYPV/R
vlZk2c0gX8FIaxYmfd3rHWCIjY/EOfPc/GsK4p2Y/RwmBZbKldKqJSnvCc1JdKDNN8NqT5gIPrDK
QcNZLzw0gQfhlB2iQaU/u/WlCs4BizmWwSwMxb0MS3z42HPVYWAj76ybqeLnaYwexGw/tAaoiLk4
66mq1L99sKwwpdyBQlCVCgJM7WxgUOloHyAYonnRL7BNvdPPb2kSW5so3WGaqMlnjaBe55RlXx4L
4epgogWJwFdqj/bn/cjcTCO4wxhLpkKFXLKtK+zebIiOgmR9bOvbMVbU9zcjf/X7kjHcAl+vXVmQ
9YFFzIOeQlt7RudwzS/rmaoq4pu5ZAUnbbQiClMIdZrwnfuUp9rR5ODp792LZqkGAlSGSXuND3Md
uRocR4aHOXyarIMtVAL0Kgxpj7l8bJPOBIZecE8bPvXDt75TPKlvn8orl0nXJkx/dzTGSOYBAu2+
KMXFHFvfioeTmWVfh6E6aN0Pze2ebFod92NvsxpOVtDSBSpm6dC38+LDzF8a0PnVoHn/9P7yhdR/
LTDwrCoUqjwq3aYq3hutMBEfXXNniV/W9IEzRYF6f0e9GgwezNblbAkMkz7o+THqz/te2w9xIhcF
yyhibpFivQr6PeYfWn6V29hM+ve/g5ESw6R3vSvoYkZXBTlFPxVUqgdQztqKL6nNQ+tPEBBdyhCY
2o/MVgdQrNUe6Z4yk3sxuRuL0re0yt+3ajuXEzxi6SYkwx0iRTujYBON7OUkPnYH/QCV3avse3Mw
j0i0J+PLPtqmacSiDjUtVNHklzOeOGXNTDwzpVPhiUFcab11QZ0/KG3znyJlWfAWvN91XGMZlJRc
aaDPaWgsVLtMcp3Ep7E8l8l3U7+b89nbR9rOGuQZSkq0acu1qhgwclWM/NEa7shcvnMzft3P9mc+
2OBKKx86Tq7jginiZTP+V8hS4q0FOgeKEUYazqnXrkWIuXh+tJSdx5s3jRWOlHytKqvqKMSzZxlf
Yvsdb7/O9EM0fOP0FFdvadElKzApLLXO1qYyWeqUziUrz2FxX4wKpt7N1LeCkJItb1mZhQYgBrv3
evcDTXUPWr/7cbEd8c9hIeVX3LhJGLYAaWoC0pJbq7zKnQzDmtwbVTWF7ePjj0VUfoHpUZxJ6ghg
/Q/nFJ/JNaRX/dbyuqchaLwcrKzjWyYNn9cJnE4vr5+8qpqqQF38QChGVu5Je0NHxcV6P+6oTJOf
Q4xXxBogNIjyCNyv8TT9TaShd1c7H/ZXa/OoWjlQyhfWMNszahhIvfMtcT8wXXG32I8GDCK89NZY
t53TJvj9wTqGluOnXXYQw8FqDI/Tt/Ser5dGygstrxPWL6FnWBinFej9ad50H1v5S0oJZo4Za/DL
4HaJeWSNf2fJcNSzj3+3KFIqoLYROUMJO0Zx7sk1ectYzdpPUh5oxjlDzR2/z4yfTvUwjUkQ9qqG
vc0gpjohjuHgnJVnryyjxdvOiE8mAy+W7a8u/FplwhvF3RxfQlUYb4bZCky6qkRUWLxt8SnqjkeC
V9LYQHylR7CMeON43l+dzSy6wpK2jNNGrGoWwyx6O+uHiB15pNg1Kghp17hm0htgJ8CuzK9MEJO5
95WjOm+270ErO6Tdwko+jWaOq8nSqpQeyts59CGG+nv4HCT07OffuU3aORU+ljRj4VmoWeLHNkj2
aeIxVSFz82qwMkraOrykZUJSGBU36W1qap7GbR+vjAHRh7dc7VZQ0i6y6jmZdQMf6SZKZFPb3kWm
CExrbrwBc0p2Nir4OFQbSjpYxyltJ0uDA8mY3PKwAz1n9yXuXLSzO35nacc+K0PFJW/zeHi2UX6B
mIXpRv3SjNWVD0XyFKrUuDbfNMkKQDpNq3LKunDZTP+/lNrXYFKWEKSx4mxElpjEx86+dox/RHba
j3JF/MmUwZlm5b0hYM8AQc84+9Gg0kdYARFRVUvtNtJS6jOobr3Sw5qrNrXMGCdRS6/T/qYTUN3C
YDqom/Yt2k6tf3Dk0RDdFGlhLo1yjlX5jXVTaddG+091CMmvfaDtWHsGkkIB7KyNo80wyK21Y1mJ
SxmpCFNVEFIAcJ5G3Cawxa1tw4+GfPAzaik+MLeT97Md0vkgMorR5gQgtGxAeF4dzAlSvHX7+Hfu
WmxdVeezua7TolpgRl0EdleEntOqvhhUiy+dEVmPml2Dfu1DPhZePWPy6N4B/cFcnISKzlsFtcT7
yh7WdW6R6ficnMPw0E+fwKBlzeBBTlCNUtyvt1do0ZGDrBvo1aVMGrLcTEMXTdVxpX01ZggXd+PN
PHSX/RXah3kl7OXGbWm3Cco0Ir8p9ch3bS80VOVOFYi0axLUOZhoUDsJO7QcgUUN6oaHbnAVQf1f
bgv/+uyVdJcoRIS3IOBgNOGWn9uTdqA31jsNTGqQN1Rk0U2jGNpoqAEhBF3upqk1WqZmgxrdZHxo
xNnMOnSFqF7XVSBSwJlOX3FhoC6N9yCvQCMuqVIvDD+8IQhWpixhvwrr2KJRmmcIAgLesQL9NHfk
LTTGZAUhXUSachorvjxpmcaH6X+nvXMlN822t7BlljF855WADNVIm4wUw0Qk+jhDmT28bczjW1z1
DCEtSJjpZW1ybMsu+elAZzly66Bo33K1XsL4P3ZI64FR8oq4NuyIy+tyuK3m+1r1LrZ5yqwgpPVw
J/RF9x0gGucc0assU7Q5bC8FYxbUfCAQK1cgYpbF9rD8flQ+odkwu49Uzc+bPO2EPUNIB6XT1UNf
2djtg19+sk/NpTjmp/rUnyEA5rNT45nedGOeh2vV/O52RWeFLJ2eQ6/TuomwX57SxnPvNY/649m8
gPnk4J7KYFJOhqq8KZ2jU8FB8D8B0ObHmn50a2+OfuwH9ubRtrJp+RNWOYA0oPDplxzQidmr9YNm
nUjysUwTKLCoPru3g+955aRNRDODTSnHypXWaRiu+15Re1X9vrR/ooELswjx+zpvwODzKRwUWWDz
M2flLGn3OFZstdCxwu4JLZQLrsR0U+CE7r2Ym0EcKj6qts+1FZx0FxirccqcJa8ZWnpfFW7ktcL2
Zp14eZRdCwQhzr2b0Yovg97f5Enr91x8348PhU9/V9pX8YEXbeHoDhJfxN7H5ZdBSUmzbNdXTQ/P
Rv7+ClsBNBUtusxaMlIwHEw8eaQn/TL62glyuUfjLdeeFZiUO0y76+JpGVnTqx9m/6XFZ36WKBpG
VB6TskSe5qkdLlFehJfU/mm3ihS7rPqewxb8lcNoNNnRMC82tD/HxvGcKPZyCxQGc+fVZuyBFLzr
0uDvwkBKEzl6bqe4Xc4/3KnmWzNVbF1FppOF+vg4u05YIg0N7DHkv0h9TJ23QDiGwRZCHYg4SLtJ
Gyqn1gXuVD1ekYvhye7tW1d/2vfTdtHgGUWuSlizYCCowoVnxbA091DBzMCwpOrF2EzeKzDpgt3p
YI6F2jDKfcWHOfQicerByI7P7GL6O+fJ7bEh60dcR4EUGr3HhxtkV6tUnQ+b6XVljrRzjLzJ2vb3
ZbGyPFakJyhBo7+UXLeiu0pM7dJWKqmhzbhbQUqbqXNQGIs6BEWTgu/toLu/7EFllgpD2jvQ/TPa
3ALGzGzfNL90EcdE+ue/DDzpcCXGjDHp9N/A02//o/vrnv5fqL02c9zKbdJJ27uuNlY1qlVs6o7j
AHW+iH7aN2j5e1+luRWEdNZmHKoK4BMGBBP4vL8PExCjJT5RsdmrVkdKC2kYujlnWB2rwbF+ZNmh
DhXXhk0Zbbw1/Jt6ZDUjfWyLLBewhYQgvRjoIZ2zk12XftrblzR1/TYiPukSPzSd67hr/SbRvLR1
30NmBD3J0yFxi3PmDke71tGEgtFWcNKJMQzasT6Unf53m13WhMmGuB7d3416Ijlw64cDcndan/5q
fR3pKE54biVViRBC7hrKB7Tj0Wbybcfbh1ElZFnvKLQq0+XLp/TrKq5aD1sRTI6UTgzezGWYAKws
Uy+bb8Ys8izu75ukApHyyZSXFm2Xds3Ieu9ChU18Uqr8bV89HRs1Dh0FXGJJu68sWG7UqA+A+av3
dGj2JLx6dNkvqxowsGH7fQntWYd782x7TZvdUmc67Fu5fbY9/wXSvhzb0rCjCU8YyUQP0/iumr8b
5cERiJHmcR9qO5v9gZKVRuNk7HqHIxSL/jqzSg+FXkUUKoyRhUa1LEZrDwGCi3aDZvo89Lec3oTD
5zFS2LIdHM+2SNtK14d6grAP3GZDLI2Nnjl+1lV7d3OMljyHhyw5WpFKgGMb9syPoLGwr6wAHHG+
dTffMeJhrGXh8lFO36tMkzZXMyBfQBUJmwskPobwBLtWdm2oQkHaW1VdTmj7g2FEj722t65Tvbrs
R9u2GQ5mWUCtbbi6BNGOVYTXZ6xQ64Z3+hj7Y5zhfVOlm7Gd+EArAUYgAorKV889ZZ13TgWc/sjP
7BxeuuEEtocD3mLOY3d+g1ErMGlt2CxCqCfCb0aY3/Ew9zWHfzXaQrGPtgNvhSM5z5xoCNo0GFVA
lfJi4mU4C3CM+vp9XXrtzW+146BToG5eRVagy7+vvriqSDTJgGGng13/0DGCRDEJ0DWPPHm378TN
4FvhSLcqq+yi2a4Q4LnZHkSi3ZT9rDh1N4NvBSHldVrmoOXMcUDV7kNJ7liGcQbFbUdlhZS4C7BR
a1mIUIj6KEgE/1UY1dO+oxRWyPcpPltdSugSBVoOpduTK35qhuISpDBDvgQxPRG5PaDOX+HVHJ87
ShkllRFSph76uHWKAn7qHXZJoahZsEvJ3/RE6tquwVzTRrOL9E01MJenMfrMD539VOZXeXnTRoUX
igOJFaG1ecatkKQUQFjVteGEOa06hpA7vTbNxyFMQU55RXNFClVBSVlgijEnk+gwqknENXrq82CO
02/FqD+BbAOX6VFRctlOAM9OlBKA5hpR1S+T4F1vB057NCrrwMMTrRQu3A6JZ5zF7lWiGRvWzmEC
HNB3ezShd1na+VquOr5VMFISCHUadsUydu7iEQBjARVIZkaVCp8KREoDY1f3edNhjcAa9pDmzC9C
+93c24rcvL1N/7hMng5EHWzUrR62CP1nXn2t0eeyn2tUAFKNpZ+sIu4ijAUW9NYdAqJS6lL9vpQG
WqMxzNaGn/C27JkkOdSQbds3YZN/BC9H/yYBmS3OmCqjApsfvoHeVZfhrvwYGb5ugNCSHvFokXjo
tX1TpXUFuZi9CmXEWGtmOkI5rB7S9HuuP0RKoUdFiMmM/Tn4aMI6Agad7zFT5rvzO6tgh33nqdZH
2vs0NkfLXsZCp7T8gWmnS2+pCEdVdkjbnle5wUG9ja2iQX8wFxfSFZ6ZMkXWVMFI274YkSjxPoeb
OsuDsXswEuNEdZUahcpf0r6nZdREZoZFaZjpcS282GF93l+SbUMw2G45roPeBQki7zNOLRABHnpO
Lo473Th26/FpVnxnb1vyB0Z++sijksbTMtvsDmXA7NYvmAJhyxB0aYNdzmEmsWSlnUU/z9CXvvo4
e3Tsu9Z+n6hmO7eOrjWEtOgR08uhIy5uY07qlc6NWT9x7cTfcqSsYaQlYUUxlTpFCIuC9L4LWo4B
lTRnLlQjMgqXyVe/XnPyym1gTy7ec3LXhleuqk9TBSFlfJbGc2SxxWUDWFluc5p6MVXsxa3YWvlL
rn7Nk8U0zDBHBzCYHFALewCZp4ptYtsOTEkvX+pgTFv+fZWCW1IRs7Ow33ny2GqfOxJ6mur4VWFI
2RFT3iELGTDKovOJWX9NstTjbfZtf8dvu+vZFClDzs5kmu3CAFVCKENEqDcxQ/HxpbJE2igJ6aJx
mJG34r7zdHFk6I6kqmqkCkTaJlGIp4Z2uUwkxRFSUCWQpu/7rtre8Et7kmPqpiHP98dt2keFhqxV
iQaD/ZD0bm7ccfSEpbgUb9vyDLSs2Sq8Zi2pHbKIAyT9o1V+IWXk27qiG27TGAP0thajYHqSlSJi
Q8OfTmBMVmJMrbJ9UYuvpTE9Uj1RvLZvmvMMJV8ki6bmzegAqu6rD8L+mJH4TJ3+sL86S6DKrxro
sfzXIJlkIhkcE0pTCABCP2X6Byc6gWv8CBINr9PEaR9LZZF0s8yEhvftAVi9wZ4mqmFULP6Ytf/s
o2xuzZVF0gdmP072xBemB4P9cMfsXZLXj/sIy6bY85kUaHEUhx1KFrhR1HnjxaXlJQl01+f+aS67
jy0jH+dIf8QM/JtYrdartXh4FeLZWA0oNCAmDFzOIX9n+0k9HrSMBB1CJZgLaA+RSvfNdjwNo/mQ
uKXi80axAYiUX5uQp1Oy3D7J9JAXgXDCgJvUZ5aKyl8VmFKGrbSwYXUDU/U49Jr8pkNHi2HcE3I9
CVU1fDNkTHOh10PgEEdyK42Tjk4VSvugY78XxAmmXgv2Y2bTbysIyW9tmDnzyJZSWp5guJWXQcK7
Y5YYQRGp3pBVWJLrQrfX42kZRGgKx6ftMSouuYCAnaqxZHMfrGySTqgoSrI5bOG22ZiPQ8KvaIiO
Gb0NnKzyRVbfRyHxWG6/YTKTLncIAwy7lit/PPYFGlFrkEj/HyYTNjPVCkLa4dxkjqhmHO+Nk3t1
SkvPSLiXh4lqqbaBXJMxiiKtJfNzEGpp9bCMdIQ0x7s1CGeb7JuYuzfQSlDzGUbKvHFYl7EDpq9D
MxaXVO89O3HObREpgnxZ8FeJ0YKUpYXrnY7VeZmeuFlYRrkQLEOqzB+au//tRWMC3fZgrGxVDTSb
U9Vw2794rwik27HR7GVgMozIu2RCC1oSBXlNzt1wr2fNddWIo0lNr6dclQc3F24FLd3JaVrqrbGw
PHNaZD9Tp7MuBZvim4Gq+H42k5MFYluMBep4nZF28zSg00kkyLiFe5Xi4TvvVOlv25ZnBGkfk2pC
632B88xC6UVH/3hJzrOpODRVIFJsFFrdsrqFGXUSemi/t8KnPvw7DCpxzDYo9c/FcjhZbRRkxbHn
aPF3nvYzucIQeVZzJlOB/vLl9EcbfJ/9ytEa5Kj4t7Z30p8lkXXxYm0mFPy8KPAW18U8eWXxmM5t
EA031sT9GROB+0ZtHhnPQSYr45HMckojRMID9UJQhPeRuJ4q99g4ivuzynlSYg2HDKfwUlxMQFtR
2N/s+mzln/Zt2bw5rGxZ/obVJam2zChHbzy4WBk50mo4g/nrBPGmk1MIEEjW5eXv8KSjHTHXsbAF
Hs0zqPdS4dF5OJGMeLVjj4Fo4jctlot7Cg5BcKZJBg7pNIncwNWIFtepqXumOEZuF0yqh7PNxVq6
/3EpAvWHzI/RjC7ICRY+5Xk86uRdaHwexKiwZTO7rTCkgJibOLLTBnnUyCZ/7N0TGVT6UyozJHdV
ZP5PsXlJb0TrvWq8KNPb5gZa2SEFgVOCh2qecClx5kuYW4dC3FJoa5AuDvajTWWNdBxUBXiGCwKg
WvuUgCW8PBHx5e8gpPOA6pB/qDH0fuh10GnlV2J4F9H8/Hcg0nkw2pUxsIUvpLb6W2YYR+rwc+26
p7+BwXzUy2QwTuC4DGvAoFLuTeI45Ry0PMe/A5EuA2kxum3uokBnjkvLntmoW/Y2uyfwWvqfzejI
PBdabrRmspDfa3pgX/1pp8R8ydXbdO/WYNI3dJvgISNzAWZDnKuOdRQ3R4+z/LDvt/3Njw6Ul4uT
cxFpwkWgGThKi4ZftNJVHDibh8HKbfLm1yeGUxaWlM5jTT+z+ij0Q5acaaoo1+0nAOjUv7TFCaM8
caCviJ6t8SbJL0bf+eEEUiaD/GVISxkA8qeW6JedAwLoIEu+oMPb5+wvQeQcMMQQ2oyxNG3Pg0av
vaTnV33ypgeH1fJIWYALBx89HWyxxTHJJu/NY5+raJbfTWIr68p8eW2EYhaUmn+2vD/rVfcmj1EM
+RLLxLeplASmKv8PykxuMtxxcf4zTEPs75jt7P8MYr6MMi0rhFmVWBa8yQ7Gr9jw4uotl2j7GULa
+yzJM7vU4a2+PoNp1E8K1GrtXpEyt7f+M4q09dF3nCxTPLgIut9C/ROIMPcdtQTOq0/RlRXSvnfo
v6sx6Tywsvk4OuFNRmN/cAd0MLSHJJ1uu/n7PuqGVQ6+fPF+5toQT5LLw3XU0LnXWRhQ+10/3+dv
oPN0cN9jlEBUClS50tZ32Wg2TpJqAYrDPmNXU/owosytxaZXONehMgtsfWG/AJTSQEVF0uULYFUY
njFc0eynGTMPbVpD+jEef6Lg7rmm6mtkq9v3BayUFqJmtIrBAiwxhd+5T22Ze6T9Vc8PZnlp4nu3
OGlpCmLic9WpXpAWk6TIWWPLzbfTkE8ztSDQNy9aR+Kfuhu8pAELMgtEfG2oSDCWJduDk9JGaje5
kzSAm4q7rvHb26H8yOZ7qtKC3MgcL8ySMoelFT0xGFyaG6ehu7f4baqa5VVBSJlDQLKs5z1MoeNH
hipFmr6fnC/7O0yFIeWNOkmIgUY4jNGHAvzKH8159Kzi/T7I1mXrhbOk7MGjImb54iyeXMLTcOIH
AfqdYPxl+eKkaoPYShqrTW1LNwcBxlKt4YtJJHQ7H7cVZ/YNM0tV22oz1MBbj6dX0P07cgMuMtZc
ujzRgjgRwVCC8xiTHfZ0FRrUI83o7ztxc6VWaNJK4TXQBb0H0CaG7tsSwsbsqUlVDHMbeR4D9s82
SSvVVqUzWW2sBX39QfSX2nhHSe1p9XXfHsPiBtPlioPlN4fLqw27QpSWS2MsDkkCu5IxCvDW7OHl
3GNDd+T6PRSOxXgNPaBsemwSB4nZ9ezR72wX/bmok48LwWl3jBzdj9Mvti680qgO0aQfB5yydTx4
ZnLFygsxQB3zM4lTcIn82F+WrY5leAyauxZEjG3TltaFNtzUkhDh9pR7i5pwESRB7ucnG0ob7Ko4
FKf08z7kZoCvEKU1MjM0Y5htoQVgyOX0oRGf9n9/O9KeLZJWxAyzBA0++H0MimN+qXO/zfPTPsTW
qL1jo2vBQW0brw5y78Kc9k7r2MBgkSee7KsKCl3HSKChCKqq3/BChQqTYgNtuo1ahBqgQzVeqSPr
vZ2mZY8kVOQfXH4rXIXbNg86CkYXhld595VkK2TuaRxXCIQcg199niMk7woL+rARlAQxNpHGk8Ki
rbkztH48Q0qxl8Uk7WyWaQEaWL2uxv/iBs8e84Frub/0ZLLmUXdB3qzhttHepGGLDRLf2u05Exz/
eccnEUxW4Cbfu/Y77b5rRexHoar6utGfSHCJoyaDW9CoLD8xVU7csgKPC0H4UQTtp0UHLjrGvgne
5UD4GAEM9sPr9VK/xJP8wkneOn1bQ0Io/dhWtyZREHlshO9LAGkLjjzrNEOrsNaTv4wppO9CSIjN
HtSKbgqQ0rTX1UlFHq0yStqWlW61AgpciN/RPph962eTSlLk9Ym2mIV7xXIfXh7QXn4OCdLHuG9j
nWhoX9Gu9Ns6/Mpr92j14gaq44oOk22LnuGkZRoYzSIrFggLcsyaz9T+th8Gr3fkS3OkVUKjTDvV
XbsoSV2S4c4u6kNFvvZoMHCI5Vnlx304lTnSAhlzZ2aUwxzH+OKEX5lqGnzjqHlpz7J8q0p8ig8Y
FqYAGK4g4MnPEHoKxHkeD5kHzvJDdSI/3cA57Fv1Xzbv8yotXl6hZk3kGngkxsUjC4qLfShP9hfc
4WPf8Qx/vkVHyGkfcVmWlzcCmOmikIM3OhfU3NLXSh1OcW5nJTbXfF9MP4vmB8kUH5bbG/gZQ37q
LHOnAYcZMBYCSvCLxQcnaAMQkQ7HKaiP+WPm98qJrc0AWYFK3yaVTlkK+V+kh0P9jfr5uygIi6PA
4hmH5tSA/lIppqY0VPpOoZjzjKIJmNGlulDu5+mdBh4d+4ljhm+kvq57+IJ3FCfTEuo7Syg/dZAp
IkPUIT86BcSpnQ9N+4uPxxwCO/uhovKolEG01tCMvsE1IoZOb1y3J1AwKuJfBbFE6yr8wxhPyEMI
iIlh2TIeiIooIDa+j5aIhyTl8iVh6UTaYiklBndi5N02c0/d+A/4RfxSTF4I/YN+Lj4YXfXF4cW7
enBPNGrf7ztxe7Ge0aX91jAXmgEu0As3fmiyGV8vE7HP1SLxWDbKZ7DXnxhkIVbTIYJjMwh/SA7t
MifUtBodQRYLHyCPfVvRJkBX0qew0b2+MIMJakXpML0hVNawUnYOO9rQakYas5uja30btA/7Xlz+
bDnk178vJecwKtEV3eH3a+tLge+UgjyaQkE9o3KdFCd2ns9oSoHrkgs5WmdxHo7RWS0Bs1EverlE
UkTkTl5wZ1mi4Qrcv+xYn+Ycd5vZJ/7wqH4e2aD8eoEn83zOAipPzgTfJaU3+aZvBfN1d0ohYl76
EJ3PD9opP/IA11buq04blbGWlJVjqjudpndLVp4Oxofl6218D76vY/rYKRVAtrLJKkosKR3bfY6J
jGEJfuiLd9MV6p6KOFfaI13ihj5HH5kDZ2rn9K6/xFcgdLlhJ45SC6bGFYleEfWWlICneo76wgbY
mBxLAdFDI/Ui/nN/a/0Xk/CVCOks3X39cp7ZSRHTERfFW3pVHPlX1y9AsX8xg+o0Dl55VuAtLnq9
l5/xJKtMwjVMMw04Vj714GY8gnHS7z28p3SB5edB9TFUnABbKdjRnwGlnFgldYZRcgDWld76Xc++
2uk4HmgX1de5Y/7fB2yW/fYMJ+VCPYMCvSDwZ2H/4uZxqj+k5LLvQ5VFUjqsrUZzXAGIsf5itd/Q
OcbJVZYqrorKyJAyYqsVTZU2ExwH5W3zgAGCUw8FBvuYH91ANfO2IW760m9SXmRTRC17gFEi4O9B
8+8vJDz5RyAe3dPy3ZecTC/G/+/78jc71n+PR+SPl3cQMpVTOjDgGvf1J7bkyDFYdF175hXnLoAs
Hi6QqYeKjWIVl1XaA5Zyo12SsZ4NxGVi/dQxJlOmZ3v8xyg+5ELRUrm4bg9JSozdyGy7WFy7MD62
p/RknWbch1Wu3M5X+KaADh+YE+RXxdkh/0Pade3YjeTQLxKgHF6VdUPndocXwVE5Z339nuqecctl
za1Zz8MCCxhzT1NFslgMh0WkTPBXFf+az6k5aqMp5QXDB7NQKGFaTtSmhFwpY/kSF89d86CkjO+1
+yxDWfynJJSbjwth6uQUj9s4aE+ys/qZNR5Uc0JCJbMjW7EZOkj+5t8P6AOP8olokM9CLsWXU28F
Fxf0G14VREArPdb7gfzYJTDKH7bY/6zIIQmIQUImFN+zgjH9/w+O40McygVKwgpmDRmfL3wtEUwR
TuGWvP5WJ3WmL6yEFPO0KHcInmQ50wvApafqk+SWLmLdzIu8+dAE6+PwJDEiRaZ8lGNU9EqVhALH
FZ90D1lpN3WHF/FZsTI3tFiOcd94Pz4m5RdTBdWVVsVxpUEfIHDzslMTpIeYdWjEz11QC5p8jwMn
eF8RnZe94mrwCi8KmkD2IztnhDUMgegt1hWfpxlWtr6nB/4OtBH4BgyjYjgKmnZP5gejUwwI1NvV
JxJng4zpRn9ZI5OsoVPd2sMKRomByjAuum6V5iMYjgloo7qV9igUdwypiG5dOibKVcjKWMnDQqwX
6yrXIDtMWCOUOIWlnxZXtBVPfyZOKrR0FhsG63tSfqMSWh0ZUmh9qzpD6Fel22kuQ7r94PCnsmuU
51iEBEsvMHxlz27oCQ9oUbXFIDdjZHGsEtw7GYtmneU86DHiRBU0MSEZuKY1o6vsDhZ2FoPoVJzm
T5Vdn7n/KiLlPFZxSIaM2FmamOJBwG5aHF/vq/cD6qlOYYOtmHWdMa4XjXIhhVCniHbJlQk2o9Ke
j5y1XKPtC1nN0BpfGGdI4pYLGkpPGU85eEwK7c2+42+DNx5bRzpIlnqEyAxXspu13VzUNNGMLNVx
J7Y4vexHb8ffYqtBdRB0f58bWzVXfM3EZXHYMzGpACSLl7SRMnKAp/yhPr2/YHRYg508CA7vN0cM
4siMdP4/hKk/LYOm4tOirB2nGl9Vua8D2VKOsx1bKPXY6xUxDtVXPtUe62olinHpKClnE8Xrmgk9
QFF49xS/8GonuWF3FbBgKM8yTGmBugv0M0YHQ+2O/uqRq6fzGZpJvMclcSjvUi+5PM8JEgStLbi1
GxVmB+rz9JMy2bILtkboZ/Rp8llayoKl4hMhETMUmCBe0VpNBdZk8UZZ8Lyeby/Lx3DQOuVZCmhm
LXcwBqE7aLKfibGpSE+XMXYfLQJoDUltWVXohI6sZVmNRnuEdoJvlAfs4ja74iFpztnEok3e1YoN
FGVnCpdwhkTum36BXee8rceqqYdiMCuGn/Plp6SRMTj7/3NX4R26gaVif7ls1WyV8SzLi1elycyS
NYq4e0wbAMqoeKmWC7kkaSotMMYrCaSJA6vDd7c0sZWCMikuq7HZWoQUk7U+L28LeAUsX7V4V3IS
hHSiz0qz7CcaN3JR1tXo66RGISCHw/ADPuqWbBeIXdBm3IDnFtR5+We8OvGEZ91vrA9K2ZdSSyLm
HqEoU+o3uRfpjwZric1uFUEXNUVAgwMWlNME2EtmzK20oEA8um1QOLNfcKZxnp3KnXxmqXj/9D7Q
6Fg8xVKOpCQ1i/ZreE5Wi3fKt6J+LxzQ3If8S+iIjAtm9yNuIKlshNaCFCEqAdmvCFydur6qJ8Yw
7E6HJkxrg0FZNKhg6kLk8RGr3M8zjL0Nn436UDXX/NiZWNeTr97CWrm3G5BvMClzno26VucYmO0i
erqxBrLBjAh246sNBmXRkzItQqgCgxQ8S7t41W9qf7ZEN0eziMW6lFknRZn2oja5HA9AC4e7VvZC
/mZgrW9jQVCmrOv6X9q+JImZxF+r2NN61kpj1slQZtuqc9REHOKopO5Pq6z6atMw4kMWBHUjojcZ
rPUaOfzhOe2OPWt8j/X75Arb1C8lTg9VQ8bvj+250h8r3b1827LcDh1Lyxy4PeIeAGiCdNaH9Yjb
DxvU29saG9QvY+1GKR9KTIfSjagl/ES+VdR+SdvbKDyPU2qurCU3+3neDQ7lBBS5qLlaAg5pVyXF
KK4zJeygqZ9abIIRbS5QHkY3fY2+XJZv/1tKvCGTHjI0U1L6ttSFqqOM/fbSa5FJCe3aH57/XZPU
fri+AaM0T8l4Xc8kgI2u7pFnSXgY0JobfS99uHM7Gszam45/5ok2sJRCNgPqvdEMWFJvw4ZC7E1u
j/OB83ovsivWF931ex9odPu5xEnLqAm4MzoUCGQrc+oOdLKqSSqKyb3xjXGAu15pA0ddUXOXL0ZJ
WnSaHwsuxEEFWOnzLn8arclWXVC7282fJQg2qJS+DljIh42MEFIxR5vUJXK38nQb7bCBcF58Vrpv
/3m5waMuLBWz+nr5rjnzaXZnW0T+WbX7Q/SQnUanwTL7ejIvf1rWlyV+buPHyrUR8nmF2sSNbi0K
589r68bcFFyG2TdBWRDRqYgXBFgxfsVBA0nOY4kRsf3hc43VU5kFMtXDcI26DsP17yd2NljUuS1Y
GCtq4Uou5eEzidi+ztAS45Ca/4Zfez+22cBRx9aFWbcK76IlvnTscf9PNkkHsMpGu356A0SdlYge
pxmcPbg22y+gU+WkV6W/k/4s4N3AUFGGkpd1yGFJCm6e0U5fMmf0BY/zpmvEHayj2lW/DRYVbnRj
K4s9Oar1enTFg2ghs3Gv3pR+Y+vI4oRPf4wpq4YgoLkSle9fVVHvJQFMSMJ7prF9IZnGRIHvmp0Z
6RRSeQkJPTJL1F2Xiebsv2Dp+b5h5LuCk95gBRft7K7mrKnV2JNNegxlw75scfvK8gFHGVwEmspV
6QEXRud0wcJKd5oOXMeg/yIq91teZSMUZWqKiL32/AIUeQ0S+SqNGX5jN+mw+X3KtsZmSaZpIlKU
Uf4J+2pv1GQ6oR1cu+ravPykc8MssE6K/OgloSg7axo1HusZoJPV5WbiN3BW812OvkzUg8/sXCbr
I1IG11RFNAwqDG4Ka6tqx6u6F+4uawMJOi6JRNmZjM2Ya1GKaE3grtfGm0O/Hj2Zf14K3tSl3ryM
RizoEhoVb2VCEVXLBDT+kPjZQQ0UT3X5I6vqzFJxKtIS23lOI5Dd2TWmn9KHRbdibTUXkfHt9tMb
GyWkHEYj9ZxYZBBndAVXtpbH5BC+gJ3IJIlmyRHd3irPUhC5zOowQ0KR6lBIUG3E8DEkHA1TRb1R
MFPUVFNb60ziq7Awwutwg/7RO/NDYJrvaU7mNi5FCJynvNc03YkPZ4xjDYyp9/2AZ4NDeQ8JLclY
U0Ks+5w0Fjqvfc6Jznwg3qefNKhMfDBqkzVr/w/hwU/P+Fs7/pgoq0g844QhAzJZVKhoh5PNJuhu
Cju8W/6j/oiUP0kyTlazGJ9T9lD0ST6JB1KvSO3+KD5oXvOAAhBi2PI2vGLerwxXRneFtkrehFgg
iThdMVO0KtcoWKuBfuq+4sF1ig+qc9ny9+/zj29L+ZmJa9Vm5oEngk9GzD+P4lllTggy3ItIuRcM
xoOChVwKeEfibZWh3M95aGph1MX33bIuiCBK4sEsQ8HwSzQag46sps7d5Pq9rDKSYvvG/fH7tPsC
Y305VOjNUcLVL1Px1tAXq5tyJwbTwOVj2RVFETB8wis4HHouLJPKlZcF3DBh83XVXxqmiySW+pvH
3wBQ5x4myCFMxBWH59Ar0DBWoBt+QAz3b0ZR95/YGzTqZNSlwKpGcmHKnn5YSxMjNXoAJbg1PGRI
LDjiQAtasEF4/+0zUieGEVF0mirAzWvDnNfXUVbMywj7d81GNOquqYdRXFIJEIM1OMmd6DSPxW1h
iYGhmCC6N3mfczF/aSbM/oW3y+TCGdJUrtqs1U1qAJo8d6s7/nv8XDSm8kQWXzyMqB8MD7zZPmqf
WiuJTV53mQ83hhbRNK9lHWELSgQtUtCLRx7c2etoNtgCWSLuYtUO9tNRH59aIX/N5umb9FInFMQo
ULVwkGd39cmSOquwymNnc97ojVfNdXnmHuqUccoMc6QH99KlW9ApBeSovheka36IWSEs60tSV46Q
SoqSLkCQrrFF05F8pC0iJNtirNMc/JXVFrXrkTefkopgY3GKc6yLI1cqSQfldnQQX6RTcjCsKJid
Keg9AyvlMxsXA6srkPUxKdczK0OfpsT16PnREG4RCDJMcv9bYmjK4EVMsL3FExs9iZe1KuIF13fn
SG5yJC0b8r36VozRrzhGTLQvzQcYdXBSstaDlstwMfOxS49ix3Bh+x1sygcAdVSjyEd9XgKgc9qg
OqSu4fBBdkILthMfaubacZY81OmIhSTruYqPR54CuR2+wJd9I4N1cB+3odU5GmuDyn4JbSMhdTt0
otCHkvwWbvUBbqJzcdCDEMnX8XOKGuTwFH6+rCE7Mgq8YBigPNFEFevJfnUkUSJLkt7GkVMjed48
h/nz5d/fyzD9AkDdO7oh11JVAyANREu2kBQMNI9kmJhTiTu6/gsSdf2A6E6XhA5IvKd7mksMWPLI
lAPaUZnjbHu6uEWjaxx5p07S2hC5KjPLTdIBEgbTTRvjsiEdWKz7eyc6/QWPyolkhtxrKAJGTjZh
QRAXnqs5dsFU5P/JeYkS2B01GZ0SdLglSZMUh2sSOYl45DBD3rZPIwiqwE4W9p+K5jaeAoHZHb33
rhF4cBVh7l+CKtJN2KAOEtOsKSInfFws0u2NOciTjHU1q9NbiMxYd8zu19zgEV3a+MVkzJcoLYC3
ftWt3iY1/9nnS6tzjXN0I0E9F3QZB5e/7U7QjKydQD4r2OVkg7K1gjfWIolzKCiCPknHMXZfCjR2
qplhXkYiv0SFQ0CSDV6QFJlHx8uv4kl8KlcZX0FZ5se4u1qTx0Y4ylJkKgOLpnffEDZYlJfUBBU9
50UTOfIZMxB+50Xfe3Sdo95vT8w08q672oBRn3DKog4kwBCsjrE89jVKXy5/OHHXiWwAKHcVzZGS
rDmk0c/GdeWsruJO58QXzNjOPPWE4UtHcBY7NYkT6x8Ndlc9S0TKjalVk8QGmtwdxUyuxDfykP6Y
eD2WbC52eUDwzIiAdm3hQ+Tf2jaiOlrhpWHxua+QJFToySOLAXnfwjcolP9KhDZZCmRCnfkrb713
HyZWgtIQefVgJZV9+SAZX5FuoxakGstXDQi1qndadm+w3DE5hQsWRndM51ma9pmMUyLNE2Q4ZXJl
t/X+KwwRc+OnyrxPYF4QQ5O/xZwfCbdtNplL/lnkXkYMvJUDi/+O9eEo17H06JPriWBd7hnlkWc1
aew91ba+iW6WRkuhOKsGFKFBK7hw6gPVSl05qLzkRFpC+efQRE4Sy2Tn6+ie6fiJml06N8qBpGmz
5sUM8dRbEo4Quw5PCmy5/bMbe6PxlCsJ51CYIuihM4FBdj5J/PXIs3qkWbZLOYt4GAVdQkOKw/nE
VQm+dhXeDJOVkASGK/qJnWCa/0/C1O0Z0sGPxMf6ICv4ivmpDHgnc6JD+ZSciNdPneWoX7Gmf1ju
g+7zyAQ97GUeH7Nzsqv3ObvirR2cNAYaAct97KVpfpGQChCkNsuBBglJQkG0OnS7G4VZfhFuRwcT
xyZ3s9Zm7rFaIRjWR/dLl204YlUjYAtlsau2c9Qs8i57RtaFTW8sFw0s/kglYAyKWaMrMHIMZ7mW
PB61ADZHzV5W6JcvSTmUeOUireeIGVjpw4ohxfS6eNSeMi/BPEv7GefnqneVuzyxHgTEvi6Yuk4F
JkKn9dKcQk5ZTq0+vB6bp1h+SOuDHn0SMsYlupeR+UVMyrEYiaYLCa5SiCm4GQIG4UtxNhzZ5G4j
izfxZj3yvhGw8k4shaGczFq0RpOJRE/lO3EMVladYz9m/RlJ0swrei+uWIUIsdaiVp+UsgQpSiX8
iA0uww7Jjtk6xjg0moVFxC7UKdNxO8heH+RucQYPkMtZX9Xr0h8d3m6t/DHBe2BipWIYghpUfBKK
ZStXJGAQQKhRv665k3RuwbEcNiO+NCi/0iVDOM86zis8k2b+2e/Nzq4CLOREfom1xXqvc2WrlDTp
itGNi9KQ8IGMXTV32UG3pVftljy/J5YmsvyKQcUqMZ+he00HmOiRwevMCe3lZXC7QDwatnjH8GKk
fHjBug3KrYw1nyUKONShKPkNFlH4MkbxtUN++IPOlV++IeVGwH0Htt4MJ5YJ56YN9P5a0G1RYvGH
MQJK+nGogLhx1TgofufEN9LXxYmt7rHyxBv5YXSwLBAlxdpTnfDuX7yGGU7EoJwIL6rVKhkQMR6s
xdIPmo8pdoe/D6+TYHVGL3GZ9ysjDjOowKWq53bpyKODxM8gwPfng4BrtUXkx0qWX46RDHpUfm2F
OWkG4iLr2xDBOgZMmDQsxLv/szbi3Y1/38TpyTT30kR0f1iDon3ksQwqy5+zIjHl//iSQmL3V6yU
pIJWEgq1KOoTPUkO+ROZi8OQt3vLMmvW1yNV2o1k2pDGfE4CoVJKzHr9qrW5ucyshRtvhetLH5By
Hg1eU31ChBJf89NgjTYRbEVVPXULS7UXV3CUV84Jfey+Mkl+pnpSHi67lH0r0LF4EFuHDKTAfpWU
j+sujYUWKhkXgdwu52JldSy+1ax/F/MDgxKzD+tsEg1gkM5oyS6uSJNt8ih9Kbw4RHemijd+hXRl
7q2qFTrdAf/XqfEYYgXU+wr78YdQ7nPO6njCAxJGEd1l/GAa7QwO5tbG6sikub/8Yfev1g8syoNK
ea1KatIhNMo7s+x/qKciOy2sh+U/hOwfMFQENhaLog05YERPAh1Bes3hGTSiR+jUI8kgmunr8KX4
UjmXhdtPcGO45m+1oZxnrikdsolEugTLwksFoZJA0rS50ppZq3zPvkiGW6ZmqU2sO4OlsZQTFaci
mgYRRkOud9IeAWYkU67RXzM7IM3yuQf1kSEtA5Juno57eRAM9Q0yuVPQC0jK5b3fuaiKmOPdcmRl
p/YabXD//vy+dPctCA5bpPWhqeJtGSzOdF6Pmbeib6IKQrNxCdcVK1G7H8rogkao1wQNW3t/dQVL
qebVusLp9bZigO1H8DlLOkcPXVDYscOaYdh/Im3gKI/eVxhCk0jQ22PCE4QJJ9n7az73wfgcf4Zn
B9UVeu+/s9JLu6e5AaZcnlRURRXzAJ4GKE77rLGmIfdPb4NAOTwJzWd4bAJhdm2QXEBdUlvQTMJw
KKLLBjWt0KmY3e+73m2DSnm3bOD5lieoZHRc8sNgtTGKFpuqnSONGprTPRcU17nHHJMnJ/Wbf98A
U65uSoopyycozuzGN6R9O0GruOGl5vucLsMYyfFcQqM8XpZWTVOJRG9cJUcPGgYX7cQrj8Z5sacH
9mA10y4oXyfOTTYU6tt3JVMFpY37466GgJULcrGHy+LtXhubb0l5t1ar1KogRQylQzsM6Fnr9ibS
vej/X1+vCJid/dvY6eZmIenWIiM1hbW+1oVTxVop8Q82oKBbGwNEikFPYQrygOHjGl8tP5GGhszh
Qqv6Tpymdui95Fq5yaCUrHtp37Z/otJp/Uxs8kqN4TfrZ7Tmas+i06HTqPsqfy1OzYk8AVneZPcJ
o38gUl5TLxs9QhUP9a1DeBD81u+d2E8PLJi9IjkO7AOHcpdFpw1cmJCKEy56A3Mts2bK1wgRQbZR
euLdes2C3PuWAkg4RUzS6lizTUm2jG2UljXKhV3m1+kD/yfs0ejo/wCgRMLrj1fLEKVB2Utv8P6z
G0+14x8Z9h+iSxdZuc7sGKmIPR+5haR8fxqHcz50kKnCJHAr61Y0S1damGdW3vQ3aTa/XDZn4nNp
Z7XFo26CSo+Q+iBWgO0mqezFpZ0nDJF2LW2LQfl9UU0VVS1gyp0z23OArO2hsKQrMtRauZFLXpfM
+ISlG5TLTzF0JE4Rse7EJBxsZCYj/Pa1OsluBCJz7Mb5k1TjVkrK7Q+q0c0xySGN7nh6Y063lbsC
+VTyNkJy2qmuI1d6uHx8u1a3RaV8fyrlYgKHjDjsTNpvCid2MysMyJulvAJ1MLP2RX7wksJQ/r8q
jcmYK3xYsbkyMCMfRWZWnrjFWdDat/Q/GPLtXd0b+ejMo4wZF0lVYIISljastmBGh8TLUeclToVF
t8j6mnS6sdIqbkzBPId0sYZ+TJszO0v4YlyVRzKBlaVm/50VZjIUlU49lkWoDrIESKyQMUUpNhuJ
RZK1G8luPyLlVGa967uJ1BbSIPJr0OCv/oJx3Lvh6+L2V2SETbP1R+3EHkTZu3y2yJR7iYZiVtIM
2jK6Pbo5CFsg56UHVlFhtxC1xaFcTJnPFTc0wGkxY7aCzQZ01v3xjbHbCo+J2zwx9HIvyNsCUv6l
6WWkcTGVgvfP4JBnAcmH1M4A8pf2XyxK2I3xtniUdxGzNAzDFHhqeIris1Q+C8N3wzgMzeNcYDnH
dRad0upYDIXNkJRh8HQakkPEoucVlAfDeyckt+zuKoOXQVuOctVh1kyxajhw9cvwpWJdHCztoXwN
Xp81lhHB+CekntoHbP/FPYhBGb92eJfgckF5i8Qh0VsjYHqDy3ejSKcoF0mtY+xveX+vdMh7CacO
1whndV9JMy+2qvZnVqlxtzjwcdAi/cjtdWPIkhYHTXJRokMcXnQi/cqlx6Tp24vlt1hUfNMmzaQk
xDoJFroAg/I+vSf5GWxeJrmZxTe+1WemsV52eSJPuSNZzqe1Q/ry7ViFk+Rrd1hQnDyIkBKMSZ6e
mczMNguTckRGOMVxT85SuddMMi1ZndsntN3ixYtWl9fSY5H3XdZdkac8kpyEvIp5QgipKlYalw6I
1q/DFd3gQnw/l6WJdYZOCk5B87K97vZKbQ+V8kzY0pfOJenkGN0VFxjytp+Mk3oruWApABfdBPoc
tKi0vnSLdJRZxKYRCKxY6PKtLfKUt8rHFCtKcgjY/CDekSRq1iv1mnB2RtesXPg/xJeGSPbEi7JC
N0fWqphUQ54SiUFUcM3jSTUek0C9iQISecnHFC9V6/Jn/ocb5wOU+szRLMb5aKAjU0FgIrkooNsF
RvllhCaVnd2zGCj31ekDjvqidStI5ZJBxvyNUT7xFE9Glo0Vjey7vA8YKpyMsJcWI4IZNHNqzKyq
zTpyBZXRkc48MMqvN3OZ1lwJYfhb3VvtHNyTq8/fxNfKG2uHvoJ8gVV1ZUhGz6Lk8jgWTQzMOL3T
JH/mz2L2cFkn9t3pz49HD5ussaS200D0MH9UwFlchI8Fd6rbx8sw+67sA4by2kqjz83UAmYOvRkF
F4m1L48lB+WfOSMNc52Daut5c1I5w07k9iSKupXL5afLsuyWB4jZ/mW7CuWXZ3yzqiGqQKgBZHT0
cIO5uoRhNXxoFVMfTPARutm1kDqXkVlfkejLpoImY2t5iX5BPHzDzu6r0A85iSEcS+XId95AzMus
ryoHiFJXfKxYsxSQ6fWG/u2yJCwYyjVgkqTJRg3Hlekd+sN5rxWQS+IE/zLM7gcTyDQCr6oilrD+
Ko2YakaI8j5e8d2rxDmL8Hj59/e9wgaAUoUyjxU17AgAGGCEE9YHOPUTKWEob506pHGZFQHtetUN
JKUEfRj1akUg+QNi+HPvF4Hk/Ivnya5FbXAoTcC+OSwXDoETPg54xZKbOHFmE/3DNWgilAOZhtBe
CtYlxYKlNCPThXkdSKClzK46+2AwNlXhTlmeL58cSzOoS6NTw7oxGui51oNbX2setNgILkPsv8w3
X5C6MsoWm/y6Fl/wjbwKcTgeeJylgA22dBa/95YjK2QkH+e3RMcHIj0p3/BDkyTkKqzS+yX3e/2Q
cN+F+us414xYgnFM9HA8eOxGPoqBpLTDeVjU0ixzCbDl81znjPBw11lspKIuD1Uq5WHqoRLdEHt9
rDrtmtitobPOazcC3OBQ3iI0wPCsjJCJPzRgAM88zZpRi1RdUlxijbixtIOehy8XQ2nT+u1Fgc7X
WzKsQugisadywKxK8fIvii67H1KXkfBWBLCX0gXQVK3Aw7pyZLJ0fa6RdXiDtDNL72HSYHDwJp8l
56672mBSh8fNbcOjc5OMqUe+gJktksrPXFYQuKuPGxjq7PR6ivUiwoXCNWe1Ec2ujs1IRbdYwxxT
IT/1m5FtoCifXxWixE9rRJ6CYCB/IC37xnmy8T6x2sfSYjnEXU+l66Kuo3dS42miHqNWcjmroJUy
JhTTY64yiC/3X+8fAHTVasBOU4VrAFCe0J5sJmjt+/q+/oZ1SAxR3v6STXBRKpmwNAac7qDLN2Cu
Pk6VwPAV+8HZRhpK3/o+itWFON3lILj659SWsU4QMy9NoPsl2t7aA8mkDwx3uG9ZPw+JDjTyWBUx
vwzUOrH1MDHT7CiLjCaNN5/6u+J9gFCKl6WzLLUl0YTbFe/kEhXA0SY02I3VPykZ1nOgVQN9rbHT
I1+JP4Qh5H60s/m2VOjRyTkHS8b5kVb25TOhLyR16XpB5j40yfqHuDGZgxb79vYhNhWI9HqkLSLR
mgmbachDWcAeeyz5JlmQ9RHD3S+X7+19j/WBR0UgHBbiiEmOz5wGCQZyoDxvHotVCWR+TSoESYxW
5xWiM50TegPKTO0NqfgYVvtDxwbF2MnPzBPcu+JUTUQjis7jCqB7Q7l8AjlihlJuhgWAGDRNvo+F
WT0vruouvnKDUcXL33LXuWwBKSHlLi7LjNSO31lKSN+dYIHCAbbIcpR7NriFIue68S6pqvRJQwbu
ei1YVWcuvlfMpus9XfzA+K0DVFjaMK4NguGuLnTR0650TJeqJrnTDJu1jXs3hb7Fo8rFoVJiLzv3
hqd7pECdWa1DFuOQTj7WB9xzz1swynUKhYp+Mw0dWf00e2nRO9zauwx92P+AKjq7NHQwiPQ8aR9H
YsLVpMftL46ExEGeDdWxJsAWPpdJc7QXEauYAv4bj3IeXCWGkVYBjzRDCyiGT2AFFRzSB6rl711D
VpzamL85MHPx+9/zA5tyJHMWh7UwvMmq34YZRmRIm37tqA/Y9va+04v7dvn7siApc0N2oCrqjoib
H1U9GGcGW8++jX2IRNnYjEXbad/g9+fIG8bbWfRqVumdAUF3m+QRGIsL0nyp61dVnqOX9JNuMKo0
LAzKrKKoR41WAAZEOWgl59eJ9kOoP18+jN1W5I3y0aOj8TgtldIDJg1muzMHq/pEYmDtivDI5P5N
fD9N5nRTBKQuNDyJ/L8ZUN+1AF3CNi9NlFAQomRtEdlpS8rjjzjJWPHi5w/v+3L42tRRcHTIkGQM
5TyAO8S5/AF2E86qgYZWVSX7WOmCwqQMWY+ZB5Llzu5Ku7xHh6fZPfeOjIlC7UVjJGn3bu4tHGXs
eTULrUpGmMieNzLJIXgdSFf+ZI5jC0PZtSGAux206nhrdAejP8r9i7q4tcRq8SZ/LR3ubWEoW+Yi
vhoKBdLwIv4XJ9aEsftykk0lF23GQe3GBZuDouxaW3Mli3uIJAhwUxK68TgsVDIeQfBP2lQZ5rer
kh9o9IsjilH6iGdIlmt3+vRSdaPZN5+79DaW7y8LtmvoGyRK+YcpAbdeC7lkkIaMftL5I5Mpdh9D
BYUZ+rkULFn+Ne7QmqGNNR13NJlWqm86q0IpR7mqC1PxUr8CM2HLmYt3WbB95fgAJRfBJthpZS4P
oxKupeXcBSxzq3arG9dtxCrNsYQj/77BkeS61nsyFjwubj5/m9N7WWT1euyb7YcslNka46hhQSMw
9OlVnk0t+6JId1KmOvX8Guq3ycJQP5ZMlP22s7ZIiwA8VQst2cgscVRsRc+sy0fEgqHtV9KKVaoR
+gqCYGtRY1fjFHBzxIDZvfKNj69Hma4BhkoOcSlcRPo06T8U1rqWPU1D2kFE2gijLL9xVk9DM8dt
D2PV58SKmsnW29t4OCuJxhBkd/B1i0TFn1jdU/EdGRDiPTSR8051kHhTRseCOVWmcRBBGU8672rM
tKh3//9ZbaEpG57RqjksxNc2s6Pps5XJvtQWDAH3TmoLQtms1qzFIpNuu7TvrbC8XeWny1Ls3rdb
BMpaGzC1zIYGBFWzwlsy3B5j43Q4go2mCtRjcs9KOP8DInYhyeiHFH+jka674a/5/fWaVM3RLoXt
caSTb3UIwwiTC3bvotL4n3j01SG3TR7FhNOkt3mwLpT2+KTa712Zk8/qj9w/sA8w6vbIwWhVziNu
j3I5JqOjswIJ1u9TCs9VelJNZDgEjwSbq5eA11n1vN2k0faDUZodDfU4p0Tp6mcyCtchWWTctffF
d+kutFPsnFixmcggMwyP+SvKpgyV3BVRkEALJuvoi6cTY9LUKwsuEYgovkTCqV4Z9+Cek9VEWeJ5
mTRSvPmUzf2kRVHXD6GMe7AaXamYX8eptcVB/3TZslgwlC/HZnWjXVfAFMtgJQVvJ6tij53h/DeY
33w5utZiMvjF1Wc5781MicyC2SK+K4wkIweEoSQN7OS/3umZqEWg1wNKejJiE+y/mC5J4WmD984i
BMxgb2B6ChYqpexqNEqrwgOVP6BUbjUg1dRMEdQXyFvyNvYEvCzHJbRYHmP3+sIQpqaAuZAwv/4q
bN5wpVqTRu5ytNrlZoq/KeJDxFz5S8yIDta1DQwVwywVX2F/BDqY4oBMZmBGyDacCKlDw8MOWZdF
rrZrVhs4KoSZ+ahRWyJVorizfC02jHc++e9/EweXnqwZEt6OdKVoFMSoN+BqnTU0+VgzlTowci/v
vvVrZ1/W+d08qLbBohQDBbdqCFfkd1tsPW3tEux+ZGqhfooS0LbhpXjMz8zcDNHxSwJSbjFHCXFY
CCgZlCMP4rJHnEEyvSBsY06R7d5aGxHJcW68VK9I45CSCiZJYZOOkTDQnM4mC7JK9szhri5u0CiV
n8oV1xZpE1k0q69MwpQSBt1ktjV4UiRruF98lj7uxwEbTEr/JTQqVVFBDvHrYhVXE2j3MvSc9s77
C5KVWdi16g0cpf91p0rDSD5oZBhOFjXmOg2POS8FWpp8Yegn8e2XVIXy/XInN53+VqhtzfdNgorT
X+eYWeADQiRC+gPJFiVEO4yexF2XiSXsumQIooAL7le1UcQYT4gFTkXuvihgrm3zp7pjVJX2Hl/a
BwYdUKnKPIHGChhRk5hth7HxRXGKKHT5QbQqrnawUtPSJeYuPIZsdC2wGBNBlBN4sOlQoF0G3eic
Bf6sW4i5uIQWT/0SOsI3xlnum8bPL/qWb98YIifLshByQCVtl5jsdtPejLDV9Y1p0zMepP8KSPmZ
juN6oyNts5O1/CCb7XWbv37fWkAGOVnVduJIftNVA6PGho7nmkaTsHK8uHBYYoY3J2jBJ48XH//k
A24AKGPQ+4mLlvdkh+CC2xhd9ZhtOZIZpdYzXlicyrtasoGjLKBspLkY3/LZ82A2wmhJRmolw4/L
UjFQaBKyaNJGfSFJjhbbmATJLFCUKFjNnLuVaVynf58NPfqXy0s1GgUe6tOhDd6JUZYXnjC2n5sg
Rxe5FAj3zGGr3Zt8g0rdrmXba9H4d3YKTDAoGWvu6htO65C4S/MIayJ7iIahiDT9WDoXGHvHax4z
gaKthaq9FrP5306N/AkbW84WskW2xqk1qa+Bamm5CVkUhizFIP++gejwuBhDAa+XROBtrgPBRrKe
Mim5uyzJ7g2zOSPq8uzStJRjEZKU4WpWUW0ra6DqL6lhhZxshgpjXdHubNVWE6nbE4OGfYnJAnw5
pwwIbSLZqJ39j7Tvam6b+b3+RJxhL7csoiTLlnvi3HDSzN47P/171nl+sbJhiPef3GUmM4KxiwVA
lHO80gGEbA0WdtA/ifiYDpGVk11vyh45BxIBE1icF+g6OuIbun147Do7w7655Qg6AKzYPkUoeQMF
N7+eolycMudLwhRkylUPyVog7MRR9IvI2A0xID2E9m4WjV3YKM6A0eFRG45igLn4BHNEw+BtXzbx
MvjtwBjoHWMx4s+Q9ZukO9Xj8/bvrw6WXdwuvxBYa9WQpg1uF2DL7OMu2SE/ml+MFFUZATuIqdt+
oNhzV/v8l0I5N6PlxaJbPZxbV7vq0boC7JPTMtKCDAk1+S25mrS8XyWPRpbrLSqVDMlDBbau7AB5
8P4Hvq3g9IptXLO0bGLobh69TErdH+d29GYRtUTB/VnxUwFyycHdvj/igfBwZIlem1rHTjIqH2d9
sJW5c+PYK7HPXRNxj1KF8zvibBZmpDFVhF083ukdUWinfp/zM5WQTv0yMT+j7ErrG3jLiRBACeCd
iVn+Z3VZ5OsirFxWCAnrRekLU+O8Rq+CrzyIcR2yD5BZNz3mT4CSckNshUpOtLfuFKxJZ35KjT1t
q2byi3yiaU1hyeJ2LXgxmtQUFyX1+1wRqNWC2CiBRuAp2qekcA2LiGnboRMo5b+GTrnC5Oei4/fT
bG9gmclUnfDf8jaTX8pTNDnumgwyJuvcm15VfKuqp+3XSKnBjvEiAxjbqSxNNr+kpiFo6g8VmDsK
Y7ctZPvJY+rrVyFNEg9TwEKCAYw30fowlIc+SRxhLuw0osh1qIvnHr1QiIDdZMFfsIJDPYX3AtZw
t/WhDo17961aAk4mYYc2PvVFbnfhnf6vd889/TooLT1l9tt39T5t4qshTyO7j6mdG0oX7v036aD9
AKVX6ru8w5hvfR/gG/WfDoz/CBeUOi6CEgaQLQ+LILvJfNehL7kthF3sn78NTf6Lu1QFcVlmCIlA
g5bKsxNpvtg8amj5bwsiLIz/yO7qLJAbFp07+bkWX+vs/05JJr3nGibfU2hytYonNoQ3jJqbg9Mz
LCP331Tgnn2qYAdqYlQEWXaXxp4sH7Z/nwgr5ltR9MKvNFIgaSnLIszrH5ANGQgyMB6jHoq9dof5
f3f8gD1XjEDttyVTl8M9/77M635iWbDS7YPxSiwIzYj3wjdkZnnQ05ZNLCbCUZyOYXoqKRFEJm++
fd9cHJ6+6BVyc8iw9myHgcG+64JtAMlAccKvMz6kt8/szWK3ng7nBGQ1q+SZTUaypX7WVs2fUudr
eSjdvyz6/Uw4TH6HJ9RD1exYUpYIT9aYun3sVrFK2DfxCWjyPSA1j/6TwgZZZQ/VTD/ElDwo5BJb
dXs32WefDFe+pjna190QGFM0VKhM6bfNZ6DgClGDipg138SpXwmnxXTrgjDz9a6C9S6Gs3M9USMj
LiAmOUWPsyfh0lDjvM4/qsBt03fql3BH0T7+wS7fZXJxTw6NNotZLTV+NoG7J+1z4BKYD+A2xq6c
QBKUUifJhUCw2cqGzFRspaMie0qOq5O9PiIqxOse410rzvilzhQagUHg1cZOzT5LrfpX8eKnAH7N
WdFHEMExePUGka9v7aUka2+EDvyasylOddsxNBlAKy27yPmSnVOMHTefsWvPsGT+Lnt/V4nLfsfG
zICmiTMr1atUvFkGyrzZof/ukd4F8HXlWJyGRmdnBhgMhtw0lyfppmgdZQFoJ7Nw1G5qW71RUdy+
Fx5rCuV8PWd9/wPYiV/4YJCHJLHJxoI6TCWmyk7M7wXZb+Zz+XeML8b7W9a4/LgQeyWpBpxmgxmG
7lCjuSR/k8+MQEfcB95EtF0oY+Fch9hjSEdlWJY9WDXF4FOUedvxZD1Gvp8d5yemNMUYIQMCx/Be
nx0k7WOR+tsi/lAFepfBOQfFjMWkHpiMrxjSxuQ5/rXPNSc8oeSL9VPh1FMmIa0bpWVaoAoBwhWf
mKEvUAt6jNDFUGQxRIrtGcErr8OnYGew72TwduY7IAjeCicqrVk/0nfRnDkq6bQoc4QIPWFRubiX
gpuImi7+w5G+y+DMUJEXA5waOFJ5cKsTdv8A7QWur5eksSVfO84Heq3xDyHlXSZni0kF6DI1h17B
U8244XqcqOrGp/JUHmQ3JeHUqXPkTDNIBkmX2WBBM5knSSucYrEOmkrlH29ZzO/+610vzjzx8Sbn
EvviYfh6rPjMqC5UnzXlpr3msT71+DW5mV12qjO16UIZKhfS2jqwYqlnN2k5pfQI7nlbHD4syaNR
P2ehjHl4ohL2hwzyp758VldFcdmVb5Pwy86av4TCbQ3GhvEhU/dR8a0Q93rzQW7340AN8K47s3fB
XJ1nsQStbTsctLns03Af1bttR0MYzBu0z0UcyOJu7hYNzlJr9oJ2LOvrqiDKCcRtva1ZXIgQrFYt
cjYmV/bY44wxB7rclyoALcXPxXQ9qx9VjEn9m1acOxkK2VQElpKg82/3Gea3AfhSkWnJegb3fjmc
RzFTJbBM1h3OTvlnBT1wYC8e4+v5PH9UGYeOI40ACqPK5+uh+10q51OUUJIE0FfhPMVPan/Ou2PR
3hi5W/QiUXIgzZ5zJ9UwgKWRjVozcgb5ia0VTBhCEV4ZgCa57MWyqg2nInNOBUsFBjBs4Cx7s7wP
e8nWywdzAS1jCgC/PvEHHZjGnWZHQ+AkcWCH/XzYthvqQjnH0rTIMVM2nlpiz0w1rqywc2fpVm3/
KkX5eYWK+Gv2ZUlTNFWMEUwvb0xpFw7E/BfxqhXOa4SNOdSKBD0s4c5MXTN/0cV/e2IKlyLH5tDq
ZgAVqgm4z11jqzXgFq3a3b4RKoLyZAymGEiDasBBLWeWKUv7CvPkCihekntGpxTcALSWEElYgcJ5
j6WY6kVlLCgaeKcXV3GzwFYBYAkuta+iguxce5aRt4ZftuVSl8Z5EzFC2c1g60+9dpVpfpPsi79Z
OzGsd7vjXEfYll1RsonodnpUxcQdxOsoPNSG4m2r8odhiXdBnOOIiwJwTmwnpNvJxwRo/RKGdeKn
8BrDSWgRi1fZ8e/wti614/xH2MatVTN3bLZfsuxab2sMqDb/aPecizDCRdF65qQk+bQsJ6VunHqk
mt1E1OfJFYpESVKR1S8jtXSlYT5gZ4yowhLWxo+I5uYSKwnLuNvwukSRfw4O2ugTZsCcwIZHVzkn
kReqqg3ssMxrtv+cX2dXhS05HaAGCof6aKcSfJX7qI7Ksihkht+unLFINR0kTGsByLK3zQc2lyAc
QIFIHSN1U5yv6JW8HZoBN9UKt5NR2PX4SpwhdVGcW0h7yegVttsyHjPQFyyH4DCPdu2+Ye2DhiJ2
M5LUmpLJ+YlZlZPCfJtcnNx8eKwAeDR829ZrfbPh3RepnIvIBysqJnZbDWrA4nHG0LXoGA/l5wGs
z6BR7cGHlt3Ip1y2QcrpByRLPWkvnL/QEssqpxHWGSThh2UCqEFm3syd5Q7Zsust8dA0jaMFyUE1
zV3WG06rRn4UD+4YWUTA/kND4afDVDm3Mo9LIjVssrE/ip/0a8xrX01Xy133pbpSAf0uuuVOdhuS
ZpIKr3zxLsLM+zyz/ZIOtRnpVPsdNtzfqJWcekfTfRGhlS/k5bUemUOGI9dzz1Q02xA0O+ixFytS
67drJoyWMhicTBBgm/y4niw0AYYAgSg0SacUqO/VdR3vtk14NT02RayIg85OUkDk/WsaVwrArYNG
iAXnAuTv970f7UJ/zJz6UO8ijxy+WnM2F/L4ywpqWdZnJq8F5iibm2GcO9YTQ2+RwRtYXFOfGmvX
dSmQyyMLSZ7S2MQhzumS2sqyAAbdLPJDurTnLhRC6hWsX9rPA9W4eFE2Wm/NGeRlpc3Gy1AMctO7
wB0c4Tr8VngM+4eCfGZ+ho9RlzpyUUMELSlWF3GofSQco7za1Vbu9nPqRknr6BF1pKsvzpQwRmoB
QUPS+Q6bBJcXipMluPmrelS99A55pjc5SoZaNojb/gqF9FIe5+XUdNCFfIY8vXptg/us8GdxJpKi
VcOUFF3RDNmET+diFKipJam0gKklJNopEdJrZRi9v3lsFzK4mBRgdlMaTchggOCo8WDpI7gN/eSm
8CqfopxZNcQLYVxwspJCETMGEiaX3/LMl4ELuoyP/6gRdzOAV6kkTYOQbtd7iH874UY/sbWSzrdc
lcIJW33LFypxzioNl1TEkgc6atjQEYAAhcLdGy+RdW1i3bMDcQNNPLoqVAbdJwqCqqJq3DlOwVR0
OsOsX8LcrvrITq3PAnib88/bZ7l6X8DEkyRFEhWTX+JPNDES4hJxBTnFXlaNXSUXe2PO/G0xq+pc
iGHv4KKUFZlmKE1vpGfVa5jdmP1+WQ5lIxFfoOwqfnNJF2K456QHSdCaC7T5wSmvH0YAPNHBf+3Q
LM2wVB2LdRJWJ37VZq5nwLZqfeQtcmurqNLK2Ys6yoRvoKRwPn0JBqnTAP3oaeV1Xt8Ewl1H0bSt
ufBLRTgXrsRyIhjZEHnNyHpm3bS4sn4alfSMKfO/KQVfCuNsQOz7DmADEKZiojD3Sj+TPNYkZoPP
mC7LqERmNcu4FMhZw2BOZmcpOMAf1O7xEYQEu3knuilyfwpijLotzstqvdlJitJFnlVeK4IjdN/m
5X77EVG3xfmEQK4luZohIq872zSu1LBFC9xuxOci3m+LorThPGxRggQoL3BXBlg053a+joXZxqTe
P4rhXGvXTEijDWiUtR/l4TGMPocx0cVfndC+sAI+90OS3pRyCCuY53ovCcOtZCIfippHoX1NS8tL
4s86BsO0wXSLUD9sn+Na0gLSBAAxqyJK5xY/4mikodj2g8QWrwK/2C1XwM05GE7vsoVLobKpfiC7
GM4D/iKPM0Md+1HDaEKeibW2Mujc3BRtycxegxkdpQ6UWBlF3L6Sw/wikjNLUahqLRMhcjSuTH1f
US1d6vc5W6yqUc3MFr+faF6RtIABIhu4zM9tnRpnh32POf5ag4jasx4Y+KHpaviYGwErmWOAhSy4
EPL4uUdFrmVJnyFPOZs+Q3NY0PsLHxkDAqMgptp+ayWDyyviRyAXo5etKZIxlPw67ZJbIFb0bxRN
KlARSsdyoudoxvhE92y8JjaD2KM6Piuu65c/gItlkRkvac/uMJXOSfOQicA3y/D12mqOri5E4CQM
5u1NXiQboi7KfczegGXt2mmXk8uA7K/9zVxUYMJg1VAXf8MTVoJpHI0UAqSz8cDgJNnSbzM7gp95
2Hn/i8ApixfiuMMr+iXEVjPEVZY9H2EwWG3B0hDKKQA+TXfUjvFa3JSBWQYMLuASAN2Ji5tCoBQV
/hzB/dGjBlrmMfR1lB8lLz9TmFjr0gC1q4MMRMa8P5dMqYUyp4Kood0X2Zqd3LKJDd0dNJttUNOF
lJXIJksX4rjDTLJlrCZdh7jxYbbuUzlxx4yaiFuzwEshXF6VhmY9IkMUAJfhm8JdklLQ4Gt9gl/U
YH/BhY3LVpQKgQEJyWn0GCBn+F3aB64UYiSDUUaWWOrHZrZ8T8Qz6vg429ASwwT2DeQyHEsGNpec
g8oOHlU0lkRXRp/dzp6o7d7VKHp5nlxUE2etx3ovpLK8PvUCrAnYzQfx/INabsJHWWUTiq58seCA
ddijKiPN5ylHzXBu0VUy2CMQX60IoEw11sHt9it7CMJre8Ype8YLSVbG7I/3LRdyeRhIAAcGwPKD
ff546SXGU9nGKkCGQWr+d0/9XUuDe3z1UiqZFqLGodkz20q0E7d0Qp/h4lYkZd/6q/h5pDwsZDkU
WhS1EFbLxyw+19T6xR9cybsA7tn1ejVrjYQ7GzP3B5ofpnp11/o0eO1jTmKvU/pwbzAC3Zo19xCn
z+dcuUkojB/q97m3loag90lE/H46ZHY+fsgUIrIQNm5wzyrrzHRRIzj6qn4x2odIi51sSO1s7t1/
e038fr6JMGNZHVSJDjOgQCJHsqMdplcmEezO46kEX4h2iF+Nb/8ol8sdGa2LkU6Q+4Y17feflb3g
yY8Tuu6oC7R4wqHbXlHEcGu8XpfOw+DyybkKm7YbcbCqbx5Z2e0aY/r79gnE6wDPEK7VnXLUHBXi
Kx9Fb68mLnbdS/98CPxi/5IYkjEytYNmJ+UfJclPguftoyVsh28TLMISRXWPx9xpX/LKSfXIDeer
ELO323LWJvYvz9JkDvMi0o3RNGFP6O0KEW+QKWMT/VhdiR/Nbwy36T8G++tptCkQhrU+1y+iOX8S
qqGBKXCIHmenfQaBsBPt5tvU73sky4Kf7wyBJisjXr3J/v9CX33WULJoYDvzcfSGQ+YK9+W1eNCB
nKxhZrt6kqmhr3U9ZdSyLEXFZgJfBOzDWI+FEnfJYHrAheBk5+AAbFIcL+DsPEDNU336N5aP38Lc
hUhOy7wSzVpboGVwreyqXflUHOKrmnGP7H/sxCvH7qa7Nm9Yn7awZze4Eg5UX2j1qC/+CM7BqrVa
Z+C/Edyw7h5Dw7oRijJ2tu139Z1cyOB8bNAKnYmxS8GdVC9OviXx4xR9HIO/YeeQkav/vEPuK7zN
J7EbsLKAOxzc7FZ3sDt734HhLtqjxfVApmSrecqFPM6zLpGVCoMIvVA7+TFmbd1IfvbMvkkij0pU
qJviHKoUyoWKXVGEWvmlzl+E4f8+1HF5erzDDEajC6sR2qTmA6p3Qf1RD9xtQ1jbzPlFBp9rCQJI
7BXIYDgo6mewpoGElmWTmlMeJCfHsZEejLgl3nnOUW9g3flNpn6MvoL30MlsIK/43Z1woEqgax/5
iOOGqmG20foNMTUvQkmMZzRKROUoD16snNLqFNaPUkshilKSuJigWWMtLi0kTfNNFZ0jw1/UK0HD
5w/lqP7gG9+V4mJAPwyNmHcQhd3Rz9Ju9IMX1R28JnPZ1bHatVbsCEtZt/Z3mez/L0IAwxQTsUbM
mGlG8Momu8kGQomvuovD0pbyAwX4uf6BpSgSwJwBEvUbnKkhBCUSTUVwh11+I052epegpBHsxV2F
sPcgHCiAqNUbfBfIV8Dm1hTKFmjOrpRfL+IumJwCI+B99tIbj9unuZoLXUjinp01l6jumZBkWhhr
Ew8K6k1WeLctZN1MLqRwFllj52lOY0jRHqpDeZ/vMWHgi990O38Mnfo8fvmbdriMjsL/royvcqWz
svRzBokC8GrgURiJVvYhju3ggUGbCi+UROogOatspiyL6gU2oleZk3VXQnMqcwKiZ9XyL5TiIrIh
WikbK0DiXMjusFSHoIs/bl8VC0y/ZR4XIriAnCzZOEgpRATDJw0furM/YuXcms/dfGtmRPeBOjMu
KgtGv5QaM/OyPXUtCk5gOUupFJkSwoViQ1Tbou9wMVXkpdWnEXO2HREf1z+tL06NC8BKJWCsLYIi
ykMPCl0FhGbGU+9iYXsXuhRK5boV6BjxAIWlrvFfiyLAWSYhRbmnyesnVe/caIn221awfmbvIrgz
y2axjLMcqT04/FzNCk5Lg8nHRfO3xawHfeVdDnduwxBhpz7AuTHquWQAD0WLSbEUgEvoAUkem+YN
yHknQjk+m4mrAWviCZTr5sZuR6/Iwcw1HbZVo4RwfrVU4j5LB2gWSbdA4VeKq3iM7G0Zf4hLP4+P
z19CVUm6WEI1LDuxDUhktd7wQbphn33KE4jAifWCP7jxd3lctLfKuppbZnlT7QZ3gh2BKjr9XnxI
ZlvEHGEN2GCH6o2srQ/Ck78L5RxrnqdT14tQcvmKXbfJldyiuA4OWBk5Dp7mDNcMN1Ee7ObYpHZw
T/YXVj9RLuSzm75INyytjodshvz4GcMtp94P74ov4sMIOkbGABm6DIm2pUbW1jOAd605PxwNpphH
AqTWxehLNTpty7wPm8hB9uMZ2rLv5Um0l1bZDYZ4FgpwT7fPYHG8ypf0mJihs8ifRjJLp6yac9hR
PvVKrbFqQwF3elZrb+iJh0MdN+d6hA57aRK77gYto6h2lWFxmuEe3ALbj4fwoibnepI2UY2WFYFM
Jd0lYXiVFj3h3ojT4jHdBrCtGVMIVcxJOk6C5s2qAp6E9mFbE+LEeGQ3LVbHXmAGKgu1PcmdHSXX
jejXlLem5HBJXBYv/1UL6+Y5no/VfBa1vUKt9RGGz4O4DXKsxF2Ge1E77LY+zGnklMZnrWucuCRM
gLofzrOYcmTlYoCDS5YHfXjRgbi5fN2+G0oE+/8L59ECkriKWT8tSF8brMBr/eeoJBYhqTBgcb5C
tDBYXwiINeOREY4ve/S5lvvpzvCxEQFYv5TqmLO38XuS+NM58XyBkWWAMXCEVuIxOEr7Zv9G3XRF
FaCow+NcAb6WWVOUmYLyqOmPcrZTly/b98N+YksTzgvUSa5OZQ9N6u6kdjeigSmX0BHiu0y5sxRq
5mpbIRSgf7WGRAmbOGJpVdfcqcmXBUWN5J8MTuf7xR16SNJSQaEw/143nwYgL6j77TNb767+jIiY
F/hVjSg1/7v+0Vl2rJim7CO32c+3X+ed4JfY5bdeKM5D6ui41AOJYiWNFo4uF27b6ajoV+mwI/Ta
NgZd5PxBJsltn4HnHp/5s1d1KC7Hd2BA0M+So+i2fsVGP4TT5KGEdxd428Ip/dj/XziKTipHKWb6
gePB0vxFugsU4t7kbQeO0YxfZcyZoiUiS3wTLPxEjnDGoO5VeR9cW7bqZO5by0nEUChWYJ3g3B/K
c/gRhJxHg6yFbQdfXeTyCKXN5Klhz64ChYrpB1SoIlwiOC1+VTWu5giAYBAQm455PKde/B20dmDw
uXUYAQ3FlrztEHUekr3otcwodZbtp59UcLLpgAjplau2rOyofG1BDNLk7j8ZDF8iaoQ0B/4ONLQ6
r8Oqi7mcRpUIkH/4rv2fo8cY9K/HqM+WPJsthPwP4aqebOvGcCy/3nWlQzl86tre/p6LV9CqswXS
GJyjeDd6mPzaBehbhbaQAv2dMWlXT4lKnCOpI+dZoiVTwfmIj5raMz8xKA3zVj20bnwrYjGK0pB4
5m9fWBcKFlM5L2AjRAI9Pi3adaZ/LJLnbcMgPqr1t/+/kJEDJSwRQN7tqte6L3qjXztJ5Q5XSAwz
tIpKt6zYVwvZJ1t1L6ooor6NmXyLh/DKqiKrzRqFFvW69apH1WffarH3tnO3HFGEZpRCZN2Nkso5
tbwz88aqmNQytMv01rSOZewBTIf62F5NTC/U43xW1ElhV5YQJB7jfYIvbDRbq73k54f+q3TEJ6hb
+AGI0nfkPORqXLqQzDmzXE7FUQBOtRudCnzkn6f9MNiMSyP8Pt8mz2ApuJ1qIEKE55xIj9bGgxnF
xM875fKjQoyUJY/flGa7MbUTYPRz3ikeEO4OhN2uOlFYjmnJkoFiGvcQe0wamb0CWS22VlQkFYps
6056jNxuH54Y/UMH/Jd4xAhm4cx/NeUqXYjnor/ShkCn79kpH9BWcPJ9EdlYE3OWY7QPv45XVMF4
3XDf1eUifqKFejBJkCcEofgxm5JFseuk9cV2bO8qU4sCwoJXg+6FgtxLSXIpjIGphqIell6rh1l5
2r5A6v64ByKN7YDGF35fPDKUO/2g+QomOP7KhV6owb0Gs0CjsxchphOezOTGrM55/LKtydraLMz+
/W6YqhcuVEv1XsNaGjNFhkOks2jkpUe0nK70B90Ov2lODCjOvxpMeRfLwwGNvQEcANZDSIPEUSMA
Lxr3U/o3XwgXQriYHgSFAUpFdk3V9zm9kdHPysB3sn2Cb6Aqv31YXUiRfz3BuKm0UAUJ5Y+hCU+6
Eh4YFru0Hzr0l/CuWWAYnMELHXkvuEcpszFK8bK8sE9WYEsRUX417l78OZxv6cahmgzWgKqrb8Hk
d+1JHIhNOEoE5z8kcS6LmfUZ0nGxU+E5HiRboQrz68H9QhHOa8SL/p+JJAdp19x2t5nLepEzUG1s
/aNsi3aiO9bj9m2u50gXUjnXkZZZHHXMMBPwmCm7wg1uVVfy64O+//9gqmK2sWU7nCMJNGPSRPb6
9E/q8W2uKLIrb/44u6ETeRHhttY/Zy+U4xxKZaiyZpow1RatmwlfCV9SD7H1ut9Zfu6mLzl2DkKQ
VxL2sl5Nv5DLORmAQbbYbISaKpD4FrfYlX7qAIUG39CyHYF4myrbUG6Nxwcy62yUxAASm53pGzvp
6i1DwyTM1+x5Qi29ua6+0/sVlKI8bJDRWJrSADnLVe9Mv3ph2+XLjXpWkDSxKezsiVqmI54iDyKk
VFIcKzNee5ecguGgCruaKoKs52Q/IwSPH6QGqSgAJQCtF/FWyrGEqtgzgAe66Qu2BI2Rgsxa3VG5
iEg8eJCUqWgEMO/SehEqLlhS9gFwDDqN8rvl9Ds2+jBc43H46S4E9YBx2PYAlD9XOL8Txp2mtsxY
2ZcguOrsUbVRKWPwGpUJgODqAxvCYxwxjTPu+1sGU5Dvimtzh5Wdh/LDX6BxXkZohfNIwBKXYnNi
NhWDUW5JdkomEjGDOewNN6RwbiivgIbes6buqF9NtW+V/vaZUr/P+Z3Q6mW5Z/lSq4ZOVmCymEKp
Zx5kSwPOwyQClupzDUaaHMI9Y75X/Le5TMI4iLfAwwppuWyZsc5ivfAwR9+618978J+U0pft8yJe
Nb9XLNTlPCxsNMHMH7BruVgPpfWyLYI4MB5YqJYqtenYx2SqFHbZ34W6W014W+p3QYhtFdWIXKVS
JSqk8/hCtdYU2TAwoa/hvXJmsyrAivaNBUg1o2uB8xoJEhkLWMazYRsqs86LFFdso9yMVUgNX5ev
P0YUY1980O7yg+ShI0YY+3ob9z3a8dWBUu9mU2Zfdz34Eh1mjvoRk621HbkG2v1p7uD7zu/3jDmx
v6K6yMRbUzl3YaAgWI+sNjGL+774vIRkL555g63z5LwFaiIDppEgwXiY3Hgv7ePr0WehTqzs+NCe
9F1+Fr4FYO4lptkp1Tg3IjRRsyDXxrOIEnvG9+NI9JfY2WxpxnmRUhDBpsLsUxy+aNKTNWPffq+2
OvHJsP68dUvWJAsrPvzIfBUFc9lqGNE15hs1/ZKU/jRRXfV1o3+XwX2VNF0RYhQYMlQfWewu92XF
HivUhVHUR1mh/6Io7rZH+UPy8y6S+/KQB6sGyA1mTCcBO86AP/b0F/m2/po+aj4AqJz4rN5vi1x3
Yu8SuZc91bXaA6qRef0GmFe5L8Hry/t+vy1mvVirvsvhUgIZa809cIMwpHg2PqJLexccYqd4Lm7Y
NlZ4pjwWpRb3hPsoioauZneXfe/kJ1E6KMp5Go61+jVorvW8JG5u3ezf1eMetBHlfakye1Tre60A
G2J5Lwm5LZCekTJK7gFXpiHp9YK2zI+6V+ssYAiorlpAseU7M7epeuK6w3hXjHvPehwtlSVDMUys
2Vb31LcHwjKIp8wPPixKOPUjs0DrwfT15xpzSR17ZM8/MkTWR6OqadQ746cgOrRDMp1tK4j+jLRU
d2p/+KK7wQMDsQJx+Qtlj5T9W5wzaSVN7QVmkNinC3zsxTuRO6uojxY1svHkiKsjZVIny3mTycjl
Mn1zkj1gv1Wv/C44qh1/zzENVWKMbV/57ZewdbYvdD3B+2kxFudR+m4ei8SEpst8k1unuB9so9yn
KMlOr7lBxWryYHnHMjS1LrAHMR9ZZ7IA7TczoHEnedVd4VCHuh6537XjHEvXWIERskmgTNbtZdnN
41Wg3Kjyq0VhxVO3x7mUTliKcjLhMSM58xTU+IxwBJF64W1fF/kWOI9Sj1WUoZvMStmBX97DPN3B
7nf1iX1wN35Iwrv8IYd9P0POpyyF0HZhDwtpG9gl4Gt6t/tieSNKKFj6f4g+Mdhq6qN0+zgNfpzC
yqwqTtg4RaG4WjGBjh7EndQu+ba3NPiBCquYgJQ+QDMz79wUxdIyI/IrSgLnR6y8VrSY7eX2wqkr
9wo1wUgdE+czQBEeSwEbLZCax6QEj/1+SZ8Ji2NF499zxP/dP2aqf/2aGDGgWWoq84Xgb433xfmN
4+ac7Oc9hThGqcP+/+LDZVEWHeR+UCdFGyM9z8FRT14IdZi5bqnDuQSp19o8FKBO8DRnNiNS6U6S
W52BaXGf2SN6qC04QHbxqT3IWM0lpFMGwbkJsy6lAtCQLEvNb1gHbNhP9/0bgFvo6l50pDwgpS7n
L8DNpSUSGwwZds2hx5qh4jO0uHa/rRh1c+zPuLi5UtRmQWK7qnN43VRHZbmWxrt/EsFPRRiClSzA
AoXnw2JVejfLr11NLGEQWvAzEbNmtnHABhST+iUBNK8OmmTzZVuNPxTcf74nfhACk/9Gmibw4Pkr
+1hmyLXKJ2Dkezl2wamEkNKIcxBJ3Y9JkENYGX1sgIMezXt9+rKtEWHTbyHr4u6HIpPyOsDFGG3o
YNfd7uqnf5PAtLyQYGAqDZgiCK6D6gzgYpwUapOEiKtIy38VkddCWKsam96Y7e5rgG1cwEbuQR0Q
H+LHCvMp0VEmPuaIZAib6b/KNBLFkHv97W0GfuRkwIYDwPq+3TF0Dwz7/t1nnQZULnyEa6LIo88m
pSoJCgP2ZM5AAuQFA9QJTsUMvGDFS+6Skcgu2an95mzfBfIQZDkW+tSYba+21ZVe7/LRK6VngdrI
XzXACylc2zM3AOYwD5AiCeF5FPqd1lAN9vUs6EIGF8nBoCgJGGGCDGBXxXZrgxr+e//SgvC68SSn
sYFUifkQb9vw14c0LsRy7zefElMMGwED4He9F2NDPHgsnhUHW250osdU2LosLtCHlVWJOdst7cAw
prOpQdOW7tn8b+MDVJ6KTOvNuQvd+FedF6aURNAtOVgflTPmTV9atnXiTPdagznFzNOeab4jyli4
h250RSYbAYzFku4n8dwMVIhnf/bWMXKvOszKVASXGOMEZMeI7gImFFMnixwdRISMgUJI7MAiXtq6
A7s4TS7Qz5URmLUJA/0fvxJaOA0IKNh3eed0T8YLla1RJ8nFfF3D56re4iQbay9Wj2ZKjCiyv3jj
IHVupNpaavSm2aeO0h8N60rPHrTpa2Q+tINul9S0OHFrOudDDCkBfZoBY0yXsxSfNe1j1VORnz3W
LYU4HxLIWQqqOchQzgyqes682jfu8SE1uljfTnfZd5Ga3KPOkPMfsaIVYilBZJN+rgzDMTWwr0R2
KxwTVfTEkdoaJ2xC53xI3eSDmTPQh9ZwcuEwWc+EQ6QEcE5DNPtWkMFxhYG5+GZiMFw75YbxH4Li
zn2rBrnbEimBnL+IlbaS+hwnKGqareTHcPi+LYA9ky2r4PxFIxvAPJahUd/JjgL27zJ+GjEhJ7kT
wiXKkgG1GE6pxLkKIc0iEV9ASAOSHk2o4qT0JeEFicDPg4jNmVTraQHfEEmIJElma6GGtbLRkQ0i
Z2fHs3F8PGyYFYozhgIgSVNPQQf4q+TbNPoZQHZjohuznrm/u1geMywemlivS4iSfYZ9mPvBzgSQ
fgMg/ZAMj8Ql8Zhh4rTIasiSmkn9HA5+PhIvifp9zjN0slinImteVMtNrt82CuG9CYdqMPkXOXsO
6DozYPGo0r9KCerEGBnoTHv77VBCOG8wxXkiNwI7JLk/oSHuCl0Ro+ymUQM9RG7EA4bJQZHrKrNn
DTDoxS0a7h8AaCXZ+UHxCr+juvv/j7TrWJJbR4JfxAga0F1p24030ujCGDl67/n1m+i3q+aDqMbG
6CBdJoLVAApVhTKZXFVjjIJUxrkoybiiFG2QJimGXehPtuxlwN3gQefydpGxB6RIdTlQsTiQmIg9
6L/sTuDYA154wgKDdVVQiBl1RLQSopy3UL9tcqtzBX/yKUtDx3t88DaRnQYH3QTQLzqsa37owE0K
nAhH25tfaJ88wmf3uiryQnW2yBlrcyKIFBdIgYoYmJ1DE6QFnmYw1vJkce4uOxwuDbFqVipE4VmV
1F9jldsxzZPAWIeFSGjVo6auc3SLToO3AG52vhlP1MkWmCFy50fO/nGiIxb+C26wCnqKEtRhAL0E
JIpPi2XTDN9ulBbQsLyW+wThLZOxH0EXIlanEVm2x/j3ZAV7pEgAtIYp+8Efd4ndR/bA1UveSpmQ
om3qiRjUtI92c0J3oBPs5X0LX0I5e0JP/kvjZTDGpMJ0ryal9H6fUs2iDQyaQ+4mdJ+cAeF5OSfu
TWDsiTwnhpTShx15oIiHGbCXlFvVB2TvHa82uA04ePHJ7Kx3Uy1BkEnQGulO8iR0aFBQ2NRtnlvg
O2uVpYE4t7ilhOy504L7qqgtXu6TE+uwJdHWJKFYB1iu3H1LdNmVlB9Zof/Qcy6iOyfWYQuhvajK
yijiIJuxOQEdeZdE+X6pltqaQyBbFYLbhfJxCXQ7WJodWCeOgD1y07I7FprhmTLGHvq6R9sKzw9v
p7Iux8AWTIc8HOXGwC+L9sUzHZ9JbeHMMkRxvfsjzwByPBY7SR5nU6HN1B3r5q7t98pyEHXvuj3a
3mvQkOiSYgDSi4btq/hFJlOCw8So1ZiafiJi1Eqs/Gn5bDSGE3NJdbcN0S9p7HhAn5vyVNOpSbVX
0U4Cmohifrq+oO02LfUig3ni9m2sm6KJFdFcEkgqT9WAEmxtR0/kO0rMe9VGYftz6TQ35p5X+N0+
sIts5uk7AWw1zmhmvQfMPLgDtdZdyvfrC+ScGMsaXIRGMiS0aUVRXcm4mYy9MIDJT0fH4u66pD9E
Fpfl0ONcKYcZLGk7Uazi6a5Huy4GC/fGabIpUgr6ERyOtG1/cZHGeClByaMkoKoo3/RoEaazWsb9
ABx5jPyh+Mrl8PpDsvMikHFQwiSHZjrgtMTDeTTs5qwmXodwd3qn8zGFzWv65W4p46RMsfzv3PBo
G/5yqtEqk/otAOeIVzxwG/R5W8q4qDiOkhCE9hgizhCtga2VkkPlfj1amgSGCu1r4A5vnGPcfkNc
dpWxKEmeN5NO7zgtpCZvtGl3QHqufG5s8chzSn+wyL+ksQMBJJH0IZwgjd52GSM4GCYpPmVANgVv
WGPlHq9kzztBdhYAMKLJKFLoiNGWPEKBjlPbABFbvSfHXrS414Laq99f/pcVMjal7vM0TgjOMG8A
xKk4QWIhn2WmgP6kQXfFjdt4AqlSrW496HYzvZtxLRro5eiT+jYz3tTgPlP3rfYjJXeL4RcVxw/9
4eV0WSZja6Z0TvJ4wTKNL4OT37a4/fpjX1lyb5V4fQp7yjZtcXSVcz8UxuQs00BSQrkJms+Up6M+
LDv0zUgWuaMwp/OxUe2/lMjYnFysFDVN/ns7zmRtX35QFFdKiz7vePxP2/MyF2fITgAkmAkNOuoM
c+Tl/dJFpRfFN9pxNbhF5Q7gLFfs5WXe8Vo2OJ5eYSxPHkh531MkinJ6XgxgBvGyVPQD164FY2ZC
klWB2UJLxya24hFTriGglBfhserG52nKduk44glXP1Tt4tb1bAdp4wJo2u2T5m6UW6cbIkxcm5Ys
V5yXCGft7DRB05i6ImVY+1wjrZmduo6DOsgTwIQ4C5YiSJQuYZoBL1WC9qit/euKSvXwyvaycwQl
2MkiDMgjykAZsJwflPCmqlIrh4m9LugPz6hfF58dHkjUpQ9L6qPC1/SWuC36AZNPRWZFu8ZXufeP
t3X072vj1o8SmVOcTefUrxWeTyC5/R6fRLCG5V6/+z+ajDn+kB0bkEkgZQs1bK0reeopxmQe2Sev
8yn3TIdbCeFEoISxL3Mh6zFQUqAaqH0kd1KVWLHEiUD/UNK8HBkTxMgGWYxSgJDG6THnDhC9e4oq
nnjqI+CVf4Y2OcbOwgssOH6JMCalA6FstkS48cRv9sMT6H9gxmC/XpPDh8aYQdmJGX5gbussbWdE
0A1YUVjCVNwlpjeBpn3mdfJvG7CLDOakVKWiyLXoJ4l/UsTN9r/Q7NQ6Y3BGv6HZGdkqI4vfiL59
CS6imfMbRQHom7TkKLQPhr4veYPE1Pb+bjwu32dOqjfbMOkoKjXt3wdV7V7xR6g7NxTbdt8XOYwP
SKWqSpbinEsb3cjufYp/Xew0S7GrQ+HzfNr23foljs2A5ERahIA2RxhtZqdtYJPez0ZuXolzOmz6
o44w6B1EePXPB/WOjipjxOhRfibo2lPs6Qd/XZzjYrMawkCGmojQxMHr9squ26kIR6D4HJfCWxcT
V8a12Y5DATGZfpcoDxkPRW7bZV2OhzHtsgIC0oZOBXTl+C1r5l3avugBKNSnhBN88FbChI3q3DQg
gIIlMvPnsfkcAFPoulPk2AYWD6/VxKhN6JRPX9wnsTvIL3m/16STNthZXXCE/SH0vmwcYw6mPBma
foa0GByQboaXN7pFRQshlQpSitDWjskPnpbzdI4xEWBMqBtCwZ8o1EZ6iP3R6/fijsfUwtMJxkJI
wK6sZ0pDUSaDOydkR5ToWBTSA9FFTtR3/cxAdMZEFkowNxndxSl8z+sjEdBmWz4qoh9o/ii9XFeQ
6xposD3diHF70ivQwNKUMsccAkCfL2q6/zspNLRZBUtaLc6GSRMkS3g766d2/nH9+394S/9P88BK
/28B0djXXU6b7mukP+jTxItfMt0ivVXvczSK8CohvG1jTEQ7m6k+0KdtULcWQI1J3/EeeNvh3mVJ
jG0wJIxYDSaWdFZsvDys6Kv+Be1zaK4sXqrO4WwhvZx/9rXga//3FlYaApghg7egJdvFyV3KmI2x
VN+0q9wtgIpQetlNqVp/FyMBCPbfgmekIcO8wl7mcWNlCsIVPLjq+TtnfbxrxRiKpiyEsqd9+Sqo
NMvb6g0ALLvgpN4sAF+gtmnege7V7Xczx11tExP9CgINFhIvX4B926WQnJww1eyMP7odYNxKWwJW
ZOj3DvHAX+gArER75AGkUyX57VDBOykCJURU1DOWwuriVcrSxX0JdnClvMvbu7r36/SBs7Gb4bSm
q5CiEMlgS0qtoKtSGaCBz7jRgFFS2ynwQuJ7OkXKzdJtXoqLLDZyIhLQH9I+Ap8HOnLB/3OHDGSK
R1fpzLshsZRnztp48ujaV/s3y1kkpyHkJfvggeLJRp9oV6LkyrvQ49GibB/Wr41kw6cwraWp0JPQ
DWvFUhXUxVVEofNnzpp4Yhhb2Q6zEsR1DPYVYJAsTurSUr+pWw2gcg902MG8L0pUrDliOWrCTs61
8ySrgYStpN18kkP5ZMU33U9Ab8zT+m2IkJWa0C1YH9swlqq2QFbtjq7uDWeuKorYFvp6aLXfKF0V
xbIpj4VLcctVjt6QzWt3OUnGlo5lssh1StVUc4XiNlN58PP0jH6/1xcBrM2sl0yYG5whxTk+s3rC
nNxKB0pylt+ZDlAw//L4GPNpCOHcLyKUs8hQcNDhF6rj3CP793+VcHj3jgm3wjBKCj2GNKE4k0aB
2N4e75H8R9VN5pZHt5P/v/TFZEMukJrFGgK60J0fyAEdUWeSFKcf7RhJTVs/yLuYx/J0/RaabOCl
pEKsSAVEipmbxt/64iZVONm9TY++WhXd5NUtMMecZLUAJSmrYwjghfFdlnbGoIDFkcekzN1Bxqik
RWeiHx4HZrzMtnYAgpMNpmOMnpx7sEJP4USUXIH0Cq4WNzeiruU6vWKSRZmOYZoluwRXIswzxdqj
0+K8VfLOjDErwQIiuHCATHXy+tnX4lNY8bI5mzcb9DU6hjgNUVaZm22Q1iBdlYLDWUAkS1sD5tES
XpWH6BZUq8BI4L2mt2PnlUTmZktqZepBD4l4tZU/aWUoPEyhFSrAtoV5vPtQvIdGCoOY4JDCcM2/
T07SJUzZZQXkaZ/C+nOYenIkcczV5kkZhqRqhq6DpYrZxVjJQqmXEZMAzDwzBSsUTwrhGWH6EPvN
CK+EMBtXAj5AlGMIGaJbPTrWoTWmX1vxp9zdEbmxxPCmLjr3uh3mLYwxjHLZ1eJIh06a6VNR7jLz
KdA4KrjpvH4tS2KNYRENipgsEBGIN4Lx3Occ53h9CRJr+cIwkcWRsr9l6mNUHcLuMHBzojwZjOlb
ojIXhwoy2p/hKyUsBk4Y+rgiJ/lKKV1lJEQx2cd5uG8XyVY7xxhBPY8GMRsglVQoWf/Dktx8BUCZ
g/zyYS7RvSl7CRpgUc65rha8M2OsYd+quYT+ZwzlttFeUNBeXYvedRHbXQ6r1dE9X1ncsZPR5WhC
xpCYt0FQu6qqvJK486fGsMVQ9oCLeOr1whYy0+nI7AUi2S8ToisiPc9TsOP8ns2AcvV7mCALfAih
iMEk2qZHkUklCzbzOHqgseTOIdNP/fmmS+wTdVpEYNzRGaVJ6XdK0B7zuHCRnfZEI3Q5y6KqeU0W
Y1VmMS7EtIasfwaT1OOwK3bUjXZ+YZdfr0vj3RPGnARNWEiE6k05vFTxW2DeGNPrdRHb/uVyTuwg
chbotSSokJHtu33td5/mEa3Zgk926BhF9ewv78K5TrjS007vAxFxD57b0tdedmTeRDLdkysHdF7v
6vukjgHHF+P7ZiG6SW26WYjGV7F06inamXJl0apgJZQcs8w5qnNAtBLbknGU6hRipcAD4VDe7Zbq
y/Wj4olgrAgwhSIwreGkRNVbgqNc7+Xp23UR2yW/lTbQ37BaRjoNYPSllJWdMznI2LoIFH3MTjqa
g6FuJGK6L6E3vXGkci4VO648y2os4liweU9oIsYYlIDk4PcWQALVoRU/hiu0WiQTfpiZMssFff8l
4W0kPugZ59ryVJCxEVW2pCLgGAH3cQp3lGJv9IjHLzlzvArb05kmwywaI84qHF9a/cUcXM6xcEw4
28YZa0MvxToEVO0h0VyCbDeaZsz6ua0qENnfhuSmihrLnCvrumSOprN5sTDuF7mlB6RqL6PwOgGn
eOFB3PAc5rkXe6XqUmMiUU0NEfFnNwBxg13e9sCqn3RLA+zTofSKl+SGh+/Ms7dsX2cTpwXwmOgt
/iIjw0OfRuKb1gOkA2hkHq+1mCuOMRrZOHcAvUTeWHkaMDUClDXbeFYf0AaBqREuIMjm8+hys2TG
fNR1PaJPBQcH79j7FFzdcMLSqhsnvcdMqGNiSI+jK5xbcOaSWR1jKurwyRP2E17ZSurUItHfqiNj
L4BRlEsDPTLVOGQSeLFco+KVAnnR6RnXdrWOSJBKsaGWN4st2vuPR1fkFC3walWwS9P4AiBo89fm
AdGj/3fXjQkzwmYQxbzHTajL16qz5fxtFOzrIugWXfHKbP/mMAu1CEANxN6mmzZfAiBYly9acWdK
T9cFcWJBtm1zVPBiMqg6zIZhDXAf2mwlzfch7Dkr4tgoFrqZIhmInYBNm0tX0R7iyDfGb9fXsinC
lFRg3KmSSDTmNi1dPQRZhQyR3uzy+SCju7fOi4+sYyWEidMTMknGFENIrt4u875Et4/5eH0d26Z2
JYO5QG3XjaacnfOhwUP3nB+mI7lPPkn+6DTWeNcACk7myZS3NM5URRmI6MQwWNzros56sZlwPhoa
TQP/DC95q93JHjV8vMoH9ei/qTeo0jWimwYyGkzSxJj7Wq5j2L2BPA7T/YIk5YCJyv45bEF3yetu
24wvVtLo0lemYuyMSAoV6HgwKrUj9F1s6UL5dRBjNNFmk2Fr0oh8Ry7bwAT+zDnLzZu8Eq78W7gk
BJJSNVhq5wyO6Q2nCJUy85bsKdlKRSG1MZdk8mET6XevbTHjyBopjfXIgFxyMx8UgMsEexB3ALhN
9gwP2QL3+jp5e8zcva4xNLETsceyT2M4cAMB7Z5Ps7RdC1ltJ3P99DZt1UbEsvASn+CgKy9BrI1o
joIqC7Zp0x53CQ3gyr4FUnn0wG0838yTrX4BczmNsI5EQvNkwtJ8KkJSWF0qdLYO3GVLaU0dQy4B
YP4lQcTbRiicxejJh2zQ5fowATMxwI4e0BplPqNkeJgR95sc7Lpt/7paJuPkCKIEEWytePt9Dm8X
JzyCwPlT6JegApyB5BxjhJZWm7gh0WYQfZHLvq8jPK1J0uGAm1B6RmxSWuoYWHMEWvlY+CkF8fdG
a267hriAG961NQ8ddjM+WslnTFPU6JEYpdhbHXNE5WGZHq5flO22opUAxhqlApmUkcZ80lPnNGgs
ixwBPRA7Wu5KrPwps0deuYu3JsYGgapUV8oWIvv0W9d5dfehVOFqTYyxScY4FgG0iQgZDa9udaK0
F+jc3M1vtTN6sa/e5PvqUeRmsraMqwwOK0XTiaaYbB9/UesgrwX2s9ssr3UIqYDcrOLP1Sw6RVZy
TBw1YaxFXQtjbp0mT3ETKhDW6k9d7zbFd5NY15VjWwRN8sMpyorIWNEmaImiUGcRqSBiABlYFz40
PA3cCvlk8SKEMaHo4JWSSaVhUq4/BJH4akYKulQmH02jr3+3HsZWmkaip5oBUeaMka4itc3skyY+
/p0Q5lyyMkS1jkZLpDYOyrj4U2I+KKD+vS5m8+Ku942xiFmh6ZNIGxoGb5AtE+0TulufhNvYFlRL
86JDe2x4rzX623/XuV9nxVrDZSGN0lRQCGBKWWR8WIRPk+j21S4vjjlvjnf7Nl2EMabPbCSjMFJa
pg7D722s7cZi3Mm9SCzMODvotvt8fUc52s6mHicAkMS1goMrpQdBcuvYT1v/ugje/jGWr87zYqo0
LIkUr6JyEKrTjPdiYsZWjsqxHvOepbwlMYYwGomkqrQtpKufDfW+lyNLlD5ELLHSxPP7YRXQDoMk
GEqCjRvRHa+Cb0FxyhsoIgDhyz3YLe1Ks3mZEd7KGKthLGkNHH/INFIdmazewqRRaJnGtLt+Yhzr
dI5LVmuLjEQMJPqIk6J3Mt4oJqihhFeV98baconrLaSKsxKj5uE8EBmK0S93Ih6KURhzbPlmTV+W
ZEjRTCJqOqN7cSz0aBOllejXAcQRtU8wdDLarYOSPsh0hLcsca7v3ebQ0Foko37CmPStNmBV2tLb
WV74eiOcljw4LXJpy2ZiybH6PBmyW0zaPSEm57ZtZs/W8ln/FcdJ2WaQH4HEjI7xpYdgT6dRpFeZ
2zjPlcao5NhqWquMkDY/LB5g2m8wImKLn+nmxg6vM3tTL1enybiyWglyTW9wmmK2Qx+rhaZmKzJP
jUlcziFu3jTJRL8EWh11wjZYNq0AHAdDotl9csD0JfigwkNqS77ul87iilbk8h41HJGsm0nDLA/6
ACJzvbK6xMvQOK2Mb9cXtr2Dv9bFVrIGAyNmUgE2IWQ3LEF8Rz+w1VSeEL5el8NbDBNg52E3NHJH
5QgHtbvvBNfgYnHQb/zmly9nxJavmnAiSaxhw8bD4IAryxuO0yOxKAkTzo3XmsFbEXOtG+RHlCzF
iih8UrpTPZqdwbTz9DgDOr/x084qfnxkRgC0nv9TQ9bJzHMjtH0LoYL+DSlIs32Xsv2oy/b10/rD
Lb7IYW5xF3RCqQ6QQwnIzqO/h24HcAOkR+YjL3W7WbBbr4q5xuFSi2k0gvOmBXLD0NllaXd7aaei
gHa2y8qLVNrGUZRsXpjKXSjjcoC+oSeEig5ndAGC4sEWgJJogarDL6E1vK7KzdBndX5MuKqYed4m
9Br0iHrAv+PHurAb8/mmayTA/7SnRBo/5n9+nSVbAcNDTRD1DDKb8BgJO2FsrSw8huV7SHDXQ69f
OidvH/Ih4jhbjm1hK2CGMmXxDMg0ZFu+NfGbMrzkS2tJhXddWal2XLn2bA1MVVLE//Ta9/1j1N8o
mDuSX+IAEeXCo+agd/qaKCZ6EMQ26yp6/ZbBH4KjyYNN3n7OXPRDZoxKordSGp5vwoHeBcWJDwhQ
gL9rj050rIAswgsheYdEzdwq5iozQdDzEEvKxMo1pv4pmHVgn6aOGCecKJK3e4xRySSlXxLqa4r4
ZervDd5UE8ciy4wZyYQlrxZqtAb1sY5fNeKS5um6rv0hfrxcJsZeJOjjDUfKzSr7k2l1p94fdvJ3
HQGk7PX3/wfSDO98GItRl8rQSBUEEj8hdnMeeANHt5X8bGOrsCiV1jBZpsObS+BsJlvs6lUgkY4N
NlMjh3qpLGO874ef13eToxC/1bmMpJ9ICRkyCB/05zB7vv59nnVn61vhIqhTgYfZ2bFowK9BXZxY
GmXuuSm/Ct51cZyjYqs1baaJS5BjOSM6t4QfgAiy59hdutm9Loe3bfTvqyvbT51CtBhyuvF+Vh9b
3sDe5jpkExhbqqaAII6xckahVwVkoLtJ+07SzNKAca7cqTUvm01V9zdrupLDrIMA4xZJUEJPRypB
Ul3c0QRlDQ+M6awzW/Xb9Fq4xY34RdjzJmG2dWMlnTV8QZl3CWXmpnieBe4VHcge79uT4cWewgmz
t+3GShrd89WZSWFKgoXyz4+2+k101V2YWoILZBzDWtwO4Lh2yxn8PTcNXNtexhymAyapFoLtHe1q
DywM5dS/S9jg0i66M8oY2g1sxV9sI0ZXQ1xgjlG2Ygd5fNAEC7zD3gzOVxvAGM5SU6S6o5yQ4fvo
oveLNlXsgzvKYFv4vNlJnmYxRnPRs1Zs6E0k6N8ovNTv0bOJCi3HoW3WhOXLotjQqsx1LesoXkbj
VDGomITcNo8pmnHP1lmypy+xBA4C3stwsw60lsskBdUFjamEeqHGmbwJbFMPiUfRBPITxRMAFcG+
3+O9/aHxsbVc5hUnNmOUyBNUqmkeRvKkjO8SDy+GuzbG+lT9GJdIIVCrMLoBRv1ya6wtTbBMe0YL
2pBay0/ZaV6Et+QL9yWyaVpXB8qYJEHsC7UHRO35ziSKkwA+EfQHrTM74kkIbQnPSS6uNMfesg1H
6SKVc5dCi8gkP2uBfC+IsgcsNLcKW06HJ1djGTtU6YPQtQV213ihw7fDfeI1nVW/hBgSVWy0m1R+
cMu7jpuxxGpXGUvU5nNWSNShzNX31Dj1xVuXf/2AT1yJYMxLoS+pUFD7mqGHpTiJLS/w49gvmTEp
bRx3I0mgGQLwTHUvPqhucBeAPILyK2b29dXwjomNvuJGCiJCn07iYXbxXnNKglcAeQ73lBYmOmj0
dnPnJznnxMZjIRDi5xpNnwAcasDA9UzHGbVTbPfocHnPwVLMS6LQU7niotj4bK4NuVMraP6svJnV
S5S+ZID3VeV9XLXAROUoP+eesfGZ0RlmX2ZYnjKNVkb2o3Ifit81LlQzTw5rRBRtKvUGcmLRTqNv
qmkHya7n1nc5GskCwlUg9W1nGsCg9OWYspV5BnLZ6HtfXNzj6MAbed1WSkVGKxJQ2kR0SP47humn
wNTGCJ3nUWn1brdv7gAA5EoPMhC8aX8HOktu0o/c65VMugmruKlJpMZAFI83YybuUBN1kpi3rs3j
WolgHA5wkbMmIliWkgn7quluyj47FTEocFpeA8eme1mJYjQjDMqgMRusxhz8qtgp9ct1u7EZ96y+
z8S0SQnYmoLiPfaGoydOND2pzSfdsHvFMvtHpfSuizunoH+7vyt5dGvXp6MUxZK1kKei83g5URpu
yrPc3XAjLXoI1yQxLiQuzHmOO0iavPxWcujAk+7Kd2CLBxUSOrWer69s0xKuFsa4EyPUlFQ9gy0a
L536XgpI5kY/rsvYfoGshDAuZaxKlCbpacn+cJ5TwOD6o+RTImIo49t1aRzVY2ENJiFUxTGC6unp
ixAc1fDT9e/zrAMLBaXq6HfvCqzGfJoBcJV4+pHCYpqYuFAPAXJXqHTxPNb21dVkTURvqSmz7Gnj
ME6ZPFM3abq58VAE+1pWLaARWdcXt60Ov+SwpGlalpqFPEJOpr0H7VsSPwU9rzS5fXcvMhjrKo59
LiQEMpK96tFmvXRP3ywfqiAoFzGMQQ2zeGo1msLUAYann8bmRcr9KOc0H20/PldiGKM6mqIsSArE
tG7+LruZh27S5Vx9TJxJwhP/HzjP0kv3tDSo+iKlCnqhA2gfij5VhRBRQTuEyIKH9GkQ693QozO8
AbJw7EjLGzE4L8FNBQH8iSQrsq4bbAhfi0rfqxMSTbr0I+rsJAMERO1eV8LNG6yLGpqQ6FgzG4HW
c6N2WQeMl7J+nQHYrcY8FdxcxUUCG3WqwrQ0KYWF0pt9Ljym4m0acLIS2xnulQxGzc06zGYtgYzl
Tr/T9w0m0NNd7Gr3HTzIgVpz3qOOtypG42tTCApBg8RBvAWPWCXcG/3P60ezLQLou5osQwfYWfBU
q1QjNIG2N8uHVvLKzJNCTvC6ffoXEYxHqudqVMMGMzClPItWOUT1fsiy5vHvFsK4pLKVNWmmPBFF
dZektVUZ9wmPeGYz6EcJ/Z/NUtjh70A3CyGnrCxjHjtxn+Ff4U76YI8SckHipyVLPxSnrEQySiep
UaQnlG6DRg8FaKLA5OmALPvAhXnc9EgrSYyymdqUBSalTBkf1LtqD3Ar5C72y1Gwu0NUI0hOvfJr
DfHW3xycwqKTzZMqSQadGA2m5DCN4zFeWo/oBQfvg3d2VEtXAV+qdosWUASvofNJetTib3r8oE/2
JMRWV3FyhpsecbWX9NathfVSIcUF1iQewuOyw/zI/owEs7++dbwjo39fidFkvdFCylyRzA1AwZ6J
CbDW+pDwnjLb8d5qPUwMm9UlYLroiFIFNk8Kf1bbuT3fiV6BhB3Pz3OlMQYDK+oDg5LYUYCiYZ85
06fgpPj6YbhBRp3j73lHxdgNWZUHko/Yw1oHC4Iiu2TS/CZSD6Sr/boXaWvf+GRGmnP97LazhZc9
ZZtk6qksjFzAKovP8sPg1Lc0WSLcZl/FO90Vvxmf6cSevje4cOzUZPz2IFkJZkxKXCPUIJidQvBe
7c/FAxgVDTn0zucaFc6tOx/1SkMleRq1Jsfuohvjs2iDk3AXgmDRqdzkVnsCVSUiqPFrYJs7HpDK
dvPaaplMHFepMah86B3M9vGueqKVx8ku97SzlnB8z7bGArsOfVRIL4hsfqaKWyVsB2o7CQACy+Cl
iYVdmxelFU+AHda1b0NYv2RKdqy7wVML+KZI5ijU5iwLcGMUtHkRjEKxU1B6RyKxokyMjTP/RE+G
IznpFzJa4L445DZd/YxsmLwzfdVWStvkspZRK/CbYq1+AONBlKQJdElAt6pcHyNgp6luKPzEiyMW
So7P2DR8K0nM2U4jmBoxrInuUbN90ErDycPkfZKSr+IgfL9+T3mLYvxGpPadMUVoIFWF0ka7khzu
9PkrNAEtezyU9k0CqvURMn5jiZpJVAccYXTKTqVLJ+fmm1Dc/8PsHsCNBJKl+t27NFvFbWgDLsX+
UGfiam8Zp9KPwUzqEac4TWBmaR8GIfe6yZl6jvPapBBaL5ZxKt0wzqJKB+gbZ/mmHTQfwx7WYiWe
6YpPClqPzyGHE7m8Aio9smt6yvgXZTQDaUBTumsosy922V43q911reGJYL3KJM1qTRu3h/o5UY/K
6F7//mbYfjkk1nkIDS4AxmzRmZskpyzI9wPmYBuMkVwXw1kG22Mp6Ei9oIEUaXXyQ2p8reRdZN46
GJPR10FhyiluFxGRA/HG6bZXOUfxB+P8yy6yTQGZmY3SQHEUwAXog1FtZ+wD8KzLwISIfvAKnBzL
dH5ErhxeZkyVqNA58tBM7KbchSoIetBDn3/M5VxWRXd2JWiQNVNfqLGlTQAUqFJ41BzMLAI5JvN5
gHLbeqADbhmxONFZBt6+IIXWEggjFbHTIXO7mDfQvb1xv0Sw1LtZWQxa3aIhupN/hm3jtFOzC+LK
GsaH6zq9rXIXQUz4E9b1AnxItHln2iNSBbUSWTPei9eFbDeGGhcpjGKr6ZzrC52XpYDB3fP4Stzw
0AGOdXLRJXr+PznwyBt4S2PcYlx3GGbPcZuiQbLmUrCQY7SG8Mf1tXGUgSXjDYtF0DWqedlQuG0+
7IxUsf9OBKPc6azqrUpb8WUiO0Oh39ZE8q+L2PbrlwNi3FyppUGmUvzHTrwXw8/BdNBgfEbdMbqA
owybqm0iwaYhQlQkdqwwEhdT0kNY0WAUrEzXrH5IgDPxaRo+QJMsrwQxji2M45TkM6Jtg3zWaqs0
3iftIyezEsE4tkgYOgA2Yy0GSH60TrK07vn6wWzvFtEwsqhpEkoV/zZskhFFmE6DBVWS7CkX+mM6
BW+G3nu6HrnXRW3qgHkRxehAN3UAbaVoFTKwW/dFC9JWYBMqVkzy2GuqAfDeoKLg5RHp1f8t/FhJ
ZeMeQxKjcaG3dE8BaKZdBY5Yw1JRjwfQNee8Ntu3FBGYNngQKCiAMuZOkcBwPzQobmT9Gdtp2JWJ
1X4uLIqJlNmNxyt4bZmHtUDG8km5YkhdCYF18CkNvxe85jve9xkjl0XTGOaUyaiLeqCYqbaZclIC
m0/z9RLoT1j5VnSeFcmcAnSddjLPQCvUvdoX7KL3WgdUOOhiSGzFCnKLjyS8pf1r0Yz2i7opqMi1
IMncW/JhcgSreJphNY69M7mBBb6IM4XZRyrJa7HsTeg1EGqHEJsEZWbLTf3WqJNdDJgUqrjAVpsn
KKmyQSlCgWjKnKAxmzogV2Cm+oN2yN34iwJA1RvzZfY0QEmEQBzjQr1vbutKJHOiWi1lsgE8RMec
ZT+oO5uY0Q60C4cp5wUym6VlZSWLOcKoiht5MSGLchOoR9qFpfoAXjxysyubGynLgKhBv6uBAbt/
62k+D8s/ZBidHr6louGkseALU+MuxiO63e5ENdsVpD5lSb5PMvFnZyB3nIon0oScIHtzfxUZphQ1
JAXYlv/+JWlrVkprVBQS4KlAW0oY3Mj6m8Yz2HTrWNOprMQwx5ikqbSg7QZIFdWtrj2PuVeqnGrF
9kpUU1R0MAKY7OhHFXTARp1bvErrGzQK6lPhjcVzXH/sFqiKaKDWiJhAYwzzEChkQkGBBvAYbgQp
h/bW7GjHEiWkEo/GIw9ybVNbVgIZwzzNcdOGXQ3Y3+BJyG/DkJP03iyQKSsBjBLUOfjKCrFEzPsk
HxL0JWMkyS2/jV59ovVg3cl5rnTLga8lMvqQm0SYJgMSxwM1lsEhPyR36jHBlRs9rbeLx9Sp0NLB
46jafFOuBTN3XJ7jUVQDCA7fQa+8iw+xne7zZ+rDQ4dXIaFh229av9pXxjiPQpsncg9NMdKfsrjL
lU9t905y0VHMJ6Ou7etBEU9NmPCk0qN0IjqWlnWfs+XrwIOb3LzDq9UwQaoUKEutSfi+VOO5qr2F
xZsw5pxF8IQwljE0wiJByxwWId32klc3N3XPGaPcFqEBFkY1YSnYonZiyEUn0+uUY+w/VAG0nhCr
CXgQAJsvSUU1TVVVNVMkbIVWkUGHXv2HtS9bkhtHsv2VsX5nX5IgCWJsuh9IBmPJRXsueqGppBT3
feff3Mf7HfNjc6CqUjCRnEAp65aVlZkqlXHCAXeHw+F+fMj4uIYFxHS8Rru4p7mTMmcEdw762Xf1
b/biTDLevR814C/17ows7BRC8y4oEsxH4R4q/aKiL5UPD9IVx/YWtA9zaoDYZx/na91J3r2mvWst
t7CFUdKT2OLTWVRMO0xdTCFwJnrVSYnKt/X9TylN8VF3qBvSdx3Wd3mDDuLqON/k+8DX35Rfkzte
GWi9l2VTtu35jCh4/tRox3jikhn0dq6eRla71lGtK6es7mfjcNmcN8+zn+oDQrbnJ3Ov6KVm6RDP
tFDz230ekg81eVoiGbWIbBlF59+ysLNr4ITRDcv2uqyGZPsisxJE8PX2EA0hy7BqPXqkebsNJrZd
tX5+nFF/E+1kbR9b5m0gkjEsxohhMkGefjazcOJwxnIwukfMhDNlGfCtrVlDCBK1mO2UGyGWbADt
et9gNJCOCbq5zFFtBqRrHC7q6joTLgXn++cqsDQOzWsn0L/V9b5PT3PrWiz17Plr0N1d1jtunqLz
WIMKh1Y+67puGVwfKuKnDB2HDAVSenWDJBU4zT63YeWxoHl3GXVLC9eowuE117Sc0gmoabs4TLkP
s9G5jCDbNMEpkkFJKyUFwkQPy4hGRhXj0Cs8C0XeZaDNssS1LIIDTGwWagPftuXr4qchZkclnvZe
f1N86XYabqHzob16Te/kGdMSneFkGkMdFcCM53e0jNxperTIIlnCTVNeowgOMAQt1tiPQOGNMst1
imG9g6Mel5Oyx4AlL7+/vJKXlcISXaAStWpnNoAbp2Rv16hZDZtXxBtriQRvERURuCgwV2OnfdTz
5E5JNR812O8vy7HpkixUyBjUBvGPmEdM0t5UNT57Qombu6wJDsVoeFavSWTZ1HALXJoqNSljYgKu
LGoL5KqAYdNV0t2O1c2o79pEYqkyFME/xIGaa/0PVl+jdcLo0JcfmXZT0d3lNdt0Q5QQQ6co28LT
+HPf1xlTphYlhJlPnJiBk4FHGKolq9TbhsHt17YoWE9FkpUxT5Y5YUhYJ2DhyarP8bLDGBfHZp2j
15U76fsseLos2ZZ/gFi2aRCDoLVNHHmtLprVFmaHiiY0YxLt25wcCZoli27w2sxwW/Z9yc1ToRzH
9F4lx5pcR5ni1JrEujZExxdAx62GC5GNAFVYYcxgVzFyFmUH+l1tvquC3mHRG9JTJ5zuFBY6NDte
lpw7ceFoWSOKNc2psQx1hxdcrwb5VklOuUpcotTgfN3brYwKYsN5EAMdxXhPI4j1RaNTM7Bxljla
YkrlbW99Ml9xK3/2+cJ5olIkG/QCn5+NauB2TWK7WbQQiRls3SKewQi7FIHpsikqwHRfLTy4a/4N
pzodHOXL/AaEId5BTgCwYeGApLqlI82nvmAfTGI2tTlvGYmnI1rZnWTGDMIu9kZd1nS2vUdnJMGX
hFar1EkHJLW+0+PEAX+f5MjacL0EZm0xG3zGsHHBv1dhgSeBHh1LYePrk9uPlUPkI4L1DcW2DO4+
4ODVF1fKCUPsW31Ave+YDVd2qu3j7KkM7/FUsisxCcSwnyr0czbjby3awOryFTd/FA/9hBeLqIc5
rmIVRcfeVCSeamdOpUgy61vLuEYQvHGd5FEehUBQtWOQX4e53xCJO9qEMDFpU6NEs2yRtZt2jdnC
M8I5gJKm8Cu8dhDZZOptDJNomENmmphf/9zlZUlW65Q3jMzase4eteXEul9/yiMW8qh/QnCVX8Xs
cZCG1OQzdK2lcJbue4Zu8OnjZT+6VSIHqlPcbYhp4BwRD0fVTlLMJoDdBFWConzQTk6PNNO8hOSO
1jyxsvDS6E3ITjQiEoPaPL0ogWPAYyJuWGL6ZMQYn6ib8QpGE9BW07ts8uf4zWAd2Bg5ZMIggWxw
2uHGIl+75QTKbQfvPLURS4KdrfmzhBIc3BhcRC1V1BeEWhHnJYbNmZiqoVYYDsW8KkFP+qK5QDXC
uzFNnWHQvQJ8nD1FS9XoLtF9Gd2CxKqp/Uz5enlftk7U9VcS3FnaNLoa8xlgE/grOtWf54O+fDT0
byEoGRGU20T2Qv2DnUc8UteQ/MhdqVuppqkZzHjTV/p7FE56XcucAFMsp9A1mq9zzNy8XBxtQYar
3U9m4mYzrj7lvR3tTfIwTLue+lOTOqPxqVM/KuNjr3zVFdnTypafp2geRpGliRpH0e6YmaZdPSHK
SufPkXJdyKL4rcCCGjYaRBljmiaWuejgPWEhr0ZqOob5sp87FKgOaCyfvnSxjHVzy4essMR6lyRK
GovwkpqlKK3HNKLWu5CUmRNkrWx3t5ftp1hU8LpBl07WbALKDh8s46tZSO4lW/c5POoSQnXkl1RN
fMqgfTgYA6+htj61O5ui8DTzAtTbGvTIJ2eAB1Di5LdCC5t3E+EfZtliThS8iYEFticAMnVyUURW
+N0wvbG0FHSGeSk5tbbUYo0mhGh6mRhlYuJYjgnqlJdTTWu/N3L0I3pmN+wvG//WKwqiTWIhlNYx
lFp0SHY99xg2DutX2W2fd86cdQdCxn1W5F6Ng7luIreINVcbKhcxiNsWYCbDdMpYYzLfuBWPrL+K
4IjwOBWjMAJfpYixrmN+IO19be9b481k+o3dusrQ+IQ+LOW7APyBkoXYREfYiAOWajpKz577JDwc
IyVeQasqgur05hqkTo5huQMepLP6U9/aLoaNOT37LRowL3mWvWZtwhtgW1XRsUYxJPw5vF21VYum
Il66HuWuvqv3tqdMjnYyUXaLt/9XVKUSRH0/8YTFXowYtcY6dDoHhZlle6UpG4+5rVorCK7oKy+v
a3Fss5GbzQ1ve+6O7T7d79RjDwqwDu8IsmLILR+HeyHCMAx9A3OtcOlAWw9tWx7PmvWDWZ1M9eNY
Su6C2zKdMcRKWDPNFqMkkKmO3OorHwob79JPxYxCjcApfdVLpRUum3HTSi6xLLaKlngJY8g1Rbem
8X4JR4e1HnKsbqU5enTHgtprwH6XywbEvVxQS8MYeROHE24IIDN4voGV1ahWgOLsXUs/wOdZiE0C
/7LZySCEwNNK5yAhtI92Gf1UD16Tts706/HzczEE09KXNi6MaIh2Yb43NLAWvBtiyTP+yzPvOYRg
TfWAK3WlA4LR41TdR+Mvx+fPP18wpcaoK2KXWKbIxOufzTytCpzG1HeXd4MfLc/jsucwwtHTM1D3
tgNgjPRDN31PwHSpW/dmO7qZPTqt0UrMSbb7gsVmFu7SWodl022QUZrES0l6nS+yiOTlifpMLIsP
RVk5oqRjdq61gIn1wRlRqqjVvtb5keG3Mn3eKObiWAhMcF7ovEHnOVYaVkZR0BlLeBPcmMZuuDYP
5d54rL+iEemhRCtSeRw/4A4kOT23l/KMK2xdTPUytnXY6jh9CvqPjXIb0neXtUMqm7BdddOk9cJl
y5GqR4MoCsW88il/h5m63vA9vWb7BFkxRz5hnJvPS738KZxIH5ZZpWnl4QT1Lx/75tMUl14bDo6V
yAqpt+0Ys2nQnGyh+FxwFcGS2WVGu2iXGLU/qvEpjIy7y6u4vVFnCMFV5HPajpTBxob62KZHPb8m
ln8ZYuPE4Ep4xhCUMOurWTe4u1AHzzgxVKgoblt7dG8fUinJmkwgQfPI0JnZxN0rK8HO/i5JP8Qy
9uFNCGRZ8DyAq9KLei9zVkcj1gBhLXgFi5y8+djW969ZNHw2Mm+4m74oxVKrtqkaov6xaOoNX7QF
hEH7DIsmy+BvS3QG4+HgyiVFM2gfEAVGu9lC71GvgJBIqY5q2L5KFVZSCWd4RI0yx23jmSpAKtXP
8C4hi8A2zcfEDA60dFJLFxkkzFmrlCzXIwSs7KuCdwIzGWR1Itsr9xND5GehY6kj5wYMUny0Qp92
dxqRLBo3wRfu5iyGyNASzvY46yFBpQuY5Fl+06sI/PtdKRsjLFkuJihBr7EgDxWIgiLO/cLIgcXU
eZVWn5dL2P+ZQJai1VCxoP50BYH6Y//lWr3teFYrxyVeqbXRT/Goj0D74Xj+v9jQWTSuKSuwqaow
uEIBWKQ/lblT5E+KbKSRTBP4z1cQYYvs8RBhh5buoUxvzTj1AhQMa9Jt4kfnJZUTPPa8oAE9XiDL
0i2zO3Q3+TJ+0kbM9sAoqDdppQe7geSoyQquFmRY3R5vAuC68xdWO6HSjjezaX/H6Pnp9Kkpmvyq
LWcZfbjM8AQ/b6rL3EcMniQi75nuKN1dLSs9lEEIAYbedcvU8B1Fx6QTjtdlsjjFLImlJUr6glej
aZqiTQnM29gTH2UVh2rGvGvNTa6UYz17lw3wskgoen+uQTybRNkCDaK0c7TycV5s15Q5rI20Mg78
n3ZHxJqDJphjLWIQqUj1HdFa+ybWSLGbg6pyHcxsi7zMxncIriakgdwwwiS1Jr7X1dzLNb9b0K/t
ajQpHTQaf3uF/GB7UamKW7llCopN6tSwUg2h26J0nhH6WtR5Uvk3F3kFIqimGtRxClotOGw0SuNQ
YMboxZkk/N0GMS0DDwgoKBWpi7pcwdO+ypWzA8Fj+aiCOASFqxKHvelxrDOK4HHmruxJG8DKzKr2
Cvs4JsSpUubGpcQMZEDCxjCS5WaUYM3G5RGpaLy+PZZx4tLx/WUF2Chehm6uJBI2h8amBWZxANEW
3S2TF18lvu3p9WH2QU+7lxVyyrZJ8CGo2WdzRrkuZGrkDJbiztoMJ6l+vyzX5uF9Fkt8vsQ9AaMo
eLhYocwNqZFw8i8DSAQRSUaDkWooroAgyfyW9rc029ey2ypf+henzkoGIQAxy57pUQmVtmj6Vsfh
7bTzFy2yF5cu7G2tVVcxUr5/TywhILHy0cxSFWKRNtuVxSkidCeN4DaP05VgQhzSoiqKTSPfnDk5
WFng9Pb9ZO0KzONq2TEJDVdtZF2kEoMSaUZplRKdhMAkerVnVXSMQgWk1o36EITG39QN/l1WcUnT
902Yp1jEpqt2mLSoBSD8WSQcRjKBBA+RkmSYWQ+BMHHxtssSt0/Mo5G0u0GzB4nbk1mT4CQWvL4R
swZWO2dX0zA6Vdx/vKx42+f+SikEzxAEXT6kPIB5TXAq0UBDyDkNjVkabQLTqrsvqP+D/jWqjwV1
KrJv1I+klDwgSDZLfFzXe7vK2oybcnFlkAejvlqyxX1dvva8hobgMRRKg6LkKaAsI27MrlgDKgBZ
1C3xfIbgImicxEGZ8rXLrJs8CFw7Mx8LlKRcVgiJzhmCk9ALLVUodxKJNn3A8/HBLLXdZYhtnbMt
3cRQchv2L4jSYmTTmJtIy60yMX/5+r25biswQaAFhSg2z8X8iDV166GuAzeWHUvc6l+cGSsQ/iVW
rkcjHdqJI7ieSAl2Gv3cxnvMXndGXApkerC5QSsowctRpba7JYaysbA6BNr8FnPQfckGcYW9JI7g
5NqiNzJO5bfram8GY1R6hRYbnvf5axmSTTNdiST4OTsPw6KZoQ9B834mp3RpvU7dGb2MdkumCoKv
S1DPYdAYuwTupnynTZjyVHZG5eYLkcSREiTR0WXBoEVNxHOzf/lauOlLz4sm+rYmGQytMbBHdecr
+UFvUeXq66lTpq2XTz5eR7zLWrEZF60ABS9noCs5sUMAqjT3Se5G3R6EN6Ahdjut8JpsfxlOouei
v5um2iDzArgZxF5OkTxWUZRKnJ1smwTfMNY0j0jGMZT7QZs9YoDC79erTBDqr9ZN9A0gcx8S7u34
ZTfDiyHqeiLzb0oieAW0co86maDaQ+oH000SoHL8b+q04BQi087sHgVKv5BjlO254Ah0DEXU0h4Q
qT59movOn0l6vKxWsi0XfEAVFeUctTxINFNnHm+GPHa08DXhvM0wJNZGpZQl5jeWVK16EuGpgTS7
JvBphqSpxEdvL9UZQrDGIdWKdmoBEU/EmRv9egoGyd1+28OcIYRj2oqtaMLoTf5CWEWunqdOMI37
XkvcKRlRfNGEkVO0M9qmgsPlTdp2NWdkwS5jfeqKZQByyO5n1HzTD6p6s6CbfiwPQ/blMti2RpzB
BPu07LRQjRgrSYPPpHzM28iLTEn50vYJd8YQzNNQhzTu+Iu+gYAtbiKPEL9EwnQefp2FGd6GgeFG
pTY69cT6uck0k7EP4G3S/CqLmIsbeCQ9CjaV7wwiFs4NWYACBX68NZXTNO/N7vHylmwu1+rzhfzg
nGcD6zAuaDeWX5FUKlSwcSooNfp4GWZz51cwgg1RHNOhTQFj1bqLQuUEibJ+kWy9DESwohHsLxqo
5n8lFNiGwAWEFxLbqAF8Hn2ydsk6xp9MYuuekIcw9Rtde80Bw84YgmuuaRvafcOTqdXiGeBhRHoC
l23Job8liaHiHx39QhZKTJ9LQsp8mBbFwmN6w9PpQfi6dDrI3NEuw5ur8Kr5HKIhZUImFRecv+6b
t6U4Q4juyzLKoOJXtRxkU2xwSAAqqFfoLl5ybGpgUgvo6QUTYfFCmJljpTJGHbWq3rSRfdMqlEn2
neuOeBVY4wg2MmVVM6I5F1FfXbrDTN/Wy3DbZtkJLUDvqTJ/+HWTNDRQ4aMKHG/bYrlajo4CI1Io
TLJFAQWK3wsyHMa6lBwwm1KdYcSKtW40FZQnASbHTNYrnQbXbZWqLnqaYpRNl8XbOaT158uibTm1
lWg/bsWrO+JQT2EQEYakP0VLWpgq1sGy0nHXh1W6L9RAdojKZBR2bgiS3lBsG07UTA8U9ZtDMXn5
WLtqe+qkjy1c317oCThUDIv3GqFl4rlZzaEZsdwInj2p4sL416orNp92jBWa4I3CAvVYJkdT98Wx
eCy8yC/uM4xg7A4tL07YhR8sDA0Zr2TMWtubeBZTCB+JNUQL0wG8kE8KoeAWRmHuh6EovMvKwl3E
heW0hUxZ0C+mOQ7ACfrGr9P2twpjhS5DbPSjWdpqEcWJTAZeVNIYo8J+55YInfiABjEvuDYczbV8
BaN4EjQ4W5LzcKPr5DmsoJd92BGtJD9gx53maU5+k3noetjV2LnSD94nJ9mubZvCz12zBZ9foSU9
aLi6jEbrNtEthgk75fwNzRNExhUi2zj+85WVF7qVFyoMfbfUNwFNMTxJ9iy+FRyvt004I2tFZVUS
K0gApZFnpxSqeFKVb9F0VEp2PVm/zLHCt4tq6L5UeaerADcVeWokzMSrQfMQtL463A+df1kTt43q
DMF/vlqzJFCNfulwlg3mb3n5pLXfsxwNyeb+MszmsbySRHBR42DGRmjiKOu16qS05U4t3xiDRL1l
IIJnakajmo0QsijBXuu/acEHcJVLzmQZhuCEohHJn3gGhlFdz8lvgb7LpfTemxigf0S5H7UsJhLE
dWafKWzGCUmayZnD0u/TdyaV5U23UTDNwzBBZYPK0Oc7j7uWHqsMt/Euv27x0IoAPAllBiMDERxO
CB7o3x/XrOx7kTi6/s2SjXja1GD9LIfgYDSz74uqRFDZBSdF/Y2RwC01h/S/PrwZxohOOcYrz20q
Fp8v1IoCylVYSdU7sqjXrfbr7KLPIQQHhmCvtPoG9p631Rfk7492kUkKwzdXayUF37CVvaczoWO6
AKLBeJhBpYcoT5xZtZymlp2jG4z8EMeCalno5wF7k2D0Q5fMQY4bN0iAg3e57SLdW9/xUweUL451
3T5kX9Jj+BEVEm9mj88ulpX/bWmficJnXMuAT16Q2Vl6g0co5LRy9SNeW0N6F4z+rzu2NYSg4Lra
WXMR4DrexQNq050Az5Hl9Otd+JaGpgeGEkawDLykvrBmq4sUgk4kVlK3KPMPOgl+uyzJBk/OcxDB
feIWm0fBAJB2xyk/wftzpHuyq6STzLa2ZS2N4EP1sQddiAYgs3hTZncNTdzKbiSOekvRVyDiM0Cn
luaYaQakiQMH5FkxetaV4pYku8vLtikMqI1/aLqOr/3coEBYENK01cFPlodIxwejp9vhdZOwhx84
/+fr9J/hU/n29wC0/fd/4c9fy2pu4jDqhD/++yb+2pRt+b37L/5rP//a81/695vqqfjQNU9P3c2X
Svybz34Rn/8Hvvel+/LsD7sCPZ3zu/6pmd8/tX3W/QDBN+V/86/+8D+efnzKR7B4/esfX8u+6Pin
hXFZ/OOPHx2//esfYPBcLTn//D9+ePslx+99GP77/30rm3b57/8bvvi1py9th08w/qmhkotiv2Hp
KIbCB45P/Cea+k9m2py4APS/aKazoCZF2XTRv/5hsX+qPEtHVdwMNcy0ws62Zc9/ZJr/RAqE4V8T
13ywsBn/+FP8Zxt13rj/KPr8bRkXXYvfhgas7hMEgZuFAmSG3gv0YYBf4LmGgFIIU7MCdd5ZAdtp
ZnBTDZjqOVKJJxKi3xcwwnk+DVW40MCake++JukpWN6vVv0PsdZiyD5f8HTGYpKprpN5p0aHLL0p
wbVyGUC2ToIljWDeaYZynHcxSvKWPHe10To29ZfLKDIxhDO2M1o6EXPAcGYt9S0NTaWBJNaVIXA5
10dsHLTwCtO8o00HjuSkNr2Qga7wshzbq4XkE4rbwcoh9smOSlDTiWI7MA7HaRVLu1LVIHnXGNKS
7W15zkjc067kyQd90Lt4mXd5OjmTrR362JIwmW4KA9JgRlGXgMpMYcmKvMjsZsKSmQM6oWJrp4/E
i3rZXVQs/fvdRlY4gihjWXd9kBbYfGsKT7Rdqp2aD+QYWFZ8LJAUcxSafE0GYvpp1mMcc62PDoYn
Wzt1lhXIyGQWoqN5HPouw4R1vLx/btA+PNsnvC5ItGRz71YCC2d6EKap1VAsbLL4hnIMFMnGyT5f
OMonHWPROgqbNfT91F4HMq5IySKJycIxpkMWmdA9FXQmOnrCb1pZPlIigpgbDFpzQNVsNe/SEdO5
htKjoYzTX+eu68URcN6GH3q5MiG6THYedLiSTD7xGebQW6520O84TQC5rT3NVT16Mt5gJouDeT+3
lVu4keQJWSam4F2rbg6WcMJXaDAsryzfa7Es4pIh8J+vhCQJBmHUMTxrhomQxttW/3TZ43HjvLSI
gpNQMdurayt8voGuB8MqnTB8yhN+GEnyCNzyLgEJXmKK1bbMNCwV0wLbKZUoQq2K6ZmVcahizTP6
6G9KJriCFEMYiYFavF2hT8D7rqmPQ3DodFmrErfGS4IJ3kDNWNirS4eTqUaSLO1u4mj+FOcKWF7Y
LcnaE0qIPYyA8C5v3KZiGBqo9EyVR2OCk0i0qrX1kk0IgL6PrTfICik3ncT580UnkehNEucalk8z
GCYEByVI4Ka3WaJ27mVBtoEwkVgzbPzHFkIgU7fmZVrgspMcnQtFdGzGcq+bv9iF/Psphe72P2EE
U0XGlJVjb8y7UjO/oMx/OBQsq90pVGqJUxDLAf+AQssSQlPQl4gZxrLqtcAsTcz9Pgb7ykcq/2Ce
wh803rJRHNtacIYSrKqd8b6URlg8dX5Tlp/YLMlsbFqtcf58wYhqVB6HnWkhTEH9WvC9NphTxp/D
AcyhtuzJRSaLYEhNWmX2kANL0506BzVZJXOm4jPL7zuDjm08MOJF7kUS0DBzLVqmlB8Z/R3x6n1z
QNUMupBOlmc4oxcdohPoUcar/vSqQ3cFzaVfOXJr6tiC0lOs5MJnb1St+j6cTbIr8iE6vsKiwOxt
MAPUiRiJ8RyqqNCzYFEoRZjaflh1ftGSXTmm3mUYkSbjj9U84wgb1mt6H+gjTKp66Lz8tt9zytXp
tNxO7rLDk5Uvmyiy6SpWggk+LzQytKSGdEY3y16r7pfQV9jTZaE2z8MzhNh4ihaWqQ86ghM9it+F
WrtLA/V9T+PbJFok71UyKOFuqU5JkKICAVdYu7wi9melSksHCb+HqC1k1Q4yLMHJWvVYkkQBlq61
t3MKFvK4eWjK0CsXXRK9bm8SU21k1GwKJXyufTVZcN8c4f3M4mYuQzddbmIpSQH/vi8OXQzU+ANE
pOvMbCuZlRogfFIdeEnd5WpyuhN/b0N7n0Si7RvOCk3YKUUxgzAiNoKkvVk6mGK95zM1yHdQ1GNY
psynb/rcFZqwV0nbLvakAa1Tsh7Xl7Dasb7VvCoNe9+es+oeKeBXmZaFqQOUgEIbpv1818D+20Yt
gS2P+hS5mV4WexTjPc1VJWv/3HTzKyThyErbhATGhK2zeyNwxnS+oXSUJRDFR9nffdMKRfCBFok6
M+UKghS5dSo80OG/xQOmR/bxx/G6ccvICT0ZZ+i2oqxQBY/Y2bmt2doPtaQO+OTBr70cwn15nRzm
g/GaiHoFJhiaGfZVOGEo6A51hEPqRhMonroEiWzFoen0mijtDCb6RdPW6dhpcL1D8w4T1hyrvW/i
V9nZCkSws6DoUXQxAaTzF5/PnwRn+J7ecKvO9op/2dOLDHOiioiN+R3IlHVtBprZufb+B8fTjda4
6mPsLqgXUA/hIjkxJaov8v+DgNFIYwOISJ0r1Yelf7wskuzz+c9XMQbeUeF3W3gOs/KW7kkhsmNE
HN/xx5oxFGSio1rHy9xzhA5l2dqyINdjfsAIymN6mvxgb39JIifwpnczqLHsq2xxdA89Xgf529Pm
MYYc8p/wgpeaTJIvSgkvlY9f8uRkp1fTXDg5lfTEbR5hKxjBRYGjKEBbV4PsRV95oR66NOi/WWoq
e4GSiSM4qaLHJChVhTjT/DYzDyxc/OlzTmVEzdtqcV41wSsl3YxKAX0ETHUgysNCZMX6MjkET6Q1
IF1tc8iBcV1ukT7MJeg6PzVSglcJjkjxNPctOvsSBv+AOUJJZnpqVX9Q8+hqIur+silJVECkn6xK
K+ti7hwQirGk9cPuKrZt7zKIZGMs4aTXlhLDaUPIY2ep00ctuowDyQVOBiFce4uuM8shAsRUFDuF
tpi/J0sAy5aKf4WV1zGXeBgiiqWKMTcauQrH6ungKhaTZQpksgjWr/Ug46IB3FuSZk9Vh0GTlv71
8o5sn+BgtcELu0HR7iCocm6zJa6VCXenu+Bzcyz8fJ9djZmr7HOfebKZX5sSndHEU3Uc8nksKY7w
Dgw6tCv8KKoktwyxKu53l00ZBfc3SG5R/fJ8e5a4yIo+RaIouEEAuyv31nWGKy5ey24mzA2O/Rk9
v6GTXL9KL1bAgttJrTLoogVup8CsBzMM3qmscS1dlQi4qX4rGGHHwmAZ4lJBomosbrPWy9R3mD5z
WSs2/c4ZQvQ76FsG2VsDSVC72A0+nh7BXLobk4fLMNsRic2n+WIAGJguBAVn8AZV00D51HcdP113
4HvECztmL7q6px7YN10SQm7q3wqQC74yXdrYAwvARYOoDs+nhjLjobOm+mtiRzymUZCnY6SEGPY0
YDztzQ7Lt1StOxWaawS9XwTaR8nycU1+cSlc4XBpV9LYSLIaQYG8R3YMD7WL/p6ucvhsMxSsgb6B
l8NUn5anrHbMR/39ZfBNLVxhC1tXKHVaLD0i/zlSv0whHV2DtbUzW4ZsDN22i1pBCZsWVChmGivc
5YuZjU5Xgkg7LDvOYxs/Zhao+ZBg/x4zbTw0NC32UxJrhxi8LW6WLOQ1lsHQ38BQxqUz8ZgcSxC2
WVmEgKzEENsuPEYgQATpeRr7r1jfFZBwVCqVwcK44nurnPAs21W33XC4DLG9sCsM4aycjL7QSv4u
NoLAREdSAYO8D9Qtj6XPjpEkwOBu6YWyrsAEZY2mIa7CErbOSOzk7Z1ivKn175zvOnozVx+HV/mw
FZ6ooLYS2EGTYAG16UlpO9c0y6s4Nu/GfJH1bElXUlBRNPLlZh7A4q2bfmf6LQYd68f0qHq5F3uy
gjS+UpdWUjjg+rnvpqyHauT0Vu9OxS8WDP9+gK5WTjjHjGG2VbWAWiAnEhbXmCupxRJlkIkgnGEx
05PJ0gERGU9D81s3/73PF/vbdHOazJTaSK3bxyUBe6Okppov8YUtENngQxRTGKh3xOlhjbtIrR2d
lOh30h+HdLldMvLhsqVuOtvzjlDBGcytMeh2D7hYP6n0To+8KZacjDIIwReEXVl1AwWEUbvp8K7F
KE4mS3fwz7i0aoILMJsRbbUWdoWPLLP47MEDeZ851o8x6vS4SDZpOxJcLZvgApKIlJU2UFw3cDJ6
k9fekkPgsdZhn5TPfAZ5tU/cxgPf/d/bLsEbTFYd0qria4lSzu6GPXWWJAaU6R//+erkrwu8efzY
Ld30s348dJj1MQTMs5MPNJRVq0s8NxX8gdaPBbMqLKMyfADpS4uu4VY5suUwRF+Z/jGUTqnc9g7o
iQMlOepuxbEmdB6qAAo/Yd5Ye5ce4h+lvs3OejN6qpfsFE92Nm0r/09AkfUqiSxapiDU2s3gT0ZH
L9FPIEJ+lVZYGKrDB7a8KGReELfgqoUDsK6vaPLQ5QdaSTrUthfuDCHuVNqZYIXuEXgq6BA7Vovk
cr29TufPF922xYY6qRGJpRr5BiKOfZ8ZPsFQ9Mv2s63df8JQsdaxsbu2UDKkVxTMDEDtFNFs3w4c
1UDrtTruL4Ntnd2UT9ZCxyq4kalY3x2VXdCDTgR30q/ZsTmSQ3eocmdydX/Y421FEnRtLOEzNMGV
p3PDOpD+QNW0U6V9KkyfyVz51lvAMwzBl6t4Jc8JAQbpXONEMVm7u7KvS4woCA7lUXfAMOGWu8vL
uKF6wCQMBfK4cqtiHiHpmZqpM16aWe/OxbVuSooMNnRi/fli5oDQeGzNgqL8A9f3pak8ajk2icE6
+bUw7i/Lwv2zcE49wxLS8lPQlpqSoZhr6MmbKkt2ZRbfz1hMJZGNr91Wh5/L9iInb9ZpZtXIvKKy
dwIxfdufau3Ta8ShhDEd710o0Xh+WHR1GxM05EPllNAlJmbWqbumMRx18S8D/S+Kd0YS/M+k1+Ac
amN+wBPfchN/+C0oXP52WDm6M93EXs+nbF9G3daMM6jglNDuMJCZOz3FGnVfDWPMucb/9FMlKdDs
3mPQawC2m8ug2yryE1TMkGBAbt/T0Zx2Q2jy1pce2YoaE1ZK/W0wDb9IpcMjcijkGU1QyBEl6ZVi
twhnc7bLCuPYxdnDZYG2FfEMIfglc7QUm2ZQxEV3c5a6WnUdl7J6FMlWWYJjIks0xsQEiKknD2Uw
ncoq2A9MdaNZPwyJxGVs1Ws8WzYh3mThMDdhgmUb/PBQnurPpcvvZa1nO8RF3qD/TTteXsWtjBZa
AVSU+4MVDSOI+DKvAjOdNmVqqPqEK3V6+/sIJ+NYHCaX/Q9pX7Yct85z+0Sq0izqVqJa3e15SJzk
RpXE2ZrnWU9/FpP6tmW2fvHE+y4VVzUEEgRAEFjrzFh54494qpU4ZqYrccvcAe00iND+W7xidZ1y
KDwlPsbCacJNe18J4nyIucxtLLNSU5orqWv2qeosQbi4gAHIqZlUomRpM5ys5HGeJG3IMlQgBPaS
0T6Eo0JjfREc4U1jXIng/EYdBJIV5DUsfjC+aslyn9TFtzSSPBC/fhvL1N83DfZzF0HlTRyfY5bl
YIf2gJdEaXhRAYSVhjcmmPnA2DfgTufPViHwi1vXn7Ut8lCrSdxlYycjjI3niUpO6w8v89f5lYFC
A0T5avhauJk7PuyrKToBGudIUjlTYkOGntpdcVI95QgGwsJNr0ED58pOeIe6q0Ai836XKwtyYhBc
IX3jy63SpJlTYcM2k2umJ5uBt27Hgw7WNEtwvje9pP4mivMoOqhILC2CcvZyq8A9jr2fIEHdV2jb
9t+EcD4EPMUmZnaZKzYzRpFafU+yUmD8mzJwvUJbIGgrbf6KJbWzKqkB0rWmBbUPyLw/slBvv89b
e1t14bywR5gmXh5QiDuFEgG/YejtL9V28o5uYMVQgF1t8gMs9dDoRk/6yZOOHQh5CxqeyavulKfM
Kz6JCm+bHmMljPO2UjxXdlbBuS/RY53eJ92vpXgl2QN6ugUmsH12TZ0A4wYEMeCxfe/Y7VydVRXk
v55lKoFjaSFFu8t1zdgnEqV7CIsKeF69F2ukcEnxZUK5zpXm1k3MU2eRo2oOj7n6l0B4f9KQ1Udx
R7tugee3oJwKAJSh9cKysN1kaPFyIw823d/YTfvE1JwKSHJdxjjee/0jvY3bMZUmT++ux+phEDGV
bPUsAz5IwaiQbWPkj4dcStLC0hsrmDCIBg435dhchaf81J5YwTYQWOmmMhaIr8HkDIn8YFKcGYER
h7i7dOG9VN42og5E0e9zdlnlkpmnERL8xZB1R7W16TRnpX34wJaAmx18sxj2JzzuEjqHjNCAq/UK
4DxYXw3t5b/9PtNylcvMk2QrU40a+tB4jF8vyEX3k80kBrykIFrHwCYoCt5LyLqh06QcN4Vk6s+9
kb8E4VVBxpMaZ4IdF0ni0hctKe1xtvG62FTGglkF4OBZ99ZsW54p2aKBjE23ZIPgEdxIMqCcuHhh
KHWh1CPMK01eQPXkRCCQsseDXD+D8EXgmDYVW8lif19tUg9E5iJqsYT90Dtx6Ch55w7llSFsjdu0
6ZUgbq8WIMp2hY0LlhUcUkKt2HbQl9QkYPENQap2RfLDLD9jVpHUoKe7K0XESWzRLpKKlXxuB6Mi
itCXqrIXBMdsgERUHrNOVCgWrSbn5dQ4rcYRPXmeOaBDs7HcNEufg16iUi1C7RGsJ99ADISBqlAK
iCqtyjUN6cXK2k/7B3jbDm0Vg8o4YPIFFkhWjkGcayjRaF9gGvLYUyX4kse01UTDQNu78yaKi0SW
Xctqw4YLDLWIDlNoWA4873JTy7lJ97XaWjjkFqDfRN8Ko8p9b/HJIhtFga5dz6gxNngA0Pn+72+p
AlAGwFuAnu2SXWohRqIl6jx5SUvL7muXnrTy78vC1krERe2sruSxHRBMi/DakLxK9JC8ZcaIoCBZ
wVw6AFO5JdIwWNQbPTa+Xm5mNA8CF3NZXLsS3Wg2lwojHqDtBEwZgun7rQB5b572EfRYxoEa6E5c
osSJWhHpII9h8TvPUVZyuLMfo0w/VwOrNWr2jzqMMcY7nuzol1UCsScwr+LQPiIXxKW7+MhOrSRz
K1kNdjuOFdK+1sLk8i2xBAX8rSP6ptkFikAQTkUGTpnJm5JPmGCmffCtN+7szq+F0zL7m2XwGewC
vK7SVpEuKPGnrPaG/FcrqgmLRHBeIMqLeKhL7JNh3yXkuVAf2vlx/3Rumva/G2LIXMXKrDDBDTBK
tmCFo3alY+gDumyutfAvoaw5o0Oi9t64I0OVjSFtJ4+Q3svK9JzZxmEJ+uO+QpvubKUQW9NVAI9b
XF/bGWISrfF10DbNrfUf14zLEWaw6xYZABJA1ORN+qmKnwv7evivinDOIB60oBwnHZU2ewRLiH7U
WyHj5OZiAT7LwKAmiA74S0I1JkWJcdDJ055mN/B73widqKT9QT5gzocmv+qr4uf+/mzatIknQtzM
rUsA1TIpgNwDmhePqOdWerWWY2qIKCI2b5dgmP9XCLdDcVbBjQ+IOdkJxUJPerRd7Ua+j8Bg1DKK
AC966DFYISpsbDvWlVxuz7Sxkhq8tSFTdVg3vYKnNsPXD2hs9z6yihYwFdDYegmu2mbRaITzhLLA
LN20eXPQ5+Fxzm2BO90sdmG08F85nAfSl1q32gQKtZ6CB4/aX9BgEBwmd7zu/P7Kfv5vanHeqEhI
CWxVPIyn2VEPY1fRnzr1aV/GZkkFoHGAImKUvxeQbqQm82jOiLKq5XZf9LOGmkr2whLUU/coZrba
NoqVPG4Nw6IdZ20JcVcy63vJAIhFVT5qVvNlhgEOQ3M7DqAXbodTmv392ANgT9405ZZzUtIkiyZE
Qz3SjyScz3aTuWks6hnctpKVHM61D0YTDxbLv5Q7lMwbMMZHh86JbtFiAMoCdKEQV7CHm45rJZHz
8pY0JHGbQbPwc3zL+tEArOos5wqNtTN60iRhT9rWoMy7teRcypSDloOMKNjPZ+WAno2zeda95NAc
G9wEDtGxcSXaHmdH8tVj4In6vTbDNCGYylLw9nIxg2lIQ2PruoznuEaicuv0We8pQ4Y3itf9ld1M
oN4E8dcoA+URjLvjWtrnrzNY35oCFLe5o0Q3sRAnlCV7/BVUsVUZKMoEVIM86TYJ9TpsTYTqtrgH
I59alqc0P0TltSUdYrtwgL23r9y2oa4kcolvG1mJKc8Dc2e4KD4qx4j+jGNncfVD47dXiqBBa3PX
2Is0cBdNGRnQ+1wE7OUGACugYGw8GeXkDPpJyq46IqrbbsbUlRzONmupsEgawEtP8fVQOFV7G4oQ
/LZVQW0JU2L2Ja5j2ipx3NtQZbZfagwXNKOb2DQTDbxta/ImhvMkXVBZWlwiAEzBOVK9EN2fqbdv
BFsiGOUF0M5ATH3RvK4NPWxgQm4wzLf69CVbIOsDOaiqqjbAL1AruOjv0lMj7UIZ+6Ep99Z0F02C
NyhmpvzBwfOrihsiru0gWXtvV4AKiZKyQw4Vj3dq9qNQj2rySWoHh6iU1IJ4ubleK2HclrAXqRFT
qbj8FpE/TeURvUtH8B8LUo0tA1vrxD5jlbdP0HSZWfW17L8vFY2Gz1V5RXrBiRQpw5+U0orAJgj7
GpvoMZ2mn23dn6vOetm3sc2X+bU2XCJo5I3cjgH8dXZqTad1fkzAiZzc8D6+H/yUYvBIYHIixTjP
lqoLGN56KFYnk4P2XVcfayeyIrqv2JYY0B6oaCZDlQLF8ve7BDIq8G7FrPNqqK8U83MzDU+BbYnC
+9aL51oMt3xKT+yuG8rFs+5U13RbP77JrzGxRVHaE1zmmPnyZwmlHTTjwZDR9HghyggXOcigkayD
L6Lw5UCojkgGtzkToAwLJA9sjqU71b59KyeOsqAFD7dUByyDV8arLAvWcHOnVnpxlZaaKEtDIrz+
Z6Zk0inKKyoX2eRIUZMd9o1CoB7fKxTrahEsFdoZde2sJE959HX/9wWq8F01FsmaYpTjBTWWyu2H
56KKnMaonX0pWw5oZQgm03LlgNQlK5WQRAvY8RKH6NVBTciVVGXPZvEBID9rLYopvBIV6aTOEytZ
vBJ4Lmr60ofAqpEV+t8U4s6q2QBpE1MCixfn+V0Y5F+BLPMypPJ9HhVf9kVtvjYCLxlZDqC48fzE
WVvGRm1KBfMOweToSIyjg/E439XXMqiCRU+b2xv1ryy+2jvIQVmWMU6sWbKR0aUBmEBtvHaSOTh9
nQti7bZxv0njHqpN2bYVUsLjZdZRj+/LSuC4Rdpwt0OAyldpwEaGs+WQBmB2Ivck80sRDTZzY5du
7k0NLmVog6jHRZSgsWMkp7iNMNFRND+i2X6ck8UNYv3zvkVwZxazY4CpxBAZq08AdVbljC827HRu
x6midVmdRkV9CcbkvutSgfcWieG8d7nkSWOaQ0Xn9ledLk6S3xtB/Xeu9EIXzn2nHTreqgkQDBr5
XlbXWfGKC/z+crHzsdqeCxHc+QG/e1iGGfRITsahOKR+40l+44tqioLl4rtWchgYaQbsStUjEiSK
YzS9U3XC7g7u0PDq8J1ZUTEOA0GaStPP8aNGiwMuP5LXnU1clc0DRuEkKgLZ4Wt+FzK5g5TFUy9N
EWRqT3HmzACJSa/QL0LJyXYj4rYlruaNH9Ilcfb3TqQsd7TSrlMypJIV7bP7uPctW3CURL/P/r6K
FslUywxVqqL6oCO1u02kUKCByCzY31cSSAjmemPRF1rZhyE5o3N0igSJt0gJzh+EiRWODRlh4MGC
otdnu2y9/7YNnCsIlG6Q+gDbYLQvY3rdJs/7v89O+c4R1TgvEE4xkKN1tg2yL6eNQ8LYyRS/nc7D
cN1lfzljfWHOnEcIUQqKVD2saT/2zqxpbleCGaIzBVsv2BceAH4u4lZqWmhVN6+x9JigfLC/bHy5
lVeE5wGr7HKWMjz6Ue2OseloR1Thn+0bhr9Q+OWLQJpIH/W9KVuLLOnxgAtkmDm5AwY44CM8B18t
z/jWX6Pu/037ui+RGe6OWfAssBHRxx5s8RUdk5M5PTf6t6X5adiiGPS7GLYnhym+OqMLLpNLbWGj
Rld2l+vYKzH1bjnBoafpK16JvZDax+Im8FLBkm6GJtRLUCu3bbBDcOcqkjG/MTMLSfCWouAam58Y
doEpOL58be6PnazkcOerUZWhk0YT5/dudmUP0BnUduUnICWgz9Wmf4mUcCGOP18R+o3KBhE3nY7G
eC0Lgdo3DeNNn98F5dWGgewjVeVZXWjfxm5CzlpXYhr4ShGxg24fsJUgLkPNta7u7DiZqY7ZbA3Z
w3Cln5J/tDNAm86tKFaI1OIOGGYagUk2SjNdWiBCmodgVg+19VNv//nAuVppxUXVrilgDOOC9wMJ
bxbmE0rgzqRcEen7vhz+6sIbgsodLCtRzVjPYXe6Hx6BUPaQuvb3/MSeLYpRkEmKFo8LtFlJqqwL
sVVGcwbtYmNZ7tJfW8hNBEqxXbjwFqvVYx+yMr6gAWijgVcn2qBpOL1imBnJj+nMMiD7XhXZhNAE
OR/R10OslzqL7tfED6+WK7y3Pli+gTdkNPb6+8ptBuKVbpyjGOyMjABp7qkqjw04UVQH/IFAjGq9
PO8Xauhp6KA8JZDKtmZvRTl/kWYWSmzMz1uh30avfX/ODUFzzKan1dDjLaMDX0Oz0ftNy5uhz2wV
q8gssfVTX8PbMd4ljvvrt+1pV3I442iDOa/7HH2b5rfeW67BgkGbo+IvbnoPQJW/J7JhV8GVOM44
9N4yNQNCadWeZfmYIJ8ZOsFLJ//I+ucUr4RwRhHNXWCGOrI/CegbU3pXzU91cU1CN1kWpygeDaV0
yvF1fyU3j/NKKGcTGL3SlpmlnGk5Zw4xa4ou/pNWT/fG1AvABTYTmzdZ/NVNH+J2NiXIUkb5HCj9
NWkHQQgWieACSbHYdr6kKtZwOQzqsdKf9pdLYN/85Eyr92lbMPuWzyyTiH0DDI7pQTTDIlKDixxK
YahtZ8PetKYGDL16bdZ/CzXJm5vGvmHlX2176iw5wW7YTwuNcMtMiVf90G6q2v2NC/6kCd8uN9XS
MXenaniEQ3fLe5F5XFcYGOgqCrN2Jwz8tX5Ai6N+b92gqx9YZvbr/nZteryVQC7Sl/NiVU0EHc3l
bulvK/VrNnzdF8GOPu9UwRSHgUI03Bs2P5pey4VmduY00TFSHds+NcEVmtyA8+o2kujpYmv98OBn
K2jiZFUpzg2patWEup3NdAhuSgLWAtE05qYyKwGcC5rrugDHVVtR8glVnC/WIT9Px1GnuHv4yCYw
XO3k9/8/vQmbKcxaNc4P9WUetLJcVrSj7IoVe2biWO6EV21MiAnH0bZyi5U0vtwvqYaWxijr4SYy
UN2NgKpETpZr+YUXH/6yrfv3QVsL46y+t8dFq9q6okF0smpgYsm6ICcT2MUFZqM9wmKXcqaNbvup
irfUsBFEp0sRJk4swAzRZociOz/Elc9TrM7xMtEyzhMvyMPUlaRA9OKzUQF7L4aL6z2mdScJw7LY
GOWgA35mDM8SktkW1CksnbVey9adc0d0dbs0fCZXtwEzrWoKnj3fe6a4Qre82aUVzdovlvEgdaeu
TB0t+qVEP/f9xUai+V4UW+mV35Vt8H+AVgC1tuh3n1HpElp+MdFmlByhIBWIY1/+3j+9F8dnZDYw
AmdQS9BwdggQhdH99pzqjuWNpcOwrwrfKATmeOl134vkNjEaQnPI1H5iRCroyyZ3JGypVE7P+6pt
m+TbnvHecCyyLksCgJ4H50I79sKesMvciOkB345+EdMG89/7nQoSU21tcAbR4aAcGDPDODrpL9sr
rvITqHVwNR1GTMsqr/t6/R8W8iaXi1ptrOodmXA7YEDybEA9rR2dMrST/BDeiepNv3PySwt5E8fZ
fqAVmtouMMj/QczFmHz+VJ7LX7qG4szwAgwZGgAcQr7KFzrSBv+MKblVCrcTFaK3TeftW9ierw6H
ScaiIC2+JWq/KPq3kJwa6XF/ebeP+psI7kDEU6z1C9F6mgVqclzSRXeB6V8cwE3/EKW57nST/peN
43Aq7y2JOxHBAA4Z0uP9OqjuGy3yu+5gDflhX7GN+hqkILNCYgUgkQv6nVBBNl8bwF1JTipiWkan
Y38THYCsqr5G/5Qn8I2f2gRse+4g2rfNo/Im+vfdZrVvi9XJIU498mJJO5mAdLQT5VZpwkOWF4KE
SySKO5VkKeLJmhBO4yxxSvXFrG8mq0Fj2pNgOTf9y0on7hiqaR4GBd42KWscTn7G59TXnfxU3qsO
89OhsEFz41b7bgN//321ijVJjdCSUKdc7jCedUzPuau/Kg+Y0QJLPCYGRQ9Om6cNHMeg4gMrxgUp
ECjjwrCOw4qW9SOw3/v6WATCwsrmeVsJ4Wy/DJNUV3KEdDb8Lfuz212rHu4Y34LX4qg0gPlQryMv
uJWFLfQsW71wbCvJXIDAMFSU4uD9qSrKXu6FuLIFtLyRkFh2FiBGMK3ohgfjPvyxbzubprOSzOXR
RawV8pDARkl/nXS3gSL4/e0QsRLApctdMTddZym4dSBPakH/kdDcNcBKgILmnahaJdCGb6iN1N5K
DKvAA4t5UIyzSR72V2vTDA3AUmHEDhD+fHmeSE1RV73V07a4srKbfLrSRaWvTRVYWQow/bJ5wemt
ddrQBKnU0yGR3YEE7pQIXgf5frk/Pn4lgn3C6vBKGvgXoxLel11sU2+6Cnw8AByC6+xzexpuSOKK
6JtESnGRjAyD3DYhIllp1Oj9Yp3rtr+/NRv3MriklVbc6a0MovSVXLF72UBZLsLSAUZ+UfiaaAU3
PftKFndeFdCeWVqOKGncLQfGSx37CcZdxoPxMMIFRufE792/f0R5ryB3VMHLmaL5GMbdTC+a/MMk
gnRDtEncScWdiqhdht/Pq1tTqQH6LHqe3Dw+b8vGX2bNRlb7JosxNJBErr5k140R0rGfT/umsOnH
V2K4uGuHbWxiYGGiOqY6W40hHiet6uJ5d5i/7IsSrBl/ny3MNCeAIkaPR9NhgOaLZKrevgTRmnE5
b1hZaVnOIUwaKXV4ntJzF//8byI4fyDLozaS1p6oSW41xTWmu0o0QiU4MPylfJoaTBoNJqDbugcb
sw1q8B0Yt0MoAhXZDjcWhuuAKYECAN8bFxlRW8XsWh5/ZidTAX+Q8cAQuhIvFrfBMEu6iNtv0vju
uMlu0iBT4KwZP70CmqTgfvpNoyUm3FFZErcni7PqKJoHdVTzCS/P5Ib4CgUYkuLWt8VBuk3dEVMx
w3ly0bqAd6Di1/TLpvlfV8XhgFbasi9cxY3QQJ9ZF8Pr2Xp9Am2iM9Q63TfFzURoJYKz9q5FNbmI
UAOY8hvQdjldhxscuRuHLyExKeu635e3HTVWAjnbj+Zlri0F5RSG6oa86zzlTuXNB1bCqUQvkptn
eSWM/X21gMocB3JFYJyqXHvtWLlzMNBMG9x9pUSLyEVCBW9AuLrFWES1dTL5Xh6/dsqnNMydNvoc
StJ/XUMuGiZLUmqTCrv4c5tjRGGdY/ny9Xz8y877P6nLagW5GGiGZlA2CxPVYYbWlqgCFEorVQVm
KDQLLhZOGvr2Ig0VG5ZMMIY8JElH+QAISF+E4botizHRGmjzNy4GWMjSmMjA4eELII5FqCTmbnG0
fJXOxw/lx2+i+HetJAqiRZ+jgcpz7IXE8KNchLWyaeNgS7IVtPhrF8DEioSirDzK8PTzbW259vit
EtGqikRwRoC+w6WVU6WnMrnFaF6lPBBRnXozhVhpwe1/PoPcrB2akS65KwFwpAsMZ0y+STHGSrLO
+8B5/VeYxSMUox85qssQxiYnp1m/CZZvUeEP2l1WvUYfCsQrWVwUWQat7ZWOvecDW6+Hf5Xq2yY1
tFNSjeHXsFALQdDYvG0oeG6y8JimA/mEW0oNVENtMJolHtqTe9mLvfpT7mrfJjyAo1DnJL9EPVTM
ZfOBEq3QACnBLU2R+bcns58lq0+1ki7NQzIVTlOI7usiCZwBolKkGuBbZhKex7Jy5vDrvkVsWfha
BW7NOksvg9ksR5qXt1P8rM8Hkp/+kwg+FzeAsYKCYjnRfPoUBr/kwU9ED44CLfhHVAkYQbo5ViM1
U7+Pr+LMLUWIGiIRXEqiq0phZYk60EpVnY44wTQ5hmgeWCSES0qqsM+nCTjy1CanVHvpMLUyPO/v
xmZBTTFNRQeeDaDd+HaUmtiNGQ1IfPQbNQI6BGhSAS9b/tQd8nPx1KPo3X5bpzd5XI5Qk6UmVYVI
0Jtosg8KrFp0GwGQf1+vTTHYZRnDEDoqlOzvq4xHlvo8swkAdlRFd7T5qRsNIFMLHoM3jyOe+zB7
z5pfeCS2JiN6kk1qSUnwuQPzqgjNeDNCg1/dxnipDD/GjxbrXaNJU4KAozzp5/4huFdutQfbh/s6
ah+pT69lcRsDNsCxmOIEfUlG7hJcw2t0kI2dN/wlvP/vVGotiMvarKUI7MCCBbTKzRhfJ5FgxnRz
V1aLxjlJTZutOppzZKG4iGl3nfGyb1qi3+d8JGAeJzL32Uj1rAR1YufYrS5QgYcg59eIv9/JVjnA
2SN2md/0s/m5dssb29Wd4TOaaX73nkgn0TPo1k15tS02F6CjAawL0oL9j7LBTZLnsm3dLgNI6Of9
5dv2OG/7w4PFl9UQR3GMTKAFRrHT3i7H3K1pfAqfoyNKDQdRGw/bj4uwvJLHeVFihk1jxTFa03Er
6Ze7Wq4c4CC5cRDQalAOpe0XtojJeNP/rIQyI1r5nxzV/FSqBrC1tI+1Qef8zhiP+wspsEObd3GT
EQLJskP1JOtoluUtOiSlTHTHYoFsb/V4t2C0U9gQVmlgb/G9Px1TN/mn8zDCTYsbkRFudjesrZBz
DvWQpUYxqT0NPxcYkmKQH2rlhKOb/VM4issYhYnX/CwSur+YIuvnnEagVzMBMmVPTeVZiX6UY0RV
1bVEo1lC4+ech5LGQTXnc4871+h1pwpElZ0Tn+J7hsQUHoTruW8kKKO8t8Mxb3LA/uGw6TdA312+
LLSgLMDb32eFDp5KK1+EEyvQ8aIpIMIzWthUiFrJSTuMABOSXMubMBbG+lz7K/Vxf+v2j5opc6lY
2itqCMR4IHN3P03tZdJKZ+5EFZTt28S/BxqDEu8XMpm7LDRDdGy03nCdY/SVXI/x1eCyaJzS6Fei
02wUHD7R5rG/r5xI2ybxrIIUAknmr7H+Mn6kLP522MyLJGlMNOTi2cCmI8zwp6x6ci8ildvcHfT9
aaDtkBHXuLCi6GEfDA2eiNX0WIIqIfSTUkAjtb03KxmcBehpM2mNhogcfOpoeGT0WEVJuxCz93+i
pX1ffcjBr2Ry9mBodqsWIQ5y0H/Po5Met64Vvn7AslcyuP0v81SvbNwpadJGXm5iAkN3k/Lpvwnh
wkhNyhpjw/JA4+pzrb+Q6UmbBOmMyAa4GDLJSmMCRx2pJUDgNQxshQe7Mtx9PTYPy2qxuMihmQmG
wjLcyEB07uY5GIJCVRBxN4v8ykoGFyUiYIpFMcZeUbTtTq0bf2MQDw+Dp7FH8idh2VakEhcscqI3
JMZYHe1axZmM3klEsLCCneHrcpPZ2rlU6ygG54clvqsl01Ga0dvfGdH55AeFSVgogdzn6IvK3PA7
8QGp9SS5oMi1wV8XOP2TuKlPpBjnEjJAPKumZMC1VdUBfcfuMJZ+YIrmNzfThtXtmTM60iH2tGBo
oUYoe4aJ8Can1xZQP9pYBPu9bXwrWZzx2UslJVkQsQgku6w0HJwqULKoB5YUierd21fPlTTO9nQj
0SVVHgYanVhPZHgOWGkYOCYh7QVh7v/QzEaQwEXasnjqC6XNkwkQ4+XvVg1QAWIokDz3oL7AdUDY
8M625CKhNd+EcU616rN00BWcYRnY30DezdMftn0fzAdb8gV2z4xsTxQz0lX8LlkPnaZFsPsvsxse
i0NAsxfYvMf00h/3pbHt3xPGOdmllKc6K0MEwZspelyaK7VDFVd19RzU15oucIUiaZzhA3NEL0PT
LikgvJr0pgPiTd4eO60Gh3DghPPPfeWEJsIZPyJfmNh6x/JY+0479JiKaEGp5zNCIolqgj6LTe+x
shHO+CV0yBBbgXaWcq0Mt6b+U/lbhpk/V3zLBAnBb7R7Hm66nNo0iKseCKJo59fd1Iton+D9Ckh1
jLp4POrWQbCIm97qTSTv7ZUEE4MkQD6RlY4KgMP6H/NcHCbcv4PBtW7UL91j5fcvIiTqzTC2Esul
gOFk51rboqhcz8GhRDOO3qaCYv/mhq1EcO5eN2IL0CcsUx4irzTQQVfHxyWYRCvIsrqLQ7aSw/6+
OtFLHOqW1qAuo/q4ZWB8+RQdFr8+/R4H+tgzP/Bz/2cj/ABSlCkWqUZ0L7Cp7PYm9aUbXIYZARGt
BSvITHpPM85X1aaVEMlmtgH0qvjMxrbMQyUcSxSZIPv7agGLRqutdkG2WSXGaUyTzyS3rwmJTqnV
BIK4IpLF+Sh51lOgwCYT0Gn8IrEdHSY4kwdLEt3qRYI450TaNDaiEl3wlX0zEzTbf2lUXxdln9s2
DjxDsJFZKuFx49FzHbQNC1wZEAFUA2TAliuT3Nt3Er8vZJeG8CaGU2aSu4CMOV6xRteyHQOdLClw
1Z3ixzw6sYvw4pCjfJW46k3lh4d/ALRS0f1P2PQXwKlW0X6qKBjiem8jIxjIsy5pByqFjy0YHufx
176Azf1aCeCMMJhJSbIhHqk6hHRIS0cj8UHLY6fvBXzUm8nGShJngpKtR2EhS7A7jIil4zEpJHfI
/Tg9tLGIbG7TPlayuI2r1WjphgoJgB6/xNF56j+p+ml/4UQ7w8XF2AKYgg4CbDo0qEZ8whDp/u8L
VOAJz4u8iquG4EGlXb7FRe8oyk0LIuP/JoQLR8ZcLhJ4UUYqVaYX99o5iZ6rJfrANJgCgh4QDbGh
KX5cqon0oSrxvk5l5RQPN0kmyojYZ16c05UAtlcrTzqoxlKkSVLjOqAc0OePUdub6Hv7nN/1P0Rd
8Nvp10oYdyQLXc/HqNLZ0DoQkXH3KF3jMT8pXnkH5i73Ixv0tnTc8ZyLEqRZXVzTBU/cgXWfKAUt
otd9IZvxbqURdzJbGwUjlCRqOhuF7loDiak9DMuxrCXrWMe56SzETB3TCotrXeuGT/vit194AJ4G
+DQgPVv8MzgGfZm1W6z/q/eAG3KNjkFP/lpTy8fYlNdGiPGiHozNS50qg4vNRBDR0KLw3mbisu7m
aYHNNMheMme8DR/aBA99bGT1ML+Ugpxi6zivxXEbqQdlXndSgK54+VulPHap6TTJZ8FCbqVkayHc
RoZDZBtyl0MnOtEF7ddd66Z4KyNOc1tiYFrY6inSivOz1tAorWzjZFfgUak+KeWVlQvuclt+dq0T
52cBsrHUM8HCQcqifC80UWVZoAM/jNSB+8UsmhpQBlXodvHyWZmVu1wC+opgd9QNL7XS5LdFrryU
lC2Jia4VNiE0Ue36T9Gi8Vh7fBg5IgNnBsX7xLU09jUraZ3Zl0BekQDfsQD3IvrHtrrrABOIkVn4
+4oxq9qTxF0EBjUMwIeXyDSYyMOk6GBsbu+lMW2dCHCsTqGRD4XeN6fIWV0121VgATmbxoTW3V0X
Pu0rtP1qs3KInM3lbaGPgNdgOxX4ADs4kJN2w46ReZiPmas978vbskAFg3hINNlwFT85apN5MpdR
A4SXdKsON7r+WA1CgJwt37AWwtlDmmlRINdpTcHcQ8Hn7ebnhIafYpBA4ArXOSLQ0i2rWMvjrKIJ
244EQEiljfFD0z4b5Qn9Gy4xIkdLRQOTymYEW60glwCYcRFmJAT01PKzOrH2TXI/g6LWT93OC5zG
QSkXrQKyk91gGnwRhM+tk7bWlG3v6qRVczlV1dDIlMgFNcrKN+2ldLoMfNty+BEXvxbGPmYlrNHC
yVi6osaVBKhoFK/4tSO5rNW38LKH8SgqWGynO4jLGOQHiASaSTmB+C8rMwuUde9Y8bP2q6PmM+pf
hmkpkrZ9Ev4Vxie9mqGPiSnJC40Nww1U66DOGrU0yfvIgfs34eBZgCa1W5IpgAMpiP086OTZGNDp
S0Bxty9n2zLe5HCOihiTmjQNAlc5g2sKkcvK6YgLZD6K7vfbLusth9K4bcqSySzKGj4kOUXXGN//
/fKnPcan7BGPsgfR6d6KysqbOB5FUYmA5tAbqUzr8W5p79EAKlg6kQDuZrJk1pgbCQSUtuQ1luan
eFnc3x2RCM4jamkR5nmMiSQJEwCVqV51tnzcF7E5ZL1eJ84LBtaozgna+6h0Nbr2T+NQHZCV/bBd
+N3YGanm9k8xhoNF6eb2O9Nqg5jyKz+B3vJE0qbfIewPj9E4+eDjcNHgTNFdUTiYbRScKtF6cn5w
wSRO0E0ymovk+3h8IMrj/mJuO4d/T5POub46mKsxMnBq+6qjxri4hLyWoYh7VSSFy6FbjGjonYm8
iYSIGzrObGdSUix0X5nN+8faMjjfsADcCohoWK3/4ShETwFYyDDdcPORiYO1KM43kFJJ8pKF/rI3
bydD88rQEFUSBK6On/qNE1VRZoLzqso3Uuyb0uOkfq0DwaoJTMzgvAKYghprMmHVg/bZ6m7RLivY
FcHuG5xPiBvp/5F2XTt249ryiwQoh1dl7djR3e0XwWGsnLO+/hZ7znHLtGbzXM/DAAMY2KtJLRYX
V6iCWIaMiLlrTbRMjmZuR47mdHbxJDjRnYIYgvvDot/HYVUolBhJWDiSl0GPBzDp9JJCXOn6lTQJ
aXdM/ub90OznQVLILm+wgSu4dVU0cCVG3WAR4WT5MsqaFVePlf52e0NZ+0n+fWMqk+Syn1aCsSDt
6kMrSd/GvrBuG2H5HgUMSRHOvB4halBE5XFsJksSSx8pBbDUJa+3TbEckEIHiNxUYaEvq72Ih4Xz
uZl1YRAHox9Tm7OqULDA6UINvR7kQkgqq7RTVy3fJ5EEB4NcvTkzqnus9VDQkEcIXssSaFeX2pE0
hsphzzpTeza2L1HK3YSxnrhKRRSEHFLncK/IKVnJc1ugJWn9wXn5IbJ5VuTFskn5XV00OjQXEQ7p
1TGZD3XOWBStjvZestwuivI5jA80caaDIn+yBqcxz6pl4lsF6VWB/OKEGsEPcrk3Lu9HoT38SXQk
gp1AFnVdxrwCBRhcWYtxLuJYgS7DFNIzKIsZZ2q3+3RrgvpqhQTCUT5F5tEQzPQprczsIluCSfin
itc1tsQrVPZOmcvKW+whxtYu9eWiaFTKxQDEl+Fh1A7cfGVWIlgmqG/X6c0YCzKcg5fxeCq/84pn
KK15Gyl2H07bhVBQQSjQIl7GQngP7JLBeswswdO8v0lEmFlp1poo3KhEFcxd839SfyQrnX2WU1sZ
3PHAuxJIJxXhqNkzixtv/5x9OCKFH2JcQ1WjHPD2HSsLlBYHpWbxfeymhzcbqVN9u40wc3PPwxP5
1iSN0Lnbfp2/FtZy7X+ADsYsMwywseam9u7IrVEq0oAOtQCFR2QFMd0E9tbQzJb7VXOH9KFemM0I
e6C/NUZFHbyQ5JwmwCH/S2eoaWaPpEUXVNfpuDIwn7mhFHro85ClVQFzrWs8gnfNTR5k8D/pb4aV
ndovMaavmcxy/wCYPz1Fp/CkrnRp7jFjC8AU3PVJedU/gXLqmPYmdxasFm/UwRcsqEOh0HBMmGxJ
ezHCdospWJErxDwY+8b3VI6S+KAurjzcJ0vHOvWMA0HrhRXovogqhZz6w2oLJtgIOBPMAAMuO0Ig
lDodj2FIBliTw00HDdvFUVCjK1E8zQ1eRlz9NrYvmGq0kunYoXxSrTZfP95GNtYSKagRhmKBOgzc
J0Vypl/GYIYc720TO+zGaF7/uODogdWi4Wp9ISdC9vogv/Y+EVIhpC4sVhwGbtLTRXm75s2swC/S
wZNTbxUOdcoo/TD2i54mWlVVG/oYX2fUprNRhWYthIyu4n20wtgdhEw18MtSaKUuCN9Sop1h5KWj
N7KJyp01qk9tcyLjpbc/zv6WfRij0EoLs3JQV+DxLAoXOYbKdFZfDIk1hrLv1B9mKJRSwlIQ+toA
/3N6mvKjiAKDJl8j/SpEP1ou9P7doshH3DxUkmboZZCV8pjtCXguiPrAYE577ToC5GwxZyCBx4en
Lst0hqykRHB3uSe9+Wg3+6pciDTI+IXoWYSOujLgaPdTfVika1uYLNT0NEFld1iu2uhy1becRZDI
WBRd1ZobzJxWA17MHOjwnUotF3PhpYrh4LvOsFkI5XPSmhjqPOLJqhZ/lepZ70LL6B+Mws7j73L4
etsX9tFnY41yvY6r+jXncVeNbo25pNnv3AHy36XFCttY34fyumxC5UyK4BF62nprhD4YY5ACbh5K
+/aSWIbIv2/cG1K9oLhIcISi4mUYzuL8aDC5+3ZBaLNrVFhdh0Kex+SYDmn6uCAJZESchf+3E3l2
FKX5l0uiLj0ZLLXToOHpyq3fM/ml7QpTTO//3bZRV50MWtpqblD8EJrMsAo57R1xakK/CVuWGuP+
F8LQOa9DOxmt379+oV5RQD44A8IhWXaRYuHSjfwBwTVrtnn/K33YoZZUd/XYjBwerrzeWYLqKdIZ
NBRQ5/R6ifFI3n8CCR+2KMBTu3YRlQTBULeYGBLxtIvweXBVM/azKzROXm5/rH0k+mmNfid0q1zM
Ig9rcq67vQzqm541P8v4SDp1z2ZNG019g0TdlF84uTAX4SENf9xexj+gz8c6KKzrFFHQQcoGKn+o
YihQ7B7NLOBtmck/QLb/t7Dx4/PoFMwVSa2ARxGusEbiKWmyiyA1yF1ojdmNqdtPYMHJQU4/cKwJ
QtY2UrDXCEqb1zoRPV7dtWwszjgBx29vI8sG+fcN4o1LVUsZhzYtni/NXnT6dbZaieFyLCMU5K1C
K2V9itBOa5+a6WnSHgb5D5rnQMzwX1zQKVzgoqrDCDw+UjK9NSDGlhmvQZYTUHigKAvozJsSHOpc
rrqxEpUeJylFMBuLCNFotTq1aaqZrdYmplrGPGNgcZdSbbs+CiPCYpCjhIOKYfue+y7d8kRCo+gz
d4FekIPBF5sLFEeIzN7hbfUFDNqsJAbjK9JvgLJdOKEZ8AYY+9ck+qsZPFFgtSgQT7hx1uhHQIlm
0SYRcdNPa+rptWIq2VulQrWvivx/5fg0p8DS12mkFcAoMTukyhdF5k1U9RmBJWs5FHTEmILvIy1b
bA0t5GZBhozbOetNRU0lNHj0rIZeBrYbFGLUVZdoHanKCbgZ2ymxlVJghJgsExRgdFrW65jzAihF
3iAe1+JffhcaK/Am6PkY11OVBbPyuWquTcYgYdm7cJESBu0i+LxFdItTh3nki7Xl0TSOyQXFzZzi
OXxqbNKbyvu4rVhchAL5OcqpfzFHnV05FCtREDUMZYKseTnMdnhIIMAwH+QnOVA8HCiHSGTE55mV
8dhLJ21N/9YzOkal2mswTS7JyYsfMX4a3SsPEkZQ0fFj8V9za7KSx8iWTNljKcXsVW9/MU8FAk0G
aVKpkdFlORl2U58y9PEtnzV09Wl+kaUmwg9TEBtz4VhPur3w4BfTVHggLbmutBNWPuQ/uPogTF4/
eTOaZJvYE8bjVD/Ff9ApAZOGBLF4TRV4mhhJ7Jp+FGcJZK6Quh58A+2KtzFrr13hFwv04UBn5Jqm
2M84aAPNX83QlkHlS0ZicyjJRDYrkts57b8YpK7VKEqSRJrAGFLlgSYc1DJgrIj8wO9n42PPqKOo
5vHS1lVCOLd5SxNM4aoelOPs9778XY4cwRqCHkMjHLLyty2zVkYdyoo3mrVK8bHG0ROWhzX5fvv3
Wd+KHp1bZlDdyzOPld3HT6TRqECfXRb0YD4lmhOl1TESaDv38/Zb0TPT4bjglgS7lJ1IigMJBm/t
BGcteff2wvbR7OcXk6iDNWh5XKWNgmGIUjcFeUIPACZH3kTOSWonnhhYzVoUdYPKszGXq2CAXg4M
uc2LUTo19HVvr+gfAPpjScRXNkEwr8d8vfIwQlS268cwaP3+xXBILjr0R2f2Ft/43v3AeWZ54V5L
5i8fjbpOy0YaOFCFYxed/iQUVufpNsisCwuqltYMmoDK1bwhSB356+SzPIZx+CQKTgzMVXcYOAJP
r/SwFjxY6Uozzx4jNTF77q/bm/zuFzdOOt1NmAt5OvZkpYaP54wNZUbki2Qnt9UUVYDIz0FsA0Fw
K/GqcwYtge6kWL03fcU1AUEdK7TEF0ROos+UPWQgAS3gnLUqD/05/GGk5DI/1bFXOLPf2NJhlA5E
kMawWVNL/3AxfngchT4N7iaxI+DQ23UggmlyTDGAQJ78qIR31u2tZyyQ7kKs8wnsZjJGylYjEBOv
GVkJDMYhpfPqM+rqRdMAxMMMAuviYhJOe30yB0yKvHJnyJpa+WxGLmuAnbUwCorA1qcLSKpiTKAK
LV4YH3iB1UlMjsANr6VlnLuiHBcZgrP2VDzmRWOi/6OYvtcRA1RZO0ghUM5zXTn3Ohj556M+oAN7
dTCLzMI5Apa3FkOBjcZNUpeuwDnOHxwipRzNZntMTugucZLSHHxW4navsXMLb3QzIjckk7IU2D5B
MOtAstMr0W/WVhBXV0HuLGg1h7QoAheWZdaGUoGLLqlF1c3Y0KTqzAWkDatamVP7+O9OFhW9RPUs
z2UFB1SF+7n1pPzl9u//w0vlJ07IFE5kUw3/E8n+XQdnhiQrZ+VHyUO/r5u4rLZyxnGimxM1MH/1
oi7iOMn9UYtaZ4EuHGNB5A++4YJ0a2K8TmhY5rEgHu8gTNGhPOoaFgbLbMmrzdSHDB64LuCJZm2x
hq73Kvpbb6TbFjM+TPpcgPG/OfDVw+Sl9myWx8YuIRU3XIsrs8OYcebopsWlFKpSawG+dYVWSQPD
0bFb+2mOQq1ixSDp5p5ub/HeOPYvq6SwZAmLDKIDWGV0mcH76XSO9Gq4zbn2hQNRfoR68FMWGF56
xGZbEAZhpMoYR0+hUGYs02xatRSB75C4Ri6/adFqyXPh3V7nXuvVL+ukohfUb6sZdTUSta2JWd/l
dmxn1jLAl5ABMyE4AGG3wWTx+LLOJE3azHONEMoL3kSKCbLYd02w2I68xUVe8MCKTlhnkkKYZYz0
REZF3J6isziCg3pmjjwxrjiFwpi26RqO43DswfERop8X/RiEbKl2uldC95e5AoQaEibRIMNN6NTE
JMly33QZ3rKgoORU0PpG96HBeBOxXmE0sXOkNQ34KEUI3lirO3ySEdllVv1Ds6SDAk1r/WL4DLdk
HPjfdFayJRYXA9spDObgJL7yMvr8nXQP6XgLQlL//g2hkr9o83wZ13Ft1P79+SK4+l+Q2zCT+/G4
AEMd3TQOrRUfWiR7Fr99RgjNWC/DQ1UKbtq2hk+meA+i+fFvZcXoUPdozJLN9NKa9YH3jafbNhmX
CE33kM3yOA8JXKfMETYvz1r5SZKepPJ7juKFFvAq4xHKujhUCmqKLpHitcQpHN3kAoIktIEhi3ZR
oHyQ2eQ/SDcybkrG20ylApgpbAajSeFG04rWqOwSg/kWFVY+cxe80m7vJ+NJr1IgA7WrwhhI/K5V
T3p+yLo7Eury+ZUoWfc6s+eTZY9CHD2qo14RILQ21FY64ooiDKOQWgMJGhiazjPSWZiQ8FOvtkpP
YzjPP+REf8ZU9PRcufR9qylwWP7QIh2LqXbZaizhWDUmOvuC2enuan+1arNx0W3ywIqy/iEz+WGf
SopmYjvpWofMk5Tg+TvKjtGjF7/sbUzBuXN9CFf+oDWZP1QsJnXGUdWo91K25AMmufCd6+R5AGuU
wbHGglgWKCha27ZPhJjcyZh0b/CkmFnJGsZtpZG/YAN2bZVnWamB066NH7jeF4uHCM2m8/+/o2Eb
W2hUDIPZFkVMQpw+LjxHaOkWTzrr7cAAMY3CFIgH6elAUJs/kGbdzGud2G891ggi6wlGd0zUEuKx
sUYA2jnFFwFkvurbcO55iBVXpxm5rbWCWqNxMphPMJYvUKjCt1KSREs52+L6WcQkA4skkvX7FIrk
XaRWqMGittHcGcaR1z7fRkXGB6IbJfhwNEQVA5ZgT0rNUUNdd7pX8qBF10SvQVDKjVjtW4yQiO6b
6LBZi9gig9vwUMxVglBOHd5giiCxFkbBAKSWDGEMsXEk5758QRrgHgTn3Vv1rAato78SOZ/oZfKr
YwHaFkZExrjX6G6KGoHmIuhwx1AuQLrqt/IZp8AcDH9pHm9/QIaD0L3UnETCWg7XDN8gnRL1KDll
wW0TrNQxrbcgdnInFMb7k1KFXu5puJQYhUs8/lG5gH3faS8peraJGJPGqsfvDTNvQYpuok6qQk3j
DLbVM+EqqN0wSL+OINyCjvYVFIeMtbIelnSPRZeBQKDAuOz7wwepvtUtPvWnGgmdwopjUISjslEh
5iQd+YSafPGYfwLrk1KYMtZzzcU5lswdF6v5Am5yFzp2LhhOL4UDzrYXcIC+gmr+U2G3Z2QR/PfQ
zLn90VnHlJyvzRWkDmXW1jlJOxbLvRFDvDUaLd0oGe7LeuDSDRdR0k9SbKBMPbuSu5wTpz3mxwhR
ikM+Mm/nh/yvRTOTl9vLYz1w6SaMIczQH5b/RweXxEaRI9/VzoTezsjlGcljxmbSfRhQMZGiXIVT
xf0U9GTyoJOdsmQ9yxiOQxPGDsbShXULx0ni+1y6DvNftzdtr0Fnexjp1osqn4UuMjrCtRvfJX5p
d+fxiGQPXkKo4ihnzWtNaFw/p1Z8IpS4zVdWrZb53chWb/ySU1Kw2mfYSiREXNEC42mQnAjbPCGP
ZSVYGXGYQYUvSoL8yxIilhzq7315L6CSbzSXkHtl7CuJGG8kDGkOQ8gYS1oY4r7INCBa49Soe1ce
gpcDiib+aJGxLcEK/erU2eiwQDJ5eWFW6cjs1K0/goIduZ3FqIjwcdOguUgoTkse5/Xn0mIRG7NO
AwUt0VAqyTDiZcvnkxcK8VEYI0evWYI3ty9hgdZ4wCBEVoUDwtvQqJ5GEeOJHLKCenfNu9lSdcwt
3v6KjCBUoLl70GkVGjO5JsnoVoy5OxH/gX+GjI2DbKH/IkHzdPJZva77R4IIugmabEBLjnjX5kik
Yy1ooNokoY70bYVkYeq2L3ygeZIjvqSsNMGum2ysERDaWJMqY17jGPVU7dq+N8T3UFhdzxzz8O26
ycYQddLB9FklckKSA/W3fn1Y9C/D9InxyYir/ebzGxvUAR8WXQLbJrau4c+l3Jp8/DKhf0h8qZBD
0mdXiAIOYao4nyftW6m0dqR72XRpm6DSffx1Vh5zjNiR+TmppEgrxPGqjO9utLrTJXGMi2pDUAGE
8InL4rdlbTJ16MNWqVErw1yQ2iQWwixTSnu7YrY8kp+5tc/UkYcaGL+qIkm+dPMLFOJOfDI/G0N9
GpLeWReMHfazc/vb7h7/n59Wpo9/OCp51q244Psc5FahYs+LdBCKGKiTgm4FvVL/zh6V8RDGMun5
AfZUWTe59bkXD5Vyt6RuwWzt272WNkuj3jbCRGgpOjzaik9awB3jJwI061G/U5/Gg/wqWSOO4x+h
9sYohTKKYUQDeiLxbhtXUwJrUZOWZsNiCNgNYTZWKHQRpDzuiwnXu9S9dtB2YZ2u/fh+Y4BCFYkv
+jmMcLrkz9o18kEP+sl4LZzknrMgTY2iIxgfgyY1FW85od34zwpHG/sU4pRGKan9gG/Hc5cVCci+
+yKHLAi5DWsyT0HIIC4CV7XYRcIcoUKUWgJbcXoN7fXSgePcJbzckEq7m98iZoH1NqLIPIUoejJN
nKjBdl7fl5ObxZmpMfvO9g83WMjQrow2RJolPtW1XJsFlN/W6+zyTuGIjnSsCCGzCm1x0BtBhqu2
8rPBaFHfL7UYPw3TDW95VIGZmeT+WrS5rgGhhBGD2K6d4YQygMXZ6DC6jSt7J0LiVdmAYqMi6nQd
oNazsOIGLLXXA60MQta04+6StgYojxyaSsilNcI9axGm0NhqvPlYoFNnhUzQ7NXM4u3ex9sapLwz
qSBrO5Dc8Ki0T4qKrHgc+8soOKVcn1CaZ1wE4h5cbu1RHjmMfJVXCY4cKpqHPEVJjBNMY9Wtrkys
SA/BhZTYQhubRiwccPUGagdCzny6CDMPKjiwfceN2XLDQxdWlpYif1Rl5iTqLl8XPikiiNH0IIft
QUg6RiP63kHe/unUvSmI06iB+hn9ZMrXufNENDSXb53kqdpVGa9a8um2r+2d3Y05umogjeEiKBWy
manGWUV9buvEHHXWGSI3IR0MbK1QN2VsDPKwrAi6lkPoacfUnVJTvA62hNb0ljVftBuVb61Rl2WU
zkWik8tSWS/oEjO56KIWX6Tsrku8XA3C9poWPt+6EUpe0UNZW3Eo2Xp+6v9g9lve/iHUBcoNggJ2
8wUBQn2nls/19Hb74+0GjlsD1N3Z8JwhSKTbN09MCYRB4WTVR9J1Eprj59KrXm7bYwATXT5QhCzs
+RpQWMbeOJ3W6en27zN8n64doOKbc3mC3ycqD9mh9YtABAU0q17EdBAKjpqi75Ihx4OGtDoseLgJ
L/1RtcPH6iRYpQN2egtTA8yJO9b2Uai0FoKm1dBjtqP1TU5Pa8TiPdpNrW39gQIPDtQeXWHgnOnQ
f+N/kBdpMtjclyQAsccR+RnX8NNnVpy4W0femKVLCphsX2tIA+N5Pzt/v4T72IyvEFd8nl7HTzjn
luiz2p52C55bqxSoJLVYN1wO55/us0+CG/mq1waqRRpujdVUHIgFo8OjCprvrVVaHAPTGFeMToFM
hje4pBIRqlLtzDV5m6tLrT3yLK4n1hGnCwtKY8RxDWZFu37FlBV0R9GUczY+i25Pisj27QPIuA3o
0gL42WUx5NG/261nRffVDsOgLOmE3Sbh7Xcjf8QmnYBJk3adFzjpWlyN0SuTa18/pYrPy161emW7
HmXtR6PWwe21sT4Y+feN2UgbGl0n4JXkkZkJn6VQt7WwcOde8m9b2q2ebFdI4QuviosajpDIFOGR
8kH8srpEIie2VTRwJU8cupEO0NywE5fZt8LAGJ3CGHDfSVzFY3N7+aSkTyvK4bcXt28ASSdBFQxB
lKg7bSmSIe0j1Hc7DHY1Xsj6TGRvfg8VPn6f2N98pga8mOU4qPg2RvQ2Fv2llyVLEHRT675jhM66
vZp9h/+wRvniBNH3Avx0CH+qay46lXiqY4Y3/EMw+mGDcjyNG7nZUDR4A/rqvD4xORMJOxSXlquE
rknIypwJM6sC6cQFDaLdN8yfoKWKMCyzstusj0c55oQLnEsbRHvK+i3h3YX1lv8HtPpYK+V++bIO
0VzVeFVEmAAonNRuX0I3/9SdeJv3WXD1Pnp2y1mo+04oISzXjvh8tWFWqqld59HU79EbCmVF0eIg
BQIF95P+uFqEjU/5wSNMWsziifBX639Q8ZH4n0unxxE6bckLKVGQfJYlzCPMwbhOp2JgbfF+jPRh
hrr1chmTh7wObxpdiGXgkS95/0t/xa6nCBLovRVDNH6TLm5ivc75EavJ1c+CiKHwP+imlTa/T12f
igit2lHBl1vS2CyMTyt/TZKFcbr3gXhjhQKrOlYTqdPeN2t10W92jBz1TXEbj/SBEtJ01SQjhuJX
hVXF3r1tNpYpGBuySAJntYo6Et/4yZJ7XDPasxDZYMT4cRvD9sPZjS0KxOY54+NBxqkmggXSq7w4
4UHwOQdzuHgKYOqpLmzZzSABwup62IXPjWUK2jpOm/iWQJvcu3z5JQO/f8qUGdlPV2ysUKiltnOu
xIOO8PKdVY27Lo7kGw/c85KgvZ20gTJJcvdD2o1NCsgKPld0joS0RK4jrk3VShuHUO2XZlYATdCE
6lWjywJo1oZSgCZJddn0KfCz404ZJrXar4PAuMAZJt77+DYXbIS0bgbBJ6wK89qT0yx30R+lXDen
m6aFgj64mhbk3PEQV5RO0hGUyrjyOCv+AR4HJCMx52HnKOHykCwYmLpJDPB6v6U2SzRGXk9KcvgK
7VVrvlb5PePEMU73ewvLxkDZclotSgUJ8AZntSVb+prhrsustkWulQhxVsfynvVuZX05ClO6WoD6
ZwifbLi7de5MQ8OmDqxGzt0LRlB1XlLATWfQkg/oUYiTokSA18SojqGNbo29RHxEr5GQPk0J1ITW
L4ztJHfWb9f4h0k6CSVXlZwnIorhsjefikPv5ya0MV3RN+yccSXs7+HP1WnU9ZlkyKwuEUxV4d26
fFOGh3Z0GMvZd78PG9TdlqRGLupk7na9qh4J9jCkUtn8Hcmvcof4gKB/YT79WUapq24d+znlQ1zY
oie4kyc6mdP7xpfOnh2IFf9l2MXL7WWydpLyxqESwLMMdWFbTh/r1knUr9Hk/jsT5E/YHDMunbpV
D9E4KIePvHrX1p9EKf8jOPz4WNQVpqMpCAErHKIVvhkKJPBeq5rVGc76NtQFVreh2OopLrDV8Jbw
R8hcBMsAdVuhPqckY4ONUqLByZXaHbWWEd7utuXh0fdfXNCoq2nt8lCTSyxCeCTzQaol+OGbdCaa
7+vz/yDRRk7JDVCgk0ogxJ8nTsUd0qE5htwf1TnBQ4k0xtR/MduJGd5M96gWdUgG+IDo+akMeBye
+DqaUSDbsqlBWbn0wAzD6qtgIC2dQkrlPF/lEjZBjZ4HkQ+VUd7K/Pw6+tEzYQAevySFNZ3Ia4Xd
6cRaMQUYachVeR4hahz5O3WtzbV/WKWJcbr2H4QfXkNnlBYjAQ1AhKu4dwVXdCAg9CI+kbRu7eVW
yCTg3V2UiOY6A8xG0JqkTlqIgQ9+4WEuPUGe0WmswtPAoaaBGWa1llPzGF2ZseJuMLCxSR2+SU35
ZKrxGWtZd0QkddOpdWXRTsuH23C4y6ogbSxRR1CsutwA0y9SR158pyLFmz6RmZ3KmwtziMCY0gWq
j4a1YPESZmi6HxJLmgx2e97Qkav+FY27jBd7YyU9CLkZPZBCemGJIOcilDu9tdhoA2QmJPf9Z2OU
2lylSCsu7nCXSldMLZjtox4QWa/Y79AKzExk72LOxhq1wQt4/fk4hbUZCTvVqkgimdBlAHK8+Dwx
wkiRHLHfIO7DHA1xsj60EKVHra+3V9Bw56caX25wpi8kP8Q5q7d8wxT7ZxlcGWQaawCLQugwfIr1
N1ABkR5KtVLI6NOZrL/V1zPVMqwOuXPFqkrTsFmDSrtHdLNo8g02lzoPcVE+VNELOLf3Q/aNsHLw
41+3V7V7JDc2KGwbarVW+AZJxIifrXpFYllp72uMRHGG+O22KZaH0gjHVWvY4LQQ9oHkQXMrL39R
TeOd6R8NF/Zta7sX/WZhZHM3myfPQyFxZAhZg4ZPJYxWgR7tf2eCCog6MU+kWSG18/LCZZB09G//
/n5SZrMGCkea2MjViBiQvfFbCg6hDkTp+l39GLs94v76MrmcBxpKNg38PoBuTFNoIidLLEUgpEVM
ET8hrPxCmsCXtxrvjRIZobfyXVM+sUvIpDvN19sLZzklBS5VV2XqsCJI06TYzMGPop7E7LnPGJk1
Fk7/1l8/p12bNkAVkg4q/BUw3XBmjsdHF6SHFMyri68yYIRxqOneeqlJIBeCwrutLJdIOg7xw9Cz
WpyIX9xAS7qlXm9zXkuJiv3slq8lsLJAOJGd+SCH/iGhYwGjjsvOme9GaR8+Q/fajkjlKakEd02D
PkDzmDe5EDnFFOdt72DhCN1pnwxhqfcCcHHsHS709fJBrI6plFhtdKpGPxysbsQ78i9JjBihPQNU
DApUohFKcS2PjeVXVMfqa879AVuzjGDsv6ED3VWfKWqX5BreirOemW0VxONzp7HCacb5MihcAVdz
DgY7bKB+JrPMsgDxAMEH3xVIAaGALKIpIrIw0czYPeaHo0CllmUQMvZwEDJ3Vj2U7uhrZ6RJzPoe
zyIGOrMOGgUi6gTCI0GXdTuJ6mOSyh6XDS9ymTJA+rZLQOro13tGU6tm7EgLWlN290NSuEYrMxqd
9tO6P51CpJvnMynsMpHgFHotXmULcleIeaY3kiWJ8KQsz3/Cq/ThhYijf11UyUft3L3zghmjk4qD
U04sMTKGM0DE4lcbsdiGUrKiyty2vu4ZmF2La8w16SYGEi4tiBluo8ZtdxB58h038UA0cH3W6cNs
R4sjZ141HY2I8Z1uHyuRlkqvtAlzIhzuzCl7XNfMVoR7IQ/4mPVUJMfkn+Edo1i/LkUpMnU0UFCw
S+HTnLrzEhjoquYwMRqfc4GlL8FaFQUWnTzoQw0dWLvWMttIDVPUglFy85i1ffttKhs3p+Ah5wap
XHg82mJcWQLmu83mHAbSw/g1sVSzCqAq6CtBesHzySobc2TNru/3W2z+AAoyFLGfQLaEc0a6nZD2
t7KDHBBaFwQDrEtsN5P7YYsuLpTo+W/rhbxoXPlQIxjmgyqABC3yF6zHGsP16RoDFIsXie8J3E+h
G/YlfAVJFJ1FYcZwlPcDvzlhShOl4UiYPOXscRD8LgLnVvupYXF/7K4G3TXo11Mw00NXFIaG4xd5
hj8K7b06YZAoPy0Zq/SzXyncWKHgolKLVBBrnLHW5q3moUN+CRqXoa0hrRZHKIwXdyK0SAzmtbV7
n2wMk+VvdnEMRT3vC4CIphX33Jwfa11i3Iz774qNDRpA+DDk0SROfE95JTrn6XcV4X3vl/7k8sHo
5A+5k39m38msxVFYorbxGk8xGtGy5ToYp0L9fhvk9y+VzcooCEnzIs3R0ExoFccWil0kCp2hJOwI
TuoonMkqAe2/kzYGKciIOyEPuRC3WIi5QwfsCoHhJp9HaGw8EvpO0pSZPRHunck3fPWBsVyyX7/d
BB/W3xF14yw9l01tQvok1+uCpIQAfjg5yA6gd/DnxbxE39HPjUAOKjC3DTO+4/sgycZuC1YEodIB
XoMWoSs8P8pqa982sR/0bNZGxSAqRBa4ZBpJusW4ct8ma7SHC8mk8d+5FhpXmZswyenIb97aTyom
EeZBqzIyG5KeBFC1rX5+VFE4V/6ntPJ+nWCzQrLLm12UxEpAgQ0daJ0zoTZK6r7GRbYJ80x9WHzW
7Dzro1HIUtaGPsoEWZCFvRfiC/gyPzG+2e6ltlkRBSzFXKMFk6xIuoZe/zj7gxtfSL4TGQrG453l
+hSUlFGKzBghuWu60o+mH9qYO2k2mKk6P6f68Hp7Zbsh12ZhFK6sedcLqCoDV1a8Ofnvq8A5UbY8
y6oY1NPyJK1M/ye+dssXKWTJRsUYuAq+aDw2X6BT6VTPBboqJNAi2oLTegJLl1xkLJKe3+lKGWOB
5FpIA/1HhwuB4KfiKugFip6rc/ScWKQ9bDwnrhTEfgUKa+2tBpl1DjFuVv6OBeU0m3XZrIYmkhb3
zknvkmPmhG/i99kyQFXKyTZLTpUF5DSr9RKJxTqmZPGnERdH5sxgpi/MMCDlJSK8OD+T+bfOz0w0
jLOK0uRj3vjYdK+oqLV8WU3wL2z9ITv8nTohBFi33ZgBARKNOMYipAuhMeNGb2pfO+H59u/vkiCA
t++/wZlEYcxUpE2hZ/+JoDlTc5+gYexlfnmF7OkdISNAP8u1+6pbqttiIuyPHv0b+xQAlWHaCWE1
IW0JqrROmK4V3x/4qLJvr5MVHtLVs7pVFoEntLY9bnzBxuG0SBEU5Kwu4igTWY1XCdMRhvRvDVNA
xKVt1YXkVJAiRI/9G5zFITeVOJnL3WB3ge6DTpdNMki+3C0PpeAoRdOJriV4P7fqsxR5IPkyO9YD
jOGedGPoUhttVE94QazyaRQOef0nkwiypmHEEj1XIl26Xlq+KNe1RQ4AvcXrfJLK3Jpj0KDxrEfz
7u2kyOgQEzWD59/9Z3O1l1FUNlmO8li1nuvlRei8uH3khue8ZNIv7t65G1OUR4iTUk7pimudFMUG
bzwqToOnMon7WD13+5i8sUU5gSHmS5fOeKG3KMORbq7IyZ41RzpIDkZZ/wyTFdJHIWK6U6K5lSAh
FmsCueMRzdvCqbhgXNcaj82ZA9/HCM2j3BePChYaMZnFd919Y5oCkrExhlbP0F6oNt+SNIXe4Jch
ZD3MyY/8dqY2RqgYBmw0S6LGgGN1DjgxSA0rad2WpaCwe61vrFAOMs/xmvcRAon/I+26luPWle0X
sYoBYHglOZygLNmW7ReW5cCcwfj1d0H7HA8FcQ/usav8pjJ7ADS6Gx3WymdkWqvPWYMXrXOn26c6
2yVM1lkgW5SgI4WhNbRmODRzuiN14TrVD4bQnf5Jss0Ep7sGAh/0XguhujOqetgrsBVpPR4bRq9m
q7hNK3oVO9PhsrXfdM5QNMsBI6lmi3i/ulLoytLPGGAqazdpbpV5Bpr4VWKigPOpLu5VWef6pvKt
BAon1qaJWRB7Qf3GaAEDVwdMX9zeMiXOZNNIrcQIJ6UzgMDkJtaVKc+RfW+HB8V5yse7sZRs4PZL
5yxJhPpFM6bTDCMWhOQrRyaKvTbzkMLmnRgm8ExdxZc9UbdlOuhvAe6LhiSpEIrodW+adceN/Tc2
uPoO0yP7znDH78217iO/HLmRbBx989xWIgWjkagzniSlwqf7PnbDcWYgFnu+rIsyEYLJKJ1imtvI
wTSAs9zm6rLXsuK4qLJ2da5h7yzTaiWCBjaAOkJvMJ9OCW/UODCI6dHkIV3aYMhv7eH73y1KUMQ2
dfS5sUPkvJoHzfiaJb6TSNL/m3f4vCCxcVZHVm2ewCWDAHs4Nnt2oHsTtUmpy+LlngsbJ3bNEi2N
SJ5iKYa9HxNMU19p9CaqrvIaENrzUxQ+GHHi/dX2vUN1ZWbpVA3Uzmw+6cqvbnmm9cfLIjYjs9X2
CdZ2zq08JBpETEb6yLps13YyLvNNa7QSwX/CKmSqkNU17Daa/UH/pQ2xa7LdTNBrujf1b5cXI9MF
wTLYYz6Olf6qC2ip2HPg1e74/wBe3fSEqxUJ5sDKurGdY1igQXnlR452DuZ8p8M/TUPmE38MRU+N
zNjKlieYiM4uwc6Uciv0gPsLIpboAWw7u+rmPzQLu2UXecMevRueDDFp22wAFdV0wJRsi4XKBs5T
G/gtU03Vs61rg5bukN619iG2U4/qQ3D5JLfV8ixPyBE2C6FKr6OJsbJRo9TU60yTkvfJZAiqX02F
TsKqgep/t/edq95EJ07NNAfxI/A+McAg9VybWUi8HP67i8JNsCfVXAYVElmwBJrPY3pg06DNvwrs
R1k/yva1OwsTLgOrmBqWFo5MQwKtLksv7x+j6lBqDzN7vnxa277rLEq4D6SPRi3KcFqkyb25eImm
57h9/DsZgvIbicboHKP3ekqI29ufSP2hMyTGcPv1vzogwTuWFljWSIsDGj1733Ru9a3YLYfEM3Jf
/w74M4wro2X32x/mb1aCBUdZRY2idwyd3kV+KsnnInv4q90Ti5JNZ6bRqJu2P4da50djjowjaQeP
D2rsLovaTLgB80NzVEs1iPYav63sfUpzm3R1MvvRJ9VbXltlwWcb++VL57jLrfq9wkbOh7lwx5O8
V2nzKUs4ibhJiUkMsYSRJVlqayMcNU++c7oqkrrJnu1q9B5EQfIiWe3WnSbUMi2bOERTxTdE1qt2
a1g8oOrBg8THfTNveewDNahAsCFLnm7ZrLU0QUHrpV1Sq8MtmM1g7O6cSuJBt27y+vuCHs5K1ylt
jgtAlegwldneKYDETmWBzWaD3kqO+G4ww85OHO7KrCfzQUWr0rhvbmy/xLhVYD3QU7mbD0T2gJUs
TmQMiaO6zExuprRu8NBU7Tmz4hYslPjprehgvTauMSv9bwai5ymfEplj4g0Yq9XG74R8p1kvCQ8l
yiCygxROFSt1hE2skvxenc1b1WFPl9VbJkLwWBMYbrupwlrG7mUqP4V0f/n7sr3iR7baqyWkFIRG
sHuYQXKTnHhK8oE5z6pmSvbqX8zC73sqEn3QtrCjKoU7NB+0oDhMB4rpZ2C1eCreqNJ82lbubq0D
greyclKRvsE96k+8pVxzgYZ6a+zTgy59mWxqtalpGiGYVQRP+tstVFUl7MwRWlBYvmV+TZvbWpP0
nW5Ff2QlQvDvZa5gGL9BBB+DdzrJXcf8GS+71Ol9tT5EMl+1fVQrccLmVTAMmB7EUfWn6JG/761d
dEQpHIcln+nY1MCVMMGiLkWVOayAsCI9sfbDHNmuSbxEVqPdrHqv91CwrCMrWVYo0Ij0aN6MgGbg
VWHk9vvA2Ydu9yRXwq3nAlcJ2yQaNYFV8lYx6qhyuqzF3U0xWJWdnN2Irl35a2gTXHItR7B35TzX
SWxh7JLccLx2TAIf9I+p7w5u2rpu5+vcE34od87R/Kj4scSCbFqo1SqFKD4z6iGl/KYZWv6jHvW7
sFIlIjYxpSgmqnB+1HBsIuykHbNaYzOy4wPg2jEGHxi3BVLVnU+RH0euwUuvS48eL5vGrYVR4Cpi
isuiiC2Ee93YLNWrCs1dTVPsx94JWFLsLovY0v21COFejwZzYDqI7cf0V5jcO/TKWoAVKMnQyBYi
XGenmBetL9DXNYIASLkvpKPomwJ0QHRojmOpqkilWIcYaQHQHEIwUCm2uadj7K1CNKFNO3qj4C1e
3miSJoUto0vPIqnQHFwYtpH3JWozKibE2wzI/dHnkkqEbB7PSoigdhruL604gL4VozegODT9F/Tm
7GxNNhG+vYGObSCnipsslmNKrazposILt5rld13jJ7as62F7w84iBFVLdCcq+wZGoqicuzhPd/2Y
f9eRO7us0ZtiDEM3kRpGSkIsHlB1rNRpQYiXR1e28ZzTANg47mUZW3aVrmTw3VzFLAbNuyqPsFtk
/0+W6f9nVzcPZSWGL3UlJut1OqBxA0sxv0bhvkofLi+DXzsxoblehnAicz2MSc8f1E5cul2DCZIK
6N/NhyTZp5MsIJLtmWADLJaTpHawZ3zIlyfs+Z79PxifubW/tCjBm1u0s5JmhBy8xrLbzu28GAPh
rokZ5uET9fQrWeOFbBf5wlenlNd5GXd82nbStNizLLYDhRBmuCqySxbnsdZkONgStRBfTrE6hI5Z
VrCmy10Sn8ZIYnQ2yysrvRDDhqHUdMzqYwvZd7IP9/1+coHFfm260y6+ygLZBsrWI0QPw7IsxWxj
A8f+sUju0/nDZTXfNKLnayQ+kpayH2w141FQiPaNrnWVuvWm0l/KQmIXNrNH653jS13pAm1UZupp
wdN74Mr+pe7oS5S5yk7b62gamQ9oP+f9hndE4mBlSxQsBVPSKjE5FIuiBCq5bYfZncBw19qSBcqO
SrAYTKX6THVohlr9KnO0iRjfLp/VZii53kHBTBAHk8CMgynl18CxBPcRN7DDAYPdsZ8Htt8F4JuF
3eifjWOKbrU/Sa+s5Yvmw+gStVNgc8tcdU0tccM/IpxcixAMhr3Ucd8buL/h18lPDp2X33X7ysu8
AV3F2ed/2BEvb6vEKYolsrwsQyXJQowJoHAPPjiWu92fJOxXyxLLY6k5K01FEEpmprULF+XeiHTJ
dJtEzcVqWF45lHbc72bssS0+zuG3NAatiYwyU7ZbwoOCjaQYC156KLqPxPmR5j4dZO5wkymSAllO
pTbqSFRMUmqDGcULD+6TBJCmw62SZ16XByO7r8C1Qe+iOTAqmYHaXtlZqGBqq2VoQFnNgX+AWTIA
sSDfj0UjicA2HSJRNaLZpqnZtqDffV9YbaFxI6gzb9G8CPzJSYqLlLhW8XJZsTczBXgf/VeYOOeL
0VCVaQm6sRiA6WlgHKxHdpo8tLDe9QdL0mS2uX0rYUI4Xpp13w4xVpbFo9fEh8iGnc0lqRaZEOGM
kjDWl2yEELX4qTFg31de2n29vG0yGYKGV0VVxyzGrqnWfZs+ERW+MZb4CunRCM6wszDKOyjQcB1B
ROlrV4pHd+p3De/l0JMxd296ptXR8BWvPG/YIQmANka0JuVPpX1ry9KUr5NU7+LKlQDB9fUZQ8Fj
goD4etwpoJVNffte22f3bC+DONsOwFayBCdoDXbezdarEyyB+gMSx8kdv/wDR1EinvBlg1eSK+sI
Xi8Li5qGMQQy8qOKP9DiR7t8nesDkyHty45JtA2ATg9nCtM6TyDBLTl0WxH8jW6jQ/OtJugxzVXH
AsLAYBBQ7ipeNY1HK5S9Mzd90e8zcsR6OFOLtmIc8EbVATBZBxYNvazxqfN4eTmbhZKzhXPEgV1d
r6K0AlnR67gaQX+VcmcBvNN6LK84pniBotP+jzJPq8UJ9sEsOzNvFiyOdvM1GezHwpYylfJz+PcL
5YhTu3qigE+C4xMu7KTo3zM9aMsvS5X4E0Di7Jtofs4GWS/+ZbvniGO8TtmRZsw59G/fuHN2uwwf
NVMSi19WcUcc4TWxLgAH8j758EsJgKdpf1khZN8XjMNSM5JbvcI7qnb2cDXKGv0ldtsRmWysGsFp
zZDr5MQoPD6NTiXACOlp2o8HWQ/G5ljBWr0Fi2BAC+eZIz6op+FacZuvcVAGhdceGAqBaCC8D584
Cg+P+KlfXn8yZJ3pEp0QC+OjORWLVeF+mdqeLJ8X46ROkriBm88Lqv7qW1bOCba8sfUFR7bUN2n1
We0PtHiY1FPUDu4AuubLCiJbkBBApJbZ9naLixWq81W/6M9Fb98ABFjSpbuthxjURd1bVXWx7M3S
0HKAfMiDoWPTHdhwvLyM7QiZnAUITgkys0Wd4ZQ4yHOPXi4NxIz6QT5E/S8af5Yk6GCm17Wlc/4X
PnnBGeunQ3s1YB4JwPxe83x5XdvH81uYmL4BLKzdKQzHU9MKNPFjQLXFrQwZbOR2yeK8fWIWJxmG
CAqA85l617ludmggfK04cTYs9V75ae0p5r1ksYtsdYLyLRSNEMxEMY0p7UFzKDqopxOtwTZweRcl
2icmdTrM8gMKB+/0OOs8QgCDRlrJO0Ymgv99dWupFjuZzqOwIdKDxFJ3bdrJdHzbMpyVgW/nSoZa
KwMocrGMKYjvDT8BurJ6HDFoxPOVqEMG8yHe58fxWdqJxl34e5t0lizEsw4p46RfsLrRK68RY3Jm
64/1gcPug/zlRZZX+Zcw5ixPcFthTpSGOHh6Rqge33FA2ORr5iUePWXXi6cC2W3Es+CykkiFCiYk
s/LYSVtoY4dRKoy0HPIg9OMXAl5JXggdD0rtSl/2XMUv7axgTRagIo9hjwvOudKcoPHigN72AYdE
Rme6TJxES8XUzmixlC0JpE21cxowGjco5e7yNm6Hur+PTszs6EpTWDYH9bf066zt3bI6WZnuklIW
U8tMvpjgSYt0TiLOnEAxZFwHyi2HGkdXsvSJxbXtwhlZQoCrGG3XTQkUo4rUaxu0NWY238ZR4g/x
uCcgYbm8g+/FcTpVDIuZILIjKEu9veZL0Wtjr6JdGImrRK9dynRv0vdWeuvYPy+Lem+A34oSDHBX
abRtQ4SfTXlr2e7cqW7Yy6zve414K0TYPitOmW0aOthZu+GJ9PEPE03d5KPePV9ejGzfBBNMkJyq
FhBHgizqYCTfoipwJlenjwuVBO2yXeN/X9nhaCQWI9bCfLMLkuhQqodKxk4pEyEY3Lyk2ZLYJfWj
4Tpjd5X5OGQvl7drW4TB+RJBh6yLmBFkbkolybPeN9PTPJ+M+rtOJCnY7RM5ixA0WSsq2qQc1nso
bC9pmt0SJ1/TUneZTo9RKnMb24p2Fidoc9+oHcjIE9jSxozcsmTFvkfC9zTZMZB0M7bIcr8bsSBX
7bNEQbWLLs/top7xtAZQ0H/oU/bMHYP+yCGKLh/Ye+P9Vpig351dxUAgtnpfr5465rgalbJ/8N/7
1tK9FSFo9mDTyh6dtAcgXHGr3gAM2LO88XP8yFupck82XSRTQUHLWdObEQmROViaxms7oB6Nn9Nx
3l3et41s3NtVcTVd3deK1F1S6VjVEhUexcxoz+9spBzs6INDQs+2F7ervufFQSJYtp1CRFGVS67U
ug1a80AFKgyo5R7IMcFToQHqIufMuyxPtp1CLKGii1TFeA6mwVnikb5ytf6jKR1W3ahbvtlOER7C
Im2/dHYIpb9LvtVH86E9dnvAYBAfreL3DQi7kMb3qjuDStYnuQAiEgRoU7KkG9HggvLRw6I0hzCS
9W5JTIiI/mAsaa0XLYxibbKrMCz3Udx9G5oCJM6yJ6tsNVx5Vlpp5pGCcg8qex0FLCFAHnNJaf79
c+HtOQn2gipI3JPE7H1LDacTUfo+97LZ6GyXGYx+QPiHQou9VPMtMjid6V5Wxu3lmZj+sTVDoyI4
Z55Vfek4Y+87/T6KDk3zP2cU+OrO3xdMFe1yxTQSnNRkRO6S/2wziZffVoWzAME4xZOGbmO7Qwfw
lHiz/mvSr0b64tQyJyLbKME6td1QT8rIEO6RJzQaqIXEbWw74fM6BCPUO0oL8voYBwHosrCmjzGI
SYYckhKMgYexxNpuG6GzOMEItWPXKAXFtnEcOFdjYNQu9SMr/iAl/Fa9BQVgSRcCmE1hqBgN18gC
7pd9cySH0pOZ1e0N/O3kDUER+jbVnDHEPQr1U6Hsi7p3TfrSzalb6Zbk1mxUc96uStAGNJ2XY7/A
KgzBcB17gHgG3xe6fu3PLTABHT+SYV1tn9d5de/Uoyq6xYKP6tX6cciXX2ldFb5ld49/Yg/OcgS9
qEwnbqYaeuHQO9vZj7KOaf7/L4QuImZIBXLRKuF613QWqsgPln7UJrDG/Bic+yz7GpPny+vZ6NB+
c1Jil2+XoXswdCBweTL3NChO4Oj2mJtdV0dOsSVvPZfoIRHC2y4a2s5ecJH5CuPl19IFdH402ex1
quSwNoay3i5OcE4sVWOg5yTDK+IG8YAb7RWYowPIGzL8PzngbA1oYPsZE9pfmPNJBmi3bXt/KwsR
XFdpKqQkGZ5yY/edZJM3Nl9I99OU0Y5KdF/sma7aMOqyWIEPsY9ad9XOu4LeXVaTbet+XolgPBYd
Vaswpggo7AFxGSZHI5l9kokQTEYfUVNvB+QLclbv27Ha15MuqUnIzkMwEoZRFGFdxIDvqBAylN9m
497Aa6q3pFadK/H7a/zbfYi9xYnTd9E85QAw2gGx4VAH0QPPrmMGMKgbV8blsL2uszThdGYAsBcz
4da2PejRs81CL07Q207dP9GCsxzhiOKwTlhVQJ/D7DiRmzH5cvn7/xKTnwUIB6SgLpbkPYxRf1rA
6wwyHiCUhsCHBvMe2AE4jncKbG3rf6+HcTtxlitYdbUCBZA9QvcW65BFvyrtfrYeLq9NckZi044V
dYNjcMNeLMel+UJjUH9k+0Fv/u6MRED+0BmJbqhwhDV7VrujdO5g+5r+3ioRjD+fh0VR5hhtl914
pRTg07Q1iRrIRAhWOzS1WV3iBc/3JT1mLUo2iQxV4PJpmGLDxDKjX9kZEXXFSp77bb0UrlVb9c5Y
rGLXkrL3L5/+ton+766ZYufEWBkkzxJEx139Y7K+WNrDEv68LGIj8b9WYlNsmhgLw0iqBk+J9Nh+
iD3nJfYdT/m4nJQ9uxkP86G7on+5LOGkWqe0UUaGUk+ABxlunOyUy2C0ZTvHlWX1vizilkRzDjJ7
lRluq+aeVZzS5fPlvbuscabYI2HVc4YcDnJStAiW+WjIZlo2kvxvz0aw0OAFNGcAQIO46Zgc+Fwk
n0vjiC2yxvLteM5UDZ1YNuZBxFmQas6Z1mY4Ej611ZzSYLiqr4prIPqCq0n54viTJDTYPKCVQOGA
JltbpsZA60Rh1p7DxkMThm7jyKa2trdwJYf/jpUijDAG+VAM1G/Afmloy5VJTpH6jREtSMBXxIrw
ZibRNyB1XNaNzXjVxDyuin/2u8n6EciISrmgiDeb9xAZDrarZtTrIur2juQ+berhShYPK1ZrVHqW
JWUCP6SpoVs29/U4SNzDtpVYiRCubFyEaNA1MDlo3ZFfI5rLQXY137dAn9MPWejq162nXslyvtuO
fSVVUJIG2PBlV3UIUQEdY3r1XXnf7c0jOJo+9dfVPUf3I4+g6JCc3fY7dCVXUBoNDO9TvvAOxmO4
f8U8jwMAW1DA73O8czpKIbS3r8NZXYSbPtt9PmuhDktvAoRBcVwbmAKlKotYtjXF0hwcFjFNseHY
pGnOFAUxf1m1p3ZUjyy2Jcr4L5v3W4YYsjhVmjesRhDb7KLbEfC53T7Z65o7ByoQx/6k1RhG0jzL
E+oss46EbA5ad58034r6Q0WPffLh8mWWbJsYvbCmYJPeo9LhKF/jBOzO5f/cZfx2DcL1KiK7HjsF
WeV5SHbDFH1K7edulGEgbivZeaf4Mld2Yiyiis61ity1sdw1oROog33d1FL4r23bd5YjXJ8ysTo9
qeB8W39GRzZ8V34Hk4F5lDFxjZtoz2HHzJf0p7SLQXZQ4jVSl3o284o/oMgJNQcwhWU39GbxWld3
05Mcy3+7CLbSPuFxYyhpbwHpkTeHaIG6y32rcGvwxPMehsjX/6icvBInPHXA59gqnZYNfmKqyO9k
buqgdo0Jvr/UeOFp005mSHGIvZ9r9215X/YS978ZSVug3NQt1abvkGCmUuljRUMfWQQuyrbSPCu9
mekhtGS4H/yHvntSrwQJG6brlrmEDhwXH0DVDuzAySAzIFhfthDbAZQFElHbtDH8LiJLWLYz0FxD
GG1jEqv9ABbRIPpofyCg9quCCgRuH2XKvnmbVxIFXc+afImrtoCuO09T+9Si+1NWpdm25SsZgnbr
it7OfY1nYevzVn7OM1kA6lZ54GQOSSB7wsmWJBxWrQ9DqeIp75tF7IbzKbWfilDyopbJEDRbseZZ
wdQSUqU5w1TeJ9YfYvIk0QZur99r3W9tEKuEypAih5ig6Go+cFyl4lR4M0V+lE/koZnqeRklAZpk
VWJ1EJRidWXXHUWeII69wVgiNwmHyO+GRjatIhMlRJtMr7WYDRFCweiRQu/KH6a0a2bTjp/1TkSC
n1DLNfMRnkrrPphd40a2DHV423CvRAjOEECOTdprOKIh6L7VqKAkqPVXR7x2UGhQAolCcM29pBB8
U1euN4dbimzaYEhzdmdUwwcGY2SOLnPjHFEl8+qvauw6N6ELVCdp88S2tT2ro2AqpiHp57BBiKQ6
97Xqszlzh/xU2RKnIdMMwVpECZqDYxtvHmP6Mdp3GCbJxu+XN3JbhEUR8QGmxRLZFdHmXJoRw4uA
LSQwhts0Y4fOlpiIbe07CxFUozP1sZvwPgVr6vd2+B5HEvMg+76gDHE+M9CJIVM1dTfE/lh1//Nc
HKJJ6/z7heO2daZZBJP1vtH6CtPd1nyIYlmr46ZjtVWQO5sGb9cTwu6MElKWMSIRIyvvwXm50wno
u2pylWpzEBr01BvFx7EsJHX9bUe7kiuYn5jqWWgj6nqdueDAnkkGFDniRvfUa73+pdzLRsY3dW4l
kRv71d0lDY1IZSG5N+sfsjpQ88pVVMmRbbBR4cxWQgSdU+Jsrpqu5uZIfRw9AliW6KTdJje83GTt
eNSiXzm+uv+jAopN8PRElsSmuuAPAXKMpGk0DL6j/UqBKWf875A2fGW/BYi+sMxZloExFHHKYLi0
Bfi0KXk9bZq3lQRBFe1y6ZcmRCSkKekVsraurmVPhBmeTY3dZfuzacdXogTtI1PYa6yA9rElDZia
+cD9OyR56Ld2dezt9FAoMpHbQZht2RomRyy82QWzilfbaC2k4VmQcddeG/5yyDz1STuFLmD/A+kb
Y9s1rgQKYVgXZXFhxbAfo7cEfI5uuSJHIFGWO+Uos1WbZwdocrT6AoIGCE5vL1edKTNlHR4avY4i
MqwUs36xuL0jML+Xj27zGq8kCVbR0mfLsGNcY9WsrhJq7omuvbC59v5OjHBao2OkpJjR+oOq2gxk
8vC+jSXdP9srIaaN9lUMxovRkaGQqkgzPJ7a7C427ljrFVouCSi3z+UsQ7BHixrmuqUhp8iUu6Kn
3qSVflI0bp/JhuBfe23fxUbOWZSgAn2tzGOmohESlEJAt+w8RduRI6aso/3k8W66Iig/2l63Uw6g
HEo/yiygbDsFxYgJDduxQO47Yb03zg8TK1zb/HZZLbYT0atVCnqhEAzmj2mK/j1GfTPL7icn8ZDf
DGIbbKLNUTdurTnxJqOWWEfZ8oTbnOXTrNozTpI2nxX70ChfGxmu3LZTXi1OcCJjWpE8LtCdkV5P
KCAUO0A47sJjffjn/Ts/x5Lmaol6ig0v5WLa05xPvR/pkV8AniZ0TsR5aRdZxnQzzDmvTGx0URmL
1dBG/mCZ4hnoZXG1A7aa5YYjS3dxo3+vrbba5bOC6elci35d1hqZdMHdVENCraXFOwh4Oegfx+vb
To6U9a6SHDkTi+YAsm2edpelbjq51ZqFgMfoE2NU+goDMrQ5qc1A0SSskasOGY5fg9YwfwrZPo+n
VHKoEk0VG1+ytmhUJYMfn5tPZX6TKKdC1tsjE8H/vorlhqEZl47hrgPOz50Sv9B1N2SS/eNX+YJB
I4JBmVqrCulIej/RPhTxwcDzeDG/aOW+mjKJU+Nm+JIowapYPZiBmgpWpbB9vflKFYkCyvZLMB5q
N1iowCChOtgvZX87aQ/j8v2ytslEiLaD9mB7VXDqY1U+qboV2L36KXZiSYS9fSgIooB56IChXAgS
y1Rv7dBBij1sr7X5qc7uSP/B6TA7bS0S37kdsTlnWeK1LawsrEFSgrRZuAfMdWDMaA9HBRCze2Hk
9q60is+/+F4PzhKFK9uHHTMzPrvASZv59Co6dRUAJVl7Y4cypyzdua12Z3FCdNCbSeY0BNnOwtmR
+LvTEckWGts26CxBuKg1yctIR4bGjz41n+hde8xc62k8dbmrXPHZY31HkdJFRmPX3sV4AMafdEyD
Akg8sN0esWr4pOzDoDp2wfyZIxeXe1n+dfOUqapRahLLUA1TUFwlQatZzJ/Z6n72hmvApwcZ5kJn
0LLWX0tPKm9Lg1fyxPnFjDhp1M8q89nn8VN5PQMXdzlqV+2hAT0C2DCLI69yqC+JjF1t67TXgoWr
UyGeDbPChuBol1YPlfnzsgXYXhi/lkDUtC2RRzAsktpqJowu9elT5vg5OZbZZ5I+OsXjZUEbk95A
kXo1AP9IEsxZV2WVYbYw//oexHc+2hxQq6ld7dbat24TqM/W0figWq52vCx4y8at5QqqwqIy6tIK
flwPUx9YqadwdIKQSttyt3fSJjr+qRYQ9t+6N1MJVRhrZOAAeLHPf/B8veIBVOpHH6Dq53EKWjT5
7Zisc/EVg0u0P2h2+y1YcHl6Eg8xOj2Zb02BRvdp9KNLJrc0cqA+qW7W/iSRhWd55Dnqs47utU5B
2QdDl9U8utG4eHbzhaFjnkUIOgh1rUiGor+tw+cfyHdu5fgbSpbatlBaUJhtoIK/tLsyySWhtkyI
oF4xhgp6NqPTsYh/Vp1vyTCB/sXknFch6FGDSVwrHRFnd+Ar553Jaebx+XdeZAL3oHwunJ/bhXN9
fdWstg14YXVfjIAI0jGqcaBxYlzPuhEdG7McgEGPu3P5okh2UMT/AL4EnUkJeRMtXC3bm7Gk8LiZ
3Fhp6uvfVyvKmdnMCw8yexDX/AczMfMoBcM1OHXllLpbnnktT/DMRGntpCPoGeReq39MdvY98fNv
6Jlxk9hVJXM7m+N+a3F8g1fLG9IpNimfnx6BfhQdjIN5P+AR3dzLwcylWylYG2oZS2VzddcfXvtu
T7Y/PdA9WMn9ci/rKtg0oQApVuFpwYIpPsQ0i01zF8EJ2Rbmdcvimjq7MJX1wW7q+0oKP83V9nVV
BFjmDKG7mh+i/AVV6XwaML8vyeBsX+SVHEErmqgsUpNf5PiIKhrmJyZgvrUAXAWxcxL0z7LpYNnu
CWrB+kzJ7QFtcJb2sxuPraG60nZI2d4J6mCU9ZKEQH4D3FJ+corlsHTjLeJSfy41/7KZ2BaFUMFE
qR3T24Id1PRUbUY+hZnqIDe6crrmtMzOTtGeLsvZvk7ab0Gi/au1UVMsB9Pu6qm8/wdZpzmiSAcn
Ku1242HUO1ur65qlGxqaSS3BRVVlVU12iGkJbimIV/p2ilYSbtpHUEVLFrZpllbCBFc11iDBLspw
QFLZZ0fNTf2js8tAaC6vPm6F8ohpfq9LOCwrz4skDiOQUgxomG7Nxptnwxvr8EpT271qzvdJy2R2
cFNDzkJtAduu17WmThbMrY2e6r1ybZZu6HPu9uS+OBoeeI78yJe9wzav2UqqECnHLDSYmfe41j0Q
9ezYnRm5aaNsd/n0Nr3kSoxgpapUy3sNkJE+IfENUcg1yqDu34kQDBTCyDSP8gl9M+nJrK4rdrj8
/W3nsVqDYJF0kzVlTRASZ584gEl8l3gQg/5KtAMfpdV+/nMv3C1xsgYg9P1CqhTVyjvGA/87Z8dO
8TPwCH0DBreRcaPLFIGr58qPmMZiGFXPFWG57ed9VN1lRLKDMhGCuWh7dBgvLepqjvWRIK/QntJ6
f/mQ+M28tGuCkQD4A+ZfFANnpGTP2ljs66W8GjIgzi3mfoyaHXiJvSa3MonyyS6vYDFCa9SQozMH
33RAKI++2xwdVH10narDX9pBsVvVtKLYrhbgs9A7TlfS/eQzQ/qd6XJLOMvUQrIwccyGRZXWtgpv
A4luCFB7GhMQQfuYaJIN5Gd/4eDEhtU+BvnloCqDP6tqEsSOhgjXqS03q53GHZrMuB2MNg4ua8tm
kzh45HSdgFfeQXTzVun1CWh6fTrwURLVU3fZzkrx+Jy87hheJX6+5zghsvrhZukBlC+oXmsqGLBf
X6arm5bXZqwPWQ5buB93CxrTjZfQZ26euxwMMf8a7v5kdGEtUbC+ahe2ddihPqkP3xTw9yi5W/zJ
cOZahrCVOea+mlAngx93h7K7UpaDKpsZ3o5BVzsnWOC00JZsqPmY6/fZ4+QF2c0QucpHwGnv4lPo
RS8S/dh0WyuB3KKtjio1iG2oOnwyfSpfqS2QmyA+8YedsWOgYgXGiqy2J4k9xH6hOAT5TIYBUb8Y
e3cY9ouJJCG7IsPzgon5epLcu+148ezV3gE/kNoZW273y+v8Az0MV8xlu+Kee7X+7+y/I+xmTJIY
FIRwoIrWHyagIpoGeLHQaH/51CRuxhE8WV2HxTI5mN8tAXrX3zY9vGeX+38nRPBlijGjsGXhEqvh
rYJTSfPjkMi8ymYJdhWIitjNiaOkNSn6wQ9ZdGyXIZhxqZxSDzITUJZadxpbekNL+2QOo6T6IDP8
gkeLgeYcOfqCJFx9k1iBQq4S7V4pJRb4sra/m09sKzJFMd9G9GS5sXMXEduzos+FeZ+wUxXWEnGS
GO7dfKIJlEKHWoiq+IuF04cqj86u3fFHrHIvy6FuWo/fV+vdoGJpFGPZZ9D3JXlk2YPyf6R9147d
ONPtEwlQIiXdKu3UvTs73Qhue0Y5Zz39WWzjTKtpjfh/HsDwTQOqTbJYVaywFnna18HNaaN39UA3
1Efz1JfdGJcUoQAj01Cd5n68TVwdEHQPCjKnwJ9Am6Z8EUNsbLuw1co4QzzPTTpbKozGlLHKhqO5
9QtM443ykFzRrXkLRg9BpVUokjMeStUUAywxmgLgk+fvOmpU8leKHNj0OL9NGOqiIbVtO0IwDAc6
QvM3irYu0YGMO0ajW1XPUXWcpjtTxBciEsGZqrYzAXtGFCBWpp9bALaS3CnLRmAPt2/y+zo4U9XJ
jVFoPfrHNbOzVS/s7nL10yR6vm4r+7sULvJWI6ATWuxmDT49s6imfJE8+cSQTkNHv0QPIpI2kUDO
QPVoElGbCqG+NKonmiX3uiELcBQEx8PzwAXyYlWjjk7DRb5vtavV3UhUIEJwODx6pJXMlhQzDUjl
xje68RKagH1CpEvq2RWYC2YOfo+x/zkion40F7SI+0ZTTCSSz/ScfGFoA4NDDqzKMrv6UVRy3ewQ
Rb/X/79AfHQdxHFAJwsqUc6OfAacL8Zm7fyWXNGuNPqKkxxTV3IZ+kp0FuamRGfHmSjA9xs1KjrQ
+rvZAyCtJxl28zpK9nIwDmyuT5rQmar83N9jkVT291XAGE49pk4z5Dnm8XsGpqYwdDUx+8a20gBW
X1cx86m9xckrKWlNa5rUaHehaKr5tFi2Blz18Bz4PXjJ7vsfo28gp10dRPgb/xKPvAvmNrXVe0pI
BGhVEoCBL0caODGOcZeldoUJ0GBUQWdZ3IQRMLbF1GVMPX9X33fh3N5KQaepYTsi+g/B/c3AlkrH
ApcrmJWGa3X4owS0+i6Os82YNlzmaUC+sdGrQyIZjiJXZ5OE/r7GbDYToon5n8PkzLMiY1Q5KskA
xxY9M/LYOLR1gA+GXnEJjvM9tY0DOgrd8mkCJ5bwkm5nTN7F/2a3w6SHM0cpO3PNA9yqm962t5Gr
XPvKnpwaPbSVE/rUC0F4LpriZ/qyd6ScDY+lobOg3gj/iq9D5ZZEcB0F33/b+9VFkXIrzxSMFQFK
0gw8DeXOlymoY0Fssill9UrkNAWpnjKcZMAzR8uYXdolBDccOoQFbvxfor1/TorPG5DBlDKlRjgZ
fpLP/SdWKu+ObIBTuqqYMEdp+lk2bTGQlcDaqJzbCIKpN+QUlrToDLeJKnvQTFufL1QEHfMv0fn7
Crl4lhpjohDJ/IWuHZwZTKX1nY3eypfMmb7uX7xtU/0ujJ3qSjeGUdUiMrLYCwSI87lWPxnS476I
TcV4v9r8iCWtahpQA/mKcQRZ8tg3BXi/ZM39b1I49VuaZQybgr2hxp+V4cjCAvR2med9pzgLBRiz
PhsKtPPLZ9aoBWyxgwF6ddNHGlrw6hQdCmeNSrmwWqlEQq7QwS/WoRhX24YaOvs7JpLCmZ1lGUbZ
AOaEOxnHxXyu+0MmOnrBpeFnSAJlGZdgmRAIYO6wj2SvK5oj0Ny9RJ+O/2k1GlfCWXoQaUhzA/gC
WTrMNHHrsDpWuijxzE55x1bzWKu9NJtDxnDBpbx1Jc14jUvzthlAqpFEx6gM/P1VifzibzMDcZDL
cQkIg9EJHlg9rLqTHnNQ1gSA+4kHJEvZE3e81MfmGygiBNZWKJ4zD0ljKFNZGIOr3MXUJoqtH6pT
f0C+AKNbijOcxy/NJ+PBxERLhQlMURpQFGppXLRThOGiJjryqfohuy/84fiD2tVVjJYvsFE8XGad
51PWsBR4DOeRT41nDYaod0AkgzMgNfq7JL1BLqn1AGKDpP65AekQkHTuu1vZzd3iVhS8baeKAQ5k
gtjdAOIZdymaUKlyOkBkdDMD5yD3FvSVxIfatQ6FV/wlkrd53VfiOB9ZpclYDx26+8e+uwmi5jyM
6B5LvueJcDB38xW3EsU5ySQJZWCLWyyFJTvsoV07VuAAlED/0V1zlIhJfNi/ipvmciWRuwpVWylT
PKI2E3S6qyzgXZaKs9pRwY3ffi+u5HAqn2sxnjU9ApzkxLjeh9yhiHECtwJzinq3gPhR9cnbPLoo
Ct5eIbEUqioKKCA4h6DXRdGYYQ7ARPW2Ngsny34Yyev+Lm5nsLR/hPDZBICkKGmR46Y1pc3aJTJ3
uQBq16NueUouoA72S4Fn2E7ur0RytwDc1aWFwXSGhoAGtWdGfdRheJseo4f/uIV8ciFulRx595mx
/7nZENmE+lnxfX8LBcfEJxTqmNJcn5B21LpjqT3R4ayLCLi3Y9DVlnHKniR5rptGh5t8pgdGxjfY
1TE/IWMA7CaR2RAtiNN4GpZJRFLEoHVU+CaRj3nSvFhl+7K/b9tdxKtFMfO1inULc5BDrccbs3Mt
zG5hZg3MNQCBxDQ/tcMA/iyxkRFxKxHKw3aFdSWZM/2lMhJpVhPqVl8yQFORI+joS5DieorT2PpF
feMGGgSh/aa/AUsGaquYD9bfXlKr5c6kGBc9Ql+XOufnrJ9PpFIF8cHmyemqgTkiYskAS/m4o5LR
N/Jiou2OTndy6ej5XSMCHdz0Ke8i+EJ/D7ps0st4HPeYIYjIsdcSuw1eqCpqMGVBNRfZUfRBU0XR
dIUovK/sWkNBbqXpXOkCyNMDdSLTNq4BOvUlJAiLv/OT6spHObdbxRGaqI2zomAyQyEVWXblN9rG
wAppQhewILS4b+0182Pgxj7HNwD2BEUWQ0EN5f/97D6I5G4DWv4wDNIAya9XTrE62rUJWsAfgiu3
4aY/COEUvw1oGFT6G8ySYcvO67f4HN+ySoWDbNL/7qA/yOJeTekSKUlQdB36Fg9zeUPRmhn/7w+z
DyI4fV8yLV6GCH36eV/54Ke5QDPPmLp7EmwbC5R+08V3deDbF2ephDagzI2wu7oBDBc4vVq/+ZtF
iZYYNk+gfG/+c2UopAA2xKQq5gO/NCckVDA7zkArByC4x/fpFzEF/VYQsN7HN/ezkljGSttoFtZX
WHZ10r3IV0LbcDpPBxHHLwgu/XF/TzdMFUWmWCNERSMy5fuQyYTKZMq8Zpg330hWqU44tYutzvLP
fUFbMOQfJLHDXS1ubkneNQO2cwSssYJAFPhLtSM9Sk6LNL/0l3ZYvAzRt3wJPEmgoFsPtg/Cubg4
ysIeEx05Zn7c5oY+ANvsnN3/micZv2pAcJu82l0c1c999bOIGHb7XFebzDRttXQJdV6DFOhiT2Kb
nlv7DVatsxsvLu34uXSlU30EL8n+hm94iA9L5sIHMymHOVww6jtE1zR7TduzOt1PpqhHRKRAnL1E
+E+HlJG+Nx2opyo7yP02fdhfytZ798NaOHs5S2kX5Aqwvcmves1Zvmdzac3tHwSqHwRxxjJs2qSK
NFwHsFE4IO3yhji2x2kWnM1W5PNBDmcxo9QsAUUGB4Asyanwg1MH3p3A7TU7vylaNGRXTg48L5FO
bJq0d0XkXxkTOqTzoodOdJ2n0QfD+rR/UAJl+K1gmSnTAKQNLIvU9pQUDjronCwRoTlsPeCxfcQA
/oUiGzLfMF90ybKMbB2s3m/4AJl8haUsv+QnglZ2M7dlESfo9sr+kci7HhM8vmHOJq178wlJCq25
6UTFnq3XxXpVvMMxpdhMDAkW0rgz0UM8HbVv1GaoKCCTFsZW26rwviDOHBt5m4SDhJYJlV5rDFtJ
g2jCU7RlnM0NqjaYghLK0LXHQPYj9SBRb1/fRIvgDKuVlnmoM6jgoP5bn1OnEk7uilTt7SavbLeO
STHJRBMXYg7y41fMEdxoBx3DuaEjnkISbRpnTpXKnOWMhZ+FfNP3raMWt5klwigRbRtnTusqao24
xZqG6FJZV1I87h+LaBGcFS1okcWSDESXxTxomItYTr2IWVt4LpwFBY1Flg8p1tD5i696mR+58ol+
7VAQxdlcApEBEOwZXy0cgOAXUAkZ5wAtuMbDnAvqhNvu+p/7yBfwwkXu4izDwaOf2q7Sh1L7FEx/
mbUghhYtg7v2shyUc6lrmOmkT7FyrUSvDZERU7lbX4x6CEIEXEmZjvdgOLbBlfG4SLqTmvk1Tapr
5Mhh5Qbm6wxUBJuAAH5f+UQrZH9fXVhNnqyoq7HCUJufB6M+KNEiEMF067d3yLv74Ut3gTKAg7pN
GZB9d8LT7TD70LmjaEaQXcM9MZwtmGTEPVmJrUyl0V7a42wCpzQJbM26ifqv+7v2L+H5u/5xNiFo
E6Npsp5FyAwlq/ClEr4VuKLn6QgWzB/5s3mxDqobedE3kdII7IXK24t8TCK9QqYrlqvnYG6dVKX3
1SJ62os0gzMZVY8ilaZCM5L+snQ3hqhdS7AMvqwHXjFrHjsEj1SeD0aqOUACBhW65O0fFduNHbXg
S3pNmuht1MKvxlXpjNRXgoue3CQNmguelunw34Rx9iJpdeCXtC2UIgg+R4r5GGjhV6OWvCkFolXR
Pi/FLBApMu18cS8yqk5W2TNfPlfPhVvc5c4PhQA4UPFk8HcsAtUXHRtnMBKzadKqRDAJ53sLn3Lt
SHgeQOaxv5NbedZ1eMcX7ZbaWsDRixBSz9x+9prTfMvo3rXKobbmLOewtCevdJtbERCRwLXwVTzD
omkjITXukiUs0YTV25XczLbZWlctG477yxQJ4+xIqmhT0GYIYiOgGDq1ri+emoJfOy6tx6HsRCNI
gjv9BryytvazGvUJewkkkvktmrSTmo+C+yY8OM5uyElJ23CsmGkMDpYfA/4YnKynymNVJzbpARCK
G1GPItunnVvOQ4IFitTNU4SCUDI0n/U6Lk+TmfpjTAmwl7W/UQf4sX9wgp3kM0FZTmOjZLRTgXJe
6oMmquAJrhlPeVePM22DCFpYyd1Ta0mA1c0esz/hrFzfMp2LP3JUQOWcGQ9r/tyGZzkFXkcsqlyI
1sKZjG4os3acsVdKnXk0/xSlnaeMIjbRrQod1mIB1V0xMZ3Ij1AnROujSoKlb73gUPgYrZNtcmug
SC2dmj9g5P0gjHPCtcJQlyQUxRFzZJdakodrsZSWva9l/3KZ3tfEXaa8oOQXCdQv2KPop+ZOlwhz
RWeGa0S/lH7sRi+i1tt/CUv/EcsPUE8BiOtLxj2F/ONbeXW6mEBTYrMdibDgL5TGlVaNoiziqURC
nDHfsUmS4GR4E8iiSz87iNqituOB96VxLjpVDQtoRnDR0jLZeXw/J2jZzk6kuRQWxj10kVpuK/+7
PO6GjUHcjAXLixe16ltIVWO62keSxxFoCvvdv1vAdzn8JUtz9PwtXedmJzWzoSZHy7Fuyblzutv/
Q0/NtuN6F8eWvfIk3RimWjYiqE8/NejlGT4PuY36T2fYBFhUxEnd/nONzM/oxK+ClTJ12FspF+hn
UTT2AYJ8V7Mkf0DhqVR0m8a9Y+ayDc5Jt+4Wt+u70A4N9TKEtah9VHSknNMuwCQdFiluRxH2gHCv
HSO4pkIgOZEUzsK0ITWWOIeimn3vLMn3CbAdVBdNtGz7sfdz5AwMmGNDrAXqmTelZJtN/iDHvQi2
m+n4zonx5depiqMiIRkrZjDQNjTYe8Y1u0wOOIV9mtvCji/B3vGj1gslYKDRyg5pKOnO/Lt9g8L6
of4Y0Nqr+x2GJET9/Gyf9pbImRUrt7RejqbOHdJyfginOnRBlfA5aZborEwNSq+dWjg5nVXbaOfS
378TovVyRqYuMCeQL8yNZwDGj5FF8Jvw574M0Qo5A9NO2VjmVty5Zao8hJ3uLNN0Y6WmX6dwTlJ/
BrTJTUHL532xAgXlJ13pUBSWmSNkrUPqjwSwGlNqiJB/1O348Z9rwA+6SkOjTrGOyzY/9B7IcL3i
WXfKc40OyQH9krFnPManwAcywGPoAD7noUPeLEEjf3u0BGNMorPkrIuijSlgZYGClVR3Cl3sPH2Z
LFEdSrSrnHHRlCLLLBnmu7OUAzps0ff2c//cNncUmN5UU4ipGTzDsFwuhQH8K6RjWs1TJKeOfqgt
BluWz+qY2PuyNrdsJYvzCEs+I4dKYZCD9mZJb4vi0IgeatvP7JUM7lhkqTetIkAQi8jhTvUA5QUe
aLRWMCyv5CETurnNOGUljzshUxm1MWYPgCYe7wZwiNtVER+tqHo18T6UNNmpJfplfx9FZ8Y5A3PK
E1XOWKauqf1CLcEUIhkFMPryx0hDha+WBF1ool3lS2xlKg3AgLdG7Kp+Rr3ADR/iQ37KHoFlaYeu
IvJEAk3hS27tpC4A/4WmSMf+jZ1OR7PAM54jTod8SYNp2/RVFcxzimRyrmGhkmksloY3vh45+ZA4
lV7aTS/CnhcoDN/RZ8p9CbIALC1uMjsOH5JKcaoqtofinOuOPrSCS7dpQt4VlLC/ryLAKO/MblZh
mPUqOYXW8tDo8mFfH7dfBisZbGtXMgAxOACPDTImPzgYF7AuHIujeoecoT8fJ9GbTnRQnBmZilYi
NUsVmtpok/hEB7scAsG2bbc3rNbEGRICwg2tjWAYW4zeLTcFqKrN++Y4AJ0qsPun8EkSOBThJeNN
SRiMpOuwi+rhrZfkmFY3rB0NZbPH2bSLv2JF8BoR7SRnSPKpCwalRzqmV8NzVGKmUpZsqRfFeQIV
pBzOV5jlMxwPtpIs5bdFim8opYKVsDP/La7D3K1lAdYGHc1cZLX0hqFUHeLjYEq9mVxHGX0w7X0+
ia7T9pa9C+KvU5LrQamDdrRFtlh+rYPYli0hP+e2hX+Xwl2oWMuLcgGhpUuGC8M5sHCnLG84l7FN
Wru6NMjSzW7pi4l0RBvJXa6x7eNQjmEFl/5cAwc76sFNNB2rP0tprU6Mu19gX2vjJoa2m+m9Gb1E
0XHpBR0223r3vovchWrLOFIziupmlMIkmYmT1ML8N/MKe4rHXaGJ1J1qsHiDofkqLlKM6NNgLe5+
6ltIgwvMkkD9+IKtlKh4wcgQZ1pPiXSpqmsxHv/Imv+zbXzRdqGGHgKk4RfPdI5+vSR5ZiPkpRud
M7Tti8yDaE1si1feI44MjQQZNAFjqnn+3TRPmiF6P/+LcX1fFGcg6kGv8wXYvGiuUc+KHznlN52x
/ak/FE89ToP3X1fFGQq5tjQ6TIwXuT5ZmFTtnxMRV+y/+N33RXFmIsh10kX68Au3tvmJMUVHvkdy
/VHz5qOooiTcQs40ZDIN0VaP12vxZXYqNHiFnvoV2FB2dtW8QpgB3HzIvhuIt7fgSi2GRpZMLcGJ
MVbQ9pAeRtSjxb0pAiPBl2kBuQquKHDJISNAbGJ8UYS6J5LAmYixz0uqEfT5ZWV3MWLLkdrkRXBn
mfrumCG+SptoVgAQLayCUdzqeAiHFEgBE4A0GRl25nSjwOFul9bfj+e3gm0JoIaaOXU8ed7oDB7r
W0BE+haKfsnjEGKSHr3zfnarXgJnftxfr2BL+cnMBfkwGQhXSBzN12h+nCKBDRR9n7MWJrAUSVVh
O8N5ckK59JvUEFhy0eXV2G9Y6XefW+HSsvZPNiLICCgMC5h4gxcy3NM7XOr9LRNcJ75QWykEZl2r
dfQoZ09I4z9ZXXgsJ8QQbfKaNcvNVMt+VopgUAXxBF+mBWtAVlsJjIbSHyL1ZbBTFGpTwdNNqIxc
MNEaWRSAmZYVM2WH9bVnbgQbj/+xpdqhfeug1Dz2VhXlgVgQsXfzuCAjCSOplinQhxEWPvWF+ckY
a9+YlS+dSkFzQf6Sis7fP0qBw9Q4gzJYda3OE4LdQVXvmi45dGrwPLWDSEMFS+OrtWOVIR+8QEMh
CUj2rZPdGdf8UP8FtG3M1FkPCjAIpef2dRBlikS+hq/bjpMBGr8a1gUI8L+qhPP4hlNpoqugfqpl
W9TYKbjyfCXX7Aj4oQIEi63saenZLAQm5V8elP84a76GG7SYCU7nBL36rgIU0+fFljzlqh0a+3tz
oNdGoCSCJwRP1BSPZNCsDuKW6ckqvpT6dTQzm2RXS1hkFegjn0NM0oFM5QTTAorRi7zYWiTddgMR
jDsILInO/r6ylzKlRGtbaGNoXovwakjI6lJvEbKJCXWPMyZWI+tGz5pj5YfZYaGHiTHq3p/9xcv9
0BUNUoh2jzMgWm3NbW2BsasYMwwbfC/MyjFIdti3GSL15mxG1yxBHVnwaGoU2xoYd1RBjlCwDD5F
mJGmGJURnIpV81wuX6bxJZFCgUUS6DRhJceVClR1R7tFQ8+KUqpg0tCRco/m26AGD2s+jrbZ51//
067xI76K1ZmprijIJcMOkQrJ3eTTf5PARRphnaQgncHjpwru4EnsKBCESttTGe+BGp8ALKRgiEYK
32hmrvZlJhjCQrThggdCPiiNXVwZ8GlwFVa6BSEpYQqzOiwQ5Tb1FMCEa1XjzUN5MOX00GSK3Wn9
TU7SL1o4PGbN42Lm/liO3w2wEIwAgBDojOg6E85u5E3CaClYLgUz6AzNJXGtK/Ngql942YtohlWk
o5z1WIpRNsMQ291Ks6dY35voTqcvc0Ps9A9gcKi+OlnOcqCQSBt9xJTSMl4HPXeisBdF+QKjSziz
kVRlV8gpDrH1rDu8kZ5jb7JNvPlMzHBUf4PLy60O2s/9OyEKjX9LGKZ9FfZS0wHlExSwXn1reC0A
3li7QixkfxEYLp4ke+yHGW1iuIEyWrmtnxjcXjIR25zA+lL1410Yq6HUuxkyMtmf40sZCOyU4Jgo
Z0WWXAmCosd7SMrLwm8q9IiP42OaK5jC6po/gBte6x1lq13d7IhUjVVRlD7lGsgYZnCBkbQ1TYjC
xJRrJ7TmeYcLPJrnKYPHH35oJ+WuOFlIOTSX8ExPMdqOMFt5wPyoU93C9HsCFRRYL8pZjWIpLHCe
wV/CL58UN/XyFwxjwZC5oaO+svqTQCDzXXuL5exGMxPSZiwLZhhAejjVytehe1DGmyk7LsGXSX02
K3fSBYU2kV5yFgQj8EOiM71sde2QqOQ+INZBsDDR/eJMSDmp6tQN2Mk8Aj9weCx84mM7QXw4zMhQ
RMf6Ds2mf3J+RDHAkEqpohp8C21LsmK00FAOw8XAjNDfOiAvm6HfurriBC+ibv/NFkAgL5iKCfRP
C2yDHy9FAR7EtIjRdxFJfnHSnVfQunmGjCxM7xef+pPHxh+N0/7mqlsHuJbKXcU2p2OJEBiQbsBM
ihztM7K1vnnKnf42eYrc8LZ1Fcfrn7MzSLXJCKy8wBM5ia0DXv8G9veVOQDPBKJLArYus/iZZsBM
CA9ZLxgk2nw9EapSRddQ3iF8ummsMOpcJRQ4XEf9UHrBN6S5kJqmJ7UDYmNwEaNhMt3nL+RaImez
JymLs64DlllgKneh1Ni9MXh9tYAdp/OVFtm1qhLhUmxZnbVMTon6YSKKxCze5M+ehhxG+FeaoLUF
JUCW0SXO+CfDs2uJvAIlxCR0Zp6jJUC7iJyUCAzApnqsTo5Tj6oCtm/DSLUlK7ML86HWfjaiBJBI
Bmet9XBJzFCyOjRzfe5r3V46ZNMid/+ybYYl673iTDQYoSoVeJedG3+S7tjUZO5Ux+7v2R0OsS9i
f9py6WthnGk262BJxi5GDT2TgOhyqrVLEUenURJlcrf3DmRWsmrplsnjukStNKWLEiM2iWavoCgu
yuWnkqKwub99W3IAxYB/hmJplsmdkQrOO0KTEC2M2jOZb7TyU4Sn6L6MTSu8FsIdUakP8TybEcNd
m7071hGGRpx7RinVntSjfn1oP4tw87ZAvCjVTaJolBqywdfL2joNgyiwWuCAgycutltbuyg3gF9G
eWnwjNv6ZB7bUwlkl+hlf7lb1p8Cq93QdJnousxtaVgXca5oQeumi6dMj3LyvP/9rQBs/X1uN3PF
iqM0xZElJ+K3h+7IiAObP6ENpGsxnKp3Uxakco5UVdq/lGVoZ0R28sT/b2vhwpAIA0N6nKFwP/gm
cFZThI//l3LS1rWlQPA10YdALcIP8RupnoIkDhGVFpyD7F4ZFH9IT3qxHPeXs3n073L40f3FlEe5
V1FeLLNPNXkcRCxp7Gh577daBz+2n/R6vvQJzmTCOuYDmi7srnVbrT/oMRHc2i3LALwDmWiqAWoi
PtnbEj3qphRoq8Q4GdpxbE5E1Hm7dSxrEZwzrxS9bmUTncZBQs4LWU4FEiEWEO5bMxX08Wzt3FoU
58OlUm+maGRNzbrp1cqDEntBaaGrrLTzUaDUW1pgqEh9WopisEGXj6HX1KYzzSNc0FTL70DteDED
0dN10+utZPCJPbq0WjUjv+vOFaq+FZ5g4V9U9uFkHQaSlYki6U1teF8Tn+TLBg34Gj1ybkp7movc
LmMvRzlx//psxpPrVXEKAe55E0NVOKVfMP2ZP6ae5IGAaPRBPHgpUhQYYsXblyo4Lr73b9HbvhoI
CI6D9JLGn6LBFCxLtHfsB6xCcQVJcaPtgQhUNQqwa3pnGCsnwyDS/jpEYtjfV2JKo7OsPoDfGfsb
pfo8Z765iJiAtmUYRAdlGMJ9ng0QXNSzWhZYitFHbgPs7VFzy97bX8jmXVXfhTCzsVpIF1W6IqFM
4o7lVZ/PskSdUQej53JorFpwV//lIr0L47xpNIdRVbBAePgyewwvKbhXTwwfrbwbbRHO4mba01gt
jXOqbVPGqpbjwdR6QN1yUi9yyaMOpisdcFBo2f26v5NbocJaHGeJKmoUKspn6A8+dKcU6AHgukK3
hgjKaNOOEwAQqqYJtlI+WVe1bRxkFaLioNbssrBuO90wnDJqvgPFUmT6RMI4G2GNQUeSdNLdIrnR
LRQiEzD9NK9R1f6Jy1itinMZeREBwcKAyZvT+bLIzYA6XepNc3UM6sqr8lggb7MmYKwEcnYCk6S5
ZEjwuPShQTWgxIjdi3YFcBdTx+oWWEPqY3UbHfZ1ZNP8raRyZkMK1Rn44EiRqPIRnKs0fd7//rbO
rwRw11lSjSKcEuwj3kmMVIJBfmavnWfa43PqB49/0uO13kb+RheAklZHLGgkvpy9lsTTli/7axLt
GXeNgfUcoLcaHt6IHkv03Ifu/vdFOs7d21ZRinlqEa8u9FjXj8Fy0dsjjQTWYXPod7VTBtcCrEuZ
Hi+ZjJdEGJ/qkNjTqD5YBdIN4XAAuIruGsBZ75vYi2Xr0s4BFbgstk98PLv+AVzpUBpHDGdUWGc4
jDeDHqPaavmprF6TKjumSBno8yIoWIvU0eDsh6llXbEEODs2MMtMcHkALqCPx+kpZSb4D5K5hkks
NK2r7DnILRHtREDbLzWwd7UHGpzDTJCD29zC1fe55cgJkSSjxdsanEq+Ocp/9dX0Qx6nWz2NjkW4
XCspEFiMrSDAlMGHgsSqZag8TqtehCbNWRIERUwXqGnHVM+/g3QnEWjHJhYfnmx4Q6Ocq2p8tFG3
UT1XtdG6JNPCR5mUlduZBiD3tQgNYKT/bJZteWskppdNyuKZpjCm2rro61/A2a6+bkq5zJTWzUbj
YWi1G2sW9QBsRiBrGZy9An9YPNe47m8xweIW7nI0n8kBw5Y3yC4K1HErImATZZjWU03Z4l11ZqhJ
2GbTCOC38Aj8+wvBg1uceN9UEV1GQKDKyCupnAHTNGtYQpWJac8pARfr42QI3OXm0byL4JsrYyNM
LRqMoxuNT4p+18qC9jW27bxtMlff5y6uElB9MDK5daku2+pyyBrDpgg1jFOXHffN/eahrERxdxjH
QfRWGpCroq0dATfTND24ZWdCZZUabq4fm1T+AxezXh4X3dSTLkUxeuTx6rHm09K3hWP1Krr0YtME
OKRwzHDT2awFsvNcRfWN0mepVqB8zPgC2LQaCiFAs2LsLaJ4dNPGr2XxMU3WaDqVkRqBNC89pp55
r98zjPG3menEEbWpbd/h1QlydiLrTDnMFJwga3VUAd4bn9mQkOyr7iwmtGP6sKeanMXQwdZXKDFU
U7trTvILI9DTbfS0f+8OYpJN0T3jYp3RAPvI1OAq58ttWfl18CfllfVhcbaiiWYgrqo4rEz30sUp
r/0BfOlefNCUM6sk50+iZIYiuNu/9VBGc4JBP6yJdfmGVzRoX1lUOkBD6I/xy+QxIMzAEWEDC6wi
Hwtobd42gybhOQZSAnoe61s6/Nw3JZuPiNVu8h2TEdyouoTQxOBb+wkzSn7mN6+yYpPHEa1y6tHA
ewa93/tSBTrCd1HGxZCpbSOPrpJ+o8qN3Am+vxUPrxfF2Q6rqAZMczMDmRS2lt1a5nXWb0JdpIqb
F8swMWxvKaBi51Fw5MyspTwfsXkgsmX9BfR+epjeqD76SymIRDe1YSWMu1jLPMs92ExaN05PKoBr
i8pRzE/7ByOSwd2tYOjCGKVEzTXAywSq3FOpdc6o9gIxm9UW830tPOaNUlKzllNsHKotMO05QF6d
6HN6YIOZIcaDQWWC8j77Xwg+vW17kXcgKJMZ1m/D8q1hDHFEcZkZQi8jopkuFNVZhoAT+iLu9981
3SQG3nfoNlUNWZe5qKBWcz2JM7zRo+WySMROiAi26Pcj+yiBCwaKIJakRgJ7SdDcYADUbM9J7+5r
xYaR+CiDc/4B2tMBNqHi/YPpGl87hl7yOaiANs9IcsP7EC1dycug2ftiN/dOVS28g5CKR8/1xwgA
b2Y1nTU8VRZ6l8m3RfNt//ubO/f+fb76QvJ2nhUdWLCz9rWnYBhuO0cXoZqKhHAK0BdxOg4GyIF6
vXq0pibHuDj4W8f+aX8xGzEMzmi1Gk4PpGII5SlGhl/9xlAyUw+07vp99Tfmut467rT/fYrxo0BO
KbRJJ5nOHuMW8SzjWUqP4fK6v6jf/S4TYRmWii4g1EfZ5q5iwG6aCg00evC3DUAm0AI6OEFYfW0U
WTnVMwFsFdgdvH2ZW1pnKqpKCKroaATilpWGfagXBSsy0YuUn3QRet62QryviQv9hkhNCSnQSWWG
yr0F9zoiNY4+J8E7/3cX+HHruJhvwm5KIwObW5ovKF5JSW2rQ22nAKzZ368NW/5REueX9EkdSjnB
IaGAde1OtbMc4xfUesof2oOKOgwjIAq89POg2EJ2dXYYHyPbj7I5EzFbeROb0cJkM+y0/tB1dupk
thzbAKR1skMnTDIIdJKvpEmtFtVofmZTSqM3nTK3dEzACpQYbBnQn1A9SG59LMDRvL/NIrGcHZlz
1YysWEFYbZhO1htuaSQPajY7cRAcJ8sQ1tYEesp3zZdJQgtqYp3EjnGsxRM9IaMNCuoJw22NE7r/
O3THh7Pk62o5kE9mcE+jxV26yY1rJN1TU8Tox4zgjr7wbfRNkOZxWYeIbc6yI4OtuDyAMejIfH//
KqzebJmSlfnim+crYI+kfQpToldOcq8dI7f4XBwpGATH5+gMHJt9FRGdGGdZiFaU1CqAm79I56m/
J+V9TwQuU7QizqpooY70YIP5kKkxHZQ3ToX5BzgkH/WAsyfF3Bd5RYDuZdwZzVHze7BPYOAxP4An
GKVq0eNftGucCYmtvCtJiILehAZM+f+Rdl3LdevI9otYRQIkQb4y7KRsW5bsF5Yjc878+rugU/eI
gjjE2PMyp6ZctVsAO6F79erQOJQghw2M+c/fCm+OJcLhQYZT1FkJ1RuACozc8Ub5EFy32OtYHhjI
4Px9XdjIct+KE/xFsbAxHzpQQEyH6J5vbOgc+wYs2dg9anuyZQdSaULyYSQgoQXLDmc94cu4y6N5
bToaUvnI/y/WH0msWATKq6BmrbUEij4chuvxmBywbfzT5LbXJaon2Z9D697eJLeJVRKCJLTu7AjQ
Or3Dkuoq/5015IPdJE/7X0wSsEWcfAcIsMEK6GGhL0elS7xFr+5Hazm0RXjaF7VRKH97JMFT1FY1
qG2D/Yq8/BSflivDnw/Ur46yZuFmVmoBE2RRWyfau3ZG28XB1GnIdngVL7k3Mc2bHosrEGa7y818
ksnb8k9rcYIezliKFdc9hmqbfnTa+T61ZRFEJkFIDxua04rhpYBSUHeNcdpj9DE42LeYLPSIA8CJ
7ckWfm++vtaHEhSwYnU6t3xD1OhaR+JSzwYs3fIMv74OnMTBhhRd6hW51xMD5Vom95orpbciLWsx
2Y7kfn7S8wqsrb9zesEcsVtklyj9GWqy196WH15LFHSy6UYLizOQb5SY0NPQaFDuDdmcHg8de6cS
w5fJptlgJnI39drMc6diN3b7bZk/ReUnW5eBf2UnEgLZXCrzmPEhsi67DlTqtsVzB6H7tizTRyF8
tfO4lHOKZ0SYoR3a2Fe5OkmCvuQcYsabmXoXpTUa8oFWIPDf4VHuqZGkPSMTIsSrsqn1pemQKzH7
22R8HZYToY/7V7XRUrCMlYqJKW2R9IlFQ8jghtSdNad0qyt6NNHQkmUVm5/l9RUpVgbnhmVGlcF+
zBF8uUNxjoo/h8vjNCsRgnoNURKlWYKRyJZ+CWy0Y7Svraw8vPlVVjIE7UrTQV2aCENiYRw5pfLL
BECxr4/732Ur8q0OIhYDm7kJBgwKwtfo39Qa1A+Zv6SZE4KEaV8QN+935v96GrERTRWsFS5ztJTs
wjiG5KOd3i3NfWXkLgXN474siQJYQiTSipaD65B/WUr2tVKnx2CQVSrefRwK7BQKFaoGxDr2jQki
KHLwnGkYCeq0X7oxu3Z3XcjWpr3P7AQhQrzLazIFS6SPoLo2DhoWa/iWZzr5OTr1IKv0ZIO3sjPx
a13FHTUtojzoptLrQD8zp56JAv4SE8nHkZ6K/xkrMQM2TfSNUQ6I4qOPpOTAAJZCx4+THaonuLo/
VAbhEoXYltbY3WokWulp9mnQHirZVqt3yib8vhDX+gbM5y3Grz0WP/bmY1Cc9/9+6X0JvsZK+5oB
JzV4NZ88p16I0T/yMz7zhiWfRtsXJ1MCwesEcaZY+hxi4ZT5aKTXOqhslVISb2RHEvEA9mgVZTVp
A5g8onvywjucuxi/QB48P8lKAZIPJA6+dWqp62aLD6Sl10ryUQpueOdCXxTAsCnHjzPAbN7qs22P
JhsmWnp9cT+MB4NUh8H2k0C20+R9se+tIJFdvM8oK1oV9ql9RD5wROvVtahTXPECWAe2KPs3JyIw
7tm1lFlTckaRZzyJ6n4qo2UA3BGtBkxngm3JvM++k0/mpwGLarB1+RLVjgwBs/3p/r1aW/Cy7dgN
GBzqMHJiH83iOh8kuBHZ7wsONpunuNHaHjUh82qcsBUhkpUst80JukFNILDx8nurHBjzXqKgBfIl
JZelu20zwBwl1WaZCME/GFlS2CyY4YCqT2UUuy1chPp93ytsX9TrMQQdL/UR09Voc3iNgo3idYD9
A+2fL+J60e9/hYhVmloZkjQo1BLV//lpmdPfpJGtYN88B8WEDCblTALFevs5zIwNg6kOoxfkmMfq
yk8Vhgmc/bva/B4rGfxvWMW3qjTVcl4S2Mp8R8ITlnAVsgqTTAT/95UIc57SMNFGtFDpTzJ8WYp7
mv7YP8XmTekUUzEYy3uPCrPIqIRNgpZWlaPrzaLvJKMf/icRYhQYQBkx0Aq4xMb6mQxgXYhaWcVg
86JeTyH6/qgyhtaw4wHFFmY7Gl8u3R5DtGPO4Zk8z179M/GLR+PT/sG4NbzJdbkir6QKbgt4PqPv
NSzuSEJyJvOXucJso9nRg7lgb3Cm1UedZbfYiSubXnk/vSlIFvTb6EPsdJ8iVOcYSnRziUUhpja2
Tm6Y7DIqRuLm/aT4HdXCWz3TVLdHG9YxWZW7IMD4lC0Wuw6sqPC6Uas8oGSJv38174tS/C9k6Cgb
6MubRGzxNTVR55amfIpQOyhO/RCci6t/SrHZo3wI+N2zQxAnGKOpl7GZNIiZrHlOsk8TO9WG5gxp
5A5/DDQXRAlGmfSFGihtiy6Relarr53+tH91m7q8ujkhkSWhSsnAGF4DTXtUO8MjeujoycP/JkUI
WClaNNFg4PtoJD2SIb3Rq+aCTd7HfTGbCQXjYGHCLB0Dx4IHi7WkG+0YUGv9xxL7o0ocS/HUVBIb
/4O6vcoRTJF2kQGu/77EY4NzxoHF+Mq+LV7GcPHWKNyf+8fa9JqrYwn2p6pEDV90gHSAPN0nqQQS
zGP5O8+y+n1RnccxGcIROtbHi68Y+Yc+ah8LNb5mS3rsytaxyuywf6TtKzSoTgydAhQv7l00KqOe
WWvj/ZGclI8ctLOcADnNmIN9PXw7V+zRLxKZm/doYp4evCOIQaaQb0T91JAgUAcvnp38Fgn1ibkk
PtaeeqgxFBV60Q2RDStt2terTHHCAusS5i5iBhb3FMdh/BEAFNrKGlH8+7/7fisZgtqnpLLjJkA8
qiMXAamLXqYaokPsTuUtB/MQ6bpY2bEEC0hCpkehUSME1p90VrjGCC4xGRBBJkTQ+4lZRTQws/Qw
Q+a3Vu3ZY+ynlWzD7qb6r65PVP+4VWpa4d1YdBesqAzC38qwuKb6Iez4uhxnXwu3lRCpO6UGJtGp
4ArVoEot8PuM3hyp9waI/Qkyun0R2y9h81WGkLzbaUKUuY1AT/LM33S5H5zLEdRqNjbQzVcyRJxU
nGBX1JrzApuaBo+GGnN1Vjpxk/hz0z8RFZSGuek0xLye2/jRjlVgs4J7BdMc+2fe1pV/jywCemmo
RqyxSemZUXPA1MsXC9OirJL19PjXeW9qr2IEU7NYBYdWou5TRPM10Vo3CNhD3D+wgvrNmP2PH1LE
8ppRn82kQpWhnd3sU3UAeRDIKxrMeC8+lhce6qf9W5QopwjjbavIDsHhPHpTDphtpHmGXp32Rchu
ULC2uqVxODADr+Ml/gmefrezgDSqyuQa5M4+CYvnfXnvm208g3o1BhFypupjj5GhcIAMJzqSh/pb
fUlvKuYgax69xuluCj/yZY+p7ZtkCDKUqsxWub6uHlOEFskwoAWG9kp6qdrGY1P0p/Dht6mhSG01
6KERWVo3eHZ7bshdil2WgyRv23xzvGaHTPhYVlqDODENOI9Vd+5vutNy6c/V0ZJUTLZfGCs5wm1p
Y54mo4bInMSOiVUAv6mHkcNH20U772aaHQ48KO/CQyu5wu00ZCVYSH9tFey7aY1MnrNQKo7p0g7A
5Q4Gphz7j/NJBomSnlRw/2USJnQOlN7LPxfP5DJ5kdv/ijzmdhf1BxLXDwDXHf4YoShoihAPzKBV
k5gqg9fn1SHTG2zuLA9RJt3msKn0q9sUAoHCeqKENSpfXF0wSO+lD8HP8Z6zUofucARisSncffOW
iBRbTawqKUlGaCh4lI5RbYF6NpU4xe349nosscs0qjFYUsKJv/cBxcKG1cjrTpVfnzN/PEmj6WY2
t5ImpFZxORhxZCAb148TwSpS7XvkzQn3+nx2Ka6xNqD09y9xM3iuHgCC+dEGu/vqHs+zcLqzTKT7
XwciS/hlMgRLY3oD6nCCY022k9kA6utu/YBNluAaJL0zRS4BaWlxlAGZNsPN6miCvVk9wwDpDM9S
GoOTA4dDv5KwxTv9aIK5cf8aZbIEMxvbslcXLkvrqFcZeMqMycnsLOyVtJ7CxvixL25b9V9foYK1
MQX3SS2Iq8DgVk7P6LfuC3jPxvLiN/6VIOIEqrAwQk1BHomHbv+Zgjwrh28snGv2O/wvaBO5CrxL
rjCTyndFme+HbxSrUduQIFKrVerU2Cfc5Dehht6k+mv/YJs3txIkfCgzUYiaVHPpheNQeYFiYimQ
piWS69tUh5UU4ftYlW5OVZIhx9DzD/qoH3TtB0aJLyrrHGsZS8nDYtPAXsWJntCmyWSnvArdLndp
/dgWpVPFkkC9fXEM4+wa3tDv93mhY9OSGOlvWfxKmu95KvHm2/HYehXA/4BV2qRkqBVUClwtL+SZ
bo3JfHJfe/TCOY0sf5JUPjY/EW+0a5qO4qro2ee0q8bRQAcqsIobTbWPzCicNLkbldIfqvZxX+22
A8lKnODaydykaQ7Obc+4A+e1nx2KzmGPnQ9qIyd66BSJRkjl8VCzus0wjeek6gF05PvP+WrwyAs+
9VhE3hyzG+28f7pN/QOxq8E04AItkfSqQ0NZ6bsFNVj6uVZ+BK1vyaZHNtXvVYTojyarXcy4xv2Z
7LlNS8SRz//TGUSSKxPgqygrE+RhGnF6cIoWjdPK2BO23erqGIIaYEGOVjcLemvh7CTnF973g3Eb
5We+m4ePXlm3vS1xRpKvI2Lx07TPFqzpxdfBcMrQnSMN5YDp2/71yb6PYL2WFrRFpOD5aLH5e5wk
jz35KzjJ6u74OVcqnY3jyPQOHkjPwTSUWz/agDwskblIPJHsvoR0JakjVtgZTAde3CHs2mxrp9Rk
xaDNiLc6jZCdoISM5i44A70OfMyOXZjfOpTx2jS9mdPktP9xZCcSgl6S0Kzse+h2hv5NH+hfh/nb
UsnIfmQnEoLeqGWYntXQbi2pdb+A9i4cJtWpo/4qnsLf+yfaUjemagaxVTDtGZZweype3UWjsNRb
QJBbV4ZrLpIUa9ODrkUIl0YxjTQisCKG/5jd7ppPLsTHZHYmlF+wW03yibYuDzOltmmoOrFRHHyr
3ArMZVJAEe8V7NwWHklhRNc9kv/9e5OJEcwUL3qlrQ1oQpieh0Jz6XLDqt4p7A/7cra/z+txBFud
0DBPOr0YPdJSJzIfqCqpj22pNFMxF47xQNMCA/Xb+6Jmn7bwBlh2YAVOFuS+HgICLF23IBMj+Otu
tojBKNpKHdg5jPqK2R/bP588R669Povw7cM6bdCKw1nAsHjgeKwZePfD4FMsczJvZYnPtgq83pyg
AjFFYhqi5uIRlCLAHKqps5fYH6dO1jyW3Z2gA/Zk9poKGDAInr4B3+qVmM0u679w1uu746ddBYWB
RjRPF3ygprvE5WMUHppAYppbmSLTMDxq2vA2pojHMrMcNJGhin3D4VWBvfJR+NDHd6z1VakmbJrN
qygRkVVE2AwzwO94Ezg9PyhOC2KK3B0aAPUd5YEnwom7fNw31c3Ee3U+EYsV5SrLWhNx9R/+EszR
WcCFRr/zswaK80H3NJkX4pFAfO2tJQpWNY5laOsJ3ivZOTxpp/jIORBxtuP+yWS3KdhVYyZ4hUfQ
9JL0VzbpHlqayDZvbIeJ1ScTzGmZ+zYzKEcA3QRHehpOuvOE/+N0x/7k7Z9HKkuwqArENnqtQz04
0pV6CUpCjnqfnsEQeIx+ydaLyq5PMK1wYvkUc9+X2n5gXE/B7/3jbPqH1c0JMRw8bOFYvgRY60yC
UzAfUhm96/spAe5aVzKEIF63/WQX4zwCceTxRRf5MXpCR9Y48n2shezZv4moXIsTUiA9tZQOk70I
r5/REgN5o4uhAVCeB970gWiOdXfUPncgl7HP9NP+Ze47KVAsvPWDDEW2SiuQP8CJ+RoBE3BcfJkL
/UqrmVuPs3QV4aZ2gAXOAOSGwikKX4/ZS2gGDEdd7np/uG6dBE9Mck/uOGXKf7OVbbObw1YShW/Z
0boDWsFIUR21LoWH9VWfLOoNgAzwh1P/NBTucJAtk9z2jiupwifNAiMtdUNPPfIQPHDOdV4H0+/q
63+G4WXg4m0b103NNjFtrCLmvP2QpKZjTRo8dJH++fGp5qDc6/SMOoGvnGWD6Nv28SpNxCjkPe0s
pYW00Z3dBR2J5ao6sSPBDqk/nqLhpoiMEJTiKifIFxRGr7owxAA1nqHll6T/JiUU33xbM5MCNg02
GEJEihGzHayobnPY+uzwcv1w5mRS4bV1l32e/MwPD3/zIl1JFElHuma29J5CotUc2v6OkQfLkCAO
N83s9VAvH3CV3yh6HVEg20eA9Q9J+KW0JX5D9vtCKDYCU+tLpR7RwP8Ql99CU5I8bfy+RUCOxkzw
DRoALb9VZ3uKal1pcEWofDhqUzux4u17PsLDuJBNQATGUYlNAaoQ+QbbPCdApAAv3x14K49hyDx9
NG7z8+DqX7QrxUe5qMS2h+pxurfvjbPlYnuqLKV5eXDs/BXvwKdV2YeJDaall+XYbvqVHdDR5L0O
ojvT1QCCndnr3PI8P+sHVjsz1t4d929iI6CuL0IEpzZWSaeoQxG9NkAJp2cXo/s+L4tEI2VSBI2h
XTMWrERnYC4Bf80Kt7VOajI6/9tZhNwttPIgVnO79CZ2iarJqcfj0sheKFst2Tc3xrV3ZV2Drkxd
WgPLNLrmEWVnPPLPNkbqQVrlaG6BHepB4xrn6u9OB6CiZYMnE9bxVm45zEYaa5Ab159763NSYevB
p7+5wFcRQrSswtTqlAgtCAakXablV+Nge0tnSXRuK17hCl/lCPFqbEbNUosBORVsj3dIS9e+rXyO
NypuZB3STd0zQL+lgrjMQuLx9t5SvQH1pw0NZ+hiZ5hYU9ND3kqOxP/id5a8EiIoRaZbZjETG6kU
encxcwIlBHR5DoC5aQewZcS6clGaODplWaX+RfERJYXXE/IbWGlkFShVGs4W8KXlZ7sGC7h6G86S
cSnZLQqJfU3spc+jGegRYl4SjVzGhXqGIqPX5z+zd4+CksdqF+BBjY811qljgQB8Nv1e9frlj5cf
YBnB+s4EVa+ramqCBU+wnBaeAiprBRXuwZCNgG+r+urbCKpuFrYWpEUwevap8yg2xAfn8csAuEjm
K54u6bdJPpKIajPKDGknQzW1Jkhzn+zqNpAtwJZ8IBEzTYBlD6dAR09lMM9YaKXYqY8TntRaxuHI
Tea9KlgajBaQKNACv9XqOWjiQAeDDt+22WN9TSAB88h+X4hJ05QHeg6OLDAc/LbJheXf/8KZIn8B
p7HKR32EL5+nKDYGeoZ++wIEHhatd5nTyhIZbg/vLulViJiLL5rZsZC0pWfXmtPobgEm6PR3nR0W
GX3y5odfSRI+h2WOIZ1tXNdQRX5oNU5CHgr2JWaSVGHrPWyhn///9/aOb30uwzo2kSuA3AXu9GVa
JvKsc3BKvr3QXYBRhjgJ/ldGHrJpPivJYqSw1aCZbY7W7OtzUennOcndAtNs/5NivEPJEXu2mhKz
x0Ha/igwWc2mb5ipkMGrZKfh/76KCkk/d3k3YwxH7Q6p+T3FiE38sH+SrYfum28lRAWNNnVSqMhJ
gsc5cvkSiuG78ll3CtOhbnfMXNlc29aD7Y1EIUDMpmXoRcZhC5ilyE+qD5GnOnGwUhJwp/Z7dJGB
/jb9BFoseH8ysNiIb9AR8CrsysXYYQwmB81UE+B0bNm5tq3rVYgQjqquzJOJcKU3+uMCJpJ8sU8W
aR6woucs+Wjcsb33GXzghRkEzKSCYmRGzbBqGI/qjL81eHlCcY3FmZ8th1eLpYnrdgzEukAVbtxU
TRF5SkljTFOFdI/eLQfi18e+vWtBI4cKwol+MStJLrap+CtxQi4WhYkZZQHgOlNdZW4L3v/ToKJh
MWUslYjaqoVYZCVLuMtUN1SL8HHREHvCzcly8ma4suY2dNI5uaExOypNeeyi4dwYxF8s+68+5uoP
ECwwQQ9IZTryss7jrJ9AmJ+r04T6VvFfgA23b9ZA7Q4VQRtzU29dCiahaWqFyHKT7mLlH+bmrFNJ
j27T2tirCCEqmwHgmWMPgGbEPszzbSsLLzzqvlN+EA9DE1FOQpHh7REMEhRpYQPB+08bIT2m6FjI
Nxy9Z9ji+eWrHLHMExcs1ycFfYQkIz5L4zOzrAuHrjd2d495tN+hXV7NmuGFkUwpN33JSrTwlWza
TQQr5VDbsL+NEXHnHGxR5Wmwzb8JZLxqZnFXwkSOG6NfiqJIMMhhZR/T5L4qful95Ei8FQ+67z7Y
SojgGXOlaeKwQxrYgKG8OdPTBIJP40a7aG7mx560lspvZ0+eoCDYLjiGUY2EvSflY9VWjtmphZO3
9ZWia/ejVX9OrPFztIRflka7wmYTb//A20UhPFVBCAFglCYOIOQxFAsQQx7hAB++boEhKK7AEIs9
tT84QYnmNo56MtwUaxCSo2xsWNs0kJV4waGQeqZhbqPN23j/VHdrN3exWmp5AuPHfXeZXF6SUp+w
A6R06c/9w2+H95V0IbynC9NREYM76y/mMb7KDuiChE74mIFpH49nTF400gbMtobZKpihsHUHk+Zv
XYIWwkDsBVBjDnvTQVAHDllOZcG5rbub8CAD9W+6OBRx/l8e//dVYqbaVtfPEbBVMfDL2sdK9grc
9j2cMtnEq0O1RJgiqKfyPmbwcaQJfWOZHQNr4cNzOT3p2qEdC7fX7+JeNn63eayVVMFzE5YbmBOA
1NI4DORRzf8q2VwJEL7TXCTGMiUQoD4Yz+AiOvEVHSDseaZu7ilSJqJtXbRfdALwGiIiFBfa6bw1
BxwHiH6J2zr1Mf5FMcd+zRd5K+f8u97+lbd7lSlCFpssBwKYWZyXaCod1U99LKB3jdbh1MLTjeIR
GSeW7JgiiHFuslAdKRwsuUHz6EPkcioX8K7edP6LpV/JSs6b8cm2qQVYsInlf4KNa1Gc22nKBVKQ
TypPpTY6SkQc1h32vYlMkBA6uioJs5KhUTUZnFFwchTr1syuUZmUfDaZICFm2MtCWWgi2Dfd2Siu
Y+0IHIujzDIL4Cb0Lja93hwRGrZKb4QKVv6NnrqcgyPwzm7pZqozap7923DjwpF9Kv4p9gQKqURn
BEXf6EhvbTY7w3I1mMStzMoJTOaUMq45yS2KdGa9ZihTFMDeAlY5UxO5lWE5mnFraE/7erH5bKV4
0KEDBNCfLe4Jm4gSA3wKNisV86eIpi880M1pDj0QAfiNOzvmX1Tm1hL52Vc+P8vNJJ07VNap4ZfD
p7p5xmCju3+srY+1liHYVVxnUZaUvHJPrvvuECQ/LHpfBR8HSiWSNiPMWpRgWT1t00xjmCXJrl/W
cGPsTjmqIH6SErxvpWNrSYJpKclC0ygxYcNTfGHpTRlgm1vsMlI6ZgS+riA/tWZ7iLDgev82t8LZ
SrAIq0qNKEzxlEQzznzutc/NfNz//a23FFVNPIjxEOekBm81wpgsZc5SjC7EwS3NFy9pfhT2XzSb
UTx9FSI8T9UMa7v6DDWgPI+cWXdUPXGS6rB/kv9gTq9SBOWGWqNxqKEIORx4ApX63VNzxbdnvYA6
Pso2JG7WE9anEhSdIkPXKwbznQ7Neb4p3dSlxwljEeSUSXn3/4Ouv55O0PWyW3Qz0Rc88YvMTavP
2ngoyquiPoK+Jqa1k2el01HZco0tZ7g+o6D34Whh06WOR5wR545VFADYVW4dapcFvG77348fQHTy
K1Ei5VWBufScZRZ6V+3PeL4ds8WpgifsLhyGG2zYlkjb1HvtZRkkBj8Aun6r9zkWUywKCcHtEtw0
/c9l8c1WMqazrSCE74EEbQJgMUKmWFptA4Qif8Ndeh8bKY7h4+QOvurxaVkZHmbzQCthgiEXc0Pb
nqEG2gcDQhbW8D5Hi6w+KBPC/30VP0iQdDNeDeD3Q68lDmovYf3ZUmQjidtiTAsAFVSN0Hl5K8aw
O0zbaRATkMLB8LG3TN9qbGTYVziZFEG3sVdi1ElOBy9VH7DuObHvm7/gUQHA+9+DiH0RVPLBV4kN
YJ5elo3bZmV7sBoCqFJJZHe27f5WsoQkaVTUqI0KxHYlcpTQq87VgdNjoii9NBieyg/oV/xNOrES
Kby16NhPoJZGqlTYBz38QUB/aMsGBLewc2/uULCiPrWDoNTx3uJderx/8DBQEpd+qH/o58bn5dv5
ZJiSPvP2bVJsi8W+UaBzRGROSUPQNBsjUs6P1dm4qh+13Amvi8+aj3XT439hv5vu71WgCMLR56xQ
sxzP/yJV8QZ5bgD0jJ86ehzSj9V42lf9zaxiJUzQlSFsstTkUb/T2FcliZxUmR72RXDreefOgWjT
0d82cIOCDS9JmNZBgAvkU/XxJT3yja1/sTYDBU5413/FCEYMEvyCgoYDWE4z94axu2AZlBvY+Xn/
NJu+wuCLYTUCNjux+9KPMSm0Cf0ea3y0+pug/pQlEmPaDhcrGcKN5Y2NDeDYAoL85Z8NBXPic04H
HSxPJrY6SvIl2ZGEm2NZPCyTgoQCjIcOKegxnaanuCxkgKFNRXg9logGAKukHUzzhBI0Hov0lB4b
n3ujXqLSm5kKaLmw1hbrsgyxndTWOTZkVDiO2Vzr9MEyp2ONt3arZpJX9va9vQp6l2bOdlpR0Khl
/SVbvnfsKlCe/0bbXkUImWUx6GWWF1Bqq+qcOm+dJWkdiv/ui9l2cnxUDy0xzQaw9W2cBcYrS+YE
9EP/AP/Ch+qpwhCA5nIvZ3xJn/blcQV+5xJW4oQUhahd0ywdcNdmZDql/WR3z2GV+LR/zBZUBn/v
S9v0cStp/DuucpUii5O5aWGyzD7k3Zew+wsCVYuuBAiK0C7YhjHPM5AbyXUeXmYZmEv6eQQ1CBvM
d9ch1KA1HDCk0UPqh37wSXsIB4deXr6RxM29lG72PpHgg4KxbzF+jWBL7/hSSoJhDc0rkEio96hb
uRVwECdgHs6ql/ihJ8PIbX4yEyvT8Ro1UBYRwlLcFnow8bGrTrF8Y2qOUS5772572ZUMIWexR9We
ehMn7C/LgZdvjQ+Ti4IIirfyNs6mU1oJEwysxdtaG2LoYMO+Z9GXVEVDNjgmkazyt+mTTB24e6wt
N9+tqEwaPTJ6znscVTfZcB8x2yfN5O8b1PYT9FXKy7+vLGph9YyRZU4R7SJzOLdHEwlYdCInmS/f
1oN/jyMix+cYc54tV3w9uC/o11FGEy09iaAEik4ZCAaQKxMrv6gkBoxwPk59/ilOoBZG7QxB9hz1
htslqMbtX+P2t7I08GvZVLfFduWgKHkWtngTTORXY1ZeYXiZHcpc++YVMg0BEdMY9N3KypZErI4H
qDn4eK4xb4VZvOCQfc+QT7w4jvtFBiOXSRTcIRkTvbU4JEZNTxP9aoVf9u9N9vuCNwThGolB4JB6
6fQNs79qLam0bX6X1Y0Jrq+x6dDVGv5+o7DcqFhOKe2PxtBL8H7bXn0lR8i7htzqTJPXl/+BoWin
wZnvWw81Zj89hFja+DfXZulAsiErUsUuHLRtiKemLj3F+lbms4emqkzXuLW8CxoWpqkY9lqZlthJ
qcaaGnMIEdEZMDJkk/yNZvtV42AwTvVAUyMrS20CXtC5wcZrzLYaoJN/G9xH0mR2b1alB/bi+Fb3
l5Pi5rbDsBcyP8jaD9sxw35Z1ayp1BAXKIKnOStCEwcsrlVsaABQ/NidTEjT/OQiXTDAg8K76wSu
BUNHWBOESaq3Z6vLTDXyIS+85pnzrSQHlrjMVx4wU+0zr7qRYQ02FX8lT4i6LJz6vleLwivGq9i6
suvvTLYFdlvpVzIEhxtWVZMmTYGk+Z/BkvYY3wT3IcZ2f5AD4PZHoKP29V52KiH0LnlhKtqSFV7V
JB96bPZuu+mmlqPKtr4WKnzERJ1PRxotfK00r0c76rrCoy/lCYxae3PtdCfdq88DeIilozJbflA3
VewMh8Fx2qm36mEHqaH3M7Dp4XKX92eW+n9+cQi94LpHNRH0QoJ/IoPV5TBpcI/lx5lczd2xiP7C
1eqYgQD5OeA6lljq7RoamowfoemNU4MxnxFrPBNbhkreuingzNF6QIPNAtnG25uK0XcjjYUBsYmd
4/SqyiXHkP2+oNRmYzVmwAfEYtNr4qey/7X/JTYxOBzQhMXtNkMoFw6A7TOj2cd4n/ElfxrIJdlt
49cYrH9ZFw8e6OSbhrx1/m7ekmN+J/N7/EuLjsi0sC8Rfgg0U5Sff5XvTe3E9HyBatfA2EwpWFyv
KuujMXwtu/uAPgyt4e4feMtm0U4A+sV4yY6EEB8vSzqHVQrPN0yHzshOZAyO2Zh5+2LeZ+W6jmgI
I6KIioZIWFJmVjlO4ZD7RqDdpkt9tKLmMiyVh80L3/dFvT8RoJc2aLuB28A7QIy+mN9W8olahV/a
GTZs2x9yrErWW1lqzi/m7ZfSDfCaMT7QjIOJPA8I8lYeV03uT8De51/y0FmMi5H/smWgnvcq/0aQ
GJvKOYyq2FwynzZn7Hhx83SW6MBGqHgrQlD6tMv7ftD1zOfQ6hRTxPGv/st4MA/6KfID1/rzGj3k
EYa5Jd49wVd6q+UtMMhYcarlftH5jdo5ue4aUhT85r2thAiuQgeCQemKPvdtJA5B6pbYDbqvaTw9
facCKwlCWMgZqLOLLij8pnm20s8dxuaqEbPl+VdFU9GroZIwsWFEoNMjWIhi2XguifjAqZ6zJMr6
wg/C4XeJXZZVrNhYwhQg/et6GeXURmECX8mCJWEcFxmYmPDlKdXbuBxBlnNM7jm7SOI1V8Bhehhk
4rB7vQRMrnLDA/vZYdtv+bR/u5untW2TMCD71XdEKkOMUNxYRe63Q3AAG95VRsJDGucHrL477ova
chkEF0pgyoy8GzYnWC1U5lWd+RXtzpU6XU9le9arXLIOYktfeAAEXxO0Xhdrf7YWgSE2gtpb88nS
b8vsYio/Uaz1bPAFzLIdF5uHWknj9rEKJWEMunW7LwvfbNGRD0w3TA+pVTj7V7dlZesz8b9iJQU8
YbQt5ir3+8wHLeehAjH+voQtPQCiEYAx9ISw80VIjpaOZGNk4OMo0bWVnPWIOsR6bMm3fTEbLw4e
Bf+VI2aVdmrZDeY4cZJLcda85mOAEhLmsDkJIh3dQOZ0uZMTvcdanuAEKdaCL2MKeY2Seoo9nuw2
8qZocIlVXlB18uK0cPVKPTWkP4eh/nn/vFvxay1ecI+5qizWaNQYFihLV4/VByD/G9RVySfVXG7Z
Uv3xll9URAheVxSASjyxRO+1gPW2CDukABlYaAPLLaP7ofrz/j+EIIHWwOLCbDyM36qjNsF52imE
NKB04ICU4RQewct3KA/hoZRo5qaFIZdG6oQkAHwFb4UpeP3bQ5YWfsidlKdHnyf1ef8rbczE4UAr
GYIVYwVS39MaB0qug+XcfuOIVE7QaZ3r5wFUJsrXqDjalwwF4j/n6XwrWjBtE1VUuzEQQBXtd+6r
7NtY+/un27pA6ALFHlPA3cHO9vYCS1VLzaDE0tc4/riMP63589B83Rexada6+n+kXddu3Mi2/SIC
zOGVsaNawbLleSFs2WbOmV9/V8mYEVVdtwv2wZmHAxjQ7iru2nmvhZ6BLgEAEMASH2XMRTXVQBov
POViBqT4nH8n7ZZhTyZCeHuELFuFZphMNiOgg3TPMhHMpq0XfK0iX71msE6iDmtiYce46r/9zcEk
+BJM4mDQi67cm1Ei1XoLWf0LFpAcSbRVYFi8obE8p56x54gjykybK1WWATlomVhQoM2wImVjNbcz
NN0jRCGxLzhTjSiAAJHWznTMeU1M5l3iLaO8jsbEVdE2bGcBJWOon9TGXp4K+1CeLnGl2GH7cPts
LB8GYiE4fjITatDpvVAWedk1FTa0Udoqh34BlKsRchwly95uhVAPeQKj0GQUOE6u536WJ99TcfHM
FHxw5quctpxlKubL2hyJertxCzSAwYA0bWmRCJ2ws+1kOkcFeULIF9z4/m6cc71ei8KTswww0vrd
1PR7q+GlqMz0ZHt15Go3clJDa1pLW3+rHgHImvpL4gwukAi94Xs621Xt3dYIRrETKE2b+yOh3Eak
Moaq3oW4v/JkQtvXXX+o9rINR+3++YAXEUV4nOGxTCwNfhSVTtU8wRXDZbU7Vb1Dzd1t8s6/fSCm
igMsFIg3qDJd5d+RMAMcoIOxmEKgo6yTDYpyThDNEoG2tiUrMEfwiJShzbssqpMwQbypKw5e2a6Q
10+3T8FSuI0IOhVewrVS5QhfJU3txZzteTlMKc/jkuohbei2QiinlHdFAkyNHHse1QOG+izlW5H5
puYPaRCL57bKAJYzce6OfTDDsDBEoRJ4io86MKX1qoRGnHtSMtpqjApmGT6skcC5P6ZamzI6E/g8
CCGvykuKnCwozpKXZAYEErCp/NH53Z+apb/Qua0w6lBaomRJFgNsVcLub+mbPGASpl3YCqDsz1SW
ldUsHSJ2jJ/vzYAsGCto9xqeEsh+H8Q6N2pnfqjNBVKmqCuh5cBwhINPd0npJlhU45XKmO8II1Yq
Zhgl8Soo6hYtabs0g+nO/hGzz3n35+ta6PRvBNAGZyniyap1pKG6GFhFuIv67Mfth8qMuqBiEgbe
4FXxv48KbVqxsjQiXMPktPNTuydYiprXoPGP4UE+z+b1KhNG6VGfR9UUwF7oTVHfJV8KQa6BLuQm
nwlTTu42P/sdWWNafNXP3NKxOCe8UgRKIOUg2hK1l3USZXf+USQiMpnEG+eM96muJzEpMZRRNQV1
Aa54jQ7pRcKSN/ibz6SvPHwt7cWVvgHqNeB2lTlHo1sFkmAoQyaihi/1kz3kuZ2num1FvOY1Twxl
Z1NQH4tJrSDnnL/Iwz+zvBtDHt4qSwaKziDXQktevaKhKPtWNrsYE56DftTnhzh/EguOv2CKQLsA
JXvU7XWaJFwp9bxVjQE7ykVol+knva1tWdndfk9Emz74JKgBtmr+E0I/J8xwaUOpyq4k/Zwqbx7u
FfkCEiVn6Y4mdzGQdyRioTbBT72s+pJkU+vm+mvefzHm1dZ513Y9D0IdifyIjRDUhns1JPemBuEB
GHyBgmFVdVc6vCn9K3tKBJlY+MdSLEoQ9JRvYfVFoq5i66aCeMJmmN1EvPohU4SlIoHQRfQddMoR
Scakt1G1ym6vPYJa1tUlHtAXsV9XCrCRQNm3TrYAa9clrVthjk/u7AQE0sJeXCV3XCPntrIxToNV
aACViyqQTK/g5pYulVK1TfFlwvupOZkhr7LMFGCJhLoKKfLVEp4eq2k8dA3WzKWLkD3J6+PtAzD0
F9iRwGvR8cUxTk5ZFgLr2UpW3rqxZX3uc4wqFFZjmxZ3/p8niPKkWrdmsVrgpiZHuEhu5gnOfn4E
mpinY4A4dHhg7KyL2x6MMgNVlUVZp9QtSCXrxC6M4txPEydqY7kcgouJqWuU3q8bW1LWS5OUFi06
oOHDG0k2Eqwgc/Sn7BNmEA/avj/z2p6si4SBUzF7gao+WiofjUHcCWkyCpCZGKqdL68ATrMnnbfw
zJSCArJEVrrQXqX0Is97C/AKceu287AT0A4yk3o3xrxuPvMGSetEBeGyplj0gl8roCCuzFCL0ddB
SSjbZFgmw4aQXcRvIA5w28+SYP/xzh84dd6gIwwwhaCUQRmJZDblZBb1BnNHpa1Vnmw+TPXT7bfF
irQ+CKECn6iY21UZIWQCWnWyA/772XjM7YBAOGYXR/l6Wx4xnZTh+yCOCoCaJimHvCJxlvEtN3In
bcCEBCAQi9eTZLhYDZxRqBIiNEaDjRoqSfOu1FJhadxeOmWRDzZmexydMPFE4Zx0vEHmayxRFTOj
MrA+gD+so/pJiRMrlNmGEjrSu+1JdlDVeKz9Kqh3wwtGJN3h1APmA7Ort2/zOmWCWEkmRCiIzhEx
U09Ah/mYwJPRuLnilHvDl7D4UtjCtxXYHnKMNd7pS+jdlsn4guBo03AeExd7NTdmLOguSqqFxbXO
dEQwGcFPO3lxr3DprZmSUONFrReysAH40YrofWUJeSs1ADAh9ItQzeBRF2zD058QQDsH0BMA4eDP
Q7O3+BL9UQ1Wk/b9Y5UmWlJjthRzFK5sHa0pshPlNZ6wvKSeJh52IcOGATcBfUpEMgg16DNGg1IW
Ui43blJ5zfigxq7ScErmDC+DDgqIcHXMVhnAMvp4jSbwF4FB1jWu0a6+WANTXNNf/lwnVAtLIzJK
UtdrmuCd1qu4wsCTCAyhQvTU5GhOsWupPGvFUgmkn/hCQJRGA5E6y6pbpQhe6RprHc7qr652Sg5g
Vsf0ueaYTwWG6vtAcHkhJ+sjbaVSNjKdh0S3agM4sNimnXaZ+VzWvG053skowyhVwgrTItZvk+Eo
Q7jxRTq2nSPdkbRXtgvTngHTfuSdjfxdyiAjtPr3RtF8+KgdpYkNJhW4s4jbQd3qZ8GEDLsN/iIi
wFgSRqDgp9EZovV8sLJZwzjbCsK9JcPmivBPXbbYgy5yHs7UNSI4bCJ6GqjqgGgdgQFlExUjaUFN
oNRufFoc+ReqSA62ODEFQyggop/5MQb6JGlyJJfygXC5RoDbcG4/CKbGEGwynBSjc/QEYBOmmV5h
rc7NsDxq5Q9a+qWXOI+OIYOkkEAfwjQF2bD8+OVSq4/iucPMlSHDRNUnXf1Ryd7tc1wXfjDHuBFC
Z1t1JTV6Vk9ELWd38Up3/mJ4hFB+DKInXruNFYx8kEZ9uhAZjN5VSw0vKh8WIBA0gfWYOTn4upe9
vIt8Xtee8eogENuVWJchfWbKnuhDnMupJK1uCW/ZxD/1HIi+S2Dyhl/+n3s0AUuFvBUY0uRjbtPj
EB0BOZ5rV3oqcpsU0GI/Ak898P3IsA1vIPm6z/z23d7lkYNv5E25stb1pOJZ/5Pvx315CV31PjqQ
FQZA0fu1rYGXOT5YbsLDYybGkDIoGBgFmRnCcjx0esxIEJNSjCKcVI9iAOVmQ11+DQHRW9tCFq6v
VdzHh1pfk52ZRNbrbXUln+taNiYSDPT9TIAPfjw1QG3bpJOSxa2X45rE2EM4pEnuiOAl4UHmXdfe
yQ0j6wVdG0CBrwYGLbGbmiUZaje66/fSDpzXjvbQ7UlxkoeTwTzWuyg6ll3ytV80pV5c0byL8uMo
gNIAsWQ9neVC4lgu9htEaQIhHvAWrkqvXZWFSivgxY9+cae4+SU76wpg1FYnu2/8xM2fuz/evcJV
gskN+zzkTjW6uoyBDFMLI3Nwq+q+0e6TIRAizqAx66FvRVAZKbrgcW42IP21hEM57C1UdBRjtOXp
x20NZD50BHRIti0JkTBdrFhlsDPrVQ3qWsmuCQfJ81zYYFxf/NBuHeF+5RGhs1IPAyj7kkLMCkBg
KRsmhmaWKxOik87TD6SdKjjlkXBRyfdKQHhq8tlORJtHsM0IKz+IpYIia16totURsFQg6O0vmnF/
+yaZX2xzLMq9jRW+z9IsqxvlkT0nrhTXXiLdCwKPe5j1ujb3R9fHRW2axVWU4Kvj6RCHKMK2gKPB
zPYY6bZmFbvb52LlbNuLo6dlm4jkNQu+V7qXfOkELC5wAYsX4uQIEIMqcl709eAneV7vN6lTZa0I
/YbCNDPRFQM0WDFuZILKaAgqJ3T7Q39cg9FLvsq2gIZ47XAHTchfp23yVjplk9FcrsUB5Pau/ozm
EYCl5505IIRAP8KrA5N3Wla1BqdFvRNDXBjkpnuvWignWhwj9CLDz+oBrt1tnsG3nDkjkEZbu7lY
qcvzt//PHb9LpfxtriRRjdwLQWdlqw+zK8EtmMGKGmLs9sfpfnppEtgAgsOX/uPycnL2W3yXTpmA
pclKc5o7ZD/Wvja+zjGvucM2a6jlIdREpGnQJjpsEkBbDUgTyOKq6OXY0WmPjWsFlS+4vP0t5tMH
KjEq8Ej9JfqFjNIgN7OFLC8vfcmY3VL5NmGdeWi/3H6KrFAFYNb/yaEeRrJ0s1YYPXL9Kr/LOglg
dSW8+DwHKuD4nTrUd9GocjI9Vti+FUq9B3mohy4MYW6qfAcwIDs2j9HES4LYRgbuG1EQgLpRIPoY
CTVCWYNRGEbmjVX0BDX0xb1xJkioxSVyeRQJ7C/2nzg6TcDcadSZ07q6VvRYN60dF5dK63zdKngJ
Cfv6DJSYDExdXzHPCfLYA+ZyXN3KW4Dyit6wLxh43HXxBudJIpTIjXhYV6zzyYB4wFINzIpMh++Z
hYmyQtRgVEQsNEt2M9+p2mU1uM6cfH3aWm4FUXZEWMYsazLYETXQqrcZfXPf29VJcmQX6/U+1zyz
7nMrkDIdjT6WjdXGDRYzYSr3MpYzG2d8A33rEB9hRCp3eNaSZa5k0dBlXKQO5AzymzbJSdF2syIS
zCtsaBbdJVc575pprWTEk1i6AmzOFY2eGA2xqAy4xckRQWwH9I/vhLhP9GW3ff5jaju4140wGqGq
kZWkHVQEQuG8N+TLJPMyKvIJrnTi/TQGlRVXqRiXmQHlk9qdFJ20QnfW9rHVnzB/5N62iIxq0Iez
UBYxm5ZYVbGIDPWLdgq4WSdf8sDGwImBmAqACWFUhEByeLWgEbdYNUwE2EDBPKjhz1BrOTEPU6s3
AqjgtJ4Nba4XBI/68Cw0XtqAh1rgVt95x6CMbNIBGD4hOGTrpXfDAMH+T+lx3OlutieAicZkq4+3
v881qPebsv13czQUkJ7ETdlJUDbygZa73B/3zXPsvkqH2E/Q05MOipPa9fMY7XiDjZzT0u02uREi
oERBtDmfB+Wptiz79uGYRvb9o6mU8sUNOEyNmSzYj6o7TRAyOYZ0xvrEbTnMFBfzHRZJljA+STdr
BqsfxT7Cd0OZabHjr/3TChI7W7zotuSExzFCadD0bgtlHg67Xuhhoxt/tSw0jFGSWQXs7LoAp9Z4
kdX7EkuGislJm5h1CQyW/CeIfMaNce37tBOjFp8p3Sc77Nk3AJ0Rn7SA0AS3qnv7VMx3pmCXR8WA
B2oFlPfox0xOBxNFENCiHfOy9uJYPqRrwXnOTNVDLQIFZFlEo4SKmRYr6Ud5RPZeyQetuxt4XBKs
6RUChPCfAOrS0qaS6sxC0Uo8EHzw7jkJCDRBe+b5W+ZJQNZCsAk0DAhT5fakrJTaEgwQRSbKXuxN
x1rrvzGuGxGUu1DGOOmmBAWcpP2J6vgnxcw4HSXWV1cQAqPfiRI7aDc/qthqGYncisvs9npip4pp
DxhKnzmmjnVTWyHUJ5mbTFiXpIePKF7ELtBK/7bq8v4+OeTmnYilWRdjGs6ugNLvIv4SR44A3i0R
i7ARMKhJYYZViZlF6SVDj3sqTnXXcV4Gy6xsb4l6gHopRWOHjW9AdJ1LtCr1DJudmHK2Uu/2dTEz
iq0kyqWGdS+Mq1Ehw31DLM8v6O85yYksY/UBWqV/5V23AinviuQsTE1SzNVsPVB8KQbJtOm2HvgO
ivu3bZ9zxTskRynoWlCtR4KOrIkUD9YKcGFKbFc/BW/GTHWMnXpH/h5xFwY4n5DOdrUpr7EG3NVu
0wCfrH5MwVKSAECnsP54uRPBw+ZG6UJQAg9ezmuFG43dVn8o6+fbOsKKHrd/n7IL/Tyui1IKBMUm
DKrDuBv84aTueNEj78Ioy6CbghUpOeIEY74Tql1XW65UOUbD8zrMB4yupIiFQNW8Ah9uxnhKQRdT
u4O0q9T7vNglPJIkZvFW2cigzoJGIQodhNN0fbIke/kV7UiqHn4yzlagaSi6iy4aldx6FVPPN2LJ
0Te2qTcz1CDHEjVP1DjTMbFr5eG2LrCSFgUZHhYBybojrdVSUVhm1Ra4vGyXCS/9cOyKyBnMnZRw
UD+ZnwkSwC+uASOCLnUYhWjEQh4t7mhd+sYT0kNo+bcPw0wogZL0rwy6vjFmsTBJRBXUwHqxjs1P
Y3FNCYOBCsjnrdRueVvSzA+EuS8EcoReV6T0Yo3wkPs4I6D1y0GfatDN/vibM21EUDqQJhO+WgRb
99ba/Ubo9wCVebKC+Zk/QsE0DWRJBTvfIOqmU/41xwB6F8OblyeSKI3H1ivv+oAXXrE/FDAOUPIC
2As68B8VGypdwj7E4Ih7rfe6E/eO5fUgAvJUfz1j77DiaQbzQ20EUm6xEcA+3qkpsH4sDG4rc/mQ
qejFG5odZak7JtMFoIKZuxiy00zlsa7Dx6IxPaFbHWyKuZxvSiwsXSpA1o/RS2wdYXeL8pld0si5
lqYYztqTskfuG+idGLZ8EX0FEFG65RZ/DMYGp4I5T5AfkMIw0puPN742Uq2uKnL52Q8D8Tnxsmez
tsnYiurLu2L0ub10EsDSh9xKJP5hY7ymcrT6JkL5SAwmr77PPPNr/ksI1F0Y2TzaX9bnBRYuAnWM
CVxvAMtV3/RTgrmVsrpEVmzLPEw+psaCFQ1zfHgdKNdSThNYZYLWqhjj+LdWlQOQA6MBgb5bjrws
9A1I7uruNtLIeTd3p1Sq0Gu/pa2+clmc9L46VGf9B+ZUCKowUB8M9ClrLuYWy2lvj0mpCaJU9EpL
HFMtPofriy69dpLbzK+3HwDzc2EaGB0KTAFdLVELU18Jogkp8uqV1UHOOV6N+fcVbE0TyJbrJWZ5
WQyt7UGAOSoCiEyMT60q728fgWUpUWL+TwRlUKyk6JZRQAlOsy5zcVHRIgg1R0kbR5KCNc7Rt/58
WyJbBTciKavRAErTknK0zDBghjGf2JF2/Q4lJVRLg+av7AXBmEZx1oR3oxRByM3VWmIUQrqsfWl7
9FoSzSsSzA0K7T0YOrxYkv8pu/5RN9AzHOLn1ewOptJxrpn9JTEnhrluvDy6pFBEnaiE2JtDfPIE
iFwx4aSv18hjxC4C2udfAdRLSzQjnbIaVgrc516Ki60+RzsdoDuhi7X+1p53zVl7bAbQWZQwzd2x
5S5ak4LZ1WPf/ATqqkvRAAOf9VbnMkEyte7UryugejH64NXnkde74N0oZZY7vV8mvU9Et1t1dxQr
p0KFgKOpTBkEXoJgGCEmp9y7OSOMyH43d7vP/afSjX31vl7QTG7twk3/GY6t/z+KpN7jIghK15B+
3eiLDnJCdz3GwGZAM4GgwGKjztZ+3BZJPsvVZ9scknqOhRyqRlaLmG7NTmryuejOWf8XMTNQmP69
x7d29sYNxFZUiFVE2oNdvwcRPGgxtbuoi53bJ2ElAVsxVCkqTsR5NfpGdI2iNXejsn624iU5ovQi
w6EOul1gnINXAOUJpcrISZpZajO89TDCgwZokEAVbP3UuWTqs3/OHfVuDLKL+cjD3mYO3W2PS7ny
GthySzVkDaqImm8ch8YOezc6W89k+Kdw48zOnVqwK/Qou+9/U57fCidPZ/NJZbVO817B88uWEgWt
prjruPjV7OeHfBXbZGjB0rN98SjH6jIjvASBnR33027OZo5dJs/pWvnfRVBWZNDGKkfeiIS4a2xx
fljU+1U+iPNBE78WcezeVlBmKwBjDWRrg6AcyNTrrmfsGa6kt9ZathmoXgLoLsFWzoM77IWDbCfu
8B2shrelMh/4Rij1wLFEIivFAqFNldjT8Kploa33f0wbTxzQuxQ6Z+3VcQSiDKYoUrUHWh5qPlKd
ftPL+uvt0zArg1ixwW4U4NYAnk4dR4nTVAfQwe+eVO5ionsdfDLgE9qinV200pl4E4PMKZ+NTLrp
qqsAKjF6TAp3h9kXPfE8f9fv1b3ytrcUH9KzzC078c5J92GxLjJVuojgcjlgsu8Ocbo7P8wOGm4A
9Be4UP7k2q5ewvu1GpQdE2N1LbQW15rvCVJ8FiT7bg9Afw6KHTP6szCVDGhATGGCCOaj4ZjzLir0
Ag2jMXf0Q+nPR+MO/dLOtQ7Apf8iP3LUhfxu+lxbedSTK8Y8bis5RIz+0J8ALlyiQSWsNiEelHdC
iljptkCW0drKo9RTGzE724F0zZ36U69e1JJ3gcQk3TgQ3ZMVlnoNxw4Nl95N7sjaKOZgkp+Wk50W
TPSV/2goyR8jn2fwmW9gczC6IavAHJcTKDYxU45FB8w5YGkkxqTu4nc+QbcB1ucdTyjLdGEVETtn
ZPoGwzAflUWLdGvK4Mhdfe28CnQJVVg5QFPm2GX2N3sXQ32zWZ87Y1ANDH/K53b8oVu8c7Ae1+Yc
dAu46fNGL0V8M+KqSbpTgD2eEHHf1j32dYEGm2whwhZTbysTs2QN0xIwzflJqr/I8zEteWuwzBoy
FgD/E0J9kzHNQ2teClSKX8o9qcIMQYxp/9ord/LlN1HQcuTN8LCV/l0o9YXavNMqo4YiZPHP2HgU
pOdYEIFJ2XBeLyua2xzOpBqmcj4ooMDG+KhRjva6PkbCPmtqW9FBiPrjf/pY9OJQUVprgaAGAw75
UddOS2JLSsNx/Zxro9GhukTIO7Ejk0n9oyk0Tto/DhBkFZwpQ6azspAmYchBVLGJTX2fXFQiEMDj
BREudIIwiHadZzizQ9p1w463NskMpDby6Ma2HFdrry/ECL6We8tHCFqbfgVcJ5/wwpQ/w9ZBeY63
v8N8xlj3wvABwaWh651T2qylMkEqGXaQdpZHKNJq7vYaRwwdSomo0cWlhgUFM1n2UpR7aAgckOC7
IE5zGzUJZKU8SH3IHeNk+sr389Hw5WU2AS2QmNtFw9IQBozOGO6P8RXjXRt0X3iEZkyzawCkyDRV
AppO5WvCiiUpgIdjUjzs/bzIgmGQOJadrZgbGeTImzwlwzZZXGjonyyHMJj3iTfDZem2/oICpBNx
dzff1luvvPNGHpWUAZldjNcKZyJQmzqghMYmSJ+079EhOpfH5AQFRR4PzEo02eRAv4uehJN8qp0c
azwNz1Yz/QHWAk3sDWE7nV6DzAfTiNM5FV2tQj0mX+y2/lYDmue2IWPOAFkWgXXUQTYEHJOPd1xE
5aTkOmoWaiD5Crg2Koyi2RKp+wRc/gbm7LuFfSvQJimAuaLjkEHvBUslFRI5yO4M/y0KCd1XEJjc
GU5zIoC7obc8IPUG4RXPkTNvdCOcVqe6TlJrhX+Q1nt0nk19ry2ceTHmq9iIoG4zyvR2mgSUCqF2
UxClUbVXojXlhJE8KeTfN++iLdIRPHIoHmR9ZhdgsGx57Xn209schNzlRoQGLoBCF1F6HX3FByU7
BkkLh1SySk/8jhY6v+3H+zpUNr9KQ9rqUdK4s5X7jXYHmDJHnF5uqzuJb6gXjh1YIC8ALh+BFh1k
JVkhTOVsIIc3g6V5rNpPYfhZVO9l0DoXvHiE8ZkA6giYG4KbCnWnlKHEtPGahkg8dfSaLVl0h1H3
b5+HcWkfRFCaUJQL+poNEhax+mxOXiNLdt/8xbv5IITSBRlgTVqY49HWIr7KeQmfZ4ET/DK85gcR
1McXpcJUodO4Kkle7VyuX2MFzM1KejKmyMsE1R4G9GhE6+nP7w940YDFBCGBodEreKMVmr1Gdv2i
zg+T+0x2cx6JA+spYRGGMEIBiACDFFR4Bd4k1ZxKJM0qRpOAxX4w71V3dqJ72a0D9Y7XZWWpBLgv
VB2NE/hgeqkpnfXcWPJxdqsBMOaC4jf5vKvE9c8tHU71Lob6YmPc1oNGKjlF9sWaPxstDwCPdw4q
H1oiwkBWIB/qWsUe650GlyDxCl+sxNjE5hdWDADXo0si5RMA9lqba4mp1M471nuMjPrJoT4+KkFz
gv4REIXgtsax1QGYKJqkgpBOo0tgETY+p0zAeMOSTHdT2wM2LnGEElBBERD+iuYBgxG7qlMPUZoE
aj7Yi2T5+siD6CTfh7aEUPt/fwZdFZvzLE5LET/DzDGcqaDmICuHfiqcwtR5RyaJ1y1ZVKxYxsMY
1h3qzSn2y7sz2a8A37Inci+XZUYk9AoxqY2YBkgHH72WXHSWVi/Yfl6qV7FObWk5KdZxXXeFepeY
AHeWK4fzOZlquhFJKVBhrPHSkx1o0pNfkD4tgFtWbTm1lTsc0ukdGX2F1Z15e3Y8wZR36fvcSuMM
M6NSlXuhhHJOscZuEqaqzTki+UtXn29zRMrJaKulSpmsLb/pxDS/C7ANarftG7sh+EnditP45R2N
/Psm+NCrRq+1Fo9S0nb14I+mOxgPtw/F8s1bTaHMVyVpVdZpKIRIJjr0EvCkefMTTAmok6pAUjOw
mEiVWvRBM6qZGMgZz3w4R1zYKtYtYRAdU3NIEZCIUX4FYw3CHPcYZlMAQpq91PKD3v+6fUus90SG
sMhuPyZb3qzn5kNg7G/UxxYRTLonOz79LtkLAcGBuy2GeRJwNiAhQA3iivqqkEfdLNUWUYy0l8tv
UnOceNOTzJPgIBimR8IKDoqPKrVakzwOojmjiJfsskMLhFjdTw8868766G8Qu5gSkGFcqUdZpyZa
a4CRd5vhBFwXZ0Dt+g/vCrkgwCYtRVdEsGnREqzZBGK+kuXY8AqB4CUUq1cNveIjBBU5D//KRVCi
qDvT2kTL0EPP3bm8VPVqK9Fkl8s+TmSeEb26NkhCedrEmQgAId1j7ptYXlZrTFz9HxmpPooXDtnB
Xh97b/X6wHIVXuf3yqZREilP0erZksgDMLRSoEdPQQpOg3KnPIBQE3nvYEdf/vyrWVAIvFWgVlzt
RI+NYY2x2aZuHB5q1Ezqc5/9uWJg5RS7PJjo01DgpeKlTM0GJcO53Fw4mCkC2fxzMfKqTFfPCAAm
QAbFKbA2D3Aa6trKZjameE7R+SwT1zSW86JNxyhJ/EHPLssYesUcO21kcRJe8ts/eCAiFtOtlmYQ
K0Q3k1NziYfYRMPVTHbt6FTRgn3hS1s/imv+F7r4QRblGRTAiqcmIeYZDhlaNNqxcYTH9Lv8NEIX
5Z2Cpvz328pxXRCljkd9Om2R1XYQugzJ9uSp36TMKRo7CQYXTCJ+NthlZk9cNK/rEQRKKuWgqjma
M1mIc4S+2Gyx15fsbvj1u324PhgPQD55CF9TbPVqvMdHYqKrzwkgHDAuoSZ59RqEOrYaIOJkb3Og
nUMQhyyH9B+AyFb/OcAWOafx9vjezCZlk7W2DJVGTBLQddu96KfiReWSRjDMCY4D3wI8CUm7Ih9S
iyiUxMZAxRBfkPT1zK/qvnMJcEUfoMPMmclh2EuIezsTpqTx/z56s1KqkjgdlwJzhWpqx3J8RhIT
/IVWYjBaFBVRhk+j89ZKbfNBx863i36Ur5ywPO9VIMOC5ySZUflT+Tp/vS2Seax3iXRjoEP1tbFK
MFCKiXAXxcqTtVq8ZgdL9zansigLpk3xYOlxVeBUq2/4667EfDlhpCd00LwYkOFBQfDx3xXSCOGi
JERZROhqR+Pb0Bv2rGK0Ot8V5qf/7eIoFe+xW5wsfVy4I97SMNpiwvkyLAMM3kFgaaN/gqICZRSb
tWqnvG2x19Qdqsifpe8yKK+ARKyiFnj7LOw7exdF6XY7jWoUJX2BfRPZNssgbZAaL3cmbwSLrWzv
cijzhy0QJY+nLne1tTmr7fwpUbSn20e5XsGG6dleG3Gnm/i51MIw7XIRECj75m71JRdYbpjyyg7J
ebnMDil3g9jQz4N4tnm6J3MOSHeikDCIs5JC+HKQf6kOiJtA3XjOztLRvIeH2a8e7viCLWMntGXC
G+5KDabO9L+xVe+qQ/elcLMY7QtBdZgmzT5J2n03NLyw5HowhVw0dq8ArkboxHT6Y2IAWJeyoti0
MPtdhGSlIORvnPT0egWYkkZ9VlGphdCa8KxTLK8Ngbmf/BVcWHzwA/KHaEe5ORZdpBkAa1Xm7UwE
EeC4frcesGkc8PIvpqa83x49rVRi4qXMZRG315/q7EEcOSrADHBQ7UbmgoQYuOyUfYrzNgxVQS1c
4Wg9Ca8qkMeKQDmbEZSPjMbmzvJ4++mxjkSGNgj3gypil/Hjy8vAeS1UAgJVM8Kma/gD1Bbu/yaB
/ILN2+46tZaBwA++EWB5GF+xgmrfFsCyuVjLkSXwKmE/hwYGFQG2Wg+gNHTzoQJKYWZLkS/onoBN
L0XmLa9whGnU7IRYrFU0VWXm6ssFBMqxrNjletaqQK95k75X2T5eDzCGwcuH+T+cj3o9faSvoaZr
iWtJc5AaeVAPiw1g1N3t62OIQX/RANkwWK/QuSX/vvk+0zoreSVkoO/G0raIMQ3plzrwLAFTiKIq
SLxM1C7oDYVaUxpFlYWIYHkJT2FQ+8D0OI01KMrseEcUmzfxzXCPOlyKgYYwQAGulhF0o1+RKwCw
MpqeFXUP4lXbAANSwps+Yb3ZD4Io/V7mGVSeAOZ0w7PkD4/JoT0mlZ1/JgSKGYCT1DuNZ8bZt/l+
NuqTpXU2dNKEyd1JO9bGYVIfE4HzxZgikHjAEAGb6Qrxd50NXV1EIgLztIX1S5Z/zXPNebksdwRj
9y6FBKFb3SvUtZH1OUI6gFGk2o8eMmhE3P1mTeY2tq97CgSNYiOPsnYRtvyMvCQo5EF9Iuyn0q79
Dt7rEzy7rX7hrU4yjOsHcZRqAJJJ69QejAai8tB1B4mLcE3uh/J7KAYCUR3PF6jIdA8LI8+Jjl59
BH8BkHwg4Iau8qheSMSCzUTvtqFgnmYjjIpt9aaZk3gMI9foxK95HD/OysttCWx92IigYtph0bq5
j3Ae0iQIfxEr8To74zf9WHJ5ytgPF9BMyNswYw0mio/KJw/ZGBltHbvy7E0e0BCwpQVUa6eP7Krz
CB/uX1TsiQKayEQBnArYbhoc2Ri1aagtGAu9Wmy5PjX6d0v/cvsWmd/JtMDTQ6ZHrvHvMws2CcsK
7qLqrlYUj9ib4lkgVmiHg7wLoVR7SUtNFeDzEHHB6gXzTgqafR/wuYnYOrGRRBm7urTAXKY1Mcov
b8NGvvaoeTASmNYKHfHx9t1xpVFKvoxJFaoiPtB8UYO38bAgTh1QeYBxQtytPAvIMrPwTgjHQQuJ
Phyl8EuRWk0VJ3jAin7JjfEcGfquF3iBK/NYWzlU3N/WdY9pvwhv98k8IEx+ImRS1Seyas+fsme+
rK00KnJZMrURZx3S0sTuTyCN3SsAcwaS0bfhNAbCPncaThDDOyBdGQcUVNE3Shy54fMCSNQOGglg
k8WGKcQz5plCpvoDxQJAePgPtSxKKRvQkoS9iu+myoVnzLGdV6ZtyTusuDporNotgC8LEYNHGYe1
lunCtpIpBa0GaUkMAwclDB79Dzm3wQx2BhOLN4R29iJwcS0YuRWw8N+PSqnoAEj8qpPxMavopS8u
pXgypE+pup+LoI4f+vHr7RfIsl5bcZSmpkJtAogc4jAYtk90we9SXkbC1s/NkSj9LMtojdQ2g36+
4XkVQeNUjngvA6yMvPNlV1Tu7VPxRNIlu0ap5zWV08hdHtQDlhec6lneN65+mQBfmwGEn1f6vB5Y
hKvZXCRdwGs6rAqigvfblxLkguqseYT7etlxSQaYZuz9Qun6nWr1cVymuND2VQ9kR0IsEmMtNwuE
ZyN2Vi/1Ip/35HkyqVhuEAa9aSUoSlx//T/Srqs3cpzZ/iIByuFVsbvtdjuN7ZkXYaJyzvr199B7
dyyz+TV3PPuwC6wBl4ssVpUqnCPPhSOvWDfLP5KR4NG+wghYWGejTGVUu7EBlFnkKmCXJGXQDJXd
Yh/BcQI5lGMlrG+WjTAaKknMpzGrEz13hXr6XhXrQzppJ3OVHrjkCaxHjUaiBoIZGR/9NPZwmpV1
OrZIvAVjsYv5q9labidPcGFB1BxE8bHgUtGe3Rf4tjB2jYYb8Kmx7EKlW9IqFlqt9YpD2ijACCQT
RO3OcJLFn0GtlHtYfRxsXlXtPDBQYqk6NkgV0iLCxgPob0n3pnRxhYGKkYwFi1+8tjbxhe/ycUoY
9T1j1tYoyXGnOIt5gxE3R9eqw5qhNKvsyo4HPUU84SVh1APomlFYS2BAOM0cfp1iza5zxY1VMGUZ
ktd04pNWt3uOGyOndSYTn34g/0Kv6IyXcATvRx+aOM3eL/eEsy2/KvYasC0El1dpOXsM5Cw3oqhA
ly9dYhYT7KXR4/qpKOr+86IA6NFQVtEbBdXi6MaTR8U5MW/1qkclGPm/aYeIdYblqVZQLzyXQu7l
0hlSEa4ehFIaIwgS73KMi3TYLOpt9YHwi6Hw5/7xPgd1jpQHw9eunDY6rkw8ELYeEwud8U7e8Uz/
NcO6oBYd4TK5acNyVBWHsB5pvY31gOlY70GhDTZe8UeODAWbe3fLt6J3+gZ4qrxC/lnm8F5ROuAJ
nSVIEtjbHGu6Da2T2DxfNn7me3szSDrI1e3Yxa3VKo4SDceiMHb5YFznkh6IgCBsi8rDjKR/WSRT
JVNRMHAJYAF8q8KUNvURs6uTJbFwd5VyMCXJBnqac1kC2z+aOqaKLIx2otfxXoQ1lQpSIZwagawi
+47rN9PFomowB8IttyPAtH1LlLFWBDYblSbWWEbVBK45HvV0IPAZOEcMsIATWn+tAuJ7jldRZ77q
jUDqsTWAAkyVAeoRcF95cRR8rAre9LlBPvtiYO4Qcby0R2AZ/+koBrHGjWDq2dV9WLWpBcGx8U2s
QH1dnbpolypY0bHuLt8hM+pg0AnrxkBBxdL4+yustaWwsqKB4c+3Ufuk5ccFsEphHQHAjzfkyIzi
G1mUVwbxbaeBd0xxdAwEpbfL4uczRx2m0W9EUI64D63eqOcRNqJkPgoZX5N6fLx8YmyreDsxyiqA
qz+ZDXaYnTyvbG3U7bCFR6oie5n/eNzo1Q7eRFF2sHbrnKwVnjDIo+xsvkskwalmlfOM2deCzAqR
GVMVdD6nmfOaRDGkqL2+n4bEVQf5Zhk69/K58cSQq9v4I7kFkjmozxVnXvwp/2ZUT6s1238ng7Lm
LBJGrUzgIjTphyVcRekXLn0z+/rfTosy4gVwvtpcQA1BFhyredCwNTYJx4IHRHYOWPR6+W+CKFMW
e6msaxJ75bv4NvqqoIPd+4SwJfIsh8yHjLtwN32fXki1EYWY2787SsrMzVxfhwkdEqcMS9voOzuO
WieVHy5LOd8NgJagMdGw4wjCaozUvbeKrKvD1lInaBkMhCDGKX0Aw4d+tDfuhDuCxKR/kjmFOpYl
YvlbxWoFmGnOWCuzOhZ7EdCoTloe9VC2x2knygnnVZG3Sac0BAETi+Bk4JLuWg0KBtbBMPdP8OiC
fkeIHNMDL3FhmSOCL1CtsCBKJr3en5869bk8dwgVMvj5ssRpzMnRQEYWlvvLN8UWZAKTG70+8P5R
vqgLLfCKd4bihMVi6/JB6K6S8rMicrCsmWLAY4vxF+xgnOGy6wBwnPRIRNZSYhvT6PZl2d/0unAl
F8vI8RasYAHguN+yKI+k93U2NhVkyfVTLntr/oGkzyITqajWA/uFXsSMo2zqtLzCV+uYOGGa2ypy
VwGZUu2r67HTOdtCzHRsK4/6gqwEwwTRIIIf+TQg6dFoa3f1P9yaaCVetgfGIyLoJKaCf6FdQNcb
smxOc3WQEMzb6luXZh5WGY+TGPuXxTCeEcQYwGNUUAE427QaOrSXhVZD4ozkeQTVi4B+TvqiR0Ez
P8nJs5hyiqSMhOidQGKgmzA1peDLCTsdeo2tP0xfs26003WfCKCsijgh8RwqQrcQduEAZawgg7GX
pLwbYRjQ7MxFkIn3IzROnbM+67flyXxdXTN3IkjABOXPhzUpqZTd56M5y+ZCvraM0Cnz5pgX/fVY
qpwIcl5upuRQ0bjTU/BSd4hgmvRKsWlFtvpZfsjt/ivhew1vAJB+2VpYTwAHigFmrJuhI0LPPRid
MI9WiydNtssNn9B9lc+dX98UCJHc9SCmrbxJo6e/6nWt+xLAhU6sxIYT5qijYKpAd/V6RFkK6HuO
uaCGydGRfFVRkWWrIz3sJaGTCpJuuPxWBs1JFe7kRP8Zz9EvTMA/YZF9Z674YB+T57guI45wnsaU
ixnFGk3BHLJXgFGuk11l+3IAe/zqRRrnI4gRCcAYhJkUVP007EDS1jM29TyTEpWsRljQ63PVGeN+
N/bxcVFCjjCmN8O0jCkDg0/HV/P7h7gk8TI3WPFwpOm5TSY7lfYLD+SP/R5eoWfQcUdmQMVqGTuJ
SjbAl/U+mL89YpzqnqypNnsyQscbw2WEN1RLkdCDKEtCWk/ucuNcAEIzAhUI1lmvfYqiXgJWrqxe
g8vmyJSC0R8d+oBNmh4Cq5J+adIYShVr/3lKu8d2yTkimDEA8RPoKaCSFek4uvRjUiw1FCEbUv+m
UvwCLMsGsLyEtje21wHTQmU4dTU2lhYhFa2E0cmK274zsT/6+c+Pi8wyoWhiAG7VpAwtS8TBBKcB
fGLstfJJ4n2dsq4Dc1+okSMpBJ8Xdel1KoCYk9QsxKK7wi72lT6P7p+rsBVBfRnoFjbgqwxpTTF+
zXLU5oqnywKYDwXYFWTBBl5cfMUQ2Viu2Y7YqsXQL8r9kh87mYd20LH2VgzzVn4ZfOB7QNqKoxTC
EmRPlv9wJyr4U0zBtvp7VeTRhrH82VYKZV7NalmNiJk/x1gjzVvUBCiAiXC39NoeGGycI2TZMibz
AAMC1BjwyVNmlqu1lOfAn3SM8RCKV3lxExo+55aIr6fjkE5mr0EZBqohnZJRZw2WsEa8/OmAIXXy
MgGla5sD2MhR1Q94DS6mZWsY09R0GWBn9PjLXOttb9V4OUP4IjaPs/hyWR/27wdLMFl/IiNR790l
PnMtVcmQ+NXzlTlUtgwcqMsSyNs7OzDsp/0rgfwFG7OGcWRzIyA4t2V5FVnJYTCEYBqEFF004Rr9
Vk4qyzSCjTzy8408cYq0TKpwQWUfBh2SMKOUvFL5SE6A5uZvtYjhb8Ss06BYYU7UqpUvtZHalZlf
K024R9DY66nJiQbMd7QRR3m4uIyyfMigVVJ/l0tvHH5MWMZTdpfvipma44MDWbmGb+szFM1QUKNq
IR+ioeUhHuR7wyed/ri3a82uBDvOUXhW/RaLk9z2OyvD28imR9KlYl1VJHFI0FV/alfPku4tGQBI
2UMVf4nCzxUyr8b6QGRCzwwzwyp44jFs+/4a1XUeh6aBf9LzOAAfuSOnCydyEBd39gA2IqgHkJlx
q+fgG38tqJcY0Jt8sp4xcO6O+c4QXzErLJFNBSrPKhuwHJak2VKoBbTZLclNo4e2IO6WljPqyg5V
G1lUQtzPWT/jcZAWSJPbi0fKc0kg3Ud7C+D9ZWN/yA1uBFLXlKa1mK2YZnfUWQ9MLNebFm/Tjuk3
NiKoayrVIsR6EEpXYzMq3iLpT4Yg5k6bKjyPyH5lG1GUi1LC2OiAv6U40dNc2dm96nROerKAqLbI
IJA1beAnu/z5TVbDEQirCloeWCe0MH1CGXuTWM1QkteNNmO+XzyMv+5l8CjPIF3pveQRRRQMFVT7
EtMnvJGX1/zl7B28SafRLiWwgonARUB+Ezsg+5ES9BFs8ZeMPKcI1oAghBne+EvyqlN4IjDZmZuC
cQYDRgDFdMtPvDYvudBLfw/1YIounWqxQy0nlp/S8Wes8l4J80VuFKZeSQd+qB44dujHe8CaOfSu
8J0AkxWB+kjmN6RDeh854K33LjtxpiFvxFJvxQJN9riO0Avji3Zt3VXVKeYmq8x4tBFCvZaszcRh
BL6jU15bLwoMqLzuAaMX+/1BOEZYpPaTB8zKcLIvpivdSKUeTpZHxdQKUE0qJBQWNfBTaJaDqQ0X
RDxO26ZBt/ZH8EpxSyw8fcnPN+E+ESI5zBNInk/6HdnGCF3jJpvs2AecgJPekOX+7gq46n93l1TY
z3VBX+YBWYYyzIG5asdZV/ZCx3PoPJOhvgUAX1dqSY3E2RQmW1m+L2trDzzaElbXY+t+XncaN2co
tt1ag0cYZ+j3iU2WCYrDPwjWBHsxCW0lI3DBnOdwPnmKghyZkNc1TAWgPEadYawUfdeS6lBSZG5l
qm4Xy79AE3fbaOmd0OuxjQbafg2rYzcknGogq58lGSaAQbHaik0r+stXqntNE3qcbFrZ1ddk1wSY
JXYFRwpGIE6CBMOxjsW+2SPi7FIURHm7qK/z0LSXA/cZwE8Q/0WUE94b7myCgH2JBnzm2YCj2Rv2
6hpX6YPlDJa9HpJbwsik3cpHiaM5TzA9vTYs2Sy2pI07tDaWBdzmZw/+a4DwwfW12P0nsNQL8NF5
7NEsW94orFFuHZ/Wg5CTDmLSXXeZbK/lYS15G3TsEL4xKvrFWFlkyj0qDr1rBmHjqweM7TzoNSD0
nSgBHSUW6z5hB9flobRwJVMXWoL9YChnkgoFxU100+8JVZNxnziT3+y7W9FO0DPlxcrz2dj3j4hG
QG5NOVpqWJiTPbWYTa8AAQuY+8N8TLhgqeToaIvdvFcaCaRV2gnc0hBllaem+dqFO4uMT38ujU+G
8oF+DiYsLQPdHNLRoYxFqExxaGYYSwXCACm+Luvvas4BBmCFDoNUcy1JJnwx1IUVUhXr+Yr4JC6t
3y/i0Vq/YhPe6VVe7ZN1chtJ9GRS07S5NJBSK5z5bgZpqWy1t2CE87S0BIdfbJshr+HLSqK2IqkD
LJMs7a2IJFHz8zjcJhHHjTBf89vh0SNkKRJGMwS4gZOLrd1Vq21qsr2Mvy6HWebBgffMQsHLwLQ8
lTIJWOcc+w5vKp0rVy5UeKzc+orvxofYmLxeBLrOHPOYxplHh41lsoZGABypo0vDaiyWBKWXacmM
nTFMste0MUcz5vlthFA56FDI8pqQoiL2LYNYH3xNNrw+mvzLB8jWhaCfWoCOgkbvo0wnWn09tCZy
zvmhin4kwufLv/8c7wD+B2yTvwVQh9Utk9aU+K5xRsvOH8dry8dCIjD/JCytdG50Kzm6PUQBwQ/5
AIAsEQ61TMRvE/+lMohZm5JuCOElFOObFV41zaPFgyk9X3d4lYFWDDZHZYCJkYvcJEdNNPfpSDK9
9qXHgt0ReCjIMoX7YgKGuRPfiy7G4ThfKEzjAP7KvzKJ59rILGOjR2UOMgesrKbLz7b9bvBqskzL
2Migzi4Po7CONYydoMF0MlLVHyThjmMcPBlUMLaSNJG6Fnqs0nV8u2IrEchKjvqjM/bLyz/VKt6Y
JHHadJCCS/99dJRTj7pFVBLiMciUJOFFIYMu/O4M0zG9iaG/mRt0ZqIpQyxM19uoQV5R6K49mKE9
mZKTCveXD5J5jqDLBcWsif8YlA12WdISyksy3SDcyHkSxDVvS5qZvhgbGZTNdZ2hFTm5qw4LpLrT
fcow5KXszL1qZ/smBhJW4UZ+OzmXVVOYJ7mRS9nhgJGYXCWTSa1rnRYPfD2O7HXesbLX68Ehncnc
xUar3z9iD8dvwRq9OrVN8nSyJqY8JViztrALZAU9uvjDFQ8Kmeh9ZlCbv4+yYU3Bdroo4OzH3M8q
9Jea72PzqY92l8+B7WcwcoaeIganznDS484QM6XBOciaLd9MTnZj+YTS3Cxt80E5/BcjVti6vcmk
ghDQvq1JstBjVL8Y30Wv+pI/FE67k53Y0U6Th1UrJ7pXXG2X4v/LGLcHnuu95sw/o1vcl7Ng1FgH
mE15M/2HDRRmakuot/49ESr4G+JUTR3oZPCUgZGGCet+l+PLbNrzR/6ZhdOtLPICNx437BDq8xKn
L53Cu/IWoy+24ElBNtqEoOIDFNskqmx0o170HInyLKaQlzVPvXEoJc7gGjOCEEMiLXfU0Knf3/SS
1eQdzg7cE65u3XfoJcY9Rwj71DYf0VTwX8y2npoCUnq/x8AQ+YIGjYjXeq/VZu43M1OpjTjKXLVp
GUSM8MDpKtda9LkuHkSdE7LYIn5/lWuUiGlYLAzsoCyQJGh0YJwal7QLu9G7/NqZFd/txzBl24oR
j1qSIHNpsQy+JmCSy1Fk6GVbxiCGcNPb0b64rr5PfvRjDuqjxEvbiB5nXu2t+qBR9g4eWbDCRJCf
XrfXw01y0LzyybQ1GDs/TWMWmLbaUtaYAO5QLEOcavkywKvUfnWUdoKTOPqp2hdu8cD/WOVdJBXO
5lXru7KFglXU2mL9NQXnjMxbV+BeIxW80mwGCJAGKeERlzg4epBfm4cB87XxU3SnA5ETmDqO7tfH
0ImvIyzHXrYjZmIAfnFTBJYT0h7qYGtVHGaMdZIhEfNWqoCZIYfu34mgDnKaCrVMyBuv6h9R8mnl
bRWQIzqzxI0K1BHW/ZLJY97iC6WLZk82cE+DUgrXxpjUfoPk208BObD/O6WooC5msxTKJs5t1VI7
zHRbGhT/sghmbN3oRSWi8qC0hk6uplmXQJ5rH4PRn5ZSeJZymTMuxrYCwMASXntAEFNXlEllgQQF
Vli3tV0tN33BS06Y7gIYHP9KoC5pAR3r2KhQhpAbAtzmUHuLjzKGvcBz8Ra5mE93I4y6nDaZJ2Gx
iLdIbRTuZPlH2PFQP3hHRt1OLAuzFJHtzwQ4R8DrnL3Lt8+ssgIJQ8SNECoQepOpsKZxVQrUX+Q7
/dABnUdxSVoFSE1wqqyO+ZLuwme+q2XohWEE2SKMchK+WKmLagnpRU2GOkyx8qJk3JVRxHk7DMN+
J4K6nkpv5MhsoJnV3CnLvYqob4i2CKyZy0fIMANwnSIRlrGiq6AQ8z4lSzAOPIolrshKAC7jauVN
3HDeKEcEPdmgSFOuxzNU6bXspBvIfrPFS4yFM/nCMoatKjTaXlsnllKSNs78nfBNZIfYbXca8iRU
A1F1l+30znI194/5BVG8Av4eqiMY+ZfOyiNomieyFeLTJW4XR1pAF2CoTlxw6VZJskK5cOxRY0MC
BieZZ4RS8iS2ckLGu8qXdE92gmI/F7E181r4PuVHXreRFXbfCSSvYJOt6yABnqsQ7qjMEXnRs1bv
vlgg3yZNv3kBrHe21wLpgHBi185/APJh2s1GYfLzjXyr6pU1H2CachA/Dk+vD9utnCTo/Ai0tm7/
H6rvjDgJlCUAHaAGoIG4i8q1o6gcpazBISvC56a+bcVPZXabCzeN8ecp8DtBVArcNkD/7xYIqsvP
co5JvU+FyKm8ExdxZjAbXajstx+LIsvAPuJY7UtuflfSQzs95eHg1lVQpxnnlZ/DXpN3sBFHmUuh
KGUKUB3Uqq9NjPc0nn4ggzGjPfigIXbzZ+lu9Eij2Ow+4sM2kilDyRaMxq8jeRniQ9lelflh0Xis
cVz1qPAvdUIptDIyqPQ6HTH0E7/SknRA3MyOEQY4zFP3WPlzkPm8TXlWYv/uZKlwM8XRFKM0i/VD
kIrHDskN5p0OIEkgxNvqdzwQdL0+tjPyTi4Vg/ROW/RoaJC/ibNd5U+reSNWvK9b8qIuWSkVgHQl
icUuhZWmw2vNtwhCXx9syZH/A2AK61t6qxLdlsUX2ZwCUBw13wPwKFAoLY4ZqlxWQOZtLG6Sxaqu
vJNH+ZOitkq91mtSXRm+1n4R9CB1Xp9GtEY/kNBBlKKhkIPs9GyUXQ8tZPkKXkE0fjX70kZTAjw9
3Z9/C22l0CVZbemwNFQrKOHoWIXOhtS3og8sdL+TQR+aWGBksMZTG/rEEcMv+gegO94JoJxvv+aa
WBABYXiblHulq+2yT3ydhwbESOLeyaE8sJiPSl12kKOE9V3bDT8zOcOnavjQGhrH2fNEUd5Xy/Sw
nyOsaibWcxL5hpQ4bR50BSct/R8P6LeVvfqqTVDOtDSa1gxyCCrPuAc8zlUGo158EQlW+5Pr+5hZ
z5tVvxbUN/JCVUmtNMMRzpKLFB8wbeI+uraO+onUavOAx/LGSO1xZVjOA7wd/qHHZbTBSoQW3tZR
lMbRRoy1t92HrupNBOVW22XMtXDFERrq0HqDnA07FcC9dpiumIER19L9QIq/UYnysNrci9GCT29n
VPApOe1A3xxrny/L4BwbPSAh9GIeLjoqrXnRHmozPGJcm5dgMPPBNz3oaYVMKIqoHzSSD1Y3fWV3
T4Q23NyHACRH85PgXYfOzOnAs5Oo35dFk0UL6RCtFVqWjgnqRAsM7/JxwbxSequ2vsLjjuOdIu0v
sCBdw7Mj0JenNn2UeNyC/yMcvWlD/oDNa+oTfZQVslkrBquf7NadckOwyUjXmFc0Y2fSb6KopCzW
zc5cZURaU4mPooAlkVgA3GHmtVHntytPHM84qPQsRdkknjKIm5qbyvqhi24ifb1s4zwRdBpWx/oU
jXBF+mp4Jhj9xMGbxtj7OymUdyjbcUKHEoq0sWoL6qkrMVWKEYzLUriWQDmFRRBiSUjh58x8kmxF
691obpxajq6jDnQGSvaljYuraHhEiL/KK50jnx2uflsHPauj5NKIeIhvyzycPWX9lsuFHWG4oZIV
zscB503RKE+JMJlCNsHbTmWfQ5z2ZdRGziQBTwaVT0TTIMqRhjvLmnSfDro9F/2Oc2Hkd5znyW8n
RvmGYlZEYSKlriXQAwOOjzRpCb/Kfxn5ILd/SRhReOMnQsxxaREZzqnS7sqMWr8EwXraANh2UA5Z
E4Hvp3WMafwAmsE2+lqU00jQda87CWYhBgQuLjrormpX+9ZGV5ybMPNskHIZ8WSNrUacoZrsey1o
MtGNlQCwmxxbZzX932lFOQ7VrNukJ2XQySluyuvJI1CGw2Rn19qNcOyfgHhy1PYVr2LE04/yJGko
SUkSQr9yVA7hCoDsJP2EAodf6RonSrJrRW+x2aLcidUIqSr1iFzptegQQJfxSnKbQL7V3SR5HfQV
geAWYl5Uc4dvvE+f/5GV/vs4zqC5LbXTl5KkVDk+GpCYzoA2r5z6edVs0Dh+FXe8jRzWRJYO9HfA
tWtkuYnuCXWtLkglURgcAVBa9zAJe8j9dd84oRsFxr04YKIDoNN3Xc8Fc2Dqu5VOmS7wfGdj1pBu
rQ+YJt8rV+OVjLR48Ql8MRYPHjnOh5UFbeVRFpwaSxFifBD+AOMht9rO/NwCoFl/nG4HP3EI52xx
Sh3Mrzc2D9+XaVpb2ZQZD2OrxtMAXyTs1CAO0mviGRK0b+tnY7WHl/wm24c2oAIDaS89NBzXzpoY
eXfRlGWXaD61hoTOHIGYJ7MaOSzL3CcOofeZj0AT4iQAzHIPwIOA+g7jwkI35QTFUtciwA0jzzgS
VyHtomOT2qSfgRZnIDzyhrlY0WsrjzImoa+MIRdxwPoM9FituhbEiecCWQFlK4MyIFCGpLVWw7EL
KEwcyPLD4IWB6mB62y2vCLLVUGMCZ7rug+FK45gvOTA6mm2FUxaEuVmjnBsIr5bZUdTVLsGXzONW
IBpcEkLZCaZMkAsmeCKR9aCiLpdnL+1ymtbvqviBPHSjDj1tmmlWZNQ6ZgqX6DgIP9v1NMgcESxM
FSyM/LZBGm9ETYUxbArYYHw9eGTET993PiENBVGEw3WmHAtUqPxJsLRKyxGl0Npor+cfuR/7lhPt
xZfuunKLU+TysKBZoXGrHpVMzUmNbakSFmGYQdN8mTTBbbOrpedu37DKF1tBRPNNImWKddIYHWKw
fCecCMOz6Yp74dPyOi5p7HnVC2YPbCuP8h3ALxrVpUYmKn8xTvqBVBzVH9ZV6s5AB7MJb0lr689d
53A3bVj5KWaEAQoFCAJA/VKSLWWpZol8771ykX+asd9DUEFNX7Qjl6cn+0W/CaNcVlmtxdAUeAKT
/KKLoGKJg7LjfVKyrfJNCOWzpH4ScrnBixaV1kd59QbgXnecwMr2Gm8yKNdklUKuJuA6cvS72dWd
+JFAhqO9cCqvJt+0SVy19gvqGpfl8sRSzqpKRq3I0F9DCWpyqmKXSZ8lADMZfeL1/R8TqqMxBMIK
sHcqQPzDiPz7N4DOTJQ2pP9bFb+q7CkF0MbKKamxttx0DfA6QOwguLc0cFDTi3ExYv/EIYjPzXKf
D0BdK3xTjFGjPqjG6MpYBm85LWemG9lIpcxwKmQtixqM5ZdyZHf5zdxidBK8eAMnvWZ+QWzVo0xx
rZc0y8kRhl/K/XLockBvlH4WtFhxxdKwEKi7/wK/wc4zNwpS5qk142wloHlFtfcfbhMtsw2MApN8
a9rpXvjzsl2y485GIGUrAK7Ql7VXkMW3WNjT/PIEut4XAgKDueOABxnOdCNIsVSUe2GfCuWdrXCc
ltXEM6jnYRfLlWPEaD/lXDIHtp2YJia/dRlfJ9L7FzDV06qtZLl+/i5VtvXYIfcxkECvBq6v/lU2
DmAivYmb+PyP43wTTAXWPC0WsC7jOGXU+xS/RPscI8aPol96wi1v85rpLzGt/6+WVFAVpGTJFRLr
FAUp5CH/wEgM3vjb76duS1QKwERi4sux1O8JsGZQgtD6DChhvH7y//Amb5KoWBYZAhrIKySN/ng9
BONO+Y9kRcScz5LGjUqUA4kTK1unEYLCYkb96y4ag2x5qfQf9XwY1p0w8Bw/VzXKk+S9GldRCEcp
HmSnc5pA3ROOD6xv7z70lN8OkfId7ThMcUtccm+9eiuMAHxb7ztX9c0rNKgeL4tjP+U3aZTjaJN6
rc0cHrJNgbH+bS5/LgNvVor9Kfp2XXTzM+4w8LqWSDtmf8FOb+wbnhbgU/RevgXrmEcADsvjmtoK
Vn7LgPe+OCq+lnQ3uaRRyXooEMB8JTw0yW26eoIQXD5FnsN4/flGhjkW69KJOEbhYfIs5CIwjwzr
6dEtgeVNeQv+XHmUz1AF7CuHi6K97mevrmT/Uz6p9mQ7mofBQSzuwmt7/dTfKNfKXVFqORxUGkvH
RGtv2sy4lyPRryQUUQm6YW3dXz5QpkggsuFLCpD8Br07N+nSEGHIHfGsM+xQ3OlDitXz06Kc2iaz
14bH8cGMNBt51KOTQn2t9RGPblVHb8yB0DCAErkonHCdOLbCWu7HbsWbbtSTK5dJmHuFfFZ78/fs
ST+agepVn1TU3sz97GCro3sJ/eoaa/5Y758/W5wnzzYerHgAZRe8WgCOfB9WLT3UeqEl0e2uv+7s
3DVvE6DI5PcVamC8GiMzum2EUa7a6EypgMp4fXLmzlgjnXOJU/5mX96bPpRvDiM11RODZOVWu4vE
+ouxZF5UKl47qBxRTF+y0Yayk3KswlhI8c6VZPTnFLiEUnwcxj8mtCSp/0YMbSLmqCxJBZclZ7ez
5k+87yeOGrRDXqJpDMUQl9KnX1Db6bWXdeZ8KnHunfa6qrlYuSRBRKl9z3oMXIrfLrsIng5UjjaG
StU1Krn1Ds8VJc0KBBO51dp/J4bytKaRGRnGhvBaqyvg/YxVUPaczyHeUZGfb/xriGY5YN9hVDPI
WecJG4SpwbkN9hfJm0XR8ydJGSmWViNjUo8DiqMEf5BM3w2uCEYoy+WFDN7lUK9eiPq5XAh6Ab7A
dtgb3IV5F3RdvL98OVy1qKffV0WKxXv4bYJToh9ip3MqbOJhvtZbP/Erbjy1qOffiCpaF3DejlJn
V5UpPANDFEiYEWdlgv3durkt6v0n49RZeg2LiK/NL2TLtDoY6H2Jn6UgKZz8hpCumx4PS4+j3Wsa
t7FDfIIZoZbi0tZ1tqXuuZRmwL17nCtjh/bf3vo1PG6klJqRL1iUI71KdJk8CUyS5TUw2LEN3bjC
k2A4gJMNBNfa8bwqUz8CqYM5ZZA606h9xoxEcK7gkjBaZsvjaVoqV0o52CDsUuJGCvWa+2YaAaU2
InUhLbXb2Ud/y5VA+ANmzp15Eo75jQYmQl6WywyCG7FE+c2xWk0512YFk+kaKWhD0a8jVLrXOpDk
+oVzhcTnnSWEG1nU6x7MZAozshWlflmc+JYszpOdgQFbgv7r1fHKVMSXXxJIPfO1SjIVjBgE+g4w
3gdplx3Da/E7Fn494zMvY2EZKGGHEA1LNYGISAnrRzFveuJTDKlo7d5sDpOeN3bbJC8FRi2K6Js8
FBrPQbOCANYGZEnS8C8E//f3N2CustYwW+eEmZ09ve4xYUVPCmK0uglZJp8FkSPxbL9kKqcZ2Mv4
9JOTYxqtXi8Iz5cthfXiNkqdrZZMc7WsQ6M5MSah5/4hUXRb0DhCKD2ArYGnDJxYndAeKuB1fH9y
WYNaW6+ZwCXMPquQVVRDcFkNOmP+RwSQD7H3hW0p4EW/F2Gu5jgVqAl50qncW36MMjO5lcqNvdzh
NjKp53UmjYoy6oTZG21aF8/aaSdSsIzd6Cg8zajmkS519ZHz2yhHWd4kZpMVd+BEEaZno/+5ahyP
SHkmWh2dQnmpzWRQpXXCl795ihuwUIzO+nNsuSUaykmcyaGqhUOG4SxtFRbv345zuAeKO7a98Vnj
V7vLJsE0urdD06nsEwTtWFVCvcsb16RxMnlpnM4UJI5XoN7PmUrEUjZO3TQGJUlFPM2x6vexNB2j
TtsZQsZp1lMe70wM9YIsMwtbTYYyM7izKsOJ60NlPLXYTU67L1H2cvno/sdrUvGSAFoOMHwqVDVq
HGd9as1e+yIBzKMBG7wU2dGjcCD7UBKvCUDufRM8/l+7N3FUtMrkfgQZvDl7hQiWkhWk1XOyX6v2
Xi5qvzTrJwlQSvYwtYdyGp2xtjjZHNv+3+RTzsNq0zhaLW3xIsGLpx/xCs6/GTh+deFfPli2tbwJ
ovwGhomKRrP0xTPM+15SwNJ7ihTedBRbCPblAXgloilFmWQKtLCwqmdsIirBsIxO0x2V/g+3Jf7/
yt6EUAZZa1HWAxZx9kbjl4TlDyCbfOSo3gRQJpjkRaqtIfYp2xBQsdGzWKZuMv28LOS1/35ueW9S
KMtTkmpY0wKGrgaLpzvrzvwx4gtF2hk383OXetkBCHyAPfZEH50hYJ9aP6Tb4iEE9GuI0s9QuQ3m
kqYrXtGXWNylv4uyyDySqskwrMXrleskKTw5ApZNfVVqnduaJceHsc3/7RAoqwQrcDMJGoR1uW73
80+p/zWug7OUPGfJE0TFsVy1sjCUIGhEQcAAyuqM3UuAAArj5F2+2IuSQBlCRbRczfMos5BxrKrg
hErqYoruJ/BGgnUcHi6LYl4VFqZFVcO2LKBI30cATBhlVaGMAMvOnpviNEX7dvxazffjElwWxNRp
I4gKaFmNemsvVIsnp/t6+mGhDKEqrWMOPy7L4SlE+Y+8E7AZlyOkpUaUO1VbD/eZYvVOi0Hdu0au
NKeX45ajHDNab5Sj/MkQJ4JmTjFAUwQAADeLE8LjX9aL6RdBwqaKmObAIjtlfTPWiNY8Ksmbmu0u
qq6s5NeQ8xhk2Lf0Wwo9wxQDaGswJ6C/5Ak2YDRbrAB9+7yCtuIj2mBDHzN86LzSBBJZVqiCNaSL
V0ezI82l36mKi81i/+/EUL6hVpcp7jNYt9oIdtZ1ziwHjaLu/k4KdTWSPBrAIR0WL5eeDPlrupQg
CP3DaY1/Qpb174mhafH+oU7pooLlAyYmTLNuFy3opNRSKjxRECz3b/SR6LZ4PYdhSfZrAPz4Lf4/
0q6sSW6b1/4iVUkUtb1q6X08ns3bi8rjJNr3Xb/+Ho6/pDVsRbx2/JTKVAkNEgBBEDiHmLuQPjWy
6IRct7SrPlw8kOUuS7XBn7zYKveoI4TnbMi7UymVn3tA0f+G94Dmx8K7po52ZL40A5TEua5r3BEq
tG4WYLDuAztsMsFRtOajSylcGMiaHDx8Gqx6TC69GrlJ9DXr/9jeHPYN/mxdymC/YZGyZ1o6hiQ0
Ri9IDoZ6T37HmJffZ/u2+L6ftlOv59nkdeWnCvsQZTtLhD/NHGJLBxbDFzKm3qx8eYTD9GiSZjCF
Kuqp2U701L1mYktVOO9XSsOXJXSge7S5+P6nsIgBJ+nQ4cf2jvDV1DfXXMrh/F+aZGMG+TCSvZ2+
Z43BRsagWzAfdDAv2ZFVkWJqt4MjQtYV2AI/3Tdn4OfpaoqLfPZQI9Grx87d1k1g0Tezfa1a92aN
u4UV1odeM11/bt0mFtXZRYpwwcCioS9jShFXeNBPfq6mGAXocNQEpzRfzf+5UYyGHaRFQB7nUSSM
3orTMEUUYIyErGQ62uUrQ3mnO6TBB9FD6OriLcRxWmEWoPPLUR+9SLoQy5GrDA1pgyCyrS7dQgiX
7xiTqfiShJhTd/Gd0Q6Xcvj6GzawkMB+wcJbjUKfkI7iLiPlXyX6DX2CnSZAG1hL2hjT398bwwW1
duysihZQwm92hf8xKR/rLrMb+RL+IpjojQlw4S2OQUhDWeLR6/tq+hJQ0VybaNO52JZRJRzTEcHA
z6WzEuL5wQjsISuetjeFn3+4UYQLboUxZLFZwDPlB/bgph3Gg+WFn0fHtFFp3fuPkqBIvhq0F3vE
RbkhVcBfCFvw5BMq5Odgzx7B5LNospxvX+AVu4GCmDslD0IWtffVBx2op/CaQ7wrP4OQxZkfNRCa
xV7uFK+MRrQBPKHAoVbLRwtj1LgrUdJkbRQwRfU7NsRT7YMXaud2dWydX+eBuFGXCxJNZOaA0GXL
GhNnKCM3H2lml1roFBr5GNTpsTQw2JcpjZ2VpcC1V63ojfKbsD4YPEe89+0wSlpJy+HbIai3fzBk
mHA3DLZ8T3YVphgBXL0XbfCagyxFcr4ukTadSgMJhj7cpfFBGh1/fNx2DpEIzsk72dCVvIMIGj+p
7VkqfsSJoOi86g2WjIOEtaje4BGQtMdrX4Pr7N8pzP8PaZmfB/5pHgs5nJtPcaVlhKVjbDoH9IsP
IQa7pp2+a19E6dKqMYAC/h+dOA8fK1NNqgohJb9k6JSj3nzYg97+BIBAB0+KbvG6vU2r+dlVHp++
0DQxJt1E+lJW0V6KG9+eCnKswcZZqtJf27LWz37rLfvHKXODCQtOhVCmCQ5jcDQe4gFtnSrYpuTU
m9E9F1bRabaU85zO38KpL20QIgCWgeKF31QE5dp/WebrL+Gsk+D1xR8qHEHTyQS/1HyIYjd46Z3B
DQBAOh2mzK5FWcL6Ul9lcqfS0Ej95Ms9snq8uZeNX9kRWvCp8s3QRlGlYj0fXiw1Z7PAUYxQ7UFZ
8uegXIUE379UGFWa982FwUFAw/juF6Gq/+cpVxU569VbQsI4gIqB0WFuWP4gA/MtbLNLUOSCLq3V
nOuqIH9EzbRqGkAWTZ42nJvyW0d/rWGHV+XmBAI9T1QBldnrwH0p6Y5lfBJ4g8AeeKRfcwKoSS/B
G5oTAb707CYnZA+7dMd4C3xguAD2+V47bksVCeVS1QiEQ2av48qPDkVb0QawD2EciQJYWwifKHJ3
HuK3DaqilwwDSet5cuqj7oznEZTnOMd9u98DlkuQHYl04061XFLKskslxM5yAqdSEYe2nteXxkQB
bahagQGuHXB4i2alDBbMeMxTqnWx3vvQLmlrd+6HUzymthSrgguTyM65qKH6U5PTGRXvrDcNcDaC
h7ehraiTT7R0XLiYZcVQ8uLttUBy6kp3MpNeWgLsp6IQWKBo3bgY0ZYUbSwtLHBWBwck5pX2Whm/
dar9szf8czTgfK0ymyGjrsleTg7gDLJL3XcQjbbdaX13DPCKE1yclDcXWNzLfJBBloqvAecxfbLy
4xw+bH9/fbGu3+dyw8xIRjRSRXjuMzI3zL7MyexNePLYlrKebltXMZznYKA1U+YR289a7N5mHzCp
r3nGnnW2i/oG+e6p/4XWqzRmjItFy+rZTPQCu1N5nWeBZgG0UfR7/MSAaYF3Du5kx/ge/BDPXTAr
5mtey7SXu1WowRT4xcjODNPc5TLZJXpw6sr6LinLA5GyD1OSf9le2rUNXIok73Wdw2joSxmvnEMx
AyEkdnI9c6JRhGG9mqMu5XBxPaFzBJg2PE30uxpN5ow2szrWGLpIHVHv1Kq1LGVxIcmP2rHtY8jS
7tkcmnLAy/4IAEu6kw/Aqind/7aEXGwKtVghUopd66WTrjypuTfqgpNjfZdURkEPsMgbKrxWKlOd
8Rt7nSY7kfpchP0u/809+kcKn7KYQ+LHaYl1k4DUHiU7I72Tje8RukwV1wCjT5s5A3hNexEzuUA7
PpWJYkyOYdQCZ37zWpLvUhbZed8LYshaJDTkq3KcoUtTNfVtD8QijZBDIs+7BPxE24awdkgtRXA2
TjEPpicZGb0ymhyskkz+Uqe9ISm/ZXBXVbigKxXga7TY06+SSB6p6MnE2kX5fNhWR7RiXNCNLT9K
Gx1iqJI5bZV4jSyaBV+95yyXjAu1eiklWutDxvBAHljDYQH6I/OZ2sbDz0Yz0Q1g1daA+62hl12B
XXFKqX5gVBG79vslWMgJihhGd7HiXxwHeTtCcID8I4bTCyuGwfAZYdXwW1tNv/Tyg1V+aNXP21u0
msKCxA6Y5egUJSrfyByn+AW5BKtuapuhwpVvjDiVG2eoy2Q7dHAI0r3V9XtrEMUbM6hTuOwoL4HH
RSdcTLPJHQLDNombWpWzrdaq5V2F8AhjSW0N2jjgcuhXL2Wzm8zn7e+vOuri+9w5O1RJMUcFvj9M
Wu3kKiikJ/OjYdI/CKkFuggWjKcBTCI9lZsJllAP4908mh+J9JIqomnodY1M8KTin0EJZ291FQ5a
kDdYsWw6GBM5B7nmDgPSo17Ueb26OZYKZj5MnOB9hDtdO82QrLEaR8+SP9YtcHT8RLBkq8osJHAH
akkbYx4sXDyn8b4IdkFzn0gnVcgnxV7Db7KthRjOlOc0UgGIOoxeAa5BWwamGKw5jCO7TrJ2Z0la
5PQkfB5qNToqEtU8WsiKwJ0EqvLjDuD3rLQwClko383SWQ+/5eEhbAS1Ah6W6Gc4uqrKhwktnRRU
rGCE85NxXx67fbijR1YrT0A+qDjSX2yUY9vH1uwe9A4KOqM1Fmq5w7CtqoIOMd6gMQqg98c4Pprj
b2RFSxHMUhd5OuZ5pXAET4VH5y+5RNxqfpzNVKAHM2feSpZCmJ4LIdo0INqpWLqxrR66qngcm/hr
2FbHapj30jS8bC/bmnctxXGOPJV9ouc+lq1u91Q5jyJA2dXLzVIA574KmHDryESkUMFfJtl4Wb/L
MRZiOWFqm/esn3w6JJ9BS/64rdjqUY8AhVsoYLEUjbdBf5onMF1jt5T7tLfRAbsPMYyCkiaAz9QT
JgAAPL8tcn0trxK5lM8f9AwMI4gjWTR9bSfp3Iaifj+RCM7KaymuLBCjjZ5U0jucJoeirAS9w+uO
dNWCs/IRmN1TWnZIJYY+cbp4bC6mNhI7qCt5t71gq+nEco84Y1dygI+bMYy9/cFQQxhXPN6k78cT
YcU+4bzQum9dVeOMXSrijjRliwhcgsN4it561lCqcpvqfshEEWkt1i6V4yzfN8hYWBYdvSR10+Br
HgGtRwrs2hwEFSQeYPAt3IJcBojuaEUwb0Y1ElkKrdqHj7Ge2xGvg5mjfDDdAgOP1G09Rpg3AVlw
L4HvWkQivqrlQjZ3eA6B2puKDqMvoiOhz9XYOKb12g6F4LKzavkLOdzpieyW0CAvYfl+fajn8WNc
0y/b5rhq+VcRfJXMNIxkHjWoUlv3MXlMkm+t8TvOtRDBZYLzTMxYyeG/mv9dTe4K//vsCwKfSAsu
CsW63/dZDLNTR7xUk/bQJbGjBJW3vVirvrTQhItEeSDXUhfDl3ql26VSf98Y0ad+rJ/awUd/8Pgb
hb+FietcVDLHMce0BhZODV/m0lXo2ZTd39AIjDky2Joo+j64vRkaIBrrOoin+kJS72ZJT/GiX2rR
fiS9fKmsaJTsKR+HUJB+rm7YQi63YTQ00XhWT6xS4D+NZVw4pE4uFLA12/oxD7nJLBZyuB2T5TQ3
lQq3kLmNvS4pHCsLHM0ExOHk78rRuBAKopJuDgSeuxohFnK5rQMAVx3HlN1+/MFOJTcffhTRoyQC
RBctI/v7InGy5jytDB/eO5huUFym8VwWL9sruCpCVRTZwrSiSXnkMCIlUxjoOK5k84kCAap7MUVT
IKtutRDBHVF6A/qHHuj4Xo+J63Tsd2X+PPdm56ghAPqI/Me2RisnsA4WEEVTFKrjv/j6hDXhMaVp
A1zovd7Fk5vHUJ/83ehYbO5uJ4L+Y3v93gYhRNWIBnAuxQIe7vtNktucVL08I8Qqyk5Tm4eQWoK+
rXWVgIaqqwQochrvx0mtSLlvQYaGhoHxGO8oQMorNzoyDtTh4FuOUgpMfFUtEMtBM+wd4VvHa32Q
MUSCZ488jj21K+7mdvyxvVOrIsD3Z4BMjlGXcecfMet+ClJz8LKqv2to/9iiM0Kgxq19Y3cAwwFz
AHOAwiPQ+LluYdapQpBV40M5oWdrkmyKisi2KiIxXMrQzr3aJEBL8EjxRzTv5wQdvWhP3Rayul5o
DdMwrwV2LplbrznXtG5KkcaiK81TW+ucab27LYL9zhtjvorgEUVmLc9Rk+vZru9kv3FKEKhW1AZy
9qCgM4UK4vdtHMXusEcp0O9hf/i+Vz8JzYCmrNybdG6CUxZUv05ZGcdGsQSjECuaMaZiTHWgIxXz
4NzijTScMzNCoAOishNWT1LzeSKf03nwou6khJ+213HNY5fi+IcAFaSCVRAOuHKkvp+5YxshTx7z
ge4Mksf3lhFosx3PbWfYiSFFF2NKyQFult53iZneVUlFiI2R22wSHM0rTzswHQqQQUbkaaALiYtX
VqJb+YzMujlNDmNhj3fG4/jAIonkVp+312Flg98JY36zOMHmsff9MKjZzetz07ltl7iK6cWhIXAN
kRz296WcvKZBrUIps/hUV/cVBegafc1FB7Jw8bhg30dVmmmxNng1nhIrVD7H+muSpc/+KNVA+Rka
8Hx0jtIV56CNPgIW/lMyiuZGhD+CDza+aVajDmUBLcdwpFktSvkQERv/x8n3Inzi2yQLBoOYo8kU
CKMGjzM1m1USGlGKWuKcnQql3wM96dz16JlpakDOUO2hH6RvlVS+btvOusfijYbiwQ4M49xa67gD
lj0QB7wuPljgXGwUmyYf8nJwSPtAkl/OxqEl6r6M0BTFFT5r8AfQEqGJHEtYxN7U1R9GuQOHlC4K
DOQ2wuoApUCqhVlKFUnDe0ttosYfVdYgN3eo4GSe9Wg+Wy+jEx4SgAIYf2yv4cqRAQBggFFQQ4Y8
PjlB+9FUAu4W6V3/UimhXRq/XEDEshHMqyHVgjL8HLGk+74pJ8j0O9AP5ZMbWSfEs9/x7oUQLmT5
JPEzgHkgxZJn1xjS3ZRVe8XPdhMNBPuzvmBXfbiApRiznIP4D/rUQNm8y6PD9oasBiqQFSKLMwyU
NzijrsgMNgyCgJjGgMIL8p1KBzcCrEaW/c7OLCRxUUIfWlgw+mfRnXvQ0WcpD5UdapVga1addCGF
O1YNzMWBcxpS/PG+Amq5X9tGdTb62VbiFmjAgpRxJc/CeYLXOsZFjpOc254wzpqwbK3BI1m3a31y
Mk31RFQRU9S6mOsZyTlp0nR+3qQSsizskj/GDiIcsARFaDGrYhaRlTu1SKMHHXB34Z3yc2vc6XBQ
MxXEtVWDXsjgDE5TirnKQhSZVOqp1td0et426FUd0BqFYGapFjAe38ezWhsUKxxzfH96MivTDsBM
G7YCK1s9ghZCuABQS2hIScYSQ4VKcD/Ff8RmeCTGtzruvDCNX3Mp36fmLOg9Xym3I7YtpHLGNvQ5
uqUrHzX+c+uyanv9ig7KMnU7d2Jwa4yzplcEqorWk7OJpk6oXpAQKbGKYm53P/sfaeT9tz3jbMI3
BlMfKthdmz+nvmdkT0XwdVvEapzTgYGEpjmAdPEzYHFdqr2kwizIdE/HuyxEtOvORScaI1kzb9wc
wAiNBj3cU7kKV66rWZyxGirgqzMLpehOFmzIugQEHDYSDlpkfrF6tM2BEhH37vlTnPvH3hoEb4tr
W44KDNiDMTKrA5fovQuFkg5SUwnbkcXHQT5noRcKE9dVLRYyOLOKZTmRowk5Y+GVhe3vy11/AMw+
Ok13igNUxKf0jj5um4BIJLdwidSYQ5zCBMbBPFj+dNIk0TP3uggV88YwAYoyzPuVmyMAmKsGVi5J
h10hmV9muRPcG9c35yqC/YTFzUJtI5L1LNlOpZOinbTMa3RBm7FIC27/WyWZprjN0A6Q7nTjvhGl
tmu+qLDuFiChAT2BxzSIs06O9QxVYNLN9iCjT/GCVyNnCAU+v7pUVzk8qgHJZoIJCISuNo/vais8
jlpxr9Vy6m4b1lrOsdCHZ2cBzKY210mCIoX5Umaaa5mfZeIW86Na/hVov1F10RX4pW6Zlm7i1vze
AABzUc2qhJRjsGSnkaWjgXaxbYVWDQAZIQWWL6Wo1r8X0c9NHowyRFhm/CUO8qea/nqDIApt4CUx
3vof0er9XkRi0igKAZ7hRb5y6mT5IJUYFjFMwdYwn+bqR+/EkPdi0qozaV3hftyrl6r/ih6qckRT
bHugvTCkMee+kQWoPYRk1TKJwVZ14ZkKhl90VYZKge+REwEpVrKfa2fo7M6V9jU4ppPP2/u0Zngq
+BIYmiCqifzdTQ+UJshklIyqIT5ZCjjlBnVwa/0TnfGuXNW+BZKNX4eD0nWcO9RCKRvNYrz3SsGQ
aQlLeZPpPk3uNfk5Lr9v67XmuNRAERZPrZhOvDHxoOyBGSMPAHN57EPpghu/E2Xp7r9J4Y6gIosw
2TDoUETfRT76xNzZ+vM3RFiaqljAOlFvsg4lsfKSyASTNpp6l+TjqZJnb25+EWEVj9O47Royw9wm
ioGs4L3lTfEIZNAGeESJfGz957zbacL6+9qevD3IMGNDhsNdrGiNtresmDBA32h2mbUeWjF3vjII
NmXNYRdi+IJvFCVp12jDAEbX2VaNr0ZxDOtzOLxKor1ZC3JLSVwEGptOrXJ0+3ij1nqkNPdYX297
+7lrApDoNGpZQIWVERJYQ+f7fZFJh36VUELvZnIZ1aOZAGXpDMRiNKc6s/pctyIEKb7MeyORU6pr
/cEfc79yx538F5vkTJzam75MLrAyPWA8HrYVFMrj4uuoAsChNKzKHRxlR53I8yWbMRCWGKjQP1uu
iDuO27Qb/bgEa5j8ah5ykI8nzRQehjDA4Jov/Vr+eyOEC+RGX2VyNYW1K5ulXdcnYPw4vijJ4scn
bqQwh1scF3WbtGU4wTjSI3Ew4vsNHdm2AYau8kU0ey3cJi7U4SEvrNBzXLmt24Psr3FiV3IMgPP/
/1As33pTF0fhjW5cQAJCkRmiz7xy9QfGP1rfZ39mB+BuHJrBLh5itz+X3gCbLO7jU/4hwJBx8xq9
FveRKwRQWrcY0HSD9MpAdzj3U3pTkhJ/gOpDemqUc58KbuWi77MzerGNEiA75znDNg7KflDO5Shw
MS7u/m8pr7//Ju762aDJ+P2F2gEOoPzS6LmnKvOvdc3wYvj+7EKLsjCQ1cqdOyM/l/HUf4BtTo5W
F7lo9kuwZDwHtJUkll83UEktoz0AMj/oeGvaDkwiEVxc8rWy1CkQFFxD8wr9EokwXv7Fo/7ZFv6m
NxZ9LOk6Am3wV3ikYPbDPPdd+No77SdG36MJtod/Y7nZH6bwwswyGnZkSmBm4bE89h8rzFQUX8Aj
bLdOtLP++G+rx4emCplsOsB9k6qzq/TShz9+RwAuFwQJCxgCuDBeRx1YfDO9crXge1qeovRl+/vr
B+/1+9xqDX2jtR3mtd34GB0YN3fr6btaOFa4bmVXMdw6qWlmUGmEGslAgHSZHJNZhBG97v5XEVzk
jsEtKvUmRLT1cxSrdty9KpHotVKkBxcjaVqVwH6LaredDTcKCF4Oqbe9I//iMFdFuDiJqcTaKmRs
yeBMDsGhUOZ26LZ2aivOdIy/Cbk+uUySeQzcE7k3pUC3uBlrwUtzifsLPAY8853Hjljj1RycPARV
8ORmruSGjwEwZeI7X3B9EUjmY6kVgb6XhApxA8vqbUnplDu9nbvPbY5EopvHwvGpLyoLrC3wUl8+
qkZ1nunKiFSs8ZRd6GSnwKvPEYYBGHg+SL73gg1lIZQ749/J40Ksgu69Gc2yTJ6/B5j4TiEHiidf
YieuiZn7QmBBb9nyrUDTwLsvJRZS6vch0AojJQTQHhMISo4vKWYdLC86+e5HzdOBXdDu0/101o75
XSjC7uCu9v+zpatoznhD+AXJS9hS42Guw1XPZmwbjwYWl13spdgToo6LJHLHfhm0Wkcl5KCDY+77
5zFxfJC3J8fqqO/QESemC1y3HxSsGUCajnkjLphFE2Cl0gj7SfesC2P4M0psNbA71GPZ3BleOqmo
bVEok4tufaFVZo/xPciMDlNl+27i0BZ5qW8TDC2oOZiE7G27XTkaMCh4VZOzohhAcK2pIdZZWbPP
EuJKaqDaErVO8tBeAlUO7InKgzP4wiF0ZiU3BrwQzVlRX0waAeRMjctZFDnNJ6Bh2JE34o6m7NNz
bDqMXzna9bGdPIm6At8uzlvCOYMC8UvtY9vRpKd/LsAHEUwPkf+dFCdf2oXhX91oOXnrbq/1Wtay
XGy+AtvElJA4Rkzqd1rnMDJdDKVMNv1B3nikx6//UR53/TUYH0Ct4LTslGIfpC3YwWrcLprRBda3
Ew+mnZq53c7kohcmeL0UJyLU2f4RKyf2O525uKjiURIPA/gNo3/vBz+q3pmUl20RZDX2gs0Dr1ks
EPLZpxnlYAUY3kIhM6PmoXBM8BWnbuRlwG7SvjE0uAJAaeG+yW3LlY6iALWSMkDL6y9gf1/ko2NZ
g0U5hJaNeiebx3oQhVy2Vbf2ehXAhaOxzSM/aKEiA21kVITBybwUR4YOUQmeVPiH1Z/hfaEMF4aG
eC6Bho0wpCl28oHxzqBXMtgPCH2aozggkhTCoQllcnEob8MJJJmQaYBnxK0mywG9XOADnjZCR6hV
qt3DiNp5bGt9JH9QKhBt2WWp6EAFT0j/RZ8m47vVokaKzwTP2/b1L3H578XHhM373ZWnvGqmFLs7
5UAfV9OXoKqPUj5e9Jk6mH5wJSPa+2ruzmbgzr3iRp2OeQtR0rhtZCgFv/8ZzTi2XdUHmFxrGwB2
5Q7tDYGdrR8HV005M/OVvrKqHjGZ7v0Tw6TNLuFBPogwkNaDwlUMZ2FJNzVSNuM4b9vJaZLURrXY
Tulnwb6xz9w4DSGUDVdgSImvzevA38dcGYwK55eHh7W9cg7fME5yZNmp9zPtlUSt2dvKGRZ3rgFk
TLY6ljnkDWDc7rr6LhwFL1LMG24UW3god3p1pZyrpMA2zRg0LGSPYBwakBZE/yvKvmwv4rY2mKt8
b3QlsRoJ6IiVmwFcycQtBVDyg0V+65S4GgR3UmVWm1CsG3GHCowao0ND2ZZCwaqJ/Ic7iuJw7qze
gCr+UDjofHWSjgjSqVURV4vjT3grSoCtyizOjE6FemljQWxe/z7OSx3vanhX5/yT9iWtU3arGcfh
OCrTvgak+/aG88B1P8M/ucrgnHOa0LYX+RNqXz96d/rEqqPJnnEJB8fqwmBHu8NwEEHaiBTj4j9Q
0NOuU6FYOZ8r6tFMENhWQwHGM2T0b1iopnAhPO5zrVQC7H1Rm4wg9dgH2V1v5Ycg0x+2F3DVYxai
mKqLXKCTweTrN+yonv6S2o869SyQV2zLWF2uhQzODsK6AQFeBXWkHl2jQGkkT78jgHVXEQymoX3j
vRK5FZm06aCEpn7XBteIfmx/f32Rrt/nfbFXkvAt/47TS+MDhn64hKqgFr1+bmP49m8luE3vjdRs
TXZua2jEnt3Gng/tobWzo28DmGlfCJxTpBO38X2BV8cihjirPo7jJSV7kh+2l23djK8acfueN4Ve
xwTbEs94PbDmYxl8yrRxVweyqMTKFufmjFksHhcGyqjAdI4Ej6T74FDfq58j3SnPtac4rcMaCU07
e91Wbv1+tBDJBYE+iOqx0qHd4ITPDEQr3OnPBCi87b68UwQKrrvQdSm5Yxrs9VlYsKKoRl5N6S6b
HwXarB7SC224Q5pY+iSlKnz0ZwUhOvWXELGUfO3t8Hv07Nux3f6ZOrUwgAs04x+NfWJpYa5As8ZL
n2cAvEcPvjs/pnZzwUXTjZ4SwcaJBHLBos/jvppYxKtbNBWdVFmQg4gM4+3vi5AahYR0gP9FEaRE
/Yd6DNgjLADSianFPaKH6DQSePJbYFnIm7PCV0N2oQzkfR5+NfqL+ouTnT9P2at1vF2IFiLopGRm
28lIRkD+oXfAHduNRNT+LdoYLlzI6YyXfBbFs/ErRfulVU3utpWLJHBRgpqDPEQFmkUsyfxQh2UH
cuhB5EkiIVxciJCDth17WACVrVM8Di9paLdn42X6MTvhOf7WDo6wdsJsdiP8KVx46PKuH2cT3otv
u+gud8bPGmM5dIMn0QSPSD0uUADxKI3rFKKI9CmmJ/qLY3y8qfF9F+rgFxmesGAF6ad2tpPhFJZO
MwmCgOi05Xt9wV6jJGYPNaJxPJpN4DUSQQ8gdWZNv0cTy6OZf6/jwsuptovi/t4M229DLOT1JNsb
91YsWjhWlGt+kQ74GbULYDcn3SWV3R4YXDjdkUMvysQEUZ5wOQYx85nGLMeguQdqWbueXiJMNWen
SUR0t14juYYMwuxooRla3Q2SRtCs8doL2MWdAJCFqA4PbvJHjYwm1B0qSKGYld94ASaI0PuMdwbM
xLwXOYyq1viDAs/rpfuRMEa5ubn0c/ZEO/qhysC3PIhgfdej/UIo53paW4AUM5tx+Tj1ruwlXn9Q
PrDmjHYfCCGLV50PHXzoUSZ4R6FciDTLyFeDAQEsyykmA9GB3c677Rj5LwpdZXBBUgF25tiluFFh
Nu7UHhW7cOjH1J4d6SQL+bfZx2637CqM2zJMskZyPOFg0dWHIPlhBo+q6UaRZm8rtXpELtaN26RE
9yMzlDLFLVv/YPUY4KdndP2KQv+qN+uGgtl90H5hQvy9AdZzKkkFHf+ue6Zu+DTvUzziMbpZVZAS
rjUhoXkEBWl04ipoJ+YSmXK0SkuJYe7q/bwzdtWefgRdkrbXd+V+FlE2rvrWQhhTfeHOs2xoxeQT
CBs/6NUHA1h2sXUay31tdUeqfd/er3UjXIjjVjIGJaA+VdCt+is4YKwYKRTov4y97BJ7OuiCjVu1
QtD0ob5PNZQquTOtidDUECVoCOmUk6GHaJtovMT4oaeieC8QxE9yB1Iea12CoOgnp6l8VPo/GvKR
9qJBllVzBxMxm7RVKeZM3m8W0Ss90cwcRDZx/iMdqotpSk4yGYGzvU0iOVyo0OsSPZJgC3SHNjEd
Pw+6I8bzeztVu1+kBfyZFixU4gIFiWgU9AnKyX7/nQKJubhvo9+puJlURec8KM5vIPKKuByB2Vgo
rtYcqu6Iksv2aq3XqhYCuCNRwaNMg4d+FlnLyGaJGspVO8zySw46KWp7Atob8C/3RPRWu3psLARz
9qDKRZdUrGkrme/B62xriehldv24X4jgTCFRiIlZZJwa7MmHOt2++VM/9nhkD5zh2O7z/fx1ezXX
be+6W5xBjENJAXFFejdLdFuTXtX5LjFFeHLrcWihFndw9Dl6cpUeK9e6rDEjxaQT+fhDt8NDvddE
PFTrSSlwtDBYQTFnzadnQ2XMqJHjNGQPGtYuOEmgFwIDgmkzCo74ThVJXI3qQExRVFOhmEnhwqw/
RmpiDrDIdDrn8TlNwZIreW1z9lsvDkTo9yyM3hz2C2mc/av1PFk5e+FN40uqgzIFN6MYyNnVYzUd
5t7xO5HE9f2zqI7haNPEqwoX2QO/rQu/ftu/wUOjrle/Gt7oSHtyqF5FWG/r+3eVxiOkYfKmGWYJ
N1hWRMl3xT66C/bKvvdYWyHYr36nhLcQxyUAwNBOJ22Ecp1+zttzQFRnaHtv289WY8dCCHfwx2FI
lalG+0xqHkl5KWtRGsNs7NYq/tkinbPBKm3rMc1hFY03utEh8QKvfC0901ad9s76KuzkWJdnAgwa
85F4muACh2/V+gwCIRaFZQd1Vid/QrHQdCe06B6JKx8GX7BP60t4lcgFEasnbMYAEufgUSlrWxKh
v603iFhXCZyZT3MkZRjD6938AmomBKmfcP5ozT5sW8Nq1L0K4p+MUgNl1qBHnbVvvCL5ZNZHIipF
rokAgS2bhgGe8Q2b/NREyjSkSF4SU/KCOXhC+6ENUCyB3a1tylIMF4zQKp1Z6oQMc6qi15lUld0k
SSlwnrV8bymE6brMmvVMLsHDgut98Ih+JbtvwdIVv6iTIHVZi6zAAcHUPMi3lBum6ZzEBji0ZxRl
8tg2taeGAWmWKNlmZ5pVdvAqidigmZfwXruQyBtCjHSizQIcVeY3Cz2aqKEYx648iLr31o3hH8X4
8cwGfMPgZZ56F6gxdls/TQF4qII/f92ol7pwIS4oA9/Ae2vvBvo5My+NcawLwQ1j1UOXMrgoZ8lp
FlsxdqjXHgvvcIcLRnjqfc8PXa3cbeuzeuothXG27deJMWQ4HhBS/X3msTxCeWSEvTXaLLU/tqWJ
toizcT/yq7oz4Ei98ZiTl1F9oL1gg9Z99WoFXHIJQO5uNOsZpyg2CVfsfVwmz/9NC+5UsOpiBDoi
DG0ccifokmfaSegBnn59PAlYgkAYsIBngEE8Toze6kMHSLTe7YbvMlpJMvnDDF/d1mU16iyEcOdN
XfezGfmwtSY6VobTWrk9NF+GeBDIWU36l9pwx04e1q2lhBDU/pgc8wSiIcVlfGSR0wFXx2XjDSJk
/VVrw+GgA78QE858T0EsT1IndxhvkPzTGD9H7TEuRO6zliGw9PtvGZy5FSBNjWUFFk33+TPxQGd6
F7xYid163TE+NbItajpfDd+KaciA+9YYj+n7Y6Ju5QQEVPBX9nrJGpkYM6WYXHt97a5iuLBQV7lZ
AkOBuDWqEHZHi12Jf7ZGw9/IEgDzCPvWCEpTlFvAPpOVKJGy2g3lDwCDl9qL0n/dtvH1GLeQwXmS
VUTlMJcxa7IGkRbSOP+rfqR2cez30+dKoNBqAAJWIm5JQBBDdeD9BhEjsMqkhEL/R9p1LdetK8sv
YhVzeGVaSUs52PuF5cicM7/+NuRzLAqi19zj/WC9yKUhgEFjgJnpzuPkRjEFO0kogcLNxVmZ4Ban
GoRARTYAj9eKbhuldQonyRbQ2np53jZHgooS0ICAZAt8me9HYpmoVpRKBHBFsBw1q/WKtPUum9ga
iWwoigyON/gyf6kUG/SY1wo7s5viWoca7qzpni4ExHPK1kiQX8AosCQiWDnfjyQtur5KRdwbhGoq
v4LW9PM8DeLj5bG8zgcf56CACf3DhixZH/gu0hRVTAleGlzrYXwOnoWvCSTisxvzUJxAQbg4ul8+
dL1ruZSDbw/vt2E+wNIFkEbnEUAIIPhPbnSnJTKJe8nWQq3GxgdX0NUQklEGfGujHwvf1cHJQ6q+
kPnThflTuNgKwnoimPAAbXnW7DrZOura7BhaYStafDOKf1PAvR4St1Hn2KimlOUT8MYvo3faOJTd
6Fz2iS20xv4BtOEH/nFbKIqKCH2pw+BK1aLZKbL8nWieAsk6dkt3LcjGNeiWdsVUE1t3c7nADmxY
eFLFvZUbm6xldSOwqrBF7cRdl5uBnVVa5rVZnxJbmKfMf31uxc79bYt55+riEkuj2SXd8KsJD3mz
29hTbztb2kPh6sBSDNGxfIFIooN6Buo1fvMZZW2cTcTKeFIgJRoEeEbRHtQjKkVZYTxSot9EX3Pa
B8GlUtqbProaLHdcQQZvUga9GdxmeoDEUR4jbAbvd1rcDtbzZd/ZMqVCtVsDnzRTB+IjpriQx1Bv
cNIrj2P4I158QX2JlkNbEjfCzezQyhJfV2P1lTEKSTG42RUTFslcKBafRx+tMqT+OzGo109ZrVcT
l11sIs3gRn3m6VZlp/ptbmX23I12LRIzuIWL63FxgCKW9awJUIp1C9PY1ZblpFPuXl6kTe9f2+B2
WiBMoVVONe4aD5Kfe/VZgkqPim6fOoHipOQUXngDbos9y0VRzrgZ2KyN81tv6YJmSLFwxScNrJ6V
H7nxTvkHdWWoAiStiRv4vLbG7bVhSLo5UdA7zkLP7iH0Uqe8Eo4d3YdHLRy3y3q1hTaH2bFLKZvU
6So9dvsl8gf0dCIk3U3h/n9U+H1FsfXgmOOuHLOIQKCLls3BHY1PofDdrE6G8UlNqXsQNTLuvmV0
vVwF4AxHDb1xjooUZ0Kzu+ySlAkON+oFKhV9jXMtq3PHzJtz3FMJFcIEX3gDpZlmlGP4naI8C9aL
QQp8sZ3JhwKr1eBLbqoYyZx4AdU8k69mFEuBK38ffUZWa95bRMROYBJfWNOK8dIXFpZeTh+6tkWX
d4nGF9Fu59QWBSIioIxxeGFmQVLNFW71ST7YXezFyoNcfwq6I+jqiTs386WPkwjicYOlvhS+xkVq
2rbDcYW6pbmLbKuNr61+2VXGtW4UjjWJpV1JHRXEUUY5BxfmQdI1sBqjv9yX9cauwx9a2NiRcjdq
gYPAmRjkVqSDbPzvQfLe3kztMo66CMKva7X1A222c4rDZdvdf9swGTCusKGrEj0ZSrajgsnt4+ao
L9SmfS27+7hYhgJidMaYx5frCMuodjkj5tDsTIbagurIky2mri7YFa4Piyfvw8JJ7NidD+j1K7/+
DWi8mecQdxrCShFSuKXVnNVgr1p3l//+9jK9/X0OXme1MYrBRCBcJcotuL5QxDM8NUVAlHVtmpFU
CVQTuLGqfJ1LMkSRuOQ99DfCwEkArUUCHgKwv18ezWbYqa7sMPxaeQSeZgojkDqc+nvQpnRQmQ7c
4CrYT87iZegro7rwNz1wZY9HDTye9UsLDwy77CzUodcHGQFM2ybQQcKYGqFUwG2kMEZg1g644amI
ZaUveUWgLPH3+XqWTB+zUGH1LImiHkajeELNDpWjZl76YRNJv8egcfd8oVXFWVfhZXL0Mlc/TOuo
abvGpKhZeVHGX8HCyg63/FYMdkk4GivFLL8EZ9Er3Hw3F455qNBGEHwadkiIj9RbLTWDnBN0UiMX
WoaXJaE4m8IxVw+EV28aYIS2hoL6JiTV3nu1IMQm+gZQuBUOoTc1nT+3irdM8b2VSV8HcCM4cTt8
74zux2Dmfh1mX5PiBRIubttQwibbO2z1Ldw5gkqlMTOMUnStxc8GT2gPIdTz5i+z+UMYKjdvvCDz
GuNWDLyColfbRJGVbW4rKLmpN11SYKIXhNNNfUxE3YXa8D0x38wdP7irrEKMVTYMyCCx71ihyJJ2
WhCrQBGtPrDqf9bDGbfHDnLnuR//VYGKKqOL3JI1EVIunP/gkahEz+Nrqmdyl6vUE+6X+9ZlxkyD
bDXYvlUy6RvIckNKgY/hpqYe5ACl/27SK2kLgjWIkuuKPkbejON0OqTdIKT20IK60rHmSUVDhzmO
ka1Ho/G51drQ8oj5ZgP8MN9gvTBBFqMrH6R2O3nUdG1EVNl6Cip02jOUu1KnddH04wQv4wtZa89w
4JJBbkP1mVBaSVM3wAlwurOGlafA11hl4j5zKJbQTfDTNKwwmOrBg8MZi8a5HSc9R2QZ3Y/Zc9V/
n5UrqSC7cDZncWWH25ngyY+VTICd6lPvhXs0M7mDrf0zgW0n8+gszrYfrexxu3FII7GxBoTn+p1l
o+7dBa/OlYYMpXyiShbYFH1Yr9+mkJR4vyFrE6LcA3OQZTrJCm6bReGMhW/OL00s/MWLKnJSaAC3
IK/1oRFRlMJunDNs/miBALje24t4lrNPhMuzxfgwotUm5E4q0GNZohDjcQ5knlfdoTi0Nrr50TUA
WTzwybMae81J/Rqals5l05sgurLMoY2olYkpdRhfJ/0MqqsaP6kqyc3zamWC/X6Fn5HUWgK0TrBc
2FXpg5ITAL09BESRkgQO3A/UUp01ZVZS4C4jW9dy6Q/Zgx75l2dpewi/TfAcUqGhDKmU46XDEFMb
txhyDJuJVxWNoiDaNYD7PJ2SInVRORW4q7NCM+vEFE0zO45BVqw4oh3dJc5MTNv22b0yySGEYSwy
kr3YsYxGqb5nWcr2M5hkHXBG3RTOQlaUbi/U2xg5iOiFqhaaCmNs3KG0RUdyC3DQpE7WvPKOgdcI
Zcc2+SC2Ce9v4+Rr+OTJEIxCBRKy8yT3In9O7CG3W3d0GX9JTznLNhSuDHLxbRR1ujKDF/61chY8
ML6ADmm8iel+ejNRZfybrrk6Ldmkr3aXFHViHQZZg6zSBHqzVKlB3R5Q7wWvzT3vEQqv26jfwgs3
ONzRDvHeTIIaMVEv9AoiXfbkz17ulV8gNYgu0sGWvcxHPmE3Zo78jbnP/NI9TwZCFhn5BOXz5b24
sVXwKewjIA4HVn8+HgPXTaMlM/sUHNeDj2k+SHtG16pm4MZKvNCnivxJk9y9O0hBl9cl8uKWnvUQ
7mP7q3BdvCx3st84T0lNovLG3mRjhKIWawOByiIHy0kMovw+VGZsFckfblFWa4Kdj71Ut98jaItI
h8uT+jEqeW+Pw+hB7oU8HmDPUL4v/XWcf15Av7VQeovkuDhvtZJZMsoBN4PsSp5thTWRebqCgujB
Kz9P59ClzreP2+P9wLiVg8RtPIniWLlC/qkw3aKgUPQjurw3wMVzcyUGqhn21Su5JbY68jIReNOE
s+6rL+3/HI28N8ZB9qxkSS+p+eyGxW4ye3te/Fn+ctkVPqL0exvcTp+1XJKjhg0IUBIMjyHaZwL6
MPh4q3pnhkflyuw0NGpq6FXsROlJs0JLdaNUB8VSvwyz6JVSigLBSYiL05CYdXCKs0Kz9tBeQ025
kDTlX1SWv/8iDrbbeh4lsYBvajZiCTBU1mfT/cY4oOc9FcISk6wzr1qh9hjVhRyyfWA0n0TzapLu
DIpuZiPt9H48HIbMidZB6BI2GE52B+gAuvpBvBGgc2skNkVBtj0iPOpARkSW8UL8fkSmnDd6u0zY
2fFOa6+Lzq+H58ueub2X30xwkxajHDruFNxAy/I6La9S0b/89/8wY28GuBkz6inShUlZ3PFV/LJw
g4NyDT4NtF0XZ6oC6Q+Hyps1DnPTph/iZcb6mGfWOSTZj4/GvXEObNxzRbIjjlof9vuVxw1dFplm
i/UZKtE25ZdJeEhUKm+28eTGfO5tTBzcmklggoQEVhpXP7LS/9LRrs1bxs3J2NuSf/qvArFqlFfw
AKw2Q2VpmMZMQkFfuauUF8ItKAsc6spxHwjKXIgIIPWj+EUvnQnMiZ0X31rP7WPqFo5I8cdSJjkQ
HusEqnl6V0FU9y6eTtr4V+f973Xia5GksUMnd9ZAiWCIXFn8tEQYUH0PPUj78uQRbsdXJA111Rkp
WrvcKEjtKv2ZzYdlJCojNm0oEtTlLDTqiiY/WeWcWW2AyRrlyomlm1pQ7LL7dHkgbJE/BMBvRvgr
YJ2ZvVUHcLPY0B+jHoGvnO/zqjkuaeGkUJws+/l/z5phN61scpiqZ5OOylhrwsDimxjU3H0qtXZk
zEQ+ZqMm7r0hDllnOZYFWcKZz26fxkP02EHPrtvrV3mJNnFGVCf7uJztqX6nTTdfDZAD3GZUZnEO
MalacKcpj1FJqFxux5srA+wDVqgnhYMS9xpzjf8oYkx77Z4F0owpWA9tqmGMcEWLQ9lIinMxy9LZ
TeXHbPqOFiE7iqn8CTVrHMhGaQcBPZQDgQL4PBpX1kSAA/X3OUSNQDbZ96O0uIlwnCEEp3iXtxK5
KhygVuEYTcaMVencYMckpuOzhHOWddWBZvhWvP+X9jiA0JZxEJsGIMRKYtCOdqd+Lr4u6OJTvGon
QcCemEC2AH/GCsjzvPe6sKnQ8DRmgwvZ46vCqtwgrPCwYaDcqImJolliMtGb9N6YiIbWoukxmeou
uUW1vhu42YvhMJUr9WTdUupGpD0OK7LUSGNDgfexZyO2eNa1+Jld4CQvOmq3f/E6v8YmiWc/LaVe
zvPhdfG6Q57aiWu6gzP6fWwreL7pqAeV7RjmN2ZAFfH9hIYA+RaXYeadrEO48GEy3VWebge2M53H
PanbwzbUJX/hUEOTW9GYE1hkhVTjbtkvfoyugW7fQkp0Qqt1eRDRxkhdQiizHI4MVYArnpjNrjKO
h3jKv4k1OjRT6YQyP79uRuLyulE88X4lOVwRwtachtHClQ+d8aA1Ur32h/isguAXBXEgkpEjV/r5
SxqJ2pHUUDnEkQWziFsGmcsEvZakOES5tGug0LpYsy21PYVwbBNcWlEOcYZJmsSRIdzkR7fpPj6m
zlA5rBt13muVTT3fbN8l3nyWrw2VlEpMYnaAM5+F6DzkiwxHu2Mtt+Ye2/IzeXshRsiXiPbTXFho
Oqnc8Mvkpvtlz6iAlp+h0zj0Kw7bABem8/XitjrG0fY7lSIbXpk9zOZzo/kppYRMmeBCEZB8NWqs
SywiNj0pbLxF7tFkFROh1uWzVXpdyNVIpiCMQRmCrd7Hx3g4DDH1yk54+iu6rQyA88Ka+wWeN4uf
Ff272laObn3ritvC+nn5WCVOuVdyjJWlUM2zPkkAzG39XVG+LFDvTY3Q7gJKx3X7Xr7ybg44MrSd
RIi/2RtbfV0epZd4l7LAVPflE2QQKGna7VAfCX/LNNkTM2fOLKxJEdmJ09e3arUzk+fFdCWcN2Fw
Yxadc3katz3izRoHTWEixWaRYnBF7Ophasf1ZF+28Pr28nH7vJng0EiC3lgpl3A6daf5ou5EeE6+
UvzUCw7BVQVWA90VzjOyIfpX8GqmqZNLDhXq/yFu+P0R/IPfFHS6VhkYJwvF+3sG+vJhcZJraKw5
2c6iQv9t93yzx8VF1hRkSmy8xkXltdjYki+5/VPrsLRq/y0NbO25OIY+RVm2jSNvZrnwqGubQl/G
RHTVcryOFdkJpMVv5YUIMSkzHFyphdEG6BCvXEu+krrQXibQptxd9htyybhIyJxiwxrMTHSlh85l
ubPQsxzzKr2qD4knuNQhTY2J/X4FKE2WRKbIVmwwsel2ILmX//eOGxaCvK0OF/JEbV4HXSLhsah6
HJQvYvhlqZ6IWds+Gd9scPCBDq//oJV8Vx00Xzqhi/oEDHFYt7ZEhasEfOgcfGi13gaFksxuIlpu
LU+nUqAqoKh14eAjjpq8XmRkHaTIU6UHq7ZLlbrFELvV4K5McR3j/T0A5tY/02sLfJeZ231NcYsJ
bNHtwJUv2xA+p6xuH5a/l4rXPa5VFMjrNTxOP/8iXEvPqA/UvNkPkcYU3ADRTOyaHlXwQSyawYGE
maWCWIYYba5Y+zSa94FCcfRTJjiAEBs9qWR2Zg7RVSZ9GQTK8Qiv4AWWh6KLkz7FoRJVN1L+SRIe
ZCrdxRzrwrllcIBQZE3TmhVMBGfWRW0elJ11bEj1j23fQ95CM5mWssyZMfEQrwTZjFeoKvKCqrsV
1MBVu/46q1P/MjhsThqq/E3JVFgWnVuVtjHnoFHY+7iWu/oS7pZk3CHnvrtsZoOcAjgH9WuoD5sQ
nuClJxZzavS8ZYuDJJ7SZ09aGPlyrj/PGYizxfp+VCy/KkMnF7Wvl21vLpr2WtqmgRqKL3DLoqXL
59L8b0K020O4BcBH1VpvX3lWdjjgi8cwW+LAYFee0Qtqp/Jz6DaZD4vTX+UQNIpqmyq+fqXr+uCQ
K5scEpZ6PYqFsMBTJOQIJXe+jnobPSilE+8aTwMPFarr9jkayfAQ7eaiPV8xygTq4r7pRb8/A+7x
/qBMExWMr7WGt4H0qSqgxp3eZ2VvX15HYoIV/mGJtZsregRf/SWzlvlRd4LAr8skeBZQ0OByOZJp
xO1YfzU2Dhq1Ok0Kswc0MtEU9pwlJI5+aN32UN9oiU01lG2eACtz3IbUtHBW5F7ERhF6aI3JwuxA
ebV0xECOHDwMLM6gCUS+ghwjF1f1kthreoMtMvjNAXI96JsaE1vZqVDFhFgf9b5EuQuHb2piZGHf
aThtuvumPKTBMSyIk5QywcVVWdPmFqI3+ErgCfWxhn43JdpDzhoXV/WJtlTQb6/c9Of8M7ttz4Jn
RlAvm93aj2/IsjHKMzh8EeamMOsGe71xE5YPwUvncIIgnj26jO14wS5gwQEVBG8eRiuH5CAmNsbB
7JZsccPyJEyxXfYo/4sbuzDIOjXm239GM9yv38OIqggx/jvOvcatQLhR+BJUb5zKYzWAzRG9EdET
ASls816yyN3JOjRP/XKT0Vn8cM8guzvWB9ludqFLAhg1Pg5Kug607R2e4N3OX3yMD4U5gat5DXjU
WQk0pb+xGXG9rdzrbWp1felmYYJQJJCrFD9NhVtOxI328sGK4vj3y9XMbaCJC/w/OYT7HtWa0q49
yOSrMLGV+QekDlRtTZVhGGl2rYiZXeX7RKLomzdqJBGgrCaLA4wi1MZMVVjMdRPstNMAZY8Suigs
yv+XpyXfL2PmY94GJkyJcuzrYKXMw84v8sm57NzUvHF4MYO9QZ9FxCPi/DSk+mkJ9Z2KN7HLVjYo
Z99PHIcPQaiKpRwCaaWHyUdL0+sJkt7hSad7gUheaSPdiJKE80J2FBAD5NuJtVFrU7QvsJPZsIdD
j66MI9M3nGbw3OYg90O8JZyoOwABw3xdUT+Gda2HrO0k+6fJC2dSzx0oP7PUlmrxr5YQXByo9wef
F09Flc0iimMW2DJa1euH8FYLrZ3RNcRhuQ0Ub2Y435+KJdMGleFueEqy8yA8X/aR7SkzGRcQlJbx
3vEeKHILzxz9IKNKMI9sMbguwsRrh9qewpfAfLxsa9sp3mxxoLQEUtr2LWqdZxBTh4mBvjNtp0Cz
lfB7yg77/QpcS0Ec+mIIcNYn+xYV8vmt+lcZALR3/XfauGURzbLR5gHVX42JWmLQkwiy3Qb+5fn6
Q1T9ZoWLYpZ+gWxBrQPFY5vlT2NvwKnrsZqE2bWecx9N38TBse1vbyY5ZMpzWctBYIKNaz0o5V6a
nogxUYvDYdI0qEK4xHiDig7htQg18cJFPQzeUSQ8u6LsKwWbEpWAImyqXPCCp10xl80YDNvqo9L/
MOpvika15m+fuL8nTuXClSUcDD2WcRRmwax7haaCukMsIA+Y58mLuWTqsdMKJNwDEck2M6TM/+GQ
fLPPBTBz1Mu4lmAjdy5DXJbVQxnBDq3LJMxSQ+UwQ0nlOEAPJIaK4IK1gqSH/9etnU3ZxwjwbUgc
XgwxlDxCdr1LDvHeODF2EtbZNx+anXEg3HLT73UN6pv4oYLX6T1mdGE+qkUMnO0b29wVn7HVULe3
HPvy1SsT1NFTl5Rtk6apW1BIZD1P702mQScLBauy1Mobc9g3lDjuFrSroo6jCQQEmmRxHoFOjyKJ
Y/DYTLh+ozynRLJtEHd9cqUqxK7eGsraFOcRibQEKXRuEWioTmpNdq3FxHG75XN4C8MblQwePuga
vJ+sRjPiPBATsAwJ2X5YptpW9fyApKIrCUPnGFJzquIQZOmG+J1wDTZPvBuuTTN0WR0n1Vxrqm4A
hedjsIu+1QhjAvSClygpmffzPSUtt7lsq5FyR0timD2Kl5F2EKbGNubvc6jY2fBkiU9JT4W7m1mb
9dg4H1ySSSkWIxXd/mjuIIH0MAWOdD36uq/v8Zh9TSu+bWEx4+3DjIFYz+C9PhlnUV0ilmo7s4qu
wk9AcNSJdge9+qhl5cy2ddCpUJiyyh1rutnP6IZAdWRXTztzQHtwVuxEmZJNp8xwKMLYhip9qSa3
UPeFdasJ+4Gqqdpyj9X88WcZfKOVmn6aXKOLc1wcB+TacE+2JyVe7GXO47sYMpnEHtja32uj3OEW
LsLSx2qD/Q0pEa2qj0uXEsUOm082axscXKEGRmjkEkmIzgXZh8sUMNMdU8CEWNWOuilQA+IAy1JA
9TGaLXoqlPpkKsEt1BG8y7hB+ILKPmEFG9aAS4MewEQn/8waT5BUW+1vL9vYjBDXk8Y+YmVkjPHu
VMd674o7CSpAIKsNj+IDU8pJ/fGlPJVfwcJ22SY1Lg6fQMuLAiKwb7p9dNYyCUXUX5Ph8bKNTVxa
j4vDpdAI9SHLcfSLd4tffG8eopvwjCIb81vti/b4ElN3BvbVPMivDXIAIVtWpQrBjMy48jnU8FQv
O5PlpTElc0jNHocQ6lKlQsHgL+jzq0E0n5dAOWQKyWJMwATPzRIxSoExhff9VxMQMAvNNcWWrlEQ
6TKlg1K0B/T23FNvW9Ti8ZwtI3j9Z9kAWqCEFiXoDqh0DuCFCB5YC2TkmdfS53/nLhqHHVUxiRFM
Tq6e2uY/1cHYl06+6zVHlMDbzGThw8W9bJNYSL7rUgjgMUGFbRCE50Q4admDVRB3sc33m5VTahyE
pAFoemdWkQ511MFekERiPZBo2J2/RdeTpzjFMfajs0hAMeU7HKg0ej3JWQTf6cWzWj+ZibKTy7My
irbRDbvL00jsO41DE6VWpLpitqT8pqlsuRndWPFSs/h3qMXXacW9asbGjABASX01Pk75z6Uj2N1J
v+cwRAinWs5ZdfUYOcOVhO7OHLwWQ4SGJiT58Gq9EPBP+SAHJpWmdVIlDywWqGx0UlWO2kzX0WL9
uLxI1DHD12NJvZKUtYyRRYfotnyO9zVufepNfdVfsec8waWI3qlogOd3jutUkbsIzREDGshZ5Xig
oA5tRmBa7cAxSiksb3a1rLYa32Qp5+oUIXpiffjWjeihMReFCnZ+Tp3woN4k17UvHEC8Yh3IhgNi
B+hcKCKGaS6mLBQxz7PDCu1Cr3gBMaaNImcfuQe0Occ3VAcm5as6By31kNVlzjAaOjizjRpZT/CM
1ha/QW/cLh8CT6GOdIbBF05Y/sFUsUZ1mId6cjHSu3iP9mdHPqQHgNj/h2KGssbhSguO2KJl5190
1UFXCAUhbrgrr5TXPByV/2OTdWloXLSiSiCgWTJxdscZvZnDYs8mAV9sJ1+ywEGLMdSNNXbYgCyf
kx6bfeeBIcL/q0KJ9TbgEEUa2iEQMkxb+EXG21x6Z91/Cx4CXMsqxzrAFwn4p/Y5X8sFZU7TEliR
i7xrDt13lt5G0gX1VDvZjn26lZzwC76KyxQEKZ00DJCVDKjOuJv2zWmAYGvpj18pvyDwmS/dQs1N
EOqsXDfN9zOq+oqHvn64DM2UCQ49pFhC9U4Ix1AXMNAKgg0qtWNlyYfLZrZPAFSPiIquWJYksu9Y
XTQSrVH1ysK8oR+j/FmADzn2BMeMXeOfxWG1CKGbvxA22bb54PQrm9welgNRmmoTGDX5kl+4iV+r
LoPHybCDwilO+YERHeWDb2i4hXiE9U1cXlnnNvWsJoE1j7DOZHRavL2DDsaNz7qr2uydOjqqe/Ch
EqHXNi6vrHIbXZTTMcNFGBv9ilFxZb6R2xIo3ZjJDpNMdg+TFrktX2uD3HYBHuQHzLLiQn/tRYGE
8S/VwXYffyXmlXnkhVXlKwn0Sg2LCq0Gr9QJ6T5xJ9HWP4uHX3G6lXjUfYRwI777JE0j1SyEcHZb
EHtKw89GSHZLDCFg3RGtz/9ydAx/VvvE1MuijUuQypqoEtVeZXmX++X4azajnUacqpvb/81dXhd3
ZS4YZrkxdXQPNtEXsXpS6/PYEgizHRqtbHChAqiYmlhhha/Nt+yATixHQn08OrHuwjv50Ps1Cn2v
Em88/U0qSl/Z5SCnDsQ+zZIJ1crBrin2S0pEz5spk7UBDl+SxDLbJIEnYlhXCl6b0ivGG9jsxv3f
UMusTXFgIs6qkOoVIgQFaqjqvu/2l/2O8gMONmSogk8lWyPwTpbYvGJky9KXf2eDA4pSFgu5k2M8
zplPRe2Z4PgnKXKIcfB1A2PZCXXKnkeSUTwmSX49xQhQtZY6zggQ4isFcLLMplDjZB58xUdi9RiC
jl4FeR5jPAlym8rFUCjLM5IXNSoHQUbFThOmO5lCTsA8IHWMQEc/hT61d4jDi9eSjVOzBnUcMp6a
bBf5shMWJ8oXe6io10ACXF+5wFYAVGdlGqpBNLtV33mTWX/B1f1LWqPlqp9KLxxF4vigHIQDhWYc
xrIq4CBCsUSnNMhRYbfU0SmRB0rfmsIHmcMHaRFSWRMYPky3yfRSao/IzSDx84hEWhiPoKhI3Tp/
HMdvlzfadlD8hnwyhxbhqCtVwqL98age2VM4ZNVue187SmfWZ3DZGjWjHHTEujwmmY5Rzu3VaF3V
zacueP53JnjksNRW6huMRxTP7XAeheMSUnWyhCPyLCVtnQRKk2MYrG8/86F7Wb2qZ5iu/DBCWnvy
9FN8o+Y2FV5sXv7eFotnLYnLaAqVEQmZMYscK55+xnPT2JcnkHJFXkip6JLUlNm9zHqYQU1dn6uX
2Inu2dUZTY2XjW1Wrq8OK74mqElmpUHDxoxOF/1Y+eE/lif8CFhVK9rpVTc8xLfXrKx1X5wNN/yq
3ysUEww1p1zIUcaBsAQzhhuM5jfVwhu2LhCRGmWCA5IJCk1T0sIn6+WoBFdpRr30U1cmhYMPVTAs
uRxxxjAqINnJ2Y3JMxzGEVVA0Ns6UEEGsZP51GpXge47ZC9JdXqcqqMqX+Xa7rJvbM+aoipQXFMM
1WDn6gruC0sLUTsBGoC67ewx6NxpIWGXssEtfqwarSZUHV5TnPQLI2IPPVOxLW/A4Zx5cmdnO+q5
cfu4fBsW5wwgVICG7lDiLbP+ogSo1MlczUJFUuZenr5Nvgjo7/2eP84ngjBSGk3CEoVf1KPhs2ia
PemDzs5wRZ8JhSdP1J1y2y3ebPKnCTozakPDmgUq3qMrv4otBx0xBGr84dB6M8OdI1FcgxE5ws1H
uRG+Gbj5sPr3SAerQIoHYsrXKSfhjpTMWKJimHGp69XH2khtrSfwYTv58rZUvERInwuTGLKcd6vZ
HTqfEbA9Jp09nSq07tR4txRBfWu5HVU7y+bp4/349zzyghdxGQ9ilxco8KtMRxPu2vTaCDRbaVFe
jbYP/e6ySxLeYcrvd/SoiynEbmHOMMFlIMiOHgkHK1cI4PhDAPw2LA459FbPUHuBBRugFssooyK3
OpWfelfych/FwI+Xh/UH9H2zx6GILNdW2k+vAXdzAIYcVc1RK5sxB7Eiwx7FcZXdUIwKf7gsv5nl
kERa8J4iGQUDfU0Bb0nECp9VO3WW6x4ELeNDfsuIbsc9lUeg3IZDlmISEkNUMN6sheTqSzb+SPvH
pTwFmWab89fLs0s5DQcppRYqYRvgepEk96XyUHX3lkKdn8QONzk8ESx5aZWoxkyOii+Uw9exz35c
HgaFWTwbnBgU6iTLFVstyADdJ65wb6C3QHlG8xiZ6SEGxLPCzaJsjqWMFGQanpvpXlX2xGi2TzHd
NDQN/yAF/34rQ2w1qYZhXn6FwI3Xns3P5vfspNoskTTbIB/OR19wLWqvsb37EbLeDHMYMsVaDNp2
+J6qhI4Vzdd5qLhylrszauJrrXXDIHUXsXeURHLLrvZ7QT9awkRMADV+DmK61ugns8RdVJtrJ9MN
p5KPzfzJtPzLE73t/W/D5aClrjNDDEtApjDspujRCP18ur9sgm2gSzPKwUhVt6WqpQhIUuHWWp4t
bTcJn4JCs6PhLxoMoNHx22k43DBEuS/MCdGWbHlZeW12xCsbNVkcVNSigE4Xmd1c5us62sfjyyw/
XZ4sygSHFJMVRJM1wMQ4JLtSSVx11p0moEqsKTNcyBF26jTqDbw8DiMEUKI/gg9T0KkQ+w8n5e8V
4Ut3UmOozGzBcNRdfG/4SEUjGbzc51fIie2t2/Ll8uz9IdB5s8fBxqCCPFRPX09K8EGxTgM8OIBR
AbV36BC6VZB5iP3g+m86TVeOx9fsiInVC4rEIrjpxgpPeXVXZYfLQyNWjK/RyYMxDdMSM6m3VwEk
NKtvOsV7QpngsCCuqjJAFd5/sQCl/5lFYAHpEOwbVpeualYVuW0wU9JN90pgL6BGN9izqnsRqjPT
v9uxfElOU7TKGLTAnkh6qUTDsxDGB9O/w1C+HqfTzDGfBtTbDVni5MVTtfyTUG9C2wfum2NzuFAH
UxGiewqEyePDlH4SUoKkbnPtoVQoSegDAv8+BwiDKWSSzEKu2ryWl10kfY713WUP3t6cbzb4bBnk
qrQ8ZU+BjO4v+hYerWuWgYzuG3TuhT7oRna0Luz2wNj9HqJ7aHDjMFsp57lRUiTlzUXYGaL4rR3K
T7HQUxT/mwukvtnhFsjSliKoinFCMWQcupUlLFdB2NSPxBxuhicrM9w6taKSqhXL8yCV4MQg2DM/
SyKKskY3ZDeBr2npEhaJCeTvjmkhqWYmIHbtXO2TjCqD2Gu+Wp6KhpzCE27rB+g+OoRNcStkeBsl
f28UhrCf5AXPTcmBXa/y3Tem1N3sqJ4BamxcsNdmwTgXI6KsJE9Pkj6AYb94CYOKQKHtJ8/VeLho
LhHHRJUEeD7r+kUz1Y20S+7Z3YmeO2pIzE9XAJuDfnUaugSqbfFTEzy24HlMNGI8hK/zSiS51OUy
tJ2xPMZOm28isvpw04CGTh9NZc0V/Prr8SBr6f+Rdh3LcSPL9osQAW+2sN1NT4qiqA1ipBnBe4+v
f6eo+9TNIoS8V7OYmAUjlJ2FdJV18uSI5zk2lQUCjjtxsrPUXbCrGsX/ocBgh2D/wWIgXcTE1C+p
nDVgQ4dYmymk1hVYTqpbyW4cAa063cKIIjgPfNLON735QiJnF1PaJEJmFcyb2TO0BgRBf2XAt9ik
vjXRO4Gog+WsY9Cx8S4ShRk9O+EO+2vQj8wc5SbDxgmQECe+/kjR1LP4+qH6v1CR2euFPWaCJU0J
pvncStecML+KpB9Fr9mr+dmoiTy87WYXsrj6X5SryCqzcoabMaAlWNt+XoE94ZWCQ20XMheyuLyS
6+Dn7RI0R0A//EnzGdhrSO35xFhi0geLvJhS58jll4StINQaXO8HOWiWL3HxT9MGRfXZUgjYzmYA
uVCMyzCGkbNtEOLgxrL5tTKGG4wWPYWJZO/HeEIM30GQqgrEbROcrcpO5nSw2m9LQoGYWbW/Y3sW
dxtQSlOsZRnhPcdyuYKlygX1Bp6Pr8RDOQf7Cm33w88Hx88olpm4RrGJ0jZ822uBpas3PyNI7VWJ
rfrpSQdnJ/G1mEnvqchFENY3FkwR3aui+t7PV5lQ2Gl1K4SHfeWor8XFjRa1VWiE8uCW8rXe3RXN
TRT+SQV6cXxcoMjRhhgzAeM/ZSQ6Xbli/bjqWELj7GtCfiYuSDSLNlfpAMMTT/0xw2is+JyclNt4
wSS6dpLd/jn/Z1pcQur2dzJUS1IVEQuYOVPUZn0YCwnuyyL9cpu6FviOgrxzWi+/kr+wNi6IZxrR
Lqk5Pkoyl9VasYutqoW+S5N+azP1Ru/DU1laD/00JYRTb6eXs5acNUZCoseSCVmasdh1JNuYGtw/
yG1DPEvgDBHVKCaEmTaA3dlD+CO07kJq9yWlBWeJDUYE2tpExTtjs0U0G6ewGonQRIngjDCN57If
kmxyldxXwitBJpxpuxusnc+JS09pkouCUWdYt3qUQGBaoU5z11s2gIgNWsJ/8VjAPu3HQHQWyOUn
rK4dQDeDPD9GrvIF4RYyxaP1bNWA/ld+5FNECNsJ8SyQy1MC7GztF3hU2pzU+XbGdsNFwBOF1Ltd
qhNRg/he/NCIrsxaEaMsxQt7cqUnw60QUwwZlAguQvRAP4aFhlpQyr5mBeY15n/2XYcIBPxYSG8t
lhRX6IUI1nonltltIy5YdKa42GtFIFgoXbg4EC/9MCcqUmEzPwvJSzcQWY+IAvzEh2UZE0jsUehZ
5UOi3Gq6b2U5Ecu2E4UuWrKhiqqqvj2PXVSucRpZQjkg51mlnXZeHGJqrXPCY/rSh17dOGzjI7vB
Ufxdm4Z9IZfzJHGqJk0NcXgWAG9zijvIpPpIW4GiDHYZN96+WWye5YU4zo/kOMT8DP5pt8D49ai2
rlwngSjlfxK4z2J4NGRYYpOsEYao93QQG65fVZDN4JmF+mgsm30IQxdiOC+KB1GfI/bRUsVhoKn5
G6ryMnYWX7xO0GTqyDsccX48GnLIYmBIQJqPi0B/BFgrmG7w9ubooItmTO3lQ+wVZFOGqbGnJudg
WYMEqwk4TcbjAN6Bp9Atr8InNh06kRpSZ8q8/cIRBjwUZBZWn7iL4bBpicYpHCySNb4ylEfmk1cr
Sjl24hfyhCyfQe+cs6sVe3ReDyF2gGZH3Y9PFOsg5eQ8LrKThcyMDURdM/fKo+ylfik55Ut40I8/
J2kK4CNJnOL27fHCTLn0LK35aLYyVNTsCaMRTEnBSxzlxGYCacj2duv1Qh4XU2QZrMWdAGCf/oy7
EBAgkaeB9vO1+j74q6MgkkVP+iM5H0FZDhdbIjUyTOy7R1HwNo9RBehVMiJJtsBmxrs0VfUwNXbc
ggdOSpKcmtNYoL3xY3Iwg5XYIqwVK+CjZ/G7cnMdYP3VA22xm+nufLo8bLKJDTmfI1QH1jjfyJVx
ymKFKEA2k/eFCHbSFz6xAgGimzreGHCitoALulP2yrFT1+tlCInilJLFBZd0yDUg74bZXfT7rDdt
zQJxUO5VYXr8V6mHJ8Ip0YpvKqDi3R4j4dFyKkDMHFJTZZQ2XDTJLKGSqj4FC+x8l8aBbMCh46Az
Xvd1ocSwv19+oNDI2CNKjaVCV0X8YxW+aJ2flRT7OFEc8LjIZkpLuciMyl0m/RaLi+/y3nTbQnJH
VbvJRqO399Wi5HGBQ++juGIbhFxFvO6tv+LhVitAZzJeFyQVPuVFXLBoKkXtzRmi8utMt9XPbDyO
rbwqjkPsYoem171QqY3I3TwBjRTiPSyNBfQCkDfDv0Xz0Mff9w+QEsEVJEOfYWdYq6GKLNJPcQqm
OFG6Ls2cqLipjKJyASJUZD0xGHsKe1xTsZlcwCak6IiDxLuJRY7rEx9L5WJEti5lbcVof9aRaMtV
HhRqSoQhUiWu7hCkWSisDpUVU6m+z04IeofuC9u4Jh6Me6r/T6nEBQosie0iY62A7DeuFJBiRyrl
TESMULkYoSiNvIwlbAG0YFdd+JRMh1afXEPvvH2jo1Thyot5kYduEiFIkpPHrjYeimH4vC+CeeNO
qlW5wGBg+16tLfDW9Kj4pT8eBl8I+j97oTvnPZULCksmW0JcQJM5emwnv0fbuyZchzgsHqOyKuMy
9RlKQD0NvdKSnWSU3P3DokRwQUBQ+rZcIohoRXeO75Twx/6/T7kKD0CpilXNrFQa0F6cPOy8cjtM
9j6ydyTJy9x0thUi3VEVJY9HyXVlHasJL0lCjKV26kmwp6BxEK8je34UblhJmT1Ntkhhs6mjZH+/
yLNxrSl9r8Aghi4OsrVyNV0gvGe7eXY2Oo2LBJMshfqcIBIw+i6Gahcim3FYiGhkLeSG6m2NVAyj
syUc2FvxXqM6rsQsCwHt0KvVMSwQdMcqodG2s55FcIFHFyIr7VOV3VF/slxOPksLJAMCi/ofg8JZ
Dhd3kiSWy85CdcJYLnN/fAk/KTeLDx4OZ/m24MIR/JHdnwVyUWgQtGnMczxWqV8XFPxAYvvhtdxj
MGX2Sm861JqzL/GtT7GnIheQagOroeQctsGmLUt3PUzjMcHWHsERADVjJPkn8SAdlacEUB17SR2K
KOc31vlLZ/7lzJrVZJUnVJrWoXcXT3Hnb/r9GrBt7TEoowjTIcVxscuUCqkN53BwG0/FBFXFmK+d
6shYNOiFh9tQd/2sHFfGjJPRzkkC9zYkcJdaEAf6et9wJM0WHmQ3fsjpDW3b/YazTK6WMURpVCXr
rd/AOjjCrbbaWN4CMpcyyKgRRcLbLS5+6dMYll0P+6nH2zy7ifHQtW+h5BFy8SQVsUQ9WmLcRku7
rQCBtHzlRXDaq74Fb1n52AeJT80EswCy4xUWH2C0CNOrK2KYGodYymaEidcM6pPRCZoHFtCJKg2Z
GezJ4wKNnOlpZjAf0G/YCHLnVI5+r4IfjeFKqXVZ7B/jhFngeVMVFZNi2ge+kFGeQBhZpODTEx+w
FEVKJ3vEG0oCAFT9df/jbVjHO1HcOTajaqhg7kUumCbDNVOh82NQFBMmQknhTm/Sc1NSEkhZhTuz
eTBrImYwC/twYMDSaaIJfm3QAePvFzka02ea2sS14ca6lxSPCZg4qFv91qYnS7+QwfnRqqlRv6j9
jGdcUHixdcyeFqSHNqCojbdqq3eSOH8KO60KtTY33Onh/1leEQIfc0wisCVHZMDdCEeWhZVchgw4
kinza7mWHnt5emNE5cGStZM/9QfDyY6qX/j0coNNYbosiaZmAvzEL+bK8Jy6FpgXdAfNbt+GjNHb
1YAG6p06oGLfRpSwLB2gLpX9B2d6bxcWbqi1IqqjmxSoBSwnkibsUnqupr/3vWij3Hknh0siUzeb
opiXo5utILwpH/NisavwM2iLMkwYV9imUFPwz61GMmSalilqYMDGGoX3uvWdHOVTqo2Yc0dNbGde
09ixOwigRWCUeetNhi7ySD3ub3nyhVS+4Tng2SqsEe1dQ+29IVyPZtz4+4e55cyXIriPpg+6PC4K
RGT5sVUUO7XclExa25bx6/T4mfC40eI1NIBaHMZnAyPnZlXaTXTVLZm7r82mN1+qw8UmK7WUHLhc
9ByxMXq8w+uaYSu3SYyRVVYwCoqrEGhJ6gC5SJX2lVrOFbspVa9d8VcUXWXpp32tKDPgQlQutmul
dy0Y/6q7qnqWNSrfUgK4vCSkSqXLqjhiILa9ZpDM8aA9slYMG2OunT+j2Lv0J77RaWXT1EpjNKL5
033GPjS/fcmv4ls08APr/k9q6nfSuHtE1KPzqI8VvBf3Z9FjsKD6anYMEGNhRe9h/2tRxs6FCnHM
cjRVJyzSa7BMFs8UTTDni52FZFAiPhvf38zMtsqw+RCmdxgHR/6sHJJn5VZ6UGLwnGV+9826/4OW
6uVJ8oN7UgUSvGLGW8ikXy2jt5ZXYnncPz9KKy68z9hhpKbKMLrmBDCGUd6Pk+Xti6DCOd/fbKdc
WaoVqQpYYGwjKx6xswu0v+B3B/U1+pHOdJe5sWpTx0fpxv5+UTrN4iyH89wjdVX/mMKDFRO2t3V/
ffd9uFCxRFMpJLUOJAveO7VPMyhJFbc9DkH9Ynjs/jp9mb3ce6NJDKinXUo7LoxUhTyA2KmDdnmP
RTBGEGb/VgRX25YAGYjWikg1rsXnQohPVjkRPQDCf/nWp6Jb2JSzoLyILaz8wRao6qHrAlD/EnKo
XMU3P+Opw+0bv9+VH2YQJrPBiwYsrrltWm8LG0bqdYlIVXwrNFvKShVaWJ+gXKNuUvQrIf+271mU
CK6caOVVq3H3mFxT/iQWJdb0Hkt6h+fGAMmllfP90HDuQ91MESJS7M5sk79M/WlES7+t/k7GW02+
ndvWUShqoI/WjfsIdk9hWlmXRZWfWlCHdRLVBDHDql418WGmfHfjzvNeABf4DLMplCTHG8/P4R/p
IB+NgBFtxMH+R6I04YqksY/rUGBwt8FcXpopPsgJtar3ox2814ULdIIQpmElw4kKgKPXonFAkWNn
6v98n34vhYt2UjfFUTMBgFCt1jc27xr3IcVs/vEK9V4GF9S00cBapLBjFeXqM/I9/Z6tNO3uaNzI
x4vNe1FccEvUzmqGfGWPLmwuqv0vdwx/DHDvxXDVkCiB70wbIaZYlkCo7+LyGEbYy5D970zm7wVx
lZCAndDdEiMf1KN4msfZ7pfoZGorFUgJe+ZbpmutKuHUrQgHGHTB2Gkb28VzEnRu/zm0G18+RE9U
Htrom77TjR8+yENLKSxzRpWXO4PX3GJzgCsfMYbc/8Xu1lQHblNFGZdPEft2TJPPFbmglFhKjYi3
xHisyE/D8n0/JmwrdJbAJwc0nYUpEvBYHh+XH5rfBUkgPGNM5MCWilJdkM3wcCGMSxPzaghNU+NG
k0S+0t+HhS+2BFqIODE+RzS6Zo4aiDndqbnvAdujGkfbKigWBmpFy5B5/KiZxu0gRmyQpj0uudeF
p6z19r/JGzztfacNRiafZXCeOuYJmr0DJlzYvUXz9dN8XJzlYfIYLWPlWBbmXSbQ0vRBjbkXdsWt
bzM3Afc1Nef1G/M4/xTOlw15WaU5nFhywl0jOkiHJGCcOFhz66Yn6qlp++P9ksbDSTMtbsR4nvFO
0HzS5rt1IupkiZ3czsnyrJrKXORprqAUYpTJ61E/aQe8RXwbv4145bGC8bZ6ikqsAV+uqMhB2A0P
KFVbVYFJybPbKCcheh3Fv8pId/cNh5LBJfjCGLpuFUFg3yuRrRuLU0YYyW4mwj43JvLe2SdPqVmN
VlPIaQTE3x1uG76EW3X5WXFY35S6OVEGyPdNsZKzaRqwxrjyzfiFjdnOh+RG+Sr7bNyL+kiU/fFJ
H2TlUtugSVsVT4XwPcfwzv4XYql8z/64VC+XmgLU7TC47WsUH2WMC7WabwmP5EIMytC5ELKYKJXT
VMGxjd3tqlbOqsdHa+h+1FK82oqq3pu1QRC1bBYY57DFN0tBt5QYAKwBFCV/nqUMS747pwlfx/nL
/iEScvj26LRY8hAmKSKgmtoxiM67ybHKfyyAGvcFbVzV3hk6DwGVUl1J9QGYyZ+QgdxNXeM2w2A+
HgmC8oYiHCHlcVeBaRXSIVXxos+QtfVrF4y4DGTX2TE+jM96ZEtEz4UIGDyPpqlV9aiOcK5Vfgzl
xm7beymmFiO+hbYdo+cBoXqYZCFo8plWi5cd1oMOXjPAAH2DYVkeGFGncG862Wd3udIxCE7GkM1a
/myYCjuGi/ZLPaWJNMa4L8y+9oVFEOVGCyTEq9hrXvZNhoggPKUmslcF/CYe4ZT+WDffR5VoO2/a
viKaMl4kDCRKLsR3WtSKggm/VsAgZWA6eTiCo8LORkLOdtxVVFln1B6ywmfKTJCx1olBtJYTQx7O
h8yZfCtI2Tpukhpi89QuhHF2n3fT2sUJ7N5iiau6WbTD/mfZNPQLAdyxidggje4RLACQ0Eryoyjo
KXqDbR0MBAz2RIo3o/dGJsiyEfbrMgLwc5tFT01LdevZIXxwI+WXAP66I6f6opgFDkkM2AwMhv+8
/mdH778gnNgORRfSuFLdEoe4SAx0JZQ7AGm9Loi+Cs735buKyCfUNjUetZmvLsRxFqCGWK5o6Xgq
mtA4WOrruDgq+SEDO0kVmDJxlG9Fw95RcuYgaI0mTRmMe/SjvyTQq8fXeGU5ZqfxSj+Cu8Yd7Zfk
2Bwbl4X6wi1vc7wikYykb0609zuYTV0EJisUi8Uw0ZHRQE0RH9vrnzu09RRksuDIR5mP83fY+iod
SwWXA0XCvoEqgb1eHDsXGQ1dsKK0whVautMfTFTDRaDeS4/LnW53x+ouf15f9x3xN3HlbMVciTW2
aRuttYiNYE+Tx0hYQYxxt4LBq3Uisnrc6Iu/14+rt9Y2lCcthH5f9Jsyxtug7Aw3haPej472IPvo
V7IzTtB3Ba+tMxLKbkeds65cEdbVgtKlFvgUa+yeWQOxfF6o+/tmQXnxAbmoo7SS0UW9CevVJS8S
l0Bp10OhRYd5MB/ipvf/1efD4b632CkXQ70DSwYuUNVfoAc+mC42Xn/5iRujgsK+ckBsvRc2Rllt
YWwbOahxRln2kvJHVFp+L1wnE6HY/qcCp+B7UagP0gYlM/KqdYzS3E7Km5jK3ZsZQpXQybEM00L+
fi+jKjRs30O95S4iqsfE9IeammjeLA8AxDAkjJEaKn9bWqp+rScVDZamiO1Ed/P2ah6fy4EIoJun
dSGGc+I6r9vOyNiEhfYwis9l+3cfUbB6SgZ/WprYNomBZxItE2DRwkEfZh9g2j+pDC5U4Xy0yFRk
7gUOpPVygLGR11WZsKQ7GR72PWf74wOhAk51XTN4SI62jK1S1ZDT5E+TAHoeQCH3JWymUPUsgUsm
cqImWrRI4MkZ7bi7a/IDmFjssn4qa1wzMXu+L277+5zFsb9f5C4jr/tZK2M0AeQfbEy/TV+wDpQQ
wsLXhwR5oRNnaFm5iIlYYYWGZSAGFPpTmJuHvCzt0hoNJ7bmKxHtf3CFE1ZBfS3O+MJiNmKTzfd0
oF3RAmF43D+8DRZmxM4LxTizi6U8b5YJaAEBNUYQxk5xyF0T06mTz3iYVy//PHvLp8ynHoGoz8Yl
DL3tpaIIoVlWrX/H6+RgiK4CfWLjEhp+fKy71BB28t4+iqxuRE1Ap1yc0SjU54dOFN1xwO0ZTqAU
mtsl7SluliAqix+E7M0L36/TNfnEoRgdlisWCINdY0l+mM6y0yvCYAOhJwTpEj0a8zD5Qz7m9qJn
nVMLIkjgpZIaRN4/bJPPKtbYiGO74He0+iHS7LS8z2V/X1dKBFfKFm2jATaBxxaU0I6gfZXAGG6V
JG3CvkMAAPr+a4pFZmLDB6a2ss8KzMWpHqLT99nJVxDNs3s0Nm1TBsR++e99H/fd9yKnJC21NAFd
/5C+VPND0TyZwj869mo3YurmVZDif0J6rPr7wXJG6kV7YxTmvf1yoSfOQKs2magIZl+4m93SnU0b
bTQTVLfovidsDZfT9XaXOTCg/W+6gVN5L5sLPwZIyISmx+Wrd4U7wEXt7qZ6GL9ZIDyYrocnwOim
AwXj3L7xXTgNF5JaKWOdVtwvpxa3EdbWFbzyoA64g/ykcU1e9tXcT1gmz0666FOCmeR1dhOzuxYV
07MSya9qw1mm5nubRMcJIEXiaAk75tlK08Faw4KRyZV64SpK5MdxSxjupkdqqmlYJqvA+DZoqWgA
VOp4Z4274zCfYjlYRyI9ESL4Dqik5dhoNaILJIWLnRc3fTQ5umoQyXe7cXfWhG9/joLUp01oDG/X
0xUuIFU220gaAbKSTW9zMcwLBGwlY2vp2BaN6X9HncMVLn6D/D4K9GVeiXKJEXkD1FCJ8Lmvc2cV
ZkrVzYxxIYYLo0mdtaEYsYTvhQ/6abrFCiNHuDW82Lec6kv41CHMJb5xlA/GEQMkhCtQH5QLr1MW
g/NI0oBvSgZbVGQ/LYDta4J9h6OksL9flGzlWlqJkmLox9KKm6JbbLUuPi89hXBikfFD4L44Sy5y
RnovqF2IyjDMVSxGbZXpBntKLTtbpcyLm7QiPt6mT1/I46Il5uAyI2J8FEt122EEVyRSLKUPFxjX
VurlccWxxWAyMFvRya3IgSorPYe2mfMuVOGqs0xcUiU23sywPSoueDUc6yrBWtfwU/5ZumX9vt4R
r1jGDT0BMzH03prtxHf+DTy8dGlXMaolmZGMtcfqlD8ZtWcAWBWIbuELJWb++iD2DLd/3bdOUjB3
3WddaLVa8LT+NhnuAx6MHef6cfhi2jJElwBETQcKkrDdArtQlwswclvmqczUVQPWAwSJCnYseo3L
CFS6J4BjSnSGCE0Ji+VxqLM4GdKkxewZmnUfs1MIzLXTuWwLBiZCXOE4UeRCzAl2nFLlIoxYmeJY
CihnVuCLlmACYxjg5c4sAkJQ/8tAo3KBBldoqR5w5XXH7mAln5o4GEsCoEUdIRdk4r4KdbFFw1iq
NUxITkGbUxuBNi+fF5bBx5V6EEe9QZYdffPUBVnQvg2iUaAHIirzwNNwkmdBriFGzV60sLJX6ZhX
z/sWtx3CTEXC0hVTNC1OFUE0ZmOVDOBNzTtBvo8aMG+Unb3Eirsv6DdOfJbEBUtTT5Q21BDBxFPx
iCQaTEF4XF5HVAjNcQzaf1I4McX4vVlJamehXNhU0qmytBYlV5bIdmc5IjpF+ZNZ+TgPOxkJiNH+
YVr8zTaf07HPB3ivKL3G8/3YyPYkPmkY090/y32tLP4WC1KJKAQfMcA24ivax0N/F5V32VjZ9fqK
ZTaENEorLg7mhppVMmOME3vzqs9yv0/BBhaaQZdnx33Fth8Bfn0vS+SqrVJvYsw6A6jCYDjMSARn
uf85vT6Qe6e23fj/jcPir67SlApgrEKkkMFN7Jjj5BXoJWn66Hcdgm0qtraMDlNsdp8INbdj1Fky
FwblQhnlcIUvtK5xPb0x18U+qOgBUVROFRC+FFyQ+obs7xcFXtqbSq4ylue0Wq7TSHA7pX2R+9le
Igqkth21zrpxEaUHlLgwItzO1fWUY9VsJ3warX+IA9yuys9CuGBS5VGWDQWARpKY3YWrcYrSztcF
M4g65C1Dj05JK19Pxo9ZN/+SrJIIZtT348JKKiKQdRMcUIkB9Hts2pd9/Ygz5C+j69SB7bJHE3Au
RqfJFDuMRSdTnvelEEbxhua6MAohSaMsH9sZG6tl25i+x9nJin7grkNUNZQ2XADBkwQe2kI0/Aoj
1mpbD7MZ6z3L6loaKypY/aZq+2UZb82MC6UMtNlFtLlQsbnttRgsgCayhX1rZDOU9nyLfUDe/jFS
6jFjuZBYpxCXoiHhmvpVvjymka8lRGIh7O2tLXQhYiiShQ2KA6C/drfxpB8rIyc+EhV63/L3hQxr
6KemKBDm2c5XNmM/f1NuGIQ0ustIvC+lEBckknYsVqweBp7O0A9quD5Y7Z+1Qs6GwIWI1FCLKWTl
+6xLbicAlBXlR3B1E9y0RF1jSVwswFep4UjojsXH+prdy1asSMWaBdUWv7CSHQ25b/RljDA6HhA7
dGY+gbMP2nWzP1qyrarZNdInkfuJ78SDfcI8w1CSym7QwD1aN/1EIAMpq+PRr5NVlAVIxCHAmX7I
nnQIP02vOY5OdsVDQ7YymV19vOz8MgqZqy/UsC1iNYfdqQ/lMb8vPKuwtUcBi4lmh2ENMP/5UN50
38iLHZGwPiBj82mukwmxlgE6zBO2sJ3qq+hTelgO1ADyNrbhXETxb73KOMdzIqNnNDm5jAWwyQHr
FI+9PZ500KlguW3ns2U+y2G9n/3ymdpRQJkmV2vMCt5XBhGmOSlLEC7DDfCfTidS3dS3I9v7llwM
QVmMJDzAdIwnGaQguR/eW4CNCE7o914KmA4Q8OCrjQ/xyfSEJ2ykPQpH6oLx5t57v4ILM5UORlms
rkZH3q+P7T06E+4M8qhj4o3f0m+zg1UNip352mv1ii6h+69Sz4eOch8anTosmHeax9IWBLN0pmwM
PXSm/l2S4xvLrSnIuSGhYo3SoyF74fSkmv6/UoZvKudCZepNDd/M5AjkbIBa5KLdoq/078Rw1cjY
mKAyY96xavFxWNQ7c0UDN5SCfTFUIcJDaLGbONOwf+dnK0e7xsaY41yB2bj3YkZb8hrrJFqS8LwP
eFpR0GJNAe1vo/pCfaizL1pEEbJt66VLhiaZssQgC+/LHasdEs2UQRDRu5PHJvVNQD/BEdVdV1jQ
Ch9zTeKLbSahC4lcQMFr+X+wK6J0oxif5PX7/qei/n0ukJjKVEVSjSQHKPIxzjHJMupEHt3MOxcq
cFHCXNVEGZthdI0idbvuORwmW1BvlCIwMwKCs/1GeCGLK0g0QLGkTsVkjhhYd+y1LnqOe1vWARzE
1ifAdPXCrix3ft0/xU3jO4s1uGf9pV+qxMLeE3edXlq9deTwlAIwsy9ke07nQgrXCg4NJdY1HVKw
U8qf7/TA8BMwsKgOHiVBwt59wUT7deW2jU1147afQS9Ec4EDLbGwVuMCGIU7NnyV+9E/0qPmMaby
9sZ8/COM4IU4rlTRk3VKVPCHYaZZPzVr6iSLflrCmrhabNevF3KYd1zU/dNoCF1hvg1y1eAKj267
W+kA2I54J6LDLjwoXnzqJ6ei5LLj+pA4L+RycWTRoxpoOMRHNt3M7hsr4LXysTqC1+5EjatRxsmF
kLm10jkFh7LbYbgKux2W6ZOCQdSjFJbzcd9EiWjCb6BENYAFuAruA4N5P4R/jcnn/X+fUoULJbWF
uVy5xb+fxA/h8Bplj7Hy9O9EcBEkB9+BFFZ41zLSZ9w43bwZbFn5o9L/bAD8pkmxyiSxEqFI57Hp
D+0wH2SQujFiwxZQayIfE5+Fn9bXKmGUDRk6DQs2/Qz6napT6PFt7NaFRlyEmNU+UkUDrpT8qBbE
J6z4u4p91dXvjRus+PuMTdW2+N8gNAhfMrlYAZKPfEgkNt/n19eytx5a8PNKeKdib/DUXYYwQJML
GGlrLLEsYhaunq606EpZDq1M2AZzx53YwHOktkUT98KEfReJHI52vayDM4Tjo9wO18pcEg5FWQYX
G/pMkqW2lFAQ5jUgO8PVYIaEPkT6N7kKQ5Kyciq1BrXgPNjx4CXWtTxgebAy28kc2vveSwnjAoRc
1WmayihnMKd8ikTFQ7DwhAJvVFidlY+Fsy+O+lZcsIjVAgNBEVbS5etsF9qLVvxd18+hQNA2E1bH
D7mIUZFPuoi+Xl0/lJItpE/Tn031nf2Xn+FfRbFqROZGYiCgckpO2HuLMQC247Hy6RFWwvD4DYKq
WfVRw0JS338xx5dlIV5CqYqFhxaLHbhczRIRdnEE3JFZ06F96W3zLj2kJ+tIvZhTn4gLDPki5mvN
OAmGBgsQx09J8lcp/Ni3NkoG+/tFtRIWwMcuC2686RCEwqGsrnqq0HtrAu1EH57dtMhlUCa1/+mE
5rilDd7k4aXG7j7HoP7NgjXQ79JHHW+Xk8+2nQmvVL1CfjouYoStpOptytgKnCG3y/uGrTd11Dux
sjHX6kUuJZE6WC5q9C3WGk0jDlYTlZNZRa6ijl8kayWqo21Smwsf48LF1KvyiNdzfMBMOGJe4bbT
TL8S5NtkCoNWTR2jEY9iLh+Hqg72bWff3xT+ebYSjSGWWthnUTyNAGoOGomG3Wzz/dJO4V9mqyoE
r5wBYNziIJ+AlGE91AfWbKuDjiig9z+YwkOI+2KeBaPCm4CsS1eiNtmIJ24XUU9d2x3aC5W42kJs
rNoQ2aTUT0gKCJMfQ3/Glr8+iO6o3iFh92AHfe/fcV3XVRUB+tl4+VF2dCfxrNvQjz4pDka6T+Lj
vzMJLpy0vVgUQofunSbGXi8jKgLvvS/iNweIdgm4wjUDtO/vVVqzJolLswPWG2Nmum6XWBoWHbvr
yJn+TlyKvXjbLExdVgzd0kFQ9V5abZraNE+ozpbsNOc3eRlo0R+l4rMIrszN867osOB8cPU48uWs
PMRlegST8WH/4LYLi7MY7txqVVb1IcYFONKXU6+1TtMJrxjJsY0hJzLldmQ4i+Kszgibbih1PCeX
GSqX791CUTD/xgjOEjhDa5KoS6eQXXYWOzpkXoFtmeW31mNulNxV3/aP7jdtkrM4rqbtjNks9ApW
wLbU9T5IYkD7J13NL7jYT35yzyiJhFMdGPfUPes3/cGzaC5zDUOfmkKMeDEO9uyzjW7aN/04P1oZ
8OKrJx+smmStp4yeS15WGupZIiHsKtlz131NEwglMQcsM30sC86KcZlLyNohK9mATOf1r52HyxZo
FEEkdC8dYlc9dq4VqIefTMrVy/73JPTj8QBaJ2VGIgKcPoZ2htWXQAVUEpW8flP3/FKQxwNgiqOZ
2ox9OdUTHdnJj29r1TFlkHjZjeaZdyIosEHN5CfgcMPjCmv4Uk8alKe8/f2iwmslLEXNR/CrpdfJ
LXu87w/ddzQz3QL7HCnSpt/km7POXJBB/6kPyxI6t0jZ9SdQl59qr7lW8BYo2oJLDa4yQ9yxoTfn
uVBuFbVyFGcNUxR17GIdui3FpjvL0bWgmHY5gK/B6O/3bYdySB48UE5rtYTszbN31VOGaTLwbNzL
mGaf3MgZn7GM/e99iUQ05ZEEupA0ktBOsysnhyi7rqn8sz1+gP13/8lxb32Yi1MESDEasUCXlSQs
riWAyOa2jnta9iCgSh49NhpfPOUOimf4aR1QNx1KQy7ezII6Z2qNUJDKli+p4hEdMm//ECmX56JN
FC6hVKoGHvgtTfPCofw7rZfESY2Oepv4zYPBr+PksQS5UXbYFYy3aTnAThUnOpV+i7N0evDeRo76
Ev+T4PV0Xz0qQ/HIgiVM+w4/ibEbmKyJ/xg7uOM8mO4aKLdFYjPm5+rbdJWeKJ8nTpaHHIizKZhZ
bsIfjOPQRLaQRXYMpsB9Bbdf4c9GykMNTD0a6mTGqYLO6fR/pF1Hc9w4t/1FrGIEyS1jB2VZThuW
LdskwZzDr38HnvncHIjTqKdZaaEq3gZwcXHjOTCnPthjzmxWJoa6MpT44Wb9CHA2xpYtZBxlj+wb
O2MCUM82wWMBiNp/eoFNOeq004E2U1Zf5OmLjhZUu/woxw8JspPXF7q7nRdRfN1H68qGZBPuwlL9
XKajVaNvfPpwXca+DTMNHQ60YqomDw+em2PXaj3L3p4MUJwQhOHW5NQH4kSODqbf6fyuK76RyF3x
Xp7axZjhsLXdJw2kZ+U3wZLYy/L2iC5L4o4os5dKTlssiR7/qqOCERbILQa61NrQPAoRPQTy3kxv
JCqomC0sqPfKI6u3lM+sTSm7YQn3pXfe1RZ32UAeGXy0LX3qZkCYDLMEDnqYaACOJbXQa9nXvz/7
yDMhYjhEH+QBaj2/9je6+9h86oGRVX1cfARagE+2FAd2TPYws3hmgVdzHO7TwBZo6O6LsFkt50dM
c0sKfQF+oJ7cYoxYM98ToWy+z+RvnjylahRtGIBY39r3NH9qJFHWeN9ebSSwfd5IyKoMjfI2EkDj
KwkVME0lLvXmA3hWUDg2/c4DGkrlqYcU9X1V2KAsuuE6F7FM3djLSzQOXo2qBRxrNl5nhDUSsDOo
11ESuhXdcJHicIFKMpdaby6o5+aqzKj6aOwXel657TIKi527eaHN5nLWRBoaZagbGy0G+nq3ahro
IMFBXbUhbMxzF/Wlo63pObWRpC+iLzMVdW3svweXS8IZm7YxtbqIEA/O6/iyzIW7UMUbKrBex3bj
ZIaId0NwHXjw2CK21cJkzQCD8RxH4awIkl/7PstlQw0uzYFyBjBBV6gLPXbfIgzh9IcM8w+HBf1e
8iFCurYMiaDVU6AwPIJsbMRzqyUYJkm7V2IWh1gOaDeGgneBZU+uvAs8kFuPGcl4VrF17WsUElc7
pz8ldw2roxXQTNjVwA7+rTTL1hRiK8obsis0Q9prDHYKBnh1GP4eZXoPryeGdYFt8z8x3O0ejbki
JGMQ003irJWvDE8rFQQ6+zp+kcHdZylb80Yr8RAozegm1uqMyeyUy4eyvrVEnB77SKebBXEXuuhT
SV8WjLKqYRSyNMAaAvnWqV1WL7iuEft36bIu7u6u6moTacG64lFzUjV2+vxdiv1HAp9eUKt2VvIe
lnBRT1H60NEX4ZyZYBF8bqGeZ0OfEhPmfQotDEsbggqr6PtcTtLSTYxODlCwqG/dtjcxuSOQsH/7
L5vEvfCJ3Y3DXCCqrZPoBI5Ed52zL3lK/qMYttDNM2yiv8NYCMPEHMIx/gIgAlk9XFeo3cTqRXf5
hEDWqK3VDSw+NwLb/qLQz731oESiCOhfbPRlx7hLD25vOTfYhdSA6KZjmBWkbQmIqqdA9u7qx1iY
XRFK5ExAamRppgyIuQoHzYntkaBqFnnH8iADiIw60vFd4/mbreTMAIlQi1SNGU61/qNqvi7ynV4K
Tot94oqF5ucLYkUG864K9KYVVGt+lMU/Ul2pfeDXZZ6pFYMH1mwCtOBoEdgdgcLzaQE97YxMp9DE
YQ1b4wRcnFk0qysyo3wWoLTsnCYNSq16WN0xWukeSeIOWApi5RBoPR/2Uzlp1b4HyFoxrA5qMo62
3GDyxO2GT//pevGBf9EleTmMCLTi+sFIAwxJjnqgixCE9vv2LqrHTxTEcYzSVYH19EADqFJX99ez
+VSDTA0xsQX2wNhDdv8kys+KtIL9f2ufpopYHZuonZOnsXzshsbJjf+4g5zhGEcAfqYqHldZfqz6
YKyfCcSQ9PH6Qe2nmjdbyJkLyxoiq0/Q78Hg9DElAVpRyVUeGe+z5IlKm4IXSuVMRT2s2TA0SHgN
6nJOS3Koiji8vqBdEZaqEZMwAlOTe6LQXDTHMuZXgaz1mI2hIbquu2e/+T73Nq1mbZWyhJKzRNAQ
OtzbTe722cfrixAJ4RQszfIurqwMrxOxHMkeXcBkJo2AKGY/779ZCqdiRRcNdrWCj4YdvY50EsXg
RhzOQK3SD3EgwtPeD28tG1jTwPIHXRDnxBlRIgFdDfF7+kv+ZWIWHcF1/AIauNlNnhS/e65fRPHt
rsG7iOS9OntSO4tWWKJkWsGimf44Zt7SUc9o3wXrsBHFRWOy1iVGM4GFq5zPDb1blkDNBX6RaAf5
ulBhAbGt1DKW9J/8PnUMzPrYvqX5ZgiINm/4HrmyQEtEO8jdpxxTqwXp0HO2NsXoNJnq6kb5UM9p
UK4i7oQ9WcTUNMNQCCCiTG4Lq6W2kzFFOnAcDU+PU19Xy7upKEH+pYjsHvsW71JsZXHOsq02yiql
cB3+Un5Ga86opUpfPoiS7bsv/FYWt4eSNUhlZcfshWccRpKvhJbTOn0IXlGBw7KrIltZnH0qEg1Y
JjFkTS7cJaDEIB8t+SMm+6wKMFQASpadVcTJKjo4zl416dhEco9OrYLeWmXhdENY5q9j8XTdLO4F
6rDrJqJ0zTIVjTMgRZ7NGl0hRj71xyYkRwDV+xSTbdfF7LrQGzl8mlgz1GIZMETmFb+GBRzBZUC9
+hP9NE1O7xQ3UlgEg5j/51/U5M/y+GxxM0pSBSP5lz3Wbho38Uo0ToFL5lHYobB/YhdZnPqrqUUL
ZQaXdGKF5VH3gRYIHNSD0aEoMyPhSABIQv26cQaBK7/3tG33lrsLbQqgq6ZgZfz8nlqlE48nzRbN
t+0+bQSQkqqpKCrMCbe81pxbc4pUVnhiQNrrQeqciSKBi/YWUNxrPWJw57rW7C5sI5Jb2NDKapGs
du8NSvYpASbUskq3DMDvv4nh7reWGTEZTNhINb6djQIQtoCxtX9dF8I+8sY4WhohIFMguGrcWuIx
1+ty1GbPSo9WcaoMEdXLvpmyTNm2MW6uqjzIU9K2oHopU2YStYBl2Ye7JmzPKFSwoiB6BW97Q2Aa
d3s7iK3ZpvI7D8dPpcyRIS2RnrO5Kft+wdye7MqhFaZoB4iok7qtD2/bkzKMJ7Jsex0OGJsVTSbv
q+bmV3A+cNSSbp3ZAQL9DfBWNKheitC4YwAvRaBRYRl0t8q8XTZnNY1Yy/O+HQzQdEe3cBpsIJRq
36MfqVsdGTR5drRf0C6AWehZE9yJXYN9WSs/3lKUZTNMFWUZ6v6oHPTjEig+SHgFNmXXYCO5aukq
GgFQHuX0NSdKk+pWwYKYwV9QO8FzDuba/mDfoobu0pM4lN5b2lYkdw91u1q6REZHiT4q2VmrythD
LJWj32O1PasmSEy0E1LyyUxcTMFmAmXejdu28rknt5uaRF8NXKAOfUq6i6YdEDibLnsulk/vqWNu
hbHXZBPwKoMxSlqL14IAi3S8zdpjngnyr7tN0VsZXCAagUhUGzvQCSXH8YZlk+Mb44R+V98SSNoz
bltB3AXs6FrlNIayrH0BKsSxUAMr643g/29Ct1K4W1fMBCi1BPnkyB6OS6edR0mUhtg1ohsZfHYq
GbSyiig6HBigQnRqQvBJVacUpHfsNpvgB/mhipDNBXrPZ6s0QnV57UtmuP9qTJtQbRJf6b3XdLs0
7gGPRwv0BjbCjqr6qGdh2X/r3pNl3orgjMY49CogPnGDW3kGUnGYF6tLRWOEe37WVghnJlocD8ll
BKB2c4TRdxSpcrL8pWokgUFg14N/sreCOHtgFiv6T5oZVr6P/YQqjrw8NNXRXr82orSbaE2cNSB2
atTgUkAcD5Q8VfncZ8Rd5XtNk/333CFdRXpKtXWZn1ck4BFS0gY2biRPaXxYEkFDwb6SXb7PKVk5
65LRpXAILNMr9a9q5KTN8/Ul7F+XiwhOydKuynM7HWdvGTV/lQpfbeITGhlCRU8etX66I018X/fd
x+tid70MU77I5fRugm8X0xVyqxy2gVHJSPBvopviaJ9yPw9F1X3RVnLqV8dmqasU5i6p72nUOBKS
ypogFSFcFKd4VLF1awZdlTd+Zv1P9TPyR7egjgmsAGMYZ9EQ1O4s63YTuSdpniM16lHy8sjjij1M
IoeFEsSjlrt8rj78pqG+TY6xJwKiEu0m90Q1mh6PKqOC7eznKg+NPHH09+CrbRfHPVCoFdKpoTFO
LLpdpCfJ/mRn369r4f5L+0cJ+XlFY+36KGukHvdLd6JBcdr413UJ/+IGXURwKSNCK7KONjwTekwP
8s/E+xuG46EG71fx6bo0pl9vbexFGGcvmg7NTW0qAeYK8A6pD+oQfwEZoah3eDcRsDkafmZxKDJZ
jSq8TIYyEyeLxgDgyr5KJ5/a1RHRlBvHWdArbVDnpjPk/bs8pMs6OeNBzd60khWJiHR5VFGCNQRd
CvvqjfyejlEiVeeJm+OWJnVqd5gxLX2tOJrZoScC076ven9E8M03tUKBjKiiRGOmN3Lp0VVgi/ZV
4fJ9Tu9GxWr1VWNPk4aUSQXWUPnRqH5F2efrKsdu+luVu8jhVI5Qqa7nvEJDhzFZH/oMZUJNL1rH
SKzqdU6V41hZkY/oQ4Qb/i/++EUy93JhDmJqjRXZ+sk1nRTcxizdRgIGJHV9if9yhy+SOHXrLRmt
EROe4c43NZe9VbaP6QqMeapeG+ZC2A2RbnBvVUSqWivVBhE4fSHkuNDg+oIE6m0w3dlES0bRzl3L
Gr9i9ZToR7s8r+PxuojdyidyW4ohI08Oz4h7mtKqasx4RTNb76knIyi96qULAR5xTI8LGCnKUxvG
z8aH61J3N24jlHuWujGhYMmtkXsi6urkivxZMVrB5u0HNRsh3LtUGWs6zIs0gUylPrJRjcrtz/mv
1Y0c1UGX83dRGLV7XBeBfBSVa6ActtHXBlbSzyNmw7veWRQRYZdoWXzc1KKdzcpzPOnl6+QmD7pf
vQzSkYBrb/QN1G4gVR1Ee8nu6BvroeiGRSxDthUeQ0KzaTpEkw4dCdmQCAU9C/3EUP4YpV/uLk/X
9WP/Jm/kcZqvDMQoKEHvCeukM87rYQZvIHISv4/uvqXedXn7J8dyrpaqm0j8/POi1VKepZJpY0xK
arWAanEXRFKnODaca+e6qF07rFxEcaqPcpWhrD0yWUn1pc8f2+Jna7uNcp5aH7x1AmH7t1tlGwme
FMPm+zRAIN40Q4OFLZia+F2ZLR36vf0eDl+KY+sAmOi7HDu6LdhPtl9v1GUjljP5UiZ1gA5G3kDO
fyWqj1jfibO7vsZcGBirr28oU4Vrspit2RhJbY6TtZFI7+VZ56U9dUgiO/GceINoSPz31bomirP3
ylSWxUDN3+/La9o5EaAnh9v4MfHY5UtdICj780t2XP0eF7F+eZeB2WwrdyuWNloxHYJtjeeXdriz
tMTpph/Xt3P3KmxkcFdBGiQVrDrw5m1gLBqfpOpVwt27LmP/em+EcJcApcVVbTIkM1jqWv25HtKw
xxBk7YxPZdh8vy5NtCLuHbBLcItPJWyJGj0sYH5owKkT/7wugynZW83QLfSJmCqSx5wXN5hdT+oU
xSjZOEvafSXCAd9XcguZDxNQSmA2/KeSS92QyNpq9F6fJL7cF27W9u4i3dZExCi3v1sXSdzRqLrc
5HIWTV4OhrO1d8wGVlCEhLsfgKsXKdyZ9KNB+9VGAK5iAslVAcqBnhHLSwHHsThLQILsvlWC62ck
2EPCYeoB8SaqsgxBF2ByP6V9Eyi1+WRMg98Oi39d1K6RvyyPcOqQjalhgqlg9iLJKhCsDlZg1EUy
OFVmWa6VltFhkjPjZFS6JBC9O3pibmSr/1SVRVvaMWdOMMvloiQFgAQ2rT7dVmCOcqPD77Hj++UT
6AewFUfRUK5Afwhv+ruZWkUPG5lN6eSPbTJ7c1x9UWY9FTwy+0qkKejPwsScIqvsp2wsv6JGsVTI
iP7oDbq0/Myv3OhHjpF8Kcx9yRNNJe3qz0Yc+/9GXJynGM5box4r0xyY37k+d5rqaMBXu649v33u
N9ZkI4m77csQR8XaZH8dIYMayh6nMPfGc+qOv1a/Ra3NfBD7r/uqs5HL3f1KzQw7A++GtySgUbB8
bXDqY+FXoQIfAfa5fCrc6CZ6QKYsRUi1HHSRw7J7cTa/gLMLGSVUmS20AHdGeVi6j5XxgDqBU5t3
E6itElGtaNdPuYjjgXi7XJrlzIZZjaNnWr80dHHqBPDf+YtsPl4/1N/aeOVQeUTeKWqmvpQWNjKY
3em3UZh8kH2Ga8NgWRjrTfzCoJBQSAo0TAqzjhR0mB0kQT6D7eDbn2GosspKuZrNXRqjBQhIbOao
yC8gldX1Q5c+tPR1uq+V0ByPWTwIcjT7AQtaXf4nkbs3mQY42F793Rg6/AL+0nyjHOy7/Cx9rY6y
p5/7W2G+dfc53ojkLtBkZeBELVkDzAm9qOfMJ6OvfgEEpwcEaa9SfevpfSHLRiZ3eTraGlXD+sDi
b2uQHtAp4q53BVbYuum9EHudPVZvj5H1VMD6mQDC+acxqs3MGq06+bt6hl7b/qCFbFpL1HO2ry8X
QWyrN1ZPnksYBAlM8kvVnVW7CzWrdxAP3oMF+SlXzZMR14cJ1B3Xr8v+CV7Ecmoqy/3UawpMYNe8
1qPkyOOPdwjQVeZP6QraSDlLs9Z9ayEpSryOmgeUIo+R3grc3N0H4yKCty5FVzQVSquI1EvNrVN/
LSXkWwdHH35eX4tIEOdukLQx8iZBK3E+G+BU/yYBFUaqnpLo6bqc/au8WRHnW5hWbZLFQGtq84uc
tBvzTAHgxqYM6NP6sQrKW5Ge7xrojUBOzYEdROZ0AD15oqoHrfrel2lYStGnhk7HvrdqwcsrEscp
+1TKCaZW58lbo9xV1VOtflvpbVZ+sXrBzCXT3zf3d7MwTr8tGRDWupFPHjKv1XxSl2AVVYxFIji7
qzelaZUtoDhztXUWoM6aY+/k2atAJ0TKx9lavQMEHZhDJ0861MfELQPVh8/pYmqsPzGMoj7MEsf2
YmEiTCSYM7hq0kTSaKJ6bD433yREENVte+gCtDBbILzArIhbi4eimIZfOzfObNhGRLuFde3L4aoB
1kf1uxDNc+2v9EcOJPr3vWQXPeE7SKXRWqqZ9Zgo992v/ljeJ96r2nidZzkkqEPlyxJeP0/BrvK9
owOxZqm2dWRN4Qgt1lmVctdqHhUR8vJ+WWCzMs6WVElSzO0C60iPSPEd2LSIFkqhfjaP11e0fw/Q
uykTxUCNiDuyXDaMOcsw2zMAeaK4jaP7QQgOyizsW7X4nwyDR0OM6rGpVophkfLGah3VT0+Zm95E
98sHMU/FfvZEvwjjzP1al03R6L/HLWCJn9ikV45Ww+UGae3gPW225kYYd0xxYzelMo+T15iyS+0g
sxEejD+vH9F+xLORwtn5em7iVll+L2kN+qN0D5YhNzr2IJr6LiHzO/vzt8obIk8ReafXtcPgMRLZ
0FzZ11gUOM7vjAD0VoF2pzz1jCE0sD39iQ3AX1/tLtnKdk/Zb9r4VGhIIkOhoiyrh/MN8ZHVOcZP
jIg1PQAmFwylmZv8YqiQmp899/iLWehQhG24f9EvWsT+v/kRtCm1BdwM6FpSV7BtNY6eWE4/ANuG
vqcKvDlc7oVAfXYGVxlwurL8NMWnNRFc8P0s90YA9xLIk9xRyrDW1BDZnJsVMHmgcHxJUZ/IHgjb
RS/2DO/6Ke56qBuhnFlp6JhqgMnDla+pmy+S00Yi/jXBEf02oZsjSlMMQNUpNs5eESSaD1UcuYN9
XHTBOND+HUDykhhokLJ4FpI4Nueiygc84eO5Wx4X+35oTtd3SySC07Ypa2cayRS5mvQbuBicSnkw
REnYf3FPL+vgFC3VppVKPWwVigHoNlDRn5wDqsZEYT13jV+tM36VxG3Ru6EYS/3+vXuc9hmZCYQO
G6cEauObLmTGGGFZIMZ92O9O3kjiVK61bclYDJT+/hrJUYIa8yTZrXaHpJcXOfHrdFAFd/dfnuk/
q+MRqXLWeGGo7QWboQsYNkPqiVwdgYbwM1vxWCgkVuARq+SsxcC9Qjt5KnJW9923y2q412weqU4K
Cstb3vyV2crgdNghdVrXFjZfMXV76xRchHGPmlxIq77GEJbBOgzJ0Ri/ldltCjR0EaWhaO+4uEWz
cqkxWtYcanw3tW82OpgiQf5q39xdFsN+wsYWmXYDQJyYTUgP+Wtt6V5qSQIz9C92/CKDMxKILUe9
6PEkNZhKlH021ml5xpkC5oAV2DQXmI5pQJ6um6bduQbTUDVLNYgGiCvunGbZopk2Sez5SB7IR4YO
zjqSgevzhTj0TvNz3w5RmTjJokIYu7BvNGQjmTs3aZ6TGrkV5nww4JPxoMADVg/v8uE2Yriz6zM7
XYoMV2siNRqUz5P6I0kFBn73rdrI4M6u0+palXrYCUVaD0N9oyWZp1WxY80/rh/X7q3aCOKM/EAt
AMf+jhtoXXvou+0c2q6TsxLlWHYkQSO+FnvXZe4uDnU30BpbOtF4PC2aqG0tZ8h7mEsnnYuunz7I
TTk9FosZfY2plfvX5e27+JtFcm+KHkdtZc9QjM6nDzUc/C5AttZldrcUYuLse98bady7UmOEKl50
1PzAHhRipul1vcGmejZINVxH+woO+zu0+sauKDJjq7ii/nxw29dTOVINZTIZ8aY+3q7NhyKTnEK6
Lekp6QWddoLLxke2QP2ck7xGZzEbONAO/YGhA8oH0Tu2aygvm8lD6HWyYY32jEc6jW/jWndyIWP5
rrXfSODslWWip3cCeg5m0V/U6Ge23qXts0ABRTI4y6STroAUrEIHJBMzxBincZvQ8grbMdCGg6nE
T5HsXpcqEsr+v3ljir5a83lQoYfFz245rf03axD4M7s32TAstDAByJPwiO6t3MhR0mDvGpjCJfnV
pNStZT8VRbT7WnCRwzkapWwb4FZD4rLuPtvARG2lw3v26iKAU4LBWOTEpgg/5Ck9LLbujwsJ9UzE
ZLFvbS9iOD1QTGtcG4IszVBTR9FacPoc5eo2McG49x6MHDRf/Tkb7vhnAPDrZotQHK+Vk6bUWevF
QbOyc33nREfDvVTWXPVLnGBJPb2pyS2JBSq2X0bdrIN7ocy+SsyCkTxgbup1fS2PSmAEhZ/68a15
G4cMfpsAQkl2ZK8HOOl/Wx33cszxsNJVhZ/WWA9d8yGvX97zfVs1dCTUTJsHw7XMxSpMGzEWHPYb
jXS36SrqNvyXDfwjg485zIwOiKpUKMLH2ZMcBvDfnKafU0i9wp1P0VH3qmPkyB+6exPYKcLM8r4d
usjnEmwyNVdJ1nC3oq9K6ig3zWN2ijyWTpgbdzhaB8wECGGwRUI5i1E1mrWUBOCBSVM7cnYGqbdr
xz+un96++busjLMaJen1MpagHXJ3Q2mg97W/To+xYr7rjl3kcGaDNJlUtQ1DWMUUNCmg7EYqeCx2
yYLNi1PGwxjHFBwQca+T30+U7muf1nMWqscRCKcMEiMGX1scEL9238fvsxXNXbKpr8ZqMuFKqCN4
SIA+GsuN22StwMbvu4GbJXKOWdf2bVJGKOFUv8z7+FAGkr8+lWDDQ1WldJUv15VjVwMv0nh3rFCp
PAJ6Fxg3S+nq8VGNdHcRddGwrXnj822EcHdrMtVYWlgEjjb+JFzxhjlpvNrBUlbEtY2O+F2W9eiv
aYfw+vL2064b0dwNWwoql9OIU6Mgw0ncOWg91n9Rojsq8mqwh4zfbXDvrqCZLv00SG7B1umLmkh3
H9TNj+BuYD5OWpFT2M9pqL5HlIbjYj/kin0wK9Opm07Q7iE6U+4i5hRcub1W4yJOgAGpSnfFAFBK
4uD63orEsP9vPLc4z1qzLiOwsVvPHT1r1h35rxvHvarVUETpUGAlcao6kRrk1ehP9EY3T7SvBbZF
pKTc/c6tpoEwZATkyvwYNYZbRLUrl2qwWNZdlqwObURwY/vNxRvF4O+6SqUhLyaWaOtvZNRQp9ZZ
P1eHwdeCIbSOhQGsR3DpTMc6jB+Y6yBCPxAcIj/qVKazlSgU7nesWc91Y3xX0xIQoKI+TJEYzgIs
eT4tXQddqSn60jvZVUrbze1EoJL7XsRlQ3mE4Rlj2P3CgnYW72UfrRNY3RMvDWmAKOZm8uyTepgA
JMGGJmKvFxjT/awSYQBl6L4HYip3JWqJgOK4gniWrFXdzsWcUB4kAUVxPEajFzi/3VF30ufYW0Ww
NbsuLrENAjwUFT3DnJEhhp61OmMsKoub1r5TpvckAzff56yKVkv1SDNk82UtsMF+srxeNye7v99U
bcDao2ir86F63kqanM5wwGh8Z0o3SSbovth1gzbf514CVdU62ZIR3Zqx6WGyxYuIctvYmmPaiyAa
2H/DN7K4s7DLXsvnjhl8l5HYAiLmGIe685vq0HvX9LRJGE2Fid3jkfGWuZUwZYHYJjIsx6Igk886
YP6NAvdu9wpfxPCFqbFGv3tHUfIYsue0DvT6sRcN84lEcFbCzqADLTIdmLsswyxC42lKX+S5ErhY
u5Z+sxJOE8C12ldpBZ+njE714BfJPRDpnCIHM2RzV4jgZ/f1zgZckWZomLXj3jAjwp3JJxacrXbr
JKBf06TsEFXdIc5Ngf1j78UbRwtTP/+Txb1hltqvVRM3SKyBiEY7ZCHri1aF6a795OFGDvdu2ZLW
VeApxbv8Lbsj33Lgx/QAYrSAEWc5DCdLdeZbMXHyfvf3RS4PCaSW/dzGEhxJwyEho+CoAPvUOwyy
BL0/4btS9RtxnD7OpU4byvgucyAQMYR8lj1UD6I3WKAhFqePKdielKnDBV4kBDDkq6FWzpSclVTg
DO9frz/awZNcr7RpuqjErGInRe4kPcmD6Y3p8B4/arNp3DsR93amxQkrjdZAxVIeMvKwpp+I+qmi
T0Lgn92tYyMlRFNNPHHcgzshbChrHWB7aQmselkdbiVMmHadDcwDZRFYwF27sRHGfszG4a0x1d7Y
MbR+RW9nk3yYhkNhZc7UnAr7tp4EVmr3tDbSOLsxyBEcX3QMemgHc4hVuiW9bangUdx/qTZSOIth
Wj08aR1QOZ1vgLMNlM0A8A3VAXwvGB0BU8n1R14oj7McczX1yjThZez8WnVshuOaBGlo35Yrm2QN
iu/XBe56FZf18f6tZi7RXMcK8uZNWgVZRdWgmzDBcV3KfhfCRgxnKTpL0bV4AOdearkATdGQ+kuQ
t6oLWEWaIjuB3IS4MVG0OM5woEUbLAoRHrLs1xysoPxCQ2R+b/vqc9/8PkAxevW/HCAxdfiYgGD4
baI3l0BeLZVkmoXgko00wMVlHEjNZ+baDGfiX9/X/TtwEcbZkkxro25aU1gs5UNcnvLlvlUFBWiR
CPb/zXoAj0DXxGInt7TkIeuz+KlOqsRVZ5BFXF/Nfq3buiyHMyA9lazVBDkJ2mbnoH+tj3UwH8qz
fZve3MgByz/8+HFdpGh1nBGpKIZdUgPJpKlrXV2qfUuqXMNUj9fF7Jvhy8I4K6K1Q0w7GT6OhtGH
8kzQKTDB1Xm+LkW0GM529CtdDLVDghEgUsdplO9Tujoopf+3PfsdY240AnXl3qIGNKKu7on9MWk/
5rOgcL5/cf/sFz/PLytzU5sGVtKXt1r3fVU/Xd+pfQfNllGqUU1DU3nwq3yIaJy3eITJV7CdGq/M
MiRorNCe1txTTiPcNII6KHmaBb2Vu2e0EcyZpBocW0bBRokpWDdsCQ038+jShQgex32Du5HDRVhk
lBTDjOGaAfDPAzUGygXpyXwqD8UxOdATfRHBEe2q+EYgZ4pMmAipoNCKHBPYdY9C4ngc7MWhieDs
2F1548NvBHEGaSnkdpBlrEwy4/tFjUMF4cLSFs46gMo7r9CPYH0XqAs7lWsyOcM0zuVCU4rWAxav
sjzpitjBdosjsqGPoihPeHacUbLnFR38eseSNAyJC3WWo+H/FR2XLmLzQDRRsh83bPaUs09FN2GS
qYPhRX6NQfpqB9CaEL+pAFdc+tMBw0arwIrsG/uNTM5aJUpR2RGFZ1XeaIBqXQ/mITqud8ldjJaO
EijQiZ+7IpLCXcNyEcqDZo1LPS5oawIcSbQGkZHdZHIlcuHY8VxRFn7uPU61ZSxsBGHrvWGGyJe6
zYm1a61PEYAmvsn36AcCfay461IkmLMt+gBMTHOG1RzGwpfqL71233eDG2Ou2X7XSLOtIRGlwskB
GcQ/3YJJ7aNqXfBwtpj8uOmnKjuZ42S6XV+Zgg3dP7M/ongXNZrX1aYrLnxBa68mz60kIhISSeC8
U2IqqV0y6AWJfs0ryaVwSd9lQS6L4M6mSSZTr0ecTeObzgyLzKB3ohs20SoLsfX2bfFFGGf84wG+
6dRhPeZyp6YfrTKI7A+SaDBMtGvs/xs/YG07aSpN3KWi/56SzGmFpKz7ZveyDs7U07ZeSdvHjDtu
8FkHO1puHPlBOzUY82lET+b+9blI44x8EQ9UQvV08oxnVmHvb/LaYZmbFNzP/UfzUXGbBzZN8q6h
g8tV4nEstJnE5aAgKY6iF019gz6O9as6fvyPGsjZ+C7SC3DzQimqER5Pec5BazHfdxjNsRrAIkQf
O2N1uvKXZRzUOrwuXKQqvLWYZLUzY1gLzTyM2SMV8csJvs/DWLSF1WslEm6eklNXH80TMbvj9SXs
B3aXY+LxK5S0LpeeIrvB6EHYYEr0xbjrPCkk5+lsfhBIY1f07SPyRxkJZy/0pF5r4N2zR8QKdbfw
10P9SXdMJNj083QQZfL23dKLOM5i5B0KG3WLQiKAbYJxtV2bxsG0iKZ8ROfE/r8xGUM359LYw88w
prt+finn/6Zn/NDGWloJbUt4Tl2lBKMpndE67V8/mX3387JTnJXoyqTWDIKDabXOybvbnnxoyTmf
blQa0EEQfIv2i5mszX5VyYQpchRKPHkB6HQcnRHQiPRaJIOzC20mLfAZGuTRAvuwuBjYYRMimCp7
ylIne0CP9+O7MJtslP8ALqbJiML+uSxzKPIuIQiHU3BhZb46PfdE8ODur+oigltVajXrpBoZOAfy
U6ecx/H+uhqIvs9ZNJInkZURwEXUquJGyq/yXXmXyx7xUbatAd6/JzDXtIvCcun8tOr8fGkFCU62
1f+wMxqqweguJOjzJ6ZscuqsqMBvIRbYgDSdOqX+K1IKJyvvbbNw2+7n/3PPOFncsXddbmh9l6T+
WH3I59iRTZEj98aMcRK4Uy9UMiumlKU+6aOgzea7OoE3J7qVb0wAJ4U7+6TUEYJWU+KTiBzAmwBT
gKE6o3aqyHxA8fkwq63oljIX9Mo58ZUdgt6Aci6xsrGVvAYkMuQ4geW2OEpAaWmDGCjujWsBA/36
kQnU402eBGG9JElt4vfRo1y9GLa/yL41Bc3iXRf05j793lOQoaCFUgeLErenJYFu2Oqa+MmsRO5I
oxot752oB2D/5P5I4Wu0BTDelUZf/o+0L1uuG+e5fSJVaSAl6lbj9rYdTxl9o0rSaVHzPD79Wcp3
OpZp9eafdF+kL1wlbIAgCILAWtxHg4KzkjudBCz6OFqBYpdeJ0u5tr3zds1epAnXCso4mZg9c78y
4nO9aFd9S0KaNWdWRafL5jt2/BdRQrqgl6PSN7rJ/bLkyh3qc4bTRfniL+YcXJZ0uFC2rgFCmTH8
T9jETV7gQb0huJxn699Zml8DDfivyyIOnW4nQtjFI9rR24lr3M+WDzQ6Ffk5nvCUCRwPy5B0Ihza
bSdKcLtY4STtLJX7CS1cNPh7uG4AC5pLvPvQE17EiLt36zYDpCyM1lnEsWnqNvPNOtw02ofLlpPJ
ETwu7RihVmTDDUBYMT7a+cNYJk6Xyq5+ErO9eZE12EB1DoCbAfuUZ9hEp16RNVS8rUptMQENO6oJ
fD/1zeMlG+x8K5tvfuBwzSuvLDQKKS5P3Z4661kJ/6Dd66dIjDShSQhzv+LrDVc7fSkibFlgkn5p
rci1FLCQxrKXjmP7vYjZNtkur4uGgipVATGKxh1t+WgYn8ny47IvHMY6MED9o8r2G3Yy1iTX1WRF
rKt6y63jK6X1afkwKYZTT/fjICt7HceFF3Gba+7EGUO7aukAcapOnrK6vNea+XdzOmFxhNCzVh1V
WwqrTQn9q5pJEK/V7z48CCKE0LNmmsIaBB9/KJv3KV/PRUH8y+tyHN1eDCWEHNXIqrhacdKNduv3
Zvo5MsxwARRMoutfyRxLrhDb58RDCGkwUHkNhouJWKjLk5wojWFtEa7ztf7TAkqzfjIdDXhIOleA
Z3kL1ktJ2nDkDDuhYsmOzlG6kIIh3rU/ilx1lDj9jxKESGdrkT1qLayoouo/I6KSSXI0HOtgGxR9
SRZ5c0lRsnyeQb4NCfNyanPzrFWGZG2Otqil2ZiR31hYNPGZa2jbMbMtODTS8y+Tpjux8dlIJjdJ
0X+9dECeUCRme8t+AAffixQSBZ6Yy1zU2x6K1ICnamDP/anXMFe0rL6VTY+s00OrIS4QMG4UNj1e
dv6jA2ovXqgz0GFjowEQMYLSxxJ9n8VJo9f6JPOOo/i6FyPE1xRAomNUYu0M81s33KlWGDPJ2r2t
B22WREsh+O5sapm2EI1SO+GWviLlyuj12E2POo+fiUrvzCm95lbyLte0uwmAvm6Ptjarm74pUsra
Qxfd/QQhWkW9lRWAi+O+hTMx1lW3tNWrywsmEyFEK0pyK6cEuRijIJS4y2UJ2M+U+018othfDFtM
xz+vzw0atRkGLLCR0eJ1Z0antgymFMPSX9fyL9tagjHtXSYjfjh0w51QYRdkE+7vpIUbRkCsjpX7
lgAgnj/Xpazx5dB8O0GCv5ecpkaRwnzGynyqmKd8lvU0HuoCtgLbYgyJktgX3HZNnhUljizN7Byi
qM5knrT4QbGpJHYc6rITJBgN/R9dHnEYbdVLt+nODebALjvb0dGIEZdfqgjWamaz0fjS4xLIQoQm
oj7o2DtqkbrlIKnfHIvC3DrAIlXUoAS/XlKytmXSYfc2H5f8I8FkZW8FVTM6pnQq63iFfskSb501
Ol6y3BhhOCV3ojXy9O7ZTpubcTxdtt/hWQ/wxv+v1M/gv8vBkqyME4s1OHa7b7M9udHkt4BCWW/z
+KprOk9n7y8LPHaJF4GCS2hzClruEgvGlNodqjKs1d+mIdjC7E4nwScMu6qMfoTxuPLclZ61fsEz
/GUtDo/hnYhNy53ZtEit1ESFYyfl33X+IUluLP3csmfGOmexv1wWJjOZkJZPa4QWnRTbtR7Y1Ziv
rsaN4L+J2Pxxp09b82ggFfSJ1dg3mt6p0HX3JyKYatrMIJohVgFU07Q7MJYgT+7qAPTb152+SiqT
xwcsAwkLZRiqBTbYazVSm6yqmmRIlDGmpfSVZ+JplmWr3yF2eympUauer9t8DUodD+tx9Di0iykJ
SYfLtfsRgi2jrGutfMi5n/Zd2BgzGhhlkKiHycpOhJBI6HxKej2CLVMjwWW6dqYsiNF68QcrBpYS
LBbo/ph4D8gUri2qVSDx403qMPTmUhZLmpsOjfUiQ0z780xX1kqDDL3lhpeTznaweWWlwkN77aQI
GUPSxRnYTOEXy6KcW9J+t0mOnsT8/e8bjOmAQ7AxawMyRGFZxq4zOG613C/6IQU0gg3+CqJNko10
pAxj2kbWRWydiE8hmgYq9GlCpqrP/mQEeuuPsnDwdooOIZQx0KuAENq0NSqE0HKJKq4ZeeLrIGQm
/nzilTej53ajmOB/D0DJqjAcMA7O4KO3yY89ZJKXbXms5csv2BxnF5EQHBTADCWJr7aJq2ff7fG5
Gz5dlnHkfDZFq/sGZ4l+4u037GQsLNPj1IQl67V1dP0vk0l20JESGzoGJmOIheKn4HejiUQimRgu
hKvpZc3n3PwcYXj0shYyIcKJ2iur0sXU5n4LtoKhKcLROIGd4/GylENbmXjEBC+HBpI4Ifuxeg28
4SNUsdCW1D5S/v3y9w+vmXi8QpwxsHVAsyMsRrkQdDpiMVQ2upX5vuvvrPJ9Pd5rBXDuykDt31nj
c8o/X5Z7dJLbFh4KVIOA7kH09Ci2BzZGEMuq+rrPhs+toaL/KcucZJmvk8K4GWOJ2x2rup1Qum7j
RVNsKbMyM1lGDStmZ0EU1kHk2S6bAzvcNpVsNOvQPXbCRB/EnC06zCnOXZB2NbbTz5k/y3LjQ+/Y
CRF8sGkMcxoJ6q4xuEanjvqVZUgO92M9yMYttQ3miT0vtW4noHCe4R95fl8U06mu+T0mfSUJsUzM
5i+7mFDPxWL0mxtWBgOW5w+jCfjv90EhvGIo85cuwmbKkoJhiA0ZKrP6bxFPgrgAN8Rlxz64QmCc
gGobYwBjqDa8VmStuAkeCAryYSX/VhnzKS3akFPLnWzTuyxqO9eEC/lelAg0khIypKuNjIdFkzPH
ozM3V3VfunpfhjOul5elHSpGTNWilm28ZSHOUz7YtQXj4e63uJlmX49G/mNm9tdqHGRMGgfugOPh
RZjg2COaatAkXEJYNn9NjMqPu8k3rEkm56ioAUE21XBYgPtIjK9GkhFlJhAE8DC3v1qvbZ+Gqoe+
6/Cy+Y41+iVIzLgyrY/zFYh5flSrN2W8Ps9Ke0Vy+8dlMQcRwVAp8kbcxLS3hIijNShJXCMXmgfD
m5POqxYZCNVRHIUMkDegpIaWUvHIyBCqEzLC78CY629ZSnJjh7qT/R/A3Q6dbidKSOpXfe4KVN1j
uPgnK74pERwGBWBrf122mkzMttN20Ucpm06rCKy2mKn9DsgvqtOoM3Eb1luehcYeyeknkydEO7ud
5tZKYcFK+9Jop1X/wKMniz9d1mr7ihgfDGabFjhiQI4ppkFMG3RaYprLT4v03p672anQ0rdO/HNZ
TLel2T0sZHx/WeaBm6N0ih4VXcNQlS7O7i9GY+XcWmO/WMbKS9Q69lg8qujXVTtJ+DsWZZvIl4F/
+aacRrSx1HgJUU36VESfuxEF3HiRRL1DIZaJwg8uF4SINswZ6Kg0MuGpefX18iYrA6oGf2AyhtKW
gb2kv7nvoaaO5I9DxKw3QabVJ3sZryFWUkc7iAyI2r/EiAEor+250OgY+2T82mMITZUsx4FPv/q+
kPBE2axgSAB1jHFaG6ekJCx1fjvNydeh0n4/934lSzgeamB7MV2FLnp6jtdzmp1J+/vxGiIMpKh4
58CDjxAS0IOV1b2JVSmpXxpXfPUL2RPm9glhf0KEpVkgJqU2FeNoWaQRLVZooaU3wIvw4wpTHMOd
OS7uMMiYO9/CLxvmK2nb+u1iHOtK1KT5HPudX3an/ioHHJN5Y4QGJhwSABQ4IwY7Zd2qRypqKAvi
bAXUsikOatdxRdZcGeDb9e3aXfcKHk+VR9uimKf+/UQVt/8XUZv/7/RTxmbDiYV+Q2wGcYzX+tp2
F7JKXO+o1wFy0OZgIOboyB0EOeAz6gHzB5wALwo3ejFiODR26Lv5oboq/TI0kt9/39xLFHeu1uPR
oBu2AKEZ14ah+RFpJDHo4Kh4JULYvOraTcCvbBAcqr8rTGhFAM8q+7uuOUXdTWL4vx/xdiYUsW2W
damUOFkgbX3Ws/tqecplZ99RTfKVRsbrZbJ6MP1MLWS0WKYN/LNTnBwscBt1d+6CaPWySkfRda+S
4H1UjXPdphCXFvo72+Lv5oHKPE8mYzurdh4er7OWKQUWaQzaK80hPk5ZAArG91+/Zl7iWRLwLZk4
IWAoitkofFulqn03pB9W2YaVfV+IsEkU0wXtFTFwsMqA6MOTVcfvL6/K0ZmkASgVdQZ0Kr6p2SW2
wSLbhMWWunIt9jhZNzbr3FL/gzYreNuLICGhaxo1pz2AOX2teZiAcDCYodZIEICP7fUiQwg8GbeH
Nd5iqTIrd+2aBW0RSzbmcbj+JUJsZV7AAQvqMsQ2VOZOa7I8LUoV4HElHHpjcmp03V1en6Psamc2
sa2CqyDsTlZENsKi0reAjY15F7AsU1mTucQRRCZpK6vXxVCgWNcMbt2duoK5pLtj5A+SrL1CQtRR
eJfmtY5DaNFvR1ADyfjsZAu0+cguBER8iSbdgJ9N9r0xnKvsB+HvkrRwmEzS8TkHJBJQwjNqvalF
Rxpd6xiIE8gXxhsQ3N4xr/Xbk3bW/DZEG4qU8X6zjZgO4Rb+S6Cg26qZUat2W3j7bFUYbQCG/W18
0yXO4rEAl8tb4+oPvG8nUIinFGCGpmlAIG3YlVFN10vDT/kio9M93LfAsyIwok1xMXq9ZtqQm9Ga
Yq/m7FSMV5El6YQ79Ind94VkWNFTY8y29MCs2s41bLzlxGDq9bFvbYeQMXVonvz1B6ZjGEewkWrr
ulgVrCqgUBszwBi7ZnXTtT8vTPOaSFbhOjTdTowQVqdm1ia2dNhO+RmAiesa/jc1hJBq2ICtjHN8
n+lKmBWKMw5JUCxEcnJL1BCH3iaTppk2wlpp1S5BPQ4qnlaqx8u6yIQIbpZks834iNAQjSpzkYw0
jrJO9p+oYoOtmKK4pOKe/9qZS25TtAZhzyR15NNV9/RERh9weCjsRAh5R9LpbAV8cOyrTeUi4z9X
Nbsxkz6XpGyHZ8JOzravdrG0yPmi68g5/LKO3RW4acv8Oc+fYkU2Fi0TJHhxFRmAWcqxMkY8X8c9
yJB1NXK6mn7kwJeSLNDhPU/bqSX4dNK1RbLU8OnO3zAJEp+PwUZyCR4EULnirgemGHOV2FKyZiJZ
KMtIN7PtXNLG2Fn5HWUesWQtkRI7ihzEeH+NUy2H7zXTs4m6HChPif4xmmQlfJkyQkBNEjxcKeOW
aK0pijK5G5k/2kKXLdT2mTfn3ctCicQtoG/G+QooVt+8HXwaZP544p82mLsNYUnGhCTTaYseO2df
9FHp2IRN1dmNg/ccJ8lukHtL4unxCoGaQMMQAF4TjddSooFGjGU4iridOdFHkMGt93okEXIY6DDe
+48QQZXWUOxKU0sUfwhIboCD0SXe5VC67fy3K2NpuoU3HAuPr6/V4DUa39IEJ7airM5c+Gn8pVUH
J4kqB3wFf7R1XoQJ3pb3zCJWAptZmeq35Cs3LRA6SEoIx8v/IkRYmNnuhpjk0CixG78hoMzjN50h
ayaX2U1YGZ0CamKcIGVjfCvXJ8K8qimdohydSZHduI9U0tXtHULFcYT60utFKrupTtUJ1e1COxM9
7PTYyWXXBokMMazFzdDllrntGsBB6eWjud53kUyRw0wb5SQ8vtvoWFDF/pUY1GzqoBOkBzeDP980
AE8A4JqvgmWhdeXYk0e1nr044TgyViPNshJ3FFCVZfYnPLV5bfw5mm6o/tDLnr2ONutemLBKJK+M
dF1RFS7Xxl0Vw7eGUrJbjxcJDd54xsPIijhKXtW8SIZuWyS0NiZrgOsq/aML/ka3/Y+QLfLt4udI
uz4FfgpqcOn0WOvT7YBUobWN3+/LQp8HAQokfAHNEULkIcZiqA2HK3RocJ7pdbfK6sCbwcXYphsa
wYsG0FJQE3mtSJXxedG3mzD6vtLmqlBPPHPb6l1MP1X9eZSC7R4W4vYChfimt0nStg3cjTzUVxmY
5TeK0PajDhIeRQokeOgLWCMkbthI5OfT5W6ZeoDDsUpFMK3xauekFQhK5/VBK2Q+d+jW25gOyvd4
ahW7KvMVXeLdJsdakk9T392U0/zw+4cQqla/RAjbtI4Jq1trK1n0N0P0cZgtJ9ZvlvTRKmR8F0ev
4OiUAr0wmmLwRC02LSQKONgrlqNYmgzVcxfN7HujzcmnruGUe1aeJE+k65vpXAxV/2VJobRmjL2M
uuTIqrufITY0TKuyGhHFzyhmv7e9hUlMeuQdhMEZ9a2igR6g177fF3RJbSsDQV6hn1PgSWUpP7F2
lgSkQzV2YoRYgX6tbMSIHWJFbvtjb3rlmJ0uO8dhlk+gBbrbDE19884aFfm4WKDu9BcX2Hvv56cN
pch26XN2pYTlmU7OcvptMAi8ICGr0xhBLRUTDELooJzORcahV5p+zcnzpNxai6yQ+hZSTRAihIsO
0dFaFPiAqgKRC7y0d6kXGQ6whEKz/UkiV7qmJDs6OhH3ignZkV3p6AxC34RvLFoeAEU9d4Dz/8Ek
K3WmVAEwAYtGcAH2MnyCI4ekQPzFyxvi1ZvX5a35VhtYDE8hVtgv801vDn7XKpJK/qG37OUIRgXc
L4/yEgoCzb9ydJe4023xDOb3zGW5a53bc/+hdDvZ69/RRqDoWkQZDQ+ob95Qq76xyTBzhH76mTGv
i2WgB8cCAIehb5U1PKMKG1rLEpXHKKwY+bNZ3Vjlp8vb7HB98Kzzz/e3hHd3nBhRxXQ0uiDMk8d8
+ZaXXiMDVT90eNDhIfjSje5ALA/yqtC6ZMKuAmPU+Pl/V3bmrWFqOeqdFW5YqjIykkOz7UQK7pDb
rYJGP+yxOv0aj7fqIrtBHwrYmrFVDO2gF0TI+uaprs2UwG48/tollkP0b5cX5jBnhsn+kSBm5qXa
0Xia4NEJ9qpPXLBjVJXbnjAu645A63b6H6pMq6PrzV6mEP8w1ZzkICPFtZD1Tp5sczSTHy8nhnGu
sSudyyoe3aX30oRFoko6llMKv1jXInHtnoZjya5x+UVnoTQrlCyYWIuowFOnqj0CURrdATe4oeFl
ZQ43EijX4OAGHuPEHF2ZGjbms6l4a5q6MxAXC7SnjbFsMx2u0E6MGA8G3ul5FCmeYhSenT1m1Q0b
n2j7vdMfLyskk7T9fRcZMKNBkjm3FC+ufmRA4h6vsV9pGharJHYfrsxOJSENHM1qWa12sxztfaT1
QZlF3mVdjheHELRnqJaFmbTXulh4UkIzFaxWL3agFODu6THwqyZXl8UcOjQ8+h8xm6Y7ky0doN+G
AprEjLoGAc/4et9ogTqsEn2OTfYiaNN3J4hZ0aw2s4LbhX6lWydeS5bkeO1fvi94GeoRaHVqsPZW
mj4CyCwkVh1GMfO0uD/pUii2wxsU3RlO8LUU0tS+hT7998Gv3g1hEabfKtspruANt7WszHpsPmvD
PWCIr+IdVLGMuBoqVfHsiL7rW8OZ+1WScB1dQqmpoY0YDwkYPBDOB9MceyuK0clZFJ2TUNuxI8WZ
jduhvy3mzCmX90MmmQI/1OpFpHi34Eln690MkZR9SEAtM7ay40EmQTgeTB0gDXq2Kp5aRA7pWQhK
seDyFjrcqSYunPiYjaRf8IQmytCxtmQKQucc9hXIykpvtLjkEfvQv3dShJCjG0NXKUyJvG3Mrcwe
6zRylMaJeoBJSZq2jjJvQF38UkhwhHKi5gz+ZsQEK1Gcrkg/Zmv+DcDybjZU4UKA2dwXo/ufrEjU
1/EBeHYsm1mheJNi36hUARlFfNZK2fTbcY5iAnpJRwVMQ0n8tRwj6WjVsVrxloc5wAi2+ZMRHjBJ
Op60c1/OSXHsHi8ChcCkxXVmWAkUW1P+pBEwijeRp2J6SJKaHEeknWaCH06YbZkn1iAieYvlbXTz
mE/7mJvOz2ZC708unnQnTnDIgdmjbWop9Co/E9NPrYDKCM9kphMccTQB4tl3peK1ln02hgxz7OZt
1DYS1zvqnSc7VcQJ84k2Rr+am0/g3m4EGz55fb0Emp8+yEqvh+fti9XEWlhsZKBqREHFqwCUj03E
BjCjgJBHRVXi8oY6jny//O6nu+wOXNoOdjlYveIl1TvLet+Z4eXvH+8kC+DVYJ0y0UghZChsrMqy
64ni5bZTX2mgS0o9s8cjhmOHYwgSTpy/Ep0OjygLr9wEc80W/n29efOaDMuQGoqXmZ+n4t6MfkzV
XZa8o6WvAYLAnL5f1vHQhjt5Qrpv0hYdrBhG8dTofqXPHZckLYcOvvu+YMJ8BEv9SnCq13hmioz5
fUL752xJJWeHTI3t7ztXSBQ08iXZiBkNwr+3ehO2tXG6bCmZJtvfdyIijJt3a4WVwcnnMhtbVX/Q
yCg5ag9PJothjAvd9+j2FQICb9MMjTuIOVZcP2m16Sddd6O0RsC4faJN61q9Kpv8Po6rGABGCwVB
rvJzH+xUayuu01rDvblpnY32zLyfphAkRkEOaH8AT42aJJIfHvU7gcJymWvXUXOFwB6jQkqFpmkW
cO12Hh9G25bI+tk9KD490J0wYeFqgGfTFPUan18BNeQLOhM8yzUHQCWvp/Tb6M5+DDJLeq++08/L
if512W0OPXMnXTgc0W6BJ8IE0pmhe1XPka3L3o0PPRNvD3jE0zDALQ6LRDMwWvFgqXhdfd92T3of
kkWixeGC7UQIYWJkoEzIM9wF0JetpZpD1RtdDSY0TqLP1btssePDaidMiBkED0t9oUEf62nxgaHs
VSF9t57NID/TP3j4Qg3PtPEfWnWpEG4ntWJJvCD8lWbrooU6Wb9dVuZ4bV4ECIaL6BhpQ4QKR6Lf
0iFQtAc6fLks4sjD0Oan4y0abv4mO7fKlqsgQMDs/Ny9s9r1lHfR799iqIopHsAcUMyxilEpAshG
s5Zr4leYIlS4fpa3Xx2kDVQFzAH6uBCGqPi0BbDnKYlGAyLM66H81i7fDOMhnWS14SPnghy8X2B+
S2O2iAKQEL0qUJJGFKicKDTdChPMtaM8mEHrTqfs02+vzStpwu5PJm1o8kTBGLNSBFXOvCnJf/+E
fSVi27q74A3eiCRtRoyXz0nlmEDuNwpHNSRCjo6IV1KEXLhnvMcsbASIotYn6ikZPtT9LcvDld5w
4qf0bgKE2jRdVV142YIHG+iVYOFATFpwtpK6AK7x+q40TtN6n/9BENiLEAddYotgDmUFdLK23KfG
B6ZJgoxEBTHIKMXWQJAC3KKhQCtrHE6dpv5vjibOtnTZwu1Ww/aJFD+bzn0q0eEgyMBGOKNwaaaY
7BRjMsBpLaMAklxZ5F69lqd5+QOcslcitp+wc2S8UxlqSyCiGL6m2gdSnOPmYZh/XPanY0/WgXoH
6FiMXosTdoBHmCzaAuxkcouvhreeiLeeN8LV/0vTy+HS74SJ22aZoiyOOqCn08jBvElpx+4kK88c
ro2ho3lja61A8vjacBOm0ybO4b/ArP00WkVg6bJL3dFVCDiXLzKEQGbzJtFnOid++733ChQD8eyL
CVhn+qyEbWh7Mn6LQ8NhinijsmaYsxUO5kpfeoLUCWwnht9GgWnIYW/eiKAED2xQCYg3wBM3hMiy
0iazGivBBJPROZFlOxTssVry290Fr8WIZR8ljdJuTWzuUWO9azrdM0gvucS9uTQIIgRj2flQTgRD
U55K3mvxY2sHTfTc8NxLl9AuZS9Eb591BXFCTrOOVTFVBuFeeqWBmAuXLdwZklDV0O5LgjYksTN8
yt3L+1ayWkQIQE3OjbTEWep1GSj5ZhSa1D40x8y7LObNXhJ0E4JQrGaZnWoj9/qh+swnjguJDBrt
WBN0suONWrN1se+OE5I0ZQRNFvbE++uChYVs0nFz3VdXnp9avIgQws7IFVaicMW9ePhg90DpAN4I
rWanXmY3Gh/W/NMCfsk/sdyLTGE7aXozVz2ZuafqYcI/WLI5tH9xu38E4LnjdZjTRz6uVgGlQEbk
gbvaaW7jD/p78+5/FHSpG/2QUT69SUpf2RGoJ4JIO9MKq0CI0DqMPbZuajIvIT9a5fG/2M5QhR01
mqNlZzEuhoX9qTdv1/7b5e//PNT+3SEw8/9aEYtHS9qPW4RAe0sFel1MVgWZu4Y1kNP/Hr7gjQ+k
eumz7WlXl0VfdkWAnryWXGR2l0YLTDgG7FwGmHj6SQEuPaAu7yoAhbyW08+jrpQAPvKu6YAiRhnM
15kbqZ7pMJSHVaf+EH+zT5d1e9tEIfiHcCp2K0sTS/vpksqTPYD+WTsprv4+LcMFGUV2F8EpL8vc
0vlLKymm+8PQAKC5SLy5sgNjwskba17Bvxl1HqyRLFa9zZYEDYVIoprjUA91hHhouFvBfXaMR/1J
/77FeftKlTzQaTJvEYJIpKCMpyxG4pHnHnXq7Fr7VJy5l4TJVX8izuamY7j6SNUmR/ty2bLa8TH6
K8CIRfIl1hQFU0ybq65BfMK0FDqWUk/xZ9WdgukG9V7X9pSAxY70WrptwAvLKlbNcyWbKRgvEy/7
GIXTu/xJ/UJDJXNG3wyWEwEl4O8m9K8X9ufC77Lt1NTKeIkQcoBD5Db0MdJbyVEq8x3xzqCwmuUm
w+7QH8qrjdCQ3XcBf9yqbZPz+xSlgkJCoGlX3TSbHHnWVLtF48J5/NQj92jJnr4PN9WXNpTGnC0s
X1o0IeYwggbjnOqJp4eLi1KVm/j9dRSoAVhfz7LJWEmA+0mXulswPkZ53XOde6V9Zc6fB3bSlc+X
d8Bmokv6CLGlqIxVVTroYzT1Sc/ZbVTGkpfXt6yuwjIJASVr00XtFQSU2PKiBxCT4y5hFY72jjMg
Tv70jVN3nwSyxzyZbkJkaTXFwIQ0Nnc0Pxf60yiDspAsjzjDHhe53asMG3iKgXEUzuNXTYbe/PYS
9tp24qUoB3SrHfM0ASn14iaPG92l4g9f7Fvr3IdgfZKslST7EafXWwC6JSuAZ71Z7zBdF3L9g0KY
Y1WS4tLx0uCutz1WW6bYpaXGZbHkFMmJbf41cvTQySAl/iV1fJEgnNPLDFTQiGgJbizxKTsDPuU2
19zETT9OuLH04fQNhUZVktQdn9QvQoXdhNdqJWp17CYSg7ihfFKN+wo1pv5HpUkkHS/UiyRhTxGr
74zIarm3cubM7EOMV34AR7eDRM6/RPQXQcImmgBDPGglkrnlrOERubxLbrOrxcPAUPgHlJM/vf2X
MLF1pqn5smDWATsKOEt4GaJBIetI/Zcd9SJDSPBbjBewqkVUoE6uO1aQB/Wn+QFtIO//B9iSfLoc
YY+jxIu87UTZBfGGNiByBc6tpyjluaFtYIzRo17IrugyMUK6XzYG69Pt5AX+GeaL3bzRHaWTAIPI
hAgHLidVliedxj2+gCIWk3clLkiVDCpRJmX7+85iJE2LKZ0JzqT+1ESnrjuZstqpzK1FjsOst6dY
7coE3MvbOQ7YHpd7OfojDL8OeXjZBf7l0vDiA0JcSCLwdUb2dlK4Jog/gvU0OmnrNJ9NZ/IqbzkN
saPLdu52OX57tL8IFUJEZSREUSaYEa34XnJar+uTFRpo8palKdItJcQIzsBkYNQN8jB3Aidz7pVJ
MM/+7CoAawTPBbDF9avLJj08QEwdKPNA2UXzt+DuDe2GfFxV7mX8YUhuNPJ0+fvbirwx3u77gqcv
K7o6k3UuvJw+qvxUrgCfqDOnondIyvzLsg5j+U6W4O+JthC7SFEdGuPHXH1KrdLp2qshk5F1HDv9
TpBwJipxzWlmGKjXhGZoBU2ouFpIw234M/Gk98jNvy6ZUHD6ZViJmVg441uvHcL4lAMGefmSJI7y
TvE3nIDtQpnd4+3vk/bXZYu+ffLbDpKdpoLva305V3pkcY+E6CoMipDe5u9A1O3JzyyZJwrOb1Vr
ZFUVyodZfc/nu0QGuiJbNbGarJqLXWoZbgENd7cqBw8AMEYcGm5w0nHQfJLY7jBuvNhO7EdSe81e
QMK31Xq3t/jsXJ8o4gawhcPLkiSWI8LJaExZi6YoKNYy0ymW7LlbM2kDoUyIECgoz6J1iiCkmLxk
3aITDLiGueKTf4rXYPR7/980237U7gQbI6Y0Hfq1vWYwHCu9rStJeDpOb3eLJMQMkNLFvamu3GOm
N/kMuHMdDrCrOKw0L36ven0YudITZbPVhR1NxPhhNqbZo2jhRcuV9X31NCcN2uspd+PWUwPdS6RX
OKnzC0Gkn1dbWxcs33SOwFMADESPhszZLo2xdKZXKk0IG/1squNcI2z0HvjCH7swC20Ejv8FSJk5
tyW6ZE0hcMyTUcRzlyVelX0yxystPcWWpIlDppD4zp1XGihfWyg0IclRnA35Iw43gvoCkaOQXB63
tbigkPjozQcrs0EhB2FAtpr0YIkzh5Prfkxdns/u5S12nFO97ADx+XusDKPJNDxJ5Qm6Orj7/r39
mLims/pKmAIiWlr6kXi/SCSgZ1yzhxjJ75blaN7WVNaeRnd1SVAEttdJwLYkgYsKMYQUzZRYWY82
NcDO8OI8Jx8lFtzi66X1EmKIaQ1aZy8/nUN1V2+rLRRueaqutoxUCf6jNCF4aNlktcsWiIfcw3sE
uFu9+aTWIBgPtrS0Drs/qw/uXEQIHspkcqse4CLgVLpf1+wLqfSbpjKcdWA3Sso/kaj5zoj6V2lX
XtEBDqPP79pZ9js2zS7ZWYgqUTpZa11X3MMA5qlrrvsBE9P2Ux6fLpv42GPAGAOoHwvwtEJAaYg9
cUvr4DFaeWPS5gp0GP5lEccx65cI8YJecgB8M2VAgKST2423jDz2qqSx99hcLzKECzqAxO0auTf3
DMzQrLV15uPsWMn8N1NnSRnqX4LIiywhBUGthul4IeVe588ecdHj8CG6ov52LWud6il+IpLnDska
if3lSzqwql8m1ELBT6Wqf/fgIbm8RDIJQtyol7isRrAneMsKBqz6aWolPnB83TNfjCbEjUKlcRSN
2MmYNQms0/K1CxUfcWNALFTO6bmpJRJlHiGEjtgacRWL4REWrpJz85AOkZPlmC9I3l+23b/cG15U
EyLGrJCsLQpImoP/R9p1LceNJNsvQgS8eYVrw256kZJeEBQlwnuPr7+nOLsipojp3NF9JSM6kVVZ
p7LSnFT8fhf5ZeI2zXvtf3+1FD4hjjpOHDIkcigkZsduTCeVj+G+h8ORXWEhNSQTa58Fx8W9Sawm
qSSHE2iKVUK1gw2Cc4BNd3Kim2Jvof9bOOiELELBT0PO57SRixHrKVa38fBs1I6e3F1eRMLe+VLo
FLzBSpbiWs7645KepZTImm272nhNmqiHBUUp3woXR1XfwQTZq7l/K9+mWxNvZxDPzW4Pazxau/5n
/iAQlrip1UooZxkgskKMHJOr3Fx91K3zlBK+2vYhXgngjADz+Vj3ELv8jy0qSP12ZyL+Vdjp4x92
VrEX+Yc8/hUrVEmPgmtmCdpXPTo2ZmXnVCfFtmWvhHBXR5ZOYl9gGrir3il+6yw24uP3LDcX+xHh
Wm9a9koUd3OIMfo8RRUblKSD3aCkuGgzR1WJK33bgV+JYU7p6iUZDTKYuFUs2+CPnuhlKIuzDWcC
uXjiWbfUu5UUx8xyLU6woqYTIoj7OsEhLPzSSX6w2zC6io4kWcgmrq+UY2u8kmaYrWDKGKftRpKr
73zZe1xs4d4QnUqzm7fRZRz3yS6h5usRZ4t/xnaC1Y+SbKFqw+iG0Mnk3rIFwVwoMlbKRLjLZIhQ
yx4ZLEaZdSiR8qVRQEsc4S1RB1nlkEKKJlO3JlgI63WRPbBeeeYpPY0uqyIAAeeXy3BLKcXhhm41
8TIE8AAlAW+sJnL0GB0hNSFlO2f8YRr8wzXQizA1FsBTdpKvhcgWG5BvsLZWwWl94SVXnMFL9qnf
EgeOrdYnX30ll0OQyEpkUKY1uSuI/SmfkBlADd2UXzXgSJEWPwunw+X1JDXlgCTKJMQpMQnYVc9g
Yot+tkhFBG7sGGcRzZraHcaBMMp997LYzbf6Sk8OV1RlAsG/gqOnxaKNrvvF+GZgfFy6N3vKyaFE
cZgyy2UxGyZA2Wq86sRKbKDizla/ibdGasuvxjF0Kqc6U8lY6mRozJRX8IIh6EosJtAxfkqvVUey
WX1Y7UpvaHn7H9gOKfDUODdV6syxSnX4VfKOYbW0L57jU+cpHoYAOtrj5Q3cBjFMawSLI6Mj5JTr
hMESyg7nMDMPo3ItlpRdboY7jA8BnDaBnjZmLkKb4Awv0at3xnUt2B3uAt1Pb/TQVgiNtpHlQyAH
l3loWE0q4ujpui0iZpSmfhn9UcnqSisOLQWjBiu83uau2cWvRqsqbl9pBbF21N5wGFmOgdVjdgt8
nc6wg1ayh9S7vPvbZ+r3WvF1a+EQjIHeNcj2auluSqODUOV7yUq9rswPpTD/2SXzIY+DxTGLhjIo
YW1j5AwnbZ87qCQ9KmcFHaOMRJh0DYglfD9rq7Or6FGelZkQIoHTHYzOrvxylzLSud4R/cKbr+be
p2pGKJkcJgZam+emUefuECe3bRYJTt/m1Jivf3hOfCwl+4qVZmNSg+mrwlKKd+VVfxwwNAbdVL7l
5bisb6I96lYdav7APzjGH0I5tBiKSkrRjS84Eer32SA9HdWkzgwPa9yP1PBqah055Fh0JY/rkSFH
88OqM7slazgIqOAbevqsj80gxRo2X8sn+Y5NRxLu1QPSOjV6e9mAwJC8Mdmh/ewZgPwNtACmgabL
v+9bPdYpxqIAnjL9vi0fixwnoN0N1oQRWl4cKF5gkjHubQz+kMnbShZjaJgI36Bnx07ZW/da43Q2
JmM4isdKt4dvl3GFUpKzkyZvDMPSsLCGcZjz62YM3TR9rcC/GeZ39YgJ0f96jN/7u/BDRd5YBCtJ
OnYcmmV87uJwJ2AYiCPPkn9Zs02jxOxudF+gbRozjv++fYURpEEhwRnXl0Oav3TKw+Xf3zTJ1e9z
5qHnegyGOjis0XxVTaEt5oNt5P+a/Z6t1koKZxDFUDeTUOMcp7VwLGoUmFnHvCZUoZaKM4I5rsMu
Z0/bph3RIYVSFYpxdttVWunB7bqi5RVYtbEbDI/SfXhcrnU7eE/rWQey0prt7aeju5LGeRYziH8m
HQTHCLMN8Xv5TYpXhPnOek1PomPffkka52LoSaRXnQr4q9PUnbXbvE9tzJ/yzOVfE7pz1sD5GVWf
BPlQw+bM+jUcwRWBApWGMAZqq/iXWFgKKAaYcEDVXXmtO8sVqvIfWPGGvNe+UaN5iFPEpxDFRZnV
rhpyFxOA7VRq7+s42edA9cuHdfs+/LAIPnkYWslYZS3eJIW5GzSQUaBXMxhuKv2uF69HI7C19G02
92pMUVOQy8nhxKQMWqqNLDyf7KsDJudezd/m2k1eWNht3qc/CE0J2+fTiGw4eaDUOMwJRvQcK3/a
S/cS2sUfOrQZNLvuj4Irq5XlwEOv5U5JB9hk2v6IldpW5kdCI+ZrXjhf/DNrnrOkmxpUMXV+dWAK
LaiEkW3RpgsCNqMBK2U44KjjWtemgiHhIo92aVr7Pg2+CJnmzoHkppbxglmbh8v6EeircfCRohF7
SFk8YOgOU/pQ/OvW97+DhsaBBrKH6CiuAYYx8kNh/iL9a46mvwvQWX3RysGdpnQpZBUKoMskKO/q
+f7/tUD8zIw2X1JMS4AC84JB3ddtQhnYZgHUx67r7EitFFhm5BRUtgMo9sP0Q7znD+Up2kfHcn9Z
E8K8dA4LVBnvdz1G6kIyBUfL8msTQ6GkNN0pknkbqjOaPsK3yyI3H44r3Zj1rXRr+zzTqvf8Y/UU
G49ad5Tk3JaF761FOFzb4ZeVKA4JSvC2BYqKp/aAXNpyqPF+y9DU5Ji2ehL3iQO+x8u6bZ8cjEo1
MYoaI905y+5r6KaFLN7aYiZMfqNRlv0PKv2WwD+7q8qQwoIlMdrImdE4jtlxGfox2m/d6LaHDk3x
ZBBrG+0+RHIvbxDMB8uiAU/ZQ7h5CFwLNS6mXd9GR6r54x9uxQ9ZnOHXrTYNQo/Ermbru+I2P+Y7
49wemjvaSdp+BoPa/T+b9b7UK0M0QdQSph30ijCKRMGbFC+3Z4SYWPfma2OjeP2gkZTvTIHPV8eH
UM76JWnptKKBgmwxQTL0Kwkc5Y41E8/78jmkCj+2e3BXSnJHINEQmA8z3B+jY2ROdmv5iTs9D7k9
7Dt7eYuuql11l7r9fqGSlpSmvIM9YLRQacHBEa6Cu+bQ7iL3FY2/s4tgsk852MTB45/johghVtNj
L5P4SxjtGyoyuA1aH9vGXYmRtOS12gEnO+V+FK7T9MpqQ7sY79Ps7jKEbO6Ygp4qlu0FtxbPJ563
UxEOFSykKsH/ZzwEO2UfuNnz0tg6OIOe/qqWnrF738Ifl2W/93Lx1rmSzTONN5ogi6OKZWQ9Caxf
G1MynuPJyVGnXezNm/LQPyaopw+uDXe6Ma/Jqml231z6AA5rME3UsuYZ62y+h3wldCkU+9YdXe29
3JKq/91y9tf6cnATIYopZqybpCn8EbWCZfzNyKkKn62DsBbC3bHmOE6BXqMKfXQWHxQCzoQEWesa
qJ2OfYo8YPOCWEvjAKYXomWoZ1xBxYkFzaX9YtjGecHMc5DNfAkcymaoJeQAJjKlQtEG9rLty7Oq
q7aRaQ/iHDmXTZPUi4OTSTKmfmyhl3zODgxOSidGTf3kyD4DFCo7tdkUvl5HzvGWhFlNDHYTZeje
Q2dvZ+uo6fQiH9ip7aL9cC6c8Wq5ZQXw0Vm+v6wucxQunQMObypN0KIowaoak3lSWslJx+lVqH6J
puJr6nQIW8ltKpFwmKi95NyXUCvaYuxhqbJ6FaDsR/TnhoI3QgZfhVEZRZ0XMiBGPKIP167v0l/m
Tz2yle9s/kOxU++R2Jn/PT8xngSr7eRbCpYwEvIkMnHSXcnH+FbUmiTPKlJJslvtMoeKYm5qacqY
diLpIBTifYtBLcdmrI3Q7drabSfPDFHtP79eNpJtITqG0qIkCEE5DiwVpRv7RVBDxq+RZztT3wsV
YRGbThKihr9lcAg5IcWDshI9hEM2uKxSq+5dXEOVYQ/OiB7MxCsDV/q2/IknvZbLg6YVhkpTQK6C
yTviTqIUo9aOg8lpESbwcWmh2yQnrF2VPHcmBfzsGz8d4tXasW9YOZiyFbRGqLL9OQ6H+KhdwX2w
2WWWXFVOcaZyEls+EGyNDauVMDVc5U6vFMqVGgcQV5hfKmOxs/TnZXsjBPBxOEzJTvKowppp6s9R
+JVm3y7/PoPwz+v1WwE+9BbiHdgh+YGMW6jbWfM4Tih8aF4lqkp5G9s/VoqPvaVtZwlRiJViya/F
Hc9/FXagR8trvAIuaoNygPHAUvSUx0GtIWfXibYscVhDx2iS7do6lnLnXl7FbQdypR37hJXZzaWe
qahBw9G5iR5Zx3R9rn4UD/FucqqX8asCzp3I0xJboh43m5fWSjBn71qVpeKAWTVuCzKa6WffANdN
u1M1NNc/9Okp6kT7sq7UanJOgVQZtYhpQ6G7YAarED9bEREf2XY7VjpxbkAllIs6DNgvcVc+MS4a
9VbzlLvRXTx5jwYnojh7652xOsN86M1qI20YF4iTjC+IePtSdTTryOvN1176kzLttSwOL6xG1svc
xHalYYMZDqXdNAQCEtvDx+HiJsuRSoKEoj0r+SHJnv5f28/H4arMaKpiYQbXYupNZC8JIYDafj4Q
B18oNIUE+8E6bhibDIrlhx+oAEMDU3NXnQ3q3qOwiY/IzbnW6sUCk9bs4mD0NuanN25xEOwf70VZ
g2dNNniBUA4JNuQ9VXxGgYfOgYceFU05TFBY2Kt3i686+otkl47giYf+VTnO6BUvjsItVW2xfR3/
hn6ejWOMzSwPOoidFeEqnEvfrGSvCqnVpQySwwsBkdssYdtpqqVdFIdsfrlskZvtHKtDpXN4sYjx
WAQRTFK6SV86UBSq34oraRddY9Q1LhVQ7P+4LJFSiXspYIzDrPbMyUgWyTZaVMtSTCmkThxQgFCw
iOcROi2YC/0ivGJ4CSIC1b78qt2JMVKmzY6yQwIH+S6fDnVfjcDczj5/iKbEno0XBSUj7b06tMQd
QpiewXnRudIEZjHCVdcbv06eDPHQBlSp+1Y8f2UVBudFK0ah5JUMdbI2QhYWLoaJCb65LUS7MD5l
0leWOB0SokCcMA2+XkRFU3gtpti3ZthN2VtkUujIjssFh83gwGI2U6nLInZqMeDD8JWvKNJDD7Dl
LffyK+P2a36Fvn5/2eA385frxeTcjFibkEzUoVZ0CjQ73Bd+uuuOrPfHy33BLanN23bjf2PTJ6KO
DIQFyQQDmY/vufvEzx3penwtD7Kbovm99AgFKWvhMKQ3wm4KAyioguS0gna1259kFGVRp4wyEA47
MCQl7YSYadabz1NQ7pRR8QllmGlfshEOPAZNqZImhzLiTgUFg7SXE3u57jxGvZDtKDQkcIPv9pG0
PF5mCRZZZvssPZeG06O6eBoPIEBxCM0Iu+Cf33Irjb3J7qzspB4tPwRLwXRkZIGdgwipR6XqCJwy
OQxJKnWUhQ6btUi/0vS2rGcn1anqHsrhMbn3iYQ0cxPV77bXHfK78kv4RbxZnGhf7cofRkJyEFJa
cRCyFENThyyGschvRTLaVZWAFpmanUoAFU9WrYipaojMqcrTo2ieuh7lB4IzUIOV3rNvn4wd9V0Y
Lo2ZBZ84YaS0Ew0Nroyr6rY2LU7BRr3pj1O764bAbuJnkPCeMOSQaNTeXMSVWG4RyzJMKsTU4AOo
rZ30XjcXdkQxpW+CxUoI+4jVszJq+6pKxyJ383gfhK9JQc3i23w+rgSwTVwJGFDmIDaTBS0O3UHa
d+D8UH2kaXfEud00hpUcDl5Lo5DmPIQc46E66DvNT4/Bo/hTO5en+SSCoUX71tOdRptosZLKYa02
FDPKAs3/BtL+6rFAwxsmwrCxt1QmlVKSg92xbac4UmGJcwHS9MQvDUy6wZgbHUWjl9eTsAs+oJtX
elkuAySBqliRMqcsJULC9o3/sXZ88DaGL6jiikI01ZfgY0h75R4sC05/YJEMKvJP6cPh7KgNxiQn
OYoGEsUNC8ecLUqfbREWmzgJDkCD53GQJCMdJuZyjjNSQpOrO+2v5goEQU/akTXbFDuqV/AflvBD
JPuk1eFKQeNoxcwXnI/q0UDJUrjLD5LzP/ahUApyWDHlmCg3F8Db4XX5+leyJnXC0mbxtfagXo17
ivlj294/9OPAozP0IDKYKyOI0GqK7Eqod0p5j+FH9mV7374irQ9RHH6Eg1CUM4tqjI65i/dsPpuA
pp7GA22FLxyoyvltcP8QxwFHF4EQPmAv8iq4mYXWrga3FL8QOm16aSudOLjoW0FcihlCwNLy9t7C
56gPGK7ipP4fVsMqH9L4uJCVB6JYSFjB6SY7gWcMXe7BKY3tyesc9MkSgE8YIx8lioVy1goWD9WD
IHyuk6k7qDkKPIkl3Ab43/vEh4pQ8aOkKnv5Z5jx817w0KBVCakS9A36ug//CVS9z5eFUqqxb1qd
amOWlxxUArjKosXuqp8dhr1elrCdAFrtFfuElYigyJQiHqBWhyhUdWs8517opU70kj+avnoFdtMd
+eJiT+7PbtTHUnLwIQtal+UsSD6AEdu6WvbBadlJs83yg7lBaEggh84hh6H3kZLqEBZY4G2e7bT9
LvVfOpWix6T2ioMNs55i2SixV5GMmajx3hoM4l6hJHBIAZKXqFbYwzgWTkpyI1REcJpAIp7dpVKs
sNdV/H6QHOWqtdW5dkiyA7YMF/aej/wg1G4MaQkhcoMsDEhK21HeJcltsFz3DfG0JxaMD/1EmNBW
DuyxI3SDo5Spmwn7y8eHMC4+8GNORTyG7PQI2n2Z/1Cjq7o8S/PXy1K2Peff54UP9Aj5gKG8IkxL
xgtb2aN6E57z/0A9TpxLPt6TB5FSaexcYtpBsAN70rNeOKpr7TKvCB3KZ6F2h0OBztC6fmEuixzf
hdJtQeZnCXvmAzst5l62RsSW7azvzDd2kUcoq7rGTJnMlpwSlQG5aJtUwJFyIPipc2G5xF3O8qjC
fvHjPSPBLFCM6o0uI6GqrwIiKL1lHhhpBC4NtGoZqsld7qlVdfnE4rfZIThK+wYPK0Y0TD6stm5A
VULJmmJpKsrOOTkT8ntKxF7ZpTe4E9i1WDCwAkEZ478odlSp09b2rcTxXkQuiYGushR+WsT2gCms
emD3VFJ9c7PWUrjwcBqKQVZkUGp0RAyj0PbBLXqrtHN7KsC3r3wrXi+f5S3EWMtjntrqvk3HJkFd
B7SqU1TaydisYXClrD3Hsf4H8LcWxXkPihhFcSfGuVvVnTPmvqj8yd26lsCO+EqZLLeiWGcZYSmz
rhGxOlpp5Yey5WdBTHh51LpxaBFpjZhMMfYp0Do/7MFREoX+iJotk5rQTNkd5zDoUloW1pzgmSai
T1eyq2mvwM+7bAabSZf10nHugiZIcqyzV0Z0qt9Ylwni6tfqYQBXNEgZxL12+yf9/GuJnPvQR00u
JCEkDsJNMZ8a4/mySlt4vv59Dh4sfRQTgyXrY4xwU6Vfw3i4LIB9IO86rATwrkNdmLM5GRDQpNHe
6MOrTFaucyFwuhANDkV1UJPh52WR7JsvieTQAdmoSGwYlCcSni7SlRwfBfHYR1ezeT3lb/3oX5ZH
wRHvUCxaZUmhAh2TQ4P2TvB4665qL8f6kO1Rse6SVF0Mby5pyIGEVYN+P5ggsPXe6X/c4CDf/sXf
2T5TsZfN7Pd6CznAyK24qBZmI63HyvQSn01LxRjO/XyOPcEJ9gu6q+PXqXeRw3WItaVU5SBkAr22
aQ4QLuwnn01VigK3uCpPeLyd4QjI94Q8yl45IGmqJowxRBz+R+UYr9JJeZ5Ogi3ZoWd41dvgyW73
JXwcXjpyiAxlthy4tHM+GohGIqZQnSUUlvTlzwJ95ab0hEm1ToZ2UdUiLhsK0AwOXnSUaoyZoSDS
/6CD9u2JEd4HbuqY6G96ERBqqHaUORFIbXCII/SYv5izl79UHpbJ62Unp54Qm4G1lcXyGSdVrYJk
kLCJvdN7f43jYcUS5QFkduRwFLYvFw4jn3LK4lRpIgbRyfiwIBszqw9Rv9h5r9uySDVwEHjNJ5yi
chHNcsSGKQ+9p751N/kXsDc8F2+mnd4O5/GHQoApBW588smKllYKWa5wPnanFFXXaKTCEKz8kdHz
4GYnDjxhHiYHNlk5BBhBD/8nN0QXXGr+FFZXpkYNvSLV4nDFWuSu7Nm7mfn7jOcOsV4vQwBbdBMP
1eO7y7iyvW+KpoFpAOTlMicuDCYxnXsc7mR6WEYftSGUb8Iw/7MZfkjggCvMpWiwloVlPv8i5hGc
MrFZSJ49YAyX6r6hNOLgalrMutYLERE88yE1nFD9dXnF/uEQfyjEYVOiN0rbjVBoyZz8miETbpyb
+Wt9YAFJ8qFE6cPhUtXFhjzWYf6fourWka6s0F5yO3qafUb1nX0pDO+yjmzXL+wZ39oTN60SChLW
UDBfxK5CX+y3eaSihYRiCucOaSZY4QNrRp5VqE5qINu5Qo2qoPZKYbf46k0xhkob1Y0EkEDRifyE
HjqnwNQU3c/uCoeCiH9wSH5bBj/lozGjUCorHKbON3esANBASLJw2XRAEEY8tKf2MHmMCx415BqB
T9uriSCUBjplWbO4Y1bpUzxac5S7UQ8ADPOz0VNEG9tW8SGCO1l1GWVCLMPw9e5+aa9jzQvI4qdt
t+pDBne4lGZUonLAhrVvbMwNRoCel2tjh0eMXZ2pQkJqzbijFYJmCF1d2C9LvF2E0zQT4Hp5wXR+
HmwjL62OAa0A16V2QrCIt4Nmqybh5rOd/XxY/7tkOj8CNlaGou9MaCEOvSOnnlaCwCO3nEmkJrJQ
+nCnKVFHsSws3IFa8qUMwHJYP+o9xRLyDzfghz7sQlmd2QoD5DIrxJOZufVsCmwABvT7CWzN7xGv
Hwv5fN6+oj4kMjtZSWz6ZJABFXglfAGxNqNcyVz9m3kav5pfmUyF8pYYtF3aMrbQK4GjWKtaakLg
jDERuRccwgPjhGB+C1XNQu0Zhwt9mQy1VWA1E20/ja+y7JhJTd3xlD4cMmiRPEnCCEOvEDbUj8re
/IZ3plPcy3RFxuVDq4scQoxdaJZpBxRKYrs3HfNNg++X7uKTcWcqTnyrgYOaKpCgFpEDikgXo3rp
YfhtYzxZ2vJqyqmTy9XhT67d33bI9+uXXTaBXpvhkfQUqYodZcd0eb0sY7NrXpVFFaQMBkgH+Ayn
IQb/CbMpf00hNr8t1607sz4jMuq6/Y5bCeMQo1WxbnMEQ+9Vv31SwdAb+dq98X0sbfVBBjNetqMm
N2zax0okDx+6oeCxzN5x7eOC6lmDSqBQAji0mGcdA41Z2MGq9qr2I0XO9vIWMWv6hA4rDTh0EOs6
FJMEGlhD5Zn6VVV8NdSjGLzU4c8q/FqJXy/L27TulTwOIlDCkuZygU0SLBCnSTdRJNuDSj3p2VZf
0orDCKtaME3DwrK1ePkygs7cMU/6jeQ1mP1DhSdJw+NQQgQjmKWz1/x8h2sQbfGY3gEPVj9ZZ/Fr
g/Zm4ZA+X17G7YtrtY4cStSZqk8ae93jDfw2yKjUQRjKW+6MfNeeVD85orr0skjCFPkgphq1/4nC
AjrsMf6uhM5lAdQ68lnPuDW6pGB9gt3rjHFe7W75oaAe8gblby6ICyM7uKaqc9jWXDAUPmo5NUum
Rj1Ejkh6m4Wyy63uhzwGD43Q/UDLE/6W3xNqbnoAH1vHJ0WbrNIsmYVmQ9NZvga7CmPgu6PxvZvt
GoU6ITl8aLN3ZgXDfHq0M+Ig7FmvWKn6V4NfueG1gva77AZsV/as75Wj5JUPhUORX1Cry4FLXPbl
FL1XnjQYUJ48CvN+QOKj6q/lQbL1gXB1KAvlsEWpylYX359EMJ7kWqbyK9Sh4/OjgWkGYSQBvIIv
6ErDPHQvv+v21rmqwRfKSvypyC+1gByyLPocd8hnooymvhvQbZLN9+rU2H3lVhj3EWrUeNHNopq1
pXCwks+gsw0xAwM0F9Ht8jj+Clzteroz7voTyoTBRJ3V9kyFbYg76FOkEu1ycsaCh6wOv8BpGH0w
pZCx5c23y8e542OUbV8vasx2r0QVclI4cVD7Y/cYxJSLStghH5+ctVFU5ZndB/JjLT1kFdG9SO0S
H46EzzFZeQpNst6ZFKf1mGNf7iSEau6sO4u1v6fu/xBz2Or/WFkHH5cch3xqqwVy8RJzQuFk1DeZ
8ktSfWtxO7M/6O2dqRK9QuyqvoDQfIV8Z9ZdP6VAaDm4Ncbb1PgqzD9iyKzMgriAKAPh8CM1524M
WdFahYkvMeaLCC+a9VPRCJiiYMTkvJOgErI8YumV2uu97Ja5C/Nox0ggzcjdj3uROmCkRA5HuiLI
p45VJEg3g8tq2AUnu2Lz2f4K9FK5OWrPOBTRxDkQAlZlWxrpvg2fm0TyAM1uNyinamyJbSOkWcxq
Vw9cPRzNWmSuUFnHfplfC13paX1rW/lRV0mEJG5vi4skmvVQJwUrA1NuRk/z4yMjAhrR98ooJ0Lc
rYS3QBilxVzdlXaBJRnZ8B5xuVMbO8JAFcw5DVC9kjwpmDABTgATbD2Zc0fIpfRk/1/JbSehmyIT
q5ojyS8jvrg8dxitKpbvTLQ0uBAPA4uB6kpe3elCX7ObJ5QeZZTwGS+D7F/WiRLBuSNpW5ZKBKoI
NymL2zJN7k0lugkqdSI8ZUoOhyORVnRSGcNE+ln4IhXqCdUsmLM37y+rQ51qi8MROfgvjvQNplUJ
Nuqaajs8W+d2sBllauhT7DHUUeNxRBDmInh/76a5Uwama1izXRX5WZqEI65X4mRTC8nhiNDMsTLp
sMGo+NaEV218atUnYhEvypBEPm6qKgYqzFkZgdU5wXcR5GIoBPLCs1nYSAAzeqriiF5RomL14qmG
VA5F5t4ahVmAiUypiFn0N5aBSjEFKbiKMBJKPQ4+lN4qS7XCsYq649x9D8PcThfqRcN+5B/vaGjD
YYWMtM2ksQuNlWKw8Z+lY/6U3ks9s7NEXJ8XvSsI44BCbTOMcjRwipdRtq3il4Gc0WWb2F4zQxEV
832KOnehCEstFXkMCao6YrUiR1KfqyQkkH1TDzAwaZKiYdqkzJkAyjmGqWsQWyxCjF+OKyeyCAnb
D+qVCG7zwy7tg6Jl6cnv8TVzrXFvXLXf0hKF/4zXUb9efv7B0q0kcpYg4O2QiMMIu5bVM5LmriVr
v9K5I/oKGc58MriVGLa2q8uiU7uwVkSk8xYzvmtR9Z0IyzOyVQdVr++sEs3P1h+lelcimdGsRGpa
VIod2p8xqbS1Q+PLGHuXl24TElYCuFtDlLXOGCwsna4H8OrdLhn9wPKD7u2ynO085UoQd20EalM2
+QhByoOEHihG4qi6rYJZvcyB+RPaclT2/jZz7spYBmkRkxFbNQDp1NDpasNeqKji9lW4ksLfFGGA
qpAEu1O58Yt5bJ0SYXrNSw/GsUOrEFW/Q+wVn7Mekq7DxIcBqKr/EObYbuTYkebBLjvinthO834o
xieuTWlIArXFZrG3sblLDv0RbbSH4cRGEoMI22kx2ewrK6ofr6xHwlI2gXAlnMOPJlcMcZp6FDK/
jQ04P9F2iCr+YS8fQgWuZ3tQajv2qdfD9vN2JZYDEUuAf1Zhqin8NHt5CK8ZNWXidvu+Ag8merFY
0Q0drKJsSOFApRcDK+wkWOroJI/jU3s3XVVeezIyRHAbB19DXDObztRKTQ5RYsksG0uFEQnxFx2z
zgUpcsQ4tTEQ+aAPsn15M6m95OAllnRMIM+wqGZ3mpQbLT1Ew+GyCLZAn1AZgI4BMLKOqn7uEDZN
VmiRBFtFF7OtDCHSIS//Lwn8U28wqmkoc9yZnXpS5H0UPVz+/e2E1YcK/OtOj6e8CzuWdbZ7D3Zn
L/vwnB/YlEyygH/Ta7J0UUarrYgpZRwOV3U/IQ6A5cLjwJVcVBv68U7C1Cg2gJ5q1ty8MVfCOBiO
1M7KkgrG1pdXusYYGmZQmx91yamqu2pJXGIhNxFyJY+zhS6xlKZpIU/8jgGPs435nC4osx3zsf0W
ze9U57IbHXNqHvK2Df5eVL73oi2FoQ3FDrGVwjWSh5Ji2N88Rh968RnNNENNpSIAEjtzDwsc270U
E9mrDREmqIt0wwRRO0YacEsn9E3Vm7GauXL+s1O8TMxsYaCmlm0JUSRRwUB09FDKfBLCrIq+V1Mz
dotXzWYjAGun/qJ+E35pd9E1xvLdROfs62Wb2DAJuLmirhkieEFBDPp3DyqKUrlD4DBzzeZJj7+L
wc+4OOsqyRSyca5MRZM0tBSZmvkJhsCdjv0PxsS1HvQjBnphsuFfxOls9BVZh8UeAxzoQZomYr80
y/h0imVVbOolEBM3VHFHGYk3gPu+KKMDQm67XEjtTOj3YlmCAovk3GdPhEuyuUMtV6nRj0qTusF3
5sdFD7mj7ISddKZ5zDc3T5dM0zREAyTg3J2sVIEVlAnU7NPQruafnT7Cx/eT4stlI9m4FE1w0/6W
w13Cai0mZtSqsasYjaPLqS91AibfqqVfYuhMFaWPl+VtecN/E8gOysqvLwtj6OVsSuBgaagAmq5M
V7zRdqwUJ/D+4BEBYZoiq7opydIn9FBnvRtqPXWHornu23in5jrxNNo82CsRnM/WBmaL4vIBZPoW
SIzjJys7GhXFiLLlK/1NEc4ctG6qtCaXU1d7WHzDZ52C6Kc79i6CvDu8kQhI3LaKj3XjrCJr4krU
Gohrh5dKB/1pHTlW/jYWZy0M/MsWQS0gZxDVKM4peK4S1PSezOlW6d0i+HlZBPvcT+d2tUfssK1s
Li1bCypBnWbxTfW2np4u//5nozZE3dJ0oKwIZwaA+3cBk7UUYZFpiiPu/hp8LB8a8D+xtND/0J7C
Nvtv6nDSuEiGMC1z2ciQpp97j1GRGjlYs3uXEa2lN5lDFT982qF3edDPQu+oYikc7PVGleVSYymO
IE8uSMGN6llpYvfyGn7aI04IdwuL/VJ1wgQhEZrJl7p3ImqQMyGB56dB7ZUuMj/JwXD4m0EYdlkg
epeV+BwB+rsWPEFNIY+FlrClkqeb4iB7eDPemGAEWTyr9gNURXU740DI/HRYOZkcAmX1NGu9DJmj
wwZq6kc2mxqDEx47G90uR0bzO6Mx0daIHSOV5UAplItStdiWSY2Hp6MODpTEj3/hIRIZbn6Y3Q40
l6QD8Mnd4NRl27w6zKDDy2txhNTwqcP7uPC7/XLXo8gNg7JpaZTRcOgUimkTBTgTjvYwuAoYoqYE
o18Hr7uOjgbir4Zr7Yn93D7ev4+byqFVb0y1FQQGwGR2jJvstkIYMXUaMPTM9vsE7hsqvELuJOcq
dnFcLKMGLS3ZKZ/Y+7/cZT80w9YfM7t6AS+V4FBhh82V1d+fYireZPzUaAzyk+Maa/t/pF3HcuW6
rv0iVYmURElThZ28nd1xoupwWjlnff1bdN/blmndzec+A49cpbVBggAIAgsgkjcdDFF1bFl7BbdL
b+zkCkFYyKkeuk7PFGhKmJyD6mORXuv0F/pGdM03x3L/N/u2ghMWsVeUISw7wMW/oiMviGzRPMLO
xHDUHShf9/92AQWz3NQoqA8QOboNmZw+fKgyiWWR7ZBgkke7ghpm2CFwh37Tau3MGT4vL9qma3lZ
M7EqNh2D0swYIAhR3C5t3Sgh+4pIbl9UIslzGmJlM5R6pngCwlJxEzmf0pvhR++jngglWZyKv/gI
HrGzfhsPDu+oNvkgKCeVtvvIfoVgqOu6bpOOb1g6fy3Jx0JGRMn344K+PweRKylJixnpCj/F84lf
TxjqejAxS1rXI9szLuYKBqUUdJn5scrM42J/b5TRsTpJACrDEMzuHNlWa6bAULQFVXSJo2WPVSo5
sfxAvl0vpvOuTdBimALINFkU6QumuZr53WCxb/WFS6OHIlucQo/8v9H0FzDBGFW2bdYshlWPbLO7
n3Q7/YbyNq1xhk6PAucy2KamWSqxeLpBJ+IECGxJPEZhrLuKdSqHxxZDIC4D8F/7ZuleAMQJEINV
0DYiACCoi+vtc5YydAufQXotAdoOrVdIQrDbJFRpBo2LgnR8fCj5zcfPj7w5Tl4UIRNLOKFKHC1k
bhPdtezaUel9kS54UTtlspIkyf6IvH99nnfEUCDUEKdXrYbZ3eHT5Q3a1O3VsgmHNM5JnioLJIkM
EHODrtjoiJOmKl67sp1lvpvTigdlKzjhKNEcSp0MEEjtw7ssaTzblPX78U9cUjnhAM1T11VgVddd
oz6l1m1bOXT8cXnRZBCiB6+VocgDQJj15zS7mvnDbfXefIGwUoLXzllopGEJjKQ9RNl1aB2SSQLx
NqsuYAiOGzw1S2tFwOBUNSAmdKar4MDpReeDjHvnba3zaywxATxUNU0VO4KioaICM1SMAw98cJv/
MrgDno6swwjK6tmRXXskeyWmdqp87LKaq0Nl3VIMY4jx3FlLOeE3Dyp7sdqCRhR1EnaDChcBMt2i
+kHop8sa9zaxw5cPR8fkf7YqXhipboa51aG5iV5PvKEUsb7pt7sON0Z+n5G9gUnxBAuX6FNF7IpH
Qifl1kAiiR2169ZbXOKnqGqTdcNtr9+LeMIVcYJfGJMG4pXKpyg+to1/ef02DfZq+QQzp6DAOM8r
fD+OMCmIoAHTdqNyPymyzkXKF+aN+cHkMMxhZMTUxYmuqRHV4PtJodx+dMfnXyW3RugkHjg/wXKf
n+P9vOuPIIK6U35Gvn0sD7Kk3KbGv/wCMVaO22gxW4ZfYOOhtP6+TK7dSYp/3z5/c3VcYYje1lpI
TRS4DUwSK/3sDIrRGx1ZDAwte+p889Tv6sxlt6BjRkPjuzvxBHBRN8mM6WOoPXZL+yay7rPyRxXL
Bn+QTY1ZSShoZBknY4v5RLC/xxiP69Yd0hXVJ2Nxwuf+bbx0Iw8ddV7QuJdV9bnA6IIGPV/CV3Ez
sbQ6LTsg/x4hYx6K4+Ipn0o3d1vUs2pu4Sen9KygWVRBF7nMUsvUh/9/BR+VPB5oAa/aj7QJ3Lx9
TOOnyzJu3kBMxqnl8EZjik9OVO1pYI+F7v7uLEj3/U5Hyks2roBs3uxXOKITncq4t1rg2CDbzZzZ
563EGeoIqwN7HHzDrRqUXIXPY+ylyRKuIW/38UVIwbsWCoxEaGMhu8/Ljvopqu9Mf/5hOby425b2
pGzv2x84sVujrFIyVxNk1ZY7u94v823/7okCzwfvBUI49SMI2WLwnMK2Gepx1K1jqS/ewmQcmJJd
E/s0OlDT9yWa99xOwxiLCLM6beK2JftY1OkHI68AG/y4rJCbYfCLooidG0XRJWYF0n9XsyZ/CkJ/
ntMdi0JHD/K7oX03twZfyJcwWBfOGFNY1LEFQUmYndThvlD8vJeUY2578BWGEAcbi5FVQQYTTW45
EQVBcGe7P5qPv3tQZAHD5gKu0IQASDMHQ9U4WpK2+7bJj1U5nfN58hHUXJN29P5iv1ZwwsFGGlvt
0hwLqFcEj8iW5oECwUVB1qe+bXEVCySh8qY3eMETuZqnNInrtEL02lPUPikem/E8MD2FUu6LTaOx
AuL/X1lfvYXpD1Bl4MYf0Szn1K7y8GNyyydODPD/qK2SySXERRHTtTbj2zaezFv2ofkMVYEbz137
m3YzZiDiLHz1yjhe3r1N878SUlD/WFENDG7Haia56dVB/kMfGxBSRcmT3qnfrTE/dc18itKCOJeB
uThvTDIeSKkKlaCo8H29uphpsNjhiGPeGA+BcabN/vL3/8ehewEQ1jNr56nJp0x3MVuLL+V0UA13
/jLCvaEs6gM4TSUJMJlEwlLOQ1AaI+hG3bj8yejNnO8uSyT7vmBFbFLrFii9EWtZyznt7CfNSvzL
ENum42XNBNOxTBoDIxogNKXzukjzgh7Tkpd9tXS+JetF/R/3UBSEYFy6ydXgtQropDT7OYIPazzT
yR/MQ3haHopPpkv26RP1lON0pxzCR9k+8X14q3kvsIJihHPEmdEq+LS2dkiH0A21eNS8v7yUm54T
lSD/FU7QBhIHJo5dybXhSk0yp2D71P7QqycLvMFMArZtO17ABNUIUA3VJDXACkxStMYjae9iI3Ky
4HBZKNnSCfoRtanR1g1wJpA3dVcThk+WsoXbVvMXWQR/YlldwSwVGOFwHucbbZBcmDZkMNHDYqkY
3kF1TUzkoQR6UcomxHRE5VzoB7U+5Ius+3TDdbzCEFTMyBTaTxVy4fo+fdDd1A88lOj0OwudYdXX
6IOsR18mk6Bsk0HbOehgxSfQUT12ZftPSwetdCY7C/x3q8Ar0QRVi0pFq1q+fFELqu1ScWlwq/QS
fZbJI+hZaxrhYE+QR293UXFkwfWcSCA2jswrOQQ1S3ulCVUbW1QqPbrQPkej4be1r5Vf/916iVeP
KEgwGwvrRYu7IkLdB3JE0nacLWe3lkZM6ZEoz62Uo/BbHCadfk330/MLe+NGqRP4isTXbd3JXwGS
17Y7bmetKAkAG6/8WHFGW4wC6a6ST62n76xbXsEQSyk0t7Kkr1CFdEOgtGGDSn+e0eF1E7EP8otw
zwfSqWBTci/v3IYhegUmuKc5Z2ppcrCoP6nqr9z6cvn79E1dJOoEV5ZInNdKMJ99TOzf0hyNxyxG
nKJ5y2EJnfDM0J9IC7ffIblwhVrdAy9euPwDpFojmI2RtsbMFC7hmVclgTTXoz8XrCcfeZK58ffL
eLIFFUzHVKi5zWocuaCO/TToPFPG8LaVDMOS6lRjJmXUFDvGzKHN+pA/PVkfUP9WeePJ7tGVwalf
LIzWcCaE7t+W0+86r/9HEM8VUIgtXuELCqrNXauXI/CTc4FkVb3PPvU7XvKX+MqRSUzxtgl7EVZQ
UMUsghrMbDiDjek11a3G6gOIgZ10kk692jbIL1CCQ5sWTKmo+S05O08eHNo3XtAY7ms8xF4vp8kv
d8V+VCUHcCtn9Go1Bf0sl37pgx6oXe115xEkvbzOZbkKefobydvlxN9ICOpQpUdDtpGCrjYLK5qG
v5Y24I6cjhkmeRLU6+noPLA9WbXe/7CmL8sr+DtMQhgpGqSe0Uy3OiIUxpyexp8x2U4/dj7n+sAN
UNapL9tVwQdiUG+7TBUUyKpj+POjgU6LUkbnt33qX2QTHGCGNvkEXcp4ONV+UvUfaSZMcgrERrNK
j1uEi/h+Zh4WJEgVzamDXVDIWta3nrXX2ij2mSmV8Z9nbXY9ePxs567hk+diPXkVm0wqwZDYc96M
fQqp1Nyr21trOBtx6qntJLEhbzvJnp0Q8m0UwhHVFs6YEVfVYtco50EDdP0rvbF3iTfAqdLHVtnx
iljqzYdSlqPaFu8FVTheQViCsy0B6pSm7W5WwtitlhhzywvrZ9FHsrfujSwHpHuBE86X1i2VFcTP
8fjLkJ3/xwT2bavxgiMcKK2M1d7QgNOg8JCbSPULgZ3i7tQ4LpK04tYaErSKUBPcaWjnEXYuDUcl
akhruGUbePm0/JP0+p4sy3WH3hjnsuveshSE2YRpGLaqayIfS0aHHCdKRSkMix0WU88a9j0qDy+j
bBU1mmsYYf2isiqCGB0/WD+y40473ecf6JHzIVJH/aR9kc5r3rJOxARBL+a+6vTNOMckJODQnUdc
A35hRMLH3E92ituEz4WbvN33lO1R6ygRc0tN1qCCN+3tJWpDXo6lFI6+r445klPJJ/MrbyuaD+R4
GW5z71YiCnpiolmSJTUYjukEYudkid2+05JdQSbZ065sMYVTXSZmM+pTj8B16vZpVN4PgSnJ/sog
hJNstWUVtiYg2vRTX39OZIOlZN8XNBAZXzPT0sZwa6t1qR05cSe5eMoQBH+oKzGz+hw6Huf556W2
b2tVNuZSAiHeBucoIKB/UvlbW3rUxtCfmvRwWak2YzMCxlLN0IlF0Knz+gJYmyn6TUZdc7ud+ajs
6Km5a6/rU4hJH62n7uoncIoSn7+LymKzzXvTGpofr1Vinuh1A4+PtH/xufvM7vuPz8/dLgZ4n8YP
6FK6q734yc4cEHx9SD1ZFcvmrWkNL4TdrNZVIy/n35dQFO7vgrvie7gf4CtB3Hfdl55kqbfNxctS
8+1eyctG9BK3wwSdH+3JyWutuM2nsPbIzJoji/IBNBJ1c84wEA11Ykrg2IpVg5I+j+5K7f3cjAgY
1uIL5oQpjWE0iY73l5N9y1tZcrylskdOlMXLX2QtC9vWy9ZNdHkSWxfjk0WLTTVBdIn4pCv8aSa5
R+sW3Iy4/Eh0eitKIOYLlGC+NH3JljaBL9D34EfYI+Lft0d6kD25yCQSTFiyWMHSDgzJWh2zF0pj
Zw24d0f67rLabIYHFl7fTLTToc1TsDOtPg9z1GGfmNb7tYJUQojLb3Jdyrq0JUCitVE7pU2DWcMO
kbMdeEvRODFeDjRJIk0GIxgcJVVSa5xrvOEotaMvt3F7O+SwzzLW580kE3lZOPGBUY0qNdSVAWmK
ax4sdlfavkEyJvUiR9busHmnIBaiKk3TbIZBAa+P9tTXPSp/F9Tr37M9AsZrXiobY2YKGvjezz3O
T+4KjK/wyo4M9VDoVa7hSaL6GVa9U+uRQ+q/ibXXKIJ6m0qfkQDdI8+pSIKBlvzFTT4KftPHrYQR
HLVpREoXKVi5oAp2hYX8VZRI7ME2hG2ivp9oOqrwX69XP09Eywr4GfQsO4irc3X3F0cUsbtBKCPo
RBRUusu0IaEjTk6uVacuqvyh5Ee02Ycp3V+G2jI6GCRqULSXWxYq51/LEg9xnRUgMXer+IOV+nZ+
1ff+ZYitA4redXAI4fTgtVpwU3mJRkQ8DyF0yhA/D/uu/9lUN7Os8mVrVyhF5hTT103bFpuQWmXW
h7FGfWcZXhf9x3SWPN5srtTq+8IpsSIlHI3Cxhto0DnJ/BGkqE6WSe5um0EEpTqcmmpguURygdya
aZD2OCW/K8tQfrvL3XCfgd84w/CpvyjqNCmuN6aBeyKKYwU70wdJsnQtQXFB9FhPn5rgn7/Y+9X3
hUUrs2wpSIlMch8MLtMfR5SCVMGj1UrIfrY350UOQY2Vtpn0IoAJa8hZ7b/3oPAO54//ThbBsqhB
QmstAcaSkx+GjiKkMfvYDPltQTpJl5NMHMFHF5Oe5YwisrMQ0ViGchdO9o4Yk+S1ZiuwWe2+2PrR
41k/nJMJuxNjeGw1+MFc38Rx7BfKch1GLYZRhKWT6lSCu5lcWgMLBi5gRtcEI/cFX4Pr8ib3wd/C
A2av9bKPk28d1CvZ7YDvjpiBX0MKl4PaGq2807Ck6oC3oQ5kSNp1SFIXVJkzOfdK6VzWlm0ZwROC
3Bmm/ahilbHFmiCouL+bdukDJ6pVH/Nr+lN/1E7Dnvd2s9SpZSmETVuLWjuiMw28eEw4z8NgKy1M
PXpcea8IaiTUqzTJ3XpeJCkZfqDeLOcKSDjYDRhxl6iEi2Jt5tjBBx3TUlXMJcCMqDKUpYo3jwMi
VYuBmcSyRLbOmFaKRUzwrOVWfhua0bEgmo9qfu/ylm0ehxWMcMAZQ+vsEKMCvW5jd2E+K69Nq3IM
dl1Vnyz7vn4/nxwiLxShU1uH/dXfcFkWzaDWbEYnWeOpLn/DCP3c7U7Pw7ffP3EDYJqua5gpDpoQ
Ygi6QcIhx/0MYGr+K2tvElnH/JYDBnkMzxdbmmmJDFNVUhlZP8IBd/RXOVdOSB8u78+mc1wjCGaj
tbrRUkOu3U58o6JSmBdcMy888ho4xYs+XMbbFgiJTQZuGkbFwzSzNAybCnDEziKnjei3NpBxJWyd
I6RK/mAI58iY7dowWiRrR1N1UDB/ChfdqTF5yEGR0K1mLveXZdoyEJphEXCRazAS4sWiqkH0H+Q4
t036Yel/TTWGKo/XsZr9hX1Y4why6YtZtZGN5GLdYvw6JrCwyA+s/UAqJ5fa2i37sAYTvH9i1Ups
ptA8ypTWga3Yq9F0VUa6zKjLgAQLQSY9zSoLUo3FI0h9nCA9h5FsfNeWp8IBxd0c3GYUrcyvQ3Kq
Tomdd+AECch9OFau2vppSN2h3tFpQa5HlhXcFGqFx4/B6voXGhOWroBQcfkrx/SzhX5J8Tp+We82
z9IKhP+IFUg1TBEBIwnOkv5zbD5jDMPl72/emNerJiicPY1DNasAMBwww5wMcC2SvbmHThzCnYy5
YstTrMEEhSODTYtYw5WmiuPjog/nwVpuW0tLnbKqDr1l7M0h9+uslpxeqZSCAjLLXIoywHUtO6cP
4946BofwrnLASQCWRVkdgWzPhCg0yBaEEpwKx65AqXpPFJnmbYuD3AOcLkXxnujYGcmiBGV9cBnP
/i9DlARip+dZLsVedkGUogmLVyYGm/MKih4deUFNvbfdweX9x+CRltKNbJ6qlWjC4vWJyhTkVHCR
s27Kejd3tTO8mzWSe/Q/GCB0fn2oLJqoIELE8i3TtC/V+iYNtJ3kXHGfKgZ6Gt6/KLFVlemiE2RB
ZndmiaCIgg+JV0sXB5sPdv7LPBQCB9ziLFPXLXEuZ291ZZHAH7q6CYp05Vc35Q4bf10WaPPorkAE
awcVwGsmjyEGWIlip6BDU9lnJ1kGb/PsrGAEeweyfGVkKdJQeLY86oZ2r6WB5M67KYmFfdEsLBYV
idCRqRvTPIeGJUfebco7tFATJp/kxy3nGw1Y4Qg3pySeFKubYAai47Kr7vo9pySK9+xs7utdcU2d
xM9cWXpfJpzgBIO2iLTOQI5Nz68U68tAG/T5gCWgsdzI+lh21x3GCF3WjM0tW8kpaMaU58ZMG2yZ
luOJiqE/K5gkp0kGIWjFODVkrJoC5jswncm0HINKWRY2w4eVGHw7V55Ws7qIWgUiSnC9Dl50V5zt
p9HVT9VuuVJcHKn+R9geeN46/psGNxPM739UUvSLZCoStkBVKIZd2LjKpJ/T+dP7twksQ/AWqDvQ
3nTv2mrWgnMQ20RwxY36b0N4vAywec1YIYjduXVRoqIBFPeoJh0zTBldDoMzYGb56EWHDrOjZamJ
TccEQUBsiFQoCEwEtSjStOgHpUe655qdyBMGo1y1u8HXOXly7C1fLsvHN0E8z2s0QUHmps+trISC
xAk4TOm3AZebYfKH6ptZyHK/Wwq/xhIUIqujBtcoVDRE6TlKwAmcy2rVNmtDdHC+qIbOH51NQRwy
gXCwtrBb82n0qzt+KUTx+XE4DR9BduUle9kUBf7BN+u3AhRkatIAA7cGAFrGTtevItCW1Y3bJZIk
mQxGjFYo8sxhS2Ar0vIctcuBqUXiFIGFRK3ZSWzf/1hFvP0TsMtqllgtN5RRocVIR7v03tq3N2BE
BVFZ5Zv35ZHyifZSXsrN/Bhqa/4gCpf5imSDGkxwxLxmOzovOwxXuiq+a/sA4Swv3ZbTHW1q/gpS
8GSVRhIMuYNT6XsNNETXjTY4aXjV9U/TKDEim4q/ghL8l27a7diARNjN9J/Z9FVKELWtHS+rJzir
OEyNblEQKw3V6Oh4WcU8MzTEuv30z2VrsVmDquumDrVAcgem/bU/QbpATWK8wru4E44+hq1gOvue
fiFfjb3+OXCqU7M37/qTjBJts5pjjStI2OcZjZMK5RTLLaf6Cq9ALcdHhIJD75iUnvmVuIaLYcKO
euaPotLRepsrbKjwMWhDRLuWoJ9DOxV1HKFYBmSWXlxObj2aXqFd5c3fHHRGKCXgtsUjjGBPSD6X
SqkBaGx6x7IfYv2q61KHmtXu8lZuRQZgz1XxbGnrSDdyiVeRgVFh2EyvAKgPWrfM2bVC2G2iKntQ
Ph/tpvPykUkeMjYXcQUpyIa0QjwTq8EtqNVuepBjhXqxbxW2m0rqXZaOO8k3ZnkFJdrLyZzniQf2
FljMmkFx1MCpc8mx3nbVJkFehgALVC+v1zDD3WVYwEkBOxnfNMf0FF/rXvdr8WEjb2XVsPxjb0R6
ARO5aMc6B6OuxYPgPZ/pqvjg7EDhiZSDgdu9SziCqqPCSO/MbvlNZ4GecLQXp275me5KzEdTnv5i
n1ZCCUY4VQIVZcUDVlAfHGZQfxi+1Uv3N9qwQhGsVhgkhGJygO7O5U8lux/K2em0x8uSbJvGFYhg
oiKW5WPFaWj1+2aH2u+HCFzw0W6+yzD9KkZWetpX+2h/GZV/9NJmCcFiZWaj0jSw/ErTqntqLHih
sJXcvYyyHQSvZBOMRYGYRsGzFsz+Y/iQH6Lb6hAeOTGx5if34V+Vc+kWiFPQ8GtjDIawlAlLmiLn
0U6cPRYqSL7vElvygL9ZwLPGEFYuNvNCYSl0wibnhWGvosJt5oM5n5Tp1uwfuvROpTXaqCV2d3PH
VrK9WUoaB+2IR/Yo7B29uifZ4fJmbVrZFYBgZYNe65KAG3alwdStHNrXHXARc5j+7TLQpo1dAQk2
Nhr1kShjhxcys3UVO3Ui9GJa1o/LKLL1Emws7khTP4IZwO1L3wp/TLmM8nBbDAPhLPi+4AkF46CX
WqmzEldIKNyRUfIFTPbI3FqSBI0MRtDpmNEynSkKBgajdUpk1pn+Ux3/ubxYzwW1b+yB9SIM/xUr
r17WRmbY1Yg9iZBGnbzlWD3aV7BDXvY9Phr72VNOxim/4/0ayb7byeyRTEpBu5O6mVPU+/LH2ZvK
PMXJOVS9yzJu3xVsipuxSvCeLpIR5VNe6TTESqr30+4zz3ZNzjHGlKrWG8+4yO5k3cybJ2oFKCr6
gKd1lDfDI6Kq+EQNJdzFypg8RmT+2GP+pSQE3FzDFZyg8ZPVh0ERU2jK+EgGzCLuH3JZ+luCIZIP
WRXeTjt0vruLVu1TZd51WXUXsUHiODYP74so4qjoeBwNy06xclaknk2wxGlW9emyOmxJwt+ZmWqh
yJyIc43hdetsbBGuMHs+ZUF3g9QdWDEV6/jvcATNtqMiXyoDoqRTfhvZ6NZvPXOUReUyaQTjTaPS
KJUE0sTVzZLUrkU/KJHEEm1tynrFBHUeFzqZeQgH0ers3MFWdC2TlOHKIAQVjvsuGOye77tqPtW0
OdSBIlGt7ZViBIkyatqGyNCQ940+GAVuhFNqUIclimtk5k1Awp+X930z9kFFpIrnNNNgVJzGFaPp
EhMykY+LjrazeOM/mBbnaPcjmo2aff9JFub/DzyGcBQtW7gDCtsT0SofKhshsX7/zEzvW3eVzzw+
kIZfK2QDrTbXEQ/LOopPkMcUawAKUht9CqJMN2yyhza3D2lnHFIQNEmWkWuu6Jn4A/Z/cYTzo82j
MWUdtzi3rMIVvvDShx63GPZUIv18HR/5lAsUU2Z7XaLvW+Z7jSycqYIgVYZROLobLJjs23wrQ4z3
KUMnlvEdbGq9YerUQjwC3mfx5jTFJXp2cHjrZPE7ot6Vjb6/vIzCbmkWUgIonTUo0xiSMGJyOLDp
oCypOfmoB/eifjxFag4q4EJCfyIs2RsYYbOWcsRw9Vmd/MgcvCKpdwbqqxhbdm0sYwTnpmClF/+B
QnMitM/iBc6vI5bC1lJbjwE1z+aTibBrLPP90uZeUBueqbWnSTH9xi5ko3e2V/IFl2/mKlKis56x
DjMZ/CoID3g6TR1Wal7bjYf37xgDYzdCSwvWQ6TsLme7StC/Mfl6c16geN2HTPY8Jujd8xKuIMTK
zVQpdBb2EwY6giaJxCilp++M695ACKptTlnJ1JROKIOLfbONoAit39naX6j3WhIhHVCGVmuAbGzy
8wz85n6RHkZNsh+CHXojiaBvKbg68yzDYqVq8n2MMaWKKTuFgKigDPYdLXf/avsNQc2SivZtl0Ei
I8qdwMqc1twnwcO/A+G6vtJltSuTmUWQaU4ftQoH9lM1+pchZDomWATQ9nXhgNSgnxr2AUVq7tDN
zmUIMbB/szWCobbtsDRTvlbVj+TIc7v5P7zpNXb1zLX3nZt9DT1Z36vIL/YGVHC3CN85bTdA+YM2
+AE866R50c58KK5qL7sp/MK1vaaWdvVsLihS6DpvU0AAI+hhw9R2aDXsGQ3KG0ub75TgnaMJfouG
/gHckzAm6M1IvSwPq1BhDTgdm/rYqP0uIu1prhfv8r5tWVJ0Jf2BEVbQCLRk7GqQDuSk9LVZv4vR
sVyZ09/YBgxFhZPg1YpioGJ0nRGUDG+Tav1d6/yARM4Uvy+o/M+KvWAIWp7FRlvlQT35WYvZwDxh
OGlXTdJLYDZt0EoUQdGHIaOJjmZNP29NUGoc0HXhqA1xBnpiyufLu/P8QC06WJR2/lk3YXtq1YxU
resnv4kewnJx6vSYxp8ma2cEZ4R+fj3cxaGsbHFbJ2yNKzeIp8V3IoMkjBQUqqeO35biQDBveBju
L0u2iaGhn8RC7hav5YJPspKclsG8TH4/WZ7ZDn41RjeZLpukKAbkv5VihSM4pSpuYn2cO7jXjwMG
U2Es203nk5vfPC/ZPpdc/7mOvdmvFZxgGNSlZqC35Q4qNxO3YZ2HCdluXfdgF63fOeb1jWyCe8qV
HoRgFgE3j3bqgquYSDzTljAmihhwdcJGGWID+NJh3nuuFpOvjdTJq1+Z2jqBGvnm3ErO1HNBmLhu
ayhhmzqMgEaZFaBGd9nNfuvk7FPo27hqMFc3vBo8ujcaaN0Zp0vVHc4mrf2TK15YHTjHE2fdG661
ybH/QZ1A6cqGgG9p6/rnCduKfhO1axb8PLP17cx2KuM+kNHV8aN8aQmE3cRBDFEko4x+VhrMSUKG
wqKlLycn1onxscCgTEdRSOGmbSrrytjcaMzj5K4GzYNiX19H0zjqLHP0WbOzzSejGXGJ7B01lz0F
b90XMBf7DxBf51Wsk2RmggwjG31OYsf7r39ztcpgtkz0GkbwBDMuJXMx23jjtlOPhddl9XVBXqkr
71L9fZml5zO41gxBogHJh6TTSjgdM3V0DCkqu5NKP7zfWIKUBQ/YiAY0tM28Xja9Q4lyp8Czjct+
0MYdZrU6RSsrhd4KalYoYtcHsdoJQxKh5H3SOETd242kJXL7FP0RQ5wrbo91kQ42Yo0GfBX2biqu
0mH3NysFDUaPv4Fma8E5NzmbGitNYO7twEXjvJPpT4YukWPTqeB16w+K6JVTqs61FU1+62ufzV25
T91lnytOhAaqfbkbD3EvkWt7b14QBQ3oMz1A8QbkmstwF/aBi0STxAaLD+L/UeU/GGKX/2gHqVry
W0J0DNHmthys8wg+U8PN/HBnSdAkAon+vzYSXYsGA4w85UJLlzHaY/7WYMtKQbd17kUowbHELYoy
EorzOSRnPb4Zin31N7HtShuY4Bz6ZEyNRrdGv8mLu9FuqGMVeISKp38ri+AhrDIZkC+HEhDqjZrl
zuods2TtF7KNEQyaPkRZsGQ5rlTTrlqOTSI5PJsbQgjoKnTMQXvTtmQhXLaUGFpWqHfDdAt6cPOd
pYq/FXkFIZj/0DLKwJpg/md9bGH1s+aQD3UqEWRzoVYogqnBTL8JbZIwAmS5Ue1TK6M3314oGDF+
y7TeNA+xsV9UasJaZvTjonpNfhXXEue1GXIgH/lfCEGhkNzqq2TBXlf5l2mqnTz/oo3oqTWQW9mR
XNY5xI3UmwgHlwobc+9xoaWiEUvGoE5pPfpGW1pualMExUg5+1mfdW5iV/Wh6HrqlAmLHG0cJJnk
zQwFWuT/Cy8WRvZtG5aqoo8+f1vlyQKNnUIw7hlu56AcAqOWzHKXDzsi41zf3MlV1CMYiCXDeOq8
hsrHg3YOx8SNZ+1qCmzvL3zfCkZQSNumdWYxyKfUiaf2s19h/JJivZPc5vfpQo+eBv5VNPuIzQqK
gQqccIa5M/LbhDgzGLSUQnLz2A7gXjAEq62mJDaGAbHwyMor3QJvQmM/hP3ozBlahpmMhnR7g2xU
EVDNxjuRoJigyMw6uD5+1P6xUzc2JyeKf17enU1zAf45zCJHGGdrwu6UU9+gdwpGKS21vVXXO5NE
j5chNsVYQQhhSaEhl6NMEMM0MGMun71Bu4+k7C/bccIKRlitypoXe+AWHDN0Xeq2TgtOGx2jfTS/
upaF8mJRxG91e0F7MyAct1CtKmFmqx/RkU9j086xj64Vd3LR37GniYORHcRVThlKxDPXlJQaba8p
6pgIchSUiSweeFZcggK9Hf4c3LX5YWxHR5GNBtzEMDSVoPbWIG/GzYVkCZu54je/+INZnRjGgQz+
ZdXY3rQVhnCi6iBg0xDg1LZ+sIfdvQ99kKsceGFgVTuR5Alq8/yu0ASLl7AuxXUZpig0rqJo33VX
efizol/wLOZcFkyGJLiwNGFDF5oEa6c/VLW3wCLZ5a+68kJdIhOPGt54r5VMfBdXd9dZx2COqf7P
Jdl+KpLC7TrdsemnyxJt3S5AfcPJglSCzJ/46NTbc0ExWgKX5PvJU/0Inio8xS5mtuAKu5fPV91Y
wjWe+AJFRo1i+hoEC7NUcwKCYjC96g+saT2tmz0jYYfLEm6s5CtAIfdXmHaUgSxr9GmRD/u4Q6lB
OdHaiVszw8TK/J1jVbgJeYUn6P5Ah6VpCQzWWN207DDJRhZvy2NRFQQQmLAmVrGUuJJ3yaTh+6X6
OLUY5WpEPo3sr+OyPF1eug1TAVFeoITQFrXMvV2BcMU3aZe4gz6h7zHoP+l9ohz/AgnPAqhjAPcj
mkZfq7sNejQ6adAKPIlX9GBZzmzuLkNsGSUkHPDgDioQAzUagieZalQqtwY0PZ+f2wF4pwp9HHfI
rXtIM3oSuM3Fe4ETExxxxXDVVKB3tWJ4OopOTNwF2aj6SqHuE+VzYUzHMksRiva+MZZeYN/3Q/EU
9myH6/bD5V+zEQ8gCEb5PkbjgGFDzFTkasnGUEUqLDL8pb2ZZENQNpVy9X0hGBgw11wLVOzfMPwf
aVeyHDeubL+IERxBckuyyBolS7Ik2xuG7bY5zzO//h2ouy0KQheefTf2QhHMSiAn5HDyucv38Zh5
VvdpjEQGmM+HAZnE5CraJ1izWK55G3bUegwlYHCMQj4YqynCneVz80qFkfscsU0zmLi6OLMOujo9
WQuEJVygco17/WJEpKi53Nj5apDNPhnBUBqXd0rT7uvEyPAmMoOwkm2B++KKJPqf/j095paAhmzN
tQy+uvQYFc5iRU4vgqDi2vcNDUbLEmzZ0ypFxtnVUKrmDmDSbqJ9z+0HfRKhSPOlwUJjMRDojHel
o0IC+GZY4vCmdQ9Q8/I3h7H+NuVwiv9+n9LfXE4RaoMijbAYY401JFoZZOFvdvG9I8EIdNzOXZ3m
uJI1vDRpUERfq16QOuDeOsWC1IEMor8rfklSp6UNNgLs5vIusn/ExCs6IpAs7k1saDBOj2hFPU4G
bqIs9Z3WJ36KDbXXNYXPBp5L2LMExWff84lqWaM54DKW4gFrTvajLjld+QcVamDq/KLCPttVqUL/
V4NYEityvYys99PwnOvT05/wYtMQHwPJ74Cp9CEpJ1UDL72e7mMyPKVjdwJZwXOCa1ww7fwvGUbf
476yQmAIoNKi+0n8Ujvuh1tZtPKVVzfGob3SYXS+Go1UWrDmebdACvyomFNXmvLKTStUx9rYWhws
Bfy8JNnqqLJOHLPOyt31E+V791+/AZgTb3XVRKq/iVPqbg0saLH96qJ/sL9OGHwqj5Evwj9kR3j+
1luAoGMpjKwAhITR22pOOnsoQC68tMCGxop1ur/BdM0vK2Deu7PszZd4J8pjc3XAxMPdIkC7AOzN
Wyb7NSK2JFFvoUFk0LsMjAjl8fpJ8mnYwNskaHl7hy1maUa6AHgMNNDIOq9TIKeFY8uibie+0MBA
/0uHMRn6WiLqCSGcUlvjYa18mQv7ZEpjUBXlPmvVZ7vPiKPk+r5flh//G4/MOS6EDGGY4xxz86DL
+0Z5qkSzB6JjZHyHpnVKEvXQCWDXO9Y83tuY0qwXSWDceYZX0RUV4AmmhboF/RkbF6XXcqqkxjjt
qm7A6/BIYlG5lseIgvEntMyjlRToRW8pIGpGW2wzwbQvZHbkFbM7yoRNcLqo1YXPyishRiBSu1RQ
Rx0gEMtNrR1mEUwf9/uGgo11QLzBugTGSpmAaA7RSQM/iDXtw8dsEFwFL/JRXr/Puo6sCUc5Clda
BwYCQ9V2liNFjbZfojA558jE7rQuSQWOl3s7G6LM7WjZUCeyjENrx+civnQ9tnoLR5r5RAA1SPBA
AyIlE6TKuWEYo44IopJuOjly4/WzLeqdEdFgfFWWj0s0ZFDJIT1k2YdQPyuff1/pgV74iwvm/vVB
z3NNhaoo0UmbE2fJvmqDIG3DTacgxLKwAlrFpC9roTvsI0sNFfeh3WZfgUywtzzlC0ELie7nu2n/
B822WHDySo6xMmEUxVoUgpzan/XwPo/uSPx7o9gvnm5Lgl7cxsKYc5KaaKZDgqhO3E/6bDkJgGgm
UwTIwVWfDSvMoyvs2lweFLCiE3dNFK9RfobJrV3cNuVvDoS8Y4mR56gpsrRDVLdrS7RNjaYfGeHR
ViTBbhGuSG84YkS6kIfYjrIFnjT6mtVugV2qnb7/A6He0GCFWirbIc5gdGIlxs7l81DHfi0qkLAo
H+yBsWlxIKObQ4rhSjRMLa517M812hCGz1go5i2HzItuRYl4Xq8tBNtCRyDgejTE42+lTsUgNkaP
4HWWu+pn/b08mD5FtJYfMJ16Nu51xwzGmzYQ0qVOhsm7bumaTBiJ3eOJ1GfU250Vn7YUl/vBq52X
Hd2BaICHL/K/mGSnQIxeHWKAEoFYUp0zfXbTPLyN4vKmafpdlPa7P5AVWpM0EHUBkIMReymrc3PV
oMlEPVnlozE7LfKg12nw6p5Y5/FKhBH6Um5LrMkGT/Ld8HP1ZpjAfl+cixJbmMed6mGGsHP/oBHy
DVFGWiKtGlfJAtE4ti5aSVy5Ue9jIukOJgoFlV2uVr8yyOpCmk+AvAlxinHuYirOAjZFLyDBe7cB
xB2jQaigImfJOPVEUZe6HkCikseLkslBqGMnTLUGs5UcBPdFQ913Ar+hxURdbaOm40wDyP5lRVYT
AFzho+5gZs3LgH+ZPF+nJ2KNibytUBrXuoS9aqqnKfKzRPbM+FjXoq0R3FuyAHGHWpoKaCJG1rOl
SHRVgkSEELvsE9qlx+LrH7Bi/xN5o6mB/oSNYyysiUhzjAaDpYk/YLh9b7TJJW6qnTpNAk/CMxQG
AJgNTI1qJqo1b0mN/ahZUVHivYI1aVrlK1rijtWNshyXVBaEMLwbouOEWI2DXlyTjfeHdVqTpoSt
N22sqd0rpHTC6dSHP6+fHu+CTIIXi42UFN6ZjIybg95EutojF1k+lMbgDIWfpKKEJy/kN4ErTXB4
sglP8vbc1ixUE4n6LSUkAMcpdt0iws3j8vFKgnUYgBAmCZFAAj2TXphkvj7ZjtwU3vXj4t6KZWJ0
gu6WAxbPW04yWwoXs8WszqoVXiYPp2Y2PIDKFZJ/nRBP1Ey0SlG10YCOzihOMRY6sq0VCLXKsxE3
3iiF53LN7vSpcfCw6QQOg3tFkAH4DPT/G6wWzdqiSd1YUB/YF54sr+nRypT4T45vQ4Ue70ZXtWhZ
5bQEFbWIo123ArrOiNvnWNXWfa6kf9AYikEddLFrdNgfnbRvyRnDFBVhL2ExQofUkImWRhn+L+52
1++Kd3b00U97YywsKWDIWEXSNmNHxl2jXFSyH0XJaf73bbQbEuCEEtYPVWvblmVsg41oaLFoIVli
w7XCzLy/zgdPhyy0nP9Lh/FBZjLYSdPlCC9L6zgb8jlctVNYRoJYmadDCLboEAguB07h7a3gEEmF
SBZvMWkOrCQ6jFPvJdOw76ZMZHl4aoS8LmbO0U+HuRPK8lbgZiRfjQZXY5jfJvunOu3LsnJr2Z3U
SKCx3NPbkGJku7MtSDeVggHYx+qDYXrdIrgg3snRvDtWdWKr5bvSqVwYq04k9IkAHxQ7apslOcH1
YqMwlgO4rarcXZcHGiMyMQlezjCqCnCKIRhMEN4kWb2aCzo1OxWLhKMksvZyAdGLzDZzCxuICgq2
DDtTkdiP1ynzJH7DKEuZRG1WybUx7lBdII5tTmogNdMiyBTxbmxLhfF9Wpnolo7NcLtO0g5LWp1S
pTjrq/T7t2bR3DQSXljqCnP+VgZTCWsvTGsYd9OIPUDWOTaB+L0GmSGAcOA9D1+aBKhfwuo89mGR
ArTfVPCyeGn3KTE4o08OOZAz3VS77FXTiYVLKTj69YYk88yQtGyUCBX60ux35ajfkrS7MyOsjZTl
D+haeLouF5wbAznbgkzqALRmLe2cWMZgl/2IuelTo556TXbUqnWuE+EIH9K4xAQFimXF+nj03A+G
GeK+aqxhtO+7WhBF0hiBVSsYI4x2oMmCAhS+lQcsa1unmJTjLm0ulflZTdypzoMxUpys/AQ/7NaD
9wccoblGBdgKLC/bXBSWtWKWKihOir3TiOWp+SoQcu6hISYGgB7WVkLS3zKVoKsHm2twM+sSPVhj
hr2+WSOwCrzbB6oHhm+1l35ehoYxZtjTQ0LshAM6/6wquxn/26aoc5fHCgjg2YfuBuUdYoPUD33W
jAkMueaX1YdBZMW5ZnXzfcZRLDN6Um0I2C5Mn7v0Ruou2fyczod2+FrOorKBiBnmzNbCLvLGjMZd
q1iRXxap5dZK/AcFMWDOvh4ZYwZ0pZqmBpMKu1Dez/ZpmU+yLLh8nqXZkmAib7mVqsFIcCt1b6s+
4IN6fyow2dGTpPgYR8U3s1kUgd7wBe4XW2yTXKiG0KcopvFj9QFbAy+jXLuqMYmqB7yqKUSN4JkM
2BrAwTOeiOihFqFzZ0BiD48kLwdCe/2sBbpf+PGjCHyCBdKjacQ31NS3ugqMLr20CY5SDjBAv1sB
2eDQrBAm5zFpJrCm3DPcsMZYu1jJSLPWYE2dP0vhJ1m5l6yf182biATVgU2Qp7ZNXdoqSNTzyYxt
rCl1UiG8PJ+IDc9Aa+PvGjR1e8EotgwiUXNKwtjRzX0dZu51Trja+hpxsb1xRqFGVkiJVJhaHD6a
otCbywR2RKHXAfgF7zp1pJA0UVdL+H78aYoB07Bi6FbUM8slQnsIUbeGy2EzF4us13aSI98OgAtn
HmMn0lRHNUV1Si4ZIAsYmJMBEhJb+ifFGCo5Gh12oYF5Nbz026h14lAS2ABOzG2h2vqLDGOtpUQK
I2gmHsZG6kihV6WzmxtOjg1Z1+9exA9jqYtmVst5RiYmqYKyu6lCJySCgJ4rXhteGDPdYMYmt0bw
oqqhTyb0vKR/MEn25rgYM20jOzbERYacaZX8QD+4j52xgvhJcCNsqgftcisGu3BQE1YBxhgbMtES
2MhnAJddvxH+cWGVCZAYdONdm4c1GCSPxwRXb2HZ3zq3XmxZn/43GvQ3bGyX3oxq3q8odNjt3gr3
RN1d/z7/sF55oFK3+T5KDVKuVDTRa5yG0tP1D5l6NlcBF3wqpq1ik4n1fhGeGc2DPfdQeWs9pOnt
MAVTsrNEw/J8DXmlwvitutWA9BGBSrQs/thhy3Y3B9m6CBSRe+2YygA+IVC9NTZbSZRpsDGJhrKk
uTer51HUmsl9p2FRDvqraQ8RTMvbO+mLtjfjsaUD8cNXxVH24yk/DZ/IreJSF9yZzhJclwLuyW0o
MkZMKQrgQxNQtKpTnt2R6rYYn66T4J/aK1OM+ZLssUhKHcpCyj5y5nIeXAzWiHChuVHghhHGgo3R
iHyOhrRoHpdOZvoJirmy+aTb+878fJ0hrkxvSDGWTLe1AbN1ODO1Sg9tjjxEY0t+PyinojIP12kJ
2Hpp0tpoaaInsUIqZN7WWjpPvfqMDSmXajVjPG9/VJny9To5wV29BIgbcllpZHKpxgg1YyymJuNX
hUyP10kIJO4l4t2QyMuu0Aerw0qPLgmkivgplkI1RITNLDo4JrrsdTlB7o9WZNJzOpxiDUmO8ke+
HrVeBFciOjT69y1HWq2N6gKOmrI+lFYTDKNoYIuK1CYzoGNTgYZctWqhFIMYTWUMXNGVJFTnBk3O
AIwvfesw+d1BvEeDkex/yOgo1aLwg63ejP2p7aKYk7idPKX4nCmY+YEQTI/aIAsMKSMD7+gwVmfA
8vU6haP2ImBLhMMlBoTj8pswGe+IMHZnGaREmxacWTnpu7wtP5URMMATImh7Zh9N7+gwlkcKkxAr
XUBHPqouwMcDy/tuBJh+DIR4/oxQvyPFWB7ZiEdpVpLOM5wRM8ud0x70yl2/tSe0MD6YQX2DvrZb
29xJgkZlRsRZwmzadVISHTuPsTg6SYwcO++kelejr9G7bhrY3oR/yKDDEIiYyGazQGpjExWDtII/
62IFpq/sMyzXcwZ/vhs84hfoYjE//+ZI5zuajPbGU6lkej133tDTRSQ3fTShaicIg/gC/8oYo1hF
3E0d4IA7rzfGR33ATB3WqDqmEQp8LTsf+44bRrOqdsD4vIYTpMt3yFdyRLb31r7Pn5PD5IUQDuJg
sYpHt/wh2TwJV07wDdUro4zSNdMamUY1dd6MvosFADhK57Xrtzzb2xLFLjrnw+frQiM6Wkb9ilWW
86yGzVoWpLTn9iYxVj/PFsHbQkSGUT2tkzXJJt2EZ54dALf8YZLny5j293/ADRCcLJugYQGP5Le+
xIjRGpsZseaV48OoPdkKxL8LrtPgKvOGBuNMlNqsSRNW6CCRKp+omTsLm6vZSPZvOdzQYNxvNgBL
QppryNyPCBudrR/QZTdxYfJXdzkXfuSrgp4c7gVtKDJ63DXdYhSkgBnu1slJisTN4/CvUol2/9vp
0d+x8faGGqbrujaTl+o/E+tRF73LRLfDaPCirWmIvXFw9W2GatBlJP51BkQHxUiybiJbNUZS67Xq
2HvGJA1upOXyOa9NVeDnRWLAtlzHVjkUqY4qrvGQ3etHdUf7bcejeZk8bKq+qwNRvllIkVEgCZ2K
RU+PbzqikdyLXW0fHr7HT6sr03YMT9S0zGZoWUnXGG2KbcNO5gWSXp7nM/YX7HuHOPl96iB2Ahbd
9btj25ffUWP0akH3dBGHoEbte4GZFusv3TPv6PaWMliFzlEgjCwUXANk2L+VSsOMkCYfM9HOPb4w
4ldjUNrSAW36VpuyZdViU44Q0UQ3U/jXYgMs6+f1MxORYAzDagzA5gIIqFfnt0AldrDFAhMtoovh
n5SlYxU2xuww7PiWkSHrrNjSMSQfPdEOXG2vVR71uuZR39futC+eLYGroIbg3ZsAyyrQxkLTkOxk
yWRqeBymPQyF/FlHdGRiV1peOjn5zbLn3zK3IcRYJKm0B12y0s5b54dEv19C7/oF8VVoQ4A5OzT5
RE00vAQt5nd9VwX2bnSt75FL9xOKihxccdgQY+KFadBjYyQ54r0xnD1StIa3NkPqdZgrFJg/+qlr
N8RY2syO5bqMa0ie3hqSN0arre2W0lDGYEWZz29n21LuKosChI1lvbR/dLAYJgbGDOqf7+r+JOvj
sO+M1qPVo9Xr3GQ37jEDF6DN91E0UM/VgA0x5mA7xNB5KcHyGvp6iisbSF6/vVGPPoMBvW6gXUJH
4y29243v1bIZePkpBKXR7dwJ02w3liSQ6vViLiJ4NT47r7QYqY/NDJlfLFfxqumbvH4wa0GqhQr1
O+HY8MII/azJi6RHCVzjMi2lU1rF8BGDKWHiIDHY7bp6iYJEWffXdY0n/aaB3SoA3UTTGJsib6RR
taQYXGEOAXMiX+XqY2mInDDv6LZEGB8M8BojbHMEmJIZJOWDsoqgw7gPRRO1ShRGLWTi2E4MvZKt
MpkQhGF1vX4EUr4TAwlW2wN5yCMKHDDBltFElOjhXZmJKT5sZqdtBmx/RmUVmtLRtEVc3yWmk0q1
ly/7ebgjiyCpwD3BDSX6962glyRqJGtsPW1IHhOpfZ5C0dIEanzeyR+e2BpQRAEnZzO6FGb6pBYG
HjTdbkTcUgRKoPr6XpTA5EcsGzqMHllKM+ndQsNNrzz0h9xLH/q9gQ0oMO93kieKkHgnh2m3X2wx
atWUut7rC5UM+7FFzWHeXVeg/3BWaJaxUdJ4337dVbaeWVSD2u/1mSbjKhfbWXNX9ekKadG8C09f
ERr9osZEl2WJxLYulbASjRo0hhQUXf+lWkRADfyweUOHicPUZcD4wohj025t2ynuOyf1AK0B3ErH
OOb3qpMJWVO5AQwKHUiYAy3gXYc58DpKFDzs1ssPyb6V3G6fAu4Zbuou9ixPd9qnKMgx6CB7ydly
sFdyP3xL3fm2vYhA7LhCs/klzCmriT7N8wyDNfdBYvqj+em60PC/T4cd0AL1vs09rpY5TyV8v5ew
9NYwzqQZBBk6rjpv3AnjfbU6XZZhAYksQ1RTE9cOmzutKg9L1XiLrDhVKfuNFj9f54wnnwTdNyou
Eb2nbF9CaxQr3lsE2t1kpz7BaH/bn5dE1MTP1boNHTYB2TSSFC8D6OiBWniIES/oURic6jB9LLzI
FyF880RzS47xYFrfdHGTQskjMn2QRxPwpJHXVNkeUcnh+glyDeSWFiN8hkJS+DIksIbcowh6/S1d
dJ7lLnpCD9ZevAOPm7HeUmSUPRmKKFNoAmiKXbp/tt/LD4PXHaiWi6JCns9EnAGht+CnAXLy1pNF
s5QPcqa1XoHm5/6mGs5185CFX23du36OPAXYEmL8TKe1qV0oautJYwP8JNufrNENMW42yvJTjSkz
CingaKsIToyvAa8MMg6nXy2MfpAKdLF9tNVNtwNo6ByH/nX2eCZkyx6r3z0g0VJdb701fKzth1aU
3+RrGCAE0NtIQcvYl7hcx+MwE7wVup35qX7JY2hBdai81o08kVvjBnCYV/hFjbK7CXBKo57RP/FC
bfWb1ekSbNhNvUVylu/VX+FzfSHfEk+Eac69qw1VRhj7VG40PYWqIYfb61+n9pJHD9fviQUeeXkt
Y4QBVIA+gn58RrlqgDKHugyBp3iYxY3iydMhvi1cDJoQBwWavWU6cuUVDyInxjckG8rMmdqZGepz
Cw3Qg/yj5BS76IuSYiKXbrdog8IQjsdyZXJDkD1OCEyOlasIGsxDXh8jWSDzQo4Yna7qog7HAUI/
uZgPPNMtzJWbPxcHZTc+Rp7oWcG1VRt+GFUOydQqgMkBuWQKsuxJTx+t8jxosZM29wIxoSMSbPi9
FRNGn+OqiFWsbuy8woTRHy9G/3Ul34fiqx5/laaj3N9poiFFvopv+KMmdKN0SyGNeMNAQHqE4igf
4jCzi3ygIPXLnog4pIJ+hUN2DleuZ2uGulFxjPbGvvthHZT7ekexldvA0MXrnwTiyE5DNWtpm0n3
Ii1WkIBk+UAhBGekkoifeWWgR871W6SX9I5FDPfrmIFBLxg7I4kWVuyNb2hRowlP1tg4nWxcilX3
idYF9YTQdc4FaQMRSSZaqLo+lSTMv3ursnpr+7mIUycufjYaUiF+YvTudQ6phl3jkLFm66rP69Ck
mlfPxtkm9QdpzA9ylXrlkAkKOHzx3JwmY7+q3rCjMoVKlOf0Q+2P+++50379/yXSXzomrjHG2K55
Ia3c1AoepWfJH/0wKHaVax2qS49NJNEuCaJDetP4GBl1kcD9YXui9mfRyTK2TZfnpdJkCeVRrfkg
TYaXp1bsIlm3L7Tu4fotcv3e5mQZw1ZNMfZPdnnvLatxwiqnwu9HkrhyNDSCZwiP0jZFwhwrlvFl
ujUgkymVldMMlaMklzn6eZ0dnqJviTBHV1lLJOUo9XpFcwNExjXeX/8+jwmyOS7GNpOhxkBWidTI
mD721me7/qBrAtAWEQnGFEdaPa2LjSgBbcQPZTJ/WbXZLRr783VOeCe14YRtHwOeUk7CEWTm8DjW
x9A+XP8+CwPyd7TzelRsw1g0Sf3UFDRLulMD+3bZYRfsF/KBQuiHTuuuQOWuj1jCJDBLguN7MSUb
TzYlSkFQ74VvWZXK0dTK6ylEgWqJ4Aa5iZHtCTIGsIgB2aqvOMHJxVxOsCIIoYDjBjCDALLzIHmi
MI4bhGxOlLGC2CSzoMQMJx2bB231o8zAcs6Hsf4WJorAffGlA23yOmAOgarCCGHWNmWJKBa8LXeY
zOlFsDT8W8JQPEaTCXJyjNlJo3VJhs5qAZ37EJHnEC0hffL9ugTyeXilwehqGEmrFS4Z4qjkIqfn
WvWvf5+FwftHwl8JMIdUIQ1gSAOYaFo5xwMFaea53Ouj7Kbmsrca25vV1SGh4upxLCAuOEA2hNKi
FSOhaqR5ilIDtWLZRVPsVd1vDn+wLLKBU9grofRyT73UO0ubOOmie+n8e7gV76gwkYthtWE255C2
1Dx0+aEtO39ePxpRLrANAonQGY1V0JsRjS/VxHJ5GprmojWqJxAKfhT2Syh0+hs29odELw2MKETJ
x/Kj7ee34Wf9sN4ZQbxvg8mpTsaHFg0AYsPHf14Cd+kfnWLhGFBXwXa8EpQxeEA3lxi+sS8Cc0ch
zBqv32E7LdLQoiwO9ajvo6VXqozHLceutExa0Ul6KILqN5LqmNJzYyaCk+Vbv1dCjMkww3I0exJC
SIzEyfJAxhZfQ/oAGHo3zD5dv0WRdrGmY1DtCluuOm8s48WpY/17W9oBBSW6TofLEzIqMgC+jfew
BkCRmjB9hKxDOKlePvm1+RE942T6JBNBVMEPoYGqg/5JTCi/m1DNYnS/GxGNXPzuK0EvqpzuMJI2
7iy/usV+RGV3nTUhQUYwVjuRsziC/58VD82GfoydC65VOrqDUoUvTe4fSSLmYIG0QjSgkjDaPVTS
kK8pLVst2jkzuyDNG2CuGK4eaQJDwmduQ4vRcvRJJ2k5gbn8bAVTUAXkPLshVqDV7rAXmS1+VnZD
jYrrxqZIUdEifYkSTB/hKJtjtEPSKPLsYA7qQHSM9Ke/U+gNMebeIjWVyhozjR5G2cvmWDQCSeQZ
DDSg0Gl8QBW9A4O2F72zuxpZ0RHZ0DD7nhLDtwCKM/11XQB5OoxWALTGy9il824Saygxdi5jbsaL
pIdxSZ1W3o+GEDONy82GCiMIMeyCHq7l5OlD7SfEdOWk/SKvw3kw24MUhUcsGkHBJXSwv/2mjepL
PnY3UqFeYmM448V+QbJQIJy8C9wyzkhLF9dJZ60D3kBR49QYcAzVXmC3eE5uU8Znw0NL0mY0eYPr
Uv0rK73ZONJm3u7Gbp669uEP7nFT8GbsfpauhjFUEwJ69aNSHRb7ouYfr5Pg9kZvn42Mva/jorVM
A8/GBaeFdjYvOWJh1Y4g71y4/XHcKTt5vwBezVm8/x+eIFeONlwysWSolW1ZKHChITjNwgjVsifF
bJxKF6gf15hseFUZhBb0FodT04FKejDxQPLmffUp/N678c4+iDqquGlaE3tIKWgPhtRZiIeRYO5p
0kua8h69eXR0wDKiC/LWRl9i78p77fP1m+Qq/YYec5HZWKiDHSMaMePBQQ+ck+ehIxUihGiu/G/I
MLdVrdYQRUqC2ibpAEZru8P4aI+qYzcr4G7WDwDB8f4nxthbi5Vlwfo/aByRL6l+UKdnNRKcHdep
0UlJhCIYV8fixbduJleyui4GWEw6499+zD3AwH8jt6tLoR+FGVLu+3lLjnE0y4T6f2RQI3IenlYv
w9vZvC+QF3Jbp3qwvQGu9Pohcq9twyBjSlLJsnpCIB2jGjlZex6qwZmXQ7nozmweLJGVVKgYsK50
yyEjjUO7TO24gp4e9IcBE47YSta56i7Zhd7yV3+yXelp8Nadvi+zXRpcZ5YXW26JMzLaSZMyRbSU
G5HZBYrC0vhLpAGsL/WxWEngELiPjw01tgpfdUSLZRNefXKtu/iv9RCBx94B5QA1GdxoeaQJ0+ss
cmuFW6pMMR6A93RHA0So9UmgPxV7nOyhfbaRXYrvx/vM73pHlGASnKvNPFb1CW/voaPnaozOnH/S
1Dvsi03l3SCaJeeb6ld5ZQuvWmhpPWBEWo9cIDonZZ8/Z4d1pzrxMdwJjpIe1XtZRXkXKEb4hx2w
SjotSVfaiDIVQX2Ygnk/SI70WBLMBKnCEhDXTgMo6V9qTNjUUuD7WEX8rBSuQlYA/9wmIsyc/zAw
r0QYeyYXOXajWynq1sfsyQr0XSy5Kt4dbnVIT1LQusmD+mfS8UqTMWrrtLR1NHWtZ3bmbZctnRMb
tb9ikiIz7NatbE2EAfEfSvBKkrFqttnKkUbfIrOv+eND6ts7dEUBCHaF2jV++Zi7pahF8D/0/ZUo
Y9rUtkKT1oggEyNxN4gjrB+0K6wHTcVtfPnT/JTvlr1II0Riw9i0Nlmtru7wELKW3FGVZ8x0Db1w
NIVXgDWxBRW9dcDWMdhJq8qC1JAYd1ivFTnXbRa549okTpkmpWe3RbezNWJ6mrKWjoaewuM69pIo
TONG8ZsfwZiZtbfy2O6QGrBH3OFKcmdJf44Kph7tZk/m7HaoI6/u0xs1GW6SJgskremcqAR8W5N8
um4cuMHp5rdobwODxDTnIk1xIFNj+STeE+W8LpZXFII84H+I8uvJM2ZBLzGBZA0tzag6qz971dH4
Zuwrt3C/EyfBIwolv0CUVv+PuOeVKmMnpNhKtbQDe6M/oCyBhebqx/BW9SPU98qL6H3NDwpeqTEW
Qo4TJUsb+pgn1RfLnp1obg6JGfqjFanIr6Z/rav8MTdrAdQfT3cs4Phg149FZMJCaDb6bCiFhcLI
WgMUnRYVn0koiDlENBirEBtWZ8xUaNX6yVwx0nrCGt7rssi16ls+GBuw9tNsIUGhYpyG9ncbp/QW
W16D5bviRi55Th9FvR88TdwQtJgHUyw1cw50UwT7GXYOaOldWOm/uRzvJQO+NTmMDe+jsMxs+vxr
pewcxppjRuFecHDUYrz38K+Cx1yOXldRXlWgMRUoVw2BkdKWeGdQneEAX+iJJsN5wrDlibkojE6n
FQ6vxWT4JR4+tOrFLP+kpvxqmNghwnVpqqhrwZIkf8jJkfRHIWY8P9z7dWoaE2KuZhkPEu2eHdv0
viMREjypWyHpLOXVXporUUhLbemVW2KHBjF42aTAW4IkeKZT3UxBeAixx4DmHeSTuLGJK9xYDw/M
GhWlRbZLFx1MhZYOGTqto0c9vO2su+tSxzs+7FP59/vsuyBJhn60y1VFNfs85ScNWzMXQGQmn9X+
x3VKfE4wU2kgk07bnd86KczoT0uYwK5O0e3cnavk8/Xv8zl5/T5jt+dZzdMlw/f1sL+Vp/DjgnXj
SaYFREXRVy9FvpAnCBgm+cUPaxIKrHx8KaxUi7NgSVnpNa69kx+i0aFtUrZnCwzESw6BFb0tRcZA
pHWykLjRaEwHBBtgSCTH6LG7yY7SLjrTtpfFR5nWrX80JyyHWz9cP1/R/THmIsnttJStArDO5GTO
5yzzr3+f6+Y37LHGoq/V0p7oGHj/0kyNOQY/2pk75Uj8+CgyfgJpYc1GmmIOxZLQsTTbw51uJkej
SdDzVbgYyPOw4l0gLTxbu+WNiRZNtSf5UGFgIqHSAv9RVJ/jSDgLwnskbskwgWBsSVM/AMoeCQ0r
WL3SHwEvsrr1TR8Im9+ptF2RxncDxloVEUOC5VgwLo0qS+2nnn0fXbJzecoOzSealMU72J0/iDYE
ig6TsSTdYg+VPmIuKVaqL5WUngh6xuVItPeQCvQ7BhX0P5h4YtBB3bcGq6uInmloTkciNtkr+xaj
T6on70UN1Vy9ArKzhnYUG/NwjB3JyrGQekpG1eyzZrS+2vxJlwBQvH6RYAyHtMLuyhk0K6pPjYZd
A+1jOgqsE/dSMCKDDaK6hvQkcyno9yVpjNY8r8++tNbHJL5v0+/XLYSIBGPhbclIa4U2LQ/YBFJj
t/OUasEUigCpVa5l37DC3IjSNMli05CCXOqDgtnb8bnbYevOrkAKdHTyU3RRH6K/aJtA6cY/itvp
1AimCLmpJWvzG5grs/O67bQB9mlSP9bY8aOcxup7ON1nBLD3D7F6q7SyO8Z/AJWypcrY+LCTGmWp
VRWtzT2w0XLJmePo2dCS3fWb5D4kN4TYYVZtGCc7WdBRgoJKELt+E2S6U+8xEQ943Gm/b9CG5lyn
KZCedxuhsmQesgwmuFDGS9YXTpGvB7mQ3etk+Or8Sw9MxtITNUKDagfjNKiHVj12kkAyRGwwJh5o
fKEstRgrnGXfIud1vZ3RJnCdB65zfBU+k/K4qWfnada1y6q3nqUeV+wFkPobQz5iAMcdAOt0nRa3
D3ErCpThLTFNV+W0gs8iQ3ObA7m/LfP/I+3KduPWgewXCdBKSa+SWt1tu73FjuO8CNdJTO37/vVz
6MzEMs3bxOQCfjPQJZJVxWIt54RJjbyV4XpIeB76wdwnqPrVVRz0Rhkgv7SrG+1exxvTLQa/dtZw
dGU8I8IM2va7OG/TTzqqZuy79NOwczFXk3zvL01A77PBRvqceqwvfZI9NGVbz/kepZvKqLdnPbDH
Wf+i55GGimeiVSc6RApF1tIZD9owG+b+/DGw1Xy67AwQK4LxFPNe/OxL15dJmbA7dZ2fjPi2BdHl
XGVe1sjOW6i/G0GcbnVxOa2Nwbr+ltmHTF/VlIM1dZKXp9AMN2I4rWqdDMAuFdCY5r72Wn3C2EL0
N85yI4JTkLIuMFIInMIgjf/Ro69N9Zx0T+dPRbZZnDaUPZLVxozUht7d99mD2dwNMuYC2cFzF42e
TKMWgysvUI2k8SrbDtFYcDBX554o/d/ECJsd464Xgs1qjQwX62z/LLsrSzs6s+TcJTvG912uU9qa
TmTjvWxkl2lOTouFcZn2b6DLgI7/f+bC911Oypou04BEWgKop06h3mp/kx6N2DWyjjBkBQGHzQ+p
mHHeNrRHaJjlIN4GMeRjh44HxU9ftev5AqlQIBWi7rscFhljqHgb3yXzt1iOttmpRa9iFbX1a1SR
4aIucgcMMVom8TziWGCzSu5GozQZTdAKsWFyMMqtAWoyrNa8TP7okx/KntSBMyKvLEv0il3E+xo5
T4SyZJyVEQICWv3Ktd6jUnJf8ZN2szTOCzXzOCy9ilGVDhm99iYByVw4PLMXrQrk5mMliQ2k8jiX
pLQVmM0j+IvyKtrbB9YdM4TJreWDSFTayS++ITer47wTIm+MIw/o+Fz2ZE/sy+FufrJ98DJ9XXTP
YjPQFIKVo+zg2O9+uqugEuDZNBzjE9kmGVE1jyooTO2Ms29r2ElnRB/VVDd1QBoDiAOVKsmTCQ1i
k53nlLQAmSOgXKEsaTYErvvSZalPC1m/qS7UyY0YTif7AXCyCUvQox/nB9kbYYfByfYlu7bCbu8c
R98DBV7yAEQFLwnnCe1Ob9AVkhhW2BixSanbnN5m1TKl5ojYh+ntN8ubA32XXcRBDrSy69lfAuoX
GK38lV5Iiz2yjeZUeLSSQSlZr/nka6ERGECxCBklLuZhgb2JL3oYYk/ppdlwwT1o4dWKzkf0Iuqq
ynk8YxpymndNE8zkUNbBQnsvNkJ7kOiRqDwC8keimjpQ0+xPQOEkTmiW0WJElmuwA/Sb7It971lo
UDUu7AvngMGE3fkgQiwSPV6Av3HQycxXlkoaD31cYcBmulhDC28t9xrJjNOKhliWtI589f68RIEW
W+hi/iOQiyksUM1XI7AqgYtwSKa7vP//l8o+/D4XRywkWq3CatH4MKNCMrm7NbbuimiQ1HgFfmYr
hi8s2bOmpmggHQNb+0mBQDzpCXgJnsrkjsqiMFEj3gdZXLIpBbVCHmPkAZk75Qdji3Fu85f+gnjs
QZxk/l9gbn6Qx6k7XaNuTt2pCUpiHfAeWLwRUnIdNBjndUF0J32QxHlO3QCelG0DcCmqfXooQxVe
6znG5PlFFUyHOfUqWY+HWOFdQ2f0gIaDJuaPT0rXLFxgFED/8gEoGcN+RMG4fUG/DBnQUK8H8a7Q
/FiGgSzwXBawVP5I5TyXmZtJnQ9JE2Tac6/nHnX3kyVRSbEMgvFzjH19ZquNLKDd5Av6JUFytyt0
zSuy1Sst2eOXGSh3w2Ip72K4a2hYq5lMDW0CXLNgkb1Qrm1q3E/qzyqKH+KcBud1ROh7N+K486r1
VNN6RoiaFNRz3dfeJF4WVYFRRjJtFLqmjSjukIxhSNxch6hut+zWK3hfYEDZGAnUcKUyXygrm4j1
fyORi5ISO47rsoBEjHIGzLL7p2Tf7/RQP0wHGSinbCc5zwuyzcwGaVcTYKjPz4vGXwxvNshVPNmS
WFOmiZwPVhLVoqA9bxAMrZ4eNf7c/AM2JYlmiP3i++7xfbXR2q7GOjAgpPjNeyh+/rK2PlDafVYT
p2EtM2ORhoBzDnSLtgpEUJ63KzMmxZ4TmHFvvhbzdadJLkfRe8eyVJACoMnDMkEZ+NE7TW1NKoAi
1YE5BuriOQD6rk4MNxOzPr0/fXP3+U4JmqfzNvZWX+Vt2lLBB01AFogmYk4PYz0nSuViJ1n18A1C
IgsscjGCaOnSvsbgT78z0KFRBUjBoYjoo8fdvYpBrHoxPUV+/3z+czSRi9l+DqepykxTByh2a2B+
HwPdV7zGj44ow92DAEg5raAuQynfKx+RYZM1HopP+H0nuAMwJ+CITgsOIC6u3PRJSSSVUqHJb9bG
K21nTYnblxDgDh74BtHCn4fKzso84HUECJxlXfUiSASo1J8V8R1xo4vDHauyQWf4GEAiCqfmbb1j
2IAR2c0+ergBMlxEvvbFQoUYmUvfOEoOVOR6tt/ARRSmkhZOMiKCwcgVxsmigA1bx+jvVb3RR7vR
BRthMFJPK0OJZBZBnNHst3rOJoNsWxnR2hiqxIoJJeQm6I4t/OW2OLIMidRDiB6+H7abKdhGYDYo
qQF2MriIAHH8EWWhL4zeT72dfaAT7YeXDJGNtAOYbeC5ZXK3JJ2yPG4Rh6INzghjv/wCYpTysIQr
Zl861Stezm+ryMFvz5O7KXXakBg0ImoAc8lvuqlPvncJVb+NLdouvf8mi/NNwM4vW9vGhq7xo7KA
9Wuv5fvzIqSHxjmcQnejOkHbHp7Wb90Tfh6CT2a1ve6bGqKKfZiolzee8iAdsmGx+7mD4/yNs6y0
zlVEAH0AYPNjtnOvjRN5G7NcpY2/kmPjuyhqbU4pbfE2msPimrn5+Ga9jK5G+AD6DC9wmm+k5CYS
zTS4xwsqE01VsKvlfzXzRrk3j2y0IN/ZiiedKpCJY//fmJ+S5OW8WBDnHuZw1b0JT2hjCbQ9g0NS
10A2qSHbUu4FM7UA7MksGN46JPcdGox9C31tQec0h/M6KnGhfEtFBnZubbHbJtCwktTw8ioP51n1
0tyS+UzZHnLOxK3HBl3DuKL0uzVk7Q2KXx7cO8MHJqN0A4Xr0lRT1Qm4UD8NLk1aTeoqgbB6uTaN
C1Ojnq77SF+d3z7hOW3EcB4LaKvWZLKXJq30k6uk+0Ut7ud6kcWkzBt9sueNHM5bVSiOUMeFtzJu
6m8sL1+cnMD+3hnenjUCsqvW8Ngkj2R9sm3kPFi1alCEBDdspTyl6LQg7uJV4OJs9S/nN5I5pHML
5BxWt1RF35vmCoxkUH/0P3uz96a88HT1NW9TzyhfQKK2Oy9TGJS9byrfiNgNBcnQYYaEhIp59KK7
olkrMS/hYwIU0OAztEBj+mmGhizR6FoUCR1gT88AjqrDOMTkMaJua197jIdBl7UDiM/sXSQXKkRF
rdhkGJqgsC57NYwMzbPUG1f5eX73pEvj7DnKdDub1ZW9a1l0n4c1Bjgx3rUE6WUR5vtVJlBsbO8L
44ytpqWVGx32cny7Z14eKK41erXiCXExnoAYKnlviu/vzeFxVpeqAN0axwU7mWNW1QLFlDrv7Q7D
qkhKI6TF3a1fZ2HuO6vE7mRL5ezOiak7l1o+YuL+AaBSpfE8jJLtZD/x2eLed5OzOBTbxqxRcHxl
VXs9qpYlmI/Vu2F+Xbvn0ZDYt2RBhOuYT5XWbPV8HEG8dEPGk+Oe8r/JnW5MjW+ei60kimwmwo0G
H5RJqOqlnl4P3yy9DbNV+ybRf+F9pjFyAQzHsoY9LiboR6u2yVv+tH4wgmpfz1cJYh41SHf2uMuq
QCLQFJ7Yu0D2QZsgJFUS6ihR12DMIT+WD6xOo+yqyTOQmSgCJehPfxWGbJbIhSHWSjHCbMCVWAOe
xgqwSevOm7tF0qoqaj2zrI0ctvLNykhr6lWbW9i543hsfJp5zsPyDfkxxMij5f/HfeQcl7pMRVo7
MK4C5Ct7HczlqhYqX2ffQpWUNdlMT1LfxXbqk7UBdgLVF9MEew1nbTkSPFpJMjyVb9hzudvHAeLV
u9lnyXY3KJ4kaxRa97s8/m7LJxd8HtMwBtkrQ0nXgNBe+Cw2x0xekLdIC6SHJWDp8FFGQy+8fzai
ObsAUUBCOxdputTaKfZdXryWWVAZkoKMOKe1EcNZQzsp87oo7PEPooA+1BBSrgfXT47WaQlJ2O/d
o/TVITlFfvp2zYvFTlpEy9GJsUXVSHpgVwOAhnrmlXqQBedCg98skTMLI6FLqjQ9FHVwLg2l2o/G
X7QoWtZGBGcLcakkVRczvzw+9gmgSO8TWQFBHChsZHD3tg12ardg9UdCgmbHpm6ZEt5qY1ABslzO
FSC8azbyuGtbcSmlq4pti/tjbN+pUThIU0/sN87Ys8td0Gsbu32WYE3D4nUX0alFSiY6Ah7Xx8Re
dPht14yPSKaDYusCUA4BLZEJcpuPrrKLMpumJdMJOzSGr5TsluVQLZKeJnE+ESnb/xPDrc9QbLWj
KdZnLqhngRYN2Lgohiun392y0v0UW9a7PM4/onXOoVbF3qE3AB5F27MLKFVQSqCghUm0cu/KZqTF
tvVHIB+QRGq+FnOKfVynsGpOiawrTHJOfDSyapnVxhE20MaTibaPWnJ086fBeDzv6GViOC+4Gs7q
AP9xDVy1iH3wgRse6PoSr+jHZr/UvRaclyeOid8Vg7CD3FzVajJ2NWkRhKBXKsgOxmX8pUFFa5g8
NvYRH8rv7k8r9aRNGixA/Gxw7+fF+cJBsWvqUrh7VkuYj/SiRh7S2MU7R4IsLPYe74I4j6jVJgVR
Ba6votoP0a9oChdZNeBfPOK7DM4jRk2bjTa7RxgxnxHQHXDQ2gNy6WxFd+QaL97zxybWdttyQL0B
wjmd8xrL4jqzWiAcmNC3l5sVIPTD8xJEnYO4Sd5FcB4DBXA7Q0IeIvzp1QjnI/KAmP+vMbaNrg8/
9ebH9PGv6u5bqZzfSBr0K6vMzEoFfV/pdTlfj8uXqb5b8iN1jvBhXmL9sJwH4ALayrHJJdVxycby
uU9dG/LIHRFLdsqXYrpUHIkjFmvjn13l85xoW07znuCV1meW51atR8lNFdUyqxbmiw0NNF8mIYzh
6aNV663aJi6ISoNkuDJS18MwiGdVWmCSJrCzC6vMvRjQeV28r+Pu/9/UDLjXd9mcZYMaF0u0cIS9
Y/rjkPmZloH519lLFJS5wk8exED0jWkhrJD3yAuYLJophg10u/Shu+/2iu885K8rQnD9cpG91pji
nZPGO+ZUNQd9wqoYoL1xyPbGG9ynLBwQNp5Ym1VxJ4fySJRqJvxityOYfWdtrNEDQUj6hpl0Q0MZ
4Ib4sbaRyJ3XuJZz51S4AVT0YAK56KK8RNULtXEqR/ORnRnnjM3cLtacyWKteRrqbI7hmWAFZhwV
6Sl7Oa8iwst0szLOLffVOEUZwDWC1Tk63ffGfkFHt+lK0kpCk95I4XyxnZqrkrGoPqouc+tkp8d6
eji/EJkIzhcDNWAop6ZHbqcDSlAD4zXUO8uJJc5PpuOc802VsbSaFhb1e1wx2Vt7hoon7SYUBofv
O8aPbrWFti5jpbNiT4vpuASIccCN+/JbDXJ/fT6/e+LgdyOPe8HSxU1amBSzKdVnTJhpkO2jkJXS
l0vZI09yVvz0ltVljm7pyAxU4Fi3rZMaO54z/zi/JLFm244LiE3wK+ncSa2VPk5Wj6BG0X6l862y
TvuUGL7Zv/4nOfx1OHaDatoxTirv493c3S7jM/haPSWTrEe8aX/Ww1+LVZLag97DLxCD3plAha76
HsiFdS+bS2PO7JMbZ0M1QEPQTLyGPl6MNFuzGjgwCHXT0zA/1ZakcUO4kM3vcy4nL8t+piNcDjUu
uuFmyh5b+29CiI0Izt/MLpRCLQkIQDBLnL5EbhirEpcmTsZsZHAOpyljMx0N1MEK71IL366hcO3R
K9AFOqgO2180UGV8KuKnyEYor9T92iOeQVGW9US8tRf5befTk3E37tIDu4/65/Ik6zQWmpLpaC4m
1oAlx4+tNcOy9FEP56CnT72aeraZ7KY18mgiRdATvnmAhwayPBUYPfwwDm2HZJ4aLHAe90Bd90bl
yhhe2/J6SNDJ/ZyuF3kpKzUKl7eRycUtePgTzXbwNFGUsB9vU7DzxXnvSd/HTOs+GdZGDhe3KFae
Ngsr0MZ26hX2EWix7vgdE22NNfjnnZI4RtrI4iKWAe1pc2thTfERUQTAMljnV1Af1MErjiyUGHpP
RgooNOyNTN5xKHC5qoLiImmuBrxC3PlYg+FEsjK2S+d2kXMfU2WBP7eBX2dTE2WwXgJXp0fzE0ZI
gRvQvGiytIk4+tusi/Mm7RQ3hd436CO0kTy3wzQ0b1cbTUj5DunDv3mLb4RxbmUliVGC6AYt6vre
GH7NXSjfQ9lBcV5kotUwTUmG4GK4MAGTMRM0YD6ePyeJDJ5ZZXEBga+vWIdb3RRO6a9lYGmyXgSZ
mr8d3SY1QxJ1KrsOJjVdsIIsLsT+qB3iQP8ZaV791QzTCypjORbHSu9H9Pb/jVBaLEWrFBBK7iAU
dOzaNfHgDf0ilL8HhLfxRhjnNAZd6ypLg1ENy65tnppRchuL77GNAM5TkImkeq3hoH7bUxrWL+Wl
6XmY70Jbn1+9yC5nibt9+6DN9pV6ajaRhge97cy7BQ2wvTt5U/KoScv1wqfUZmmcq8ibXqetBifI
ck4EvDTOz8T/za9Gg+zpvMKL7+aNNM5NdGNSKCprr2swyoUClOmvl4w7dPmp3hp7NgVUfqeBrIFQ
qo2cw8Dso0pdFQry+9UdHUE+hsdjgNM76YWHfjvJOsWWbQFPXnd01+Jhz7UJkJH1gmig/TbgsWCi
Jru+FH6BW/Mf5oSXg4bMl0xNxW7/j1T+QaRMeZMMqHXjWbwsmFZDOTEEJfKzfvObvnGRNcCJDe9d
IPciakajmRd2z2iEeGUSP1lmJinoyURwgUeSJ6aarIAI1Pt71QHaefXP+bOSCeCcRwlq+LEZEcov
+jPaPSMZt6vs99n/N6a81nHWj0uFspNyUS9XIHs///3/cvW+HwLTxY0AcKVZ8ari1J3sbTa72C/P
2dW8q4Ik6CQRvUSvbc5bpGQwmqbFaczzZeJcae6XUtYSInZ9Dhp+dQs81zzh01C1wGmG7QSkvTLj
Ix7BuyifPF3W6CJeyrsczifQVUvMheUXpzjeOysacBVnH5WyhJ9QDNFcU0fDIQiTudOZFEITh7Xs
lOu1MzwnSCHpEg2WieAOJcZrFKOqaLR16J1lfF/WW9ORdvMKfctmHZzn7teont0Jj47oxDrNs52S
+vUlK2muu37fRYHjn9drFmB9imE3ArnzmSzFBnAifAvz2d0+20/hW3pvf16MbPO4OE/XKkQpLAar
2q9qlHgtDZPh9bwMcWHnfS18oGdY6xqnzE/OKGOCLAUUN/b19NwFjOCGUCnCkNDnbORxfnmwStVy
BxYgtzRYTd1fUhlXvHRNnGPuajduVvV/zycP1ifrvn/SMC1j+OUuu0ll3NziStJmUZyjttO6iiYC
DAZzD2ieW7aJif9GXJWBboPeIl+PJp30ZMrevuLwYSOZc+EUoDCFVkP3fyf+cozRtIfR18MqzE+y
Jn2JQvKh3+hW1mi1iFXW+mhVuygNu1J2ZUiM+S1M21wZRBnNpsqhHzHg8kxf86rTNO/ni/orEKT3
zVPfB+ctQLYoznusmab2g41RtjivvBRgOGVxbVSP/00I5zGAvFQTq8GqmuJrPd/Y+WVVP50XIbyc
NprAeYtEVZvIYQMU7Xg9p5pHMZyfWternUjckvjJ8S6Jn9yiLOiJYqQyGR9Kdmgyz+j8yPA6wFGB
tEAFpXpLfWXy6vF4fo3iByMB1aKjq8ht2pyhFcRW116FusdHVqPSH9eDc5W/AgrCT6+N3XRQDIl6
/Ittv4vkLKxzh7XICii9jrExK8QMU9ge0DisXSvXmT+F6b3l90AF9tN0J1mtMJu2WS1T3Y0t9HGu
ucB2XwOaVc+0uDAQCtrlL2DbWaBQ6COvIL8SEA+cFys2iPcFc3e2qg/JSkfMAGVL6c3rVV/8GmWD
RmJlfZfBGZ3aOokTOXhsOeW9oh8W8P1ZF71MU2Ur4azObdJlGVgNoR+BtZJ9S6xDMpuSYOBfbpv3
tXCGN0QoB9sRdHLyVb+47zzjJQNaBWvp60pPkdK4S/aOR1zQxrwBnQYM3akqwFQuwaRpijcMaubZ
jgzBV7KF/KDvandJn4642brstulujOngyqZcxSIcB6BqNuCieJgoq0xJV8cWrrAmnMZlV2PXZppI
jomZ6aeYzcaoMtF0y7V5fI8hTifMQ7HuKfOnpj7PMiJV4So2v8/pWrxYOuJCRwV8aORpBP33pqX5
al5K8WuFN6SN7DpwUF3sGvuSjVeoSnXKkxw1zCT212/LDsW+UFe8tAUpseFHT1koa6oWu92NSM4l
DFPXdUOLFGqeDCcQpvtTRfYZKQ+pZd9blhlGtb6rHO1IivRhrulhydtbay2/AsVH5o9ly+dch23H
wFd20eVRLbvsOkb6onp08AT3dcBgFSGGsWWpBKHBbVbPHS0xm3hZFUhUrdozNYwqK4+K+k8zzpK+
EuYpPukoxm5cDLzbJizi48nOxBiypDfYVdOCvWa8HMLpKr+QHif7nU9ygAZPIAoZr7crb6NBGe0y
mrN20zGsHwrUptlICoNLUi9l3R7CJW1EcXuXWlU/1pkJaIImvwa7B5oLf+QqQNLmZLibgGLpOZNz
dIteUuh/e7ecWyPnlW26VG6n4K0+WDGgMstB21vUTABgNqc7klvpIQU+5l3VGoOfIm/gRxGVlWLF
OUVAJamaSxwYK2eqBnAJFTLV6Lm9yB9SKM8F4FV8FkB0AeDqKcs6p155amRdZkJvtxHMGexiDkM5
jx16bsk3YoSmPkuCBGZln7cXhHg20gegqGJWulGhOLUsJA9iNSBzbOfe3Kv7shubX5ZqIX9KJxPT
Y0qv2hILEb53iGkC2IwAkB+TTh/lKuma5UoE1V3uGBEZw5PX7LfOCoYVotuSZYr2cSuO06K41BW7
nXOMEaLVgaQoxP0F7LQFM/yzkewLNhsJCvsJL4NIDcY53q3OFOoauM1Kcjgf1IkWshXDaaI9tgO4
gLFvtE5Lj670ua1lV+y/2Nz7WjitA4u3lhs5hKgXGD3DAEcPOHCCaqXMq8i0j7sDLLJmy7QOqBiC
18/4Fo1XtgnUs+JqIQ/n9014rW+Oh9O3wdSVsScu3jo1zDZegODi3jRlJTkekRiiGhpjtiHE5iez
TDO2+1KfMXCAth37nwJjze7P8ysRJmO3MrisyGK6CzUzOCNyp4WMG00/MkSf9STntBNp21YU5x1U
NY9HJUKNIZmcHyCH8J2s+yZZjuhW3spg37AxHAAuoO7OZivTKzf385/x26DQfNfv1EC7Y4yE6U55
lgFMyA6Ks6M6AzDSaBI1qO3ep6YeAgPj2A+yJl2ZGM6SKNUjXSNYXJV/0ecLe3ysiMSVyvaPsyEl
sQvSEzDbKM7NDMD09WXsei83ZFjGwuARXE1o0kUzl6Xyg2SF4WZovkS6oA+0MCvQyZCDiQDOoQCa
Tv+PHrTObgQNeumf1xCxEv6Ryw+UGRmtlGZBBIA3dO1Rezym8jlA8UG9C+FCtk4n6rBMiGsAMY5h
6WJHd/rkASi1vpx9ekuBEZTqoUwLZXvK8zemrUvGmHWTpVcAOQ/mYx6OL+2h32mvJGQ4prJGU+E6
NfBdWw4xDcyPfrS2HnwxaqkgjpsLcHw9dMOuTCWtE8KHNNnI4HyttdCo7hKF5TLrYwoQnEN0zHzD
8kA67fVwU5ohud5lq+Kud0ejpjVFWJWzRsGsT3sViStQe/9FaWqzMH5yp8vLtDPJjAcEpU+6qodF
tYSOU0liXvFqDHR6YXhfQw/mxzMaXaMjORu0mqxvUbbrgeZXHc/blNBpaO8iOL9kATu3MyO7CWqq
PAOgKyBacxo7pB9SIjFfEb6qhSZGtEzaDImA7wDVI6vFBOr0O82YHLrHGOPsit/b6BZCd8MbtFl3
yQDOhste1poi3EsQvLs2wM10le+Zy/KktAuKvRzjHRqxAptcOnhyn99NYW4RvXJ/pHB3WF9qSawa
kMKA9uafzZ7gSl5RpLBPM0ZQWi/d5Xv9u+xBKwqfiAHYRwMId2il5JzWAI4QUueYnVCrryOiMwXo
fmvlO/TSMqz9+TUKN3ITsHOOI+7LEY9nRNBtUkSenTY/5sa+HiNHNhf6L08DGwTdFjgv8dD4qP4x
Jtt12mEzlcP0aofJXebP99GN4SMOuLVlR8ecEf8AAub4H2mcJbiaUjqNikHzDlkI9TScyN4K3UvG
ihxdoTOw9fLVI5fxDh0yq6ybgoVq54Rzm1quQ7ZWK/TR+oKm/AvtEm7yFF9bb8A08V+d4PtKObfc
A8YFFKrY12i+qeor080xaPN4XkuEu2lpgOvEwRkOn9cHHqNtzBM85OR+mbN7E2Dxw/xtTo/q+jMB
y8p5acLIAADDGtphUfzmM456UxZmt8CLJeWTY3wtp8P532fb/+l4YF46o1DVTR68UFezLrUnTQ0W
7aK2T+n0tUSb95h/zSYpVqdQFWzG8mqYmurwuRwyOWkWLxiH1u/eyhNh9Dx6xvchiDGnrMryCkJr
3kjjdGGcQUdjMQSVfthRNIcu9aGPXs/vnkwGdynnlM6ty3IXfUTChqTBlFXh0sjCQ3G48b4Wvoy1
FEU+ppnKxvFjE4TmeegE6s2qoqbDiArT71Ec/qeV8a+8UoXC2JODIZdeQ9tcSJ1/YlnPjVC3N6ti
+rJ5FtFIK23bRGSY1wcghPu9G+/Or4Lt/2ft/qNxPJJg3nYaIIh6dMHoeDDEuXMArOCua7qDXg7E
R+numszpTW09n5crdvCbpXG3pTMUTkHY5GLy9Te2DT2ZX1g/YIbGTdl8t9AjbYQxLd3sozZSJyIG
eqMU0vtV0x8H5SGv79Tq1QLTlAxtQ6LzOnebJHmnz+WKjh/dvmUtvUWyM2LZzKRQNRyUDTRDM12N
z0bOxTxHk4UaYjrFV3k3Hu0kk+iGcB0bEdw6gIy9roqNiylrMEMOfumxua2MJDivCexXPmngRgp3
/QECblbLEXdvr2IUOX9p04OSgAIIFbDzgmQ7xrm7ptIrB+hUOJa4DucKjsFcJc9wmQjO201pmrgq
gVLn7cNi3quy+Evs5t43i38G93ZWU7OFamWt5+zhdN4eqPcAKrhjyWfliC7T87smUQKXCy8dJ1Lb
mT28p+nRHqgXKWhTlzgDiQrwD2AHlKx4HiDDtKpfC+NCAbAVG0NrgdT73xbDpbKGJEtr/W3CctD8
Ljo18XVky0ruYiWwEJOD8AAhECfESpdWXVKUdLv+3rGuLFlxUhiQOO+/z+RvnFnaTqDHYtP7pYsO
iQTt2t/z5GaJr7NKos7is3+XxP6/kQRq5rgoJswGtvUp1XdzeuHI5vaFi8E4tKNhVkpT+WfuYmeO
lc/IjcUG8pcG8VXjZ6McnLjwbeuv3oEbYZxDK9vUUHQFwYiivzbGl7H5Mcq6SsWJ2Y0M3p1ZnaPX
BSw0PU65VxyqfXuYL6YAXFmh7N0iPJ+NLM6jkbQHO1GJzYvaUOsunebOkWU7RKZpsxZZA/eMDS6d
jyqgZHmX1imbx6rVh6LJACM4tfllrHa3gzul4Xn7FJmOrbLyGoCqUNvn/GeptdRNWK+sWYDJoPO6
RlbqEm3ZRgI/Ieo0/RBVA/phBuNi1R+77huyin/hZWzNRaGBVbXAQvpxzwqDxlnWYRVrBE6E9vtM
LjHI/Rc7tZHBOYFuSJu80BC3KVmEUlOmur6WkdU/L0WYmkQ1S0PihBUg+acc6aOlnRKE1ROmrfpj
Hmiq12o7cFUiJV+EpbMD/pt0yEvHBvEhgY2yIKrmwEoAve/HDcz0bl3qGh40e2XwPwxam9TAhAWA
cLv/y7GNjTy+bTZea6XOXTyK6RS8sY6d8AS/M07RDZsnl1bs2fmfWR4/KLU6VatUGeIqDWBsmJsL
4xvUIr//7nCmQfUiOUSxPPQgIJlo449zSfmEMBtcZkh//RhZmRVRww+6V3/MuyL4O6dkg3LH1VH/
MnS+78HBYHuMuxwjxRXGDt0HFRwy3fpDsiaBHTs2+h0YkAZ8BY8YUpGsyeqoK4OlRQLDY/Wi+ZL8
LzE90Aj3zpOc/0sk1FGR1ACQKoYGeOJiJGk7Yk4VCAPW0Da/A/xqLe7PL0zgAR0HZRUk9FRiqvzA
dzNEGq2dsgzatH1cM/t73bbH8yLEq3gXwd2CQ7pY1DYwgMAaJZax9ltNP5F0PZwXw4yU0/IPK+G0
rq5WMHMMEDOGPUyYIZD8ZV/9BzHcHVjo1hKZdCgDzZyDYgKa4XIC/Y7EEcoWw3mkhDS1Znbs5IH2
px3IkUFNyEvhkqPhB6tihZS4HXM0JdH8S4/iNDUbb86kLe4CBwuGI5e1z+EyBCLDRweroC7U9UmT
BTYNFNdTd4y5IPFn7YLhq4F09eG8LojeLcyXg0AWGTSkLNjCt5FkV6czcFBLYIfWV2zMYvYyHyy+
zOcVwXQpi4zYAj4p30Yep+OrM+tDTyBPUV/V7DjUuw60Gq3e7XL1+39cG7eZZWwMCYj4qrcBEgDg
YCZZ8Ydn1iwBCsfn8VkiT+giNmvjNL7DI5YO6NwHWfcaqjvrkhFkLrftjoHBR9dJKKswiGLaD6fH
aX+EuG9WOwswmmAAB/q3cj1Tzz6xuQQlUCS6IrQB1g1u6BoU9E2VNqrSuGjOUGr4jXbOfKC2eunw
T7RI7kTxHr4LYf/fCNGMsnbBMQznZO36DospZO9mmQRe47OhUkcDEjCPpfQ/S/freTVgGvxZw99X
wGn4vCpubFOnDKLy12iMwTzZfk6eqVt65wXJzoNTb+Txy6Eea7i+uPBAkBpOxqNeKxIHK5PCKXXc
gyFwSTCYHumjN9jXsQIUgUxSU5WdCafHuhalbWZVZWADWil5aqfd+a36Fzf351D4LHQz2MSOS+wV
wyTXv7LRofopuWLEEPUdKTxZNedfLPNdIJ+dKaJeQ38/Joy/4LI4DHtwzQEBlMXmAOj4b2f0xsmz
MZpEGdLVVAo4nv5eMb87dJ85d5IdFB4RuCJtG5bPSlEfDdMpGztZYgptw8SQEWiXWnlUb5NjfGhP
VQckl3SvHc/LFN4VBL1ahuogbOXzNUqJQnjCojqz3CXodBzX8RBHX4uq9R1dlu0U6vlGGOd4Onvu
zLqDhoz0iiaZl9u3VIa2xNT4k2vYyOD2cGm1xl0IFtQAJdgovEU9EPfrnB8G9WuWPNNqDs7voOjQ
XJwWGkpYIztfIrNm5KIHM0EwbqneQEtPy/6bBIsN12xUby3WurDTvApWra98OiYY4I9lzU1viXl+
4zbrsDhrWgtKlgytAmhuKnVQwGqBe5M/qLsSg6isA7I9aHs277yEwMAJ6VVxTA9gD7lp/wb5HCyO
Ousdd2ANfCHQVMd4XLK+DGLtShn3bvQtkQ2DCA9tI4LzuK7W6r3bQURSORdDpgfOVBzO64VI2ber
4Pxt3gB7uQZlQlDSS0puq+gfMsomKETKvpHBu1xTncz/Ie26muPWmeUvYhUJ5lfG3VVOluQXliNz
zvz1t6Fzj5eCeIjP9otfVLVjEDODwaCne0jCsUDLCPrASug2S3AQBLBy5+1tmovPbTYB6Bu6f7U0
9vWv1cve0Oocs+/dZVrEdlMotsGb5+V8PzbhRiYlIBzx/Uj3xRScMbvvFE6Ld6uMMBX0qjVFNY0P
QjVtHgsjdBjQbps1W56exaayVSOxRd5EP88QU68I8Qyc1FAjR4CJWID4anYnx+i4aLxyfNuvzyti
6pVFnqIWujhobcxWdUnp81IQRwNSQa9skwtEHXekZnufziaZUGqXHj2dFPsUB9dl+NCMoPqAzOuf
eNzZCBNMRRj3pO5Q9o/dpS5DRvYwlPd/ZYJ9XUI7WRTmBiYqQiySYNyZRJbGYzDjbBD7otQDM6f1
UVg4fUfuRy2+E+AV+wvhOBv7oEQaReumWkNubmtX7WWnVRXHFJTbaem8fVNbD9lI1b/25UMnCp2U
sk7pvmBiMHmNT/GVClWpBjPixROPi5L37ejfV+dgnEdLqvRoD1XlYPdTbecKJ2dvtXzfrYc6+8pE
A7XfQl/QgKfdSWLTmaz0CeTaJ9OHBLtT+H9SVq4/IJMZSkGp5FRGChq02Ar0m8K4qCafs0vyRk2E
DraKxyyCJ1j2nQnXiaFv+6BAN0r28kPtQ/pZR/tBsucjWrx2w0Ojbu7UyiCzKjU25ASSG7lD+hvR
uDEnXpecZ4DJc0LXzYUywRVmQpwyUC/R5+WAeDfz2moNTF7rynSoe3FAFaI9peptp75WxZf9jeGt
gslquC+NfaFVMJFdxuaNyAPGc5bAvvd0cSlFcoPUnLbf4+mUCG48t5zMvJltzp+JZQMN1CwW40LO
nRqju8qIF5JwsqLmOhIHzg2MZ4m8j02hT5s2qlCz9VJpEc3ry9wqR9OK0j8AJdIXn3/jhX3DErJl
MrsI8aL4srccA8Dtrzt3dppT7GTQWOZI8HDcgNUBJAC9GSnBmdClT0V6Kkx33814bkD/vkpq2Jwx
0dIIlShgaFPiNbFiC+XPvzPChrygLfGQoHurQnMhiG6V4jWUOfHCWwgT9dIS9LnQCngfED29X6xY
suY24jg0zwgT9xCmSMiSIXeN9YWBdgkJfCHmNaF5vsxEvjQseU1kBUVTX9m6WBxNQIsqfTr2dcA7
0zgLUpjr4xDFWVjgYgp8kYWB5/Jesko79dXPqmpJJ+FE5at0J+I49fZRqmkmZlLAz4aH+vde10Xo
KwwFqpvkKOERzNafS1uwldhJj6KTe0nqBjaPnG07ks426d9Xnl5lg4THRWxaVPTO1ITHyJh4n5Nn
g4mmQSni2BiQVJPYmmI8HxROC4SqP2GGHWp4GrgsnLRAJ4Djlzy7TIBJQYRxOwEz24MctJ4kxo0b
dlL3uB/GNIQ+dAFWu8aEmBGToCTzVDjQsLLyJbfUllhGdSRBapcZj4ZnOwzO+8XEWib1cidKaKrl
yWE0LpK4sozwC4TUOd9uszcJKfRfzsjEmwiYTaAQnLRZDKaX+jo9hX4JxTiqmoLCjgtOebsC/+d3
NKEv/94T564O00wzczRDqR5HfheBxny6aJ5zN/FSu3GpWi4dV4Ra4+iajuDt7+N20P//gmGf6eaY
ddCWKcFh2daxs+h4yl/QEmt/v3OtARdB5ZAM4L2gAPh+mU1cjLOZREB7hL01iSejvqpmzi39o+O/
t0H/vgrqTu9zqY00vIkgb0wvithxvOOjz783wER0IwIXozVJ5SStA8Ymu9ZuxaQ/if21GnScIubj
vry3xUZxKCRGnGMxWtfbBXQKw6G+mLv8txEy780wYWy2eTDEhdQDuYQRHLl3u779bWrz9yaY2G01
PQVwRgM+LgRxhqtn/hT8dgn+3gQTtZqUS2mq5qMzdPYYHPLxeY4kzuZvXGHfGWF7aEVah2OYxmDu
xRWWXvkSZ7hQHB3vidGJJzjAtcbEJSb+5TxoihG0T3CA5tj6gUNu49gC+c0jvzmzwdvwfnXkffAM
WtMRkH33yEN0delF/0l2guNyPYGnurN7YnVQ+ELP5nfTz3uzTF6AOBuwja0KQsbipiOgpSDWPPCu
HpxYIkxiGDIjCjDuiCnB9EFVb4z4aeayNND9eJ/H3y+EyQ3KqGaaEofgvdAcDZTbtd9chKO9nPoj
4YOj6G7sWWOyQzkv9ViLwJzOd8pdBVm76SAei5+07Q6xLU4q2k574E1RDDSdAIl47xpm3kRJkmST
o/QxBjhMqwzbb5MQfwoGvD31ob/vEttp/GyO2S29V+oEVGy906n3Uf2QmX+Uj86/z+wUeJYUKasB
PKwV4JPssX81gsf9JfxH9J5tMPujagjdVkauaF3lRMVQAid5ppSZ/4uOKM1uH53hbIzJ4fUghDlI
dCYnUF4Szc2S1msKwNy12ywERZ342hnO/vrof3/PIpPSozHpwVeI07yuf2Tjp5bYQ/WtbSKO423G
rSLLpghMLebWmLReS3MdFdD2cCT9ICz3XXZSMs7tg2OCfTKrFaEd5XCkYGfwQhiyK/amN/FHEjYD
9ryUD49mc1MWEx6s3uAoVKQ6tUHYe6IyxKHD639uPHgjGa2sMcm8l/uyh67h6MR4pcOgfOqLN5CM
djE5zMe90PD/4AwrY0x6iLRYawEZxz3qG51Ran3DEWS/dSaXyvRCOCLjigPzdo1JEYugyD2J4X9U
VlbHRJYX+vM3qCzTVqVKCQh+yMeexzxKf3VvoUziKCKj78cJKBJVJIdmIhf6mP1JYCmaQTQgGwHa
ZEJ5AcFQAbJ+kDtKxOrJVWc8jlJkq9GP/QDeILSkHnI2xERwHgkgK1F1etwDQfAtPGDO3DUKS6Es
+pipHS+g3cVJ7NtZUQd+AHMZIHwxmW1rSCoYnUwo8AMSH49U7Rg0XD+pQGTiE05NuB0EK2vMdrVx
NJoKvXJQ4avGsIaD6lKlm9ILAZk67n/QzYy4MsYkfKJlwrLM+QSJIF8UQrsUMDpTPy4Aju4b2nTC
lSHGQ7Qwj4eJrmpMT1l5UDVv//c3Q2v1+4xjDAkgUvUcwAP13DKizyKxp1bkLILrCUxmN3qo7mWN
1jvDi3FnnCCA4WlOPFggl7EBB+REFf0mHwL315oIe8fuhywGl4eBOtaAyhoaS8NrOb0U0VVpvu5/
va2FYUZHllAsEcyBsDAZEE4p2dwlUBWobMkEDhD0KKfxdlRc0SMOf2kb2wWuBuBFKWQUsqHMh1wW
VSxzCuFU9acgvYjMay5x6VauWNtgXweqsQ4SQYQN+YGciC07maeMlvYQeAtYKTo7uUueeHCjDTd/
Z5O5/uRTFIGrZ0gdZRIhqRk7gDDw0tGmDQmzZyAE1MQPhBe6HFZCmsIG1S1U7MzpvhbP5pf2ZbJn
JwOzbksO++6xkSUA/VHgGsBtaTorRKGVoL4QRbxGqa3TzAdoNVepG/LmeDc6qoAso88iGxomUj6M
iwWLPHaNgRZ7LQR2mZeHqQc0x9D8JVB8MUl8eZh9UQfNoom5kbR91TXBEtTHgYv1o9mCibx3/xMm
LQplJUlkNNEcl4hTGxdz9kWqb9vZq9AxNLP7/c+7GQzgTpFETdLAiME4jYqJMrmq1NKBMTLcadNF
GT/+nQmmsoLWmDZGI+rFVnBJV9kTFGwFnmLU5jpMDULAqqag7GVyvNQawtTj8cqRs0tJe03Myyrm
nY4bVRsmx842mDzfCFGrKwHuxCD1gvqLEx6am9wfdCs1rfgxOoiHgFc/bTRX6bTa2SaTrADC1BVh
MCj3i+TpIA4R7BEIcMXr/AJCcOHX/b3ajO9f5lQ27UemVipljHqtzw6jcJc1HBDN/jZh3gXOv+o3
5u04gXgXV/426J3cqOzZRC4xRs5hyVsG43IaFOwnnUrimur9rNzW2m/jfde7grLz/TJ0qWzlkrQY
J4xltxUTDxwivFS70R1Z7TwgkO9taJOpTxPBCQwdVYy5TIfgoJ7egBI2r1uxmWNXu053bbUrId6w
xoaCpuZitrT0KGcvSwvCUxL+5b4wuQ2SjTptJQCkOl104peEO8LA+2hMGgjrJRONWUKpd6IjDK0P
lKp4o1m0izBzXz6oG31I1avvxiQEvYAi01IDJK34gZ+69VXydThBP8KNTvkzr+28wZv53umYVFAT
KZz0iXK4+P+0rwKPOgTeOI/7SWArSGUR9G1A3VLqeMa7uwUcEG0+4eFB+KzPuJHmnVeIMcfKZmrD
6C8EJxVUYzrLxFSlOqmSGs6wQFOETg9G6Na2HqitXGjuObzrxla7FpxkSC8iJfP5MD+oApLakAH2
pBvDpw2m8JB5+dVgFRdRhh6x4ZGvoTPw4HWbpcXaLpOMdGPBQD+JJ0xJ6i/9df1k2sLT/DI60JJz
kpPplJwHiq1r3LuVMhtYSBWqnEAuoWQNdQx3ORSH+jK0gRvjpo7tXVx9VSZNxVhcAG03zIC+LJ7i
pneJBI0DW/Up9VqhWEJl8WhQtrL7+oMy6aoa5TxTtXR0suwxxgIXHqHHVgm2NsCkKRVgC0mkc61E
zW2l/5YsoiOKl1VZWd3gQtvJ2g84nj0ma+XdJJC4wIxwCjkMYdHwOGyp4WuWQKbKfJCEH/vmuP7B
5K02KmvI84GwJDk2R6G1O8nNLmaPziSPLXdkbjOdrDyEyVvzRMQMUu6jYwhgTaqVk2JMTmfyNA63
DjGMAFPqflNHUmZLi7jJiqpWSghSfJb7gwz2UHBMGxXnxZT+b9mcvzbDRHOryFKljjAzm7mXK/7Q
XKXkAewyRWZL6kssvHI2a+uQWRtkgrnEkOpgjOBiKBBRuBtHXvZVA3rWai+Vg+BweVm2o+v8HZmA
nkDXoC0q7WaElx25m1pO7bR5318viAlffagnOUp1sI7/zGsblEk+/j3U3/CgathQ4jrsf8Dt4Dqv
hwlmUV3KZJEM+AUpr+drnEYQ1Q5svbVKKb5rku/75rjLY4K5n5oA42ZvvV2afOM7cjvegsF+hlij
cMx5IFfedjGxXPRJakxlBF7rafZSLTtNzcSp2niRxQSwrJYkVHU0aALMdSvlBdiNXan6JEpf/+TT
qZKqUr0KTWZntPDsnUxSjwtW+Kl3/2mLz99Hjw6dhY70+0hEDWX52RrjGARCxrle4ZLQuuG9ZkuH
wapHq3EXW0IBFzScr7jtGCt7jGN0ValI9QCoSHJUreYoHwKM15pXlHoi9nhuwbXG+IUe5E1q0NWZ
nV0dFTAOQ4ZIssAc72F01Ndczt5tZvnV6hgnWfCeUcR5icqbotW/K7amOuEJHcpjfxxTWzjVN//D
Q8pWvb/aQ3awoEiydEkGEGw0k9e1d8T80QunWVGtoPb61Kmyn+mgWXLGC4nNpHJeLTtqoEHuyUxE
vMF3xg1uSWhIQC8dYO/5lEuPAp4Q97/uZpCvzDGHzlDrZSXPWKak3gdxBi3Jn/sGNhuW6w/JnDKa
oKfyFHYltm8COF+ysofmeYq84JBelsfSEY7hdMm70nB8hn3cIK0QF+CdxQO8eYy666b0tfy4v7Bt
EwrEUnCVUcC2+f5qO1d1PWeViXVlsxcVEdCSGrlIpJxzTPPsMKcmUSIxiWUBVOzpQ6YciuC2iA77
S/mPkD6vhf4fVtf0oAlnMOag9FAtDaJ3lReeRDABz05xmg/cgN72ubM1Jj2qRNLJENFboIleVwsN
ncxpvmaNFbVgZJ9wRyv8knelpjnwQ3Wlno0yOXIZuyrJCZY4tk9No1s4Rsf2OjAfEo3Xzdusq1am
mARZNUXXzxk9ONFZA+LUK75mVnL9Rsxjj3d/uXdMemwToarntBqdxrQCv8JdN7djwUqPBJ0808mf
9+1xviPLJY7jteqmKJ2cNEuduXqCyhJGOe5M42ocvH1T1A92toztIA+Q6RGTEiubisoKyu/gxHTG
6YKr6sdbEpMD+2aeNUgXlk41g3SjvOy706LeSO1XjUcUsZ3cfzkhS002RKWiZZDqdKrGHaQvc/Fz
Ho4C4CFTj3lM4w9GiGghcrbH5I4sIXAMIuABzNdO0mXrDwf5ejiNXgscFMAAvGdeTmSzVECLIU5L
iz6vU4jC1ZQXl2PwJw3Y9ZKY5CHnaJC2ITZLSEIb3JLHROfhm7dvsavPxuQKnFhdjelI3JoxFOH3
fuhmz5Wb3kJ1g/scysu9GpMtRrifKScIqNEeXSo4mgBz3HrmG9K45jRweK7OJIu8V9GBa/Ao08SV
nVd23/VOqH4LQGvf8uATm23F1Vax1EBCbkziEgBhkBwpQjM+kePsQVfe5+Izt4u1X36uMzd0I8ww
k97AKTKgC6qHwDFt3Rcw/Ff5vBDmfEGdSRZzPxmFgNE8J1YwRxC37ScJA41VOB3R2bzMCuLsJ8Ht
NtjZGVk+O1kbBnTBcEsf3vQ9IuCHdNEOvPJI5zXDm4In+8lJuzqTNFS5bhtJAZwxSz63mDiJazuI
nzKJ9zawnSxAsSSCz0mW2Hl0tdKqXAGjjVNFF/IIpcqh5VyMtldytsDsVVRNeiiCa8Qh2gCZrszt
O9GTk+4QRwmvhNpO7WdbTDnYNmUpCgmtKmwUNo5k9V8KsA5p34UfdWmpJ3pFry+Gb2Nn/VmxezbN
bFgYRySdOqQrc7yYp1NfX6UFp9jlrY4pEGN5SkatwmNhTwJPqYDzyswLUS0/zWD7KscwsZSB/Fl/
W8NbOOR7dElhlXumQhdHNY1wa4/n+6pPCjuaf2hlcSEM5alShcdBEg9Lmd0PZeslSe9NS+LMOm71
c+3th+FmFX7+r7DXwUzPgCUQwF29GP5UP0zia63xFCR4NpgsFkMtFsSVCAjFvEXgSbqnl/7+Mraz
yWodTEiAwjRO5R6ftCit/BN9G6HJUpMA1qtxGfsfcjN1/A9V3MoiExgzBIpMEtEvB4Wi6Htr18Ak
Atwm+/Q1BpqHPIDRZl5ZGWTCQZ3FOE4F9Aua7GmuH2deWbp5Aqx+n4kFiZZUg4lekoTXiD76YYwv
WfFjDLxx5EbAZgZb2aJ/X13MtC5WR5PS//475gDw8nG4EDtHgU4LZWuD3mjPa/HwVkj/vrLaioNk
RLQgLiY8suhhcBkvBEyjIuLPeGjHmNcw2/YRFSOHUIOBTCVj0OiEpsih8+sIINIvIVGZoQbqLOmu
jq36EQ1Wj4vKpaNcH93ybJIpu/TC6IIopby9eGGlj+Dx24UJMtr2fshtb+HZEFNyTUGppgPGq52x
+pGpN022gAXhe5q+7JvZ9noolxgiMiVh2QKmuIijWoRXVkvjpoF+Vxq8jsd2QaedbTDemJkgPCuV
ZnSKqLJN8yCXLpEvo+RRhH6QchPM17Hh7S9r2xXPJhnPqA2TxGOI1uYMWeO6K60+vwuF2IpEe+IK
FPCMMT4Rw1qezEjAOYG8CJSTq95q1cSl7ChcWq3twn/1NRnHIFXXYPwaosbgg8UR9wb6Va+WxpLQ
lQ5sHohv+1ZztsciB0NlUIIlBTpGlv6hRLyvLuqX7LpAu0X4/bEOYOp+bRvLL9AZQgZME9ZWCJ/7
8UCGBwg273vG5mkJ4DIoew2qJMycK6VJkiXUkebJeCyWK6WwOulh38SmP6xMMCdJFQA4qDR4zezm
xoU0mxVIrSWS0CLLfap9/ztjzLEyLmNRVcoCT5jAf5b6UXcbF3jVPAQjbwSLetaH3LdaFxPHRRtr
SpRX/Vvu6/3U7z0qXf1HaI+VGSZ24zYCEkSdSgeibbY6LW49XDTF/f5n20yvKyNMzPbyWI8NgZEp
86CxbhWabidQYUhTnmAPz+GYeG2qKpQSsD44ZP4soGPemn46KZzTYt/lAIR9f/TKpBo1QUQtH+A2
WZdfBaIcmlHDk2l0VLTq6/7H2y4Hf309jUXNDXhTNMyxxGzKz8kbjvkJsphfyXc9tWYvAexQ6zn5
fDvrrSwyBSipyKCrEwpQ81AcZS89Ce4sW+Gl7svufFC44PZ9/4Bg6/sPqlVdR+KOIhJkG8zsg5Ue
Uhdo+r6yoIH9KDrK8+xQMgUeBe2+u4AR771hIKaJZi4zQEEd2txSaccpxh661/0d3Dz2V5+TyRoz
2L2XlqaouL/UjJtFOOz/Pu/z0b+vSsFSDjslLrvR0ZrUGufT1GVWV/pLz7HD+1pMrpiaGI9eKh4V
gzKyqhk8Xs1RSbljw3S3/zvzaSKTLQLNFAF7wKExeYsnWM1D4oigfKfuDjHnA/TKuDzS1KH3TDJp
wxSVocrEHhF9JXkmRlGl0KKTw+iE4dkStYW1v2O8mGalAUTd1MHtBcwlQLDpPZ2MNt2iseZvhvWG
JLbn+32L+8cJ+I/f+4gi5eNc6rgu0C6zfBj+v5TmHSfb5efZ199Sy8oXx2bUI61AeQaY90G+6A6y
Hx0qTNHxZqN4C2JyRpmG6ViKGbbMnO5FNCAsdfo5jnCT0ZAiPFNpPpoWtVWKnBqAEwVvgL/VCtMk
KbJwIagBUnIVzuXjPOazpQQv+xvGM8MkjWnCeHlNJ/TnBFMHnjJdz7yGEc8EkzeaQpqkSECaz6Xi
YKBJ1OSSj8dtjrNz0h87opdq4hSLM3Yqba6L/j7l3fXffmAneiUmYYBgtFsiCePWnWf4VWXFbida
P1IbhLGgYYtxL50fIusnr4fBOybfxGlXntB1qThrDe494ikGmDR9Kge3aax/HswX1RZ5ByVnw1hC
hbRQQAmp4Aqu9YWVBRdSfEAU/N12sS1fpUn7wGjgeMEAjhr5JSDuX3k2Sz9aQe89kVI0m5Tui5rc
EIyYjeLXP7GhQk/c1AC/+PAsOWepbPYgg5Ax0LKk6acsiE64yHGyKvWsj553NkPeZ1UZAKIuEEc0
YaqbMuqsQn6Sltd6OJlzZeW6wNmabTCxfrbHJL0Er+PQtUK9ouI2+g+jhpBb4YThYVz40b3G4Rjx
GLW2y92zUaZIkpTB1AaxHZ16nOy4xJitsNzmYnojy/GpK7mPKfSj7X1UJvPl01KLZo2POnh4EAVS
G4NDj5QKoMFTefq87yjbO4gDHpdTDdoAzMkfjotiDM2E2gyU/cryOVWvR+2yym+rFPT9fcbZwe1c
+Msce78n8qLXdYkNDOXEiaubCFjE/QVt54izBeagV5ckMRoJd61G/Zq1fgn/aHg0fjwbjNvnRdYb
Zo9Hf72+qxTchLujzJu34tlgXF0v5smoKnjdXH1S1c9j9WgMP/7uUzGObYKJY5x03ONIm1mK4cbj
s8RjCNzu6Ojn/aDrXB0SiZylqayjH0eHqruCvhzbi7/MFn1krXgv7/9RWJ7NMWf6DD1yoAyx/aIP
AbLFkZ3aj686qyaYUi8wN847BXn7xFwKAlOJh35GYdkFkO6un8E7ZuvQs97fKu5nZM54YeoSU5sH
Wr/itf+u9uXQEn7MHuVdNngXYF6UMkkhJ5neLg26cIN57Ms77tDz20H9McX92iWWOLCaSTii3Uzx
dqOroyvmiLZi53eQtJYae7JFL3MpM4PmJeDGDZ3sZf9zcjaNFbdui6QMcmVCSg+Bkf9sKPeVqHK2
jPMRFSZJSNpodpj9wW0xP/XlUzUNHAPb59L5IzIZopKjjJQLPC9SADrSjeBHBRB0Ff9Um/HQSYL7
d9+MyRaTJuBemqDuH2YPwpg9cZLh+HcmmFwhoxXRgst8dPrk1Am2XntRw/lovAShMAlilPWw7OmL
futSJYLYNXuvo5fd8liguVOMtsZrZfKCV2FyRNZIoUkK3ABGQHMBfwuOxUXzc3ZAc+/xEAucA11h
EkUxtkbVDbR6qB7V5qELrhc1t0CYaYvloW8Uf3/L/uPCe/ZCJldEyYJiPAJ+Ia9Cr0k1Nwjaq6pV
rTJRXU1KvDlYjrGBhxGTx277Vi3spBGWi6clWghtSxA/tXiQ8G5qq7APhjt5se6IjZU8ykA2Bsfu
pDeWcqMcWycf0F5IHAOP9ZbpnyC7xMVKccKeHcSZy1hUWxEYC7CpnNQY/dd64oE3qY/urZtNLTpk
xsoI6TO4Auu2G3/ObbgwhqOn+86ldaISWm1n8Uqr/7jw/dprFk5cpKHZTT3OBVXCW5B8yG3pOhQg
WklR/PL4Z8+S59pBZVJOOQRDoQoLWPryV6BiMIfhtepNKGWcmpGXFFQm8eRxAKTU25z5DP3n+BDf
1YmTQALRbyxiEbzy4hx63o8c3iYyicgEb26Kty7w9SmaK2eFTdBOTJv6ohl0Tur+j3vTeeOYBJQr
mhYVBoqw7BKkbMDv6RIYc8Vb6Y4KjhKr+bHwEFr0J/d8lMlD4lhotZhjFjmIn/v+KGtXxUS7s9+N
6HH/Q3JXx6SgphwXISdAn+Owja91LwO62AgOMRogsyM+gt/unvdgzqtgWIixrKfzCMgbvYmObn1N
Z50ou+NyML4P4H6V7fRRtZPT+DW/CLk5nrrjzrf9cLsvugJaArgbJNWN3t3OxkHSOY+jvI+qMTkG
/eDF0CPYUNFLfzu1cJMSPk1YWmdHF5im9XkYsc3UaRDIqUKnWPqgA5onJvAADY6SBO98+a0a3O87
yubRuPp9xiWnKgzEfsbYCp537HZy5+51RjuYECuKnrvk0761zfheWWO8UoxmITQqPC+HxU+woxMN
b/RqYodyxcHL7i9LZ5/j4gZDfZGh4qYIRUZptHKgIHViWFL0PWoi0Mb8CY+B/GtlOvsgF1dSB200
9E0HtbVSjAXz1TKod33w8JUJxvv0sa50PGbjfQBijLq3HJoDJuHge7kXO7xg3h7/WVljKuk6q0Mo
AuGBKrgaQ0u16gw3R4DAkCNzgdaG6kk78EuF7dppZZc535IUNATmjH7mfAKfECg5w6N6ohx4vMeC
7ZN7ZYk94JQYNNUNkEStCySRk9zggWfxB8j2VH5CF73v+5sJylBN6CLjivNBbrdNA2FUgcPB1Ons
9Vn3pSLg1DcrHiZrO2Oc7bBnaNmqmTHikGkUrKv3I09YLEATasra5lRP+QMfK/Uf3nI2+uEwBY1P
3yAzak+z3cWWBFcpr5bErhNrABGUamsiKlHz+999UyZ7AdAXyFWJ18dhvhiG7wREu+i47tt4a25/
jLvz2pikldWFYJQj1iZbor04kZ1+ov+WflBZ8y1mQ23bTlz9ky0cyf2+7e0i7Ow0LBRfn0RpCgJU
l3T+NXr951GwfWnBhO+QQ2DziMz/Iyh+LZZF5EdaVLakQaneOUtp6V7pgxTyRfRCLDF0eKKSnJhg
QflEb5u80eTRWXKzs0bVJE5D8PAkgfefc3hvHz3nhTH5DPKoJcTTgAJRyF2d3Zqa17SX0XS3v2Hb
wWeCsg5gSCC7GSt9UTW9luMWIkioIOPRanWeS2wWkZDU/tcEkyDnak6WoICJ8AtKO8gLKbcJOHoq
Oqos3xEPJ7er3Yt3KM8Dk3Mp4C2PSZkm6uUwGdEoSE1EmmSJXN2F7b7AanlM+srUEim5xOhTdKRt
gekwxn7v9Jell/lD4f3ddjFpawCbrBoWCG1hvu6j25incMX7Xkx+akownedEQ+ow/RYekSY1Jztt
u/XZG5jktKhF2MuBNFJNh1nzDIiyBrM3xDwClO1MZBLdMEHMqIHDGtXJqmetC8o0ZSE+1XJTHOl1
KbwbcFwKd5QpVnB4LZttbp6VPSaSJBKIdTjhEUZ9k9aDnoqrhhZtXaf+YJs+tLSsvLD039e6wujd
yi4TXsmotEKYIrxq8tqNnwOeOOF2hl0ZYGKoD+YhWAjKOPCagzAR3Zg3sU/T7/zQ44FHNxPsyhgT
TUWoqL0kwD2S5kWpPneQVOM9BW564MoEE0NVbJACkAE8/EyNJc+XQjlZbQ++Jl1z9qN1q6hXiKxj
NBIvuB/kugupS/IxrtHvV6pHUMZ8Tav20A+L0xWj1/XmvRnxeHi2FodBJ4gDq4qMuo0JLymvahJr
IIEkYdzaUIGxiBh2tjAXVqD+Pos2pnBB2CmBctIUWTC9HnWg0syQXJf2pJfHmnzSec3krXwEEi8o
CMqUuZgFm+dKIssG0qujtZd9/xjxxEM2nXttgPE3IUiFtlZBDAKhpRJlUmuHbm73mA4ASzfYEN19
j+Cth/E9DIxURkKB7W0B/ptltHQuMxLNM2z1t14Rk8IXEjRjI8ZY0ekfBpLAwbiI4gCEi6Zi6HDF
Nzdr6bVFxufAIzFX0Rs70pMGWQIU09bwPL/Kn8tLFC2+eZxe97/iVpJYGWQfoEUB03yBgpS3lMTN
y4duKt1yed43wtkqFlmeJcMcJpmIgwqw0QaPaLVMOERMvHUwR1RkCoHRQn7NEVVvGC/FwBIrf38V
my2g9bdij6WlquQgh43u22wL3yRK4/tqLhYGo6joa+NrQDRz9mc7qjRJxbylaChgZX1/9qbJYJaN
hswQfqKyIvQWrrxOJ8EfrnDc/0GNp6yMMSHcDaBQEehGKVAyDsLypLYmp4bd7BSubTBxGy1m1pWy
muKWQWenM8eA2EfiVc/BiTLfx7aMK38OVRjZNUQLcc3ZRQp4+BDUqzUyQZ0MlZouM9IUmCzCQ0tL
ilPxiVK283l3Nr1SA40weAYBXGV5aEsi5+0iI4Go8eUQ+bL8kpp/cOsAndUvE8xyJiWXA4jAgEpC
bNwm6C6XSvU4n4wGz4dPpqtElYkICWdWNrHL8qTWFwM9zqC09cyr5+JTWc5XZfZYCRgVMO8y9E8E
EYRd0VHjxd3m0b+yzkSApovhKAl0w4TPGnBUhjTbg2nX3W1kPA3Jt/3Fbp76K2tMCNQpgcpWBWtK
fg2ZM6vTeiuTK2vMOnff0nZo6wYYpiXIc3xQDgsGpMJAQ03zL+WleR0cemeGWhAfl7HZXFNW1pgM
mQZK2g4CrKloZeBJ56QdyyMFnfAu9pvZ3gAfNSiKJAVslu8zlt6NbQx5idQR58/ZcjXzhL14v8+k
4blRgM+BkqMjCadWvGhzTi3G+33699VtB1JYRhSZFRBTZeyrS3UXheZhf+s3XXr1iRiXnpVlkdoU
e1GP6VMKkB6Olm9ZqJ5CDKeMbeKWQvYnrFEYMvy1LYxjl6rYzB3df23UrUqC0GBjcjrvmxf4tQ0m
t/dEVpMAgDagjaiE03KoBSu7yIEkqHzCQ79yrTGpTwzVhaAzXqIpbvgRrqXBcb4pj7hqOyqvs7qZ
FlZfjynMxCkIZTKCN+cfxg+wLbniaCuVBZT+giYnXkUP8yG6LAuOq2zH7dmywUwXNWQp1F5HOCWQ
apEhfwlpmCOtPv8El73aPINBCjZEEVIpKTFJKV0FQmJJdcE7ezcPktVamNRQSxAqamnGGyCPrdmJ
px2FT4ol2YY3XvyBdLVGx2r/9XhWdgutuDBJF+yZGs1uVmdeUvMuwJsHPC6IGKAgKtFlxuELM43k
MUeu6NOLZfoKlq+y+32ZXLoM6LrqQC9LEjv/0gokqAzwBQJ91thGS8lfUksFC/N+TqL/1Q+H/MoM
4+F52MemEUBtVQxGvPhcJPIxMp1Gu8sLToLdjqVfC3rz+FWChR6jnKkxHM1Qo+EGo0qVBehWcg2u
+cxvgfV19le2ndD/j7TrWJJbR7ZfxAh6s6Uplmlv1FJvGLIE6L37+nfQmneLQlOFmb4bbRRR2QAz
E2nPOcvjFFspK9uZZexDJfLd5Nxlc3j597eV4Pz7nFYbFs2bEshJvk5qrAWbmjtS/cHQRZA526/G
WQ738GVxkyBChyJU1J9jy0XFPAO+RjXc0vE1nkUF3+345KwRb/nQ6js1Joa0TCZvvv8NyW3DvzIC
oBzNbmHRj/mxC/r3lhqvpLVJZeaGnaAZJwHue7425IOStG7dhJk6A0z3PtV/gl9MoBuib8e9igum
aWaLLIjQmyea5+5ShEuri/yeSOM5N5EAx64fZdxkh2xHPQI7MRhOneVOR9tFd+WB4bZnYW2J5G7m
OqsvyL2QNMPqBihXMWj3xrjZuvRY7a2Q8eiIoj7RRXLuox/UznZK5CFq/7UGpiKKMiDbvmxogmvk
9120IY/0zgHptKR0gRSHkwMWHQ0LCItAK/4SWvxjam99wZUyRl2cmFaLDyaHINpAJ6ICZjq6OiDZ
EHXbBX6XX39pewyuLikobSztIQJOVHZvOz8tpXBtW7QvIhLFOZBUNTUJy7VwhFhvncl1XfRoS7xa
8bXUf7n8qUTOg6cMJbIOZiACHmj93g6xFn8ckEr5pjtiyrMKG9FIl0D9+OqmmRIVOCXQdGm66fTD
2IVWGlw+kuAZUTlXUTvgpppn6ISp9odlag9d/BEw7NVTr3J+Yhh1Yg7mm594I1TaNd9YRoiNydB+
EPUHRNbEOQerIabRxxQ05+a3HC0V/S5unvpBNJzJXr8Lfp3fqCGTI2dzDUVYbpddhF3T6tv3xauf
EKYLEWIEn4ivZg5R2fdVjiPpw/JDpzlxlUIW+QaREC6cmKaeZFNblL7Vu9EzI9+IDi3qmoZ71fts
I/kkBPd5Wx28cIkaF2IMMnCwpxKXOGIp2GOzpk3npp6OKe08pN7wS3tDxUap4rM4MRAoyrvGdlvn
smpBK2MTBNrX1XhXar9kKlr0Ft0r+/+Vz02nRjIMB2GhOYKw1CRPtjmJ0jjm4S7dI3MjKxlVnS5x
q+Io5MAa6BmQtKKr4s3EkiNg4J8uu4xNr+SgcguWERmDc1zuNk1FRiUd4pzms5k9zN1RWB3bbM4a
4OsCGRrYKB2dO1I502UgCuKm6JmNqFS79F66ad+Gw+ZH8ZDW1pHW4jgvWM1L1hg9tH9WKjfWZm9u
wtmsdpcvbksX1lI4R6j1vabEMR7FaO7dofgRN8FlAVs6vRbAOb+0zAojseYC1FNAyJIXz2D9vbHd
a5PyfFmU6Ma4yKipG6VKTYiyRss3rSKkneaheyU4kUAMP/yvO32q1BXyN/T/MKK9eAkhXq3X3uXT
iPSNH+iXC31M1CotEMsqu+lH7Q2n4oSk9IfqgoHiIOIg2wzFVl/K4FzflPdNM/c9vlQwB8YV4zxd
7qegCMaTLXirBFrHz/NbilFWqRYXPqp/xxLIjHkuAtLe1jssIMNSVZBncCEYMgGJEIrbazQL9CDV
ldWiiA0qXCOrflz+UtunOYti/7/ydVK9JLLuwDEM9CFGGCGiUFK3nKmhaDJAHhV05fmCETjUna7L
OlQMjnVQHBgCXPyMpsrNG3JskF53yDa0YxFggscHbu1e/SbCrNrsya3/Bk47WNGizUyDUWvGX+2j
dkqf7asqkF5tV3XV03gSofEKJXJfkJDKqVE+RVXJXXZ0Hxl+GXb7yYtVVO5Vt3uVUPj2L3/KrcB9
fUruU+aJzijZQCCqGPpD12k7Mhhe3oNaIUO9mKSCebltG199WeZrVqrTOilw8Wu4387HKqwBABQp
KDNv3EW4VXqbefTb5QNumsVKIPv/lUC9aztZrq0cJaHP5vQ8jk8RRkhl2b0sZjOOWl8k964oLQZi
lg4Xiditu6oXNELSI9afAJw/BUbAtj+SID+0h6/qXjR0vGmPqzNyT45BSrkxaQ3Z0pOmhEr06fLh
RL/PvTNzryalxbJjEAPsjab32nkQvDGbk1mr++MhVQE2EC1kwSOjv+pH06NBeYyP+mE4Lp4UIiY4
AR1UmCELDsbTaxhTnScRVjz8qvqi0ue6Fpxq8+U8fxiH8yG5XZuLUkD56vahlgMtuiIi3lrRETin
YY32PC053FSLpUB0FO0i9S5//c2Ee/1p2J+wMiF7KijNiu43+shoerZPXmp/8VjyGD1onX9ZnujS
2P+vxMXJItmJhtelL3+MA2hPviqaoJ0kujTOKQwlqTJio646ZDKgHW20fF8uH2KzubK+NM4fpBg9
Bj0e/EFlAN5JwuNlnQwt8yr189ReDdWVYZwU7EVfFivwdg7nCXqzJ4kMJAbfNmWvMKhXKr8K9brR
RSmV4N1wOJfQWnNUYR6v8O04D9vWdgH5hPld6ZrasWdOInHs5/js6nyb7zZvnAZzHQlL9fO2+wQG
FE9iC9hTvRtl9QrY/8+xTfd5RASqf1kV3+3fqMOS9oUxMo5kCZPQHahkY4znq+mXy59NJIfzE04C
CPLYRiSqmIEBmIvK8WZN1KYVuFiLB7+LMGtBxw7eiA1BmyGjLSU7HTu6JWi1I5SLs3vAngjeX9HR
OOehGp0lkRlvR05fKuVG009pLiD7vaz07wg+lSSyOlNlMYz+o8Htae1D33la9JF22VoJOa+h5/AY
hY3XYpIy1xyvqdy4saiqddk1WTLnN2SJJjY14JrkNnGBKeRSU9AkE8RgFt/2M7IyyTJJSt5q9w6Q
v7EP9R1h5g8taDB0LSpDi07EuYpxrGc05kzU1rvAsG+IaIFSoGF8049qct2aBMlCZx9K+gMDgJYu
8OaXvR0Y4v98kmqtneJaIgiwOjofDbaUnbRXJs3daTJLz5AG0QS+6CO9PcqrVzCXitosVK3wzVew
Sx4Za238rIHY8u43Niatw3/lg/j8Uc6GvjJ1ePRCB+Ziep/Sr92wvyzjLymOqdusFm0jSfzzIntM
8hrgNy+AMDoGclCjUd99MwFfbt/qO6weCdeH/xK8/CORL15k8zI7cQ0XzsYr2gdsGBzTcPJsl35J
7rXD5fNtq+JZGKcnqQ0SyKxAlbjQTbcDk49TnnoRZsy2Mp6FcI+F6syUAkMXREvLvk2xONlfR9PN
oiyuWX4w9jsL48NLZTFlI4JvBUOAgsGKZb9YLtv3VrzuAcRcAkPb9hVncdxrIZsDHSIL3i8HlIu0
a+J/+YHYB1xZFenbIZsIXDhFn1n+nPVXYy8o9Yh0gH8laFympMgQLee/Roe4mrHTdYEL3xx1NZTz
PTEdWZ1Dj2JK6dtgQLj4r4nkE796gQ/HsKabBJLvHPOdc8iuZncU8uyK9I+PMa1myDIKf6vOUmg1
OCioWqp4dvuy38eGaLtgw4IR7wHZXWMFJ2xocDoxFdj9iKiK3iLBXK8zuFgC9Ypv9iP2sFt0/ETj
/xt1wT8Fckqiz3qj2h1omY3bMVCD+Fic4rv/rkX71u79M7D9UxanLaVuLbkOOlK/kXYjmMLJk+LX
HsKyQxNgu8snX51ruwKoyugrAM1xDp2IVeK9vv75F3CqRAqJ9LoJgh95fI6iH9Jy29tfLrvF91b9
pwhOYxpda2y7AGYE1hg9Xa99U6sEFiE6BfewtCMkEAeIA81cvtIRziq1nqZYEfVRBUfh+y6KbTRD
WoHwSQ/zG8zp+3k43nUY1GOQ6bFv+KLKsUj93zRoZeplYw/RxNBLymD2GM4OEHxvuqODokh1XYoe
aObPL+gjPzNAZS1yMn3EonyoH+kJqghCmHGX3bCFPHEDcCNN/kM13irBq9M5qY4htAynYziTjHpj
2LeAn9f3Qrxg9iy+O5mjmhZof03dsDg9L02JaFY5YpkcM53Wrr5OXhjwmRaANssXkUFvqgn8laJg
Ov9968w25jktJNB05dHdFO2mVrg5uanwKwmc45j6MTYm4NS9oWv1LYh+e5RSI2C0YxCifkKSBzAW
WQQ3sBGW4nutxHK3OFWNRbQYEPHlLx3taezSDvsqUDGz+lkFlFy8E4VUopvkfAdFsk8SnU7+oqpu
mX+1yEc8x+pEnOcYpAkgho0OAh/9IaWfTNCEi2hLBGfgY9B+sZd8tvGt5MkMh8r250zEUihQB753
1vVFmk01tLsYTw1YzqXX6X+Pnf749Hy7jJbaEuGpx0XNZGctpVcSLBQQVVBzEV0WF3FqtJWMcoEn
l/urNjomomNslEH+PAf7A1Yup2jNPG8HuHA4gtkrvzIvHvnJtzcWKsVLEEBFL//FmgTT1PcO6B+f
wENfdZQsBKoM0B0wHTDiKzamnIbzXRco4YICTOOx1WOAXQgnILd931k05yxmjFtKSgMOWrX8sUiW
GyOJnWtv0V6r9DUHwSQoHpb8LpFlVKrDy4+/SDM5j0GbTI7nGJtKkpIe4iq5kvTyxu5EYt6wt99f
r2Mw8mX9ff9zdLJ+6U1gU1Xf9QYTrC6DtbD9HDATmEoM6qsayMU6QDxjP/+fa1xMo86iOY2aqda3
YxqDmhYcYIvqVdXkz1gUvHyR24ZxlsIueqW3WkoxGzTBMByleNDzyesA9XVZxHbouzoJpyiyVFmS
MuES9dA+9iCIjQ824Fwbj/qilXXmVy99L04vRgKEjrbEOhTD729DJ2jeAPVEVBKiW+Pej1Izay1i
k4lWf3ToCxExzmyr9/mrcM8HCqq06w0TyYJ03VM2irjLTBGWJrsL/q4UxBG2ZoCw4V0/vFv02JJr
sMI2g+bLIBe3+0MxLq6s3FWTYN91o0aDQvdKGHMmKz0rgXYiS3IPP3U1lC4izl2OqUrXvpoQ5OrY
RUmeRa1vplaXzsf5fFKUdpsBTti3yi8Y16/jr6TelYboZCIxnJ22vdnJGQMKS3/lnxrw20S++USv
LYBBIBYEGSgyLPNBXwSGuxk0rW+Us9yUmmUSG8CEqn/9BleRvPhKC5ll5f54EhVcN1OGtTzOikuN
2LWi/YdEWAKBXu1NeyuwQnKa96JhjS0DWAvj7Djva6vMRyA1UKvCg032Ldj7XIAoCUYHRB+PM+Rs
Mmp70ZEpzM50G2V0Z0jm1Zj3bm4uwWU3uDF/8qcJcEatY7RUB5DW7+Da2v3mTSHEzTEXOQRVUHoA
5AxZy6QLs+cqNG/mkyii23Jcq3vlG+JTw5gLGlQhtHyXD0/1KGpnbMUjimzqigMcwPe1WCNVrCjN
YOfRsrfoqSQHkra7tj9G6nPWiwYktj/fP9L4GDhBz1WeWKFjMPdakXitVrsETHqlKcIY3VbIsySu
CLvYcW3NFOfqCljYnO1J2oR0qAX6+BcrO8vh/OSsV0UhE1gZQ3rTfMTELXhTF2Cfz/t6PwkqD9tP
ANgwDR1LYTrPbVIUoFvsFIRRI1BC9Dp0jMMET2VL16NoGWL7As+iOEuTwZSc2XONXEKZ3Dn/RhIE
UyipXDaybf0+S+FsLNfjepotfKYs6dMdZsHGk0JyEWWL4Cx8vSZXnIoUFIA/mvqLDMRtQFyV978u
H2UzpVAYVenvj8PXaJYqL+qaUBY2xfueTRPuJ2D2goI4IDeah8km37oTbVWKjsbpX553pj1H+Exq
7nhkeaDtZzt/unyyv3jC88m4l3nSsqzSWqTf8dfPzUF5SvwSWI1jqAaKm4f16NWfFe93bcg+dT+z
kKSuJipR/iUkOf8V3MMd52WkEUqYqRVgj0/3pHfZ36EqAJdWr7DBWnqmoI7/l1f7LJTd/yoOystp
URJGwaiHzWHZvcHOHOm1+ojS245Mrqju/FZbex8FnQVyz3Y9qKkExj/26uhHdOdR5k6f9QO5TUOX
vKRA1WaEP6DFe0ARuHedO1V0ZIFN8lsiHSpZpT6Cnbb63AcMQ0M7DXvybb5luDToKNzlL5f1azPh
WFsO52sac7bNZUL1eayzG1plbtYr7lK+xlWFFnsR1jrx9DEk4Eex5W+XhYsMiPNAST2AS3aAB2pq
O3UjG6VOTQvzvNr/Kzn87kirS21OATLlJ9OjYh5naWcRUWgr+HI8EE5XqEvVSwBSG73qSgVk1k7b
d6jMDZiO9asbdR/7sQjD8i8v4D8Ky++OVIsWywrDZbJitC5AHq65po+8tPZkv/EKT/ny7y6Sc0ZZ
TMCV04Nss5C+ylOYFbMrOZPgXRI8tDwkSTqiBZXmjDTKuYvzw6i/xOaVM1APIbVAlOijcR6mTFrT
bAmApuQKQ/UjRoxaUeYoEsH5lKHEqFta4BN1+te8vlVFwAzbYd1ZBbjoP3G6zCCKhUJ3T30ivQA3
TWq+1ePPy19+o+HJIvKzHM5PZDSeCyeBbwTX+RHz+p6BvDS5lRCQL578o/WbrzGwTaKg+yKeYBE9
BRrnKSbJMsgyIRaX79ObacfqFaAI98Ye+AxvlXbv8nFFAnnalkKrlzxRHbRFHrHWC2wmGtBn1mZa
PgHQTwjQIPCEOhcya63RyDPz+zrBjTpTCLyGXVpGAkcoUEaeqCWujLzsFjhcdbRPxlAHRBMFRZv6
qIBdS9HxWFk2Z1LV0tq1USwm4r0fPf3ZTjeW9jSMT5e/j0gKZ1U0t2gj52jvTJFKQatTGXusZMgP
bUKmXdq18sNleRvobVB/xMAWtjtsE0h7f8YislWWue6ggFt8h3v3iKd9k7x2dJXcza9Ml3ETJbpL
RR5+Uy9WYjmri5raILoMmpgoPebTU4XVa70XmPbmXa5kcLaV1WOcy1E0+Um2W5yneb7D+CrtRdmu
4Ci8RdmauTSaBt0baH2jUPW+LZp7sgBx//KnEsnhTMkw0b/QEkC2R5F+nIzJVfX0MWolkYdgv/Mu
WFwpOqcR5tC1qZoqph+Zo+IabWa4WWYPru5U9RXJZ3ClRRrQcYweDAlD1HtRQuWAloOosbo5wqCs
/hJOSXqQ4NRSjjyYJT+N/xtFXkLyQ0BAxkAdLLSrGRQLS4yp7Ar3uNiz//4qTEu1dFnTFH65qtDn
rqIEVw7Gkj3QhzCxQUMd01AumDHd/+I5UAUCmZ9bZQZS3tZJbUOgGvaYYiuwxR89DR6i813283+n
PYPpK+fTMYVbCXMW+GVFwdvT0Yc2+tTE95kIX3pTZ1ciOHemVH0pOxHQ8a36c2IdyXyrV/4HzGIl
glNXLcdcl2ZhBETtOmjrT0T5Vf18WQbzFO/0AECnYFe0sFHHZ+FjN7U1cXBTtPhFCse1rWdaXIM1
yW2mZ6oGgMcXWOHmg7aSyBRl9W3maQAwaYGWnm4NbkZUV3VEyEbbIoBNCzRmxD825x71Efh8aYUE
CZPn9wVoc42FCk6xnYQBQes/MvhSo7WgbyUr4MHO4vTURKoXF9nDUkqTB+TmQImjm6kGZqLUALQn
8qpeRF0oOCO/hiMZloJhNvRobDkOsAZ3iGkjCD22c5XVGblPlTqWkhspYBzaYKCAoK9DK3CuGS9D
CnjG/x3uEka7ksZc1koxAB+sqTHjdEnnxp+BW9wsc3BZ2zfIiP+UwW51JcOaqFrPGULv4sq8HgPF
76/t0XPe6Pz0KwVVpy6kvoOZpMuCRV+Lc0gzGrCWo1aDL6mFV7eRB8qj8LKITYe0uj7OIY3JQOoc
s5r+FIcKFsIGT9E+VOtYyeA8kjSVLVJ+1Oya78kT9MGbTjgP9eiThldDfhHPIotOxT2UQ5NYUdOh
lqbV+2U+TY4vaU+XL24zmFodivMWo11FSTZhtqHSH5TuQKOfTR67dWd+JMr5R47DM+G0tkkTtcaL
US+Sq0inOMk9sxdgKly+L4dnv5nqqpHaBCFbXPwYJ39UQSU3iXzf5lu+OgnnF6Z0xHTRjJpCt5Nu
1aAO42fltYNbkE/kWlhgY3b//on6f0/rvFvBaetWNdAu8+3XwS9v2IiC5FX74lPLwAV3othhO49c
nY7zEaaaGcsio4bZBspOuwJ1OGDui73psnHF5KcIR2zzi61ieU6c1UblENdQvyVB1SmNb/Oqe+1k
/UOFk5Uc9nesXJ9cVlUTzdLkR8p+Hk/LeP8BM1r9Pud/VJk01MGkp6+1tVvbSIsRR87BlAic0Ka5
nuXwCbHUqVNujfBzJlikEut6orWrmw+aqKe/6bJXcrjnSNVS3Yh0xCnp+EyVkylCHWW+8p1ar36f
++6Srua0jXCObAaSYGZgZd9Z7sbCuqUzKFimpBI03wSK9g6aRNLbyJHQUU/rZ5vcFNJPbRS8QaJv
w+lAAmyaLu7gGHS0vybjQPTKc7RdI/24rGvbzaPV5XEPUVKmsk4ISlt6qM9Yic+QOAFLDQnc6Hau
6Spe7OWPVvIBYDVWVNCAjKlaoK53OK2IK2VqrQbZvWJ/7UEITJbXQaR527d4lsFphjx0+pgbaFJF
mDxzdv2UehljcXi6fInbfarVWTiPgJUE4AJrsNjiSlFAFNgcbG88VgcNGApWsBxn+Fndl65Z10h/
ZCNh3bNo1Ii93++t4HxWTmPUdgIUrmb37KxZemNLd7Whg07ke6s1+wmIrpfPvF0U0mUL0RZyEIvH
vyqitAb1EJy7bfrSLcIKv3yNfN1XGjcDd4/bHvQTVkEEV82+2LtTnqXy3YyiWiIKzCCMocVfwd/i
WhgSEhzsPWAjFHMlgquh0CrCCHoHsrH5KH+qMH5UBebn6vjRTH4liXv9c8Oc+iqFkTMYw+Wqn1z6
03l12JhT5/YvosmcTbe1EsdZ3FS0epxWM2beInJorMXLs/i7kiiC9fZNo1uJ4Ywun9q5ixSM5DTS
q4UePjJjL48f9Fk4dMnu55IycGanSr0slyg7+UnvYaAqYIsrxQnrdZ8RRIMhWKAYInGchUlZMyNH
xrBd/muGvGJn3pGXFtAauZ/eilA1RB+L88t1SVJHlzBSrVRPo7oruodmFBxIJILLCAoUekdzclAs
dAyvTWNf7ghQIpbD5XsTmSyXFeRZrXSTypYsxheKInE/f7osYDvOPGscX11N1bohQ6NBD6jbf0r3
8X2FrvWsuPL34kHd25Y7i1YRNmOOlUjOSaSpQuU2Z0P1ym087pUilIeDMj+1mmDyRvCR+CANKzG9
BAw2xNB16fXVs9JZXtSKMirhFXK+wZSlMikTDPgAc7xxi7sWqzemn5cgfU725umDNYrVBXJeAvhN
ae8oUD67vAMmziBCtdwuuawEsItdRemO0lo5akujX/Vo17WhdDO4fYYJKefYhY4/fBEo4WZJXAf4
lYGRNgxkcwY7DXkrmWxwlTlz8BC8pt53eZft6U60M7JtUGdJnN06EXUKE4Caft9kd6MKNpOiFXT0
N4OJ1WE4mwWIl1pYrLdudhUeWYUelRRrnmnyJe5zr+2TV6kR0XFsvxv/fyyFz+r1TGnLacYFOiaI
IojhznPtqu1jZAryq78o+1kSZ7wS6pxqOyLmHT0kWTvioZkL+DUjmBGZ6S+iyIxd1vtn6iyOe+Zt
o0hKW8Hgb4JZc7Zj1u/aA6iPD5c1cNtTWKbB6vW2zjPq1A7NY6zRg09Eq8KlQz4XD4d+VnaXxWx/
prMY9v8ru7KnrO/q0Rh8Yh3q/DGZPzVd5tbl58titi/tLIYzJ1qCMyhKkWPpYfqQH9NrLQS26l5k
S6JL42ypjSxDiVN0BvJpcXPrcdZQEZFEcxDbI2T6+TScPWmRaWVjhGB5PtKb8mZM3cS3sPDljoOb
7/q9vM/EyOPb8co/QnmiVTWa5KXt0CdmrbHWU14wsvb0m9HJvhEv5227pbM4zqq0dnEwhgE1z38Z
n6sfGWb17B+l5g2B7CdB/Q3g2eFlHdkuQp+vladkoQw41HBQWRi9ZHA1x8W/qmd65ZEGkte5IAkc
24DsC4DXidaaRMflXszSkrKyrOGuCsXYFxNSukLUGhGJYP+/MjWaAupF09HbrKEpTvdga5l7+QYF
6m9xj2Sbtdrk9DgEKW6p9jilj0orCGC2I6WzWnD+QipLTBRPeErUqXDTAvgNCfajq8RFINPXIsyk
zZVeZaUSnN9YaFlXNMGdzUfGFJ2H0b4+dKE4e9t+Is/n4jyHjofQTCQkb21ySLpHa/xuWnt5eNIH
ED6IGu4iTeD8RzPEkYFyKmxrfG6mq9jcX9YDgVPnyViWIi3wIGds6BoFe/W6GhIXc+yuQ0TY/ZuS
DLB9WAo8uM2DLiu2FfVOhakzfehdI7qdVMCEGQ9FL1C77fhvJYgzHnPW8siIMbTSBu0nxmmXe/aT
cm+6jONwFuXWQnGcJWVzLxULLNYnV8tuODBc+OVBOWJ7DbonqnRv90xXh+OMSq0I6D0TZL4W2IFC
xp7TxO6I1XUwWu9E+1Gby40Ia//5ZpxNxYY9am0GN6uG0vf4xvrORtBsP9qZt+qBXpVXzMEDlDy7
FnUyN53HSjJnZIZtz7JZIoif9B/ZeGMlj2l8wtBT+ZFF7/UROQMjqSq3VYcaspVEp9a0/AWblJdt
bNPXns/CZ6mUYN3AahADKGS5p1p0rMzhOqv6w2UxAgPjp+mSKJ8UScZJOtS+FeWB1pK/kKNUvV6W
I9J4PjOti7Z3IgelOOsR0zegqUp842HcOdhMSo6iOG3TAa4uj3ttlaySCiVH7SoZT61x00iCXojo
9zlvQUGDa8UKYiVK72M8UNPYCj6/8L44D6GSqEXJe0B+85g+qMGyZ9AWFQZHGfuGyHBEysY5iAJc
vJGUQlicVbuFyPuOOPc0/v4vdYDzDFYxONSQUMQ3rzPQeGU7KeiOC3hxwSfsC/uJm08ullxUDcgW
BqrOf8ZDmoFgvYpQ52FoWmAMGAPGxZYHbNMagcXiAR1cCyhqcf1RFGuKZHNJnKVhdMhW4XHlHJCT
RnXvKNotMfSXsU6uFVMKl8XaXb7d7bHj1Xk5pU8jOur5gM3uYQe5QRpEfvZNCgrgLaVhjxUFHFn1
UyCxRLlLJLcUVHL/orLnC+eswiiGWgNLEWvgtmA+huAd4oMqkHeYppOBFnD5wNtGeBbHWYhcFpM8
dfCQjdSUx8kq9bBQO5GUbdM4S+FMo0zB6QNuUcQ67T2pGvDBfaKaKMwRCeEMo1KSGQqDZHyU6s/9
EoeGnr6oUiVw9n8JBM6H4R7IMdKrWTfwhVgpg43mLi8Mm5zxX2qCgYjtJHaljtwbOS80qSo2rKCH
/SeMhcPhOw/FL7ZInGDHrP8mCqoEl/gW66/yn3RcTElmFSGpvrda7IgWbiaJRnO3QwwLeSJgvjTD
5E6VAYi/GksMFBkYQ/tiqC3w/8sE85RTdZhlA2y+dBZRPG4eDMkpOF4RVaFa86cjawrNamaKAS1A
g3tSe5KT11p9uGxMIhncufo2SVVbx1gb8lS3TH2ruBkjgfptysC81X/ujq8wNCm21MoEpf1URaU4
PZH85yza8N7O6FZCOK8fVVO1dDMYuJQlekziPljGBqveeaBaL7I2Pyqkvx2q6GsRFeEHrnAlmfP5
2M4qbHVG6lqBym+wjqP6g1BBpXU7XDtfIefjizhPmilHOa2KHxwtdvXsG7Flr5dEvlwkiPPlEi07
tS6RQv7mTGPDP2Q3EZf4lmeF7VMHiC3wjom6Zts+/Xw+pkIrG0ZnfCH1CLFtYhzbvr6xyP9OVgkz
Wn0mzqFjr0Ot6hTlXG3Jgq4iXt+2fqIaH6mVrMRwLl2x6rFNHeyQy85jN+zK6n627y8rHLPJd5Xi
lQjOL/R17PQxc3jDjoFbRQcllEJQfn3EbE1Fc8A/oikOv8+hE2XCHAEwDaP8ZLX3U5O5mvFy+Sgb
lAT4Kish3FmWWjJAIAS/yoI1ydUD25uwxkq8OBj2+o92NwQaQAbZSmkqWvffDlxWwjnnVyjSVKQT
apHyUXJb13jJUQ1kwyzZPjmK8uNNFQcapqaARVwGKdKfKl4rY10XJhTDjm5IeUP1/eWr3LTc1e9z
+l3KcYrxkgSHWQpXMr8A7dJTksbtVepflrT9xK9EcToupxgnjwwVXbnr33B/bY1V5xR71ulTjMHU
mLjLl8syN9+QlUhOT2bqZEmqYHamBWNFEs7VtSaaSBCJ4LSBNI5lNRaCsXmqfDm9kXTDixQRKJ5A
Ch+tDOoyZ7aBlMvSPjl5jTonwpVRpNoiKdxrqJGq7SqWdetL9wlArAcyZfu0F0ExisTwT5/emlI8
QgwA4zyruu2mZqeK3B37tO/c3fnTv/XpVm9DNSqFUwLQFctXV626L5cgBkGKKnnWhKdINLHEdPeS
NO4BLOq5zLoGcX+qyW5l3fbNoYyPo5S7qSEaERXJYte7Opmcm02TFOhuz3YftON+iXrgtt/F5Kru
fl62H4H3eRvwW4mqJrmXRzbsT9o27Hpys4CK69+J4LzCDDzhLjVYtXG5GVQ8Fp1oz0Tg4t4qkKtD
4N1rklS2J38i6UmVD0NtuVEz7RLRWIBIrzlXYOtDXDgNJgLH4mRaVxpArA3BbQnOwoN+0KruhmVE
vDrJqdfoX2UpjIEYobT/8tL4jSO7yau5lmA+cXxdSX7eRJ5qvnaiQt/2lZ2TFS5CravUUSkbhLdU
xa/y1IuKWyWzvMs6JpLCWSeoJx3SzxS5XlfeVkRHaGo9z72IHHR7bHGVerG/Y6VpedPGNJ1RQ4pt
ZMyL378mfoa4gJVSiM+WLyrPAAqj4HjbMwcrudwjbkt6o+s9PhY2cgKwMwUGQzLP3OImZoH3F9FM
qug+OZutipi2aYL0D4y/bjruI2SBWipKKpi5vPep/+gG3zeivZH3FltNZ6R58w1qmgHwvq4lbLLU
V6yyWYTOVRGw/tuHKpznC+VZ2qImVgFBCL+nt9Rrsvs8rrxxEM15Ca7R5t5BW84s06Rw5JH6Jet+
KdpT130oADrfIWdfiUJjkkwoq0hyGsZNjv4boO1zIojtRCfhDIzWyxBLpolp/zI/2LnqGa1zm3ax
IFj9Swh5Pg5nYGON11QZ39BylN3ylAYANgmSDDsfQCvzkrC4FtmW6GScaaU6RskWq8U8lPoUpd+6
6o4uD5e9E7OWS3rOW5M24/JsWK86TV6hPOT9l0oOzcb2KnBNX5a1eRxLsRgIom7JfANH0+uhyjMV
62eTVLhd2QWRMdxapaiivZ0krQRxuh2jH2ZKYwZQtN1vVmZ9dAfPCMm+ucag3EfUfCWNU3NQmDCa
HFxh1PZSkCrR1ahn9mFyHBGV5+YDvJLEabopy7RLFhhUo5qu0Z16mXiycxjMj6yBrORwmp6YPc2G
Ah9K1yavbyS/k49Zlv9LdeC0u6pH6FyGCm+phSS7dsj1pD5e1jh2Ie+0e3UQTrutmThWS1CDmrPH
oX82RQjUQk3jcrwIuyz2oOBxt2J6nOosBLXvsTay+3LR9m3Zg/inm5/kst1ZXf2ljDKvjkS7diKz
4iK/hIxkNiRUidLilOiAetKfLBFbhOAieZhB7LoBuqSBJ3Ksb12sguH367/6UjzQNlb1e8ss8N7a
zlU7vQz2p8u/v+nnzprAo2zLWtYh5kJ0pBelJ7NqGvojmeQN2XfDFmEd/R9p37UjN49t/UQCqERJ
twqlip3bbvtGcFTOWU//L3pmXPpouXj+/uYMMAcwULsp7sQd1trOiVbSOJdQy3pdmQwDUvOHs4pJ
THA8Ym7LSu0eSUNc2O9DVVtJ5FxDEJu1oQQhy1cKBdtO8t5abONzfWYEoNVr4IiCu0gjOB/RT1YJ
RBu8o5vyU5uchkhQMdx8QqPtqZoWJj40wmk17ZMF3QtAJusp+Auy3l76oLaTKD9mXWAbWezIVubd
VpJtS/otky90hIucTR3B/mOh2gWwa3UQDgl6TSIRXJVjGXUtQ3cBb6iuxo6Pk7F5JBG84Haqcv14
v9zW6i0w5h1gJyY0/Uuvc6uX4R7sTAAsk4/0rXNSF15IkBxtR6brl+MVPhukriJQv3y61/vjkhyW
8JMZCuLSX9ztVQyn5TJ2y0EzhOqnBcIpjOpg8snNfgK+CZsq/4dhJNGpOB2PdUNNkwanyg7BEdX3
12hXnHKv9Kt967L9wbqwLXSnP95WQ5FY9u+r21OrkZqNhW3mITMvxjA65QjCumF5tHL6clvUXzzV
9YvyEVIJg7lFtIenmlHMbj8zdJkcSNgA4U3d6FER5JtCgXzENGtCKxoxgQE2Z9iYgwOE1wJAhLYM
0pD5KxU9dUTfk3MlmlSXSsOgkKYcs2vmzrBCJxxt2okEbfvE3x+TL5CQrCtpUbBCKcKw0jwGIlCn
7a741bD5yojWBIXSsK+3ZE551/vdx1TCeFz5wh6iwmKfwFnxrDUAxjIx+zxSV59OarHvlnutET20
twPz9ZtxnqOy5K5PO/jc+dg77LFdYU9XrTzL6bwCDfjqsT8x0ENR03/7bKZuaJaqANiG00MpjJBN
g2Hwfx1eIv+QhPCR20HsKoTTvC7tptLIMYRvXugRFEPIAxCYQ7vYL3cMEKPExKYBiATNsEVUOYLz
8QWMUinNoUYB1a2LH40p2YPi6+9L2n4fj69UaMUSGEDTxgO/+rQgoQJgleCNsN0jB97cf6+JL1P0
2qRWpoEKLUOLZZD5sl8flH3hvOutvRLE6SFRBguPRrzulaqz4/QADD1HExJBsF/580FyPQ4XwAzF
TOdpAiRQ803/xS0UuSOeqHaLKQNkhuO+t9zbHn7TJ5kYKSMWYSxvXDCRhpG0CsMgTNV5J835qTVz
gQ1v+teVCC6GZGbR6BUZ0VLRvwdlbptWZudKag+iiftNnV4J4my2AhBGHi/IOSPlQ2qeK2CwNCLs
iO0AtRLC2aw5YpqxZfPODNuDOgzbg7r0wBDqgV6yl0Udle2k5iqQf1thzKQZlAEhWJZ2mLJ2ivsc
jclJtzF6EgBsSLS1JRTI5aCk6ic5RuHHZeRgbLSqdgJX98qDgpY19W7rn+DO+IcXrcnSdQFqFkAd
DtO7VDoOIq6Q7ai4+oKc7Y5Lu1TyAh3Hcpib1YtPQItrlqHfhxnAu+U7a8aMCxnsIZHsPNV2t4/4
K+r+YdUr+ZxVt+0kLYmJegl57L0M+3a7GMXB2AFhlG85qj8eBod8ki5IU3cN3mK9aChvO+Ff/QXs
FlYpY6NgMForkfC3HtBbEGriRysBaNXgTJ5iB8TWJWHlX+BZdN6zSF3WqUxvx/ZsaHsh6NJfrlXX
NGqahCBF+OehQkkN1IzBuGh+eYdkH+CDuq/sGrQVRJMOm1kInpn/E8XdIIYxzXICoZJbZj/b+Ltu
FHZSpXYqfeqFBr9tEVdZ3F3JuZFGmgKLyMflqxapP6Sut6PGFITO7eu5iuGuZ9LTTg9bVDyk8l7W
j4P6Lq9//X3O60dlFC2jKfVu332pVFtOHAzJaaKe4zYCyepmOJ8vBWVdUqbZ3RtLeNMfltN4RuOg
Wm3XfvzK/DIItln6i3Lv6CVedill77aFi74lFxO6JkgnykBrqvFHHHu1/Hr79/8SdH5/TP7lQE2d
xEGOcXPjufsUHRiT4rJX0K37WQHDSjwotR2yr/K4EJAmfayoOSuHhZeSPgz0sSTPNREdS2BW/ANC
LkfTUEtYcPGmPBaxTRzNsb5GO/Id5Gi7EmSsSWt3zrwXPaEFF/ZLq1b+MEmWJa4oCgWy4urdgxAT
U+SbFM5hkGHJaBXD5dNHgr1MGdOGwZmtoConUSYvVA7OYXRGSpFno8gcoH7oKc50aP3AjRPwe1uP
2i45Dokr0MfNh8vV6hTOeUi6aVVWBn0ENqXqtEcdV6c48yXEuyz8LDlyAw6OzjG/ikGzRarJ+ZVY
r5a8VyEazFw2lqVtPT9hEiiK3zXWtDoj51lGLKGqUYfmAOaOXGTJThV1QPKaBN9SpIqc7wAOThNm
rIikz3dtd68Fu9t3xW7/z+TjtynzwEFLJ81tArBg7G88l+1RUZxctOEj0AaeBaEZglQuMrj6Mn0m
0sOs3QWaa2Q/o+ZMi/3t4whcBk9+oHd4rJQJSkPj4mvj56Z1reWLYn2VC1ExUXAx/MImqSO2BsIy
U4eBwbO54dwJ/cEuD6onHZCmCSKy6KbYH7RySthC/C8ORCA9GAQFL+tR7b3bn090VZyvyJeKoh2F
cJk3XwkDH9PfpuA0Vy8Ldaqmcm5LE52IcxOx1NVJluPlVxVx7WgmeWoSahzANi8i+9jyCoZlEJ0o
ikrIH4WvMRynKsa+pN6a+450+1J/QcroqvEssKetL4h0UzOpDEpA1eS+YFZ3dQfMMUgaLJsuwItJ
Mlc2jloa7VPpay9//f//hmt53DcE5lcwZiUetXnznS53af9YCVdBtu5pLYPzqcYwDRp4jVDIlvAs
B8dsOvpJL9KGzclok6jATUOTH4zQXMIOfoCEPUKQq+2or79J9j3gabRPbCEwA31yclJ2xM2fA6f0
bn/DLVNeC+YsC5P4oTrXwNSQgDFWnNPs5fbvb4bgtQBOKcKsmNquQyGPPZmJl7kMhsEAJnB9KI7h
TgT8uH1f1w/J6YRcxFE1tOoIoMy3Ov06tm+zqJTMwg4fNtYn4lSCNDQeFwaPKOeD05ruRCVbas8R
dq0zTyaHRFHf4SzWEpnhrdxfGtdEDhus4v/LpZO1DC7Y1vB9KHqyRL3qcncaq695FF7wOV1Ajvm3
lWIrUq1kUQa3tzqPGg36nAyQVU6SrUxfJOvFmPEsmV+F6xMi/aNcvl4GsV5SBZP4BRgHXgNf80Jv
kT16lv3mS+FprSPMOpXbCkLZv6+Ol3YZ9rsGqPz/1mrCo4maxi/aX1/0/hYoPOU8BzHzMg961jmp
Hk3jrEMRw8Pt6xKJ4HzEAEaguAGKrpvq8qkePpcR8KmFPnDTrGSwyWqybKoajys/0iyKqQpPCyAQ
byk+pdFjb4a2ETb2pOa2BcSx4R0b3uZVJA8zH1eFluQSAlYUfCl1aP6P2x9us7i0FsApXz3OqM/E
GqLHefQiR97Lbu0AktDND9Kx+CyuxW+6czDNINBbioxq+T9Vr25HU23Qv3DhLhq/H1rL7QKjFqRj
IimcP9ILWtfagDJoH0Z+pOZ+RHVP8Om20hZzdRLOHwVzVQJUORrRiO+9EOkY4yb3goPh1DHyTIzn
esCSf9CebssViOVdkzEMylgy/M0eeEjpBwL0oFj1WuPTvxPDKYalR5UlMcSs3ihf9QGLdlrvLJ16
LoGp9u9E8d6IDooMSB9ggDVvg/wwtCHw0Z/VSeDTtx3t9cJ4R1QlSm/loK/75fWaA7jk3fQS7Ay/
8CI8Ct6zRLjSD8o5paVUU6LomPWd5uc2OFJFoICbMWp1HOYUV0587OdZjSMLG4QGRvmsRErsKs1G
tNtb1BLY3nHcS4KHlcCuKJe8gPtHbboQPa5+MpzYzNCjiQWmy/7sP5IXGQPKlOC/isIdK+qlIWgk
PBILacEmwrnMFa+Lv99Wuc0+ibmSwh1kqPRWilvUXVrPBMqTJ++JajNiNN3RCrtC5/a2QNGpOLen
qPOiZFUA3ZNfwnlP8k9LJogVIhGczyusOAbhFRYke1qd43C5K+R5H6ZCWhAWr29dEOf3hnyJjRyU
Cfh0y052U1A7UxfwEgBRyTzs0wvMdlvlfusDXwMJDX0syS9QguRAom9L8uH2zWyakSKDNxqvGxPr
nf80IxMo2E1K0RymdeMQrGMPiOnymO2lCiMLmnS4LW4Tu9xcyWPnXZktqCayXgsRmqzQrc60sTWn
wOcD1jUGgbR72Yn2hq+4yVF+x3jaWjBnWIpSplUGtgFXDi5p8dQs+070LTfvanU2zqoCNdeitEJw
TwdQFkmYwxl+Cj4fCwZ/aN9KBGdINF76fOrRmQJqOeZJch/tVMfy2USTOFnZNKmVMM6kAOJkxnkE
PONamU9KSV0QFj2lmiaw3O3H9UoOZ1LYJNOioFapq12M58Af/fhoPrC50uB7sS/s2UW3APglJaig
3rXKaiqarppAtqcW//xosPUnZSATcmf5hY4XWr8NorXqbRO7iuACfJN05TwR7K9Z6gcpdwLlriQP
dya4pQXKwZKSP5XjKoiz5SZpc83Qejw17gM/P3an8NBjPYp1FenTbVmiM3FmHCxWgwkjVg9RftTN
XWXdK9mD0ky+0WuCY21r4fVUnOFiQ3fJMjYYprf1RSXfqkG+b8vKv32gTSkqMOQt6AAUgTMsTa7r
EOOXCO3ZUQZuSYPm0TtgI7Bw/lsEZ06NJVe1CuASd6nKzwNtvNTsMekxndM4dG6fZtMTrURxFlWN
BANMDGSzNiZyTLN8skmUEfe2FPYH/6Fvv6UYhCsT0HBswz40ETvKn1q413rfDB0zOGCaLtBEwJrM
ed4SxmXk0jBrvcmQUcPqQYn2GtUwPPpjVgUQabf1AAs9+DNW8WkiA6GEMYuhe51V7gCIvF7U+RXJ
4OxUy2W9pyUmpY3KxDBRPMvy1zroYydQ4+U91rO6I85QTamldWLCJ3RqZMfas6LidSYi291+W6yk
cDaK4oNSDjNsdOnt9kNrMyZyyQkle8KURoG0SLRJuJ3BriRysVZT00itVTzQpL3+rTvUfoQ5n7FE
sGDz0qIRuk2m9avtGoRzD1Nhykk2IHtIztUBZKr77jl81PfpcTipF+ZkcwwYTXeL16DlS3M7FP4J
m1uwpiZjE8IEaBnC1T81M9ICrZUaFMrkHkzyjUuP6JY6dHSyk/k8ePmhu4uOimjwdzthW4nlDKIt
WwN9EFRTdbsCou03Y8dQgun30Esd64LoYmNlOnbf9WJYieVspOoMECmkYDFsAHNjYq0EHCVq9x5k
hvU35axjmaS2MSqgTCTqz055zbKPYSnIeDf91uognGlENM6k0IRDmUesrWj3hrbYA31OhKNi7Iv8
4SBXgjiLALCyBOQe1OcyNo2wuC1QW5qvyyPD+srd6lWESCM6GGcSSltSkvQyHj9pd56lYY/W5q7v
+jvJana3A82mw1wdjYucetrO2VhDBzNM48ayrXSepIqKZiIhXMwcZzoQjSC1brSnbPhRxk+LqDHL
PsmNK+K3cPoMpUatAZBubiCBacBIhpzQyj096zGGIBea05RSJUivt8+lg+XW1Kkh82BpS57legZc
eRdEp3bRL3ZBnFTzb9/QtjKYGJ4wAaaj8/BEg17JOpGQcJD5fqlqh+StSwZ/lhRBzrF9mqsgThXi
nLZNTYDvlRa+lL9F5Y8i/nb7LNtVYe0qg9OEsG46KQvRc1N8ZkgF/J11Z3jYh35ki/+Fr7/clig4
FA8zG7RWpZc6EgJMcT6Ghe5ZrfUtM6X9vxPDRRCSL23RMyANQ/8mL26+PESRwNttnkTXNfR2DVNR
DM5t10prZRMzorK+C5fELcJdOaYCHdiOSSspnNvOgqmi1oTgbzxXL1g+cAvgbnXH3l2cwM684sJq
z6IcQHQ09u+rzFCJJTOaK0xP68CaKDPPDBGVDMEbYTvKU93AU9SyDGxv/FNKhQGASQ97CmZlF484
8CNlAO1Ek3l25zfAYAOjNfAkgX/dzqZWUjmrokmjdWWImS9kE5HX3sl7UCpgynZ2NBDF68n7PuZK
IGdiCXg64zKExmN0SFIPSnuMFMEU5+Z9XUXwayKaqZn1EKNQp1R3QfnagHq7eb5tUEzP/vDnKxGc
QUmDElpBhjdJKn3ow5MwXmx61dXvc7lXoXYj+Bk66g41gDnU16j7kimPjSbqX4vkcFYrjcqoRxE2
hkrsUzYHSc7sznwujHexf5mrA3GGa05pihDLoHyO9NcgKLbW/HnHahTvQxtZC+MMlgylkhs12ryo
initUu1pbTqYJ/duK8H242d1KPZ1V44BdfamTpqWuss93tqhzfJjlOUeg+fgHlC/O12EirXJobE+
GeckwnTIoRdwErpdZ3b71Lzo5wwIw92eoOLDWG8b7FeUu8ibRuf2aZknuKXynKdoBimeDBN5uaEg
hjxUxnlRz0kSnsz5Y5WLXq+bMPbrk3J+wppnCeMilFXbu3ONld/FBVWIX4Ai9GneLR6bkJYOidN+
FPHPb+Zq11vle8+5FBflOAMn1STHXOp2ueWV9Qz6i5dkENQcBG6EZzPPNCtWIhmiGqSBRfCgtZfb
lyawb4vzI0uuTXmUIF5StZ+dWusUD+lPbtNwqm09tD7eFrfteS2FIN8EwDfPtZqlGD7oNRS62vYp
w0h7cmwD/7aI7U92FcHZ3FAHJVl67FZa7XHSL3Wx+3e/z1lYrxKM31VoymqoKdD0vAQ//p0Azo6w
WKOWg4lZYEn+sZDS6aovtwVsJ0n0+ok402mLPKWZhR7fsMNEJkP0VLwc9QrtezfbbGd+Pnd+otnx
19uCBbfPL30FnURAzAR32AAFPVIaJ+8jN2s6wQ1t6/Tv4/GwGok1pwsQBzB/YLQOMMdkDUymy/P7
Vp/N63fk17wqGpaxxVQNhIXoM2OJ14gExCfsKv50qtezcPG3JKSIlpQ93QHIL++bve7TXeULB5/Y
79ySw4XfKK+UFLRWPdaOUAZkBCvNfswcwDQDZSAGeEIvLB+JtIH9+yo4amba62VWAafGqc6sXYrt
sUt+GVAZDL41duqGO+Eakkg12L+vZKaR9N9uc9W+NdZ+Mnu8edEmE879/SVbv14c5yZ0OcGuUMKW
TS6tx2AbAEu3fBz2zWncza5iF5MTveYCAxNK5XyHYaAdkufI1lsv8LsH8Nbs4xFguYy1i9Uhs1eU
AYVg1KKb5PzJrMmzplk6eEN8ddc66sfAJQ+qz44ZeRk4czJfRGn4l3fJ7+/LT/vUI6C26wFzA9GZ
EaIVO/NA7ineQmAb9EQlx+3U5iqMy+bNdIrTdMZnLbsAs6N7QztIzVNj7YYKpXNRzVwkjYvJs5QW
VaOjyFCk58J41K37OfxIx9SZ+zcs9nu3nbLwS3IuJoxLYzFnGWXcaWdiyLJ9RdOdgTlXT4otHUSc
z9vyDIWCMAo9R/lX0ryywQkIwZKSaj10lDHNZDvzIdh1HiNyCt33ACeaK2GcX5OGZCJjA2HUrF4k
lZyxvPkC9hRBGrWZdKzEcL4MrbQ4DYG27BLjLbKeTVFfaDvbXQngHFcQGkusd2rvDm/Uiw6YbZN/
EXiYL8ZFxmwOecA+/Rnw2ychYj/zVH+EhpVozpNlSTBJFiMoTX9K99ED4wJER+VuhrXFL7JX3zO0
pXj3LptbieVcmaRWgYw+DoMTno6VPnkRJZdWN44libw5N5+sNBbcolA1OUcmJUkyGxSTi8MO8FU7
IN98jVmnCqnEDiiO/U5geptR93pGfgMyxgDAEGqURV15F55ST7qL/QVwD9qu87XEEfXGNh31Sh7n
x0KLjgE1ZWiRNjppdBjGzy39fvtQIhmc95IbrBQrWTu5Ruclmh+1O5M+3haxncCuzsG5LG0e5ikd
YdUliIN28pvmYGNlV+2nyJEuqImgtQgY7d27BhdXYjlnkuekSRO2QGpkn6P5czYe3nUuSgwDqBWK
xmOLRHMxYkjx1/h59KI4kp3tur0MPjiAWAGGgZE6iKuXf9H6q1TuxjopzasOaRDQaOSd6obHYLc4
LHijoC2EHNn2lFdh3NXJSjoNTakDl8sYvGj5UBdCX8mGC/50WFcR3DWVzaLHTYtBsuzAeG3kU4PB
MdmrLiJ92E63jKskzu2D+rBVQzlnNYjZQyhzpbvmIwoQjurQnXYKvG4nZHHafBGsZHKRILPaUOtn
+Axp33vg9/bNR+K1PrbCTqYbnuWjcVTeAnu6e2catBLNRQJ9SSR9MIHRZeqq32cKME3rUz7PbhCZ
lySPPls0eLltEiJ14aJAi7lkrQqQC3XBS7vslFjwvtr2Vtcb5Dx+s2ggCmwMBO7gY7TUdov+Ryua
3BVcGV8wwsB/ogItA/Vm3zwC1h1PAKCy+qKB0M288Xo9fLGokZUmKjO4p2khL6le7HVpuUiArI9S
wydJ60/yLCglbKKAmCuZnO+QZ1I1NIE5jw71i4fwi/GtfGLkgZhm28sz2MU6PFmlYwYWOZZNipge
t+/PAk6GDv4TU+PuL6VdHdMcyUmhntvhU0MuhfTztgpu5z+/RfBViyawqqXVQdgxF3p/sBaM/Kc9
tp/ASvJZSariWcXgpXtb5uZVgu4YryYK+vJfZd5Vjqz3qdXnGM5xNZ3YgbZPx9fM3IXhYyz9TDEf
dlvadgRYieOsLAiLkMZs2b4y54e2nN1QIruAhm6aY2wH336XxYaTTgZWsfpToHdepS2CKVzhH8Fd
JWY9a1C8wrHNx+qQ7xNQvMqP9SFBJQCA587tI2/qjUnR+NY1xQDY5j8LAZWiVnoHXH9Xb8gxTIp9
ugyv9ShCidp0XysxnLMOgiY3pmiYXKlv7JY2x7o3nm6fRCSCc8plni60YIwrWBT2wMBxmGPz9baI
7Y9lYUYaGNKwMy5mZxEIufQc6Va0PHTELZJnIgIJ23SRGBH4nwh2ypXCZylGBBRl7N3kF/Gkefi/
ucjtjsxKDnfveSK3tZXOvUvkT2N9Nycf6vBJNV5THeXW2a1nDBSrT6P0eUlPSf6uq7oektOGeiRR
GzPWgLr9rC/e3AlMaFsVrr/PqUI/KkuVRHi+yL0/Fmc6C5Zcfk2h/JFZrb4e5ye0dFA6WYO3Dy4K
UE3kvXHH4D+6iyiUbb93V5I4ZyB3pRwqKV4Rms/6OlpjVwfGsio5+mU5Vuju6I6yT07xTsRNu+16
f39EvrDUDV1DsxmaOEhflPzcVXY9OnL41qv3mFq4bVibiCrm9Zj8jHklTQOlQYQ59gNDQWOIKiCX
ZMnqO0u8K1lcqKbBgLJ/+avuwii8WraVdzE8/chIu/qTCPhBYNH8UlkQTWmQBhCXHVj5M/UZobWy
f1/lGnCWDC2RaCoPkqB20TRiEwEdrM8LGMkMwI9JTu2iOSNj5FI8frjdYl0J5L4joAuCZQgmFCZ+
HYwBjyU7yQmeZUexIXHHqLXEg6bMOfxheyuxnBMu5CAkkYwlPYsUH8sS2G5UfYjl5XFOYmFtnp3h
ljDOHc+m3mWJhto824MmHkvohr3+H6bYvWgPenuqanU0zilLdZbnDXMrxTnyhx1QQ3dWbg+hTb+r
vnUk+7qzieiMou/JOeMllLQx6FH2lICraHk5Jkinwp+CQpBpbDrl1eE4p6yQySBTj8N1WNkLjnn3
nmGW1e9zPnkyQp2WNWrTCiW21n4OstaRRSOkmxnASgjnjuliFgFAXalbd4Bw6T8Z5UPQC6YRt2Pz
VQi/0NY3ZlPPAZLe+me7H3bTuXxEBc6w1UfJz47Zj3flgCt5XDXMWOaornNUwzT5U7d8U5vU1q0P
tz284MPxyD5qDhi1TsH4e1QQG+yjLtXORM4EOrYdLldH4ZwDBXnOmNQEQWsnfSt/MgIQ+TSVbnqM
fVTJDu33+p4NntOTaNZ383W0ksx5CgPIqgWmPlHPqXU7kL2k+aSNx8yo7FB5T3qzEsW5CctIwSgF
5gewoB8L86W2BGVF0V1xHqGdrEkBHB0iSdPZoXke8D9aLzjE9jPHotRSsYii4HX3z0w36poWL5Ji
dnv03Vnbs/sagzpe8vNdfxJWi7bP9FsaX3oou67o4wg1AQbsqqKtWz2MFwZ3ntn1uXuSazvzRZF/
2+NdZXJ2VYXmOI9zPblxcAdSFew7ivbZfhXG/4xPVxFcDC5BhRxrKYZJ0ed8NHbpUfMBhOr+Z76K
ni1vfGBF4PHAwOofLNGY1XbsuIrnzK0H0UUZJBg1luTI0aZDllrOQDxTtHq2bVxXOZxx9R0OKgcw
66wbX4xcd5oCVD5wiRbGIiXyrjnWq2panIGNQVL3eYTCaVAmdpCkdtGpdjt+v+0SRerBmdlYaGo+
DHC7UbEbh0cyicptIp3nIq4hR1GvEdT0tPTnkD4Nw2wX+bfbh/hLFni9Gi7sJuNQliEFEaR+z55C
9YV+0p86G08ju3XhojC3GNylH6f31CtXV8R5D4JVIzXMkQUOAfCmxwP4Vu0g+iQ4HNPfv5vXH+t7
ZtAUuhIjd6efg8f/ZO/hoTqxJi09iccxf0XBW/I4jzHqQaSMrGI/oe+mg84lesgOwwH//5nVFZf7
aRegcMoAmw1AOLiArHWpXX1J9iDcO2R3dJd4oSvqfN7Woz8W/gqqaN0sIXaT8sNkvQxRCazl0RN8
6633pkWIjGKfCsAZHvcF5PFTP0d4ArLEd/ku7atDtav96WOCyt9O9hcne5K/sFaMITDEzVC0Fs3p
sDKBTFovUQyZkz22J/fVju3mLRQHxmaQGIR764Ou5XHKOzXBfwvUrfzSNB4ZPsamYEpeIIJ/vc+6
GdFMxpFkDEwO81kdFUcJBfax5cFW5+Bf7ZJFqgnUo5hhK/WD2shOTRtRqUV0EC7CFX0GyBKCMkTj
akcTMY4N3n/LD8ORzfKgJHoSNdxFp+KCGgEChJqqmKhRpn455BUwf5VxEdG5iZSOR3/Jc3kiEcXB
dDs7mEf2tIwvIEPbA1POfU8qsr4p9pVXZUVtzmiuDagp5+N9Re7L4nDbekW3xMWyRYlzkkXAHDJV
uq9hOabWvCyWZd8Ws5UHrI/BRTSJKH1SMfRseKOd1KB6GXX3WBM+pIO8M6P6PS+xtTzOMXQW4HeX
Bp+t9ZKH9NS/Bgf9Mu37XX3IvCx08k5wQJHucZ5hHlO9hMLNbqv6WuxP6YfbH3Czcrk6kUH+qQhl
W+n6FCOTanXiRMAUzsf9PO/y8JgUbpEfcvCTKYsoSWBGysc1i6g61THnZGk8ZM+yjKo1GEhTRwfo
Iq5sl36312wGrCQdRHRU27p4FcbpYm+NWS1LCNpJ5Cfmjhh7ScRFsX1NVxGcHhbEMqlSWQgYyjHJ
XrT++fY1bev59fc5vZNoZMWo9PVu2H6VjA+0uQsbIE1rP9Xq9bakTWSR9dVwGge4q3awJlS48HI4
KzVwoZy4dAq41toe8HB2qN0eptc6daLQ6bEzW9gg0RsSgeJvFj1Wfwdf9FBMOMMp6DF8ARVhcyzL
3nS/aTZATXbx7j0EQGtpXKJVKUVa5B3m1CrlYZifItC0a4IMdbOmvZbBjGLlc4NBC9tMgdIzYiM2
msCISI+Mr0zZC5dONmuHa2lc1DKiKs6I2mD3/Vln2CYeKpXYHMq+xgfJ1/aFL+o4/8WV/FZSlRnJ
6ny0mMBU1sAIFLDz5F7us4EPxs8jbIII3IfKRS8zgk9JJTzesftxyB4YZ0nkgq4WnCXFZ1EhZ3Oo
av0lOf/RpGYYN6zLF36geE0r3nxJ3GjX4X1hqz7TRwx4PIjenNvp7/Vrci4l0ZJaqVilWa/LXQhF
0T0lMRzVrJwoLn2B1QscjMo5GHTaUZchv6wewyRO/1Q+AgClfLVCG/MlLn0j58apTTtBxiBCFPhL
5nM9Kudy9DytO1CmsqJF/SX3wmNnt2+UZdoYWRYR9LLbuhF6+MVhUhtLOIawwjhu/JiAFsY0Hsui
O7XZshd81e3Ig2ciiCt1w+CRwuZIRaI4oZQu3zMS9nxfw4tZ3rflmD4AX+BSOO/L664SORvU5Wqi
rW5i7CM5j2CsDN9RCrTI9fc5y4vSok9Qb0HpVH7Mk6+SKd6L346lVxGcueWmFXVEs9DPSSVPN7PL
0mmCx9BfNO4qgzOufq4DAz6faRxjoWD70NjyQT0486RPonL6tjQZPTisdgEqiX8W1SSdKyBNsWzH
9Ps7ltlrh8mRHZS898LZu00FX0njwkypVHJDGKvY8tzONqt41w5geVIHlJEzhKJY5tdfC1/ksDYr
P9ZKMBdxatChJ4ijeDB/ABjnDvQsF/WiPobH3PlP/UexydfgzhC8CDf1ZSWWU/leNZZ0bmDQQ3jq
wydqCFR++/dVcJPgP5qucN4ps9CEq6yKukqAASCzn15jqRQ54E3/Cy/xXyF8tkMDjTRKi2+XzNSz
CLCnhkdLI47Vxk41CvzS5nCatZLGZTu9kVtpjmFhqD8rfpf+MNjVjsHTZKf+bY5B90nscR9+3P8H
JU9kEZuxbSWfU1EtJEFQs0xoHCW7kpwu2VOAjKtfZJXYzUgcgR9mmveHz1/J4zSz6pJCaSUFxY/n
3usOLQr9sRN9YMO8ObapRCa46fZX4jiNLFAED3MTTlIaNK/UTlQK96n89fahts38qjGcJ84xXjrW
MUF+QGfbyh+VYGFA/hV5Rxt1rSucO67zbIwzdhhSdK6KDdgF7dRFH+3bxxEZAOeR41gL6KJh31az
WifuNDuo96qFWbvWHtvcvS1s+4IMlSCnAcsij1xnAJhRXWBlrhy5ZnJq0ucqELXRtx8w8lUIl1LN
VZ2QWZlYus/2SFu44fRiARKlPJQ7QO+KylSbh1IIdocVU5YVyikEVdRlitgTJmubc5zJJwocO1MI
KicSw+lDokZL2xHMOlvt1H1Qg7B7nIHFA0Y5o090gVZs+t7VmTitsGp96iUNwmb5kiyXMBcstmw6
otXvc3cUlxb+T4fbHXRNPfVFHXqDNCZO1c+WP/foI6h9mQL+bdC0/W0d3H4OKppsyoquWZRnnCmR
8xIAA7DJvvSJ4ZIuvoUBp//LaM72Z7yK4hySNkSTFOmABCjzY9nsMxG17bZOXH+fU71KzdIyHrDn
CFywA7i2PJPUp6mt/dufbPu2rmI41ZMkYCYFNaAwrGB+lHvVkcfiHgxR6MdlqS3LqR9ooq327Xf0
6po4FZzSDAucKs42oAEzYZAqxeIJoF48TMMzEA7xIJXoa3JKaYDdi6Q1ioxlgUmf9FQW98nycvtT
ijSCS2q6BnnOhMqfWw9fiviF1qIMezM8XT8b/8yykmwOMBwD4KTejltb8WKv6+xxtL8NHlr8z2Rf
eJUT3ou8oEgul9okCimyGvOYbtIA6WMobWkCcbQM8EtBWigSxOUwcw4Eqj5miJTKeRruZGCs9fVe
b0VYrtuvB8UAPJTCMAx5EMMknyRwYFkYg7Rs7ci4ProT+R5gdYeh0FNRiZv93X/kSitx3Lk6hYxm
9+sDnpedju6KdlDRa/s3qn49G5eYGWVtJb2FJKb5f6Rd2Y7cOLL9IgGSqPVVS6YyK2tf7RfBLre1
77u+/h5WYzpVLHbyjmeAnhcDGUUqGBEMnjinDvdzuQbaaHopIPWXvf1fYu3ZDhMAJVwS1B5TCmhq
VjdUODoMKMdfS0eiDwJb3GJzs4FMMATbmp7MeQIejL3ylgVrMIImPjvoR/r0HXmiWpp/ks9LY4Ni
LseVlIAJpVrvNeOhjAQnmRuNCN5fiSqrECthIoXeqRVKzQG1ev+jN1XHkIe9Gpf+5V0TWGGfIdSo
itKV4CFHz74P2Tup7/r2+bIJ/kE6r8RkQoOcLoNqhZhXKU9oWzsJOpTJ3nDwSokRQtGjA/ezbIwx
x2ieRrlKLeSqbHro7Nt8frq8GrrtX47p5veZk9NYU7wOA5qS2j7c68EYkH13KHZCb+aGg40d5uR0
a0ogHfvx4hXuY7d+DA9tMLoqup4LWNa8y6viBtWNNeommxYyZohUw4wpfmhUtB20ojsQmBd3RhJV
XpjkoyAuiMwxZwdcPggMFu6hVjg58/wY1TttVjASL8gV/Av3Zl1METE1qWrLWUiLCLKzX6lemHEC
+cpd/gjKdgz5E2i/0MZMBYDdrvYGUZQQnS+mpjDqPAYLJNCIqu2G7VErXLsQ9GFEJphAMWcmNNds
BIp4sG8QTNyusm8U3fqj+Hreyy8kdU2bqRPB5c0wXcp8H/n6Q3JAQ+1IeZOXV5FPCk4yO3vczFlZ
GhOQRSR+iJajLgky7r84hwZ5KMiLaCZhNi5SGjlPZ/rGG7uDr0Mlb/AptBz3xX3tlw59rllqR75d
dsZuCdLr6PXyqeN/uX/+ALZW65oK9J2U60qpLGcAI1mj3ODyIzjb/H08W2HC76opVTLlULcZp5e4
35FecJfjH+bz7zMRNwlToy01vGTX3TFRb1epgjL0SyZp/+M6mMirmVZBOhNIGnU4Ld0xzwQNF/6N
g5wXQjdyEwSjuhpDpcSrQeuRtyQo8CYPJdL+98cYxV4/tPs/algR01ZBeSvTo/XZIlmWpusjDIva
5gF6rkt4HISvn/xEcrbBxtqqziLMn0PwD5NYv4o2bo5QG3pJtVV/js1ScgwoArpWVhQ+idODorfd
9aAUw3Vi66l/2eE/FIu/ZE8NogVolGgKztznBYOUtMaz3oqmFsYqhhd06ZwWKpXFQ7ePrpo9YLJQ
NAazwC530BFwlP0MesebzPvTts3mT2G+9qSE+VLKiMyl9qscggTothUzOpcXzD3hGyPMB461aTZD
jfYa4gd5edLT175+uGyCX2NvbDAfOC30MqENLzSVKX479+wH7Vbd9XvbE6G3Rcth0mmfd3FcdEBk
pbUVRGN7aOEsaVII3IQbUTYrYpLmOixpPHa0TY2p5kIHlXbvZMpdlQkiF2c5wLwTghFSSAp9mbmN
yhHU3CE6d3H3ZoHcs7pXpSfB1+Ecv082mK8zRcmsJCair7bvVpcKyttuA9hc5JJn8S2cvyIDjPsW
tA+/DMaOVb1Iuolb+ApgFD4NhmPUUBCHuTZMAr5EYL3BNsecYSnV5zlpGtjQf+X5daTctZagpKFn
jwkTBMHhHxPM2bRTjLe360j5zU/2dCIimRtejxgGTAX4IEWHnjHjyBl0CwZCgQydry5OuC89Ak4y
1NfxjRF/yDLMQmANRXR9XdTZJuPVQ7UseZhDvkc+hkcCDpUcwOEBMA3hBCLn/HxaHVPYyFLerIsB
+YXoZfC1awINYMqwD9hLeTXsol8lAJt/hg7ZmmWhrlZqlLlB8Nzav4EIBEsMvcaDVNb6wdhnCe4Q
fDf8ZzvZx91CaQyZMnh7EABbigdL9rpQUBHw3fBsgp7tTUGghZbRVSntkpSVE4ev9SyqqWntdcEn
2JlUvZIKKTI+HgRNh6qfr0F9RUXFQMUrsEVd+pIp5kyVdq3McQ6wB+howKZqOpr6UpjXY/huLYsg
7Yk2jn67zcb1TRWFOaDpXqZ9I+UvdXq5HFW5396SdU03LRt8Cezvyzq0sGKgWxU9cfL0Vin/suxv
/5sNJnADqzLbVQ21uVGtFqjEG7aXpUrkdHWY7i6b4m7XZjlMNFLkTh8aQmcoSsXJ8tSVR01wWnjF
LYRwz1vGRB+IBZl9laFdBXaJYLmfd5SiMAaLvyvVYE5P/al34v3ldXHj0MYmE4eI1WmWJIH31Bxt
D6Q5Pimv6uV6KUQjrQJD7Ct+u85WLcsRWC3MbreM0b6uwfio/15XUTnNU9fZ7iNhblNhaRpzrONb
4VH2LT/oj8WN9IhnZrDfhztIbZo+uEjwjl892jjGyf8DFi9w/i8TnPoohZGNW2Om7M3yOlWf+lnQ
NxE4JPtEFkn1YDUa7iWKfhvLYJf8g5nDT7vIBCMLUBkzURAgOr/6kaHyl1z7R/qCpqCfHlshqwE3
9Z4dkcUtZkpE1NFEZtJvKexICaJnfZ+C8UjYtqPFz5cou7HERI1Kta08N5GV8lP+RKs9/WY8Gs5w
0t0a/EqibieP8OvTRjKhwzKTPO11GXzcb3XqDL8Xnw7/mw/aU1I56htYnTCn8yfz8Z+sMsGkGwZZ
nmecN8rqWvjVPnqO5uMIWXIdnf1mhe42Jr8FSUV0yJloktdoI0sgaQMgopucvpT8RY+uV8naL1H4
cjly8QtECzKjaA0R3NCZIneI5GaZDNB8Gd/txwx+iXsVlFNTx8LU8gOQp0cRVS7/zJ0tMkeiUZQ5
JbRLXhM/Xx5qPKEJ1kS/ylffPFtgs2YzZpNio6qmrLilNwdRkAN8NDryIxA6wKctV62b7aZgFh13
/qc7W2ZOBURwYqtaAI2bjh0u9JBAq1zlgXwn+9LR8AiQu+QgBsbx1wtGVxPiJADSMqHa1KYiSylh
52gOmFjNNSctzWtTR4iO7F1dFxD9rnNBzuOhsXE2zlaZorFvZtmyerRj5SNFPNk+HSWimhFCNDZ/
V8+WGB8N07lb1i6i/SrZDS3I/6BlVTWO7c9u+2L+yB8inMbk8Q8kgD6tkPHUsUqbJk4QTRXrdiLH
uPwVJ8FlX6Vn+aurnpfGuOq6DHYHPCo+HVgXlCABVwul4xXelPiH7myHccxKtiSzt7GF8jEBw4Oy
M3fRcXSiE2bRb1RnAWPi5YXxHsM+bR4TsOdIXvq5xeZpS6AdiZcc20B6lhVHOdY3aiAqwf4lQZxX
yITqESRmcbUgaiq30Q8qEWUGmPsJCnd0MYYs7zDJKZTQFhplQrXWmjOAOxAPm98UCE9TVmWqkZu5
6mNx0F9kJxHiD/gba8tgejQhEf0FLmpocjiTcjC8tnLQ6IZkvPFtdDXFoyNi0Q5Sdpe/JLcMO9tj
a04rw4xYTIkaS+1dCZ0a0imqkMicW7hsjDAhDFyGS963CGGYHfXMXXNdB+RI/CWoBAeO/8k2lpiw
RaoS1OEJBhHaN/Je3llHuoOWp19DbfA3VeUrhW7Ci1+6YhENzW/F/NIMljq7aVIbc/cJMO1gfYgS
V8n3sSREBPJ2cWuICViyMSXJgGdbJD4LVD5gr91Le9ofFU0B8J6UyNYSE7emwegAoZfonKJ5wuCq
O+zDFC/ei+Rkz9Fp/R1htkLGU1KLNJu9ikmZuPe87V/ARLQZg+uWPtO5QnSDBx9xxm/26sG4lUED
lXn2QUT1wgvVW4NMQCv0atTjAUumrPfgEg1oqMYSBXmV/gybEXRVVxU80GBw8eP4b1oKeSJbypBg
OmFQoVpKZL/Jq51l2k5R5L4sJbv//nRvzTG5lQyh0aJvP3tzc2/aFlz0Xc7eLtvghqytEcYv60XJ
wnABZcPklocWU/ZzUAbm/ez3IO0S0dzz4pWOjZFtVEIG2MmwwZsNlKfMyJYYoxfxcpWk4Mx86Ihg
0o7nCgb834CmnqrYLIelVsaVOYJO+UMbpAGVG304jY+iVzOaslhX2JphXLzCRH1b0NuH3h0jPBep
ukPIs97drdGtHS0CT+CVCKDlNGRZx/8RlmtSHscMUGyUCImhOVr0w14FQB+RAcYLFLwAt5OJ+3y1
3EYgFiWCZjrXzbYrYIISkYy5zCxkY2RGHQ+biAfE6R0DXEJghZaDWoQp5yaTrUXmC7WxRYBNxhea
32hvvbinNA6jO5zkX+beglwMyNOElwzePpoKXj1UGVMpiBKfHbwv+qJrWgqYr11Ijcm4CVvf5Mf6
xbiFdh8wYLYQA8Y7U6YKU7ZN8NrCnik9ytJ4oerYGlqEapo7dX5sukdBmKCxhvX3rRWmhEMjpu9S
G4RqdGg7Cgw6dbmT/N4pDhi4fxQWxbSouGSP2cgEtLe2VuG21n5UbvUuOdZXUL7z1VdRVOd+s/MG
sk8Gcoj7aFWg6ljjH1NdOBkRPbtwPxFtVpioDDWIpH32CpmsC5TY0fcsqr0ZP5mJW4pYVHnkTxgx
O9tgPhDUO+RMyfGO2HqIfXeGm/iAROMBJHlOXBoDMy95zJ4IBd56Ir+nZ+nL14IGwMdUv4G3rM8L
TAwSJVKJd+xUPZmht+QPRucpkiD9coMI2iAI65qMR7+PYd1N+sjHYTbtBi3BfgdEDrQoxsA4acDI
5P4krka5i9pYY75aXzRtPdIhXG0/nqTe6TOX/Fyd8Jvkag5F6xOfzE4OSabOvXzauP4CPiNQxFko
N1jU0dJWRhlJeK9Vmut8xY7eadnT/2aCKbWHqOzDQcfNQQ6TxzFudkSvfo7jH0DPKH8PsW0VArcm
m7hyYvVKpqG6kOxD1LxVo4si+A8uQVsbTO6KWr1e5ByQmaQnzmCTH2WK2UrVFs448kqLrSHGy6cp
VJKmBCRAdyafAKmnHudTgytKtqe8ammgeYhQbgoxXREOjecRW9NMMpOKxmgSCguyjLdUP6z1r1Q0
x8FtGm1tMP4+TKNu6g1eFRq0AB86/M8PdS12zExDey6MwTm+lLm/mrjBkDzyxnwhgk/JPeHbv4GJ
YvlU1UUe4TqmO/WJdl3Gq8wtTorbOvl3YZLh3cm21pgkIyfhkCOm/T2FM+3HIAyaA9QBhPK9vBSz
McSmmDo301TqcPmb1u99ft3qgrcSgXuwXcZ6Bviy1GfDy2Ptu22DjL+YSOykWaN7l+MG9263XQoT
OBqzS7UchGu42ym7EbgpclKuVsyqONkT1L+g9i3iluDF4a1F5hqk5UmjaA0yG1FjJyqCTCZu2Z8U
iMVdXht1cDaLWRjdJLgPKSZuD5+zmBxrMQ44uqaNFoIuo4hua1V+g7aNY0k63lzLP4D+oLevwpQK
xn1WmqIfBrQ7wh4Jph2eljXfk3H9VYT17vKy+M53NsN8sWINl6yD+qenSadZ35eDoLYX/T7zfVor
tHubDthK9bceUIt5FuR9vnefF0D/gE3ah6Jtref1PHhm/VQvJys8zqLgxzGhybgyGrjaK7hL03/f
mACRr6z0Mjr0jRm6tf0zs43dkD9d/hA8I8AcAudrmzrEOZjgphV6iw4hjGD0xZG6G9V4N/vcu2yE
/gjjxKBVOhthYlpC8n4E+ApsRFXoVVXoGAmujAUY0gwlkPPSKcxFcOUWrIuFEDfFAFR2hXcqfWxr
DK1JqdcXGkARg2UIfJlvylDRQYCony4zeTCJxtGwNPQiiz60r4ahBA2RZsYHqDWJIMu8V3bs5NkW
kw8zuZ/moQInW+cP9MEIalrgmUn8+A4dcxTXNQgW3PgKqIWrYpc/FzsogwjyIedoUY4sOnmjEgWS
Mp/dssQ8tFYk8PyeqE5v3IfL42Vv4YS8TwaYNUIuWs1y+iiWtfVOt8EKW8RBo+iOmuFGXjaNkO+F
75/nJTGHYJFCKy9otIhP/Qk9ZL88aKAnktwBqFt0ew/9sTpA00v4ziLaS+ZghNFUWPIC1xllCe00
PFBN5L8PVNvdZKcTJHON8wVhBNxpsjOW90WMF/focPmT8bC2n6wwaUrRwyQJI5xwSrVP70DKntZH
MpTJRBUS/7j987EsJnWMY6KmawiYJWZIJifqlGOod7/rsvvv6xcImdg6RhwtsKSwbZNQ01toUhaD
l6nfiFU6ZnPXpgIgHf2+bGAkmm1ppgLW0i9vMwmIIBLcX9EQx9BUjW3rQNyniYGPdE++2EFrEGwo
ho6OHfN5bMMaFLkNKdh2PGmA5JDWlW/NPaXVsL8traBoUWl6vWSP+UbGkmpWAT5HdGYmH4SwQJIq
kKvLf4JHsgRVlelCcWoB5Qwmb+8SL/IIxkkEYyy8swWkrKyauOppX+YEy2I2xlkD4mRdbszGX5bX
yz7P/X1b0xXNIuBT+kBKbNJzDoWHHrKXA0pALzef7PLH5d/n3Ts0TdYsVTVp6/iD3mZjoJCoiJuE
k2vezpAQbYBUba9yZ9mVfnr/J6dqa4wJgRqkOaCpiSYhCBueowqAlaQ7jEki8Aze4d2aYQKeppcG
0UYkD1W3nEn5K1RfykRwqHgfZmOD1eo0O7Oq0hZEczjbzwv0nPbqqCX/fYG5/ThsXT7XQ9T2KwYD
l+woWbs4F0RUmkXZE7RdBHOC6rJPoqKnid7UoOt1yGLNiY3XZP152csEH+TjJG+dTO6afAbo2yut
53Tatc17pPqXTfAwQ5/2in6wjY1EbuV2aqna0aOhOwXmnemTt5450/vsV7vsVtQ9FW0eXfTGYK1I
RSRR3GgjndTo0Mtg8jSc2P5LsDCRHaYUkhtZ60IDdQN9U9QMpwig1fMI6qJg2a0++QtMLm4iXJ3I
v5n6aJyIOc4SJmBLSIRPsr8alnN5YXwLaPNBkFnH/Bizf2nV5NGiAGWS6qd0vVVEae9fPOJsgNm4
ViusdpVApT1BioImvlc9ctLflhM62lV8bx5EoHgeF5iG93TwNWF4QsFz6WeXKKelHoocmzYc00N8
oEYrN0PT1HBMl5Yr8EQvuxU9ydFv8eUYb8wyx9gKcUWMSGV4mlqtJyMdCxc9EckvLVBMSXMu7wu9
73aXPx+3Gtsulqbnjf/PCabZlhATgT367t1Ddt8HhgNyqSc56ATBlv8pNytkDveaJZU0Z9jYkSKn
PRs4IfmuP1JVJ5dqMZe6IIXwivXt4hjnlCOMcEgKfc7qKrcdbmzzfVJOy1L6nfldGB+FjsO46pR2
UjvTbCLf44y7HbjyzIf6RF8L+6sEDxsvywnXrSCeBOvk0Xx+clnmnNcz+tdGgf5qfvogCdtLfhhk
rgWMJwZkKEtAsbOBbRXBQugGXvJZphQADqtEt79E/oyy24a0ToV5x6E2BPXNB0/dJTtMLTBondWm
VAVVz13tKAWT396Fv8kJwHGn8Mer6Fr3I9UBMh+DR2hfH5YrxbdNF8KJJyNYAI4UMfeJnJnFLpVz
nkeo9AZvzvGkuPhFQIJucucWzpw6HVp9t6LIJNhtFjdfr0U/hphz8Ar1W1Pv6vB1EAlP8fqjW09i
kfFzN9dWIyOe14CA+ZrfPY8BxvqgvELFbOpn85vwXYKGmAsfl0XKd7aaYmoYIWh+X15wbPbFtQrK
ES2oDjqwtKI4K1wiE4YsCEm3OdV6067VY/wNedirr+YjhVrIXnMrCTUneEpO2FRLNwz06GxoA34O
siSy5pZeAhD4qhfzjQ7IJ9+Nb9F1tKdMOPkPQDz89FrC+48gPdNf/rq3/1hmpYKUtYlKAvIQb1Un
NymO4Tw72fiQ6YtTpCc9DlStEJj8l5RytsnkT9vohjilXZ+q2Ft7oEF9kGgCKOal4FISgpr+Jfad
zTF5s6ubGLJMYBPpPfmmPJi7+jHeJaD9sZxoXxziAJ2tnSSo6flH8WyUSZtaiodyDMuANcxS7oYm
dNcsdvul/XY5PYvMMK6KyddRT1O84VqttevNJJBXyVsSYRVA9+iSm9C/Y1MF4J2gM+MEkraU3ptq
nmsSMsfsFncU4rcIXUTklkymjGpFSyYqtJMeoCv2pOG1n5JDgVnEoxf9ypt2YAyAIoZYl4ZfE5y/
HJMqWyNZRkmKYGQ6xOHgaKPsdP1ex2SnVJaeLCLw5BbI57NvMylSWdcm7DWc/UUOZuMYZoLu9ceg
3qVvxwSXsZPsUh2hzKW8twdphx31bcyqgo/KxxTLzej+LVy0XMlesje/U6WRdh/6kqCSpJ/s3/8M
yDJ8diGgNmslG3ALxTC4g0nwoTxpQB2kQtWHy75qsw2qOZVa04w+fIfsCp+qWChuSEU6vdytvcsH
UBDMbJmJLu3aTW0TgrElsdz2gHG/XeKaNXjvUWfsRHAD7hVAxeuAirY9rjyMbxqLUVW51AHGBgJz
pZ68XDd8y+oeKlN7huzqs2Bx3PCyscf45jiO9SitH4+hLSApK9RqIdzyVwKdhOnUAwlA5QUv2+Sb
BCMlGqV4r/rw5k2kWfsG7K8lpZ6zw9tWV26bpvULWzT8wN/Jsxk2wFiqlUoy3ibX5XWKjx1w0ZHy
y7Lv5kqQCfjlBO6+/1kR89FiwypmogG8a1z3qkNZ5ywQZznh4wQODgJNEHJHni5vIg/roGkbm8yH
K6x6SqIYT1adPIZPlT6CmTXJ7QdZayw3NZVmvzRJsdd1iD6lVVm6+qqFzuU/gnvgN38DE3dINvd5
oeLOYSbq4JoScaO6vLGsKFhLEbCCG0TPtthiG1wWoBooKNfplN0Ss7vuh1KwHB7uHHtqYexIxxsc
0IifA9hSKolWyAD3pgd9Z75W+/aRaipmGM1bbyhKCwINESYBLXcIstshEJVq/Cbu5g+gm7A5GlZU
jUtsAmbX+SV49/wZ2JH0t+GkDxiC3U1/dHfbmGNyfqPU6tyXSEy1kTp5rCPgXC3rw2UnES6KOYim
MWR930xofh5xe9vlO+MbuZ5dFJ5XkWeKzgXfT87fkDmLip0uiW5bePDRHUAsIMQZzagt+qBGwwiX
iRSPnKKgzY9oZ5vMWSynPDWGBqQAcx9kyYtk4X38WbCL3CvS5lsxZw0Mg0ZCagpfPaYxsFsksO7I
w4gRNcWVAJnFWOxlixc3UpfZbJ6bU7fKJVo1mfQoW896tbv8+xc3Db/P3BHMMMtAD04hpUPmG4rk
p3aPcVv552Uz/MsBweMzpvZVsNQwdmKjhxh7jUCpPGpU2eVI2dOlm3dKnajjhtD/fy6Y3MVtjKqf
D3JaS9NaKMhxkwu4eIYeBcqxV+NQ++kPWtaOz38E0dIglP7PQpnoFS/RYC0EnLVL/zPuHrTqINhJ
rgsSCLIbeGEC6odxwX5UJrRL4RF0zC+5X72/a6GPFTlV7IhmefmbaCuWCgl44CWYo9y1FvqhnQmW
3/pFjSIH1OGOnQge/kRGmLNrjimmFw3klY4cwwHc2VCnHEZBZhEZYXYOagWFYi14uc36zLGXn5Z0
tMbflz/PZRsKe15JAk4pcPWgp7HMELRqHD2anVmE0qZ7/qXGJ//5Jgp7autemzVAfgBfCe+67EZL
D6qd+2Vx1w61e3lB/P7axhZziMoO9zRjQMtvOo4JyqoEUhwa+OfDRzpJl3ii5hoPgY6JB9VQLPBZ
4T+6xZv0G051T/Ic6GwZqTBxvOZFhw5I6oXEqf3wFot8kb3YQWMPcxDLlcg+N+JuzDOJMpdHI0l6
8IKV9VM4QxBYlO+pL3/5eBsDzIFqOlnWEnvCcGc6GG5kSd+G3FL3GDbay/qw3Olriw5KmUaCLyla
GHPG7AH0kFU9Gl696p5kma6NDuZlZxGZYE7YBAG7bLVwjKPuve1/yMXb5d8XbB3L8Duncp2WNXwx
n26sYXCb7AqkpM6kd5AUL5xOxM/Nv3WevxVL95sAStWpMwAJ5Bb9GD++1bzsiSIwIBgr2DueaN7W
703moEWzZGpqBr+v3+jbJOiF9yNErDAh0wc5WurDATponuqgrX4nqnmpU1/wSZbLEJgarW7pbK5R
3snJdQ8i8jS8gYqKIATzi3sMPdoysEc6pps+H+4xazprlJG9Op+8q67hgpPoMOyrvXXo3le0D1Qn
A1gCtRU2WXyx5zvo2Tyzx3UYdv2cUMiE/jDEiTPE3y97KD9cbhbI5H/TyGvbCJFklNvqJQmye/Wu
9ifPQB+NKpGJmujcDwcQEli1MROks8zaRVjUoW3j4WfNTrXyw5Su7PlbmN5fXhU33+g2AK2QL5IJ
O5eTLyoUuWNs29y/1e1rMzYuye6m4opEohkn/jV+Y4uJvzUJM0vR8J4zufET2XVOfRseEtfeN14C
wTM5ENEacgGa2sYiE5Ar25wXdcTL9t9KRmjWOUA97GkHob0yffkdh/6k41XiwzsfzW+9aNHcqsFA
1ajhrdtC+fb5VABpS1UQRkDTJ+Oxa4EpTKY9wfjC5c/I9f6NGfrvm8yaD3E7R1R5dup+tjH4LvzL
v0/D+5cosvl9JnNH+tyORY9PR2/uJMA17EDHp0W4J37XZWOHcZE5NVsSlWAJTdNTWQVRdxOFN5DX
8lLptbPu5/bnMIlo4LgHbWOTcZIBFCvZGttoq0arH4/7qe9cafpeqrUgRIp8gUnTgyFD4KvHS1FV
Gtfzr7mdgm5cBLUAN5GamC1F40/TNZlJ1GQmLdFTlKkpSOfS+cUuclcZHiTlZMi5o0yHy47Bdbyz
uY8PunG8srVDHXz/wEw28iMGvY5Nawsmj/lvexsbTGbp16SLVRWP/vR+iWbRtf4QHROQTOh7DP0E
mbc46V5+qH6KOqn8xRHca6GtQUyT8Yyxn5uM2A3ehrLjEJsOJCgELqHyTCBAqaD+sQwdqNPPBzfD
cIeahR+gJbCV3/eedQSZDJhIKFVb4ubO7IMnDmlG9ihDl0pRBgdDcLq5LSTcOJFnFGBscYv//Feg
0gIm1sbx1h3ZpZE5+565PQSXUZW8ig45b8lbY/TfP7nMIPUSYBxep6BzVGRBL8v7y17JOwRbE8yu
llMhaXlNCy4lc2UtPa2NFVThWjutPDq2oh4VdXi8bJNbHwDVKxPVti1TZkP91Cr9sMaYyYxukqB9
hGaA3TnxS/xA/PLaelgeElHNxf9umCUHWwe9UbGHXTegigFlYtzgQvsaBe1h0Ea/XUEQRBawURNn
npLrEo3zWiU/WkUNVlMXbDUvqAEO+58/gQ0AkH+z6pGCi42ic7R530CGIRXK3PDyz9YKEwJIH2al
XCCNTjUmYt5i3FiHvwzya8Ecp/SkC2WdqMOz+W5rj6kmSWn3qZHhxW9y1aMKWqDqGvgidwU5QAMY
1Xon8B3RLrIHUF6qzjLxITXIaneNW+8y9NGWX/ItHtnfcH38GT6IpuZEe8qcw3CUNCv6O6fTduff
lCjFTnTcRUtjziImtZPUroA3zaCurkQ5wJ/gc0pEvHvcqLLxQ6ZyMJS0HMwYFVCuP6zzOxESmItc
gkkG8hSHmAT9oEExc1f/wEDUP60YUD7dNRsIYop67aKdY+qFZSpVWQJ20DOUawhag9ZjT4Y/mCTX
tp7O1AsNWPZNkMgAOI96Aez+RL3Xp/9+jHFrg8WAN3MTq2mH3nqH4Q1QVtfx/TwLqgTB92chpUWe
ZyQ0MKcUge5U2xn/Y5z7uGpsspYu9ZAC1AFqMPJgVsD0bh9L0ZAB94NTJI2GuX7wCjDfwpZtTL6s
y+y1w94aZKchXjO/C0INz48hbUwUlBuKAQDu5/SrNEUXGcUAiFvu/C3hZXnVW7bX96sP1AKQv+5l
i7wvszXIuLHaldIkl4AtlN2TZd9a2uHy73Oz4NYAs23RLDd5mIxw4Q/e1I8X9mcC8qzmtnRFqxFZ
YztVpanXcw/eB/r0AOApBtABAy0Oq1/ei60J9o7tUql2u7bS3ALPm31PyzuSCbK3cDVMops7uJtS
IbFq9+BIBdNmiAdZDLn87vfi1fD8e/Oh2AopzhJbqSSwY8XRg2q4/XTKRcOtvMvc1gTd0M0xLdUl
NIsWTRqrP6F74pj9SR5vqjK47HOildB/35gx8qFtMgvXHkuX3SLTPFmp/ZY0gusB9Vy2DNmuhklq
VVdZkW4gOJvmzzL9YeuHoa8cq0nBL/Zc1UEo+5fXxb2Aby0y0SFaZBLLDVg/5l16V4LqSwNGzQZS
9E/Kgq0hJipUvaEAWQFfaKMBlISgB0Cp3inPgvWIDhATG8oqq6HkDrzPcmwP+lV4WHQ3fR2PFBRa
7pvUBTjzD/RHNIy5mbqqmTqeDGkE3jqHMi3ptPaGV1a3qrpL4Oztq2BdfAc822D8XM+ydEI/gQ7J
dr61V12qO5rsrccGKFACrP8ilI4XmaT/vlnWmpujBhUetC/SQI4Oa3lXLSKkD63jvzq8qVgW6KpU
S2a2rq2NuCmVYvbCGliwbh9CR9gZML5TePl30Qs8f0FnY8weSkNRmSkVcCG4YkNdICt3tfTr8ofi
2qDNGLx7EQWcEZ83zbRbc5ETgL3HSr4a5V9RpwcSqL8uW+F6uQJ+AgxXGtBTYby8W9JVt3rkJLSv
1OQKkwKXf587dwHWsv8Y+DLAH2LUvdERiDq/PYy/MIX9LTkmH9og+UPpS8AFthCKEalB8NPTxi67
fXqnl1GFdun6PvkmXijT12H3N0+adCd6p+FG240xJhcucTUvrQxU9bijOEQ6h0QJOIWL4uaojR3G
ySVbVZVEnWg/CyTTL4tP1SalB+giv0fY0gpMsPF3XeCIIqOMs4PXAUUSXdwEqoIsuzPz1TXib/0k
qMO5eBAMUFPNajRBbPZFYTFXWZZm1Jc5iD4AeBy+p7v+imACXX5DhYmXktBPdqJvx+2+bM0yqdI0
1gHitMBaGdf503TTuAgdbnIwwQoL/i0hyJJ/4s6rZPJkotayGhqom6joSp09KkLRFX7kOFtgEqRp
VEOhWj1lr1fAg57u7AfT9kxgjYlfYYQi+qnfiaa0uU80211kAokcYSyPaPh4/a4+qe54yL3YA3eP
vm+eVBAIRJ4iaH0Ilsn2j7SRFJlu94MHOjMXCt43UjrsiCY8dPRQfcksZ7f8eA/eZK+imKFwPqLR
mr18gHBjxzqMQOGGThoUHliuBbgXbmd3s5UfoW1jcFpy2RxpZ7f1IMHqVEHv0Yw2XtlQB5+Piavf
REfJbd5GH4MHz1T/wHpOfl4O3PxT/48TfZyazR+RrumgoXWA572qdrL4kCW5Y9W3lohTVfQVmegC
Drx8Kilpf9Jkjgk0bBxBDRa4/8vL+Zd8cF4P/Ts264miLDGWCVc9+5HmgzUIT8nhb87g8Eb0dM7F
q2w/IRNT4g5UjZDx/rsLWN/lXme4xT1YLVcnOYBT8Ch51oP2BtQj8t86OaKYLYqlH2l5s9xwKJeI
JGhqjIvmt4Bwd0rqKtJwLJM4IEoejHXnkso6Tt381DfSjTH3V5lW7LV5uYqa8tTouuC88lhTKUHG
f+L7x2vN9m+aU6WwOvrAdFB2BHGpN532ivKzUF4WOk5ml24hunYL4u0HxGJjVdbaKpsWfPgwf5Ti
p0FEXyo4KGyLKtGUvJkKtA+7+i81BlPqTqXinS8C/6UjGheiENulWsDQq4KLEFm4NGwnyepbTSY7
NV6O9hjfmHZ3DJPmOZtndzLXPykSVRl9JXSYDJW9fY9lvBQJhtUhsZneLUZ5syaZwAQ3DGxMMGGA
QJAknWYQianLrTH5hfqSi8htuI6wMcFEAGlVQrVSUOqCUfKYF9MVNIUFl3u+CZCUWGBUoo3Lz0Em
1yKpHE0UnTUF/qKMyaPHy37A9Tb1bIGpNI28MgowyCE3AHmkvFfZz1l9suTeu2yGHz82dmhS3Jwa
NdQSaRzxPagCzrpT3Q6ywfDuu8Yz93T+ZIGetCjz8Z3gvDjGCdTKrPUoTtEgW63XuUWfJwR4lRSi
z8Qv+TarY1yhBWO0mlt4NJH39SH5P9K+a8dunOn2iQQoS7xV2rlzu23fCG4H5Zz19Gexv3+81WyN
eMbGYIDBNKDaJItVxQprnaR9/hrsonNyiDGPDHwl6bC9nbxTo39f7KYWVxJlM9EduQytPv6chDem
8FLl99ti1i3sYl1MbNkmoaBGPTZQ3eWy09xUF/9JP+uP7ae3vszbepdeeCVgGk1+MEwLmUy02ZAs
bzqCaEVJysAS9OarFIV3jZE31uALllxWey0lnIu2Hm7Khimq6HOioO/vd1QZ1S6dYqA6hQeJWAqa
QUerfNWRwiCAq3LQBGrpnLhsPYS4ymQDTn8uol6akWKoHQohkDuYzSD2+DZ8nV94U6z0rD7u6+8V
smFnEbZpIuqYkmor9LwC6CIsnCj/0lbPqvGFozfULm3JYq3KmJOuiGmrtQuOAyv7KmWWv8fUFDp1
WpVjW9Zv+XVhjGlJBHOIDMpWAQZPywy/N/6ln3jFqfUbdxXCmBKYr1oyM5r+Dl5z9ZKiDtaeNNHj
bNzqWtD6oGIqEPiOLCpbOgbqmNRI0miwiOh/AGyGGzzLP0CkFZ1pOg0lq8vItc6rurEQy/gZDU6m
7cI3FrYSY8HFNzqk6zvqj+ScSna+l44K+qCj3GoNl7NiejofVGUhmlGVvI8GqTJS+jiZ3PJLce8f
ANR+Lm8CO02s9MIL39Zt2kIgoy5lVSkYqINN8xMLLRKUjy325C9+buEZdB7d6As6zm95Ew6rXb7G
QiyjQIYCOHC/RwePupsoXshOP7QujdwxPWhv7ylPiejfF96h0IM+7EQ8ZJNiV/V7wMqoIyc9Sn/t
1qkxDgitQkTLcjqXq0d2oT6HfzKssdwuxvMkIcHDwUSzcDd+9YN9J3w1eGhDPKVnHE2rdnWrDNTk
56TY500BVrVGQAUtLOYvYqO/JFnEe8jxjoZxM7oZTYFB8W3TrLdN2UuTwKpantumX/l4Oqpu6DJi
T8w4vlcAqaySUlTeEjY0fegDe5HOTo/3tImrcFoXg0lIoQiOcif92Na9dcW4imYUI5FCPTGmZHSM
6jjPhzZ/2P7+BzusoJ0JiWVwR9AWC/bZkqA9PwxppOWTcXyMG8XfBTKQYsUk6y0Ai/Scu/Tx3jIC
GfsUmmSYga0KiwxGKZqvCe7FA9kVQCvgPWg/KCQVhWErguS8hv9idD4Kja6aw7pyBsA4T/HNiHxQ
fSuXj1r6ur2LH8MdRhSj+4Ks+hUCAOqgJQ+EFdCOOQMKBO2Ox5hcCJsUvWzLpJ98p5SMSEb1ayFq
GwwtYTIKiRlzMKxyvE2mUzGNVqfagcbDnfhw1d7LY11p2w+DZHbQlKoVrLrvD3IsOFLWclw2Twzj
Oo2uJWIaxLVTG+CwiMDJYZLitgi4vacfHCWzHkYRDYJWxT5FoRfZuwhsLcMlwuTXQ2vVv8CXuANb
I/mvd5mRyHjKFNw+OfrpKmfyX2K5tXyTM8jA2ztqTBaOqtVgg+UBR9Sl4qEkGIQqf/aZ8riteJxr
xaLWFbkxx6JW4VrNt8p0lhvUXXGnhtIW2oxnLninxNi/2AdXIbhzUY7/KtqyrexRTwY2Vw2KSdRC
nWGvde728tYt1NVsmIzZSMag1CppqpwgP5k7NOrsjIccaMWH3MWhGYdtcR8MPKMUjOWQZH8K5zIW
HQ21XoJiucZRio+PaUYCYyhCtSuzIRUr2CYUptB+nAwHApbocF84pS1Kdi9Y22vi6CELnFTWYTZU
PjQk6M+DvzeQzDW/bIvgWVwWQL+eM4AJl2+rkrzao/1OqafG1hvS4C/Zqne8sZ2Pke77jSSMxZg0
IWww5EFDzhSEiwdMe9mxZ5ZWPlnknj5qAbFZAONge6mrLvqqjyy2wjgLsTmbpHLC+mlI7mbpngSe
GHEKwVQLNtwJYWwHgL3QpGrCg4lHzaM0etoOvEEerzL/seWf2USqOwsbBYeREeL/H4dE6QX3kx3e
0QnV4DJ4xjFzyst8pBMovHr9WyiztULGlKgAN5gT2kfYU9A586gcxHv1SPEpAUD+pXUnTLcb99KD
ClbSHLS13EIm71owhkURo6BLEiQ4g1+tkz7JtraPUYT7Ppa2di/s4mPgcJ9JVCe3Fs2Yl6JXSgr/
hxkDkMsqTrFTHmascHCwQq/POar6MQXzdrq6CsREkyCkZE4XoxZz7qu4+SGwFDFusGtbizyDfsJL
sbrkdftmrG8oMYGRDzhjia2Bzb7k10KCWFIA9rV8CotTmPBwN9ft81UGcy+iahrFtEaaR7PSt7LI
jKbA4GBakh3YJShPeA9q3qKYLcQysySnOEZBeGn1zqqC09T+3N44ed2mXFfF3AVjJjFoohGKAHTR
AThA5gKuZaeCodohhpXtiKtavat79TF0B9Bf7RCheznAW8JngQ8a+yG99aY111/DXIwcpHpCNg+V
08rx50HTTijZPMdCe27yZgfuVKvNwodBDr1kCHcAA+ScMW/HmTsC8g+QYJG2cubqPlIKr69uSrRT
bG/5v7jh6yIZNxz3/gzyCpifEGOyNuWB9Qd7uqN3Mbsbb8T9n0UWvwWyhS8Ui3yzxmgFThS03CDs
qT5xlrQeCV4lMLF6ZvhNpSc4twErEmqnuRdd9Oiivybf926LEjwCa1ATTNxJo3/xxVfRjC9GwqmJ
ox62tHEnd7qJ3H4fvrQuYAtt9YU4NbBqeBfzY80Faqpi0N8gIB8BXgiz3GKq5aCPoSfUlkaBpezH
U41/xR/RwYdg2ruhli6PQnvNAqkS+AMxSm6AepYxCN2MSk8xwWOOKA2X0uj6xOSkn9aXJmEaDsiL
oKtnY4wB1Km1pkUiTrI8kMhqkDXHGHvgErgmuqk+IF9+8oEj1q6eupDLWFcK795LalM5BbomOow1
ZpYkfN9W0zVbB1R/XSNoqgT1LHNsatIZ0VBJlUOKLnS0GKQjEYY88viciINubQtbuxJLYYxemkk7
9CPlruyLpySzquJbWr0milNO/3nmlGrjYln05bQIpOSoqYbAhJ+oZNMqa1eakOedOaZxLSpcCmHO
x5zLUEwSf3aq2tPQHJFqkht2z1OHkoewJwLYJnreFq7rxPW8GH1v4iZrBAle3awAgTgFViaNlm5y
utl4WsF4wHYqyyAFdq5Ti6WbS4UlqodO+97wiJxXQ6LlFjLOLRGkXhtpwKvuKEBE+sZDL4FkufDS
XbXfVr/Vx+tSGuPLAEwm4B/kvFrUwChXEfJAvtfClZc7hRvurZum61ExPq0mZCpyAhcz31af+u9v
uX8HjzDtq1JjojU/CgdeMp6jkeyQRiFkRaCVsFRvUErHANMt4DXd8YwuRwnZ7t5sCOa2FBD2KTHy
oMCPI91zxM1BcawFCx8SxXJA5qqjT/PJ7W5STzAszZ1f0xcgpJR7+ibJnKJ0lP7Ao+NejUcWmsI2
jcizkBcaTRaJu8mmidjU6TEqSGeDFbx+fHdbM3kbyliSeTDFyKSJZqPZicVOUn3bCAyO9eUJoX9f
2ERDq9FnLsBD52N1krTE7qPpU6LxEBVXkw/LvWOMR5gAkxosTHRSiGalKAo2mNbAtfEVHHvuW4vC
/Ph3+8eYkVyqCn0mMPfldNP3n0r9lPGKUNxlMcaDFK3WzApeb4DavsnccR+cqp+CjWcxVjVSQGFu
TEX9Ifs+Xe4kY0HEUGr9KIN17I4U7hrU4Ae4MuT2aDmFZzv+Jcz5ba/YHDYKbFpC6CbqQKEFVjMQ
cxwwRcAkSzeKhmw9BapMvIDX3bhqJ2VJRAM/5rk/8E8BTVXL5hn1+1KsXRWVRDP+8gfqcZXAgnxq
uWmgTol9rHQMMhqhVw6KJYJ+alvMun+RVcAJ4P0gmyyyXJbPESEhHo40Bu7voqN0Q7EE1NfA4dX2
uLIYdRxBkpnNNNFcEmTbMmBcGzdl/VZyC4+87Myq6VgsjFFEUstGH/mIB5TQDZTHSTmr4vP25m2L
ADDfe+s0BkUKRB6YQKU3nMofLW2YrbLkIU+sK5tBdOQMQS/KYrGVRB7qRp0rRwvRBt2kh0qfn/5k
JVcRjP2bJ5LgOQvvOBfaoQgjr1RB7ZyKIicp+S8qcBXEWL2hU6pRpFleWi0EFwheJBE8vuzER97Y
2kdIIRpQ44X1z74x6ibqAYCuOophC/aGyQLvt1XdFzZBSago0E2e7oXdDuFUb4seOAeO85fB5tK8
rNrDxY9g1FAnzVwXBn5E44p2ilGcfv99Puqe/so3vqsh8FUWG0qBfFwJIwOPr9x4RVOaLYUNeDHu
hPnztrZwFJKNpeo8jFRASSDSaB+C/kLCw999n3lzRXFm+gUt2OSJ4aGB1O0x9rUtgqeIbLTUR2VS
xQPOpfcocHroDRii/SR7hUMOHQ/2/uOs5ntVNOiOLuKYSVJjw6QzKANmGztMFkRn4MgBRS7kzO9z
18VETFEkxnrcwiaZF8CfOUDPehk81esvfzAjzCyKMRpRM0RqGuBpYk63QXJnVk9jsN8+JnpFP0QT
CogCCabyzA/IuFobh5qI/08h8SRyD9g4K9DPtYYkVJ8CQYvTcbhq0BfiGMXLhDGsVQ2blwYPRfoq
zjd66G2vaPXuLEQwr/wwjYwg6I3KUcYoqaxUUerEmuW05WSAeEthNK6ojNmfaUTrN69Ti7y2AOJb
Ym0vZvW5s1gMo2xda2pmH8JtFAoMankU29dKNG1xPEXm/bYo3noYZQvFaEAqBkcjFj+V+kUMMzvJ
/uz9u1gQ456qcfR9NAbBWiMf4smflL2PAUpHucw0gn3CUf3JPBy9RwuhjJ+aRkGu0I6GxoXP/k61
s2NwHO8lezjLSLUKB26IvuomFvIYlzRIxjTXpoAn4lk8TkgqjC8AYnkRAGEV6wAGr3fTHgx5Becu
czSf7ead1TAfaIefI457w3f1lGf66NXZMBZvpnFhZI0QgBwagfubCbCx5rOyR/k99W3y9X+Ylij2
68TZVkveohiLYSTASKhMncZmAL4rrL7gRs28ZTEWYyBBX/g+NF8DBxWQX2jRj9h57Y3oRaKj8XHs
bi+Kc9fenpWLjTTzdArUjMYR5i7zPxHVC3ljFTwR9O8LEYR0QqKhxwoN+g9G4YbZvuyf/m4VjMUw
U8Mckh7XSogKa8KbN5AsQf47c86OfWEeMqzSidZHRcEpSOyqUs5JbPK2ijEPcuYPhUkQqRDZaQtA
2bgqbyZwPad5NQnszJY0kLSuZmpdd5KX7INjCeJDCgpPiWR4/Q/UvmzcU7aOFWLQEVCmSOpI883U
uYLyrI3fBfVUCzcgmXcMjXNHOV6KLfPEtZJrRIa8IT9l2Z3h3xntrW7sEh5hK+ekWOChfNKUtsjg
c/X5MCk3yXgaeW2/6ymd60mxvLNGlOikHVAnoxSV5ZfOlYFANqI+N3kaQIptaOHLX92jt+nZxVXN
lKRG2yUe0rp0jHtvGk4+D6OFd0KMNQBVgdkZwyg6yXTJAsR4jWgVzckXz2SK/1IbGLMwC+lEQhPa
YJAL6XeNMFp59qutvErhpRU5jlZmoolEGyuz7RG99lNrB+PebL9E8k9f4z2qeXrHWIhYHdLBnGEh
Rs/fkXOQYXyZPmnKvWHYQOhWvXpHnIxTSuJJZcKIuTXaxOjlyhnFO6l5zMs7UXneVr31nPZV29ks
WJ1XUxkZcK96YoVPoFo4qjFKmEFvKejQjt3IEXkpZ54tZIklR0LkugPYJ7BGHOF7COjv0FN/pCnq
H81dwoVDWNd9E1zlskQbX5htBN+7XNU6sjsAeN4Nc71ra/FFEFAzUKodSXWOV1RXje9vcWyOIJVS
P1HzAgGLMO96RXLbgNicU6NBz0cDf5XBFGjLzmyn/G3a776j8007tNRpo6tbk5OC8ZVE7rbA9Xt2
lccEYZ2SiWGdkRm4hfssd5rwu5Dsk/aPHodXKUwcNjalbEQFDS+TJLFypNWtUGnuArxPOc+q9Ue8
chVFD3FhcpumIkMj0Xdo4+rHbhd6U2whn10d8iNfA1f9MXL2kiThmY2++vfSzArXWCJCiYImPaxk
lxwk4Mtx2y1XA9mFHMZMZWoh6n4eVU5NrOKGeq34ldzENXotA9zm4QXMkduKsXq3FhKZu+XnwEwz
FXN2tOoiBZPddi+iBMSieTqktco7Nc76WOQdpWlNf0yBgF39ojTZzcV3BCgKtL7yKHucylFIzrmx
w89jOBdtOiL2pEik0p64QG5x/z84RTm7qDLXK4nqUprp01vdmcf0MKK0qJ1GFBaHFKgcCoKOGP31
vu1/2z493vqYC4cqeyF3I+RSJHMNpczx2BziY8XxYx85H+j7+6olKnPb0jIwqqaBlmTjbMXBoUsa
C4jmevHJN89+8SOovEQ6z/FT2VwqEqIW6XTDDx3kxmKl7UagS2IQb3vp645v8Zuo811YAKUoCFg2
4BUoB2l7l4C1S3wE1MCZ9igGjzwOvVWvsBDHBEUghkq7hG51KN4I4j3pD9vrWf8+skEKwJQk2Jj3
yxnrNlXGwCidDoPCSOD1X7a/vxqLaEBRRzbQMIE58P7781BMU02ZrbQmdgqhcLoIdA9Fz3E0HDFs
CoOYcVaJtD2CqK4Z3dWBF/LmPdd2SgPbpanDGmMpzMEH4PWuNcxgOlE9HuRBt8MuedrerFXl0kGL
ZIBRCN1vbMgR67Kem3NQ4WKh5R04A5VqSeiWPiDLhWJ3U+14seJKAlwCfwl4K4B1D0RTjVEAkpuj
nkUm4CZ2/zP90i6/ofmtjpNlWnkgvZdEN3hxc9owVow+yMFOdJ6iQ36Q3flkPim6k6B30autDBBT
PD/z8dDey2QObTbQDRbgVeZkdWGnc7oXCy7850fv8l4Gc0XHUpvLUcMO6s8hNg4BPi11w3tWAO9y
1T0/v0/98fsw7r1EJi4oa8wpJBMkqmheAb6ppWeZlYu1LemWqURONvP4HVY0871IJkSQNMQH6tBj
xvq75Ok2wHvbF8Ml95T0I74fXv57kfi9PMZugH5BmMNwKoEfcqyVrzpiIJlj+tZ2EXQtOnqeMbUI
ipP3+qi2mhK0plI6qX/szJMQ3ydkT8hTATSyCu3g23f7o4WSgM7wW5rOlKQ1jQQSwFIgrXN74DdP
wLPnETKtaftSBhPedyqmxVSjRm+p3J1icTxMxfjr75bBhBxGniWGHmMZfXtUoGZdcpZqHskpb68Y
m2T0A4YpNGl2hiQ7DPq4T+bCkSLD/oO1wM6+WXQZIOrvFYAUfj+WklyCOfxkTkfRvI1DTopw1eiB
7fC3DMYABSn8X0n3a/Ry2PTpQkGehu/N+Q2WwEm5Bv3jkwt6thDIWCNfD+cs1iRYPMCOSF3m+P4x
En8K6sv25q10+LwXxBghf1A0ua/xaPAv7aH72mGiAUy08wO5NAf1JCgWphlAV+X8kR9ZrpAxRXos
952fwSLQRJtgeR7tLWpPqkMnJ6Y9NwqlKs1aW0UGDKMqqiLt9HivJoJZJ6og4fXQe29tpYB3Tl9q
ICDIe+DVc6qDq8eHmR70UAO/VWRxb2cQuGWpCJ2sm+Pof1GUzArJqQ15cezqFQOYqigRXaagHe8X
JWmiNsqDVjqCWt1URbPL1MpC0z3niq1ryUIOc5UbDOGKWgI54Xn2+t7SAc8RPEs3NdpMwGImW/nP
0MWUGI8zatW4L+Qydzv3J4FEg4r1pUlnKVLkECl70GXwynfZvu9Ad1NFnLNbSVDhSiyEMpddGkol
zGoZ9bsDEvZu4pIH/TzasifvuxOPeoKqHauWIMTC5JeMsO0DVUqtTFKiJyZ2ViSWWuTnMERF1Cx+
tbq+B+IezyivORdVMUAJI2mS9IEnRU2HqQbzCzxyG+0McdjN+bTbtinU435YEuCeJfD4KGBsY26a
X81GUokZ0rJGa1eyelvJI+i6hwPQ6TFL6F+aTvCENvy+LXbtzlGU6X/EMgZFNdNKQ5ZqcoLuW6/f
tmXk5MNFCDlZgdUDW4hh4g15qooJ/OwI7JNPk3RSZuBWjkByEVtOqLG6HqKLMhh0dOANM2rYBpjg
q3qclJgTW+6DXaVLnrO9Z6vvBgznoAIAGDwisU+VMasmvc2Q2o79+yQ/R5rTGp48/JCt8GXQDnnH
aTNYW9RCHpse7UsJPUcS2i4LgDAUIEKIXlrDVh+2l7UqRdJ1sEegffQDvp+stbMgRpDSklu5uwTS
WQjsoOXhP67dJfAT/xbDWCe5LklU9W2JrqPCwkCEq52sfj/cUVuBYYULD7BrbVm0kwGY4DLaFNnB
HJlUvuwPoOIxgwl6XqqhqB8MVfBvmljyv3emGPJs4ZqDgcskmgkjJYsm42AAD9aYvqgXb21c4XcM
YwyH+aY4z99g8+0xdhAeNHveVMbaxi6lMu5GD3uwwyH6dTSt3tdZ6U59ygvp6C9nrdRSBnN4mSJn
IH0GgpB6r0SW4RU7zcVTD1DQXobGbd6S1szGUhxzm/NkyOWwjgFZbCZWZhJHEAvQPlx0EBmgA29b
/1dd2FIa1aTFI32UdUEnlPp22o0Y9EeF4AcoTuw3HLk9r97M0xHG3peCPhhlBBBvU6isSvrcabHV
Tk9/uSTGvPuZ5teznuEFea8fcyf5ajppbNNUeuyWdlVytpCngoyZD4heDGMGcTE5+POpinlFRarD
G/rHYj5oSPpWwQiiueQXHapXXtBwZce/ajATgrV92ucDx598xPAF+pdhiESkyG6INZgdTPzRlNMw
L538TGNgihmMbF54C7qr770L9GekAGob6Mv79GA+GD+2D3B1Q6n1Qu4NRAMfUpS91E3+m5aIl6F3
G7Lf/v7qG81YCKA/YKHzUdkK1SCClqhy1aMMfkQ6WQuIGuE5Oyh26ia32pdtketLAhmiCVssgr30
vcQwbfrELwWM6GCOVUusQOZVuFcTNhDwWwRjf+dMbTS1SEtoyWQXN8oebVCvxnNyCPfiiQ8QsII2
QXXkKo+xvEE8ZlMmRViSZLWdRUdM5n15Mu+i3Yg2bnKRHyePVq98W3zY3k3uWpkDFHKpjX0Nax1s
c0dfGP7BfyKg4FEReVev/5mbhF4HU5IlDGfgYc/mtMUylPw5AhtbGNw0Red26P0aUsHjrGrVz1zF
sDntTAvIFADWGFzJKpBCKK1Q4wVPFP+f36FOr/AHo7IQxmhkGtVJB4AyzBmEpS1HP5rqkk3Hqbrv
o4s2fd5e2qr6L4QxuumrZWOoJUykFD9Hw0HoeQrB2zpGGVNh1A0DQxkgC5/AgaLs9bvqs26pbw76
vw8wvlOHN/OyMB9yS2KS+cCj9nNgXcJcjDqaekNre8/WlXyxaUwcIKbzbLSZClhXwJzdqEgyt/tu
sIxn3TKO/S7wJN4bet0wLkSywUCo9Z1Uwe5T7AoJGDwYvQOQrUIcSiBCM1jANMp8XtmPpx5MWAC8
/RH1F5zegNExylbbVRZGXavBAiHZEW/pF6Cj86Y0V2ORxVoZH0eMNhgCAbcN7bcabUgM9rPI46Li
CWFig6as23BsQSWgT4cGIEbRV42XQFo3xNeFsE18ImbyJFGBMWy/T3awz2GGxcEaT6WbnWnjYIHx
BsrmUZ26gKejnHvHNvRVIA+MJA3RIwXAQteHm+1qMMDIXrtDlf1h+0asq4kKCj5EJDphQQcDUuhN
SNkq9e5hym/z4LD9/dVHk2ni2yqqfaDLeO+kNdkfx3koS2f2d6P8bai+9ulkTbLM0ffVAH8hh7ll
AzKOYJaZRydIXogKit2fWpVawRhYjfbfJ9aorbquiblakdTMedvASyf1dxIfUSfd3rNVBSeShpSi
Bu6aNyO2sIVpo9Xa0MCyK8azEA1W0u204tu2jJUmHCxiIYRx96bcTHrSvtkHw5Lt0JZOdDhdx+C9
xtGBdRO4kMUowZSPwoDJkOItpTc7uVddkot/7jG/mrr+g3D3JxXL5eIYbZAjKYg6EC+j9oGwOjtU
dWtv79+qXi+WxOpAFoT1ROBICsO3+/mHEl8CtbVbnl7z5DAWNR6yuBg6qgvqYLe9nQWy49f3Pdc1
8pSOsaqZGiVRVYBiROqPpP2ktV7DwwXniGCNau+D1aqkRDTadCrBAW/6u9j/sX0uq/bsei6s8eym
OU8jikxsToVrGIFXK4G7LWI1yluIoPZ7cT3Lbu4bkgAtW2yi5oRSYngwjeQLUBFnG4Ol39CBOztt
nfR/ZBauySAmugSmaC1pEzqVJd84T804AL/6cyHU3AbHdZ37LYjFKpwCfeziFDgOqA0hJYOQpTLP
JuDmZntGtVqzMw9kCmoMoqDtnV1XkKtgZmdJm5ta4lO+i/K+B+lT/TrNzraI9QjwmlJjoYOirqxV
lWYW/oGXDB+jZwq7n9zJexTceHwGK9BP1NBeF8UY2jgShkhX8dAZbP9e/DoBseh/zQ2KaNcu2YlP
wNLirXLVHS6E0p1e6Kg6F2pAerioGpjxT6OTO/mtLlj6uUWmoXCyx/zT6KLPYif/STyxEEx1ayGY
yCNoeXzSoYfsQTVf2//eavV+Nxm7m0lKTAI9GBxV8aLxlPJQwdfshylKJq4tXv0mO/FCiU7LWBpL
ZMjPNRwTr7tg7W4tv8/Yc0LQtJQZDdQvug+CR80/C+F9H0Yc97Tq3pdyGHOuj8WQYyV494LdB2y6
0U66p3gRLWjvuK2v9GPsu3chjDXsWSAUolGjz4S2apY9+E5mL9rnjwR1Qgu1oCOlLkjdwM6cWLV4
AzCcI2NNvlYNgx6L2FLSumN+lHgAwuvfRxkICBIAHmebu/qiMYQqr0pHNwNHFLK9lgVP21ZpzfAh
nvwtgv6Exa3xs1T1axNRcm7ehuLPIGqttB05OrG6DiRc0HlN1YzdpwC1hCAWzNGpIrwGQf9ZRwmn
JrO6joUIxoArqIFno4SjoDBEXfVT6QQgRrxub9ZqOEnfZv8shElM+H7eZ34IKemhPURu9qwUjnme
vAqkX6GbX5AAT3kYwas1+KVQ5ojErFaVFPELelDQ3w0EykPgioIVAQHG2AV4xYOw3Ci5VD+rtYSl
XMaSD1laammHKhdFWKC+uNgll8YjgLgJbnkOeNU6AVefplNR9mRrx1oLAgQxph3A00FQz21xN/ff
i4CHBbeuiVcxjBFs/awJxQJixK6W3LEZur05Jjwpq1YJ6W6TdiWhGZRRk0HOgVRN8wTxgbKjU4hg
mjrlAXGsFnFpS+s/chjNKGYNOH4BViMXg5dNqS2k+RnQxFYSq06JpokkBaCZaDjAsOJ429XzQuOp
ZKLtTUNbwXu7UaPQUAwTlphPtdXLtRWjQX7QHaXl1UtWb/ZCEnOze1PrhpQmAzvQKXYgnB92dWPr
T8LXwamt9qLeNgd5z8V74C2QOcNcbMFP1qKqEB/6s3pPbmk1LXTGzBJvKXymjBZARDE8j7aqoIvV
Mkfq17muaEM0OaiYW30FXqaWN0/B21DmXotaJ2a5gKObg4e4vZ+1zzHvNq/GujD2v9WD7u7CrZTC
rDdqhccQYl200R5iZwTql3xbHAK7AvonrxS5bqwWAtnoTE+TEMyY2DevP0uUknFvfO1dyRX3vi1z
JuJ5h8RYES2Y0xQY1QDaiVU7Tn/GPDgf3hExMZTQJ0LWGjiiLHlsuldJy+xCcDjOjF6cD7HTdcvY
lgxRKFUt7CAk+SUe/V0HpnHtZtYwjoeAyeOpxNq7YKERLLZNUeWpHCVI0FbyfU28yn+o22/oApyk
lBNtcDbPYAxGkedhb9b0BdIcyu6m63aEZ/1WRSgYLaSQrGg8Ys5nlOYxjBrkLgP/TupvirK0TN5Y
3PodQscxvJVEu/sZE1uOeabXiVm8vRezh9zDuGQJJnjJDvc0IctH61s9o4VEZucyNB2VaYvkFc5k
ciWAYvZ7+a7fA2kRkAgZml4BrXOru8qXbVVc387rShlba6hRl00V8s7aeBLUHVpepZjTvbVuIBZr
YwxrOsdlHJnQP+U2uqG2PLPBOlMDrgqsWw73GbzqPhbi6JIXBjCWgEasaXjsD8fgJsAzyHe62MJD
uPFmG1UXB1Q38S7dibwkPk8wa3lLIdYrE89UM78ROpzX8Kib+64crb87M8bghkmSamUpIO0t38/G
U9yeFfnx70QwZjYehwawWzBQZnYSE8cPAXVY/klfpLk4KOYq4xIXc5cgNShIv+To1eflzuiP/GBl
r99ny8CgmAulpMX3+zi20atgDcDoLb4qYm2VYr4PeP1GnPN/e54vFM+v1bkbigRRewV8ergoYR+B
+Noove3DectHbC2MNRZCZApB8parG95sRY375NvAvHF7d/BMi4485b1roKr6si171f8u9pSxF53f
A660FMFfqeku4J134swD1eFtI2MugNtMokRBAONL93X9aPjPJNStoeNhOK/H8Iu1MIYi80nUZw1s
rnYLbvS3Vnhl1xzaHa/xnmPc356ZC8UY6mgagRw+OVoionsali/4njaGZarop+aC+FPntKUdjHnI
Mbzd6C2kFRpmqlQXfBo3QISgOHADt21w/V2+2ETGUqQjiYOabiJ4i+1JwpNYEp1Z9K2wyKwgn24T
YbIB5uAYPvymUFwwqmeP0WjNubDb1s3VrOvCoLCQL3GoECDr4r1iPqMOODroJrhV78RH+XH4PDjx
HtBTTsHDnnpLdG3sN5sI61OxrCUZ/qb+PP0KTtIJqgT2Pe0UeroTnHWMsuUukn2yp9niXuVxnvGC
FTbFI9dDncQBgpVMs9SjitlA6QFdG05VWOhY2qe29rS9z+s2ANMPaOARUeRl7o2Wtv/nYPXmoYvv
5JTXAcsTwDjSBDo1VyCad0JUIj6nTyoAK/p980XtsJct+Ewyj0dEsW50rmtiLg2qR4YZ9/Q9n/zK
UtfofTdrD2LO4yj/l9O6CmLui9HFedRNCJEjsF9XqAuowIzFdAcCoUt37m4Tj5erWA/xrhIZN6tq
BRgaQwD7+vWDAU4o87HhZV3WDdxvEex7ptHiWpyDacRsW+pWQ+eOPvLO0nzKK+FIgvnbtgKurgjN
0bqMNnpQNzNOaIqrCQM3MwKtEOMv+pTLF3DyYVhFKBR7W9SqKi5E0b8vTPck1DLQUyht/eSp7a3M
K5Pzvs/cpSaapVyc0CiUpAc/O5P/PkWO2YzF72eukl/4sM4mYsVIuPGN2mqC3Zjz8qRUgz5YwIUQ
5vIIuoZ+i7qd3vDuAc/5xstVcpNuq/HcQgxzdYa58+E04Gp6IbUa8zzmt4U8WEV2KZB5jgTelOOq
Vi/kMRcnb0Q5Enu8jYJO11/kCJgNdSGf4xHeNIr6xKvD8E/6nBbnxQJuhHOlyxgYRv+ddJ7CY9bu
strdVmnO7WFbaIHnkaN2grpDNBq2khWPwPewwU3KKQusWtTr7rEQG52shlVE3aJi7v3sBIDLoflM
tJftxXDOSGVMAXCNNF0E/xUmdsBLqLz0cA16ac3CjRzyurnX44vFkhhjMOs9iacRh5OeP38WgTIZ
Owffmb5Q6Pn4PvB4HS2ce8X2USWmpILvDlsoA8WGcvqii2/Xcu8Vbw8ZG9H0eZu01CX1IQhFzSc/
xeOhs1qgGoS6s31e68mAxR7SH7MwqGYsh1lTEzASYwYVnNg2pbbL93QCFZmv/bY0jsVQGYtRSLU/
iCO6NtrqSfNC5FYKtENKIzAGvkaYIPsTabpKTFpH1tmsUUDCQusl2Cd/aH+2BuisauX/kfZly3Hj
TLNPxAjuyy3XZi9qtXb7hmHLFvd959OfhPx/7hZEN449E3MxERPRpQILiUKhKlO7K6HhugEdi24P
+fBTz9Po6brZ9Y12NkvdBtUA5xOXJxgvBJs+UszypKSO3jGs/OHDnc1QO23OjaLhyCM/33ZmMT5J
8ls++At/SKVtqe0F4cvIP+fCY6CyMtz1M/Jsmdp2ehcsRqijQ2QCiX971Je7/7aA1Bks8e0I9SXU
p1L5JTN8sdZNaLiFLEbAddw9u0Fts0Dhw17Gy54dqjthcINQMlup/Kd8BU+94KQRoC5KnVkKN2h6
gVFoOxUP0vgqpiwQXI+23wboVA9CVUloSFisjH9LpQehk61G2+kKa1aMZYcqwS6Jns9xDkdIy07m
E0rI5L6Wbf7W+CZsRTtyuMKaE2tmRds6Gp4dpLYTylxZqpW4fBCFIgwRmIr+3Ei7gVPMeQoYkLEe
E2dj1KYStTpTU3B026Hg9eW+SvxSZa0k+Y3P2dnZBrV9jITH0H+LesqMjn5wWnukE8lwMNEiWdHd
AGZkg3GBY3lFb6hI4vqyg8UhvFOTm3C+aWeGiT/A0dkrajdJc8QVWo27fmPPjgxhIDyh3EkeBhUw
BcocdCIf/doaUqdWNGQj/lkI1w9OYjs+iaMl3EHWCT0A0deGNUy4jnhn56hza6xBnRCKGAFN+U3T
P5Xj03XEW7+FymcDFEzIStsp6D/BQySGPd9lS5qd0ZpB9z5Ga3zhn5miuowlpHVt9EHN+pL04E1H
qJn7hWvcBW7qL+hIS11WexADPXQKPfg84cJKhrExtrpg02DCQ8l+ZlLIgNvVmQH9vJD0sG5e1YqS
zehyJuIfiy2YsZN60y6BcnrvgJ4XGrbzRm+skjfTZ9bEAgOqdAo9VExDL0aBYbhlqJx+epCHysRs
nKXM20m4Z4TM6vdTMLVuGDqG7WlKRTEotb6VZtJZUd/Mh2kjSk66/5W36Y88i4V8fYMrqs4rBqiM
NZ4CkTGJeyOtQdXUvYD3x4fumNNtR9fY4mGFyVi6ilgXxig0qXCBBK0Icih5KPE0tVdTa2K2E7GM
UCBSN3M88no+2nwSoOAT2KBs2FVG5vzTlzqvHIUe6TCPcZe9d/kPNunyjx3OClyimVYw1fxWoepi
5SgkiVWF4/URKxerxqYQs13Is3qTGetGv+M0MV/XfAk0FNu9OHtZ9rMXM8ZBzHCDfruRJikZjQUH
sZr/nJEACvXX619lFZHO6/Qe7hf3HgzVVXJQIpzr4bEdMVj0TYxai1MFhiOrmHBhh8IEqHtxXStF
uDMiihU7hBR0zVtzutcyVqbE2qLvbwMXPlVjKqRBGWPO5550OBcuUT6K3iAbaRdMtUPWFyJRcmFM
rvU0jWVSFJ6NB7xv+BjpY6D56nXxYu0oFJiTRq7TDjmnRugJIMXRNaCMHzjTmLdDABmdvmR8LZZT
FCTwkMytuwm12Wm+NZIH2fCvRx3r9yko0KugqvUCUacPualHO51jZJerYQ2KZ+jx8qoh01WeUTOm
QtAQbnwVmmOoWdzsLyjb1waryLje3XxhiopsvuZxjJOmmXFLOo3x9HhbgzuUzPSyCi/rr1oXtsi6
XgRbJyqRUPGAaojwCa8kQ9J97mfyDAEqC8933yuP1bawCnIXFqnwzhOtX8QKe2k2JtWryzFx6jzs
dxW6dDbXg2LdFLiRJcyzaZ/4iEKp6OW5Bp4m0l6RD3l1FFgvnqtxp/42QUN2NWtalk7kGqq5efQo
hawJW4YPNF6nGGTLRgEJ3iyAP33XjjuNlV2xfCAJ0UUMJLOah7OEvVMG0x00ZHHCpYwOy/Xdc14m
KqQ1o23CaUHHQLeoW40XXC0I9vwggThHYCABOYc/3GBAy6MrhqGBsJQXRbo1S46HOeErLbLz0snG
J033grLcKXW6BXO6kwxQeO9ZysyfziLKJuUeDxnLDq0/sT3LVWP2DRqpwQvfu1ovClYoy7zPt1Pm
Xo/uz8/6lFVq74LRoJGUQo7tIH2Wk/u4flTBnIZn0GBfiJYinDiO9ar3KVQok9TmnTEdNvJDFtuD
EppT/laVdwynWBaoo6nuOj5Iai22hXt+O+LCWxx1P7aKGRQz4DVAT5rAqN9/vtoQp1QUkpB9gwuL
3mIzhCZncKjFqNRCpOc4PtWn2oPWoKX7hNhGegstdSPuYpv1YPku+PEpVi8sUzuvqMWkndDmZ6un
6Haxe6+tTeku9zh0AqdOcsx4c9jW/uBxt7pmTiqGm2IXNyzmGBe/tmku/hAqgHUhlpOyBT92EB7S
jje7sTVRBjXnYDvIt0q0zabQgtQVIyv4/NBALT0VwpVag7tbTxHCh8DjBlN76W5R/8c0nhBZUm2N
P1I7Pi6ML766XS+8paI4aZtBmPISH1RJLDCUmWjKEsTdhCDLalb9ZjWgL4xRAa1IqlSCxhkBjcmK
GVWpCtkjf5tkZrflDsld6bIpIlk2qWxLm+dBlxrgUWrc9+FWbxjNyasYe+ETlW2VXBdmo4SnfBmM
0IU7bEKf8+TdX/cqUNFB/oyLgwkJXRxXTUiIwJ5qXjXVyMkTED009/8COmd/6M4WMYslKWtIQDjG
EU/IO+iGgKdUOSEvcvOjYbMOqc+9NB9do3tZ9FmLxB5jybA4OsY+fYu/EdlvQgsN2ReIf4t+b5jR
TbKJbfZz0ecLDWWeAh4+mVKxjWH+VzUHM7AHwyFaqoUTuwpjuzGtUejSLX2ptSK2ALdZwBhWe8qd
+s7tCYUq9+/b9CnfKEwBuYSQijnOKD4P7MHInbw3vKCFhPZYb+esMrk8tfohcZbF2EdqtovFnvVC
9lmXgPojKIiZl0DEdUQkLk+uu9j1NoaEd40PnFqti3KkI+Ewqx5PrISUudgU3sSgOUqjGGcKdCrJ
MG7gp6NVvpBYJt2SIksf9VOCSnlKYU3RCkPd5sAa0H+ZMVTkB91WegbgfK7jUlYoxKlkA2X2EIiD
FO4BtPAbsowtyo6KRZhKWCMyn/WH3+2pOqhTZQ3K2pRXiogudZyIMaruiyvgZBYx35z46Y3o1J7q
K4fBge7xTfeGCoqT2uMzi49xHcLPfwDl8Nj3qjyDEN9WmmY/lZWVp9LLddgjkfA5+ziboODVWAbM
f0QB1nTZdNLjLN3mqGxMr//JCl0OD2LwWFaYlbCH6Tkuv3G12/BO2TMwZj0Kf/tC18HRl1U3Qc1j
0yfQKHKT8CD99VvFx5CgK+CLyrccWhBxkBeHeN7VhX99oVguUCjZz1NVxSlCbkruGiO0es5S0fX1
34xQ4FjmWgU1vSWy4/xtSh+y8kfEGpP9XFOgForCviAUh2yqcJo203wTBqpdxXhMr9JNZwxOiftl
yQ83udRsqlqzArnwi7T3RX7xo7p3rrv7Bxw+xwWFhlPZzNOi1ciwU1M/ySe0q26Ml18HrWoLp+Ce
P2qn6kZ/jl2Wfvj6IY+xZ0y4ioL2iR5IDSdj1skX7QxT3Ga3hHdueI5PnKVA72e2RfCR86+1n6OK
yD2Mp+u+E4T4tL0vrFOu61mWF+Bxie0xxGBDkZlZeh8WllA9y8jqxy/Xra0j5oU5CjG5pIXyd738
Qsz2TvfQoGuWXgGpKNkftuLLDLQOTDwjOtUpdnFNZfKfkceuax5TmCnmcdZHMvfrIkdabrg7otXd
eZzNevldP5Au3KXAM5gklC944LPoSa+dL2ywW208m768v5Q6zKxmFR3O9hRyg7vIhdtlUUB8Oabv
874ZZGTbExmdUpxcNDNcInDef5FbBlqwvFSo58UYiqiJ0urIQZ86O4bAWA4vJzAeLA60WFyWAgaJ
kSsfUKHS0iCSmzkt48RW0drGyw9R/b2VYzPVtwbvXo9XpmsU3MYRPweB1OFcehW3RDst94K9uk99
bYsOLdv4cd3ee0Z/zTcKedM84rg4w1JKwALlPlBwFVTR7z1tXls7/DkfSf98B4bgDoPc/x+kKcSf
z/ZBuKUJhqKAof1jAOVTseRzn5PCygwhe6TFXugFhUkoMHM3cFhXnNUEBoJ0/7NHwY8EUgn0UUNq
plDvSuEp71nTduQHrjlEAQ5o5KJEk3GrWO5xr06/Ne6vIZDQG91mN8wWdzK27CbCP3zIs2MUyuDi
27bGgAqVfKp80rQz+ZkvuYUdblNw3uQ+1tNX77mTaKdYV1bxYv14vVhYCnnQnhFC0A1HGt5q9kFt
Ts+qPx+lLUh2d7xJhLJvGsZmWQef3y7T92NjKrlMh7irzYGPezxJ6k4rvl3fHywTFNL05Nq2DEga
FGizhao7V7P1D+pZJDU5r937IXaBos0IvqJZxGVFPqXffk1ohh73qB95O3E4nyXAwHKKwpikWtpG
HyEvzgsQkK2sqHtVl7/uhKN8ooClU6CJMI5BZBv8rZQ8GOrz9S+znkNdLBqFHEkLoom6JyXZ0O5i
0OkV9rTJnsuf4HExq6fxBXr3yGEwce8YNqs0yYARkYIRfhbEJo8RF2nynIm52ceMpwmyXa7ACC30
KwXaOEBVGFLZ6vRD475PDYrAw2gmkBGEgtZ+isUDry2MRWW5RYGIpEJ9IZhRpBilL0DHbDpd/2is
yKNAIuOg4wrlotSuofGThx3E7b00+nLdCAuKaIlfXFiSqYuJFxbOM8E1MBQWOq/iPfhBkOIjQxAY
97z1pPY3EkkUTBR49VGECXWVUdHNPJjACXIyONDC++mcmktqMzxcPzVxWkrQr5B5uvMoiGeji0e8
DczWry7uBO1cr5nZ70uXu2VK7bHMUXs5ALFtAs2fCALXWzLilrjKnZLZxffOLP3hJnVZ3Wrrh+jZ
P3pvc3wy6An2tphDAGpv5Ddd/fqvuHs2Q+3iVpQSsc1wVkf73unQ45QeZD/A+AyRt9Z8Zna+vr3O
9qjcgC9mQzdyZOcJNIWEPdrEE1P2YyjtkGRH84ufrIrR+oY7W6Q2tNIXMsruKFCFi5Nkh9DwRImB
VOsPftrZBrWpVSNtK/QbIGV1dSgLcw4puxOaBuaoJ1mfz6D42xItIAAWW6muSMW2eRkdzuw9/Yvh
orvKaZzie3jqPdQybeNE9GPnTfSYurILbeNb4bY4sM7QPyTq57+F2vJzCTYsdUmQON8vrhabGaZR
DGsUzAk9CqQ8n7PUcRjf0qCuIZXWaHGgw3swirjFom3kGRXjUf12HVwYQUpTOCXiVMlqCimhYNkk
WW2GGqtxieUIBScYIhsDSEGg+lH/SIOfcpibFXQgr7vxuV+FJCBoX9QNQZZEWabCcsknWcFlmLxl
kCtN4hbPKgjLJAeTcRrLGFn7T5F5Nkbfgye9zFBqwfN+jYcTwh/NhWawUU0Os7KczzpuyJ9+zRoV
e30SBlw1w7VsH27SreqPbgS9ZBYKrxftDTSbgpkRzQvvD8UXeWkniu1kFIjx1iHamTVYoKpNuSfo
GNqsfo/1HXVhjQoLcLw2BhRjyPNduKl6tPIazmT1e6QKoL+AHB9LqGAt0kExI/LkoV1UNQr+1QRs
xUqAPDgJv0GGbBG96yH4Oc6h+wReToEoMilQxsNnvFi+qQkNPhBLJBzKbLd56QvVbS6xmKtX1o2I
qImaAPI4GThMpfNlmPBaFKLI3Ly0mSmJJnk363Yh9C3RdW3qkM1gURp9XrmPJqlPJcZFlAZIQexw
/irGuzZkkNJ+BnoF4qaIOkmGjrZCv3MIkL3JuFyF4KT4wHMy5oEOcTbb8/QcyH//hgNbUHoCb5ss
qZBU/fiVeG5QjVmdOEv2xDfZSp3INRqLkA2hwaIzQzv/fj0sVtoLPlqkDuWuNzQUeQbO4peNFB+b
sjBT0KNA96yOMzM9TDlIreOvubiDvL1J2vmS6JSWf81jg7vrpeMUQBqQi9XShuesbL4FzZYG+TPO
uu7qyg64NEHf0OeRi9JZnDmrrCCQ1L3x8ddRZVHDr8DUB0foV+uk4oolWfAFx20H9cIcXzDYi0eC
vYbPAo217fbBJ3IUXOzqGTpTbZ1jqYJH0h7SAxSVm9p4r1jxm9CeGHcLpnvU/tarWR9zDeGiHLmj
hnfq2BtfdJO3cxQEWa2XnzPvj2tJ7ew6muK2IWuJ7sW9LGdQLwYXW9X5Uc4qxX2+NH00RcHj0mIy
Sl/gVyjKpp7eGESNBr3fCfesxE+NxqjMrWIK5idkcPNpeD2lzPFFOUvFLHBWbNzr1c+++J5WJ62P
HbHO7eth/4cdrvG6IhqChGvaxxjB02IXVIXEYVOZkzsjJFH3B8sc9006CTeDI7v8ZmR9uj8Eytkq
9e0KXEDDusOGxpTUHVExUpwSyhnh+1s0i2tupf5CPt/ZGrWeRgWxtaKGtXHLW+o2QGVTQPG494bN
dNIyu3/lvAZ5+GyHFrtfd+XW8dE8dXiLRpC1coTPmRc/Gnmf1Lqlxb3Z9n4Q7gKdc3G5M9OR+Zqz
Dmlnt6njYpxahS9U2OXQV4BuKZu38G2/ojvuSVjMGFef9GXciHeMiPqcYH50lzozJqGSqmpQOCsS
TfKuk+JZQEa3iuAMBzyysAKYZY4+GxY5kxYDXs4ncdvetLjVqT+Mr7pJmh1FVvpMAvNjPvvBOVpi
vCzCNOQUWOu0TZEf+MC/vnqMb0ZTtkpT16pajN8P8p/69BBHulkkLOGydeT8HRgqdS7oUtYrUQUj
Bj+Z3Py69IpTYBANPGvmdXfWgfNsiUIXSS+h+hIDXYqsNJMhMofwa7Vgmg+kwVG8CXnGjZC1fBSu
GFzdGKMoc1YSfUsg2SR84dOH6y6xFo8Ck0WMDAHqZEjCQjedB8vAHaPat8yq9PohcF46CjWkIRtS
kRcBWuGBT3e5llpDeC8az43O6LBkWaJwIoduHy6lsFTmb6p4WAqfU1orMZfh71udPu4eChrqpqyz
sQQ0zIq7xMeh8AyJcXayNigFB7jJlE0vwBktS041Rh15kKQwonql4fmDH/RouyaqVSEsCLN+q6B3
6lSj95Bk4/oP43HZBsfgtfUB6eirYm0oRoDTDK2yhKAoRERf1mkQAFLtJDrM8+v1EF8pS8M/mVdE
AUq2UBqitlFYDE3Njzgwg0eoeGe3o5fhxUJzimUD/UszvTds1qvc6ra6MEltqxGiRtXUwTE1lSEe
8loKb6P6tsSM8Fhdvwsz1K5aokiQs5J4xj2p+THLPCVnYNBnLnhyW7mwQe2nVJKmVtKRdo9W9BD9
SFH34O7aQ47JytZGjmGY/G7esUogLM+ovYWX4lYTWlxg2qVxpcFKptrhapZvBLA/nX8XvlHbq18w
7KTn+EyDG274R9Dr4yQ0XxfQ3SZbabQ4BjYxvKIfSDhoKddygrWM9Mc49IX42UhYt5ZVyDj7RD+J
LFOty8L8fimTXvI7QJ+NC68vnAZHsZrTuGE9ya1fzC4sUgdwLgqhmpBrdQNqG9K2TCrDiqN5ol1Z
IXNmeT3dvrBHHcN53A95RjaXfqifyKtt9n250TzezrbsejNrOSnwqPuKy0aOLGfii/OLwJpwYf0+
hRRNCCYqSLwDArnOzDGyGi4zC+BZNiiYGAOo8igKbAwu9xopjoo6H16gbe4nl9m8LUdmec/awCtl
4A+4Qc/N58kQJLMGo0SRIHolRfrWFizjid+wBmdY/lFg0dSo66gpYDBSnQpZH+YELMYZQmL4ClJI
FFJAZbjUsxgmOCgWK24Bsnf+R/veK9Pv/lou9iPk0mRotVIoQSkAJjALY7bJjV4detYIHmPNaDa0
NggAFCI2bdW9TMk9kr7rK7b++5KhaKKk4z2AWrB0yOR2JBWoaiycLIXyBauhcR1Mf1ugH6XAKJkP
hQIP2gzsq9xXo/4WZaz5+M+cw+/f4myFKvkbfBvObYYwzp+CFK1axW11JANJizXbFUQX/Qn/kUNE
m9nix1jBT89O4bKEbUiQB1qqpMsi/7pscFUzCe1aXZjjhvXOx7JIAeskRmIaKPhmmpzeD2H9NMeZ
fz0s1pNN+bye5G+4qOINTWl0eoD1FAQzR7+IT+afwoP2KN1Vz6KP65sFFS9z3uGyy2x3/sNRdbZO
oW0UzsKQ8PCQzPYRtnlJdw2rc7QMTx04rOwqcRgOs8KUAl9DC8ExSKq9U28GX6UXFBLR5LfcZU/w
+URqpbg3PDCMrsPV2U8qaRM0Y1amFkZBGgmeINKho93gdueViFTWo8QfEuyzNQp/+/Z/UN86s0O6
mrtn2Sec3IS9v3hsN/9Wmr2IIgpdQgESm5yOKAqgMae40iawxR/BPXnNzyzWuwH5sc/Y/z/3QP37
MWTRhJ/zLfmCSq9/HRTdbTlhy8mNNbSDH3SAhrY8htPb9W94fTPiueyjVTGGKirfwMVMSb2S0zd5
FrFik3yYa55RmZsR9Rj8imFDMReXdEhrghOf5NvkGcTq2IeQa37un4XRxL+stPH6vjB4CmzyOe1q
jsOqiv03eXoo1cRsVEYyzFpDCmyiEntvjmBjLPiffJg8LAaLKJflBvn/F3imYoJMjYr3m57PpaGJ
MY1JZFzzVnpMSS51jkAKQ7qujRadlLjip2gweUsHZdXXypfsaQd+C8HjToOZ7YZNt62eVFfccbes
wiRrJSlAqftRUSIRkVILwb4PwhlKQRwj4lfmnz+6SeGI2I1dmklA5xniMFCnPPA3uHTexk/aK2mo
nTbFDnrKwuyIbmzle3Luki7Df9h30IfGA4KuqlBB+fhBm4lrJSEtcURk4aGZ54dmZFLVr8LzhQ3q
ey5BPvVZWpCjXXmNN/EWQ62hT2bIKm8Mzfr7f3OJ+niyHHNDJ+X4eOGhTnYBS89+FSAv3KG+Wz8X
RpbP+H1+S5xpNrNLpJVZaf7qVlNkUsRR0TpAN8iIKocZ1SZBeOSxyUuelKOLS7i7vlZk6T9B4oUR
CjJCrujqQUxxcrZBbKmL4qmaaIe58lCFI+MJfHVTXdiiQk2p+1zRmwwZbH5foQUuP133hfX7VJip
oQI6rAm+4PtbizFZ+sBAJpYFKrLGdpaSsoQFRb6TjR9lwupxYxmgQkuIwHvNJVgibicq5i9K/NKr
doGLCaYE89D8hgUArDCjcos0mUXoUMOkuByixpPbrRq71z8MWZY/BpnC0xlFOCuLkbQV9n8LfQTR
Ddq7eXkR89CSFt68bmv1jEcnB3hR0WcBxYqPeBaMi6TmZNcELZ7J9OCm0uaXcEl9nkcPiRC5bVo/
XTe5vofOJgn8XZyJkSSUgqbCZJj/LJoHKTv0XGoPLI739dg4m6EyCC6Rop7vEXxjXGWbfugUr0g7
lRWCJL37/LHOZsifceHNUA51XYKsFD3NvCPmuotq6SaOozthmq0871tTiVWvKIWNkLWMlVwPlLNt
CiHGdsnTkcdhlPCdVTZPqnyTaa01oN0+Y4DF+t3oIlDIV73wUwKxsxjy+GrjtncUl4ywzbeBS546
Gy/4ezUNcrG+MEdBhxqrYjql70CrQOXGHxYG89z61f3CAoUdcZRwoPjGhxOOy4twJPMxIzgqlbvp
1PdWuM99MlkVHdLn6+G/fh+6MEwhCNiTwrk3SArxsry0b+RtHtNk7vzKVe88o6HL0g5ifTz6DYeX
o1RrOKwmtymfSG9it2vddE9UQBMn81hduIwdTj/cLKPScmoFc0hkzCB75qKj3GwijiWwsV7rPS8l
Td/E1+Oshjy+4S9RMxKUsp09SZAzY7++MwBFowClr5FhaFGNVxu0PsbtaEoD48RfP1t+72eNwhJx
iYTGaMhnmp556U7gHG70rkcfywQFGbye6U06EsgIDrPujMVRZEYbAxLpBk5dbnQtN+DG5JY36Ab3
Y0y5FVt25zkrziiQAD9TFqRKiI8+gYcaLUaPndZtY7B16CEIdK6vHHMTUYChKtVQlKDQxXVY9fQt
rlebFvjHeXgktDECZDHskaP3ysmiUTgRhT3EFvP4/6pRD7WVP6JzyJ88TO2x6vFkpa7YonkXxGVu
yrTFJwtGzmvRuT/xkLeVTGVazAjsQwzXWOaorCPUEihUokaDJ4diL55GhxQwi8gMfOVusEbMukdb
KTOh4MsIfxbq07wMJZSBeW5GyET7+IZ3hntkVcJiT/KGA6UNuWNBuz3n7Vl0Qltm5MOMzUfPB9Vd
XHNtj9wxlauHQdTAcpHt5CpgsE+yIlWncKSMeAl6sPia89Y48m+EFVK3+eMQWdGNih63hdVkwzrT
6C6+JQczY5Zgb0SlCe1l8NLfSrtukwt2Q7jYfomM6f/UYnGGf53KSbQ8jUVFQKKMkvEeUkd+L6TH
ohk2jHAlyH5td1A4U2ByrZQIoEV79UCmoSO3QTfdZBENM47J9Lbep3jhF4U0UtZCYoecnzK2RrwZ
PcEEC9gX8pbQEKzxk+1fKy59zLfoB5k2avucH/AB2+lrMt81rHZ48idfWUL6OaYaZGMcB5w7waBZ
LbfRih9zuhuX2yy/SYen6x+Msc8MCl6CWJarYsT6TcLPXHLV3lnGb9dNsL4R/f4SDeD4FTgUabgQ
vYaKq76Rt/QOqb+pZlbxjbcbT/nCmq1mZTx0laPsg7hvFbiW7QOv3E676LtxKH3AFt5Nuy/XnWRk
PAaFI6pUlY2kw1geG16toQRsvF63wFxGKh+RZr1OOg0mpGMHCnM8POfgO0meZDtFxYvcLQybKUnL
OH4MCje4Ra8zrYqQNo6Sy4f8y6wKh2RCzTCKH6YiZF01GCe5QeGHls19GCwIfu1ecIkUoWyrr1Co
dwqLmTWwYp/CjkorBpAp4IzpXPWkbyMoCYHYzBrdYANeHTSnGzaz957c2K9tbipTSfRpiUKJ1ERO
i5tuyDukcohuyJg8e8Z79eOBdxNjvbwuaJ+krnudmxsJG0+Kv6XyvV4mGFf2E62yRuhr/kt4no3R
LTnimAuZCM57C4+7B8wtg48xsQcTDSUW3gShHTpvWCINq5sONPVQkVQUXabHkzRF7Yalx51GrztT
wJSNrjBqFqshcmGBCv9GDys9q7CCivI6DU+GsAV3OGPhyG98CokLG1TIR3IvxH0BL5LSHKEJhuYp
T7W7Fn1hJeQrrfyBUFm2iTUxnFtHlAvL1AbQ+WYMoxqIksSm8rK8Eo0wjPFE35On9LbJzNEnL7k6
a9yF9dmoPaAl+JzhjEVVufukflXTE2NFGQboO/zcyXXHJTCg1ZvC19zE1W7K0cw0rGb1DaoTtmFL
jM/IskkdpMKkaHGJHierz8PnIQ3dRA3c634xgpG+wudjIwlRjh2WK5Ul9/sxzC2xZVys1/NTDa9k
Ci8aqi4RRy+qV93UNLEWw0rxMm/F7ewsvrRRb4tNotmCA1C8Ve/+wa8Li9TBhqxUa8AKgSonpv9m
7onPB2taXv6bEWoni1Dg6asF30cGxRJmdUfFl6v76zbWbxMXnlBbOeHTWob+E/qNBLBVm9xRxFNw
uJ1OLedyXuaw61Wr4HFhkdrCXYq5P5G8SEUSVK7Gn6DoH9o7idVtwjJDbVkZLP3iFGH1qvRrpXgK
lOIq5SaP/2UTnb2h+7Umns+aZCYll/YEocxe3vy3D0Q3a4X6aLTIZzDiEJnhDemZiVw00FfWRFo6
ICD4T/fYC49IPnCxm2I0dJU6uXe147c5/DEZN2rdsI7eVey5MEIuZRdGUNULm/DXluXuww1hFEg9
1Cxbs8OgFgh4vrDcWj86LkxSKMHpWpHLJI+J/F63pNJU3xW0NKuazUR/vzxXnnqj/Lj+AVch8MIs
BRVtLJRlnmI58xxX5dgTjBEa4Y/XjbCWk4KKysBMn0gKf910H+rf9PKfig4XXlAw0Q+SCLVbeKEf
DMxDLrthV+z4Y70nSbz0hcnasZoHXtijQEINpHyMG4BEcOj2vNNabWpiRhgv/wr0QHlXsngTHFQS
szC3/rlkXRd4XlIwlvIxMKeyTdI2w+0hhvCOaqnizRKxFnP9a51tUMHflUvdSgPKVNo9JssqH/wd
OThJplM3mzJI35JHNGoxcITlFxX9KDwP4hzALy3oTFG5zdJtlDAcW4fcs19UqOtpgcpGhMJfNe5C
qNR1kRmDsJ41lkCQ+1P2qZ3NUMHeK0uf4JkF5+K7RGzq9TipRGZn8fug9DU7VMyPXSl1bQc76RvE
auwWHaAi5g5jJ7BRINqotnJQvA69Uk4MooSFgRureKWASoOXNSS8yvvJfQGRcZkuEB/DyYyhR+N+
RHtdZKWpGdjoAj1VOWmxA4lzzZoLJDuL9vrSLBUoXDbhKZAkBFKmHTW18bop8rIhgxhAvdWq1hyM
4OE6eq190EuTVNxAwlzkO9KP/L8PKniEWoPVQ7Ka6yiqLAqqJIK7gRYKDUWIhA6Tjiz+BNEr5DmJ
3eymbbtHOQeKOqxBILJSn1bybI7O6ZVcDrhAxIwYyB5tI07tgtWdyPKIfourYrDhKJmKu7mnvBI6
dWSkXmsvlrHNIRfK6gRb2+AXC0in80kQpwARTIvpk7SfM+k+1qQt3wpuwOqAZHpGYeSsAJuHCp4t
r7o3+ZhJQ/mttidM/1rijj2OxjRIxf3cd1w1yvhaSA/AJzP5y2YwO3MsTTLLzTGJlVZvLZeLSUc9
amNBMMJgB3L21uGt+L22EvoBqkfgAbZYX2+1lfDSIgWcVVELGQh6cKh+VUqT9HxOkKOu3+WoibwJ
b3dO9oZBF4tUHMXQZLEPrBY4L/8CClKLrk2jqsIO7OzCF2wicBi43AGCmBvDbhnH0SqsXOw/KocY
pbCJQxJCBFZaLwUZKGHRYb06rZ2slz5RFw28HEzBRKbEF74xoWmUZom1zC/XIZKBJfQTXqjLiTwX
MBJm92V/FDXGhXYt31LAxqOIokG0magPM/IgFpgzfJgeyid17XIF1EPF2MqEY5oU1nVnVo+YC2PU
h5H0RW0TFcYi6bYde7MR7wqpslD3s43S0rjSvm7vD3v77B31iaBymNYBobYRjoVvuBlkZaoN4QyL
Nt3/h+7EOkz+NkffCeNmkkCyoeFjzbpXj5Kv5MLPIAGGlBWjILYeF2dTVA1HBy0CyO7hGb9UplLd
1D1rRJhlgUqIJSFI05zsohFPuKJ+kAzn+tdhhJ5MIT0H2uCIJ2Po2vS2cF6y3HeGaMU8xgfagnXv
XN+s5/Ui3l4kVdAAySq5hDeRL2+N+/JGMGuLc6SD4Gmn/JaIOP4j6J1tUkCvobFZA8cKVvCdOBK0
aEfR1zCOgce+DQvkV2fvLnayTIF8XIWCKtdACl55KaVjyzuJfBTKkxqe4vhRQXzoxtFoWePcq2/v
l3YpBFFRNeCMEV7+n44MqMTASngKD9NJ8XQcoo0VHgXJZBJlkgD8nGadl5dCk7hIpoVrYdi4F0Qz
wqVevc1f0tk1MCs1bpbCvR6vLDShSe6kTtD6aIZBMEGAC3QvbYZnHDJm+DDbyS51WU2pf8gUfntI
E90tYZjV0buHEWY1yLGZ1iZ/K3mDQ4hekFh6+fN1Jxn7hGZ7b+tRGPQAUQQpJK+aUzvtRa9Lasbe
X2WUuYgamuZdUoMGc1mwg2YGZCTCpvl/pF3Xkty4svwiRoCefKVpthlvJb0wZFb0JOjN19/EbFw1
B0M1zkovJzaOIqa6wEKiUKjKPLG+NXHyL3KIQxlb7sekYJlyFx6l+mjVn7r2y+U1EwWGzoFL1KTJ
ojSwsTyiYlYeND86guYrc8xrG+SckicaFhVgs84hS6PaFa3wZAbpjKcUhE6GKQLM7RzqHHocmshj
rNG8hUtskvfc3i+aIhA5woFHJ+uR3M0MtDAOSJ6Mcn/50whOZJ3DiDCU8kFlbvTxa6ZEUAv/Nsr9
TlcF22bTDnu6tKDebeNO+/54sYasJ0McRV5jStdFS127ia5tQw3iRkjduNWIB/L+X7a4T2MOfUiH
NmQlsgbvHdk1S+EhFS5sqxI5xX0cTFLVkT7BkDZ9ac2bUtnH4WMpvVz+RNsot/KH+0amHIV53cOM
/mgEmkvBpdWccOPDuK3uGidJTLgkWkEuLexbqRsp0NUjSoNny84nxWkCe5XZaVdm2Bx6PfSTsj9m
dSfIgLeh4uzsGy6u8pBlSuxQG2EaVf3hk3EsfAzJ+0rnWo+L3wV5oAgSfNHyvuUNK4uKbM9ZP0us
VMA68rITE5iLrgfXcGbP2Mdf/uzYWvnIZY7LNEJ1xsAHXW57NDpBTNZHsII5BEoTh/9F0V7oIwfy
ihR349zGkaczVrRylz2XIaQ7u6MZhEww8xH0ZG0kyCk3T5aVmxzq6xhcGyy2PZJU/6rU5UOMDkNr
jr3L+2MTIldmOGipyz4E4ymwngzJfi66XT5lApR8m2/7kEqtbHCQojUFGZMQMcJa0wzInIXP3ScZ
mnV9UKG0VFQYcXQaf3pRj+ATAb8HHttd6ibi4shWU80K3N6yzVW0opSsWUqBRZ0wG9qqt7YcOYpy
TZPbsfvU2J8r5UWxfral8KrIUObSEnAoRJtCrrUOS4CNOfrEV/fLgQ01L+DMGHe94qR7M8CUOh5G
haSaok/M4VHZjtTIOzgdZ+h1vi+Nx8shJABynhm0HBZoLvcAHabPJ7f3i30i2o+wFtRdtqs8kMlV
GNuWCZGN96dgtFitIavMToIsKNtH9+gFdknl/Nu6L2RLYH/v4zczbQOEsiAV5p9ISV/IUxZj3bqd
pjusJSS7htTYy3KcoE0kLoNu8iKhg/OXQQ7ZiiSUG1BfYJ+g7+Wo74ug/2w+dMfqaskdPYjwOEXd
3B1EnbgbylogsbI0S0UN20ClhjuKx1KfiWSgAJsemkPuLaf+oThChxAapeF+xORldYhcBdRWrKyh
fi6vRR1omyG6+gHc9iisuRqKDjR4kVI51vgJfQ+XY3STJGLtIrcJemj5VLj840YQRF+V+2ZXvVQ3
9UPzGHqaZ+Wu1TvLT3qDdzNX9ECwieRn5/giGyWd1UUUqxuRw6Dui+5Yi4TgRCa4ek2qyENDZpgI
W9UhdNcYxG01QVFoM2lf+cGFZ9/LVK81fCRFGp1p7ndR+MNsTXdCy0D8RWnBZglt8MvfTeQYt+cr
K+31ZsBnS+RgrK565coUKX+KTLDYXJ0JZmpZIEnCJSGv78tyJ6PdixiCO9x2jXy1duxHrIzQqO8q
s8cHmo/GsbyakLos3oD8Ovbm0elVhxEZScdilx5nj0keyHeXF3L7Srz6Bdwh3MWt0pQdfoEhQWi7
WDx0rqT5cUxfLDXDA/+xwNy/IooZwca2OGTpUUYxMS4KDF1OSnVLVEFusY2ZK7c45LBTMhGtgYEq
RqWG6XPFj8OenqZ7OZBRM3p7zaxep8+Xl3PzzFuZ5eAkywit1Qg3P92+7oovJAY5aEzgpRC4Nk+h
syW+CT7HTFxdzdgB0Vc8H11BmM+1POOxhkwSRvtzV1RXFHwxvg++pqBcbhpsB10CJFaPeSoghBd9
Mr4LPtdkrSYtIhHjNF/ZsRp6AJG97doZmLcpanrkFN4IbyqCfc53wVt9ZNcJq2BKJ+u6uWLdJuGT
XjiJWylO6CggCNLvRDwb23eH1efj0GWKuyHMWlhlMtxMJyYcHfJoOAoaMvoTe3IUNrmIHOWwJsqj
tqQFTLLC8OKVXv7YnbQf2qN5r0B+e9wn6KAV7Ae2zT7kSis3OXSx+6hRWvaQ1CSzX8mdY82HGqLX
kTF4ijV5+iLKBkVxyiHLYMyxbeuIougmPNbXxp12WG7aBLfOHC6maCuXhaOjIpsc2Ix5DhZEC2DT
eOb37EF6U4pZCujELG7yuX4U82dtt2usFpYDmjqDKrVlYWHNR3XXupisU/wkqL9j/49X7LZk39HO
EzVEXwwh9QObgGEv7ZJHWNyhUPy+szEoFfs1aYLLKCoyw6UtUybbyjQw8CbXWnJqsiOZBKRxl889
uMJlLXka9urcAj+VgHXiT/voUL9xz/5VmgdDXKoyQX9EUkysGTJpV6puuwq8OaL2HRbVv91nMMLB
idLasp7JMNKXnTfnxl5tn6vsUyrdxOTT5Y9z8YiDKQ5GpqIh6tTA1LgAtHoni/fzfFelXy+b+U2E
W4phyRoBoQQHHa1WjRImGhhcgZTuJd/1z4WboQ91hHjx81f6RROVVrbB6myRg45U6cpYY2XhaEpc
CZJyI7ZVd6eZD1V0PdJYkMP+JgTP9jjYSBtrkhrWIFHR721TOsZ8n7Y73T4pyPqkK0zZOWEryPc2
oMpSLVm2QM2qs6a29wnnKBnjUjcDBGvkL2b2OA9/+fe5bUWtVo4x6VJ4YdQ/GQm9lfMfgsAQucBt
KL2cQKWrt4Wn3i678i476g+EOpoT3jKSBetG2on67zdCHoum4a4PgkkITXFgO2ISXBoHaEjUQ4E2
FbRoGkYXOnmLLvlsEYDflnsIeDTiKboFqiPOWJwSqS+sHgmdvB812UGrmiDwttxZWeBTx7StKyiE
5+A1iJbXLF/AYzdMQTdke9vMHwVfi31wDpmgG2ih/0IhhmzxJFf9aI59PEEfMT0wHkTWMzbd/9sa
E/qSIIfcODjeGeMwo5EaRU9GC2s3t8dSNj4RewmyORIcHtuf6OwTBxSD1Mkp6PLB7d0HpnFPRWRy
W9nhOz84ZDBIlYEdANIsuiM9sk7M1Is95W5wrdu3jHQvC/K07ZA4e8QFnWkMEqrZZY6J9ZelfiXD
yYj9uf95ORg2Tqm1W/wEHHqxOmokkJXMoqHcqWljHKS6zjCVJg9OGGmTHyfzJLhji4xyiFcRaKkx
dgcvD4/WkDullruG9hAqd4uw4WPrPv/OQw7+cM5balnA2OjKO0ZSPfsUfZJ24WT+9K1wMYV3lN3s
O0hHndiPa2FDuSA0VQ4cG9tE4zXtCy+tn4ol9eZoFqDH1mPSOx/ZT1jVLBKrVmmzyAWCkyaof2Z+
Rxwrdv69vIQ38fEPyMzfWeRSDr0N9bGUI3QpzpjYkDQvUX2oUe8vR6fQMQ49pnEgdj9bmZe8WIHq
6XvGZz492F8Wl/UIdKNgJUXfioORRVNjOo8d2tCsr0sfO3IiuAwJ4FDlYMQkZb+UXVd4pvlsa4sj
oQHTFkCuADl4uup5qfUZNGa5p8zKc6NlTtoVV1qlHMruP7duGRi3gxwnE32EKjef5NKZ1tFU6Spq
OuMnqzYqp7ETxdGt0PIasO06tRbmwX8NCs4oF3tzOZWFNZqqC07m2QVhwzH0ID321Hr1Uw6+IyLg
9fgQFJw9LggTWVkUK4KTS/xgFjc0Ezj0AQ65v88FHS5tcZhWpe6SunJjvXGofYqnwhma3pGJoDQs
coYLQGsp4xpz8VBrJTdy99VOXi5/HdHf544tYlZ9lk5YLNKrOxQUjxh0OVw28SG+368X/3QuqWUf
522tu0oHAr3oZ673TmUkTmYpAjjYtoTgRtqnq5bBnF3haqFQonYQz3TbuXSkDINi39LxudUF86sf
QOHNobMZLqCLATIA3aSAMDm6Lrs7FcRQoQBJRSa4GO6ieUYFxsJn0YnTdCeKXZpHj5c/zMcLIucI
F8mDYtSpHhoqmKcxSlp8RaeaF3rqTe2R3eBK94w1Q9R9vb17zovHBXRi57K9TA2iYf5iLPelLTm6
CkHA/lZtBSnZ9iJamB8BQayiKJyppuj1gkKw1a3Bm6QWUOpNYqdVRC8p21vobIbbQllqGK3elipa
vRc/byBr3LW7y1/qTfbm3R3g7Uv9ssHnfe3YlNPU1KqrXeNLKTeqox2hNetUgXbHclv7pv1Ov4ID
9cCeO9gbfwqGL/vH5Z/xMavmfgaXCWIAwo46CN65zafyoPitg9uPK0F4CIQkUJEOUQG+bFHZDpez
41w6WET5gFMeITqAcydoffURVPMe1NWRzht4Q50g5Jp6Fmasyq/9wXjq/Pjh5ite+z0RJ48gmvi8
MCG5LsslkDIs0NVZT04sPQ4inYSPXbncCnMQhmmLUSHlgg/NeLj8GlMQxejisMxRCcUpELQnEEqb
j+1RyMMitM3hWtKHpW6r7CwICB7TYncB2dGEqZpxl2Fhmf5S7Pev//mJmnOZw7q2lysp0WL0jGnG
VU0h2SFUBRcGLod06khJnzDXwn/SKxTOXcWf/5H8+UeXO4xoP74X9nWr/LWdc4tDH3lRk0rSgT7N
p9ntMBA17ZNAc1T0OCheIlTaEYUnh0J5aihh3OCUraW7UHpowhsi2owf+0Teu8TPSYzz0Eo95J4Q
nMRdPMaDpd2BEgUsHn96UPza+XyTSKHkBmbwkDYS+640Yrc2rhbsPFV9apXnyygjABmNAxlllGlp
lDDVjslOUUanzogjY+Rq7G/0TpA9bCcpZ79Y3KySFL2EoAZRgGhgFQZt8eDO9GlRrvPwn8tOfWzM
4L4WByVtl85RbiDmjS8gvTBv/6U2jcCqCnJxz7y3r5M7fDg0npiCc0LkIgck1ITETKRS1Y1tPPkv
vmH97KvbUQ8EHm7asWRLNy2iEmDT+6XMlWbpqx4nr/JlAuu84WLwHMqq2pMWednVv8SF7alLnb+0
y61sVdvYCgpAGtqmg0dejGD6V0nrJnPt5/KlfAAt5Ksoc9rc4StvuVVtDMPEVWBWXUwZO/XkUtR9
6tq77Bv76R8SjZURDoxndFLIUgPXFnrfgXgxFD1KfOjhZVG5MsAhcTzUcyPP2GtQEnexqwPtMO9U
nwaiFvVtzF9Z4gCYSJEtpzo2WmMjt12Q21Yuq0ZMrvZ99sDE4YkyQaFJDoTrLGtnM2L5kWc6M/Kj
xK80B30ok1sdWN2x+Yemf/XFDJ6fHLBlSeOMLwaK8EiGxu/uckSw3/z7iACx9PtNpiXdTDMTy5ge
iN8jH2n89k/h/tfXQmfgezPKEBaSMRHV1asn2/puNA/9/Jwtmatk+V+uGAcbvUxym3aAjVDfDeQr
ERVpP450vYtx6B+89wUjMm3FehMwtMaEP6IjOg3R50cxsy5Kni6DgsG/JWqpOmeqxOoD9uD1puxo
0YBG10ywZB8bGTmXOFzomlZr5kpWwe1sBRr6bEuPVfjkU7xTDqztYvba2zKQdnjNPrBmRmE+xRbt
UhxywGGOaFlLS3a59xs0IyU+SsLgBb9iukXgn/HCh+XxcuR/VO/mnOYQRA3LflZqnKBsRK5Gm4nJ
mNZ99oRqQ6i8QJPs4rYHTHBciy4C295CGV01wSZh80oALdXHWjKw66b5xtJupkSQhWzHzfnvc9tt
JkqZzTK2W0U+z/SmyzM3nF8E68f+yMdPdjbCbTSSA5yMaFRBJ7nshkNytF3lkXVjM+UnobIVA6JL
1rhdZ7OtYCVYsnZ22barAoM6tHGqQ71LdtrDZedEC8idxtpUh3FY4ByjxrdWihytvC3IX9rgNp2c
9ZFkdjjxI/1TrPpKDSYikaj0th8WmBtNnZiqysF7lS6VHqJ7wCXZa5nc2sttGf3XIvrbNjqb4GJN
XvJkqRVglEquWvlkLacoF4Tzx04AzgYXanWtVxKUaFAngDosBjz3bLiKsQeImlG2b8nW2RsuzCgh
MUXLKc7473qMMoy9m07aAbl8s+9AQmns0vv/bcZi85ayMsxFXIxGV70IF7TAGJmTyaVDqucM/6nn
r934dDm6hV5yoTdK/ZL2c6e7HRxVMOmpPCeZY4O51AzMI+NLHcDqxBolRXWW35ye5wXmgX4Y+1Qf
cMvUzcyp0htZM4OuPxl5ixcE36xPYJ7xitqros+Xnd7G3LNhDu5BPleGs4HtZimfo/Gxiw6X//7H
5zEuSLn0sAxVWc46eAZlF7X4vNS3jf20NJnTTfuG5G7V4fwmjaeWQTkeFcu5bF+w1fnrex2FZST1
KqZ2rc4vwtyvs9CNqs7/OzMcomRGZPZ6j1atfkFdt8ocuXuQRZch0Vryd3a8W2itkQNU5qMOVlEm
NmFcaY/zTjqiEOmLuIGE9jiAobWdQrUW6cd8bA5saH3Y9zuyC50Ged2f0Nu8jxWNgxl1KA010gBo
xrUVLNAbiCFk2vnqT6ZvILbH9vPHw/NX7GscuJgkKusyszXXjh765FMi/WOHoZuHkyAGt2tIZxTj
m9JkmrSV2QE+W0gby17h53gizk8mCsjxvShKNu8uNmZvoGwL/Ro+EZ8jRQnBroCLejI5efFpUoIU
/LrkxkQpTj4knSBj3ESQlT1uFVvoKKG/Ex9NwdUiX9RDLWQz2PxQKxMcMMdpAoTQwf49zpiBrTq7
c+WouxtndHPFkSAB2a4hraxxWBxFYz/WeGtDj6cMIgP1FHsY7KuvWR8hSKydxjFeQd/rgthPRFAh
WksOjYeq6cfMHpABm/8QdCq2Ir2yTThc+cahsdEtWp+zGyctqTNjUkTtNE+KBaAv+F7866eqogUz
XmTNDW1y18lxoLShYxdW5Zh28fky8m4fnWeX3v59VVtMOnlSyhoulVfqTt+HBw19/1LQuLEv2lof
hw0YQK1scVldAloxvMACgMtPnRe+FXPkV8bARXbUH2GV3QJD97KH7KN/gKmVUQ6FJUij0A5jDq4B
Fle37/TUrQbdq5L6JKHbT820OzOJvMtGNxOvlVEOimejVTWrDpGQtPl3TRo+0QrSDH1PA21WPcia
CXbdR21Nbmk5GJnR8D/pNRIRg2LQoHoo9vkuxihHXznTfXZv3bE8THbJVX5k/PH2gewxEy/4FYLt
8fb9V7E0aOaQ1bWmuaaCqvvwT6/+HFJBq8a2DR1FJcNGf5LB7XF5kSLLQOeBWxincArS6qTJ/p98
vLMJbpebEZpNzabS3WW521H5ue6Dm1QkFfVGc/8xLn9Z+UAdGGelZYTI7EaX8cIl/tDiDkpwuCX3
bKwoOdYGio9QGrhN7tj1oCdOOTnSD+kuRe3TPtBAJPwkWFuearBRp3no2f7MrE998TCpx74RHHfb
h7l9dpvDACu15tQs8f3Ux2nXHMqddZC/ND7or0HAFwvueCKHuL0fqVFBQvY02ihgjkf/CNlBytS5
HC4sHC59SG6va0Yzk6aCR/mBcdB1ez3QoNEjQk+RGebranOpSgKOYZBevqmwyngYzA5MCkhYA9+s
iaw+EJct9AiBEJMmrHirQjQ6R82qPM24t2W3IvoI0efhUoVZ64t+aS3cLobyyZ6Tm4JqqSNrImrj
7bzgHHMcZsRS2bZqCpdyktyDrf4+7KM/OmXOJjjMKGqr0hINWU8tt0cTlLjLkqDCQ+0raVGeQ1KD
a8/QBK0Oos3ETzNHC6mHKIZj8dWy6w7ymwp878V79uwuKqduryKUvE1I4qIrn9tMVjYmFWGPI3Xl
q+VLIayBs63/cSOdDXAbiTbRoAwYuseMfw8q3NILD+DSDqpD7mPS/XB5127H3tkYv50qtA1I7GIt
m/UNHsmCeJj3UpwLjsTt9x37bIfbTro+0LrScHlhxWD6xKQip8iRrssbDXyY8kEsqifyjNtVkyZn
Ke3hmTZLThmCdlrKd2KRQFE4cJsq0jNbtdmtTL2NHpieqOXZtptA9MfaYVbDT6/ALvp334zbZLje
KtGYIgLl8THU76L6WhM1LAgWjy94dGNDi3pGTwSdKo+S71kCOdbo9a/84PsUGjpFSaTDSGVTZ5qQ
KymTm0qC0BN8IL7c0duFnJopIEnJjo1WOP3047Ib2yfSr9DmWR3NSrNGTUPVhp0UIDj3GUl3sev3
l81sX4fOZjhYSGSdMvTWcIi3TlTcmPM3lb6M9v1lMyJvOECIW1wd5zjV8ALXHNATcFKD9lDsRMXg
j5Tjb5n62R0OEJKpjTo0OuAp8Vk7sqnV5Zv11HzLXDVY7i0nf5gPCdQoKTqrX8zPotuQyEsOHEyF
qorNamDkyCpg/2uysv0OdoY9jUOHtI2aBmLVqH0FRoDCxg4HOzn0no1ePFe6Vn+ywWDjmdz3fvtN
9MLJnLhwkPCjY7qZSzRLcQ8ZKHXi8S6dvy/mY4OG69lO/Mths+mpTRRAOJrNiMU/difmkAwanklc
8tbhhKatUwllUeXHclQeJRT2MxAtSzuwd3uqaAh6a4uvbbMTdZUThkONChYaXVxzuMvag9YJBgu3
0HD997kjv8qnWTNwZXbV8pb2/iTfa8QTrN/Wx1rb4La3GpcKSVJEZP+mS63vI7yW1tA807ziiuwI
2C/BsedNwpYckXPchg+rpJxCthVYLWIEHZ3sTHuCeS8bmjjsPjLuRZLmW7tv7Su/90O8FkwyIPlf
uurujc+nCUR59WaX9toOt8vbsBsSxcS7DwWZDgatK7dw09RNguIT9LM8aF4e9MMgikbRgnJ73kqb
rmhz9tokx5hIAd/BEqi9AKa3ToO1a2yJVyFP+7qU4x5fzbRmJw93unLQjU/mJDAj8IWvwUVJIRuD
gn4MM3pQ6psM70pFL0jfBZHPl96y0JwXSUnwleiTQke3ofGRlJE7z1dqJpI3E6zb21VitW66VkoR
YY+2pX2dyYd4/tb3x0YSnNUiNHx7E1mZkQxcdQqWVo8uoyAE9XKQgFgufFJv8M7yRpuVX1uQmCnF
9IcM7XjYX4XGWyq+sk3leOh0NviS/Vx2ICN8tKCbqDYO/g+oiYtOUlGEcPBhhJSYmLGAp3lmeJre
gTel1ec9kasoEGDktme6TdDVYdsyX5iJQsvObRueaffpE2vxJir6w+yACTSKc4TNayXU7n6Z444V
vHxYIACbcF9OHCaNKu+NA/hgOt9Ax/7o/GciYmREa3PcKSPPbVFPOgooi4wG8nRX2Q+K/vPyEm5/
rbNL3CkzzrPU5SpOyjE9Lm1gWF9H7XDZxGbD09oPLiJ0yVYik6LaxOZQNRf0Va+2rznmm2YHuKPv
Urz85UGDWsq/uqgiNYTNJ/j1L+DOlwbyeVLSw8sJ47ZHugs/N/vsPt5FV+lL+lAhNc9u21MkpK8W
rS533uiD0ZBSIki4rC9N/1KUOz0WidZs3qTXznHHy5BNoWGHE44XjOTszRi8g0xEMXkeZm/4iQZD
kFT+d0UxLja54yYz6641TKwordDQNRygK3AIn8a76LC41VOKMkv1iiHIy5EkWE6+rJORYk4LGdDS
GH4eVk41n2hL/tIIqwOu0NJModuo4b3Yteh3rX4mi+GqVMQtvfkGvvpovFw7iEYTahHsCes6uZFa
36ycYp/ubL/xR3SV5w4N/qROtTbJwQlJlnKuRsCJgjtUkXxZRE0Z2+f2Lyzh1dlT2tm5NOLzWAtV
j3ZW987YVpmrFy1rqJyOskkF8LX5qrp2isOWvNUwSRUjDgfbSRVn+m4di6O5Q08BtIghUfVi6o4+
o6WyC8SaxKJ45GBl0FOFym9t5P1zLt1qceqS5vXvYp6DEEYdB65z1lTWGl+KJD+pVA4USTRZKnKF
AxFDbuRqYR1Rcls7dnYLzgdHVgWJ3bYRW9V0DBiYOl95yYwxD82FHdfdQzhc6/hfUffa5oMfDuhf
Nrgon2oV4jcMmLT75iDtNDwGdV5+1wbWkb38GR4yVvaQCyL0AIylrAXE/qNW4vWP4E7VlppTI1G8
rYKi/jjo1i7rjEdatgLqj82H47UdLvqTerFIZ6PSpF2HXzRI8HiZXzzPn0fGHR7vyyMBBWweCHmf
f5POnleZi3wCMtSGttjq8WEGkQqBuozyEyMILh7rqu+GM7w0x/FErthzufAWt531nY1zWyIKp9ww
JwDZiNE6uougj5VdsdGz/6l7iOH9x+z5bI3bGe1YLhroPZEsp7HmxVMW7uRCU/w0bRO3H6zBx0JQ
T7e7wc2VLNstVV97lqQYgoOJGeJ+CFQhbcvAQwNaPPn+9MgyNa3T4LZJn6rE8pb6MRxtR8VTdpQE
sfSf1W8MyCGt7HHfuCdzOtZJixfl/gH9N2Mj6GXdOgPfGeC+Y9N2k6o1HZ4ACj8M9H28y79N7uRr
t2Bl39Eg9C9D6W8ypfOn5JKWqrX6OtMZNgTdIQYFEJMdw1jEU2g7LPMMXRGBwm8qDr9M6myGZ5VN
FKSJlSgfAd8Ur9gQsI0du3HHu3an3Y4o4aQ+nq8NHwpGf+crr2ICzqZeG1UsrnHNBgz/9XVwUDwa
HAL5HfH8BAM1Lj5xXTm7yrbtytV8MGq1o2inovR+aD2ixgKfBMeHzkF7JJtKS2Vcv8b2W2v5CwlM
eX952VhMX/KBA+4OEzrx3MCHUPes5LBot5Te2fT5shWRI+zfVytVdWQq0fes4VLXguYWksbt97oX
NIRsba9334Pbv126QAJ6xHJFL/mTvs8fISOIo28ccOhRV5wNCQ1y+3lUl4UaFgCqAXG+6tUorqkR
qEsNMJempxICw3+3jBwyG2QyzKxCE24FQu5xQlwPsSd1lSDsRHHNocYcNmluErS9lA1QSimCWRUN
hm12m632jsHBhKqDZK0bgUw1xBDZMN+yD68KNDKI1XA33DFlPDHIOEnQKsRzoJUQZVNLQlkRY7lP
0jp3smX4dvnLbNrQFJRkwJdo6PzIDUWNJK5jxuMAKRFwQD2McSaoKmwhK06Psw0ObhZdWjKlgg35
dvDar4y6odunoZu+jJ6F00Py1DvRyKXILw6BwhJ1qDyDzThrXbXLPJoKee43pjrf+cV+wwocYqMf
O5rAhvIFfb2+cV1iAKcN4h2d8XySudGVfp88YdoIdfiud5SHy59uq8j1zj4HTpM2zDqZmY/gqQXH
kIoxLelrcmCctcmt6FK6AYXvrHEgBQpDo0siWFtSMNhVdudXoWWBhI08CvwSWeLQKaRlYhgDLJm3
xU+mJt8H0Rdwnd/133H8p3vW+Kf+EBjdSB7hHoQ4TQxqa/Zbs9vqYw4mmdvEwu2Njb0pLgg2bune
DhQvPopUrrdyctj6//wQQ0jvAyfPp3qmIWxp150XPbC5vu41C+rnzO0xalL686nYlf+Tguz2vjib
5pB4NGPazLaEoAxflfE60/+gw+GdbxwG17NkT0mFbKagL4aKK718bLNRAPTK9tf6fzdAJ/t+BQs6
p1Oc4sTUgvqm9+WdgafL5G0ggvrxt95DuevFPuZ74oz7ZifqZPvN1jvb50pPsURVW6fw8t9oYaeA
7Seufix9Ng8qiE0GVlyus1pTlR8TrhQEZlMgNe12y449Rcee+hAdDOiwNwGm/l8v29u6mb+zx4En
pjBGtStQDG0+0St6WLxb1Ssgbe/ZGDcx8PwW/+w9bVfs7sE+jlag/4Ex6TeHxnmFOXDFE4IVT4PG
wBWtVPdM25wR4GSB9iOdneZF9eOjaN6F7btL68xtDptEhmpZuEcp9KYlT6P2Omd4TI33tv3z8hJv
XXDeLTG3TXJZyqJKg6mmjX0pwpUqM0990/pot3LqWD5RucakgbYEg9W7cUzdWsn3ilF4bf4Hs0vr
38K/FHZKkhlxDzhS510qQ7va9qX/zlz//o7KPxWOxJr1tsOOya96cPzku7za01c2S4zhwWMFuYq7
SpDbiBb5bRevMF0pp47OChZ51p0eQYNe3eradnXqjrJDX3Cnc2BVVOZnB+GFKHpLvtdWK2mKhxae
GuFVg7Ranhe3HL6GEAe4HEQsRi4Z4rZIPFMZspTI4lm/D3QPDnKAMfTAFOVvLOwv2eHyDL3REkPJ
AAfzMT1MHhuDJy5rNkg9uXDoPoz8+Yo4iadDBUvk5HYy8AsH+I78TFLDJddRfpeTL2roJB3UBjB5
fHklt/FcR+OQjSYYqBZxLspDmGiYbWDNPjOevmJXPlXu+Jnp35JXUSa11UAFPsqzNS6VGmXS5ZUB
a9FPC4NuDNekm+Rq2Bd+FVheua8O6VdAA9Ms+yfpBM5upgCQM1WZdBmI5Tl0L0ed1ApETlDbvVLj
p0Q0XL297VYGuLisI0teaAgDkX56e+HyJL8pHOnFpNjuofO/qFlvhsnKJvcBi3CIpIRgq0dKkM+z
oxS7WthwI1o57rt1M14njRhGJFQRzUc9/HE5DDeRw1ANAilTtCgb3KGgkqrJjbzAmGBhu7LeBmqu
eiMxF2fu0P542djb9fHDtj5b48c3xtEoy7qCteF7qGPYGfVg9Cx9i5/yOwg97sjdfJsvLrrmMXlp
XxEvf4HoI6oRohGHzVVd/Q4ul4KeXGsaHX4HKQNVuQ2z+8uObm9uE08vum7inssrvc2h1Q2zivsE
6+iQIL4MUclA99n0pfjSvm0NTFeKqhOCQ49L7sMysVt5rnCaMnlH1BF34VV+aqE+MASlsFFqM2Qs
xIutQcsObynA7tVhk9taaeIiinQ3sRypvW7izybR/U6kGbv1fGdi7X4Z4mK/nohRmQpONSYDU4J/
Mb8dbkHJHSwBy7YLtAjKL1BDD9TPgs+3mZWtLHMLSoywSksdTzQDst/hCaOzN/HnEuuqHDpf2y3X
TWC+iNmjN8NyZZZLBltNLtCojZrVSB9k5GaikY5NxFr9fW6zR5GmZKWCeTdJnZy5KpwiQ15i9u7l
5RMECF/W1my8OikUvcd52+NRra8rD++wRgApDtWb5WbxLtvbPtzOfvHl7Lisi2QkCJQ0cSYvPHao
aDOOVTDXaN6IUBli8NHPqPzM+96Z74WCRcpWurL6AezfV1siy+zQbtgPWL5DKQgCvRi1doaf7Dz9
o1L6elvwle5B0nMqLzbAKyP/kFgDF5o9Cx4PBZHCK3ZbOUSnJzwRoG2E7tFx5+oRrn2kE3y53yDX
ry3OC3Un5dglNns/K1iu3IPsJ7wajh06STt3PIm6z4TmOESJlyUvkhrfKXkZ/eWqvm72KsTipePb
U6RgG4jWkAMRmdZ6YyQqmgfH11g/9OVnSneXI3+rqv4uFjjEmMJkbrUOWEzuGfNP60a+4fXfBx+v
OGg6E3H/MID4cH6v4pwDkNTWIzNm/QYaXszlfRaMu3gvpqQUucVXvPUClDx0QvjVvn3LEn84BvEU
0LXv6Bfx44QAsPiKdDJAKRXJOC6KeP/XyD7DM8hiWk5s/d22MjicSBNiDnKNm4VaVg6dvo/jK03/
En4NLtk2866KJAkob1u3Q3wzx72XSJ5hPAlib/OQtGXIuWvQisCzwXvQIxZ6wbUaD1XZ7NAr/f9I
u47muJVe+4tYxRy2TBOkUbYke8OS7WvmnPnr3+nRfR7e1njgz9544yphugkcoBEOXNaeXWLpauql
G+Og3w6mgx1xTrUh99qezYKvJDM/uoJbdQ76JQpZrQ/TCWLwnGiVveh+090MFUqo0Y2ifK/nb5fP
e9acV0LZ/6+EZrJatRmboR6QGVGj74KaO1qWESHyeYhaieEgSpEHrbRYV2C/X3zWBZk7hhfc/p4r
Oav4K2E8RJX5pM85LrJtHlLkuFFpRo4RvdQpdayz2dOVJA6oFAOr5A0JQG8eJF/2lu1yk4OqD9ud
XKoFhPpQHEhJozIYasJyB8WNPN63yXVCLuBgGvYBCE/HOUYkK2UoajPTU7RNg8KZkZKCJ8FJHju0
Fwff2OxK4VCu63z6eSWRe7KYQlkalQlv0vmdK2z7H6PXvbKmAWQmiq8Ddo3J7uyKt+WA9ZOJVzjU
tZ5/Y69+AQdeddfVpYI0LfZ4VjvLr3ykEDykvrHfGf01/rglRxepW+YQZqnqRJ5bqGfRFBvVmDzs
p3P+yqqPhPCrDxkLWogsIfM0Smm30pckb0Fh/3JZCGXUfFm1MbAErA2g/UrmKL6CqU+jRJOzabNK
nbgtKW0hoFnmQEQtFLGQZjwkhMp0DO2Lqnyr8oOYfQm0mLjA8756pRYchixVqi7Lgm4v+QsqS/AA
7JWE3EvjgZpkE9wYhN+hlIJDkqUUlWphZIdtIvmGkGxAMLMhvhclg4OQOSnVIUGvIMiTJldxY8/8
3G3T6x4t6N0m8gKHbJojQItfPFCMc5SKASSq4xdN/iQtB+FvQYunIBRn1KeVAdGvupmxjt3HvOZW
vSu25iPC7Q0yqfEtpYiEg1E4zAhEw6oXGYqfWu1na5a9rlqu6qx4K/LpLxWRTzK2S2GWVYcrVB6Z
Iha+fjd/Dq97v71mJbKcGpg8ryTIgKDRQJZFfkGhYNRZYLUICIQp3GZpvsvEktD181pxEsFdnxUX
VSKO+GIay3OHj4aZOIJINN5S5+BQVhQrUw3By4Tt7rfRfBuqW8Kazvv+0ynYD1hhLFhh6iIXcAq2
QZiNeAS7bo88ty+42h0h63xoeJLFRWlpBqoiTNgzWfq+h4KHuxbLUlEo2F2WRH0aDmLbPC6lqcKt
9Yayw2x6Zodj7kZK8HxZzi98x+lEHL4mQS0KU48TybP1NRCV6zHv/ECrtukwfzH11ptlcZNOyU2a
96ONft+7LpyoH8F04GO8c/oRHOgWY12My4QfMTr6kYKqiFCbVV3sG3Oa+9SnErTnb9ewUDKwwOvM
DyNXUtCPFXvXzkthh4YDIn9bKYnX2Hkv+VMIn6cKwiKUsgTg1Bl17AqzJNpqV3d2p4QYt9ayGNSX
4GS6/D3PWZsMxhkZDyZVlRROQWMhy+fRAkpZ3X2Mx+1ICThbxl5L4DQzloQc+X5ISHbqARsJ4m33
mPimq94GWwz2FTcsVitfLh/r3AdbC+W0VDHHUE1S5r8y0Ff5o75dwj9Jqq9lcEpYYvmiOUWQEe2C
e/Y0ArmgK79qCLiBJO7lA50bCzPW0rgYwCznZIhrBJ8yxu21W1bujD9hq4OTvfR+hrmw0BWu/yy7
txLLc2koqdnPEXqfofKbKn2NJ6pz+xyHliFZJ7XnXhJ9P2dJUUHtWW3iWIMBb4PhpXtWoVicxduE
hxAU0p2X3iVXKWZASxRAQffb71mLEBkcn3cPp9/DOTkzUto0UmDr72lbLJjfibvwju15p1oCKIvn
XN0oBeYixtAgubwL4n3YgDqieWuCvVr8kXs4HYrzeViSHEdzyNxDsu3ae1mL3GCxqJCHujoOTJYx
VeWhwKdkCzwXl2XJQoz/Y9iB7Ag6Z+BrreFQZZkGU9QqXF0sq7Zk3qfDS6x9ImyO/ZGPbuZ0axyK
dKncz+hkYKqJdCYIjUxsR8Iz8yFFxI2JLd3vDkBlKkr9hY89yeWQpbGKUUlyfK3BL3aWXe+DXbFl
plDd/xEF7H/sjwOWYW41M5QhrJp1Z+hDO5LAXQIe9SEgfA3xzfg0aiuXqiAzJTSLGwvcBdprl/5R
8Pjz5vjUqTRXTVUlUIsxnB+KztgKqUBoOXUKDh8MI68mq4SIVr6frefOqOw0ptr7KCE8MojTvxT6
WnY9CZItyVcWts4Q+k1J4VBB0DS8F1jQKGwnZq8em44F+92VvDMz0Kjn/nhFraRl6nTBpvg+E23C
LuOCRcTJTt+zJ1+8Y4RDVMsOdTQOH4TCwHa+GV8pTR87yY6V2M7JRUTnziKLEuiYFXSnm0efvXpJ
6HEni4qG1Hbwibku69bEXBnbfau6xbP+KD4mz6IPGiqnfSkE6uMxPeMvci2cA4luGccgVJC8n17l
fQyqUAMEK474yggFtc/p18u6cjZOXB2VQ4m2jRQhYYmpvLyrTc8UqZfSOd+xOg6fwkwxYGxVKWrc
HVqrWPfx8hJuWPdx8elPZquMtSwu5BgxISE1mA5y2j3WzsV2a7OAFOwI5uPgSZ64zZyYuL+zmL6W
yT7nSlfMYTSWuccFMooc1qer7hhf7nsinfIghGIe21tXwroFE/E5WGrhQNizMwcDn7VRt5SRkYfi
AKQQLD1KFsiR79niwHw/XYW76g2bWbCGkmKGJqUxm1+dKpKiZGgWaPy8N/fjgXEMLVir14CRYSap
OgmF53OWctzMUyhhYalRik4eltexRDFRn+0oWesEF1/I4LmuywnXN0ZO+2w8zs89Zifig3hnYBBJ
mW3YMti2c7c6UIRs1PE49OhrI1HyHqInpQULdmEPQ+z+FWTw8wTjUoldLuAGQaS860rJ6yOJeDIT
p+DTlOWCxQYiS0ao+T5NrpU/oY5YIwWfo4yCYg7UANdUfRtzjzUqlhvtJnkBI8g9JjFCdFSEf8JK
8x+hHFTUfSvhUQShpVJ+FeZG34Xpwvp3pYQIl46NzR+dCOqlGIVEzdRi+auVSaWa2mHvGytpSM+C
7KlGAF3cRdigM2FFfaTt4/xLmRKMvr8w5JNUDn8Xs0yLjtWdhe28DzYFxqLRRmscGGlX8g8FhueV
5CSNu041KUL5uNuuLWN7qXY4sX1Z08/nOMSTCC5ci6ooDpcWI3Hi/ewM14qbwaBeBGfZxE9sVcS8
HT6Rvd3sd1/6duzcq283qFVSzIwYufOFW9mL98jB7dgW4N/p8jk3vg+lPB2RA99Ga6puYL0qnYs6
B7paJRduEyt4k8ZWH3sMQYtXY+WRxfVzb+S1XC6QK+Qp6ZQOVyvfSz4GALFSdd+9xBaYjBi/W+hr
TPRvUOVSgjlwTq0lDXO21EHKg80gCW7civvcXO7ksEBildr4zgesqiVhobGhq4asg3LiSEy0+prh
kPb6oqB9IdaQ9wsfZ0Ss0vxEKCqvM7wUTlGroSwba4IU4UrfDE9sfQqu9Mfi/QnZMC+MU9BWbGIj
XiCsSdvRmXttdkMTJMqXz8THOrwUXjFDsFcsBru49kHsMxvDB7ayFO5ShnaD4ZUq2y+Sf1kmDym8
TE4p9TDGJlcJMjX9QRpyexruLwtgf2Bt27wATvmioY/AkgdWbX34lLSP07xLrV2Rfb0s5QMQ82K4
KECRZXAM9ziHfi+8Vn6+iZ3Zn9DEKtq/sSaTUnHuDWE1s4ayC6TJaNdqwTWLEUMwk3d2XdrNjbzF
mPwtRdX6IW/KHZEPEQQ5bysxxk3WcN8oxLW27BQuW7AdO6o9edE2/N7YWLC9Je6W0BE+dJjiRrfS
GXwnnT8jDW3n3nLFDvtzqp1O1n4ofvOHZea/AhE2kqcYBW6Y5VIB0Oi/G7CejNHMZdiVqD9cPiN1
RA5NdD2RQNMEcWW6Fys/FW7/7u9zADJlWrw07AoljIbM13VIhT/8o5O/Lw47gjZi+7pxgOIaT06b
bXmMHTbKXm2oXsUPDpSXxWFGlgelMIZYtcRWvEvueJiA8/CfKqYJQ2f5J3bbLb055cOkLS+WQxIz
yvo6Y7Q7gy+aDltYzLYByLvhxXKSt+UNCymc8ip0RAwxUi82wuAVDl5iczbkTIFsUM9mghN2btt7
l1WEtG8OVMyqDaaWtf1Fso1uFtu6XdzCH28yv3oRb+OnJHbeGRapejtlbHxpRI2rUDPY5gMNay4N
dFlj3wdWhJqgZ5FtehMqcZk84Xi7jKBlTXHQBl3yeZ/tMqF1lFohcItwpzzvVdVrUqUEEJPsGEgz
elvVl7dUDoaADp53vC2aee4YUtUDhoabr1K2u6wYZz0oxrtMFDctVeavq6qVEGXHAHtstF2CNuTh
0PTXqUYg1HklWInhEDdRDKwaY+4F15XarAFuAiH39KAg4TJtaGK8D0+Noz2vBHKYO8ggcQtigWkd
I6icClt42AmOfGscKpDlZPdKQj5IP/TavQtVNQnrkBRZFzkj04XBWkYdIxSjI+8lv3VYVexb75ZP
jJ6FTvWc1XVM8/wrj5/HTTFrWaQm5Fnm16p5qaZP6v88o8ediR/HRSgy6MvApltQ3MHqkivGAZO/
5seF3SBA+occejzrbVan4nRFNOUwR8KYxT/9XnmVWZcmRrqnazZspn8enAHDPOOtLIP05nfecGdN
eyWfU52maJVqro/yGVWGuRv931npTX08zmunpt70dcMuVn0akytDeQpNIjzm32bv386wNJTYDfHD
hFmv6NlgTiCH11Ek1m/FyWtRD64+t1RbzfkI2ThJ4lzYnIlBXKlHLRENl+Vtg2vVVkyHDXzFWIF3
GbWOWvch8F/J4ywt62cdTOo4WYOhIZNFjRN6hobn8fF/Zz/mbpGnKM37vuvUDLLGMNrUerDvi+bZ
mCvCo1B3yHemNRLo58QQcjqUhcPQZgnpb7pdPkmH/33DDX8ozsjiMOjkoNAYOaQrqYek/XL5C53X
7p8KYXJGNDaLPEcCFKLUQeqaKptUBBdFKfqXxVCKwBOUhtoidMuCS2Oj7cZV4E62boNqFe8kKhf8
C59yOhM78+rZoAVmnFs6zgSGRISIDJbCfXwYHGNj7TtnxmPQIDK3H2Zv+e/EhcO9MQZjEeF8Opgt
SstBC2j7LDvTLvYE7+Vb9x3L1LYxpqVxvVFr55XdPjX30RfBpSLzs6HIyeRMLkJGr3BaNQk0xipv
h3KvLQR34PlI5HS7HIQoClvqjuYrPAInW2pfg/TKGBVPC39cVhlKMznoWBS5CSKmMUrwVizfavVZ
KYkHH6UpfL5YrTNdGxk8tV75tix+oOOJyRY8GZsaLGpP6C7ZFJ8oz/mLKOvnFVrMs64UtM3yKG4x
+4sutY2Y2fMhhlCWdVT7zW8SxJ111qZqHhvjjA/jRK1sVYMMlgCAlomFtZjevBFvWaU6uNG9yx/u
PECuZHEe0yrMxZLRyIJO6G5XY49F4A529CY5ONuGHHs/f5srcZy5G0rWp0nOoqvQ7TCkxxZ1zJ/z
GKkJpFT98YX0agx0P3i1lUTO2GtMNSw1EqAsLzGj1ZvlHZXFzq+PTJYPVI/B+Xh1JY8zaQxxanXA
Rn71Q/QU/GBKKt9pB9Cf3sh2/UiP7J3FkJVAzsbLMlk6kU1oh/lWkO7D/7V/64iWq7/P2Xa3VPAH
EQ5UzI9Jdm+Jh7h9vKyFZ2HqJIIvwBtSODY1u7OukD0x7UD2GOysSfFiddxcFkVp4HG6aGXPcVXm
c8Hie/MgN3b4MF0r28CtR1vZVDcxKPY3FF/VWXBcnY4LC0psQ1wGpoFBfy1pe0O+r8xn4lQEZPBV
d7OK0qUscKrRMTInwOs5/EeF1+6RbyHr00yjLpgUPyk0ak0foqIHI46yTZbUd8js342Ypxn13KlN
xRbqzCUOSGj50aevPptlNqNR4a2NA2IJtfgDVK2bGnQtoGwz0MnAAmIK+imRHHJYTaSbBUN+ed5O
2rYKX4kz8R36nGXJHFTUlrqM7YIzYQoFPTzStkHGQ/KyPZkQptSDw4gimZYmyBgIouZpXeEBPfrW
ptrTeWDq0ji0EI3Akk12aZV43UWHIiQimg+NC9yl8Ul1RemMSYggINnlN6qTI58ZAWMFJ/D1W8kp
Hho0PZmedUdlFM9nUU92zGfVDU1MeoH5rhaUdzmopezyH+Ohdjtvdpuj2OQf84bM9REOjB8cyrqk
twzmoZXb3ht28d7yvsmv6C6DypPCCKziJ4eyQApbo4QwcZ89sbx05pt3YNLyqud6x9rJQnehqDwp
mUylVqbdzbFU9wFkVvUBrIi19r02fcLUCLXkZw0aIf33Ejug40YHfdZwVUFp5F3rjtfqNiV3mnzo
b+AVlYOPHtzjhfYOyYPLFhyaO2Tm9rR/oVyawuFIFbKZIhkmMd9PfnmDlI5rPXT24lRvqF2T8M/+
3AX451PrXRD3NcY5EBC0lT2Wfjv7FW5TvG0FyuYo1eDQJMNcfa6y16Fi3WrNSxp8soYtoRrs1Xzh
OHwuXTCbCq8jqJ+wBdnpQ+zlTopcuhgjFVb9BmkJcSY+O5xL2jRJzMQwlWrH43UzLXbXEJzPVFzP
59LFyEoDaYQUNjz/vl41wGZpNmcukKkjwrr4jHqdhIKENm5kjpIHQ/rckKBP+C+Vg4i8CgytZjFo
dt3sxkOww8TwreyzzgGy74rSB/b9VnDUZr3WZw1kLd/yN3ZzzVbaG17vok78G+tmyC/F4QTogKqi
6HB50ysrkcVe5CtgBJDd8na0//Y5pHJYEYAQ4/1TYWsh+GFxPMsLd+ETxr59OiNG+Ux+j6fCKhRN
wAIPbKnXD2ynG2uvTZ3GU11j09yAZs8nKX6JAJWfmct6499HLdgBMLas41LNu8VmefbIZ2Xw4kZ6
qzZtZ1MNX+drnqcggZ+kG6tIwyYMaI+GcqD4PLggKbgW7NYZXliPVPTQ75Kbfse6hyim2vPAYrL2
D9HEKlFmRCvFles47vuJlVuDgxzto/o5owanzxv6SQT3lNGTdOiiDPkqFEnsGgYI8hYCjs+b+kkE
l+RU4lZKxxCnEGo3v2Fzq6Nit2700OzxxYgqPHVlHK5oGjprjRjC1CI7zFhUir2v131LzW38Img9
HYrDlCVvghRpPpbRmR3D10pbu64dwWGjNbI/74xN501oKYt9amUo9cU4dBErVQ8HrI538vQlSDZz
8Ony96JukMMTJWe5vxJ/P16wxgojAKkvDUTe+xcQebo+7vlSt5m8gAaVPV/UfXrFlpFMCG7e41Eq
5vhFBuckjQs6Wllr5tjCxxr89O19+57mzb7X7rAFyb/KnMs3eD7dbv6Uxyc2hXrEk6lgSriJH0D8
tet9Zc9aNzG8Qeg7oQ18MnNMpdoYZ9hvIAZ+PZS7WEiIUJvdzsdw6nQaDiLENGKcPbi9ZNeh0seK
+NE22VNF/A9Md+/h9UkOhxOj1svTwm5Ne5Rel0dLAtFB/4DiMDohuh9okE43rQviJdaV+idrXHj5
HHSUKgjNsNUBeSRB2YRB4jXNvLmsGdTX4lDDUkPFQlEOYVVT2bV1a5WEAFL1OHSoo2qYhgCHaMDw
vSDTnH+Kr+td5oU+GVdRp+GQAs7JyoYap5l8dbbNjexJ2w34oO8NpGVZM7tPBTuURA425i5P8pBJ
zOu7PrrrxNfL3+cXzv6kgxxSJJGB9I0Cc1I3fX18n0Plr+R95zNmp8zXE7u4mpwFVaxhTz/EfhFd
/b988An/1+NjyHBp0YHCMhIafD6e6+2n7kW6wbLQp1F2A7v01Zc/7K36CVgSv7K8qtMFE2m41zB/
bGI/Ml4nqsuVgHzpA+t+WlipJOJqMYcK3i+MuBcvE4y5aO3GRnBDWMJlNyaJHJrMmtbHYLBF0G+C
tjK7FyJ0uFQvhL5cjm0kkcMMEOmlg8ViG5ZBQjecHzyhg8BFi5OT/xXS46b+qxqN1TXBdKwsKg8j
Gv4MSvfZjfwa5yWRg45Yk8p0iXFjxav2TYs8VrlNwf5sL6Yzu+MjTXZ32bNIIgcgRhPnmWni9orr
cKtgp/B7exhZkqZOxsFGV7WguIlwMvOwwIxZv27t6ujXZeMNhUOlmUkr5lBERJtJmOg4l4ZFMu9L
jVhhjK2h0jZgjsJuQOuOwkYCuyS+z8mYxKXPWEzVfYtvup2I4nvhJu6wNT4FjyrGOYe30s/QLUS3
WFHGfXRLq5fKLIIUOlJxw8lOeWW2re4Mp4/hBlI/9KkaJxEqSMefsxJnCWkcqiHEdT7jBlA9oQBN
I6zQmT1kON38YHnta4HZVdDFhS7F4HK+T/SEl8f83Up+EIqKMAuQ32D9oZ1jc4g3e+MNGtA/KQ+s
a5Nt1ckHcIRRiX8C1o6h7kpymlRqBGpKPKaiB2H6Jkdv3UwAASWCA5osCbB5VcLhCq3ahNPo6SZw
bZjcy9h52ZdLRyNancQUi7jtZJwkCz413cOQepf/PnUMDlxasZ8DuDSoZPk5B3lyKU+2LD78nRAO
WXq8nI2kgs3lXexXmWX3YomxAMKXEVEdNpj9F/uxVtVCbznOIu6Lu56NG1ybbLcclraQYMlg/oIb
4Eu3kxRHoGGGrHbZaa8s0cGWb0n3sOfGTTFKOnmdI2K+4vJNEurAV3GV1KqHkYktpkd99Ib6++W/
T4EyPxM1T5NaLTUEDP4g28u1BJInXUEXlAHqjRScASxK/tPy2c+Ijq/jJrraJzX+RZxzsNJHSSLC
AkLN+dKtWIFfpsTKYWdOXuTwdkSEKsVEiY6Swf5/Zaq6ARqWWoeMZVa9Pn3uitCWa2r/+C+qHqer
4gIQLZijtmOZh9EpIk/0lG186FDyFu6Rug9sefuXYMqXa6PILBAdMoEdmjGFySma0Z/G1iFUj6HA
JZPiUGKy5joZO9yffmDcpvEWlW7H3IX3ucPITePKNvY5SK1px0xZFQ8cQj1UeC+hcb19jbRDmVOd
d0QAzBdvTRC3WmqPo6kbxVdrO/S0G92ur+MMXX9sgU7u6gMyH8VGfkhs+UpwJWrjK3FGvoqrqlOk
Gyy6k6Zpn4itl5mJe/kLEgbAV2wj0QANTAARyK442XJdKv+MS0skSqlzcC8WdA5aes+CGqu4NZrH
XiO+FfX32f+vrBgUt3pUA2KdUiu2gqF4aGLxLt8TJYIDijEfKhVLo5FNhq8IlsYOJKIMdrTJC7ak
cCAxCrUgaiz0ar34Id22G/2wvHbX4xtbWweU9YPPujv787X0o9MRf0Ze7Q5e8fDnlR5L0i0L/fZI
gXHmFRpVZ0QsHyHdjh4rvaSbDpuwGA/Hb7Rzn/XMJ2l8JaLqWyPAsmH2rMiwGgS5y4djv91dfKjd
3pVlux/sARvsyCaCswC2kswVIsKlaJORAWWHrJIi2+FVCAwL9yrEViCWMDaL19/pV/Sg0lmNWknm
ko9T3oKToYfksvkeJHdKSlHGUQI4qzOw2WIZRghAv5qdZ542UAvMzoKHpYEOUdR0+QOxT7VMStUK
KCBhcC2o3lL9m74QYej5AHElg/MwS5ubVcemMYLKYUlaNhsqWvbisWocVRKjDsRp/Zxpc2vkcCqz
/FnFVq8ysmVyiTMhhA9DC3XJAFfHcG1yMYk9gSFAuzI/V54VIR3ROfltcvizSsHpHvkotDSFUJ9F
Vpa2StAIx98LqdiZg+jP+vRQp/JhqLRbU+m3kjXaYSTuw2BxIqHdW5NIBf1nsxar38KpfjLn+oBq
DzP3wRWfx0OJmSKMoD+zxmFhRz5qKXmcJaSpUZZie7zxBhOslY/meafyZtY2EXmZQ6HK+Vf86oCc
Q8pNK7KKAVAub1BG9rCf6xFNIaBuFrAnHokSUDJiskP0WcsLFfqdDzZXwjlXJXRIvsps6kfedNj3
+9YiPaOidygPQFzOOrEoqznf7r6SyHkugZFBGh0kjk58o31TfEZ5IWBRkdP6g9e1WOSGEb/dZY98
jP8/+MuVVP4ZPKdyVoyQiib7ZwMvOHRA5PfznvVqh57lvG85yRBmL8/y4+znd2aMllnqWUmZMwdQ
YoOmHw1VJKfKS1sO92N1yIP7y2clvykHTHnaxonAhhZqD10CA7Iy7Onau1nsNPbvdNeddx4/oZ2P
fotcTzuRcdFXEnJQRgCeiGJ7+VDsN1/4fnx02yh5CDIPIBJbQcJWUiub31lLQ4nhwKbUhDEd2CxG
cV3fpPvwoG2SrXxFdU5TF8ZhTFfJ5SSxgaqwujKwwoJqbT9f6j2pu8JhSqs2ab4MOEfnJoNdBDZL
YCxXjPHV0Pzfo1g63xi4EsphSStYIZZQQygzK+VqQFvI5OG1Q6MW+wyXtIHDEG3uOyFjn2nyI7yI
sWtEd4VD+P33eHrOB5wn9eawA5vm5apjFQG1rLdSProl2sDnWbvJ29G5rOaUKA4flAEdMCqLKQRz
dMzsa5Ntc/lRmEkUJrycwmFE1GVhXbEbVB57r37TkZfHEuRH8ZXFFH8av/68Qr4X0UhqownYuGLc
fNenl47cksUu5oJG8M2H2VI3hcIujj3A2/30ylpTp13tlJ9icB43oAWMv+vw4TRhH3GVfEdigoWX
eBhDNCM37u7aQ+Sz/ODoJiHQFmzKf5LqOpkZ35QoKemstgHQNmYpBbR2xndDVNuXFZFwVHxjYhWr
StezKAjrCm1V3avzHTYhEELO10tWR+EQI+l1K9DY1bGBzH7D2AeH/YI5YLb3VyfezAToqhxomKoy
B10LM+6Cw2zcCc33y1dGBXJ8C6KKk8wmu7PGndG9j3m6beoxf9Xel47pHkP2aJvhFZ771SH8elk8
eZkcdrRK24pIzrBAGcP32LYK1gT0SgevCdSQChypy+TwQ+mnXkjZS6vIvyTCS5JSYT8hgH/lK5E1
Fx0zaPFe6514a11JVzpGElC9G/5lA6Eicer5yC+ZlMxUqWKs40VouviMDX7afkM29GYg41HCvDTm
4FZJqLoo5XAomaTixzJfx+qP0PIv6wMlgosxwE6uZX2CL2SMj7IWuk2s23pPZR2P80kXgJdfIxm1
ohhjnTbrxwYT1MP4ZjxmT6qX30hufQjczFfhnYttj9g+/t68WT+G5bemBamQh98zGVVVkWIxGAob
ryDU1x3EBCjZxI40O9q+9NMIPbElEZVSSspBShRgMePY4DMG+Ubp73qTqDhQobzGhR55GnS5PAGz
8GypHem63USgQsYOMuyBPzL0keVz6kgciqSBtSjJsf3rUO2m63GTuZFbXDFS2PYOxEYHsk2A6fol
DeKgZB7mpV5YY134Zm6G2/cmSPROsSkFessa9f7Uud6iPFKSOmUZFTCmbRAhYDBYO1RfM0Cl7mf7
CnvdsCPvr2xR5xKHtRo2lnDMKdRPWXobNveaRng3Cv75xZO5Zqimyt7Vg2+8MvC3oCfZQ4huS3o2
93wZ8eS5+Q2UtTVMcsMGWLpv5bPip1esvT9/jffNFhPkPjiittWnlKyNna2zrMQy7V3hZrCMTV6x
d818L+9VL3tkEwXv/auUXhL4yZOqBwqcwcDwpFMxg4cVfNaIR4b8eFkziIBf5xAkF/pyaNiIUxCM
Lna6fdc7cyfH46bXRgJMjjXWC4amc2DSGL2q1ExDFsk2ESSAy255WdzSCx8MP/MFB43pT50tbUyw
r9uJrexF9zemugh71zmE6fLy36muaMfIf+P9nNjLRtkD0EAS3lFclhSG6hy+jFJnajp7llav4YOG
dF4EOrGHfBdhPAnGIbjhy+VvSj2EDQ5iqrGcFJFd9CiEm6CfH5Rs2WC/kWd1nS/Lmo1H5EaN0CIh
UXl8yjANDmpEJS+LqIds6XY4cutIYFJ7zyYu6MnJn4oFeS3KWH5xyaYGFi1FlCSTi+RTZRl7TYaj
SnbYg9LaGAJ4aH1AqgwcT7zfmOg8r0YniZzlVGaRGWF1dI2Y6ASHtImFmGjVx5LMaI89ldoT8VXP
A8JJIGc+tQGzlBYIROLyTQfF67XuaF+nreEhKmXbrIt7um/iFzHpSSpnLbnYVbXBCn2g/sYrb6gV
zYtnzKPLjSnuOit5U6VEs5O4lx2t0ixvRtvdzRIWonv5/NTxOTPKRdEcOwGK1akPTeVW87ZWvMsi
KC3iJwYaNVC1MEIVqvWwq1OS8fK0g8QWMFUl+1Lmyb+BR8S5+NGBKsyGYmYPjXTx4uSqE7wxIF7s
1Ee0mC6v3BZiuD5MWU1b3Ad7BFS+5WmoFTa2eEXNiJ13KD/1xeLC/qVA3K+yV66Ym5+XQX9dYjAo
hgGwJyVCDurmOGecmEHUFOxUhbWfjeswugm6u8sawf7ER5d1Og37CauLK2UIQK8f8mFGYhumn+s/
Lgv4xbPhJIGDEU0eyvDYbhBdwyeOnuWXKVqiLKd1q+XYGUsXkqlTcUiihGIgzqwHPBxLWxAPo0BO
m1FqwMFGZyR90bFeJXWT3wT7AlUAUAq8x9Y9hs6y1u53v9G5Tx2NQwmpHpq4f49CzX0OVDY+JdD2
zkOW2xV202eZIL6/LFDmRwUE1erHmLkBufqeIwylFOTyRWKzxH81UCnEsKtZdc5QnucotAMtstvA
myjGrMvGJPNzAWGctGbCJlba9usQfJ2WQ18NxDOEwCHwIv73MDJm2rKSWex7LbUAOzWbGm2fOjLD
8YtA5P8NC3Tz/5WlWlZdCOziOrcAowWYkz+ZILiv8YJl3Wxyj+eW/DWWnMsGzWzn14gh8/MB6jib
5sIUUG2Q90pSe5xe0zZ0wmWXDWRLG7uwS9I49BgUaRB0ZsnI/f4Yn9Mt26qHcQ7zOJz1h9Qt1ulS
eeRYjFmqWQwiVSHm7Ct36alROgIRMRLw3w8X5UmGfl7cYL+fsco6P85tR37ldc+M0njcKk+XP9kv
nq6nU3GgAaouvUiYC9a/6JsG27J09DdMTvmEes7mjzpsT1fIzwfomiFXS8OucLmqUOAb74nTEBp4
NMKVz9LrKVt0A6eRHg30ayD2xuJ4pvSTgyaCzyytAbYRMnFDieVijGyuFlNliI8ZnMYFOTrb4lr5
UgdvVnklCLiTbKt4yb5w/hK7jmHd6sRxjv4k0YBoS0m2kYDJqQHC035z+WaPVcsL1nbU3JWcZuk0
q2R9dfJmcsEOfYWZKeTDbAObuhAao+aDSoLTxvgn9bodLN5lAAc2Cjwvo2w3bFRzK6Ie6rFGDmrz
JBG9ysfM0+rnRUrVZSpzRV1p10g8utXtdHWkKxG8+qnDxhLp++Ub+cVL86flHEF4JXKey9KQ2Nwr
Y7nL9++jNWwslcr3UzZ6nAVZSYpLcTYiJom92iu/3DCqAwu8G7/DVUw49ePY+UqYGVsgJGLzZHqj
P0f1DzEkW8UI5OZnCQSriuX2/eaiu+XIz2ke2TfyOzCNu+SUKBFH8I1cbael0WAev5T2Kj931ywv
znyFsMHc343klJ+rDVXmpYTywctST03KDqmV91nripFiK9aj3P/4OzXkhwo6bMrGQlvIsbLmfozy
fWcJV1ZoOqmiuFMOGtJOsZdOduOw8i7LPv7tC6DATxbkslSaBpuXNg+DG+xTr90at8UdiOI+qXaB
UlF7G7msX+xI/fg7uVBClfjZgzLEjj+09bBfAAIExlovoP6rf6t3v9ePcJ514eTCjjWZlXksal2I
UgyBjHykvRk90PPvRA+95l56KK5k0IWBD0ey00cKBpgnvnTZXLxjiuGsVaxCFt4ovrIdtoz5iX5G
EPbPTyS03SDJ4PhhQ0uDHfQSxiwIX0LhmcxFOU0pClaGXV1OgZ1AvnWVH1In3sVoIUldi2wdpg7E
RTidOSdtxAxEUiK7jK8ik0oxXE6HyXwP1qzXbSCzscdol9fOsUfKwZoGbLoF407q/1kH00/Hw/dj
iQJoa6MW4iSM8CtN7AgpuUqVsCt+3EBJlFFFVYNFNMY3Ay5HcLTDAsBk68BDlxqnpF4sCvs9K7OK
haELM+a/wVexeMjwsdZA3U2eJ6909Udroz2jALah+NCJlx/fqxUqRRXJbJYx/z/Srqs5bpzZ/iJW
kQQTXpkmaEbRlux9YclemTln/vp7IO+1aIjfYFeuDS+q4hkAje5Gh9PyjVrcd+aVsDBaYAcIF0aR
5GRJ0IoLx2k5q/mxKG4z6ToTtT0IlAPhlEOcxCSgLHr3WvMAQnKy03xxDaUIhjnCq2OayuGfBg6U
HaPxId31fn8Q5ylEx8IpCHkukr5HXtIZm9SO50OFiOQ8/lF8C1M1fl9LmgaZnrKyew26h7r1/HTZ
Om4tQlN0UDhalBKZtxTTqGhTWI8oSUEurgtPamLZXer+GQh37oWVWkpaAqQFeaRlIFb3MOv7yxhs
t3nDs14Id+hos4vkxgAGVV6QvkqoP8a1p6Mtv8n3qjb6l+E2zcMajzt9DELI6jwHngJyyleytCvd
0+8UL/WpKyK42tQ8mkIVy7BMomBw5O9i0JVTNbUZ0IxzcYj39W6W7PxO8pYdmsebazZHSDpFn0UD
iDfjQZoha8jX6EDnZ5AkQZqlI7L9GHwye8Rd9homsM8ue6KKKp+3bu0Kin92p1MzLjIjC05eS70C
cEaOJ7HnsPkIW+NwLm9TJRhQowGnc9PaWVRMe2AByOSxBa35qyEU0e5v2XbNlDFjULNkg/Kv3zpP
9VJ9pUGuHun8mCjLR8J2awT2C1YaT6nKZUKDDtbka0dmCOVD/upbiuekihbDWQqKaKcyE2yfFDyr
42GqI8FiRACcsigruUKwAGtRJMTZs4ciehBcXZZdfacqVufBqQpkP6JcZqSN2m44sS7x3rcwxUdM
QrAp0isgTkeUdGkNXGcm0t1BuepAQxmB8EDkc7Pfe2k9nI0gSR8aVQOYYrmdokcwhk4Qa01WnChM
HcHmsetxAYx/pjZluSDLCbDsNCGygtEsh9RhRfDJ8SMu5Eqq+SYjRVJ6s2Ns25iO5OTaw1RpgtUI
ZI1/lsZGgQnMTBcMFMQHcW+3RGCWtjXomwzwr88oqgkhrPUhO8kOXLi/OlS9t59Y/So5CM5GIAj8
OzOTqmKZQ2Alh/RefWEV28qu+laeJfRD1afZxZyBwc+cORTc2c0H5/qoOK1gdZISKuxKTX4SIJOU
ehOrKQDppHJNdiUrpWDvphAz/kRSslmvtcbmFEYxzlkSMYmcvpf77DB7OqrgrK/m585LUN0UfvkX
SfdNb2N1qpwKKRUzSKUQ3SaMPkz2qoPmqbsAYa/0LgAz++QpR8WxArDmiQopNot01svllIpiRbjv
JqDZYB/ceVe7Tw69BB8kP44Z+jgYHxGoTWN7xOTlxzbcaZBtpNbkD2R31z+EUztsinrSTzjzEnVA
+m0kPYyi7O5m+HKFwT9au0nV6fRzSEdyW/jDvvXrQwFmHiEXIfOgLug1/r2qDGNRKmyYhIyBpcTH
tOHK7faty/hDimMe2dInwW3d1qSagqYkXdPR8IpftDLagxRhUjt71snH8lq/Yl2LZKcfWRefJTiq
bW/VfMNiwYEVVtmU/1SeM6ZF6geHDlMf8PBHpc+/qP1jX3u/l29obK9XaFWYaphwi5VFB3Rkeqxu
/2W6R5EtGJjrJ8E2buvwNzD29zVYHSpkYPk8UMF9n1wFpe2sfgKNTFa7b66TjzIXa6vt5NSd1FtU
z1mKqI1Aqt4jY1lhOr38RfVzV0z/9T9uwdsSOQ2nZEPa0J+h6HCvXyFaaacHze/OIk9CKCecXkvD
wqhzVk5hPjAGMAW1S+SO9Vsw8mzdFRyd6AZwqmyg2aQjMAvzCwqEJbxKK8mmySEpfKOvMcHj1Bcv
uva1nwUMD//DXL1tKKe61MAyYoUNYdMf2Jwh6Vt3yPzhlnFoyrcQnO/l33UPNo7QjTuRqdxWNL+w
+RImKa8bSWbVhqyHgPjBY4LCysZbnPJvjHHaCXsWRHicmjEzbY7T13z3X9WJ9e+iqnGv3oCQ4Pnf
VG9u+yBvy+M0DYqzJGUssbxONVvbGOW/JN30MJT20NThQW2zB4EQbUYw3u4i/zSOqlCuxxiAUQMi
VOIrNiOyVw+dlw72M+tWE7N7C3QO5XQOYsNmp3W4/0N4tZS3XSjyGgUalPIKpmq0fGS2Ad31o8cy
maan3QwoN9L24qKB/+FCvR0ap2BGTCT/2W1CHoK76dSibNH6mvzAmNOdclZAz5ztFkFgS6RqKKdq
NEwobAe2xMatVCRF6p3hkrvghhH1i3WoSEo4VUPI8k98Xcp8PfkSqK6S3V+WRPaJC1aPckolzqR4
mVnbXZrh8V3KhwpBLqOq/blAUfEw+SMm3om0yWVQwlc3DZouRy3rm2S9hao3Pxcoo0GWN0RSO7lG
LA/eROVEmj0Lmcg229nerCCqen+3vGGozXLBrKBx7lzFNxzyJF0zHn/0d++KZ1YhjhrQPTMe4Y1I
r10+UEQufwevjJxow2sRBcGgwij2rc5y5GQUbLAIhnNl4izrop41Ytf0Iak9rTqnolDiZWVC+Dqo
fgn+4ZMIq8c+f8qJqOJJtAb295WHFLTtPzWS4/C8aIc+/SstBU9PpiD+t+wTnhM1IkWgo+oIRs0I
nELLnAZUJHS+EQ6hFagNwnOhKpOlRC3zLWtvcAvEcFBCyBJzoB7JQbcnYtvexNPBJKiD1xfBGpW7
1d2od23cYvQzfRg9jXGiOhC4CXRkxKt2k2gk0Jb5XMHxDx4jmWqCygbdMekR3Ckglz+G9EXHvG5r
DgSyvSV4ayzu/pJGIU3dAWsy0eTRhLvUbAVysaWeMC7YYiX/mibzHSXIOJQ5EqmwYwYiHsOdWaFJ
rf5mIkChPTdz715WwdsreoPjtLw2BFUq54DLqhulipxCKpzLCOy4eUFfL4gTh8mkmTkuQEgOzPEf
9gqIajNh6Gvzlb/C4TtEatWYJ9IAh03ChHfq5prdfWOuImPCG30TrTcsntLsqEts3Zad8Qo9DZcX
uxkrX/8KTkLGpVSGxMSv0FBP9arZv44SLEt9shDJQWmmqHV986mzRuTUOkQy6wZ0ETjpoOxVY7qt
ywUs5uVtmyafg6ly5sW6xqTro95lO8Fq2bffna2qqgZGiICmjE/vjk1FZ43iPmQn/QsGq+5MLz+B
tmj/b8ihNkV1Bcb+vlLKpp41cczAGkwSMeLPhvSRu7AC4LR+GlSTmZsAsIbPLRtrLZpNsfWw0FcA
nNNYKk2Uhwyg/SE78HCOjAUpP40ui/SNYPYWHA8TtvfHg/SJJRMko/g2LTORAkNaCuD1n43qmgT7
DqUFufSY1EjyFYehiOyi+qHK3keAGZu8TlFNoJq8D2CFtJvqgOXfYWuM8jlVsmM2gbpEiTD1sTzV
0+gkQe51pvlArU7E+bEpKit8TlTCRQrwD0VPY7Grx7uquhcscMt66ysATlRG9Exm8YgFJofJBW0E
hkDTb8Ne+9S67SH3UwWvDnGYiH313XmuUDn5IUkzjBo6pB0r2Zv0q5HfhKOIQEK0ddwjozbquERe
FX5JVDhGPZ9JTb/84e5xRqdtWr20NIbh9AYI/0Ct6C6hXWQ2S8DYva/6KDT3xRu4GcZYnxtnjExZ
xxQLCuR8BvUZarwQIM3vIodR9krOcjfNtvZFRtRfcrVZoF4234y6pmLeASUKUpucbYjDss+bBcfH
Xh4o23fSEhwxLPTMnCO8O56oZIumFWxbpBUqZx9itLipsgRU9Eh+mb3cC48WaGGdIUOCAcwZu070
Atgsd18vlLv+qrHI+tIBsvWkG5bayF/QSciqtdNb3enA5epbIrnddjtX6+Tu/IiaH0tGohqWl/jz
OT1aB/kwYWRSt8O2ipIKm9dkhcYpADkOsj7MmFdjfM8syW4mUWP25mVfIXCXvVVUuSzZJdHics90
prFYXpx/aAj1+rC4Cx9FCS1igpUsmRPdMo77yFVM+9Vl755Z3QJ1e6Fp2vQcVqvjVMASK5NODZyW
iTKJ1il3jJDZ3DGammonoqkR3jzu2lfUasNxAlpFHGvHiLvK2lb/ZkNCmj2bn5fcoRlOtMhNI/G2
Rp5vpWvrNJF77KwE6myiPpuVr6mPWSmKzW5l51cnyHOspEExBQnbS/k4nZhGCw/mERXXYB6/rLgF
Qs9TrIA6QwaJNoAKxGFxqXThY0F0i3VOdVCV9uloAoLV4bIBgNkD9WKH7ko3vRE1WYgUFc+0ohuL
2YD2l+mMcN89ZDfdXn7oXRYCxTANNHAVf6obeU6VkLYDOBAAyYr+rb+01xyodRgrDK6bPPpDXHUn
OjVOkURTFZZmiS2Nq6u6OOmlwBnajGrpKMdWTIrh8TJf8jQkRhfVjF0dBNmfiq/MllquZpuNXbv/
H6on3ryXMDWSusHzZaH8HyLzC/71gbR6F+iDSkCFBviotPsfLKVsHeizgblG7aET0k2+1lC8c8Le
Vsv3Ipl6G0i1av584anez5wyG2VgfmNDUTSw892y5iD51Djy4g6l86Gc02rDX3dkteKhG7JwYSuO
MTTyJxFB4EtnAnMeecIuqG1V/ba/3JVkFcNBzcihGe3BAHYXydFcNgWUUVGL7KrwNDkzLgdloysM
TTtjeLt1ZL7hYFuKrR8xw28njFZtK+m31XGGnE3zzUw2Uaf4kj8GO7hHnnGr2YNnJnicLaj6r2/m
J1EOdtu4v6Fyd7KdtNwK2ZUJreTYB8UVWcAZQsaHy3dDBMPZdq2V1VTrAGPJ+1Lax/2xSD6SKNc1
aurEMi1KTA4ja5S0ihXrp8ZmBCjxXxI6vZnGnp9EnYbbC3oD49yGxDLrSgIpj6OEu6rejbM/fGTs
xXo9nK8Q6kaRGRn8LmO+CcIXpbyyrLvLx7JZnLrCsJhFX13gbipJU3XAyFDmluxYrMhwisLOUy/e
sTkoqmup3r8ghmI//r3y+rV/fAWF1C7mUqqvh4XYrIMg2YsFDaKA/bV2R1d35CvLo8fMG/eywExs
X7Q3aKZmVmuWGs1UrQFrViY/n86xInnxdGtOoojm/3D23oA4fZUhKI2+KKyx+zI7ryPOEQNEeid1
NBtS6Vefk7Mot7KttgxZNlDyC7JhfmODtolIHsGsz8fBVdwUSqQ7vnai7UKfCjy+TYu+AuO2cupS
gn+xlSY968UXOfh2WT7ZLXonJavvczuohv2iYvgzrgAihyWxQ2k/918G/UuTXRnYycto2y/UFRyn
8icdxRozrjWmIv7sPzCv2ctt8BYvx+QSkde3qUNWcOzvK0G0StKhdAlwZXRW2us583tTcMFFB8Sp
93Iu8dZnQZSu+1T198koYGgQbhmndIvWsOqEbVn4o3Ol75gP6JZO9S3J7Oa5Q1JH1FCzGWU2VIXK
FAkdOHncppEqjbuW1USwEyIozE0Ps9vYyVFEtrJ5fddI3N4NhtmhJQ5IIQbaqA4aH79lbuAqub3c
ZQsb6wjllEf+ZSHcUoxrVG5Drcwqq5z1eqnK19i6GuRP3XK/ZLGdSQ/V8oUmogr0LXW4BuQsWdVi
PvZcsw3VLHtWDl1SukqYu0QR8c5uCssairNoVW6EGs3hsbYYcE79zM2aXfCp8epD59Q1ptjNpuBK
bzrJK0jeJy/jUgdzNSA74jBDM55jENFapxmzH2MPI/RcGTQtu8SrEAxCv/O/ILNiSopXYuufwEXb
ZFlKkopNxO38qsUQvekTK1yX/zYxOtENGBO9sK6WffISJKeXR33sDJV18Bl32lFlgbaTuUMjFQjR
RLEF0aG+/n2lxapGUnWFyc/oDCAkd/TTYgeugWGM4KRPv0uuyPXaNHHrDeXUdJglXdOxOqUWeWQ2
e7I9h2cDIVs0cgmnEW5p0DUYp28SqWwwshlgxnSm0lNARc2dWzbOUHWi6UQmRONTFEapoAoqgoRG
mCV5wwb81FhQ/lm/HtBB3p8Qb/BZHKDa6e5lVbMZdVhDcxtphHI1GR2g5whnJ9mFizxM+HlwYhW7
iRIzJzouwsDDtnC+LZjb0SBfTKqmQNVvgl32PUGYTwNRzTzYSMZ+xD6tl8gp8U5RGhLVAKtfI8DN
TeiZ992RlWNNL7EvCmJuSwveH4pqmnhrcHc9iac+QxYKkTbwueruUAlKr5j2f3+x377/7mKnY0EY
I+8SHOOgtEv6hU6n3gjsqngSSAf71iUszvmq5DqkFWNuCc4lRsove/BM2SC1YtnrfzE7ZFtNvi2N
F8aukfs8BVz8GN6/RkbPGoj//20Sd1uLEFVVTOgnWeWDRWRctKSJIRkYxXdAusMpXxBPQOgXDCJ/
iV73m3LxBsaboYHWmR4zMHM4hu1ekwRaRPR9Tu6CwTTkPIDCb+W/FgzbS2v63y2prhiWSlQ0MeJ/
fEC0w3M06mULSWlQwBo2SuzRP2FgGq2+z3fLDh3Ud/Vpauw4x3BYDO4CO77occM0w+8SyX4COl4p
BimjKY9bZaTG/RQNFBNvM0Tn0SMxotY4S74LBP/9ZuqKKauUWNSE7uAZfTWrRVGlYehw/Oof1YEg
mJazEExuT8fRre7lvdBgc3eNgKXUwv8wXRvr0t/pjQD1h0aICYpe69WPGgy2Ds9kdpkK/hcmW4TG
/r4y2VJbR32JQXmIGTKfiNVOh2jofs1Qucrh8nZyu/nP0sB+IhuWor27Z0jhEt2IK5QxTPOuI9Fu
WWLvMgQnFzwEf7s0mg2q2uejB/7MuvqsD880TAXyz/nl7zA42SO0I0GT0sEr9SF09L72uijxMyJ9
VqhxV8a5rWWLXwb5f7WX75C504okQwoKWmB1N8YRfFN+ejbPLCtQCKleubfAOyhO5ZOoBVnBHOGs
qmsdw0LDvLd7Y7eY8e7yifHPuHdITGpWIqjJeWSGpBy9Oqjtssvs1LzSpqOF2FOLJJVsgK/TNScB
TbJIUNjfV6hlQpSkDHCIUfq5V5/6YFcK+UC5JNi7lXEehzaUA5YGYcyk1M2MezBpuBK908zHiKK2
EvU26nEy//AGcK/GgeaSYirYTku5kprrEn2d9G/BkQku8mtJw2rzFH0sK2JADpmj3xxQU3bE69uZ
v/w/+c7y9TLiJiBVoIQNHfzCfEDXKvoqmhtIY5mZdqSBaijUZFHV5ua9XoFwz9+8ovXYDyF2rgnd
0NR/TFp3SrXmqzrn96amn5qx3ula+ePy2jZv2gqW/azVZsY9eqXDElIyqeZOM6kdRJVlF9FT3kui
F75gH/kgr2FFtQVablAJyfojJs3ntpQMuUA/boNYlmYZzHTyz8A5h/h1PQ4LF2AXy9U+KlXn8p5t
H9UbBPsJqz1raLfUoxUMnj535LvWkgY8ZQnJ70AsbFW7AgHlk1YEyks+ZhFmDODt3wjuGV+383q7
NVTMEBWhJ4vwpgZ1f2hsVqFBGJ/s4rJoV3xmHRCMYZ0FdVkbEDhsfOP+8uK39ncNzNkfPcvUZGkA
XC/nqb0i8v7y97dUo2aY8ENkk7Jy6d83NzemeJoleCC9hbiMNt+MFoagJov/ZzDcGephq0R1aw6e
AQlUNWqX0S4a7y6DbF2u9Vo4NV9keVHUkT546OKvbE1pfkjS0kP5jrVXZei0vQzHPyV+qnz6Jpgc
nhzplZXO0gDvDe3ECIEGh+JqQq1Ah0m1oubTrYMiKzC2+NUtaPOs6gYdglDNj1nv64XXLiJnh4tJ
vFsQZ046KzLkMkpHL5wHRMTkbvJ7UFDakbVobpsO5wmzSys706VOUJoqWh2njvsxyuSqgCEjeeWM
tLhNqtTPh+JDYghGD0MhCthzuAUuSxhRKYCEWOVVHdwTyQubB4FUsBuzeq38oyreMLilSDoc+irD
jbLOiq86ZN89tYkdnsJPmDIHPREl3mXErb0DPcqvRXE2RdWTUilTqGBMrFnK45ichNEqAQQ/603W
BxoWDdZkFjeT0dvp4me1QAQEmo6P8NdqFxaWirPRUcggndTYvbxNou9zF8iqe4p3fwbhbl4GK97X
UfffXuO8keAbXWTFwny1Ale0S7LCzqb8BDkUET5v3dGVQeCpfLORLGafQulM8+Im7Xms/5qU42g+
muU1qQSJvu1z/2X2+GBJmum5aeXwktrsacajgMo3QSvKv22CYMiErMk6m5TK/r7SbOGgTuOgwjZE
YLg1x8KO6+M4LQIvQoTCHf/S59JS9cbgqXPt0aJwBl1GWEYTGAX2mXe3H01sGmbsIuDH71hlZbNU
gIHJi0JdPo1d/DLHk3Rd1cFy0KdQFLTYFOo3ON4vqRBZwIwOCHVWVwjBaEdZqw6X7832xv1aEV9v
VCypNskEG5csDxPNPXV6aRWROy5ah/q7DDQzwmRtjm2jhepJOh7zsaiuQnAyvKc6hPFCy4q9p0vk
hLSHWMKk+fQoKYNA0kRrYX9fyXNGzaxKFSjLsie2pcEzjAP/z86EuzJSUWaqFbNjBxlrUS67IVV8
TC7/w6Pn7oxGrDpSRqxkypGUAPfW0H2LrU+X1yI6F84mV1M2Z0GLo5/N3J8tjLbSutskG1wz6AQn
wz71/nKaFqKi6G4z+ZflkknFlAfQNHVr+clgOjGqXEyl91TUWcpqJfBHX0XqHZ4FVwOPWR2Msdwx
FWDQayoDV2c8FofpsOw7jM0LD/SONSJmjrAScdP1WOFx57XgmprLiPUFoDfMbBbDnFBy6SDx8WPx
MLT3ShTl23qbodjk1wq5w6NTq1d1iBUSGbwadeorenVH88TvInCypO3VENZ21xORMeez9D9trYVe
ZpNqFiKobCtWl8xY5iVuCFvq59lhcx3zXRY46YgqVsVhM6CS80Ls7utlWd3UhVSXdR0Td4jBM2ab
cZxVywIfRbOu49HLg6MiLB9iL7p3QkPRfoI8EqKk/NilMmgw1pQwPwgdIvG+eJhsEI5jlFZy1AVp
pc2rt4Li5KUjFGySCGx6spH7ah0850p7r0uRp6rZ9/++c7gCVEWOjHWDcec1mZleDgXOy2iuLTI7
nXlbdJXz30FYDbBGDQzCUPn5bm1ilUmTaLDx5pPSvaTtXY9o5mWMLe2+xuD2TENljSVlwBjn0Sdj
sht70QjKrWNZQ3CXSjcQb6tSQMTyjYRJalb4KKVPTSBKBG9J8xqHe6kkEYHaDRQ4XuoLS6uYzbde
F3j1mzpwDcI0yOqiBnRUAsxiwrv1++RXBzZ6ovi27Kwb1S/90Bfybm5dnxUe34YrjxG62muCJ144
23NaPMTpfIyH5KiE0snsntLB/Dueu6PUN24XG/uPSAfe6SDfBDkH35Aq1foUlSnQY8s1mhsaCMJB
26Lx9n3Ot0jDUlngriPk0HyuJtSnhYU9hC+9pQgWsi0bb0Cc6dJibTaLWIV+Lb9Pub+M1FlKUYRS
BMLdpaLTzYr0AEmie9kC0WzqdKKUgwiDu0wzqOopOtAGL+uou5RgmLOMPTwb//LBb7kWqLxkWUpQ
rxK+1TVuy7LGMLXBK/rdpN1Mem9PeC6H32uRdthakCVrCLbqio6AHbegsUnKvMCMK7yT9+oEpu70
0OTPl1eziaEoCmaLQIbfFacstaoVdTXDURpyJPDC68BKbH0wBZsmguGlOSbxtOQDkmutT/rHsXMm
0YTMLXVtrVbCfsJK/Uxjn2pW2qOcfux3vdSd8ya4ubxZ2xCIwCga2Sj+UOU0XYIUqyiMm0g5m63g
+1t3HinUX9/n3kbdrBLMS8MSAnrbTm6YdHaZnqTg8fIytg/jDYaz0EudytMSt4PXK+MtkiNXSU08
Wf9IwmC9Gu7MKbr441HHbsWGO8u1vaAz888Wwh15OhUgkViAII9DZQ9B7EnLsC/HSBDu2YrEWKqC
20GQ/nifp5LDNFhojHDP8ndavcz9DUthqvILU5ThJGI+FcGxv68kWcYwsRz57cFLo3MwHIxetqP5
W49JoDGxA+0junm9Os5u60lGlqIFobwVHXT1UJCjKfKmNwX7bQP5BFW0THHe1jn8j/LGSO4Kehe3
RxoKXmGbcr1CYQ7Dat+CKMuaesYxNeR2ijVfkq7lXkj/tan/VYuV8xFU9fHvkdykU0qV6KfXvriK
Df6vewnDjHJbR3s1xg344768ChZbbgTyvql/VtD8jYrDWqeoKffUiHhD0Huj2riXr5QIgrtSbRoo
KUwC3A7MeJsa46aUq++XITY3EC18eEzKBkHNyO/HVKaSKg0a5M00P5fKTZLse0Wy4z5CoFMUQ918
PSKL9wuMU6lhFHQpvFKARfZ4jJ9ZCzAKLJzWj0Owtsk+Y1/VRC3ifFXy66N1DcurWDWYNCMBbOth
oIcSoYqVuO3j5KpgKTIO6Qk8w6ewsjEhxcxQTCXbodvbl/d568W+/g2ctBSJnEgJ3mJecgj36THd
6a8THT5U2rTG4USmG8BkHahYqwzSp4PqMY4x0KiT8+yzka+i6mCR+DBds7rlA3gjDHmChKYVWAXz
iqReL5P6WSkK04nmmFwhYxxbgs3c1GArOeJ8sVCLQgoqd5j+zryJrO6uo5hOZkmDHem6qNxJKLWc
BehiNAk0asV0zOjJKCk3HBTC5Z9NjCYCw/+p22WpTT4QI1ifI2cHElpXEW1wLxWSuwnt9qRP3SSs
2LAGwW5uvhVRD2foUKEaRhhw25nJUqmimxzhldRuPTZJPPHjM2lt7Ubzc0xpUO8vX4Yt20BlWZdl
E2sE4u9SgxpAAh8hQfhqeVG6+LoHk1uXtp8vo2xpTypjBATLs9N3OYG0MkDAb8ACTSFSDlG6Q1Za
oKC3xH8FwecB4Jku0WQBop/N2OkT+VPa5rI96bG1M3Xwak1yYgkwtzfv17L4xMCMaaCx1DL/Z7qS
w6OifG1igU8q2LnXDPzqVneWQYqxx/mEU7dTS7LXZ1Ejw/Yq8IxCukZGSJiTuTwoTX2waA9qIOUU
VPQUayCAaFJBCdr2St5guLurq9pgpMw/yKbisBTBQUpEc+I3V6LIlozYpGa8izZbkjllhgaIVD6U
CiKhqkvxPrwsy1teKMpwf4FwenbJoqCXZjgZ7bR8WbTKTxKEXaf+Kgobb2jpzdJExe4y5mb1zRqU
OyOrn8eASsyFY5SZIFBHz8RPBptyN3dgb6c71S5v6tvoKKLuEG0qd25gTLdKaZF6b55Cl7TaNdbs
FGUjaFjYFI/VtnJadrJIPlYEgj6HDq2v+kFwkbaXoWG+mmFa2rtwudQNloyp2Pj+UuyhCh/Rovp5
zkVdLVvOBVXZc9tQDQV1PL/r0xT53aSesAwwqNuTAuoBKfC61NZlsCqpHpXuqKjoZ3Nlb5A8yUlU
FRpyVJB6ZbmuUzQQIPhfFQKp3yz1WS2MpzgJqiaXVA0LY+Q+KSvUphhAOLqqO+/H0hXFeIR46u8b
SejSNHoFq8ta5lSMAeyeWGkRxoB64c2HrOBqCzm3tKvzWZ9kbGGeHMr+TEe37/3LV3hTvlcQ7O8r
RQ61VCiSCYggOUTz/SjqaN+WAhP1UTp07LukyZIkRoMXPjTE8DDUR1VPbZN+5A5h9gsj/zcx/JHb
JllDsqvWoAoC69oaDmFwlBJBSGFzGSsIbpumbh4Vc7J6z+g0t0xrr57V22QuP10+DREM+/vqNPpo
iK2pM3pvCo5N+HXsPCnYX4bYPPDVSjg7MXZLoswq7ETaYHIxpX4Uhd5lCL6P7fU5hZLTXwfCmYWQ
dSmRBRjDl8VfXPkM6igf7Rpkh4gimmEwUHD6ehmTfZJPzq0hOXNAl74e0xiQRrLX0t0cXxf0KcjO
5vTlMpDoiDhNqoKcIw4LKOyubWwlol/BWLhXZVlQ4LOtaAir3tVZjITvrQmXruzkGYqNjUUJrxiP
THX1ylPghpGQkWp7VZZKDY2i75Fn0odPWuh5hu2TqmYBB/RwtRhR6y0U3F+X948dxLuDgqEzkERV
qaVysjE3TZC0OtZVBMiepoot5WAFsZ4r9crAhLlQkkQmgl3/94jYSGRtEb7gWe1zdanLYIAj2aRa
WdqDlETfqTmpbp4mBgjt03yI7FZaJslBOj13CsuSOjudsPt2Z2TBVZE39ehmGU3+e4UVfFvNxOmq
eOOgi/73+94hIJoqNbZdbdClP/hGWDl50wh24P3h/obCz5lKSrKMSwDlFdPraXGX+KCLXvnvtcrv
ENx7zex6KYhYyLW3orMR9GBfydzLgiOC4CzvYixpKVmoCUHN9w1VR7CAhV0tMIeireJMSRRnQ1vG
BF4lVa7auPSQB/O06E9h2FpXen5Q4jkqELLzUKLRogGxrHzU0Cs7KvdUsKL3ihEng2Y2grcHBnzx
UynLvCvbYsCKlJ7apqU6liKBAbjdgZfkoPTt/eVTYubj98v2OxxnXvRk6ftJxylFJkFmUtIf9CJN
Py3aUNgVJfWny3CbQrFaHadNlK7VQoPqGBuJxLF2xivx8vc35WH1fc6syFqWgy4WBjktXmTLW/rn
NBEc0Iam/33LOCWQ6r3VBrGJh26GzlcWWgGlRZnYBkhpMk9yRZ0LgiPiedHHBtVjlSn3KINTP7cR
onBDsZ/myiWFqA1KBMWpBa0L4WsYkPMgBt0vFE/YVvt+ITsz/nb5oDYEAdRqeMbouozZkHx+P0en
9zi2UgvtMOGtVh6rjOwuQ2zKAsF4FKJaeETxmYQBXpM66kxZL44pQTWUDkbfuB8A0WRUGaHR9T1d
kDZ2xWxWTOCk3kVIwg7C+zkQgGzqhBUIp0pJAj06F8zNHB5kOEutbDcqLCN40Q1R0k+ExWlUY5DM
jATAKujzAhZdmSBhXTqT0diojL+8eRuBWGaG3naPSclKr6b6bBEaA2w+qpjO1YL15gC+V1d6SUHj
e2f40fFq/JgRfwNlcrMCJfLUysoIHSSVoWNl11bZukFxuLy0TeFbrYzTq51VN004QvgifS+115Re
l5Gos3Ub480b4ZSpFdR52ExQRA3xMh0Vy07238tk2AG9QXD6dBqTBE3+cEX6MrUXMBMWEbikDtMg
2K5tSTBRSkoYlYDJO31TlC39XEHJxWC7P0YVMXfxkD9UBs2QAoiSXaBRaDxFrTyqFMMNUofI+sSJ
5KYjSf2+qXKvN4dPvRUogrKBzW3GEAwVagrRbb4ipa+XrkGjTu/JJUgax/GMJkq3p6PgobKhERE5
V9F9YqLo6R0xk5JZSmgFFHU1y+T2YXUqu0GgdLdWsobghDKoW8wpoS18i3j6hJeR4rRLcRsOkSxQ
WK8ha96tWCNxookSjEbrZBxn4wZ3stfuAjd5sh40X90Lx4qJVsXJaNHKKNXV6t6zOtM2pdTTpPk0
WvXz5Ru98UrGwNrVAXF2H1pRDkPm/Lceo5fMd1plG4flPtiXB1Tg3Si3QSHYxy17vILksxGabOaD
XlRQVWHzrZjiL0tq/hhGTMH4QJ0aVocqWdYsrCG5wnZ5pRXzKQgLDCyBIasC3V6WIbY1fa68MIgF
gs726Z1srJA4KRwIacs8hU5pkCSS8xe9vSrKJ6U/6VlrR/FeFo3S3BSQFSAnjEmX9HMt9723VGdD
v1XkXab/R/JMhFCwfSrBf4ZqvS9bIMb/kXZdzXHjzPYXsYokGF8ZZ0YaZTm9sGyvzQjm/Ovvgfa7
FgVxB2X7ZV1bqpomgEaj4znUUtIOCt8HMBQ+kNJD+Y6NMBY+ejP/wMuFIPNlVvh9iZ/0Fqn0pBz8
uqluBxLfpFQNNKGnu7tvoK9Bnhs4HjKfhAYWNZBCCR7KrrpBm1yeXZtVcPlS7YsAWr+hqwx2lNO6
ZFAqeexniFjaOvGKpRwrv1LrBJSgc1OofyIOfUbw1OB7Wjbn39ZUniZUoaHk1R0cqb79RgeBJuyu
aCOC89VAfEa1aoAIE5w0Uva0lj9jEVrNrlnYyOB8tAX1r8XW4KbnGLspzlWjOanyraQPlw+HLyNr
gKlRbbRiYpxZRT8b30pSwHmnyAfPXvQF/uCd4sSgFywP6ifiNiBWEFUQuWW9E8dtXZllpgw+t8Ez
wLQzlX7VRC6ETyLMXs7FfSeH2z5pUqZaBey/l6uLpB+Utci9taPqT2rSOFjiOPoBLD9L5K5xD/w7
sezvGwub6GaxrNE4eJL1RYkwAvbh8nHt/j4SU+yJQrKOv651086jQq3JU/qDWT/ahWhOe/d8XgXw
FaJ5ynMJyW5Ajem621TUSfvMldqf1iyan+Zj7H/3aiOKu6iWvdhJ2RAcvjuD3aPwYr+/6kAnUjFC
D4Gec1f2nTBO7yxDtTGLYLKDmVwsMmhQ8Z+0Kbx8Pty7904Mp3bFjEHWacxAMzNLDgU3cP3cymdl
uFHtfwblprAagffAe2H/k6ijCRsXGCzL3MOXk0StMa0LWqK5PChK9DntAK2u57ZLpTpoW+VoGa2X
pfoJCeCjZooaG3iX6d0HcK6ZEs3zaK908NTFxfPraf7wbHkEoGTGJ3oHkKtAlNjcP8vXJXNOWl8l
ap8PUJxxsR2j/9yAJ6lpRBna/ZvwSwqfodXMyAS9jjR5VPITsrpadKiH72MvaosSrIYvKkxV0ve0
tWCppGspd6X+w6gKKmU7VgPxig4bj94WdO+wT9hYJYPWdVXDl/BW6USHo1oL+jXYEW+8PaYCb36f
beXm98sls8YBGTkP+OiFAfBmq/AX+XvXPJX2rQwv8/Il29P5N/I4nW8KqSNGzNq7b5RgCmk4noZr
Rn4Se78Lp8YvjddubVVNjNjOHpGe0g417OyrbBL/8oJ2VAAdXGjmtlDlMeElvd2/nE4KygFILjXx
fQ6bm7dPSSsqy4uEcE9TXo1m1heIOxUUeRpMwdIfdipQhJ0782YhnKKNhb3O6jLBytqnsT5Jeumo
Klxy0ZzUrhyDYATeRhLd5FkrFYL+16Zt2NMhuyuo+9CPGlbn9vC/mcbYzXz0/4twh3e38FUsn6Vt
G9touqmcvaX5apIvC5DULNO9rAuCpRHuVUTOo4rnocIDTFFSnMdAbhvHrgOlbARvlUgS9yRqq6kr
Wl7MHviR/hlLwMKmduOmvTY4TRWLRov2L+1m8zglt82yjtqI9J5++3JigDQtrhiSZBqIALDfkZy8
3NqNLE7XATC6TDMKN9APNWQNteVj/hx/ycP2MJ8UVzqVX6IbVvIuXM8UBG7M+LwzhhvZ3B0YAKUZ
Savee3Y9KAdSlkNg1lkJ8LYi8RKDABWssUQDCKKzZH/fWGDZGOthtnEhsuyLTA+p+jFLDCeJcoF2
im4AZ3m1xSpIHaezV7eHtHpQtYdKNOK++1ht9o+zuFYEFM0kTgev7w5x8iESdXfxjeX/vlYbAZz7
0MRyn84pfGjWGcxYi+C7FLdZ5+Y/THfwiKs6xsf0Nnk2oCLS0bhJP16+4nsxF5Aef5kvHiEmM3Rj
Skw6e6xh6QVb8th+ZIxrq4+25GeR7yvYUb5xlwzDgglz3IaqGYCx4CbJP3+5IM6UGIueq8UKw8jS
ZlPYhP1h+jyyzcTs/nBFRI2V+2qImpKN99JALvmtutdK16+I3novXk1HkgCKPioO2qQPl9e1483j
nGyUfUADiG5A7ip3qpSij3boPaOO+gMKp+M18uiZq6Rl6pCiktFA0yV+1bcEEOm2KJjcXaVpmDZK
wDbrRni7ymKc6pHEBOemVE7bu3FnA0BT0Ez50s/wzl5tpHCLJLWa5roBu1z9rK9JMN2sV8ZTd068
3FXC1Y0c4rcuA9dOvmixwJMTrZAzWzWVlkWLEZUZ4+qsU+cMYIvNReX2Xf23ZGTu8B8bXeVv9zFb
iDIWCXIOpQ5q1akJBpqIrrRABj9JPZgWIAQHDWFYVDuqWUNWeYo05TMGcp6oHYWpgTyhFbmYE/vQ
acN1TgB9PQyPIEcXnOjup9isJoqIUNFeyjCbtyACSWA6l3jXR8Neg2Ys5gMIPAtBqnz36DZ3gzu6
QmuTwjTzAe7k1z4rXa0Lm/7n5fsnksFdc9NsAEITy/BQ1mM9/mg04IULPNaX9Po79d+sg3tulrVq
R5JCBs6OjvedfVW257XwZrDyYcq6Umd0Qy3e3y2M10iil1NUTYAW7nJHkXNniL9RXVDTEi2N10lA
kaZWPiazV+ag5mu8mRzX+oOpPs/2lal+1sxTD4fv8sr20gFbm2ly/muZ0c6S9R6N5idGQJb7ya1x
1EGcDH63Mya0XOv3krH/e85/GWmTe3tsJZfjkvZ4e7Kf2fCzaDPHVjrBgf2H0/AqhfNeZaWZqn4a
e08+MTYFY3HKzyngGRoPrFbgIJBC1YO7ed2DHcO6iQPRJJrgKpjs0m8uNUHdQdbtsvfq7HqOniw9
c2rRM75rOF6vgsm+YSsDhWBlbpreW6r1PCFR6vR99UeGciOEsxvqtBpqpWGmp/Orr9GJHPLn3GVO
eeuMYXkvCSN49oMXLjg/s0KURJ+RBO69xL7tu3OlpYD7cePHy3qvisRwdiQtY0pWpe09LZx8RhOR
BeuxOec/NA9zLCC1AlyDH30qfPnK9tpgAGVXDFI+8XpFp8jZFgqYNmJGSu/1xq1aBNrwezNu/H3j
B5HHNGvy1kJGRGrOlvRjGhWvixd37oWDp+zmXjg5vjShW8U0kNacXrzK0otPKp4ZRw4UPzlZD/E3
wQmKxHGGpGniVFriGhyRQXYH/GkPZ9i7kYcRMS89NteNyw7RABMOoLe+WdShtyKySIESWZyVoYnc
0R69CJ610NPYn+WocQcJ5KPy4lxe7X/EIL8MmsUZlGHtzEotsVo7cdaAkaAloCs4oLs9ND/Ih+nq
jzJprxefT0ImYxyjNRAOQ6mkN7qZt44xzT/z2Hq+vLLdPQTMAMjdgIj9vuvMiFPZLjT4s9Lk5EYQ
jblbxWFZC+Ts1S9QnH8VxO2gXug2rfIaC7IdelMH82HMXDbCHkaO6iRfhERNu2/ARiBnn6e+X80+
Q9QzKnfj9E/ffhjm75c3T7gotrubN0Afl7Eu5pfMmnUPoGo/PSUfzVD2tCtxMZDvCPrXlmxWxDl4
DYhatFVBrM/g0iXHcJWPEspNbvd5CkDixThLbU8TIansWshNxMO5KEq8wqNj6WpD028JSc5xI3KD
9pXwNXTjbInV1i06vHUEwDpS+nblEfVOy7sPq2I8XT4xkSTOZNjWNA1ygQNbrE/4x2nN0VGL8yR6
uHc37TWI4v06JW4bTKkDwU1W5yOQDh8kOQ7/YCkbEdymTV2mqLBJuieX/XUlJUGUrI5aduEspDTf
vUobUdyumZOB6exO7b1IPQ2Yf4rNU/S71IUvSciNDM4+ROj7NiSDTN5sHQoAq5jl42KK0sXMrXj3
Rm6EcDZBqftWTeQc3WQGyqY6ue1G7TZN9bAa7etiaF3EAJN3+Zz2jQS65AzbZNeIR1UyANKKrhQ4
w8boaSdwvwRa5qFOvHxn9CiSJqQz21e+V4Gcc4VubAOQ/+gTQNm7ao+dqID1UmF5v42vAjinSY6y
2AKxB3v7tVN2PXrFXenNB91PvN6BCQzIF5YKya4oaLEncNuUoagzQrBGPimolJEWkUruParLjlR/
i0RN7fs6/2uNfBpQrlarbSs8HykJSXpbyMdMEiV0RKqh8XfYqKykVMETy/in+yO4at0o0MPZ74H3
L+KfFm0Zd4vXWFrsCHRinpUXBxA3BIsiIqXaD/xedV1j37B5EK0hLexORjaFIUyy0E+5ArwXmlcM
eBjn4qMFEj/LifBW1c/DwbxLtJv82+X7Jjo47o738rguhl2hBlnfR9odyY5ENBQg2knu2QfUd4xu
PSQkDPmg9Dfp8uHyEnZ/n4FNgkmMjVVzJxU1igosbCwhbb43MXHq9J/LAnafwY0A7pjWXM/R3Tgh
jbMe8/FW6WOnpqeVigot+37zRhB3GAVmNc1YyUZvOUXheJd5jNQCcEKBjrpB7SZ/lMx73TjuYAoZ
UzqWiY2bzLssP1aaIEm0q1ub5XAeWFSYdtOnCqhGSepkVPGymUK1J/fy8YjEcAa81rp4kkuUIJRE
SdFRYZQOmeP0IKmmCOFfpAmcKW9bYyakwO204gGsQrOSAYSp1t1Szo0DjUCjdHlpAnnv4mG9qWcF
w1wgxpGdLr+JY9MxumNBMu+yIMEdehcOq02qDQreqHl+XAkV36F94/2qDBZnvM3SVEjVIx3f+e2x
Og3PtoyA2wwXcDGkj5YoC7q/c78S1e/g32WzVvIWLmWWZGdzUI4YRLheeu26N5SnP9m7X6L4JuvI
iCe6RhmL1Z7bMXOI9OOygF0/bJN052IKQiRjTrKu94o4pIikdSPM0ALWK0jyTK3zu12u/0ZOG3nc
UanrapO2RdYTWZgIBLkDOBo1UZvFvsa97hpntRsMBw6xqqKSEFin9KphlLxgSu/94Sgf7Dt61f1J
o9JmVeyDNo/tbPRGp6wwEzT5lABXwepEYBECnVPY3zcShnEwU7tGXyjwxp2qNJ20/dQ3nTOLaNSY
mXnnUW6WwhlWbV57LVtxW5cTc4OMIwmTg3wQZYxER8QZ1jmLzWQuUb4w42tlPfbk8bJei36fs6aN
MenGksIrTc2rtQkt/fBXv8932TXpupCywb2pVr9Uvqqj4F7u1yNez+HFv9sceKwoS5vaiFUm17pX
CweDKu78LXX7n8WN6ljfxFmNvbcOBB0YF0T+ABESd/JNYc0FNRCRz315ZdMuwKi6V1vJH+zcVgx3
8okuj4iLWD/X/DiXH8go8Dz2FHj7+9zJz12SGyZbBsBOgfM1urRev7UAn9Wa8XPf5BRNZENgdCJv
lwcwejFtG8H8g2qtFcAuawjWwvzBcIvH5LH+lnwYvMjRXRaFMeLU5Fn67anBd5I5I67mNCL5jHg5
qy13jKygbpRDjl65yzovUBD+mZW0Fl2k8zh7VYUBHHjDRD1RQIpflrJn6bbbyBnvVqGtaRWo/rVN
40hW4hmNFcSR9M1Qm4e/E8WZ7UXTgJ9WJGgBRg9EQzVQOi6YWSl9ue3/oNq3XRXb2811pjNm2XXb
QAO8crOqz0r7wRp+Xl7NnsnbiuCeiLa0FENiBY4y8dvhh5A7V3T8nH3Qi1arRhkNF5ml/DOpwGGh
2rc+kvzLyxCJ4ezDqMlNwQDIvAZ+iAEIwqRzR03wPLy8l/wzt90szkp0dLb0nL0/yVH5bhjeCw4h
YiJzdZKf8icdFINOGhSuIVjd/iFpmMMyMPX1Dr8tb40qjktUSiRZO/eafc4iVSBifwNfRXB60A9F
1tasM8BCLYYeF9VTRVMqux43eJrRpwHUWeMd1NhgSeDzVmDE5VN6mH5UZ8urfYqxb1/16jATjWKx
M39/Wq/iuIvaT3YuKxTipMRy7PkfrbutNUAj9zeT6o1UlFXY38FXcezvm8u6xkhE1qCk9Ib03Ka3
Mblu8AJfVvPdLoftFnLHNLfxYAPaHQ/8qT3WIP4FmJqLUbmDebwsSbQa7t5OulanOti1PbreFkni
RePNGv24LEN0QNylTSNKMYADo12jYjV9kLLK07TEMaOHsRsdYxb0qu6/8a8HxN3etkfXmq3AOSqg
czIJVvukSaU70C+t4teSbxci7ip2Gu80EJh3gP5ns418EIv3iAIwDNW5WlFcIz6m9KsafdWmn5f3
cfesNmK48GhA55BOyhhPLMCk+8KryZWyiLir9m/vRgr3xEZS22OeHNdpTr3crJ2+PSs9DB9V3IW6
Qx0u05VaUw8AmWkrsrzMGbm0k9xd1lKpLmkMdfz/xGR6atFPDbtxFiVBhQvlLvLQ9IlpNQhmsus1
0Pz1anTWkB5jN/fSwHIvn526a9th0kHawIA9+CG3IZ26uWYNbHJLmlOqz+1T27Xkywggjtqxh7W6
0iu4p04WmWj41/UJ5J7pSsrWUad0AogBkYjsWFZnfNJkqVY9a+4QxYLAalTdSp6rx6FvZRnjMFT5
BrwrRcWAlJw8qWMBMJ6GyGPsKLEZUZFPthuNKK9L48frug7FUKlFEVw9Y6L3QO8N3V2IMwXDMTlV
H8vn6OZP6u5bkZxTO9n6/6de09QZMYzTNJ5iJ97lQ9s1XCArQn+lAiAxfgxNQvqQNKzHuCTtj3Tq
r2eloR4kB0rRXcvFeI9lCyKUfVvyKpMzlnNqLLL0UqsuioOhD1fmut7M6XQgC7CdL69vtw6gbBbI
mUozJZaS1QhUX7CWAauaHuKb/lgE+Y/8nKNFJHkgzyxRZgS5V7r602X5+wbt11r5ODluFQmFPjiN
wITz6BSHlbEGeZ4LQpPdivxmmXy4nA/KPNQUDf4AdQjzQ467nj/byALaYX1i8xLyN1EVR7Q0zlbn
awlWkwYdg1qCnSP+AuzsNBbo53+YsNcN5G01/OFFT+DVNz5Dw2VJANbg3BwLP7mvBHks5gq8t82v
wpiF2zg+SienyxrjYWgR+jdy7ZSgUmiu1fgB+cDLirFbkNieGGeb86ReaI65YCgmvHC3CGzqyEdQ
UbA4+bE7rIL+L/btl9bG+VvlbJpaksLz1o1vY/Zo/y6w+b9R+OtN49EIMzOve6VEFD4GJABmcoDA
JT6ywYzWhdEHFeAPwRYyDbu0JM6QgMclrkqbgSOf8g/xoQwqV7sDMNadDPB90WMqUnfOkIyaijR7
i1mJsT9143GxjqomusWCBfGDar1k9lVLcaXGgN6w+nz5EU+a4awuG8hoKtHl2vdFfuk7P7RmGXmv
Wjl0ULfO6AB2tf5M2rBUnqokw3vzpKyfqvkxGUQtgqrg2SGc7RiLLqkzCsFG7mihfUBxxJMPll8c
9QAU457pVsfyNj3TkPFVtL3DJnzoXX1ixeg8EBE5CM6WRzzTaxPAvTbuxqzRewsgJMoQBcUwHi4r
rOAKEs68jOukJwVYTLzEol8Bw+4roE++LELwthLOqiQJ0dPSQiBSJIWj2JJTTF+z+WjlQt0RLYaz
JzPN8lVrFma/QMvqVKcM52a7nUdOVqA6k9CAiQ6Ji+OqronnucFtp8CimQ1QBAHgUzQ6JBLCmZQk
oeW6pEhilv0nolFn6p764e/8H8JZEhJZs5qyzubCMgJlUIBnsIZRVDjZ9HeS3vWmyHZjAYQWLKVz
c+wi6hsVOOEH69qe5OCy4gk2ju9S0eI6KiqW/V1TPy9Wx56O8pQ5l4UIdI7vUolLvU7nvEdf71SF
E8HInxD3TuACaJy/kVVlIltAJPLSoncypMPUJ+Aw6JjuHso/mcrcuAB8j8piROASbRBVZFPYldc5
4BDJH/QJbEVw9gCAUeYYKSxpCcgbWoQ1XZxe/nT5WJjCvnuHMbIEdCoLo318i7AtDX2vLfDRsuMI
AuD2sKDXWz4koudx9/g3cjiT05ZFlTby3MMXlE9w0u4aN/E0z7zPrxmbURqIkLB3lXojkDM5K5oZ
0zVCjspIO6fJ9UCKFCfrqODusO++tH+c0Sl6S0vMCesy5ttco7dLlrl5V4b2cn/5oPbj2M2CONOz
2m2SoyePVYZH1SHohLJv6oOROL2vBW0IPMmscUSR7H4M9iqVR8Qmcrusiz3Dzbjtj12Yn+cjXMPc
WT53Hoo2V6wzfzrIX/5Bs5knnqwQqCePLCVLrdwYLdANsuWmNcKmhitqg/93bZ3Gujetx1YTOsMC
VbU5BydaTXO1mgwppgEU1XVQPUv+Gi4APPHgzDGP+H4w/8Q6braZM10aMj3DusiTt2iYW5eiLnOj
OBVlDATKarOVb2KkiFqdmjE8Clp/18pDrdyZ4+CsogYqkRjOcC3rZJsdgx1YFqCDNLcyXvyhPYN4
Q7Brgjtusw/ZrKeSm6ghCU6qjL1pOhl2YIreRpECcmakmUyaKkAlhn1sQQ5Mw/gohX04iNzLXXd+
owC8HZHGJq0ZpI8RExm4jkZS/hibZLjRByR/HJB7SDcllezvLR1X7QDAyehDCTIGEOr1DbmmWZks
jqmsSeaZsOmFU8qFbPtpbSy9q2Wdabgkblt0rZi9lPpkLrLUVbOuUP0ZQMiAeF+tsQqUuStipygm
6aQCOmJ0NCmKf0prbJkOkEw00y0ADIl0X5QphterqXZmeKmTAzLYKMJcpZKDQTAjw+cxLoAWD8SL
7jysc14705TG1Cu1XLH/Ug04y9hNxJrrCgluJUMEHuOxlAGqQZ4vG+D33oVu2UAPB+oxOrAx68Ip
Wxxj+IWopSdNqjOkdyBPzDvd6ensFkIao52k0FtpnBFqiy4qq0IqPdK7/bWGDooKQxqZ6RSOP/vF
4U8CqbcSORMUJw1IRUyJeqBvchpDc9P6GKXKb5/VWymcCVIjmhSLqlGvqJ+S4oksXyZRZ/l7+/1W
BGd+bK2q+2g0qGeiwmIPz6Pt/50mcGbHbjIFxQ6kzGifulLxCfhOxRREBfjMShFtg2gxnP0p0AVS
mHJTevrQH2cCIilb1KQuEsGZHlpIatokWE60SI7UFI4xCjoIdvpL3h4Jd0MbSy5juYMIxuKRHxiQ
Z3arX40H/dxedd74tbk1j8shaRzlePmsXlJXbx20N6L5iezBpjSbBigcwy0absjTHMg+thO5Cnaj
RpeNS6t3OjouVWf2s6vWhQPs5LdFKMq67rhwb7+FMyHgYpR6DTUkb7lXPhlf6uMUVs8GcZQbep1T
1wjkAxoHLm/ATrGWCQVWHYZfZP0dcFM6FpMR90hh/ztGnZ7qw0vJKhT1xe3ke99I4lNgywhc3QIz
zB55rAqHJRJZVmEqUBpmpXXhdr73M97K47azQR1CnQZc9OlkhfoRtJo31Aei4WGWMTO6urFb3caB
iHDyP5T514byCbCy1gqrKxWKeQsjtFwtjMI6SAIbI+mz335s/R6t6YU/XYlA+P5Df14lcya6Ayae
DhQWigZHllAnh8xjIDYtBkgLv8UsxOD+nfLwaS+StAQFQTwKWrj4gM05WUfQud/IBxF+lEhN+ezX
VCyAtm7xvBbmbRR9zKfR6YZDvd4q9bM13EfV56IQNUu8d+7eKhBnyNcJtbmi7UoMUl0PdWB3jdMs
tt9JZ3B1SChFtjQV7Sg7o/f26PUMOYNeEa1MbXSKeXPUY7qpi26zHjez0905G05Jkz6VtXRKzOpM
FusE0pIT4O6v1YF6l49WdHk4qx+va963mlx6kZyCLSIPZDW/lfQ1zMs1uCzqvZv+dps562+OrZrH
UgJfJiafohnNL4zypbMEpn6nLPNGDp8yqwxtWOK0xZK+IDvtNqF2TE+muwTENz7aQpSD//DRfh0l
nzcDIGa/qBkpEZEDnELxiqC/Wh9QNPdZ23HhVoc0ELGW7D/WrzI5v3BMJjmNpar0lPZkTFfG+nD5
rES/z5mYqgArVmZiD/XmCbGik2rC7qF9R/p1CewTNlGbvmhLsqjM31BB+pPEp6LOHiIj8ywtc1MW
VqSAgwHtQmRI11Y/houZhUSNTwAKuEqW1Y+k4jNG3p4ur1xwIXik9iaO8yGfJ4AepKpjpp+X6DBn
H/tMFLSKls8ZHRKbAHPLldLToruxaR3bqFxCj/PUO8qyCFxV0XFy1kZr7UlSZnYlknNayYgmBoGE
vVfflhVdtlk73XtaVzOqu0oq4tJbbcpoY6nhRWinOjQG8FIykJuZNzR6BuuNIwPby2uHTg5btcu9
y8e3s61vPoPb1namSVnPKS7GaAIU9aocQOA2/ly76yQRGJode/ZGFLeptR4tjdLBnqnw//vaW8zI
iSeB0dxRxzdCOPuM3gOpiZmXEXWp1Ppa0U+xJ6mzcteseuRM1ijCNRYtizPTuZob1gr+VUBt9h/W
pTiAlSGMJ+MPHNLtyviGHDWSl3nNM7RzaObgRJ2MCUj73kyt09AswKq3row+vcso/l8jAi0R7CrP
k1qajRnTDv1hEZilWgW+k/2YzQcyCTCuRHI4Mz3ZpZYN84i9nL4gNpz71Oktr4oETQ87vcD6m73k
zLXSSKXcaRZFJY8Ewz0AvTVHze4S4yy50gf1uxG0ZxXsgmt8ELnfO6bljWj2940Zt8EwKNMB6qLk
12n6TA3BFu5eaMazDhII6z1Xb2P3ZhOZfenlNiJ5w1WH+yb+ZhfUAaGuQCfZZeKcMlt+lcWrZJzW
o1YxWYZ8b1fHCajDfWLDYJ2N5qOWdoK7vec5vJHHRS5WBSi6rsbetZ/y1cV0fYgBZ8mln7pr4xY5
LK/+Yh9FHTK793uzSE4ndVnS5Qo4ip65NjdmubiLNH9S6Cg4N5EYTiUJci8agenyiAkWbPrQz19J
+fWysVfZt146ME759HyMQD8KE/wvignrwUEbd6ArLnWjp7JwFo96tYbOlfTjcFAdjPeL/b/dG7DZ
ULYTmxuQa62CmgxWykiXGViSPLl3aH+4VtEQYR4jdxQF84I7oTOzs5EYlXZlJhKOsEk/trI3zjnm
PkpnMkxnFYJBiZbHPXPDXE9lFUUUDtF8N1bkeql/k+YNfUcwX5sd5B65zjLtTqphjs35o62iVpu6
lLTuZWXZC5vfSOEeNjKvxTCpGYz+WTux3JPkD4BLLRzrtnzI/PIsKoDs+0Sv6zLkt+ekj2YkUwsS
0SKPQD3154N2HIFYZxyK8DfJGflN5BPThU7lftIp0i79Me8rJymOLar4gk0UXGuDsx5EReKfVgsL
dkhARkZy741OYaLzn2ExSDg5bzjkosLY7kO62UnempQKZu7Q/uC1BmoX0o+UXGfTbfqbvHL/20ML
tHggl7ff9dLalWFgJgTvdYZySam1Tjeb4dqJxq/335lXMZy+6xhg1CtVhmki/4Dv2M2ohmLf9dwT
X2oRQoqAsfev8Ks8XvPVjpIlsalXkeiUTIUTmVTgDAuWxHfJKvVcD90QZ16jSqFuDG6i5J6mA8Yz
/tp2aGJdRR1o+/eZ2KCDNnXynhNaIibpMVOD1xO3awWMmhk731t/9W/6s+2JMsj7l3kjjtP8XDPH
ee3GzCvYjD4FAmWVeYkJBAo0zh5k6ohObdfKbwRyOj82WQXG0BKVpvUOLO52flv3N4t0a4E3UnCr
maPx7h3diOLe0VUfR30sER+y7Ph4RFNGkIYsYZKdROnh3VVphqygiMaa47nnRKkiugKrDmaq0dED
9o8t+3r+oM2VZ2Mm/PK69mWBbY1NvIBdm3uZx0ytMnTEw/2W7nK9QXRW+6R+njvFMeinv5PFvckt
Bm50i7kiRaP69XSnd6oDKP+IfE+1VfCUvXz4u/PSXhfGbaIu5XjHOlhhcltDFZETaW/M3I0yJ3dx
A1zdpYF5br+OoX3U0HBtOPNPdIe4pQtWQhFA6q5t3nwMZ80wygEIZjNHckEN9X5yhzlQqYs6tn95
h0VyOCuGfaXxWCFV2bL+Z/On1o1hr823RqaGlyXtGrPXFfEVDPQPIqCpkZoinYz54PEmruXAGKpT
W/RncHUeU7L8dpcXXKCNSC4UiOSkH5ccScS+sdx+wazIpHt6Jhqm2Muvv5HDWTE0x3XAjsbSsiPr
WcfkElq9WMVJWKVgv3RBR/mO3FpWgWkS4bjA+vQCy2qDnsYtnOY4n+3jIjgydviXpHEWrGojw+gb
FEizY3rI7/sDPU7HGuWgy5qx6/5sjomzKBMxm2ZhafvSPLTVIVFPixVcFiFQc8L+vnHu18SqpqlA
apeMVy0SI1YSrPPntRGx0oh2jLMhih6DjNVkCciQtXRJfnpkDWS/P7v5VrE564AsajtXYE7zYhKO
yzf4VUX6/fKOiQ6FMwxIj3UjqLdKT7Yqv56HIE+T26nRHy+L2Q/XXw+fLywgk6lZZYnUMNPoxvmi
+gToIlOgn9g43qN9/EvLylcWumFu6IgQwkNGDMA5ppvaz1lXOov+LFiaQBn4tlzQ/QyTpk6Zp4aj
xwrj3QKNqB66cDzk16NfefQx8gEKWQVl2I7+ZfH7cfxmZzlXB+3uBoA7sNDJZZ3o1B8/DR9Kbzhn
rHb8rDnT9ezqp/YGXAi+eYwfRZOPgkvH9/EOEgAbpAgqBOIWJzHgzCmfW+NjJwJREOoQZ0BIVicj
UL+Y/U0P+scicfJnQNppXu+zJJ31kJ1MEMkJHAbBDdF4m5KBICErkDCQ4gdZuom1B0kVNKqLXhaN
syfjLCdjFOMMc5C7RCcFTcR6yCzK70MVvbEoGmdRIiQK6DIjcazYXyq7PYGIVDBote/rb/SRsyia
nGDasoY6oJksQFYJtahAu5sCLaCBIs6hiuTxicesjRVjHpEIZJZFcxWH6UWYus0xu5o+kuPl6ybQ
Bj77DZqK0qbmirSE/p1O9/1yW873l0XsB2evO6hzfoZqq8hHs/KWdLBvSzDfuCk4JjUzxLjmAZ0L
jpJ59tNloaJ1cVaEgH5Wk1sEhCoaHJWicahmuHGsC6KKHd6WNwqoc75G109ohEyg6Z0/FI6dOl2Y
nutHBlg6BebP5CsbRlX8DNzEfdCLCoeiVbK/b/yDzmotpUW05pHsoaW5Kyc3rSmiYGRLuOBO8RnG
uYE7RSIEGEuDzqQ70y4FFknw4PBhYG3OkkYV7KF8ig+A+gmnIDm0oWgsbIf77O1ZccZiqgeq9qxx
Tss0METYSezIkfI1apfEzRtbRsPwsLhWM5Eg75TC6aopChPZFplH0YZyFqWaMSqqMYtiRt8y6zMB
EcJfKT+fa5THclCBfFh6Nr1HBDYBrtcU3C/BmfEZRiMdCOlTlXmMbFRzPKynF/v+f6Rd15LdtrL9
IlYxASRfGXaaHDRBLyyNAnPO/Pq7MD7W5mBo4lr2i61Smb0BdDcaHdY6bK/kvXNqQ/n4HOPsVySW
B7xR/uIYbOzmCnXkL9lJukb9DIPfvksRFdAHNJQBkMpyCxcElDfxPnGHQ3XI99oRfxLsr8jqKedd
onAM+4zAu2S/epDmyleB1xeIlRonSmzWvmghrcse2SkBcLotigUFCkTZ3y/MPo1L2oJiHk4b1aj4
ojEF9/eqWwFqv6WA3MtE1e7j98mQZ9Yc4VKYpf7JB8gP8LHQc5EOoch9rq4EvFbon1ZVEK5xT111
itK+IaxfL79oLcxWIM86g/LBP453efMGIGsnPInKlOuB10IqdyGZxQRSnhIhEFMqzAKBA/tescMQ
9bbRQYd6C64tkFyIYJlZ1PNJlxdiuW2lJExCJYZZjvJl45/S6WKcWEPELx/OZttu1u/chSxORZR6
nsO5xJ0L2gpncPy94lb78rnYq0djnx6KBypq6GW/fmt13F1U9mZbqhTXBJsg1dz5APrh624HAuId
MJT2f0DfB2++WCEXxzZNQHKSYjcbr0R3zq7a93b3Op+qIwHvaPMsMnqRqnIxrSTPLUiWUXZAB/zX
HP9ly131r+d9P66Ju6GKSvPrOsSpTVNux9adlr6QdLITyXe39WP1jbPYPO4KUifNV6UBQWYaRt2+
MqyfcRaFoI/BBLdfjqJSkWDv+I5rNipNKx2JXhqdhvFBi0RBukgA50ekUKr6Kh/jdxgeycZ9Ttxp
RNT8F2BB/XMGYLi3vYcimZwXyQi410wfvkuSrqzmOlZetr8vcBc8WndbjoVaFMj5J+o+HE8J6tf+
T6t5m0RQe+vu/rcT5lmt1F4OrcFHD3ow3/jRU+1fB0Rwo4j2inMOfThpTcLSMp16J9e6nQeiuoVo
Ebw7kNS2GOcRztXA3KER7WU9dGRh+Ww17jkbDg8rOpllHuUyrsb00gRtVnSVHCkegqLhL9HZc44g
NdtssKwJzwof4H1WYO1yWj7qlWW3IxCTfNG8lMAfGJw/6IlsBui3RrcLBj5Gv9zNMoYBR2U3BcbP
bbUWHBQPLDrFaYrucZa61+8jA6Q900Mx/NiWsa5uFqaTgEKpWzwzdaEDJC4Z1MwNI7ezfnamKGG6
vojfAviqgEQzRaoUBgIEopfC/9XIta2og+AWF0nhvFofGHEtpVC2QH1M2bE/l6IeSZEIzokNaSXL
lZwiTph3QHK09QboEsL5WfaVz7HBebu4yKe0QjWpRsTLf+U0GscfHDYcwUaFgWohCvDWtfksjqnH
Ij6uYrNR/Aae0y9+0AS8MpiPCNPbufivasB2dyFI94usCEFA5RrKbQx2ME17VKloPkB0RJxni4g2
DOjCR6LEv+78HzUAXUU3wKq9ULQ5WMSQNZVn8h0bM6KGCffs11+K5miI8KvXmxIXAjh/VpBCDjpz
QJxf25M3XMcu2vdYVis5MlLbBPP+dWLj9XbYdgSre7eQy/m1tOoMo7VwtUVV5c0ptQk13Tm0BNfb
thhN5pp7Yj2WJlOHfmsB6Bo7imzTj7EI3O3FrEzeIzz8vRpN5vxBPOZ5WxoVewwzUrBqXz3NmGqI
Tvqrf1BO042xL70BdM/hScsdjP9Xgu1cNSyKdA/BNLFCKafvI5xe4A/MW4BHVCucskEtPUV3jCCe
W9/PsxxO5VUFrzN1QA9rJN1m42Mf1LbZiR6fTOc+OaXFYviAXklyvRlY2gkg11Jlh+Syo2/yvCPN
t94SZdHWs08LcZwJgP64bSLW7DCRXL73Mz+0qzp7qeYCCYw0im2fxIaTWyS+pGX/5jd+4JIEDTp/
pETnveVMgrbxFBkRHr9ZbY9o3Mp3/tN8UO6t6/DX4Mpu7FkYe4yA8S3j3xhZawS/QLDv/GMgtiRT
yito8dTs5rp0jPHCSgHBiCYaI7aVSHW2VyxQWp4zrRlpTLQGximPKgZILFvrvqnzUyqkXVrVWkOW
DYzfm7LMV7lbjLprflu/L6ykdy1ACBpBa8C6I13I4K42P29JCi3/ywXklyxXMh5A3eokV5Urg/4G
ba2xLSqJrc1RgeP9vDTO8KsIjqmuWF/HdJUfVS/yfFcrPJQhZ7CSw05d0R2+eiUtJHIuAEXIPsW9
jep6c9TGe0t0Ja1q4eL7nPV3c1ulcotO3ZaCTWrC+ERzktS91d3M5lOrCM5t9dmwkMYZP8FlkE49
JvbyND31+YCSh3VtTdHLlE2Xapk81Gp/NQYiiDKRRnK2DnKCWFWlEYnCRLrTg/laIWDL6mWBhQnE
8MXwGGxTWm/FmduH16bxNPjHqfu5bcTr6kAtXQMuERgPuJVQEOCBPR4hnab5diPhaR+pgktnPWeG
T/9PBu+YQDI2h0ONC6H9Pt9GT+TF2IVAXnEo4DJuokfWAae9bi9rPRW5kMld6VOoEK0eEdyFx+h6
emL1xeBL6akvA2pjrSMB61MUE61r/nmZXMhfTGbfDSYuorTXdzRsrqlKj+VoXCn+tMvl6QJkq0/b
yxScHp/KiKUaMbmE8K+OerjfEE3C/x5oHy5osZGcY5wqtbQCGZFepp7U+A39YKT9kyhvIYJzgl1f
Kn4JRCdgRu5NkF90X5RW4CeEOsi5vbppuibU0aao76MDsBNvrWugiqCY+A68mf8snpUf22ezarym
rBnQe8AGa5wjtEYk+0nfsezPIS+OYQ5YZ0FaUySC8366pWQ0q3qkTqfCm8nc2HIve1mpPGwvZTVr
slgK5yR6WnX6SODuJL0BZel90z/kgPMP3sqaCFzealBxFsW7vLwfA6UaYUSU7KwC8NhOkN3NgqNZ
jxkXUjjvYOV9PAFUH/lgoOqDl/eiQzH5K9kz/NBE1Eux6hcWwji/ACfeK/0IL651lk3CvTXf9Umz
K5JLFfjeeipi5xVoBY/N1xB5qKT3RofZrvBYGUe7NEU1l1XPYwIVmoGYa0C7+PhCn2lp9rRDhTwY
vpi+Bgx/0TNiDfzBkhciOJOdQtpKpg/tzi/lffGk7Vg/uIGJEmDmuupRvSGn1JNe1WdR+/R6MLiQ
zJluruWlL/81U1Jf0pPuNE58018kTvhNAQ9i4gY32e6PmvgWQjljJpJSDOYIIyPybVLcT/FXGSPL
24YsOjXOkNWqL0cMjSH1nT1Q6evcH7e/v656v7XivX9pkbeJVBMgVDnWYBlHQOT2wRWNdtsi2E/8
9Lo8b9O7aS9E5GMVh1RFKcfSkhT9GcWDnstoRcFwox02P6UxvYx6FQSF4eu24PUGIuQJTIZIJat8
p6CvmQC3V+A0Qv+bQQ6N+tD197TsQCh5VbUvHUntXn3O2x2QwQTntt74tZDN+ZDZkCJtliE7v2Qs
rfOFflRO72jHojFX9qVP+7uQpH007DDD3HnEkBb+QhJPvKyyVdC7SXuARd+L4rRVd2/piqppmm5i
+PijNKpOytyAKB0Ix6cJUD3AS6vqGzkQ0Wa+I/R/XtZvQbxmFiFoys0ZGZYI0ySueQLzlts3ju4G
t749PbZI76hguQWI3p9caOcV8voa58qohwXGPkZpZ7UPQ3fVyddt8HNbOVcNzzIIgAFkkxFXf9xH
aHyStiGS/0CI8wxoYtXmnp7fbUtZvzcXYjgfpcp5CZh5krvm0Dm5dt9qb9OwT4LO1tKroH2t0T2q
/ghoK9D/1QBkIZdTEwvRtCLXFOpvfWnGIwoDXR44aXoLIkLBea26yLMovowS0SIhZYJ6l59GuyqS
HUUxBC5sXel/HxbPEgNe5xnQVFAJrXjVKs/Md1p6agJBcChaCOcy2sk01abLQbHTdk5m6A7J77fV
QSSBcxVKUsSJHGEcB9nZndqEl9UggpMXbRX7CQtvL01yYuZWA280pi7xWzBvIQmcolUpUQ/bq1nT
MXB9IVUP2EEMu3ERjTa1UVBb2K+6fKk7dZ9E+T7Kkl3QZIfWb563pa2akiLruqaoKHtiTOPjyrSS
dp1moTLoX7Gc83xoTwUoZ5gLEnGvr2aZlrK4XYz90gd2Llo6om9agZaO6BTse4fswwtrT5xSSAKw
dkcv5XFbmVGza6QMW6lZw4VPipOO0fumKZ1ZmmygV36PzQET/yB23d7U9SM87ynTpoW2qFNTd6AG
wJ5SpOuSO6u/mNVvYxN4oW+527LWovrlGtlvWciS0lAeFHYja6BaTbWbroucobkp1F9Z9M3SBOqy
5t+X0jjH6+fgoUu1FOjNMZCs2mPVow4RCPySUE84NytFit9JbOZdvxs8spsPGQPtO7JZt//XVD97
ZvGX8mJVnwZapW7INROQZ9UU/+zR/2pU06VpgiAuUFwMdZ/6jtxYJDgmKfC5EiASb5+hYFff60KL
M6wJ4DDkCt4lzqNTF/wCs9LekERBt2hb3yczFmJC35jrrgJYX/Zr3hm7/CFxDDAADG4OjlYxWJ9o
VZxn0VUj0KmKjI1BvqcxsTUYg05FrUdrnhnEdJg6VDVZlflLjGJcr0zYoI409j+KxnIRy31DLsrx
iSqa5V4NvZfCuLusqGiWTsh1YCJeOvhX5ik7+aXdvIxef11eiVLk/+Cbz2vjdlBuqamNOWy78fy9
9Owf5SOGx/fFbngW4ResHpaiaKgOy7qs83MCGQUsnswKqUAbavSHvESlRhN1069d1CBy+y2E2z6r
nGt/rmHXJLS0Q1KrxT6chACG7CufrHkhhdu1QU2iUqlxSMOJjT0qB1ZAUU4KwCHD058MCS6XxF1p
ymRRv8Bb022NY6Iedfql8x+3vYNo19jRLcx2Mv2ulQL23ovCi2LAiwH4mn8iQjcwFm4Y6AjmLhED
LdiKyYLNKA0RT9duM4iy0uveBwP8f8vgrg7wi6Lg3aMHQb/rPGOX7iQnvWBIEhpgJAJXlMZY37Wz
OO4OAWYK3E8GcaQ5kuY6T57+05bxd0bSS0oYKzAYkup2ooCbTJSvWzfJ3yvgbwXdR/xPGqygrq9i
7Rg1hzAWlERWA6TzmfA3QjzVbVszzKpYOilF5dTjrY4Odz8dbFO5NMpLIxM1OQjOReWsk1iSQieW
Nyn9o9UCeNwU9bqJ9o39goW90CIz0V2AJ7ZR32nkqlN/aaboLhWtgrPJKkxnC236sMn+hWo/BxES
1uoEAiAT/rYWlQshq8JiXfq41uTTfJl46U0FhqnaOEkOAMyeJrdP7Hyv34/XMvpRXOEoDTuFzz70
LJ5zCGpn6DlgPBj0S3DQ0DbfADhZt+Wd8k0G+BBgEm1RtvP95Ldkcg4iMKpZK2aEJ+pX9WQ62g1Y
FNl8XLG3HO1OfyHXmCo3PPNoOa1X2oGjP/sY3nzctuvVit1y5znHAchqTdWS96Vru/g7ajTFJXDc
XlghvHCTykMYE7imCLJIoLV8x2Eypa0fF4hBVdrc9TOA9dPwdkR/4/byRGK4ioOaSHHQGXAqfd7b
URPaOZH2oy9Ky6/WuRa7+D73szDCOqmKqmFDtuaVsqOjXTlm7zEVYg3bY4ISr+Pfi+ZmRIvjfEuB
Dk1tMOFb9PGRGrkzDbup7f/jDjLXsFgZOkN88CQgiDFp/aCF+qEqJ68DU/GfHBSuYoJuE0PhWXq0
pEqpXsOLQRaK4oA3k3QnML5uS1kPMZWzGM7PdMGozLGBOhfjtwUazN53v5M94NAvRD5l/XDOkjiX
UlvJkBgUGlFmNyEA4MsHbfyPe8Z5kLHPrLTR0URQzIee3EjyFQkO2xvGfuVnJ3VeBecdAjkxdBAN
4FI2ErvLnpQxt8PpMTEO7fgHqHogg/pbA3genrFTJq01IaoZ/Msg0d2yS68acUqaNS9uLIkn3Jk6
zS8i1kzNug7H43zh7xgcUHQjes8wy9gSxIX/oyS1bVMgMG+j0u7lwxyI6hMiCZwDgOl3SdWyNH5w
kwQnSfiGFglgf78wfoPGLcilAoT7A32gcv9Eha3n6zHZ+diZHS1ESH0Xp+YEJW5AR5S95nTYG/GJ
yDdqfpD7vTz49rZKCwyTp9SZ8kTFFAqS2qOeHKUmuFCq8JZ2uUCd1x/PC33mHEA0jKmOkBwOwJ0c
oGcP19GJuubD4NbN/yP9sP7gUMGSDGZpgn84ZaBdEyWqBL3ud90vNFvsjGvDoQ/5E7zbwXe0x+1t
XA8cFvI43cjjdAxaVtrpd8U1gwYvFQCyopjvoM/n1XcSWyqFbF3CVXLq0mbt5PcB6mRhiqZrktsY
+vwOklCn8Euv7abLUQ88Ggw3RhXsK6rabVz8MPP5y/bqmWv9ZNuLxXP3SDbqfk0YUEMzXaXgKZoe
6gSkj7o7yd9NSQSKuWqGC2mcKs1+EDTNiK3Oh31cPRAhI9iqm18I4G4S1CxCLZ7RDzllPyXJ0YBn
Y5THSrn050gwWLna9a0sZHFXSqIOc18ZaDsaHOlG3aNZ2bFuGLCRdY0By++t1xxzLwe8kfrOmkfc
7ZNbreku5PPT5O1UJ6DuQra6HtAIJ19MJai14sugebbCK6s71DPydtOfzHMtpXKBaCclZmVJaIwr
1dKjerQnvonJJOoIVidQTH7AvFKN0gevN16DN6zFJsbuphiVTa7Stx4sJdjZq/BLfSfGimUa/9Ei
KCI3DFgzlkVTJtyxxi02tswQWUkNSr0YJ+0q3a6rX8DtFDhwgST+AP05keOyRYIo6wp0WwPdyWzu
zbp8KGMRoLBIFHdqtKsrY8wq3H+tYluFrZi7jHyf6U5wap9zeB82jz+11hyNHCw2DGHeZpgR2DPt
CpgidvpNwfQDFWV2P9+BH+Vxd4UFdGbfVKPCjUPy2JvfwUfw4JcizOmVK/CjGO6KiK2sGAMdzlq/
8/eZl+d2b+5aGyy8Dubi8TgSAYytr8uykBinGtX5xB5wOuVZ8S2cV3UHuhPNfGhNQX33HxZ1lsH5
ylQlYyPNrMALWhykkm5U/9CDF6dwpwNYMlvR1Ny6Dp7lcYbVy3Qkk9IOIDio7Wi4k0jsTJo3yiJB
ny8BnBY6QjAzpBm6wT/BGq2Jq3yCXdXTLejsnMy6nIvnJurw+pcEfurzjfZRFlv0IuqzSikdI9al
WWXfTe3SiJ+2LWr9++iiVk2kxtF0/PH7VPcRe6uIKqPyZ5lf01mkBZ9fEWwBZwGcapNZy+uBEV1l
puOfmj0sFn3VLXhR2qtBRGf9OUb+KIwLeqRSH0y/RCjJ0EkaADszuCZVTGG76oYWi+JOJUiT/+GA
xMfqur8J3jMY4TV6kJz6iygBJjoiPqgBfW1nRVA3vF4tsu9LQUvVqt0sFsPZqdFr0mQYCNFiKu0a
9U6f9lUtuYYpC+6jlUgYx4NqnGrCaKAV3C3RSWRqKArvbp06YEl25G8I01zAtF9OlYu3pQPqKuqI
9m91fQup7DAXJgRW0CLQUAt0Owx76XVgD+1VoVJv7EW9VCuNmR8XyFlTm0alrzE/Tr8UnnbDqqlI
m6OgAVdeTuAhk93aEc/MrLvaxRI5I5uREUIIglDtb7QcNqdjeAYahqPdv68/fFwkZ2RmMwPWt0LC
JiWRPVVfC9DURtP9H/ilxYo4C0PwZKVWikhercEwXFxm5vdtAauuAhMNVDdAFYVQ7KNWRJEZYaSe
uYrsQtbuFPNuUNwiPcr+jVRcWtLDtrh1Jfwtjk/aVIamSvqMemDcnjrynFn3WnowVNHE9aqvOK+K
z9nIo67omYn4qNbcVr9Sim/by3gPDD5FrwsBnDEFUUGbIUeghzo3sGWMN18C4Asr18HR2qEnudot
4ILSn6IkkWgDedNSWt9PCRQibU9Zco0ReS+xjoOp7QQrZB/aWiFnS5OvhaYa4MJimKgpAj87dOkP
kBeBDLLeD7JNfmxLXI3FFlvK2VMUy5ROPvy7HMZHsJU+aj56W8NeoPArqXdmt2cV5EyqThNfbjvU
UfrdBCaC8qb6mTls3tO3zYvpQr0QOd7VOGkhkLu4RmD/dUjs4YllAssCs6/oRJrbG005Ue2wvYci
vefusCgza1LEgAurAa3WvEn68/b3/+HqOm8e5y6CSarToUVnKQGy5eyCP35H7ufr0AXC5V1+XezS
vSx720K3FcPip8uN2m/lIcD+hcVr6SOfXH/3+1//TQZ3Jbcamft+QHxpBi+lYjll+xRS0ftm+3RA
wPHR15Z90VcZYHPdub9VkW1qBakS0fc53zCBMI0oE0zWIvd+fNuSu+1N2lZkYGd//P3BrMlB1LG+
MxoezCJys7i8RNjsJjP44P1OUHzR2KZ/dkEGuj1xLaDZkzMccC0FYRrBUgdnBMwco6fNnCCxo/14
mR/JTveyU+xKTnCiaPzpPfkyv66d7MZHh3h8Sve5l+xGUYv6+iaffxRnYrHitynCOkw5p4co+KWk
oibqdXU/C+BMDGwYfiGxp4g03QbdjT5c6KJmk/WD/C2Cz4iEWgRoR7Seu5NyRUHqWeTIH4SlXUvX
8ZQ521ojWA/lTEvO1CHywdrp9uolxW7FNYidRI5p/Vo8r4g3rbbppM5gDQexD2hLhNDUtKcMaWz/
539bDmdkQQ7SqFhBbJv7V7n8llj7sBAEfaId4+wMVDWKOncILgz1V0Ncmbwl6eN/WwX7CYvHwEwm
qvZA13J9zXCI9Vqms5NP/56Hh12151PhrtpS8gENK+HJIVVXPUZh5qtGxDUh2ivOR7Sjb6DRBKrM
onC9RsYoC+w51uz/tl+c1ZPeT+ZKQkAZa5fEfNS7PRE1GwkcCz/i3cUgPrAC2Ala5cLmgbbH7SWw
n7jhTfnxbq32+9QkcFx6fNSsV0k6Td2xo3upDW3LD71taYLV8KgTUpL4RApQzJz9Y2VcZqqQvoEZ
2tZ6OJPPlRbzNSbqcmhYL4+hw5LXIIzLHdYsD/aP3b8HvPugzfwUt1r2VdBM0AFKpV8pKY5z+Ufx
mw6IeWog2qU8S4sxKHEXMLaNbMqOjPZiNvvd9sGsesqFCM4mKTGssJMgYlZHu0YaitStrY13ev9j
W9B6oL2QxJmm2enSODYIF5LBNfdygjMy3oo9fRx25fhFdkMvd0QwnKvuYCGTs1OtyPLU7GQ8Ivzb
0Xfz5EESgUqINpC7n7UobObZAhCmpZT7wfKUIvAs9ANP6YtgA1c1/LwYvudpTso50hnYnnJj7nUn
R6c/dVObvtQIcCLhCNxqVLAQx13UgATB+NEIzQiKAIyS6H2C1x6ejD5CrV2EgiM4KL4BKorjTAn6
92wU2K8Re/gkdMB8527voeCweEwag+YG+Ax0+O1GsfvmGOWTm+uvgfEnofFi75g7XNynnZpJTSax
0R1DPtYR+kOru3I8xhbAPoUT16u+dSGM7e1C2ISLWm4Z/LJ0MWLuCTzbsZvs57vBwuuc7pJdvJcF
TwvRPnJeY+jL2Mx02HKe9hjZuU8707VGt5cEl9R6zA8kBkOlJkiA+G6LXqNaqCm4N7QbehpO6ExF
3gtMGO+lyQGsOd2+v2jRJmeiw1E+0OvMfWWI06ad3eJ/Yr0EwsGsdV09/ybOkXWWZE0ImfFua45V
XLpt/Csbv28rKvMan26zxbo5xzWMUVXUrKO0HHfoN7JLzWuV1ibzTatg0CZ5SoSwhKJlcY5MAdVI
D7wmvOXn5zhDIVG9JWrgbK9rUwiR+cd7FuuDXxA4FXn2xuGHlHuSiPp03W/973gggvNbjRyNWVFC
ZUZLd5J5L/vfC/NLSneWLwjMRZK4kKPD9O6UgDAQQzSmLXUXIcAb49SH72KoSdsbt57M/lsjsCx2
OyysPFVqM20xn4dUS9i/AzxbHvnaevGhho5XgurHSpsDopuFOM6DlUqS1maLR0eehBcAxdyXkXaX
T8UBtAHHTlZceB2n8vWDOgk5m9m+/aPyY6mcQ+u0uvJbC9kXBshmHIp9VuzCp95jSNaV4kyiZuKV
rqCPi+XcmU4TI8061kTmja4CvsTqp+T1zlRg2qJ2hoOwKCuUyPmQYiRV2UhQ0tqdQAnT7JP9eN96
ILy0s5vmQsQBJjI7zp3UWoiHXYemmcJ4ya3cNuqn8o9qpguN4fwHuhWrRGngP6jyio7izhK1KwrM
jQcD6MMMbRs+1ILOBSBSAMKi3eryD4pmkfjfQy5+0Ij3RuCFtdFkaNSmROAoZa8deajziy4T1IDZ
nm9o+bvBL0T0pjR1ao6GO0LpbUX9U66UPxoztMd59uJ6uE3C8IvAiWxeKwQAfB+diJQYZq0yPahf
6ssWDT7A3Ue0YFzTh/F+dNonXKJ29CAfAldUuhKp/Pv7YLHeZACTeYdMFoxs8sglI72Z7ztXQS9H
+2W4GP/1sM7HE+ScSGXWIdFGqCMrenewL+2dckkETb1uWYaOjhG4S0CMfNzRYqxUWrLcmT59UbO3
sfluqqIU4D/4/rMQ7qIZZTkgrQTNx3iL29hRudOJU7lsOAB0WcStRISS6yHlWSCnJ0qjlGbbEcQC
5dEIn+dMNIe6XjHTzxK4+4XobdPqBSJIVjkwUfdmh4TWy9cMoyO+DTIpsE5gckagFcKt5NRCAtEp
sQqcFxsSbRJQeYCorvYYamMhoQtU+IwSbSV3t8xaFgfVNCNazO5S+WaURTc1+8BnP3LeSe4qMetW
jrMSGcjK6102womphNJuwbPymtqjx8AJmjfrMRHhE7y/ybYEc5cKBu6mVgYjnNudOi+7hmCQ41pO
APo2JBKPjV3tM+Bap+DBDvbyi7pLveEi2Q2HyPW9BMAtIbBVyeO2ixNtN3cLJSB/b7IW6BZW6Mn6
bVU/b39/vZnhrLh83mxOqqyTCYY/+x3okJzyIXNiTJXZ1J5cXN4PqaNfRztRnVewLD5/Rue0GSYF
2cBJ31XJrWod/uOyOBczxFoFpBYFDUm/gmt537rBgflo86h2dnpR/pq91Mt1+4+SaIvd5BxNR41h
CAxEtZRoz4OvuVXSC+5Z0daxv1/cO7pvBlaY47mW96YjlyW6c0VP8PXI5LcJGpxTQYauzErW+2G0
L9TaWdq9Vb5GeOUYIkoU0WI4b5LkYzL7cpe4Zn+jAOlBRBT3D1m681I4b9KqXdmW0vs8XwhOFy/x
Wjw7vdaTj9Q2Tu0+pU6431Y+0aI4RyKRMfH7DtUaDNQ2xlvU//yD74OzQQeAAiZFeP6DVAqtiqRI
Dafyrm5uxVDH67fKWQKfmiOj3uWZgddSDZiqGT54vkj2rW1gNCy8E42GrW7XQhgXctQmbfvCwnIC
muySNt5JuqjGLhLBeQOFlDKZS9b/ON1JxUU1CmxyNWpaLIEz+6DO1KkaA3hp9ZfU3VL9ezi8bh+6
SARb4sLsc2MIQ8raLPSmtVXlELfE881yty1FePKc6fuaEgwNoAdd/wvzmTlADutDB4gLYNh6oltA
KI0z/7bpp5SU0LPwyNgwyWE+hK70xdqnXhDaohtepAWcL6jaQgulBLFS3xxy+pXkb9ubJzoizu5z
8EUEIMJEaORfBcOxng+jKoiOREvgw4HZykOTjVF24cvQvKSJIBG6/qo5azKPfIqphYwkBV5xYPI5
hT8aBEHR/r2Vl9FcDm8ihlKRCuic9RdGq8XViMC58WSHtdykULn2JGM2IxDOIK5ebIvVcX5Ano2p
T1SEHSpykFlr2nH3Yka3Jg3s6A/GlPBiWwjjnEKeqX4EzAv4tXI+RQFunoQIAIUFGqdzTqEaVS2F
+4QIQ7d1NDT2ml0lj/9JrXlIsjnVQSpQ4PY3lTujU+24uDViEQ2K6GQ4TzApqWmEDPAxylOHDLsq
vw9JZw/mYRYldlaTBotz4dxAphMWU0NUfGyPyqF9Jy+WD6JrTSSG8wZDqlpDnKMElDVEdTJgKMjx
6KjtaNM4vs1T+SGJZzsvGkHoK9IJzkXkkgW+pwiTR5qhQie+ZEqFMHG0t5WCncenx9J5E3keY+C3
5kPKKkIhSFVL6zXLXmXyI9dEra4i/8BDE5VKH88AWvkrzdJdRx4xbHJF0YiaMXIhVeAABQ6WZzMu
tNpQCwCCYWYLmav0GMcCAes9houd492CFYCVaUaBdSLEqSMACoK7Zrqdy94paYjmjket3g3x3mrv
h/lnYMYo7AGHNzpuH6BooZzrAH9W5QMsHk0FOlyh2gD25WVbgsCkCRdKdKiqoQ0Ad9U8IyXWHuch
AmhcaGdxZyuzqBKzrpC6asoUQGAyT3IkBUob56zck6u3XZB5qnxrJjdg5HS3VyWSw5l1X9bocZSQ
SdXir1bp1p3uSKYrgfVuW876+ZzXw5kxiedJL9msXd2RyykBSFvZetsitpeCPsSPIaWGjsqwtxC1
IjFb+m9GWdud79uRebct5x+Cir/XAqKUj4KCWaZNGpksxwD87APmL53UsEcHtY8jHK9Ti/qZtjcP
MMkfBVolDfJ6hg/U1dK25gOgFATHs+5lz0virDjLR8BytXi0mNNNCHyORH1qDGFWkX3ls5c9S+GM
NMh1E92YCCGiX61bH4uT78qGx1igAqfLgQGkvG4flUglOJvVq9TvzUaCSkRu+OL3z+iMGBpB0lJ0
OuxHLJ4yiTGkYcFyzIoy2l1468t/9Bw7bxt3wyejQtqgwAM8RZGva6M3zey+W005Otu7tZ71JWdB
nDOItXZsswTjChYK8ynCV4hEAk19bJ/ZIalu4aOO/043LLhGRAfFuQdwxmbmBKZFt5rpMWwBWtlg
2qqYrmJaC0SxT20oIV+nCvs5a9NMj92+2w/SuKvle3nsnTw8MmbjokBlWpxPZxa6JZRzGXpWW8rA
mqP1/fDU7bO9AQhQaw+kSme4EE10CTbzPQZZKGSh5yHQaVjvYHs/Dl+lJxWs3/8eb5k9B37rCl+r
SvwBhLIawuhUuc3QwemrIKhXU5togvMSuCa+MJW2QddrLF5vrb0U3XTJpfFfRXBuIlVaTc46FAEM
bd61lXXRd5qXGKJsxPq5GIaCtj1ighroo6Noo4JMxESkXlmX1XzU5G/UOlTKl20rXoFgYCdzFsP5
ow7xiTHncBcqQ+xV0/Ck6/E+bMZdWUueZhUe+B8u+zj1ZEv9WfeDU0WWF0ujR6L5pEW6O2vdvpUz
VF8wl9wFe58YL0MZPmz/0Pcq7WejOP9Qzq/NtWn1iYHYQ79qPIwt7VTDw6AZuITqK6V1t6Wtq9FZ
GOfbsiw25ikzWHlaR/j2EI/3VPq2LeMfguGzEM6NNTQL9XpCATc9AhN6dg3AnAIb7EDt7hJzjU62
Qx6I3gukrl+rv6XyNQ9q+pOSJHAuxgM9Sc9sONUAOJmO/ggv9AJX2m0LFGwlX+1Q2yHUJkaKOyvk
MKUY2xjmq7y2vD8QQ3VimphbJyofZrVNYuRATihAkpzYKfEBGXUz5gJrWQ/mDEWnsm4oiqVxSqgV
UZGWbNS78aqn6Un1Ag890DE4ZQCRB2rBHMBYgmBrhYQFFopUN0bxLdWQ+SRRN/lxPvS4Z8eX3vV/
0f8j7bqa48a55S9iFXN4ZZqkUbAsS/YLy/baYCbBTP7629Dut0NB3MFdbZXfXKUzIA4aByd0H2N0
Q4OrTP3Z/Rjc5cE5a1BEKWy3/9Cs+coyu6dWV0NT1HM+NWhG7Oca18M3K39M9cPYvNjOTwcr/1Bu
f2WPue7KnkwoGohSlMbxDnUnEnuaiC9/+0W9MsEFlVGdqo3MehAbfwwkFxv5JHltmN+WGCP+99Ia
b3eOHY3VeiYt+UsavHTQ6UiIKxGvLW+qXpSQ2AwqV6viQLyamiySIrz/yKB6BtVcUxYA4iup6zv4
XZngPD9W5JJmjOoCbNY/593sRbs6jMN+dK0qQC3xLy7b9MwUE6vnSZDs+4eNw8HWMaGI7hIOLCUZ
MS3RkCrt/CkPE1Af2L4BtS2wlH/G3qGrRxDfsgW9X/DfBvnIL+/zNE8oasOzY7hTax2S7txh8s7c
o/N9/wHwAnD9tTi+Q8kYqzRXFjwK5OSogCfcqj9li3CqYhOJV1a44ywn81DOORLA5rcxUAO7AGkJ
Wm73LcV0c2yyHfz5wWr3yip3qMsxUbVBmxHHaKULos9HU0lern8+dhtf2yruUM+SRuWeaXDHgx6g
u3aWCjemtyD7qItj0QjKENuf0TYhZ4R/Fi/00jSzmuQOsxbdRWPlVuqNXnxontS+GOECEFwEuSOV
OkpRdjDInxM8Nq5/s+3eh5UF7kCldK6qGvJ1IORBX9Cjc/dnwas+yY8tRJDhDcO59ESvjQ12X4aJ
fy+MF3dRlD6Wxu61V8i5m3d90H9ndRarcH/2fv4JYSUiH4z4oK3k33OkvjXNPav6Xsmrgb10eqP2
slgLiUxP6DHZXf+y2yH1aoncOWtBN4I+MrSt/EksmkIs7TExnm1fQYsva06COE+PIXsPKma+djD1
O+delIAXOKnNnTqtMyxTGZE8qZ1vaQfSmz9GUWvvpgnQK1mQ7dZVhS+NaOhhV6QKOX6bNp46edaI
jDQVUSduXm0rK9zVBvJ3J+oY3UOHC1v30MWSAve94dSHrNsQRAxGuhNd3Nuh+coqd9v1adbnEUEC
cvQclGTCLLAld3CNHC2OxOue2L5BP1pw5Ww3bKzMcqe+ltQukXOEl51vuSYoVXbZU+ZBSDo72PAX
dEyDj07YMS36xBwSxFSxCSgh8LLCvaD4LQhrumdyZu2cyrn25r2oUYjt2Tu8viyTr5908pQbrWRj
+LtTvRTK2JK2LzTQDIhOwTbIrSxxR35KLbmgEy5xGnQ+QqNwvp1+RH4bgqrmz47L8sm4t/64jgCi
feQLKVo/TkZtIEGFvrIud6Fg5ZchCdIfdrPPpDPByRfPeAm2kee5wkGpZaSfMZNHHpbkro0eBKva
PvCGoYDdCKx+fBJHa6vGqZlSnOGqR8Z3Nv4igSxhcMd0yf3sR51Lwm4UHQoGl++95WKWrXsVRUu4
zUnL9lA+GiG6pSaWQu+C6CeTgZSkvS7KPG9/yItB9h1WBq2maPQ2RubFsHd2Dc53ESPFZmjpXAxw
mCbZdmSbI9xjRiU+Sn3NvtXR7Lncla2AZ0G0FA7HpFTvNa1GGNEmJiSSLJcson45kVdwmIVWr7mf
IjxP67T1uvKlLpWgFY1QbYf/q0/GY1SVRCnoNVjdOtmrWdD8kO9AV4OZMBntmiAvFHkdQ4YrXseL
XNjLoExmhWWxQnmFVnolTDxAIghyHJCFC2JKgUfwtGHUhP43ZVRNfQKBceRH0y9T+igbn9RSVFQW
7BcvfNGlSu6QFFFQ7XxvtUeZnk1jdx0pBF7HC11o1diMI1tNSkFA3OtBFou0v/4BYv8+QyqHCl0+
1KRvWdp6p6ORfnxiPXrFQQbFGhugJcIRceZh1xyCQ4VssZhIOy6tJY9OSWyj99SZIT0WPxMQZ6p5
dRoUsMcmRJQAEm0YhxbyBFWaukYoF1HHk0CNXSXfZbP5j3vGIUUfk6FbTGS18yI/ypITGrbqX3cL
0UI4pCCqSawuZ7cixkPDyaGoHmtxHCY0EcnQiTyQgwurS+tCixBIGWTXVjdy9qF0xAWP+CbRIU0U
KvUospbNfFMpGKOuC9NNM+lbY9afjHk60Ahz413tqXja0G7et9qHsj6r38AFN6oaYXI1xz1F1AfH
fib64fp+CT4iP8dta2ZvpBmaCDTnkOMB6nSiOv8/xGe2o9uqqdiQX3p71RpSk0q9jnJNGyih5ieQ
lqa++RU6fn4Dvp8S7cn98d8LfuEd6FyMcu+zUh9AlT/gJNvaqaqeFC3syB/XP922q19M8M+vOa4H
s0GopMy32fxQ6b+oiOiHnZb3eHQxwXZvFaVkNLaqFiIJvlzf6rkSTPF3pz0VJV7Pk+pFIo/fdoaL
OQ7+OtYbOxtIMdZ5qNhoYqk/hnMXCxzOmUlfyNAzRVhpvtjyS6b9rosf/21bOJCziyaXtB65KKIc
SyeMhkcqoo7cfttcVsGBXJtoFAx1KOoYce0p1jmC/Htqv0S9oI9A5GEcwqkV0Lq2VQw1pt8wDor9
uI/sr//+c6GhSLN1lFQsVedsSFCp02tisQr/SauCogxT4cTTVnS/ssG/Be2ssp1Uw6slPbBue3QM
7uzPjJ68CueTiMN7y4nXxji4MYdIqdQSLoZC0dGR89OSqoLAkbkQfyzXJjhwkTBtalAZN09mFp4N
8i1nOgxxWGU3hQgBtlxgbYoDGTWO6qYnqOQZEfr1mqb2e7n7pjTkA662tsMhTZnJQ/TaOt51/R5V
KtCjDa4tVP8QLYdDmLRp57kc4W3Epm6cKG5bOW4ai9LgIjMczIDdZa4UqH74UfupVH5Q8l34vtvC
gPUH42Cmq2u5GVAs8Vkon1mHZvildw9z+vn68XwtQbz3NQRiaPpzDPO1Q2d1BcwW8iiFAQewjc8g
vvfm/ADC3/lnnXrlgKLu8qusBN1F20u7mOTgDd1sEaAC6dsUw1fI+zXaQRue1Hp/fWnbB/VihkMe
EMnaCRibUaS2d0l9ExmCv7/tBH//ff51N46qnWloLPRranzuWi2ADu5+dD4yDGXKFzMc3vRd3ZOx
giN0U5a5miHfd+0cXv9UoqVwgFP1TZTOEao6EZ4fdlvdF6aEhqhKAAKCHeHfdIYqLYau4xVCwfMG
MeQHZzafrq9E4Fv8k26s6QIVI1TBalo/Ok0eDmXj56UBPTjR7IBoNeyjrk6OuRSRng3I7xL1vHS3
if2BvMt649lSV3+/GBLZtGM8dSIS7zClH9jm7vrH2my/M9Fzg3OPzimHp+g3zcmplQm+ZX7Tjyx0
JkfjZKVeBHKnW9WvofiqHdJATFO8/e0uhrm1JbNiJ1mKHu6iUU+lI52oLnqMbvY8rBfHISgAT0sL
dlFLlfFFyajvZJY7dHGAV9Vz1OdfZrIcp4r4pakHUuscnLjZdzGUF6xyZ+vDQaFJWEfTc0ST79c/
/PYFf1k+h4BLXdUyMRGwTDked/NLVn5V8wc1OhpCqc3N59H6M3Aw6GjZqMcWYKoNtDDbJ9DAxODb
Hzq4oCIXPR+Pju/sq+frCxTsL8/jrSqZXCaLjKjPOBB7b39o6mm1Kp7BO1sGZ4BELa7Hh843j+Bz
+KWdUT86Qls9FD322Cd6f0f+vV0OB48g1K5iZOMBj8Zj0n+utDOl0LMowwScN3Z3muxf1z/fNh5f
DPJRWS53dGR47BQyhE2+N+VvtRIl8bah8mKE7eEKX6TMlEojwR7VE/WyCSxS/ZMl924hVGMVLYdD
yrTPi8RK4O6s/gZpL58c5/Q0uLqbDK7sg4qR7no3E+Zf2We6tm8cytRT1KZliczAeKwPzX0K4gHQ
qbDBfMY10D+LDIr8hEMc0jdjP4BkFCUbVggfoKsBrYudqCIlQA+HQw85qqZ2trFxQ3HX0DuqGq6c
YyqfSV8swX/zRA49ctOh1cLqeonytc/uY/WzWR2um9hsiPv7LOvvOMCWkswjtdCy1fnlgfE4W9pe
8qTJfS3jB/HkRfVOYHP7yfiX88MmF1UtytDIJmvAoPUfRf3DyM61FLTaba3LfgKB1T450ug5dV4i
XZT2u4qNMM2hSdFSJW8WQFfjF9/nL0VQoRaFIP9PMe/uTGxXNCd89QDCJIcnkmXGi8TYi+peT10w
b57kWLvv61QQEm+WWExFNR1VwWNf4+uHsjTHcgmdJkgUDj6a1RRwfnT77FDcL6h3f2hZK2scgk2m
7vTQXkv92QyVcp9rD6kpeKtsVvHXK+KwS5ojOigqojD5mOy7rzkctPXAvOcEoOmPKZKMqg8tTlHn
2PahWK2Nw66+i/S8nJCbedXo8bJvJSMVWbwlUPf9fn4W9fRuusjKHoddfVRXUjohEZwsNJBnw1Ni
DNP1tP56/eSJ7HDgpaTUaCfG+Vy3Cua8+7tSjjxJlwRPjU0oXi2Hwy1jTmMlY0OcJNuPTY8ev3M3
wB/bH3Z3q6c3CV386wvb7EpaeQrPml7IvdzEOSa/IduzhK+scdS1D8VTs2dH296zXhN133m1R0LR
K5F9tndX3WW9PO3UlHbjMOZIGergtybD4JZo5rXrbzNKSR0BRZRoOFFkkEOxzMH7lzANyVbel8vP
EqpLJqaOY/RRlvddLtjOzVhltTwOwBITamI5a9zP6we18kh/jpqD3ofXt1DgNCaHJ9qUV72e/XXm
tL19yA4Y2j+K7m/RYjhIkdHUUQ4LHiY0f5TJnUx+jUnhptKX66sRQYjJfscqwMvy/404tb/nIPaU
ffLL8SYvvzXDehd9EqHxZnvv+gBwEBIj1ZsNMlyi8ZWwfyhuda96GJ4lNFr0N00wBbbf+nIoAy+N
FJkM7/p6N+/VlY9wyFJUVMvaAT0euZU3iGarXJ9PqQXVmMN1QwII45nYUbYtG8rS83GGfJmNnDbx
aPly3chmkHdZDT9iQZuEjhWTRUCxYV/F8x82aqodNby8aUJ1IoJ7TuCT/IRFgvXkPZvK1cvEzVCX
Gc190R26SOSU8nWgsjjcMGR0DjQmUFLuzF0iN2dHTh8jqoGcywppZ3tFEn0b5fKbYWqiEefNgv/K
Q3mK9ipWrQRNlaz7iNwy5jwZkiGIviZPB2k2DdNv1Y/r2yj6rhykLDIBe+mEFoOZVF/lvDnpk32q
o+5zS0TMgyJTHKzM+TJpaYsbvCjQ3y49QSIexV03riz3+poEB81iP2SFK0vVZ9ay4E1gp+Pvbk5/
jVDduW7i/RGzZMVGMtBElxj47jkoaWnSIV+NYbDchmxDf0YnvTv1tsDK+4W8tcIhhq4rtAbF8eDb
GXbf+GQJIVh95+1vLXBhyOjU5QCm7uF1VIS1gEa+41lnZ9ftSKgIcGnDvd9Y47lnRlvSoeGgDn57
NHeqh0slAYmoZ4KV+/XNCyEEOxA1Ygo+Ij9a1NTgiY4GffAHKgUYdQupVgmQfdsbUNpXbUN7X+Gf
O0XNI4vMvqHdMPJ0UzovQk04kRG2lSuvNs1GXmqnxMdznqMvre4XmgD7tr/UZRlcEKNGlpVbBRn8
TG5CyxlukzgTuADzp7dhIPOAiwn2E1aLUFtTyWN4ga9UZ8mQPEU/GM2nCCrmiAir3SASuhPZ4zBH
z9sllXQ6gF2xcAtNf1az+jjZtm/pM6gJ5UAdyl0stbvr8LAR2rxdJwdBeaMpmG3uB78Ll5cxqEOK
0AZznO3rtDgRt/K9D3ffGuQAyYqahibTMCCVtIRF65rf9cnTfshPsZ95xq4Bn8rNfANSjuRFQrFe
sF6Rb3JAlY911VVGM/qzBcql5mRJ98r0cP2bimywrV65ToJM/ILIdPRjM3Xb5VhintQYz9eNsM90
xT/5vHCF8SF5TPAZtYFCxORhGr70M+QqrOe0FzUGbS7IUTWcB9V633lgDw26cBWIiwwQ2y6hcNzm
7qLsry9oY1ADjnGxwvce1PFit3mHE2C8inBQj94aIOjo9urBXXbSAxMbkw7qHk++40MUXLe+UeN4
a51LY6WptLRt57BzMDDi8AYMjdqp+YERB78Jmu+NCxrb+2aXP4lyne+jjbeWObjs1bnFW74a/b6t
/djw4rkCP9ONJHL9zYO3+r4caGq0G41KzjG1qtKXruxuS6n30j4JEzv+MU3z2ayKz4KvunlrOxiZ
121Z2aiJz6o+mCZssgFPOQBhbWjc9sjlYpra1z9dt7btpo7iyJZlvK/BTRhr7qF4isaV6Cmmj2Z9
p1VP101sorRzMcGh5YyQejSIMvgqAZ0L6UFt1UxhTBQ8LrrDlNPclzFPlGNI5LrhTZxGoc2EbrKO
TeTzgZPVR11PDPQ8594YWKH2nO1GJAV/zuBzlvd66k1f/6NJ7gqEUEZDIioPSJyZs6sHy57F99au
+Ew8pIOE6h9bH1cFZ5KpIuEpW+/arsEmm6BTovf1ZfKc+sW0bvTq7KiftbZ3I3s3iASGNsO8tUXu
6CUVaraWkbEVdocsiB8lb/nExmdZPS+5M2/VD7jo2iB3Bg2Lzs5otrj8nOe2OFp14umQ5Lm+cVuA
sjbC7Vs56mZTqdg3o/5qjVBCle7r+pyCvuC6nY2CqIW3w2XD2IFcXXRq0fRxqyNK/t/pXsJXpVI/
Oct3CoqiCupSwghi65ivrXJn0KZ5H1cjNi3VWjdr70mNp27xgTt8bYSLUuwmkYdsiOAZ8XNRnUqM
tehjeP37iRbCxSIWaZzOUbEQuajDXqfEVfXOW9LsX6f83m4TF490EIcrE6cz/batdpPTISChn0k6
+1Ol/7fPxjdiW7ZkgSIPd1neO24RfVEwYy8pgvGMjUrCmwVp3F2Nkc6ureMEp8iTPRV6dElgEbfs
Q4wBtP4U1Md5PxcuqQTjj1s36Mop+BbsSprm3tErvAnKr4SGIMEFc2fhKiNmxDFymQKm/pOH8KJa
pEoHQKUFVzfBHNZlodmjSVoiAkd8nTLhg8n1wjjEkBylz6VEw4sN1P30ASzzIcNDHYQakjd9whQM
BjkKX/KR8Y9xpMHELpIp20j6v91UDkwmJR0ZoSykrkLyiZ6ScHSlPeNhLYJ2N+3RtamjDckF7fOx
el4e/9uH5jClxQR5XILrANOzGMNRXCP70pmOYDc3anpvl8iBSqQWdZXU8J8OXNaQmfNJkJzrwDrm
RxKKGjvYnl3bUw5d7HaRa4x2INwbsoDYydEqy/1/+2ocsDiVamqQ2pkgSwzhm+qllWOPlMLPtvXU
WXknn4xJzbEemubVM/5sSq48yUtLVwJRDr1htSDMxu+aUPp8fXkiuxzMOLocF5JpTH6kI9noVbHm
9vVZNYKBiBKBGxn/N66hq2+v0sGciyEjiF3Vh+R7tBt31RPTX2Pnjxyqs+7PoeFNupu9lLv2JBLv
E3mmzsUlfUPTJJUQ16JxQHW7A+ttUnbgDocE1v+DbFtw8/FkwV2pTLoeIbkyeuZOvx29+F4P4jv5
q3qgfv3FDuW9KH28bdLRHdt0TAedem8/cDuAxsQsG0Bchh5AMLeSIju1dAiu+8z2qbuY4T5kRFWV
goQRsZcRtM6nXv1+/e//Q8x1McBBNa2VJis7FjSgil489N+sH0uEg6A14KFtdtMQ0DDz06d/T4rC
HPRil4PnOM3HYqqQJ+rJCyPPyZLvUyGiwRB9PQ6GZS21akzPDD4ds6Be1FM7lh+6wy/r4DC4APO1
2RUG5D2VftckoC/TYpTQ5Hu9mI6FOgVx3RkC4Gc/+z0UX2xyUOwostFA0hF7VuFlk5PyjLbFn7MB
QTuN/vvBnbcbxYGybmnAfXTloCaa7JXpV6rPx1oXtbz9w3v0f2t6x9iaVYVjl1U9+FLvTrjM8hDK
9Kf6pO3iffQ8n0Q10W3HV1RH0yHZa+kGt3FJXROJxnB8o/PKyi0PelB5sW8hg9ihw9rNXfbiYCmi
TsQ/t3kRrExz+4fevjg3Bxump1tl2JnpyZ7v05G4kZL518/3JkytTHG7R/AcSJulHH1qQhtCdlvE
mKmwlVWwIL7Bok8Ka9bkxvT70nEOC9Glp4TU5KikWh7EWZmhLuoImrA3D8FlZXxfRZtY6VLM0+Dn
S+apWvaNGPEPoiyneOhEL2C2Ie8O3MoWB/ZNqZMpGuQJqs47qj5Gyzm2Hyq0g0Hencq5d33PRNY4
zG+k2BjRBYPYxH5K4tid6U8teyi0T1X2pI2jwEO2kxarxXE3gEaluSQNFjeavopLAM2YyFsYQf3b
8uJb2e92IuwXnT2e/dI2KtWRE71HbF7fsNNehnTXjl6iIldistv6JD/IQmaSbZBZLZW7D0qYlZa0
w/sHY/8tNLDoWS0REPX+eJBPVun9e40rgOfKIAcyc9saQ2GZyKo351T5XI8feR+v/j6HJDYUrvLB
QuCzWHsy71TrIOeCwgBDiGu+zyGIjIJOl8casmjIabU789AF8V6sKSCAEL6rQpmd3oy7aPLVbnhU
lsSVkL1GXBWBoKM/jlAFElyim7HB5dPxfRWlnqWtnuItHPWRX6VziH5aQfCmsIj+yrfjWyoIlIE7
O1FwtAy3PjDVPHKeGki9sV54Eb+QABD5FgrDbuPKyROUiXLbleOfk0M8c7jPDBGDiuBOsTjAQLZE
66wJ6RIViu17w7KTXa22JFDQkyiAwu3UjGJqoNPXQf+pcmHiUOIVYw0m876W4vEee8U3cHL+nMDI
uXxnnMkET0UBJG67/MUoBxN9Ycq1EgOeINK91/ZOMIY6QElUQNn+jhczHDiUGcau8wRr62nmTs6h
Un8t/b/uHmIA5EA6AINEOjhN4aGrlKqiNUmnGePg1/LkLtBfVXuMxR7z7Mv1O2vzNKmaqquGo7Kp
pbd2qGaCMJiVE5zS8ksgrCbJgvbsbROmadmQWcWDiwOiRUq1SJvReVIWYIenFJzgyUeCefVvE3y6
kSTWMBj1MKFAjpb9ZtynC9pEc9TpLII5T/NgZKKxuE0nWJnkPhwyVFbZsg6KGc+v/msn7ykoIj+y
OZdlceFLohfjCCWB3rei7EATe682RJBDFS2D87MMk33x3M+Db5q2W9HenfPCM5aX6wvZziusvhYH
PWbcVJnSoUrNRqbML9lDDLFON/0S79EM2vt0f92eaFXs/1enpxhb2ssDYsw0aVFfSXZt2xxB/idA
uc2Ab7UqDm/i3pYmrUKhyqryG7R7H9t2DKgzu3areNms+tNAdtdXJjhMfBuXRSpoE9Lc9CfbDAZ1
3ml9IViVyAQXm0SVNUjZPAASptOo3Sci8SahM3CAMJeWLDUUKYQhHPFaA7Wd7WejW9wgPjlVnSvK
agm8gc8bQgFaKVXWImGC2GtOb23z50IEHrcdol58gW/aaklj1VOZzPBwXLCoRWgyEpPUH4LIbR8x
Ivl83RG2w/+VQQ4cjMY0pZxlmGbPxjBuKH9np8ryEKdQ1VVv5L3jq5+uGxW4Bp8ezBIEDSSfekQQ
h4R8bzTBotjN+S7uWq2Jg4kiUlpSJHC9pE18ZXgZ+6+QGHQbCqXb8Y/raxF5BYcRRtxJVlTLoDeV
zrL6rDcQ/BRcrsI94gBCj+ZqGTQ6wSlYv3ge1tD+Pidob2KF5frJ/qQJVrUdeK0+IfvEK+iznAZU
JyWgjxHIDngsQSQDnTM6gtf+0CGJK9aqEH1JDjC6PlaWtsdLoxp+1N19mz9VluC9JFwWhxmx1ZhO
WsPzRq/4ziZBil0LJeTi5qY9qCfHtwTxl2BNfBMSGpC6GNfv5E9GUCHvQlqsTlTrEhnhYog6KTIn
UmbEq0X9OE/6naUvt6mzCOq+IjMcUtStQVTaIixO49PU3drTKZV+XT9Mm21TaNZQQDirOYjxOLeT
x9aIm3bsXyuHMUTviyD1nUC9I+ccIq3M3fNvkafeGofrltnGv4OMlWHO+RxiZ6SycZkstaGdMMQM
2v8qmoIymr4jbYA8YFp/AZcNWOWdWBFclRtcHwjTV9Y5t1Tmsof08TIh+3ladMBudze1mmtAmwMi
TNntkkJc4eX6ije382+bGq+RFVfNJBns+kwM3S3VpyEK0lr0yt6GrpUVzjeHXoJqny4BR85MhrsO
kwfU1k3fOrPdpI+Sv6Tu9YVt3i4rk5yfqtmMOc4uAo6obI75ORLlrxjc/rOvaPzQJtGVljoZzls7
p8fIrMNJMfxsjvd9lj9eX4tok7ibrC8o0aYMMOxoqG0plkeh3aJqs+CTicyw/1+hfTq0CZ1rFOwT
+TxEpxISZrUACTfv5NWucHcYnXUL0uUL7nx0PFvtYcjPIwY1i/lRoh9JDa9McSASpR36OWYA1dhp
N5pdBAk0RDu9uo0TkXKByNc42Kj1WW/lBjczJefEvsliwbtK9Pc5YAB1lqOTBOFgU32lxVciGvEW
uDKvg1CSQqtqvcf9RPeq6Y6O5efxQc1E9R2Bg71mylYOVjlVlBg2ch3pjCebddQJGlMdgYtt93xc
Nv71xbCy0sVqorQyshBpGyCT6OlQU1HcOCRn68l0MW8RTkcVhe8a3IMiCWa20+9BQYMsLriTMbvG
HSHomY9ENYA6dt97+vw5Ku8m+6atPpfRo6kLkrLbzwTtYo07TbGh5MNk4Mlo3LGBEnTWPOh+dph9
M1RdSTjP/Q8wfrHHHSlbBimQyVJi7MNqkM9mAWHhLbe6yySta+qKQPa1++naB+WOFmgcIfZlI7Am
ucuqBIh7IYzzrQYVge39mYyO/MErDuiPdWUEcToChOU44u3S+7Nf+fKJ+MnzdTzebqxYfXjuQFZ5
gYpyBEemQX6YA0xlB9YnKzDCBcwIulsd8kA6oO96z9qb/j3dCQsT/t4FPkmeKlE0jyWKpPquQS5+
2Gs7aafuRZ9e4Mp8arzWpspCQQ8v92Tak+q31f3qbD+nFkROLdduPnTHXVbF3dfIJtPampE7gu7f
KZ6KkxG3h2XIPl3fOpEP8wnyOCaqUlAEWe2R/mbiKHGYo8Kc/x4C1vIcCas/21eeiRYR3bZMmW+3
K41RaeIOl3ePy6Ejbm/dmskt1SRvdL5eX9w2jl9McXEC+KJw44H31KeZvouWNqwgQ9ohUJ2h4nnd
1HbeRbvY4pCO2nOTjRPco/NZg27roe3sSfeNo3lC25ng0fEPofHFGod0auTMWSsjbtB39JZRt/Th
FEATay/i9tzuWtRlXVV1U9H1d8wj4FnQVJAF+OpugEooBlFVzwqNE93Zh6FA5hyiAjIEPsZ9Flo+
Y6KWhD3r26XR1Y/gDkNZEjseCqRjFutJusv203P/dQydh3hEI9PgTQF7e/8/lFs2A42VXe1tBEgH
56/ri/GDRDtQjk1u5EP99dDfsFdXebZEVfXtA7myyTktCPQa3VCApfkh+wR6mVCCWL2nQHX7VB2I
p+/LnSoHAu9lC3l3rayMct5bz9ZQkgxZPOUnMCBz2TWmg3rIrtzUBeXZxwKDlUHOgZu5rhcM4PVg
M/vh5K1nktZzyMFQHrTsQ9RKuCNW5ribejb1uaxmFmkdDNQ00XI7uPFvdkn3zxH0TXxR3XE7p7Ky
yF3UjpXkStw4WOBNF3Y3uBKPxj46GIHptqCSQv5Q3otKdJt4t7LJXcPjIqu2FSFPkOufUDROO7yZ
QSmciMSQBceCj4+bQiuWoYlnP3fuaPPNtAUVp+1A7rIQPjA2aK2b04iElHRCC5I37uhO8nIXylNM
XVf62LTDyh6HL5mqk5pGCPgzebyJxhwLM2902nn/7Zi9rnsVijsJ6p5ziVLaiPEi3cMwjE+eIObg
slktxxepO28QJr5x+1esWdmziJxAeBnXxHy0j+VB86EjEoCkvfA6N/5SfK7C/KyeEl8n7vWVMry4
gievp2NluCeq5WQO0ihy+SWWwz7/bov4UkUmOASxszjqpFqCpI36g6Q/4mWXjZFgGYID9fp9V8uY
HCta5AYPiigePX3c0/6zDWIjKfp0/XMJHZ5Di7woqUJ6vJPmh/LAotjYl7+Sw4KCPsQFH0VAsf3t
NBsiuxAOtXhKkMQeJdUcUQAfsqd+2pndsSgEjzGBCT4q18hA7L6A6zUWEngYv6rSyJtEUzf/4OF/
r4SPyjO5mHSo+LKwq8Ur/R6NfP4EeZ7+5wKSDKg5efppdEXP2m0AvFjl8KJZlNyqY0QfSvYNEs+u
Q35fd4jtF5V+scBFHs6ktVZl4vOlN92Ndcd6PKAdF7ApHMlLPOnb4rUYGOlvcsRdojndbbe/GOdC
kEGVa9Uxkb+pTHTkO+chPROMpFSy6CL5B7+/WGJetDpgZoVexbzFK0d9QHDnF/vluXxOIK40+/1d
EgubWEQbx4EGSRdn6WS8CDCzcatb2aGLZUE1ReT4fKiRQiRjdDCvZ5DvZfnSzHez+uO6d2yvwlId
xOMOqgKMtGb11RbZAJ+J48CErt5JTeyirHG4bmJ7FRcTXIY6scG213boq4yUI3hnKw2icyLUE9ng
TpEdkWRJNIzwDy2Fdoh8V6v6PbLIj9eXIvpa3FGSSmturdkG2PXSTbbIAXrPBMd1cyWGjK5vzVYd
JLvebkhtR3KiOhnu9fRYmwEt7oiIvntzFSsTnOcqUzuisREReq5HQx9MtLTsQAGBfCIKUthnf3d3
ryxxDqxLyqxZdg32hmOW4K0HpjTfeoAYyv8v9trGgJU97u6DKFixGM3r+DoEUW6yYNprnyCH8MLs
RZ/kD8UmK3tclFzGtMtVYzT9ZTyVxnlRjpUhuPw2AfRigg+QqTmotqJjDmbqjsqEWZ9acxNKXUcW
TT2o7CBe2S0+VK6gBKjYUsymfKIHOSiO7ZcF3Zt+CqKPOpBD4kFVdwyXoEGCt3sYT6K7cPuls1os
d4w7XavmRsL5AouZ85PxD1ReeZpOGW4pG06zgADP/9DQ5sood6jRK1GUDiS3/Cn72qh7o7ktRLgh
2kR2IlcoO+SF1JdjZ/odVN5SsBMtRuVa5RdKBbkjAXrwwXJXF9KUZ5jnncvbagqS+sGJ99cxULQW
Dj1Al5/JVGeDJHhvLLex9CKXdwkNrlvZzl2sdoWDjkqGUDyJDAQOv8+yF3voJvcxLow8gqt9mdGX
Kpq/FH06DjuKxhxSLUEhVWl9ZYmCajRdlYhyMiIrHGJMdm2V2chmI53DPOzj5OyIFHQF8P4aD66c
LWuSygGbNVJs0jm3HhpLlDFkB+I9TuiKaWoGukX5PG85JVPktMiA6Dvket3xF2MCsnZqiNfgXb4T
8a1sr+dijjs8o7QUJoQmer+w2sCYnL1c9DuBt21D38UG27bVN1tAZdM4zIa8Y8L2rPhiHthoVBF+
KPlvXExx52dWVBrlnYMqT3Um9b1OfivR7aAVh8Q6K50VClbGArhrm8WdI9nW2jpHBRKHx3iZ2/8j
7cp240aS7RcRYHLnK9eqUpV2yZZfCNttc993fv09qZnbRafYzHvVAzSmgQYUFcnIiMhYznlJusDO
Ft1pVcGbhdENKuxtl8AUQ7JpcWTzTpW5Up0sCiQRgZ5hXGh7qfXLS+yjn3QbnXjF5X8IHddjZS4W
SaOKLDm+4AgI2vgwnOdL4gXOdCqPGIPwqgd+LXn7Lv8tkiXjHptlTmn5CuBsrx08RUbAw/t9/ww5
xs9SvDVxaEygW0JiOzfnAU5jiHkMxtsO/aoGE3TlkcSlgjwD4xxvUveymLJFgsFOZN5F3m5sXE2f
pdWupYoAMQaOQ76LBgs9TtQmdHuJbMFX7Rg1//2z+4d08KoZ4zlIK8dNpmJ7Z/ipPZRobhj38jf9
m/mgAQa2PUwcx0hNbOeqsZwiUqBpYS400/uqL7mJfdWnfS/9yFGLXtk9OYwH0fMBIEYdXrrpa3XM
3fRbbkfE/YmW6TNQcED9nmX24PNLmzy5jCsR5Dgl0Qi5DQGLCHBmR1QPEtBmvRUa5yh5V4vxHHoj
VUWUwlKG5KyXp768yyZ//xh5Zs84jKYHKzv47FFVT4MTcD1dUlT3ZZf4QjVx3kHbJZir4ZvUSa/C
S9EYCPwj1Knd3hV+TqjKkS+mW6F10FkAhPrvoKl0E7jjDx477vZZoj+KzjawmhTqpVfCw7oa0VJE
Ut1HFwLYVzX8HU6cyZDtw7zKYHzIMoiBmZkJ3JTaAm6xs4fhpdfuivxT7vAqh8nVgy4sxrFOMEel
3ZTKrbpwjGJ7wkUjeHzLIjBYRcYqjKbItFAE5Mdsz7NFAATowaujxi397Ga6NI2KGaU+lyxJtJLL
9Kn88Cqffe7pgzqRrsI+sTGA3L3D3FMMtIA44rlG+kE++JCVHMYoBHBRFr2CkjdtH8QH2j4InnsP
LDLeeMMbbN0MYithjHVkSZo3dYQywCDpnR0IVXQok1zg3DKeFMY2SgEew5xRyhrlZ6F8BbPKvsPY
vEcrLZhoUiRl0ckCVq/acLLM+bVrG3vhTfFtXqSVEPoj1pfVXMaxSTPEEGA2BuFTNJzN/L4aOTGE
pwsTQjowN/ZygkIJinF6+SXs7HF63D+u7RfcShUmXGTaVJpijuibnStcp/IW3CZu4LXeZIsOQC+4
C5oSTysmaoQDGrdSDInmIfxeHaejeTAu8WMTAxsSmM1HbOOcstf6mB+nkwBoIp/WNFIg4/FatlTQ
3u1ivEgot4Db7pD4ymAadVVBfm2KbrJkowFlwBxcomQBFJoSBZxrzTkA9ukXB1oLHmpki0Y5W1P2
PBS/ovx1/7u+c9XtKPdeRlqZaJe3bd2a6GRRsPsIncf49I1SdZhfImewaFc6uw1tkMqfCl90Erfy
eYkdT03Wn4CGFtASqIsXUWGFNRZU01PRc0op20H7ar/v57DSsy/Ar0xQIQXhdkTuu3npb8NRlhy1
7TEi3Iq63yqq4klNEnhlX5l+rRTtaE2LDjLEOIwyS8XmmaUOafwoDoQI1lDMbXeUknxxW5FUPknU
BS3bvDR5oCL/cPkURVckHXVknbFAYRzLSAHNO7qAPTDCylPkRZ0VeKhpeJmLYZN7bnZP/etHu/hb
JPsciuOxyWcBgB+tq5wES6OToY56Sys20hm3/XbfDrfd/VUcE8GIUQZzKBKKiTHUd0JHmcJyMfu9
L+W96LmnFWNrZEpCXaagf0NmN8i2c187zz/pmFDl89zGtl1fVWIimJiHRtnPiJNdYlhj/aJhR2xu
G2tfpW0pOlBsJFUiskL/+8qugdcCEocRz1Zduo9Lwy5rV6h4EMTbY2XaVQoTYVRJkqeqisGFpM7E
AQFj5/S6gC2IUCmsJAfzdmqmvd2HnXKvtO1gSXErctzhPwSE649gQpAYYIwXJgIQ1rvZbnJs+9W+
BioO/NsMTNYFbzTlTnWxUxaipB2E1gtqf7bsptw2+XZiqeO4Naxvm/iXP0+9rvJUJAn6vLO//Mwf
dRMLlZljPk4n1NHui9f+rPoT5iRTzFH8/4mbMbuxks1kLmqQml3VQbYBflPl1ow42cTmVVz9fcai
6iQSpJKi7BbmUS5Phca56psWu/r7jC3JWTBXJoUzCaqfZPRkLDiY4acGhVZCGFvRhmgpBZXGzov5
E/hIDoXPBUTlz9DGyDF3EHFbJwXOmZiAD2ALO6bcL2kVtciJifQLl/SvXAUWq8lj03qnfWX9lynr
4HsjqigTkVHLKKZ8CWXMZ4yYOxRf+9f0EYO5KNi2vuAqeNZQYpzyGQveKB2EDjlmp4rL27fpDda/
gsnMlGxqxXgCtoA4h829GID+uiFmBjqx8Xukx8NJqjLJbSs0t/I4Ls59KnDBg2nI2zsJJiQWRbNU
WoYt/bKxRndxRl+sMYKpu/Ih9aPX9yFlgAhHNxlqhbxN98365OoE2IddAK+wFCZAXBXf/AruqJfc
xprOQ3XoXA04cGhN8gtgWza2lsmESCUfcqUW4IOX2JXi+1Y+Sx0vPtK7t3Oq7EqIULT9kmMNHUvi
ga8fysf01ByMc/21xJp48qDfa24ByMD9EEaNdk8o40xnXcWgjg6HE8jjgxnKp3FGB2KeXaK09yhc
cuLIln9bnyPjP3NUBbQFXseRe2xwoxFrZhlnD2mzNrqWwfjQKAeg8KhhEUm16F56a9d2cNRd3S8A
oMpbxtxMD9fSGI+qjdOAqVl8tfj34tGpSMDmJ1Z3aJ3lt+Il7nzDA+fcHK9ai2QckSSqwB8UMV41
eeh+PYUuyFm8ELiVg92fSy/GMkf27f8weE0TtD1bYVwP6ZpuakRcAv3JAE5ndIe17gfTpzyomc2j
hOHdOMbH6JLW61WPWas4+GLITzVmzBvO8h1HBPvGM6MhEsIUDn2SXxNTsEzphM0ITo7IudXsG29A
08YoMrzx9IRc1Hp+SLu2sohuekPe2/uXmacQk2FXZa7WZoZCbL8cxvEoFDd9edgXwfEX7FOuxoBd
3pkiKubdOW0LJNWe2kVWTv7qct7TixNmWB72udNUOoSCmekaPKB/BfIbME6srn5t+99Z9y2ef+zr
xnFO7znwKp1fMjCZlxjwc+boSRFvwHPKsQXe92F8RZCisC028BXq7JWtYs3ya0t4BsfLECTGPbTK
EMxmmQPRVpV+NQQ4GWLnEr1x51BzhLoCtQygN+sGNRw94OR+m+ahEFkjBOVx5cNjWZWJFBHMbJN2
wlJP6TThUzn/6Du7y3jmsXmzrrLYV3JYS0NWCTNkdb68nEUhsqPmVesVzq3advErQUzwLyOkG3E2
UAzA/jUH6uBkVW55VBxQcGHFJQMA874hbtoJHq8YLkC9AWBYcMQrQ2yavg4mE0WvsQTYs1KWrjBU
p87InvflbD7JMa/4tyDGYcAx9eWQAPUtO4YH5OlfukN4BA0R0ihADO4L4ynFZBpSYaRxrmAXazDq
27rsXUxWRJYsGF/35WybhUFbNDoxANz75+HNYtdExYB6vBLU1qTYVdq5FWgB+1/7cv7BLP4WxOah
QqGQqckQoSh0PIWBpRzMxnlCEJYOhR1deL6Xo9mHqTLsXmRahtZQJ51n2ROb0eoWK1E4HcNNN6hc
9WKMgkx9IHUCDjAmD8n42uScEELThA9pxOrvM4YgxJhAz1QV1ezkMc3f2vmUT18rVbWC5ViGb5yv
RH/tnjQm48zKpa6kDmanPoGVMjzQfR/TRhuIVu+w9+pz5NEG5J48eg1Wd1eO1MEIFQMNyt+yl7sm
mHRja0RaZjr5l31Zm3VVc3WS1GBWslKSlLUxIYFRLfOuOxNs+NYnrDj6dFPM/D7YETI0lGOqX/LR
uOU16bkXgAk0o5IapKHxma4456klwzUKttyCiWJ0kkN1ETD/wAtv2xHmap3UulY6D1oyz7mEkVsl
v+naJym/k4zXWHhWs+/7p8u7BowfKRrSou6HYJ21R729rVTOy2v7HXv9emz6uRAD0IAasDk04Fn5
tK+yfJlHq3Hro/yA9Td7uFT+p9bEVjbD5qNAdJaGuEQCpyhYVTfbcy/ykJy3X2ArzRgPkrUkW2aS
T3go4LEAwNzcDg7kJNvJJ8s/a4UYd1JjlWZK6b5/Nt0M5aFtjs3MyWq4n4pxIlU69jXQGmgPQMDa
h+yQg+F0J/kRrzy04KDW22cqdWu1GD9CVEWfAmw4OUqsPA3KZNV5/EU1/12wlBgPAs7ScsHOMuqB
6nNai7ZqOGYQW/nwe/8ybQ4QmdiQBQGBomqqzviKLDOHaqSom5MXP8qo1wpucYjP2Afycq+/0Z/3
5W0+HVbiGC8Rh2NvyDk+WDC99ARMPMpJF/BmAXp65Y+BbneSzMlvtpOplUzGYYAJpAwD2s1T/OFM
2xvBoT5S3FcTrDH76m0b5FUWm/umkRSUJh0dpjxA6SFHJbK7aT062a3czA6Gl/gzYJsOcSWTyUoF
IgVip8NfKZfe1X5H71tP4ju/Oe3+Nj6vBLD9EVVwBIAdUTHZ9krSKYbaCFg4pT1R+dAdKLgtn0p9
M6KoVzHMHUh7icTmgnHloA6+ikJ2o7SGL6WCVcn5KVN5e7Q8ccxNyAsN++smtIqK8txryneUIbxQ
kE3HNL8qQejsm8r2V7tqx9yEcAm6oJBhlVVwJyWZJY08MrTNxH51fozdJ1nQGssIuxiWwjawMt7o
tsQDFqQf4UNadRXCotNhTbg3dFHGTPmiuXMhWMIQXap5sLBs4+6fGD2RPVGMnatkBgBUjLSmjyRk
16FVNV6kfhOlxSs1d1QlzmXmqcZEy7Qt8ylvQ8z2VrETG25sdJaQI2+sn/YV45iCKv+ZOmVYIBqT
GpYnx+d8dqKRkzFtFyZXH4n+gFVuJoelSAABhZgfOtVgGRf0SZDW5L6EpVnJI7eDDo6y0kG/l/PN
eKox0TJJMOBVjggvzXw7SG6qPf67o2N8xKTEZYoZAABuLMc+uS3iw2f+PsjKRdOUZZntabaSDDRn
1BhA8WGgjhsN9c0UapK/L2X7pl6lMN8nMCgTagkDkNLfjXJuUjCafQYGzFSvMpgvUTemjNFPvIon
RYyt2sh+5PPIuTE8PZivMdZYMl8mE+lYNr/NY3soRjRkMsHZP67ti3lVhfHUs6iIozzjqaEVoVen
vS/JjUfi9tugmu6+qE2foxETW9+aTjS2h2mIUT+Hgg5gISmx6zj73UbCgyLUXlEOx6qW3SQSS2tf
5vZ1BfkTqAVQdxQVxnGXY2XkZogJTdrQVOz+VcaC2nDA3jlGM+sjuKicxBKO6Zd9uZvbceZV7gdf
DlrNoZUwmZmd0TLx+xvxW4n9OCDe+rFfNJaGaRfdbn+aF8kD6bHDSw43v+tKPuPgA7Et02zBiuuI
9rc2Y0z5aU6+1VPMOeBNM13JYRx7Hgxqr/WwH2kWj5r+pTEqRy54FYdN16eruiQaGm1NM15di9Np
VhJ8xbS+aYPfS8VbPtlUYyWA8RogxlHVMcGL0egzqxYeI+ktHX/v28T2+2AlhP6IVehQqkScixqj
1QtxmmPhgS3ZHUfUWQW/8+fjfPi3x8b4ELHvwRcyQyuV3I/FXapxtk23U/SVRoz3aCRdJVWAjGVA
l66+XY6J1yCwAyA7P8o2+VXYemLx4uA/nKMJxmlDxlIZ+7xXo0lWBNCEYqBPOAxtcQsP7AY5oOhS
DVSd4jknldvog4cZoVM9TG4rDH5Y8tbAto3y+jMY0zeWqiiUNkZtPjrP+o+Wlw5ulxgwjvS/ejJW
X7Y1eI4kELMX5+EMCixvuFGsBTRYdASg/0x0NjD2b+iGglkv5lMubRBLogCAgsY49tFrnD1wrJ8e
x4eU0zAVTYHB0Gv8p/VrcP6SStmYwQf4XIHfq/ajH9JXGSO10QPPRjbvMwCLRazGE81kgYvDUe8a
EVQlTmveRsu5AUVJx5n43O5BrWTQeLe6zlnTllErwykVZwkrp/FJokSqbuPzpkF4yjAxTF/ashpn
DBSQ/EFOXkLzl6B+7mVvarIM/jVVBUHIn9rEZiP2+YRqguLP2GmkcxlYSLIbSzxw5wmo4X4whZUs
xi9p4KIUM1rfbF3zJzm3mF2Y3xb/HYL4rvjFKzNtX6SVPMa247Cd567p6Wz54klu5hmgGLL+s2+F
5ae3fUvf/lzXk2TsogvKWJJDvBCS4i40bkoM743lyIm7m/F9pRJjE11aDQFydaztNodyOsroA0mx
U5CnfV22jBxpkwa6H/C2i4rGKBP2ogriXigDHMMTxRbsqFm4+R2Pfof+YMYm/hDEKDSSJNXnsBud
MpIem6G4GxfZS1vZjurqomWai4TcLeXA/3cKsnBBGhr86lz3FHQi8GnjpPeKW7oYx1NwwyzWCrKA
QbI2hVVVE81RlmNhPizmbVU+7iuzEZH+EMFEpErrtNaogAaSxPIhxsqulnWcySOeCCYmpVqObSjK
LBPXsVUoJZhCvX0lNiybiFDDAPW8aBgyk4qFpkQaEiKnmALFJsXXMX4dgwAY1ZzJmK3O0h+CGI+n
Z6UBIF2KlwO6yd6l7B4VkMow2+TcRz9aj7JiJ1Z9957EfGIp4Q/hjAusxzxASQnCzQRn2P6qhMEW
4l/7R7mVn0GKjIKmqivIfJizTCaQMnagr3HMDiDI7zPEuT+ctONkx/fmRfQo8xlPtS13+4dU5mC1
Fq2XgCLGREdaHMkPAH/z5/v2jDWeJ5XTyd28VisVmYOM6pEOONEoLJxqLHcoph8QXtGHvpY+OKeV
ECaAKLmxEEmGF1zM90VkPCABZQ+sqAaLyNzViI1M6Y/zY3zuko1LlcQIxeHv8rfhK27i6begOWrP
AFPhTtvS376nG+N4l0QkSpiDvrZJvpmCE4qGrQavIxrJ5cDpMW1/K81UJRVlbZVFfysqqV36Fs39
MG+tQIv9NButufqyb/WbLgpJ33+lsB69NvIMrxI8fTvhOzb7lk9sw+HzXP8+87SexixWpQW5pYk9
4/w5AuVVq3LCEk8HxpMX2TipVYTwXscXQToYwfP+GW01cv5QgvHjYlmBHyxIaF87fcxPqZ+eRY8S
7AIq5VM39HpejBMKgkEZmw6v0LIMgPt/aMzEjlTOR+eYls74nEDJ56TvB8CGzYGXmb0lD4lPOt50
G/fcGHdTZsIiiDI+fnSk9BkA5D6aPl0H4SMN0Wv+8WJez41e3NX7Qu2bMszzENE8nQ6D6CjmdzMh
VmM81eovmedHedIYpyOqptE3BO+/EQzTp0lqfTVdUKfLyxfQ7RJ7FEUUtbsgdfctkffhGPeTa/Jk
ju/DlsVtnD/BlVsBj/tsqxq3tna2lRiTXK9QABiBNV4cwRlD0es94GmCQs4HKqn0RE4USlo4tj/S
u+qS2TwCJ/qtPnxLCXviBl1lMmVGS1XsxmXK4ZOiKgZb4qnS38bkZZHuZIm3E74d9K+yWJC+dM6b
VqUl3RGPN1vB6kbkKMfsKX6J7S53ZEzYy5Vl/vWJ7ygBhU5RTA3kOcwFTFsj1KKkQdqW3xWNLxkg
ynH+nQjm7qG7bvaUf9QJ06dCtsboPki8fRFbtSVMvFzVYC5dkYSiQpIR7R2AXsrOdDBt/YIRYKez
Y7S4eeNum9a/EsfcOkJIOAyU5whLo55Q1nYZRMdZCzlqbYvBPLmo6HjNsRhMkST3wHPEEp8shZY4
PufqX9onFt5xclcZjJsvokmTxB4nRwDwFR1C6Vzz6FF4ajA2FrRLkOsj3jdoL9xMZuRrquZ1Cq9R
wRPD2JkcCKEZj9LoSMGXpnIyebCEkHNdtl8fq+NiDY00RdosFLkRkArArvOGc+dQOrnaTi+dVbxW
tyXm92hAzi7cFJN+jI/+6PqxWLsDx6Q8S5ifDl+RY9yCXvVXL1i1U3xX7RTbFXlr84DzqIvbE8m4
wJ5IRgzoULxFiFy4ghzZpZihMtf9nHLFroPmYSDFweiXz9i+gv9hr4HutTGZTjqMpBhpulbIr0F/
txS/P4M/Q4D/8bcIxvSBIdmJRQHTr2S3Si+zCNhmTrVx0yZXIhjT77teGZUE78VAfFObyzildspD
TqZ2/eELrWQwdg+sL7NpWzgjTagtUbr02HiLpy+ZMFn7XpanDGP7cxbrc21QGPfoNsNSSpCdZe4u
47YrX6nD2HgqxJPWFWi30PkhSowRYYcD5AL/wfcs/E/U/f6wAsbARSUlKNdTQ9Nxp7X7TMOyYPe2
f3SbicRVKXagUk17oki0aKEJ90byVaxeOzDFKVJkkYQ3tMH5TGyfparnRu6BROmACtwqgRu/NFak
OfsKba06r4/tnQdkleYKRpzHAKJA3CBWgBFRYhGMQUXe/BK7xY/sZrFlu3qYsRTzf9j34qnIOIdI
qitVCbAaqDT1QTS1o5CoN1FDOD5ouySy+myMhxCrMUt02rLSwN8puXRZeDjlRxUTZXzkrU3njl1h
XcOQBUpojLBqKat4lGmnRToN5k2qf+YZv/r7jC/CHrIyaDkqdER7KWKMkQ1WxXsW8HRgfFGRj0rc
6jEe8bX4qkvhc1Pxpsa2r9L1mBgvFJe5HhKjRZ1+aEEIWnqKErtllXxH8+oe+FScZum2qV3FMe4o
0KdMxQ4lTIDkbkCkW0ktHb3nsq5Rk/3oxa9yGDekGgmyvQT1nOIcHvDSKKzyktrJ78U2vkpW6kw8
aLR/MO6/JbJ4ZeEoFEJBUIIrwfzlpm7R2upt6xS3yoGMVsGF+OScpMkUYORw6ZKkRriVTaBSdgAk
0tSD1CrHfc/EE8PUYERVHmpSNBjhkPOHIV1CK8HCua7yRnB4chgfNGZhZpQ61KFQv4NQWr35ImNe
fl8bal47ZmEyTqEphaZTE7oxTAa3EPMH8L3egFvMrmYQCtF0omwe90XyFKP/feXZCxP8wdF72y2S
Kk8MhNlCu6U6GJ36CWhtBJGrCTLuQgCIRtnriPUz2FPpXp4Wq8gvf+wrtDVN9IcYxmWQuYubPMIh
ig8dWPcK7yh096o7uKKTopJuuJF7mLE3x2m60Cv74dshcyWSZGimxA4xmXOiyFXX4VE6YHypetPl
71JwytKv3fCYS4egDjnGwhH4YXpJKksRmJFoii1pZFgka/LB1tpZvCyyMNzUgQl4ILFMJuIshqjP
RwyuFpwos0U+jLHov7VWmfuHvl9HpAEoEO1pwutIdiLQDhv3KVK481v2iKF6cH/1Vvhl/yNvWu1K
LHMdtVFvx7mF/+wxCgQaYiclPw2Zk85v91VXUpjrSKIumtUGNX6JcgdaGWbSiN8eO5+H/8lTh7mE
qdhWgqEIgF4WziS/yPNdVfGyG3okO/apMrdPR6jG3YxAt3KYPNXLPGW0lluACFsYLj4lF8KpKG/6
stXhMdcwMxo5NLRBc4Zguauj/rnN/lLk+XausaG9yJYsNZxFJvoX9zRkQk4mpkQvBuSJdTq/YljM
icrYSQ3N6sj4MLY8R0MPbE8ckyt0c1KFrY6XmKofO+MUCIDJNN0F7a1/Z+tMrjCPyUhabdScutet
XCFWWgJpPn7dl7KZy10/l0bXCVdxQNe6IazUgAa48a426vsYZcjPiAB+mYEal44h0z9FoHVnivqE
lHQOZlzY5mDWHcfKty/S3yLYl1eikpAUMb6JmP+FV5EViMiqRvdf6cE+uYiCN3hpwOfl5IEsr/qo
f+qLX7VgnCrGLLqhwsCmY3Spm9WLp5LCAXYdR4/txzf2t/77QVgMBRCARUMTIn8XDnTkRj5ohb34
mHo9aIcUoMO8d/G2jV3lMf7UTMwCdExI1uYAdJDoAWESgqPTdlC8iqAGsjJjmF1AAoLAULXkCxqZ
yDUWv5Pv8yQ+tSWI/QrTj83qM5atYyAL48tYXmDH5tQ4jkHMOAFoqv6ZSrE1jc+fMDkD0PwSRXgz
ZeZ2JrUMhFwBMHJ693Us3gL5sP/3N33Z6u8zrlPFCyufWw1j3012XyzknOVTYfVB/RYtCiesbgaG
lSzGurUxl/I4Ah4qUHfk7Ksp3tdAV1QwdW1cEqQs+5rRD/7BS6+kMZmCIIW1Gda95sTdeTCfS/1Q
yy/7IrZYUIm4ksHYNTBRs1bJsLjVurI3HOPTOLi4St0pPZmPFFxYAzh58tJ5IpbwyGjPutX/4E10
bEa/1Y9gLD+q5ao3NGzLg8RjTo9T7ObVyzIBmVXhwctvnynQBnXTNDG0z4R2YxqGoILvAHhbe5PL
MwBnZ/k4GqHE+XjbHsq4SmJiLPD4Jzy68B4Hh3ZsUQylzEsv4REzTXShsbjw8Bq3T/EqkIlRxlCH
9UwQo5Slt8zxNQ/+AreDtZDDAL+1bzf7xyiLzKUW+iZK4ecnxxgBHNIBMz9bLpNR+Ptitu/2/6oE
qvc/XWKt1FKUtBAj68dQ9IcRZHio4nGd4PbDC9V7RTZBDfaBzl1se+ykAQXPwWZa54w1MKiMExgl
gcdm3ElP6gMB9qWTuc0Lj5Ju205WoukZrNw+ERqAGKVo3Qa4YEC/qu0wtaIf5ASGv7NyU/iau3+o
WyB8RFxJZO5ALQVdmqbt5AQvzTvggRxaQCWm7CnkRk9sgNqAXlCyhovuNwDPjU4aSJYoJNb+D9k0
otXvYG5IU1XBogkLAHVyyVMD9WYWFh9ZEOd1+w7W88GPruQwFyMH0s5/cDfBo/4s3IG25di6lKZ0
8cZXyW9zpzu2rwDABENH40aFqx1rp5TP7WDV93y+9e0Zj+vvYQeIgi4nozghigxefksHAqXEGkHr
SF1tz2vFUQe+ozw7FpqIxbxMdOlTqC9xf5l5TZ0tCuu1NelMTKxDdVHzCeM3yiUHldpBAU+W4IIT
Mz5iJf4gepITnfRjzVNs23oAXmpi5t/4QLeeiqI4aTHA93XhEi0/NP0wyDXHiW8f3lUGEx2bEk68
MjGNOlSiO3aSX7YD5zbyRFA1V9dfABKzvnSYSyaVMvqhlBl+L+i8/eLNxMW8KsI4mRQJWNKG4uSY
TW0V7UHTdVTXrSI+m8btnHDSpE23vZLGOJilHoyhp5XvsAs9MTzG3ZtpgBu65fEOb4Y8fH+igg1O
+8DhPkQpUVMFi9lBHduJcKqUQyd/G9Gt6vOHzzirqyjGzAst70PsIoGPdbmVtZMSPVYDxx9uaYMR
B0MlWGNRPpDXtmh0RJn0PrP7pibnanlMk9wu1C9K/9e+MluwMwS3VsdoCIhFPvA6BnEoaH0JbfSn
6jg81aAzW8CF1Hv5kQAsPfa6hHOVNqv4a5GMCUaxONUaEAlBaCvaqG2CTA/Ax5gKLNzY+8SuMWZb
ZNiFQf9hB1JQ3ShLrYDXi6RsspqmAuhzGoc+5xhp/sE617UYxj/E2hKOQYJs8j8t4MhebooDEmhv
5i61bBrHSiPGTyRpp2pjSBv09Su6IZbYv5EitKb5zex482zb32oljPlWwVJOk0nhq2CFZ9MrL+K9
6oPqDrtUwpGX/W858vUhUs1XHlBu4qI0q2VypEG3woScevXXoBhHzrfael6vxTDZRqVjoaqmvmLw
FqTgWA9Tv9aP1PKNvyh9veprXvFtvAO2Q+TydNyMkmvpTA4CxM/JSN6X60E+Yfg1pZ+wFyDgaE8y
An/ixnf8Ri3HZtixRDGYCuBb4cot1UM+H1PhUhgPiQSsMI4/2QpiK+3Y1esay2NhuAACJxEuIrkJ
ek4KxzERg3G+ANiJ0EVH+FIyFSA0stt3xqNhBBwHzFODeXCXcb7k04w7ZnTLZRzTu2TkzX5te17s
S5hYUjQxzcjc4zkZmlLJCaW6wbe4L44qsJ1MNzwOxjsKknn8TIWHrCQylzlShFBbKLlOo/tDcTOM
n4iM67/P3F+9wIjA+55LAQABlJAX4ASJHAPYyiiIJAIyHEMHGmgw/vQRpBWAi1EDZDGWCgsz0m7a
tQeMSvuTLLocR7HVbVjLYh6drTSN1WxQTEJQk/eWApQeYuX+/EbRC7zB52+0bJr3SjvGvFulmdsw
nxCt1MrPlekQm4GVLgtHs82ZwLVmjH3nsVnPc4pFz/D74phe+lAr1vQFS+KO4LfeCCKpzJ0t0ykB
lS3c83iXNh3wSksmWBZgDmxxJ/4DRQT2O6AeUZBMHqMlz1TYCxarxhxO4HiXdbxpo+cwfqzT517l
tA9534y5VYoy1JqpYORViNMb4Accm0K9WcyI8802XZIEngZdl3XFZDG/RmIm+ZwCNCUNn9P5CwkP
HGvfjBErAUxYNM0R+UsL1BRwjdqzq9n5CSwwFI5fB4tq7dWSZWBgE3QjPDBTnmpMSBQaqZmnGAUy
wQjuydh4UqLa+9ptf6S/T48NgGAHVAbMH2AxV0fNVmucthBdHYiO+2K2XlfYz/rfj8SGvy5AeaGh
XDNF+NgOLyKGEdpTrtm6BAaihTuAv+2gruIYd6G2dZdEDRoFFDSVAEdPcJvD4lMcuMbP7IWXuvNO
kXEbML+5rCPM32jl/SxWVjPllgTy7f1D3NwrWJ8i4x9kIxyMdka2Ar+rnQovccJfy61ytICYcSQv
offAA//cznMl4OnJOtKXD+QzABkNs0RDTlg3nnEyb2JU/Dorz8A812FOmZcFbli8otPvhgUGYAYo
TKQsu7DUtQXYQVnxHMi/U+N5/wg3XN8ff5+5y4FWynJjYuYb69bWnP2Q9NSWu3Mw8+YNNyziD0HM
1ZUq1UTHFc4vbX7W2lMvKHYCiNZ9bbZSpbUUdkqkNWc5XUSERakWf7VJ7BXV/B1jPpFViVgfHIL2
IA7iC9ASrTF+arXlrlz0Q65OT6pecfwkR2OVSQrAh5AIgj5OzpK8mKDsyJSTlnASqW3zMAD7DSIk
/B8TUsSqy3XNGIEt1ky+kTSeXjU+50ypb2BerDjTqwzGBM1i0OWQ5JT7U7gD5xAGRcOjjg2zxhac
z9n7VRhjj0ItkQlP1t4JIxBzB3dFwGOP2jwy1EtUpIQAMmFJbuVG70SgOOLIwtulOE3pz/3z2vzs
q7/PfBJgLIlJ3oP4UpJvRlG1OukGRQeOoW9e25UQ5pukgqLMVYcEXSI+Gl9zTZuxpzFq3H1leIfF
fI6hKRYtyQAyKBJKePOsLf9/3lWAr6BRAhwlyTRZGCWQymi1IuGSFKGfmM+ajtKLdBwXLnTnRgT8
QxDVdFUySPV0MvOsx4lNtRunsiUR8b6MCGC/OitNKxtNI3dMQZgO8ldpxCzsMrzIhvp7/0C3PdRK
YWo+q9+hTvKsCvV7SqudFid9CL+JYC4CIAeyaeksftFEW1s+ZS7XU2ZsMjXqVtaSAo/hAguixDhk
i3ATBM2znLSfMv+rKMYyZzVJzYp0vQPQBJvUiyMOoJ2dMmf/HLdv2VUMY5hp1jSdPIALSYvwLpg0
dyrddvi1L2Rr3u8Po2GCVi6oUVSZADmW78JHyY3d0Z9ujHP3VAIyLf8f0q5juW5c234Rq0ASTFPG
E5Rl2ZYnrLbdzZwzv/4tqO/1oSH2wbvqQVcPXHW2AO6EHdYCjK7moIGgELv7LtpN2re8XwfkJ5TW
uMQDlgHSTNZzNz72IsqzvXE/FIwVGTVwsCrrJne2KKq6dF3RvySn5FDe94fZWZ3pWAeint3uSS6C
+FnsEvxNOdiwQIyRgy+u0YO1F5VIdrVhI4ILtcANlcgYw02V4/SpQgVGy7PPKjUEJQV2Je8i4UYM
i5Qb253rOEnmfgRE6XpI0TfQD63c24bpqv1d1Xwyl9W5roCiczGnthEYKoOiAE4ZaTsIbquoBlV5
48zCOTJmk9fOxfnGGNyGWglWUNfUzrL5BAZHrzDtzvqSi4bJ9hqZW62z2Ik3JxqqPFGaFm9HBi6c
edFjk4LEDXUEr4htSxV4ib0Hwm/iOMc36yXVpUVHxw9Snb5v8UbFdqajt0PpFGHTuaTJCj+jVmtj
k920+8Qcbtu8+VSCYhjIHWC/lfrwm5KspuBv2w3hG2XiHKVVVWo9y3hoNnrt6PNRQ0zQ8mPbfLuu
Q3vTArgDDdA1AJtE34YT1FLwZKsM+bh3pXusdQIYtj6EB8Y30gfxiyY4177OXsRxnnnSwThLQvbU
1L+O3XNjZXYyCGZfhWfinRda/kpJ3kqi8Cuflj+rgNEAAhzsbm5sMfCB4FC8N07ypLNkA9kDwBKd
ZH1Yqhc9FqRCe2tn2w+lc15sLUNtzBvkvuq9/vJ3e4h6nVME1MWeIBsyb47WY3cs3ORZBAW1N87y
m3DOt6UZ+DNWBTfau6sv2UAjcGN3CEL3B/nBWBHIQboREyEzz/Le8/xSFp1zcHrYrEAExexnkmmP
Ztc/90J8DJEI9u8bj5PURm+ELFPQeq8Kn+giSHj2KgK/3Rzn0ojaTSWeT7g5f/WJV/sx6DisFyuo
/MgVdSlFmq9zHq3tqZGOFaTlN83n4Q7W7AAP4JsRSCd0hPwPoAHgcKh2YBAAwFf8rGe7KCXtZ+gk
Y4bWGt1W1/tQhAz7D1d4kcIdamotqx4JpCS5vbBOL8ZqGtmXAzZM2AZt5X/IJ14Ecj5xlK3ektjm
W+sOHpYE7M6psCHGkO7zk5jDb18HL+I4n1jMudLLMYpGcf6yFsE6HwXn2Y/gFwGcP+xobRVThgii
Pk+o8CWfByw2ndRDEZCfS+4AEloFnAjb3BctAu16RlMxQJhlqMgiuZs0tCiMZQzDuRL9DEoYC3So
4V/XT7cvAqFSM5GNKzwOZBtKrZnUeFJUY26XPSa2l8KewUx+XczuR8Ii5X/FcEqodsACH0zoxEha
u9BDexEV20QH4e6qnEm0Jk2L8nVU2mbkaPlij/rD9WPsGxOGpk18Ew3NEy6MZL0+YlgMs2KMiDM5
dJWDXMe4ZTnWcgaKApjorktkF/POiW8EcqGj1LDEN3VsYxkJlFn2LG16lMKhcsmaimCRRcK4iEGK
vAOcfoZ3/FTYLfneKvdm+xgLCXv2A+LmVFzcIGqbTk2Dt190B0m9Hz6C3tiOTtFtdDOfentErwNE
274wEu9qyUYw+/dNwDLlWEplinyt82QfnC1+5Fl36ptvaoPIj4PwSfTY3M+TNzI53R8nwLHXYObE
FuHgRQf5ELtzZKuFzdB9pVP/Yrn6i/CkTDGuKQ5nD3o+NlpHUMVimspud8WaPbWrY+UuB1XgI3fN
G/jnivoWz3ikNwoOlbrS4ais4WvWgqhTYHeC3+dHNItU6kKjVTVXA7muN8eWYs9qLXvXbW3X0V9O
wc9mVupYzJ0BlBSlBEh8dCblH0q62kb0pRMx7e1b2q8L46c0+7KNytqKYNZWFGDlK5lar8u/VeW/
+zD84FWrmK2eUw0wTcvzoH9vcsGIxr49Xc7BGfI0RXGEo6DVln4zJy8z/6giQeouEsGZbApe7FhK
oMgVSDfqs4FWso4R0OufXqRgnI1OVTmGDavDZxOGZruvhpAaTSSBs8dajqZFlVCMrbwZmWyBwWa7
PY8OI9xk2cN0EDX4/yFYofCL3hZwvlVOpBoCp2bMsWneedUfbFN//F44bWtLQeGnlSOaAGaJ1nuP
cxHHJWJR0fdap2LyWMq7oI4+l9Xnwfxe0q/W8q0y/esfbD9Xx9LIfw/HZWWttkgLNpIxQvss+wMG
x0JX/ja5Gt6pjMG0+n5d3r4W/hLHo6xJeTm0E3jmXLltT+ViHayuc6gmmqDdG0wDd+lFDpdgkLHH
7Y3Qb+2+tOxytFcQi8XPGXVHB0CaTvSztbtnyRVtq7DruvLxKJdnGGZV9GGMPJBi06IL+oMaxAdy
EIUl0TVyGUbVJQOoOE08PdZbLLo5oeULXzz7bvxyhZxPSrVhjeIQDqNsUAG7o9HXld7GVu4q4kWV
/Sh7kcU5p6S2ekNlgDLxEY6DTTEad+xDhQx7AwAB/7sSstF6DKvJ4FThQfeMpFYiasBLNctL0d1H
Y1BLf10XseemtiI4R2joWdMlYY3pNMUhyt0wC170ewqw/X3OJ4EUQKqXtUFlHFSi0ylF/yL5QLKw
FcH7IZKv4Zy3yGI16YwC40E1+uDf3RLnfJS67uqlQ6Ksod2j3sfT6/Xf31PhzRH4+boqxoggiZg1
hqPTxpjvkCVHCSN7MJ4KIhr1EHyTt7ryJilu46WuyxUXVkc3y+ABPMCKBd9ktzW3PRHvXyaat1TG
jan3qYZdH9luGlt3Vw05sIyQCx7NsrFFHW/RPXLuppmrnrQ9gkRX/lTqB6UvbatPHGN+kYYPZELb
A3Jeh+RWIlcMjD0ZG0+Ro1PdZqWdVKaoPLvncraCOJezpGZaGAP6MSyxN08UTBT1mXyNsWc92R+A
XqBAZjcZqwbBfjd3gVozot844bNV+tdpGoNsPDXmp5IE5Xw0QD15Xe33FfEijbtDuchbWWuBux1h
3HH6Sar7Qnm5LoL5Lz7ObQ/E3R7pu1A2G0wQUPlVKx7l7JaUo1MiFF2Xs695l6NwfnQem9wARAFK
iVMDDN9Pyvo8S+e09LRSRBq/77IvotifsjHfClxGidTiLdECmauLP0uKYLZyN9faXhrnUXUNw9dk
RlDQv63+26gqXuq9HQ5oLjEASVlU9RAdifOvlCqlohsYccOWXK4ea2FNb9+Ift0ZP4loRIlapDrC
kKXogCQvXUkp3Lpd3KWTbEx5OnqoH0prBnK15dC6H22llAQPm91DYsEI82c6xeIPZ1tLWdRtPkNF
0iySnElDfTYz1afreriXlJsbIZxJVWtCNDRSMW6ZvkrTsx6lNklfzPaZmIcl+XRd2G6pw5RVsFbq
wNR9R1SvZFRu2gSl0k6z5R/RU3LI3cjLHOml+FokNgE/OSgBjtel7t/jL6F8sJzVCEANIea0lASU
wvRnPHv/TgCXk8tWk06zPKP6QJdvlj4/9ZmoYbnr+S4X9/aU29iwRNAhXgzkxcnyWofnPnk2ReNs
+1a8kcHrW5sDKk6LYcW1M3hqgRX4xLM8MA3kf0TO8FA8d4KevujLcMq3mJVZVxkoLCv1vBbHRM0F
AWM/rdiciXPnSZwtlIYpC4YJnriF13/Je/sHQMHQVqNfpi8io93/UIasWjpG9zV+ABypUlgtCphU
raRCDeqlSomtUVGM340e8kUK53DLcSmqpUWiP/4YThpWwWdGCIam4WirQTHZszPc4BkaiASLTsf5
3RrFsWGYIjwwzDu1c2vtay/CGvsHNfx1Nt71xm1j0VGGjNFna4fJY+jWB+wMH1IsO+SBJvBJgqvk
h8HNdmnxsEXFXupOw3BvYly16UAT5wyNJIj5u2M/5uWz8XtRFmgiBisxgFjgGDZD72gPxVFxyUeY
/uhWEGfK4xplDLUMc5DFM9t3EPFA7Rvu5RtxhmtF7ZRTrG24K3Dn5D+0VPAc2M3CmPlomBHFdi1n
trOKRawioRpGiQ3tJh2M+D6hg+VgWLpyutHURU+cXS3YCOTSsayVW9oyg1Iy7EzqA4DX72n0Olef
afvlA9FiI4r9KRtXHjZTFIEnEE4vPsbyadEEMye732bz+5xvCLFnj81M7Gcay51uPYUiHEzRVXE+
oKhhMHGpY6AF2B5F8ikb7wFf6hUoVCYieKp9Z3A5DD9TvsppowFblk1GoLSGLoV8AFNr0HoWapTW
q+g9uDsiZW7kcaGcSFVIkhgoBZS1wrsguw0xm1cj/omZdvaVnBJZ1lCkfEeALEkagJYmhIoIzNfy
cqO11E2MW70PRVFwN5tVLpI4c1V6c9Z0CYNf0efB0/wuMJ4wGTS4MviDckc4UbCvgQZ24jVVBVsl
d4mjFFstzsSaoIsDgndHPWS3kpMd0yeGcGw9iCrLIoHs/BuTanvsH88SXqGl2R6Wnjhl3HvXrfYf
NPFyKM6lZuaAje4KiTLbh2fw4YkXu5YzOsRXPcmNX67L2420ykUc98mavi/1dEWRcpK+JMq5Hwu7
0UQvw92pJ8wP/PpSnJ/NFS1C0QXlyXRw9EfVN87jjWynAARRb9eT+ZUc1aD2/lYUWbTtta//F+Gc
z0VNKY4pYcP6XeFhc8Smbfyz6EoHfXVRwiTSEM7pDkVekWSB0zXgQgBAV2CoCjM1Hhs6AQXB5+Vg
3YjGhXZlqlSVLcRihb41uTdaSauRNmEG31WhI4W0Ip1E9ZBdV7yRwLl6qaLWOKwMGah/qY0glytH
xaYNLYBuJoqQu50HTCH9Og7n92mktvJEsTQ+aTY95UctweBO40hebzeVTV3ytb7DY/9eVNTebVNt
BPNIi9gbwCCphQytBSGGDPyd0IUlULf3mP+aQkGWtmt5l3PymIvTPDcNYS1LU56dLpKCJir8tin8
Dxj4Rgzns6QiyrEY3SPFqWF3seoYoRnMeupeFyP6bDzyotXHtaGlKBWTYPDShyHACNRdCaaqBA6Z
dYz6l+H7h94Jm8Nx3msoaFnmoFh1FUiNj7P82InIX4RqwfkuQ+kB7hfinaBgbCLB2ITkdH51o6K9
J7kipdi1ZSrLFugUABLHr8qMuVZksokIQ2Ld0UeAJpmKJ/hSIhncpfV49xQphTX3X6tD7zI+sdQ1
j+V58pNPq9cLV6/3r3BzKu4K6VrpVRYWs5sf05/MsmJXvStgzP4I0quMCPKQXYe/Ecc5/EWqo3Ym
SHjSVXciDJsS5adMT60ImEd0kZyz7xf0X6cSmpEuX+o6mJuPmO7mHJzbLUIST0qKJLFd1JMxkkCq
IgxnypHgFbT/XtwI4lyuTAmNwjcVx8C+dqgc7IcGbEpS1Hb9B01ADVfFhI5m8gspfSx1qzItwOv7
awLpkGwnJ/OTjt5L+5SePlSQY22Dv4XxSylYzWzBHmf2rgFdC9tT3QjqSqLj8JQAVTtIYRuT3k2a
zK4Vn1SeVh+l9qafgk76mdeJ21iKo5n3MzlcN+Pd8LE5HOfXYyNE37qyelcdAQicPJWx7oXK03Uh
+xp+uUEuGdXDcZHmHAX3dShSO6RYoW0/sv9ibg7CuaPGIlEBRBpsB4bHLv0cF6dZ+vP6MYTfiXNA
8RxJdZi9FUSQBjqdnTxKTo95WWBaPYsed6JL49xPM7agMhxzzPAMg0MWbMhFokYI2esebe6M8zwz
UqSa6Gjysb0usLexTbUjSKACUeVUpGWcC5oVaSBzDBNS2yMNf1ioilgCIxKJ4J1PJpcg0y007HUF
q3ZqumOpCtLy61/E4mFJy3DAOlKDgS0K4DllTg8jFS2CK+zPfNfQ+/VJLH4it1RGoq45goF2jzQc
mxWhy5jLqxfV75zU/xs8MwJSlupQV7dnLwUpCt4gd8RNvfRF9FQVqLxFOP+AYfs5RFMJ5G4n/a/C
q4LyzLBDQch8FiNKXf+GGFH//WGcAJI40VO8P9pGd0ap8Exy01kibJX9KrsmU8tSNYI9BU7tlTI3
lyViTwNQazUehpN89dx+74FT6jGQC20SDpPt57UbmZwFRDSMimRGmWv0Z7e+URzVlb8UjvmpX4Aq
zuoappP/Kfp87FffadNGKmcU7TJW5YqxLndEAWWOK1vSDKdfwE7/bI3EyUGvI3CR7BNdkchvP+ld
SzC2Dug/NpGsO/KhCsZDEsxsMDDI/xSND+xqzOWA/B5UV1ZGF8ksRyvNY1xWKISVxzWpBZ5y1/I1
Cn1BKVfR+dWWAqNyIP9TZ7egwFyRRptIAvclksB5+2FKSCmzWShJ+2Fk4EP7AI4WWKsvR+CUXib9
2JULkueofmgBPFW0r0sluKZd57WRwSk5CdVyTihksI1N9WC91SvElUiRGE6rEYRlfVnQXUyPgNYN
9OPks9UfYZa5r8u/rozHlsdgnz6qEXxfVT/o8Uk1QrtJfpr1X2iWuXL1s1Zy7C+86MtT3s5OoYgQ
tQQ6oXKFSXmqE3WgGPep2+pUUjnQKnK8bq/79mMCoEaxTAKH+LvHjeNIBm0ijkjb77rlLMUocAgi
AeyMm6rSMHbQZgkuXbHuLHqbZwctFYRlZhrvXc7lDOxP2IgY87TP8g4+ALbrFKwR3E/eiiX/fKQf
stKLKM5Ks2yp5jBGkjlh/QCrl6Jmxf4Xv/w+Z6R1NDZjTswJbJ+6lyTD0TSn4PoX3+8ZaBcZnJE2
akxUWuEMSsB2RqqgbYLkZkFZeDkkIvqE/RGKjTTOVou1m6YmqRlRLHGqp9LPXtDRzm0Z1Y/JTQ/k
HL/MqkDp9rMWXQZ5k2LIFhC4f1eJdjFjIGKOGrbtHT0w/NQfz8Zqh8+rp9hA2BNY0a4GbsRxSZLa
WGE+RpiowNtjGFOnaA8VBTa+JQJa3rWmjSDOXKORKPUy4gECNg9bCWNXzp9HTAEKVGRXDTdiOKMt
clUdLQmlYAYBRoFlkQDw6aH3Fhe399ycxRAWooNxNhwVXQ9qnBBsWW0Xng2ayb5p1tpdDIoW9/rp
mA29cxebw3E2rBlZIkUkZTTMN1FxCMM/k+ZR6l9VWaAVu8nXRhBnzIbWV2o+Yvwvab9bSwL+PdML
fQ0vxfTzLBw23NdBTaGs2WyAZuB3lQduRwGUE9Y0qwG2pHkSGiBpFSiDf/369r/ULzl8UGwzU9K1
skW9OV/hbYNZA8Nq+HpdyH6Kjj2c/5yGD30WJQW2iFExmBx66o/yITxaDtqoj2wQJnMjX/0kkMhs
9L1aXCRyNlwPVjybMxKw1mUdl8QbD/1pdqQAi3Su8pGQtTkeZ8ekLaUeNVqGolE72vwzU1a3ISgw
/fEvT8VZsoTFAZ2wYcrOix/GY+6jFYGB4Vu2M4Oei6jQs68cpm4AscfSgQD+uxLGSSEBgg7ZPzog
ljuEU/R1apvSw5zqByhWqalfRHFhbAKLcCVlbAK7Pw31C/AArl8du5n3+nD5fc6e5hWL0lQekHzp
Az0sE1IvsCd2AlfLfuWfpch8SWG2tDUr2cAXy5jRvw9Yh085CJtS108j82WFJC/iuWqwzKQ8ljez
m52jb8pRvdWC2WOLqVpqi/ZERRI5e5JDoyD6hJO1uS+vT30uMKG3xta1q+NsyMqqYZIZHBh9TO4o
pv+IV6L/sJ4lEBSTY+VIznwyTvNtE7rlKRL2WPbjyH8VBMSav+t6PykLusFwUcBbPvTV0VRTe16/
mPLn0BQRxInUhAuP0lgOoSbjJZAC0FnFe3ryWTNR9OLZFWMomPBA0kQpvz0vZXWhjymwFSCvSJx8
yglWmlRM6UUDEDHIWruRHgUS0Ntv+4mKerYi8VxkJi3Y3IoGKpPQ3i+I4UyxgncW8MxDgO+E61O4
aFjqEHmS/Wxxc2zOaymgelss5o0XB6MFr6U/HjBDb+dPzf8DNX3XLjbCOL+lFDlZzRlts7I7Tn3o
LEnsfsBzbSSwa968hzAdzdaaG/R7hlOso18l4N/YD84XAfz6MtiZs1wCFAuqSnb6aXWNc35vunhD
9AGbLmlvI3chzvVD7UaWjUwuo5/WNgHRGK5tVjKHhLqTkM+9kBNtd5Pf3IjhvJYaW+MEyGJElWeK
55HsAkPrYJZO4mjY4E/cMsDMgBu5HyrUYXxQAy6noZgq58zGNlfS2IDql2nlz00WVFNxo+aVa0rS
IxDRvGTJROMY+zXJjVDOg831nJh6BQ/WI+WxnqX78CQfjLsaiN3EVX4Qtwe9uygU7ev/5aScKyv0
mdBkQopglbdZ9zjFgvx0F4jP3JyK8yL4gnKZWyhCMRam5MzGjDXwICEVPnYuw7HCOqNd4Q3YCMf/
9s8G4H1DRhtU4aNspcl13oXIGUAC9bWyVRek264O7D8FZlH/P/r8+1ZxEcipaz3TPp8sqXeVPLKN
qnF09U9TOJa+75cvUjjlXMg8Ae8EWHbbJEUcfUSH4dRx0ugsx2xpXe7ctjgT6sS6YEdlv/jBqBH+
84U47bNyC8spI14vS9bZhnQM6d20KA5F7A6rP6jkh1j+ifubvH257r92H4MbwZxWYps9BfAgqi4L
eS0qrwcYoEJv9DQYFj8SrkAKz8mFtEJv1FZid0kD0Fb6RZA4ozfdMJpFUXv8H8Ln5U65iBZSowN/
KfbyzdvVZ6C/9QHpicPoXBKho/wHp3WRxkW3MVcMoOBhNK7ziKP52am+WbzqNJ+x5PQ8qI52YoWs
TASmITolv5YzpEa6xjLGuiYn1GwDU6kSUNZ0C7Q1BQLChyZ4Lvry9oE3QXwcJSD0UaBTA3/KHywA
IE7h4bpKCrzV24k3Ikpag6tQxYnU4tbUjwmq2dcFCAz6bUZ1I2Aa0pKoICB0ldB4lcC8vqTaMTKE
BN4iObzjwNMGkEJQwMlBeyOyyW12kpzxBDwKoDMdGfGdOjlC2B+RWPbvm+PRwYy7IQEufwSYpA4k
11LiJKKWyv4gL5hcFFVGx1LjsWiWkaxqW2PsNHwBFbFTvE2OjQ52I5niiXuw+67jIpDP7pZc7gaJ
ALJhOeFJajfo36GU6QxgdxeRaeze4EYUl9QplVGWQ4fAYpbnvjqU1Z1qiDw+C07vnokbGVyIlJU0
GUI23f0WvJz0vnCmV5besweUHtmi0s6uVW3kccEyHZuhozGSKl16kIeXTISyt++INgI4bQ8xND4X
y1tFXboHraQb+8Mrg7fob0NP1JZkYena7XE6bmHYuml1cO2l+ZMRevH4E4ANttaKnhTsK1yTw4VH
uZnSMmOwpqxtTJ0Mo33tObtRkK5ZLn267pdEh+KCYxP1VV2bmKxp9MmdouMCMNle/hY1z/9ODh8Y
9XyNlgX+LxryMohkgxzTOl1slK6w2j7Urfvv5HGhUW7rFADpSD+j+lkbIlsqzlbkm1oikCMwW37l
zQwV2ZBGBA4jPGn9Q6mfSS+aJRQoBL+U0TfmqMRsjmB6o63N3fFQYrVFCpSD5VqCSCg6EOcjcm1a
SJVCIcr1IZpG29S/L0Jg9d16EdbDNAuMVYbFwxclNFRNq8QTT1q1Tw1VnYpFQ8BGzHLrAFjz63Vl
YMr13qIu4jjlmxcN9NMF6qNL+SVbTiR/WtnejoYp09NkiKD2dp8Im8NxqldXZlWVJsZbyGm9ATLT
IbsxTspBE6jFvnP9dSgetqjvTMM0JPS/2tUv6F2Xf7p+afuljcs5KBeRssiM1D7EraHvUHjGV91J
Xeuut0Hgrf9YveZeTN4n0AseqqjI9S6j88JmtRU7tr531p9aq9qGfpcanuB4+1Z1uT8uOGVq35F6
VtiyqorpnPVsqthMWB3rRA7WEV7purx9R3sRxz7nJkMKU7Mk4dtTvECoPTbyZFtV0FHRYpBIDhel
0HKoQNVh4Fh9YdmYODinlDwoZu5b2uJcP9P+A2SjIlyoIlmJxsecYBZICx11xEJz3vjKKN+V9WDH
an4GOuJNlUZ+kVSeCkRVVRlsAHC6c/8zn6TXmkzRv7xnLqAtRVqkWoaWphbCLnINW5RDIE+Fj4eS
oOy+7yotxdII6FRVHrNpBvDjkKyoOFRlbOvkWzWV3toKdkL3qOQoprp/SeHuODITqak0RDLm/YvP
CmjjvsbMFD31m3mP8o2LKgEoqVYv9YxXUTFu38tcpHPXaRoL+C8SxDfMQveg20h1kRIJD8h55zGZ
tGlmb6/OAxkVXrAd29901C9Y0vOwzO0ubuWmn6WgPMHjfGw+YnO/nLuWh3HtS1aEY9uBilO62K8J
etsKSuwG6gKVEVwn/3IG/TogjSl86lrekvUBe8rXLVKgkvxT2aI9GF4r3CU4AJ9oe1zAxKa1efDv
pHA5Qtv3sUUr5AiDNhzpIJ8qqp/mWcR6sB8Nfuke/2Ymy5pVGfZOXFOdqGO2pHOmoUueVEWbbLog
eBuTorvXz/YPj8yLVM5Rz+XaDwnFFY4gKkvuGLhi9A39swWkb7lnQhUFXnQ/O7kI5Dx2CxyXfNHw
KluSNLY1rTvXuhoAcMUd8tQFn7htqovgkbGrh5aC1WXguYAmjQt+fbiaLS4XLzP1NFlPViyC+dm/
xo0E7hpHqR96q4GE5q8FoGDDLY5ykJ9WZ3HnW/pF9HzeH67ayONuMc0TDEkQNEU6j60aNkF7Njwd
01Wrw6b40Vx6uq4ou6a2Ecj55ZnqGUl7CRMf2V+Lbg/9a7F8ZMRuI4JzvmsfU5pN6MDI9WEhfvgh
vIHN73Oet1r7tLAyNK/i1fgjquqzPBYihmvRNXHudR2JLo0StFspFFtTmptEtmxT6Y7Xv4ZAofl3
GMA5jFBlhHySeZ9m9yR8uf77+6Wgy13xjzAC3h+aNSg1kAGM8WEE0MkWq943LaWPQ0/k+6G1EjfK
q/pEuyz1rEW6M2azFwSQvfTOYgSKOt5NyAs4wx3rUsL8BdCtsmS4BzzlkxZ+od0dnRZBHrVbW9lK
4gyYdKSDa4cfpEF4Sl0seSeBdsuoL8mhA33Pp+sXvH8w3TAVE9ADCuX0ZIrmviWZNbl9dB7GwllC
TInFRxKl/nVBu57JQmvxP5J4YAqppiF6jwgrg8MgzzIvdbMg9CnAc3Mv8kULtXuauRXHPaMqiyZL
NGGsOFKDXvsqBH/a/X3VUC1TR4ka826/PyxqRW7plAN/X6qSgE4ga5ZV0ZWxgP7bA5qBuYCngLAs
VKUW+3ibx0sx1hKGLihgCFFVxrIX0s8CV0b8Ev0F0QrgO4/BCeMPJGukWNo6A8jnuciCeb5vUkH4
e68DbzIAZobED/D6/KVN0ghqKJrkWC2aPIohmbo8GC/mPVJNfzooT4shuEKmvu9v8CKQc7UU5Rsl
BCW0m8/nLgPtrwlmyy6ya/VkprJttY09dF+uazq7qGsyOZNqdH20JiXO3Ux+1BKPEC+JT2tR+4k0
C3KY/W/263j8qovZzOYy1/hmUz84alU6y7A40/rj+oFEn42fZaatMtGxA84PoBJWX/MZpEwULIO9
vM0AGcdMcIVMsa9coc5lurWCpcOybDLXsE6S2ttD+i1PDmshyCXeO9vf9ZEn9CmGth4lKco3Bjae
NUDlVP5ybg7Xr/Gdx+CEsX/fWLOc6OEKxNbCpVN5wLataxiiPe73lQFOBlOYjYxUnbH+3EdQiEfz
trirbyj29+aDHNnJbe0pyKTXP8Rtc9HJOD+VtHqqRPkK16E/kOagLiJGaJGec76J1IWk62EKfTBf
6ui1b+7MOrj+dUQqx3mKdGB4NWORAQp/eiwlRSK2OZeSU3XFS4vpLFFhSnQkzkt0+lQkgFfMXTID
1DY+rux/9fH6od6n50wfTEIxo47lGvCT/q4PE4xWl7MUSN2BcaMEQN2kQCBhqHdFjt5x+tQ7xf3/
/ijgpHL6sMjaSqxOzdzeH7ziSQX2T+VEf454hLDR6faOHIQjALted3NSTkXyKuyaRYYpG/cSsCDY
8lf4oDyUh+iW2gYwANrAfDIxDSNwwe8hB7jDcopTjiVw1ooBkwbR8JSuMyDEcp8YjVuBwivViuOq
V34u9cey7h7/5efllKhfs6Id8JEx91Afo/MI4ujaXV6BE+GDG/NufZEA2fMaC0xl19wvV83P38dd
uarz1OPz9s9ZfjMJG87vlsJ/v1J+9H6ZKyRdY5u5JBm9cP6kLF9M7T6r7vv+rx5D0OtNHlNXcJe7
ydbmVFzMUY06Bkgughzr/8UOSL2ONehd/iZGa75flya6Qu49Uc3gQy7WKXNrCz3nH73QY7Iv/y6C
bk7D/oBNIAiHsczlpMrcLKweChVgOfL4ak31p9TKnTIrjmZfH8ok9P/duTh/I/XNmEQJFHIMg0k+
Z9Lr9d9/X7XkVIN3LSDHswAFzb5SezQf49vRZ3hpzKdlTlfZplt9nZ3ZK8DJIw507yf7OPGclzEI
bdO2g+pPzvLX6pY+axXnbnpvPmhe56I3+EP6Kz3phS2qe4j8jMr7mSrMwXo4Fm48mkdFVvwpmW5b
jcFzYC9lxFZjHL1IOspnRv35+q3v50mmasmg6ULazu9oGlIUjxlFGj05yNvRGx/xEvVmpzm2QUfE
PnU3OG7kcdqryWoyzxq+8t+kYIAgmOzRAEir7Cxf2QpYbBsPlHiCY7IrfG80l2Ny2ltNZmk11Mpc
rKnrAYb5UYqUD+ZRd3OEkPBGC3S/f0lRoP6fkTbe9OoimVNrdI8mM0vg8aK1tAvr55oJfPZ+Dr+5
Uk5zy67W4i58c29YTQVP1/wleulxpYDreg7vRHUF0RfktNUyajM2wxn+p1rsmjzhqWybuSD+sb/5
2vfiwl+ut11cFMAaL8bBSQZwxhXdtwkcvVK/gM0NbAECBdn3qv/9TOCo/d2rgqGmNIcFeql8A5CI
3z8Y9yRYMaOdeeZrfZ4e6s+LW7wmr2LXc/1CdX6wN8uNGCvnyBcbS/3ZmFFhk4x6DbhfBIcUCeLi
oKGD8niSSOFWiuJWaJhkmeZ2oyXIm0RiuAjYxUi39XYq3GH6I41eu/bTIhp+eT9K/5tV6fx+jEkK
va0p8tDwW3sERtP3cHLW0BleJ39xc5ixebfeLmdNc2ZBnGL2+s+aqfM9ynAOo7Iw8TDvki+r9Edo
Zu5SH2vR/OT+JRqsLEkxl8c/zJWUWKmpQkxu3adtsCbHShc4jn2feBHBqYMVJnmtM0Mma+nWWWFH
FvXGSfe1hYCZA/n8bIrCzW52ZBFWKpQt4F1wdj0TAsyXEs89ehvetkdsw3y3EF0Z9h77Dw3X43XD
FgjkM1pzbqkxLjhkitWOJO9uhsYQsJm8r2QzZbwcik9qy4kY+gguyDdQRsDq+NqTfs9wVwy3E4Bg
7Dv7jSzuo5ndlFuzSpCG+SBJRCstLIGEptt/Y7gDOUhQHt/1ixt5nDGHRDOVNJdS7PvMt8Bzus81
RpEOE6NT0LfTaezSo6IKOUH2E5ONYC5R6HtSDmBRyfHSNAPFA0cMmMLZKVtHvCGzn/1tpDFz3CTV
GZhjjb7QYW43DLdgPYwY3hy99Vw4tRc9RJiGTZ5bB1BpX0JRcrJr6hvZXIZAZHXVahVVxSU7ZcNr
A76BwbtuBSIRXIrwf6Rd15LcuJL9IkaQoH+lKZZp3y21pBeGzIig9/br96C1O0WhOcSO5uFG3AjF
VHYCmQfJNCfHcQmbLMYnNKJ4tyuzgxSlbm2aAuQXORsfGsxDs4x1AUeQLNQ2CNZ1DhhB2NdFJISD
kHoA7cPCvn+y+MnQvuX08/7vv2/T+t2d+T6wFDM2SUuA66w/RD8gRD1pn9NfW92d7jb7YAvaiAW3
w/eFZbmqdUuuABS774WiOrS6q0JRHCoSwgFH2kddXXUIcDLpgBkYIsVOR//aP7rNF+VqyfyWFlox
LvQC2cJ5XByrvx9Tpyw/2PJt3l4GU4BMItjVOIQo4qmUZkxpg7EzA5frwDa23mCkHl4q6jLZjjdW
mrHTXeGDPmhmGg6A+Oxmdmc/ulSfJqxkaIPhQk7zd0tFAgxLcVwRb7IAfjUOG1LMDGrqGKfYYlej
V0jpjiWmH4dFpk5q2g4dGze8ZKkteNIEPqZxeFEpfWZ1LYylk+5LclMLCWvZ3/0uilqdJ4cU6VIn
oTKzr+3z8omxsFMvxK71zklPNkqixoGeQzd63TdP0ZvCl0TnulymqKS/EkGGWwehZ92w7vb0YHui
7yR2Rjsq8lXRQSu6vgwBhqSiXyQzZZxzJ5ol3zAp7xuGLAARge/pXFU0qU11aDp8Z0otPUxl4WFX
l6cM2t1QkXNjWp5aDiIPFGCKzmGKjmYK0NvDK1hirf6pHgr2OR99mO+X8+Trblk4kqeJGhIFxsnz
DxtmI9EoRggUNeCdU5DtNkU9n1uK4UNMhoVqGL7nJ2aNVkLPtN4XnrngCylTn3ssGsqj5eO+QYrE
cAhWJ8aipKmJjFZ76FXMp3hElFwSiWD/vgIuQrp+bJYkRwPwWTMaJ9bv5U7EHLQZla7Pi4MpNFTK
HVLlOeJdI1huajfyO4y5W/cyUDEWjvmKlOLgqc7aPFuWGYDb1ge1RIOj3d0uhShxLBLDgVRRVb28
0DnzCnqplK9xfez/dXshYo31wXHBzCihlX5Y+gzURKnT2v5kvli2oOH1/WaD34XwAQ2e5CrTLQjp
DslL+dM6ZzfouvEZ/WdzySh4lJEpijGzlPjjpRSA7hbSrzTkgxvdAs1c2HQYYzQutPnU0c9jO7vL
8LLvSlvwtxbDQVFrVjnGpqvcG7X+azNiQzQa9dya1vhw0e+0SvYnRXrel7kFRGuZ3LcRWAKjsO9V
FPrSo2IWTiQcjt6McdYiOISw0z7tDfS4glrlFxc1WNB/6MF4EjNR/4MTazqW7ClohOLzUEUTGpMy
Q53uMPqy3wYldj063ycMmGMHNkqKgq+Fbfe6yuOuLCusQU6NJsdI9nnBSrXwNhFVzbdv6CqCu6Gw
XkqNqrD8Ko3cudIdK1SCfSPYtu+rCO6GCrVtpCSmhZeEM5Y/fFVR81nuW4sITkt4PRySa33aVlqH
D+Lp0+JR1EXCzxYWXaPzmbHs3Ivm2ERHx0F60kVaYc5t7hl6ezZr64LmYW//6IQqcTi+DOVEC7QG
I4JnDepo+h9eZYwbKi4mYmQnQq+usy9SpBUH6aQa6s4Y+xzzEr5i3ukiGBJZA4fnqRQ3Milq/P48
Ofp8oSBK0/WDjpUn+4qIzo5vfCfGDJKcxoK3fo/uupN6oR45SRM2GbGCuPQgSgQJBXIBJp0GJeyS
EWmKRz1zMVhwoIcoMLD36mbyS2++iL5YN1tekNr9P0B6C+dXsYvSGGORD3r2Nl1b3JeBcdN6S2Cd
vmvgpiZO42a3NPEFByswkbdzWEntuwYcNBif8GofbL/I/9ND5VunzjGwCyLzx6Pyb+fO3p7nq5rs
D1oJjIpKUdAjD36pMntIi/7OTCuBpwmg9q2ZZCVCzdFGUtoINOtR963QBjXc4GPWTSBm+8bweCBt
ja2m2IL8uyqUREaDOQa8wljqh8VQjvpt+pa684/8xsLe6twzsVL1SRc1EW1WUI2VXA6sii6R7MrE
nQ2Nr8+3dlo7BHvxRmxwNdVzF3+k9n2ZLId9U3nPEsZubiWWw6+kawoF9ZQcL2b8xGrGxufyMTmM
n+2n/sDGi9nbyTjUwU3dOmIC9U1TXcnn0KyJl26SphIFHUxf9lLk5PmHfRU3JWDiVsYiDE02+OhN
i+ZOMns583Kl9o0kfWnC5U/MfyWCCwPGJFbCMhlQgqC+0X3Wsk/7KrBL4L/DQaqNZTW6boJXn4Pk
jugGzTDE5s3NrJykIVye+7kanuO2sZ/nYajOLTafi74gt6WiDxbN14qp8dT2c9lilqHKgSLKKexe
zOmj0jyR6WOeK4LAYPuKrpK4GEeywqKOTaxkHlvbXZLGt/pRMDaxCR/XI+TfGgvHg9UuLIwqXswZ
HyozsuPV6/49bevx9z29hcIrjEJXSxJRkJp6RAlo/1CLshUiJTg702WZNEuFc+o0wxnIPTamJ9Fp
XweRDO4u5rCpmrxAKXdMDW/MFqeyP8VKdtyXIjop9u+rk9IbM8W6OLyLVXeK7MgxOlGleDOMWV04
03MlwTRISVJ7QdYgzT9VjeJaJWZfCaX+0GqC1nHRmXHYbdtULgxDyjHP8rPFJJPaOnr8Y//ERPpw
QA16czWrKpxYnGJFeXSKDFBApCds3xaFZSwK2kGbt0LT6uTSLtS7ODcyTwKhe18rZ8PCvJSp+BMd
sZ/NQH96fM5H2SlHyZmzXJSSE2nKoV0UDUSScjxJ+n34Nc2c/OtyU4DFI3WxgR51SUwR3yl+ft//
N5t86+5a6b206KCIQ+hdR/V5Uis3jcJg/xI307crJOe30Q0g8SiKFJ8LrDCzvDBG0+nMysZTEAuX
Tm422K6lcXgRU6OTorjAu+HObvVgoqPmomPX3kl7rm/oMT9gXNO6q0UPh8Ad+B116ZDIqo3WZK9r
dEeeHisshaCTIL+/HcxfHZxwEGJjscVkMDDMZ5/lgvpAT9yxcjQnJg77/CKvkeihEmnGgcqg55Zk
d2HmYdO5U4Gzek4scFyJWnneOp93XJBwgFJERYi8QpSjRN6c2ODigtYGHyzP2J09YM1Nh0LRrxID
DbBG8WLdSV7viDNfQgviUCcvwjBRNXyxN95yUO/Rv+uyRXbDq+3m1Jv8zhUTPogOmQsJq1Aicj8i
msrToxm+qN2DbugikGPP2N4JcyBjKmWPhkWE+YvtVKfCA7FjBNPJLBCkseab9jh83vd9wZPHt3GU
TTFJIUu1adWdFV86UYFv+9j+L4hS+VX1eqF2XZWqmMqrQbSV2FbpzvKguINSqt6+KtsfKxjK+xUa
qiZ3RWHeaAg7EVNX1oeGBnXx1NPG0STdS9P71vyWpcRtVAF4ihTkrgxs2hjSayB00TJf00D/AbI+
gwpegc3auXHVjZ8alVo7bfIBKXN6sgLpE9ufi81zpAIv+OLSYxUQxRcWhJgfvTfHvw+UnySNE0OP
RtY/m02v6vAQldisrHwum1cV/09wedvv+1UW9yoQrA81qbRk6Mtn62HCU+oyumTGAS2KJQRXxk+m
YtfRkGRoNkML2KnPMqdDL6ewm3y7OLC6Me4lyE0zwkaGGnkkb/TVH9OhODEiOMb8VV1K9hjYaH1A
CtiLD5boNEU3x45gFTVYYTliSRy+ksIPbLCjONhPxov2ObodQImLW3QrN3wyntQf+7e4jSbXS+Re
iATTQFHOqi5qE2nn0pQ/RAPtBB73D2/sVQpTfqVcb0tpFy0IOvtziH3SxUHyezCBHliGLj+UmH0T
4PJ27HcVyAFL1812aEsoiw2T4ad56ktW9ErzyWm1P8pZrayGg5Ows7sMy9Ogm3zq0tveEAUogivi
92JmSaJrRs6+pNCXXt8xfhbUFC9YLxD0J+LIF+ll3yYEh8evyTTKccilaMw9dUbySNEdNGU5tRGE
5SIyDJFuHIbk5qx0Sog4lu2Ej4/ZgVInd8lJf8TeFYd8y9xGyB7BLmQHI/k+/3oY7K4ALwbOszgV
n0yHuIZrdw6SRsWFcTokTyy3ufiIpQ+ivOBb9L8nnZ3IyhUGitctjEt8FR2LE8YqDvJt/IiSiSe5
S2C+kV9Hh+a2PyV+4YrYTkWqcyAT20msTqyX3C7tAzZaOw1pn6kcHTrdusSgwQ4nKcCgvAjctqOk
v92Rn/G21G4e5wJH3nig+sEOY+QHR1d9qjFMkvlZ6YqOWWRXHOCg4zYNwwwlAVJLDhZXoR41N6VA
LZEQDmRyTc/nFFy1nqQYl15dSieVMkFK8B++9K5Hx8GLPWmzPiL5D+ic8a1nuNOl+ja4jAA+vhe1
CG82d12DFo3v/e+rdmmMqMVFfbceiUvd9DH0THTWOq/q4+gpPj3T296ZBFrun6TG11u7vCmTkNkH
Uc9DeU61D/uIJgjGsCD5d68jY6YUBQvGfs32sGAM3cLD7LUea6S1XuHvwg1g+96m8SWA3IjNWNcx
aUOCEJyu6cfmpF9CL3ajFwhOPOVJAUm66kunCLRUr/sq74M4Eta/a7x0xKLZDGQtm/CmVsB2Py1f
q6Q5hG0leKGYM/0zpGky52yxTEOlSFG1QWPe5Mw9mhDn2jfxtYcz9+dw8PdVE/iEJnOON5iIPcOu
Ya/G4L1VgJH/6DCoDzaeW9GyDkHwovFZ81BOGtNQ8P4u973ffm1Rb06D+V66lb0BL4QIo7fDUBWs
9pouI0+vcSBdtL3cEhNh6HQIg9wvng2ESpVjvrGVsR4i+7TAZsmR3iY3olY99uPv7nIlnDObLurU
uuiKzDPkwmkM4mbd906pBeHZpr+vpHAWE1Vma4Uqci5mc6TNszkKLFL0+5yB1OrURDFlT/yYObLW
OtMffYWvNOBgmfSgIDA1nJPeTKpbhRoYZfSy9wSWLrgOvnMSrYwhnVPgVutL9wSZG5AcYGjXW57q
G8ZLnX2gPsBjXyo7nR0b4Psny6irxkhF3i0av2Abpprcm/JXybqbIqy1etqXtd3Wcz1IvnGyq83O
aHvU0pNTjMaH5JkUmNlfXEYb3YmQQ2AXfL+kIg06aZgrR+Zhjr4Xgyww7O0HdKUO+wtW4d04Ffmi
N4CmeHbyj2AMc7H7t3nVU6fzF6S5CjcLWCcgy7Ptn+Qm4K8kc7AhVUNVmZYE3Zb7bGodpe7dcfoR
Z7XAPLYBcSWJw4g0oqaazgwjblFZJme2uVAC27d8T+/YHjcR1YLICTi0aOJ5sYYS72jSHlXjjClg
YgiGiUSGwQOGrlCtkgAYMag9RlIF0hwF+/cjEsEhRmg2cxSZWFk1Gq/m8MEYYoEBCI6J58mRkjEB
PaONF7+/qedPMfaz95/3dRCJ4BpfMBk66ZUBODJAJC9d2vhLjDrAvgzBOfG0OJ1e0dCcIUPuUsPp
LPtJUQZBh7jAV3hKHLoUkZlX8NJKcyvyXMufCvtOnQU3vi1FxzOugU9NefOjFRaQ0p5t0pvo6bK+
pmWQFIVb9rWD/0BwZP8AoldJHOqYEa0SS0GTtoqAiLiSE5+1t23N1R8641UUBzOEDhGZUtRDZymL
nVYGu2NaSsfMoIJi6LYdXAVxKFMvY2gRbGTz5OxoEfTkhj/2DW07+6xeJXC4Msl6KA8D8hx2pdxO
bX6pU4x+EjW61+fmZ4N5hTTUjomZYUXw/CgQvvlJvBLOIY7Vm8iysz4k+1l2F2+4n46a6tQgiY7c
8FvfOaIMo+g8OfyhcVzJw4wOmbZIgnZAeiEW8btvf2ZdleJLn5WUjhZYtBD4Yybo1+dj7iIw/245
sod1qUJ+0+10ykoih0j1iAHxJQJwJyfjJ6twpbfFpbiUNdJI2ouOtxad3AvWxuQX8OKMws5dwakS
8vt7P09ymiaVis/z/HmQH1Nd4AXMBt/HYn/bKF8DHdXYUMIFaBiPN9HwOBiHSH9oJW+KYsGzLkAr
vg4qm7LdDz2Yu8aoelTH5DKGNujWmkAvZsFry0xtTykOQ2yiJlYXdqAxssgxTwzXIpVfarJLyXwj
pQiWhiX0IiLi9BGpyEGKncidHisIbFXyQ9FchYCerLroWNAqcO7N0sjKKjlk0WhtzcMSo/XgDY+R
sr0nJxOsz/GBCj51tnWyLMvQMESu8RUfI1blZJzQbbD0FHOgWMZOHalGmVV73Vdq++2/CuIs3SAx
qUiChEIky55ejk49lE95ozzvi9n+uFevchhwrl7NWc5yG1z9hWd8GX3D7YPkMIFpBpUl49sfVpZW
0ph/r6SVslZY5YKpAkW9MeLBCVEpF6q0bQ5XlTh77zG7aGot+nrsyGeTkoiZ5B+NLw8gWC9u9Zf9
ExRZBGflVK8qu7fwrEloe1FeQIE0SINbzx/3xWwj31UpzsbTJbTxeuLkYhM1TXV0LPk/Whz3RNZ5
hNsZUGDUmhjzK9pDpetnQ5NE+7P+IXy6qsI9jQ1JaQM6XZYdtIL2Lv6SI5uUn7q7/FlUXRdcDl/M
kST0wCUjMh+xPp+pJp81SQPBP20erMoU4pDAZ/lKTqml1ZBgWzlwyMzc/Kl1QdWZ+J0zeuQHW4Gc
nMfW1QvBU7KdQPj7PG0OKvpc0c1kAFQM9WOiNW5H+yCzFEfJ0Fwy34u/GbZzZtjdRbDAy5QtfpxV
s8cJK87xTGIGUgaPLJo+7hQHvbouGHlQ4XDUL6xnnXjUlxVflLLbPOardD5Lg+8UQyURxuS18ntp
eUl8r4xf/8DbViK4OKeKadkmPWuiLUOntutDMg3Bvoht5F3J4K4tz7MmtytkEEbs50XLulv/BdZf
J3rAtoIHRZDy326QX0njcL6lcqklKpwu+ooNECiENfe1K/nFxUQt0ENd87gkjrgAt+mAK7Ec4McZ
tfRMhqVE0W3V3c6R6Rjtp7oRrZLejkxXgjjQz8qlKhBis4lgMIc79iH2wwf8z6vggk6HFBcrcWK2
x/a6xBmPIqPcRrXVH8C9A5pdkgjTfsgHzMp9lX+Q5tuIPGhF7yDuSc2bOXoKo69LJuiQ3nwXVmK5
d0FNwPAVFqzqYXo9xg3qD/tmKnI27lWg7Zi0KUHHgmTnt5pUnpNUf6xscvpvYrg3IWuSPDd0nF7T
nTsNVLYPuWjpm0ATPmET1RZ4rxck+tVWPuMb1LFy876iIqb/7a+y643wBEpW3JVmliPbgY1UPppF
3eXYXJZH9Zy/MA6Z8G4RTqEw530X4a9EclBilVM52hVShFoweN0J3Dyn6VFzFBfM1Ofo8Ce0IcZK
HIclioFtgAlrnrGt7wqtHAmLLYxJ1DmwfV+6yeY/ZBtzGr/HimFVhlZTs6IyGpaTQvWGNDxRu3jc
t7xthLqK4Qwci+yKdJhwXWGD6lIoebF9siXd6Q3T2Ze07apXSZyNz5mZFFqGwt1QEr/Rq4cutI77
IjZDARDH/++Z8RmBxejjOtdh45V1KqnthCggW5/xiemGaH2IX/al/YOpX8Vxz2ScEB3MdYh9jS/K
STtXh8UBi2NX+ZUvNRi7wpxc7SiiPT+Cc+STAH2/JPhGTzF8ZJHPBpoNZoJG233VmHG996irZpyJ
h1UVLTJBs4EqgaYsog6alp1weq0bv1QFSYftDP/q1pjCq6+iPi6WsG9hgvXP6oY193UX8pKXb73C
6SG5jV/3lRMdIPO8lTzUGeO0JADbzDqjt0/pBWAu+n3uKcz6XC0oA3M9fqqKu0pUbxQgA+GQIVVn
goU3wJ/MLHTJ6eVxqDH4QuuHcamtVvDCblJ0Gbohs7CSIK7lrHxp+9nUIjQd68/T5ygDjad5SB+l
J+UJ0drZdLX7/KS6ym1+L9oqv2mFK8kcrtdk0UulghVaWP07f5eq207SPG1+jTrjsG8Tm2e6EsUZ
fG2bejxkyP8mKlqjCPJ3g+R1hS4Qsw0ZKzmcrev2hC4FHRk8/Znlzll7XfdqePHJct5aPT0RDYTo
DDlj11U6R2TGYHTedk6poyAAppiiDEr9FA8//tshcoZfjzRJswqylkx2DPPjFD5PkgDiRRfFGf9s
5VjEGWLORlV+pvGRSF+iSXBJm6+Ijv0gBKuyiWFxD1XRmBGxGuSurUU6a318MxTVwezb27hEM0Zm
HbDJzvt3J6dhPw22V+GdN3WsP+G7PjoyotalFZpL4tEFt4qVYm2cKG5598nFSXkrUayAD3OXcmWn
peaObjI4v5ZO6P5c/j/T5e9KHrw8DjnqyjJITSGPJSbT43KMgvxEvCoQ7YFghrV+rnhBHFAsZR5m
A1NMRvKuR3YoXx56K3HUWhM8jLz58ZI4nOjUcJopU2muH0zjbGlPMZip941BpA2HEY00WKQzc8go
E6cYHozZcAfLt2JB6PcWQr4/Nlsnlqmq77lOLUnGJEIOZdAoGaggFMic4sUGvYD2kLxGjaeeiZce
jKO4fWDzGHW4l2bK5ns6Uiud8m6yoGLXHNv0opYP6vAvX+G3m7qK4CdXaCLJFExSmquqKMUoHzVb
ABPb5r2SwJm3XOitPhaZ5g4HA8FfHlT+6IVOF4hm/ASnpXLmLU1qUxTgEnAzchNlQR2Cri0VGQOz
3HfGsNKGs2yjCM0w0iBEu81uwqAP8gDtP8sjS9zlB/pBFdwPQ9E9eZyVGyaIvkaK+4nM3idTHqAN
/JTl4Irp42+plritZfkpyE73nUt0luzfVxiYGNiiJDE1zeYcKrcLkr2JLso2ic6SefhKyKBMpTGX
sIz0o3rS76tTH5TQz9Hu1bPik6Ook3YTMVZ3xz2KYVpaCc0gz5BurPxs6Uj22Ic6FVR/3kXqvE+x
l3Oll2217TRLOLzkpH9iFN3DsfK1l8ltT9jg/fBvqXB4cdxDjBEOMyQT1MrHr2r7lMuCV5d/6Lnf
5/m5urhLUyTisevAfojQ39hj8CD7QlD+T6qL1Am+cwSWx1M6hDnWVMYWpCEI9KMscaqku5GoiK9I
JIYDi8WcJcnIWSgRvUTq9zT5nAvtQHRwPFaEqMCkLVTRHjMEE1rjdCe06SDfb96ZH5TH+CUFdW/l
Sh4WhO37r8DUefLRPLRQx5AhutNGN16+dHPnVMVPfJjuyxGpyOEEKSo7zlXIWbLDDOK+LvygGJ/1
ykNDc1q87AsTYKHG4UVONb3I2YvP2hKVY3McDwaWE/7bijRv7xxMZJo2LQmDCW2ZXFXySulMp/uW
Cmbh3wZ930O7gXswLMS1NidHksxBi2SYoBx0XvHAephzkGVj++c3Nm4zudUFeQSCNYVY4xNIB+2R
BvQ0B/NRF3j4tjPYlmoYuk5ApvI7YM1q0+BcI9xiWjrU/FHWGAIR2uT29V2lcNdXdapt2hWkyOcI
15cG44GxkP/r3vBf93eVw53romEzKKmZnMf+rbRLPdONTr2nuh18TZTTZy/w+2u8iuPQXqvTIU5m
iCtoMDefak30nGz72FUAh+8zbbKa6hAwuuVHjOl49a2KPXjZN/sr+KZ844heiciTDuGdyC7YSe2o
Zsq/2wW46aa2liF5sVKnCT83GhYWaK94BLROlD/ZRqy/tTS5MNEsq1iiBcXjfNv7jHJ3uKBIfmw/
s90nM+bp5kDcqvQPT/VVKvcM9BgOSvMMGvZn7dw9sG0+mqecFWw9ZV39ohGod1miN9tEhsgkBrHf
M7dGjWVKtZrgLfWxz/BEb9rZoT+k1/KD6VuZawfDufgIaiaXnkV+sel+K9HMjldRyYRluSSyIToB
m516NN56EcXutynGVLH7TWejEirnfZFGRquUIGY4sIAOO6BB39kJWx43zWUlhvM6RSptW1lSiMlK
x8YwRBUeEqo73dS7f/DqrCRx7jeWU5O8SdKCBlnXNGh8bFs6iq7nrZfrnbNd5fBh1lBjbUfUQiN6
A9gCQTkuCvHCgXqGNx8Wn5xqdwwYqR1bW5pcitvlr8IVdSRuPgWrv4Jzw6WYDLnt8VeY6pOJLDM+
bjJV5OvMq/ZU5bwOoyz/a4rmM/N15RgHy6NylvEZjTnLw/79iTTiorAprkOKDVJoKu6wLtcvuq9J
9eG/ieBca5C0iC4NRJShcl7Q5w96oiBefu5LeUfY8QYeq7vhnmlitgqJQ4hZvpe+EQw3PRjCU9AY
Zxf2EAyBmK/jXcWcl8n8cIUarR3LYW5BZnYabtjmCerGdyrgOTpLLht5bGOnPLEKYvVX9CzCy627
s3Qdu68VxtfHfwxkg90oyUJ1dx4/SKAFrB81S2AeW8/3WgRni3pPy0I1IEKf76T0dpj8/VtjB8Tb
+vr3OfMbinzE1zR+n6TZg2ItjmGMJ6rVfiJLAlHv0ubssrDqRSGqAo6Qd1NxNAPdeB2GmosVypiu
zZwZG1jKoLjoXxSKu9LdKhBVHzbPD0REEKughcjk8F4Je3A6qdCvkDon0tEe0gkAWCSBg/p5tJI4
IhFuKDsY+deQfN2/oXeNSm/HZhLLwD5jFXlxDvPmYaLohEp0PFnqIceOMryRHhi4cgdEUaDHQvc3
9evXOWi+/z92u2wFWZZpqLKKDwGb8PNPiaRi6NuEdHqDsR2XfFCPk4OVghiC7T93fotNd6EfP5Mn
gdabx7qSy/595dla0lnVSFOm9XBjoP8AFEs1Xpr2ZBwr12Zc6YIvns3M+lpVDsDUGUhi6FD1bUb0
hpF4dMf8NJ7YgoM/icvXwjjk0hJTn1UC/VIlv7HH/IxOgT/BjtURcrZvzTXaKZiIXj5m6jHuBQ/l
Jvytfp+z/Brdc23S4PeVOPlEwZKhJyVIiIl02rcFkRwuxCn6PkIRAnLoNDmkQDNefYOtpIJ8n8Dg
+NaaNJ/qRLFw+609nHNjfBrySZA82oyvLYtRWtroz7ct7sSGLM1arKHWXS2Ij9HXEatQsgO2Qx2T
nwYaLNE0d8JeVa8IREmDzSNcCeaOkEwNrTFMprtLrwek6E+1XFyMqhEouHmGlmFg9wOxNJUHCzAC
Flbemghm6he9+KgnAov7hwO8CuBQITZkMg0NBGhB+1X1kkPu1gmWm7YHLMR1rGNy7h3llNyIu763
X6+Vbhw66NLQU4PpJuuO/Ww9MjIy62QVDtYNJh8nvwABSFh4+6b/riPvDfxXUjmYWBpziqSJKYzm
HkicjshAR6fJb54qAO++NNH1cYDRk5DYWQZhVlu64/i6mCKI3bbD6/1xDlBFsa2YTB1GqjAcZJeA
Kd/2B7wn9Q2jLCoCEVH+ZoyIWYe/jZKz/Tk3AOzdm8zBmx7mQMP46dSBz1FpXO259+iRsQyPF/tU
++pDJbpCwanywFIRBN/qAPm9Ox2k++iC5JL7fWrQGqNjZ1/kiQqpIlPlu/e0vEqGHpxleLOL03yn
HLXP2kkHM2gQOrmH9Z/q5+jbvukILpYfwQSZEWZXCogM55MWvVS65aSJAF02Y9XrRfIjmHlpFbNR
QsaStp6qU5dm4yFMCqcUvZybksB2rBk2+gfADfF78NGYNVWG1IYjZH8ZoLrBDvrMvCz/dk3lm3Ov
xHDObepGW4MpFlkC1aunTyo4vhVR9Miiw3cB/koG59PFVBB5xB4sZPnDgO1kLl0LQ27JMb8X5QiY
8+6J4px7btMktbCR022XpT52VMKSqKbpnZ7qtWvMdeSA0dF2pkhtBDH4tsWvtOR8fFHqoq4SaDlh
r5jhRmeM8jmUbcS6YXQpVVBJzr7Bb3r1VSJfmU7NSOlLtDC6xvC1yi9tG+z//nY0uhLAhf1g8Moq
Ga+s2/ozdktnh/g2PP7aTxC6IhpxoTTuOzOSy14H/S6knVlWWjmytvr0xPayRQfRR9m2oaga9piC
BkXme3OQw0kmRUY0QjQNJM8vpXHMTbcYP3TLy1R+2D/IbV/+Wxg/PlOqjapieFt3zUwdHS02Ymfq
W92pGiIFqCGLvOBtvvK9G1wFchfXTSSmLQvydGf07WPnpU8GiFMtLAyqn9KzfdeAav7tZOVLg37+
CpxaQgqaTTy2r38Ed58zoWVqZvjuLdF+YlqPRfXdNgQRM4OOPUW53IEqzWNnDFA0Iz9tbHvOwGc6
9i5dguTfbgb5hZRXdZg3rr4GQ1Wy63SR8LxEy5mm1KejepBr00t0UxBjirTisD+vjUkdCUTp8uRU
1ego8ktanZI+c1JlFqDItnEatmJhAMlG++zveumynQ+hFOuurFVuHL2YZePF0m1ZnPadgOHf+6u6
yuGgGYW8cEDDG/vwYNOErLiF0aajyLG3re4qhoPhNLGNPsnwpRZ3vauTh2mOwJcguCDBmfHxlF7o
dKmwfNvVo+WnNZpBbGMlVh4eqwZ9/Pvntv3BYf+tER9KjeYcLl2Lg0Mef7hhczmLx6jAcle5m5Gc
YKxqbuF3t8VfohTI9gtzFc25cBlbpF0GiC6NO5JF6DgQFdC2vy5W2nEenDVtbWQVvnlJ0N1UhzKI
buwAq6vBNSMKw4WyOBdGqa7KGhXqsN3LWPeBxbDTI752D+NROuzfmujkOBeuaRgO8wxRiQTq6Ci7
sxPRjk+hYTArXSFSX+T1TEPIIAE2LAcqaPbis/5kPyUH028JBgdkjKIpn8G45+1rt/1Bs7o1DjTy
ZSLgYIVoDWIZPT3xrQCxFqqDqZvNzkTdHK3IhY88Aohh70VFmC2ERGCCYXWLgICZj46nbFKNNAXu
t010zkh3lkp6NiL6rZqQhJf0n/v6boHKWhx30nOP3K7J0sZk7t3enI4GlRza5QKjYT/DQ+RaDHeq
aVgXyVJDjEJIiuFhTWleZCNvHmVNIqmTG1YyCdBlUzMFiXAUEJAb5zkMK5Pms6UDyZropinuhtFX
+sf9w9tyBRyPjp1CNjo1+d4J1YxVlH/A5Bxr4aFW01OlqqLge/PkVjK4CxrKtrMkwLKrP4Mx9yX/
qYLW8kIPhtf8nDFci5AfK64q4Ze9SC53Y53Uh6VdQy4GXJ+ScTxmSxLQSDkupPi4f4wiUdz7adax
kutMRTsunLAD2xi5V+sHsJAJDnPTt1Znyb2gtItGdLBVyKk28Sso/09S1npS2flDhJ6s9k/a2dZG
z+mlGnKWWmAicsP8Z2GBH7jDLohY1O61+XWxFsNpNYIgHtQc8C2W9uleFGwUGI7GfXPXBONFxGq2
6VVXeOK/zAa1DmcrQQBn17djcjeRs5oI8libXrUSwYX4g13VejFChNZlTtJ/tGoB3YlIB+7txzRs
OCwlBCjIZVZP0/RFBWvSvk2LZHCPfzFieUyPXb1uY2DIsuxiJ4tqt0x00crhzTaW1fWr7DhXb2Uy
V4n5dv36sxXYh+Re8wZfwaJCVD+8CPy++4pt346KdVWmje9LmxNXTGifzFN8+8zSTST9ldUCKrDt
g7v+Pvv3lToYxOnsEj1P7khDP5LiIA4tvxhF7G9bMfv/kHYdS3LjyvaLGAGQoNvSlG0r15I2DFl6
7/n176A1o2KjeQtPmpmFFh1RSQCJzESac2xyESOY1bBKB12xIEYxKrrvOjM8NaQAYXNYzPu4mYfP
QZ++tbsEWJWkULzrm7i5yIshEpurlqY0kRCA4who+mgRYBOG5ehl5Z8i9fGX3cpBiY1Vo5VhSKuG
nDlRnWK+IfRD3D1dX8tm7LneSsFTaKlSDkGMiKWIypOWpzeDCbhwU/dTs9jrPXsbNuYeL7S9Xqk+
yWLJQ3lzL1cnKVjZEPi5ec4zAmoOpB3VB1q6C/pJieuQSRGMbER0EmU9pPTR4MXacJMRFEZKGSAm
/9jXcdK/aqmKeM/touqkSCAms7+E9Y+oD0GLnTgIL7r3Lfl6/eSurwkAty+vmqKxFv0PEBag7IE5
JGeu30XKm+tCNmdALuqhinRzcVU0elBBCn8d56cBFDeDz9/HteTp+j8s4WXzBJs7gZSiTLhpCj6z
k+rHJ9uf79EdA+zS7jbclb5kZXx/rh2WYAqNKBpbJeamCo4XyT03uu9OZFfulKOs6iA7Kv73lVVM
STGOC2+GiewvKkIIq7jPxx/X17Nt2U0VJMtgWdbF13jTA4zeyGEs7AlJjKR4GDt6vC5iexkXEYLn
BXJaB6gPiOjj5akD7zuIAXdmMv2VD7mIERQB+OxBFPCVNGXljDZGBj/rmSSI2NwtipFfFYjQKsL/
lycyTQ3N8OrWXYMtb0Ex/7ZcZKjMm7t1ESHGWk279OZgYRlq8y1L3qX1p7aUrGI79P73kaSKfehL
MVehDQp25IfPWrNPgR/b2G5gvLt+7ts+4vdjTLUFI22YQW5MKuQkx2eeqcO3Dp2U3b5wZbP/shUJ
5xLokYXMLSRhWMtVl49lj3tpPQ3LR8mSeAP0q9v/e0lo4HmpAJoxWgwjZ8ggJQr69heKiqPZ57um
UJKbfFLYnvRoC4+SkN5mtdV5ihHJbCtX5Nff8PsBagr3CemAyK4MvJzmx9bnLbcTmsMxb/6WM3iR
sywDub23F3HCvaJLRAEpD4U0zfdj+DFrqJsjO61JYbb5IV1bl2BZ+7zr06nA5VIOc+OMj91N7od+
fKv6C8q7+i3L3OEDkvtoVYpOshSQbJWCrZ0LG61DKVZpI3w35xu61H6uOfnwXaJBslXyD1kZdTPr
am3QcHrWrbXPz8VN8o7XEIOHCjNj427eFT/Dh3rHxxbyv/KVqwhUCNpKNbHaucIideo838hzavoc
5xvPRnd2+kMtAzfZtmYX5RFMgMKyIKU9zrTQ0ptQJz6YzXaKXe6u7+rmG181LaaC/pjBk73c1Ggu
S3NZIKatUiSyDkVxrPIfFTqNS4mX2fQAK0nC5VMTvS9tBVsYhI8TwDLr2Haur2Wz6xcD778XI1y4
SJuTsuUXjpxmf8TtZu/y28Fx7M9kxzOQ06dFZj+30wmaRdHBr6GLyhS00tJS1cIMPBzb4wD6xdRP
b6fQofv8odvb3igb5d68BCtxgiJ2dpGYSw57naag+Zr3Qf8U6k7Z3mvzfVd/af8qNljJE9RwnDN4
wRTyYuNtED+owW0Wy8YGNlV9JUPwQUXTDf0QYAsxAegq3Z3Fvo3qV4lu8A99ZSMvQkQ+u4QWQMro
sRBgjXLK+/AxBx9a9jP2cze+UfYxwKQq/N+erVaml5u+byVbuGSsrttimSCbgT0MtJHnfoethD2W
1XslO2kJdyxHejUYADLiRhUmT+td13ROVEtMxuZFZhSE6SgJWioTVHAK5xAdkEj5W1F4YH19ZzfW
N8lpbXrqlQxB7fJwKkIjRDGo2+n3fJZkONg+J1xbfHaIfJmn3uzZAMb57zWJKliR0WoXyONljPKR
s+zSx+xsOLx0MR+0h0K2Qm4XXunjRaIIutiHdWXOvAo67OguueG9IpwZox8djGp65Ft0IAfzIZVc
g00FWUkVNLHXwsCeGda5tKcQlCyt7VjJXwXiKyGCFmoDs9OUV/JMUrxbFHRBatMn1kdPEiXZ9F0r
OYK51xvL0NICcpTGB5h79E51C286BDf2XXWovfyovCc7K3aavWw8fvvtvBItRFzZErAq6iC6uGm8
weNDeNlXTr5mnxp0wMvu9WaZbaWfOj/XVezT2X1fxSnkafejz4lULDTqggIq3Gu5Q99wPVW98p4y
L1gcss+kw07beYnVigU/l2pmOFUlntTauKu00o1KTLKo++Gxvp/SOzImzhTLkG1l2ipYmqRuVTXP
seoqG5wYqJqAmI1kfKrbUcNqZYKtWcyO6i1vte+88oMKZLfn1lYV4/SHyWXfFj//BCA7/7rybi+N
IwIxPkv8HFasDnQKmDEEzyMF01MJfEH2LZbhM27b6YsI4XogdUBrxYRbzdL3afOR6ZJpW9nvC3cg
tWM1B9Eu9o1OwMeZnNCUPLe338EgoPh3lwS1B8FAnLIWImo/emfu6r36gFu9Vx35FdsO5FayBAUH
wqSWqQzbFZte9q51Wjff95+S3KuPfKi8PFxXAKk8QbmLiCZoy4e8qPVDwyE+BN6aDVjd/PgBSTFP
+X5d4ra5vGymoOfl0rZpb/PNTA9zHwOQ8WOegA39A7A+ZBEPN/GvvZvF0HQICjBbHHUqGBxANSAS
r3q3ummOxW44jJUTqkAxzpHCkhIZ/I/tvEgUVqf0I8tnIOggYgBN9i9nyjzUe2evc/8fNGeb2Ux2
kSdEDMkcKVbDsELjFp3jyGairfRB24838gFe2drE2NXuR1MPVMhi++Id+sUP5Bi/Ay4QPA0C5r8K
734vTBzxSmZrVnR+dIkemO5CFds3Fb2W2L/tNenUshnDCJ4mRpFlGcZMGfDw7LwmduJDvTd9Aw3w
HORSPk2wbUlW4gT1KOaeNqMBccnNr+Rz6bKH9AgGWikoxqZpX4kSNMOwlYVFfANn45wPR8J8Kp09
2XxRYGRcI+BlpBj5fBkP2NU8kpG3UoynYM/Rp/N9eBxv2OGvSmIrQYKVsjR7sKMGaTs6am5DhsPA
Kqdhsg7j7T27rEc4nqCpk7ktcHupWrfnsImsm4VaT8qQL951K/g/NOEiSjie3F7MqFuwouCW7uxd
eAKOwF2DoQv5nA7/6ldW8LJ5z1HdysnnlcHsnG9e1FZO1pk7pQbNeNd4Qag5aps8ANlTcnslGyli
azZ20QCkn6dZ2ZMSuvOhzI+SDZSJEML7Otcqk6AFxTU+L7v40L9nnyhxtb3mAoAFI5jtWTn+KcPq
c2V2tZNCLBNkSzrUACd12/RJye/K6nB9Ufy+XDspIZYZyjTQegtr6pLqbVKXNwphuYth+F1nzj+u
y9pEybNXi+EbvFILJQ2SIDK4sNrjjxb4jlvFDRWn3VmfmGc4z80Ib/sn2VTp9skhR2Xwqh8ReegZ
m8eJRLAaGQLDM01C1jt6TbMPTQM01Our3H6yGCoqmBrwAJnIaUC70GzqHhMyIE03QBM1eNoO02kg
ilbfdodl33sTZtWiN9zgx3810gqszX+li8/rBUCE6sQn5Ezg/qrWfWVKLtqmxqwECC/ppkINHexG
QAOsqJtO1EV3m1NM56GTTeduntpKknDfpgTVv5rpyHUrn1OwUQy2OwSy9j/ZcoQLNlloXpsNCBmN
EbgF9UR9q9FUpwujH0lfyIDS+H16dd9WaxLuWxg2fRdlEKdXxX7W07c9mDqvK+B2hLGSIVyz0Z5y
Sx8hY/lGXA6dobjGDT2BNYTzGEmkyQ6J7+/qTne0URPFYIA2IpPlZkHYOYXVda5VWZF7fWEyUYJL
XiLLyhEQYqKuA8bmg20/qf/1eAR3jPG5iWKYAu1Yw76236SyVgruY68dv+iDWzBmJREuz2UE4G+Y
N5+9xkUDxO58YN1XFnnWALp4pR06CSYbtFD62pGciNgKUKfABEuBaQ2kS9I42s7jYD4h2p2BpGXs
Kkz2ODLoXZlIwSjEkZIVrIZIcE0hxftWaTWnRxLmb1RNNzRLUw1ArwmqNjJGkqLH3FeZh04HfMsI
HaeG5Ops24KLEEHZSBHny5JiKQN9iOiXYiwlq5AJELStMo1qMoCWDJ7j6KdSp1/pQiTegG/Ea4X+
vQYx0gMGd9Yuz+5meUAfMJjDzwyw3/pd3v+8fiSSxYgBXjxlVb7wCd7I+F5OqRtSWYesbC2Caml6
WgcxP/ShCF1zQOsqeEzzn+CSZMnjf1uM4HWCXK1tsIYwV8nrXZplp1qvJKXbbcd2ORnB02TUaqeR
H37NdrqCFKLtNeTe1Gvv+lK2L+RFDv/7ygFMadJUC5/BBAFKNSXOkh5HtKP9NyGCl2nr0MQMHfaL
DD0wRusM0tK7IUneX5cj2zTh3k+d2YcLN2h98MCsm1Sxd3NVuwFyvtcFyXRNuPsI67ugL7FrLLFd
A+/x5KxE1g6M6nkfSWRtnxAacRm6T/A+F07IbOMR9K9w0Wl1B+5EV0MRuoGDu76ibdd2kSIcUV0m
yWJ1cJ2T9oapO7o8pM3ZnpEe10cvah9o/+66wG2DcBEonFXLQraAXRGRh3Wcjfd/VwHG7Pm/2yYc
0WANEbg78PuNojlBeEvSGPyrMvbnbY27SBFsNLExGhJzKVb+fSz9UuncGc6mYrMkepJslziCO2kk
nkzM+mIk8Carv9Lhb0wapvQpQaebhlfeSzuAZvy5DQvYm7gCCpKt74Kx2F0/8c15L3slg69xZWvU
vBtJhWgT4RPxe992NC9/tJKz+jDfc+jk4RZ4jA9t7eufZFQnm5doJVq4REVsApqpg+gGZi65r8lD
l329vjzhhADLZXJQLrzQdFWzTEu8QQWt9VCvex9srn7N/ZDRetdFiNWsVzKES9MBucW2C+CEszo+
mFZ2QPHKm1vFa5Jq3w2hX0W6H4URGjuX99dlC5r+SrRwn8DLhRTNqPV+o96wvPDsLnfG7/o8SLRE
OKlfchhhtsrz71RURKWYELq1Qe9b+Vlvzwb9oMpgmzdPaiVC0EMddrbUe9r7Q2o5yjSe0BJ7vL5b
26sw4aAZCGItcTw/beJCDQN+UKCQyoaTHR/A1iHxDJtHwn4LEW2CzRIji4Kq90mJamaPNj0bxF/J
4k9hKClpyUQJWzaNRh6ZJZSb9O8Negt6ZAct7M7M/rB2+uv4ddMwVZQXLdsW7BBLqAo6AaiZNY+x
N8wMCU5KTY/EUSS5TVxjV8HvL1EGBXgCXCZ2UUiF1BylNTCxfX3wNIFWzHxMkrcjkgfJ+I4VspBh
UyPAFszrBiguiZ3EwzQuDaKFzo91vbtXc6shPkFnfurGiaHJpAkByj9r+y1NbCoeyywsCgBS+Faq
OjV7G5gfuvKB1ne6/oee6ZUoYRsxKWS0o0V6X8lqj4ajO/WyZ8rmhb3sncj7gCJ+Tee8732M9nlx
1R7mdpHEP9vHY9oW8EAsdEoLlrXohnEcE+gdBliB3WQ5gRo5bfCHkCf/bNZFjGBFSxqrYWkHnT8P
mXZs7bb91I0aUBKum5/N62pcxAhhiT3Qvtdyu/fj8qEOfioqcTPEw0Q2L7OtZv/Koa+6o82RLUaD
XetIdTta5vulQjnYrkwHznBnKOTL9XVtK8JFnqBr6RBg1KmEWY0C9aFZQMmm1JK5xOuKgHDoZZAy
YHRpChdsHaXjUUmrL0uqnLV5kLSViu0bvzQBExgUzEroExCnivNoAW7owHBEHwaPo8UMZ1VxwBTq
pWARa9wG4Dvvp0/X909sGHuWylTI49ltTROtkJ418xgMVuez5GChYSTBuDtIxacTFN6pbxa/kzYd
bekiU3XD5MkY+goE3wI8AomTBa6wAP8M/GDvj+3odIpM6Te3dC1JuFw9Fk7JWPS+dp/epQdwmHvD
Gei5oTd6DUeJeZ+5f/q2/WdHL8sTrppCLHBR8uVN6GHPjD3tc6cd/kIpLytDrPpSKYFK2GVpYGDn
GntPYuLZBlo/Q1vi5bd0fy1GuF6KQQDVgSEGfyrzg52RW1tHoYzVT9e1cOsWr8UIV2xREvAqGrjF
dte97cj0oBEZVIZsJUIYEVQtnTtD7fxkyPxqAQ0MtVNA0QDB9vpaZIL4Wldvmm7q0g44pPB+QeZk
1WlpgHEzyZ6ZMin87yspCcm0SR2hZHQ8s3JXLIdK1ku6eSgaUH7xANQAPCnsWLckeWpqOJQsST4r
fZO6RU5a//puyYQIu6Xq7ZSU4dz7i/XIdGizJGu2FdIh3qboTKMGsgeCApctsRvQTGPqSDX3RjI7
Slrse9K7oxZETj2jqNYMf1i7/mUBVkIFdW7s2FJGgsPJswAt7fV+sHKXVJN3fe827aiBiXmLIBQC
+rOgAwggA33B3pW96qravgsG/HOTZo/X5WzuoYHOFgZRGsbeXsppqyBsSQ+fboThB5sSb1CHz6AB
PJhK5xF0mRdWsb8uclMtViL50lfqXVt6F+gVdjCJzkx/w5jk9zevz+r3ha2rWBl0cw3dbulxSR7Z
dDbmr9eXIPZn/NKClQzR+Sh9FKsl1jCfGoxo8VJxfURPkCsHlJYtR3A53WJPwYApNH+mxzasfRMj
AM0ouaoSIWIlOjS6GFDOcNa5QbxAbd8s8bgnVSzLDYs9yeLG6cKdtUhgKEuPp4qSZm/nss08mlO6
jwz1se6KwTOq7LvZj4+NFdR+UyXgmKaJ4aR5/d0qqlai/ZufoxOqIlDBbIwpPkCn0SrUScE1Uw6I
zQ7ZTnF5Qy0HCU/BFyIzu2K593n5OrF4IIipBMyYCrpvjnHTpWHvmzT8MeofMepTzm7Zx3dNQRzT
QsZ/CZQPQVl6ff6+qSzJ3di6eyv54ksx7po46yKEFuCLdrRA99u8kMW63AKKL21mAIaLYGNV+rzn
6/vNUpbrCQ9fTsq96td71Jju8mPo8n7RPyxp/6NPF2GCj6FxleoJNya8+LdAWvTeCmUr4t7w2or4
7VmtSM+AKJzVEKJQQPBrHub5OAb1YALTXX1uyrLmv7L/l3UJRtI2szlGSAM6jbq4S8M5eyRKq6JT
1ZweStbI3M2WXqzPTLCZmpZGjd4imE4wipCU7GjXjaQTe9PEAJGfw3gbhIktmylT2r5UJrAeWr5p
qABRuWtBVi4xzJvKt5LC/746qtwIzHnqsBDlkH/gyH25OzhGj/dO+f/g/9n0nitpQhiFvLBSpimy
IQP9EWcnNX0wo8DRoYplf7co364vTraDgq7bQ6Klo4qLZdb9aSgNjEInB2WSRTibumCaKoU51Pg/
L7dwSM0pLVT4AoPuS2Y7emfJTon/xKsLZRPboBZok15xDZu1pY1WCF1gt53XtjtdRSc73m+Jq6RA
kggcuNLQVTlFLznIpho2jT67SBczqe2SK22i4uGTHPMv5i7ZAZDmuLjqjnd5yYH8JIu1BZfXz8uU
T0WOeKRhGA1Jq32kWV4dpsc2C1xjjCXPR5k88Qog6jZB84W0ia5Sd8BE60PACuoGafvU9kp6Mqyu
kjjSTZ2xGRjfkFKz4Ulf6kybBz0ZlBSqOUVOrj2N0+BdV/7NgHglQYi4FDK1fT3j6WXYd7aaObWy
H9R3jZRIcju0WwkSXHTYxTHLUR31taoA14SCId1qWlxGwtskQZawW0K37pcPSd5+jyzimolNJfdD
sptiS9BkIZ87LPA3mvaj0e2HziQSZPBNU4LDwgVH9h3P85fnNWYzShkAefcTNXQa4HNqudsOP64f
mUyI4MPyuleyssAtj4v9OBzHbNeEhz8XgZFmkK8xlF1QHXm5jnoZ0nkxoBWmbt1lNsovSl7dWiyo
3OuCttQPJT/sFDB1KC7OS0Ep4LFCkpqAlQtuu/JkVOcw/lKkkqu7mbFbixHvLrDvp9oYkWL1LB0D
B+3e8kyCIX4TncvTHsbQzWQIepv2cC1U2ESto3hkghLWV2/t+/gNnxIJvOJQ/bRPKiA5ZVgMUnlc
/Vc+OlCHsFAT6IXW7fkcW+hTUPPcRl9g8KnP31CqZF+3NBFlJguJAgz6vC7QqQWGfVpkCvqwCNzS
nlOXRTNIMWkm856bVVuw5WHinEInVdEU0qSIpk6FpvQ6nwfszy04XvQuBtdRsbOz9kwxz0pBE6rb
8YfrSrq5zJVowUbSrAIIKsFrRgseI7Y4S3g/GrKixpZ7Wa9PtI8R7WtM3XR+RY3MmerBDTNwWPYq
EIyA9djU2f76qras4UqgaA1rtVGiWkcBl9fTAiXZpYNszk2ycWJxsAk0M+pHiDAay9PIeLDK8Wi1
kSTjupmzXi9FuN6kUJeMFHDNo8shfVu33FdP6vf+m4EJsNIbDw1wwf50sv/Xo/OiFiINBFjFk7ro
EDfyRtbyxEFvxx1YaO//cA7nWRCuGBragVEHqyyohjaVdhtmA2qs9be0IQjmvETeyMp/RQwegQNi
gEaOw8CKjJR0aAICeHoe4od3k0e9eXaaowYCWsSrN5WffOHTdKBUdIgUr3vTQCNq5XQ9AOLXCNek
le3Ss8Ba+gCFHM4tpiHLiCba6tA1IM3jdLTkYFeO9v36BdjyPYYKpwMmJAZWM8E+d3PaKaOJt+Cg
7BZgyOg2cIfcikgbTrgTe7WzK0GCYVbssc6jqOOKApxkTEOmijO5FHDdxV5aTdy6c6Cdtw1mEct8
xQW4qCVGckcoi269DxBT2fTT0snc9qauYLCDEA67jErvy+OyumUGWiJ0RW98GzAJRuECdELrBi+t
P5L+ZBYy7JNN72ZcRD77h5WG5I0CqoYUt236BlRBjAym+8rP/tEPOV3xZkppLU+ITGgdB3pRQl5y
1Hb6rodCBgfgkzrNo/wts2WL18IEA1YtlLA+h7Ah+qKV3/ThL5IEBoqVJsoSRKXiwGVYUrBH8rTH
aIFptjd24YD25LGTGOLNZazECI4yA9Y58oHIelc6BZIYAL5UWWeTTISgeeFStKmtwNSXY4jJc5gU
FyirqX/dNEikiHlbNUQYNfOFkMmN+1tafPlvvy8oVzXFFAPE+P2hBZdgRbxGNbz/JkJQqaybAztb
kG7AuJmraNFtbdO/eCWstErsMpvTnpU5mC19TfepCTQ3YH8dr69iKyoyGDSWAWnRssTsVhxkYFtq
IMIkyN6eVfXtYgHRvjqq09frkjaPXNchAzE7CvuCNygBsFH1ETwQngpeH2KYKyj+RqtWIvgnrEwY
mEzLCQki8NpUP2wzP7J5lmzXpvFfSeB/X0nIRlstwg63I7beTopn0B9EdgE3RYCNCtAVKA+iuvVS
BEC6pzHUo8FP6vFINNXtwPLl0KD4i7cFZ736V45w0bMc79yEXxGls3fQY1dRyiNQWCU6vBUEYM9N
XurU8JIRdmwsmkGbCxy70tReokR7kF089VV+O2vsP4rin7I6nCEBXHeOMB/Nn9HOTJddthg3ptbc
pX8K9MsjRoYmd7RhoVUO7TfCqrKsjtOGYlV9/6as2wPlZQmFSh7vWzmdF2KEFU29nulWgvcf23fH
/pbzsU7u4AO+6CwzBBtqxygg1tCerQE2QGwtY4pBAx3tCL6xHKz43Pb7YpJ4L5kIQbPzsGynYBk7
39Jav7FSn0QMb6/Kv25oxA7u58NR0eGMJkYE2mggeqkHIHsDYqIBOd04G8As1mbHiBvLAen97JdB
gPK6OlkOgmR9l4ZKDxozCnbzKRodUFD4eh+3bmyniTub+ED80uSZof0GVEvt7vqnbthEtv5SwWBN
dUojvangBvGAylq2r9NUYrG24roXMgRVLfU2sYAXhTSuT8FdwsluU5ccO2hRAyyj9OkvlkTRom9w
3Am824XN1xZjNuIYPmsYnXwih5YtEj3a3LWLCBGx3Gr6kA56C581aGctKPdEkfiq7U1biRDih5rS
2QbiIXqM7sPMse/5mxcPeDfJfbJTPTlI2tbd0GEgCbAOgZL+/EEr21UFtRU3fYPemcH6EVk/MK9x
NCbrz8NUlLHAYI48McoXYokEkD8RmSK8XRLyoIEHQJ+cJH64rgDPtWDhNQYhyDni3cJejwIxlOIB
j9Sje3Rv3g9HzlYT3NoOpsWfrE/BKeWUnJZHT6Gb+QCrdcd74igewQDpqfrAds1eBvC1tbcGMQ3A
UqjgjRXb3JVkRG2oQvEaxCy3Y5fanmYsX2ley8bUthQTeQTw3Kk2ioViCm2gFUpTCg6xVBKXtYE7
ZTKg7w13ytYiBBuaBUtUzjMshl2a97Zi7+minMdOPeaklHkfHsGKB4mEhY7cMXqqXjm5oEgCeLmI
P6uzhwIoKPENrKYL7C53PMh64bbegwzBLloMECqgsV6w2lnQ5k070M7Xh+ZmwhOqVw0HAx0PtJqP
80L241QfMTuPJnsOwVjUDglTWcV8c8mrjxAMMnD0WoCKIEmov2WnZ3ZE99uCqWM3510Vkg3eiL1f
rFiwzJoRETotaP8D/JCTDKFD+scpbR2leEMtWd/p5iVYrUwIJYLRJtNoosAcaJ+yInHa9siAU3X9
7m8GLHhOEHAcGYgjROuv1ujbGwnp/NaAkqDV2sw+TzW5rTPzKaSKo5cg0KCVZ9JgZy/Jz+viN9fI
O5UtPutGxeYzQ8nDdh5shEvAqP2cRPdG4P03CcL1a6w6q0It7fxmbm4AYPW5yqtjFyUfrovZvOWG
rQNGBK2OSEq+dKKKqTRTk2t8G4efeaIAr0yJS/AGttQZRtJJFHErv4v3H8YKEP8Z8EFcU1feJ1wM
A8PouHv0HimnXX8beErj9jvqorR8y8FUs72MI31T+1cyha3UEtiipmeIBtEO7Vlj09z02lx+AOlj
dgQ/Vw/o95JK6ofbCmqjFIZGHwspX8Gxz6VCB5rUvFA1eZwnQbnrTpycLtyxP39gcVrh36K4rVlt
apPqRdK1eoc20oM+fFdGr0X997qibGr8SoagKKHWajXatqAo7U3cJU5hkt1cy9q/Nv3aSopgFeFT
zTCz0AmQWO+n6V77cX0R0kPhq1ztFEDjw3IZ0Vyn3wd7XsaLb79xtE852htXKtGlmaB7xigD5Qg2
giQWssZoNaPzTTNvnArcDJ5mjuihKA0vaaPZ05HWcSpMMEoMx+Ya15IF+1stVTRhuhdBSKcXDm2a
cp8Tlvloa0M2XtWnvb0EUMlM68+hDpbVMrEGPwyVPwSQfX4drT9EuOtUURo1oPgQK5/fxObwUOXz
Ma1l7DFbmrkWI1zvJimUus8yRIHl/F1RdOLa6fw0t9hxifZs+ey1JOHFsYS5PgZJhedeZgS39dSF
QKW1zPgbYVE+OZOddl8jNfbsRDHv0QqRfWK11T8sZmCajpkVNvGvf9GGZUMSVkMdFVfPtEUbo41J
zFIEwb6d74IKOqUDCUr3FM1CsUCXWICNu6lznDr0pqGZ4FXMGUb9rJEqx7t93hvTnR19u76YDVeE
30eDNSi28CwRO031Fpobz9hdu7edNisObA5OnRWeFja+uS5qq0j1QpZgZ9LMDipi8rV8tsEne+Ql
9sGpv8WxswBb5lR6ylFd/moDLwsUTIJqpfnQNjDTam86mfal6GaJhK3Q9sW6hLtvZSCynHlUhNZ0
lz8lg6OJ0grcjlfsZYmcDROHlmC8QTTED5wW7aUxzaalssdYb31tnFAnmu7M0j4venMkhPhTkLik
TDOJxm8qyUqm+lJmmM/NFFToHbDS4GPV64eSRbuFavucGZLHv7iZDLljBr8NVWcI8/DfS1kJrdkc
lf3ktSBDXbzUjzz2EAK4Fj7cK58kKsm/fOUwXkkTdhPNF0G7zEbvFTfhQT8vyMD1OxVUwAQwubI6
tHCXXwkTtjHrcQOHMu49Jbxryjt7fLy+GkE1/vl9tBBi91TrVQpeBfxY3dtj53VpBdhE3VmG0zAV
DkFtMbW/KrksPBH04pVA8UJPo06Vceq8IGgBanATRx9o/23QJSkHMeP3So5wh2HDJ502WuclN17c
ONYe3ZH3MTQjdnuv8k23jB11x5GNqUw0j7BeK8hlT4W7XWGyPShN7KmiukGDLAd1pkMNuMHMNU+F
T87tk+yp/Ar979cVuMgUXHioBR2C+LnzIjAYRW5xT0tn8XI/3wMZCTjpEe+B2nPWnfqsfJL1Qb3i
vRfFC67dpg0Q7LIeauTlX7rvfJAkOOpomLc8WOrYRdbM79y8cGyPHt8SL/WCO9ke8BO9tu2C0w8D
oJqyruq8ZdK9sp29kOk3xqh+vn5jJAos9vBoQaab8WICaSy33TLdAybe07M7Ku8O4YbkyoJEs50X
tEj7GaUxckoP6UnxO/TOLb7qgCBBkhKWLUowMypJSksvobJN397HwGxKyZA4UTQNTpbHkheXxOaI
TTzFVLUgvu97L9HKDHn4+HPb1IeAtU+kjAansJvZIdGf8scJKmoIhqcMKlpWU9l5afZUlQ+zDGFZ
CPFEgyNWtQw9BCMUq9EE3n+JQAigvImUEgjcd1FTONdV8H84vN+33RAsjNmoRdIE0+Tlza6xPttl
6hTDz9I8IH85qLuoQ/JI80s01wyfrove9kcXyYKdSQyUBhkZYGeydwXIQhSJIj4jKV9TesGSaMA3
CTGxBbt9BJbziTfvZG8VF6TcN+ouA38hRxdvJeOXEtMh5qiWAM01yCN2nta8Y0nqJO0PW9lf3znJ
FRNLFHQ2jbgecpgmUg2OgspO0IPAnaWPeSybjZIpiEgzRdIEdXUV9vif7jxH+9oc8H7eG7voUWY8
JDoh0ryRBF10GPLpvDo9JeZpyiXx3ebOMR2426i/WbpoB7MuyJUsL/D7pNlFmFGm7QPyek5tx5Ks
1+ZKVpIEM7hopTHh7d95BXImy8MfY3s926DV7wu5mXmIrAx9hZPXtJUzdXcLeG8xTy4xD7L9Eiyd
RjFb2dg5jHlWOgWaWdNoT/L7LPnDGfJfJm+1HCHG6hLDGmmN7SJ16uiVV2utw3pJzkzsQn4lRTB2
6Iqv8EbpJm9qT22G8hQ75GR0qPqub04VQW/5dF4sSdpfpgmCnSuySlXDMOk9cC1Tr5xKJERQvvGv
24Tnd/8ra7faQcHa2UHapG0w9N4zMKubY2Soc7ozMq2c3MbYkXPm2jfFHtNEgGwmh+y9rBKmbvqt
1ScIYdMY4RMmkM3AVCDS8DNAT8R8gOmpOlI8peITeLt8tByiaz/xwx35CN5STIo4wEGd5U2pkq8R
raSBZoDB0rrOMwFgjbTzz+6IvtRz+4mXBRs/PxIv8clXXeZ2Nj3AZRdeGcxpiRRgKuHml056p7r1
iTpL5yhuiiuEYs8cOcVePch2f9tQr+QKFoeNehID/RcWwZux/5EL2GTfdvU99ZtbmTSJUovdt3OL
ia0uHrGVzUnrbmxZN8f/kfZdS3LjTLNPxAg60NzStR0/o5F0w5ClB719+pPQfkfNwXAb/0qxsVeK
6JoCC1WFMpnbj66VNpznadVB16jWIgfyw93gtcBNcY1jv4seNFBEmZgelRPnf6tpgvDK9+f/cRMM
wc5WsUbzjitWCmcsRudYJ2390Vew2Notnumj8YOswTzQH0I+583TXAnk7m4SDjXNmEC5gpKFX95o
kYPpFSc5SB+Kg+YDiFgWBKhNM13J5C4repwGGRY2faKc69yv7Z/19OO6TxIc5Dvm2LQ261BL4G/j
w+jLeMNhn2p0UH03giyIX0Rcn9ePEf12vIJWlf4wSQtS5miFjGl8I2OdZWmjx+sqbZ4akgfUwGwD
3TP27ysReodVdTsGsEVDEmdoJkeVgHkixPERieECFY37HkzY7eRZw0uB96ecAgpJF7WIt+PhShsu
NBXmUJRTYY5eR77REe9PhIrwXjMe9H6XDR/C7NzDc10/wc2UAp05E9PtQCPi8UkWyaoTgJAipaDV
rs3zPZ0BHr1Yu6msn66L2rSHlSjOIyZjWGRKBvOL1ENcxE4kQnTe9rkrCVwWVqrhSLoOYwMTqADR
W9rlshPu50Dz42N6o3y/ro/o6Ji+K+Nr61mOCrPtgYLwM15a9CFyL9dOpPhyXY7o3Dgjt2gyynGO
hxNtD/0oO+OoCoxg274vRsDZN0mMVLZrfBmT7NXkRJUb2/55XQmRCM6220GuI1UfR0/VKxsQ0tPo
yNMv1gxDRPgrOi/OfffVMi9LwwqRqTF/KhBUzlFk1X/isFe2xjlss9GLMm0RJDJyGqyvUlt5WvLt
+qGxv/RdEnmRwU/OT6FKa4L1E7SzWlBVfO3yG6N8XoZHAjrc8j+uwv4TZ7Fti3kOTPob/B5KbJs9
tdIBtYccxpx4smI4US148m3awUUIv3mip0k6FwmEhMpxHvbGeOqGP0r5VjK4wNOGDbaUKnQNrBc9
BqVYeNT21qGa3VBBEEe26TLcteTr9Y+17X1WYjn/pqotwUw66kTkCf8H2r45SS9IyfzUtz3DF0hj
9vXONlbSOF9ntqlcgM2x8/rj59EvfEwsIqbnXpI5/1Cxj550LIMx9B5EObXoG3KOL9EXDfP8CIfh
fKOWZ9XY51VwXT2RCPbvK98Kvqd2XCYDd7h/NNJvRfhVEuFLi0RwTm9MLTkfkghlm7o7S0n2Qopv
ZRYJClCbzmj1mTi/Z9dZbFRqTbxxarxsHD5odvzp+lkJDY9zeGYW1lqd4nvIx+GQ+cWL6Y8fMecA
XIriVTTjzzdu/+cmsJAPLFywzvGDV7KFWlcb4wYPgf1R8eqdbXvywboDop3TvNSvwychSSy7Oe9t
/SKSUxAIzFj1aPH6MO8U0D5PoKkvDqGTAtaGuqJuw/YXuwjjHDvixVQlLEtugDzQ3Q/js+BzsZt5
RRuehLAqcIFGTUFe7CoBeEc8EE/o940v7TSfkactom1ogUb83k9YJXk46Urn5Xnq0u4LuNP+UiXO
9fVVVqB1qo6e/ACyFiAChF76SnywvoKkMvJswRGKFOJ8X0PVtlFqeNq6eMql89wJLu2/3KjfNmCx
P2DlfpLRMGOi4fGuPYU7A9PgsSd/YgAH4LB+FU1cbTuiizDO14H0Ru4XvP28gfyUJtSo6etsCnzE
ZiaBtdz/XVoeCj6vSluKIigUW0dj9Hr9ZiDnpjGdqn6UROAuos/D+7zOGJWWaLoHwI5SPs3mg8Dc
RNpw/mBq0dOi869qBIIQXkme4Sa+5Jo3yU53DIc1Y0E//Fjc1XuBaPa3v7u8aKpbWApmeBTcx0pT
pcAwBtI+rXOnYPb7R8WpX5Ib0wXD3W3lj5/AOo659kl0iUWCuXAlZwDjIUM4eot5mKJzKqMzZJ8o
eQbsh3tdSfZT13Tkvp9WW0qulkige7s/WJOrdT/Nudw18sfrcn6Nml4TxH3HRE4tCaRFaC4H08cQ
JIio7gT6h/Ih8i1Pf2pjj3xQXqqdsKvNMsBrgjkfL9vj1NMCgqeADSFWd+0tOjbAWDIY/PDkTv54
KIEGV7n0R3GXeFXqXVd9885fzIjP7GkE4sKunUcP3fVTaGkPbTwdVYk+XRezeRNXYrhMmNpoSRk5
LkqjPI5zkDWv139fYJSE8/uJmUpNVCPz6NLesbU7uXrWhjMxn6eQCE6MfZIrn4xfKe1C1JOqCF1e
dWcd2113GgM9EA+NbhfJVkfGjnTl+qk5V5WaILbQbyFxUKR+qN1uz9DZGANy4aE0Lrhuoo/EuRQU
/eay1NEFG4sjLY81FV2zzfRppRLnOkhnlo08oSzyz1ZYjeise8WZxWbbMwX9FZFlc86jjq2Rygkb
gG4KZ65RscU+ifVfaW5/9dtWKnGeQyuBC2xNbCQkPYfRMZkDWZgECNwg4ZyEJkm0DnN0LEZ39Ol5
9qkH77DLXxPX+KZhWiPxcjcS3CiBUH4IZcDgcDPZ6O9mU+bn/V7KY8e2CzcSqie4u3zzFfBTnd3Z
Fnp8R+lji1YMi6HJi3KyvMmNAEgYlCBwdeJjJDvXvYbARAzOa2gaTWyM5fdeabxW9eSM0ida/lGv
9GIh/CyKTBVGK8S6BlhAnYHlmE9GsCz2IZpE5TPBBX43gFKGljopqDeM+TFKd2l8uH5e2+noShfO
Q0TlLBlEbjCC9VNja53BcNIe0XIJwPUWO3+Uj9qaAYQcjJWC8OatB8xqUstdiwfQWGReb8mPqL87
WLcTaLVtBRcxnFfqomrIcylH8Ldnpw9/oi1fCMlbthtXK2U4d6TnkzpnBGGDzUuobuwue4zjeqVr
eeSzuWMojqBaTnGXRQFr2you+nEuKtQXTOxKSNjyFkilTykRxPZ/sYqLAM4/VaWUJENnj6yjetY8
5avlqU9t4vQHtJNdgP4LrHDbNf2Wx1Mzym3fT+mMFpX8AFCSA6NbTvzCVe+lmz5YXMWX95EnCcLJ
v8RjEyveWI1iQ/ZvrbE0DEwc97D9+KAEqr/stceOdeMUV/PnfXyzfL+u5vZnu8jjnJNqhgN4J1He
aNonoJRZUSU4R5EA7a1CedW2pC5ZG0TZl+p5kPZ/pwCTv0pgwqopjY4ge5fjycn7VzMWAfH+i+Vd
zojzEMo4A/Asx6UagmhPgxC1VcQMtkAGMK0bknjXNdo2vIs4zlNI/UhpUako/wB/egI/kU7vGsOj
HRFkYiJBnLMwFUsqlhwTE5J0Kqfj2HjlPYCiBQYgNGnOM2jRUrepjm69CmhBA20q83Z5jA4mVgSq
XX36r4Qg/1Ts7Mv58Y4C2BaGFeNzUbyVS2wkLWhf01nUwt4eVb7I4TFrZauTiiJG7qLfNKUz5g5r
1k97G0PCsqc7bMy1PisPjMqXeSjyfN1MtgPKbzV5DNui0tq+0BGGo/yok9u0PMmDaAJcJIPzDkmv
WHjq6D223LuzdSyPw9dSchp/9EJnuum/xjfSQVSQ3O4Lr86V8xja0I553qK6FodfGvNHZ0lOidTd
+tAon1TzIVafh/DH350l50SMULfTWcHDUafejAHoPLmRNdFFEB0m+/eVp2oAEbKkHRJsYndOoR9l
BeOgyafrmrDL9P7deLEKznmEQA1pYxWH1yXnNj/k4zfNDgx6N2iBKr7a24WFizTOg1QRqRPVwrtk
PoY7O4iOndN69cHYJ57ILLbz94sozossejFac4WHlol9YSz6YACn6YrCIW2ieVlUqLc9MOFF0Ut4
yTlnoqapqkcVzpM4o28+MZiRepfUwMaOPcyTBAYic+eqe7bBNe9lkc1c1/odv5eed4neSaxVXR/a
YZ8T36Ivqurly8frdnPdOBV+esVuh9nGij3eseZHNU7cuD/rTSwIOCIhnDspp3lGuxqVUnP+UKmK
P0RBHzX765psd2x++w8gQr69Z6o8llXHhre6gM1shQclctTKme8wjObWwbgHbmIoRPQU6ca5kD5N
pbaVFJZ5kwa0oP9Eg5PhjYHp2rmHoe/CaYS1PZFY9u8rp2ImVS93DZQl+qOi+oAlmEbBgYpEcC4F
gEJ5FEeYju0yyc/DoMEjZmoE07EiIZwniVHWtdsG0czocqc3gUtR3oZLJspF2Abdv7tHwJm8Pa6i
rgpzDpHUDwHbwRz2bVAf2HadyF1tZj0q1rGBSmoxXmDOcaRLNUvLiFd/FzDKjWUfflc1pwYTGns5
JJ2jpQLltnzFSiJfZEWFV62BgKVjoedUL7uhv2/Gszy9wk0K7vFmiF6L4l4pQ9a3ZcI6Eoxrh00b
TEdppzrUFS00bNbM15I4lxEntUWjHO+h1q53TSe/WClAeasqqNQM4Dtx+akOq8day/cjDf25b90p
Gc6DqadHqakKb1wwrVnEz/koPATmR3hbWv9pnJ8B6RxGolgCFr4MXnNgvBYY+nswnMVnkCqiKj5z
INfEcQ5GJRVQq2NMQBjyzWA99KZgm0n4UTlXIutZVS6s5Dy6SzAckmN4NjG+Gz+INBHdDcJ5FL2z
sJve4BaquwWP3DT4NZnZ/ZoUT4+5C7SH6zFhy7usPxXnXVSlVrWGpZSL3DgjyEU7bE1SIbTtvyim
sTsPKOJ3IFSG2RTpwCaY8FYEmHT+q4Jqu0Baw2yKGIaDR1749dRR5Ys8zp210TwTvAMmLBnRewYz
q+wGf/bUvTgt3z7CiyjOn+Vql9VxD1FTtU+7W2q6mvXh+ldiP/Hewn+L4Csu4Vgu0jDAAGUp2unx
0RojN9HOJVpG8Uu0vObYkbguUaDUr7WGVfS0unywGwBxe4R8rfNvE0X1ORaET9FHUjkXRpU4SnMT
pVm2mMDKSEiTGS4LFuSl4Lo+2z7icoKcSzKMtksVdoW1MVCtm2yIBQe2uda2sjiV80LdlKmVNuHq
EgcrjmzQn1UXQ80xPBV88uBeqnaWHz2VfzKjsBbMeSfsF7T93CGeNt4/VQTAGqKro6IpZnu2oAwn
sgvOQUm12Zgj2zzKS82NMadifQnJ9+vfarOstNaIc0pJNWXDECO3Z0sGscsWY8Nz47eH9Bh5yieB
tO1odTENzlV0RAPRessC6S+sxMTvTvM926g2guomdLXn6/JEJ8i5C42EWl72sJO8P+baPpV8lQgQ
/wTGzhOnRX0IOmJW+SvUZ3U6lpEgJeWho3jvqnFZDpGHKJwV5o9QAR4GvPkwdeETf5kd9Y6NWc8o
6xgv1w9OKJVzF0YykbmLYBZTkD9r3rJvUa63AfoOJKlgPmnOEJT+RN3rYkWHyXkO9OCSEsqO3jyp
bjmDcS+cRI6Q/eVX/LvG/oaVt21h8JUyM5i7Y7JP/OGVmo79uT7k/i+WhUH0eGe39Jo8zmVIXTqU
aQ3Ha2S7pvmYkru0/TqPP//k5EwNoPmajhFBToqWyUDwI4ghyvRTy4+daFN5Oypefp/zRZksL0Sa
8PtT9rkbPsjdWe10J+17t8xhFsl5bp+ua/QvSfdFJOeZUnDRprGOXo6+aw7xs+qiFRzM6Y5ge25G
4bYO7HtGQDCJvti2FV4Ec04K85ezURMNiBOKgV7EdOhpGlxXbtsoLiI4x6TYdJ4w9c2mA2VHtz9o
muzY2f3QC7zTv6TTvwXx5eHElCioKWzdm5RzN7hyTZ3Igjv8ARCgJv0Qaw9V+vW6btshBYknwPWA
d0f4qZGxWxalWZCkjW6bO6qvoPtX+frHCCCP9h++cVfiuAutyWBpaS1c6P6oNxhLa53kwQTonYPJ
SJaEesJ5tE0XspLIXTY60RF4xagC5tiqT1DdKV6S1CvP+S0rv9WlYHx/01hW4ri7p86pHScaIgAo
hh0j+tkUJ2X5XCiC78bM+p2jWonh7lsF0s7EHFFWkcA8upR3SXWjaPtlcUMzd0xD4OrZGV2Txl2y
MJrryIrKCbPzr7b8Ar5fNRa8JUXnxl0ythtej2XXA/rWoo6hf8JW6g3BIr9Dpfa7wOg3ncbl9PgZ
kibOEgzIImDCBQfmCTsBP7QbtCwcAspY7ExibNYRiBToxw+TaHMhqXKHRbz5aJ6xNkkPup/44QHb
oSCf/2juiKu/ime1BV+OnySZDIXEtIempKvRo/hU54MTC8cUNwPO6jy5VCBUcktpDIRNMN9WB429
YW8YC2+UOUhFfugA96L+eOpBLLUDT4AvOFvBFefHSzCGVKRGDqfCVsm7u18TisfRi1z6ADQSgTSR
7bATX6UkVVI0sU5b3SMtni9h0pk7K+6iQKCT6MNxfiRXQxLnNuKaojjKx2if+Qs2nE7GMyhCnodb
/ZR+/j+UILe6M+rqQ3JuxW7ItMzxr5PM7wuYp44ssrrtdmJZ2+eoq5rBSH3e4QKC2UwfZCZqTo5G
fVMpguef6PeZ0ay+UxmDdaqhOl4v+S4F0ERvqwKv+C+xE9SLqgl8/XdQ2nqZwA8PuNNsT6F8xMzl
fnoYg/7ARvoB4S0wiW0z/y2OTw+aCJCAJUtOp2+9n99jIm0PPnm25g2UcDAuHK7L27bAizjuLUN7
BSC4GoYKBss6a2Z0tql0GymiKR2RGO47NaFe6RqJEcly4lZUwuyC7Gu6CF1n2xwu2nAuili0K7ME
9wk0oLucYgyjkwV3ll2O91HyIoL9CSuLGxszkvSQ5TZyhSH7VHWX3uwcuzceUfP/ic1b7+++EOeK
omSaE6VB7iYvR9N4rsMbWWkERi46N94PDdPY11aKF628L9NTngsGBkSfn/M4S2apuURgZVM++0kr
/6QtdqViQ+ANtvOly7fhMpi8TMphwm61p/coQyaqH4IJtourU1gqrp1WbtpGf6kZl9HMGWBea4Kk
CY37ov6Y2u48C7tT123uHWLBnAOJZql/uSDZZU9kqXBQWusqPwE1iuY3u8TTb5M76zEXYdoK3N87
+AJFWSKkE7D3xptQuq6xBWQdWuBBMop4Q1BaYXb27nKBhx6PFHCKYbPk7eWisd6F9QhhSeIqz5IZ
zKBuH56vX6hNK1kJ4awEWMRSN5joyNrS4iSp5szd4Mz2PpnBOdQes/Q/cjT9Uy9SwQ2hM+68d6QC
zUKrVGWJKJWpnydLMM3D7rpO2wd3EcFdYL2g9pzrFGU1M3NmIzBkybWinSF/uS5nuwSw0uXdF0qT
AfTwmDi/G0qHTZLWLwy9zPik3GL+pwR7O57Pr+2pFSbXm05qJZr7bpluLhY2OUYUwOJ7w9X2YL59
DfcMOIetXP5fgvFmyrsSyd3uzrQjQ0vxAMPS6hclyPY5Npo/HxQnBMwmeSA/MeoXWEESCNvE28pi
6V0GSRkGkLlIpiRSAyAURDLG78hGdjWMkBE//jL5pZcEozAR2Fb1IpD9Qau4lmaznS4yMin912KJ
dRiDeF8EoiXWzUigXsRw0Wwos6bDVhWKs82oOGramoARSQNZyR+uW6roAPkbIdtNldewlkXyxuSU
aKKbwDKjd75KA3eHYQC57R3ocDmExtCWsI34YO00LzqGQXtmvAHUFQ3xbx4a+EQJeB4AD/eLfmb1
bbROTjRA+2NyUbnXQYMZkbNcv14/r+0e5UUIXzYfy5DIUQ3fy/LcGO2oaW8+fvtndzV/EeWdzE+8
P73fKvE1dEWtFLsi2PacFxNIvJQQ17DoeJB6hXxPJRrfT0CtFwTr7ZbbSkcuDQVRrKo3BebSWGuF
LbQuYLPeLZihlveLqGgp+Go8uwsgnKjS5nD7unKjxqZD5DtMOgneCyIh3LVNImC9VCqyQyBfOan0
TIEi3qUi3ECRFPbvKwPM1MmU0g7nlsUqeakHM/EMmk2Bpc+q4BuJRHH3tsZG8xjqeP9QucW6xWdd
vcfkpyDf3ZwFA6j2/79RPDFxi4GQsuhh7Ms39F4BApe5JpiWK3/wCVx6exKtQQhNj4teCWgJaUMx
7Ty6sts9K4DFGIDvDl67vQjBe9P1rZTjohYhwGTpgAXrLdVdX90Uwp0pFnyuXF5dfmsOQ7H8DwjK
IM7ss4WpEFPpvrmLPhGX7lrZEcbDzWfxRSceoGkOlyHLctj5ECyBjtGQrj3lJxOgfYAS/KGK3JPA
CnXOUbRR1NiGDPsw08FVJIzCp3jyFyIXsZm2rbTionxYTVWqNHDsaW/PbjNVxJHzIMuy21xuY0GO
KNKJcxU2qJAKiWBRZtLOoD70O+k1XGhwPYwIbI9fDAfMLBn6Dt/JlI6Z/SPDfvZ1AVta6CYBOZdp
gyiSZzbLKFhOxroEYHzVe5ZWnlFCc/pMe7wuZkuPlRi+DBPVUlgUJQDB2vGlHF+JCKpQoAY/pa/D
tkB5IrWYJLgbQB6gqQ7pP13XYcu61jpwRmyOUtk3Ep7DYbPcgIhll3SSU5d01yQiZiPRcXGGbJul
mZga4ERr3fDsqNmVRSYwX5E2nPmSqGkMbap7zzQem+aJJge9eZbLRmBfW4nJ+tDYh1uFOosgL41Z
QazvI7CZLLmTxIrbh3aQyPZtu6DWc/0riSyB6b0SKC9xpg4FjLmcP5fZfW1jYeSPcpG1VkzrlZDM
1uOuZhWEJS0dCRCO9cey2/+dIlyE05oapzWFGPRPntT+UOnHJP94XYTIBrjIVpOkkuSQ4ReHx0a9
t8wDYAGBnyD4JJuzFroFHEAsxypICjkjKKKFaEtit14MGpZg8RSHYXTnp/FbfTYCCg5RWwiVumkH
K5mcHVhdI0cRhp29UUtStwevcEDG5bsKsiTv+ikqW2+9tXqcNWimmk8zVo4xgwxyvJflWwH+CMY8
Y3lajilaZwywEer8xNKzJ1pP2vQUKzU5KzGXSC5AcwIroV7TnJLs+bpyomPkTEQul5b24HXzphR4
0GHff8a470lbysfrcgR68M+loVuaCLTxrVfIBzm+t1NBKUygB/9AirpQqtB2QGG+R9EIjL3mLGOi
SRdkwiI11LeOgba2TVS2V9rkZ1N56ERrmCI1uMBQlHlbpxGwdvLsTPMbWTrSVFD13fTYF4vix4dI
htJXzbDgAYjkpwrSUe01isH20plOVwic3GYev7o7GlN45UnBKB9N3YLvPmOTerxd9tVpDrB48yBu
nonOjvMIswl2NlmBKBPszHqNqpN9p4ta8ptPobVCnDNorTbElgIuZHrufRR4j8oJw2yfLVTy0j0Q
sT1dcHM2Kw1riZwLIMWk0pm9wvMzfR6eSqxMdQ55SO5Z9SR5Eo6VC9ydxrmEODYrvWxxjtIehIv4
bFrwayb6UXK1x2UHvjYvddRTfLQ9IRqi4BvyT6W6VcG8hpEHPPtGv/bRPA+UE3sqtcHoMaTxyBP1
rjdncVfny7+V+rgu1KlBIB6C8YPs1j5rGjCqGnJj+tmhfe7c7E6EhrgZmi+3kH8xqXXW2RM49jwl
lxJnAiO5Y1il7ZTgf7ubVJ0KaGpEB8s5FnkxErsckA4CpAmnGI5FAKa91B26eRD4SFG81JkTXd35
JrGl3o6QE7KPyOiOeh8wKMGED5ntjKfywBiCy7vIa0+iiWOBf+bfU6oe1yCuwbEOhAajqvqqYj1f
j2Sik+TcTNFGxjzbBO/CqHRmTXHa7LHNFO/vpHBuppoXQ0mTQvcWu9wbsrxrm/GgWqbgW4mU4XwL
Bt3mAoMqwEdqHvVxXyFoGooIWldk65xDMcNUHwqKoGnCyhP9Vcl/1pgKQGX2+pmJPOW71S0TxOUJ
K0OoN3jF7bR95Cc7cmOA2avAmoCwSMUuDV/YWXkOwmreK0O3VIu0zQxPGWpm6lp2DnpVo75Vl3yv
znRvAFLWWcoQI1u9O4NSdCDkgDAVSFoo2igQnDGPqaUsw6iDtxY4ijJCUaq7tRpMBXZlBmGLc6uS
v9aacyW53ivTGE5Ait0vAfOUE9aHbwbfCGZxVVikF+dLilGepKFAQpSN57zq3A4kEONPS0iSIorr
hN2U9bdUGk0DzSNmIYb2LrejnYTFjDrJnUnSTnU5/dAr1OkARZ1GlRuloI+bhhdK5lMoS4KIL3Bi
/F5XX4+FbaeoDgwVGKNm1MFTXeDEhOpy/mWifUmMGEFPu6MHEjBU/7z0GMtI6Gg+2x4zRDSa277G
VkAtaNlE46f9qK7N6Vyj6Tp814xnpXSXRjAvublmrts2IOkNdMVBAPn2I+rjUCS1hgup3CHfPA+H
6tlwm7vlVHwEybKvYXOZtQPpLRA5T3+CL0pk3Hn8p1tA730rnKqRFBopNgt19QajOjT5cd29bZnF
+ve5q6DOwzCaMybYmxFb+6FcfEksTeRCRUK4E6SWVhFTKnq0fNCJcftd91reADvFSe7BhuzWihA5
d+uGr9Vi/766eNFAjEgFQZVnozNzkHRqxk5VVr1LC/NzExnV6/Vj3KxWrAVypt/kpIl6HVUR1tWi
XglsNmoFA+AbMWvlWoWjg9DmINopE4rlQq02Ffks96yEeY6fC8MpgQGaehLAD5YjORpI6nejsBGw
lcuvdeVCb6pFOjZ+cef0XYfV2m7/i0lmJyrPsiPjA+FKDJ+2q0s3q02DN6Vt3xjNB5V+Jdbt2FaO
FAkuweaADWOtBfeXphLgO701l7EtACaRoIGC9BK8LozC03rWdvG+2bUn5XDdVrZvw29hPP0QTVTZ
knoMenWZ5djNuV2ergtg1+n9wV0EcBnEmIYdNTJokxm3IJ13wmofN7rgUouEqG+PjHQkI02J0FUi
DS8PUnseROj5mwelaKy5LxsYv+DuFA3HdKElwkkqFfdqaz7VrWjefjO7IysZ3AVaJtmUIkY6Et3O
DyzzoE+S34BTKACO1K4RUmGJdOIsrS3trG8Zz9w4mX5SSns7a/3rn38zDK904i/OEGkVpqDQZOob
BzsL5+xoVU7ngAAMXiHeZ0HoKoKOsUAt/rmrxiUKGAUGMWTplQInsm4ENi1Uire3ib3+WJtuAE6u
GVRP0eRY2L4DyvKE8btpwqyVs3y6fpSbLuhiHToXfcco7Eoj65D3hzH2uub5ozaoExzQ9HmOh/MY
mSJPxH7x3d1dSWQHvQpcuWWliwHQQ3gi1EjOtRv5pm9gaUcBIDs42nbXFRR9N3bLV+LKMjWGCJvJ
noGZk/K5K1+u//5mHMYFllXdklW417e/X0VDlAKWF7PnquWU8U8wQbsK9XsRDve2Hhc5XLzXUjsl
hok229IUP1J59rLGEi2NiWRw7kidUqLmNfx260ePjE49rUABPrjpbQroRhX06o+ilrtIJOedihSt
XL3Oei/RJrdUsDATloJ16vdfiNjgNUdqqyDyER6cNE80bPXpDfUAnuzQKXbGRHYL+6ELRWP17y/T
W0lM2ZWtSU0c0bzWse22ZOC6OypkcBr5Rcr8Wfly3eyYWb29RW9FcWaXEMXqiSUXnhHNL3k/OTSe
XyoADV0XszGJ+VYOZ3amjSkc1FCopznSvjozoJFfq++7xwFsT2SXP2JBIcher4sVaccZYtZMowKC
cwCoRItPx+XQ9NFJVsBj9XdyOOuT7aheNFWlnhreF+EHy0idIfnPgePtCXLxsLGUqplidoL6eWpO
ZiWwhI0A/0YAn23ZRjpJRkXR6PKsncrwVncGZqfZTB3IYnbL3+nDczyiwhapShHhOsl38/Bk0se/
+iY8Dy6pGttqqoV6ynxrNq9T/mTpggfvxqPi7ZFxUQ8odUMTSWbhaT2Y7LzZN4N2l71kLgnZCswH
BYwGiVcIrFrgiEzOPWhZoczWoKReUn1T5DPpPxRA49WA+Hf9BEVyON+gD0rUStpEva49dprPZjmN
5qERvSkE3s7kXAMQb4A6rlsFICBT5VlWtCZoDR2PsTz6EuoJhCqVaE9KJJNzDMDVTJK8RFNXLykw
RpJjkjT3YaEF8zy7kiXqw4lOkvMPBDR62UjUwmv0zLXDTzR7qrRjl+ve330xzkcMsoRl31yjXpbY
bp6Vnmrth/RjHItM4324fWP4PB1OUaQp6UKZeiP9as0Byb9eV2TjnflWAPcys5DdYZFIKzDyWB1M
FMgkn56Wn4yX6/+wkC1SR30bcFvJMiOljClWwKdA9stj6hmjW6DuAgw3BjedBJOITWLbBInMHhgY
medRexqt6QltM+qdMnAxZQ9GkTuZWjszOjeCw9wOgxdRnHp6IU9NNeaw9s/0kJ3mH2nQvMrf2Ua9
DBDt0C/xDnm9LpSZ2vvE4iKTc43aUMqx1YBTPdJ1L9WVnaYbflSBYk1LD/0c7/TG9MyoFey6b3/J
i1j276vUSZnkUFOKAYYZBTU8ogmUieuKiSRwXlEjTWEvOmJ9SNNzMoGLuezdvxPBe0SsoKoRRagn
5uKOsuH3TbS/LuJfov3loDgPOBZJHldWBUyMQ3gEmwp1uta1nhs/3vd3iFoU8O4CtURmyHnB0c4l
OzSNwpOwiJqRZ0V+rsnP63pte9qLWpwHjLQxWfKhBTEM0ueMTI3b1fYpt/R7i+oiDgGBQvxUDSpT
WVmYuMIkzAMj6V6bRvfqxRR8K5EYzhe2s6JgmhgWRwfLbbvcq0vskxvV4frRbRQOmM/9fXYa5yZG
xYhrgyoFkILoQfUzP/Usz3aRnmFkRN3bB2EHT6QZ5yQUUg2zlCJehS9jA6Zv1q2OA+OwHCc24K4D
cjp8FCWeIqGci8ibZIyLBmZoZoMjZ7uiqlD4864fpsC784M3gBROsYsF0whr6dYAoruRz15Xya5t
qR/qaRRkottmj76HJpt4aPBzxnVXq0TPoFO0UEeJP03T50S/p6EIYGn77H7L4QeNJdUqlSYlhQck
PVcjN9O0OEYpMkT22d/HjosUzuBNPNoyANrBiWP8hdUPks+kcAZHfwq/1UH0hK3s619LpBZn+SGw
8SWZogNXdmcdO6rtWacCpQRfiF+RK408m6IcJxfbO0U66PGBFrOTinAvtqPT5eg444ZD0jMrRKYZ
0chJyOto/Flx4iKBneUqwhJj0SKzgYS5+GnLj+oE3nPqDgp10Bj4y+/CDnUlax7rmkYUabrafIin
s5V9Vofv1z/95kXVFFuxWSZmEC4oZQAJMYwCIub4ocpkx+iCuD0VXex3USlQZzvoroRx0amcysZQ
Kd6kVesvQX2LpS6s8vhNgU2eCONVQ4nW13X9Nu3uIpLHlVFbzDpNIxyRGY5uKO1JixVi+ckOBee4
/RZeCeIu7WxLKsBskbF338LZGcGo40wRSumaq+3Y8NhwY90mgXBcTvD9eDQZmdaDZjQIIZqjfmZo
yOld+B04fUApHiG9P2u+dDDPc+nJj9dPdtNprBRmXmxlnNQI56zIUcCwpSPpAyU7GsmfuPWVCO42
UxSBQ7XCXUurhyzf9/YdAZ6MyPuJTIS70TWIzHTaIGeqk9cpWdBp+5bLnxL1vy/DIL9YacPdZrvV
OkUqYYqtlJz/H2nXtRy5jiy/iBH05pWmrbzXvDA05tCB3oDk19+Ezt3pFsQh4mg2YvdlYrsEsJAo
lMmkWNKs1S9d3WzXvwvblE+3x5kZ5jFn3yXUkrGDrDtr2L6dtKveFHwU0Sk2OcjQzVyLWjNFXuQl
fAzfW9EJtBCc97pRs6VHS3C2RCviYGMKozE3YzxqzKo1by0Tiks0SUPB00m0Lj4BaFKQ5/fsmWjd
U8hSY+iv9NMYyopsZD3zQfWNstX6t1poUGY+YWgG6tcypgo533PkTDPlErG6fdnsGc09a3Yw3eki
PbSCMHqhMfKjLc7/ClC+j70K/0v3sy+50PBV/l9fKgnG9ohPiPmJQN3JljtjNgjlMwH+LyPGabGc
Z0pWU/daiLum1rptgnHEKMy2wyyqhfwBik92OAe1RsMYB9XCe387BaUMctsoQDeVBuIkG5MSSQHJ
H2ef/fdGw4/7y7mpOaaNGheA4jFOqKvUiBBnK1BK05/nSOCsgq3kn172kFmDypLVVXU7VofBOEYi
jkXRNvJDDVKRplXX21iP4mouS0OhkgWp0a02uzqaGqe9WOV0+aj//nT8G2yYx1iqdFwqY3pRp1eh
KQBH0b5xlxat6jorZQVvyfDa0vfO9K0Xst2zgdrPAHxaA1vjGQDbkT5HEeIchO99YCAjbu5Zh0h6
EPWOizaLA4+oUZVeURFOGdHFnO5JKihRiDaLA4ysz2ynV5CHmZvyADqPym0ncA3M0k8BCrL3xdqO
ccCQElMdW4o6FeuJ6rfvT+BbpmirgZ9U/4LKx4eDqnH4kJpOlKglgD5PQLquTvvUUG4K0nk0MW+H
9gWXy8607lrrUVPpto0t6KoBP6w7q7NdwdJZWLi2dA40DCtsojxC9l+KIEJeQLRbfW1fshvVz65F
Nfzl72lbDjKuuvWJpiTKKgmDFUjzFu1LmPwoqpuR3q6vZ9klTyY43yeh2VQVhud92XmKIj9UvxTO
n36fc/m5aEwpy5CjaVRfSo45ur3AaFiPX/L8kxnO8xtC9XCeUfqx1Is52YT1vskEg1DsJz5/+JMJ
zudzGjuoLXV4eFmVZzkbPfxpF6Ur01/rX0Rkh3P2cI6ntNMRPM32QZJAIFhe52PqZpqIlkzkXZwn
OxZBX4+NHMwU3tj1hdQ/UmHouQyt/9s0XWb/fgatQ10PhmND34vxMgx7hGi7Dp3f6UF0VNju//nr
6LyS0lBqOQ0HfB1LhVZUgnbdMdnE46ueOZ4kidSU/xB6ntbFJWD0dJL6WZlY7VkDYQLZRDWu2PnA
qPjl59AT5QAXeI0ZBJ4McvfgWCm9U4OM0a+U2jOcxtPUNzna9unWLEu3pTdkepnTf9ZdcbmqdWaV
Q4eo1aawrRg6bCuQrY67zGswXYU1upKQ2HjdH3W+o6iuIKtUZng81vRO7/dt8mbkb+sLWkc7XeZg
YhjSOFbYi8Gwdhr9YTWCsak/hOynz8SBRKbP4BIakFRAK35yRfbNvtjkW/V13Kl749ZM3HIP/UWP
eFPk/vzC2tDKrpqOaRufGJPsxlFRgsRrYdI3dnlHZwH+LafbzwxwPi9pMsktHZsHqWPQkqQbdN2w
xhGQ5KW7+JB/b48iWGdY9+lUn5nkvN4ylJmECYpyebpLyNbJB7cCj9yATGRVHR1DdK4X/ePMHufv
0iipDpWxxCTVd3NRH1QpCtY/06KXn5lg/36GiEUfVtBNAlDF8k2LEmrSPtSToPOLIffnbTNMU8Vs
g/6J0crJC83KE4AF0Xwn3arKg17caf2BJplrx49DLfvri1ret98G+dcN9AWcZorL0q+h9FbfdoVg
QctApJ8McMm6IYSEYzjjJUr6l26+Kcllqx7sciuB8gnjU1r6EiojcqFHUxcc6WUXRARmOwr4qxzu
RIOrpuyrOC98Oz2M9Irk+76SXAdDTE1yaC1Ro8d7Gf3ztzvZ465/IoWz0c74drrhmgc1qL3k1glA
BOh1R4JMQ/rdwoSavsk3EggVX+Xvopt0+Vue/gAuLEC1KWtDVszVq+McHk1LsKGLB8BQDRDzOGDM
54duwlqZjB6DPXhkX+kamoL6FxWTWl9wyDMjHNDDgKLaLByws/tODSry/He/z3lFkcrUytOy8Ifi
pZw3ZXO//vuLXnf293Ne4GBqiRgpvMBuoGELNd1+fIOMhjUdTHREp6JMyCJgnJnjvvlY2WXeqEXp
S83L0DwbVRYo2rVTEk9Cs2hfATbyLz2GTzb57J1dkDQxQxysZKhqNxkVj/bTy/o2ss/w6TCd2eBg
wzAHLYbaD4uanIcc3a/tdddlAe1qv6s367aWY8IzY9z9mNG4lToTC2JaP3Psll72aARIfaKkgB3s
v4vK0Ysn9cwgdzvKXarRtEM3H9RJsuJtoK/rK2KHZG33mP2zq8pK9bowpxxVRuOoOl6hvOVkI6Z6
ZPuyZoa7EcNOqsxhhJl/Z8iYslW3i/aMA9cRz1WJXIJDBnUGLowligdy7JkH8H4+o5i1gwoetBSd
99E1SFP6xWVDBZAk2k0OMrIhVcasR7YxHjPPtms/tlMvii7UVsBtInREDjymBEOVMjtZGkbpi3c1
I4v5YQJtBiRSfVH7j9AgBx9qq1Gny5AELF4wELvP0YjRHZW79kXaMgE+9e6v/JJv5pPDzuzsFtmn
wtqP00VRXPWyb/x3KnK8uE6ny+awox+dsJXYFWKQb7l5oRZbU7obhrcZd9b6egRgb3PAgTH0qggR
tPlOb7gpGvVN+TrR7xJ6lfbEdYbq7zzR5nCjN7RQqXC20Qx5k+eHUdtZttc3D+urEtzzNoceWh+V
uUphxSgf4n6fpIFu/Fo3wX5iBTl4EaieTfxVWoi5g1o+EhN8uhkR7JXIBAcXsk3aOCTA2My5H43t
nN+vL0G0SxwqQNbPSZUUcKQ0LxY+BEo6k6gqK7LB4YFDCs1JJrTOzf22R0YUpKmpSt31hYg2isOA
3LJmNgNS+NJQ3FTJeDs2fbBuYvkVcDqSfDePQdqqhb4dnriog+UYatmMz6MD8g4XOQkfcyeaAEoF
i/rEI4iB/SFT8XXU8qor9qmoz1rwZRzu5EdaP4Z1jjCvL2/C6cGpUpcOgtSo4N7hG3kKGilVEaGR
p81at9OIK9ud24yXtvDeWV6NARFwG0OdKj/RrsbgwNMMXOTqbeYOrzpu1yTAJJ/pDxaGZiC+ualK
70vvFeNklX3DsyglMnpVIirLETieJT9G0491r1vev9Pvs1Wf/b6VxcU8zgj1M2JvlPFn5lwWSuQX
ovwyOyCfwcxBUsrWQHjNZzDjsCyzgeUe1KbemYnmavIuHX7WIUSryRYt/vWXGkKMk0XO+2S1DJXM
iFEpL9DGjb7alvqyJpr1XQ64Tla42wbEDnKd1fAKJ5bdETRRAwoNUlD27owizVe+1ckW5wumgobQ
lPVflRBi6+wfnVG540DcnAhGBpdd/WSIc4pe6uTINBAcaM4WN50rY7A8fVpfzLuq65pHcHfP2A9h
TPv3tkL9EP4jH7IraVfso52yM/edGz30P0w3CN3Om4PGqx8w0r5b/xP+ENmd1sldT5GVgPmjwuGK
QV8mB8YuOiD/lnizJ/vFLSQq7tYNivaVu6r6qJodVJOR54m2eXY149INBSaWWzjO3J67qUjcl22X
DwjyoWyFgePxqE3+4EU3WpBsdFH74fIV8nsH3xP7Z/Bh6Gk+5GyuIFQl5Kri2st08F6ub5vICBer
GmE6UlkO4fcpatd5sZHTLvg7E+pHGGzixDFjkmX+oJKnOaHHbqaOYBmLX99UbehAKYrh8GQN49wN
KTXw9fPqZkruJejMTJ2oCX5xr05G+LyDljhxpXQoFSrdrrcuMvX7+kYtl2rODHAfw5GSNJkygFC6
T3btZbY1tuaGFUxCwSdZHlI9s8R/kw4ZgE59fzmnD9EuRdsHdOMkb/DKfeTZx+iBAUOyUb/k1GeG
OUxXSSS3I3jQ/bz+GTdo0BwFl67AE/iRQdOqcl2ZcOnG2aNjHJzsPopf17/T4r1+tgb2J5wfzJA6
M4kQsGrzTU0D2rZebuwd879THuMdeWaHQ/Ea8nZTSPHur7TINazCLcnBhrCK+SsWlZ9Ers2hdW3m
XT2zx0QhXar9qy5K3Yp+n0PntMKwuT5iKS0KucpraN6uf5LFEOhsqzhkLnJl1q0Sbe3pnpFIZtt+
I21VIRfw8pc3Vcu2bEPXePaRDtSGmkqwTZbyFCZeDzkkQonbFG/ry1nerpMdbrsGyQErvIzofoou
jfRBtQRBCPv/f4oPUOT53zq47TJJnNMKsgfgNC5dg/ig/jPKp0nZhAO0iR7XF7PcXXayxnOPWEaR
R2aEl7Dh2rdToD6WnuSFG8ZkinqwP0AlS9QsLdhAnUPSrJfARzfgPpAcshl60y9EkljLOPN7C3le
zdIu8lliLZaY4NimUHZWq3xHClF9TLh5HGAmQ+YYbYtLR7u22fSa7WbdNSNumYPOU8GkDMprcAY1
otTSH66I0wLZFp+hXETTpMLIQA5yFfKAUuC2vEK/FpoCmwAUWp51OQfTPg5EyX2Ba/LEmkpsIcla
oU1Ws3aYOnfT+lou7jqlRP0RdCtfYGBnIHtaJgeyvRTnoWTiztXn3Uh/Wd0diX+uHwCRM3LgqmZq
WSQ2/F9Hr0fdGHdWIn+lNHa2Cg4wSBwqRs7K3VM5YZzRgLTApZOIij2ihXCwIZeR0YwpXKJVwfHU
Q686rL31vRIcK55ZMyop+nk7LGSwvku96uoIq42v3Xa/v7nBoUM0o5XDooBxvTz25oXSC/rmFx+u
p6/Bc2RqeqWqWoZFSNVtI2+KMBgcy7Mw1gCBnvX9EnwSXkEctNe6bo/sRsIIiiZdNf+d7/zD+TDY
H3AGA00cdp2SAkm15rKxb+XkrtKf19ew3B9ytl9cQNUnBYF8CEs0BfYt2O9valBPg+LoOsHLilEx
i0aFlr3MsRRoLziq9alhqGulVKpwIsfwcjAPc7OphWI8y05wssEBSwpcIUqPw2Jfyp7uZcF4lEE1
EgWZl+ydW8WLPL1zLb/cre/mskec7HJoY8ZqNA8mEgyljC6bal/qguBBtDAOa1rbSA1ZQml0iJXL
vDh03Vuf5F4LHU8nC9YXI/pQHOJYtQSGHgmprSHUvWR4lVAO7eovRVu/d4x/aEva0EDHE18qDi2v
7o9KV37peXqywAGONmVg77VQpxnbh3B8cbqLORexni5nXMyTEe5N1yuNU2PmDRHJPdIErJhWI87K
KMZMxqB/mHYi4SKhRS42UTra9jFFRzOpGWd0HQxttgFl4sYkoHV1wiMpZk9PtW2RWI9NkrhWOW4c
DNOuO8kfYqTTyjmMymOQrmHmHR9wn1z1E8jAo52xi+9RSCReansKlFjj2pUEvUXLr4GTWQ62Msem
w1ijeDkk31qogrTgEyUHszysL09wBt5p5c8QGOL1Y5dnOAPQo9lNcnvV1s1VrfUC3PgDCp+WwwEH
HUHvkLHMpL41Ns1r+5jpbgUuEjYVZXij7kqSK9TVFqCVwoGJpaSODAIDFkbfpel13Yl8Q/SROASR
kiiS6QwfjfdkcLt9dnAC7VbfkycNCNxAMgZkHb5IGfL97/78wvq9mSrXvozJ5EEbFIW1+YZb5brZ
xxiosV9t6JOyrg5UoPH6KQ6FkOV2udR1ggGebSW1pjGJGMlQfFEgjUQ2UqBdZqDCBzfYUTSAJfBN
lcOcabArUOyhQBjVP3Tz2cpU1xw26/4vcBGVQxnaJQlmrRAdyORZ096iUETnvrgIS1MMMApoCv7n
Y4iTTxmtwh59a53SBHmXJX5hdM+JkNB/cSFndjiYStBmqw4ML7SsecoS4wHiw4Lwefnrn9ngMCki
HVQ10BLgdwVaXs1h2luK45uqQrx5yjZyF6Zu1RnBWNg4zyVAsaFXsfSl4Y2zP4MLfuyGhkbDqGPy
Avp8lepGXbvVMCuXFaLy8TJundnicGtQGlmzuoR1TyEXw0gUoqB51u56KHlEXnlP0V78BY88s8iB
VlkQG8EjHKYcEm/Kugccgvt1EwyWPuHHmQkOtszKyXu1Begb2Td9etH1V7u/tMeNEV3XpHTHhvrr
BgWHgG+N0e25skILBs1JcqGs6w6a7rZEEURCi3B8WhffGyNPXUcsBY0XJWqitJld2vd+1eR73QoF
K1qMU89McdhEM63sqAbmLj0P3Sw+xNVzTu+zwkvML7E3nJniEKTOFagp6WjeL8lzGP2MnC2GzAU7
txxtnRnh4KPV5CkLc2ScGCF1e4WwY6c/6K6Cglq3TYVKwOznVjyQb5Epa8UxUUXEy7INkh5DCWgA
+DuX40CC5jRylBABq4nZ3eLOkYLQEMROgmNkc9gwN9TIOgNeDV2j2NXSbm8Pw7ah1UbKwyslSe+R
APLMWlTzErk5hxBpMXW90aDRLJa1wzAdi+y2z1t/pEKiDdG55YACs2sT3ha4gdkIarOvv6kBkmYb
B1E/LgBpiwgHaTPBNbO8PFCImCAScXQ+vepkZDZDikkzufon0yNvlgOzhL78JJJBW17dyRB3hkta
FMkUI/sgq4dOenXmb45IBOMPV+bJBnd4Iwx6oTEFodp8DeJ1F9fHtyb0zOv0yobQCHiD171+GZZO
5rhjjErFoA7ERrfG7KW4pVAb12QP1GeaSKVCtHns388eDpHca/EEfRg/Mh5aMMRN5DHGHMf6cpZh
4rQc7hBbBCMpKkEA30cPZnndxIITLHI17gRLtNO7jD2dqZN7Ff1mFPsarCvFLFSTEn0Y/swORq6N
CQBPt7zkCopOESaVnMCAlnEIoUIkpKaN7PedNz0L67HMxz6BrS3LmMGyZcuWuVOs1O045hliXCby
3tzU2+6YeMoBUm+goygeRUn25bvkZI9PeZhTTUmew166b9/qQwkGyM4lT8kN5s+2ji/qN1/0xDNz
XP5j1groZoaomDbS2zA+xeQ+mUSz3iIbHFSoedpntMe7ZzZBMTQoAYnCt3FSBY9+kRkOLRBPhKUK
Ci34Y/ZcxS3o6aRNqlBB/+Byr8nZlnEwoQ46maQEqDRs3pvNdwaYk1jBDCPE+/UjLPQGHihaUF2N
gFq8/KEXokKMRXkOfQmzG4gulMgDD6kgghbtIocaCQV5+aghlmmMn512TY27znlaX5XIBAccTmxS
ax6Afrl8qWUVSHbvU6sWoJ/ICIcZZJwzKzTw3KL2fAFaez9OjWNZis7PgnQgsvBn3sDhwxxWWh05
eE9ZEdrk+23p6a/DsTn2BWRdel/2G0+irlS5zs/1XXxPVKwgE5/ICEcJitg5aNOBitOhuRj9GCwr
4y5CZiF8F5dv/gndyEse6EW3FSWllvdX0xFpGDoE4biPaOhjVAwSCtVp91Jmxx6Tj7XgglmEfftk
gvuEYTgqvW0hgAqdFi1q3U5r6K6RTT/CsF4l4i1ejjbOzHFfMu+mUSkqvFaHDQajPbaJJmRl9A1o
J331bv3rLV6eJ2P8o27QI7zqKlyeJJcDPUpcM/xWNw0iw6+9ws9McRCfFxVBlZ+VO74RNBqy4eXB
HQ7kyCrVGDkUNvwtBh5nBjm8V4ijRn1t4RFe9OjCUP2JTgJgFHgfP+4Qg2K6yQpcKZ18k9AdEGTU
RTi/fPP/dj9+2IFWmhW2I6op5T//KlrH91YQ3tuYuEkDMBZ7f+cRbMlnMeEwphXoW5HkldSfczui
nftHl6uuYomal5T3DojPyHFaGYfxqSoppIXEF6oDzgZpt2tMubkSCm60CqRGeZaqcdfUnTvYqqeN
VRBBJdSJniQV70AZOmDNUy+DDTu5C00TJCBoQ+hTjJIpvl3bvtlmbiJvTXMbYvChiJ2gSI6lc4jp
wxSCWyOJt7FZeBR98U5he7WD1gm1cVXQTivS4M4FhZZg+dwUD4Yz+LWB2arnOEbEl93SDl0V9eQ3
/Xerm6HwIuG/nhXNh0ob3DaZ/Kjy+/HakEZ3MG036iUv11V3jCHRGR1yuXS7atsrL9VQ+R3G+RKS
b2UbKtEEE5Ft59Vp42rW5VjHm9H+Ztk0cNR9KAVQ49hlhu72PZQi1GxvQu9zxAxddhcqimvbCZjX
3qL+MsouiHaMGjsgUGjJUt+ZwKAztUEata5Cey/MHDcut0NT7sb6YKazSwzZ66Pey6fnXIlcyK9A
H/OxkAt31iQI5ZQubdUN2Iq9aRg9J/VrRXVp/kbRb9GaV7S7xKRg1V/FWG82QkdWvcriC0IxpYhZ
/kS5oeVbMQek2E3zvZ5c4SE49I9Zf58ZoiYE0aHkrgSzr4cwkcH4PhnkWIbFMVZ6N4w0f/2giMxw
18JoOk012njiKhjKnO909cpAZ/26jT9crqcjwl0GA22pVcsIvCheHMkRcylqYO4HT96QnXJgDVIN
JIFZkUD/Vm1FWCC4+RyuRiFTWVeHEZA9Kr/Gapfrxba0d2X82kpfohI/gTU/DjM1g1UlrD9Fs3cJ
vZ2+1F949vvcZVDjkGKWEJe4Ifs2PdjO6/qXEngDPwpjZFldSzHSlrFjvUxkvtCnNHJDmgnsiDzC
4cJ+JdcjEjEaEMOdN/oWslZHbYPa0caGW0iXynb2GrcIqi17Foq65kQOwV0OY4qh54TxdNAWEu3y
xmmOZHjUopdR2fzdfnJ3A4gCkHCZcQ1RG7PVmeXlFsLK7tu6lT88on6fL56CoRhQ7zEyxD9NOHtR
n3t9KO/taQig3unKqnMdl4oPIvXKjVLDS2RRACGIvxwORKyB5DOd8Tzoh9mNFQhbQgdN6hKvNbbr
SxVEQw6PJHlpxEqEszxoF0pzlKovPXv/t5NQKvkYN2DAKLYiGR9sGh5L56I2f8yqwCeWa6a/D7HK
zzEhDKdgyHwv5Cjw+XaLWlVyyLdR4ARdwBpmKjxFuy3B60cQhrHt+XOsosocfuRWU0hzhNd24ryE
1aVjPfTaheS8DvIj8w5HqoL17/WHdwAEanXWtmzwfY5JnlMHpUxk842fZhkk5Mqqb5vstlO/q+aP
NJ7cSfpJrR95YghunWUsO1nmzl6odLPd5Ui7G3GQg9C60Ta0F2Vjlv3xZIS7pZt6dkYtxfJQxzoO
CWgNmkzgLyIT3OEK87SrrTlCp3/1ahcXtvwllz8tgTtSljIONvh130tw0fA6k+fOEphY7lyxf9vg
2x2LpLScWsO3mPAoQ39tdFBSb75iQuLlxnrFCIZPLkXZ+z/ke05WubfaTHo7q1tcMvQwb6Jju00u
lTv6Asldt7msn6cvYdPJHHe4aN5ptfleLRgKl1YPAzKr66dpGWdPFrikXFJ0VueMrMxj5l7cqS64
8Dxkaoue+OuWlqvNZ1+MeeXZA2rSbKKpGkBKUlwFBG7JAb0k19FlC6VkXMwZEsSuKD0sWh53Lxea
VCWMA9YH6Z5bZRsFPkHfiIi0TWSG/fvZ0qQCQ/GKY6e+FYMeLvLnTEGRQvfMpN2s76LIEocOg0Ps
kSb4XrOqeEV7bRq1Sy2y0ZGbWLckAAme9N7OHaVAZRYRQHbRF48TfVr/fRGOGxxKxBI0eCTbRGTb
gRUkO8Y+BM4tUPo5W7KTd6IQTQDePMk90YfWaicEorlc9JdDY3yvCa1dy+lawfS3CJt4GfXBJLKm
6/C6jLj1k7bJ2UQ2OPWrwMbUhrNlCpfRRvuS8MbpgPE094mlTrX83pwt7wfroWz93Lpd/2iiTeTg
omzGMFRx+fqjFblSdptapduD5GTdisD1TA4pqmaIMGMDzt5Qvm7Ivart1n9f5Ho8H1YLYUEb6qMY
2rqo39Rg3kE3xB2hHMaujb91PA4cojxMq0xDLmxo640F1pQyc5WwFQC56MtwwDCZrWJL4IHwS/2B
FNCFpW9VK1IBEH0YLnCQQIfZOwSPUat03JIeTJDdrX+az/hmYqANfIqqYlgqhvI/IqkyUKqkMfAt
bqC40+puV/6sLK/qRaTCn5fy0RC3lKqfTLs3ZbyjyFWP+FF7/ruFcOiWygZJa5YFcdILeXyIh/hg
aLeJ+YVA6MNC+Ey1VRa070oUOMiFGRjX/1IBSV78JAWD115AXlKoc/zZ1z6a5KIgczYMiG6jBtV3
qSvppVdPitsn03926Y9muOjH1LRqJoz3X7O/x3nndQTTIKMAa0Rr4RBNyiG0rPQIt00HHey3Q7wr
qKBOInA1PlFdJ4M9yzJcAUMttnGjJKJOXbYRH99gbKNwbGxIZ8gW37gqjYOmjiEmd8fNFORBue2q
QHeHQAnk3YQxN1Hs/fnN99Ee92FoHE2QDkJ+GmWtfVh59In16IKV+6b53kFAQN+QQ8lKW0w5sBaB
N/sia6vlvhi4NxOD6pDWoAdlU6TuvEPLqdf7ildBMm4j1o1exqTT9rLvexbdDfHsNF0HqMAAq1uZ
W9340Y5X1H5YR4yFAPnjtjJXPbPTNUM7E6aO07zoBwPv+OQ29smRPeDpXt/FwX+/mT4a5G4mjSpo
8nLgN90U+1My7osYUh6dLvB/4cI4UDepifn8AmK0rEdDZ7SaD+3W3pv30Wt1qDClJEpKLFR9P66M
Q3e0SZqlybIS1HOuwy0GOn6Fvr5XvnWB7Ktu8Sgf48tcUJpfCCs+WuUwnxSDbsoTrP7L1psE3Xf9
gaL1BWHFfSMqHLI1rJwDngC2SMBaPhPQvOeD/axYmpvaOG/huLGqeJ82xqGRiWA8bxnJfp8EXu1i
iLXZzCQAv237RXqbDP8IjoDgqPHSFkipz3Zm46iB5X300YPvRwdtJ905nrHt9/kevSko7ZWd4BIQ
fTmeRimxk3DSEpwEJq4wXJMNaZFMQCFpk23S0kuEBkU7yWFKm6tjkTpoI8JCaaC/KW4UlBIwO95Z
W1bAxNSNKHshchgOXzDOkRltjkxno6S78Wfo3GUJODK6u9h6zpRg/VMu36snV+GwJSqcSXdYF44p
3cjKcWx+9KIWVQYbaweAg5XOMhJnkGaMN5Q3dXSt55hKme+yPoia3F9fjcgvOTwhWjJHHXswkNnw
506P3TnEJG8VOfd1OwhO2R+80TFMXZF1R+aVGo3Z6eVexg3XI8vExFEkb6pc1uog74iXfV9f2/KX
+m2NL2bVUacZkFLGoa6OknbdO1tz+PV3JriAMbEyXaoGJBzLQVb3KSgnPDuU8m0bCSWTF6bvGQif
lsMFJ/aYTjMYthj0y57qxZ5cXYT7cPOuxvMQBxO4vXC+pFcaCVBk2UlOlrnAZEzhI5qD82XZcehp
kRrvylKrPJ04HbQkHFE9V2SPw5BqkOMMbNjoUi0O6dy5SZy6ZfaqhaXA+0Uewv79LDAhMaYU5xnF
1qz6GRlyIBtPQyxifVzIrX78cBximJBdGVSDeT30tLfFhkhe9EgwRMcyukXpqbtYEDiL1sUBiBml
hSVnWFfslIlLsshr5RBtCOl/T2h8XBoHH1mjJ6OhAQwLxXF1Zb6ZKv11/Yixj/0ZDE/Ox8Ueij2R
GM8wpOsS4OGlrjyu//4y2P7v9xW+jFXH6pi1bBqwU34ZgwN/vlcxsprJSOf2An8T2eLgAhM8dJxG
RAEoTHvTNLuZdTGrpavbkxuKhl3WnUDhC1ijnZiOTRDTJHK9S0LjYgTrAI1NQXC4/n0UmQMHNVKL
qTWQ/bbtcCNbkEsqJYEJwb2Bu+PjObUScERpZoWev4vsytrUW8dLLsr3AUYwAQg+kmhBHCjMbV/0
tYIFxVEfEE0JiikRPTSXI5aT03GQYLVO39QtIEHeTt7oMwEMKbBfazz6Jr/Fi8/w4sDM3Uh2yUv+
vO7xIsfg0AGZ9hKdthO80HypEQGO5F63RbNJIiM8MsSkqase3hdLxNWlXU2fdUMQT4hscNAQGdEI
+GGpKBp7M70I5ydqi+Z2BUb4vnhDCg1brmYUkuRtKwcZfSaT4B2prl94ynvTwtk95GRRlVRMG1G+
VX4M0HTBfGZQ7DX/mtFesDbvdJNt9Yf4Wvetbenru/v8OhKK5oj+DC7C6ONWMxMDS61V5doc81uz
14+1Oe9IpIqm/kTbysGGNump0084ZVN/UcsvNvlm9YKbQ2SCQ43MkOhQyu+sFG+x+a2sH0jy86+O
0nvB5PzDdeiPy1hymtJ6l2qlF+bGNpwzASQtwoWqyfgP+Ll0gzuxZqnOWjzixNZ65aXWZa4+53jO
lT/GxMuyl/U1LecYzqxxR3eUKejlFfR3M+2BPEgCFQPCR+k981ax9rP7dCtfidizFjpzEEucmeVO
s6LrThmxxwEmTZmwrC65P0Yvf0Be4yicb2DNKZ+iipMxvmimRiNu/QZPrOKChdL1pbqfNuDsvBbd
Jotn6swQd+U7dCyZIijqmoiVUUW1ossxi11iC66UxdDizA53dsNZH6HuB8KLjhbeXL7O3THSqVeV
vxTReJxoSdzRTecw0RsDBdSQ7KZUcxX5NdfcyBEFMMvptbM1cQfYUCAVa+gtBAD8f188aYreeJYS
bfcamn39/lm/Ezg/26c1x2Cgcnai6zqWEhS22OBLtMuC+Zk8Dw0qt0x7IH8ufqybE20l+/cza53R
VbpZwBoBZdxUSNt0nvZziUzQ1Ilma9lura2MA5HB1sxZMpHcNrNdrHVuK4muyuWXztkH45AjMUnU
hgT9MZ0/+LOvuFnmsjEy+5pp2SUbTKOs75/I6znM0PRUV6GAhZcijQK7PVjmQbcjN5qOdSt5f2WL
53pNInuw2hwFldaMbqGV4uljeVlS3TWk5mhYX4ugTptpcciRGIpKnYTZy8CrZ9+UJhLmtcDfF+/I
MyPsOJw54BiVeqMw+QaCZEy3mW0fbDLr+yYywcFFDj4XY26GFI0jh5mYnp7dJUQRfByBc/Mcr2VG
s0TBuKYvgdKldQi6Nzfry1h+hJxtFYcM05C0kPyjqR9ejhf9djhWuat9G73Jh9TRPk6DdXvMdVeO
q8VBA2bVbKrUCKDToroHU+rWmulhIPFWjvob0zBdkyiHOgq362ZF1zBfqFbrWZbmkUHSPtyav+qt
fGMqbn1hb+TvzX+vu3+48y0OMMwx7BulQaKiV28LhbjT/5F2Xc1t69z2F3GGJFjAV1ZJllvc4rxw
Utl756+/Czn3RDLMCOdL3jzjGW0C2L2sLcxdiRiD0xC5HOUWEAoRIyy+aT7mzdPl+xJwN1+lroC+
X9EOIf2YIYJbTb+S0PA1hbvLZDaAoNlNGRo2wmNpBVU57guNPjOwQiZ1sQ7jQHX1RQvRq0nivTlW
VxRN+lJWDLYGnAlq9ALi23d4os2x4poYGHuSV3hm1j5X7nNRVWtbi59+n7NMmaaHbcqA2o3wJSb7
atXseICZzye76B4uX+T2e51ocRwXxkvXxAaCglCOIkepm+MA6EpMwYS9QJJElDjOi6YxjmiEFzNN
BXHBsDcUctVFiuBAgsfhq2XY0wlIlhFmYmbLfupbw3y8fGO/iQd+XRlfHMP+PkmKZvjKy6HCyoAR
wFXNdexrbnM0ryeX7YEaXkS+hOD2+IJZ1S2yPq8dXIk+oEvQRF8rVeQRCfiOL45Jcz4zRH3Iru7J
8eAoRo05LeyMDSkgThbv8j2KHor9/8zUqkjtzymDRSDKjaF9yCzBOzEpfG8wTs/EbvTs95e0SY2J
JbMnrJac1ChxogzrKvI5dMaOirooRe/D6YRFD3uzKxdMpRThlZTmXjSUz20ipwIPT0SH0w1yrOCN
ZMRPuhGs+kGTDkT6evlhRCQ4lZD0Rt7UEdRbor8MU5ANdgFTdJnGRuvkG/1NOG0g1TCrKUDVgf4G
v7veS3buYpghv8LOjyC04yuMa//BTP0bojzMdqgmo5EpLN9cdjYxrlV1datYND0gYGyNc1RbLOCM
DQNef6l8iLN9Wwp8VNHvcz5q2ilmr2Pq1jXL67q+K3tBGlEgOBp5KzjTVHfTULAinn7Vtl65fhmq
21j68XccoHHyL5VJi6Wz8EQmx0AjUeHMWGEe+6Oz+Krb0AB7Q24yX4jrwW7nglrgp0pas5rSzkA3
BcOImh8Tr7g2PXLo7jCQeiWaHxSIksZphX7MqlbCdkJXpXckHNGsuVPHRSBLIn7gVEKlhbleKTDh
+tAFpqQE7SrKyIrcLY3TCY2qLrNBu8JVMXA3BPOu8xu0Kv0HWEgmHZfeh1MMmHmTFVUHd+f7fl/d
h+7X8AFDnhi7EOU2th/HoiaGmVCB5ycW80JPki7WMb8aBuu02Hn5pY8FLeLsXt6f5kSDY/IwMZsK
q7ugC8aPZVx7evOU56u9Vl+TzsU2bAEr/CbjcKLHznxm9KIoaTKNBcnSPD2a5myjj8GeB/01SyJ7
LrprkrfeWK/O2Cb7Hpgs8YoFsXTtXYF0bz/j6UM4zm/XXom1CmXK0W/3MCIHuu9eJ5/hzC6isvW2
AJxocQIw5WET96yAE2GlY0Ea7DAXmMTf+HwnEhz/YzGHlrQEyirdD8+qM31iq2DWYHAXFxOvH9ie
qMT/33eIMXN1IsqJQtXKSmguyObU5Ic1PYfpsV/uL7/TZRl4N7RY9jrtEhNO0mqtQJAmvmEQl3Si
mSD2pb8Xg3dzi9USmojNULCU0e/YBf1ODxgniNbViU7DWcY6J41qxHAqcpN6WdwHid75hbp6f3dp
nIGUqTroEYOGytQDofcD+R7WL39HgtMbkVqMyszeJZUkp2uMm54A0dBSdpfJXJYclUd5Rx+johQW
2DqMv0/dxzEW9b9t+xL/srAqc2pgJGHX6yWs7bR+7srV1tO9ipGCWLh4jN35Ow4jhAAlAhhhOj+K
o8eDLJcd9I0WAMHYC+/0D2vwT2d0t5t2om78TU47I8dxmpUmk4xxerQKZ9VXMgBhErixtrGKeoVF
dDhWyw1DifISgxgK3cfTV0NzTJGJEpHgWE0ZQzlWS3QXLcWhr3PfnPc0a/9EZM7ui33EmV3KhrZQ
swQxhVI9ZnFir8ZHSbSHYZPXzmhwvIYNSmlOF8gMmqXsEb0K+l4LPxn022WZ2SZjmBoauTTZUjmt
PCWoy1UW6gYEPuuCec0M6VW5TfH398uUtnOP5BcpPpcRy2VFB5bLKGKn3lt+7KP02LcAqy//Q2lu
UxmcUePiFkx7NOjkRF5jzY+F9L0xRGAem87QGQFOaMaylkutx83Nw7Arre661yUHKyXv6mL6VOfK
U5Wqf6Lgzkhy8pPSEY15McrqAFAt0TpCni4/EePb92rn9EKc8HRStygLRSt/st4S81Fd/GIQuJAi
Euz/Z6JTNFZtljF09Focx7J15PYlQxPg5XOI3p6TnZECeaRiMZ+c3WmLb40CP4O5YJfuiXPRqqqM
E6D1ASMtjBxziJ2x+jFH+177OKmCJxFxGfv/2X1h45iBbRIIIPpM9pT2VumAbKft6/Imxmq1pd5f
vjmhkHL6oEVvch4zYMqYhrBvxJ0wOoKaMLJoaOIgWuEojeYMVXrV1epTlumipsPt4OzE5HxaI+m7
1TAZEraR9u4cHw3pWx5f66tL5We6Xunzx1oW5Ai2a9GarJiWpZlQgtyD6k1Ee41tV54/Nju2mB54
wTd1hV2fqA0DIzO/nl8vX/Qmi55R5N5VCfO5w4g8QpvsNQe2lRl9u0zgN2fC0lxsvFFMg58WVQGG
2KIZjLXVRZ/DgOxit94BQtqujppfHhJf1AyxfaQTQU7qlGqOtJZ1ZFuF/JSkw2GMM+fyoTa1B6ok
/56Je6c2NHt0ySM2qtRXJN3tKvGkSiBx26XAMyLc02SJ0SRtOSNT7C0wVKoXHdqX3i72qqu+iHpV
RCfi5E1PwSNVUqVuku8L01PRlSPKsAlI8KVtyRzQptIz77u+Ba6FlR8Iefird+Gr2aVlVpKZwDCp
8k5HjcfaL6KtKKJnMTl7m2lqFy1YHY9UF/moYVwQzZTKvYy+Hmk/SvYqONKmjj9xAb8kYlj7wjJz
QPkYen3M5qpF30HpTVp01QIkUgqxbPvyHW6PAJxRZPJ1puonmagLBuFhVYLFMxwsRMcQkWKiO0tz
iz2DBs7vrdrOG+wAvExaxCHs/2eU+55g0iFBXifO1YexzZw+zm+Kpt1dJiN8Qk5DTM1QTS2BmsVt
tvvSZzDE5hNrlQcYk1AfCclx2gJFVazSmXGhbCCFbUaJrgd/dYjTIxsv0n5Capza0FsLtxjOaGUv
fBI/mZKbdNRtlmvmUMUaELm/5nmw1I95KBrh2E7onLEOp0U6Q6NGNjco4jmrr2L7GOssrXfSNTBK
GIrSj50q6PsQKHu+Mp5KU2pVOnIgKmYQlmaXjYK2WYH88YsjIkINq5hxdUqZoQ4lhaVTanq8kwd9
9Yayn57irDYEgiAympRTMsrQK2NTIkb5dwwnxeJie2b4HivWSsk7S3dEpT2B9PGoo41hDGqlD6m7
qNSukdDUV5umny/LHuOAdy7riUP4aW7DNK3FZMPWy4EtzKV7EvzZwlwk+c7IcJpEQ0IjXUoIQdIl
PjAGa+261oAL2z5fPo5I2iinSrD7nWaAekEc8cCMNDaV+vRxPmDoxhVrEtHlcYpkyoqoyAniifw4
HpFXuCJBfSPeNixiBE6DVEVdYxgWDlRM98N6iMvY7nVB/CWSW05TJCQdwqZACiabRnuydqn6cvll
BAT4uTw5XABdtEKCmuphoU8kFb284DF4aMmxHsNolqHrepcG8WhHO+baRtclw6mO0UBq2N3e2GUu
Lez4SYTMzd7gghxZnIKYq1ix1glJ2UyKnFANunFvNfd6d7Mqj9g5IvIJ2M+9J4eFlQrFPInMNzFU
YT+MSgQwic5Tf6gYFCCWOx6AGgBVJJVOJni8bQ48keNckAV9xlqvQXyL4UnRb2l1P2SCWEtEgtcQ
E1kJ7VjyvGkx1uEn6JymIjT9beNxOgenHaikdKX8cwJnIfsEU2VdXnzvLG1XRqM7J3/m/p7Icfoh
mtWcpqx5tG3LF6CSTnar9C/oCfAuy5bo7jgFUSJ1rjU1czHW2c5G2SbKoyUqZW8L8OkwnIbI5yIc
uxgRyTzfWcrn2PojgBTtFwE+wK/yTm2wcAqFoPjKSu472TeHx7+6KL5poZ/iCWPKeJC13VPjjqj3
kiIYW/sJT/JONHVZw2p4thKHR6+sSGoAYRoz2/mRBo0HTUSAElEcUl+7YyJKnPHAfAaUCF1WTxOV
h7aro2cfwKmiKF1SoFojTg2vWbyQ++mD5Aw+OcS71lmuRG6KkB55GyVElkTMuETWSzad0Y12msd2
21a6UxxlzLpKryKXepMTzw7IaaM5xbaFKcKoCs1e0vlDJ6pIbrvNZwQ4XRRiZ+OMSI5FXNGuc4bv
dugurwxzl5VApdQ2Pih/Yn/PSHKaSYvnNsY4OeAvgDreaYmti3zYTSVxRoFTRlq+rlWZxazhqbrP
ksXu+vFVGZrgD0TsjAyni3qgXA0ZRX49nI29NmJ16LTsOuWPOsTOyHDaKFQ6bHtV0ImWd/eF9VxE
N9ofVaVOJPgZwDBN0R4YQ6tqxtWi3UzLTZl+vXxZm/bojARXjFibhUBxT6iyqONr0uSe3AFvqKnt
RloddTUFE+IbyLpww8/ocaohXkqlmgjiJiBKHzKveqKYO01vyy9sGylbKtN/z53BwTCFLtC8m97Z
GWVOSfTY2xymPSjLAFkagiyI9s0errLghNuqgVgqoRpRTYNji65sc0zXMNWwTEepw37LWZiP2fS9
9F80+LyZjEolKVYkoitv9mWvA1hUcq1fs2khya0E5kRwID6DtqRjkUkMFUQC0vLwOY32lzlwWyuc
DsNxhKwDeD7CiLpboSLaTto+Uskhysw/0gonMtzzI4FVjchvILwYWrjIlTsNjZtmuv93p+EsQ4uW
8oaw1cVp19gW+Ty1DXBSRavORHfGmYfVVJJBnkGFhsfM8mrp2KnO5YOInp0zB5la1mPLgGxl69hF
gSmqIouOwBmDWu/kpG9GgHssV+H4WDY3q2gQ9zd+wenNOUuQaBjUUgokfxugEBWIUTDTh30Tmjt6
xEHj6+ui/SWXcdKfx2sbyQy3Pl4fQvospXslFT3+diroJP58hmusotBSAOjuKrejK9kA47oO3c5f
Ps4ec+dyRwTEtW0kft0jn/Eq2yXtig7pSiPdY7zeIdZeVYZrY75Lu1rAd4yv3juvJ1qcOsiXsp+z
Bb3Dlq7aMZFthRTYDXPfqK2AkoDD+exWYclWaaVA4MBmJ9uSI78MGwEJ0WE4bWCYox7pUKAuIYkd
Y1tJohyj8CkXltSYmb50a5xCqOUwl0w0SaBvDgDn+yZoJDt+Bpt7y04V7Y0UnYpTDRZasoiBXZhA
+MgAFP9qSOggVQE5DJTmy0pou+h7xuqclrCqZc4GAuOgaT4bzh53eoWBcPmj5rdBJsJ8FR2M0xfz
YsTRylYSWal8q0rDISrSu1ZNX5ZYBDYnUH88JBWmjooubJBR06yHNHy0Igz7St8u3942g5tEt6hi
KgrhLg9bEkg9sw3H0vKtCT8D+dP+OwLcfdFImeKVYX1WGBUFUlOgrYN/mcT2AIN+OgSnUZUunroI
a9fRp8wWvcW3qD658m0BKLkUUKyho17HAiW+Xeg/0eTzANbaranFuonVgLmK427wzQPACJxuJzid
4In4dEAyjGbc/7ODLdot16mfynb5Y/RQhXIwrg8E/lsR2ii7sPeq4teF/lyWdVZSSyk8+5aFR6xH
NL/NAnaV8k50tG2bcSJD3sbkalxWejcw22th+fngY91JrV9FUmwPwsBSxCT8jANprFLLKBgRHS9a
7LAKXv/FctQH7WtY2mxZahtE/iQCANwW4tMZOa3bzkQv9RSJFmn2M/1hUI9y9niZQ0QMwulaPNVq
1BL6CuTecJU89xRqCBzw3/gTp2NwekLrwhHtJ2ge1QLim18Vt7mXR2hZYNoozrDvg6lzZBHY2nZR
+UzIOOWRo6eLQe9jSMhbvMmproxgxCBC6o52b/cLqlr9DTwATzSZIrpRTqHoWPduSguEm8oIeAFT
Xj9dfjIB5/ObNFrUmWiSII+sxRowiNTpSU8Ne1X0A4k/JlYmgjzarjidblLnYvhlkOSEjKx4/WN0
dT87hI/SE+uliQ9YnSBIEwl4Xuf8syGbMebBMN4ydOVq6XOoze46FgLHaZOKIZuWbsIN0/mG6cHM
KUEEBbbPD+lw1yxXNBME6tvXdkaDE60QWx/6Oh1QAj+2R1aElxzTSz+zyAA50b88ECdjA2VbImWk
RM30OBSZPQKFTRElczZ2diG7cnYkTqakfDBnGsJYpnvdn12JOKa/7qIAbGjTx6yyGRaqvIswOqtI
AMYQnXJTts7oc7Il132jjClrbZXNb1FeP1RzLnAIBJzB58Q0TKEYSw0SQ3RdjbfAQRWuM2AP/85C
nk7x0yk9s5BzuVKjGlEGaKVXbd2XBP3H6SuwpAXu06aiOKPDiVKV6encKuigJINllw3mMnO7bWuX
di/IZ7uXtZLgaX7GymeHMhQpn+cQhzL7qzYD7rZmCY4jehn2BWcUlmlNJpqC+cr6dh5+RNIhrUXj
2aJTsG84o2GUalibLWgMKDHYkzy9hPr/vvaDCZEGmHrT0IB7xXkucjsUGmrQDF5+X2HjyFgcyCAL
Lmubx05EuMui5QIXrEPw2RYVFn98HIydMQbYGXr51bcLCWeH4S5skKtY1Viq8B8so84hSBAoDuls
PYgAjmN0gAvPXirZbv8oQX5GmtOvcplkQ4n8izvmvmK9ltm+aB8uH2+bHU63yGvV3IKimUyE8Pqx
ybE6Zfx2mcA2T58IcAoVKJPLHBZIGmNY27bM13rZm0I3UnQKTmvSlGZLTmBS60U+LGP7QRtEq6W3
8+6nx+BzRqkcToo+IWfExnGx7BmhTQ80meIpcUZPdfvr2lP9/7LSnX38e2X66wb53FFjUqpnPRhw
TGKvlNtdn6Q7M598I6nsLAH6c/c5MpXg8rsJz8vpVozYdW2fIGXVu9mN4naBUrlslQKDuCz8Hp1n
bJdpeRS35IhEjs8rlbOuj5OBLMLoT161G7x+P1wzOKrkEdUAZ8VSnDqgAv9CoE/4LqpJVqY+b9Ad
L3c5dHvj1F3uTNL9bIgWzW+HC2esxKmUZMpVmjF8w/YjDeq7xpl3mbPcwsV1pAOQ7QJ9L3jMbQFB
p7hporlO5aPkQlJ0dQghhebD4PRu95k11BSO5UQtW+ntRrciR2bbNJ8ocuwT9pVZ6yZSJ7FqOEYU
2V32KZsDbJzJq1VgCkSn4+zNGOppZXRoG0qb6yjO7Kh9uXx/osOwDzgzmnRtqqSLIAvJALELSw+L
erCneN7l020oCwc1tiX+dHccf1QNgBPIBNM2AWLW9LUDkHPR9Jlca65hK463+P90DOdO9eXyQUU3
yVkcKyllMjElV2XEk81218aN93ck2F2f3WWeRO3UFgj5R/U5zL5EVBCViN6KMzh1QSVTZkazy7Wd
rn9eKqy9LmU7jAu7Kf9WsNhTnp0mrFMiyTU4I0VyjVyNO8sbD8ke/gHyxsp+9EVZoe2SjPGLOfjg
WENWDYlqJHTVTyViFODnviRB+WNwZTdz62thK4qAJfjYeOyBMhe1bIowco3A9KfZZiPlCIckNFwr
Xurpk3AxxG9MwOmUnPpQs7AmEwCdsTt5dMd9kbma6THzQ2B+1N1i2pUbe5ppi/zjbTNwIszpkhw7
G9owhCthGV9C8pqto6PSydE6VaC0tg0sssoyMRUVa1g41qHyuvaqDuDP8tg9o7pBjmjzcfurxpX9
3is/AKdwx+r58eGPmm9OlPkIMKwkXcUUI3Qz+dKut6WozWw7MXBGgMunzFSjaxYBcY/5SrGTedYH
0xtc+EcA4hA1L216mGfEOFbBrG6fZy38o7kLSHdnAll3FahFEQmOKdQeja80xXxKkVlB3cSHwWi9
ToxUuMl8Z0fh7MyaKPMsrYhnY8k3DsoRf7jjDos0tcleg8m1fqR25oqxbjdl/IwuZ3Aanag5Btbh
+6z9nTVitMESQcVtS/QZDc60LNbc0ClniMvoMFtd1nLR9og39tL3l8mVj2wftBTuChHmhuhOOXvT
J6FaAt4K8xMN2haGyrYocCNMW18+XjZsm1b77ICc4bHkBvGwhLor6zgjO7pn0BHiTvLtFNUZHU5v
ABsBo9YDpFdR7MVZvOTZONT+vNNchko0388HxTFuYYGc9lPpiDZUCFjl59edGbxIUxcznkG9nNpj
Gdb7SV4EiMjbJg5o2Sh4wVkFJsNbo9pZeqwZLTpN4uOASanCw7aUnbFnE5u5l38XjUgJ6XEvNwAB
UglZ1bJY7MFjsNLZfRPtEqd8loI2MKgwzfcbDXk6IveIYbXSsc5ZtBFYtwxppHzJbYru9h77A0T6
XnRAvnFfNxdTLyuw5vjVRFM9trG7mtt62F7lwKcVnm5bXf46HN/Gn6to4kHcjwx3vsuG1xp1l0Hg
5W1L9YkEp/QtrN9MzHQCifY5Vp8A3J6YX2gvnL5iv/Mu+D6xIg+9hK09UWSxuY3RH13WKBbu9ZvR
qfalF92KGsU2XdczYpz671eCfSlsvmIOP2fpx0DFIGIjfRGuqVKZvbp0Kk7fD92YQBdDiDuv3q9u
/TBfSU5ux7eDHx2ip3LHCn6ZK7ndLrllHTE6lj09XlaXohfk7EFWDwaWqkACZjoiOfSJdopdNNem
aET2N37WiVU4bVInGFxqGAhO8iw9KL7hZAc1YfMkfudPLXCRVLt9Du3cq5+U18tn/I2uPtHmNItZ
dGaTxTDoLJJb3dwdUUY9WFiJuSJW6OARNX70oLtT4YzB8pJq7uUP2K4RnrEUp2fK3Mjj+J8FgIrP
PMzZRn/g98yZHevQB/DGjii+upJAhW8/rmmZOoopCuGx66Kpj0s5Bifn1Wu5APJY+RFmR2kS9Tr9
RrOdCHFchLouvHMGXM6G+hhweeMUCJO7YwtHqQzIXnCf2/rgRI9jpimRSqy3BT0thDuWR1f1Uh7H
pLHbUAqqBijIbW3coPrmG0XjmNlwI+nCPeWMa96L7+kjOK5arc6oLY2wcnO/hwtwGF3lqOz6nflk
3OrXLD2ADNkTBopFSbJtzX6izLHTNGctRgXAz1hW7GqS5c5N5NMw8S5f87aT8YsMH+POIZHMUoWv
GKZ72t6uImdU9Pt8fJK3VUQrVM5bcieH15UIbEXElnyNt06aZkX3J8zTDwYrV3jzbpBs+WF22GQm
wlaRDyN4GJ2LUFLDauJ0QHFqqu4w0GhH0ecUKFZ/9yzsWs98v6WVBiwnnhEbmweLBL0kMrcCtaFz
dilWwhltQwi+1WS41TEWXCSVU5rTvdG/XD7Kb8KRE4txioM2qTREHV6o8VZ/VW02V10Ew2THL2yN
kwq70Af5d0UELSRkDU6DKCkNqcZQckaf+P3duqtTp9g3Lnp8sATQfK1EfSIi1uC0hTaHvRFKeLVI
11zaZjtAnTmqlN9fvtH3MmUCnRLZDEpkTUOO+S1zdGhpSEhbjO6yfjKGx1V6vvz774/x9vc53tDC
Qp7qVRvdWJ+vl1b2I40cNHkUaHgRGY4vMslaUakaRjcdtetJmoNkUdwsE01/sld+q8JxGhPFUaBH
WxRAfG9viy6DJjVTNrlpVDgZedWi3q7iICteQ9GyrfdC9ZYUpxr0xIhMs5MxWIqRpELaT8UXvXzQ
RdPHmxd3diLu/WlcZmlCQYYOnxvpWyHfCfGEt0ngytCNSQysFXp7aQUUjpTl0eSWfQNk0sxpe2J3
wv0dGx4ju7FfdHjzs1CtTmKM88A9ntj0HYaRFfhu0ocoMABphiJfgBQdalDx02Ue3+QKivEeTdFM
Dad8e0CllOcoNnPIUHhDa4Bn1DdYUWLVAEsaREiXm5dJddkCSi2WtFP2/zNlXs/UiONwZu9Vu2VZ
OjRb9+pSBJePxN7kHaOfkeHkqRxaKVRrbfjZfZod/gXUFGHtbDQw4s3O6PBXl3cjnYp6/OlpRzvD
iTwJbf0srGHB2nKlYr/23x2NU6x6kWWtnuAGUwAAk10CPHDDF2OFim6Q5/pxkbpCHlAJUp7Tao+F
LHYIVPgl+oBMlkleaiKa4t1U5ae75NMFABWK0WaKsCwqlw8NyY4rQAov353ovfgcgdUD83dMdGyE
8v5x3KMda04fsVZbCkrkzSThlrxt6frF8fx8fxvPKeCnCCY+KvlKz6odhnNss9L22LN6KFPZvXxE
gYDxqQPFWEIljVIM5WX7NH2MksDQBBy44Uy84XqLU7rGQi1DbiaUSHwZTbtIXB1il9wkj+3PwkHz
cvlIG5Xrt/Q4pTEuppQbCniRNbqiFQZb3m1y06NwLbvGDj3QodPsBDTfh1xvaXIaJDN1M1LnaXCl
XfeDHkqAS2ouGr2kgOXKQhFjishximTtozRfix6KBMhCmrfu6HHGZCXr+ItcUSutiEc4FRJOjdRP
gzW4s3pM9ButfI3aB8H9bUszNsugxKQrOh8a9NHQzKQEjdZV/ObDvAfujTO9Du5wDK8S4N+Jgv/f
cOWJIseVs9YsZTQsw8+gHJ2txEX4MzCUHafye81mjSOXD7l5RkuxDAD3UgugeG+NmdJQY8S+YdQR
as1RSe/1aupeJsGe4p0hOyPBeWykl/OoXhQ4Bb1yX2jzaxqNQdLXi00T+UNK6CGvqQBQY2N6B7x/
RpTz3ZQQeJrZEjNPBDLndI70ITtaQYEp1T97tTNa3KuFY6PrvQnvKntmMxvRgSEO6AdWgqyRKBIV
WjdS4OxsSPJTWVOpyg/wNEMy13EjoXB9CAPWUDVfWV51nPaZO+3+TKxP1Hibho0nqxJSg/Gk4qse
5mB89SdQUuFHrmhR70Z0+eZsvHXLh3aCXl5mVy4Cc7zRM8vOv3z92qr3Sh0slpP2uNT+aCr+5yXJ
9rFonG0j8cg+gFIC8AoDAJGcFqMqUPuicpwh9OkjeZy/1khCpL7+gU05mp55E/pNYjOoGfPOPIoK
Dptq7Yw6p9YUeQXyNYA6XJNeR8VujFQ7FzVmimhwbhFWIixLpiHemHqs/2wzf2z6I3Y3CcRedJOG
/Fa1qMmsdQq6mcE44eIYh8FrbjokC7KAwRERZz0s7nTXezLw9dNPovaLbcX26x15tHArjAppWeAm
jesNusGVVDCM8BspPBHg1FrUKzRpl3J0mxS5Fn3RTD8rc9OeDOCr5Gr3sC5a6ajmmDt1omeuOuzV
fiL22Cidf1nDbp2VKMBbsahuGZhaeHvTlrwOclrhBQ1lbxpuEQmS0oLf59seVCPLsmLuZzdcggQr
+cIfl7+fOSK8hTj7fr7rnRAzTKMO0Vsl35ZoEDOqT1YWTJIhYMmfH3qJEP9mEkmaKkWOgtDh2Pbq
TTx+XDTZmyx6o1idXS7yja6sx9EqRd4R43ae9JleMTiD1JRDR5S8QS3skOyyQ4tKEZSILbkihS0Q
b4M95ll4qqqdEmKT5uxadK+Wj0bhhETgPW+RILKqGpZlyTo00lsSdTcqiYbQBjAnu7UOSLbPRWj/
W7HbOQnOd22INo+xDCWlBfTQATKDBBqaYERaQnQSTttHklSYum4OrqFh+lF1yuL7JNovuU3DUtj+
GWQmeE2U6s2a1RacuqS+msznKPHi5PmyAG0KqHwiwfG1DGwnnWL5vNuXj5r1uVhEDfWb/hQ5o8Cx
r1yY1dpFK4s6jdZGWyVbkvmVoNMqEaKGbl4YNgABflHBIhEeft8q6JKpK9RNoX+0amDhj59bUc/J
pnUiJyLvgPdNaxh6S8WVue2xeF682tdlG2NDjuVZmT0gblmf2I4yjAHelNciKf2NKvp1SH7FoBSZ
3awyV7/JHgr9UVavVgDAxmidrqXvdfxkpTs9/Z/xVEz5/Mwcm1hpmJpTgfQEbeLkmE+EPncAwvAv
M6Pg+Xh4vmmcSNWUEF0FU+zjPul3kxD3eJPhz16PU3LRRIlSSZSF04u3ZPaKLpfEYbjHbJRg2dEP
ooBzUyGdUWSnPlOrlZqi7jUnyDAe+n0XGPvJB6SYcL+NkC84xVePCoblZYgy8C4wSzzuag9YQWzz
tyA9wFQbb5DOmYFTfeGsWIWVD2guDG+KHFuV2siu1AajgcRrw29/xxOcX6t2oW4lI26PYGVn3sx2
YR1kuPOXqSiiR+IcIWRmp25t4Eg0sSMvKE2hWS62O7SAL8Rmbjt6YFm7HPWmI8NEFVV5NxPgZ5fK
j++bFuqXcYRajn4bP4aB7Om7+KH26V57WLEVy2YTGP13aZ9eW4LnFEgdP6gwRMWiSTGrIoU3bXqr
trtI+3z5egVCx4/vx7lcrpk2za4xaKrfxnTyaS8ae2L8/Z4tWe8DpnOoxm8d6JI0iswxG92QmLU9
q9PkWZps2WE3PVtV2AqKbyJyHGMW0oiy3IAsO9X9yvpRK0GNIDMULnDYfp7TsTjOjPqhVaMcz2M+
GIfOKT4BbvjOdDR3+tg8Fv70gp4DESzr9nv9S1OXuQDMnOgS0xU5x0g9yFFq692nP2GIEwEueZT3
eq6NY4fLM66odpObAjxtlRmk3zMDPM23Srddx7TVOjjNGNR30jsmz8l9ccAQc3GtYhoH7d7Yy3Rs
Yhs4OoDZg3SjtCTqXbn8drrM+T4xKeJO6lOYTfm2b1+o/mGZOvvvrpIzaFZeF0Orgw+t9DiNj3QU
hKuiM7D/n5mvDs58JFOcYai/VWgrX68N0azUtkE5cQNnuWhqjFoz47FW61rPnqbpfpbv5fhzAXD+
y5clOgxnukitSNjk0Q5uHX2Yza/d0jhCYI/LikGXOcVgFLRRAAE0uFlDPEI/DcYx0iRHDgUKaDOP
QJTTtXGaIRvnpejVnnnW/4xH0lcLQyLJ3QjcEBG6p+Dm+Eh+bKiaxRZuLpQfs/CYl9+z0L/8OL+x
gb8OxEfzypSEYRdZg6urgFNsv5q3rDE4v6V3WInpZHt5+DmNQv3/MAApUBg/L/uMzadlTMiQ4tUI
iGqOssuuLUc5GD4Ssb6odWgzXX/2dD//f0YtV4cyX1r48AxHxHDILgSCCLlG0OpnSI7Koi4f0etx
SkIxy0aNJGVwi4L6/XJUu8adNcGOgc0C4/mpOFWhzBIhKfBY3Rm4V9p3bJPx+sPgYwEGoOtSbGmN
vxdfBDzDVOgFRf8zLXx2k3rWruucI8nM0vUhSlXzbrTVBwO1KvR9PoiAiFSBruL7BcKxCFfLgDlm
L6c5mD+7kr8BhsNTbyHxjv5p8fMPzOvW9+VH2ZHxVc3VsjNu4qNIbYoUwE95Ojs78r2SvAIu6/8V
QOZF3w2X9bsVvnUn6pTeLESevy6nbtTZHHRdIdCd7urrfuKlbhZYDmujkt3cmzB7d/ltBV7Iz0D8
7Hg6QtJI+j/SvqM5blhr9hexigTzlnGSRtmyvGHJiTln/vqvofuuh4bpwX3ySgtV6QjgQePghO4J
AV0h3AjyraT/283GVrC6CpyvYo6YXy3JW1qUrRc1JZ7tVUTc6yvhXAnv0cpqJd0gz0OSYiVJtxfE
T4qiWqPcUu1dzjuGfoMrp+G9C31lKMUImDCnAppTtRZEhLlFutsoP4jDSyZ7KobXda6+Ewda2Ca0
FInsQc5Rw5Ifj4NDy1horLZ+1N96OuaMqtk/BlVsDnEpGiGJKmQJer21jbHz2gkS4YPhX/9mPO9j
gpJlCcy8IDCjCvm9KJuHEEQ4103wto6JRkY9NsI+Qt07I59kwY6DzFKHD73uft2phIlG8hJpRVVH
hj8rQxvJG9tQf8QSx7+3F/LfMoLBiqPVxmCo84AAzuwUtxXyXdPGbtEPnE+yWeO7pPsNjfkmdd72
tVEg9SZjcOHc+0Agu/3cCpZRgSxocEPQIM1f5VdIBnzkS10WyHwpvRb1ZJpQ2yNZYwVy8JSq302d
fLtuhbs+5mMVfRKaSF/T3HX7hiERTzqmzybGOLXPIJm+QTACBgiR81baxozL2hhcN3slaImIMDJu
PoXicwJ25uQUC99n/WsTenn4en2R77D6J0b9sscSQQ9yPSaShFLKaDexJXjlz4ZYdFCjtAW7OwwH
1U92htXsRnDDlk7l80ql9GNd+wfYx2cFGSsR5AyOIGlWJQOUMUJQxBaJz5HAY1PlHA1WZ60EEVOo
KHjpZnnzPWnAiV62vjJnj9d3lWeGhkkr4J8lrRDkGmhl9oe0ei76hwishddtbCPi5cPR369sqHEi
TCZpJ0cuFjDD1vMhJQoHrng26DpXNrRGI0ZWTRMeaIsFriFfacMP5bIvy2BAJO66cMLVj/y5/iK3
YDgZeDkb3sdg0CIyI1WfRsTBcn0bdIaV5GdF4hGqb8cUl2UwWCGSRWmHVhscMn4R1J2U4SyVx3ni
VHD/EmRe7DDwQOa0N7UB1WrELK5goTf3MbV1jOPVXvHMy5XzwIGl/EH2vygw30O769pDgUG5lHbh
YLoX8nYILHTbeEQlvDyJTuKGjw0oEdzrTs5bL8v9M4m9OAoJ/oP/Dk3XGEAMPFohwFAeJwT9y0Pw
1+6yTelJUE8dyYD4oJaA8EkFOoLcFt4UK7xDdwOXyoLjNCzNzzQ3mGRSkMwRGvNZLYfvVRXbkIH0
m0L5WHrisjQGLoQKjXbdZNJPaaDW0toS2E0XX0erKQhjeGUxzplje6snTFcUBlbkmMHT/L0T3YYn
6/6X5+1lQQxwiEam5TKtlY4H+Ru80k3vUfOzy1PgFW8hyn3ZD16T3ftz8spdxc5lqyQyyyygzSgg
Oe3P9aEHQ39uUWoH0ZF+aN68q9EAjaFzTqzF8xQGXtD+XFadHgyQ8RjvxAov2lH6akypl5f//zpM
tLh42VcGYVSyyOnS4z42xjczua3FO6Jz8s08XGF70WRSllMQ4fFK/MCHYPpt7rdei9HF4I6OZb+T
0DvBQ+2lTuYLO255h3Ovsd1pTdgUWVgiDKgbq9jTySfoK1A8E7+VGEBvnvkNmpwTwfZej6k5RLmJ
67qqXpPqJa1uK/nl38CSbbhuBWmSjRHJ52QPsYIdjeCGQ4EWLTBBe7yBA96CGEAx0sAIxB6vjLg7
CeFr3dxoPH5Vngn6+1X4ERYNMZS479FPdGMqjd2qP3ouA/lfMim/HN5kgKRNRTMfUMN/v9j6+xDk
4C/xfnQaK3Hnl+8ZJynA8z0mHAnyJdFBQImj3FeeUiM5lPNqiBQNrsCUyaBFpaZiOUt4Q8jNPpVv
y3RfBC4U6ZThRc72/+h0DF5ocQAdEdq0VphWtZed0AWt2lu8x5gQCIp4AQHdnb8vzWRrYXmqVq3R
IbLOJqhwRLHVLbfa/F0ujlXH6T2+7n2YEvrd+4JGnAqUspDZKNJPy5w/yFX6qZhVThMWb0U0Fb5y
8jSqJz0QkDacQDs+xfWdCeXKSqvOcxMe05LLf3r9KjHZKlgombHajPheJH2EukypRi4J/JGE3nXH
uO7npsjgAwLVXhZyZNmM+HEacmtEx+91C7yVMPCQG6E8ZSIGIgs59esOtHfCtzZT/ZHH2MbzBAYh
uq7sRUVCljkoQHz72ppvrc4TQuDZYGDBSJtE7Ok4UKUvztzWIHLV7SbjKftdhwaTLYeJnbFEwowp
sSU7lVFnDdq+yZH7VI7a+GVOeRU+Tvxu/lFa0fJWzlO8IImvgKSn9I0TlmiBccIuuAyWHJd7R/rV
UZKkroo6AzGuHteiXYna93mZWve613HuC/M9MF1ZUeqOzKE4oDkF0lnI9qMvpfRTt9tpt4JvvGQ2
D/O4m8j4n1GlUBwe3ydyKDs7HQAyTmCTQGVBv/tYt8F/r0OTLalMfVXnY4/lteFnBRXgkHdh0Avh
CoSzdRIjnJpyBjmaU31O374QO3f3oaWBHACjrJBVonNGYJ1HzFI88+pF2w88QmhLiiyrhO1pm3Ix
05UAl+9y27v/4QHSwVeoWTNqJnhQOhxfoYmeP9a6sseAoIT+8TSLUdRQ7pu9votTS8N7+bN0oDWa
+UWQuawymziyskh/v/LOtqvAPmTS2mL2GJV71XhMNM4zmWeCcccQqSc5jnAxDiBpG/dLeSfz8uTb
Lr9aBgOHIeo/mtDjKCuzTdMNgRP6YPYC9W1yjD3e84prjomYSD53RYlkw3vdUnLQ2us0u+nQ7nMv
81tOZXYTplZrYyKmRB+MJc5UesLu9ekbtBA4FyPHANu9lsWzQBZak8mih1o5R7zSMscB2B61aEjm
PJtbzYn0n7n5MJAvavZw/eRs3u2XPWJ71DpxGAsJbHkOuhC+TyMaNoy5hnK8YSlzzInAtpuiV8aY
dK0e6V3TijgzgxfdVV7uY7DeVQ9o43V52o7bt8fKFoMIcSkrhSqjsyHaE6jnpO5w1KE1i4HEby20
JLNnnuw1z7dZKqJhMYlWCzna/W6QKCZu7Tc743GxR7Sj/g9UazRevQJ5CoMOXYA+mETCQzc7gXDJ
WY4ipmce8z2tHZQvzYdqQav9ZICiMqBc1ccAiqTdt8n3evZClaeywDtPLDpM5WCYYYlRjOi1ab2M
93DnnScGEMIyKcV8wFx238jW0ryYGSIy3r27bUSTQR4hgjyCfc5oyhyMYY/Iz2hPsXZWgkM28Q7S
9re/2KC/X10+6RCHZlTiZhjt0a3ujHE37FDOaZ30rvOHcZfyNBD+cqFfLDJHV5ijSe7LGnXhW8mL
j8sxxUxacqacZqC/4o7Zbj7WyMUcc3rlvo27hL6sgxYTYAFeA7ugeEjbvR7yyhbbCHgxRb/nai/D
qtSbUcX7qR9BH9iJu9LQ78wqAy+GxElJ8EwxR7ZvuzIQ5GICrcihTD4ZUQhyy1dtLjl2eC7InNUs
y+ZZCTGlY6Kpw+564ga6lFkikb5dvz3+grKXzWNOrAYtwawz4Oxmb8VnykaKVJg9e/qN6tPe7XnH
K2Py1sac4XiaFEEqgesEsjyLfj/2ktV/rGPy4n9s3988TmSoVDCvyUh/gADSgt6gJU6Bxdk/zkFm
e/8UWUu1jHLZUGpmKgBEWxl7CHojLA8/Nii0WhUDG8qkNoGZIiDCfLk111+S6Y0Y3vUlbVA+Iq+9
MsIgRafKyTypFW2Ymu3pRA7TEx5uz5QfRfZ1u6PMG3h2oKaPOtqj7EZu/ZFSp4zcuoxZNBHTkL+f
6HhY1FhoQjw+IAhI3qTq7foSN11w9fcZpxfMLJOlCFntJT5FjVsat+q4v25i8yZcmWC8vFBTrcx0
+MUIhdDkU1Pz6pucNbCha7mEaaHLKIlFp/FnhdS8fowii+y1R+lQveGrHIKzxHnPcBbFhrNYjqwF
E+YhssVLotuOR8C5Ca+XTWNj2SDIgkJskdoZxfxQBeM+EGM3TJTYTpr46/UPxLPFePk8taTLVdyH
HTml2TEwv+vxTcGbuuPtGHMNFrkyGJ2ErwT1ZStSvkSy/2/LoG6yuvyqfppiWUAfaSDeJ2CfT8TU
UvOf2ch7KvH8jbn68lmftYmOLNeRsjMrsGr1kC1YeDSdm3HDygWYo68nZtSqCwi1KlGy2/otAFev
kFhkOBgj5+6jp/yP+HtlikEBKc3lBOoqkG4joWWS59J4azEWpulvoubP0sj5UtstuCt7DCSYRtmY
6oxPpT5Ot+T+Bv3GJ1qsfx/a8nI7BHV1c5Tv8z3ZZxYtq5SQ0hytccfNk3E+JktbRqRMayMD0Vly
Sg0wFRQg89UcBBjefKvem6DL+QhzPK6Vy/JZdYhkWoKFyEhC5/TuUlNLSj9dPwu8VTG3I3jlpGDW
sKrI3EWVGzY3HY9MmmeCQY0sIVBLpEMSeHSXXpMpia0sbW8DiBX3I6vRwGquIw2ns7KMZdgGiqgW
cBc8Blr1Ja33QfX5uo3tB70iiqD9AI8dnju/w0cw9AKo5HDXT6CYzF1QkJhH2Z/cAn3Rjca5szY3
b2WMAUOVqI1e6OhGzDHzaZExMa0oCMNDOwm8QH17MHJli/4vK1yUYz2r61KhmYpmX51EaEsgG+yY
ruoGTmyb94EFEo5DdWPuPxTgrkwzSBk29SxUEULq1AztWHTzwrAb3iN1O1mxssIAZSqBqtEQ8OWi
U3ymtPCBI2JEt0ZVPvV4gLF5Wa6MMVCpQJ4pjNtlckbj3GueIGZWHdz8D1P34hYmrwwxGDn2Aoga
A7AYybfGQd7pD9m70hV/7Jjji2zDlkyiThQEjNz3Aa4yddcTyKpIu+vHa/P2v6yG7claxFaSSQNu
n6gWD2RU7UKSOV2w2502KxsM6AVaKVWiGVJHH13iypD56X/EN8Gp3NPOL3AWedmhsHmjQLz9Y4Aj
FcKYNJjod6blRSLQ2Gme1LC3/23/GMAIIXCZqiXKOUO319WjVHIAaXvccrV5DErEfTv2dYS+ieFz
esbs8jH35V10mznxl+ApuFPPtSP4y40MauHS7o8Cpqp4aME7yAYLF7ksC4KGQHS8j3p0+VQoWi2h
RQRvclW7fOTKQvE+HYMcnanUJG2BHK1LOe4TwKL4miAAgcYKZh9AN/UcNJwvSf/mH7HWaqMZANEM
pdMiOjgrtZ/l0e+IS5TAGnOvMDhBAO/MMQii9xB/llrwdoTirht+aMu36z7JuzLZlqwojpsgLQKa
l6ZdHKWPaO1Mn8MfJD4DL9d/r2e2/cpczKmQM8QAIgaknOxOATu4eFe2runTaX7eZNb7DMqVz8T2
Xsn9onWG1qCPyEVfLols87N+7O3ZzqHrmHnNUbztT+SEKHlwJfekOZ27uNoO3Sscf9lOV65WLv9+
fyu9rmuykfSgMkX/7rvQyhfDme5Vv7wrXAw9c6JzzqFg6TGDMZUloaL5yjqGkz7OJeJicPRznIei
8bUNZgBn6TI1iGLcb8bz3FgaBGtAnufWkjO58z72NN7tQFtv/rQnq6B208EVzL7YpaKKlyTV8cjw
Qa7hhPdERX5Ks0Cd5/W8cZrto3cxxlxFUY9gTjXR6DbWiSXX4JT5ENOKcrHAeAV0SBJJoFwJXf4a
lrkVt5/n5Inzjbax6mKEuXXkQSkESQKCxJ9m3cmeNHQ9di/ge9cedT/adTejQxzlhS9lR0Hwz4+l
IeuFCT7ZYFnNeqnL9Yhg/6TxMS4fSQrG1OIuae6KvrCCiuPxFAivWGMzpGIj9X0qAlsUebK1WLLU
aDoq5mANauFIYX9Kgu4hlXkHjWeWaRaTxDlqiImDNiEwR7bZlcHiS3a8W277PP/ay/dbdxX/Z4tM
TKWHmdk8j5WXCXfax5zxYoJxxqrQtWJUETzECvr5jdMsYA5O5qRCt53xYoRxRqlu4lTRJpypJS4X
Ly5I/KWbi32mR15Z6np2V5ipbvLKRdtH+WKWwSnNTJNoCGE2RcdOe6ubnFv6L7foxQAT9XR5VKAz
G96XpjtK+yO4yl6f7epNRM6D5wxb1iQJ7G1UQFGSZbbUOs+6kS1GTLnohM+ZN3ytIjBpEK9wC7/l
DXpuHOPfjNFPunK9tI3CRdcQtZqDYCcJ8YJQ2o9FedRS85yZ8y6Ych5m0e1iDvNvNpn4KtCypBmr
EcjkRzjBgxXZGGO3+9f6c3uiLTvBGe9Ch8cmtzX595tdJtqaxZCIuGAAyJ+R2Hnob0J3FqwMwhjp
XemIFlSDKqu64QXNG6dibZbNX0WoLWaB0GkOiFPtprdktEQlGIVLMj+OOXu7cRR+s8UAVlKFCZk6
CVeocSblcyV71+8b3lqYW7OZpaSvCtS0MffsLM2BCN+aCeql9VkXeKXSrcfGb4thMEvUsrGKKEmo
GuKp2PuREzwNh9nrMAgifoRs8DdrdGtXJyEJ65iQEMMtC0RLozq1s/InCV6v7x/vcLNSMAvRtSYV
USxV/Aky66mPZk1X8MFtZ7ccNN64VX5bEINavbgM80iwfeIkfclT7QUj+LiZJ4ezpI0wETiFdClk
DVVJZ5tBZS2sVFPHkiaIezavy055HWzdF53O7kqbC4+bLrgyx3wns84bNNViWYo/nMyX0B125FX5
Lp3zfYP+0+QLDnHxOXzkJRE2kRLlPWh/qehQZ/MjCHZ6qaLeGBbRlwziwT7e46bd5kPrmGHrxpNr
RsPP65u7+Q1XRpnzpsyJrut0VC+UDl10jqpPXczpW+OZYE4ZOEQluVZR9UmrTzI+YPvAF0nddpHL
3jHfrB+bZs5CWmC0Jyd5pcR5g73Y8ie8323ew5C3IPr71UGus6qogg6k6Uv5OpRgWb3tdE5tcSuR
Re/mX87AnK0KtEDFSIfk8a4+9aGVWsrB9Ep7ANd3HluaI9+LHn318tyf/uE/7s6VYea+7gSjCZbK
wP0FM40CAj1E/bpqp01kX3e9jdj3tyUytzTK95lSDv2I8NovytoOs8SJIZ2IpCqYWJe7GuTf1y1u
9Xf8ZpK5oHU9EdtORDACRduzFFvTPjyornIbPo0Ak/I2/BA7/NokmyDR81hQpxAxAc1IKpB0Rovo
kerRQ7LUNx3Ce+NST7/y/dgkiSqJWqe3SPVjRi24oRJqIRhlhtAakUGrve7H/5CY4RwINlEitCkI
lZsce+gE99GeNpu3PjokSqf8jDeHAzqWyWoEztfkWWVwRcMqg45abcDmDIatt3YYLankZQ14Zhho
qath1AcNXKPR+FgOt0kZWzovcuRAv8kgiqAFpkgyAdAVgs5/CPa5pgO/ksYRlO40yJFhaQXhjFPy
FsZAjNlRIoASzwBdfoh0f4Q0iBTxcjzb7qgTSUJXlaGwdU7oPqiDRuGkyB5Ucl/wmsq3QeTy95n7
S9T1oW4IBujpeLkK8ejRU7ziwEPFrbFhHOOLHcbZwN5dZeMEO6qlZ3YMKWDBxvCYi2E5G4pWmEzh
15m24UpRRENWDVH9Q2pqSqcuGEttcma/tDB5hR7cvYlxU9Wns5l8/eGtOqEkrQwyLkFmWY0CBdIS
o00Oi1Mgn9vsCicB+xfUR0BfCuWYXWOPu/bAG/3e/JAr08y9g1qX1NUhHXmANmd6iP0ZH/KDQbiq
yJi/EQmUHpjTLI9kSuqcTE4qPY3iLuoXa+w5GLzp8ysbzGnOe70YuxpdG8OSO6maHudGeb1+k22e
3ZUJ5kMFSSvpLZXBm6QfZPHT8qngdetvv440JApkKAvQgvjvYU6DsrSWRmCSVx9HN95JR+js3FKa
sMgdj7wZ+c0FrYwxwUBUh1IvBJRgPHhsy1MX3ozp0/U9236er2wwt7/ZGoqo0wkslR4mH3N5h//w
1Sy+dE8XlrjBA29hW7l7gN+vbWSZxvO6qFr5P537yRM9woLdesvBQFNk/jFlpN/MMQ90gHpeiOho
ccz5rs93hp5areld38nN60ozJBkiNDrys4wNNZBSLRLgfUIKwkPhNjMWy5T8OX8rhEct0DmB4qZv
GJKhm8Qk+h/TV4s+530Kfg2nqB2xv2nQm8HLUm2++VYmGFgoEqNqpRFdCkqh3fRl+AJZs6+tSRIb
lJkHjNl+u76DW7UlCXKMv9bEYAQICLumkNH+1IFXY/peg6O6Q4k/dIuj6BEUQIRPmiXZky/s5ace
9CkpZSN85YmE8baWwZFByKREVfD8M/PEUUHObfSFKwzGR0K11WoZKAHxmgxuJtpiOlfuGO2LClPl
6dv1Pd0+aSsrDIYkcVpVjQwaFu2elshqX8X48Cv6q0SkNsedcMp4TH10e/4ItlcWGUSZJCHVYxEd
8OnUWwbYQ6rJWorE6uIPFP/X/sI2uHZV3KIVmb7Tp9JNyuJQa7yCFWcxbHVMKEPQGc4YsFT0JLfS
vrEDrf2h1eNe5YpovjPWXdk5trk10qqsjju0jmFG3pvd4J7cVCeqwtC/lzcTJ3CkB/Me707P9PWH
ylV9iAvTlrz9B4OCy2dUmOCuqbph6lI4Tio/RWNkTeZRJcO/oZjCQEzQFBB9KLC9UnzSVEdVPksh
J9PCOwHszFY6x2RoZaSQ5FsZNJFHpPbRjHJS3e4ThJl3c2jNOudoc20yEGIIo9FKLW7VBkV5NF7v
kncWXNOXMDAx7nJO0nE7KF59LBZLgkpJswZQ3TkYhTyXXyh9T/D47h1WdM/n+d287QxVlqAEqKl/
TEClUjUNZYe0Jim/Cei9wlua5HZr/oiju0LgXAybsePKGPOeWSaxyqKgx/N9wgz1TZveXwfJbcC/
LIZxda3Q1FrVF5Tc59xCpxToxiIr5w7w85bBOHs3SnpPwhGtE8prEryIBmcZvG/CXp/tFBidjFx6
aKAGbR6z8blUnw1MBU3TsdViztndhsbLrjE+jlJVBYAAzpdNbKvpaPXizzY898vD9a/zF+e+GGKc
u22lfEood2TxefIWkARkjyHUxVKrcyFC3aCvxnSS8R9Xx9ybfYYsXKxjMyXlYRjPGvnRDrso/QDX
Ha6wy9qYy5KkIZ1nQCrAmALwvg0qtrEtWqtKErwvhP779b3c9nRDVyWiIMDQGHMN3prlJMAFBcPv
h5tUuFFUDt5yTLAkmL2xNJNKRYQgP71EHkbhstQqpA6iFbKm5R+gAMIG/lqRzoTdc1goQtogyQ3B
zrO5CMc+4cmrb2cAVjYY/OkkI2q0Cg6o+D0k+wJfAE8FbYcj+97TUUzqdlStOTn0x/jl+gf7i/Nf
1sdgk1ksxqLQPvzpGyYe6JiVndvaE9oJwANuHP8HzVq6Y39GIReLDEyFvdmKYoLSRLIX3RsqRd24
0W6XuLwE3zYeXgwxeFUPZq7IVD8ryk5p6Abl/vrebXoi5FsNZKgUvJAY3Fg6XZ6lDOFhMM++tryB
47uw8ljm4dPmhq3sMFCRRTLUMSs0CqczWJsgduoGJ/MLHZHgczZt7tnKFnOA9doMsjJHqXlWp32v
dIXV6OTr9X3bTnJcjLBxdV1XplrMJc14gUGUuMtRc7RbOtFH54B57T6cJbEh9jj2ZEQvH5Qao9Hu
1YA/9bFdOFotiDnAg9oacpoAk+gs9fSUeSBaCNE2Pjvz3fyNeCWYKXLMadynnK3kuCAbRCe1WC+h
gZ1Ej4Adl6qnJbldV517/YvRr/7HkV2tjzmydRhA+HkCOXphSo990ttEmX2BKC+yoPZ2KmF4R4pv
C3PgRBzb6LQyzBxhs5OKFNcJwP6AWgDUHqSjYIO5Gp3ySOTQhtfl9fpSeTvKRB2TkadzmckAjfo+
L7726ECNQx7ib4Y2q2UxyKHOhlzPDU60GL+MeYZpXT9un3TeqBB3+xjk0MUgKNIF4N6hiTB5hQb6
V5qsJ6UlOu1tZet3vDEN3vYx+CEHeSAsCYp9JJr3SaWcMWjjTLqx+6evxHbfSPEwNHOZ4O2DtoR0
8VIqRKRHznUr2xfz5TuxhRToxOhKDM6K94IwdcDl+wCBjsoL9uab6hueeDfZk0tbWXkbyTlyKgMp
igwms5ZKLNDUPMjMfQgvQ7P+Q2V1U9WIjCAHiVj2gM0z0Rt0FzlK/YkoZ7nv7RyaiJx9pEHEn/hx
scIcqjGoi8EoEUSJqvWfXAMkpVBT0VWUNzJ0wHETwHR7rllkTljRzniuZhDESU4LFLQhSgPdr/oU
AjX4TBPbz/HVLjLnLB8jKS4hbol5hsCfHmt7eMEkg0cHKLVj9aw9cPaTtzrmlE1SH4y5gqdRhNWp
nrQzntBQjWR6A6E93l5up40uq2PbdM0kN8M5A+38fMgtmjqFspATgsLvx9OIflPomUSP3Q6DFXbh
Kh56J0+Smz4WbnKPyVHQ1F9f/DbC/PKl916sVSNIGMjmPC+Q6xa1yhLqg9AtVpJ8v25ku6NrtWb6
BVZWSJGLWttgzly6xXsXlUciWPozInSsb+Y1IW1fB5clMTG43k/6olH6EANdToZSW6roow3FknmS
kNugcjHE3uPNtKjD3OPeOdA1QSUU9T6+wu9f7p2LHQZVhjwJQgWpTac/aH4A7T1Kb7v4mkW89yIq
10d5TsEATNhpWZ7SOCFPTTuNK/zMd5keckhzthRsJWnlFgysJAaZwlYBrMiPygH6B06E7FvmgREv
vkEapLEUCE0gKrcai+wCu+s4NxIFkiuwxvLxjc0YTEuGvF8ifx/leyl3M+Lq8ue0fZI/GD1cviKD
Ml2Q6ZCUxe1HdHuAjiZK04lXYRLYkxpLjC0arsfcT8lzHla8qBCziEDtkuZTKXjrXnmfOJqTnrpP
YN1CyZ/Xyrt9/KCqbaJkaP4xgVxWoVGTHq2OfarYYX3soUXclAmkUTipi7/cExdLzPmbyKKJY4Sl
dZ/BdHNMD6VdvZg3g9s/EavweV0078j8p7tc7DHnsNR0JG6pQGmgB+cshvJAThxDqnwtb7yybU7x
jCeYMLviGGrWdQjdPpIX28yRzJdCMfAiQFK1GHQnQt+qFRey7qfapHJMcfeVOZZ1WEMlVcVLX2/R
gFWDtlHFvKQZ3wtm9EWOi/umIbZh4iE2GydJmpF81UNL6VWJ859sA+xl0UwgUCToKUoU4BCVUKcN
keGeMsXxmoCpn1z7rszJVKeiqIsc7800NI65kewyI/b/6fOx08laX0+zGQcoUga3+bivDZS0eQVZ
nn+y3beE9GlsELxPkn17LhBEFJ+iXeUHZ14Mw3FGVixiTuRa6hQ4Yzh+UVCXND7FwfP1DaM+duWb
sAIRmi4sKpRZQeSIVpq4Q0/2foq9dPChQcDxsr/kG365mcHgiCjFbamAYApDw7rV0VGLzEmfi6+Z
lbypLiYI0RpVFhh9kHkvV94qGUSpY1CwTxlKiL3xWFUHVf+K57llCIe+2F/fz+3uLzQq/z9YZqeS
oa5M5BBS6U4Lsg5XcpYd7lhIHZE7WqRPjtG9stM5RnnLo79fhX1GrvTBZIxoxA2TW1EXTnOnPRXd
cupyA1cDL5bl3DwGAxdTaYZ5J2DwoloaK198JVsstTyq4czzmO0X2GUzGcRAAhGNz6FKMwHF3vgJ
ktb9XFmDTXNTQW7x2Q3+co3/ssj24NZxkwJ1cbZHW/Mnp9tTRukO/IKoF6GmDOfkHXIOKrJduELU
oeUBVVFI+EFITejE6iAUk2Zf90ueFfK7i0y10rRaj2C9DG/K6JDWHCp73t9nHgNtOM+jJiA93oP2
TLnJQw7jAO+yZLvxCiGvI8ynYdpnb/jqqfYNhzxGzjf9XnLF3cJr1+BAL9tmm2jdVEwlcodCEkOD
JT334eiOM6+VkWeGCTfiJEZJvCk0Rx2DyC7rMXcgujmDt3fkMkXzbDEoEQWBbKQJmvS0L7M9nCKb
vgN0u0UJ46fuy27jC45aeNf9jnugGLBQ5aWb8wbYlMSW0Vj/yQpJfnqjINM8fQqOhJsd+kum/nKI
GdgISRqPozyBJ+obVdst0TE1vyroCCGO8MqLw7do//C6+q81iRWMkJq8KgkVzFJ86bZCx+DkLA5V
+IUO7nEA7V/v4W7bLeiHTdBtXO7+FUMklnm169pWnBXgZKl7sb4zE06b6l9Sipc1MvCRVGTKRwVf
UZIscBs6klPb9XN+YzgLum/lG6ppU/mUEVV3eHqFnCtVYvUklMSo52hAHo74hi8N1rKP3RKkG0Zv
SQ+dOzuyS3Yjr8dpC9HQ9quY0LhV9T8YAKYimCplFtGssjxW3UP1AaJDaf33mS01zdIsiw5ZjWp6
7MVj2bjXT97WcV//fQaRpV7O+nHCLb10riEep9AbPhJtE0Q6siSJJvrOmXOmLHMSKA0C+moa7RlZ
Ukk7p2XGg5Ct9MHKDJvJm6WoNKIEMSrlXaFBI5IXTlRYirPYgRWf8qdsNx8j33jm9Xpu7+GvBbJZ
u1Ztl7lF3tJRg8Os3XX1N4Grp0s3iY3A16tj/MCY+0KAoi6d+kEW1pG/UWo7TA3chD9qwHPylpyJ
JxwyyN9xT9ZWjXZtm/URCMU2UYyMbJ1Gd3Ui7XI1va9zkFBoEBKYmx5P7rm04gpjhbNxO0+y8xEn
vWwwPYSryFWewjiUA/STDFDJHMfuTW5Db1kIL3rgLZR+6JWdfEinNGwUVFM78gw+HW9Uggel0u0w
Uk9Djp+iei7FGWTzjdsWGic62oxe1hvN3POoM6aTMkL/Heww1b76LkdWCj41ZKhcIXfixOIr3G/j
12Vrmet+yKIyWTKUYqJusgbiJ6D9uP7xeBaYq30emySOjB5NJpJ6m47GSS14vOi8A8ggzKz3gzQG
GDxSK+km7dOnMIp/zmPHe2lwlsJm70DSKRpGCjtIzce9LyocB+Csg1D/XPlfKoaGJCooMHb6jqjn
LAusCKKI17/HX7zMlDX8t7Ii6cwnj5dwmGoa5I+2aKMlzI4PAeQlFYuyHlVc8c5t5LqYY74/ptCC
IkwakIAFN2q/T/PDAOZjCIJN90n1vVTeri9v+xtdzDG+MIR5Hw0ygFI3b6rs1jASzv7RQ/gnEv8y
wCaPyqKMlrmAExRd9yXVBB+VzAiyEJk9BTwGtc0JEyJejDEeIQW6IYYSEIlOmLRvo59+oV9Ks/qT
dupcDQNNwXnkHdltP7xYZS6bQC9mIRKQWm2CzhKrtyr7KSX/uo/MrRKVWhHEFdpuZ8Wwcvl+MJAq
yx8TPN2vewRvNdRjVqdKCdu+kiJAnDx7gnJjGPsu5vQQ83yC/gsrExV0TsSuQASgKB66R+T2Lo3d
fn64vhCOa7NJI0FYwMOw5Igzmvu4vyXq8/W/z9soBhiyJBQl8F4DGMTXUPOkarTrmffZt8O0i2+x
cACF7VGDsJNTB+ZuGqRv0dh6kQSZ26x4I33UWrEmcxa2WfFcHyMGFAyzC+dkQU5RvqUsjrUvn5Oz
/L+VeDY4NhGx/1ogmxsK+jhAqjT/P9Kua7lyW9l+EatIECTIV6YdlKWRJrywPOMxc878+rsg33tE
QTwb17JdLj9M1fRuorvR6LCWiYdeiDJ5dpjPyqE9RIGsJCQxOrEk1NW9EVoJHjzGkrlK+8T6Zyt9
tpqv/8oqxF3s2mrKyc6R/dnA8BzTu8h+rMdPXXxv30yIBX3PIkIY/KcuG+IUUcWw/oVyYWoeLysj
+2ZCLNDwGEk6iml10GQ7WudV9hzY6xnc7+5lQRJfEitDlZIls6rC4rQMexPspmmBg2pKae0kIUHk
DG0Gu+5A24JOxnE5t8RhwfIM0IPD9K1tXPtceeWhknxCWf5gC2FiKZe57Dhp7d/7GTVGNKpDgga4
jTne9reMrWA3f9CIpeqqwYghrqAsdWjYJUX+0Gumz7r7Sb2Jwy9x9NDG5xGQEgWTGON+tNhI5Ea0
ieZFnA2a2kBBTPAEIZbo+ivqaG58Ja8k79rjRpTwLUedGVlawLnKlo1OHRu6Z9b0pZ3S1NNZ9Jk9
S7IRJwTfus9WK+TLIDXY6J3c0m7VyfSLdThWOrtPJub1sxp8whM2MoXYOzVsjNQYha+6fchxnRjk
XGEl6l8JEWfmwhlDqiwFaqiZ1Z6lmg7mGBxSKhKv3nW3N13EmbloWc2Y5EgumzoCaMODCSKry4rs
Z3wbEeS98XVzyxYaIkJxSMlvQKkNhj+AIutZWOdEr3n1ATnsyXxMppcQf6lVjZEeczM0TtMcRPF3
iVYyAfzPNy6l5PEw9hRlsgpDVd90LzlnN72TnMpbDgGQniNPttuwWw8kGob/AEuHwtNrGNuINIqu
JFaI8m7nt9fEzwPLw9vzlheUQ6cHHBf783OhcSNTULNIKpbnAwi6/g/7N3tOO9fwlyDErk1yRweJ
c+3Hjzcl+TW0VdLIrP9di0qmCktEkVvijYXU/TjHtiTJ3T/DN1n8t2xkJcQkrRbB+NcqdYeeBZM6
niR2wgPQh8fV5gMK8TCMemA2kA4paOxOqovaPNrAi483qq/4Rucos0Nzd/LMADhM8snKfRVtkxmq
Sm0i9ux1ME4N6Yi7hteQ5xHVl/Vo3C535Yvl1LeA17n/3FtLexMp+LvRlGbdDTDTJP5mJZVjEl8d
fks+K/ffj5/1TYjg31pXrYbG2W/5DD99herHKL1HMbNW+lFQSSxlN/nZ6CS4QR0WurZmC2JYmLox
Oyc26ABkSNH7pv+mk2D6BTHjhXJgb4D1mC+ddSi+jLWkIihTRDD5LGRK1leYvenj+FjagVnWzlJ1
klvlvyQcb6oIVt9GExJ5BarwsIHJu4AwvzwugRksR0oPl41BppOQA8S9poP9DGAiZn2lzNdteKuU
khrMrghMXSPsMgtou0LVggGBma68jmrNAApUYs9cyLHGZ7ysyR7li0Y2cgTfidk6mXmHDRH2FD1O
t/oVC4pz6il+cn2yMbqr+LbbXGsuT4MxC4rxuuwux+hu9CR7i+1rDAho08ZSr/o61LKJjcOYMJLH
mF1U0zPlWDAvafaZcyNvIoRz04slHysDzbU2eiT1H0YJ+IZQ1v7dDYAbIWKyFndzH/NWRh8eQvVq
SSSJgOQ7iRVUwppSKxdUeuz+PKWZbxQAQQ8fL9sFd5cP0e5NCbGMOhh9nBR8HiQiyoFVmbva44GO
1ElCgA+RUjY4y83skjzBDKcYHFrmiOiqHOnZemnQSrZ98xqUQzcY1+NPBx1rAAPetHik/cU322Sj
Pftvso3KQoCPcKNhsAbcqq03+K/DrF7yTD37UPqLk0sBYndnhclGnhDhRwWM8DqnAUiv28oBfsox
DWw/jTEqHF6/AiW6zV39HAWql3nysX2Jmb6CoWzcrbWL3p57zN9kdfz3OGv7dNmGuKFfOlMh8rfV
GlOtRS2sKJCLF4yv45jF9RT2iYuu0IPdx+MBKGsYxxi0VXIh7HuJbVuApzGpbgn3gZ6CAEFPcr6n
Nc5XfaRr3hAlVdCvi+5f1nP3FiVvooSo0hidOvclDtIgfy19EHbfmBXYuSQh2J21IBsxYlxRFnPU
SmIA+qm/ng7hdwTmX6ZTnTQw6a26c1mp11HxD6cHIGrNAu4pYYbgDsZcmR1pAX+tlNjJadFGQS/Y
8rQDRi2uRgeNodAxXtBSC6xb2SNg3zd0IMtSi1Hg2Qq3X0/aXssWGOcYaIG1uMTFmLfp8EccYLid
8A6ERcN1crIcgDiDP0a25bfrHBv5QjgCt6620AqzhVE+O0qBZQhdRo+4a6AbEcL3zY0iSWYFF/zI
Tv3gs/nH9An4d41sRAgRZkniBOQcFDMx+kNTPcfLDVMkN+r+E3Ejg6u5CSO9mWCyejThZ9eLGx6a
2xIDKzRFyG7/4m+MHOSbqgzAcD/b20gVQkuSlWNetpg+jo3RnyvqTGr2O1Oy4xIut0SLbzS0YllL
S3cq2vuQyBLA3TfWRr4QXWZAKihmj9LkYvfBAmgBU4f27feozDAhF7kzKBsl/rhbE9+IFKJMypo5
6xECQP0RM0eJip/Z1OOt0+eHcI1iB1ifV4zYL1NVT85YJZKKnswjhOhTEp01eg9b6uercb7uV8nu
g8QdRES2rC1YBcyJ2Uu6oJvP4RLU41HyCXnU+BjS/hNVdCGqKCGd4mpCpVcbnOJ2OBQ39EuGBfOg
PwAF/otE2m4KRQFnqFqU2dQSvlg4gBpqtZEHvhJof0/87KD6gJoNErf9S3MBTOXnvwuge0muo92T
epMrNk+yKcmSuMY6Hu2u++yBmhKX373uKGA3TYtozDIE2ydlk2mhhlSt0UenAqhWW2d+QVt3nj7V
dtyIEmze0hRjZYY9e6HlqtnPKvHTUXJMu3a3ESGc0jiodj6v/PKen+LmicDupofLlrB/IAwlGcZX
w8RMy2wJi9F3BC6klZ2W3jhi70Z2W/Pb4oNp0zcZQkDMjXWZqxQN2j5YA83LfOWxPybu38wltmf/
eVmlXRswMJCGp6lNMfryPurPucKGpEKRDtMR7Z09FyBy0HQadGRi98OoL5JPuHtKG3n8E29umSzD
Q6cf8TbUp6+Jfd1ofxHzx2WVdk9pI4L/hI2IWO2KWuU7ibQzbzotdZNYebosYkcLhAHCUEvVTQr3
eS/C6mIM91GQ7c3NMW192/aBLnxZxM7BvBMhHIylrmqd8DkzPWzvTFIeRyN382b5YitZcFnU3pbJ
O1nCoaRpUoRV2gIgeXBLUHqc2E++x8kXTICKHzm9s+DtAobJ+iArtsvUFA5LwxBbHrIEgQHIz7P1
A7Cyvt6AI9eoJFrumMU7Jfkv2ZgFCXUgq3AK3qb0VOv3Gn8CgemdACGcskKhOQlxKZkR1iXVL5TG
T0pnHoZZxjsn+2hCNM1MEyMpPR8RSVVHSckxL8KjpYDkrikeL9uGzNKFqEpIabZzDgCLKDsZNXZX
0tJppHtO+2djgjhMhUepInKLxcYhqhS82I3pKqO3Qye56fZKAjibNwGCw/aRgdFeXmpRjpx9ltOz
9lfh9RDwtZjyhsqGv/kJCFH8nTzBexUtJaXF8OaKgcDRYrw9OiJLOWi3eaC4CepwamA5OaDujn/K
dsa4mV0SLTizbU5AHZlo760GRNnXxRq7BTtr1W9svspuK/7dLgkT3Zdh3MKY0UPVn0pUGdefmTu7
1i++MGxLu1h7awPvvqrgwiYATmZDQWMzPSVHzDNjXQAPBr9aHQ3gUsV1+xI6ZpAB91e/bzDkDmpp
6Q6x7GQFL59NXe3iErFymO+M5ckov3X92TAexuIrk4H+7Pv5m9UKfj6VRUKzJYbVdmCA00/56jfj
92qWvsJ2niTvPqzg5RHgBOd+AsOqWr7gWUCiY2H+1BigVrXzVJcOqe6WJfMuh5Z97WwTibVFNSqO
wjd9ixmQwp68pfmj1PyePCQTuDeWfydGHIXviz5Ws640PJvDEF9FGCn9kg9NlHjKqGQhRratTJIe
7IYbUOvptmXaAPg2hINrI6Z15Qi3SE/hofTyu9CzXeNBcxFAn2xPO13+kns2uRUnHJ/RGnlddWgx
6XXtdObXNT0VVu/USuSoa1CHx8vi9u4Em1JweJuA+dPEnDG2qkbvTOww5MpdTH52ZufYQyUJLXth
bCtECGM4piGyO+TBSLPcyvbbljl17pM5IJ9YWaBbUUIQm3vaqaHKDC/rbJDv0sMyKG4ffmJw/50Y
IXpNyVxj9BI7GerwbPenZjiW3cs/PxnL/o9LvVZbNjlONkxJmicWsFvJNavPMfmy5JIC/97hb0UI
N2muZ3UzrAM+Fuhh41+d5mDaU3L2e3MfFJMKIKa0DQbyKSHIpobVNUuNIIuz8AG0i/WVzo3QwGoB
0fkQuamTxQ6qI7LWATcq8TrbyhX8doZlo3nQIBtdbor4iLB3+Xz2Qt727xccdc5KlcUTwG6r5orp
Rz17SlFBTybJ9yMSPcSx7GXRk3Wk0EO/q08dMCaJS8EsCga2wLwrgay23M/n6jQeojsLFg/wHo7H
Rx4va7tXUtwe44cJAuBtdF2PN0wHiHXqDgfU96qbIXWw9PDd193xkNwZskLmbuB4sx3xbTYC+Jpl
A4Rqoe7kJR7qpTsWPUbgYx9Fmssq6uSyxYhgAENTRWZt4+akh+nFxGRG1DionvCvnSLmg8jE1w48
3WR4TNEAeNsncuDgTUsA9G2vvLG/VKoz30spVfZ/mEkZxa6ZpX2YFOzTddWww4Nvv2DKQT+Ox/Jq
xho4L5FVPy9/hn17exMmhLYmLztM4KKmGK2HKHxUqk8lmjbum/9TR4gI0axxvDl0gQZgety+jsAU
2Gpf3dF8Be6NPxHmtvKESBDONEmJmmA4MH1O7BnAfX7TfL381V6bHx/DzZtSQjjokao3hODZ0/nR
sTxxWP0Vp8Rnsm00R9ihCZIgBvynDnD28lN08PDP/8gXBwXBTlSmSwb5vTf5oNL0kDDwBJ4/ioav
snLmXt/rnTihakupoWZziUdYftIC1efb1P2R3HWnzFOvpA6wb5O2jbkLFZx/rzna5i6c0bDUe5MB
BuHaWtDz6g5/oxI0p/Ab37qVAxrJJPI/30jM4xQYtAteXlV14EwameR2308r1TeVhERlnbORRAM+
IC9EJ8fCT84jaoPYJvatn2Aecy/b5385sDd5glsnk7k0pWL0r1gSfDlqdYDudfs3IbwMw2j/bnwT
Jnj4EIGckuq4820FKd7Xdrqf2K8U+++XlZKJERybJAAQyiIEbM3OQKds6Z0LWPDBbWzrd1IwIvmG
e+mSvTkywcXrpaFpxWAToXI/pcArsn8a0qWe/SvvP59OHCSZYzJ3JTB8vdp80ZfQsQD2AA5xVl+X
Wedf/n4yoxA7unqd9bZO8QHbb+EPjlJcAae1xOQKKAmyQAbt/F9yiDfd+D23caounTKzVePRy68x
2P+tDuI7XKcBuR9+YZTEHX+XlSuLVBJHfq1DbGRGfFtwpkqPmaKHtbrKZbRqMkd+zd82AmiqD1GY
AoiM86qxK3SSQFz4C/P7NCiQITBZ+2UPf4li6hdoH+DEoZaYidkT5ionC84FOlKHRqdxfI6tc21e
DcODZjrGclY/gRD/TqRwcBWaaWncoFjTLNFJz/RzE7W/SCsbxN03kM1rVIgbdaKZVtpiwgArRof4
S3+dHFdQvZfH9dwBBnR8SIJPQJAA44Aa6JmZhkHEpY9hiWPLSAEOuEZX09S5Cjkw/O+yo+0a4UaI
EKjCIopUU8Oed2v0V0pnPY2KbANiNzhtRAjBqTONsNUYtjcrBij4qXZDgunA9NdlRfbwTDafSxfR
PgrsdIwTRbSt8dLIHSyCYeRdB8Kok1pueMcpw9H21mWDL7uR3oSx4z+molDxPnKQdJlzIEXypLTx
qQJC47nNHZUuZ2voJYclkyUY+0AxuJRjWtqLjMqplL/q6EukXVdWKbm9+Il8yBg3OunvdSqteigK
Fds4+akHkz1ufw47J02edtQx8ITSTMxC2TbAlN6LaQ0jmRrOh7TS/kpn/YMSGg81Ua7szJTZ+Y4R
olmHwViG9V3zA7j+qFnDUoy5gXW37ktXqx62L77XSfTlshXuuNM7MYI79aZVrWOGafaGaXc2arZF
VBz/nQjBncAlmVYLaDHQT18dQtcDlpYkzxKJFiKgPgKCSbtVxSJAkd0leKB4xMpjyRUvOZEP3Zjc
JArQQ+CvmqW6cbh8X3vlDP5sidPsGPP2SESWKlpX6RQyXEpxdKXj0WyurmU2XjcBvfHeYl/AxXX5
gGSKCWa9LEqBRUQTCXp4a0/oa1q1w8JZ4qN7GdI7vfghbm73KsUOw8TBd/izigOvhPftsfOUQxEo
J1mrSaYT//ONsBh8tpaeIh1TMEk3k9Sx9fwBNToJZbbM8HjE2IghedLYpQ4xi/XNah6M5fDvjka4
xaclUZVVxdOmX3R0mnUwe+Kp0X8CgPnd0QhRQG/1fslT9OVslgdTlXl52Adal4Mu4nRZIdkHE4IB
1ghHOmRI8ca6tlyrq5RTloEG8LIUyemLL/iYRlZBKlj0qF7X7IFVvwEuJLFniSbiAkM/sCjNIrv3
rAqQy+mPKXq5rMTubfN2A4gI+AUoEmMgEOOi1r730epUJnBy46sm+XJZzt6cw/b0DcH/KfpQ/Wi+
vmfXALTvWIY7ZUc+og7WUAQezwLbRO7bqSNDPJOdE//GG/ex4gUwchShzlJvamynV1eaFHCM5xhC
bvBOOyEShEnaMVA0opp0Xly+OlMd2C2WWrHVVN/IzFumkBAPbH201T4NJ0xb5X4+hD5B6jim6mfs
20QJB7u/lH5gLYhBlkgbXl7NMztIafXczOsV+g/+ZcvYNfGNGEGbaIyiDOwPaNfHxO9U3aOZKRGx
e9ltRAgBDlxcmlLm8NRFPdmYqVHoo2asbjtHvkXvqQ7UYom5y5QSYl0fpeCb4q+U3rSb6QiEBNJ7
UTtWknmrXVMwKX8HEUv/gKptzTPTdN6VX8kLQW1jwaNI1nXaDREbGVzXjf9kaUiGqgDaB9DFArtQ
nUHvnLVtXSv547Ip7AeJjSiu7kYUMfQIVMbAe5nc+rop/eyIKpsz3ds380N2mn1s73kqulGeIhkM
3j+vt+8oGCHWd6OJTAbuJs2Y/bWq+hMbFtkYFLezD1Fio55gh2NRU3vVUBbVFqU9VbRc3KIwLI/l
9o88q4yr3BhlNbe9F6CBOvN/TEQwRVolNO5LCGVPoYENmTKwTusDnxThle3aLV1Zw0BmlML1m0dG
nvTZYnjzrA5Bp5v2OTP11F0wZi85N4koEaOZWYneYucIlATxjaocK/tutl8uG6Xk0CzBJhc6mX9v
NNXJc5G/qMqjzhJftzGrKds6lmkjWCEWU6KGpWh8ZOnsTBFg1pS73vgMVsfWIsQO5aDoHe7D0YCX
cdwtzUkDALWXlRed+IVVHiZcJ9Iy2O4V+WaHYhkMY7cM4AjYLS1zBKuxzMd7PANLYNuhLx+MI+ig
/HBCO+3AgJ8ZYxgyBY9imc1Y5goHtn7tmDZGkmejzDvEDacWkBAh1p/4QjK2vK95F9H8rn3VbGQk
6aPmL8dclizITllwyL6iSasDv97Tq7vQ8tlyxxbJHsBekfPdEQsuuEZFXacDRgf/fgZh5DsIveig
H7oTlse97OtlH5HJE8flGW7VUiE63sa/ytNru/tp0p3hl4r2yHI0b1sZetP+Q+/NnETQobmt666I
w96jNwM6eGj2uvlP/bD646E8yCDEJUcmQg8t2awXCUdHMe17FRNv/fPUHv7lJxQS5Bk7Nonewfkx
S19/t6kZGEQngdVZ1iEazNinRbN4a2Ovrm6W6XlFd9HrCwqmrEVtHsM+/Ofj4lsbEiGsJ7suw7ZF
bmGHmG6dvg9T4zXTn5fV3ltSeydFCK+xzrSyRLwDkDQHuXm2DtSP7zA+YP6ZX0HV195GDJJzfld9
Cor4nXgh5C6kLcqliHCyVWNj2WmOAzUrP7NZ8E6McPObaVbpZoFcOnxe3BbVw8qNnsmJt3tLP3mS
PXn4r76QaNhCiCm7JtSbMAL2oGZezbVxqJG6J8X0JWP58+UDlIkSIk05G8UapviAywwmLn25q/LH
voweo+zbZUGS5FATS9m1MVh9kyKR4ej6yVFtnDjondk1zgVW63lbmdNa2ifZ62FvT25zeB/gqkOt
me1eRat+AFxlUGc6VtNME1BTS1K7SqxpD1mo0xujjnqHxCYmX9oRWxxpSySfYCcVwcSmrpkmJRZj
VDjWFnh1nVI1WF5V2uUmLVf7oPYgkhubdj5hCxToa/X0CTC+jfaqONMTKQBSHni2oGXXxnxdhXex
/nT5aCXZtzjIk7fonBk5Xs+l/WW0XU2VbP1eDt+aylOTzbNiXpO8mxT8/cUyOEP0u01mp9GPl5W4
7AgfYL/tNCdJWuOOIDWaK70PPll/UE7gT3YvC5JctgBifa9OVrNQMzkQHh8vMn+nXmaiDaz8Jr84
uM/yNTM/l04wG40CFTS8YlV6zpgWo53OJcb31M187KaGRxChPGIvxc0Pi3QqesfUDZVhMhl7CViQ
EgeUqyRdw9FGHZwexuv2Pg+w+8CRmrJT7c+gfAXHINpW34efsiqlRLA4smwWaabkNu8/x2gO4/80
sk/lWPnL0N1lRHrtc5/9EKrfFBXHRmN4bbf0iGqvcyVf51/mufBTDzYUP7WRE9/y0NbcGW58/lT5
eiNacIuKJKQZM9T+pvoX2nSMXlm9xCn28+uNDCGrUbGx1ytZzZmvJ3/4gw+PWZ7xA9BXvww39W1P
lqrtJ4aIjTozUVT8gCqcYtGoSWxMqwG7OkQysYLawPJAbPDSPySeJXHGXa/fSBNCMoLugNQQpSVj
DmgdFL1PkqtskO208M/00UrelBJuWWVJFVaFvBZ3zROk6jA60TVn6IFd+JEnu/J2A+abVuILsU6Q
ZmoVIozdfrPI5DTxYxZLX4SSbye+CMNuHW1DxUnByc7qefFLEA8llUtPhj+hZVP6yuSEjzIP34+f
G+0EuzcWc6VTgoKW/TSB8qh6aNziYD8bZ+K1N+WNbIxGpqbgAqSyiqbWZiT2Vev2yk05v4zj6ozj
z8v3guzQhGsB3A91ZuhIU0amBPmSA5weXKUTC/6dGP4zNpdpOuQT6fjTkprO2P+OFK8dvlwWsRuD
4bpY5LQxdPp6gBsRxRiXpd0ifY2yowIoMkZfQoU5BWYJ6/XbZVm78QLgGOh+6yYIKMTFYs0Mm3UN
sQrDn8qqz1eb2qvkRAC6MFw1sni4d0iaZqqmreuG9WHndzR7YCeDpAHh3npIMYtpX+WlYwEBrY8c
DWOZx+xOu2elJEztTeoYW7mCcdTA9dJjgvZL0YIRJTzoHlfU9smf5dE4EIw+KSfZZDIPSmLQAiyW
TYEiqRs6EYJWXk5kNrLZAFDU4IR0eZ5N6utW+mIRcjS79Ftm1A80XmXfeC9YYt4KXCjgMFCpLjqc
lUSWab5mK1qAyzQYU7cLRs4gjc047X59umxC/Nt90HMjT/i21TjV5trA8VjTuJodJk5r1Z+YqMEc
7ZtSgtsNjT4P2NYFypwS3U9acY5N7TClzqokf15WZ2+D4Z0oHtA27pfG2C/KetiKcmyvsxfiasj7
MLTpJeCA+BtTqQtWtwY3Kaeb/f/t+u1G6a3CPEhsfoWiJCPRFtxB6ckI8NhLvWb0a5+DZhInz5y+
kgJZ7zrn5hsLl3lXVVUelxHAWxsMVrZA6Kwix7K+X/6+e9Ftq5jgFmpd9l1FFKREJTqeXXLAcE6w
qvmxzPJj0hSS3EGilDi2YpX9RCKCMo6xBEl6O6xBU8o8bueKe/cwFYzTLGgW1UbOy418X0gD9aej
+KNbIkMB9R0OLMFiaPHPn3XvpAp2uuhLb5ERdooxHGdZnbr8s24lgXPn672TIVihHQFbbA07w+vG
0quj9DpltwUzJJrspcnvxAg2sVRmWKf5xD+gFpTXk28AzJqvCtXgIAO7Qn3QZZRxew62lSnOL6hr
1E0G1k+BLl1frx7unifzPgHFi+XMh+yOPl42e4mNiKMMTZskWlQjKptD4dB6wWzqy9wGuayJwp1U
iMYm5uewv8ZfAFTMKhU9tqgy097La6CmYYwKMwZTpJ2Wdcl+G3M7u806USdPV8kh7prKRrCQVqql
vpKWo0YYYYA3cvQ7GSQSuBVcUk242NbEUJR6nJAuY3RZP2aHKVAOIL6VuTP/pR/lmFjfwH0D3DDB
6LOmUXMlwSesDCe75f6MpYrv7eIVgEmrD13lXTaNvRzMxJQoRqTRyAY1lxA/mBGmatljSrX8hmn9
w3CIA+ua3s2AZAZGoUQav44/aAewGmQZ6DnZhiBMrUa9WlV8RdPGGl7InNim/3xiC/owolmEGqZO
hPFX8Ff0K2gSYYOp/lArNWC6S0lY31vIfydDMLfcXnTTSFYEjCcO7VYcDWCOJkcNz93aL2/DY3Fq
X/Gem2D5Cpo70CV+AmzURIYFKFCioSEhgjMRg7RqaMaARlseehObd5azgij3snHsXJdbIWJrSZ/5
MHs+4ulbBBq9H9UWxByLu3YtgJllnER7uc87acLJLcjkSBfqE6oHJYYiARSxLA4wfY31OYn/ouR7
maRuVXrt8BftzrRXQeyK/mT4kuXJdRQXTpj8rMmZpOpXQ79KtMbJesVtm+jx8lfZDTZvn17sSFVF
nhOzxumHXe+06097/KMdJYnKXuH73ccQ4o1i9/3aqX3/SmJK/flYHqsTx5fAvpPklHej9kYf7rSb
bK9tKt1mBegFgcnmNqx9WNf0qOVpEJPoR6IbuVMosoe57BsKgaCa6z5lbWZ4VUyqwMImuqunWOEh
TKk/k0Zs1BNSldbKOxqDvs6zokAbMi8c7pVe5o77YdQAmgMHBgBLBf/Im4/IhgKdfROTRq1XnzQv
D2bmNGAdBIDgA/P0L5dN8L+Yx5s4IWlhetH2bAVqYR+APAk7hdXNest42cb7BBc7LJEB0hj1YI2K
j3QC1J0ujiGKo4MqjwaVmPpucrL5+4XzMZW8a/Ow6gFUkbqsxdZn2jiq3TlRKxtR3re6N1WEy7VU
KFoFOhpmur3eFTFa8yREG6k0C8k9JxMkWENvaLQb1rb3CEW1UDvqkemEMhy7PYTTdycjGEG9jElb
arC5HHUaUEE5yt2K2gKQh938r3hxZp89NCcVzdvpKDV4ybGJeId2zsw8WqBi47eBcgd40x/YSPPU
e+O2AXwW+nSNo6CCLwlWMrHCJaFaRhHpCUpgynivKBVnEqFa7rafmDDeftvXBfiNP8dkHJYhGZGH
rf5Q/tHmZ3P69U+dGHkyltSRo1BEjA9MA1mzlI1lDIU/AptpvGsOzK8XZ/T53MYsK2J8MEkujBg8
OiH9+oBObhbEKNelKP05/dEoT8TOnZlKmlUyGYLZl0loav0YlWCRnaxbW+tI7zRMzc4010bZfPau
MAtNKoBl4F+V//nmhIA8v+ipUtd+W3TeWqwBFpGvl1FGJ/4hB+LfzdKR7+HLAfxFuIjLFS8eZje1
n6jHWf3Zh7A5hmnWnzEAgi4bxK5GNpJXE5uKaLIL/mys7QBE6bj248bE2iCottamO4cEpabLgj7c
+FynN0Fio22yhjyqrAUVnRZAszez8TunqRuW340o0Ils6E2ilthmi8phmWKm1j6rTR8ciU66Vn5b
2f90HlFQiry3B1rWVhYvY+HTZgXN1vc+vTGWUZJM7FrD5ssJ1lDZxoTy/lD7Q7re5HPsrVn+G0yT
RxjhKVXzT+hEVZVZ1FJx/4rV+HCZNYAtLZXPShb9CuO5eUntjjyOQzdKHrgfAis+H1Wxj8aJT4hF
BeNTrDKKAF9b+ZYJZhctulUmcpVHuIZTGTj1x7Xc97LE8kc66E0HMvvaT6PHyvJAJxN3ox9RP7Kf
C/25J7ejjI7iw8uTiyQWAXvYa34mXP3gTYgmvNsKf8JqKWunM6WrLCnjh//udSvIEMIfJovnpU2s
ygcIm4v1LhdzuJGfuCjye7YJ8BNZO23PswBeCpYV8I4jRglntibJwjp1qvwxfiyTUzEc6l6SyewZ
PLWxEElUBj4csR7RxFVUdnlf+1N8Ew/EiZJfaviDgMMrjf7xnhq+HyfdAc8bB7wXSxFptJShVZeV
n+UA74mPqfmgtZK3+94nw44nlmNxBTJN3IVhHZsype9qv66NU16sL7QO3dnOJTfhnjdtxXBz3FxO
64w37DCshV/F35TCBBIPgnl0FxEZ9/y+IOBi4x8NS9lCPtRl6ag1eVL42vBEoydqhYdiLYN+kRGt
7H44jZkqQ1NQNcVngJEOXdJFWuGrRTX6DUmja62dBr8s6vgTUQ+acCOwcLuLa7jVarfqsiAvovhq
eR+5NFbxMpTCbe3561aOcEhlVitW2/S4jCK/PoFzx1NAneWETyRIX6fzZUnz7jfcKMb/fGMV4Jwc
5qSFVaQF8KDr3AHc+k2oLafL1zv/3WIcMoDVrBmIeeBLFMKCoWMtm/bwo7SKvRQmN5eVpMq2l0Fs
RIjZ/xh1oP8oZ9g3FqO1qPhDUZo7xf5GDMWrEuOrLR1U2zV0XdMNLN9aePgKATwJozBX0qnw5+Ul
JYUHCsNzP7ZexGpJyNs9pY0kIYzHWQnWOBWJRBtld2RkV3RZXBPMKpIsbPeYdAp2JCTkhJqCNVSV
vbRlhG+YxgCXzQ5p2Ukk8IP+YAg6/nKskZkg+hazFaSYxZRVyF3XuyZ7CZntGeVVG+Uuhn6b8nas
ni9b3u4h4Y1hIo94fdS8N3BNw4MUXNW4Adf6MVPiqy7vnnErH0fL+vOyqN1Tsohla1QzAHEr2MM6
qYB/DOG8TdpnwHs0z0DHv9Mb5v87OYI16MPazyNFXtQQoz4My5pjkIStt1We5cFlUXt3rWHZDPMQ
Jv4V7yZliVAHKyHKWFI/VacDbNvFBp0/W4oP1kmJuF37s00uCJmlKpaQ5zIDdwnF1Z7lYTBoraOh
FHdZoz17wPsI44QEilkfLg0yVlVYI0HBBmqwzmZQAlChiEfX6mVgoB8rcMgetrL4b9kE13hOllop
w8oHHtA1B/7LQWhvfeEMamAUP1xWbM+zAIdv4N3JDIQj4dqd1NwC0zvSCNqkNaZj8sEfp/jZTPrK
QxYF1BeAhR7HYs0ckual5LPunRzwVSlw2AkCoi7YfhU2+hSFHT5rXB2xwxnohQw3YldB/FCg1DJN
s8Rnbxwh2JozHmrq2fgf0r6sOW6b6foXsYr7cstlODOSrMWWZfuG5dgJuIL7+uu/Az9vIgqDDD4r
qcpNVGEPgEZ3o/v06UNxLmIL09Pys2wfhQpiaWgQBa+8DcrLt4fWOGs+rQp00LOf5+GPEu1dA33R
88frxyUyFqCsUVEosW34P/b3nW6gB09ZJwtI0gy0Schy+naXhhbm8rxDjK15Gt7vpq7y9U+XFFQZ
beQK2nnufL0vnFNX5KdhQPb5uiShBmAlFtwHomX+tZaV7aZPGPcZWdtD3gOr2jxfFyDcsVcB/BOt
onhsFhrO39gW38Dggmz7oMBxXJcivrQOmMIQ6CElwYevDrZrtLMRmpyd/heCFUEx+4blA4V47mIZ
xZVQrV3PVG2W0FF5g0QHd9DR3ddArcmxOA/H+QAK5lhGqHpZ4GfGCMNDkS6Hf79gkhlGdTPtCSFY
eqsnEcN8JSftSfX89QvLjTaBTKLId+wFMoXZafiyInBHmaaOdK8gJ4xt0z/pWk6eW7VVqjCdyunb
po3uH5Lzu2DQ/rVOWEIXbw9wGXBJl6GfncJsszpSEi8Y2ntKbnP60x6aYEoXdGTcju5jL6PYEiq/
9yqUC2uKwRjK1UOAVuRzsDbWkzO1H68vTKj+OxHcdjq4Wi1dCxiManwiG239pUk/1S2ASdcF/Yum
vC6GM00rdbV5rKEpmYtRtwoYG3MQp5A/TSSCE90f4t+HGHBnxjlKy+5A/JfgJfe/AcXoutQOJGZ+
sjjMbfzb5UVOHGfi04J0eVsiCNUb7ZBaG3j65uWFFE0w6BQVEgW47SI9Xd9W8fnBdaH52gaOgtmB
3XWYq1RvjKStoqa2YmSlP+s5KLiyGXxL1wWJdfEfQfxDyNlMsB4ZZY1AoAyszMp8dS5+XpchemyB
dNxC0sIxVZd/KJRbgVpwpVfRttkRLbzIm5072o2BvjTx1GUhdbN35C8cXUUlE2YMME7u0Kyhqubc
xkt1bhAbduDz0YcgyenJBtby+upEIcBeFBdg151BPc9EHt8y/kymm61oAayMMlPWCCiTw6lEtdn1
SlPaRKT53GJ6gnpTqR88GQ2z8KxeN46H/C15kYBwHw7Nqj9tIHkbq8Aojo31kJk/Wxk9hEj5dlvH
9walZdOMpt7Ce6KTxZ83S49SPRsO1w9ILAWILoScBtjvOQvluJvn5HbZRHig+NDS0+x6knSCyHs5
eKX+LYIzSc46THgnQEQ1FdZH/Fv+4dXl9jwQjzxl5tw9dEU6/HV9XSIb4eBlzIJoFw9ITsdHPU00
S6sqtIs9Wvm9VcZ9Itk6mQhet6mBnkGtqSPP/NHUjyA3DNJme48L2S+E02wFLCRIPCO3zWJ1R/Ux
azlU7qw7VknEgPTYliEzhcf1unMXPSoz1ZvSs5GLcQoSIaV6stRHfZv9oV0q324LM/pPR8UH1vDx
ZK21DlnObvI1Q79xUjCSrO3TdTFCTd+ti4tmqpwUM+nqOtomMDPQ9IRA8nhdhEQj+H5LffZGi5pF
FY31elRn5S+bmr6SFO+pju50gmfn0BbUC0o06kezmmqxa5Hs3AOGGTirSSUG/BKMAg+PTAESTZoL
FCFfpWrQzJbqIG6JzMfh1Mfk7IZdlB6XO0WKVRJu304UO8G9X8e8lkrroAi2u5zGAsPuCvfcurJS
jlAR8LQC5QUGeV9U5isFlfQWie6oW5B+7kk5nsDpL+NTFb5+nJ0YTt82Y6LKYGbNLwBAdWRDkn60
Ndhw1WMZqBLlFm6dpekWXvWGhwa9t1tXtLRdtREJVJckUbHhIVwt06d+ziQVFvYdPukI1iobSCgU
LjG47K0cVEjBH89CL7P6CdqvrrP9ph8CXXtJprgcv9KGSBRQeFqWi0YiPLltg68bbUoHeFLPrIPi
oaHHVp4Ur5FYIKEMNi/SQR4LBTEu4UNrpRhIapWRlZSPnTKHmj1JnKBMBK8NFK0rttIDDoJVkClo
F1ndX6gCqKeAcxQZWmAn3h6NbidUs5KNRibd/L78jnkFumtLTkMUAeHYHXCXITMLLtW3QjbbcNgl
LaPO+Kwnfw7otEIsR52vFlBIliKxp8I7BAJV9Dqxap7FR6oDJkVpy4w1zWeU4/+H3e/DQg+NgM2b
kJVcRYe0F8d5dKU3qWlZYxll3pj6NNuSAFhmVZIXEUrRkN4D3wBScHz2bZpVpGxN3KFu+0G3SGm/
XfdCv7Lj/CXFXcF2IdOMdwWvCao52mULde5Xv/2AEoQSeF3AgFvgH4rUUD2ORwsbWMbN7F+XLdQP
zfMcA1k/1JQ5/SDlave1hWjFGsqzZtU6huthGKszq0ikDl4e5GV/mrZaYv7EW/qPWB7z0pS06qk3
UailFrqdeZ+5muQCsyj1clNfRXCbShTVyud1pFG9krDPMtDDV3+5HlLAqyu7ypezguB03ddt/HUv
dp4Qzyavmgwo4vBj/Mzm8ibo/ikiUvg2uE3m0LCBHvLlrC0iG7KXyyVfHBM9Hqibl1FjP1N6oPkX
skiiZuE+6kCjoB3BhIpygXmaI5dPjQ5Tr2g8ZTd26wO56ZNZNsVGqIkY5QWXyFL5F36jWFwgrWBw
3XQ6D60e0TI9lfq3YdJDjGv1p037el33xdYKr3ib0SsY3kWJJ/EUp5jgqiDoE6gq7ya/9Le/dJBH
yI9KE7li10JqnUWCYCziFBIzxvWepgMeBo/OR0zqQY+tcWPcakcPAwSdzt+AEcUsGbQqx0nwHjzW
Xjjnzio0CukqQRV/WA+tiuFVK7haJKAloTLCkTmOboIag08/9mayJp1iQBmnxd8sLXJ1TJ1EtHb9
2IQKuRPD6fzaaEqnVhbogiwX6fbqU23OgZ5O/lBYEt0XPa0AfUEQA+uMkghb8e5aN1O/1m2jAkJp
tZGitU9ZinZvK426yTh0vRQWKtZIBLo6aoC/So9vBQKW6lkJnm2RciQfCHpYlGAivoGpFjnA5IbE
RAoPzGWpYoizVT4CIZ479caKkiZY8GIn05HtJ2nUgqlC4kGF+wj4iIfCJuan8FFIoWykrLOCRuV6
QJzra6PiU+tlIj8GGZeHEM7mvspyuIg3b7bSbDRoOr3FvNM7F/Z3C5Rzfk7jd+jhThB3nyu1cyqQ
ZdGo10qQlCxlE7T25viq0XuRuuk0ui5PsokOd4WRzPJamsBVd6O5IGBETAq5mLp7mjH80EkrQyJQ
6KR3C+QuWl5N2upaUMbZcQNrTWOiv+eNvz8s9hN2F0zR+mZyJxQPbNL5pfpUNjLUhVDH0dtmAwCG
xn8+XzY60+wAy1tGK8WIkcT0UYMJiGdILIX45u7kMKu1W0lt1L2dzmyzAsalwWapWE8j2hKnuyRS
JJZWaAJ3wpiq7IUNtTGjJ4lGBDMzkplqvoKhy3VjfrKYq7yudyLHjOIcu7ZAbGJK6lthhqsC+WBQ
eEkVJRFL8QnRAlJVmz+2Q+bjbR7gf3q8LlRYiUElkiEhMIsZb6S3UmmN/4rJGQiGMb00+8DoaxSE
xNWJPmHwonSaikjX9+K4l4QOSVpmMUVcyxDA/btpXn5cX5Lo0DwU14GYQi4DkKa3K8pLVU0VHSua
vAJPovpQVs43dA6B9l1WLxauBgOCAP2BJ7F0zlQ0dVMi78ditgFlzrNXSCyD+HQ8C1V1HW+Wi9mY
45J3Rs2M7AY2I+fQxkWQHJfzHKoh4zKSsoWwveGDeYwBQRuzDjz0xSDBwaPJPHsIDllbOLtd2XNz
Y/o2Ji0DFx1nL9ePSmA0EBHC4eNBZADUwR3VUBd0yFBIiopm/qBO6hCorvrT7OfjdTkiq4GI10aS
FF2/HnT9rU446jqluYqD+h9fQB8sx+5o+l6MqZgH2YhZgQMx0aWKHheX5Rz4aMYkjjEYFQ5NNx6H
XPNH57kGUob8rGUk9wKTAUkoTliuCsp0PrCwRg3lgw6hrjtvv5pU9QzEBMuNpXxxexTnyO/bQ4AI
gFhwnF/wKc5YNJ036PaE1F1S/8BckjprI219xuxziSkU6oUD0K2HpzKDErw9LsXcsnzSoYZUfTCR
r5mSD5hL8C4hyAlhjIqLtwlnb2m6GErhGDSyq7nx83kGcEpRS78mpJV4LYFJQgnTtEyDgfYukDhT
XSVqbc9ltBk/qHu0ACm35y9rVwTX9Vy4bxj6hSZzgNfBxP523/LNML0yR4LDnf4AyNbV/0SLoUSG
wOZhLa8yuFBiy9Zx65FJjXpwRqtuQfxls951Nr9AjtgzGHLubJbKLDMyIJ3W6mcX/SzNFoOfRaIA
wnuKAWkWEnaMuYEzCm6nujXgczQayd2w3dpOGpbLNw8Enz2Jrx+McNNeRfHAItoVrU1LjQJYlHyt
Hf3L3G4SHRPaAkQOCPyxcSCzenv2a4WJR2SZykjVz1ob+8byZG13gOJRIuuqE7klmNFXWZwXz8hq
lz3oeiP6ZQ4YfyCJJr/N4Se8uAqzgwy9IdJrVpMAphIMSxd0kGSZ2zIBwUE0qUVMur+UosT0Dh0A
levHJNKIvRz97R4qJfKqYMmvoiR9qVjQD5z3sPhL/9VuJC5JvCQkpTEvEipucMpHXG2dJvg/1K7J
vUONUDGNw6bLIgiR4qE68LcYvjLfJa4LEnTAXlx7ultV/UjLn9f3TOhb0SStgmLMZrUCThnQGDao
S4ESC3BP/yPGjhIgzLaoCzIpY5JIy8HThvjEA9YQ4+zenlCf1mhsZ+F/2xnp3WaoXzGaxAgB0kL6
T/kGUmsofJVp7zmtnVhm4HcPATJPS2omeMGvhYMmncL31jxQPMlWsjPnoi/0Gr0ujrvCqBOk86wi
AV4bcasMwdDH60SDChyyHRiNpg+5pkk0XqiGO5Hc4XVGMrpVioUh39i6aaga39tRZmiFSuiw5ibW
nXFRKrWtzWjMGtd3S77X2TORDY4Rq+BOAPsBu+NJu3HKavaC7hC22kEbV/WB8YblR/WId9osa2IQ
2gkk4JBlxN26qCq6k+mNRQP7N7kYzvA4KK2f6OHQfUv6v67fLqFKvEriHceA9EaduDUgXfZ2ntzy
p2UAIY/RUluXn1W7/YP2xVHPFolY4YkhjGATXnQwV3LWqUeRxBxyPNOsWvs564l3xECW5v762kS7
iJ5sw4bxAILG4tTdrnUzMbscSP/5pp2qoNeJn9WHRo8RWIfXZYkWtJfF6Xmt2fWwtiwmT14oGCTB
s3ZdgOig8LhgHauAJl+wOtaM+QewSRSAQZWEVjRYQPPQAYdyXYzovhqsUdWBugMHzUV4Vpa4eZk3
RYQ+EEAKvyRpXPWzJMQTCkEUAX/rapbNR1+jNzpjWcMNLkX/MtWN8zBgvKvflqqsbC68uQhK/xHF
eVwbRYjKrdwM6ZwlVCP2MHOiLsJQ8nA+yh5msnVxm6fXpps5tZFH/XbM6FOKwSOZRKdlIjhLtCRO
gS4FbJ2uxeBG9dXEX01JHVMmg/19Z+2svNvIurYF5qZt56ozPuZucshgH66rmvRsOKdnE2MCiQzO
ZjxvB1ZjNp7AOYDCSQU+HhlGnX2M930GUuQYHmuBUYYPxlNV6/AiK2HoVi2s6uZxUlCub1Xt1A/j
4frKRMbAQBcLg297IBzjDA/esKOhUD2LtHw6VHV/myVSHmqmS5freZXBG5yFllWXbHnUYOYXGJRR
otRPYDgzQzbyJhtQ+ZJtoTAs36+Ls9oqNXsdLJZ55H5jI+OzR/PkxG04M/JyHJksKhfV0/Gi/WeN
POjFKZWqVzvI+3v2JTjTrSQoJqRW0NkOoSC16Za4uSsDKaxDZHD3wrknYp5WA7I6Vh6pufJNK6hv
JPr9miNlSTzUkao7Z1jPUyGNNSQHy+f80g2JJrXXsqitYvLE8qVpmGCInF9PvhrSbzSQNdCKoGZv
9pmzW2jFGytSQqR7h5YUTLxubtpbhvTIpEgPoW3ZHSlnv0iSlWXXqxleWg+WARDLwXYlKWfJ7eO7
UfqsrrSxX9HzVIMY2CoP5uZIwnWZCM5yubbjdIBOAuRf32T0fiES0yjbJc6AJAko+LzMyCJHqXwA
koPN6YNUOnNIJoazIe3UeOBCwU5ZyrnSb4b6z6l6+k+mkG8ZyHF/a20184gkFUqgRezOsh5F8WHg
uaahNIRsHueulsxV126DCOSxH7oRtdZU1pgt3ChbRwgJGhm8MbgLQi1H2aypLKJWPSnVydtOuSNp
zxeam50I7mIATK0lWgYRqkuCLM9+VIMZL4sBgrX+bLXaUdXrc22M7wDws4oQ+tlNUDu6fCQ+5pVX
lCAeQIsTBowvan6vdMnd1iDqx8yw31cGbCBQBUhSwjVyag36UqMlHmC6uauDhrg9qJN5ui5CGFTs
ZXA6jZyNPidD/ncfTn6YZx+8x4EWqUft62/PFTBcMLICNgaGF401KLwNlRSajp7JItkefOsNcvG6
gXkpIPy5vipR8AJ4pIv2OhRAMZj1rZg0nYi1OVYVVc78UJtToJlGtOX5reIosg0U+Z+9LN62Ifea
FZP39wZuRxcDFRXfYegnAN/rwbfXd+gFKEp04GfRGnORjh/11nPLCq/BfuqCXks/Tr3zcn0HRUbC
Qu3TBIEpYC38O9eclGlBMQWpjzkLF916mKvt+boIpr18RLYXwQUM7lqStjVIGTnOc+/WfqV9pEas
OnEpbU4QrgYJZfCtoKKLITZv9UHpi6zZzKSI2PwfgMVmWYuFTAB3i1JzzifMUQbGqf6QAQVXvMPa
oajESjAuuznMGu6eGLXjKHmv2KihNvep82inx7I4d7nn117q5xNYSrdU4rNFgBKASP+RyTeVdYD1
DbVHqqg8TSdWhR58B4Cc9Cyrcgo3D9cU5SWQw110ltmL4Qwp6DuiuqrvyDp/pfUom38g8kjMFPwt
g7ulq4ks8qjD8Fh1cXLm8WnZ1shL3C/XdVpkePZiOEXbFmNDtRTpIa08bNYdJl77DdDa3nsKS3s5
nL6tC3XVsUhh4CyMSZnsL0bzp0Xyz9dXIzwYdvvRSq56yPe/1TogEwejrOBj0YQfuj15GDPjHZEb
yGH+EcHnGxoK1KANF1e03XTnJQ0J0GUzBLSbZB1kQhXYieJ8zzzmOcUDJosKYNLPPVXWYBz6+VnJ
lUziFMQbh+gA0ZUJNAJ3XQtQ/noLQYg1TnqQY2ipmunRe86GVelR9gFXB6dphKh1lWUmJjKgkaLu
W7/C5PTrIoQbhp40j1XNL2dLr6CkVzIbRm0w0RNnLsdhXP1BnQ7XxQg3ayeG/X1n2/KZVkkzsUzD
3MdW4dw1RPn030Swle5E0LYqNm2DIiMl6HtuEw5zGV8XIbz5u1Wwv+9EYFDpuiYV+vi02TwoIBEG
jufFreuwSWXDXcUbBro1DQnvy2FsoPSaN7Ve8ojmTzSJmne0LSOyff0+dyd1JM30dMSbsx+dDxlp
C1/LQUWly+jJxPr1Koe7kF5NkO3eliyiCarKpPTXYQ6sUfK8vZx8g5gTdHsqHpk6eAp5qL+u1vOW
eWw50Vj6emAHxs1ytO4YaCf97MXoojhsstlWwrVhXB7rXAaxksqtLbNKK5k2qEPSfFgBZ5inOEWZ
6rrOiYXAawLvhIja4uwzSae2XjyENXOzfEYHV0BU+jis9RJclyNSOJDaAL4NNcZQHU5OXTpqWW9N
FWX56ptZ8WANw/f/JoLTuT431txWMsQA2xBPpH1es0yiCMzo8vHmfhXckTTEXisX77fITDtQO0fz
loe5ecy2j01x6JonLZMhCEXnA258PIAxuP5yDpFCKEbs5cgX5AambPex2n4BWFJyOCLDsxfCmU+3
tOaa1GMeLZjHNXSdn69b4KFngfx2rYNFgyj5o6dKx23i5wET1malOgPGrOZTUA9lmFRqZBfq3XVV
uGwq4eSwbd2ZUuqmfWWB0iNMvjEOy+rJwEgD9SFRw+XMuomVU39T/CEju784rF9SgQqHu0Y4wucs
TLRBqtqWFmFufXadz9Py7Hl/Xl/ZxVFxIrijahZDJbORluGQq4G7qTEx3che5sBLZc0CstVwe7ja
c0NN0hdgjj4q08EDYfAwyGhDLuwCtx7O50EX7GGmZRlqU4sZX/PN4iwShNvlK4STwcU59TL3IBHM
C4w8Sc7043TcnvrMZ+TUtTSvyyzAGwvByeKi6sQzk2xVigKz2ZKYTYJXxkMWjCGbNlqEChjOD9cV
QnhKJpjqLBvMQxe8maA904qlNYtQ7/Vgrg2/14abztb/oxjOuDa6MWNVDVR7oQEhdbxMTeiNrSQE
uswlsf3bLYezsKOujg5IJQtMC2Nlf2DBk5DtH8sl5X9av+1jOXHcdaKLsbg6GPDCFsT2VXuLQU3+
bEsKiMI7u1sTd5G0dtYzlyGXbXDk3C+d4fi6qTMTa6TTk6diXlh4XSmYRl9o4U4id6tWG3N2K2Mp
wjH/OK6Tr4OYbDQic/tDcWSzCC58IreF3O3CaI8ua2dShNqiHdYGq8qU+3WxQxSSzmtu+A2Q0L49
SjsHhaZjt0juquUOQe5Wg6rQkn52Cnc7DlTpJFkTqUJy77C6JLnTOAWFQibxHOcH5akI+i9TpKO3
tJOV6S8jzbe7yWdMlLIALwEIm8Lt3o6tA8a/PJc3wwsygL4SN2ec6At5ua4sEgticKHZPCag/XNg
glF0U5dTvy4+6T/+Nxmc+VDHza46dgUU735V/jS72m8TV6L1woUAsY8AA73tYKJ66/T7zGjARZuV
Ydcux6rrblfnz9WTNekL9X0nhVM79EJ2GSlh4RkqpI+L2AChYCdlt5IthtO7vGnRRjFTGI2lj4ah
emhsoCiq7j12/XU1vL6NltnXuYnVgN0Kg1HroM7Cwv10/fTF4dhOCqdiZp1W6C+CVi8YEOHcrBE6
fM/Jp6UJ1gMG5sbKbfqnclIkd1e8hUDOWui9tdCl/VYf9G2pray3sIXT97mq/Ky5H7If71raqxBO
szE/cEUWRS3C4Yt9tmM9Wk0fLM9LAF6X++KWTd4uwuyj3FKwD1/YeHCm/706zlPCSzp5mqplqFr+
cKKH7sX8aXwD15oPiR97aWQjk8fM8S6kRoFiM6saZziD3k0P2Jzl5MEM6xOgDwf76fq2Cm37bnHs
aHfCCosamqfSMsz6by52sZR8X+iSwf0NLBRwSpfM0lVGq5SFGUCkYq7NvZbPh9QOXUOC6xE64lc5
/PXKqT4gOWWV4TbMvubQNaBLcijH4ggk0XdqyNpSL/EizH/sBHI6T1ebYPCGVoTWvXumh+XFbHz1
gZzA84G0uzH7mww5LtlKfsBMMwHcPStzEU7F7QpAf5ucuvkmlSJhhPq3Wxmn73NjYZqqSqpfkaER
9rGp+D+WgI0dBkPju2zHThqn7atWoeWbIIICmM7PbfCLjC92E1/XcrFd3Enh1DyvVOpWK57D+mNz
MsEY608vzbF6JrdLgEbBoIubR4L2H9llFlrGnVwuPvRyVc3RwQX1V27d9rnNn51aYnwvx5Fymsh5
Y5Ajr/pIN2YvQJcIRoes9fuDDVKg6sAoAryTDBD6C2ZyYRJ3y+Jcs01KkuRJXv4yUcMnwNcPzSFb
/O6F8QSwNF17y8yjioFO/Q0YTR/HE0DYh9/mVuGWzvnu2jVH0nswlYMBojnzh9kH1xVHcuf4FgCz
qds+Z9qpG18WQh/07vvcJs8IEyQaKrTDrzvKN7A6oFkyygWXey0eJiWSYitlWmKyW78z9K6TZWWa
wBA3P6q//p5doP50P02BF1vB8PyuDNRuRZwZsefFBWmKCc/iIFDM0XTiUowbGXuJhxFbfqSB0BqG
OTt8x2CTOnNpY+hkiAjLH8xvm/phnE5TZQbeInvFih8pLOf0f8K4+1x6Su4VCYJF4745pUF1Tk4T
XgzVJ/eGBjLtFhoPRwduBSyK7gUZ/0q6bjAQz4eq92FOngb7pi0er+s3u6gXFxkFI2BHkSUEyPut
Vih65jjIS5dhsSq+6c3EL7zxnNj5oaHebTsR9FHIqi9i17kTyqli5pXVanYtepi/sQGyzSEF7/pw
du7+/0bISuVxmlh0iZeQHDEOUZJgUso7i3G0reMcTg7SEHXtHkHIcKvYXkTaye+M/pBvpZ/OiYw/
RnyiIM3Q0JiHAje33SqpFW9jdlPDMLXG+D4bvb8oMji9TAq3vwsdFaswEY7PWZCgAWYqPgzp79Jy
MMuLRsa/V8LtqWsmHimsqgjV8q/SQIIKD2lAG65rp9Ao7oRwsUENkEbTukiMJtm5IN8b2ZtC9n22
kTubOK0TBoxh3kVIwIiaYd6YN8maF/9F+V43irMYaa50TZLCYjCcL/PO00v2PODZwtyzMcsBr0J7
uNs0LhzQ2sEY+wWbNgftZ73ym9CNjUMfICUVed9IrMVOPHxQjzKqEelKuaBAwyMwdVMod4/nGXux
p2Fz04MczAiAEYhloZU4gwN8GriK0OiKQsfb0zPo0iIQMYrQ/eY+OrXPkphq7i9P8wHDr8P2VB/y
x1RS8BDerZ1QfpFjZVnbCpXJ7bjLHztyKntJFlPsqncyuKim6nS3cwoEdBucDKYm52Ea9ofqlPg1
VjagM9AJr180oc68SuTDnKEsMRmlxhO3ydBFMun+3Ci5X5Ec0wKUO/QyScIqyS7y0Q7mBICeb0M4
3qzq13V0Y8/oH8tKlxyW8H7vlsUZQlBzuFu6afBuNE4ZAKuQtQAKc1Q7CZwZNEbAUwbXRlo7x1RV
tSdAlq/rudgSPNobRw/UfqyDTakxoaCRTdwQBqc74Zx5TOah6w3MjECtQzm1za06jkd9/Khln69r
h/hm7wRxdjJJymXJWwhKT6wdI2ejivMX1iQI1ORd+uzKCHHE77WdRM5qaiud0XZuoPpmoLxj3LZB
ZvqDP4KjEe9Sz7fOrFU6fV7e49Z2cjmbUuW911U1QoW5fQJM0Fe7F7t+ub6dIp1xVcwAdTBmCXAd
TgbpLYd2JnvHH7rTiLwmY+DRj7L4Wxir7uVwpsoqSwUMLnDMy48xSs4sg7o9ph9YC5JyklpjFrrw
keReGme0FE2xykWfqxBs3OGvfO3dUPlg6j8M8aZIAgOR/XCBpgVDjYciFt/J7KnJjLwtIpy2nB/o
YmLK/FofMcnWkwi6bB9BnLOXxCminsyYMO8oCBHIfJc47qmphpOLx0Ux0M9tire13X3MHCt0FeXJ
ptWn67ryL4f4ulJOWYp6abt8JCWS4N0ta5jRT6jRBblfgmtN9uC4bEriVsupzDyBGyAZkNhfDkmM
MW039JCH+uznKK2a92kW6OF6LFRfu0dn8PWVimz1fqM5/YF1SUDjg/z4aDxW+mdp28nl7Ou3a+NR
0qC2rkarhKm2PqYP2xdkcu+9D8MxOdofs0/m/Rx2oFSkd1vuy9ofhPZztzYe+2OuG0qxSctCMsa7
VYYY3+Y9ZcESKHEXW4C2vMO/7gVyjk/JG7CxYJRUiJkZ6Uj8Jjuu6vP1AxN5n70MzvVNW6ZpEzNj
DqG+o5+c/N5cH3Qp56YwztsL4txcWqXLlJEOOZg7Ox5O2k33onxYDXQ+uL4WNefs4D5JPZDEwlic
y0NeIzX1EkfW17E9nxVGryiB00o03uJMi9aPRVF2uGxV7sVk7G4MRcYdLwwl93vHmw+nT/pRR6DV
R1Nofp6f6+BHF22omIDCE0G5zLf9i0Agdz3NAXP4r6uwe1L16mi6boNHQH7Kjsj9LP46B1s8RVo0
xVnYDz4umKy29i9W+lUqpyImqBtpysrwls9KJpqv3SSHKbIP2cE6XVd7tmOXfu5VFKcYOhIlaoF/
gDGgoUaMB7cwb2Zneu627kgzTYKpESvJqzhOSezCGcaEIm1Xdo/p8L2cP11fzr84mFcBnIZYRq/g
MQktZGV3GuaHlcIuuSAtw7SBSnpUsu3jPAydMkrVAveqVdF1Cl2Y6EO6PFvqIetf/uPSOJcCKlti
GeCJ+VXIYMwWFgISxJDmQT/2L7/dGfHLv/yzkXxDr9V3MwDrWJniPnf5feE+XV+ORBN4YKfbG6Vd
TTCDVtt97qw+WOdOYpHEJv11CZzbSOs53RwwNYfJ8hXtfCe1Q0mm+W6D1un6WsQ2XVNt8EehXwnD
796+3atlSLxxzlg9Jnsyg/4biYYb41vzmcX3SpjHzbOs41q4fzuR3OLI4uCIPACrRvvGME5SDmrZ
9zl/aPRZghF4SYnvH0p6aqvH63sm9Ei738/k7yxrSTSz36aqDO2K+A6oyVz61TZkg1rEscpODGff
bGJTq0PmLaxK2FK42+N0tG+X8/iLNnG9kSVUhAYBE1nBAalhoiPPXaAojdoPM0z3MJy74hNGAAzm
PZlmsE3/NjMeu6GvovgIUDXTZdMTFkvbGVDegFEFi510Uds4s+QmiQ/rn1XxEZ9qkm70BiibS+4y
ANbV4dxIceu/rvyFL9otiFNp3W3+L2ZmCJkxXnBQEzhdkcp3ourWiVnCqIyXr+SlC/EoO8jo68Xe
fvcDOJ3P5rlWtCWFzTtuh/U73EdYxPZPVlKyj+tLcRiP1y+BRFss7hK4FKR5a1aUoZdsgZ2dkXuJ
ey9Wu9s8HyVGirmHa7vL3QS6jmAKGcgr/qiL2DtdZpeERne3h5yH9wr0dA4dvNRYZz4tvujk1JLK
L8i7ild7/Webu7MgtEKXUJbk7LSWcAvRdR96H5aA+vmx+n3aOe6ycY6+ADlRrzc2ynLF/UxHIN1i
YyOSIxLb3Ndrxnl4EM6taruwuM+uYmdTH5wVecvrKie5yjbH1T0jiCgMle3a2B+0Wgl6GKeGDrKs
r0wO5xJX1ZvYbEw8Dm/b0k9idHCgmQ+VAjDWkq8Dgmf7gzX7smGLki3kCfEVmJDFqh2Az6fQtW43
WY1FHJu/6rfN2QhF8bqpVnGN8A44mEEKliLtgxdT5C9aSbAsDmZ3sjjzMDbdkhgMMjiDdYdlS5LD
//AdDIgg2znZgXH2wetqi4D1Aakhi4Rj1j+MxXS7WLNEMST2websA4pHqA6XSL52XpxkP9T0+9r+
0csS2ULsPogvUZRUQVFr/0oN7YxDoiTWYqBMH1YUsyXGe9UJuy3zG/vQT4/t/GJ130HtLrlb4qTM
TipnJQARcOeWlTqUG/CZsFLwwTzlH4tnD48QvIqDMiJIIM4369P1W/0vqvK6Xs50LBgBVOouCpgs
JwOmf9RYnCdMLIwBmjnI0GLCS6aDrRKdbRjSwNN4OBXYRRuAm8Ok/mwVj0P2jkIHGtf++T6nI3WN
7BkY/mEHXTvwhuoGU70krymhtu9EcM7DHMg8LC2K9k5PgoQY8WgsfqHJuJ9kYjiF2NJM7ztMxQlt
5Xbr4k0DlC56z9HvlsIdvVbkdY60cg4/iIHejHEOzqP37Y9K7L7Ii2viq/Uqz+M8yDgOuaI1HSx7
OyFvvN2gfc5f7czwLYd8KioAANrEjBJl881ROjKOff0ijNlJ5/xK6i7o093wLs1P8Pl+dm6OTmwA
SiorAAsN1U4QF42C0rsdy27IwmlqMefkk+Z86NZnq/jj+vExDbi2Hs6flDkFHzGz8UVx1pSbpYua
NsTbK3K6Z7dsJRGGRB/5Pjp7zQa1GNw8rJAsro+5eufJCjWyfWM/YWd5e6Ppu37DzSL0L+f/kXZd
zW0rSfcXoQoY5FdEkiIpyQqW/YJyuEbOGb/+OyPfa0IjmLP2t1v7sq7SYQ+6e3o6nBZucmG/qKJV
mLz5kW0nRNlfweMOTizm4CatKbWmgtqLmvCpw6rCzFj217/NtlcFB85/GMwF3JQtwTIdBEs9egCG
feaFk6XPTv9akW9qC5Rj1xE3Dw97CkCCj7fdO3L6LsekFnKc6EMBi9RYf9GEU45FVtIfs1bRcPaC
w9rwIihCQmoI1uaa1arCXTWmWDDF2wyzqW4rGMZYw3rGvqdURrrPHG3wLR7A5menZuxdP7XN+upa
HMZWE4Ipa23GoyN+ljzTC29qPAZS3LlY53acUQpRbgTH4NjSdm5hJR2jgfOs90lDm4ZKUT5L47Ir
qumfZlIHa6hp717jYMhy18WBl2eTHValZ5qY+yatwxGfHuM7H7L6IYya5ukkge0OfaOti11J9uhT
r5jvZTd/0HkmsflkXWEx5r0UsSJ0FY568Lo9Or8+Rp54Jyro6jCcFl0q42NjN6ektBtelZRsWvwK
mhrPyrNgN17eNTrCDjrjV2AjheaMXo1pAmmX2oMtfNBtmphXdsln+W74ROcNUo/71akuXTtsJnIo
dUE0hgkXUH+IHlWv9QUXbW/LQXIbv7DV75xvu3nfoWCKWQNU143X3uWV0IlYIFE6BgkCO9EekL8K
fRX3Xcp94W6rM3aIweuAcQXVZeZ4sWsmryQUV1CbfURjhI0b3jMXSz/RKNLEB+Y4u01VWgEyaisL
ZhuFA0mcuU3dyNwN6kHMvUQ9CW3Gs9VNE1lhMWorpkHXCxmwaG6pPiBYsun8lXETcsvOm2q6gmLU
NOxSuk0ANY7SIF6dP2HNo8NRCvop3ungCoLRwVxeTLSmQZqsdcXZCm9wfp72nQie2ViGFzuZzZtR
374LV5hMKCssA+kwFPNTEWP0wyHOMxxyWx8NrzrVf1XzXcExUS02xBVYHo52D1R/bR3kc21kuljq
wrk66J/5/UkSkQlmwTQQYEWQjJPMm69zau7yID306n2PJZmdaXok0+/zeeB40esq8q5PuUg1Ig0q
zjIIzkT+sAgfrivIZlD56/CIyNyHUovbP9ICPLLT3rR1BH2ObMaBX8uaGlut0HTPZl0HLrgjeGOO
m1e+KmHrEi5ksIUxqhk1RqsmA+LZpnvocuypCgpLqxrruoCbBwjKB7CPoPUIk1hvfVWETc6LNiB+
0QuFkoaPOoZ5Qt64xHayZwXD6HwbxV1kqrQIlhDyFW9szQoVLGyt69r8oup9+xwVU/rZqIP8fuhb
Gfzy0rJ8NjsRpAfXJd5UVB0fhGh0rbDI/BRRnTss/0HeSfGNA22zCvftHulbXs6Jh0P/fXXflL1G
wq7A90P/ny1YkZ09DJ2V29FX5bX3ldazoifatYnFv7xGOeoa31njRcjXp+cKvMiJVs0EJY1ecPtc
AF92Yi3m81Lx6CO2H7ErJCYyrSPsEcwjVDSKIyZLURTqPdFDZ6/PPVBqa+9lwrIfrNIChR5L0160
UzOkChxZ5xR72i0z7Ixj69BGMn4JY9Mu9AsY/ffVAYIaGEZZjhg/C79M4qeINyr1mje7Jg1zj6LH
Q+jSEMGAimZe4pq3xI0P6gfJF71kZ55eW1j8fpfz1HLTrawEYy7VXlC6WVwQdgYnPbLis+6FqJZ4
1a7cRzfEa+zIbb/yUgCboOA4w2ItbFHSWPqmGtxDSzFjwj1azlN6kgM3nHnjbtsYGDoHEYdJufzf
frFWBcM+0YQEipjf0NF9VERtsAVg8Gzu7VdmZ+7mlO27nE66/wvKOJOSDE2Gn/JfB5dkTQgrFUv0
SrSYlLxvt2kBKzTGpWDpW92FPR61/3FzqDo4SmnjQufLo8Ujet20gQucwVzprV5L9azgWZZLt0n6
UrZ/lXlYATC+Y5KrrhJTTEGmRWb1wfcJ/JHXnf32g3YFQY90ZceyjjZJY4G3Hzw0n9rZLa1cG9/n
2wXlE83Lb/uP6FssObAcXTSYF0AydWrVJhjuqMl9m9Zulp8rLnPPNgg2kmFIS5bfL0AbcZXKES4Y
I7hT0V6nKYhIRt6eGR4K4y/yyewl9LSiW7hs7sCUdtfWpVXKsXP9Q/FgGOsNxGYKKw3Jrlq9CfvU
EpfWwQqYv0ExZazywnYy/Jf5LlKSlWQqkEVOpdIygnM5otda4OUGt5UOhEDgSTYlEfts3irdmNVL
XJcwnNe+eDz/cjpS/E+MxvjASkIrdyI3dKTv149wM1ZdoTJHGGU9OMwWEVMhIOAMM8Uxhdyb03sl
j61Mvpd4D5kt92CiVYdue0BHH1u8KMSuGJRAjdE2YY36cxf8c10e3t9nTnGWsQZhmPQYO4AeRSWw
RiXmPGbpX2Dv4LUEzImp8jTIZTjhJZY9iONJMX5E0QscLCfi3EwIQBEwrCnT3UZshrUgwaIulMjr
Zy9dfRo+SufhlQctOmAUK/14/eQ2FRAroZDwxmpsXAuMY1USSQeZMHrC4udiLzvVQ2l3H0O8knaD
i3XS9/periz9jrcLZvOLrWAZZ7uEXUnAA4JFSuGXxLgf28frcvH+PmO+Yl8keBTBrkKs5BTSfZly
ALa80Prc6A9Y3RYVUfsm6Ogjdv4oYLuGuXzO1b9gpFhj0N+wwpD0Jc5QhkP/fITRv8WVsCQ9Ez5K
keG1XLfKe4QwYOg2UoVRRSOEKOGai4feJWJRYq2pBlLjsvDied7HqvBYFzz63O0S7uVhIDLmGyVq
FQsZniB07W2+E14od5N2JzwvSCZjSmEvHWoP80kfeVq49RGNFTBj1bIuxWQ0aISbZPKuz8Zw1+mq
bpci1jtdV8gtKBM8ijKl1gXpNQOVG+YCCrY5ccx6H0e7QToks38dYrMlco3BhJjTOJlDTZ1U56jf
iJt5JigN7sS9eUKnEwKY9qt8J3jXQTcNDaYKYjBsDsIM5VsdjUIQiaZmA4cxu7XRWJPC2wq5fXIX
BMbSorCssGBuwIhD+1KYXiM9BrxF4zwI+u8rQ6sL0VzGuE+QsXnsmuPQWn00chRg86Bk0URlC2ll
tEcwGAvWMgh5nTjVcJbKG0njvGo2bygNb10stMSaP/bhJOilmauIkZ156S0jCmHHoU2mf/Kic69/
8s2nDN7W/0GxKYNJWRSwhXQ0sTu74HD1k9ofXhcgzDtMf3L3/W3filhNgEsRBLtYGvX27MjcJaVm
jj/zoMRurfZkOMiQ7GVQNs3cRWWbnwotLBhAQGCGi/gtnNgtQ9VLSuwIZXkMAvOGVD3PVnkYjD8g
w5RoIFalZ4g5ItTVsUbAQd/jgY51L0+hx6tq8AAZ51BLI8KzgMSO0XggXbP6nGeo9CczMRLWLcBp
Yq8XpVVlRKrHlHSSINDa3Am0/qoSWiSQnDF8Agecc10HNyz2DRYjzRwjVQU6ZITn+YxVErtUna1E
5LTgbpjUGxDmEa02Spxjd07slKrsD1Vil9Li5KRyy473Xr8uDxKsb1Wuag3JDIIeETJMysMCHfBZ
yMmpc1FJPWDRVGbnI8dh8CAZh2T0Q7WIKjpvFzlyR0N3JAVzlqqxv/6lNvTOxOIhShWKPZN4fr6V
rJBLMo8Y2nDi8cuoPy3cW48a/zu1k7H2S1bwH0xLvwWQxlab+wCV2OBztddvyifBRitOk4E1tvLr
jzNv++i2QBc8xhkNEREWdFsgT6Deqt2x4A3vb36XlTzMgelBkxk98pc4MCzwFR+kMPKznEcFxpOC
/vvqyusnOdE1Y8mdSWh/zBMCfYk417/8Viofn/5yUlTSFUaTK50yx8iojPaM/ZKRjRr5zexRflhe
C/RWcvkNFuOzgwlN3fkroaQ69H6TNscpGkDHUQsnDBWjGSYAWXGeK4Mja4NsK1LzfF3aTe+3Epbx
fo1s9Ho+I8eiVNjEXR7D3o+Hx3m+yVJeLLnpl1ZQjPMz1DaasaAH6Zzi+2J6s/5cml/Gvyn4vDlS
xv3FERZAVAPK4JVxiIPbkLesc+taXwOwcUQ+gFSHjKgoVaCrLi3aRjfcyOf6G6WKS18Kn9fdy1H6
V4VdKWScB+I4UyURhdwmZbefep1zZ3CFYtxDL7Z5Pgwo6Q+hS4nipl1xE/3ov1E2NXJjOn8zGvzm
FBl/kSnz1Iq0g51gPSEG8MCFtOiW5tBD7PzCxzV8XdO31U8HV5aCjjywwL8162jRknysevRxKk+I
YKx6rqwyfCI5r1nhN2f5C0lnbsVZJRG4MZCo1+5f+WduIqTpDadxdb+9i+7Vu+uCbXveCxxzk8yZ
UZoFGiOc2jhH6q4dPyrl7jrEtgZeIBjt0OrRqLoR2oG5/wAD3BPHC229paENFwBGG4KyDeY5gW8g
9xjXtUEr2VlSbmmPKlqTR0e1E1f4HhdW4I4H3uguRzF05k5R2sLIAvqOF7t5t2SFLaSiu+TxXY6l
0tfP8R2UjgcnXgQY+EKPzrte8w6TNcpSz3DkuoPJcSwF7Ppjw3tTvVdABobxtLJWzzp8hmxnL+2P
DuwJpW885i+ZFd6Ne3HHmwx+px0MHGNZ2iCmTZRDqtqsrJ4Qq+J1Kbx/u72FYGdMRXFAhqIDRHTs
nG6PlhKb7OO96FByRR4pEP29b0IzBowxqAmrkvU2nvCV8MiRd6k/eu2+8XkNctvHhhXmWPmGRymb
Xl5qKcKS+162EzQMtF8nndf68D6z8irIBYGq4+riCEnQjcoEBOmh/6FL1jhbi1M4wX6srBb/L0ZS
3M7GRPf5upq/80gMLhNUVNOgLVkPXHH+XCvnqkTthnBc0raS47lL6O5OUWdTwH1kTri0CGhyTnTI
j66a1s86ckaSm3t8ihCyabsrPMYHCuoEPvEGeFLt0LgQrR6OtI/2k+KOrowBQMxRPOVgHY8tpP/Q
EKe7amrp94vb2JX9x73T9IhXv4Z1mPnSDrooyXYvi1YWIXTs3JB8IM0fP/EYIMY7lvMgCWEDIHrI
M3atJx62C6Q2ZEO3sa1CNgM8G6p9XYU2jWMlHxuEN0FWtypgU3M5m8JwnvXGuQ6xbR4rDMY8yLRM
ixEAYzGt2LCnn7FcaYPKNXSiFKUEyhyuOzyuJZ4mMeaRZrpipDE0qS7uSs0TtSei7/58bQfz4ZhL
QCyVNkKVULZLvXyacszJ1uVtm/JSQpu2vjpExvmLAvZpj1QYbQDJQOQv2WIvA2fM5329560wLMt1
qza1EbQU5YncC7cKmC7Cz+RT4Gm3GJRxsVQKDbw8G+PoILu2QDENbIMGD6S9LJOFlYyW2fNUkJrp
u6vmcnostXXUDE2sVpCL+JK3HOMDFlgeCDh56GszsOOPHJWnTuoaHuM26koZ4qkGXvGi3GsHyl+s
YOoCHutnn9Z1ON4B0n9f3T/zIip6QKUrlO8JKa0q5F0CVImvycO4iQnMvrFILwFKMjmeRb/Y6x44
M+3WoU1a6kkHxS/2VD/wYoT3ESujkYzzUOayk2YU4G09dEx0gMYWqLEwg27aWEEWfZFwDS2HyUUw
BN384wnMV3ANZIGYEzTfDX/UuVx0Ua9CwOFm6GxN/SoNnKPdPtlfEOzcR7cY8yxXimwb2A7RkGdN
rC1Z7y05eSh00QZDKed99hsbvyAyYZeiJGOmzjKEehhd0a3Q3yTYmlMmIFOj+y9CR3OzE5f6iyco
c68HcjRqKCHiXkfDa91WpxENDCMocTNcC6TDeFWNKtRk+kuDoDNCK0A67KTauDHj6mgIza1kJG4k
l6chVr3r9sP7aYy1alo11hrBiSxjg/V5P5S888L4A1FOXXETKJwvvu3JL+fPWCtoNhqtxMytreaf
OqRlIuKPf97j+FZzTcZgA6FOJJAHyfZ43zka2lMjj9z1nnpQ7dTjjQDyzo+x0b4NTHGo8GnnSXRG
8SQq5y6x0bJqF+NiEaxGv/69eCfIXuxL2VUzPhgCilMY74YithrePBb9G+893uUrUZlXPjWQJiKH
Hb5SIZT2kDwl8l6YUowr53au31+X5zcRkonBXdphprDlX6EPwpq0Ir5WhFxov9jo4XQF+xvJbO0I
OSkLZmZ3n67Dbot4QWVEDKUmnmUBj72A5HYh3kUks4oys6vgvPAoPrc/2QWLCV+WqExFcYaEg/o1
DAq7GL5EwY/r8mxdgyihohFHNxSCZ//bT1aHrbigXUu2w/SjqZ9J7V7/+5tPoTUA48JiswYB5QIA
9UH9htfxadjFdvQlfhQd5E0cHuHT5mt8jcf4pZhkmpYpwBsP2qG1pV3uY+32fb1vUPPhca1sfaE1
GOOWKhULnrFaHBdtb1pZZYVybBnmnnOE9IhYs1qj0F+xMitVjsp4APEqAjHlQNOfqkvpJik1In/u
hycS45fmTpsrQhWib2KvrZNvCYZ7LSKlnKwuVd5rQjH+qGq7Yc4KA2+3etxri90Nw+OgineGsoAw
Ot8n4zHUv1w/SZ6yM8YbYRtSOqJPzAbFviVkRy0S7f8fAmOygoioOZpxelL3ouPRUUycY+PpN5vA
zQ2p0eUYCKBefyRg01D2xQ8aT9I9S7zsGUcZWGr8RsT0zYTsFsiSD1H1AD/OTQjyIBj/MEqBpo45
5BHy4ktWRnbZJI/VzHvNcD49O7+AaV2MFCSAEYWHTviY84Z3Oer8LlFbRaBGVvH3k73qpYcY4430
mcTL329dPytXoLOuIG8FMqfQ4LK4SdVHY9oZEVrsjf008EZ1eB+GcQQqnVWo0LFiT1iMhxbGPrdU
rjZvRUFreRgvkEyK2E0jQKTb9vl1DNUGPb0H0gXzqXewrQasyPKdcjLOvKFuriExzmDGavEqp0dJ
mZhphk6w1dainLOUZbHiNStt40nYoY0zQ1co28uhLUEqGDFsSQ315G4wNUwfmvliG+MyWkHTKZj9
kpN907WGHaA11ioxi3UOm1i0dQ2cf9cd1dbXRWEfrcMieAEkg5U+Loy67krFnsYaW+9ia9CxCSHR
OTBb33cNw/jDNK3jyqgBk7feWB6W4CD2ld11maWmN2LBcY4codh3odzpjZoJhWKH5rkyHuvenzUO
xJYBrgQymXhpqssQlRJAJNNNMT93KiaLi+c+/QAiY/f6J9oMndZYjGvU0kBG5ARaa7pDSjxgqMZT
Q0v9TGdOGj/5h1dJe1/xxwNoDcjETllZwCgoj/ZPEvQcJOj6AYvrbW5vAf1L7O2/RmICJ7nRKwmt
YIo9a07t0sRIeEi+9r1lfjZ9OlL2x32pjGhUdVYxlKJH2J8z4LsVwS24kzpy3+Uf/p/fi/GYcZno
ZZoAY/Kiu97PfZBJHzSLbtrA6mOb1ye66VHWh8g4T/DUzEk8AS860hNcbgwnPub7kCaVuGPumymQ
NRrrMUisFQ1FI/fLC+WSDxzVDfaaA+ehWdGuOGDC2Qm/cg516+JewzIeJB/lwOxCwGIPaGwRDHMi
9XI2wZSAYsaM6mvkEl45nmy7LQUNmSI89ruZAX1q58YcKgo64InSeBkcpCO66m2zB0856lSR11my
n30J/Q4dum7pGFboywcsrfsfYvJtp3P5OYy1NCNJQGWGnyMIn+u2tbLgLhecpW0Ql32/ft48KMZO
GrmRMcVSK/jLnWWqfoWNOPVRIPcmpsSuQ21764tUjLkMaafEqQCpllJE6u5WHcC9gfrNdZTfWMkF
hrGSIMbLwjQAMxvj/aAhfya68XLom9pJ6siLdQspBh910IOOZ7058KbgeGIydtMMCamwO1yxy/5r
mA5WINh99Kd0dK/e7SIjYyR9qHZpP+KrUYnKjthpMdogHvCNxthdP0+OOCzzYh6VTaubEEfpltAP
0FWr6cdlaXnbIV9rpOwVgVaYX/ESc25lVoWJWCNBhl3y92gSRdq1tUs7fIr3sxM9S/brzgyw9BO/
/x8K7Zt6s8ZnzlRQwlkSJOCDa6O1ZGfZmbb2ICFvTsvSEo/RcsvwLnCgTnp7QU2xlGMbHODAveeK
0qnJJTsA7XcTnZaA8w15WEwQg6mMRi6wTs/O5O9N89iMvTXpx14KLYVbo6VW/PvPKLMkDr2JvuwM
HtZOf2i+8RlWdhN5wVF5WDCClR/pbT/uuFfjlpauT5OJZFplmdSZoiZHMXebvbqLnPhkHNGW8a3c
ozD8mS7hvG4ZmzfkGpRx04Yk1VM8ALSo7g2U1e+o0shncls8t5JjPBQNZpPpsg7ehDcXmR7HKrop
1aU2UxNvC0qdJFhahFyhpYET65SeQCp0SBY3BQXcP3yht67ntcyMEw+WKOhDzN3Zc2K44VKfhFR3
OefKU1fGg2PTpyngN0Bdj3g4ObTtFUsMDiAxw/i18aAiRMWMxldehp6nQ4wD6qK8z0PqAIh0HxNP
aw9c3hbe6TE+Js56cYoVSBYvt7LqZ9H99aMjZMv6wJwioVNc1UFz+VYxlibLR9QC4VVOi5fBlcrN
jjJ6hq7+oUQDJV2zCw4oFJdGa8TGI1rJWj5d/xGbQmJGB+iEaGgwe/sbQC6mdBGmpW0QQHmVoD9h
e8/+OsRmxRPN6r8w6DmsDACFgA4UBMAoG6tz8rN2Ug4V1uSk9nKGaNI98QZf3NG3DK9VatPBraAZ
VzPOcQXmNgqtD9aUnaLAFc29Lr5cF3HrFMHjI+ugi1EJ+PnfSij2o9AFQ4RgPzYVrOwg2g242P54
EvxtIMGWA2b0ZFWxgUAiMsTkw5w00T7KwSna6RxnuSWOgcWw/0bYLMOxht2wZRgijAiVx67+Zij+
9eP6zeP5AsB8FqWrAiMJGwWaX+4alPNo4jw8wQcTr3TiW17RfctJrQWiAq80cJlBDyTnNMzTXjL5
aVRcbdjl4kPI2w77nt+d+UaMTYdtpxg5PbqfyytBUQkKOcHt8Aobj6A4cyaOAXPPknHyeH78+7Fa
tJNJj4kzWdI53Us2FkMgV8ZzGFwJGYcvVmGqRBm+nQKWoMLJHmK/cYubzn3dbecnJ+Qir6vLlq9f
fz3G1xeyFORKDb3PzC9k2unFWWk5fULvif+Y78Y4e3FOa/TX4rsNHipT1k9yR/lFsdFg5QVYVmjN
Hm3Iy1/XANEd3VgGxG3O24yrV6KyBYRMaWPQwONwa/e5wzZLTCXbSLCeJgf7qLCKKLVL01oa62P1
xTzwN+BxDJ8tKaTCUoxERuYn6vFNK8lVyeBd/5i/0VdDwsycCdIbtv3SjMtK6DGZArnKH5RLMj3k
PnlsS9g+ZZLmcbW8H8t5/bQXQOb6kcEghna9DCbp0TRBAXYk8cH0S2DxknTb53eBYvyaWUzjLE2Q
TTMLwZ/jLD8kRcgdSOXBMO6sTltFXFBItbN95SxevKvR1qwjn4UOOuhogdbD6x9t2wIvcjFeTc7l
XIs6yBXWz8N01MyTSJ6uQ/BkYtyYpoftWBJATJjtqV9K4l7/+9RJsE8dQ7yIwLitphBBKa7g748g
2DUwYIEdbOjPUUJiz7Vhtzln3PA3+doLIOO12iUxwapJdeE0uwpmwYqP+Z445Ib3wNiUTMIUqmFq
CHUMxnVlBCyXfQujXcCks2sTCQylw9jsVFWU90uStJY+FYMd5eU/149027IuyGxKv4kkUxVpAQGB
nYaQDknHc/9C3+CRywv4N/VjhcUEqlGbt2EeIdVYZm6G9tfp23VhqAq/04/V32e8hBEXqjlQFSfB
OdN6a5EeqzTk2NFWOIqX5n+fimUPCPK5iBeaw68W+VZIssYKe4yBiYEnGAIn7OYJRA90FfOY8QzC
kQIfRyxudLNAXvIhi75fP7TfaICCGXxTNsg7moc6DAdNC0NcGPtuX3nDTj/V+8TCgK2lcs5u8x2N
ZSy/sBiD6qNhSUI8NpFTIocFFGalLyNzoLvxcXSKcw1O0v5m+dMZKXp5rEAZ45LkXu6KHJF9Xz0n
2metr7Hk+dP1U6Rf4r3q/RKMzdppM1HjjApmSIWVgotbCD5cR9g+OyIZmmYYKpa6MmcnK1GoKCAh
tY3B0XwJ0/dhaikdmk7pto8RddUQoU124qZdqNm8k20FzJxfI5AIXGkB7bMV7f5Mp/Vyu3ZUX/Oa
p4QTxW3Hpr/QlHd5ulkVDLOHmCj0O71LJywDJ/q6+JRloPHNPY94bvNhsQJkvBLy13M/pfRc55xY
8MIfW2V6KFMBmS3iKln2N7fYCo/xUloS5iQXTeSS4NYb1U0Fbyj3CdabCKeUN7C66UFWYEw0Iwt1
lScg90Cb8E0tfNfTvcgdxrmuH2DZf+ulhGAhbVFCP1JroTx0fnejWKBi8pE0snh1xs1MhLGSiEq8
8omFPlaxnuBzjYdqDw5ER/dSN/cXP8b/qA2Ut5TEPeZ3fdOz+r0dIFn8FnlMmzASI8iZ//i5QCMC
oYd4O/6P6+l5n46JdkQwEEhTBTjdzKxKOXbJQcaMHcerUO2+JhTjVUaljHRBg4J0Hoo0eMIHXrlv
kO/Dy8i+jrV5c66+HONHhiorxcGAQGOto0h0SvLOLlFbDP58zQ31+BckdkpbSYc6WCroSKnj0QVS
oQ+qC564+kiXYAqOyYsTOYf4esWudLInURrn9FMVR7ptZLEwgI59I9jT6/Mq+5sXzUo0xnuUpIxk
NLqgalJLO7mU9mXMc1A8CMZn6EmvLVECaab5Y1feTdwogONxX6+A1XFhx3BtLrji0JSk3OfnbLAo
4W38pDwik36eX8I72noZ33LzLBwNfG15XgFXWSjmsQrJGqc5zvcYHtzTNTg5KmC75gfNzgqf2l3l
XNf77ecyOJlFgotbf8ejBMZHaa5lRFgNhgdFW3IKTzgr1mLPcFfgEt5dx9v+fhc4RkWIobWdGSLe
yYhkD3pimynnCvtNLHKBYFREJoFcjgQQqIeUFgjQll2zUx6myBY9u3TGHdiibnmPpG2HeAGlcq++
no61i12t4hj7ZBcOji6ixuxfP7rfRB8XDOZ2ScUyr+XxVTDN7V2MAN8E8PLxHtsUsKQ1dnjP8s02
exCR/VIO9laR27oKxNfwW8cCvMhuDEuwxb3umwcA3poYNeXOvWxbIBrlsN5F1pA9eXuUgRRNSSom
NEdV/ph9xcc42K62h91yRn/LETsZ633nm1xPuW2Av3DZUT6p6IcemWk8qEsBI3Xt4umN8HnuRWsK
F851s60uFywmrmvSeQ57Aqw+ODcZuJbIjSJzolXOObIjfEuWdVVUA8McP0aJp0uNY4L2IXmZeFOQ
9Iu8v6cv0jAW12vGUJsykNrOk5PWnlRiG0hIF5UV1U/ycAyWjhcbUEdxDZMxOIzqREqYAnNWrQZz
9xGIYizj2IOVHGnpr7zQbttvXURkbE9XJfTjySmyibI/L3cFb6v4pvLJ6K0H45IO8lr6MVf+w9CD
eJJKvNwpn6HpNmNikfhDFqW8c9vUihUQE1MtXTRrsgyg6Piz6ZbuvNHuso/yaXCpG0kjq95Fe4EX
h/CAGbMm/ZAEfYMP9t96PwUzkTSokz7op7K0hCfRK1yQ1PTedb+5+el+Say+e7TFRioGCySOpw/j
Upyk3vxwHWHTmlcIjDVnSizNkQDRdPUDGHiwKfZu1B+vY2x7/xUINYiVhjSq1jctdRmIDzz5lhZy
SzvHUKelWOqhdEDO9Td39QqRMWtJyzQjm4FYi586+XnpeXXA7at6hcAYMSimIsGkCKIffhHdObM0
m85xofss2VHCBHGX2fqRe69t6yIGnsAdKiHmYKy5SttGErMYKfsXDTWmZUf5A2pbsGMbfFp0rU5p
ZdBF3gDZbz7iBZi5UDMd4Xg74QrvnPgsHVs/Pyl7Ha1FgYXH4UNy4pbT6Ed65ycppcu/ojKOpV4E
WSEKEJX7xSMuzeTPt703OgSD6aDB49Ey8PAY/zIPVdXH86uEKBcidKa9N/ErVT6qL47JMYtt476I
x3gVSS16kWiAQ/jsi1q07xXuAvZt8/6FwRbNtCXPhEwChvQtmCw6hUV1dPkgn+TGkkCZKVqh9zeT
1Mblu7GlsjqIQYuAO86OxcIRSGMno4Jlon+8CIC+RlcwjFcRzRIjPhEsoSefSn2fy851t8U7O8aH
LBXIiKcOYiTjgx57nXk3lvvrEJvRx0oExom0UQMqTnpSyZ4meIy97Ec7tHv412E2ewLXR8U4DbC3
4f6n4ffgyV7uhgc4313tUDfV+DEvwOEots54imjKNBW7BXCnxKlkWCX2ohT2OEoGdzZl02LhAwxQ
1qDEwxI+mkRtw9FATTj8QgtJ1GLFT4pV7mk0kBx4CYlN37uCYzSO6JXR9BrgcukxLh5GM3EzLEsL
BdVKyd9czCssRvuECGUdYWkVO8DEs2igN+eLylteu/mhVhiM+qlKqchCDIyRPOr1Q9DzPCo9kHce
fAXA6J2qROU00YaI6Lh4dFYJs8c3qj87OSoS3Ktx02BXaIzeaRFi4ECDOOh73+svdCl96Iqj1Xqq
j41QuQPSiJ3EMWEeKHNJYb2QrgQVVcHoVGDbFkk/x+SvLGolGXMzBWWOzectJMtGxasS3TEq4W8i
phUEcxtp0TAGVQc5JiE9JugBWkbe2id6/le0gU0fGlEVVGMFKZJae6g6spdnrOwKwT4MBmGb4/I2
XetFHjZ3OOp62fUE8iT70dVOvVsErxFa1llIWu4nbHJBC+Fe85LD/Ods8vRqAiuihDYxkEezvIhS
HeKlRDr4W7DcaD2Yggk2rXA0b9t6wXmnaOiQlNktbDHaJyq0veGaHQJHrNAejLkHziluO9gLBqN4
mZ7VRI/RX1TOFiX4Tm6Tj8Fd5VZfAoQOhS/yktnbcTUWZqvgkwRjLFuyN9pOCl5nnadvxV78Uh5K
f8AzQbgHK5FNm5BptoiHSsV4p5kXULZaH4bgkI7pTKXYfY3Sl2XZ18I57k9h8DSEvLzldifTCo15
cwkhJkezEGjSbYMtK3e0LVhx0/vIU13lWwDOdhCE/uy4JucKeSqeuJs+a/UDmHusHZooDLFBkEZO
UXic69NocOYNt/NvKwzm/lKGSGiDBcno4El/WLxlsFp7sVI/PiZfgtv+KP4luZSxwmTus6RPhDId
IVdnfFUSXzVerpsD79zov6/escEs9lKp00pL4QfkIV08QfmbovpKBOYOy4xOIMUCEdTqZFZOtZw0
bjKWJwZzZcHhVrkJhn1EgyOiptYORgtPf4yECqfRKWFj+qNxLhTn+unxTJuttPfi3JcCpU6I9rLi
DjHKE6lr3C0fEK+5g938SM7EyR+40e/mVbA6U+ZqqyKjFpYSuHljVb2tNHBlhTPtso/DQXcnO7iV
/fIY39GZvNDhlWWun/a7HE4yicasxTCEqH5M8hMxnpKUww25Hd//klBl42B0yozmSKf45dvlpT1j
WZmD6B7MlGh5+x8Crc2bZwXH+I9+moTApHY2hW50R4njsI2229GTVE/BN8mNuKH3ZuywgmTcSacZ
nalotMS0nEl2ZwinSvElXrP6dmfaCobxIGGSBHFAza+cPs+TnZOjlhErTGrsHryZI6RplefR+MQx
jM065wqV8StyWoWiEQBV9GmxeNmJ+xLjsFhZxGU52/p0JraLmeiGA2XuO/ahQpXHpEVZRI3defQV
Xq/ilrav/z4TMAhqWplBj+8UZR5J/Fz5oCX3nOPauq3XGIw9Y0GQMUUzMOLnHtN1tHEmtcMDwoTv
I1JgxMEgNg4uvOVliLYcyQqY7UbK8qRMwZhDR+sCNFil/0fadS3LjePQL1KVcnhV6HRztv3CGnvG
ypFU/Po9vJ6dlnk1zbW3XPZLlxsNEgBBEDhnz0msdSlYxmagXMsREoQidUa9HKGgBXQJNSof6hvn
dgji5ynqfMi7zXzkQLJcT2Ia4mhDO05VV7830MCppx3qiuj1Ht7acELuFzIEElM6sCwxF1tw69ZD
+2XXwRw50yKqmVfswDheo79clWjbLfz0Pj4qe/swHugpv82uvZDtyK3siUS64oLfW8CKKRjDinOy
NQ8QY3c1Sqp8Cl6L7E9qyMOoskskz1yyFRf8vsuqaqwUSHXcvWo+mYVkvPYjXyzuIWtDErIJlOGW
AdcEXBFex2gBpVZ64Ljp8JZjHw6BcarvGXqipcu5dW1YyxUyDNUbODwOuinIlz5qH/m9n+yS1yFS
Q3YjB8+SWZEQdBKjmpz3DiIlr31jAhFQ3PtN+SqJO1vVjLVWQtxp885IW96oRG7G1xJhuv7EIm+v
o6fTuf+dHH0lTKzctqRLKBh5kcuWxeR3rTMGZtorPrNjmSiJGYr1Wp3iPbfnYa1djsN8PWiHywu3
dXavVRHShTguuq7gaXPRJKHtzIHBmI+aYEQaWU14sydkLUsIKHQayOjyvqsuVO70gF+thiv13kHN
qQKwnuxpUGJ5InwScCX+trw5O9g5CBDo6BvV4l9eQO4u4vV0rZQQJ4gxO9TmUbJpGl/BQy5h/rCE
LTvWlWSvZAoJESMxe6Nl/OhhYPUKJpoevA5MfEku65DbFgQSIFUHRZmuCzrFGjU1Z0LKupAbxXnu
vWMig1vdtuuzCEEXNIMurdpgSrWyM98tbgtF5jmbibennkUIgQ50o2zIuRacM9PZZXd50O/0TwDe
RO4mkyZbMiHMoT5R20oDYX1J0djxQlLXL2fpmcy/5qO1nXUSwlzuAN2zmJGNWneer/jgjTjwt27j
sQ3TfeGPYbYDmjfarLJDs7cj/iau+iAD3xNwI8j6lt9ZCC78GrG1hSVVomP4lk8Ca8fsOn2dQh1c
FjnaaiaObHBHDt4X56G/rnc4yH7jNr7aXhGtujbsPu45qOBYJr6aXxnpG3UkSYBkV8VelwScLSAw
gwx7eEGdv9Wvu0WS2r0706VFFKJinM+jkybYUgbAeSX108f0CgxMR375j6PsqwOS4fhzet/z7qQT
T3Z6DPuj8CT5ITJdhTSrqmzqNQV+R6uMEdO6O6VCwtdQSfFJJoZ/vqrTsC7x5opjd2p14xf2ncpa
X2kkXSGS6GII0cWq9bZpEwhJa3CxAtmGShZr+7bxjx+K9V0zLlkFevoflBn5iR3yI8qCBxl8sGyx
hKjSjHSYasL1WEBHejKqKyoDGZQtlRBRVAs9wz34OgJFfarnp9iS5bmSkGUKQ+ZeUS9NR9/tm2Ou
JDBqEmoH+7MDLkq8qO7IVRMUgffc7S6fzJsFg1WEEEECKCgj4V04Y9QTH9ike+dWuYHEKxlh1b9c
Uf4xB1PIoppU1XPOxBnM++K69PsIs40PnBzQvh9OwJQaOM1dtbdlycdm48daRSF4AGd3djCvzs8D
bWeEQDyzrzkCA3gqOF+HrF62OTi1licECTr0NlM8bi0H9DHulkNzld3+AKiSdSpsVqnXssRIodmd
l3Dj56eYHuWP/Z4cmd+H3SsmZdCuH99Jm0QlDmcKgWMmdgqaXMg0H6oj+8R7pYeDiyVVHnrMPBiR
nH1H4oCmkKaQUgP5NQ8lxKr9ARPFROIHMgFCEJkcfdTiCm6QFJWfmuCmkRHzyiQIMaRKy1xLM1hh
F6t+ltw0syrJsv/F8NBIDjhxlMbEEcSuaAalKnF3IE3AxxtISHZA5X4fjwq9gyRybN+Rz9IEM3fd
ZOo9XvSj0fydA+K6uJFbD+ruBw6e7E6+bXVncYKlY3xe6RP00wRD/KgNO8cCrdTwelknmQzBsidK
DXvmBf6i9cJsVsIkBblAUwWXxfxLKDzrIpgzHRazUBnfqJdhpwZLaF1rh+aNftYesj8MdN45x/xN
Vqz5l1B/lirYeDaTsZlBg4frRPs5zrO9OlTPSpcEzZR/n63ubRrjvZZVb9NUKRLb3FxZTQMijq5a
tifim4xzonYuL+QYzRBQMCvH+U4KryUTIpwwidH3S2dDCPCDfIXeZuStYrKjmn/Jh1R0pYlwmihu
pjYj45rc2fsfyLlpMP5dYpO1hGwSTHkraYKT2aWCsQMT0io8VnyaIxCPIjNA/QZ142KX/2Vfs0iL
AIVoo8TJX5ZJ8AdvCmj2luQqsV2LW/0UwQHblpRs5lvYKvW9MzNwIwMT0l72vX7fMfVUeVNgLEk4
jO11kZnoKGJPJsjnu4wB4Lbb2Yl13TZTeNmXhD038AIAiCVg6Zq25iHuCZmTmpTMG0fgMHi95g+N
c5PSCtQOTCJGrMt8kCOUtI20t1jZMhblr2rnl7coSWIj2rBzwvdHqp3smOWxZmVnfwtE+gUgDQOt
GIKdZUWRLl4/sIih8wgPNy2jwUifYkWGk7gtyAHNNRAD8a+gGTpih7oyOhZRHcnzsexaf0oOui0j
whBy3L8VOssRvNOY6YyTi9Co0eP4LgahbucXC41Z0LiGcioKHIpml5avzhgTTRJ/uJ98XM2zcGE1
tapLxr6JATit5ncajU9KWkuiumwdBVclxEWzOxh4orm6HZZdR8qIUCA1zBI5MlUEP+QoEQkovFjU
U8x598+V/XTZpWQCxFPQ7kx9wOUtSnGRxs93wI/6/0kQzr/ObqYKZKwsGsECyPB6r45/Xpaw7a+m
a4FZ0zLQWySI6DOnIW069FECSnrrOo3co/tsPCzBD2ydWNbhthmHVvKEwzXukqTz7J5FjnvsGnAU
lUGiDr+z9SshQg7JHKuydBVBKGtQG2DLVdEY+8sLt6mHhVBq6rqDkRjBuihCzdS4rI+0fOc1CD43
RDYYvmlfKxGCfWWoSHl2vcC+Ji+9GwxmPbpDbX6+rAhfiw8ev5IiGAAmshsG8F48sCrF3i3TYOnL
3ZS4R9u1jlne7lpafbec7PtlsZtRAOyTpqkC9xE0m/hZq9JN0dkjnj+7PhpMvMKhJQWsTBmAGZRP
l+VsLqLDS88qsJI9y/hZDi01NHZ1Zh/1pX7yYnoFdLrDZRGbprASwX/CSpV2cXK7Hnt0HjovcRE1
2ZOXSERwr/iwSUDXg9VqjmuLzXLVnNAi0eA1aIN+sknP9oqKVozOtZRvqqXakasNMzoPQdEsORA2
9+ksWeyYG6Yp9WId5tGC0GE+DV4cKv3nWXrqyeQIp6s7t1NpW5DT666vl6E9NL7jPtXu7vJmiXeK
H8frSiHheGXqMqopxfHTAahzvAUKyMPgVwdyKF5H3MnnA66dBxlr5aaJoGPNAnWxB4hEwQo9y1Us
x4KJmODOAn8IGa5S5Vmi2aapr4SIdhgvXV0rI7JI52jv00N1l+9B+9N+69Eqz8G+lPAX6+Y/FtND
UyoIGgDgKc7BFv2s5cgU+shQ2E0ZK3tFS+8qTFNeVm3L/OHAnAPKRsOtOHmouUluFqPeR6TqswyH
eVyBfyfHTGpiDIGu07siH5yQqtbXy4J58BP9bi2Y/7CVa2vGDM5Hvm90yE5xhnwey2saxalJk+dl
UmTXvy0vcFUDqFSuYYKdV4iKdZYaADfBaTyUn3P96BhlkIIx15LUzTedwNUM4DA5Fi4DYt9yk9fU
8GIkzRqAVosd789TIuWPLprD/hmEXgCLf6/5yepwm/qd5YqP3Yk52YCTRRzzFjsom6BtHgrMsVV5
eHnftvwNbU+A10PTtGe8Zz2rfXPTjDgZrRFNpgNy9lBHv1Cu/p9CBH9buty2zblCdmY4EzC5THfv
sVTzcy13Hy7rs7luACszOYas7oinZWPHTqIlFden8qnyZivfdE33O/rlshz+kz/YOy6IQA0Gy7r1
3tG8WreW1KykpEBwJA8muZtlcDqb6SagRSwgDhqgmBEDRg0m2qZqYQBtpMHs2n2+t6Iu4u03wCYK
ZcXETTs4ixNvvYlGTLfqIC52FuOpy9H4FMQqBhx9WlEnlZyVG6tn4bTFJBcw3zwQnv0cLQxamAm0
Y1Ht5V+yIQ3jdni7vEEbhgC+bhOZgINg+GEWQFPHidQppZGzMJQxjLZKfK2w6zAr0cZYEFuR1XH4
j/5gEh5Ix2AUJpqFBaWo1ycd85BLsxCz0JymFW1F+p2N1nW+Y7LWu401xCyA52iaBlRolMB+XsOK
ZbrVODhRxvnOyj8RJhlV2vp+T0OhAFhjDhxKzDMSixXATQA0RVafspmesvj75S3asjlPVw1wq5uW
5og3Kq8oaG6MNosUYAuUgDuP71rv5bIM8T3j/eBdCxEOpqSzmrS2HBaRvwbMTxghR2vtHB+pesQr
XRwn23q+LFSmmLA1QBAe6kZrIHPZGwOGyZrjYv7OrX2lmCvUqXrSFs1cJiyy8JabT9lb3BiP/5ce
rmACmavn+WAhbluFlh80kpB2lytTG/sxoVoc/I40w7HBYuWpmnhRHJvRVRoX+Wbc118XI5xJ/VQY
sse77b05S+FxYxW4B5LFg1ubLLJH1r8Y02h81waqaX6Re82nyxqZGz4EvBU8nGjgNnXQMvmzMJMy
sAglThdl3UO5fCJLVKDoRsCG5uwG7ca2TiV10Jv34BLcFuyvFvBJQA8TZuqtrXxPCEiXs70+Nr6p
laEG3A19wuuLpfklPXrGXUuAUetcsfqE63Wt3Jjxq6EUvjocDRWApfUhqe4La/ALnLogTfLL8obi
EqnUuyI2JCFdbPz529EcrimCIOpFP+uqD7WCMIXtS44aZtMXNAOD+nZChsTvCoNM3uY+GqqNgSib
AxUKthmnVduWLmHR3NjQCvMajnnt4Vp0eQtlYvSftWr6ccwVnrp0+R1Z8OaqP0yKKRGyYSaAxDRx
73ZN3A1MIV50bTm4cQJXbue7RAk7QxKPtoPgWYAIOd9OrIpHGzVtTFU/clTj8qa5sjG1Vtl/56/t
Ffnj8sptlUtwg8OdGpCYgP4RyiUx3u0XZ0Tg/e8k97jjreG/2EDzw+xQGjGR7LkwPr6BK39eDMuh
cYtDxFBjuFLm5HsP4JU+rg6aZJu27jieCeB+FzEKdw/BwiuaakOie2CSGp/oRPHqlO/K4UrTNV8j
rSQaivCDPxSzXdMA3QN3KcEoaF02NuAicYsCdHqDFLDYKZgVnjOwVZX3+oHc8o46UFqFMvgrnSsi
ZjJILOBYloU5cvEWGVtkiJUeooedsnNvmqO3q19sTkwGjtLyWkGv2xDx/gMltA/pzg2yk+ydalv9
1W8Qzm09azMzbd/Np/f1L4Pnp7fergVIiv6cH8lh/GRFwC4G8J0MPHgz9V6rL6x8lY6sXVyHRtk1
S33+IueGPWIwGvzAvrKLn2QNR5uugrZ0EzVSXCnEvqYxx8xs4XLD4j3/6H3436YoNmOZx7EBkHbD
MQVXySuGSmxt4eirXp1+3013/SRJGsWOgR9Wu5IhHK8Zhl3meBxpVKUvs3Jb9E8ss3w3L/y5ghUB
WlihPP22QqZLZr621eMjxrimWzhuf44ESVMoOd7UEHDGWxfl+EG70wBxdjmqbcYAEHn/VwgP5atw
M+a1MuGgx728TL9T27szvPy7oXQ3RQpSpE5GSSLTSdiyolPmxWmRrVTkG8loxPk2F1JLqkbbSvGZ
ZgN/PvC6tOOSkxjIERGg2gJGp8WvVNh5bd8aynQ1WoMlCW4blzPcKs4ChVN17kdnIl2NxDL/ksM2
bOvRAApe/1sWcRYjWISqsTruKr56sbOzmupazcEIYVcPl21iY5MwxIipdtXQUIpShXih2LGiOTXc
t63/7HTDN1ComVzJZUlsOuOehSMLdzEVgdkEqtjPlse6al5ihjPciUGLMwIaxXtRQYMTgQVlp++K
aDxI4U03EhNL1ZE42JoNTEnxDGep3hoJz34Y0tMu0k860HImf76vlZ3zAnQl3lkSXl7NTZnogQeY
k+p4YPb6WU9TGeqx63D4oEwU4RXnukJby2UR/OwQzjcUDs8iBCemuhW7FKS5UaeQSKMAUXK8W+QY
10OxhFnj7YtxkN1uNnzsp3qEcJ7NNauLjsLkWfoS22GjXNnxS7/cJr/aGfPDUFaVD8FQMgzl5KxS
IWm0/CkfryZn2FVKIlnEDR9eKyR2mDqW23XAQQCVSzn4mdmFS219W5gFhgTr2+X92nQwV4P9OYDD
V8XIntm2U3YaTN+0aZRnZDfj4lPZjuTw2jSLlRjBLAg6FEa9NWm0kBEo+Cko0j1Ah3n0RjUw7JcY
mU9ZI2l231zGlVAhwuu5VbJyRK1gAIvFnL81lREZ2b3bfL68httyLBQU8SiG4qhwX+r0hYIcGm+k
iaY+D7MeZZTtSZE910TbXxa1tY6oSSHBB3cB3ssFUZadqC3eRtFPoLtQhPhtn6KRerx3Z+fTVJUn
xUPJ4rLMLRNZyxROlGzqlNRrYPS8H0R3sshVvd2UyRjsNsWgWK6jMObpH2Z08qkYSGxgt7Lipa6N
PxuKpxXTlVydtmIFL8n/Vwrfy1WS4U2YOepjDR5s18EIejCUBeop8av2VU8SSbyVqcR/zEoYnmRL
WhXo1plq3ArV7GlUtKh2i++XN2grrK91EuKf4alZlipInNTmzwLYQ0SVoWFuKmLYeDNEzxGwrwSz
07sxVowJFl7mJ90K1fFJmSSWLRMhWFlBxk7VMgNFZVJoPjHH+Zoa1huypVYiaXO5VsoIp+A4232j
tFwZ+s1UwQLZyrqntlJ1i9/MQeZnmqgfCxtvkryN04bRSD2lBxcYYXs75F3sBNOiB+XPy9vPDx3x
yF0LE7Zf1WOiZg5/zqjdHkOBvbGfLPU0ZJb9V1HUTjBoeGFryPIHiIOXw2Xhm9vmIWtS8cKBqwH/
fGXiVpvSeorhtSa518w0qusDy2SFxa0CGLoOLEvTHV7qE5+EamZSB8ikLNJxGvrG0H9TFM3XCWCW
Zqs091QlReTlZu6rOtVBItRmEfBT7rOYdA+XFd60ntXWCinAZBagSkCAj7ouKlsApkhOyq0rsqXh
Bmmg3qfzSP/zihY19VKT4JoHHCngl33DUByItL1ANR+HSA+TSFbmEZtF37MazXKQhWmG56GX62eJ
jW7Ws5pOiIn0hKBree+QJXHkRUXht57POh+dZaCVQ1lCDvCxaUFn6eJzLIlb01kICrnMQsrdngbn
ydUeL2/a1gm90lAcOk4tPe4HE1XAOjsk7smGioN6nEYqSdxkughBDKOfWdKjWzxywZadmfTYsXSn
DOXu/1NHMJFyjJfMyFBFoT35AmLik1eDV3Yacz9Ratkg6KbBr/aHf77y8HJUPW/g2c0E6Br6qGTR
ZWVka8Y/X31/TQmNXR2xMjaMPeiVb5mtouFANpYoMwH++UqMksSsGxJcxBcgVPs9y4EToKsk0Mu+
jhRnmSR7tBmVUXTCVctFy41YEbKJoi0gnMX7BNA2q5175Myx8hrtZmjU8FKJxxDD0m0x+XT1JXad
Dgm8/WXAsCqH58XA+8Dd9VVOS8APrg9nzUqaYOAmzcqiNHFrNVt7DzziZpqCDsB6VDnVsgGPTcNb
yRKsXEO78Qi0aO5Mt5a7q1xJpN00vNX3C4atNjNiIX+CM8vhqdSM4dA1SezbbS2b3ty0PY4yh7l6
T8Pfn23PdKoBSF64d8/WGBYg167pdeFYmC4aJE012zphxN30XDACie++1qSqKdqhIMkbgmn8a9SR
cWQS0xZJOn8cGM5ZipBxAC+G4F0FK0duljvvaQoNoDRPYAIDNPTjX9YtOJOvb5Xv+icEwP+JhWbb
NM4/QFjQKcnwKsCzDiW+tjwMFdey1tqtdx08nP8jQnwDJnEdp1aFIrmjXaNNPDIwiY5atRaaLNBO
BNwmOInlPF0SzcQLHmig6xkjPrjgnZYdvW0Djl0O8BSwInFgmP+BRoK70UeXPisquDSqbjHNF0g0
v7CQA/YmTx6Ywdw7FRTAfOb+N8I9nq1Qy8MIw4ee5cXOF4XGqOg5yq7ob9XqzqlfLovYTr85K4aO
wj/6RYTriklRwh4m7tn7KVzA1DIctH17HG7i8LduRmhSUnmnN56jhEy/r6lm5im6411XDTIT3QhJ
52duKvHrLbNYJ8DCJrlORUna4d5PrE+p9prJ5mA3v18HiYiLciRuLYJDueo81Azz8VGlXy/DzjV+
vQxu6YDfUDFQZqIrhcet1embjHi9mBWFRvXUA2QYTa9J6zf6fKcPgCCbXFnDEF8P0ah11HTB4YtS
iSaevovSk9KZkYi13+foPS4F6ufCd/Z6qL7JEuit8K47qKjaumOjq0w4qAibGLOANhCBQz6crOmg
pw+0UbIQr5i/CGv7HnrXsvhGrhZyMNEuMuooKXhxHCRJgzL/cWl6v886iaPKtBK3jLipxRxI0von
NzbDOYmmYUSWdvwNb0UHAXrxsGMooQneCk7gepxnLJ96Ku4xh4OR6Hnn7QdgN/1G6ydeXc+iBDdy
ALbnpQ0qJWSYcF3tSGgaTYJTBCMHnVItwWXVNr1qJU4wDGXUNKr1qHpO865RanQKZ/5lCXwTPtj5
SoJgDngyt5UaXFGRwk4NQGHYIxklrrtpB2jSRZuaB3cSI1xitTYg4lBdr7X5rdScXcXaxq/iMiym
6fmyOpsLtpIlJBZpR9KyxkR+ZHg3rDmY89vl7+f//8Nyrb5fCHMOoTjxFdxlBpP4SzI8eArY+AbD
eIVl/gmq7NCOS8lL2eZppLsOejHReIUqu2AFSe10uD5hj/Qm4Gwkw8G+nr9xdt5m70osbsse0NWA
nkVV4y2MgiwjSdumqVELqhfzysuXwq/RVrMo3bfLCymTI9hdTTIL6H0z0pSxjUr0f9plsrMnyXZt
mcNaGyEEtXWCqR2KWktT7Ww2+CSWdfptbs5aBLf+VTwtGxTqcsyWRIkRNGDO5Uh8swaWQTWUYy1u
3Z7WwoRkQaVIImCDGKayryxgZ2Tg+UAdKynuWzaEl3doq70ed8KzKQi+hOnMaQSYdxch/ACkhNMV
kOfyhF77AAt6W5ySm/lKxs63reG5K0+I5UTLQTPSIljkuBi25eTzC4hbOW9FnAeqN366rOS2GZ7F
CfHcpXob6x0WdABgqkf2atX6aBqUOJVoJEhY0KuLvAjXKuTJhnh/a0mcG6mBcWgO3DHepifzuADr
pTmpAC66rNHHwf+fZb1/vjLIvBiUwrEHMwSiNeCDa/pn13lho42nPI5RINPS2R/nv3R7bv3Ek7Ur
yFR9/3wlPrWVvNX6dgqzI2cLK2/QFJW8ttdVpBxT2di0WLwQF/b985U0O29sDJvEuHfccUCbIqwD
/T49agFy6JMtC8S8bXcV/T9IE4IjbjnACdcJDRVN3+OWHoDPxTfq/j6O8dCvOiEmeyIzt+/NRJN4
o3DwfBAtxEuwRzojmbspHEB3Pw37QgNfUxk5xtvUvJayFw7BLT5IE+KmUVeaoaMmFCbsEOdfCzUw
Zonn8ZPy0loKcXOci74by56FJcn+0g3y7JkOuMlmui9m53WwcAsii3JVOrEkHRHOhA+6CTE0sVmN
eQNuoN3BiK/L5emyA8rWTgib3TInmpdgpypS+ArkaPpNLZt4lgkR8hA2YyCq1DOsXv2qGifG/kga
SSCRiHiHulu5Vje5dVNgoDHkLAOM+vWyGzXZYKZMiBDu2zhjNe0VGlpxfd0uxbXlFOGU19HlPdnc
c13FQBpGJjCAJzju0uqjumgeDdW6fqn7eI+eBRm9z6YqKxmCh7ZjlprADaUhJrVdht4E86ruv1/W
YzMKrGTw37DaE33pJqfyqj5cWHVrtBoN9Lr/K57bwrf6CrjEsWYFBKglsgNMuA7/cJqVYMFbXVWj
9tTkPaL6dJ1HWEQrsH11xyl6q5dcFtdl+yX4aDanVaXiJSTM8zTK0i4itf1weSm3jw6clSCB5O1h
Yt27KpbCXFrKQhoZu/ELOc53S0B8+sThBGVFq+2NOwsT8owqNeaEoO8nBHp6tusm1XhOlxH4ht1k
Hcax/TKxxgAuXz38luWfBQuWb2XEVIseVmnXtznwY2Qz3dtWf/5+weqruopnxUOUoPMhGfdD863Q
d5Kd4rv94ajAIBJukBgcxyvjz1Y/kLycy6Jiof3g7suovRm+NleJi1mKyAvQZxy4O/OrNwaeFYxS
y98888/CxXTK0uhiKlkLl6vJk1vhppLM9StqrJ9bvYvmGfRasx6gc3enmZ6sOLidTeFhxrTRrW99
GMNS+8SIh0Jj4bQrb/s9L0OOIfEBGb+TabrpcytRwrllZu7Q40LGQnRC31tTc8qWPyQbyaP5h41c
iRA20vFaz4YYhhma7DAPeZSTJ7QeYQwsKJJnfUQ06XsQVb81piR12/S/s2SxGG+geOJlLQJKNSaB
CaI/La0iFP7uzcnzEwN18Tomv1Za+REzVzKFs81ESUqdMrhGNV3R+K/FBhatI+vI5IH3wpK6QmAp
YgIadbuGeVpAgK8xK0+bT2OLWehGkWzfpqtjWBMt6hjd/DADZmmMdIaGUOLVD4YaJstNJjunt4Py
SoZwzrQjS9I4fw/KpPM5Jxr5nKh4jeST/0Ue/jJLOr8sreQJB001N7ox9vAvNc38qY4Iu79s89te
dV40wau6nC5Tk2LRUutNpYdseL78/bJNEVyKsBHIWyUSwaIlmT9rgNnUxiEg7S/26fxtzf8oIo4p
OZPB9KWGB42G6+d0RMHwESCHEp/ZNuezFMFnqBerw8KPq9R0H6amuDUmtgOYXIi+Hokoma1ZgusM
maEs/fvRFYHxCaYWn8j1D4yJ+M6VnMNSacJBXNKJtFqHaJB5PqdNqffun2Z3wkMr6AXHQ6NI0vdt
w3N0DEOgMP5h5E/xPGL3QwfDUDBsn1/Xuix3F7ve/zaJswj+E1bZKKvceGILsmq895ySID95j8UV
HrL87MD7fIp9/PYbxo783TIx9wQIDcE6Jm/uUseFsXs28d0Z2BVT0DBp891mvrESIxhG7noY3uVG
mC+ZMu6M2XMf+qTU3uy2iK2INnb10lGneEqNbDGObbL0XxZjxkt2wsAdqhA3DlwAZR8TuygLnzRD
+4TyrX6VWDUGBC6vyabHcPwhtMyroBAVNqHriEk1XUEq2SdBh2pnlDsTp7o/WV7R7i4L24w2K2H8
89WOa7RYOgx90jDBMMo4PuT65Mfqt8tCxJfzH3a1kiIcAoY5KIOyLDzp0XbjTVyigS2efGIFIOY9
uVfdYxf0zUnmotvbfl5J/vlKOUKLSgcEN84CL02PaqfO4bg492qDt2Zv9ryQTDL0+u31PBu0EBRc
hZREHxwa0oH5ZfWHW33pMskJtO2mK3MWLIQsqdt6DG7qPI2Rs6M3ym0egHqkDw1QKjcvRZBK/JR/
44ekZCVRMJNZtUYdAIp96HRN1KV4ist/mS2BH9wrEYKNWKwZY4uifETn5thP6ZvnVpKccXtz/rEH
cahHcXNn0GoCxAhyk86nRH8uBsmAgdg5+cHU+e1jZXOOjh4cVNv6cD51x+Vb+8cSgvT65IbMz5Ow
/cSnKDFKmvgynCWJcpYQSjFpP04u5gDCwS1wpfHAntQzxc8w/Cfx5s3Ue+XNQjQ1DUDMaG6Le8Ue
KV392t4213pgB8XOQ9UdVQTlQUcdYZr8Zi/LjsVe2A/rKzhYBZhnXJ9wYmBG1fnEHzGUaPBC52YC
ULJ+yDFSFFzWd3thHXTSoXMbL3ZCFFmMwVJLC4bZZ6fc8tn06MqoVP9Fq7MMIalMEDJIl9VT2IXu
no991TecbH4KkkO3T15+mTbm3dfO4oQcUyVArE9LHDHOUkXMccNpMCI3kfULSFZOLDgqrlu3WZ1N
oaXd59bXuAiS/vPlzdm2xX80EdvAFS/VFoLX7rBSvtDpZQaPJFW+tEBgKFy/bWRjWDKNBNM3Eqdg
g2bRsLTUBw8VCtY71yar9pe1ktnD+8z4KooonHnBmtEUA4yoE9giQTHn/qntOf5VcYpD81Eij9vw
x/h+XkbhRIk7bwEEJiIj5x+rQnDeZqi8+C5ewtH+6GvBtB8P6qPxeficyXg5ZWvKP1/rulR5Xtrw
aAOzWO6BwPSlIYtHhQ/6AfzI1pE+Wx9wCzq2oKsISMYhg3/lUCk5JLsUr572TlWCWvPlmPebaq1E
CudZqY/FPDJkVk7y0gxXlgMMYFtiJzIZQmhS6lZjylzgVcfKWUjSafqKoanpRdFc2TDOpoWs1BEi
VNniEXAhgI2eY4KBpZT6VWNf5fFwYB54XOmoSMLuZsqxEijEqNLzSoNRbhbslPW3nid5NdpUyMHz
ATrQgPcg9rcBXLTKMRDDQotqGJcPc+/VmNXQiJ8y5dtl9/rIf8Pj7VmWiPflJIut1eZCQ+0JOfB1
v/cem6g+kdCLOHBVcVUVPn3W/SrwwuXPh2nPgcDZ7xUEXQvDMmi0BDyi4GlFolv9mA1jCA8JR/Zk
0MG/rOmmQa4kCEavG4kV5z0ifu9cuc0YdvZ9IgW/4V/ywZlXQkSr70c6j4nHwqX9ZAwnq2OnAqgH
zNxfVmbTAldyBJMnVV00oDxBuui2Ix5hljrsrXF3Wch2GWElRbDzsSpHTUngWJVuhF2aHRibWj+u
tWOclKcySU92BTgOxzpigPGOmp3iL3pfSjZuW1eMJWCgTwXUIw+gqyCcD11vlh2e7cr+D8t8dTzZ
A9D2pp0FCCfM4BEtA5CbEVK9PA3tZ9oAsG30Qj2WZAR8vT5ax1mQYOTgD5jaylVpWBzdEwWQX8+n
LK76g2TfNo8U4Ez9d8UEU7dVI05AKAgcfdCTBgpS0QypaIGK9/clKndO5v9WIrqSKNi9MbOidPUZ
Lz8JvWqXeE9sdpP0uUQznScxl1ZQsPukLTpgJWIFsyPnMoKfhRxhKt2beJwG8RuwWbQAiUg0X6Vf
s2MOplvZgb0dR86LKziFR9V4GDqoWjI9aPo88Mzm2iKy24REjDhV3zY6UOtLE7biUp+Wjwv7mpmy
Yel/8fB/lBHfJc0MDp1RvA2OgRrweZwFfKRDMO8M4Om0kt2TOLJI05Ti1dHLRhAo1G1zWhzvUCe/
CAD+4wp2tkNTiBVqssxp3urYnJzde9lyM7ZUFhVlagjhwma0TxyMy2HNvDuMPTxahzpwj63ityGH
3zDT3S/2bH9QSwgc44QeeHPEsdI3TXJlAV+XBZ1TFaGuVvHb0s/R5QgiMz4hgDhOxgrHQz03QRuS
b7A69y2lO5aEhJcFcX+94M8i+1LZ5XXm1IjtrB2PaLr3a8u71hJy8x/Srmu5bSWJfhGqkMMrAAIk
RUpUlv2CunIY5Jy/fs/IuyY1gjF75Re/uIqtHnSf6elwepRAFod8dc6j0+KpxiBIYcblNI40jxw/
RuYGEx36xAnfeAbCIESsFuOcKag8RtZBDa/LgLfKlSOALY9EQtAPSmMgPsSwa1tJOy3l0edKi3cV
iAfAzErpqETGkxrwhPRlJg6uehxPk9Oj4Q20OVgoBM4433wY97MDxEW2zU88HvYtw9KFcMbF0j7G
lFuJoJS++dTHyq+R6s9ta0+c9lHi5CwXLeJCGP3/i/hixgJhqdKQcZimCc12g1doia0o4b8b4Pvl
wxdiGJ8CZAx1NgM2CjneDWq9iUDmEGrRbt2jFt8OF2KYm9goxaY0ayBgICdeo+7LsUYLSGJL2jOI
jzihGfdDMd6UBzpYLVUoFRz1Pahu9+pp8JoDpYQDuf7dumpcaYxj6bUWDGL9dlsNG9WR7OZHguGv
Yld40zOvWssxC7YXo9FlTdcTvF2JeGyQFCXBTcwjj+bJYBKjnRGE2ixHePujm0MmO6lRbKn4Z/3Y
3nJZH0D2bBJvx3pp4NqESmcMyMNL5LaWbYyP6NgxVD6bB80P7PEaaUrwc44b1cvceLR5txdPSwZK
Aitqo5yW7owcR/iFgJlUEJ7WleSY/Vtd4kJHSbPK2QDliyuEDZpk0Cgm+nHe2K3Ro2Odk6xfxN+L
A2UQA9yPVZAnCmKz7KuYiHZgPKxrwzsxBiuwx0TFYkIAfFApNukyJ65bu5B4m2WWqzUXijBgkXbg
EesCnFoMqlYVVoGlmX4PXslqBxdGXo33TliuQVxIZAEjEoSgFBHA0zIuaMTeQk5yJHttQ9u25avp
irJZ8kapeF+MQY6xy5tUtJDx6rJnK73Ngk89Ui0L1TVMVmKojj3JuKoUHXSHbqiD9I3Os4xa+qmu
zwshzOGlzRyMvYGnR9+Cpjj2lArL4rXtuu39wSjOqjBn1RaTEZkyVKFvAnrfz3boRs43w6+wRzpw
OJ7Lk8e+dDQpDzVjRuIar5BNjpm60AsOZA8+u8KWbdHunrmLvJeT2OeTZN89qSh1mpDhJGlRQ3VC
p3pst4YjejDBZ+LxWuvecv0fIfj3mbJPH8xsFVljjY1bbXq8WS2vP6CH4TbzDSe+Ljfjz/BJxnbL
0rFOnTN6Fa//ZAlQ3ta9GQboFj9QYta9lalBOg6uIHaHVjnFSuSUBm+en1oGq+WlFCZsy7LRlIMU
cJKCqAg7u4nmZuUDMgJ5EtjJy6hwcHgxSL0UyACxIo9Yt6TCVNXb7E53lOfoWvMSbM+LnOmb5Aw7
bJz36K7atHB4QerSjXMpm8HoDF2YqhanqovVoRul7b6gDG1bWuCBQ9Gv5cJbd0ve2TIAAy6LrpjU
aXBb5ZuEIrRTqJqtoxZignu4aZ1ReV4XuBhtXSrIoI3VdURo8p4G4emDijX3rT143SFGFzbhVjK5
0hjUqcM+qLUKn7JFWanG2gQ6AgZ+yYPuxV8/E5FcqMZ2aIJ+MSBRBXdIwYJuCE4kEzu2NusHuHTn
XAphgjtLtcJCNOHzpdw6cfE0xZx4eNmpwZsB5gzFBPnS+4eLhL0ggZrj4QLa1qNeWB4h0iHSeG/0
ZT3OYhivjowwHNUJMX5kPHfNtg44FwDv9xknbitM2wtERS5PDd2mEX1xNDgnRX3xIzCdVWB8ddZb
jC4YSDP02ZA4+PabWm9OVV9/ryUepyhPHcZRBS3Sy0SEOuawCzsvEV/XzWrx7gIfxe/PzvilVKRF
WJvwFMoWgK2t+/IVAb0d2PFVuLF2vNBpGefO4hjHbIW4EWcLLRUlZTQrfFQP7UD5RnQkW8fv67px
zo5NbASkJIraKtjNAQqGXUl05UZMWt7GAJYR5u0pfnGCbD9KK5HCmDJ4Zu+FJ/qOnA/NW4pccbHB
/YFgXvIXexj9V7xCefmqu+Kd69sDcsUo2ZZQIZmxa6pBDCLSMNiWtvVW8+l+3c+8ZC/VZXAiT4a0
GnNkD3US+nmib4j2PZl/rn86doL3w6HSb3vxAhP7PsqwbAcRcGRLHmWxwDbhQwYuwcmbwPiPjMD2
u8hx7D9cG7+tU2PAowEtHfJE+JTgTHdBjY9Lo76iZZUMsWrBCY155snAiKHMEWZdcSNa1o1Z3Jq8
SUiuSTDYoRT63A+4zdG+9KtARPnfYztyeRfgcjRxPjYGQ/C4rDqL4Nhkv94pW3On+LSdhyeGd2AM
dhjJgMpdiIz/ZIlepOaPIDHicM3wLEBnutrGOE/bIX8LHGhSKHXN2DY2oyP4rQ+OPu54tbx+l3xg
F810IzQrHJ2EKWARRfL4PvFVGwXlu8zjLQTgHKBO/5gLp1KHSpAy7M5wpWzuvAzEqY8R8pWcM+QE
Eux2GhIE8qgJBpxonvxuui3qcNMknDQUTwiDD60m16JiISuulj+0/kdpvMwxL6HBk8GgQTZmoJdL
TIRcChbASCI4WQyxcM1i4r08eJIYKKgtUkdpRMHbL540L/eCU/B93BYvnUu3fAmlnf7g1al5xsCg
wxi3dVU3yIqnQ7cVyua6b3gIxBPB4oKhRQOWryMhJJ4y5XrQdn93S7DsnVopV2luwqBHL/AV13gO
3by1LYf6a+ZpeAEPV/EjbyKLfo2Vq5Zl7cxjUG+1NOuEEhNyGYZ8aPvuR58YjiS039dV5EAry95J
AjPNNKxXAIaTbQd2fiTEd/GeB628MNBgoEHB4ktwUAP3aBkSfAToy8Rb9FpywNQH5jUu7nHiQHas
OSnHVOwT4F68aw/qT8Gefgx+dNtuARsH5cl8BuA65SOvUZ6H7waDG1aZm2GqQ096J4ZOdht62l2D
Gz7d5IXDPVb6KlszFQZCFCEPJuxJRdfmIfA7P/MbT7cVR99++s37+xY2GBAxerGVJRX1DJBxFXa0
pdGL+p12/kk/BO4Tm/cBGfgAxXuWJDo+YBTJdh98UfKrTr0xrKuClwfigKPBoEiHRxZpZwCV2P4T
S3Yt3maRu+5lPI9mIgs1GYN+ruDRpEzsYOxsRd5kmrlpKs7dyEFENlWAld5KpoiI+UjhG9VrxOMN
5cV87JwROkjStizxWcId5VsKdmRHF3nw6cR4mjCAEYjE7EUJjhRrB6t4qq2n9U+ymMi9eGeYzDvD
LMJRb6nrKGB420xPGZrF6+fIIVi7+kRvxdRJXjkyOWhrMugAlvdwMkDkARSkFYzUTY69U3rjll4p
IPT0U799u1asv0ZElk18joRuUAhssNrUhU3uFLf4SjbTSURzPO1CSrz6OnPxDOFUkpchEeyH2JiK
rn8c+fuosMBmDLHJqH/5vfsr4SnvkgO9QYlncR49ixNSlGvxv9LeDPgiBtVNIZcCOkhNi/EdtmRX
PpgD1Adpr3vhXttZsW19l+/WP+zid70QyiTP1DSr1FhHC1stY8eC/i0vEqeTnkRyrac9RkLdKufp
SR8KH5D/QiTjHybJY6nOLAQJUe5JcXKs++HZqtTEmYLyYYqbA3gaB2SpitBFv6qzrvAyDkgY5NAw
5KhaLBnuMGNZV0ZLEnrdx3bRxKY9Dv1NLQ+HKY6cqh19EbtDy7T+2rbtLUc6Ve6j8mfpDGQTuQKV
fQNwELZoa6bx7Bf9YXQoEpnE5kWyy8mCC2UZC8Y7moRxC3F0qVyLhXL06hPvaRaLsnzQEIbP3f4H
v/mtJIvlppAqo0xDicHBKIuTYwXsaOdXhk+73T71dDuryOK6CpJtVAWQYxajXZwd43S3/skW4fzi
9xlztVJMBDU0HkuH62Z6LhLeuNhiJHQhgIFzLUomqaR1wMAA2VznF075KmIFH4h260furj2eNAbI
s1kL5hSjYchIDKmNcsOV5Uh+setO/weLME8YE+QNoLOWBgLVahckV7vGGbfDiRb/wr3yie4isNT+
z61NNsYzUtOQFIhKgusiz+w433TcjSd/wOizFCa2E1XByAQDUQpOb0OTEqGrXQeu7o7O5BIn/or1
Vhz7WyzlX2rGQEZjaqpBJIU+5Uo3eXrjjf+intQHYRNs5Rd6OWSvlivy5liXXz4XR8qAR5u38kBK
KNtsfmV8wtAWT1hotC28xLXc/su6p/Fww2JSTHqppNMUmqhM+fPb/s0ePHPRUfHp1mgFayd4tUXe
ZWBRA764c/PaKKtEhoqq3yI/F/l0ZyqaWvjvHXpYK8BvMTAi1FFhYNcAlaT+tLxoo5/Mg+lGe+16
OP1a7JY9h/vmVTh9pvHuwoBY+s9IVDqloC/YOL8RhAddwCaAiRO+c0+SwZVwbAwyl7TUd8BicTu/
qa8GL9x+suv+Uh0GVOK4V4IEC8bf4qTGLu+F2ElfwYV+SPdxZQu7kcenu/iiOzuCxWCLFmBVdTii
3t5N26JJ7Hr+lleg6lO8tOVxVPNkMQijh11fqtab00kemIGTfeYQP3psvmg+WCXQsxMfa5q+KVyO
91EcWbNQBmeIPIKOIIKZzBirxeGSuxAlG7JJHAON6sg/eAMImOs9f9fM4iPz4nwZoBEjATFhgCtW
6yaHDDtjvDGtV4ls1zVcfC7/Twyd+Xrv7HOfCUOo42jDXrITEMYVxuwXk8z7hMsB7n8vCchhQAVc
O/8tX6TgVWt8fTfvVU/c8jMNi+0uv10BkhhQEQc56ZJfOfnwIY9sDIvuJERb1RGbgW6MBnQAk1u5
nYuBc08N/o9FAavmir+ACV7o5RQgZTW4RD5Wo5/qd33y0oF/KW5LTuTO+3wMwgRlVliBAC8s5ByJ
Z8vp6vxKrHVv3UpWgRoaMfAy5ZM11BPcQJ9BVosV16Npd+O1EuEpdDC13RCXm3WJ6xctRDL4kgRx
lAY0dim/DU52XXpkk4t2PNn0dZvdELd45khcfYZAIoMyFuW1FTJI1OzeLU/aVbsNn1BasbGL5vHv
bllIY5BlDMI2l004HpVmeOhe3k0edi7teTy5PBNhgCTpW2XANuTGnfLvRMEEc2BHGs+9qUn/ESex
TYCBEbkJqgTTgDSoJWiGSvYh4j/pDkV7r/WHZ94LneNhLPcuCH+lRIrfZlIiuxp6W4j3lX4jTtd1
yKvrrMe30I0BlNIqmmbM0f0kf8VUF4grkg1s8VlGsgyLkJsdekY93hTuetgHoQyGRIU5k4BePJTv
F5v37oOd5dASPTrbuB2qHBN5S65dRHylFZqdbkBY2m2C6EoTt210Wveu1YsU+jAIoveKqBaDprgR
me5mMXhOkvIB1DNPepfu51nz5n7iXN4U+9ZskkEQbLqLckxLYXBJnLZ6Yx7SkEfjxrNDBjKyWbci
scGgiqb8wCQqbTg0nEKAk31bPz6uPTBwgRCoiTB+QN8dkgdqSF9wlGtaoU+89MhbYs5Ti4GMtCfY
TZLjVhG10hZ6+HIDKrQOBJ6CIxFegyrH+lg6DF0NsctDxMR5HG1Eo3KV5klpuc3fHIR6CxsubBxt
8/9tksab0aWt3yDCMN16g1vayb8KLo93hvfF3sZJLwSKaHGdZHpnDqArtA1v3pbb5DBT6hJ0o/BK
VbxDZPACL/A6D1NIm4NdjjHowdir+sO6EXIc6q216UKjqOr6KVdh7UktnTIh/GcWeKzqPDUYmLCS
dGz0AMBO9P6wM8uXThr8dS0kDhTJDC5oOd4pA72rgmPpFk/trjlmjvo99IyN8dWqwSVSO81rZ2Mb
wBeO6NXcD5aaM3ih6fmMReIQHWHdvC+5kj0+D6dsJz7wM468r8UgRiWMUtxbyOnmWf5slpYnGAkn
LOR9LQYnxFzKs1BDoCuPN4Fqp6Donl3OkXHUYDkiBLM0hDfgq110HH6hW2+aL7o9O9Oh8HLHvM44
FQ76+VeuDYV5qWhNbWKzAJgys1QQXcNKj4OlV46s/+xaXoGPc4AKE1pgN0hsWNmAxmrpoAOHpsKZ
U95OWJ4QBhqiCfPcfQOjE6rbihAby9jNXrbXvxPvM9H/v8AGExRlFfCOPkRurepeNTgZYd5XYYAB
W9IiQyJIg41jtWuwJ1TPat0elQ5jyCXvxHjYrTAQEYQkkisVhj04hemQrbJNfPS5Su68iTe4Kz7l
R9gXjY2yIGlVGeUmMcyTesDhWcN9rma2pb+o8ctnPtBZBqNShq3GcRFApVL4GvQ3SH9xLOAP2a6z
BAbcJPDgkJA+NOKd7Ag2CDrwoqFZSl5P6R8+z1kSA21Fro1YUDrjbebOHqUFiyWnBR8TZTpLj/yk
73I8dJbH4Fw+6daQCx2C8XqT79Drvs+vkr25G2/pXFLjmWjSoAlSXv5+uVSFkS4JlVYLu0sZ1x3M
QAiNCLwx4c700daKEijdcjiCN+8X2YR8JXzhrRlbxIsLoYwrt7OUGMoUg5Ne+qKo2xH7McOINxS0
XLC/kMLY/Aw6nkBO0dlPVYu23bFwEkc/KH50UrfkpvV4EdIiQl0IZBxAng0zEtBA7lqtX2qZrWSv
n/CwCwGM/Ye6FM2TCtYpVb3Fxg+bpBwXXn6Jypihwl553VRZokYRo/ZCk6Ho32l28gROBNq14yFW
HrzBLdz4WnHyW563LZ/bb6Ef+uJDxA1SC6FBNN3Jg3JTh7yGGp4I5sodJrEkiYRQpcvu0y6yk4xL
NrJs1GctmJs21NRENhM0Fyr3ui9uultJtIVrC0ncYDuAH1R/FRuHZ3KLrPb6+YOxC82SiBioMiCJ
W7vgEsCrrRBs+uSQXbxIa+cz9ndWkfHbei6kxgT3iEsqyxkyjN/LNa/1lALOh+DoQiHGawvwEiMq
gjEkqS071V3joKXxGBw68NU2J3FbPa/rRJ1yTR7jtOBiGLt0AttZpWNvVWtsWpN8DQLBIy35Z13U
HxDpfH6M/4paV8ZqjJEmbL72LNoVgOZqw0l2AijZJxsUZLwaCs/umXssaMYZEwRoNJkxlj42d5ni
cnSiZv3h/LApUseeOyzmYtuEMCxcDZ2Fpv75ZvSiLS4txa7QJ4w4Zp/63Jty0csuxDGfS50aIQlT
XB158zLXvlqLjjSkHKUWT00VwYytKaaisU4Vy+MkSVmEfUMDsSPxCtTwHE/6qIZmSaZuWqougwmP
bRRuQH5UhFKZu2OMsPxeKyJb4CXEODLYtuC5K3s8MAYsaJCyraIQT8Zq3HTgJRI/HtY7VdiOYKso
5QSDermrVLd6f5uFHL6ZhVjsvQAGWM0gEqQ6VfK3FllK7SBltnGcwTorbo2d9n3doHnqMAGRHulF
0/f4MmWQe1mV+5hK3a6LoE733mXeK0T/hIuXTDKMVq3Xbe52wmlADVXwo9pJ+wY87JXdSBzU4SnE
Amo8F/po9LkbDX1tCxbZTxIX2T6i6HuVGLeUe0FVQaiX4zlDuXRMNL9jN8+rtplBvJFvsGwTUTqv
3Z4nlIHT3KhKrZ1geRYo7aJ5L841mG2+9tXd+vfiORIDogrYcmRsyc7dVmiPemDa6mAejDniYAJP
HeYNUKh9R6RByVxFJbYhtrYohXZRbQed141Hf2nFANlOMfAqTUpew8ZDchKLJ0lE+vVmmK7j4ShJ
tyT4sn5+HAtke8VAOtQqbWRmbiEeo+F25C3k5nwfdnFLoYekRjNh7grWjdyZdptuadvK3ynB4EIe
VZKslLDwUDko4/dx4hzSwrT/Oxdie32lCqSGGTEytOG0rvACrsZtfSNszAOIqCZ32kXugBk2y7W2
xONNa1JPWTMIBiOUKZjCboZB5P0LXol2Nz+RYp9bvqr5f3eMDFC0caqbYgVfquLvcbYPpr/zVZPB
BLOUSRNmEYAoJ7ZWbHX1W6c8ruvAszcGD7qiVUqpw8VKL++u9RL5JIqJuy5koTwNe7BACCpi16ls
sS/zutI17M6w6LWnePMO3DUO6NbokhNzi40gjhb++9D7vUTmXlLBFTaAcD1DeDphu0HqJX55hUyA
HW7BJ7/jTbcuHuOFgozRCXjtifEgxa6YnyTsby2PZu+tHyJPBGNtqYVoW6n1zB2beKPUz0IN3r2O
U3hcDlAuFGFsbjaaOpjzNIfn0otP2gqb+U7x5428tVxeDoCnEmt8WJEcRSGMr1e+DaNiq1EMsozX
9XNbeKm8NwXmLhIss+q1ss5hCnWP5VGUYxWTpwrCYayJIw5tG9/OHAhcvCfO58iW6YzC6JpUA47H
02CTLDlmFW/H0+IdeyGCyQOAX9IoogGdLFN1p0Qalore4e6weQkuniby+wiv09Uuq0ccXzyqh7xC
26YVcYCUGtUHyL7QhLmPWqEWs6pAVDyCosvQOhDeXAnoYhm2hhVy7j6eLAYYoqCbtFCOEeL32bYJ
Dlad2kN+xLovRyA/OaZHz2ZNMQYWxLwZ+7YWaShJB+2jDSkc6fpXr2YHRqjndXm8T8VARNUPrVQF
AL0sv9LBUsRrA11IqVFXUpBf1bDDQmajH2Reh6FUgUGyjvqzHWJ1Oo2Obyirb/kzj3e0v5DfBb6M
E2exjAnKgdhPZgoT7PrZjpLETnEhiv++vPReOcYK816dSFvCMszUcrBHxk7qG6njxV48XRj7G4mg
5WIj5W7a7s3hltTHqOR00vJEMFaXV12tZLGVue30Q4kqe9JuBvVTEf6FKTC2FhZSZJYagpO0AvQE
R5KPjjiPtjEUHI/9w510/vzUpS/emEIXBalqIFydvwX+vIvQz5peqS8h5Z/zeA1gC8TV782AuZTy
AZPpdaFmoBwZNujA2Zh78070R28+SFvjDguZdiGolyOf3orVl8gLOcW7ZS8+q8vcV3UvhW1JpMyt
hOdW/aoGD+sowTEPtkc+1MOgnvQQy7PqV3VGJ9hrm/rrIhaqW+8Oke2KBwkNgnAs1AZjSrt7awFG
X3y4jfefYFB/L4nBBrWrJ6Jo9BZ0sHzQppOMlFgEnYJ7dZs+8pixeYfHgIRoyCX6uJHvwFJqo/8+
xI8gtOQZPMcCLBYjRkUsxwQ43nsjOOhAXOFlfrkdHdpfidUtHrd0Ro3640X12+YsBjLA5STPQwSj
F/Fg0/fNbYBZhvA+9gRnvkPYXNhVaOdHzSU3vK1gvBNlgKRt+3YyeoA7anc2KR+l/i7VOWEt70AZ
BDHNRunSATKi4iqs9rXE6+ikf+Ta+TGgEagChjMCOUN9Dv3nqID3IE1AF+6t7hr+TEmK4g2eug7H
zai1rYlloGKIJNMSJFwm0RMdL009xbDnu3kv7PGXbOJjy4lqFyaJLr1NYRvg47qRVLOGnYQ7cofd
xi/ddXlDNoITbI3b3iEPott+jW54/b/rNqKw/fBCM81ZTRLoWX+PygMIfmtMEq0fJk8GAyRjSyTs
nAeQqNlPVbu3un/09n5dxEK3PT0+QxaxkNGydLYkGSiaTrIG0C5/nb3xm+UqaGz6im432+u31NnK
YNP+HDeaQ6ejePkEauUfreW3dLY2qcztkI0tsKvA2kQz3qlkKwjEIcpmXc1lbzvLYR4mtRoEI5hC
Mwzgig/ojrwiXfmpj3UWwXysdBhrqUeB2rVq2evNaBtgfVtvEM5VvAyLZzEM2neTmLUVCZDtw+vU
yoiNgprTiWgO3wrkjqAu/ncnxwB/WlRCCgq3zK2zB7yBJO5s0DJOnRWiTnARSumkD6NKEDPMWGE+
DqMlaFG9FmY7RYvY+IQReAcjHlc9jw73Dw+Hs1wG5A05G0irdkhrhrZ10G7ynbwh+wFTXoYd3AyH
Fk/wAhWQ9eNcdumzVAb2Q2MMOyFBFlq0rqP4yQpOjfZ1XQTvQBngbzJzGAoB73ww8R7DMt6KZuXg
TXkddD3HrXjaMGBPJLEfdALjiEb0Y/Q/e2kfdjyeeI4+LEcXRhOGCLl7lIxCcaMYtVtm0nEEH6wq
x3+nD0vPleqxWIkCvs5gZI5meaWRukrO607jgBHLy5WkhlR39L2vJQ/YtK3Ht+sGsASqMgZu0HUt
K6b4dmNeeJSQNGYrqbiCk57s6lJwwrh3K1O4z+VxN6TYwrQub+kDXcpjDI4gY6bqBeR16hcd1WJS
PJLsJqlTb10OTy/G2jBTbmbZgHObrX3fO4LyTzzdhdJRbXWORktf6EIjNlUWGHgt6BVKX5N1Lw47
sXtZ1+TtB9h771IAcx/pSdiUQQxDk2/bg7yRttW+curIEzatre1Hv34U3OweSWGs3Mbc7meCtEvx
zF2FJbu1MLVxAr7caHY0DzlV9N+hSk5ONCwUXF60xDERdu+jGBK5HnoEo+lwb6SHIYycuTsMEe8S
5n045rbS8nlKVJSV3UlprpXCvOoGi9NevIR5sqiK2ExhGdTH3t9XaUrCJowR+AklcUT5Spq+Dhqn
KL+sxlkGPc4LD46RjQnzGPZXB7tBPsgpJ4jg6cDcQqAk0WSZ9LErKZor9ztdldHt9u+XXWmWLIIN
QVQNSUWzB6NFo1pt3HexK+fXeTHYafazNyWOqy5b1lkI88WlvAj7cJgyN1BvMXjgkuTQgT1o4hWM
lo/sLIf57IESq3Vh4rOHudONL3W4N1VOkmyxLHB5YMxnH0hC6jTDZw8eS5BYC68V3VdqHNvansAv
UfqTYfcC5wCXbe2sGGMLWkgKuafJ9Ea/SvXbbuLY8uLBSSJacVRVUyR2bkfHGtvUMBGO6NNRR5eM
cFuP23U4XVThQgQDZ8WI9dtxVGC5EFpWpEd1fPq732cM2cprdYCV48KWD6l1Ggnvw9Mf+HAdXCjA
GDH8p5wsbNhxxwKjRqkh7DBpsotD9EM3oPwQRF/oKqybKsG9pgm+0Yh2G862aZYcTRfLovLFX8KY
uUn0LlF73OXNRnkZMVmjgpEqOLRY7wKG18LhTaotZlIvBTI2n9QVoHqCQDpGS5cpSK+0N9rwwafy
9d+3wgKRLrRjbF0XyiqcJnxIkGGC8GMeuh0Yo3nRw7IfX4hhAqJgEKywnvCmpkspKK9YMNgJKMVM
LKEqvAGzY/+eXJgqplIid8lCvoMJjfo8q5q+QYxsTpuSfCnq53UPWHbi37/PJmhTTetJWdHHrf6t
jG/HeEd0zrOF/okffeAsggmJwqHIZHDcAGB7DQxwmvk6FidDe7GGr91wKrO7dY2WMeMsjsEM0mLN
xFtVeZzrQ6qNd1LLs7aF7uF3X4XlKJkaPbS6GG7dBJqTN6i41Y9KtiOjlylbhfhVd1Lmm4xXll9W
zTAlU8H6X1NjrLwi44CWHQSX+XwqNFdI7z9zdOffZ8x70qRgTtD16MpquY/l6CZLc2ddBP2Jj8Zw
FsHYs1x2elrVuNUlBT2uBRpEsekvtUu9fEjb4GbWul0Rq7yU6TIM/5bKvjQneokVHe1Ec4Uburym
b211l9p9+jZTmPtE5Fy+f4C/s0jG6iNT1EahaWlTyK/SjrCRruc9nbrhZ9solq6cKvvwzOpgKNRy
pM2XfhZfEfmg43E4vax/O54UesoXwasRj+HczoiU5GAD1nOnM39WIpobdG5Rgve9mGuzSsI5VE0Y
evA4OfWu8VFm2coggps3KXLbvEILx6/YNdN6ZZGmHFGlauR9b96KKcf+eL/PXIUq6TMtqXFwQYrV
ReZkY8v0+qdZhvGztTHIEI+9ECA3jzobEjW5M9QV5HxZl7FYrZSlsxAGHnI9CzFWijJs681efuoa
VMDKnWBbr9lj5bYbCVuEpxfVI99Kv7bNq9LnPTx4B8mgx2ApvZIqiCnmFEuRwnlr1NxYfdH2ZAlZ
c0XXTfltNfqFlUfxbCplhBv3jQ/HMVp7DJzuZXawSsOOb4fK573aFz/ehUTGPMClIskYLkUrxfSY
xw9ydUs63hToMh5dCGEsRBBzC1QZgEA5PFbaYGv1XUGuVHDPNeFpwlp366goV7U1+lXLFc7TkLGc
epSVpB1pnN1SjsUNZSEBZ0zkdC4W2O8VJ93TbPC6vS4ay4XGjLGM6BAAiy4aSEzwrmMhhE14DPl/
OFRVRz8RXiIaGweEkoGVz0GduWVkg17LLXy1tMuNaZfXNBwkr+saceVRlS9sU8Y+bT0z8B4SbyVQ
zlUO2ejfdVtyTHQa8roTlj/aWTn6/xfCkmiQTIyXIdhVIlsNt7oc2pXorqtEP8KHm0s+C2FtX4i1
TqQ5YEX9Fo2pXanXxrSNzH2lyFj7u5O63bpAaudrAhk/SEc1KVJwubpFofsa5pUaOd01jepJlbQp
q5EjbvHOvNCPsfymjge1NBEGVKnpBegwE6fRtuabzuDkhnlfi7F2Ehh1IWgDykeT7EgBpj0S7OaN
BP9vjk9ni7ItGeO6FhFpzM3ebG765mjJit2LxK0bwpG17MD/sw2drcSijR+0tiUSDI3h9O2PSefl
65fj+N9fB/3C701cRKNrqU6IRlW/uu78xNfvJYdSzUYej5553e50lnrMaDRBJjGaXYNE2mBM3hk1
y+nL8Lkow8xuO5U79U3/+D9bui4yYDGPwSgPEyydrhxIsAhAL23rSEcckeK6lr6vG8bC+iS8iS7O
koELQZmVHFsoUa4/lLvwZbwyNjLoNye3tTF4RFehgL8XsW/nWGC/xoa6o775PzLg6w6ns+xkQljH
Rk9b8jGJ2x5KL7zvAyfz5RtjUxxKW7bLY9Q4wfXnbhtTknVFQgKZrTCNYoOKe4MYzyjiEwY39tHE
u0aXTegsgrFWI8q6IBdhQlHxNOujbCsDSFEMXNeiVW7Ubtysf9JlSDnLY+L9NsgUgVQIi6VYxXrg
xNa1nwMvY738vc5CGCsViW52XY7vZeixLaQ3fQ6qSl2zGx6TN08QY58NpZDTCCoVg3QrDaHdjKMt
Bl5NeN2KvGOjf8jFvYmmjFSWJ2iUGKdROZLUmWNeZ+cC/wD1tvOxUVu5ENJkjVHXFrCRclDeCTZi
D6d+bQa7ktxsRyFsuAoc8xFhz7pR8I6RudAqZEy7XkVW2ep8ZfiexvdNdhxbbiPmIvgrGI6FliZG
xZj3M9Klepa38CesmKvdAjSD6C4tDbsogCS0ehYmNuI63kQPTyzjY90EAu2yAmhW6ZUi7sUh4pwf
PZ8PqHyhF+NUytyU5ahBLzHQwJLSbkDP07cnMcfLXbxG+L3+uXjiGPeKqiGVkwhvC4lk/4g6eo2N
rWzVm9SofNDpdDaSZd66yEX7v9CQcTRp7POiwW5lV69OvYIJzfFRSom7LmRx7AuUDr/tg/GyqY4r
XS6qDOllpGJ9Yav7w17fZ3hZxI1TxXZ2SB4oy3XmCW4kcd4WPB0Z9xP1LItV+kiMxKNhecheZdZf
HiPjaEUuo0PMRDJOSg9ymduacErb7C/1YKJGwLsRWRn6PERlb5TPCrZi9J8JTM8fShXfI9WgjK01
oY0EHnWfRLdqV2HQkDOCxfFalQELYsZVFtIES5xPhz5ITkLI639c/uLopDNlXQYbEPPFVUtOm0qE
GuKoul11CMG3qmuPHKvmSWE+uq4UchbkgPV0F22zEYwy8o7ObNM1fHhl4o3c/Ie061quG9eWX8Qq
5vDKuJOiLcvyC8uWPSTBnMPX34bmjjcFcYg6nmdVaW2AK2GF7hMP+4wnk9EBowqrVmtwsnYwHFMl
QSfNn8Oq46ja9jf65wIN9uUgC3IVTguekypyo+RcaM+cu6OK9NGzXgWwSkBhItQSAuQ8VexsEjxD
AEjOVHjpPNuztNhhDrKSvB982egOHOn0lvakM4EDRCC9mRCUAjqX8qMDfqOw9RddsV8BBB9kjyWS
3u4lfBu2bHmzfNvdPeV6diaqhHMIkr4Yz8zoVvG1A7nrR1t4GjzZFQ/yo3avPu4fd19nDPZtIaeD
kQg1CjqjdFKGWwCO29EcckIlT2Poj1jlOJG1JE1ZE7h4+UtCC1XCy/4pNkcF5dW1MUFkmtKCWE1C
UKQPgxFsqwAQt267DMSKby8WygDSSeeco6r03+7pCuNLBsWSdHFOsb5UH8X0izIVdtudTfFp/3i8
+2OcyaAXRmpoGYb4ir9E8YvBw2PgKQHjOBpjqNK+RG4xL4ckvQVz2MjbEeUcgUUv7pUmtGpMHrqh
dbtMsw16Xo6SbR/CVBVVVlDOYGv/4VAsEWBoYbeJ/NOIp9PYdLldNMXr/sfgyWFULTG7cKorPKZC
7ZxFoNq6rWKeD9q+retZGL3SgWBplSOKM8odpb1CGhRkWHJMbUCdugUA8iJX5GH58s7FKJmsYPh0
UkY8RLC9Syw7y44VspX9y9s2mOvBGE2LQlUXlgLTX6Z2FkxfkxqnBPv8+N++EYv8AveqaR04UwAw
ebLKE2jN5+K4f5LNrQYMb/6jbyzsS1pHsSx20OjBl3zKLF0B7YO4oUsXhCVPPIQO8DQPC28smqMb
LDEkkHIKLRNrgkW9+LkZqldDq3ijVJsyVMk0RFm0cEQmCknLFNV1iZevXv1KyvRRirrP+9e3qQgr
CfQXrELCVEvpIrRQhDxt7VA/q5HsWvVt2HH6aZtLZRi5+H0UqvYrQT3qSGVcQ1B2MU+STbDmRclW
5ANvqYza5IdYsBLE+IVBX9q50OFE+7n8kVe5vTSNQyYMqE+Tk2QibyKJ940YHzF2RRrPKfwQQHTd
8EvpdIfpPMBDWAE5IMV8Sn/sf7LtIismxEQdcwtAqWDzMmOSGqBx4yVvJZ8THZyWih7Zcdlg5Kn2
ZCmd7Fo2nbmPPGy7Peey/nX/F2xf8fUHyO+/pZAnqlEQemRl9kqh/jZrILaZRMPJy8oDGjnHjWwr
6VUeYwZD22bxXECemp5k/TlW7iAXGNDO/rF4YhhbKEW5G0iMtxsS628zwGlrDTSvi+ETeeCM+vFE
MdZAwpAUi4AgmepgVCeHkLwW0gvBes/+kbYHrFa6wlhDX49VF5cocbbxG7vYcNBupuIoHnuX8jjF
XiUc/qj9upLJWARgT1KxnSh8R6I6GhYDB7E6aREPUm47R1/JYSJlWgDyq17g+adXJEtue7Mc+sJZ
MB6HHSzY/K+McK5z29avisiGTfARih3dwJk64VhH2FdVVI5mcESwCRqmhawkF1EI0dBMnu9D8zNH
I6h3+Ogff5/hzbusHXGciv2UQCPAdg44l8xNfrVfhQCO+Jn3qNlcmQMl2z+e6q39upJVZ2VURTHi
P6wox56hOGbHohXr0rZI3x8XQb+U0qSbIGNMVB9kXOYzxUo9aCDqaexeGsjXJQ6VYzwQ7SRM89MU
hjEguC1iufIslnIgFUou2a0RjILEyf42bRQ0PqYuarIJTMH3Xm7pxcnqKTiVYjzq0nmYe+zHH2P5
+U8+yEoOY6LDKNaVIGBiEEW31zpC5VkJnSl2skf1UKQeD9xkO3ys5LHmic3upBDpK+NEUWKWQ3Fo
LxE4pfgTA5u5LNr4MpYmdVQoGHvpSomEpQavVpWfsZxpSpqtTrzdz+0m/lUKazJ5Ly9mtiw0A8xv
c286oGqfzQBJlhw6NKDwoCY3TXQlj4m/llUTuWqQygypegfgiXOVi5ysdvPiVobDRLwQWCpmN+Cl
mTU3ZvYYgXE2fdjXO54IesqVbSZzlM8NLcxL3XFGz0YD4yxwxveF8Hz0W8FgJWWK8qqaNRNLke6A
bfjWTiZ7wJwKAHy92GufeV1D3qkYY5rmMQuHiKYm+pksP1TzWEpP+2faXknS3ga3gCqqKYwBdYpp
ECXBC21EW+hr/RcoGd/ogYdzdUZ/Fk1RPKcS0Etn4L+wXlRObXZb31fymbiHgSpRzWgbX5Bf88xr
lLu0+pSjGpdG7qwf0+HzDO7e/iz2X/ZPvl3eWUlm7BnI+pYkpYgdRMK89nRRvTKofmAFVbXFr6qr
2+OlCSZe1N1+4l3FshVvnYx0nlDFI0Wzvw4gRwgTvMUXW3CwAfC2/qo4aYFmOA/VmH7JD7FyJZix
9GWQ6q4akMnE6itRY0eWUFhqvwlTF/Qht+a4qbsraUxa3ZWjOOsz3Xa8o+yif0OlNAA+GzyghR16
ew542BHbIjUdS46iBpA3+veVeSokVUuBgvNk2Wej7OwuvTUk3uLR9i1ehTA2KZejNPQSfEBhmt+U
InP1RPBq8JsJc+PPkchZO+OJY8yzsDKSLToc20yOST85ofATyMqoVX8eFJ5qboYC7Xo0xhQrCQjh
oYSEMB4CEXVN/U8GXVf/nzG4ERMueNthDHUQ2+cOw0GxxZulpbf/Ucd/H4GNntU4GVVRYapPQjcz
jX6KKRZG+7t55pEf8QQxxiSRbpC1EWeRG8OelbMxvdbyl3L+i+OkqJnsHYgxI1mal7EDELDbVnjy
GH7rlI7gNJhvDaYg9XkLmxwTeouAKxMKawGAmTRNbMZPmXYXj0+h5O0fiSeCCdXqMi1kKdAcMDtA
np1l4RTpvDIG7+swnmAeQpOEGjSZ4rfrDvGTX805xPDlAWsYeE3Fp+iTeZvxduo4xvo2lrG6PU3Q
ZCBQS/B5GONLOj/UZ2duY1dtnmOh5jzwt60VXg6MhyAzNZisKteXIdU6ZL6yPNxOtYqF8pSTuP1L
cnCVwXyrxZo0ZaTzfHRLS/zyBj98iH39Z+wOdu+rX2kHqT6nzySI7ngv73+JlFfpzFfsCrg4w8Jb
oriEAVBUPwEEvbgrQAH2rAVvEE6tk2JV4yy4M48wevN2V+8Kxr6nJptMETDI7pweF6Ow52XmZZOb
hrASwZh2Z5pyP7dw7eaTeUMxetLaxoBw4+XHyRNd0Z4P2r3u/YH1rYQyWjNF/WzoMu607B+N7lfV
XzQeNM+m8a1EMEpDWuzAZXRltpBiRxx+mOqzqMT2EPK2aLYF/X6QfXiQx+2cSBGclVCho1nanRTU
6n01Wpw748lh7wwo6UWKuRUMoT1GInFCkCjMUmsbCW+MYDsnXb3GmLvT4gKPmB6rLRSYBEohe8vB
dI2b4rvoEq8ITI4T2U6/VwIZG9N0sOvFIlwWxYVUnRqIpPpRCqyADsbwkv1tjb9+MHrRK/8omZVQ
ySXetkn4KcpuFZmCefFG0Lh3yKRM9SBpSlTjc1EedFSEvuWmpzxSvmfN6Z5iLyy4RUKehjCZ0zTX
cpfTgqcIGpmFvAjAWBiNRy3hZIPbXul6gUwG1URkrpZKxZhJnt3oi+nUyej+iYP4LeItJKy+EanF
ymgVeKXpZ2q52fAY86Lk9nDWVefY1XCjbdPUlBG5KCfmdPeNKh4ASW0BDATe5EAxgslDOfchdHgr
QhwNfFtiWp1uRpEub1psm+bii9oDSamTnSznpR+bSdvqgIzDkOZc79sWb2p6QBo0OwOPysWRPNAE
32if/9sXY3wGKceRiBpCFdFipxw/Z6hKFDyAZJ6jYBef4iisynSCio+O6CSHxBMAS+qovV0eC6+4
AV7y/qm2i/26pWgm2M1Rl2DMWLJqdKsbOIvOr8DdJZ2FW2RwxjfaB60C8su8TZ/3RW5b8VUiY8UD
qbS6m7A/IxuiY07pfd6JgWnNR1WpOIb8LzZwlcVYcqgscxlRwOnky3RfHPUvcFOH6KR56bHyphOA
ebFpgIW5s/qDu5/MOSdLVKAoWSi2dBQq+m6eCl+/p4+KNNC88pgcgRCI60062+RVerZt7/eRWche
ImVtVBGKOIFxmtyL/QGMeY/ifXigKiQcxVvtJeM1treTyKsasTQGzaLJcxcj4ekdNZhcwVYOzXkA
dCvq9LGdDDatRgwAxHF5Gsw7L+MFsA1RFV2Mnbo4frSGL5UUhBoH0GXzwbE6HGP6hUk0S6X9lVa8
KcpvxVzY8nJRyKnouSPX207t+vnocVeuc5h0QTRHBAY1KD7PN8vZxMHeqK1lipyvcuLQv4Txqzw2
WYjIsIwUBLnx9SA6Z37szi/LQb3v7N6lsBSt5Eicxj61ug+v7dV9Mj5Ha7TeCsH1CuaO3JtJbZvF
X0uCsfmodXQkmfFTNXDOydMSxumQQpm7NETfT5wXrFEUL6oVY/Nn4FgfTwzrbxZUeaUezavW/JSS
V6W76HWw7z45IliwCJOogl4MyPu1Ajhts03y20ni2TPV6J0vxML5goPTGq0YOIh1Jj2ocXkhS8WL
PBz/aDEPs7LX89Iw4R/1b+kXPQiD6YiNNjt0dTdJbPI9fEW5/8Tjr+VdH+Mu0mIWlwoLdK6+FLYh
pHbZGm6r8eYCeJGHhfS1pARTGBV0nDJgdHfEF4lbibaGBR4woqD27CsjSiSC256NS+Xyphu3myhX
G2MBflFcmltZwxNHyaKfylxdqm4KljI8DMVgq4N6U4GnwJzbR7OZPTOO7mRJCgZL+LOO++qHMA6m
E8u8i1OM0PenxR+OyllwhO+1W17onJX0wsNq4X1fxrdg6ngACxZST0zuO1Z7IJFumyGnxPovadpv
r2kx7kTUkl6wQlTXao/2Flok1t059EVf8RJf47hLrjTGq0hVWU5ViSuk9aH2VkJtCAPNo5sBX5tw
3AtHmMqOiOvKYGIdE55Sr5zuWPhNCEALRwp0MKkMTyTl0n7vfzH1w2hSUWu5RGu8fTnbSpM6Y2c6
Zv51323SL/LvHg38eO/jqkkGsygJYrhafam0A0iwFCXIjdYWzJs85egH70iMk0n6wZKx7wMfrf2Q
tecEu9tl8rJ/oO3ts9+GpbLj30o4IXTSeczFsoW7CKPZYJssnkN/eGv+kNPkdU756c/yWkM2MMdq
qIrBzjgA/h/0IAo8G6VLE7/gkfdQhW7xA9iKD7qf+uSMgrlgqyInYGzGi5VcxpHoqj5GdYlMxUqJ
Iw2xjTTCboZHyeLh42x+vpUkxofIutmlU4yWZZ6SS6FPN12kfMaD3ed8wU2dXMlhvMgcz3Va0qpQ
DUpNGfynFeYb0Qv4GfqzrzgoTf7QfqoBOfG+4WZ4XwlmHEpBGkz8RRBsKaWTlUGsaPb+2ThXqNE9
kVUaW4VCJRYUqFxungZJsduwsAfrr30h9Dt8sOnrMTSmemxhbSosRzw6FEXo7SpPP1VhfzuBK9wB
AxCA3Hg0B5x70xgnYlRJP0sh7DobwxcwGp/KlFcY4olgXEeXaaOWWhRdojonZrDIvCcxvZS9S6M/
YPVlIkMq4tbAijg5/k2NlAeGR0cr5oN03P8+PCWgf1+JmoweE30y7Ci0RrtpHyiYdkw4ZSCeEMYt
1DomBs0Q+XCyNH4hvEg1EKaR2/y3ozAuoYjF2qgBfupqkuqFmX5rlKCKtVre1+GdhnEJTTm2OQmp
HLtsQAYR/hWjWhzfgVYg9AqwCvuZlz3x+pHbVaCVJTEOQRsXIQS1HV1aGNzo0AbJU9bZtTs5i9c4
1a/I5Y2UbR8Ui8WWpZrILRk9l0JD0sFIiAXt6MEwe3vBtD/pOF9tO0ai0/KPFEbZ0U4aki5FOa3A
V8PgWuxrt+mTDgjE/qLeTd4bzIQLysp9bdl+Va/kMpovWu1oyJRyZfIxdewSd7r0QaTaUWlPDtAY
HH0B3v/yc1/stu+4npYxBezWE8w84/Upmqjtdrrf6n8ER7A6GGMHKvxtKjSotmRWaqvG/TLmdsNb
htx+vKykMFbQ162MeQ8oRwtsK9nL/Hl0loDWI8SD/gha28f9i+MpI6P+UayBf4fWdhfjxxhmwGE6
trXAyV84X4ct+UcmkOKnGW/qSsI8W4oKYPhr/xjb+cTv789W/FWzVTEuidGjKivtohfPSnqRhwOG
vx6y6ldVcG6NZ11smT+t+znPO8gTPlG2M+2ZTnYZzuLopf2GfnAYH0C+6O6fkmdcLNw1QImKqTXh
I9EwprCFxzEAXy/YcsI7+WU6WUHnpFxGEmo7H8Pm9W7p113FshhLL0StkX0ilrlp5Zfh4KL51YZ/
FgGughjXUYZSPOpvJKDO4pegkY8ds3TiT5YnflU8KXKsY+T/URH1anAy4znGHjs8CeWta8qXNlHs
fPjac9d5tjMPC1xydLgXqvj+Coc5n6xsrinLEVWXzK9AE3ycsdEjHiIeOAA12Y/f6ypMfi9MjLS+
Bk8wTXOSQ3vTHbRA8uQzL5P+F1d1lcPEsUWRzalT8a6cfIqwi1GJ1E6D+W4CxTeauxoXXn5bEa8C
GUUMLR184nSSONFMqP8tERGotcgeZ17phneFjCbOk6VFkwglN6vEM4YgtTJwotROIT8M9TeJPFc8
qOZtF3k9G6OGYpyLVV8gl1M71TXl6XlJBI59bYowFUkEU5JmmiwjT1ktsdROuD5Nv+nkwAgP+95p
M5Rc/z/78Gkbael6CbM8Yo11QsN0iFpd9KTx/psYxpbqfgIZOi1zle0PQX6qo+8RD5d7OylcHYUx
oSJUlaEuEYXFU3iK71VMyb+KPdoCsyvbsQf8wj8CfjF1tCFNgDtgWvq90cZdUhijAmOq5+9NNDo6
egP797b5ZFxJYDKLuo5js9QRhDMj8/v4UEevAwrBaXecuNw71PQ/uCDTsgy6aappLJfBHHakLSkg
BpIXfwIMVnh87V1M5mNvInJ5d7cZ/FfSGNuJwlHrCQWmsszDGD6aEfjbYsuu20+SfKsLurt/kTxx
zKeyJKzApPKIEdDJ8uN8vsxZ7KZa+2R0GSDvwksvFP9zVU2XdMOwDE0HDp2iMVmagSZjJS3Qx8J6
mEV/mg55zBGx4c7fydCZukULpK2u1tA9jS/d20OodLTbDDV71e+c2OPmMh9j4nt5jB1XcSjLcoMU
iuLDNXe4Qsd4iA8pgCr+d4Dd96IYc06gIBW4LgFPm3wFpvRZa2XOHtpH3/deAhML9RpbGxUte6qI
f1pgJkBA/p/d93sRTPRLsxHb9QbctyUjEA2hP3FZ3nmnoH9fZXpTK43WQBtsSvEiVC4mTOxO4ESJ
jX75+3Mw1gpCtrlUKNtO65HBntzsRTvHvnyv2qQG62MEiJIwAoBY5fAK/B8D4HvJjOHm6FvkkYJU
L6kvShHoJacew/v/jIetRrOv4w5qFgr3knLsm//4/xkvUHXiNJESvCdoZPl5lx31LuIo2ccg8e6K
WAiCLkoy0yiR+KQD6rHG+AVtSuzn5P4UW8GQ/u9NY4gzVVM1dBH/ic2L+zQclBprIq5FviXgSyPi
Uame9t31x6zxvQzG+K2wE1JCMFYwNF7f/rCWV8PMAVH9vC9m40n4Xg7jAsDqXYQdZTsWT4oPRDwf
C06fktIJL9j2RkI8H0ziVLXN0+pNo13dIeMXKgEjt+KAgktjWqqLuy6dQgrjQIhkXnFnU8FXohj/
EJGwKcDxDU5581McS3Yif+dc4mZQWElgnEMKFAIxakcg4pyyCzbFfPMeHXFaNuJHoO2LM2UTE2AS
SGQYc2piWcGgHurNc3ch6nEMT7n5sH+etwf5+0SIKsVvGWxODACcshkUyBhB2TsNtu70T/q9/JT5
6U3izP58xNvd1nA67WT6iWvcF0/Wz/0fwTkn2yuoQfBsFAKmIY3YE4zPS+GZxud9EW/1jr1zMkYW
mnKqApz/755/hvJ6f6OfAC/yYLqDUx6Nb4sTOcrb1G8RxCfDXXhTubxTMuZnhJbYygvMXAbI/dx8
mzHg0PW8JImeY++cjLHNUqnUjQkjr/+iLLRtEP4UnhY8eNGOfvrfSxPvlYc1N2Po25TunOrCvZZJ
dlf97Awe2cHHbPa9EMbiGtLP0USr0eaMoZOxPFjSKcTKuVFHGCQ4NdiU3NeVzRCzMgkmCmOlJG3E
GlfYVoqnSMMxzwcnzHUHAQDI0dw8k6cYTFQurTCa9RaqSSuqKlqN5S/9ha6eqj4WO4htov2jHPfP
uO0or2bPuBalyeREjfHlRKm3u250csKjlOSIYNP1AfiTYVZjhmgsz2ZyS3iYhhu1xneKwSIKG1Od
VEsz/r2aI6O8ozxHqdsAPdqnJM94R4KTPvG5FXCOibFkIlNCIjFtoZCNAnrpwh+ec6eJbONh8brA
IrbG+VbbD5+rQuqM5wAvZ5kKBvUcweyoaDQ9hRiRxepAdLQCADYHWAH6T+qhs16kzKcik3HEpL8k
wkFSOFkcR+VZUDGprLoqNpHomkppl+NhtECA9SeIIu81hHEdhWSmxjxR11FhHkJ2+qB2RIx2ecps
iy5FMVd4hbmNysx7mYz3GLqsJ5kFtadFR8kt/NIZngWHkvqGdnVK7vTH/W+1gcrxXiLjPxqlSUzL
mGkIN+zkoJxjV3fG2q5/CY75Wb8Lv+qHytGIHT335w5r1bxCK+9rMs4EbOt1PlASN7W8TbPzGH4X
uI+y7bzrt8Ni834xBCP9G6CiGMgnza8DybDH+9mPD+Jh0Zz9K93OyK/C6I9ZPTNFUMiXjYHhhTFu
7KQVbIDN+gp2qQUe2jHn6ljUMbU3aRkXvj8fLtV0ScxDOr/uH2ZjauydfrBrkqViRJ1OO2gKepun
FOqRI5Rhz94KIO4PFmjfi2N9xyLEc2zg+axF3xPtNlF+qQtH5Xm3Rv+++j7xIE0AsEVlhhDTHuHl
l9QRE3//3nhCGOcx52qaqxp1HsUPOblN87tI/bYv4l+eZFdFY5xFA/JQwKzQGOlMgNNIPWwjuNKP
+E5wMPaD+A84tUa1y2eOXBoxdrJEg3EZ8RIRc5ZrhDDgPsgOuuCY/HSGt+rG9Cv2yh/7AnkGxXgI
uYxArkO7n5p5Z4a3g2pgmrCzR7XhWO72jVqSIQGKUKPTC+9VY1EqLcFoGN2ZEZ18cmc8a7r75aC7
1V8FdvseFY88WPfcLUJafPxwoyu5MiPXMogWqijxooJ+tEj2Ms1gaykN2W5NPbVFqbFlyQT8GHFK
q/T2r3cz1VoJp597ZQ8iwLjQk8ehx5Jclil1l0kK9kVIm2n4SgZj1nWaEdIPb7srszc+glrqFjxF
nqphF3n0Fw/plopUJPRUyeOhwFAz2Ltcxt5NcWgnMaEzmzWGspOTlqVOuZzn8ZwtnBLWdvVvdU7G
7KtalSvoJsUpbjNb1WzhlY75mMfU6f7Kzlqg/KU4wxOfmWP7I2oYAtBkS5HYloQi1nWomrjgEVM3
6rcUzHGcT0h18OM1XiUwR9ONvMBGCQIBuVAI5vQ0nDHRixBK2aV4b8MNXCrEAesqjfFt/RxGC6Fk
7wO215pPxK1HJ73Q5SrxAFjB/bNta8hVGOPQkixUEkKo2Y9nrQZyYgQmw+qpsG4MLsbBG4TG3j0y
3mwQeitWKLcEHdNr7exTFGAm1BO5HexNt3m9QnafJFJbcYlyTPTMhXynKd2h1dJLWXZnSeIhGHK0
j90qKaK5KMCBCxSx6aiGp4o3KM87CuMfQfkODr62I24R1pXditM5J/09pvTuJJMYnCiwGbpX98b4
w7nOxJbQIDDIl6ZqQGwWlDy6lG1/+Fvj2CWSOMqMZpAB+SgkADIXTyVJbB3D5Fn3TZFztAp4TUTe
DTJOsGhzSbEoha86N4kNoGYCCsP6mAyIaimPo4Wn4xbjK2Rp6quEgrCJJ9lRHWydYRpE9yvu44Ea
y44xfeANaMKq0DUIKsXmk4xxwEaYnDYeXakWvstKiVd8cwTC3eu+w+CpCOMwqkmo+4jgNuOkckzF
06LIkYfoPyoi4ymqsBGqDvi12Dn7qhi9U1nEKSxepWX/LDK7FlK1uak2KrIrXQBfoFI8EXmxo54H
Z87RCZndBpmNcDT6AXVa0pL7dBaPRje6ZkOIvZDKDofwc2FmiW1N+UWJU2//g3HiCRAI3yc5aqso
Sywgw5Je6RIrxRyunq2b5lbG3OG+rO1oYmqWpIlg5tAY/yH04yLWMRgfSjW+V/T5NC2yE5aWHcv3
jVkE+9K2P99VGpNZJT0yx7kB8ZKunFUioMfk1aPF0cTtIhI4kf85E/0VqxwRu8dgyraQ8qtBeMLu
+qMO9PPqeX6lS/lAeeMR6/BOxTiQrhazpu1RFNDUx7F/qfuTrnIubtsFX49EP+PqSM3cqIJMAdbA
F2RX9Z0EGqkye9ZHwUvFe83k7Xpte+CrPMZnTFOUyn2L4cYhc3qvu0huE9umWxLM3QBZ+AHDlX7z
ZHFBQ3hyGS9ipE0G8i8oyLLUN0IJTMK0sIUJBMOVzinMbacBv4/IFm3HZEkGcFrSlpPfyHdhz+vQ
cdSCLdqmxmDVS4qwGcmnsLrMRW9LqcxTdt4xGF+hhJIQGQK6Wkpvx5/DoA9CN7zod0YgBbIPwgef
Rwa6HcauF8e4DD1B51vXMXNjxeLB1Bonb4djE6aBtMSBKaWPhl4+LZr69T/5DrZQm1jKPDUpZqbm
vL0x1cgpmsTH9qO7L4Z3n4zzaKwuiuYE2WEJoCsgvjbdz/8mgPEWxZjIiUGnyuX63M5fm4oHucLT
O8ZXJJEAHk4F7s8STtj+npubVuNUc3giGPfQ5Zq8KDNtY0Y/cvKaYoFR5FJy8r4E4wvMaZDKtsXb
o+vPevEUopKy/yV4gYKttPbg7hJTusu3TMXgDD1o7ODmyrb8PJWtS0xwVC5tZFvjYKMNcm6XzsVQ
8YtU8rJ4+kk+Zoa/TcpgSjkAyZNFnbY9hgVQIPFF7UR7sZ4LXbLjzuecmnqEPWGMxxBFEisGiDkQ
HstbFQPQoau68ytFWYhcXjd6uyR7DcZsSXaOdCFOW7z1B+ygoLHoAdel9f9eosgCjWNcXHFUqVaB
klRp2uo9xqYop4HkArHzRfNoUzj3M0d62b9KTrQyWF8RD12noqXvTo3lF2VyqpCVhkl001fuviSO
LRiM06j0uJ7yBXv0Zuf34ylOOPfGOwnjM+Y0agpA/mD7eUGUgjKYs50tQag/7J+Dp+iM4yixz5rK
YFrCvlXhC4OJN13yq4sXIDzIn7Jq5FH6bPeoVurHOBGSJ8oAiFCMG36JHkVPsusbC+BTTuuadvJS
x7bg8tBCOWdkEXdi1RJiPR1QBaoWO9a/WuOlRLcbVEIpDxKGp+7s0JbVi0Ul1XhSVjW5KSzdbsLo
PGemp8qqW8zyXSI0zmImXpwNbmOQ3JYz6dP+N+UEAxZ0p2tJWwl4tuL/Py2tq6vELkZvXwZHP00m
51D1piFxAxlRZ7rWECTRz1D5GcucuPYvNfXfjthk3IeoTUarZ7QdBuArAAd5oG6zYp9WvUSXLuql
bnqH0o7Km8TYbvFfFZWtiZaKHnYqPSHgB5pjDnjq3CHP0SWzhSADO3J7Trj7NhyvYjJeRRpK2lHF
lkA1N7ZIJqfmdeR4tsD4lT4Vq1CmsJdVqDqS8HUcgkJ8Ehan6znoSFtaSMmGZAMDjBZWe947fsvE
0F9c4ssBFeMuz2W0hcnjoleHfUXkiWEUUSKaAJZyZKFKdQecJylvsfbCVYata1sfhlHDDjQa+qSC
jA4LuKJj3aH9cApd21iAP/83HhJ5kojt7p+NOl82MVhLpWdfxU6UwLrJpLUAQE3ZZqPYUX4bkS+m
3NhycSnx8tyXt6nza4GM/tHFmDqiaWRLZHta4l9LJAFVEW6MhIZD5gkAPDXWPOpssvE5/bD7GdZ+
ZngCcFMr3jLLljWsfw2jq3VsSaGsI29WmmOMZLMoed91W3k0VQdykYhWKBOMlrFNtViEtxaGYFTu
MeQ1yBzop23N+S2CraNnwtxJBEPCblQGwCV0cG+fh+4uHHkfj/7WD8oi4SGhKfBaIMl4ryxTqv//
qCtdGWiDNKCcWLnPG7jYrIUZKznMV+lHxVRyZAuuhfb6LEx+oUy2LFdBrYtuWmBHXCN+bplB3vYn
oS+P+zq6+clW4pmEpZESOStHTPTqVnqo9NJZZu0OaOA8U9gKcOtjMqoR9zLG1em+pfFp8VUvu5s7
d6ywpm1iIpV4maPeYhvD4cKZbCr99XwKs2lC2s4AIy8eA32I9Zwjd/yJ9/1Y8u4uJaIyVhhdC83q
pGqDr5X6TW9QS9ZqOxpNr5Jmt0gbv1pS2sLgfMDNsd/VzSpMYFhES4/jBDcr3Ymn5VI+lHZ1UfwM
6/DhzzwQnB4zdOmLfCA3p+FLiYIJbyp8M0tb/wQmaJizGBI1m+mLi76BiF+WvnkxAuBvuYlpR7wm
8tsS90fj1AxDUgyYqMUI1KW8RGBHEaP1FL95qTGXJQ1+ctN4kAZEl9jLbhu7vBMGjzidL3z+E6O5
iqdKtwokdQPyiR7NIqB+EWewKrdrEzc3Qve/iWHi1TAObZ4aqKRYVRh0qupVXfelbDpvX8x2mJJl
HSyG6DhIMmObEwByQLQE4CuKZal/ydzSqRZgoqu28EAB5klqY52A6/moYn74iFexrGnKemZ1yRCR
t1wU3Ve6fe2oGGXKgO6lc+IGPcOeMKYCkbVD3U4UppdWIOZkdLBegDT+m95+nQGd2YYnMrxw7nXT
96wOyFimpZNE0ga8zVpPPYmYsIhdwH0kjm5PXnyWD1mQfd0XuRkdVxIZu4jCbDZJB9SZvH8i2UVH
FX0Qgyo7qinnobvpz1eSGBNQp1EURxW5VC89VFVpCwbe1Simt7y1hs0AtRLEGEGux6OYG6jGFsny
YEaZk5HuMEg8nESeGCbc93GbVZmO8S25+GKpsZ0ViMIaZ3OP93mYWI/+lNykGS4NAzjOjIHEoT6R
Gjs0oN3gljw2x1+M1c0xoT20JDEyaGivXtEoAiQ/Nt+O6a/cUb4pD70rX+JT6MSXmcuWszVAtRbM
+BO1iPMopFOKqQUX0sMDp71bKmFsa+3wVdMKxEXDPCyV/nlBE3DfBDiKyTISKXUkWVkKo8vM1u7V
WzVCD7WwFXV29gVxrFtlPMpIVBONWXjnJP8Umd8nHu4H7/8z3qMaBl0M+xy0HzhIJbVHiVT/TR9V
xl2IfVn2VYcjxDlAIpYQg7i4v2PTZDf5/5F2Zc1t48z2F7GKG7i8chEl2ZaseE1eWE4y4b7v/PX3
wHMnohEOUZ/nxS+qchNAb2h0n+ObJZr6ePWHdTPDAJ6JxijAAjAWIA6NVvk6WgMU8V4dMO6H2qJ2
lJIJ/K9vY+CY06MxYTTkkMJfFm+9cpyK8FMHd/0Gxi40VdIyDUU6J5GjnYx29TGoOUq4ukyiEDDr
GSpRWd2IhYKUegTTG7rIrbTK0XLM40W8O8pqgV9fyGF0BNPwc9HK9AkBHG4UFmNsKY65FdxTYBjB
0T8z+bQUyGhMGfu50lFM4VF/y9Ai2IhWE3PiJt3/P0L1YlHUMBbZlZQMeZNPBrykVLuD7sXtDYCn
bK36puqhVU48pqh1R7kQyIaYbizSOiQovqVWB3qv6iihRybfUzywd85S35Kt/E6ObR5I+6qNLyQz
UScLBA2w8HBWoXZGw/gQcWbIeHrImBsGhMUuUWFkVRvZYOWNaNmb++DCWwVjUIaYypNuwJPT/LF/
SJ0QDN/qA2V5lC3xBbNdX7Zd72ocXWwbE2B0ee4HndD+EdkR8mNXnaLhaI77Vvi5LWh9ZejbVkRi
KAbLkjkYRIonA+4qS++Rf8/D4/b/X+3D0clvAe+/L3WdjHUvUCyxMfJRkyLFcUxkF5DGThoah3hq
j1EZ1GCaL50gHj/RIbAUzkSwKR3y1FSgfXnW3UhldpB6nm6sn9R1fYyD0rXemPBkTm9KBFWvTr2d
g8IJa39XN+0zooS7vaHrCn+Vx/onPevQ/oXbeGx4VbgXpn0a7rdFrD65YIZcVUxRkYGewhiVLOe1
KCYoKfQ/mmOLWSTVzi4UUmKebP1Ih7h4F+zVXVxIZAxM7kidKZIMNcxPqHtFbWERAC6bsRfh+XZ7
eas7uJDF2FYtj7I4YmDMifXEMtM7tSgtInE0jyOEfULqdDGue4KHRVm+GHplS6ZbNlyQf3rYfwSS
61LYx6NiCuq5psNMw2XcRfvMTR3Tlb4NeOpAl8UNr29k1VksxDG6bqRFO0oEVQFiBoZjhOmxnKdP
JS8LIYyCJ0MNkgSM9DlE/hJoJvCo/nfsQU1aqDf7RFSqJsnaESG+LR+j5EeS3GraZ94yFoug6rHw
el3VplHc4JFB7erUQv+tlffdmz/xuinXKxsLQUx8bcKJRFqJBDc++EfJ6v5SBSt/qd0J0B/xN9mK
HAT1gqPcq/nLQijjH0YxCcyQKvdY3E1jZs1k2GUZKmFh4Ypx55KQ2yS1eulZiGQdhDAC0DRCdzmK
qm5ZWmBWjNG7Ymm3FCt9ApRU6goYGnP+k69g6/3JLEiSGkDjR/FX0PwQtNQhHUcGx6rYgr9sEHRj
mYj1RnHvZ1/4BdzV2+p179h2+cDsp6olaDDTCg2NDshZQCAPDpDkQgw7MYNbIz/6n6pqLIQyvkLG
rJhfU1o5wT+m9cuYuVwo9vWqrAbKY5Aqon73B4J4UCfCoEKGn1iDS0fSAJqnfqWjYVlpyaA63NaG
9ZO6ymOMDUVZkqF9CG30xlHT993Eua2uB43r/2fsSh9NcdRig/YCXKL4OAko3r1sL4G7Z4whSWUZ
J7mPu4d2R/Q9ffgRXH9vGN7kjB4fFmR9y3Tg5Jm6aZjv97uFI0R6pLagS0FrftLZWnuUxN7eXtHq
pumijkdb4L3JbAxUEqkLSgM3AKVP3UFJvaTGU1kRZpz66upKFnIYhZbiJu8nFc/TdfgWFvchrz63
nnXpqmTIpgxoMhZBpRrzOZp6ZHYKQN2O5UHfx46lfQ11RwSbN/Dwvc9s3G95LJpKEDRjUOXoxO/m
fVRmllD8mmJOEXX9cK4ymAS8mEpNGCh/5VSYl17HbFVMLq2cfsZwrltHmLMxqqhTqwYerq8uEopv
YZ1YsqpY2xu2bjsLMUxqIguxEgw6ihHicXhDa9puVg4qXvhoT3pWAodlW9765ukaECZFCXwWjDtQ
taoB+wrENXFqF4FijaTBCMiP/yaFcQhlHgYR6FMRHdSvXYBhHUC96DxE4XXjuS6FybmnyABKA+3T
jP2zOh3b6ekTizDAI64iGMgK23vTlmU4mcC5cIY+fWwCzalJeKdmCudE1stRCzlMBOgSyTQSCe5s
sPPD6GSAshQPBsoAMdjfAi4n2WrWsxDHaMCcdqOuURKvqbnV5LtCuhniJ9N/3t689fLQQgyjAuHY
ydJAn3Hy2/BxdKIbOq8CKFhKguhbLRpWKAAFsJAP24JXFdwAVhRqiKaIqtvHLLlRaqMQBXpqsFcN
i8NImp5+3xZCP/6PO9JCCFXNRQRq6yJGHweyfXO40YCjqouF3ai3TXsqqsswSbttcetHdl0TXfNC
nF6kbZlKeeEEwR2yuSYwAFlzbgOO1a4a1GJV9DMWYhKt6JtowpHVHdxd99TxVJ23bYzqyYkAEM4B
6xBAHa2cjRSNiYmbTscwuLRcaAmeNEYDi94flGSCtCH9KzLtQEhQLs/2OZ5WZnHfpK29fUr067eU
gvFHeLppZdmvB0ds3jLxrpfeOuNc15GtCBovalAt3pDFjqkYk6+LARh2HMxnKztlj/ZpY7CmrwNI
IwN7BGSZO/JCFcey2MmVckqiGrRrhZMXZ7ORrTbULDHnIdFzdpEFF+oC0KRLhIaODtC3RmtNpiun
tP3YC6uGE+NXh/p1AxUzzQAPg8SiJRS5GM5agpaI/tU4UvZNfRfiEmg4HcbCFDs/goGWvgkceHF4
3daugpnsQhynFHiyqLLEeXUTtemx63kliXWvcRXBeEK9z8BdoQmxg7pK2btquJ8U0a3TmuOdVpeC
LFwD7ZKmq+x9Vut8UdEV6EWbPJLRUQYOIsGq3l3/P3uXJYqgBhhMQLl/uOn9p5iUts8r+VPb/MOe
FjKYnDJKQmXuROSUIzFcQPxiwOdtVPc+uZ37OwlUzhF52vYWnF1jGQYjVNlygaIdZIpqgcZpilNn
W8J6arlYFKMAXQRrrXUot3E3OqHdfDPuE9t/gEIDz8f6zIC7vpBGF7yIHkUxDQp4qfG8oP2Is0sh
h/bQ34sm577M0wb6+0JMNUWdCXBadGT56kUExYKkj187kTcuui5Gxf0SRQVisJBjUQOiN6g7Rg5B
V9GkJ3MGK7XwhXNCq27cvEph9mwQ6yIbhLRw/CfNE6zQBvLFqQ+s4odyVNxhH0kuRyJV5D8V/SqR
2b5RRBG5p8BmtJV9diQrOJZ73csBsadxZK1toSHCi4k67p+EbTerY0FO9RkartP3mNs8PYa8p/jV
PsKlDGYDm6o3gBiM5fh30k7fzfvha/fau5QwauS94q7506UsZutmxWyCfsarU6s+l9pdnh1IdNfy
Uss1T7SUwiRhXVZGmSFQGADptpZOtTFbRL0JledgPEoj+o9HHlAJ75yYrKzOU5UYA31tEo6F8CVT
b6eRF2dpOGPVbrkqJhcr1VAkM/Xh4lF4LXeZ11qAdzxTOpRop//kKPmaWRmSgQZkYugqGvQ++gh9
HuMo9lFTky+0bXa+0ZzKUby/m2Z917C35a0qBqDQAd2vSTKW+VHcMHSZKk2oFBg5qC5Mgo584qIQ
AgLAy7akteQIicpvSUzWMMRKHSQqJAXqkUQ3jXQ3R+gcDS+jMVrbola1QtHwhqsi3snshN44tMIo
00f2CBPD2stEvvTBw38TwRivKqRtjusAVD16q5DI6v4JGFn/cR2M1aphWCUTeOUQZ4ElehelNgl/
bK9jNdAai71ibHaW8gDkyu8oZtIujXHRHS3tcYjQVVudhcP05T/KYywW0++6JES4fkbPFONW2ife
j/hNeafs5XUNryr3Ym2M5UqZUI1KiLWlzeiNvuL0ynQQNcNN2mK3vS6eyjEXqF7xAV2WwWx15Sfx
NdTbz7VQfcZYr+thH1ExtmBmQ4P6gFHcdLMP4NI7PXoNleG/6R1bQkYbYdkBOSNzfPJa56/FGNiq
YDjbO7Z2xV0oHjtkF0i+NpBUhAVpkZWl38XW9vubMDjGytHPOXn4atvFUpry0c/hzUqvawr7RBrz
CV2StjrLjjrGL12QuiUBh0hY7QRp2g9iut9eKHUFf8SPxamxrmLM+kqS4I0UzHOEYMQe+oSTWPJE
MI5CEAKt1Gn/pZg+S9Kd2H6i1r/cPcZJaMSvQjXFm4I/3HWmV36mO2D5/xmnQLKwATUA/f48tiRf
sOoJt2Y+pqzMOQrGIURZNAXImWGlZ9/Ld4Gb2fK5OkADbN/mhVbeoTAuIVArkAMoENZpWWDNmfwF
c+Mcj8AxIvZ+mQ95bESUcFbLf47kOUwrS61eheqnr+5rHi0sZ0Hsu2mEEopQBbDYbn4ylPhCah62
JceLshdLvdUHDY/aMJUw8IrR8NSku0N1gZPSreapV4tks/upSKKuzRCD9OYubAEvDGLsRH0ItO95
n7im4eTKw7YPWC2ULzScRRwDflowxio0vHHrA4UoGAHfJ58p/807SMHPbXm8o2IcglREiZlkeF9I
i8ucvOTcNjae4rEeodanofJRiR/sGMQDx9jWMDWXHAVXBYG66Mg/h1150gDwy7uacYI621BclL4+
+gF6N8VBdsrkLCeZFamHqObdmXh7yDiLIAnR7D3hPVCMmkNS+J6AJ9vtY+KFJZPxEYKohPJA4CPG
tnLQQAwuZxTKv5coTZoYV43TH6D2s0qV48+37UxhQcd835/HqYPYxniItV9q1jiZxuv83na2Cnu1
6ObIjCZDhTF/CrqYk8kqLMZY0qnlGOoY+DHuykNjJXiLms7FQXZCN3AMl3NyvNUxCcWUBoHfj/C8
wt7wxkPhIR+T74f7DAKnfdkfOPK21R43m48JzKxFpACpFTRl53uNXXwD4oSHy5QroPt7cKbb7gz4
ei7j7rYRoCn2o1jNH1rJpHx4JH0SoYpawDOz9YWZqoZpNFFFL/5HCbJaZZ2Q4F5Yh+8dOXtfLhy1
jOyim3fbm7h6BVWuouiZLupvMohKDIAMg1+j7axIOhWFrRkAI/f87HVb0vq2XSUx2uFPYijKIdBN
hq69RSPDPph5/Re8fWMUIorTqA1kE/0X5DaLvwf6uQzdijf1xVsIe/4RhpPDAmpu4qndv1GKt+2N
Wn3FMBZnQpe5OJM67MEwRHHgpqNxbL7hMW3f6pZ4Ni/xPr40N+aeOMKhcE2HONuiV52gKpuirKK1
V2RbvbUG/eYDZa4x9Dk4NS0mKapKUrzSJ3h33Za1qnlXWWzX9xCFei+r6DIKg7yxfdG326x9Epvw
GBbK177jzURx1vZee1zsajJgECdSUb8spkdViF1SfJfKibOBqx06xmJVjD1VfuNXhoh7ouqN4Dc3
vHfi+52C2TaMIT6P3rTPXrY3kiuTsaw2KlWjpS3sw1E4izatIAh2gNFj81hbNp8VmbeTjJkBMiuC
PLimSNsF/l+TD3bLT8xsLLeRsTGhRSG6jlDEjMRDWB4r+VbUOcW39WLz4qgYM4sw6qWpIhSC1s71
XfWU2a0VnxQ39xQO1OKKyyC6qcqY05ZQfWN1vQ5qoRmmenSGofCqIrJR5/zf24k/iGBiRhLFUieF
8eg0feDMrWT3RWpnPS80rZz9BzGMfmfyaIKVfRydojhp2XOk/JrJw7Y+r3jxDyIYdU5EbcJz6gQo
1mpHKneML0ru8smvV248H8QwWiyMmjGEAsQ0v+hzWvowo9ER8CNOC/hLxabz15Ld2ull2PNK9Cs3
hQ+iGe1uzHTu5BBgs43opbkdEs8370Ab02d7o+GoHu/AWC3HzS4QgLLiAKqfzpscqwrj+j6vW4In
hilXyIJvNiSFmFGbz8mQ7LvSsKX5M7D9H7aOuYF0VTLrAV1Od+wdE/Ru6S49iC69PFLUHAmd9HtK
ehvteLUL3qEx95IU8/J+SqAvc15YQ6pbdX0qzDeM58m+N3G90/qGovKCXk/U7NkBGymLR0lox+G9
m11+ntzOy7z4ZfYyNJOhcf8YPWA4ddvyeDKZzQ17XS78GpurRekpiFpbCvWTFn2iHZcYWJMhog1P
UtiGX0MIRz2YusHRk29meTTjB2P4tb2SNR+yFMEY95AQMjVyNThK9GUkGaaEDq3wLIvutpg1v74U
Qzd0kVNE5djhyQUrqXU8vuanivDebd5bVphS6YfNYux31iapawe0IdHpVvnZPIdflf34Yo1W6VYH
ylQBtvRb4e+Xt9zeXt9aagGuRkklIPOgn8Eofa6pJG4NKH2/C/blLn2Id+g52LXu6AZgjTAP5HFb
4poKLgSyHcftlAJNjEDtp+KnKPylGug07b5+RoahyKqkKKr+RydoQTBKaELGKEgnI693oTCfdKP+
3ysK2LurGObkgrJX87lD0AcMgFOGeP9tyEUPyW57NauqvhDDeN7Y6ORElBtQw6Dt2JJLNDaAkGVs
zbMk65w3g/XTuS6JcRDdnPSRlEBWrX5JxZcesBfh6/ZyVk1qsRxG43Q8tJq+3A/gQgpvSuQyPhfF
fq0ssjwZtkQsF2khyATL8O8ml3LNt1bj6DAhEcNQvLixVuf8II3JzIgWGnOvw4KTZyA3X2LQVcW/
epcmF6U9fOfJW7lXfRDHZGiqkgmymQ+woOp+EAerLAKr1F10jWkKF+WCfvsf3ul6Wn+Ujce5j5MR
wgYQ0mEvbWlPTsST3Oz8iVmED+tiXHrexoC8HOFrS+CwTrNuCZXvFMEnrokENEsY/pNEzKSwDcf5
iCfLoaXZp3hnmp1liuda5Oj4qhktZDBLKdCUO3QqZKjFjd4IdtnGVtlxRz9XD2chholObSh0ndqX
uBIAeqc7pU72V/FaHBAvgIjK8dvrWr4Qxni7PgSAmkbzlcadXBDRuuRknigVrQYiZnI//u8XxA/H
xHg9Zewq0cixhVPyEAhfEjonznF2q55osSLG2QWkU0gI5UYDMAiv+q+G8XPb1a1H14UExteJfq4H
4AEEhvFDfou/t0CCRpesLTw1t8Cc+sYHA+VoHttonNT5QAK9GZxoPpTDvT8+qD0nHq3dq5dHwzYW
NyXQeCUdameAkrh++LscC3D/x2z3iemAD6IYX5d1TdpEiQ7XOjxpxrNZnLLhmXNI9Lr5h4u7HhLb
OmiWqZ9OPraMAjuoLqgmUCZoj7hrYKTHdOZP3NfQXieZGtjZgYXERIsJ7/8jaPQgTi2sKTg0Zmvl
ANHjrGo1a1iIYXYuESOilTWuoKrXHhrKh4OVkdhWHyuHtkrT0eCAeLybL9XoPzfzujrmbu/7Mfyr
VCFZOUKs1+4Vj772dfvt5a1h40ExrnIYD5tHkVqEMoKFfCkPwD+w41vhjOhkxTvTVi6mh2N0Z6+5
FR1xz2sGXyvgfpDOON6ujSVBANTue84+nHCfcvODjEtqYQee7jWvylE4tne5x5s+XXs8+yCZ8cK5
1qryPMNn/Q1tnO/afXLoDnyOVN5BMv5XV/IZpIVIoRIdStM/jtlOwbgTmKKk+jmpjv7ExflZV1n0
7sqY4TINtjFdUtU4QXaDyHznXwCQNN9iMBW2OP1QvPYIanenB0PBvuLo0rrL/C2WTRaDKTDbsC1G
R24FixS9m42h29Qzp19lPSlFK+D/L49tJRDGoGgHDHc66a3vzQf/UDkAI7FrK8ZbHa8NjLcoxvx1
vx+aKkPkifV6r1TmTao1R3XQPhWlr2tizD1sxV6N1BzVQvVmbE9mdNf3vMRjNd9d7Btj6mUVyXNj
4poFmInB1XfNU+iYtvgqwKkZB+ICaPC5vDTfW15LGPfEGDPPwJ4z90VAL8fxPSpRgIzUHKANqjt5
jxosJzDw1smYNihLZH+MkPFUydGQ9vX0I6lek+kX8TlpCd2wP3309dAY00blqRpkxQfbc/SkyIoV
hiEn+vC0j8msqmIICrw/6c4o1Ucgu911Rvpz7oDosh0GeFvG5Fe62WsV0eExsvZNUSPk2Hsg7qZD
5mqVuy1qDWUDnvefXTPZ/gF5FmBGJTxvfIv303dAnMYOXHT/axiRlB3te+TwAs32SWECGCe5KD9N
YTbpgikMTkdeFLJT+2fOouhB/Lsq4Fnwo4BcAsNBhJzRKdGbGvbW7JC95NC47d9H9mz3z9JTdJDB
68sFRt0+O6AMfRTdtyIhZo1MAQxs9avS2RKwG0KHnBLJwQUTCUrrle9VL14fw7Z2ovj6UbJcloXR
xpBMjH3cR1YRONX8fXtneTLo74uTE9IgJsGgoj4p/9I7YEIaJ8ApcdR/VQjCiYZCq4FsiDHktM7z
IIkKpJLFqSMnQXrkApOucSkAFOwqgzHluIiHYga4tBMWwHl29B+0yyRye/AhIzQ3tYNCMhqZPxnB
FoIZ285RE/XLLIE7lL41wV4v/4pUTvRav59dZbC3JcBAVanaDYNT/ApOym7wzMwCRmR7BOszavD5
JX/i1uDXo8pCKGPUVZIUU5cENHlEsx+iSqICLpd4s1vslMH6VCawEMeYeFtiZipQEKKz4JVMt23/
NAc8f7/qpxRCRFUEhrwmM9oea0LThZEIPzwV7gzKGS0QnG2D4olgoqM+zKMY6tBAQf9mFvd4I+IY
07oAw1RMUwfwBlvpKvPKSMWe1jfEzhKn09Bzyg3r1noVQD9g4RKqKQtbRYWvlapHMfZy4T6WP5Vj
KlcZzEGYPoBPJkDdI4Xuwc+euT0mrABPS9GmHV7nqrTqwhfSmDMB6IqZgcMYr942smdX2oGi8ZS4
mVfeqJZhpQ0mF2NX+MqLHbyjYvxe0iZVmLeq7sR9aIm+NQmv28rGOyrG6cm12JjBZAyIEAjtYuD6
mgAinmG3LYa3f4yLQ18YybJhxuuSCCzmAiALRmR10vdSOsW6ydHv9QTmn9MCWpL4Uf/0wDDmGpDW
jugJ5/IepSjHeAwKS3dTJDCKW3q9YJmctuPNo4JQxtkBvE3rzVDXHb+4keUHafj6H7YQ/5/xbuqs
FHNQocwxy/FOH2JLnzy1PorKsxRMnB3c1ArIYjIWU+mSVDRwJVbSbyHqXv1rKOy3lyPRI/8jIVsc
EuMk5lw0opEmZI2bnKSzdiR7MF1RgKbKCU/TmZZu1H1pV3jJ4DIJcVWEcR9BWUtxKGI3QQ+tWeQ1
/Im+CQdBEfHp4qe76LUE3q76ZXvR1E1srZl1IyOCR1tAR5QisIPkPq2/Z5gKjTjOkXd8jNeYQLGt
aaKJrW0U0K4+owvFUvKUoySbNg0lYVyHFodSkwkojiLxa9ofmvqSAneh7n40vBRz2/1CFOM+xKIm
cUYjln6uX/Fk90ihEEzdCu6IV4HYALfUZi9bk8Wryq7Xv65ayrY7VRUeJAt6F2rc4k0/kx1uDIUT
A44Z1BS0bBp7Auo0+UXgdjD+S/r0/yGOiGybX1BNZttRN1Y6HV4iyl1lh454D6ZUF72TPHuk/mND
N9+/ZhG0jUxNaj1CnZFYNKBicPlA/aW4y2kX2WHbENbfWBb7yniYfALaj6Ch1AH6sOZZthVHuhFs
oAspMHsAOe54F8xVm1BlRScmmKMVtpSfKDmZ5BBZVdwdhuIpEW+liFPWWFeWhQy6xYstnFvcMJMs
hYs+d65sT0dl13nGfSdYqTXsInu05V2LjNGKHnjVaN7ymP0sZ0E1c7xfOr5eYsr3R6EAqjnj1dpX
/Re6XSTJRMeBzjKLzEKZm8MAk28lzTbeyvjcSIGV67x61PpqfsthqUQaUGUbQyr0GKo7quMhhpLo
Ku+0aED+Q+Gvi1GYgJ3HzRAlAkoqtB2lO0n7dk+fe7WbHONiHHXnLYjRDME0R11Ejw3cSHurANSz
sd4hPWu094+/qB/R0Bb9hSN11aQXK2SUAiiY8FyxTp0XzVgjF3Qlut275jEGVYT0kyOOt0gmomuV
0Aldgnts6/ie4lRe4NVujQRZes+5UnvyeEnXuo9cLJF+08LkokTu526k1d/OpmTSsSPYtbynQxOK
G53RLbC9yNUsT4X264ZpIBAxobUXIjSN+rgIpPO9pLmyyat0/IsTuUpgwmotVlGovqfKjn8Jf2p4
6QnP9HHgfS/P8q7Y5U/1ne/y8I65kpkoW7ftjF51ZH1xZCVv5g+aEbX7+JcJx+XSNlLiiU581B1O
uvIvh/jPkiU2X9eqvhdGmowN9ryT7dCubP9Q7+mwjfjCCwTrD0u/j1BiE/W614yxmXAXkb36QFsR
KaEWKAH2vKe7bV2R2IydaFFR+JhvdCqxBCt8UXzPyMQJpDwZjImPJd72U7EbHd2cd34terKh8jKD
VUdJAEQFrFbJUDXGxuaYmEIZ43jImY4A0CwkvdE9zOd5hLOcdVVYyGIyZLUD4247vz9R/82HXIrW
j9EWPLysvvDeGFcd1kIYY8xENLO/w1lafZWB7xBWLeBIeRZNzeaPOLOQwhg0aZu50KJpxFUDD8V3
f0cZ+Yanbevmu5DDmq8WJmKfIV1MD5hwmXfKTnIq27hPbzonukWfxFcZRGrVjX/ihrfVQHMVzRKT
t9EgGFKJVvrQtCa7PIh3hS3Y6WRXBwqzy+ufWi/VLuQxobuNtalRaNe56nXP71RjO0OxKNvY6Eoo
LgZOeJffcZfJMQSdieLRNGupoQ2jg14+7UgRawVbk23Tq3bJzv9MpAFsCzA2gXNisFAxkgkgR5He
PFIJBHzd4FbS6GwHszWuQWIsZFDvsoiebWYmQEtAP5/sSUDcrX/g3Yqm/tFFuwfBvCs7+mUA/QcA
FVDlUmxgQXNfftavAouPYNxLXenosZnp+/szMS1kDnvBbXbJYQzfadBN53Nmf91ZxseAtrKvtRbJ
2Gx6Y/JoBneG/La9s+ue5SqC8SxDS5oqzqApdRPvZl94FIDVPZs8m1/1/outY1xLmHaiT/R2BET3
uVb3ncbJIHn/n3EpMgrFiaji1cBA56WIZ0cScErFq0WE6wpYeq90Eg1R09AqIBMV3HbfU1UEq9iu
agNk/A+fORSTgEZJMonMBv6Z5FmRyngNUzrgRA7ke6Qjbjb6y7aY9Y4dXDP/kcO4CQKCniEUIafv
LPkoWI0VnyNLPdJbLlrIZqugQGD29CA6BToK9cdt+eu6dxXPpATKLAShL8E5lrgDasFLVxt20HFy
tnXNuAqhvy88x1QOMqkNrHEK56OqJw9j23vb6/iXgHaVwTiGKtaKoh/hAXvEMs1OLvWBRrTQqc+U
niV8y7/IFi6i+R0vDVm95y5OkPEQo6BlqhzCQ+RiYo/SF6nCRc0Hlqlkb6+RJ4jxE+lMOmGckO4I
kmOQR1F/Ksx9MXPMeD3lXayH8RNjVJpRqsLFAv7aC3PNFmZQZg7K5CWNfNvEzds8Vm7UzhdJbr5v
L5GnKYwPCeaoVXwN8yvEvBOKvR/9x8WxJTpDm4O6ilG4Sg/tgTL3tBa9x6cXXjGQY1hsPS5Ka70O
Guxiqf6qUKuuklt55mWL6z2n17Ni63BF7ottZkD3/NKmhAVApi73rTu77SXZ8RoE1t3vbxN7j80L
Mxb6EITloFF3NP8+0R9y1RP7l8QEcxkP7exfMvurKNZj1K1cSAQVqrH3b4YWeqhkT92g3+Qjcc20
tMMcYBxtfl+r6rHMjD0ZZM4TDc8O3l8FFsud0fw6Cj3i2dzplxI4jIgImSX7vov38R064w5xIp8B
Bu2ofcC7RnFs/T2pXQgn3aRHWohQ1zrzjuyA/weCv+io3os/ons8wR8FJ7X1/7pkxsMEYVlPOV7+
HXFsiT31/V5NmifZbL9Fhm4rwMmSdNPJGtVVgpnj3f4ltbueOeN3BID6D8Dbx7OfEz5KADCuPPUr
7RtFme0l9Tpr29VwdYzxNb0GjOaMDhANdvhIGXrrl/ilcejtUQDrMk8cfUf882b3e3nvicDyRE1S
5XEA6zEKuAM9HazED49Flp7QI+CStEFNrzSsukQhjCiczeV4I7a7up2SYRByUwcOLKZgZXAyzMRB
Lu9u7+mqGA2EjFADBQyYzJaiZzQIoTUoYmCyo2h6AHidqipztqWsBomrFPYCKTS6MYt0OM8Hw3l3
KrkIcauObiGAuTGGc5L2mgYB6rfpWD0PmO9Bpyjub60Vvs1eFeF209r8UR/ewuSPedI85EKHOizy
pCGzsli08oJn4TSf+0MLF0ujvy+00NdBO5m04eiYDxQxIXJz0Zq/NBj8bk/y3ndVXojiqITOePJu
lsYumpH7qVP7dQySg5+kt83gH/6bTtDPWKxL0vo+yVTUTRLxmyncJoTjkHlHwyR5QiOEYVLRYCDd
owtGVjnfv+6NFgfDut4pImMl4OxVL76npenErl3AJ6OJbLJCDmjCanQByg6opjRdQm/Px93KKwLo
LDrsJYqPXfGXIk5WpAh20fMQ/tdP/7cg9sZmhP4wKsAHcxL/ZcheKrWxUpFzK1y/Ql1Xw8IGJQqJ
RCVDEqSioGmLbv+AFAW0jJmHmY7Jmt1s14EFDeSMID9CUYJX6uEtkjFbkQioEGgoaMWggkCnV6dN
lmrw4se65V63krHcciLlVGTICBJdvCRS4QZmbfmTetfr5mOSZXtVk522DV6iudnFcg+ie9Vu9U9F
ksVmM/YcK1NOOx9xyxcaexr2mj9Z7cjRT96OMtasEFFrfOoIY6GzxT638U5q1UJobzsNnhjGqCsN
ePzCgHBlyokVosOxzvZy8blwdT04xrIjP2xmI0OeEcbi3qhlTy6b3fZCOPasMqlTL7e1qnfILVJQ
GLe/QMNjibVpZSHvGXQ1iVmcPuM4JDwflOYENzgppaWFxJHT4ThUitXFzX2c+G7mjzd1rB8wJHDZ
XiPnsNgJ+TFK9aA3of9A4bbK6sFsbz/DMgeQ/N9HRZjAL4tih7dXKHcznxXJ7YuTMHK81fpRmWiY
B1sWpRb+6HoHcfYboUeW28n6I1ofewtAJXZjVq9N0DjbW8aTRX9fBMU6bE1Jk2FGVfqSRhg7IDeG
uQf4JEfOesuNdl0Uo+KVn4FKeMC9oXVEu33s79OdeZJ/Ck+zTdt345va0w/hwZ95TpEeyJ/pzFUw
o/jlGMe+SV+0xCPZdXcjOrLQPeFou9JrOEWsdf27imJUX1F8qco7H08jYm5p7blIREsXPtUyfN1J
tj7hz1pgSD12MhLvsvK2qni93TQYbewYW5fowqzRjAH5mP8NIGtecKFZrWHNz+oNuPV457MetH5v
GlufCKY8U6MWJavhOL8TGwBFYz/aFMI+cfAu4m4rPOeM2ArFZKQhEOrgBwHHeKs2wS5LxJs04xFZ
rZcGFqfEBMF06Fu/GOldDpQkdPhfvScY6JRveI9X6zeR6/4x3mI05llqSnQ+zf9H2nUsxw0r2y9i
FcHMLdMkjaJlWd6gZMtmzplf/w503/WMIHpwbW+8cdW0GmycbnQ4raSb2raxK3dxNOnRGA7VKHC6
7I++ZBkcWtCIguMiBMBG9utAH6T82+WPsz5WcHZqHEp0UVUPRcheh5jLV9xpl+7N+xax2YKplsZN
UkfYpybSicOHsewtmprQqfGUvf1F8VvXeq789krPHFbgpK6ISnBVoqniDWwSzTL4hQNxPAH5a0jU
9XvF3MiyJzjFVcg7E8D+gDNQL0G1hvEgIARysv60Y6z50pGNZcigG7gsS6QLZ30LragxWSgOlNJ1
ZHxRRI19q9f1TBXO4iYV3jZWEE1gvfkBuy62spYEgzwLDFskhrM7LKkyzTLEiYXSra1mjhQ1zhB/
v3xWIiGcpYVhXixFiLNakiu7v017ZHH+hljn7Lg4DzRraRfbJpydWh8lNXOzBqsVDaFPZT/zAQdO
YvjVAthckIKCEJgzBNWuw9ZL38BAX+4WQXKD/LL+dfRAsHg3b61DsZlE8ybrrd5n4rkYDAwhFKPc
zGW4VeONn1kPSfOU+oygziCo2esumw82tpFv5I7IgwhMnl9FYMQLmj9lXF9ryLEr9VCZgjCC2cGl
0+WecSmW37Sxicx2n1NHRUQ0kOee7uz5SOmzGf+byfD73GeiNARtRSgZLe2mIHMAImY3rZ8u2/6q
lzr7ZBxOzMMygLQaLxxMzlr6k5n/lMB83O+0WkS3t/7WPxPFQYZOqSGHJaxD27ApsSIY2GCmK7F1
55rTvDRO6hWucc+YlzNXEny89XrLmXgOSuo6q7W6x3ky3hJmmaVbHVjrGdhGd5cPVQAoFgcojZzS
yWZNzwYZHBSIgzT6hlWkwWUpisgeOVAZ7ERr8w7vEXnPmjn6DIsYMXD6gH6Kjewy6ghQs1he4yf3
Otj3iEvumLPJvepHdTcehA13AvThaQf6dFnCagKOyvv8OtzmnxHbw2vTW9OPXuBVj9Jdfttt7B3Y
gAUnvp6DO31dnopgRnWQ1DWMCz2pd+w0InBW1d/RRYmskejSrCINtiyZjBlV1/gxBaOVLEpUluzV
P0329dg+XP6yq/Zz+n3+JWHRIswaDWQcuJST4fe97STj3WUZ7LZ9ALMzGRxW07jtm7rBe5lme/QP
TH2g60FtCPy34KT4R4QxkKlOVQvd+GP8iepIoPRE8OlXEexMER6VF6Xr5QJ150R6MesHquyV7qYo
0SRGMvfymYm0Yf9/Fr8Rtc4nibXs1tk2S4+h6LuLfp8D4zo0QKOe4YGng5hkrOUgbCr/31TgQDhN
TKuQSxQRjGoMpLjfGFkhELF+F8++CIe0U4X8dMrMV8MyifnI8uHTfgD7IlpvD6IMrsiOOaydjQ59
1AaaRyrwLi7jT3CBuvJyVeUv/3ZwHNiqGCqRkw7EBfU8fyqGbFsRw7ssQmDJfJkxmaSqmzV8/jxc
9pSmbi7X2KGDmdN48ZtC9BwRoAxfWBzDqenKDtbcVt8lDPQ3yy4SLVhbt2gsaTENFY8nnhK2mCcS
E2xY8HrNuJ+SfNfTUFAXW1fjJIIzgBbMH/PC8khzFwdTUTtKYW2xBVRw99efwGz5y/+rwhlAjsDa
JiVmVYw7dTcF6EZ12sdmm4EXkTVMzkJ/um7ZvwTywXykpDF2rEGxDnxaUfsUaV+i4kEaBVnN9Qzg
STGL8wRLNtGsUVGDIQ/VTr2qduGhf4wC8ML8rK+IW+3lp+koCbfA/wYmTvqxdNcZmiYJyOSmPmRT
K3SjbxcwwC/X0TVLAGK7VijIZwks0eLcRDeCt1ix8DpIdESeo+12VBK8uQWWyEfspU1s0lKw0DTk
tiaHgRynRPAoEGnB/oSzM9MXWUqVxoAW9us0IOCrHi9j0LrRmaCyMTDIABbd9wJqrWsmy8S07jDf
lm0C2gDQssu+2QsCg1U5ICoxbd3SZJ1P96lYfDFINvyQmbeIWoeuc0ZalpuqLKogbRMR7fHqtzmT
xw727OAUit2fZMLnn7TXQT/WaemgO1RgYyIh3OGhxy8xSYOhIQ1rOPX+NrEfzPj18gcSyWAHe6ZI
aCxZ1xuwABUF2bTInVb9aZHHy0LWs6Rnx8W5cHNqFA273GBnu3BxVC8J8tEN8//M1HfeZWkiW+AQ
HKSYeWxFNkLR+SZdNnptOFl9GPpB8HlWL8+ZUhyCkzBLcHfg8KROQ5d94oI++m+C0ZMI3oUPyTLb
6gQRjb2xo1vwAcd0cvTu27h8v3xoAmV47y3NmTJTFshpS70liuaEvWhR5Wo8cqYMB9Bhrlq6XuFN
1eRKkESbUE7u0h7T8oVTG5IA2QRG8DbCcGbXw1RgR1Yom+CElo19GyXKDTFK6rRz/0PHfi3/8vEJ
rpHCjvdMXCmn6ENiLV1oP/GXWXHUkd7H5bK5LEakFfszzsToZjKZEiiNPWlK3a59KItHrbxRRR3v
q5kA9IIQ9KKblsW78NiIJQLkRAxkmn46Ho3WNxdkS9tvynhrpaLx4HVWhTN5nGXUSTMacgx40J2u
2TW7AjSRmB7MvP678QCeaDBvKKEjYlVYN/mTlpwL14dRK2s2DVSPL4q0VfTPlz+W6Pc5m8jsYmgt
DfY+G18afWNPAlRdt7nT388ZAzZJGk1YIdeWGocZW8/JJhbO8LEz+PCsP/syzCDPDK5vw9qM2VBA
8YU1nqoHUF2koLpAa6RbHcNAVCZcx4iTTpyjMLTyv71PdfkcFeNBh/+24p9xlL8SmvxNhHWmHecp
2KanaWQTF3O6xf5AJ0p3iSbqYBZ9Js5NoOaQ5kZrouZgfCnl0EUPsTNqoly9wNj4ZNlEQimjmNv2
zPBgF9fmXxWATkfFJ8TiqlALs9VMr+wCQz50VHBZ1qc2zgRwGJDZXW3kC1ydvCl22tdql/vp1/hR
fi62ZJPmb3XBws2O9idRxmf9xXImmgOCCNkds2J8YzR1DEY4poLBrcfkyJHNg1dI/XyZvcYtXF1y
/oqA4Uw2BxJkkpqKpAhWmvRqlkDQGAaR+vRPQGRzQBGbhR5TDV5jmopNpDVepzaCdLjAyG0OJxqi
N1LJ5nqm9CovXmhzjIVLwgVYxM/Q602qmZQiZdIxIoR7RoSQuyYaSxqnvyk29qfLp7behX72aTh0
wCyPFJcMHawwrG60lmU2k0I7FEMSfqaDdCeR9GvYaK4R6qYrKflN1+rf6nD+quTL8+U/hp3fBRzm
V4LqIMzJG2y2QK/QnTTeqmbvDPPiWGnpXRZ0GUc+kHgaeM5SsJHgQ0bfZPm2Tf+q6+TXqX5g7Cwz
W4vUBMWM1o9uq2DaVn7vUdQRGhAniW7Xbx4e//UnH+g7O8nWJ5NFMqxE3tzG+wpkHYqX3YlGKtdn
Ys/04kBEbiqpiEckDkd3Rudp4aUv1WuB5if5Ydhrr63HCDuHH7bXYeQXDaju/CSsmFy+IQi133vr
rgmlamRE7YyLh42JJB7mNt7YzBkbjwg4L196m29gi1uq2l2HVLmh5W62PKj94sjG62WDXM/rnB0s
By1Zro9WqCD9CxpU1mJTowQ9J86yl6/SIDuKTObyTbNlLgIZDVKMCcEZShLIHbTQ7+PI0Zr6GBmi
BlqhdXIIkzV5SyS2hod9Lza0ZWGdkfY/cMmKvhQXg1h9E5ZLi0tn23sJPITJF635Jydj80WmpYmi
ua/xAurMbZMf20jgYdYLric74NvVyrguzO6/h6W4rYNeq90cvDX4bS/bnOC4+DLTVCKFUFYIdpbo
PlM6sCZ/M6p/PC8OLxJq6igz4du39CEsnicRUd46kJuqjgUuoFzi91Z1IUozeQiGm6zzu6pxpkoU
qwsk8G24SVy3ZtsjtycPw6FX+zusfwwuf4jffPRfWvBtuDFFTtcKcUrJrvnESvzaw38IBeLAEGQM
1j/6SRQXgA6hHaU6QSbMljB4ASr1psmvZqK5ApXYXfvoyk9yuA8Pw+pzQnOUzLAcRANBGzhB3eQh
dU3X3BSzM/hGkPiFq972WxGDOgMUXjZ8umnBuHSMz3PgJkmqJpUaLmnbgLAQrB7Ro1U7UnIswjul
3lzWdE3Rc2EcuiVWaBYNa/LTNsNVEeQbsml3nXjTxZodnsvhwC1TbKmtBh3cumAe2smuGmDDrXt/
P92Xx3YTecptuFtc2WPUTtIte7eCxGp3WVfB38An6tCH0mPqnN3mxtICcFSOzqKEiuBE32iCL3w/
PktHOyVTtWVgDiO+1jIn3eb7/EcMzyEfW3fYGledL3t5QK9T8Ik6yzE6dC42nQei4HjNS56ducJd
liodRtJT5rnI51AvHZq8Lij465ooN7R2K88FcbeFZFmkEiTzvK6WZbctTHMTLkvhoKV3FpzuasB/
Lot95LNkR9wZcoKFNGwiPNyCzQSdbgNmwmcvcZpNKBwWElxGnhO6Z6tKmrdIuIvdIcUkc3Ys+02s
GBijebGUx8smuhpInavHBVLNrJuqXQPgeqynAiElWlo0r8eKV8UJyf9Anbjav3cukEMb20jyrhzA
a6htZuyEcBkTJZhvvOl+QOte7TEklxEJZxt08AhSO6v1VURvhm5rOnY08FvMKlOJNFOP/jOI8Mb1
89D/kNwBIKu6Y+GM2/Tp8gGvm+pJImc+HTrCSmLFUBfPjNZwxmijFSLmh3UjRSFNJaASt2V+B0wU
gf9W0UA/2Hj6d2CrH93ofvLCXlB5IP3d7j77JI9PLEURCDsmXZ292bXB49XCWeVu9GRujC0Gzzei
/ovVQzwTx1WPtSnv0jRBUjOrMMo/GL6uDns5q/8Gr8/EcPjVW+o462zeS5KaT1oh75U+FTj6dU1M
G43fpmZify2HJjQzlL5U4RKs66ra2tPNkgoQa9XrYMD6vyI4D9suNJoWFUWbFkPqtNnnuaAZQiSA
d62RjHLDBAFz/jDQp1QXKCA4I0N+f0ZUKcsynvG1bfulrAK9/LxUAhVEIjiDKqqBIDyGiFmTd3IN
9v3K+DpjX8Lly8++5gfPjAI3OGI17InlwTykpVbFkoYYo018tfPj8kXTkY0lu9AQdFisfpQzURyO
gwcaMy0sF5Qsxa4pK98q57+Ihe0zEZztLnGDDaoV4kSljJAVrx0jxVY+EYm8SBHOfHv0NnTlDEWW
docGa+lv0vvnWnDWK7WJrUsUv5/Xr4OE3tWxdlJN0Mgl+PA856xRR3KoJgjJEl1xWvPWTLZlehsZ
g2NQUwAp6y789F1UzpiTiigL3tmoau6LT/Ij49ksIiz9jrbDY/0k2kQsFMehZBsrTZXqMIPRZV2w
EahgIy96KhnB5jcRp8zqRT3TjYv0KjOadLt9S7eOG4luUlq6Cc0FR/jR5kxZ1QxbhZ+WsXubs2xw
aphWGjdY7STdyGiE6rHe5jISiCRwVm3GiVwlTdN7RR+5Fj3K4t4x9pnfg817JTjDtokU6Y2tDm8E
vRGqcnQXXtW7ah8GRBRHsW98QRb/spmkFp6YysjRPs7ucKVu7Wv9yJg1O2yYF5EXfrSBd4rx7xv0
R2PfMWhdvVKX3WEmxyyfPzdU5HZWDPu9HM6wyynKB3su+re0sIJtPTjAI4ZKsAcE86mqwCJEWnGW
XQyYd5PVhfVW3LSYTwCNXCJ8KH3EofcqMbM8e7x0xUiazhx6r9af5aTyCrN2Fmzdblxd/fOSJmTh
+piqoWhYDMpdIiRI21ruo8GTqqMx7dVll4keYx8fmO9FcLdIzgbsWVARoGXGrutBFh4eZW2bZKK6
6eqxnanCXSVzmWeJKEnvyRk2pdiJm4BCsIq9irS+ZvUC9FlhIH2nFt+EOZMEZaw87VEFwHw+mIZU
4s7PNaiGSgTvvVt6cdA+iTJ1AiX5fg7NMOqFRBXu8OzrX6b8OMVPRn/biXKO6/fqdJr8zNRQ1nas
RdngmZEzBNamCtCCd7Anp9yBXfVGNKK1kkB/f5zczUK5YyFqXg4YEbEdg+1w3eU71Z+3QpJr9ksf
YPBMM+562VRP5rmte0CuOgeyPx9Zg6n5SJat4qWBiYkYka2swsaZSPb/ZzfanvJingtF9/SH2c0N
PKAx87YFcf5cORNq0o1TBnbiYOHoZQfGTP6Sqlx82bRThMSu3b/12xdBumEbavNAOJG7fqSqJds6
ONF1vjc0t82lazHh4w3f89xjXT/xD3JtEezlMALrgBWjghh9pceAmctJIqeZWlLL0iWEGIwwPN5i
XcuP1FV6B2mQtxJk5VrX2OW6yZ9EcLZ+pifJHGKGGXpQK4IbSMhn8N2DCRiNBRTtBRKC39iVETsK
oW2lr+G9uhyG6mCjKSxVQ5gAxTZmEO6tTzSQvg6HDpslkH1BX5W+0/5iXu29XA5T8xajteME7LaK
66baGkrt5ES0a0hwonz1IcIGeXW0CGLfMj3kRbqZ+wqp7Kp+qqI+sNtwN7ahm6qxd/l2rN/KX1+S
r0io8jTUkopPmGm5hwD5urTya2WUXy+LEX08nQtRsCyuI0sCT8H2GLPYu+09+xtreaBBNSNUMbA1
muaObfqqIOZjWPYRAE4qcqhq5XaN3DVEG+ANqlItiGzhslCRDPb/Z+A2KqahtDL8rjG7BJ1lI6Zt
thjsce3cZwRN5U3olYISoshkOECd0rqbZRORObqQtyr2drBiq7IVMTWIVONQJgUB7WJS4GdDYsfq
R6cV0USvJAHf3TA+txSF5jI1LCgvvswuQ84ooIHpm0clyJDtFy2AFmnEAQnRh85axhlRix2abhoW
mZ/nlSiFIvo8HGyEdp1jghAuls15sVqfuom2bFPS5ZsluMB8zqkoM0y1dypuU9cCmPr6YU6mrZTU
gjSNSA73VgcXF62MAupIWCwvuwQrGQf/sipvj68LN9XgQMK2kz608I9Hj6UFQ2g3FOWu9Eq+pa+x
azgKtjBJz8k+29QwC2GEIvDgBgcUhVqNus5ya60P2W72kLvWpz4wnGgrb/tvwg4wlg68pC4HGkOd
hl3dAJjoccYqnHivXr/tkziKOmnWA+ZfCMivroj01MAKLSDFmJOvZh55bardN9GCORkwNDWawCRX
ihXv7rPBQQZJWpt0toa4IEg+gdol9MgWnbaWZ2B0CWgom/v/gZJnNY1wCocMLihRaWEaTU8BVB5h
Sx82Bfh/ruaA+PJ20d3Ltiq6DhyGDFVaSkB8HTx8phcZvVsUthsmfz6Q+v4keRAhPTYXRfhyqUlu
xrjZR0XlXdbkN6+OX9bBs45OUWkOQ5fDOsrPyjGLXqj2oKSIxd0k+7m0nzP14bJEwdmZHJTYbalg
jWOGIqicPmdj7XdJsY1oIfD7zMouXC9+T0U79vJop+j9U/XWKbXZ7ervTZY5kfHHOfl3H4lnxjGT
UMpVKg9eHWONTqF+M0DB63TpJMq8MKO6pBEHGEZDJjDgIYFZ2YsbdRslfmW9MPFyG88PyiA4v/XP
hF4bTE0Qy37z2mcxzaxm5ogqAzxLjzXd5VYqM9cYBKn5lWEJdngnKZxOeiFHS2ugsBn/tNAmzYap
lMQB/TZqmzWI7f3Uk24tkdR1qD9JZbqf6Vaq2EXW0AXsmXu6WXYl6PTDq4Ut2HEr1979pWs5yeMQ
0QJFsqkrPQsG1GB+DP3UrfxyR/bs0YJjfbx8w37zNDzJ47Cwk7RlrLMJ+aYrFm7nPtJBpdscKLwZ
uhzQRNFvdfSoZptcEJWKrIYDxrzt82lKigGkkJWbSmbu6DOWHxNZyDvNLOPjbTjpyGGjOsxxVKBR
C+4aGNyBMAojsptyZ39dXOJ3GMoVVXPXEeWXRD55jG2imj4THX5NweIFtb/KpDBo9fyuxatU8AXX
ffZJFgeSyowGripDLoi1hy87RgJoBxGomqWvWqDuZU/ZjgfrXphUYDHWhVPlW2HCopgtOc8HPNRM
bMFBWOJPaLplgYl8EEXi64B2UpKLuOaMcfb1IyLxWb3RJhkPXtXPimmb0/FgSIPfTqngYAX2yY+2
2TRezJYmaCjOHhbpINsv1p8ToADSDNmwCLJApsLnJ8Gv3+joXIbTno5WdVyKF4FtrFr+mQAuTpaT
OpwUAzqMe9gHwuQowE5DzWvf0j453ppYfymQuYqYZzK5TxUuepbLEXb5zHewRzROhL59n7oqSOwt
ECyKEHP1qp2JY0dwBtBqmOntrJiDZ8vXSv9sxd8QmDuF8vSPanGOAEPpMAdU1b1oN3h6kGFUbx4d
NPW8LVtDPlK0q1ERaca5AgxhtFkSWjDAjWVii7qOBVqpoztW5Br7+G3Qn3xtvcXvX+Vt7bVX077H
AKafPth/QSv53lJ5N1FSRdY0BYBWqe5Spu6SR06ciQosK32v7+VwTsGoe3lSW+RGGY0qyK28cF9s
bUBKcfy71PaZ5XBuYZ46gMdQs2oiGsMQTlQdNiRXfn2FdcUuJkxlV2BDq5B5ksj3FM1KmtvgDkZ7
wYYx6hdsJ/N3spE2md/LjiUQtwpgZ9J4xwAeOUMPIS3rN4X+1cgwYfUg0Gj1ZXomgwMY0sqTXisp
K0RQcKlScNSMyGKL1/WJlOFQxc60LiE9eylGm5z+CDtfiUVrdAUXzuagpAeBW5wpeENlje0N0pFm
im8mO+3PG1neGTk/l1ZmY7WUFihQ+uhLGT8KZwqZ4X7wzIaG/h4di7sMvgU+V5upNAqkrVhCqd2k
WCv71wmlkxg+E611eTHMBpA3Uj7HmEQjd9mf8z2yk/qlCZ90lqRRB1046mq9eeiL+zrcSNm3yya8
Gj6dieAsGHURPbctC4Nf+eBk4VUF1jzpyRo2gyZ4JokkcSYs03xJlxCZ+xoZAKUpHD1tHUN5SNLE
0UbqXNZr/cKcjo4z5nQwU0uXEZ612a5Mrgtwhulf/00E5xIzpW+02sLlL0mxrSq6q00QYeWi4f/1
6urZJ+IcYZ/05pQosOe6/k41EDnu2vZ7rVvu0F419pcp2Uzz9ZDtYuvusoLr+akzyZzba3OrjakM
RLC+EhQ/070BP49k/eQzF8HyRaJli0JlOQ8Yq6ksTSH6GUb3bZbNYdlF1r0LhsWjiGFRqCDnAwup
ikFBi6PVnTpz3lYO3S2Hysd218lXwCRZ/fjzfqd3d5rPQ5uxvUxZDZHWqPvxknlVb3m0nwT2v/pi
OH06foG9Hi+9VRDG/E52c/K5WzK3Kf0mulWSm/HPO/re68SBSBGpWV2lExI7ytzOXqQN4+BjTkAR
0P2sX2pT11XNVjUwJ74PdvtE1folobo3D1G7xYZo6s80Vz15mZLgsu2vO8OTKM4O8wmr6kliY6d8
B6t/1cevQ30dJ0TwmX5j7yc5nAVacWJ1SQXHDqZbn3gg3vTM+//ERGFQPl1Wav099EsY/y6nJfKX
M5LcnpqkD207uK2iCj6RSAQXdRlkjsZyQI8aWJ2vEgW76ufYv6zFb27tSQ3O3DApUZF+iVnkivrD
XYolftZrh+YIdKdt7OfkTnRu64U34ySR810a2nfyNEb8P+9H3wzINpOd/nkM3ijbOgdZlefLOoqO
kXNfcV0WWmUDBmn1uZNf5PTT5d8XmDfft6wPsToh8QsUmnO/a27IvKtRsow00XtYpAjnvJDubdNM
Q/LJBDuORPbY4uFeVkUACgoHCpqRxJpSw+KADW5bgUvGHByFCN9LzKo+hpUnG+AQQR0W+KUYaV72
NiNXBIVkdVPvQLvuxJ4mSryKtOJwQar00jTwhWDjIDY7ZEHudg5lW6sR16IFQLpFE4BQqkBHvqtZ
JdFS2szsWp8ECvrU4PA7h0BNbZsdicDIVyaFmN/4daR8X/OwhNh3tsAXDljZGmGLwrKjd7NvbksM
m2SHyV1+xs/0kPjZI/mraPQkmsMQzC9ltI+wLkyfJkerrhdzcfrxKZfvk/zhnwyUX82ddUWRjXOJ
XsM6cSjjkNhFg+ZcFiK40CoHGGwOIapz0DxKyudakfws+dJHV/PQB5flvF2nC9dAZYZ7lnBKK0NW
+gHajC62UegYKMs3+hFELQ7LIpQu3YFffJeC8pHFT5LXYYTOcn+WnpiqYxVbTNm2bM0wFdCIvf9T
7GYesrJpey9XS6xN9KS2E5zquqs5E8HBFxtzw8pndG0pX9sZPASSUz1QDw70aDh4MM2ethVmlpmL
/HDCZzI5QJPqsvrPQujSn0FfgTnhR3I9B8hs3YiC0fWq0pksDtQWu6CVtsAPsOx5c4tsZeqohwQa
2lgpobrljUw9USvGeprrTCoHbjDWQktnPAXzZdvs9G3k2S6dgtmT9s1GpKPASvisk9JZ2ONNkEds
kpcieSrSz5dvxHpz70kbniNpDFuChZRIBDRSEBrYltC65aPkkq+GQ1z1COIdxvtRiDtFBYZicxgW
gUO67wjeuKbe32lj4xqxfhdro5+E7UFK7U1WFPuxKw5tg514JvkkUJz9/gVDtbmoaFiqhEzhm0dk
T6cMMR+c1H/8E5EcUVVJ9CHZ/58hD61LPTFzZPNV/abT9+gDFNz21TfT2Yfk8AQFuaJD4DWABLpz
YnQTl42jm3utfTaj0FH6n4LzEynEgUulU4P2FPiFSXkwnIybeHLYMiZz01xj6eOB3ouOcL2H4UxF
DlvMNsyrZLKZSNY2NGzjnbRhAYwQxUTKcciianqq0QX1anKzfDG/FF4GUhrrlW7RDOtjD3bkiy76
elvUmXIcrLSY5J4HqcdF9Ohm+NKwInnkkKfpycaQNRgWWIdh5MtXwyb2rPtZ1EG9GrP9ko853fcG
OtEpyjoWIRbDvlAe9f6KWoKQSSSCe161pZZgaheTMlOzNVAqzi2s2a0FAQthVvD7i63JHLDUapqQ
UEMY2HjVjiXqqVcdshuwM/pstXgeRHcW6vGipaQi5Tg8AbEILa0Wr6x4eLHLbaj8mEXvnvWXnIla
ja5h+57Jz4e3WImg6zFK08nVEnS7eD9s2QCQvqcO+no9UUfZ+i04ieMwqyRqVuQFiiyLEW16ffDj
wRBQa62f2kkE+/8zWNTnWi97BZmKyFzQHRR7TZPsUqy3EqAVO/2PRnGSw6EVHenYgv4aI3QPS9C/
gGUqMCqn/sLwvjsmP0RYxX7vkjwOqvRWNa0KDeVejq2tcWh4VhVflfXgRIsieG2JvhKHVVSy0l61
oVofflEwaVGNny4fnugbccikDADChTWfxrLixaZ0W6ulN8hU0HsqODI+t5i0SY850XbAXmz0OPc3
Q4Xx7RCML6IlhQJ9+OziaBPLUsYOB4ae9C56xlpQRxId2m+C718Wx7e5YtaZlHLFAqvvtuZ3O/XQ
PVmd22QOdRpHOXSbyBfFpgJT4Htb9aVoSp3A6iIyNyD3NuPNsmi5wOB+E3efVONwQc3ttrFZT05q
udJ3NmFr7LKf9Mo8dj6CRkAsSnCi+EakG4cUMUJAqoCdwFMUpJ6lyJ+aJvgnQ//Q0ZrXtplRVqck
6LdLv5X93hh/XJYhUoMDhppWcZF3iANL82lufenPudGRlTi5CINDg2UcZEuV8SaybeO2suVgwco4
Oi7eZTVEl5XDBKuPWj2cDYxCyLuCPtvLi4H1zSQRiBFcVb5rVS+NpcHGQKD0XPulkl5PnbFJ21yQ
9xVZNN+sirkOC2NrHUsd2d9VL963IypFsxfvwFniKM68Na5bUcQlOMMPratdOGuUMJ80IBeR30Xg
t+rkfS2avBDJ4SKTaKgmNe3QMh2q8yHJam8qok2cKIFp/jml+DvrM5n1n7lzKals0lD0ySlkr007
o/ky9IKIgVnWBc9qcjiQqLmmSuzRL+/VYAT7YOOPV51wHmw9ivyFcSY71DNNFhtd9LGMh3caW/tk
iH9WhX4om/KTBW6grBe+ONafwyd5HC7QOtKkqcX8GctlEPA4pT+yQ+ezbKkq2uPy1t536Qw5kMgs
C8WoCYF4dqVcdwiT9S34KZ/ZNjjjWfcROoO53CFuHRTHeqt+ovfq62X8EF1sDj8KXQFxQglDMYbc
t83GVZVqX8WitneB6fOjyySvmrZYoKgUf8WOjYyUzpT50bC9rM16IeyEunwzIDig9WK0EJjrJsVi
8b3d3sblwewDJWQUWV6hXFF936dXmGC+LHr9IE3LIBrRbMKzD6hWo7ckN0DFaWVIEo2ORW03Vkv3
spj1gzyJ4R5VVZJRM68wGDRPvbPYgV4kjtFuu2lzWc5vsmsnQRxYKVGk56qGrLoyG5uOKm5Rx05h
hf5AEalXY4d9L6mb1LHmyGFyzAZRW9T6xT/9ARyEJbPaqyNzBTR9ndVdGbu2vjhpnDumKiygsh/7
eBFPwjgwyztD7tFmjKZEh23DTf3pydqZbpU58lWyp274JOxRWH8JnURywBblCymWCbUZeaPtzWDZ
2uhQaBC3YfAUO61Fb0iRfXK4loMaQzdrGE7T7+XyjtRuJ+rNEYng0CwyzaWYWTw/GN8JFt6pWum0
sugGiD4Vh1ikmswmyjGWoVJnzl5i8pdv1F9fhq9fhXmt5VGNcQUw12zUyMk8kBgNKGGBiMBbAM5H
UdJJcHJ8CWtWMCyLMgReQvVVUU6OnB+l7s9XzrCY4KQWBx1KRq25jJHYqsZpT5FFaENZ9LwXXFq+
SjWVuammM4rqo5tet361Sw9sH4e1q73kpcJlyr305n9IYq8HIyfdOLDQIgslCBmNxUjIfDe/E+QJ
48c20HZ0V/mGk9wXoLZUkKHMNrLgFfZW5b6AHXwtq50TkpERDyI2bK24GLZ+DCcsAVh2NWgS2ejJ
4HdOg5RXtpVlx/aU6+EIpo6tqL9fcDNUDlGw5TVMTRmvzjZ7oGXh2NHrZacgMlMOQ1Dt79quwJzL
mD7I6SZVrrLJ/zcRHIYUQ5y0Fq0AU/a31v5JlKNePl4W8Zv09clYOASJFWTLDRMZc/0huVW31nPn
YHX8s3iYe30w6HTlNC6Xm+qRDZYy3Ov0p30j3bBccoEe6QlYMu2jn3OQ3Xfu8Bh6ovXxv0m+/tJR
41K8UV10aqTiHI1H69j7zCxrN9WAZdQrtuhSc7UA+XPx1I7ACDUOZRYw5OU9ATuSHbVe0iU72yg2
lz+gwAw1LjQBrdhsRSEuu7Z8pfk9qV57UYZcFP5oHKDEZRfpFkIQL8umLRKwgZxViRNF4FAgUtDa
KOLmyUEzwx80Uu66vhXcg99EsqcPyA7h7N1TNWnXaSVe3PSIC431SW4UsKls4k7XWueIMlZCeRx4
9Fnex1oKU82usEXpZth+z8EKxmqO/UE0bvKbZ/5JOQ5ICqsnSt7CTSQ7MKl4KK1cp659xC0EiVHl
jlvq0pd/MxoOWOyyrU2JleWUFhWIchcmudtPopSmyPo5aJElpZytBMUbQ77Jkp1S7i5rIQj/+XZx
Rc+snIYo1hrDo6Ff/x9p17Uct65sv4hVDCAJvjJM0oyyLNkvLKfDnDO//i7IdT00zE2co13lN1W5
p8FGd6PDWlP/mmdP8pQI4jg7jI2Qxo+Mh2UexmDfQKU5HL058u2K6nt9pE+d+ih32QkdMoFigoPj
EUuUgJLCHBMDuePo5nrtTrIoyRe4Db5pU5TqZBYjlLKCr6DUasvviagxJBLBeY3cRyVJ6lGs0Or8
JlGrJ70yb/O0edi2glUxVFEtU6PUJDyMbwPn1yY6G0bwq3up/hxL5KGQROhm6y7hKoafecjirDDq
Co+iGCz1kg2gkLsELxSyK09ithWBTvz8Q6dMmha08D8k/1G3hu1HuZ3N37YPbtXKFhpxwUmaVV9P
JzTSxrTBIDy5y2h02BbBbvhfV2chggtOtNJadW5hZf3u/4FIWO1I5K9Fx8VZWlgV1TSoeGu1kfQU
jOSliHqMUlW7bW1EB8Z+xiIKgQxABqE5HHVAZYcm9FttloIFCJEILvBkoU8AtWAh8GT00tbdLikb
Z1uL9Txs8VG4eAOqzSTMJBT12ESi8Uk5RPsCTzpAWc0n9b5F4ZK1bZtXI3Y0EYyA6EtxgUfPkoDq
bDvAJ2+z+QMc4XYdCGqxojPkwo7aSl3nDwO6ty0WfPrgZ2YoH0m6fh+hzo8lxGqpN1WK+NlgabHr
MyfJvlj54/aH2j4rXeayVrPzTa2GJbutf8lBU1XmeBG//jsZnA/oItNXywav+1z3hsGT6+NAPhLM
FmfF+QA5rCe50eE4tfJOT55MUbBcDc+L/5+7/FMW543GSu+0/mamX+TxjkiPQ9DaQA1yyknQDxZ9
FM4HEL9I8qAHh1JpHsz6NYkey0EQ0NafZAuNOCcAkMk0LyM8yaYToAXseGd5LNCkJxHV1vroxkIS
5wqUKCwRZXAdGalX8cioRXQMKYKuCb1gcVhbf0gs5HHXn6Jc3JUh4kEKVIHs1B7mEyvxyXbuSB9B
RlmI4rwA4FZpHaU4REX9TxSdCL2rqKBB917G/ufwpr9/yEVAgKdO4rRGmNaf8nPwyLDl0iftAKTO
HRarwcswoEr8qXg2bhI3/JnvP7SPe9Xx/bgX8qlaqeBygnxljD1F0ewmA3KOOQkixmqevRDDOYlm
JorlB+gOY9PYadPgEVj5gS1r1QXTBIIYu50x/EU/Ps8WGbBlxabp2mNySvbziUFg6QKnJEjn9PdB
icXRqUlbD0qAYfV+h+Xpd4K3bN+eimPqiQmR2DX6206IqWmA+dUpDzIXaHI+UxUPoXAs3uIkB1WH
Pr4YY45mu/SYh7kg7Vof86BXgdw981U1jMZe1ZGsWnfazmD0da+0tCNHAsi1k3rSsRK9Y9e/3FUm
d+HqBAwbcggsJ6z1P6AeEDgAlrwgjUVV2vdwU1xSyl43zN5HQthvufyETlQRayI1JuuiAogo2o2h
oTMeiYB//8FgrmK4aNzK0aiM03szvvpKAExSeuHt+0T+TlzCFRgMP6ZjVObYNBIakUR7kPqfqv+j
m0bbnycYTuVun996unRVjIvPqW7UKta/0NuqbuvidpA+gspztUWDi89pjKliZUI6FpHAUZrQbpUS
NICqva3GepFvIYeLzFObK72fsfbxcTynbvAFfYr8G/Z7IgejiY/FDgOqt3hHAeVXiI617iGvZ8hF
7C4nva9AvhtG0X8Mqu50PT/0TbGPwo89Qq6iuJCdx9oAAOWxd6e5fTGy9k3RQpH7YA59w1/x4zrW
qDSTr9QM3rP7amAKvT3oid0BGKTdYwpddLdEp8d5jmrSu7pnq4Cjf6qrA6U/LfRzq9ESxLH13O33
0fFzO3FchAoKNoyk+qmmD5p/b4nWvQSq8CM789gxmH/0MaOUOPr4swWf5xD0dhfuts1dJIiLyak/
prrmB5jYGl/m6nWOL0Hn9ZEpuFUCp87jyynh0DYK83r/D/zAgF7FD3jR5eVHdNLKN9tUwadhb1Ig
Gh77Y3CSnBS9CM0xAAGloQ8sfawPfPUZ/NhO5dMRwJt4CncZlq2IZVftUYjSIDI79imXqUZpZWbT
oBNF2rOmfG2TYx992rYGUcDneQSKCdQERYkb2++qr6zhNwVoobMGuu40qCbfdzciDGBB3DC5HCPP
gdUV+VgSTafbprvTZMEzfr0uvvg4nFtQJUtrEsDzYvhI2WH8zZM8TAUASmBGu6beDwfl2AhilSjK
86M5dZ8qucTA61j7MjiwPpHvykfQSYLwUDSFINKQH9CRDBq0JVvaAozyY3DDNtX1x+DMdtWzXeBW
N6pwFU5gjDyvQKr7iTSUyAxJvi+Ks0EPuXBaRpC9UC6jaAdlzpUUEX9wik8MzrZwoguYLbCt0pV2
40Y/xn3pBK4hcooCk6RcqpEMbRKSCbxxqfVSx6fS8ravmejw2N8XN1mr0s6whgqBSrob+0/qvOv7
z9sihDbBeYtajpOqDOHYax/wSgU5Dyk5ycF8axrZk+7HTuaXbtfoh7oyndTEpm36fRiiSypHyHt7
EfbyP5QIfgdNyuUbgV+2UcdWxPBQ2rEXbuxKt5IXOcVxvM33ome7yHY4r1KqfUICA1diSA9j/ZSO
zVEJMeZYYrxFNC4sMhfOwQSdXDYaWy7S4+FuKONbgBK4259zfYHq6sT4toEfdyQKG7AksaVzHN6O
gVol+yZ3Imd2sPiDqOY78o3vSDtQqu62xYviAt9ISMtUqmmKrzftzSfmRWFTrpyjNGHt61Pk+o8i
p/YPRRGqgBkKQEuYe//zklhK1U9NBJGN1yt2ktrNKfvEDAdlkdfgLDnqsT/RO+0hvWVBPd+LHqLr
t/T6A7gbNJVZmVLWryPzKWpORAU+ueCWrs+q0qsM7laUutzrYJ1GIQsgp8RJTohLdxgCOSUXf0fu
3t+FAM0r3RagrsAN34vGW5gSf6fo1x/A3ROS5CqpR0TfRvusG3sq75I5dxpZtK4tOkzujqTd2NLS
MHR3MAMnVUy4G7SKU0lgqOtX8bc6/JTZQCupLth8oxKkYB8uHTMSJP8iCdz7vW76ULLaEP07eojo
pyp7275q7+idG19E4zLyWZpaiiV+7H1/z59hEkhXmjdMXt2aIGsdD5Y3vdGnAQZBDhFGGgvs2WDb
RlCSXHef13PkQm9W6XVcohoOEJIv5Gta7a36WxHu9VAw4PsPidJVEDvuRSiU5wpI6xKqLsNJAQHM
jO6R+pRhJDDZ+Y6I80X07TiXYnSz1pUxm8suhr1pKDeJQQUGKFSI8xqFlqgZ6eG2WOY3I4Mev+me
9MBQuYaD/LhtLCKFOPfR6mROyxDCkvq28S9S/y/NgPMOMRDio4BBBtH4acheZz/z1Pmp1m47X+AJ
2f+0ZfW8fyiJNOsTyuxD8T2o79Mmc+cKncT6y9SfJPpp+9zYR9iQxo+QRa2U+wqzulT7NHZHPwSW
ChBAWlEFRKAVPzDW62Hu98mEiveMJr/VehTTabVpmz2wbuf7XrSXJ7AHfk4sk0HF0M946qjTnYbh
kkDQUhJ4cX5IzGzzkEHfoFERnTvw5hnSzhgE32b9BlmKIYNRWVZ1Hrsgi8xe7VjqNn5nHEnxk+Em
x/CRTXDnjmiVdT2zWUjjHJAm5QaQsUxI2/l7BRgibQPWMgalV4EhrfxpAkTa3ba+1VNciOTckKT3
GZECFHfM5FwNz3S+nUQAiKsGvhDB/r5wq0Go9UNQ4x2vJDsyHkL6uVJuFdFs+qq5LaRw7qeoO8No
fJRKK5qdpDS9xxSIt31W6++GhQzOBZHImNoA6Lt4veMt88xe0qGr3EoXEAXZ5V76sS1P9G04P6QX
cxUOMqrYpf7iR4075CCx879vC1nvX/5WyuD7/pMSRrEkARm98sx36JrkVN4MoPn4L8ZlWb7wl69b
yOISFt2fxlRhRGe/OEUwd7+Xj2CrA4FcsLMO25qx49kSxiUvRuenwGNmjeACcLixFMRuR6TYjaMk
8ypVKW7aqB4dMJg+V5OUC6bGt+3RkLmsxUhrKukTCsCqRuyisWwhJuuqQ18cJvsFi3vVJLFhyQT3
SjXmr1YOIoTA96gZ3nWZ5YYpPRmRIaolsXnmrTPl3EWpNkEYM9Bc1DSx4YUBeA1vBcsejvEpKdzt
DyjwhwBQ/lNDVOIyEmqoMsZHVgFkRZf0W/qpBJt94naHZCcautp2VYbMOREVULBVZlpwVRkYKbX4
tbPMfUewaTanX7eVW81qF1+P8yWa0WRZ24KtSC5u+96TmwgEo6fEjG1Ff90WJbzinCOJsIhUlRau
narb2k47JHvlCxbIPeB3X0RBbNtpGfz8QDjNCiDwYCHFCCDR7rXoLHcOnrc1Egnh/Egjl1qZKXDE
UfuogkBU0Z4H8/O2jPWZsusXes8NFvdLqrW2UliNG7OqD8Ze9tJdD1YM69Z01GeGNJu4lls//Bcj
JSL1ON8hqbI69UEKKN//0P9obvcz3LXhrttJe4qpC9/TfhBZOCAucFjvl3GhblRkfpymGLwo0uYC
tL3HJCK77SNd0QuZFJhZDMUwFcIvD8WDUUR46rSuFp394FjN90O93xaxcq3gJ2TLYFzhlsknbJUW
577Uzi322LVXWQucodFO89w7RoVxEmBIb4tbcRgQRzSLKgrBy5EzxMBq+67vR/jD6nueV3blA0mo
jW1t/ABC5h+SuGgWAc5EbuZodA1tsIPmrszkD7jbP0RwZlfVfZUOudwy8oazenpnpTgljnmRHmSX
/DezUysh+g+JzCYXNiepmKY2/al1O9TT8jcA6OVH4gWn2neIm5zNBx9lp+CZge6Ir9mqNS6+Hfv7
Qng4pHVf1ODN6sZDFIL0FItzcJDbBrJuj1cD4UJYNZNq7MMaQubCztTz3P1nkj+F0UUy1eO2KJEt
sp+y0MfCPFMvq8rgdsnsaZ1xR5PJGcvRa5rscVvUWgn4jw/HRS+aVUobpTAV8GDDUBIv8Pzn6RLv
KNbxrH11ZuN2oGICJGd2M4s88/qhmmCnlSk1dJWZ1VJTdaoMijYueLIZeUruvpeh0dFX9owkVHHk
c+1gN/x/jzpICRTVlGU2amdxB6zKs0zHFrQb1fB1HmK7Tg+9CGh/1SgXMriD1ZU+0pNQa918Us56
cDONimPojcARr71r/1CFO8E+78KWjiHrgfv7xIseAo+66SeWiEulLaper34vk5hwzBpGlXjCRMAt
WLoeohFBVKyMpgMQarF0q0purkQ3xegftq1zJZJBuas47s5ZIZ3yMgAMR5Y+TdbPchTYwepFMzHY
qcqKrBh8GJu0JCnqmGD0zT+V/m4oczucjqYmeEGspW3Q4yqH847yDOBZTEyhVTzuGJVbcCoPpPaC
+9wbbgrBoa1Lo5QQy9IQnjXOujNdSrESBOvOz+NZO0QXYmdHNKUBSWkINGNGzL0iDNzc36I4I88C
YjQAXkOQ7g03lbHXQIODUQ23Zgvq3S67C/P6bdsmmEFvieQMXjKwsRiC8M+tGvKtGNtdl/g3ktLb
JfAGxsJ3Kwu8bsR63Ra7aopXTfniXh+FxdRnyCHHAYWVx6B+2v7/V93F4v/n8o8hVEKrnhG5Gkt2
WqM6y6Z2avRS4C8EH4yv5RkVGB4w8w64qzkt7GSOH9rEd2gDTP1U8rIq9cC8Kqj3ilTjshE1UnKQ
3GOORcGURP49aW+mD6DQL+2Q3wFtgbgnT7neuimGIYybXFSyFn19LsOIh8FXlRQ5mxwljl81Zy0R
UROuutaFAXC+LgVGrhkUeLEim1FvVClFgTLPotMQK/p/jNHvnKofRYtjIr04V2FkVT5EaAOjFP8q
ZbVdfABI6Y8PwzmIOVIAZOHjw5ik/jrS4FswlYdmrmd7ljNn+wqtVfX+EMa5hiQJiBLGCBfkAQbO
mlyPljc61I5vMMT/EaDhpTh+wxOQSn0Rh/nozvRIlKdESMfC7vxfro5B6+mWrGOAn7M6f1LbUUre
360AlETVZH71DwzZAsSfnuDsVh3DQhZnfnOdq+BiqRDZQaJU3hknxe1eOqAipIrTYwVe3RkHWXGa
uxSQ34IPt2qFC9mcFY5SVNFKr+Ag0snJ5soeRJTSIgmcGcpKXPvYXmvdYPaG6F6KBR3HVRe30ICz
PMXCRDkjB3OjsbpLfLKXO8CfZ53gKwnE8CWZUjOizMgNLERNr2P/c9AjGzVQwUNHJISLRHQo0qIE
/5irkcbOs0sUvijjZ4G5sUfu36ata6pC8bTHAA/+vkj8E0Oy6CyrSBz2dM8WVv373ATyxuBq3nRo
W3db3vr3v4pjf1+Im600LbS2b0HSnhylxLyEY7rfFrHqv62rCHasCxETWi9+ZCBEhI1iR/lrqXVO
S8+kKu00EqRdInW4y1r5GR0UwmgDy7tJAi+EEFlHpA13JU0pAy+EhVFDXcJ20Oz65mRXNbX19k7I
NblucNeT4y5nN3Rh4svwo8YY4f3eJBh0HXd5GkgCy15DbkdFiZq6SdEGpHznNGlLMJBOTYtC4ICJ
p9yNvrQ32GHDOlTvSA9AGXVKgLiJakvrCl7FssuwMA0co6WFBvtcxHBkIIz6TeVGw8es4iqGu1Om
Eo2Dmox4cQZfx/ZlFsYI9h/8fWmvArhblDVFlhohINt6dDWJN99Ij8GlcjGouZNvlMHWjttXaj0m
XeVxV2roUz+JejgJrXwesJshZW+TD+BZsiflpSRP29JEX4m7VEmQWGYZwAzD5qjFz612Cj7AhPiH
/XG3KlJChgeALaS6PRAQLviCrg77iVsfiLtJ4G+z4rBHEM+U05R/MwBMZakneRbtKojkcOGuAQhW
NSVIG6cmrrGwQndgf7L1Ujn2lQiPcN0T/TYCPsvq46GafQPFvWz40iX3I5XgT1917QRgIOdfWQCP
pSEnja7JCUYuh+Z7nP9I213eP/w7EZwrCIzaUAKGOjJHnqYejBCYHYJcZDUNxoyDYmkUFS5V5r5O
H8gGyJ7MwZ2fRkw/NZfQ/a5fJtBttM6HBhrRG7JkQzdNYoCZ5U/nNtNgjMPBgDT/Utf7HBtMgS/0
3Gv5wlIKd3OqIjCNIkEADz513nhOTvm3ysV4hVe46o0IWXTNEyyFcddoBIxCoqSsplbeJC21x/lU
TqI2gEgI95UmNfM1UyuhkdruhzrYJ37vxaB13Da41QLhQhn+/kwBwO8L4NkCvPBX6Qn7PjvM14Ks
R7waKJTGJY9BqPpZpmNWyFRsf9+BIZe6wTk5jpgllg+imRdQvK54vKV23H0CurXcZDVGCtXZqtEz
734GeozxgGIAsYaqv6mt6rvKLAVeEIfZfVuVPaorquJkRa1gnqACMGZOZq8fsPppzuBFtVQ5chld
jZvJVoqmLiB7CMYKnNYvy11NwvYUtr1sT13U2FRtz6SVip1Pgt4zuhIslnP/MsT0uY/Jk6yFqqdF
DcAVM4s4I7D7dzXKtW6cqtRu/EHZB5ka2aMRPI1Nl2MdHG+Haur9w9yU1rOlJvmu00mq2GFjtKdG
1SOvSfTy3qoa0yGkLr5XDVo8EZXdAoCnn2V5nm7JZCR3qtHvKZEqe1TmYzSU7VNAsuoSB1PogqjD
A09Obbd5jxZXgrkuGf2uKKoqZwi1ztbDTvrZtA3DbcyAcKkbtzOdsRffqJ+pbBivcRIYnhkWoHLN
U3mvWvKpoymwy3w52ukpmAnKAnkUgpeBIBFQL4/KwpYijEbmGWaBoywKsBNrZfteJ7WdSal8USby
s/XTyO5kJBN6Un9JEtXEKrei2hgZvCXgEfbwtav9pONVWtdjjtiDdd4hsOw2Cw0MqFHVlqXyIRxI
hOluFctFI0Aah1FLnTCRUjtUk/ucaLOgxLU24LD0gjxi0QAezLiaKGujmPVx8oKbxtEUDBWx/U7Z
2qNyk+yECdlagUBRMMwG2GlVM/gVnaykejQm6LoFtwx5DGOhYPTOjqpbC3Ev1ybnjaUs7qZFqdFU
OiA9oSGSPyeyjyh8uM0+umj76EyOQE2xw5vaxvq443uJaNdv7cmzFM8lt1GnyWnuA9pCBgH8cLJ0
QdRcdceLo+Ry2yqTyC83WWI4IHlQu70lC7Kz1efHUgf2GxbvAJ0Oqt8GaGkXnv8luK2PDKfJfPR3
ybk5xkD4G44RBpS3A8Cqh1woxsXnzFTkYm4wvG7JPw3lWPc/yv6lMrxAO2wLEp0gF6JVNSuVioCB
djb3Fh5U6lGuvG0RIiPgAvNck6YtWtbobXLc81OKBY5tCSzq8hm0gszJ1AxMHsg8l3hdR5kVjXgE
EP8sBXujeEETDNu+pW2abxF5wcaRuy1x/dh+S+Tjs1LVWPFkg6lz+iU3AN5s7gZNdHvWEvaFWnxm
m1nKOOp0Hlx5Gp20Js81aA4kObOjtPjAM2opivMTYcRYwiDGtfSDFF+a8q60fm4fmUgbzhdMaMYE
ZYCJq1h+sozZbov7FOhQqQj0/b2etmENOucU+jDsFbyeWlfdazsLsCk9uDFBECZcfFyPH1e705mV
LFxDVo/TbDXoFsfHX6jWDKQ/2vdogWOz5cG/LQRXSWR2nFuQ6WRKU4Q2WhafNN2L81tfWI9nn3rr
+DiPYIyDFiUBSmL+Fwx3g0VX8hJH/S67v/bK/p1R8L6hoph91StUFKvZnvwfhrUvotIe+h/bctZ9
0PW+cnk7cNXLEJAReCRWO9V6TEklcEGrX0ZVKUafMJ9A3lPehSlYMkasVYrSWw0aEuIayMHG79s6
rF6ghQjurPrEUKgRBaMblLcmybCZ+WSGB79tBKqsTd4ZykIQd1iqpY6lEoKlNJps6Qm5A+AaAozf
ZVgwjCLsz7NdtMmNkRyJJkDXr9RV9vvky+IcyyEd2kkK8KGw6IuW8CHyMoccf+1L5xf1IAKsEny4
9wxqIZDUGpqqKlIU0/LtMZTOcaLaTfeRMt/iTN+3/xZiorilDBULhm6daXnJawHKH/v4f91aPJyI
jpEqikrpn65IN8lMJTlEN8baZ82XJrpv6dPoyOTcIbhvG+L6kV1lcV5Ii4PYpATl/jJ8KapdVb0N
IjCl1fu6UIdzQnOczjqV1QEF1/ZnLpvOlDRv21qsX6erFtx1MoKcFBbosVzFfJlK9GTCyanoZIe9
LkjmVmc7lIU23IUq/KpSwgDv68aDne1Slx6Vh/eF/J0IQmENLR2X97da/HZwNGS0KyhqLilARUOn
PGNACwu60V71IHdgV/hoeQOGWcFeddQAToW5yf4ld0QQLKtJmabh9a9biq7zF0vHxGfTg/oU4Dms
nBXs9b3mhSdR2We9eLGQw6UuRSqFoRRiUIH1QEEscYPpxW7HWlLlvgRHrrdtNuuFuoU8Lo+RrETX
GgX8CPHZD4FHD4q9O+N+LjxiTzvU1A+pdPiQSAsUyrpmYf2ZM9U2HBpfsXLWdzNO78y1Tn2T2vq+
OYJj/CjCgPsHFa/yOHtFRwdEBmqDPpKtnoID+Ia96FJ7GnDTGHWG9b/j6hmK9lucwbYeFr6xJ7IR
DhUaPKOhYvz+Uvi+3YroTtZozMEdo4FTEhBwmCDkPGTe1IZVd5DSnfIz2ki7cKce/ftgH5wYt6S0
x6Ip6Auqg3XvC2xm9SosRHMOE6DSyaCHSA7GXX3ssKvf7Zrjh4A4/tCQc5pl0cVWNMBpWv2Ngal8
+dkSxmf2Lf6KMwtVOFNUjUQpggLdncQCOFA7uIZa9rba66hIRcPtrLSHLKvvJyv7optv2/dg1WMv
ZHNmSStq9ZXiEzdLkszWqmYXtfLeGJXXpPnIstnyMPn1cQwmDbFuIchNeytw62OGGVuUHbGt/mTt
yWF4FZVFV0PeVTueo6QJEjq3LBW2YhSvpcHuB4EZsm+z8e34dXI/spoRMIt45EmWk3beZFhuXNxn
6dk3UJRL9tufS6QQ5ygNSaJBDdJr7M/F1l7WksgOqS5a5F4ProtzYz9j4T3KomqBwIV7/Y6vc6Pc
+G777onjB6H1CyyQpyLRBx11/xgnmB4D4OqHbvsU78zA7jRbumChZ1/dhIlHbz+AZfCHMXIOJIqr
uOo0PF9y6XnUI6cmksA2RO6Rnz/FuBftSFXACe+6E/X8S/TIMhWAEr62p/HEqBFGT7kAVsQTFbuY
592yS86n1CE25+Ti18Mm017VYJ+LCoXM9W2J4FxHbbZJLYXYs83GL219JGFisPqyM5UNihG16AW1
avq6DAB5ghFijd9LkcrOr2INOUL7PbPBg34eQOKte7qnoPHq6U60E3mP9Zi9EMmlQU2t5IDGRy2C
0WoTvNbq1u4d8+H9rfbqO8nr9u1e/Wg6Sm4a7p5u8ksApAdXjV5l8I95hDr+Qx6Odj4ct4Wsfrar
EN4JR02Q95aOHL2qEzutvcw/qNMNWrBx9bItafWLgRVc0TSQOOkGZyBGXhVlU7FCuYJdM516YyTy
HqsnZuK0LNVETszfsKieiwrjMYNbzopbGtjBHXQvQWX8I5pcxXC3CeQVpYISK/yh6r/47NFRCofV
VyPJQhXutIB9q6pDjNk/82lyikcAwCKFAhJRDoALvWbEvzBxwDrOlwBQRNv6CY6Rn+nOrTyIGx/+
vsVjbchuDR00YuOnbSHrLUoAFKv4h4U5ftTNMoIIuJhYHGq/z2gB0UuGFJH1ag7+IYwc+qNyq7Pi
xSfRy3dVPUrQmFcsS0El6c9wRjQ1HlKJrRHR+yH+1KevDREVllffTNieoBp2QqgK0KE/hbRzODaR
gbfZ4JDTL+6izAGv8X44lnuRRmvGshTGeSZVk/yxoZgmHvvJ0fPLSN6y9G6svvtoSCWCnt7aPV4K
45KOZpJS36LQLIqPaXIX14IhPpEyXLYxjyaxZsVEN6hCltGfNTXYzeNxxqRBVR8SchDY4VrGsdSH
mcsiu1EStc3qCFlhiWDl9MfiFKM5j+28Y+8BD9bTHLToX4U9SpGaXMLRjbMRFSqqCDHgxo/mXdDY
APpywUrgkDvtgt2bQ3WWUFMPXNG20toFWGrMYsJCY7UHfPBkIvFuEFziYt7h5eTFpgijWF2LLUs5
7AgWcro0TKsoR4xWH0CbaiO/fwB1+bfxJvOKvQpQwd3sNMcWi2zNTeolrvGo2Z1nHosnyRXVSkQ6
c/40nSdt7NhvifGOKjK7ChosDvz8d7bEl4bqUS2tzkJTMZts/wLqRTfMbfKZHHsnOM+O7CqVHT5Q
R1RPEJw0jxjXk6wgMRtmqa35kIBotKLq94xKlwLTtjot37b1FBymxfmbSh98SiJ5cFW5L11FKlUw
sfmgiR8m83+nbkC/8bcf5deddbmIrZqVKQGKRIbezhPM7X3fVme1JL4Uwrmcxh9DEvkox+v2r4WC
ghHN0chlq5a6E3pYGZQ0VyBVdIrs74vr0dK2H6wCK6aVl3xN7+szQRcgfEqcBivQQNAtdvFJlCGJ
4pLFuZ140Czf6vES+EUOrRx8N9hHR3WnwtGoj9sqCkIFv08aSobaaiU0BJi4Pc+5rZSCwtZqUr78
dJyPKbWqk9sauYr1hKn/BjPLxucUxab+k+aoh+lG+Apgts2/c1SZIpGVMT1g8G0oXZaiXEZf0tXu
5JN/0g7mbfbWehJWgaV7Ua15PTZdhXHaGVOQ0tBEWVIFr4+UOTT4TqDmpHjbH2rdFK9yOO+YYcy0
nTsC1J9uuk+rYLATTDnZXap9yCJ+C+KbT5UUppM2AQsMgH799DiLhpXXHeH1/+fSLmr0VZ6k+Dq9
1dpK8txnN1F28Y2XUcRgIziyv9pNbZ9neofRAauP8XQKqOJjHKsxrB9JkTc/tr+PwA5ULueiUZ2q
XU2JK0lxYO5HI9Ffy9Zvjw1MtGBkRrVo4mNVP4IyLr49gCx41KQY6/vFaKLob0idq+UWRsr6Q12Y
AstbdRELMdwHwwpMKKcDIldmgpFp9nWM75l1IHjR/IOHv9oF+xkLX5u2IFoxM9ReyjfsATxrLnK8
I7Ks74b9js3kKp+3v9jq8V3dhMr+vhAYhblUBwUK/FR6bdQbrX2MsodtEWuowxjJBA4IQd/CtPiO
ZAmO9pJYOLt2l1AQPXf7+WAgZsW34A2+U3fwSG643xa6qtdCJhc/iAw+QJogVPbTPaXnsntJdcED
4B/0gn8FGi223Pm+lpQ2fl5P0ItgNFcJ7RAsyGhS70vP3NNdcax2+b6O3W3FVg1RuQrlchrMARHT
IqjuzJb6JWkkTy4zkWLsmv4VOxYyuGvcG4UcjAUUy9/ohb4TDkmgvHN+4fMHrhBHgvntvwSqlgYw
B51alLdCeSax1UsYQvd/jrv22L0TsQJlah9iZfFt9AKnvnSvswcsKFeUk67fuYVwzlQk1DtrDNnh
vp3bM9Ym98o35FVOcqyeQZL6NIhjM3MWf6mrWUBgAKsfikB8GFMxZS336MZj3NglDrKBp/Ig79jq
nAh0fvUeXEXxdTMVY7ypRfB8k6ubntzV6oMWiXj3VoPZQgbnG9MuKsJ0BkpSTmLblO/HdrYDrbJb
+WD5lcBFrtr/Qhhn/1ZRV1LbIAWo/HOhfpKCH9v3a90cFgI44x/NssnlBKGZgWp/A9nWLm2cNgC0
/OwYu+lg/SiJ4E6LPhLTeeGEC62YMVaOUZexf5KKQzSc8tETqLWaDy7UYr9hIcPoy9BoaxTqxt3k
YRrgrvrZ2wypu8DkuS0yu9VejLoQx12qgmACRZrhpowH1QFa4qEFiG911kCARQW5muj0mHkuNKsa
K8iVHHM7sn8vo0eH2fJpTv7lJ+IyXMsy+6kiQG7zM4Dnq25PPeCTC2xbaHucY8AiTpSg7c9mnhCR
QVCS28lPFJSIbe6VT8H3/MV8zr5tW4bg+Pgqqlqbk+4rWAZrhsxu5pfRGLwpEL1HRFI4H2GBl8z0
U5i4Wd3JAIqb+8cSqznbqggcEY+OgYr+GPUhVCE4OI0+1N0nKb8fp+dJftmWJFKHcxJKlySgtcdt
6pRDod8X8m2Zf/13IjingF0TI1ADZGbRlD4P1ngIVO0mpuVhWwz7bzZiEWGaLm6PVczWpEkyeIum
4GjpdKeQxNsWsTo4v3AG/I5ZTvK2SnSQjcp7kAV4ObLaFgM6IeZxGUhVfKgdySWBwBrWQNONpVjO
MSSNOSnSjFBhPQWpbb2VmH4KXkYHe1qvWCHfWahgNLveo7vkKbsJUMvzL8GdqIq5+ia6ekLCeQ6S
ljm2OvErpuL/SLuy3biRJftFBLhn8pVrVWmzZMuW/ULYks193/n1c9J9p8XK4lSOfbsbRgMGFMpk
ZOxxTu2rWqBNtyAudozs7fotiz4kZzs0MxoTMG+juL6+StnBaARzhfsljPeD8JPuY7EstEqx/dp5
k9c9lW72s3upv0cgIaiDyI0EdklkDPmhd4M045iUiJIaj7KZNd9MbfpJCxg/D/lgHMVAdLth6OaE
6vlbIKquLekCfAYGxsXQOdlwnJiQSvCl+GWjUU7KlnZIWTEWh07pdNK04eN1Zdivn/2br6L9fH4U
g9SG0ZSIYvKj5k8/UxezCYSBqbyywbSiFjzxXXu4EccpeYUcXGpz2MMEO8QDRp71g5L+d6m+anEa
3qV6uyoR7i2Pk2M35LeTJaE4XvrX725XC/49iyZzWiCpUVOGOpywnqmz3baaMwKCPsHIQB8ruQOQ
SUcLKZZKkr/pWG0Ec04FWyTYYmygfmmvqd6itORQtKYuMIv7oRnaijJSVqqAXuNcNfo0kySpBWbr
b+hg1VsP4a36ojklKFtEbn/X+G1kcWEgWVOr61qkBp1uIINUnYK0r00JErE1Fqj8rvPfiOI0vg0t
c1BkVFjH6HM7dlgVDFrrc0QOSy+igxSditP2OsNgJpGwBV7GxmdifZPMwptXTHeUneBd7ZqKzaE4
lZ9z4MMkYLl3TaM7hUp/U6ci7pJ9u/4ug2cuVJp0aHpDQQTgZN/BJxJITvXSemyEtQ66AxGUwvdN
xb/qx7MYGmsbLibzU1j4XbKgKZ5kU+SqRDK4J0y1BUwCg4pGyQMNlvsU7cr6MKCNF9qVm/hsdPWv
3PzmFrnHaxZaJsc6ettTSX1safWVcojXgJJP162TQCN4MkMTK6MKLcHuURGgQ9SvsqhJL7IPPG+h
rESaYTLX8Q9ZSefED6GPYi5I8UTTbKLvxJmHdCilMu/AdKRZR3QCaxMr3V+u35dIBGcWOr2SkFZh
cIgosWNNr0n30tL/UqV5e6AaWAIsWgPHABVBqx10UARXhSzwD8Ivw1mDSYoxt9lLGHgB/o35uQsk
L/1MTpmbfSTH69e27wT/faU8V2E+qamlh8jf02N4Ug7twQhY4PB34wXvz4afP5lHGlmNAmebLjQM
aEplO0ytN4zyYtZ8iZ4lsnZ2TZLYNiJtsS3s5dhzkc72QsoW649l688FutjWCBrKJDQcyKrtKuos
wYLx7gK1uvlNOZsiKWZURBbLk7G6sdwnXnaHgX+XeOtpLNDJo7bqyjeRI9uJnzq9r8rO9U+yi/W7
/Q04E2OU5YIdOXg4+QSgpRObbk3Y7Kmvfxh8Ciz+/DT8MFxsY2F6XTSY8Lt3c5Eobs7PDNMmUezj
0LK6HMqnB9h8vm3us5N5/PT7F3AtR7cnN3JSr/ye/cYqRXB+9zeDhtvzs6e++Q2kbgUYWYy9UbV5
yvPMqdabqi7c67cssBeUM0n6CuI5acKO8hQ9Rubi1PJDFy2CT7kfQFiWLjOAF5kHrk0XwMqHAx1c
Mz3OZgKEi9wG44EdEVFJaf8475K4r5akIEzoFSxEV+1rnbbeSl6kTARYzuzbpWq8C+E+TLKOKbYs
MJRM9NeJ1s6wnGqtsHMpdOY1WDQBeet+pPcujvtEk9UnTcsAxyQtQb3ZsGWCi7yX9fhIhRx1/0cm
9S6NcyAL1huiSgJ78P8W66s7ipfHcBwTX0SxJrpJzpOQRJ7nLjImNy1TN9QVm1pvtHUt/VQ2Pilm
gR6KtINzKDVJowGg0DjbUthKiTZtbHe1YDRGoOx8gTFPpiw2TYyfzuvN1H6LzNs2e1P7WJTXiORw
JcaqnJG+Z5CzDrb2yniian8+TF/TH8Zdeg+QEp+cxFQ6givka47mauqDSqCMy/xYzC/Depv1P6+b
pP2Q718N5Am2BiJlA+Dw4Itl8kDW5aZdR8HliU7BmQmQ1NSaUcC5SdVDKd2sy11jiTyI6Puw32Fj
vi2M2SHzRKUxswzfjIBXU8Fj9G8q1ryvX9ju3rIK/Oz/2Fe+4KhO0qzkGoDBe5/VP0o3PEa3bJpP
AlCg+ZKCxsA6prfi0o7oHjljMYb1vNIQ3qOXgRek9Y8l2AZiIqLkFmkEZyaiNgzHiYGq4UlZ5equ
o+xfv0LRQTjLYMl5r6MWhvGh2TczT5FuNdGM164IQ9OIaRKD6jL3XqfWsLqoNlGwnO/N0gubl0wR
KMLuPRkA1lFNHev4/Cw/abMqrAfoQVsbt3013xpSJGqWq3vO710Gnz7THnv+/WIxKq3Fm5Az++OB
EMAGhfYguZGvCQLRXe+3kcddm2RVtaQDm9atGwAmjY5aPY0q9am82Ko1CFzt/jf69wIJO/zmzU5D
OiltDAeRtndy823ub3sRudquWdich4tqO0zehXEBAJVRfStbryWSPek/KYCtrmu0SA5n4har7sKl
RnWNWCeje9Qj1QmTp1XKBD51N3PanIdd6ebKVs2w9EzW0MOj97GkOnnzqGNPwMDw1ahNdrF+zEBZ
cf1su2HDRiY7+0YmxnmHdC0ylMql2wXADBQdNgqgp/wJrUprIX9jHDbiOCuXt0sxGxWb4zdWv6o0
LOTET7mYB0ekfZyZi2liTNU/T6v4zrrWQHrNGAqEXdr959ZW7Qhcee71uxQJ5SyfbJJpnDWUssvE
XWt0yrHsJk+CD7YrxJQx74IOFbaQuRucyJxHVoyxjLC4meuTGp6m8G/OsRHBXV4OKnezV+AjaPND
I9h1e0oHQZ1t17xuRHBXBdRspYgYdVone4TAT3y6/in2W0DvAvjQEatTRirngMSl38JvJpoyQ8BG
c+Q3kG9/kt3xToghwKzNRSqzkchZVyVcSnlhu1LtS3k0fBS/Poa3bLy6+iDbsSfaBxfoAR89VtHU
ai0b9wciOPondq4cE+HYODPS187EWdi4IWNKMATqzi+TB9zfQ+bUXvgQYWEkEuKViU7EdGZjilrM
OCsG+2QZqZ28yh2FupIpKLjt+sDNV2K/xEbIYGWAmKawd3FF3lSAPthdF7sr3Ieszj/7Qf95XRF3
fQeVqanr6JdofA8X4IQTitaYXlgz2e4m/RTWyjNtFk9upe/XRV0cTcPKF8a1KUFhgCh8ebzQxrJb
2iXxLBNBavRcdi/aXLrq/CXrBc9LJIrpzeYWi7zNralSE4/KHUiIn+vuQ5Q80eZlELUjLwwFOxSW
HQH1CZYo8LOdSwKadxlO/ZR4RHG18ec4fb1+aRffBz+faLIB6Eqg2F7wUEkhQe6nD4kXa0/a+iFp
JbuVgx6T6NflXCj3uRx+ms6oo7weUznxov4pjT+E08es+NOIi4kwCHIXHWHXBbI+RgMKjFHXiZdY
N5mx2IrlGZkIj3f3HCZFb1Oj+CJ8dXdtaKnlaYPvUXyNGgCY0i8qSf7Ux7GTbIRwHx1EP3oEUpLE
m/SXdvVj+bssgmDZ0+CtCE6D51rNi3rEOQr5Uxvfy41foOzUJs4onIkVXRlnRHOrqxppAuzz2mCE
rrk3f4INxxsdgMNqv6Q7wM2CGe+PN1xxhRQoToCCBovixe5p0YRDhH2pxGv63E6UB9qDSM5wryv1
5cI/J4Uz2dKqGmEsz7ADs42YzsXMoyt58WuEXf/eA+ffV7AQY7+odsRts8vuIyec3fvGCC14B9GA
uS2PTZWYDsMWMz+NIH0x/czPneTL9cPufcbtjXKR8tLrkgY60cRLM2r3OVZ9qrd2qAR24jJw+X0q
omHwAjXpi93dvjHUrtbHxNMDbb5Bu9unk5040yvga58aDF7icOsfB5VMqCETbAzDgYB18/wqI3lS
rGWF68jr4STR+liaBXDkRRO4+4cjCnTSxAwBRJ3Lsag+dypAUTzzjo1zoa7ihG76hX00zTFv8kC0
Zb770QjGwjWgR+kaPzCTADqExCneHgAWbKI/mOVXpRGEFP/Hqd6FcK+gq7IQ1YI+9YbT+oK6h9s4
9KssATph9KxfpVcGmmhwel/5cY2AcwJQF0CAz28yARCyXLZD6jEecwyCO+lHdMTd+ImJ6w4ic7nn
JsFGpAD4SAZjHuUUpJNoqmElLPXq9LmkWC4tnkj40aSDQP0v0lGmiBAEpBKiWcCEOD+WRDJ9LnN8
r1F/leXDkOd2WgQwXE383KaiW9xzAhY8mWwA9BVz/JyfoTPKilU8Qh0nYqtAKhzmF1n+QMDAlSoC
DOAdTTQsgpvTVA3qSLiTzYpRjE0/Fp6aG96cZU5jFXbajcEfW6kzMVzuFnaWpFdhV3nyOi5vVgg4
Y6NJxsDMo/z5uqid0AyiCIyGAhg9rBedf6s27hcgxY21VxXk87CS2U5XEc2gSAb/tEB3s1rNUHml
+oqFt1ujEmF67Wjc2SnYd9t4kSKT1XoC5rqXGTdEdWMj8lXyudRvFDly1uHT9Tvb14L3O+OcSN8M
U5xMtPLSwvLUVfK6qQvUthQ0TkRieGUzQikNpbHy+kryosS6S4DLTqv+LwK1s8vjtK1pSrUuM1xe
lMV2b6W3svXa0FAwvbDzTM+kcMaHLE2yWlZfeFZa22YI1B3NM6pvA3g7TcH32bFzW1H89iY419qy
iq3Kk6xnqVCccG2cWf7cDEKAVGZbzlJrjYJDTgaDpgZEPoX3TF3cWmVW1hWiF8VnDYZswlDx6pRY
5ZFFAwA7x4IwQsB0qqsW5c33uPYgeFyr2isUKaglyda6VbLjrL6Rq1BUxtwVZgHuXAUJKQVR+PmL
mtYYS5SyWnhF6dVl5bZzZlv5cWhN/48fE0h13gVxPjBOSZ+a01p4PQlM82bIB5uSx+sy9g7DJCAQ
Q/sedMXnh1kshcxxN0D3ltUlWu/oBtAZl/FOrRpBeZ79KF4jtqI4SzT0fSZRq6zxaGvb6r7TP27V
QeW2AthZN6ZOm0gWN2Vae+BkDog0/NBKQO70GJO5fmc779XUFdlEBEs18yJnB89opyBnL7ymjO1W
12zsA9bzQ5QESS2CydqxdGeyOB3QlCRS4SAKr6s0T6LdserCYIHW/XdH4nxdWIJYI6nC0lOnCvMW
aDSo6LCHX9fwDSy5AmF7igD0ZwBIUU0BUR5nvY24lSetXApvbeUTSZHA9agaXD/QjtvDvb3L4Cw3
qE9yWvaQIadfFP3O6r0E9BpDYdmKBJQBU2DC9z/TuzjOhNNQG0aytoVHjZdSbR1j9WbU3q6faVfv
kFsgfGS4Uvwu6GhqgzI0eu7VaHanL030S9NeiKQeo0FgeXa/kK5gN5mpN3gMz1+SlYDDTcpwnBEQ
lf29lPy6fpLL0RGd0WxT4IATWcH/cQLMsNUnNUdC1nmLp7lVEEWHxJmRUmPh5aslGly/TCc4eezA
G9NAI0UdsYyZeIa9+po/s21kIODKL4urYipNEZi6S3x9Th5n68jcq5USQ144VG9KTB3JTB5TRQIJ
sumTCmCZZfV1CkMAC4sYfS+0hBPNWcG4kLqsyMrUSyi4SqIZcHogGHmWKHGqaLBlefj8Nx9TV2ER
0a5GbZZziENC41RNkdJj/s6RAaGMZaK7GoAahR/eizK1y1FPdj7DUqkJ/m2kU5w0K87VLkugOq0F
IqbCC4/KUwegMbb8ImrE7+vpRhhnfktQ41A1hbDeZ0D/GUYb5Q+t9/9DHGBG4sxBcifjHkVeJn3W
5HWK0gg9dYDAZRs94rmcXQXZnIl7C1aVN1pHCtRR5dkpRncuwCjUPtZqoAzH66qxKwo1ewwxgF0K
PGrnz66PSGVEEnSxWbAeLCvHPsMYfbG+RF1122pQzevyLswwFAJ5LnJeCsoJ/HEuL1kj3SpDNOU1
NbbT/qZZsaZS/qlrgRBNZvqOShLVeNCGjCjKAD5FhquBpvX0VVNOdflSj9+R9duDyDNfmGJIM7BE
KwMjAvE0bymtqiGJhGEDt9HuTHBEpsnr9Tu78JScAE4dcgBUJuMCVPzEqm2l/djJvyrTC+tv5Xxs
MtO5Lm3nRZ2fh7eMsTrGmtpNGEBiSE1s4zG7Cw9WQA+lsDy2K80Ej5Yu6yb+5U1TKrVkyEiKyarP
k5ccWINvDbAx7KkgJRLVpPc+1VYYZyymUkubYoFiTNVPPf5Wz5+u392edm9/PmcfNK2u0M8JwXXT
vY5oiSZVZavCiHP/FKxSCsVAEZMLZUCxWKDVgi5/J+mS4sgx1pTcWpcSwWl2vw3yJMIQFsEDzsNH
RjOJ6qXRJnd8UXzirzfASMgc0wYQDoMJVkSkN5fmFaQPG3ns4JsYYJnB6oa+3giSV3rKTknQw46L
fca+GIROGKsCti3vnwqzWCpFxv2l6JKXfn9g2CDpSTSMsRNi4DhAabcQphGEupxtrUwrJs1CRrdX
blXSIFr/lUovivotXV6K/jYtDpIQ8HtPAxnmpqkZxGBAsOdXSJqaWJ3ZTJjoAvfNaQJdWv2xP2B4
2um/T8fWKR2wZF7X+t37VJGaosKtQik5fdRTEmrmOMNgzL5GUjsBcd5qox8DGpKqw0TU4bq8S/Aa
6D15F8hv865KmaeLFQFy5dv6svoZoFvR0AIpRNo4AHQMeuC2iqBWBI+OH5Wb9LmSqIQ8Mg4r7KCq
DmbTBTHp3rczGZnpP++ab5/P6JyDRQicRUU42XoLzOUJ9YRIMPjCosvzGIbVfd6lcDZwniOl0jp9
dGPlc5r50ZK6Vn4KG1OgFSI5nCbOJNRLQq0JDI6wVOHbmCoeBU6YJCoqiL4MZzXaoY4j2pfY4Rgz
e1g/KOWP6/q2K0DRdB2hBCIlmXOIEUiGzTSbJjdLYidqXsr053UBO8kP+8kmRXcPkQTlDe3Ut2k/
5DVG5xN78tTv//CCLw9jAwqu1LNc0fLa/pHeBXJ3Ro2yS7sFQyiS9WC0X4r86b88EXdn07Bko1K0
EzaOwqBzujvsVKzBf4gag9DTM4G6XQI1wChs75DLqpoBeJk9RdgSHxeHzU2D8yuCu+r85ghv5SRY
m5QPIp7wXS3ffDnOxpM0rBPDQvgCtjG/i8GgGiUf+6b8uHSiNv5lqH5+QK5gIplr2asrvlnVP/Xj
h179UtU/MrnGtrVA4XcN0eZQnEGvJBITda0mF50/r84wcJXTY9xb3nUlEYjhJznqfkkjM4eYtD2U
XaDUn5vVvS7icj7gXCv4fKMwikwBf+foJr/MYHUVu7ozH4GW6zVB+NbbxuJYj7KbenFjiyOA3Vem
yhr+05D28IFGMgxhURcwHH35aZ6eSf18/XS7F7j5+eq5s6+SITIpu8DI+KpOp6b52o+C6vNla5ld
4EYGZ8YZCnxVY2Lfjb5Pj4adfWet3sjDGlERWADkTHzRk9q3hirDr9cwEIACO3esUKVElxBPzH52
D55XuwmKIHGQxN2jFOSKWBV2vxLj0kH/HCP9PIpMqlhSVuk4YdglrjxXriSSsPudNhI401TSnFTm
hJdbYuzUblPLmbviWwO61+v6cIn3zj7WRhBnjWiYtmNVwo/IQfXLeIkdMGGzkL1zFad3rG9WoLIF
S0eEWLhvfCmKkQTKQlH4Of9kGpmVKpsRurBJmOmpcVbFkZxocrSAAkhftYvYRpc7/ilazNm9WmrJ
mkUV2TD59DFcprwwxxGJqvG2LreF9aMV0Tfs3+pGBvfMSpr1caNBhvxYNE7xxDCE2SId+Sb78c2I
dQnV1Q9sc/b657xcmmWfcyOYe3t9qeadRhkjbKDFbvrJeklQ//eUA+MwNCN38WW3xScdHTAYGd7/
gxt01+dYKpvqQ2xiXaSaaZUORrmM/9mnh1N9iQ7GDQMl0O5noFE7jT+UNn0SfdfdR2mBcw0dAqpi
0eZcoVagXlezASgvVDQ92hpOpIgWWXdVZyOC86dRg7RlZYDec3M3Fnf18DQYgeAL7suwALGKeSpU
0rl3MSZgaddnyJAOIOTwuqCz9WB5pIHiYiLoKX1InOo2ccid+cKwiIaDAdTG0hGmonslJNN6/z04
C9RGjVn2BJk1qPPupVfwyQIa3ol9VJwTO79nLd/eaY6YkwuEsvdCpG22xpX8SGpGlaEgW9ODygZu
umXZjJA1c/Kb9YTpPOrg+fyQXNF+/t6Zt3K5Z1tMCKqtQh3dNi1ekVzdT5ha64ZPstH+IFr1uYhH
Qdy091q2Ern3Smozo5mCYKPO8EKW2q/k7FiWEzhhzVM6ywLt2glugBoMr0XZtDXsLuco0aVQsYAY
4/F/A8GAn53Ynknu9zcatCvDC11At+Aajvlj+mKIRpd2qkNn0nkg/gGoxos6SCPD4vH1n5Uz2jn4
/KIPIxC1Ctm+/pQuDQIaagyt1gI7Leob3FmHpV6Wvh0gDYRp5FbJBLtwly/17Ofz+X2p6H2xmEiL
FfU21g+xelJF1mAnsGFNQcbMg5IavTBqoC7odRCJj26e2Mk9kKUBglGBfP2uOJqocw0HWXCoS4U8
F8iZuKkc47UvQ8znIbRJ1PpQlrodN8UtmSNPLWSB/u9UvM7lcR8JTbxkIalhulWpPhkNgItH60Zf
Kh9FuDd1Qh4bdgFYaTo7DPUv1xXk0sxAto74A5UvjNHzkX6c1PLQqwhB6HLI4uMaI4mej/r4dl3M
pVU5F8NZlXltdL0c4BGbyjgpaWh3UWhLE+j84gidjMyl6iRoXe801M5lcnZlyYke1TM6DK3bfdYx
qTM/aSfGmRCB1Of68XZvETDMv2t5AP1nGrUpwaZts/ZpgVinz27rnARGfR/pz5IVu9fl7D7njRxO
M7UoS2NFQ7be9U9ydEQ4fP3n76si+vC/22hsmPn8ID26yWmFfryrUMlfopPancrUp8rnRMIciF8s
98Ukav/vfygEbGwkFtEoj1xHSdbLaYL4m4HcSPCwqEDUYBwdg/BJGHPvPu6NMO4KFTo3VUpQ92JY
R4z+aPEaaMd8sJy2tVmphYUUPRLb4Prd7n67jWDuatc8qRe9yuDmUB4I5d6jwpvctcb/igAX+fnX
yxNQ6QEknLU+v9YNqOityQantsCn7CS3eFgWhmEVFbYDRdFzMRZNG5S1q9GNVEN5aEazBjjL8Bgv
KSKhUu8cOdQkO8Tg/XFe08puKJWO4LnBq1ebzs6mbsbyESB8/vyCkUmh4YKUCiu33OnleUmzhQLl
bun9VD2o0+frP3/vdrc/n4vI8rHti8oEQ8Rcdq4lS2+ZDtM85sfrYvZsyVYMZyprqgDSAkCYrtn6
/RQsgH9r9J8ojP2FLTHRv8awNoaoLzZNslFlhBQdttjNyI7rt17/eP0gu/e1EcAexMYoLmpcKrSG
zVeWj1UY2WZ+qzYCGbvBwfYUnC7OS19Y6gA8MT0wfHJQvsTuK7kzfkOGWqUjSi53slod44SIQ7Bu
oe1QtE1TXmJWCcnro/TAzAcem6uDHzZ5HiM7AZXS4raPOtBiBI76/zjpu2ROLxJsomlNgZMyKiCQ
j2FboXDaQ+NqJ0Z33Yjk7dkr9MQwZM8WTC5WMEYzq7s4Rho9+orP8LzD0mnT37BP9VONwrD2louo
DnajY9BKAiJfB4MmgvRznZmXttOmEOiR+e3q/7O42vkFMiwG4CfMsVgEcN7U0UHjoCH0AQ/BJSq/
YcVFBn9nuNH94il28s34TSBbg6FHtsef1tv1B7F/Oh3tUzhWyjaFzk8H4r2uxCooA9SiaDIyNOQ1
QHyC4TBkkAI7svv9QAqqotiIEhNvpaMevC+pBn8TytbR1JpHrRMNBuwfaCOD2bLNE4/7cFzaHjip
I4bPSjd/KBzLoR//GSPKfly/vv0DYaMUJB/YOOKLVnkMkmsEEeABWL+nxotKV4EDuQSRweAVsox/
JXBPzIL3ROP5N94xOpZgNjgovuqlfoZxrNiPAnJHgvbJamxVtolAOfbM/tapcldJxnyWpUgb3aH7
IWeBKseOKd00hUArRGI4Fexls046FcVvyTzmyv04wB+X35LwT7dmcJPb03BRlqzXVj6rIZp/+SEf
E1sCbmH487o+7PmXrQwuoKrHOay0pYd/MTO7nu4X5a2NBFZwN295D3X4/HZZq7mApRpd6KOdrEGW
/4qyzO6AnCVhN9x6un6kXSOvo7pmYhccrQ9+KooOJtqmE3ymHmQocPlVYLpaEN8zrD8TxVIRGgG7
I94CbuWxN7d5wHqdq20aUuTWsW5L5aOcPU+lHw663U+3qN8CnuCPdxZ/q8b7ETkTT1pCRslA+SWP
Q6cPNV+BjapS0VQMU+TLk8GNACcLd8lbi4zM4UoljJFUIAJMpNJTKuoU1HjG6Lk/ZplgCmGnls80
/l0eZzsMq0obI4M26kEEpPvksTkVz1EwY/i3AgxZ6eXP1pto7W7XAG+lcjluYknVWjQYduw8xmST
Au+efso/s03a7qAKtPP3cuK1O+W0JYrHJi1rBt15TA6ds/6YAGKI8iw91t6UAA2zDkaveJF9w2kD
66je68Efg+FCe7D0rxLsNFoE+3jnChvP0aRGCbCDQPRY2GNkealVinRnz9NshXDWy5iNdpbQAXWl
6MmkGEt/+YtnjjkjTFQqMmYX+AK3kYLUXadIJVp3dFW0BjHAF/Q2Qx3B7k0g6g3uWUpAzmA3UwZY
gnoxKKHNIBXW8czMyXgA0c1rYczs7g7XjyUSw6lHbCRNvC6p6c4LdYbQ8tGKsaWuFfiWPZu8PQ1n
QGKzzBUMVAHqTW1tS/teyYe5Og3qz2mI7JEa9vVT7YpDmosdUF0BHQYnriyIWqQlPGZcQNfnT9qQ
21P6o62fC/o8/k09DgUeaB9VgAlhcHeY0Car5RmzP0UWYeg2KAbix+Y9CUUrgLs6Dh2EOgAQAtsq
5w/JVKtEJpKB3kbzWbZOUixQhr1AwwA/H7bhsbxm8nXuGen+DO8CJzne6G1q14gCaJ46bfjr+vfZ
1TqiGAZqmCqgWriDrEqWNpiTHVyACniD1GI+ujkslWg7bjfz+93PAwM8hhP4eDpsoghQM/8x8GgY
PFjI+iSnjezFVzz5ADYTDFJ50ce/irI3FQHe5k1jgSJ0B7w5xhEEHXR+d6d1e/ZKT/7SCJ7X3n1u
pbH3sAkJAEezLrqC+sOyfOuzT0qr2eko6kuIhHCxm7WoZZQzciXaQTWaL2H7qTFFE5Y7neDzeJ7z
jvXcJnG9AK2qdxHIP07eeDse9RNjqydPiTNUgDA27hZfvcVWCfiDBLH2rneG9lsEC5VwWPyHU/U1
0cMClIRDcmylm8q4yeUvBnkcAGqACy5bEGRljwwF74/Jq1gmg38UkLxjo4QfBqGGIa0UXsxti9th
+DQXJ2L9vP7u9h74RsTvUvJGT5JpBs1NC1h6LX6eZbc0UqcGf4oquMQ9TQGDpIZ0GQ8PZZdzdTRo
mfU5yjxuYfopEErz4lBLAhNyyRuE60KICGAZYHcQLKKdC5mstCsrDeoo17/5+UbLLu67xcZkBioD
tU+PUWKvi03uFGcF4vUaOyt4kFPQWIoqTHtx6/ZXYde+udaahmE2yeB/yK27Tj1hxy9bPiyGZ5UC
+AuRIO5ilSbs0tgCm/2yRm6Xf9DHj/18B58mhJsRSeIsSt8P9VqkqJkZK/rmhnE7NpJPSOb1mXGa
ks79c8Xc3iBnW8JoGkFMih4Go55N06dIGf25e+11UWSw+75/Y4QhVwPsBe9Dh6VJm9EYWPkjB3Nr
E8hf+5MWrA7zB6soKt17cFtpXIZRJQiJ27CHo+t+tWB2RquuM77rmWgTbS8yoCpwosAWw47FWU1t
GvoVSSEC0+xnOTzpQnQ6Vojn0wisM6kGplCwn803mWoNP16SEf2CaQCIzUXQn9iIVe1QQSN398bg
qlHe1nWgA3MqLoG0rSATGhXoHnuSoZ2qzvqMrNvtUy24rnR7ZgpL0wqMLVA1Lka50Ggnk25ESMTM
6rElCaiEpAHo7phHvy5ot1sGbDWUoQ0gEFy09JdhiMIFq+1uWDuAKwyiZ/XBtFevPmV/Mb4Pu/gu
iy9/JEWWDCsD8k7nGxVdOV36ev00u7oGkmCCTpGGcgf3hWJjldVVhU7P+XNkpvZAP10XsLP1gCOg
KWQhZ8Qf/JoF3L+upTlgjfPB6W+ngH5VU1t+wLCfO32ojhoqy+TrKBrz2NU8qgMyBgeDMeJMnqS2
SigPCQbs1g+9GbT0vlXuepEJ3729jRTO0qFQXsVhhtCXZh/l9IaKBiF2y1FwiSbgIPBaL1YClWgw
Rk1Bz4HxTxT3bCkVjnD0FhfLIrg3kfPb/VoAzwKYEDITCOX0YTJWqk0dTAMbgJ8cTMh41Z12TwI2
ixnhW+XPovB671NZcPkW9n8YsTMnssn1tVq1CSUwyU/T74v2Raff80nEVLnrLGDzdMSDSIouSnt6
BAek5+insCheA84oGwdMbmWfIT81f5F9WSjsIYdENinz8R8cbcds4uBayTPRjvLyAWn5mAiM3o7+
wZFitoiiCYyRS+7qipJWoYwRObeI7lTVj7rH6493x6ie/XzuFZlNqGZZiCgWeOH5cNKN1i5Fhbtd
Gdh3NbHfDaQQvuJqTkkLcERwDs6SK6v3xuw0puAYOxqm4x8V1hqG7mKPHHDJUrGa2N4FTKoDSpfb
IsaiflZ+kKxJUKLb/SJsbBJbeigt8fNetC1MReoUgIupGH2dQ2+kuSBu3LswNM1gEFC+wmG4j15P
cD9LyvYAjR9pfZTp90gU6eyLMLFgjdYuOp7s7zcxMPxsOYM0DNvvs0uy1QWQbSLc2N37KgTdtv8V
wv5+I0TGqHw/RUgOK4V4Gtg6y7n91Zuj3zfW31wZSvoEMAIEloaLqNZJnqlZgeNjtR7aObSn6GbM
f1x/K3tfnmxksL/fHGeSTLLMuaK7VdI9UgDegEdJVOPe/S4bGdx3ia0xkWsT/bHhNHjxBzBfYadh
Sb1XxoXU2usziOIlUbzDLoeLFoHVYaDjrmCNDENq5weri0hKymTtXO2hPupOcWIgldIdixh7jEyK
msJ79wgoEiSaimboym+XuLlHSct6NCSUzg2zL73ySRUhG+4V0aHTFl4QcHbwJ1evAvJ9azTt3MEP
tAnAKO0ELbiD9cDq943Ty7YBIr7hON1GqZ3eAxjwCdsHvuiYe5727NdQz6910pOqJMMC6Crc4Uf9
hOHXk+Qsb9lt/L05MlIrcW67F0/At2PXAn072CceJlDDYFCkY/4HBZkVq9FYCNDtLBgdthKTniQc
WOCh9gbadABoqYjLLax4XxhEMrbrWuOYbDmaYU8M2FpmeiPapNt7GxtBfKg8F2MS5QNY54wVM9q5
dDsDmzCaJoFj31XP9/MQTnswzTNMOWU32B1z0LaIgPv2ypxAcgQMFG4LMEZ8a6JXpcqQCwiYMA3n
lR8wbevo7gqQ3ZvsiMzWaR31i+UuT6JPtXeBCP0wko3nrgFA6VwhqdHMsdYBGF0vfs0jqI9iO14E
6rBn84E2AVww3TDgXLjbi1UzG4zZxI4UdgnMb7QsbTO6bapZYLSYD+RtFmJKHagGjOuEd2DKMMlD
MyHWW2XT0dPejqsP0nxUO8WWIvJfCuMcWZ+EerQMEFZWj4tE75b/Ie26luTGdegXqUo5vCp2mJme
4BmP/aKyvbayROXw9fewXXdbZmuba6+fXHaV0CABEASBcwxw4k15CYgD6W4aZB7B2KYXo9hBnw0w
1nsFgYcZ5XSKLZyYo5M9GMACwKOjKz3odr0HMk5h82LV5q6t5DFHm7VYfTJLqFQlGt7BdbeQdWxb
MPGgPrcV09HWiAK/rqET9VcTrAtJEboUimkveK3AE2dgoj4sPWjBjGFH8SvP5Gn+emUmF3lszGiT
AXegCve3sq7dshscNcvuAYz2Mk7jbkQ/fZ/wOog3vQzNQBQzBONf7IW7CUFWWhUdgFn7L2kcqEAd
aEVuR+9WlEJlgv6h11M2iGSF3uhthjYu5TR6otecho8S+rw9yhjYvVZ+5PPeprf1ukhknKBIxaEZ
MwwLWtNbBEhwSmZFVE4CtCnEQJ1CwzvgNTj3OLfWohggRJSE+NUSvqbC8CDEgvP7mRyeDP6Wwpi7
2BpDNyMmuWkUKP13Y/j9mgtKYZgzQXOfdI1UjSLVYNY5+qhQl30RwmwHaBeOCtsLdRHBJBfG3AyA
MR8BJdT6DVpZCl/nNTJtioCforKDPOIK+rrBrVTr065zo+mLWXwCtM/0J9dbzM38XwT7wpGWQIpL
c9zbhDlF3PFM8vH2Tm/rQFsQ8ewAFCl6jKxyzbibYhWjp1gm7aGeHibiG9P7fxPBXKGnBa1KowFP
TIrlPlPG5zie7DZv/dtiNh0egDf/14SJnJhqGufQRKGoB6tNXBr34dxxirnbIvCihY3FTBN7D8h0
QSRlCVidxtQjDOhG+g4422R/W5Gt5vZzQ825bAcMSCZFGGuAEYkG8jj5afGJig7f1C9GB70gsdPY
qFK/KihTco7wjRMO+NyoT+LMQWWXBZWVp6GeQ+B0u7IkHCM1RG1XOaqyvMNwIieGbSyjJkq49wIv
BVkeO/2mjlY75wlqNlr9lAxPYC/kLODGfW0tgH341xIRrOwlOGtBYokbm+JmTxOYuI0gtI23hH+R
4cljNiwFN5XSNHgwa9weoIsYsz9E96pNG7FpZU3iGMiGz2q0pww9GsD4BPr4rz7bN8YIhjQRz2bT
KVe8rHlvLY4zbYug8RkJpHXVuZslgzQ3Zk4rEi/F8JRMx1DlDEdtWsHZ1lDHwWnARJ6+zfRRSQdU
vTqv1u/m5fm2FdBVYDKbMy2BpEmoReEq/esqEZyKnUBZ5Jrw0E47UfieA/Kvr+0xe9eLQLY+3Ja3
VV3F85eKxxcczNej9KGV5GMZInULlwydzsKpMZWnPEsOYl99MPPaA3K9E4qN1ynzCb6R24MRczon
trx4/Rvo/6/CuVjJ1pI0aHlBp4qDg/ejCBCQpEZ3vsmlbN+y+rUsZgPntKgn8F12bizbElqvo4Pm
kY+UpLb0klPm81LVTd3QQQY8M029RgwYSdpOo7L0biz4Ou404TdpssWYQ4WzlYGfW7v+L4ZJHKSs
J+MwnPnO5x8VEBGAmYH7GVpdhEMTgFyYEw031QLImAXIVv160ny0irAwmwldSriaAWHcKfS7Kf84
8okftpwahxYmpvAGBfUYj2hUU2itMKWDKg3KWOM9GFec7wu4HyiHBnmyPvEqTVtHGW5nFL8UvxwJ
KxOq5tRCRyCFlxj88U11MvQrmW57LtZFjny0XOnTbS/c8nq8G4uAvcMhdvXqICVVUYom+UkYnh3Q
DeLHOz4S3VbwAugI3mwozSfYLX71M8vKaHaOlpBM2knLfchrXt/6PrAHkJFh6WjB9tfvq9ZiLs2C
EF8ID23+VdFrznG/Ga3WEphIUZNiyQoB1W06hAhmdy/8VI92/DC6lTvv5tm9vS9bxT7kTBeNmGjR
1bWlpybIB5eTdCreUGNxyEl4qFOw2LeJ3d9VLshO/sC31kKZ1DMZSsOKzKZzdQCzKUNt903uyd17
2HIEbbkW7uvAW4aZq+Ad/3W/FKER0qSAPYA5Y456Ry8Xn2fam86EWUcMf1Hc1yt+HyLXKqCXKmrb
7Rda9ogOqmsEyR4VMXu5jz1e1WPLClWKx4qaGO0sYPYs0XE7KBY4U1scCuOOdJxZ363vY3QHD4TA
HAbGBbNqWtMrWqMto4spve9Ck6KXVpiC24a3tTPI1kXEPXD3XSXTqmA25TLRNrRun5TPSfYqdz9u
i9iKORhYRs0QoRUnIhPkQkNbVL2HiHzf7aVdgphDUQF4NJEbpRq0/lqgDQAgCd7WmN1I21rKxQTV
yXJ4yVVcCvRgILmjKh8S46uQ/XVbKfo1Nn1CIgNcJTDcXY/BDaYANngRSvVhEtpmkr/MlfYoL2lu
C4W1OKaV5t5tked3h1symZhk1q1eLArdK6AY28Uzut6C2SuBYd4ACDMEKDXG1LJ9fW6ZwFvpjmfw
W2fxWmlmiYHLnqlmU1luOKpf67g9iCYSeA2Un1PNrVDRM4LVls6bg7NIRO8we+PSZ5JWCXIal/Iw
SXclKJzpnaF6bLiDeFsdOygY4W5HsY7xEsGYaJGmOcl0RHv1iTY0LMfozggUDwNFf/J6RR+Z0UEh
K5YFBKBfQ2Ge9PUStSi8JN1f1TDav0+HpKq/CKBRZZXjjsmYD4s+oSZCiG0oX1rlh8bDA97MAtda
MKGpTFGmb0sI0WwZ6CwWYm2LCyRlpKNzoLwOkK1IuBbHWL5CzEHpCBZNGR9kYyebT7dda/PswE0d
UOGSiXDL1pULIW31LAeekXgQduKh/EBfTmXBFvetW30YX0gQc+53W1FxJZGtLOuNEpsLlZiQCo8B
r5jxBh7Ukw7U9WynmW/G5HJ03HSoi47sw5SsLxUulBGSyhMaHQAZGLvyJw2I1N0fUPZSI1zJYm4J
pBaAjjRmFrqEqKzaSau95XXeglGrVnDi77xL/7ZFriQyfjXEmZSbKbrIWtAyOQSgQbELTKb7Rrc7
iijiNv7t9dwKhmsVGT8jGdB6tRilwWZ+MevP2rwXlEPbRbxMlLdtjKul6ZjLS4elPDdbAaItqYG9
YRzkXf7Kayzd1gkgKWi5kK6b/foqqvKWLmKe9rYR3iXtB0NzibC/vXQbhyeaeXBKy3jBl6/QwyRh
mYcsQtOimVmBGu/K7jEDZHTYH4XfFaXiBkVngkDCaKD4aTCRYyxyWScqcNYyI1rsMn6sp3anL8W3
eUjwOJZqPNReNqFiBTJnJBlxkqQ9BIrG8iDI2qEmqSsC3+n2ErIRkRXDpO6CUmZaE7eaY0iPXfXQ
zRyeM3aL2O8zJ6LZgnF7lGrNmZRJcxIDb/9j/30UhQY9EbVTzdHvViUZiSxqapskJrAFoFGTO2Rf
eNFT9Er7DuIHPO2h9bjl1IKurnisQOp4q4MyLCJA2pTYKeNl8evn5BAF4jf6/lW4/TF3bu/X1as9
K42NiCbo1aYE0nDV9yj7gPFO42Lkqa76GL9JKIYu91X821PrrFwmLlYWIeFCl7UzXoX6YC1Ppv6s
8t562NOMSpGBcA+qDZn+jTGXXABka1fCXIbJAnwMcZb5pdc/Fs2uIq99E+HfG84BehXxGZns4w/K
v4vczpDZfaN8DoWXugaetu8Xet37Hrm8J4BNg1kpec4iVwZDUjGKpgYCyzsTXfHTTnVxfDoAInX/
BbQhNYh1/suqxxjMkpWDPE9Ec8L7xaXpSOF0u2/1ne7PO4HjfFvRZK0ZYySFNWWGTDUb2kO7HEjz
xrF++oFbyjCHZVlMS6nRvcr3NB9og9DNHNUW0eoj2rH3X/VhzkxRAk53KEJcuOxmUtpl+rvNROzu
MOdKJs5iLUeQgFEJ2+i/SwWGQQfeJehcGLm1bsxpgvHqnsgKxGgv4sF0dNAetGj6oYA2FM5jORoP
AHt+Mg6qHQWzv7yVXuYKn3hIJVf5Masuc9wM6Pb8uX/mvTrbspcdul1ndz8o/4LsyjvB5W3h1jm6
NkkmovRTiBYLDOw7kybbYnUvm3ux4IWQrVNuJeQ8nrjy6CgX20SOqZBT6yWgW6gd64GAOtQO97U7
gKUjPhjEDh+4bfQch2B7DEUTbdOjAe9ucImX7nCiOuVuOfxsoY+4mKEcB2dJjZe+b8g0QlwcluOL
EvadZ+iF+M5xczZ/ZMxEZuJIlw/qoE1YTzzH5nb+KfNi+DmohkHCCUBYyQGmb21bbvaRI5hNklnB
THwp9LTKcgn6qUHxTIcgVDt8qUELkrjyM0cWJzCzxUxSN2NbtVAyv6PFggmIr41X7THWjFsGz1A4
biAzcaZTayNWaCQTl1NXvBf1h374wVGIt3hMkGk70ygMeni3Xv8GXnSXdHb7rtvxLj1ov9s5zu4U
E0nQ1SoqpIawWh9sEOM9tAlyoUx0byvFWzcmfLRzpwOzE2JAXyDUjT2le8ChO7eFXEGK/FQGlSO8
awLYiK3QplXem0uUa86MqdR3+pROR0Ysw6cE5ZUbH2q/cfhGse1mF7GsUST1AN7eTAOHGqL/2NpC
nTtt+7EyeDnPdty4SGJNo416EBwDNRBVar9pcyeRm4CziNvmd5HBWIQ8kiYPc2ijJn8Jy0td3iV5
ZS+CG1sf1fxpqfd5fZcpDcdCeIvIWEhNGkFoVYhFWdUNlQORE2cugHoOfiuOhhxRmvjrTcPKDYH0
VENDshug4w47w6mDygn96VB+0X0KLSbseAVxqsB17vD3urKPcLkAQIezlZR3zZ4e2IAp2vFJ/XjK
MXlqFHXo5x2h3NxIR2Ewd32BGfDWehqq9htnITnmyNaEuxmILEMIWcO7DpAA6Tjtwl2JunflKmh7
5j/x/EPOf1lE+otWGULT4TJTGJBovQA4yKM0btF+9nFJ9Pnd9zz1mLRVbQS5yAV429J2ewDsBMSY
d7eXkCeCCR39VCayViBildmYu0OGIWLLQjP3bSk802PCBgZFckHLIWVpaj+SCz/t0iBrku9yrO1j
FXD7guD2lfVnp+Vlt5hQIk2zYuUpFnBUBzvuiV0pnRcB6/G2ev+QDl/kMLFjIW2bGdQO5ydLAjyQ
6pSn0JX3Zu3qtnEA1Qag6VyOUM6i6kwUCYVCwNw8hKb7+ghivD0Bc531QN84B1CJCOAXXIB9IO+0
1OZ279Aduwom4HyTQasOnsvzZXzlBx1gLdsixI6q98Yps6dvdC68CpYHjKd4whtQpnx63vGU3jzG
V2IZ9xvyrBdnvcCGaiKAXGanUP/qxx+3V5YnhHG7UAX1WaVgYbPq0cxcRbgrat7mbeb7K0UYv5ti
0dSiFop0XUBHeWhvyYDXusCYHdyBd3nAGw2mX7y1Y4wP6kSLcsHEjuER7V7U/b4VbQW9xCOvGW7T
LleqMU43dpWhJnSP8n14kHYNaAfBcnnkHWebkWslhvE5PRLTTu+oKcxm0DepK0kVJ2xtGwKl6wQi
P/qvmYrgWEexWViJ5gjzY6a76vjSdpyUcVuLiwjmtBTFscNiQQSGWp1WGx1S83K2q16Sc1aKIZ3/
q0FtceWr6lQPgJmGPRuxDZrzb6i3ONNueUant5d/AfMk4LP/qJoKENO/hTKeWpryUJsGFKNHc4uL
dPMx2tNqannIA141lbdRjMcWUmaRMYaGoi7aRA8KSbfDnsf0x5PC+CzaJloriyClzfeKEgiGq4TP
fxJ60G2GSQ/8VrY3IjOsUMgmiECxL8gW8bQYxGkmkXPqb7vo32LYBLTRpnmaRMQCKOIrO8ujzKC/
3/b10/AuYhj/kUNJE2YCbab5Ixk/Kzzote0NuXyfcZ5ySRKd0O8bZmCGzy1KQjNnQ/7BeS4yGOcx
dCJMuUFTF8sGo4voDSdpZ7rgqy4c81R8oHmmwO0K4GnGeA8ZuzwKRWim6vOxmcixVUtH1wgnwG0n
LhRG4ae9aazjdNPUKtQQ4rveW+5aO/IGG7CGByOIzor9UUa2Esj4EJ76RCOnAolyJ/b3aXdnyC//
yYfYkdUuDaNeVyFCL2O7EGK7mo559OO2EO7KMaecqg+Rbg2Q0viz035BHTbQ9ylyvu7HjJ7AGJwZ
NkckNefrE/yyWcyJVw6SnOsLRKaA2jb85GB4yTmkUgvkbdT2TeeyU2x6aVok7ZG30xhRPKhgWEtd
cqRxYrrnN3Rw7F1nIkWlF2afyRAmLKnfZmCdrYmfm79LhcUEJJ0JGJagJU1ZwK309muXPc3twWw+
cnZps3yxWjcmYIxSklTtABnaic42oFPUzY/aQUabKA+ujrdqTJQQsqgDmwFEdWrmyFbsAfvXyxRO
izfnsGBhFC1BmjVrxt6IB9qv1+xoj4h45KX21POvrBv9T0D0QKKCDu9fsxRhjOV+UEsQg82CDcNz
svxzn9zpJHZu7xBPEOO5k1I2i7BUSBwFVfIwt0TuJbNS8SBazl6Tkr9ui6ObcEsvxmvTpANwhQG9
jEb8WjeCPxgm5zjniGCfLXScFoJMl85QvhfSXTT5t1XYtLPL1rCPE40y4KCtUE1PrfkxrwEDQIyH
prWC22K2Y+pKDuOeLYZr6xno/k6pOAoQ/b0MzhOLdv0OOKF32a98UeQCDlC7urE/7BsFmeQkjzQs
3lCknzFiYkd9LaLcOBxrMvizCvCp22py7O8MbbhKx/MulKMqhpaR9SDJXkg0W6mc1vh0W8ym264W
kznaK3E28KQEvVK02VIcBQUUG/xyH8/2qLYrbdoKrUMKNe9i+dzLsd1FnM6TbePTgaBAOeCuevvz
Ke6tIUWjxKQkdql4AmhoaoMj5Krj83wygFPl/1IYNcxSxIstgZTyTvHpW37vowHJxuAzt3lx+5Vg
JYuJdG1lhWFF34opT4fgT++G3d31QXyyHCX0ZD+1X5ITL7zylpGJepJMTHDo0WXMBruRv6oVsSf9
422b4wlhYl1JsmxRVJh2lsq2qblWByqc2rstZHuvUHoSgXYhS1doBuOMWYyWmpxmz060K33Bee4x
t4KyIicibeqzkkSNf2XcJAbPdixCkq6HitPKU+ZnMEdXI1bNOZW221dWsuhvWcmaWkx4JxJkmffW
NxmV5YI2RJwbkBpn3PFaaHmqMQavCYMgpgXE9WCvmIN4eDW5TkVTnavQulKJMXQKoBaNNLRqJ/OQ
eWlpC6DoFf+KHyQvPiSt87uwTWcvXglkjDwfIqHUBwisdNzSxdTVhS8pwDxuGyBv6Rgrj+J0sbSS
SlErG7hadiq8dLyZ/+2L50UXNv9uTSNtEmp7mk3u6oef6HPlDtguABmiaD/j1z/KJ5GAoaSLyQl0
bjEmWNRx2dDlk9rRrrvZtnLLIQNnjGV7+S5SmFO+osC9YwYpepvb8rTTISzmDUf8gztdpDBpeBkl
oZFTKdI38wdt5Og+GoAAbvC8BnJtX+NMNFFTvjb1izgmUmikkPqmgrhW6QunTevPnTU4lQFIUSOL
9knReX9ihBeBdJVX4aJWWtTeagiM4+cM5JOtZrczpw3sCmX5pz9dhDBBIu1g6w3tSpEDUHlKFgZX
3TTQXsh+DIDI7agn0S8csmtbL32gHM28ALydEipA8sfcE9C32EkMTczBrTYMOCstO3qgj6Wx3/ri
J/mFIqjmXpxxE0Kq1PVW/i2SHYcnpqLmdQqRSX5YjC9GcY/BOEfjVhCond+Sw3jbgI5xs5Y6mqCF
QXWgj8CgGMTjZYH2QR5K1GaadllHi3G6CJiMSypCmI5+QaMBvQ+v+WEz31xJYBwuIUTvh3SkLTfR
Ttl1KPurfnrgWsSmp4GjW5Mx13U9OwiAYsVYLGhSeS1G+FqPNgfTNovB0W35kTYR0rs2L3/aXMCV
WMYVTIPMwggYHhR/J28Wqp0Vz/4fuPRKBHNcxvE8m7kJEaNc3evzYOuJ6BVR6f43Mcwh2S5Aim7L
Hk/Y1n0ByAXpyeLVFXmLxZyQYlOZRlShyTiud3n+0iWcaHvF+3UOTJelUpi3zzptJMzbQUA/I3eW
XOVj7AP1w5EelMA80b4yEdWW4TufT3AzOqwkM147j3k4yBYk58tLGz2DcbUN9zPv8sZZQIVx1ym1
urhRsUeKOrzitv1hCGXOAbKdRq80YRy2sqxRq6kmjWXrhx4tuLpbziBYqFw+6Adv2ajCq+NKEAVT
FmRqERZYAYTXuOmdKvpijM+3jfsKPpC1DOZcTExixeeoKorJMdZ2LZ6CtGnB4eUt9VMfur38Yxk5
a3k1islKZaKDUskE/G9wXc0evZjgnKQsdM1OP4V7y9F7DCqKbheghrYzveTNeuSlbpvRd7WZTOwo
hbI0ZAHrq5rkIIv5cdA0V0mEz1KZ+aQx3XEW3JHknJDFs1MmlhRa3pNChNiyzA8DuIe1obI5O7p5
i1ipxgSTDlTjaZnDF3DxF04LOg3Ad7bve7uiKBPtI+FmHZtHjKZiAhrAcpbBIsa0pFBioZLgGaL+
VctjL9mhvrYz1Nk1454zd0IN8ioN0IHQgelhTIEqjOlYYwZ8+5xWHiL0p4OmNLlrMh68IU8IYx56
31VKrEBIoz4nupvpX3V1f3ufNj18pQdjCuhJpSzV1AKjIlAKxTWJehrM0i1lHk7B9t1oJYsxiX6Y
q3qiFRSKxqDfh/d17UgurRYCuBHQrAcwQgd/lAFchLJsxWGptNhYKNjLn2blmzTwus9pUL9hCSpz
tHS9LjVGhk3Sn7Ln4TF1Q0wsAqj3fX6JPdO5vV3bR+hKHeaICUkZS2gNoFWo5CEMAI/klB/KcyNK
7WYfWhdcHItHCVN4jN6b7rWSzBw8mCUUJKWFnohVttIfF/ImxIdl3kXqjqMkzQNuLSlz7Oid1RZC
iT2jhjKc0QbQdg7kWh58+2YgXOnEHDtWnxtgZ4EgpYqPRdUGSfdHN76VCCZQLFKUE72GiHoo7ND0
dO3rtAS3F4ynBhMnrCWq0lmhNl499NGh4BHOcYKEygSJfJk6YNvh+7n8Y6g/heF3cQZJsfq7lJXn
83i1VkyAKEKs1ESnLsvGcKsoATWW7tUg+bi9XNvX04sctpGiM8xUtOieqOCqwrvIqXIGu3ifHBPd
8l0QPvDgjzbnBkEE8P/jgu3iDfUUQLXU0FqvfaN01onXHaXdYBuOEYABFIFPA9TD79KOMguqMdEi
DrVQqOjcLL3dUewFJZDxmsAbLOKcU2xD74wh6qoByIlD1HLfxqgw1OKx1kefs2+cuMCS9snG0k4J
ndkQJuUE29iNmmRXHZ7RW7ykqn2QVJUbJfEOwKhPt2XzVGQihRRVPclpSBrExyQ+CO1dx2NIOCco
N8KexoSKvGvqQv85XPqTkINiZixo+wKuT4YSLGgsdskBXaKu8CR5w33+SuwE1TGUcJz5aD5PhJPE
8ZRm4ko7DnoyDdjXLouPeGoBx6Dip6r1H8Uw4aURtUawDIgZEuIYQ2svOopx/AZ++p1b68uEl3Ba
ZGmm64uqm3VCdnjCNMS+f1qOyrOOG5QUKBIeyVOvrG2eJ27f2y4RgC0MF8CjNtIQBjTjPb45TfB9
DU977elfNIFs7puB0X+KCyxd4StrSYcOY7SOOt179dYMdvWgI+AITmdLiDwfwnfAku14JR6OUBYK
g4Bq3potCK3M91qR7cJ80Hh0e9sp5EUzFv1i0OW40umoX+sVX+oH1UtjuzlKD8W+flzeCpc4AKvg
gTdsHn8roUwUJVKWp2MFoVGYu1PvL+FHrXuueDhymwnWSgyTYGVNp06lgAWshccwfYqXb6T/MlSB
pXDOvyu+xvOxsJJE84nVtV4Jm7kfMigkPqFA3Nxpfoc6MUbGiiD/2vuyX7jJB0zE0qIC2lMcjfMD
tjRVAIwN+DpDNa+wPVN1AuqbPqhOJXhy9bGv/bp4jqaPCReOgG4N6/IrSWzFSR7AphOLkCQG5d7w
64DsBkfE4Me/ab6iy3YtjIJWq+BCAO3Er8sqjIshT8akOlZ2l+Yvk+HdPoM2k3/ljFf9UwATKAsg
7vdyMqt03PSJgsuhe+3xXLR9X9C7D+x0Cx1l8Z4/NU9D4y3VmNDZlwSw6SkkY6xrJx1pN5GOqVpe
DNnytIuCisgUCItoaYU6wwr2aAIMQYkuLnaxPJQZD8t/86EJ0ImqDuI9YLSzAE5RBvIroTBVQNpg
ErvZl37lYAIUI4YYvgCpC7c3dLMzby2RcbqsbfWhALgJQpfkF8AizAIVzyG0gxfMIB9um8rWUbcW
RoP1ysPDRKtzQDyrziK9hdMrms0yMtsRCSoTJUOd02u2afirxWQSF2MYzSbvIU2W9ot4P5v+bW02
zWL1fcaxQPE3kT7C99VYHu6aVv5eD3L2MMXdaAOt9tttadydYt3MEKcCfNAAD3XCJwryUTmCY7xW
e3M37niQR7ydYjxLl0p9HEYIm3BmZg0wUsJAE782c+XV4ltYcVpmtk7plWGw5ZC87SehB867g4TE
iZZAlGKbzJyaCMce2JKIOBBp6BH68aAv2rr2AnPk1UF4ejBnctSN81S1EBHfDa5gT+gXBrRGuANs
OeiKKIRe4vOaazlmqDIHdCwJYSQOkCnOuMqD1bgvU/jVS88t8vO0Y2KFIWsNgC8QneTGL/f0vth+
tzz91ENTZ0zOoT4RHNP7b5bPTkLHaMBu2hkampk9vKuHEe+2hidH7uQpHv95gedpKhM4KjNOtI5A
z+jL4GrojUafhOwgBDtTMO8a3tQ6L+qrTCDRF3AchCH06xTMbYEdUNmpo1N/Ay8mQHwcpUaPAc9q
tvcSgyFg3RRlZD2/huKpyy20yKkqGifuRgCANDtp/oPLKcDs/xbBOANgKJYhTCAiij7Uxt3YPQ2/
izBKU0YF4FugMlFV0WCh9WRhyfJC1BCCQ4KXmTvZ/DrrnBaT7VD4t4yrG8SgLmlmQI2heQqT3NGN
bzHIbwDLUAaVxumS2LxKrDRirxKACkw1it2P83gCW7KrB7Jj+ZgSeaTlWzhZQvAcyStH/4PJX5Rk
9gqjG8aUolSEhjGyz3bLTnoAKrb3MyPlSqMh6Spvu2wbi4ZNRjntESVVZ8YDk9bUgWnhYUlCE6Ex
Op1GPEFXd6lYvJEs9jRleh6leLZzpXrkRJbt2HlRm4loYSkCcAOmhdVWD3GCQ3U69q/mXgHqDXlb
PKCcZ672yeDs8rbzXcTS/1/lQTh/xCamYkFG5aB6bZMytMPuhaMdz3KZOKZqUlL2I7xj8KsvFOfJ
PNDkPEKRTwGnUfQY2vWpOfCzyu2T9qIfE9AmyUpqLYbgtDkVxdfM4M3oce2VSYbGJZSlgkCCcYp2
agSWjsyh9OyRU4F3+eXPouVFISYdijvJIJ0EcT2ARcr5W28AO9v6xNmvrULiyvdZlLo6MgUxwi0O
+wX628/RYX7UDorX1PafzLuuJTHRX+hlJYlzuHuiqXafPailaXOU4RifyUSUAUUtjGFgyWbcXtzo
GDvacRhspHiZLVDOyAiZrD+7yWg3qs3LGTgeZjJJkZ4nY43BEIwa1fcxOaj1E/ltvjDm8DGZ4DGK
UrMgRaYJObCzCle5Sw6627sNjZuoVXDHqDhuxSLTi5ExWaSnbmW1dire5zPPAjnx0GQixtJbSzdm
sAvggb5XiyPECIm0HwqQR72tfyPof3CW13+BhUFDwo0jwWRCxlB3Uh7RDct7Z/SItR9eakAPqLY1
g3UwXWzVnf35rvtMAu7rJTXFW7KZYJL1aTJPFmSrQTjbP1GXrHvlh2w3QR7wYsl2veRy+rFtiFMo
xmRMsY3Dt+ZuwUtz8gSyOSf2TZdC+zTPi6M44dd/MSxA3fqGomw3YhwNowVkCVCh3OsHC01O9I0b
We0b+hH2t/2fY6sWE2HUzlSnlp49GojSQH7evN7+PsfBr3oQRytTSpqwYFwtqDsQumeVn4DC47aY
zRagVaRkyXvbIq4UC6PpWLIwKLwqCHfVXt9F7n890iwmnOh5JQidCUkofsqNHe1oF5W8j2KX8q03
XBxl3g4xSUgpLsSSF8hrx8UexTeR9zTPE8AEE6HX2yGsYQIzeYi746Bw7vP/cG/6+1RmK5t6j7kT
oI/SaAXurMUxANmjup03A80SC8bv19t8MF1bAxMpDA2c0VKNNRsd9CaJB3X2xi+YtnGb3fKkYNNC
G6EKDSPOvxDOM3kmCZHGqO5EemXT7MGdgY34JUdXh+XMvl7Z1eNIEel8bnC8vYtgd/k1V1WWJVGq
/nzKmbiLCHYbOTGkTk5/NzzHXnnPa3/YfAi/rLLJ3k0TaRS6ZaFnwV2Jo8er7uOPEzBsFSfzgUFj
89txNt/B1iKZbGXUQ60m9PhBAwtF+C7uVTd/mzxQe3BxZ3gryuYmC6Z6OxpShPEopsem2N2OWdQO
/jnKmyKVv7pdJNJQJqGI7/98Xv/ZPP0v2unp77wlhwkg+kDKGijO9PIkG65Q2eCh8gxPmnGIFX/1
JxLwcDtvJwlg+flVs1ENW5LEKJSEgrjvVGQKYgk8K8B0SCna67lzH5uJAYihAIUKkihJYZKSlCwJ
GRcUgkaHPke1ANLUQAcrBCkyg5rTu7d99V9JY4JLlpJh1IlF7zT5I2R9jrymwPE8u9aTaZt+GYRf
rL9u28qmLa5kMjElVqRqIpEAW7S+jKbXke+3v799UbsIYCu7QkNEkMFCKdo1MH2oETvyo+grQDae
P3KfszdvUCtpTNYRm2h/lOUQVa1xOI4RALAT4uX97Cyy+TYMKpoVFTCuiwA0FL7+R02ZEFJ1Yi5N
AjSlkHgNmncKRz5Rdi9cBU68JynOvrFFXzGey7jJoKg5SYGlik5dyZwwwt06Jo40+hSTaob1D/7Q
7jR/Ab2ODNSS2BXdDLOsgn97Ban3XsWT1eYx8aQNtansFmoqI1gIkr2V+tN86shi35azeY6u5DBR
pJSUisQgqnc0zbPk05B7Tc9ZO54qTOBAc9OkpyO2p02kdwsYkFGCpKAb3NYkvCyIE6TYNjgtyZR2
mbFsNAuqHgDcvFMfNU/0S4/U3IGmzcNltXhMwDCnMS8S6s9qQAEcuvOTaxPwcsft3O4ih22Gw3vQ
VIUK5KT7CmixTo4x6gxJhzDblDuH357C8Si2F24pmr6bFGxZXN0X07Hg0sBs75OKIWMZPFKgTv/1
8NIBfIBoBAEp4sPPDKMFop+C+ZLE5zHAbN9b9Is0xsjFdBnbuoA0ZKpusstfkkALZLfgRqLNtg1M
9f2tF2PrdVIJGilxhEy+4nfEJi+RhzevGH0ayV94PEQZuXAFV3scsZd8vNrtfbuIZ07NyCAZoAPp
smpvwNvoUs6xvG3wl+8zBq9ZpO1aahc/R9Eoq2G75zOMbaY2l1U87+cqaQOeXiZVFVZRF01XHSy8
J4No2LDcwhgPkrnsb8fAf/Cvv9U6J8QreQZpFxRQIS/8bAa0KrwAuauz5fd01zglt9+dZ4/nw2Yl
b+zEVgEtLC6Dh/ntJyaC/k4O/GsSzx7Pmq8ktWqvplMOSeZrU2F4RrnLXdD13NOOfsObnMmbHqK9
6KO71clfeaPw25H/sq7Modka8wJiH5hLjdfYCKNk5VGL/CH8cXv/OFZ/ziVXSjZZVxhSSK1yPpnS
MVk4Vr9JDrDy6jPuxErAJLfV1NEEo/YWfzmJDsUfAtkMKOEoOUAy2fpjdyj26fPwTDs9wYLkUIxy
4cNtRbnbyYSXse8a5ARn/zMDIKb54AjQfAAA4A4KQOUEM641XoMHT3QrwOby9nN7ofHiZsi6ppns
U1WpzGDKoF0XS3uQ9CAJX2/rt52MXL7P2EuqylpGQlzW0vZdGx67TrFbHnf6P2RyFyHM0RP3XdcO
JYTI/yPtunbsxpHoFwlQFvWqcFPnYLs9L4KjciaVvn4P22Nfma29nPHMAoMFGtPVRRWrihXOsbvj
os9exfQ908lVW9JjNMT7pkx9J2/ANrIsz4pWBW1VB5cV3X5iA/ny50kKEclNAE45lzjJugBQNdsr
sYdttjYoj0YI1lNXJm/bcZ/lCYaTGVEz1vixX2L2IpgGr/dQL7lX0HVoUaV3fHI072wMnb6SyqmS
wqHsuwphKWsxdmrPkO64uadhyo9kfjq8v3ymMiFCbNJt12B5ikzWRIV1up7ZqSwk6aVEhNiTclpl
inIMCvgG9pRvYncaY7/HmObgRa6eK5JT2/aeP78ZXty/50iAaJmLgX8zbMB4lF51NPGwveAVrsR/
Sq4Exgh+l5RjSGZJC1jj6DtfHLxt4r3pDe875Cvy3PLyIbqitx4cpUwq7kT6uQnQkwUbmRMUSyJ5
dWwXzn5dMZSlf1cK9qbbM5+vA4TC4Ok+PZJPnAaKc9WVSND++gerX9tp7fmTCdfMjqe/p6r6MLkv
D4vHewoVjnLAAKGsdyKzD+FW5VXR5qkCBRkrPZN9pvNjn11rjWy2mn/9t0/Rs1LCxcpM0yhnhEfM
o30g5CYxdpcv7nYP6PylXqPeKrxi5iCfFm4RXTCGMMJ99hX/Biu4c+sCuaFrfXtH92WQB6n23+6Y
CMyi9CRalIw/f4Gw1UwgB1tKz16cfYkd2MtqXrb7NwTA2Ahv1Jx/rkShXp7fakrrVb1kPufytyJi
o3k0k7ZVMU3rd/q1ld312u1lJSSugoi95AQ7NrGzQIt5bz7wmVxyr4O6U92xI9/A/o/SBMcUuWWR
9EBCfq3y637v5Q/dgQWNVxzmg+yZLTs7/gFXZmjNZdL3FKotxic6hblsrvP/PDN+XiQiNpSBwqdn
wG7mNSSeNmY7SnbqK8cBRt1Hbxo9GciuTCXBH81zkQ2mC5XwZlLaPdVkTvaywyNE8EFKkSz2wvt0
yZG9dxE5kMV42neeR8hfM7KsSWwWRxT9zcmGOtnRfp3eASg/asL0VpdyekhOTuwO23XUsnnAt4q7
L8Ck8lQpGdBl903EpnCm1d0yTzg6THnxOccqiI7GTbXL9wVf68i/gtAhSFpPtugoSQXFZjEWRbXe
KSGXv+E5fOE/g6iWfSyxWczypClNPoqbHXmGW+55d709UkRCKRA7T4X+f4giYrt47Mahjbnbc57Y
ew7xRoL4iB7oCaX1sPJl7yDZpxM8hWsnpd7wgfCEojhLD8P0OKiVp8kmOmVGyP+OlUdK7CHRMj6k
bfVPnXpXqZKHrez3C+4BuyoqZrTx+/Pig+ocCzv4b/7bFdyD1SZpa/MLO+2cFyOYDs477r2BABXE
T9LurMQZuUKikkZm7toV/yxwDw6YspswP0boQP8TZ3T57IDz/fu3sft4dLByjZpA9z5unztp7Ntu
3/yMFq7Y+NUyYplDBgFNApqf8jkfjjrbm+xGLxholI6mVns9k8R3mVb8iFcWZyiKvqQ8RGnNswqg
aPZZYhGbUzfnXE8VHjVp1nXM7riANkCtLYyx8zhqHrkzfLqXdR42AUGNlTSu7kodRXPjppggrQ9V
bOba+/k9h9u2M8xSJbdLSHY09/7BbNFlf4SJ9d/lphGeAUDe5pZI9vmBU4rO9wiMPvav/fFK9hKQ
fTXBTyydO5Dydf6HHtLltpUt90gyF1cVHEU3Jm1j8DS5ui7uh6fkFRSM73F0fg+PLpuXkmSZoLX6
/fysPlPHwoY/r66p7jm7+oYvV9elzyXKn6Sy8xMcR51psV06uGqD+y7HNpasbrCJYrSyQ7GgrWRJ
3qgVzs99yqxQ96ugOM6h7RdPpW9f2157tHfdjdV55guv3Mnfiv+nn/7Lm7xG69VN0EugXloF/oLl
iQbZM4oKgYsNmZ215299jgAdlZ7MLmV28/qdV1Ld1FUSwFrjO6aAbzLDYpcEA/ZjhuLVK4Oayrvs
X4QvaYB8HOMJlmljCQI7g+IU1DLZM7ZHRhoaieorlXN0dGlhQXBhb2QIxsliUvddM6OscMSCOvDR
KLwJJhOO5gdZZ1s8wDeyBMtU9amKms7ow4JjTWNY+HE4ZWWg74qw2tu9lxxl09Di3ftbJAAhXVfD
MoyISk9bKyWutdBQtzyOb919rjmMKND/Yrjo+eBKsT4Eb/lDIngNHQ2fz9XFSDd2LTZXse4Z0gAd
CszNzNM+xdwMB2xMHlrkjTLUhG0lVyKFOJcafdTqLgPUx6TN1/2kXietwj6bWUcPJjX7k7I4d9bU
pV4BtJPaK+zSCJshBiiiMvQSoxX7QW8OQAiKRUKIs4DfL1RP6SE/lVhzLY+cCkBqT1yvVaL8RpIQ
EDvbTZa+hKTxxJets934sfAIltV0THHKdsg3LyNIzCzN0R1NfbNjyOy21CmI4SJsqfd3TXZ/+bLz
KPpGGVx14jgqOEFFLnSrorgcWFMP2exOwEePHM/UtNhnpJBhcIqdlx8Hd5YlenDSqoM2UoDNjpjI
1gLNi09gJdlFH93HOfOqq3nHYeiqm+ImjgLztpZk6sKL42/xLtERRUwH//weEAGCq9jtDHuNJ+Nz
7ZKXcqnuRmu6YYXy9fKpbn+1syjBvVUN4f0unKrTv2TphySXqLL91c6/X3Bp/WJ2VZ45fUjmGwvj
ouW3TsYZvn2hzF8yxEK9OakK7ZOEhvVUG6EBTiZPVXJ2ZZuxcVflCpaMpvKvXgGKupLnyce6c8t/
t9b0+sWA7qFZcKSmZYh7k0Pc1JHV9SxUTEwEXpvIA5nE/reMwgRmh22juq3i//1uFClo50rXZAxT
hrf1fDLL2G+bwCHfLhuEmDv8UAVXDCQBFsizRN6f3ClBPZdDlfx7jsDdY2+lCGIsgirfJj+xveoR
UxuBbGpjy07MlVTBDnMb7tkZE2jXBTXpvLI/kEQGZ7Vl7GshwhEOHSFgUR0ohv1if6S41prMuW+5
3JUIEVUmHoamzTXwgM/gon2vYHwnC0jA4kA7cQ5JqYvfPjcbCBeOyqEThGBSgp47KbSFhYkZjmHt
GcFjfWNmXnQA7rgKNH/dA4fSUWIj2wd5lsp/vsr0tMk0pgJjQ2H0rrtWTz/Id62/aOIDtCdUD5kv
q23K9OQ/X0tsZ/CeFg0Ly2R+NKvJ7yv60qn/EkXyb+M/Kya8rQAiMk9qDzPMMjyHse1/qKfHy4e3
dY+NlbcSBjWXSTESRDIaDhPas3OjTycQJDx1qOWfkngx3l8Wx2PFm7BpGYD9tk1ia+IGuWmMzqxQ
k4bJeGWXT5TFgKR3MGezmxMZbtSWWWDt+Zcs4fRMwMjEbZfSsKWPffQ4LRKsBNnvF+KiErmZ2RY2
4iItPLf+MieS6ysTIHihKrM7XWmXPnTdZV+4zfuuWCQ1ly1DXp+R4IMiFcyrZtsjWKVL4M7Jfhqa
ndvIKBz4r3n72RErLFvXse4q+AXdQDO0AWlS2I51GGmk8BJTv6KLeTDz4qnOnL2ux9gnmHv/sr1t
6gfEV7zLXFt/0/gyDchKHXwj10nUkFb65FtmU/txtZThZVGboQopElj3LARfW+S6WtS6ahxqd6Fy
qL+rJ528opcqYb/LnCD7ZIExGFzxkoxGLHW/+gi0/TUA2ENL802AzMtKTTIHpJ/XZG9g5jS+5jR/
vOz4L0vPb0QJ9lirSkEzbvCzgZpSOYHRCdDP+tVIv0mOctNeVkoJZqnRLGUxhVLstLy8QhOC+/tx
2Y8v2knzq3A8EF95Qr5xdO9tyXfcNBni2JprEBtpHP/5yreb6sS0GKNGoco+9cpXo76NnIfL+m1e
7JUIwTMpaaGlyBJZGC8OyI6to6sXf5ACYioXq7EG8j/LFvz65ALxIZ4HYBfFwLVSyo+LjZkwK5GZ
36YqKzk8A1md1qKrRq/oiL3sZO7dxKuOWBPaR1+H0whqzT0vFfxLVOwfZrgSKTgTRSu7sptSFqaj
pgfYxKqDYZ6+mTFJP1I37nYaK/UDeBiWXaFVWnD5220FTBMAFz9THMHrm67b5mWNlKqc8x2oB726
0sOYvO8aydFunexakHDbMsOiS6UBcHZQ+/hTY5tY57Ht5sNldTat3UXlwzGwsvYGa20mvWoMtY6M
rajuI9bdthMe5sX0B3HGRBJvWDpgu97gaRldgeo7xaUaLdASs/66V2Eabia5u5sfZyWGn+nKGstq
yGMrxqukMJs9tXTfUZ8V/SFpZLW+rWNb6yM4idwo85GNuF5Tf8wBZpqEI5W8sDa//0oXwUkwNnVR
nZQsdHJr3+tZMIGj4vLH33KzqErYjoZrSt5gz4xjprZGqSAbi/eqeQv8S681T5pae2NEvbTylSiV
5DSb1S9TszQV+GIO2iOCa1/w7rWWQmUhecdbZSW6MOm+4V1nHQwFskWkbQ1/SRMxY7S5ndy0hqfl
dCwc4RaQJnt5s4ffRTG/WSn1BiymnHSDuFBKcz4R7HHn/c7FKRq211e5z9RCcoqbdn4+REfwuoTT
SVfc67q14bMERWAtRgv4OFuSHHcrX18rJvhatWaWVhjwtdHiW9HBLLx0fkn6nSkbjd20dtRgkZFZ
+J+44dfTuUo7FY9hteg9Q/s0JX8QczENDlen6RYgzoQby8jcJkoOAbgHHkFZFejkl2/T5lmtJAgX
donUqZlsfJRpua+sIyPTVaruTDaEsSYzgO1rtBImhCFwmzr2qMGhTprXIOZG9+3oaQ+vLK4op8oe
vJufZyVOCEZVbjoJUfHgzePk2WHApCC65PjEne4fr92VDMEzKENkL/aAUo/25GjeshvAXN1jaBJz
eN+HE/DNQJHG6ahkPkImWKyvsnHJox7z7Uihl90U9Lfal+6IEXNMqKT7PPXsApsm1E9OMsmbUeSs
sdgYo7lZGmVWsNBQ5vuxIo+903tqJJuU2vROuoV7rKKv8mZ0Xu/bup5jrl/3QkAOX98WNPbQSsj0
p9mUvLi2b8FZmBCC6ypnszXWLJyxqFi2AJU8svlFqfYAt5R4we3jI4S7d3DqiTX+hFYlw3oVRLFP
c/Q4Njeu9SdBGO/GnyIER9uozlAsJQaF9di5bro01NNBcmD/5yqfZQg+1q2KuNdtVHmsLuTpM4d5
oXyq1htCLZTv2G/f5bM84QstZoJ3NsU9a0lO/TRzdG9OS1ntcfPjYMeXOEBRJbbYIGmzvFesAra9
tG1g9mB5VYdTMpa7y053M8CfxYh3d7TyBdMqODyMzN2YDdrJ+TVpE5/SxrfITdd4sav8id2tZApv
q7YlA1UZVJt75setAiha456a9fNl1Ta/E7AQkDHrqu2KfZeaVmxOesTetnlfRpOnZV//RMC5TSCE
RGcajdipYQgMbFvD+1h7vPz7N7MU17EcAP+5Dqowv2fjeaPR3FWQFekpCs/R88yOtVuCbUdWSd8S
ZKmaiv4AXhiumFMSJcpU29YQnSLXK+MEFEIMwBiWcm0hn72s1JZdr2SJGeUw20mXclkZUZ9VA5tY
OnsgTEqGtmXYaznC4dUVksiixfOP13UUbMzEh4LzuDyaz8BiwgYp3w40jtXpHyDgcI8jprNr2YLX
I07vag33ev0pwQAlBz8evPG+B84nHMbu38IQvkb+tTzBAzp6qdgsaZHMMEwVNEcjqPcWyj3mHc9n
5IgZ2/YCFBGdDyADePN3w2zdpRuBWIFcUD/FHFpL+6jk7wHFJnHtW7EQuMS/5AhZU+NYZCJ2TcN8
fi5zY0/nI7Y/er32tU7mCLe8xVqWkD0tbZqAIAVN4qwqb6Ki8vIkP142/c3WpqU6xCEmnoy41r+f
G9NmK0lijYKjcQrm2/gUX/Pt9vmDzCK2lTkL4h9w9Y6fDLes8wWjNOMUFPlLhDbBZVW2b/FZgGAB
NWh9CtWAhePxqxi7HteJ/buFrb+N+ixC+PhZ1zdm0ef4/fZjBGQ9XbsnvS7RYyu1szRe+DVRVkca
9PtBJfNkTXmOL7I09iln0btspod80vdR5XqmEb+n4/T58tFtfpuVSP7z1bdh+aTmlQYHyKrYa4rv
Kf2DwtdaJ8HKImBh0XzWMbqhMo/peqjE0e6/6SDYV29mY5M5qK3Y3ePgPPey8tDm7JSlmUAXQGUe
tUrBexPAj2QLhjZC88F4AWDNHrvkz9RCD1QPmr32Mf9wWaFNj7aSJ3js2E0YUzvYc1EZvq1MXgSw
Sq08OX+SEINDGm0cw0ZIFZMSbXaIQie4tFg/6FEBrN+Xy5psmtdKgHBtes4M2AwQ0BDq27PyMY37
UnJrNm+/jhoAmiaqaYldSC3J3DnuCMZMmOaZVvVNJe5V2YG06rIu2mYQXwkS7Axi0HwaMQvSh8qd
GvIAnqMMleyKq8l3wRxpnfiiYxz0B+3rf5QtuLjOpUqnwh2E7fdBB30HPRbB8fmY+/Pdtf0lOZgH
zqia76TD49zW3mQPOorJqOVgAkts9vVVP1ukwXOzxVAdfKuPOHFjevWx3SnHP+nWWCthgjfqXbso
nQInrKrHctqPyWNTPl4+yU0fuxIh+iMQ+IKmpMOchv5YxPpTFUWxl9j0HmPP/lSP99SZJeVymUjB
bvRMM+icwEDbPPuYYD+1IOwe+Mt/UTbv+8TdRQP7k3b5+iQFe8mNwcFgFz5bRzBG1sTFBwCKywL7
pp9anaVwu10nshqXtgjsoO4w6ezX1M9bf5wk7a/ti3e2QSEb0vNJKcYSZmECHYcvGi0nzqRhyTKi
bU/yS464Ptqiqp7nOS5Z9I0GLpYiPBAphdMD7TxV8/jUfYGdevBlXjZJyTGKq6OxgheXkuFxUC7z
bkiDKSr2inqjJ/+OueNHDmOgE6ry3rlOhDDGyh4dXxsjmyjmlKnuL4NsPX/T3a8kCIHL1YoSbFSQ
ULQ3Fbt3psPlk9r8QKvfLyRIpUXseRp4ljffWtkzce+aSuIftoP9Sobgg0pjAWjhgFlT3QEjCIAZ
fcBfPk8FgHL5+FHky9boNt3DSqDgkdpIjVo6uTS0aLbLGOjKQBxm2mNYOjUIfmr3QS+jh/92kIJL
SmpAU7MUo9lFDBYtwJDZ0Ev2YJJ9LcEHmXbeFdUMv9c5nyMnVKyXQhaeZAYneKDGBAIHJQXeZM1w
Aj76Lo6HL5ePavudtPo+gveJDK3tbQ0yjMxqQQmIzZi2QZVI+Ti02qlri7u0AApFmR4yjF/Jkg5u
0m/iL4Z6bIAMaJizEqSjt5LrpQNz7ALzVNzzfjzlvEU/9h7+wWqselmgCBE2tkOd1SnumE0VT3NU
IPvpw5601o01k2BOs8kzsixgTrmfIyrx9JvlUzR0fqor4oX1LKsqE4M3r9PRyzW7SYLcz4/qNeaJ
fCIJzJuOdyVMcFcgb0/jJUa5MUKFdmKnSnmxqlu1kXitbSM96yR4LZ5RJnOJsawFo3JVUx+mNA4v
G6lMhOC0zNmpQOaCPNtWj0p/O/ZPl3//9lU+qyD4KCOf+0Q3IoQO9gnr3635pZ4ln14mQnBJSo9O
31zihCjQNZYwmtBFrrw/UYMQFQ8eCwi4gkcagBno5iRjYVVUV5nVHXK99bC3+umymP9jxWc5gluq
Sttq2YQJuTluHgCuavtgFKywLagMe1TjZk8n44eIDg1on7IhbE31Q8rq1MtnO/ujoH/+UwT/UduL
kUb8TynVYZ/bAAiq8j+pjRi/RIhpk4a2td4ZqKC7KQCt5uHamEqvq/s/MpCzGCF9ycZxLKiN4VZq
tB/jqCn2dW2QwK7QyLz8/TZvkwkbITogLpA3/V4USZzIVYwUTsgCAm9FY3CYqH8SgC208WyUezTw
Iv4uAiuQ/dIWaGD3sTOjFzr1ZuuRzBy/l4ZLJTaw6efOwkQIgnYYFhKj+x+O1VUyghLG8PRlVzFV
cr02z20lR/hCcUcbpXbwHpjVeQ8A3Ku6MSWfZtNLWBYm+bAG5BJLuFlpHrvM6uGIgAoLlEe1Vn2t
prZXWoqzu2wF26d2FiV8otzueDsXZaUW7XjjRMslaKLMr6Y/6hlCJxSXUI4lujikmGaRoSy8Eusk
wNSix/EdPbSux6mCyp0byPCet8/wLE7wtJqr1IDTyzG0U11V3X6J7i0ZFQ8/mzdZC0Z0LVO1gPAm
rg4spBiBgQyN7PKqsq6t6WtpuV42vmv1z3bzlHYfLn+rTctbyRPiH8mHzDXA4xcqaf1Yme5nqmh/
4uVWIgSnEDOilpEDL1eZj3n7TtevI/N4WYvtChPA4MG8pWvENAQ18jivxmn4O/tRgPwNwkqKXhF/
8zLDo6ei8JQ955A07qt3suf85iGupAsaJlZPOlbCwS45CwipblNHZhebpoc6HUZxMT3+BoNeB7p5
3tgwPc3AIM18U9jTvdUMkoRrc3gbb0Gsy+Nflia2EAfNqrQJhefQvqnHoAEuLMeNRq/tCbE38ngu
+Q8yZ54uvjH6s1SxmRgp+rTAF9FQK8AaCKoJ1AaRvZbMdzsA0tK9dMN28zhRuIHnQOPLEltf6Pcu
2D/FC0t9KN+z93ybajjEN3Xm8e5e9VgHyjH9LDHSTTNxDawOEs3R3kAS1AlhXZ7hvTp9waDpUU38
aM+hRwFApOysk+WXd1JFt15BoO/C8weL50ABEiKLHdsAgTHxCnKedGy29nvFt0L7afFN7C/HOxk7
85aKa3H8S6+6IktrdVk04lyZ/pGSW9IEkjPc0gdLcGhZYlRTfTOoOxht3qYTBFhPGI0C4rMC1E1j
zxHcOd2ErIOxpc9KnMiMjOZ2NdUpxGXx4tFyAmOxjNB+yxQJpo5xbJoGhYTUOonHdKI6XFeifU+n
oMtfzFnyCBGB+F4LWGsZQvDPWtokiwsZ1Zf6O70G5sfJ9VvDc99hNPNIb+KdKnkhbh7cSishBygS
HUQFFdI0UBRexejCxCQPL9vC9sHx5WakM44tbskvTToOPUV5oWMW5t8Di+q+Jmv2bgtxHJQxMFHx
ZmIb4+aaS0ZkZgp9KkwHwHS3izRt3qyUEDiGn1L4aa6uDW2okaJWQjHLDypnbHi60V3kVL4+PRnp
57QJMgDcqtL9ku2PdBbLlV+J7chcMMvCZpWZDgC+6Ktd1ORtWJWm803rxuuqMWq8uBzqV0hIg9p+
py4f3DZwevo8xHr5B1Nm61MQ0qs0YyzTc1hpNn3oyZ0q44Db/JYmUQ0XVVy0boWbZhrNaKcqWtGs
6YLWmX1AdV+nCvmD0Rjk14bp4Llsv5nHK+IkVRDCUVqLbqn5l0sfjUwSSjY/3EqE4GadWStrnU9U
tED1aK3bNJc9+DenQQkGiTAqbKnwSsJhAWmGllqNwDHs6DVfqNIcDzNeyi2HhajvS2AbO4Y3PkTh
nzRxCWblLMx8YZlLbEv2jd3aaW4hNne7svkUlXNgD99rR/cv+w/u9MSsgzgWnqKY/CdA2vrd+heX
0X5UMSpi25O7I3tqg94019rbpKJzGLPa8LB3YkiMfOtxtJYqfLp56lHIUvDpsiUKTap6heU1ue5j
QVmi39ZTApvvwPMwAXRoiy++pmw1o9FwnYYdOVU7emA7ZS+H6dsMLthJx+CFadhIwIXg0przkncO
nFd2NE9ojnBMhgBkwbyv6pyoFJpo6xoDaoJfYQAxvBn2UKNIMxlfZqSlFXu5Qo/gPT+Cr/hPpmNc
7B4R4PyipCHObi52ZDNSZbjIqn1T1KN+1SSVutMSskheYZt1r5Wo1wCx8sT1EBkt7SbY/H7B1PWP
/Jdo3hQiEw1k75XtE/ylmDhwTbKsxtYOmhiqmV61pHcCu0ZOUKImcPmKbdvG+Qhf9V7rRYlmpmrC
G5D8MVbe5DfNFV/NBAY2JsmtZ6DSXxa55RrXJ2n8fqvNlul2nMNvFUsTAmjlKlHV/WURWxdrLUKI
1syo5na0CgCamUbV++lSpDcYV+/oyTLTcvTTSk2/9rHVh/XstA9mNKkye9nqNaz/BCFyk6zBuOkM
L5K0zoKBuiYJhxatDZrU8U6fI9XPcup4RWTr/thPL+UcY6b+8jHIrEgI1yrmKtDvw/WY1MzDpE8Q
ZUkwjrNEjOAwQZDkaLxGivRI113ssf/+QZMIYCyRk7JgLr/r5nOkOF49Xw140F9WR4x4bwQJ+kwp
gGusumGB5emvpBDlO8bJ9Hb2V5txfLADNqaHd9k7GUaXcJBvBAuhlsVOPKdGOQUO2xvlcbJ2dSQZ
JpOJEHw01vTi1IrbIXDG4mMV0xR8rRNoy2Q7FqIje6OLkPdjCMwaoqGfgvQ9JvlBFJ7uY+Dr4hEP
0DjZJrboXkRp4vOsBYB/57g2uLx2c1iG7V7PPEQeHubazzJw4s0zdE0XlW3AeqCI+rsh6o0dOc0U
ocKDpCsjD1n/6MrAo8Um+g+NzkLEJmKTOiMyImiUvwfxucXnKPx+V73Xd+TA7mI5MY/gzF4FYuUR
JQlbw0tXLNl3Sk2wGRiPAfkLcFR60D8sB+tWf544asj7/mkG3Sdwt/zvh+Wj5MJxV7xKwN6IFi6c
YkRZXTYLC7IjZwOv9/UDiFF854GzsdFv7vNleVvfb62pcM0y56emU7Q3qnuzCfpGEhmElPKNRsI1
6/O+LqdyAsORNn+w6fTcmcapVbBxqTM/VbOD06u7P9EK2bJhoVyMwf/frRLDCJxGdwSm65z7tHqZ
5qOmSMHahKj6t2JnKULIKxh8tGKaA3yje2d+d69ABn7nYBcNXMgg6KkTKSX4lttHkvdLL/41V5mD
2aBdUrXGAMhJrNPTCbud3xbnyk2pxO/LVBOssKjcwR4tnQUgqfSMZdzbk4y9RiZCsDyX5hiOyaDL
VH/UqlsnDy7bAP/v316k81mJZlc0Y9n0+P0M7D7l82AD4ij5wNQHbThelvQGzpVH4/VnEZxgpkwd
6OpaFkx3NChv2T670yKfemyn+e6JAxSq3nhoZSFSYg2io4+NvqWulQ8BHa9a5wNHLFv2lvEk0U6/
fJCG8CScYloqrsGmwK08sndR/FbCIQa2pLOvA/VKNoSzGS1Xp2nwv2dl5HVDW61sByxbhkOwBL0f
Hc0jqj/7KlT+bfdKvMOG4Cna2WDKFMPQs8TaL2n1blDsdwbtJD5QYuxiK6bErA8ZbJxhQZ8645TJ
eO43fz829dEHMVx0/QQL7Pqui5VXC4x2dfKY5g8SI+Af+c1tOgsQm76sZzkg/mBr4JnER8HK0cPy
4O7rXSHlWN0MSStRgr319Vw4Wu0OQdk/Egej6uC4J+T5skKb3mElRDAyUGorcVFAn5TBqlvmT2Yw
JikYX4wk98Y+6fzLAiVfSOxhgq8pWWqgQgTMxV5YWnuuWsj80OZNXSnF/4bVzbGjvkdVGMbcA2FN
D63DK7/pU8s3wXaymo3sMwmxKB2saKD9NAWs0B+bwtyNA/kGbOTD5XN7w8Ly6lxXSgmhiJEhaaqh
ZkEX0OvZV66p64FJ3K8fQL17YC/6V/1O3xmf5oMMP0lmI/znq+NsB2oCw60ZAmXEpI9XtQrds6FJ
9sPYWx/szKBLUOfxKAP13D5Z1OAsgB1gUE+Q6wB0q0IPGvzh2ZGNN9b4zqwkp7ptjWcRQnCsgKbL
HGvGq0CbdgB2O7oukVjjthYEYFcmZuBtXdACE1eZknYUmPCAdWmJ6yl67WE7yLtsH5tBEHs0P8UI
mmRmXOljjDC/WEBPz4+oT/mRea1K18I2XyF8Y+enJMHHJm6p5FHWs0Bvd9ngITLhIRIFVXmk3zUf
Mf5gZP9NOTHCt0npEt7RCaJk8vRKO7VZfVqY6VmZbB5q29h/aSdG+SHG/GI5wSGa5IMx7DXCsPld
eFE1eK4iq8LKzlKM8YCs0TV4D+SX32mQfLX9xeN89cYM5kdQ4u6lHAwSaxTjvNpEpTXM2QAv4nwZ
np3DdNUrXosx7DkARtRNfqccyw+XTVPsYP1ILs4WI0b9iBkdqHhTOzCSun9pgNB07BIbPLmLSj7n
QETaaXM+h8sE00UtSg+cbrElJrSt+K+bLmLANTkqSIaDIkfP2Dc8iV6yTL2OGukX3U4QznKEe1gb
SaODro0FnOGYo4lGH82gv25345Wsn75Z4QBixU8HaQk3sSdTBxzCFrWhLrKf7J6630cjLY9Lkucv
nRNFN2Soi2Wvl7l231h2snhzriwHGmH8nhWf2m6mtTd0WWeElz/5tjf69ZeJoKoN6cvemeD0dDJ4
Sno915hd7NNDl8fBZUn/5wqdRQlpkt0shTkOsGjzYdnpoXYF3Pz0nfY4cijVK10LpYWl7fTiLJH/
fBUPG51EVRfh0pIbghmN+gZ79D7DLLXqyQEFJXZrC4l5p7dFBepbdEymBggb2l1hWX6ly9AnZWKE
lGnRjGmse2sIGsBBuOrnOW/8aX65/K1kQvjPVwcXub0bo3+H96F9jIcb2nwFWqfknkvtQciT2hFg
FwNRf1Rq+T5hHNr3dmDj4WQflED7eFmnzcrwKhwaglIkWYAynbABF37ZpY8gjcC0ULvvsL2ogRiP
z0Q1D3JOpe0bdo5TgppN0egsS5CUkcnyiw6DSsNs+HGS3eKFL3v6yoKikMMYmPuOmwjx17hbdmBm
fZft6lMK1CErVG4W3/Druzb/J8Nf3LrfPLfQXwMEgQ0qcvG1AFgegy3JayZPr+kREBm7tPWckC9K
5k/0RjYStWmhK3nCNYi1wUKvFX4Ly9doV+jXutruSmPcXTaazbRzJUawGaoXMVAC8AhS9b2T3qmV
5KJtV2JWAgTrcOcsi2lNB1RPndTrwbmFoZ5w8ImXHOj3OSgOSQi6bkkjYVstjB4YpsFTduH0WmPu
OyUiLDDG4kvVp1dqMoaXT247l9DPMoSj0yxQLtVlOQRuXO6ipA4omeAbrS8d4EzGNN9plhJWCbxX
skierjycvjXGs2jhUMcKwt1IsQJHWXy9nI8zmwOzyt7RPN41Jkbn8uip6N1Hicqb8WalsnD7wDJm
5ga3FvPGvQOd9CkBaykWOTiVdSrt/8q0FBKY2ejMyB2XIagG23o/G87kt7CnoGmq0StnB92UaUk9
1qit3zfld4my/NdfOmQhp0nskelVgRs/vXRHB011T/G70ms+RCCWTA7qwX2e9+yYnZx7GYDbdsXt
fNDiqCnY8NwFD0EW0Bcb5Jn9Pgmaq+q7vpv2IKOVWDK3lguKiniI+Uy6zLJQN9BGgB7TQ10nIaWf
iWyQi1+IS3KEbAW4T7OG/gBe7wv66nHjTfX3VH93+bPJlBGylJplwB5LCwTBrPeqWPX6tNpbzPJb
9u2yJJk6go+J0nQsOr23A9d6T+sPJH8s2PNlETIf8z/Srmy5bV3ZfhGrOA+vHCVZ8mwnzgsriRPO
8wCSX38XvM+JaJhHuPFO5c1VbAFoNBqN1WsZ9Des8pSsipHgVci5NBuFsV1yaHdaoHiZz+uN5g2G
iShjWiyjlqHEp6k0kGmHuSycRQw5oDNOXGbhWoMsmInQIkUuLNAGPpn1/vKE8YbBhAySJFIVmfRl
i6R7EOwNtlGWr1XacAIwbxxMbDBGkkSjCi+bu9AOSe2VYRL8q6GwyiSV0jRphBo1UtQfc3nfJU8m
T22Ms1dYaFkvD1Uehzqu4OAn0LJj2f9KmtNMOCBbzqKwUsNioieqliGQRsPRUPZG9rAML5cn6+39
8GNssaDdjocKy5CZBUmAaJkHDa/exoPoRDttF+5FL/Nif3gx98ou9pOg9RSA1+VdfCpu+0BKXS5y
noG7/FNdkP/8CLY4lBq5DDhLOyAjuCem33WvaEi0/WgOhO6ooqltDjl3jO0z6myRuXJqRiGWQEah
apiKrS2BJRKsT9DLkQJrnGO3KYqT2kecRr3ti81qnEwg1zqd1GNB79R35V72ijvTFffGN9wMIVPS
fLF2lxd3u+C8ssfEdNrtOSxKNrkUnpV50Z2+n+4sR7jPf4wU5unmd6jXTKlNDoSHrtve6ecZpn9f
ReA2gjS8amGGi7l0h2y+NytIpFwe4OalBlV1UUNHIgB8TFrVFHU2TbT2BjJnV1B7u4O+jKhFbqON
z7U5crCdm0NamWOCZL3IZRSlJd7iDeOmQ4QJ45ATvHgmmO2INNSgjETYjoVoz+m3ZPL/zZSBTPD9
sqhEA3S/NuD4RPWb6JE0P9voKNTLiURPl01dHovEEiNSkTfNyOHtZfSdDKiYy/eXDWzGxz/rASm9
92ORMlkr9A4FwYJ81zvVJtqvUuDJk7DSE/8Ep5UVZhOBIlAXdBCMvcFYOnvZZSAaqPamXwYCZ3F4
A2L2zGBBvsA0AcMolV9jtSPS8zjd/bs5oz9htS2XeDDSHhRaLm3rrw5kehB43FbbYW41Y0xOZKZo
M1B05KvJsxlM+/TGdMNd93NwdR8vCy+8Oyvb1fZhhZgwQMRey8E/NbrRbI8Jfc5wskMK4U9S200F
4cjuNgX/HV98kzrYh8NzNVAmIHR5hP4z4HpRiqeyiqnfinb6BS83fh10PyIelOVyuJNYwLLR16Oi
9uWIfnniN3Pd2J253OOp41tngXNxJJzzgwabC8NjUcupNHVzN1a0BJHspJ3laYGKFeRdozhez8KV
p1AVYgIRYVxvUB3KalsecojS8rRCeG7ydndcuX6u6QQce7iEj357lD28eO3BJx8FqAIDrZx/y4M5
4I3tf0QPPLRJAHDpH7Q+iVJBt1EscCF1DXvcUzlaQOBwFUke/pJn+z/b4GyK2XZztUhoosZpP47F
k9n7YCf7XQm8m8K2U5ytMJutDqmV4S0cUs4pmh7GOz556fZNXjnbYfaWMi+91IbAzlDJUt1pAn0v
XVMVWKAVg5BXc972wbM15twtyylXO7Beu1VY3UKQylUqnQCTJnPqa9sX0/Ow2AKF0lh4d+/RR0zl
ZpcdrQPNeOaouaRdnBGxxQll7OQ4CnF5UNpTpEq2Fd21w8hJwHirxEo0SGGTVWRGOjH6VLQTewoE
YQ4t86SHSnJ4/Zp00T9GJPS8GIoiqujBen96zSIxFmkGGrIBJDHXWmdQngsoWIOMLHkF0yVneNtz
eDZH/76KGHOYiWMV4yWwzkSIdT4ARWGj7dG9fCTTfXlpUMy+jdLKVGINld5oXIhr5brqylIPGef5
BPjk82Vj20nZeUjM9i3Rv2tWI2bQLOsisLIZvSh6NHKGtGlFVaBIhmVSPugNzxDsVKQQUY+03alA
B1sfc4XIaN71YdpWNpjsD5pnYR41uLkWz9ZX60eF1mekgC55BBEAbRXmHIbbl6mVPSYP7MwEjxsh
Lqmm4Zh3+bHdF17xNEV2uYNu3fXoUa1JlHTtTwLh1ZVtOt9rR9TCjJgJjsi8AnDR8LtT5SwUuEjc
yEm99Oqvm4iwakCCrkwyvm/ERTZkIqr0y0Dsae4AHi9RseHBCTe32MoM4/xzZcX90mKLgQfckcrC
TUVPSgzORub5I+P1ub5UU1MgvBvlOIOmK34iqcQV/eGNhTmyTGFIykGAh9Cio3SjB6rT30pX8r7q
PJr8Iin8snDupNs2dUigAdwvaSyjQ6cratm2eNeLqsg2yb4Cb502FM7lqLH9GqX+McMeW4Wq90Pb
LUCyHnoXsiEOrkGQcED+9HPC4+GIhKYOlJfLVrdX7WyUKdKYdWNBbQhGyXIzdDdpzqmvbQbe1aCY
CNL31ZKjJDO5jSLaw6jaY75vYoAoFU7s4CwSy1+dSw0YelsDRWJL98MkPeTG/KqJy6fOq9WAmDCh
l+MQWR2qq5IAPquo3QlyH4RKzxnOdia9skPHuwpHI8iK+6EHShzNcNcTejuKg+k2geWoN6Hd2uUE
FMWnIOIrm0ygwCuuMIHQBJvL2I/111r63lmBWfHIjLd9Dh3kgORICOhMIph1YrRUIoZmqT/z7jpT
3M/49J/vq0z9ZZHAOJWMiHdLfVqG245X8+P8fpYQpGzGNkInPE5F/UobfifzZ/IHEEz9Z35UZs9Y
RK6TRetGV9Z9pTyYvGco3u9nTtkhIyKQY/3khmRXCPtU4NUlt1PW1QjoL1g5b1UvQmeJuFgQR3Rk
J0YoEzzVLvYKOGwbzlbZHI6mKDJajPHszGoJjJkkLxORAPk1UGUV7hqdQ2G2bUCH/Ai8VYcaNTOa
FPQikQUDsQaGtN9ECy7762bo0s7fZ2YrH4SGhIWCNwgdBO9J61uL5qnS4l02s10zWtlhQkqhTRC5
sfDABbaKg3R8U8S6LndGQPaQPr8RHi/b400bE00E4LHMdkItQJ/u5PQofQontRoOk3CoIJZLdYmC
sVDD1V2Ct/7B5JTy6Dc+JMArG0y6gX0+tr0yAIIC5RzhnoACtf4uSfvZ4N2OtwP+yhQTFedJGFJL
A44b+iYgvZiuQjkabAlkTrmZB8k4u8soXxkowY1iG+RCdprF15JA1KWdj2P3l0wf/+Sm55/DPvHN
tRnKYowCfJbUV1asuG2SuVNScXx/O1Ss7DAJCIB06RwaGi3eEG8Cs3zsKlCD8MCpE8Qqt564udd0
4OQtaBwgI2BmeSRNm0Yzjm+zUexmICCVLe0WHFmXfX97WGc7bF0PonZRqZlwHJqnUoBr48S+4RlB
uvtkBFwZY+bQSFNtwUYAPnoRsrthnJbrXsk4mRx3SMyxJKfiIswVngJotSh2umDaGQBLCZDmBRs/
z9rmzluNiQm6gOgJeYbyGo4Q4pW3OEKuirvxivIPQ5dit0A/KL5LT7z0bjNorcwysbiNiCzDcxBU
mt0UP0pQy7rsGVvjwg4G+5aJXtMPKttVY5nLhP9uZdbQ17iXjdFTMi/JdgLEAC7b2lwyDcqvFuju
DPDQMKMhFmlVAmYiTCLtw5Ls7JvgNC6ovrzsgQfT2ARar60x50trFG2m1xJugDfN9wi8Ih5F6UP2
MErQ/QdhnJOO+/T9Z8YIHhNcpk1J/KBPrc9NLVhotnGVh3/oCoFjPYIG1B2DMuCJRGy5B0CNf4wx
e0DRm8gCagNMCspLIx1jntvzvs94vTmmaT3UYGoAgakQHgUew/xW+Fv/fsYhgABIBYhcYA+npm1M
oReLKtIOw7m8KLxhMJ4Q6SXAvhZChWYeRCEwyadeDNcDYZILNSvAxxthIYijBzTDTA7KtRaYeDvh
+TU9EtgcYG2K7uhVMmt08az0EgptctACrtHviK/6hZ9+5iRc22FyDUs0BVJCzB1PesYNiIx3hZM5
Qu3MbgECGx4+n37t0qiYg9CUFqMlAj0zumOs3Zjm9didorJ04/n73PAaPuhyfLQGNkzwNoFwmIXA
lEPWlGKPK0chBXN6rXYvVvpshfvPuN0fKyzGBU2nBRA4LXW77KiYoyPLsXvZBGcgbOOTAvheaMgC
7q5d48/5LZbMljWAL4XPxTVwGqoG+OGgm/He7XQjDweE9P4tg5g9HeI39FWcBtKaS7+6GRdkWVRF
Q5TxiMZs2FiFFkM3YsPmfeyhFd7N1CHQSM7x8c3DD8TToBoEl+YHKsBSBz7+rXgygLRoyTKnko/i
6Axov+tjTtVus5iMCsMfY0ysgy4fEWQZL8c0s1SO7dHyUXOoe3sJFgfMfF7iZ6JdvLQOv911M2as
bLPzmUxzaWWIswURLH9o+8xJrai/SeXB3EtSXdnG0JtXyVDQUk7HI43air86iiu4r0qgZpMZ38kg
F5cDeI4nI22+FTqI1ltS93R5J2xeJyknsaaZFgSB2Wux1II2PEcXIK6T9PVQukKjP0gMsj19wI5c
7fGyva2dtzbHLqceWoVkoo2rj5F4jqhQiaAYWCLF01P15bKtTd9ZG2PWbwq1vkxKXMlBH3NdJ/bs
0aYKLXXml8RZHFTgDonfB3kQH3jP2VvjXLst/fvquCmMsFnCCaFSQ9uolExBaiq+Ypa7vFM5L6Vv
7PgfwvLKTZmjrZpCPFVZKTDzAWWbf5SdDnm24BiZbYI1uAXhUOsZ/7AVupHPqxBsdgWtx8oceZM4
9YIWYqytO3uq0+6HINfw3t3hcVNGji/v6Ek77JLPVDo1NOSAzxc0uGhqfD/JyTKJYvT2Fj0kkNH0
cytypHgfGZz6wXYGroKGXEeurwEb8N5Qlw+gYYgwQuOGXppKP/Kk6/KZ8kDPO16X1Zbr6FC8MxW8
/aG/hFnOTO9ma6nn3oWUgxNmgRQ/piVaA3jSff9j658NMetWpeMoh2OEd7rcDd9k6CxHuvvnNlge
Mq6uK91urJ+uB8YkK6Rd1EUqdOLK2P7513zxDO5laTtm/hkTWzWGGgcxW4L4Mlp7SAnYdarYl6MK
Z3nYurFZmYO2TEjup/lLTzo7xyEk7vtmdi/b4cwWWz+eiNWryjxqrtWIV63ZOvIIHfrlM3j51aKo
zF0lrCptDlOcr41+NaaQP4RG++WB8JaECflda3VLVqM21Gq1pyqNq/fL7rIJ3powgV4WwN06LvDk
uhDG75UWVsG0SHJuQ0Q4dRuALzhj2sq717PGhPdkTktBbeHKUgUl5NFL0ntgwOxKInaCnlyCFsnL
I+R5AxMU8KbT60WK6nWte/002+XidflnnnTWo2ICQgFFKiXN6b1Y/7pEGl5KK84wNuujaxNMDFgG
CQg8VQXG6yG5Dk/GQxgMwbgTX62T/BPcbld8OWmO/7FMcjGaA0iM/iNX7JodGr38SdGDy6uz+eq7
GhYrOpWlaBjLIprWvFXVctcCFTFasw0PjJ8QGgyvhdvwnlc14TiFxhxLulbG2TLQ/EZqvRZFZ0ES
XXACcRaNZ4YJEXjA1AcLwC9Xje+6orAHfa8DPcqZQvpjL5wOGl3GVcYk5GnTQYygdxuv+92D0N50
5Uf9RnEgYHLLyxw4+1djAkYNmotyilENsGYj8zJZIV4+lg+hEBKniaJfqVykTr0oPz41yHO2zcSN
EqoWcU8rT5StJ9tJdhUkp8Sp9mDV+tJxEsNtxz8bY2KG2TaLlRsL6MnkwFJORc5Ji3jfZ8JFY41N
PBH4RWntEu1n0XPufrzvM7HCyLq4LvIK309q29SDmKdqRD/wzuUU3HhQCEZLDy6yYN5573JGlII5
tkZ30ujrB203gRg6Q+MOr9H6wzgYM8w2jaokKkQgQZH3LF/DTPXmOd9ddizeSJgtWhVqR7QIyLgS
QBNTPNXClZB1UMvu3LJs7ck8TkW7v2zzI0LzbVzAFtI6+Ec10Bmqo3WfAhKnt7hpFJmTIOqZV2HS
gRjfyeobMTpI+c/LVj8EI8YoM5lq2pQzicFZkxejY2mnBcMruPuUggs+esZ5aMx89jXwEuMIyJx4
qB+VXXKi1UIT4DHeSwVvONR3VlEPlDtTohcqcUvVG9V9Ex7yitNMxTPBxDolUiQiZng+qGUwtKCK
X2O52vnx8rrQYPJhxhTQ5OPCAhL5t0viaiDqGBZoTOsAy2wnf8BTHBkeTTCR59qVZT1ftvXx5kKd
YGWMiTxzHrdLS+lF4/3g0S68aTcTCrB6kzZ6qL5w7G3uYBV3PA3CFFBxZ9whVAsVuRCwHIJkh4Hq
Nb9ySu1uGY5uzy44Wp/Q13zZ5uZ8rkwyjlEqkabmhgWqly50Wzl3wvxlEE5avDcHznRuBo+VKcZB
eqgyRsYbqwzEkXPw49PuhTrglsbpLH1wkZUd5vCLW2mOTKui1X76morwNNlF0LjYZeDhs4U9rwiz
6fkrg8wBWAImrCUmOt6KPrcHbbbxYBfyGON4RhhfjIgxZ0kCPLI69X5sRU+dnD8tVuNf9geeC9JF
XO2vSbcEaHuhFtlq4T6JwgPUGDkBnTMSlshI7Mxhacu5csPh+5JLdlNCnp6ozuWB8Kwwh25G+iSu
h6lydYHYbb1bRvRZQoPkshXO9tGZY4LMUUsKCWNRxFuyfJW1faReW8m+wxX3siXOwrCkRaZQWKQQ
cBVU5OJuUMa7eeg5g/lYYaPx7uzILNlILwtTmY5YfDkYvPm58GrBmUx77G0NnR7Vft63zizaVeoP
X3hPTLzx0fVcOZ6WdQKw/Qjs5QDt4hCMPyPPxHY8X42PiQy9TqxQAcD0rcg/3laqnUHNqtnnqBy2
DtlFPy6vGc8HmcCgCCUS/VEkbjul9ySK9GAu1OK605SIJ8Pwsa+JWTsmPowjCJqWEG9NofFFKyB7
3BR2PyrgLYQw6C+tyO2lCNTlmcifyQlXk8pEjCq0qjZXsdEmSTrKM5ipzSZIa9HG49FVS8SvnRqd
uibh4RU4k8sioFsSd3o1ozdTFa4rKITqRoFWYw7NA89lPnTtNAnKSTll4QCyRAI5bexGTyPOY5oC
hNfSp2IjeNDAzKRABoWJWpY8R41OgIoYqtdF3adFZMc8bM72TjvbYGKWWJai2NVIOgepgkLymPww
DZGrbEj97eMpDNJgAyyjH3VjdSGOFDTpVriChoE2OqUJ1pnezm3J0ZzYE4L+WXMy19q3p+xT2+6P
aZZQWKpHMRb7lADdfVN0oi3H9shThPpYq3/bb2cjzEqFRtTmlYl41R0Gj9YRCmdWoGa4OJKHFy1e
qyndRRem02IWrRuUZko6TCdt/ewCy6M3hf9Hl9+2c5yHRZOrVRie1DSb2gkpL102y28fIrzTLdcT
aK4iZ3oqnYI3Mp5F+veVxXaRjCY1YNHUb8fSK3jcINyVYk6WIZrUusH7OAKUrR5qH9mGk6YOpf3O
vTJQPrWFzzPIHDKioRVRNMnEbdSXRNHsqctsnZvecLYXy7TQAxaf5SXCvSTcTMr9FM2OrCxuPx/A
ouHMOQfVvB1sz4NiThdFaSFtQ91vmL/Nb7cuyZYQdC+fl1sJiC6iTIKrPsVOs+IYzdy2Q52VNdii
Bo8KGIXuBD2YR+mA/ly3RxeZ8dqDMogH0v9YL1YgxwHeT4vWaPAWzrh9Z4VLCi3W2g2/ARDilzcj
zq/reif+nGlD1516b+2bvw9TsGmqOjjV0S3E6ptI6GUk+RgBqhtWu6QsvFQkqg300N/jS+no8KoI
tmQokoJW5v0WK5YGsXgG+BllyKBtX0ys4JwnQY6HcWspU3vRlvvaqEKnBCdEruY3UILnpAkb2xy/
AbgkIGmhkKYxuZCltsZcVJBWxG6/XqY4kDMekOFjefxtnGcbrJcufZwCKYEW28GGLtIY49JOeZSj
QJbc9rv4FdmlR/sBeXXerRjzbnTMDMdl2gL0hdFl0HU8gHnA1V/mAfBTISj8yOdRi9IYwpwGa3Ps
FSrOkr6p5YK4cR29tlOY2Jqa+VC1dPOBB8PZ2PrvbDEHXavIQmHMmFR5KW1jOcrtV50XXrb339k7
2HtUFyemlsYoHtFjp/AiTwTg2kXibKd26tHmpY6XP26ldu8Gxuz5eBakQutAVF5Xy55oiSvNrZeo
5Ig+t8CKgDdKJydqY7tFi2JJqoDMoacl0t/fuN/9DOb8gyaosDQzLl1oZzW8pdBQR81SweOEVpog
XHIZ5hQUF1CBGhE81FI8CA/5CxKWitimjOZwisGZDV4wp/P3wSKCqSwaAMGarJBYWRoToGozqmfY
fEfDTw7mayg7QgniWLoRyU43OHO5vQ9XNpnDt6rLrBUjPIsKpd3ltuqULmp2t9Coh7Kfnzz8pbIf
tKwRWQ1gs3XdBJqYJVMtjD5aMl3E4jU/JzSjm+WLOvDwq5s7cGWE8RBrBveGlGBzaNJzNHkhKkwq
eeX4x2Z8Xhlh/EMulCZVcCRRJffBS18BYXJDV97LAzqxIF59KB0eoodnklks3A7CmIDc2y3a58m8
zpa/r0i/WxzmyKmhopSWKqKkkD3FcW1X4hel/H553jbysHc2mCNn6YY+h2o1+PMa3Hw143YSIaRu
lcdoHvdtlO8GIf152SRv2pizps3Uqi8jTJuU5I29AFSx7yexu7tsZcvpZBH/TLxdQVqXiY4p2kSU
Uo6xUcubdP4FwiV75EGD6AKzEWJtg450lfqrhdk3WYI7VBpfobxpK4Y7CgG08zihaGvG1nYY3yZZ
vhSZZqHi2Nxby/fZ4knbbk3WOQzA1PuBoJ5PSFUq6PNtDtL0w9Jcpas4g9hMjtdGmIN4QWM+jgi4
GjkoP/UnVOjxRDDtlHv10TjpP/Nr9OW5paO5lx3hf8TU/8Y4mcUWN2EPXokSHe20BKIC9Bf77dXg
Awfn5Sce49aWS6wHybidYcRaNg/Ys+Jy6ibPJKkDMLjdyhpvOjfe3lY7F2jm92vWNl2CXrkUB6J6
DyAN+k5UZx4hnqO/VORWbB4VcgoJJyR9bHt5d2DIbP9pXAgViSds3ui75OMuetOGTlc6nTscI6d2
kHXEgi3eX15CnnsygTbv6zoZM3TYzq3hpDXkA4z051g3D//ODBNvc1MJm5q+AOZWQMZ90+2K8u8v
1+8WjQm3aOiNJDUHPonksY3oqg/7oeDttM3pshSwbWvoP/gAPG9yAyhrDYAAQb+3IP2QH4qUc5/e
ikjIFv6YYJyvroYMdEqISFN7Azg/bn21c3kxttPblQkm6E1mOZm5AWIZMjvJ93oPVQUH/Vw/0SRC
VY5jj5cLbSfxK4uMmxVgeu2zHEdGhz4U7e0elHj91XIfxrb5YN1Fbxhh7t1rcyOvzDJut4ijPAuy
gdbhk34YgvB28NN7IGZtHuMMzy8Y57OmxCDTmEyoVDlNIdhl9mzV3zjLJm+ciWvPYE73dDEHCMGj
Akwp7FRoLcR+vbNOtNhHrnh1D86IWBgrzv0+7lSsmGqFTirLh7GZbUObdpxB8ewwR1dXCQM6C3GH
JId8f9L83Efj7rX6AD0HD7gr13i8bJBnj07yKrGIqgaJ+RBWrtE3V4M1Bcpi7cAs6/47M8xhRd9x
rDIDMqmZG6TlkzMp0w1euXnTR7/D5kkrn1CZaJHpchZFRYNc7GsEmdrahxroi/DUo0O49CKfB+ja
PIPPG0qls7uaPbVNyy7U4RVTd7AaT10ER9MdKNFzjmD6sz8OS8cLgSab6PBhvAIUsgu0KGriZnXi
zoawm6KFFwW3t9PZBuMJZSGK0hQCUiE9EIfqZ047+SV+nt3GF255EXDL7VZ5Jsv9Y8wjGiTQR0uJ
w2x92sfla9zeXva5rUlb2WCfvZpRUKxeFHCrDvdmcqx4JxONluyirL/PLAqwY7jHzsCZGNZJmX+p
xjNROui0HixB5yzOlp+tTTFrE45JbuVDip4gzZRcM1R+FXLoZUr9QxFSwjHGWRu2AalP+iEZBGgw
SOZ+jl6HxCMJ51DfzNDXA2L2aafrXa6V0HZOhDGoysyWlvKRRGCmNSXDFivjNdGEfbkkbmqVQdYl
nhx2QWYBGjrOj0JugGkrPfYtj9NrM4Vf/zBmRxtZmdYzBRaZp8kFn5eduurtckA3/sHiNovyZppJ
A9RFaUcl1Sq3lH+XwEEY9XPHlczjuSlz6GuhuchzgUN/0EY7b1vcvV9H87oneyG/v7zjeKaYY18O
s6ITetSx0Hlnhrso28f1Qz6fGvH7ZUO8iWOOfi3PmyRWW4T5dPbM2Po6maMvlktw2cxmZrjyBpat
w8izqp7iigCPatJatY+HN9v6tlBppSB+kk+X7XEiFkvOry8dEpocD3y1cBiNF+MzMD19PR4mjlSp
pKijGo5gGbdLejp64WP2VO7S75Ij2/XJeP13A2IcPOuA8hdDHMeAtEE0ISXVqahz/eGyFd6mNRkX
HxdV7IsWhWGluSlML7e+kDQwmpNmPYrD7FXicahb21x+NvXoXbbN8USTcXmE4jbUTJie8PCV+lMi
25nOgVZwoj/7KIVX5kRJK2wrSf2xjJMTh7VdDKXPQadv3rhX3sGiAcwhTGudJMhxMzve1/s3Wuhd
Xdjya+sBToUn4FqwL88fx+Ut5hAlgiKmYQt6yAbtoGkOZGDauJdNbAF+4PWKin+Gjpsk4x6LKmRL
myrQDDguYHxrnOJkeLOveC1Xwmt7OGdTjDvELVTgZwk5R49STA290JSnQUW/8DHrOFtgQ1/dKlPb
4YDKrC9p6ZC48oTw1lJulOE4CjyQ4+ZD4Wru2HtP2Dfd0NKCoPktDBRQm9nqi+GUANnC0SHbiZdm
N3emT6VufwbJtvQVixSB4DMj7kBeTM0zks98XxJRYVIh74a3lfd5u2xaSTjRPoM5imyjP8p/LRSE
T8srA9RPVhcDKVeHfpFQfVHn04C2yuK1EDhp2mZUgDNrGAHejNg5ysEnHA8dzsDenG0hdBNoVCzR
qZI5Z+12dEU7r475AtSKveSYmRwPWaZXuJIuPn0Oi0CcTdlbMxfpGWdUm/FUNgBqAKxLMlh4QQ1G
0Bbdj4hB1XOpqLso9PNE5kSEzalbGWFWp+2KCqykOZ47xsaJRC9tEkcHlRoPv7sdUVeG6GjXbmCN
ZT1IOB1oLz8kZ/14Psp7DWxV4y8qn9ZCTHDHiXabIUgRLUUGnAyPEkxEleR6bOQFvWf5fjwKNmzG
dp860wGVYjf1atUOnanmhPHNihb6vhUdngjkAgvRIFnfF+mEGyqEDCa/0PGgiI6Tb4IzFnjb72R7
8aKf/ErapruczbKthEYcAd2jIMGYqj2SG1uGugUexC9P6faM/hkb25UkyE0Cdk9kgaK4I+IvAR13
/86A/N5N8tk0lspCOTiu0H0pVAcQrXFcfnuiDBOgZbRX4RL13sQoNdMsGDg2uqpufLBJmU5VDKE7
yAbv/rg9XWdTzBk4GrGuaAWKIrmV2bX2VfvUOwttcEIhBGyeEgt+MqMMoEnwbboauKkoohD9j0fo
wgBBkvh/zU1FQ/nKGJPDJpXZGGoCjGTWQHCoyeyw9i4v//Y1Y2WCWZwlG9p5LJE1jL7kS6Cjrb9I
9yq4IihAMkeE4vgb1yCzRAo6pYtU7ECGcQP65R2lTyic4YUC/Sp/vmq+XB7gpvOtxsfkLKmEa9pE
k2Qx203ZSSiv4vHuX5lgc1dpgUcXsgCnqyEWYCfzLcz9OxNMYNVHEeyHHT5bh9/HNkjqGmDZ58s2
6Ep/yO7OM8WCV41UIpNKTDhb+mUU/SG8z+brcTi2yc/LhraT4pUlJgWKIxM4eIJeQfEwgRQLsqW/
JQede27kLp/JtlQV3ETYSYqmMaaGWE2i3ITIoFYMB/Ab7Ota5nn05pG+skGD0uqknVJVHdCRj/7h
CNQZBVTgyi+pP0Ktt/mKPk+XglrC+5n3Xr7t2eeh0b+vzEJiQdDniOb77d5Sg3rZDTwG7s2EfzUy
Jv6kwkjUBR3zbrncynNvC7Ebg0hBIt9k40dUc+6adCt+dMDzgJhQVPe5HOsDgAbgZz1gYP6gC/tR
qa7lJtsVWuxIo3GlGSXH73nzyASkqrMSUI/ArJaKdoKnOLRujfXTZZ/nGWHCUCRFpEkhC+Tmgjb+
RmOVCQnwRI/tAlhQjq3NQ1A1JTQmQDLFYtsTpq7JU53IVC3St/pXwm3P3x7M2QCTM5hiIUhZTMt6
7c+ujr0GTRYCTySFNwpm59YaKYU0QzYez5MtmXeJNfM2Lv2dHx3uPA5m48ajTFprxkQ1v0VnxFmu
3S/BCJ5adZf4PE7r7bvMalnorK72a1V3aaqmSFP/i9CYdknw1tiE1yFeI+JWPzZSh/PYmK0LGdrB
UFpkQln6i4iBubiLkNtZedNUXhUBt5mLTp9PzmU33w4YZ6vMFjYkLRrjBmNcstGWE9QI6lsr1R1T
u5dxR5wzjr3t0Hu2x+zdVG50NSWo5WdG5odGeAC7swd+pitJTjjRieePzA5eWl0XKgM6URDScaIx
vxH6mvM0wTHBkh2KgijkM73IdKQ+xE18iMeWM2GcrcuSHQoa6fJcwdZtSe9EVnzorB8kDTkZEW8g
TIDI4hQNywTOZ4KIvogDQ+ZkdbzNpDDRoZeUJFFnnLnlMQxqH1sJSbjipHaGJIKX9PMmjYkTkR52
ZlsjTkjTZEftbSfkTtNy/ItnhAkPhICRLzZw1ubJU9MRL0ZrIBfZxFsYJioUYSG1Y0s9rAr0+bqd
gsv7f/sufg47bL3TGmY8JoEJ5I3iknLPpT72Peq44Q49Vw70Rvdx0PHosXjDYsJAOEAklRAgCSbB
V/qrmSeCxwkzrLzFOApFFMa0Om0+qHKgdb+78JSMvy9PHsfKh3qnWZZzVOCub/aqW2iD3ZpPYUW8
jpTeZUscX2Prd1B6FhqLylEY0b0CQHSd7+SQU9Ln2WBiQBiVc54XYCHRl9MyHwXpUMe7y8PgLDtL
VyZqTdmrEOZyhfxGkwvbkFP3soX/cVv9c8CwoI50xCO+pQPok0Gu5TstLOU3eAIBQn4GCTagUmQ3
El5eQk/JC3kJW/Xs1JGkhUnr7NA/QPVOPcW39MEsC8odHlHJLb0s907/xMsaeBPKhAdBmQYrp8wx
rRUs5b7lnaE8D2fSg6Qqo6FXUfwkRWIX6G8yxy89Uq6B85jJs8PEA6sVUj2i8KyiVh1AfoJIgVx1
3rmVxMOu8NycSQtiM+8LU8XNXEmeIuADtcVruWq6m+uiScA5SpC9xBPB+9RRreU+mWn3SRld5eHt
YnAAr5vzpUHdBfVTxQQO5/33k0zMi0ZG1BaSp7k6Vkpi98QTO54CAM8Ouy4SgeRLhewjPpZQNm79
6JoKKaSu4A21nRw7M3h71vF5pAKbq7QaIDOBUpuKYUnrJ8D6ekKh31lz4eWGyEng6Gc+bNyzGbbj
K5OLyhoTChgdlJt6nDy0kDtjPTxXZQ68ZXYCBckejQicULtdUFnZZcpDeGGUFYnW+kef0kp3J9Ml
t//IznILeJypZJvA9NpIemFBjOiVY4PmUii30Yu5fznw8qww+Z0CIaUlEZDfiR0UiMPHWbnXucRO
W8sFwRAT1E4y3rFYtx8LI1XGua1xI5sd6B/biQfCy/AWqBtcAyUvAyM8mln3DYgIY06mtLUV1raZ
rZArQ/J/pF3XcuQ4sv0iRtCTeKWtKqnkbb8w2tJ7z6+/B5rZFQVxiTual52NUERlJ5GZSKQ5Z9YC
eXHMXLWHkt4pxfRdVws7mAZeiWpTGNZYCejuwPjOYoEvmTmCuASKLgB/CJ60Rra07DhXPCaMrTiF
Zp2k62gB6SbbiUFLa1J6AvtP1BhjVaWtJCnvcqR5A+tjKxls26WvCwCZxagLiIOObbzAiUTlAmK/
FUHnJoV4Dg2htkiJx26jHMBe4ScBL7fZuqDX/wbG36q6lJSsxpJHMH0zYDJCdmjyoya4Rv1t3w94
kpgsSq1VYVlCpAJmn1mFkLpjK54CgDnX/VOm8tDBNpuGa8UYt+tT02iFAEM6ox3ciphrxorsUb7B
3AdmtUWLHJfXff04FsMCPZZRq7V5jVXANNatoYntdObcbVuRZK0S/fuq7KJOddcADhborPrBBCS0
ejHw8lDeIVH3W4noFqFKEjmgmH6yEwS/pv4iaGqraZ+w6syx/y1XXqtD/y0rWUkliJI+4amTKfOf
IEQ1FmODtgAkXVAKc2RtZr9rYUyQKtNOSxQDecHgVeBtLX0FbwXDkvzJlfGSwzaq3nJk8gyCuamx
6wtqkQkp4tC8RLqfa7++YnBER8MEcVBmm5GoT82zQNB7mCThe1GiNjHyCsrylg4YhkWLUCMmSrDM
GSl9oOpDK1d4BIOmAPsBug9cupP8mrv9I0WooyQ64i/jjCzez1K3v0aaQLhli01v1kAXIBKQMppg
C/poK8oiGp1qjNXbvvZ8TrzcbkeAuyx2f5Qvosf84gsgazp0psqD/O4TfsA0xWOR1jOWRdNTrHiS
dAIM1f4Bbl3aBuX6ohgFGNNhQlSSCkOsTGENgHvF6/0UAyG0+Woc98VsVjLWcughrxxNTaSQkAzb
COgGOJSOxsQMUn3OR1s5C+f4BlwhF4nh/kupTLTq8krI4k6r3rRTfy8H8ZVyWxgnA1yxWC25zHze
wNNW9ForykSv2cQMAN5LSA5yG2j5Q3PM9OsGeGwlb9V3c6JrLYpxjH4OVClr1MqpflaXoi0h5dI6
KwLUS4MEDBhfwUV1Dh0ewtemI4DgScNwiEoBKZmgImhF1qQysJDJ4W8YoOQq+0F5oCm6ETgml9Ge
NHv/LLeigKEg0NC5B2BgMsrqbVVOpFsQBbTHXLnqa17xe7MIupbAhOc8MupZaiGBYihKlAssdTD1
gu9Ynara0u/2Fdr0vJVCzFesRdTAB2qbAbmfQSs0yp5WnluMsY0C8MuixhaVxtmXuXV7mxTvDkxg
REYv7KMX9os2R20wTU4IkK1Zqa1Yka0p41I1bh3WWo78UY5IRLzaA4TK/A/FXeh/08Rn/qX4kh3a
bWSNF+nzvmabp7cWyQSyQi1nMqoQWaGEPfoUwknyia/Y6EI6vG2hze8IbiGJgKiHKKwxktSIzSmE
k0uhH8RPauj35gNHIXoWbGZurmQw5ig14SKQBTJS6y9quuWgHt/IjXxeM42nDmOKYd31ASaTKyda
vJE8RflJaDlv+c2gsVKHHcBH57tZignqFJcoZFv5Fd3jDo9NBlQ5CnKU2dz5OWplO1+QnZ8bjb4d
ggYiAdP9HcSkPpAPT9kVJasnjsmJT5vfUCXgStE0zCaz2UGmF3WlK3gUkvZFqH1DetV5qF6bXrUS
wXgVUJNLEug9PmEquHFYXapScNi3uk0RYHSQwIyEDQJ2nHZYynE2x1x0VO21Hs5azpvA2yyumCsJ
9F+wTgQMSajMGEpo1zQNkAAA3Vl0hDu95qHibh0JEUWgWwEISjLZaId7Kur7AqLkrj6IkeoYU+Jj
asD9599sLYY5lnnQzcGgcIl986MFBEIl8wpSW4a8lsDENmzsawA6T2dgMv81t7vc6ZgpE53UC52v
TMkRkdLjSArBdcsEg2QemrqoEUjBGABmHJDrKby26ZaVEZHeQZiqQKGIucuLMonaSBwQ2gCzOk79
fSEnvPtgK3yuZTDhU0iUxeg0yKDzAYqHatSpupg9yU1uA44BbN3ka1HMFxPSfpYVHQZg4Jwso61a
C9h0mS2ro+aKQfrTCMvchjUuttyOCyeD37RyCrQvYa4bINqMccx5W84FhuAdIXJRBrO6yU2ip30T
p0krG0kx+aLpCsaQkYExGqp6grBQAbYtqFKLVIcslC0Tjz2dU13YfCasBLHlqFZo22Wg0QEZZGnJ
buYJdnFYDFDS0YZ0Z1ePCggLeJV0agw7+rFzwYugJaQUO/pOmF3B0g6RR5+Vgqtc6ff6NVaqnOiU
gAj0S1Pya4WZ4KGEhS4oKTD3g2Wy5/Ch7Wun5dE+biZHRDENFUSJhgLsvY9BNx0XAxcXLqcCqGlQ
bTiYD5o72arX+f0zDw1y82u+S2MnOJfcMECXCH9Isz+qdO6ayRraK8m8bNqf41fQMQAlKIJfj0Ax
Fo2qW8SiDIQSl3z0KhhXmmo1+ReYBICR+C6DubMCVS5HWcPOew8URZuMLQY+TK2xO8wg+fuetpkn
EQ2zRjpI1/AcYVL0oBVkklcRIBhVrzhqnnRoLqbQIo/Jk+iFyGa/iOS3lskYYZV2lTxW+V8vH1Tu
7eTadDIwaRZu5HKdbfM2W2nIBKxkNOdCMIFNSmknI1s7hG54Vh1AUrsBus4O54PSy+STb6/EMYfX
daUeNaqAqltv0U245WAqVuhnlg4CPxXVGzrnAhQa/jt5W1GNyNgbodv4jNeVRgLMxyD7q/rQ+rkP
0JvJxvgnYOCW1+Weo+jmjacRRUNtCjylLDyqVI9yBmypCnC5xU3h5b7wSJUDQpJHHjiytlV7l8Xc
rgC1JH3QQVaVehleeIkHJGrspqDSGF0p7nwoeOuFm9VTslKP/ZqZmaakB5tm8Ni78aG4jhz5VQSc
BkWl1g3swuzruGk3OiBZdbyTicwiNQBsZzaTHgPBYyQEtzFKA05qprWvkWF5mNQZ0ROby5xn0uZl
bugaOnIAnsXL8mOgbkKxLcucTM4ohWi3d55AWjsfek7OsH0hrOQw5xfmUyjMLS685boFknN+qp4H
O7pa3MQVHJ4LbmYPK2HMyRUFQV4xQlg1dt8UDdxM2WOWxTdS23HsclsSQB1VpCqqwiJNiUaRyQ2w
TxxJ/hVjICIOUkcGgqfOo3PbPCfKYYOMi4J9MzFsLnJVbyXUvctssSvEZ63t7Sb+vW+Cm+qspDCh
K8xzpc/CHDQoym9dc+bSBMaQn/Aa3vRnPkVIEw1GvJIwEcG+k8RimGNkXoCpXZ7j4ZCHnK7bthrv
v89cL2Gf1GBRK2YMzx7iCfD82WAL9WX0lbkLstKDORSxLbTW0HF15uprIPxcyhtldEE+YO2fysbZ
YxtP1PBIEkFtxSbcPYj2SKOhiBaTy7h41IhbmbxthI1PBhm4NrBlQVc7GJfRwVIqZzWWqVvwKzat
b/aGR7J7JfrCNtlaEJtwG6Lex1GAqz9oPNLfNMqp4KU0G+ZliBJgQ+GQEpI0+j1XL37SSiKR6H1f
1A9Vel/xIFU2z2P1+/Rbrn4/aEsJj3wE6kj7gb2+RgKY58C5DHgymLg8mlOaLxN0AON3lh9FGZv1
L/tmxftMTEjWiyWqFApyYyr3SuG3ye3+72+aFOrmoKAwEB3Z3Z0kENpObHHScvRSTOF9JnYOyu03
URx7/04SE7bKZswmQK8gbDWpHUjluStrKzeAKoxSyfELssAcIWI8n8KYM+nyHGZGSBbkWH0b24r+
S4kecvK96h73xWyl5fhw73KYGFag8CbkJb5e64o2HVyUfiDBQv7YPP0F8SYaXwkzK4lMNOvMZAIN
10zpds914czRo1i7+1ptmtxKBHNQMqbXljoBArwQqVYU9JZsRBzH2WpS4cNhq1aWZUX5hMOuSnmt
V9T7lXvaLMLbwsntzlJuL3UUsOiS2mg97au16azvItn3ZxWH4YiGY+9kOvjDph+ycJpGznz5Rna4
VotFuyjiujH0CXanyy9qU/vpfKNH6D7/mAwuktz2Mf33E7KrhEK/lHWZovoyAuvlUj9hJw6lCelO
O/cvsld6ye8v7O5DO/OtRAciE3aUS5yXMVlmPKrH6nvZvebtczr+3D+krRT0gwwm3iVTGYF2GXWr
hb7L6DhEOdrJn8HVvehUX3C7ltRDmSzHAHQI0XAXYfKTLRTIUifKVQE8Pu3vfgqwuR3VGlwFq7lf
6Kh8EMZ4Vj52S4bdtNLpxudlSS2hutJVf/8LbprFSiHqBqt7bzTlLk8pLmjaY/7zFBucsV/e7zP3
at2KS97JgNbI0m+JqFpd+Gtfga2tqg9fiblVewU9QgP5lKN0+vOQTpjIFcXM6yupeNCb5AV0WCAw
y3UDF5WggxYDdE77/4StS5HOACuKrhqGRNhv2AilOVI3JuV12pk+BkprOf1/kExv6rqWxHxNM0xM
Mk8FJnGM61gDEtuEF3NfBFantUdlTF1ANX4j4WjHS82pqm7Fw7Vo5jN3ipmPS4kQDBiTq0TTL6Ni
sgK154T6LXuRgHsvasBNVj4tShajVpqhCrQ5YNSGoWyjEMmRsFUeBq6+iJRY01FWYeuYQz/2kyAD
0N/E8v635mgcatt8DR9TYqkWFg0vsFVb+F+JhhKaIQZmcBSMOTHfb8invkdSQ9l6LvT4KtO8vLnf
t8PP1Q3MGwPpg3beFFWXTCa/0KooIbE6pM58wiK3S1lgIsocBfgNoKAGV9wKDn1BfAiHjEDlY/SY
kTCrmTLmqMKBTuyNM0C5SgoQVtW0SkVL3vMB485GZaFc5vCmHz7ZJCOeGtMqeEXDrAaBVGDCoh+t
Tl2sTrqeedg9PB0Z7yZpYwhN3qZO1YwWOHytWX2dktoq09ZWi96qu3uRN2rNk8n4OVlaEIc3Wu6o
8us8XYfzsQjPJL4uyP0gXEU8mIHP/VTmQzLG2StpbY6KhoH4P7Kt0+zqt3IWPcBvFRbvJfcpWjKy
mCtbbLFFB1ysDIy6idWKx8VQ3KC4DXibDW9Z+55x0o+8sg6RxFGJ3dMUQEXUGwpHPoUHutnQHHU7
ds2jeq+d1IN4Gb6iJH6IODcf76OyGWSQ6MUMzPAU2JEg77Ayp7TDs+ajeXjifVOe57OZZDq24GDq
phS9p/CQvCwX5i9KJPykuJUPkyU35T9uJ388RjafVOtRCYDFneItMwPcPnabZwlTcZQRJbN5kBEc
R2fTLtOokqbOwMhI5MugP1dy+eaJnPDJsUzChJMylvIRFIL0wFCw/Z673Y+GwhVNLgW3Cj06bp35
MqdvyNONiS95Fhak7/XcKYEPF40eMZ+F+vu+ajwZTDwpsCsrR7GaOVl7Qr3RFH+PycO/E8GEkKBo
FHVcpAz7xZdEPxn5haByvhTvfJjIEcqRWrQJrGBoDmn7TZZjK5udYeShV/HkMIEjEcKJyCjWALwK
LMhYulJuEuXV5CF57B8KkBY/xidN71WCEUh40FIcsjK0i6x7nERe1enzG+nNUzFjiazKVDEB/FFO
3wWlMZExdZJLHcQX8QnctCcMy2CCCeAonOxqW6l3YYylRYERF8XQpU5Tn6dhtIvxu97w6gHbB/Qu
hLG1TO3CTBeSzCEGOKPRGc5U08qqOzH6p50U5tMxFhcVgoh8Skqd0ngGf1Wk3OYSj8aR98UYawNz
8ASkbQNFDPV2TH/M04UW8JaAODLYAq1qlODSSxHZUoxsdqOXqLmdRL/2I8B20vLfU2HnHyYgWyxm
9vcd1PvmUfHbY+PzxibfRvU/3+vvcpgsVwhIm+sjTh+UZ7c5uA4B9H+RnwIn+CVhV1GzZdHC1Nkr
L1BTq2LlorFBa/ZgrJJN5noAF2BcLTNMu9Pv8Iiw1XKwzO4mmu+zf/zYgt2tRTEuq4yt3kYaXDbV
Pb2/NVHsUjjBdPMzrmUwnirrEfBI1PmvCzxBsnBJkb8Cx7BFyRpfO1f1zIvI7bnkzvQ77X1Hxnsb
pJppX4ogqg7Fu7gugevNq5zwRDB+K+SdWRmtmTlxesBobZRxPt727wOWEhRPhOhsZyVAXUtS+zBz
lOA01fdSysmuOL/P+mudNjrQ3Fv6+6mVxSKWVHl7sVshAQ/t/6jAeqvRNG2gaSWsOQLIYFH7Y9xf
iAL5pw2DN0t+F8M46yyFcyv3cJpeOsmAnsxKNFTFe3kIrP3o8/lZz0hi3qKRKWSV1uPNNAZugac8
ALpjVwP/4c/ie2aChld0Gjv0eEAkW3cRqglAJxVFxURv6uPtamInJe/1PncCdNbylyGcLL069bzG
y+ZxrcQwFh1MTY4xryZ1lAUDyGZhieW11jx+5RuupLB3UTOkUa8hJelewMx3yLwhsYfQGvCSDyzZ
ik5jaIUeb9RrM0NZfUOZzYRKNRJ7le5jY8hScUo/q/3gYPh0Uin6xiU73PSudy3Zdo+RBEZXTXi6
dHM3AzdiPGSawKnFcM5LZuxen2ORJPRBZgTzrSb/BJDIhRgVDufAqFF/iqUrVRijT4a8HUq0EDDU
a55QnJMFS7kSztofwDE7ybkHozGvc809Lfp5V+/qeZTnYZxQdUmOwgu9femYl/gSHehYGa/ExPuO
9O8rYSnRMgBUoMKUSvrRCKpjPZXX8fTPZ1lo9Fh9SOY2LKNZSoceSplnyh5U+qYziVgrK4+lB75N
0d0/OJ4JslHD1LOgkJTcEcoXlPUjnYOx+LnVyOjDxIt01s1JG3G795pFmz0AfcIArHLW3/g8FxdL
jn7zjxdhGaFM+IhxY1VjnKPiogJWWDxp+imrFHdQFPtffT4WlcvUoiSV1Rn3u9G6vdS5BHR0+yI4
hseick363Fc1TZm75qDFXixfkuGwL4JjBAoTI8phKEBFjJge6xdkODUYMtoX8Llv+vFAFCY8LH0K
QqcBeQrdHY9eC1C4C+5d6E/2ZfmgXuI+dCSO5fGUon9fOaw41sid2yR1RP2mq/wSTJv7SvEOhokI
+aTFZh3VeJ0XpwJbBaL8owv/pSUrTDjAKxrcEAN29ySs5IrXKnnK2g4D+ff7umzW7VZhhx3VWwJw
HIwBisu1CyDZB9WuCku7A3vyTXlTRhhH5C1mbD3S1gKZuNAE5aSFDW74xhS8oBOdVgyviYxndJ25
VYJMU1VPk8zbv+ZZBRMZ0iFUxBjrDI4UHMvpRYy5rJTUWXZuQhapS2qEIs4L4+965Bt7+QxCu+iQ
nLQb7lYYdZw9aczESNwU09iIcN0eIPjzEwVlCB7eWDFs+mjiDT9uPj3fbyeViRSCrOQh2BxSB5zz
Tlh5Qfikq4qdqYU1DTknuPKMkl3nLtVqyFNwTKGN1M52dSR0MveuADTU/QACxJy7Y8WVyASNMCgw
SCDA3fpTdVRtSjYWeDGGOyg8XezIvMk4Tgz5XBIbBNAD0VfJ8JgupzrCeKfC8W2eDCaEBE1Sj0RD
RhFKx6y5r4wXqXvlhA+e0TNpRFFkBfgEIKN1R4AMZU6gWAY4UVVPPvTPvCo8x4lVJnYsRj51eUxz
iu4urbyYO3xOf2DPq5gokYjLEAEfAWX+A/Y+7kCpiKepT67Q3ZuvJ3txMxQlEqu85rdnOR7GvriT
TFXbNsTOdNoB8GSprCK+C+cXvcEbBAzYnHPj2Ab7+JaHqSsw55Q60xg57VDfgS/aj5rxMKdJa8kD
saS2OWLx9KQK5rGTh5Ne5udYSr2lNuw6i477/yCe9kx8CaR0/KuPKxZXsvqQQ/+cXAv1jTjwONm3
38tgT9DRCtcxov4xP+iEcQR3sJo7dXnTZ37cqFaY3kUxD5Ro21jf5TDul/RDEIY9jFUdLvXqYSju
9j/Zdv0ME6P/UYTxPVKVVdf3PRKd0+h2N6lbND6ybOKq9zpQDEJgARqFDXLz7Fv+gyObnsdnR3mX
zXhiF83qIktIG0ZbBEpW4USOeVO5FGRgPPC4Tre98l0Y45UTZhoAIAXXaCLfxKo1aA4x+HG36KdO
dAUusB5HHNs21eMoKo2alpGTk5ndgLHdroUn0qaumX8rMt6n3L7J/6sd2znNE0zvGAs+5eAlN4uD
Lu2jElq1Q6kP8tTObN6Ey7bvvwukZ7tKkCPU3IYRIFwAfw6sUjU9Qxyem1k97NvItku/i6F6r8QE
QgSOsAwvzDR+xr7LtER+194F82yV3b/06U+N01k2OilC7gUiXEn+nsXE6hSvw/Duvk6c2MEOWhnp
oAyTkheOLrjDMlvDjGwZOXr7lS6W9O7bhAke2mDWbVgjeHRBAniL+3CWrHb4ta8N9ZsdJ/60aiWY
UlhryCFpzx5slkDNiQ6Nz50N4H01Jlg0QqAtnaHQYDE4b9iOXlpbqV07mq+cZAfjM9jWAbTxvnr/
owTxboFM3GhnjHiRVMdH9GQ/GqwGDIOCq7nJU/IdNFV25PJU3Xctle2oZpGJkoqAxHXKv8ka2GYq
O8fc5L5e+44FQKmPjlWWhdBNEt7UU3lbKb9nbbQqE6NA+p2pfKH9+G6GqsiEilmfFglLIgBy6TMX
1IXOEhO/kHkdYt5nY0KFMi890VBKpHipRnMPHOVG4zRMeCLobb2KRiAWGfqygkPl/fdI+24s5ynn
FB6k/YsDfbqPMsCaMwZiBH8q/+RXFBRCuwR4pK06dIKjuaKbmkDtOGVn3mbv/yiz/MfSsdDzUTLw
KmfMGeJRPZ9mN3p9Y4k9kvNyVzsLZGJ58l544GFE7Sc42Lz+KLRc6poIBtSNpgtJO6rL87+zcyZs
aJiE6ZcRlddQeaiW373wq2zw5GwLXFqc3a79SIit04+qDHImh/EMVcTTcKx9/ZgeKdURr3PMEfM2
XbsywoHk41wPMMLk2B0BhuaPQHKQD7wotDn4tXLbt7+v5CzYUwNFIhrUKL36f09FAleu9ASH1zp5
6yN8vkTAriUDUE412IWcKDIxAVmhsCJXdhdblNBSskIN6xGGPbiNNVyJ3inE/31jdAWiHW+cdtsM
3/8BjGerRRcsyApROB8uiXg2eWyn25Hj/fcZry6bSEglDW/CRP4j6raxvEaEM9q8fUG+i2DctxUx
htOKNOMUyhuzx1UVYSC+6YK7kei864OnD+O2hgnmowG1DgegBqp6E6hul/zc91yePozn1uEQY5EW
7mS0/tg+CUVopVjw4EFsborB4o9iEhmQIWwbbeyNasBbLkPqcF9Fr3VwKjSn1DmxgSeFuQOXpa0F
k47+YZj7oUxmP0rRtMt1oHikKa/0tXk4K5WYmzBvpzYcE9ztXfRYaldL/9jNnJ2fbRGAYlSBMwHE
RCbW6aBjWCQSo+I7PWbz5Vjf9tOv/fPniGBfUHNdSHVFX4dV/RALqa1OF6bCw2Da9HvsR/2tB/tu
Cgy9xZUHIbp2kfVXVX7YV4L3+8y5y1GeKsOIJq0J8uY80Q9RxAOy+7xOQdsjKx2Y406nIFExMgAd
kgaN7hnEd31lqeBoonWf2TA8Levc3iy/aXX3hZHMtWwmbqazIg99hMtI0S6XVLcbtMu475ht53k/
JGopq5sIiWq8qAaMDUvTaX6vozzYEbtVOaPOPIOj/4yVGIA7KqWa0gBKXDLdZcpFr3HchmcOTNic
MmmOTPSznIWMJ0weu1NUcCxuuwq9Mgcmbgq1OJvhBDUmL7yb3e46uabLmUjhKiuxvsAOzZgfEwpS
RY+X1MTdvbSOBEykQuBcBPvnon16Dy0DUGc0vIfgo6b2XCmvMg85Z9/CsBb38eijJEsMLUTEDIrZ
mqeHpWs8zMNYgLjlvLv2LQCDVx8lKYM056kMW650t8+/hzJvEPNtzORTLvXf89dEJhwUadJhtwb3
Zn+iG5IV0E80F/CyNnFTWwEO5ODT4Rf8LxfBaXt6aSWbCQedlAxpLtAh3WP7vfJABfSgtVYEuJ7a
i24LGyhqkZX+2I+xvMNjwkMpLmouGehxT+1otUlntflrY97IvHfs//AsypQBWBks7zPeq2NcV5mN
KnWCb7ItXbZ2dT9cqFZ6FPzlm/jPIY/fHOtdHOPI2awLtQahTrU8G8phSE+hyHEt+hOfbeVdBOO7
1az1JAkxGZwtiTXKfglMscJRm1O8eIqguvsHte3I/5XGklhUbdGmqkHwQMLbFnzD83wRCb/3ZfAO
iQWNKvqkGNQEIRYjI5Qzc3iuLkhrITbRd/NtyG/Dbdvfu1qMS5Mp64wuQHzq8yfDuE/MG7O8inPO
7cRVjPHrThb7PugjdMmA0LSgXq7bFMYTKWSSWfWRwrLxGrbbb0D5XTXGnwuNpBOwhlBbq0J7Kd1a
OkTdlaxgZFi5ibRjJN0OY2MrZsMJk9SVPhmmAl4aCpViyjLj0zVJQBoLVgLQLR9Fbbaz5ERieyS/
6oqLx715fitZ9O+re7/D/EraaPAz+RZoObR2fsY8GKCjKbDk9CQ7FDY3f+bYKbWKPQ2ZYILR6KBJ
6TOe1k2jzlZfG+AQe7pX3vfP6TOPrXi7rrTSkokmOmgZI5GuBWHeHG4RutlNay+W4JqXeYnsgK48
hU55KB6/st8orSQzQaZrotqMG1xIbfHbyF5kNCbSf4wHS2Pluwx2lEpOmrBSFrSQdek2SlDmRjz7
dwfGjlJp2aIXhRHSIZfRlZwUpFnA3nZk4AYSh/eY30wTVvowMcWM5VpSB8w1x/JDLfySBk5Ndjua
YGPexPMGe7zsLlpUJXETtDC/FjRg6QUWnm6kKwoglnvFuX3mFRdlGp0+m/u7PCaSzFmSYpcZsx+q
H/h0jRAbKGZliTf6a4y6DqaakY9ox5Tu1x5ixzjOd/+P/IT3r2DCipLIUx0myL6aF/nUHTNPv0GG
V7lgEHQbPzv/YxKSN7N815oJLcqkyn0lIrSkxW9BdruOl+1tR+jVOTJhBCcrtwVqCG9hpLoHMPaN
+JMqMx40Xu66eX+vZDEhRFskKTAE5D9VcAziq0S4IT2PnHc7GL9/MSZYpBhXzCqqDxhIsBT1nAgv
QSZaDeHlCXQa+38bpM6+Kog65LreRZnTLJ2dkcqZgEtgCZLpxTUwQYPsVTYLT5R7Twj6w34s2fbu
/yips88NCYP20lwiWsnaVdCdl0HkBCueACZ8LIBjm1MR3VmyTIc6Lp5FknEuMGpYe9+PSUeUwhiU
vsDwhzRIZ73U7loD/dlKPy76cgAFpPPvPhkTP3qxqrUxH/DK1A9h7TX93f7vb2bC/7VtoAdD3VUS
gIEVldQLvpgRIJuKDgP5Do6wMGptPbkTeEtm+56ks62WzAAZZ1b1KDqOyg8tVS8FIh5Q5OJdWjw5
bHSQSBWRFBtEWZZgMXNx6vROEWKOtXEuE11kAkOYN6Ykd3DaMLPMWzrtFHniTdCBeYNCNhDH+LV/
Wjy9mCih5jEpiIqy2gSquPyujXyVV6rhiGDbLIXWgGfUQOhOukM+vAbofJDXfS04Xsp2WAypjdts
wG0ULFgCLaRDW0+cpgBPCyYQ5EMYaXUELw3E/k9NJCDZqsjCSowK7uuy3Sd/d6A3G1k70FRpaIDR
DgpC6rHwpMCm/Dmx37nmiwxU2fHAGxzkKcfEhNHMihyswBDZA80cZFWjOGMkQEvu93XjyaF/X6k2
yIaedAlGACITIFpzYplxZQ+EB6S5XT1ZfUImWzAMczHbFJ9weMkAd9z6w8F4rJ5VIJ+Ml/KhPSRn
3pw7TzUmQDR6HMzRTOiKXn2qpsiXM+2gKh3nwuOJYQKEmC+SHExZ5qjKRagRq1AuBvxn/5io03+6
kYB9B6BGIMcAjPTjMYmJIJoNURPg36EKCWyTIrfBmmn3WP9S29oac8RAgzj7UjdVW0llVAvmehzF
heYR4YUeAh8mdKKBlxVt9+ZXUpiAhxKD2gvgogYvoNU5GHSnSCC53ydWfsZ4l+EIbwDVoRNzM8zN
i/5dNDuSHlVkjoD8mTiy/9e7p6EN2sIJjjHwcmyKugbIvAqVFd780vZw4ko0U5YF0ZEoFAbypOpn
8zLbzVE+iRgQli7yR90h5wqIPU8aQE94bMX0zHYsiR1UVwnmbSrdTJxWOvWKRzAquAzfw/pkJoeR
93SVOHbLDqobwIcMyhxnC1gcR/NAmHL9FwxR5AyWUDiaq1qS3VjBM6iXUl6qyLFflofabCnsYY+X
5hLddZo/j89Nwplp4Ymgf1/Fz0o3Ij2vUcyR00NWHBKwWQrHfS/kOYjKxM5qKJQ4Q/XZKcGJB44L
0MNXWHW5iJ5p9VmxUUn6PSWWxElEeGfHxBzJiEEKGhuJo+IaL2I3HQ6RdJ7TKzyTLJUczJRXBtxM
GlY+wcSbJhiHoJrBRy4Ulk5LnLTAnzyj46ejitNYy2Pk8lg9tpclV0LZ8DNWqQlEDJRXztVglafp
R+jr98OfyS1RLhi5Q3c0LdlxQHaOXY4BsjdLGMUMfo+2fipPwyEpnRaA6qjGHUDGwrEeGkj25DGB
RgiFQZdphzE4A2fYSk/GVfige5WNlgXPUnm60b+vvCEvlEQn5UwHGUdADrX2cBFjlY34mVv4PIAj
jrWwgzXLTMxx1trY0btvpLqpudRcmwIMooNIzaQA4IwDtIY4YU7IjB2h9eWTDFyW8DEWrOJH5VLO
hPJaOPJmdbYb3iuZjAsEczsprSkmGFR7K2WeOqtDqlnyqRo3z2olibH7sqok0uPAQEznqqf40FoJ
9oRTwUNIAYkzj+RyO4l+l8cygyVJa2SBgioZnYjvjognj5EE1pfyGNowjzN4UZWHfdvnHCDLDGbK
sZFOYo53PLmNMRrPYzTeDP4rlRhzL0W8PLJWSpyC+KBWsybBJSWvvLgpxASkLkDIVQWQ9x99SpYG
UxkrCBGzwA0m4yI0OwcYxu7+t+KJYS4Zo1fqoiKIvVF3jorjOF801eO+iG0TWKnCOFQWG1G9oHaD
SX7FG27ik37MIo9iF1CyNj23JPDZfykJWAllPGrQjFye6SHl4rFMUys1fio8wuntS2QlhHEmvVBm
aQmRaVB+1cKJb4cf2Y/Rk+mW1xu4IudLbhZ73+Wxl0gbFymGLeBMyTE+oCVQWyaYcRcb4+nn/Hm+
yDlwJ9vvt5VA5haJVKnTUhqXWne4BDKxV6BzBPYmnJ2GOXE9fONWKbjvxs0otZLLuFgMKKGsDjRk
6Ld/vRtjX/sGgnsKKe3xVm8348VKGFP3S2KAXMwDlFQ1ZAJSZCkjJ8XhSaB/X12QQjKDYYsg6FbL
Va3cibxZTN7vM8FiSDS5kitc9uYCoumnReOku7zfZ6JELwATTRpgd50RWVLUgAzmiWPamw+U1SEw
QaJIZGEhKlpqNIfAbYs1w+6+tAFY6ow/5ZfFzb3+IB4CV7zbl8yJgBoTKIy8UrtlQSlkGTPdDomK
FsoAxN5eEBtvXxTvMzLhoutqYM1SM9AGPyC/Q3Ox9gVsly3fvyI7jxD0utoEFSSMJxV4Pofs+nds
l7QZSkF25gtuGs2JSOxsgqomKpYU4TvCobukriodTGfxpz+KnWNBmNu+53xCnQkMShQuk5oibadm
QsmsSiSbgTc6V6VzKOyIc3fxxDGhIR3qoFZViAvkizr/XvS8wVbqOZ/S9NWB0X/AKjKY8f+RdmVL
cuLA9ouIAAECXoFau3q33bZfCG8j9n3/+nvUc+8Urcbojue5IypbKHWUyuWcsAbbFno7hp76XZG5
rEPptThMo8TNpa4hYMQ0J5neElyIvFqe+/Fe/UIv/BnOBZ2qo+wZKbv1qYAZASa1AozJYCwePMeP
NTjg+ex4bkK4l7oUOXT7jsjWyHd/62sKIDI2wVDk5qs32gfqDR8t0OjzQJoc2b3MGv+xLWMCcGSB
EyoWnxdU2US9ttJmL+7qCm2qo36eehPldD2vvmyfcJm/CBBiMVtxzBEHPDaoq0SaO4fo6Rg+jaEE
8mX+YvFq48Iz61Jp1bbltyK6OazviN7c+GX6zM91/ivw2Mv2wtbLvteTYAmhBquVnhQ17jA+DYeT
7TJIemYnfReeFQkOr+enFrYEFNGUui1KB6euAa1BdrReil/tS+8mF+tgcvbNfe3WHpfim27onwxc
LUwLiDImVBsMZwZgYoKBhCDhDr1C/b79MbkXbLimJaDKGJeRY+uArbZB6DsimToazLeY7g0EQ0+m
s88GFASNVFKbkcClJWCMlVd06AKceTPcZel3e5ANtEq9UkAVox17K8s4ip273d+8iPqdhaocAgTc
N7K0qWxBAqAUjRVAcAJRiZmBaShyIdDsbm+V5EBbAoq04UBroqNCkkEtN5gflOBGUw+6lDxEthIB
OEgJqtlEx/Ey2O2k3SgyHRPJ74vvfLDVjJ2a4ksV1AczJnig/tuHEl/1nVGYQzngpRr17Nyr4Zmo
jVu27DIY/ek/7YlI1z8lQ5wrGUwN7Q8a627YfSPhDQlkVFbrjc1XMLAFMOggK54SgkzF30Fv40WP
GchC5pu/29vnXb5TfMyHH8KdfN5dAhIibao2TJpeEgB8MJ3S+Mlx/nKU+5BCkbD42Hbf9fDH9leV
vZZFhomRkgFptdcQn5MjNF6F8L48Ogfi5wdTsocypLAFpCjwcq3GActr9zwpmfsMeQcDjHgKT0ve
KhLok65OgIq4YskMMkg0lh4nT9+DrH/fHulF3eegepdy2PMbagPhbQE2kg5UHWaEKZ/u3Pr6PttF
hmtfeM61P6CJ6cP21klASpyNipQ2KpoZUYcS9UjV5K4DfZFURecxfdy2tF4gux4JcUYqJnaTsfL1
SKge15CvwnOJlhWfupxCuD5A+QB6oOkZDGmy3hLZHoqzUyQ2bLvjr5n4xJ54Q2T5Yn7lQsqY/v8o
S2TLImSH7/Eiwqq6ItdGTh5lHNpT/azcDV/0BqogA9YJtW/FJU/Bt+3PK0FpsUdSCUjYtDGQTWss
36ry+7izD9smJO9pkXNiQrSh9w1SN0VzCdhJU6AO9yec9trCSYQ4g/XzjOmIAM+y5BhOl3k+5YYk
HpUtQ4AP2la5oVZICzAdrGj6SSOx50TTfvtjyVBK5Jqo8g6Sprz2Nd93u/whObc3rYsurQf+XpeL
QctWJcCGk2jKkNk8gcgORXyj1/uykAGhBCwcIdJw7KqK1QFJ0eyv/KTvUcz7qJ7Ce+NkuBydRpBF
KSdpJ6fkS9pi92OD+gnYYhAZtp/pGW1hHi42sEWleOHyaJ75/14qlLfC/uOFoBh+e35nBTPWegm0
6OPCtRHwDJgMUm2Ji2x/TsyTv7VSNFNdzTl8nRjNp6CO9shXQqJFu7GCmUhirG33sMVBKzZb1A5V
nl0hj2Wg7SCp5Vn56EmcXrYkjlIL4KupA1avHk7Pxdo4xkc7BiUPr+teK74QXDiXh+x7IRNd3EY/
FPcEu8NoKI2Bpr6hwHhHGjePZqv+J/izxT7ILIqhu2RhpkVDe92Ei6s/Z/UfzZIsPE+INXSjL2O7
aJBPJn8R06f159j4RNEBFyafJHsl+2YCYoyQsE2tAk4O6u608/KTsYPDH3vLoyBDw9FCk4AnbZPZ
Dm8wp/p2p0q9oGUSo4EkM93oU3kiO/aoeFa152wNaEf6KFklD7R/H07ZYmtkXNapmo5Y5d+jJMXB
OKkPhqvuuU5Wj/Y42RGQfNbXbMjiCGD8HFxhNdCq32uIFaNdCCpbRBof0PaHlywy0Va8i75vL5Pv
1dYqBSjJM7105hbnjs7hbTFFPqvBG26r0B6pplMQO3dBQCXnQRJTgejn7Va2+Om55iFHFh+73fRJ
9+dj2roQ+1P36kVOqyT7svzviy8L5UkFE1644mzW3IzdjAWOg6Qutv50oiYhBoZN0Jr31kYEEvGq
4MEBj9wadIRywhL5Utbh+GpGWIqm93NAKyXzaXmJp8JTGS405+e2U/wm8Xa1IqCiEWoQA51GJGo5
rSNnea+PrMBdDYZPaa1Nao3fDYvtoaMzQaYY8T1PKyY41taT9cgDbD12ZRIA6/5+XZkAkynyT4nV
I7cSFS9mlt2a9TdqTW5ngMQGsUHYdbvtbynbMAEslcnRkygCjIy6r+h7gme7VB5EZkOAxpaMXRlY
SCAOXvjB6lyeBMPc1m3jzzt9ds0DhcJqI7s6+ad6Dx3/fMrXTMZi2+xsbqMkQlNMGCq7cfyVl7Vr
VMeE/jTGv7Y/4m8Q42pLiKv0NApsEOuCtYn6+ckCyS361dG29AjhO1D1yF7u64BxNSegolOFtWI2
WNoQv9T1kx342+uRbNjrHNny02mkVBMCQJqUrtxbBMMKQ5qNB1Y4si/Hc/JbuyQARs6lcS2CpZj2
9DjF8/PQQv+W5o/tXBzKrrhJB+NujMddnKkS27KvyL/CYpWdA7XaFOqIvmFhBiRMb9pCVj5d51Sy
rzslYEfKun6stYHf0sOu/6m/sEfj1O7IqfscgJN48O19ds8586aDfUvvgidZ2kW2lQKgzOZUd6oB
QAmNb0X1Nad4VCSS0ED2IQUMoVT/33g/QKcDYx/iYHzZdsjfPJWu31GEkBmNb1Fn80lJnqhKzt3w
6HjtbsYd1nV3jq9Kih6/SXX8Y1EcZqVqgYHoCkdaf6b8yryFPK6euenNfI6P6SP6SJyTbOCUe8PG
YXg/3TpMpOaz+Z1uPEwDA2lU/ZBH4TnLmSQekPiFKBgAlk2wvoa4Qmvzx5Q8WB2yjP1ue9ckCCxK
BkCSN+7iXot8LbfdDkzEyoggNW1it2TGU5Ookp4V2ZoELGGqapgpyBp96rzo4RfEIm4qpfOXOLvO
/4kFakyqXjQsdTCMTktPa34pmYSeRuYEAmTYY93lEUWkVqYfG1bczvlzGRVey6i/vT2yzyVAAy0L
rTF4utlQAq8pi1M3aG5p2adtM7Kzqwvw0MxNXFAHGGg+txdjl94HfuQ5t+wnVIBQJJAR6q9/P8cx
bbBcoiFWuIs7u4sp5RSUlfE5rc6jAV3W6FudmPvtda1H1Fc7wiVM1Z62Q4+oJjyBXxtjQtqBV+2l
FID8d96DwtWOELk3gR1kajXx6Ck/8TYjXtdW7/9Wk5FdWL9pn7taE85QOY/WEBuwZn+FWuU3Tgfd
g8I4hBLQ35Vmx5dlldf98GpSOFFWVKtDwJ8moVY9hFaBWIA2lVcz2WPyN0X0qyXhaPWNUYN2nr+Z
J8/qvPDU7fgID6eZ0Ko9xeOZp7GDXXH5/7yNfhMlXs0LBy4rJ2jKh1Bu6vc8BEZzyc/yyEmhuLRu
HUuO929usKs54dw5CK1ms0VoZd0Pu+w4H+0HxyPPyQfdq73uJZU3RMh2UrilkXfRRiMtI9zSoz80
bvYY+taOt17mu/iJK98qfvF9+xjKlimWXyrmjGWi4SaLT+Mlx1swQbOneZf+ZR1eVXZvI5n+umwj
xaLLkPdgkIrhRwrDmKV+BDq70Eimbnfhk1CyFjLJZxWrLlFks8QJecdVck7YX338GOjFn8RwDkWG
DrOPFnktci2utb63+r5VHNRA2KNNT1IZwtU1LH5fcEadQufcRKXKr517PfAT66TLSCTXC3ELG4L7
pRGy+JOChgG4H3bDy+/H41SCdYhT6JMj9wa2v1FlCiCrEcHVrPjQNIIYaoScxICgBbT8Gkun/1bj
qIUB4Uazp9lIoyHN/UG5pMO+wZq65my3GFYv3O3TJDMlXGrMbAhjMfhV1DHaT9HPFgLjKkrQ1aVV
/yQCXaxKuNeopqZhq7QgPUEPc8wKP4kOWdtIFrS2OdBDJniEIO9rihX8QAvaKa1Q24v1i2PdKbLG
i1UsWBoQ7pQRc6Y54+xMg2cftMtwy0XsRm/wpw9ymr9VsFtaE64QvXHaSHMw6hafnHRfPyAFtrO8
4JkwP/lA/PI2wJTkl22fWDu6S5vC0Q2iOg3sEV2DWfpQaZcquR9yScwr/YrC0Y1DCD3rKbZJv5/3
1h531QUJSkxb8JKiLJXNf0yMqBYLEm+MIUyLNA+Q3mjz+7A5FFW3M8rHUv0ameBiqm5RTpd44eq0
1NKkcIT7eQznUAcnn3GY0Cuu3ZRHE00k5UFKpMWPzdbihBOcTY3pxBP0Xl/bjXEh2l9K8OMhNAWF
lvJgPG07h+R8ieX5WLGbqDThHCYFeV1l/BqI+eO/meD/wuJqMos4B186rg4W3erlszr82v59iX+L
UhCs1xu9TzgtsA46pJRhJCFwFaeS3LCr76ClDwhIoZl9olQEPt7ssm80O3ARg/4YoVx55zxykvJA
lZiUrUxAizkrDGrE3OvA20zLrxO5xIhTtj/f2pWxXJYAD71SzH0z9qAByS0CIhps1Aw6Uk/vbT6b
ohqQu6hkLEjv3Q7S2XzGzDFQz9bEts02pfOMCVzULOO09zODzh+6KZ8+bS+N78jbs/TWirBjEJc2
uoprMyNP6OVZcqqLpHK7FEW9GNTe28ZkSxI2K0SjaOkoJtoRY1Tv0Ngrm/16D3tvVyNsFA1QXqIT
J1PB0IN+xHzSgT9zZPOT753urRkByutMyQc9A7pq44uWOBDvfIiNf6/c+MaI2LvJ8thmGQgKfchm
dOGxsxI0eUmgTfK93iUSmKmNTfs6KsdLZu1xgAQgROiP2/su+V5i62Y1hlkcR0BQFj727MuoHvtQ
dv/IbPBLYwGhJJnCzhoAcekweJX1rehuMALj/8FCDNV2TGT2tHfUH2SGgpXCj38RzbvZdDrX6MLT
PHT/OnDE3i/sCH5csIGrwQBHMSfZVs9KcuxlJasVpry3NkQnjgpH7+qATzfbGO6fv5vHFjNJnHHj
gZ70AyD7CWogOwhK3Rsv6Hi9bX9JMz+riHBdqEj6YRutY2Uq/on5R33hVDScHnB+zE7GvvUiP3iS
efyqmywMClGKXRlo2zHQojlFAaxlKkgN6qk6NpYdHbadhW/SO2hdmCKCR9pZrJsd+jNzMrpJHrk6
+9HWUFsf3Czo/UL5sm1vFcoX9oQTkKRKwAyCR1qmHWLyNLYMdenPIISXoLjsE/I9XZ60GpLn5QjW
kqi9DOpnlfw1S2XNVqJl7p2Grms6uAUdsSso0fUBDNPgAMzBUUTP+Z5nsFLw0cAvwp0M0Nc/3dWa
cAtWg9KxWlX4RNmXHuXbaqrdIvucy9gAZXaEC9DuB60oAuBHj4mPkd7ODfGQJLAHSbvf+hZd1yPg
RwmuW0vXALjK+FzYnxj9UQw/tr1NZkKAD53koM0N8EwLI6M+1hFR3VYdkkOYKp//kyWxDSiddWMK
ImBEMN6X/Rm6bCSQHNV1GPrne4mNP5hKhxQWZOYgGfWUDC+R8kd4fv19AQqmdmioleKenY0fRXID
Uki3lj7T39eZ3xwZsf8lqIuQQkwOOxIGXpEhJ2mEnxhaiZPYvMRD+Kgn0540tddMkayUuG4bEpWW
roPr1RKwh5K8BC8b1E0mVvzAyPAxKfVjpo27sJgheE+M+6qNbgsFTfgs/7ntHysZA77wq3EBkBwt
CcuZY0W/Tz8Qbzik95lX37TnIXJrl7hK/Adc8G9N8tOxwMCyTVldY4zLV1vLJaDrGFwne0DV7E+w
FuzUCDdsC5IEwiljUW7YYQXH5Py8mukyUEH8e90DrIVqpgZxGlN7R2qh53UaRwxPKCvbz2rhReZJ
HSfJQlaehm+tCBDb9uBNKvn4Tvuj21mfMULg2Sd6afzgB/MyKaXK6ommhmNYRHXUd81gRmJOZmqi
tg0lR716rkPZm3ClZ4ov6GpB8LqO6U5RM1jg/bJcKBCUNHhv8EKHbGyGXwvvIgkkrvEMBI/y+3pf
NJpBhQDFbxmXDPkx28/p9C1ULpjP9CSHiUPRli0BqixSpEZboNbACZt5G0Lgs9sO7BntYbqRjbCs
X/OLlQm4EZaFbQ4IUWCNzz83t3xOnd7zVIEp7T1Y9QlLszVHMykI34XDZA69Y6I/G8bydHAhjnFn
mIqkQL/u51cjIhsI7QMTjY5o4zBd3XGnne5rxbH8bnmcykcr99PLv6+dwBEXFoWQFnHe3FAT37BW
wCm8L6yPkyGj8V71wIUNwSucNk+6TIdX0Fs+AATJ8e/RR3RxErTGBnws95Tuoj2Ao5b5I/eAd/64
sCx4SDRVqAwr8P34ZP2o7sCa700P5F7dO2dOPi2bLSXrKzWJCa5B1XxXJdKGroYMEBC3pbMfEggS
d3c0AXF3cOJaEm15r6o3yHN6rbM3lMy12OhG0bdU+6tLLno5eE1jH1u0XAXFPXP2E7hSLMunVexW
UANWyslNItnurJ5ZtLwSS7Xg3SL7ltMPLM0YinXhSdsbO3aOvHJXnHill/my+ci1wE/DfQHtNcfE
FxJOUWBU1K46BcV6ctb1ozaflFgSTqy+TRc2xM4kXD9VVHGyqMHT9ppfHchh9NUdJhIeOdue5UYo
gM4ghYNG4Jf0MN7h8voiZVBbC2qW/4VwsLR5ZGE7I5uk3/cX/eg8oUHaq+/kl9VqBLO0JByvasJF
32qIDwfPvLcPegbcZTv6gbqa13odlI/vZVn09W10KETVqI2t5OdgEcH0xmxiaBvxe5Y+NzEepj/U
6llyl6ydXU292hCeIXYXGHFPcJay0MNAJJphPD6mYALo/epU+D0Sp8dtm2svrKVJwTvB/j+2zQAB
xFnLHrO0vOsnqrtkAq8ZUXfbtn6zbf+3PkecbuorMzAs3tXe7MqTdYx2UDRPX5p95ztncgxv04/j
F4nJ7U+KyObttiVWRSA8g22rduTc/6hP3aG/YQel9CaIBJdSPeQ1OET0pJqqbRCLUCHQTca8aXPO
XWOkz7l1TpPjrEDy5pctmzFdu5yXhoT4cEh6oo2oMoJ09hH5riqWgCT3NfEeWf6+4O/d3LEISo+4
JYebtDraLPJm00+1L2pQuDmRPPgI34ctc4LrR47hhAFfTr3v/QlksmHoIhODK8UroJE1PnU+5GHR
HcsrZF3gGbEnm81fd8/F3glnAcrzNEtMfsRrNz7x6e7Qy3BbHcbabb60u/io3kx/0DliQqkRMvcG
VS1iikyNeg8J0lRrwZF3ru6oVx2CD/1ZO4fH+Gw9SHtYV8/DwprwnfupoxPhTZ7Jp+quOWS3ipec
VL9H2pLL6cja0lcDVijHGppqYiDJERkA2VDMWZx1cCNf2+sg7DGfgtc6p3r8f3QbraLZwppwKOZ2
MCfGZyV4eDzdxnv2sfiYeaR02zN6f8BRaupu/KtX3G2YWT31/MhTE+OUyMG9RRknLvJJATUFGEoA
2XrZueC3eahpsNfr+FMZ6T+37XFPfHdaTD62Y+KdS8U6RFyNlYqWRuxXq6Zulzc/jTh96RRaeVWN
wCuPDhpKRmVTSyKNVdRZGBYuXtWAPg1GOdFswC602UWm5DmwuoGL3xc+JNXTnuHeiPy6vFVBF65D
5boxXcV82f6AK9V3nDocNs2G1h9VxbdNoquD09kW7r06ZbuonnO/CxF02nFoncMGDWJhQWI3boPJ
K/PuZ6MTU3Idrn/Lf/4F8eWjT92Y0QgHfyTMrcq9g4br7VXKLAiXn6paKLM5cEtlfuj70HW0z9sG
VoOi61c0BXeY1Q4z8gVS6Ky/78LWrQLUXKW4vIpZCyuCU6Qkdpya4ENZIOI2PEd1OaWec6uDny0G
t0j2fXtVq2/ShXOY/LsuYj2ntqqurRq8afwerPGeBcVE2/Tsi+1A5r32+DCWjOpzHSkXqxQih75X
K0NFdzywiycStOPoWnegU3tVsppliCXbOQEpLdDcNHHQ4yCXj3N/IPmHPjpKPiPf/fcodXVwIYRo
lbgmkQL3A9cmyLA0t7p1dq2LNmV/eJFO2656CRQGTMOwqGGI7YpqqsTmEMJLwkvwCGLRo7Mzvxo+
H0VN9o4/P0hWJ7Mn3KR06mxiTHhok0P2iR2bg7KjF/7iwW16iPayrMVKKyMQa7E+IToJwgiZx9nC
8NrFebbukYw5EE9xre/JwfCjk5PtrDNqPWcZO+Kqp1ztir2MUR/YehjgMFTtJdBu7PzLGDxtf8tV
1AdFMLLSQGNLZLnJtILa7UjQ5d3rnlpEx3i0HwYWe1Ws+dum1oF/YUtwyqAJm6SPx8hH36vXpdBO
rOLTrI2Z60Tf4i7fNz1mtCPrRbFlTWYrnfR8C8F+QA1iwFMFINNSe55MikPHw5MSI4HKLj+ynYLw
lnPETccBUa3spuN++O4ULowKYNapgcPUErhi3QeHtHC1Z/u2xAB8CJE17S6K3H7XNLsQtKTdUXZI
Vi+ghW0B01KjrLNgwsbO5YcGLQxF97y9nauBkKUZlCCAdpB+eovUbArCwg7QKK+pD7X6vW6eKDoA
jEM233Xjr4FK5XRWTz1XJbd16zWl89ZgEjh0HqcueqWB5h30INwb3NGz3emkHmMPidLtFXJ/fLd9
V4NiZyLr1KGudYy5l3nvmdF9ER+DfpdaAyTeZTn61e1a2BK+Js3DokmHAo+DCpopIGJgslr4+tVq
QRDe0A2T4rnz9vsNgw2OfbsFyd1uwq2g4UUQPtdHnrgZD+WtLGsjtSegdDvNEPUKe0TKlZ/2ruEl
u/44H4LKD+4diCqyvWx2ZR1hMKJqqbrmwDMFpzesvhhIV0d+1+qRO0JFLKLQfwBn6KidqpLsg+Yh
NgM3gY7dtq+sQrVtQjiSODpxxM7LTImKsO90+Ip6p01PFIqe0urXimApQGxhRMCTrFIhAdjhPrBv
h0/Zzbgn3oheKMVr3ezCHqICzD98FD71ZNqsq+65sCx82F7PxoiM/CYq76j+NDJZy/HqPbQwIARF
WVtPXcFw1m7CS7fL7njRLfRb17qtfBxw8HbzudztPZPZFA5EX1hR2AY4EEas7VMaRG5sKztMx/tZ
LuMIX48xFwsUTgMgLQuCBDES10qdQQ0W+oiSbrlW0J8MccFRHIIUOzFUDJAIActIS01Jea9SClmu
IFNcdBK58/R5+/utZ22uZsTct9YGmISJ8Bbm3c0GiAdjTBNS9Nt3l1del4PsRl11w4VBASWnrNZJ
xjDDaiiD72i5X0Vfttcks8AD68X7YwanYdXqAK2yvFfsu5xIcGI9EFksQQhE2hT3cuUAKLozOfR+
f8o/gOrPjw7GvRJ6nB1XkapGyRbF/75YVIZ5Yl2L8NlUI/Mo0dAGIEkeSJclAIRhl7qVjVjWdKYI
jrkQd30T7i2v8wOXee0hv62O21u1enwXX1KADJ3VZeZY2CqWnKmDtOR3s4xdsBVIwoD1o+vwEpJm
Q05DTCzH3UjiRAH4tUikhXBzZUcekhNv1w125E/SPAtjwqocpkxjZSPNk4ZPHcqyKgQKt7/b2lVF
VKLbVIN+EeKBt95Ag6IvgwBRqTLlXqnvaIR26vbrthEOZ2LshHYGgtSjpqKGLSBQk7VDl9rocY11
u9/VRp9fQIdneUriWK45OIlrku7cm2Z42Da8vrp/DIu001RheWD3CEsDQ/VYSLzcKd1MWsdcC0YX
6xPZpp2alqFuIFtm3JoI7rtDcFK84Bh+4vpPkG2WPXnXCnxLewIudWxWe1DUIVUdoJ5spp6WgZu8
jG9pb9+PI/XsGXJXQYGox0xktG5r+EGIg0Y8FGwRXQkXZZqFVdZQvLdpcp772CXjjz/YtIUB4XIM
W7uf9GiO/KLGCUY2y6n3WRt621bWAIPolM8pqKqNovlbx9cCkyhk1lHvria36o6JU7umem+Ek8TQ
qg8aQAvNRmnBfpcjBgUeCaMh8nXFOJgYfmcKOcyxtCVZZkdwijAjY6+b8PW+gwRifaoeC8/xzK/m
HZ+yRF8oyExkpWaZTeEjWpk5R0OLgz03jwnrvLp+SFGg2t6p1UgXuWHLQQoL0bxIGGvC00Po/2VQ
JVfPfKDfYhBGD35qj2AZOViHaj8cMTpKn8KTtG7Cg4h30EUtSh1KTR15/rduEozZOGN6FXTgKoYl
Bk+J2G1vm2dM3oeYXc3pXZWQ/dT3J2LJXHQVNhe2BfTP29qwlbnOfMtO3CZ+rpzdpIF+CroOBgbw
ZM2ev/nO17UKJztIiqp0IpL5YeGy0Jsm9/Xu9ma3vmnoMcBAvIquGc4NwfayBvfV+JFYuCBM3jWo
iY+mGeRqOsrS2GW/SV1zn+4ht1j8eOBMMu0heLKgX+Zve9YqBixMCqFQmMatmaqY+redl6i774dL
mp5KWYPrKmAurAguhNH7pEFxMfM1+5CaX1v2vL0K2e8LbmJUnRNkBGKfeI6V6pdJdr2tHvLF/y+4
RakOMzTeKD8CuTvHlWeyvZV9216EzIgA+lNlWnqROxnI/p86ENRh8FiTPVHWbXAYMdE74ogPIUrr
inVDhqDa/lYNxyL6GA377WWse9Q/Jt49gmKnNdoEpFVQkXao5RXJx8F6VmXluVVksK5mhKcPc7Q+
meMRJzX5OquON5c3Svepo7tu+GQUL9trWg15ycKacLMk4TA4YQz85fUD4jWoH9jgieGNgfmt7B6T
bJIYkAZmawUYYMr8GOpgPVSKQbIzVLIlyfZJOPlBVLLWmlpwY56qu+FQHEC+FbsBOmDC4+gB43zl
NDzKi0tredLlp+SrXzy+6tLUzRyEbUja0DNn6rT2lZd5zeA2e+U2OAb36JmCbfY9PeSyFKbMuAAU
NSb564b1+StbYnNIQDT5SkZ+2PYX2Q4KeAFOnDAYaZf6kXabOczte781JCGwzIYAF+WkERppNsgs
0Zw4kyc1ejDRXre9kNV37HK3hHdLX4+dqRbYLa4iU/rdjk96KTvjxF+y847eyF/nq+WlhU1xssxI
wqbW+gIrg8xRclaeEq/Zj08OuFp4FJefp2PnWrkrS5dKvqghQEpRpXFVKXAOC+8HxTojLPbS8CT5
ojwgfBdOXaFEVI4mdZE2ExtTpO3bCy8OhkgRqfe8uEqOwdMfxacLc0J8qvHOrLFG9Dak9pmNpWeo
7c0c/Xu6LtNZ7pmAJgYLiJU1AMg0CAd3Ap+mG+far7AyAplL8sOz9QEFAGHMHrU5TTJ/3KPxfB8h
Hu4OGcrwzRcuvxUeq2fnFN3L+vdk3iFARzJmSesY+JCm+inMvUQdwN8miWNWJxOWn1EADpKwEAoG
NmhHHp3uQVUe4uRDVZ5G7ZAUl6Q51VYNMNltu+TqymzN0HST932J/aRMU5rBKWmKacdPtYNaS3k3
ZJ+3bayWIsjCiABXdY44Eywo6evMBefQAIRg4mI6yjLL66sxMCNg8rqOmJ0iaAPXRwLsLe2PGanc
ge7sTHKIZTYEX5iHvmhbQ0PwUSvHsguOykCfICz7KPloMjuCO1Azzey2mDDij9ooZOzcxmMoGgVH
zhk04onwykAio/ldj3YwrPJ/n1DYq5m0RVtA2MAvs/khD4YDK6MLzYfTCL3csuu+MC07DlXE3HYK
7wdHu+DVKLneVk/54n8QLh67HpHNxIyv30chss9j2x3MMP1IgxT8WZB29vXIkZhcfUVcTYqpMsNI
gtaJjdQPm8ew+h7jlbm9n5LtFJNkRmzGc81yJEytU6EctfxG+tKSmRACVUvPzNpWGqjz6DdhQj1i
d66JSs72QmRfSrhUmGbpKSiFAVMVve2C+EFvJv+/mRAuFHPqUapMkCuae08BD7PeyKQi18HWxliW
yfslVTHO7ruiGB2G/guMDdtn7Wh8qTM3wvw68thP1s/t9axvzNWYsB7WJ2lWmiCUouSDXpxbci6H
47YJfiTeXYyL9fB/YRFZZ50NejtDTdG+O18q1BuGPXQh/+x5sjAjgl88WmpuKwhu9UNsfG3HU6ZL
Or5/g0DXryUAX+eU0dgGeAJxrj4kfHaYWbe8YT/54En7rko7n1eDssWaBMQznSZmdQqghSoD70hh
O/uE5mev/8vYYwrVN/6gqkEW9gR0s2Y0eEONPPXrud71lqpCI7mWdivyw77hEGIgzcJCiZkOHprW
T+54jdV5CjC2qRwo5Dtl9MDr2SsHfNiYSwGRvzjfEM5OOOsm4DP/MaH+ae67A4Yq6EMRg+SuOfW3
VePJNm71lljYFODONjH+aobImZSz5kXa1yh5MFviBclX5c/Qe2FLAL2RtFalFwjcNf0nS3S3ij8S
hLnbZ5jDwLstWxgRYSKupnDqQZDVl1+M6c6udtu/L90lASSUIJubQYGn27d84AwMvoE35JjJsl28
u/fqkQU+ig7bVmWrEiDDMeZkcuwCE4D6TdW/gGxMYmAVXRefTcALEoMZsOkBffm0z8e/avVe7SRH
lv+PWzsjQETrRFlp42XvT23nVWxvjj+qgnmNIatHrsL4Yi0CNpCaaRTqKamf6GekuDz0nlfsZ4eu
svlDpUN1ujxs785qZxK5WnyN3RcXh1JVpUVrfD3+yDegH4RqIboxUt4fu+dixtv2JJslUjbkdWLT
CYQHfue8NMaNgxSkWsp4QdaNmOidxiNAtcSCa6kZ46zn8PMkfFSHDwxZmLb+9/oUePU6/xgRI8YU
bQQ5oV3mg3bb73LjTAgyWrmMNHr9+FzNCImJqZnyqC6QqhvRRsW0yo0GGU3oeuXDsU1HN9CupenC
CVKNhtVmicwwn9u0UzcH+xu5Z9DPbN3kpEAmCBxQ99l3MLh42+6wvrqrZeFg1WaXzsQArga55RHH
2M0tk0T269fE1YRwpIZpZjOz4eCA8LOSqd+HoYVem/aRmSD3CVRLpqsrWZN488YteDdjDWG4lpBD
W4QHzK/7259tPU123TExXdUHSlWgOzT1HSShT1wGyLxjiYsmBsOtLpzMgN5h9t+TN4Cvn61/PqeY
wrISndhhhndMVdR+r/gk6b0xk6DEOgxejQjXrd1HXTG0CJE4g3l3SG6HfX6H0UwJ+K3D+tUM38kF
9mldrOiDoqO0o32Yh31cQIdlvKmDvyS7tRphLnaLf9OFncy2VQiaImvF6bUbL73vb+obzPvv+RSH
8pDLCLZl6+J/X9hT9ChqnAyVzERJD3Z4izZPP4pLryHtH9291y8oIEfLRi026wGv2rLEWVJ2FpSX
NSZLRcucToCJpJ1Ykmn4gCl9Mpu7Unmwy5f/uEkCTvQK2i4MBhBsdvQchmghaA6BT07Qqfwf0q6j
uW6k1/4iVjGHLePNyrbkDcuWbOac+evfafmNL92i2d94NjMLVwkXTTSARjin2Wdu9411idf8BDZ0
MUMlkZYcDb4T5HkS6AVeheKAJ26GpS+NNUlKzoXOW5YiKAOftVoZCx3phID1dBGL+OGLsMsszRkA
D+4AHYFge16EF+OWFYJZylEmj0DVx4MgZ3YxPfqBJ7WMV+KaRSw1o0y8wlSLVCRzajfVJeLuZ+mu
0B+3LWLtFi1FULY9cBgZa4oWLQH0SyM4V4XDs9fkB8HdFsTShbJuxRezOAnwkKnDr0b7Ixye5J5V
tVmtwUoYHuFR6RWw90G51DRsJr/0m8zOx2GvqcmDqPNfOyG8pIGCMCiEL37cAxmEF/dxNzl/o+FV
OGWHghZMYxCQ/DndyQI4KVFCnCeGL1r/XlchlMkNU5GlqYjvZYQgMPDDYycqT2pfuSDcYuXp6+Z9
lUWZXxc0vsERhfzsKAQnIWV4o3WTuP59yvaaMW7SmkPrLW4eh+IpKF/0v0BUR8K3sAjK7AyxjngD
Ez52OWWp0+VKYcl+OtuF4hdeNOjJPpt8ydu2hNX3xlIq5WbLpNfLysDQSXhqbfHHexM4MwFvrd6Q
4lsx2x3DLhhnSS+4hv04xeKMbxVoz3EVWp3xhMEihpDVqtVCL4XK07VwxLRggO5N4/TYMgQc575E
L90gBOkeq7HHMHV64VXlal3PuyAnEG0OQMzy8S3jkgNw65+2PxdLEOU1Er9pyh5kU7ZWPCbDi5Ht
VO4wlgwpq+ns8vAo/9CUVaGoM1Lmd8rQXeyO6Juj3ZFYPdq+JJ0NvQG0wxoLrZllG+TfF5lSJA9d
18d5ZoMOyk4a3pLGwlENyd0+RqaClL/oDcyD5xyGlBRT9/IThmRBmfNzWzP8rJz9zuRP8q75LOwZ
gonZfcgAgBAnadgMxxQhdd0MNe6qWYXgwSJIEoI5A3aENN+4PSvkC6vGcpVFlxKqMpWDJunIVwxv
o90I5M+HyAOXIhnld+UCYyWJbWCjknH3iA4bOtI1BTC/ghi9KbJfgx21g24pEw551ecv1BN/txU/
B1BmrGCQLc+7SxKVGWYgC0Zas1qikxZCqAuH0SZe8XXkAniKP/OfOo9w9fouAJ4bTB5Gdvqd+dnI
7946Pury+R1YAqsBxzckgGAPVcFO+mZXa+oxLLJLrPHPSYAp01R0q7EF/i2oTTmFY7zSVy/iQm/q
IqpjpUzVPMCjYdgzHt8ibMmlGOPevg4sKdQ1HADJGGmcglAwWQqmSLLoS9aOzrYQ1jWgYnehlVqe
pchDgv4JSyAcAH3l+CmOX/+bGCp8+75WN2KOhM6AXSRnQbv3QZ3eDIwPw7pclAOR6kgvCw3W0bv6
gUxNSZ7sZi4LAIrxZej17jAzCh8vIkyGjYHdoMI+dViWZzWW16P01czoRV1O66rJH98DTbADRETs
prwJcLfZUl1wRNtZxch3WHpRTgMJVtlIBeaKxORt1DNHDzSb3ZNd4Q9DLrfQi3Ib2KLKS77EV1JM
slGH7TO73SXfK1I6wWQMIfJqnzQJo8uDWQ//7VaJlAMJZEVIGgExpkqryPLLfJc0amBGYsywxVWA
uaWa5LQX4Zqraj6MiKcXPQzGPJevBsaldU+1bmLXsPTbwAv2vDulltM7/HuwYTWdWN+T8iDTLIla
IcNPhcVgqymWMaMBM+k5Awl69eG++J6UD0nysdFyMqvYV5UtoO7Ki26SPYvdXuDPWvxt25WspycL
cZQv4WWukrQE84SKOT/37ohGQIqlBvxH39dgsjbFk7oLnYo3Wee5/i5diKb8C8/JiVHJMJ54X1wy
x98T7Ir80jL5Zxhfjp5NnttQm/TERw1JPiGVzdT7aGCVflkpEM2TGteKnxYxnDK0OWKnCwizyjFw
FDSVe1MEQjkANwdAzG1/P0bEkSgn02NuTGuxS4kO9l5Jz73cYQPQ5Zg8CgyrpIcmZknHgJqI68fP
L3LjKkYITLJXtf7MS58GnbE1x1KK8iqxoEbSWCMi+EBb55qd3IG0JWmsiQUxxwoKNHHqzLdxMeZQ
Sz63NuE/NO7znXHmsJefeqx+zvoD+GrwEuVB8iSb8ryGNKGy5QOhiI8FS8aOknIHcEU3dFgD7Iy8
le7uzImo9mUyYZrGGNCM7/Xv2Fp63rbAdRmADSL7/tiypvwVIMaMaqjQxynCAFt37v9wtUgI+5im
XkVQPmoSpbqQZDTCKjywJydzKotzIu8nkE9yw0pI1s3vKo7yS2oagyzagKMfpPIUSnbW5E4K0FiF
OTvBbytGM8ak/JzVQwPF5IYHONbc5lagdXvdL3dTPnxDkxPty6Y91UIEdCsWr966W/ylJ72fN+pA
zi1VRBpg3NdSiusFQr2/y7uvQigHJaVlP2odiiOD/3kSjoZ/q+f7bQv8Qwy7yqBSoChqxZmrI7Td
5MRT071gTGY37FW5MXvjyPE3WCGT45MqOHq18xNLzZ/q2VPm88DK+Rimo1Oeq1B6QZ0rlLj8eTb9
SbDSOTFr6VwGor2tNOvjkX9f5EMNHyglj31icCzkZoKplzk7qunjthDG3aZhkUQO4CUyeWgo/kuT
npisF6y/T/mOvgaTTJSSsUVg8gOreUaRfVuDP7yqr7ZB+Y6kG9KginGZG4eAesZuf0y/1c6AfXzS
gMMG8du2RJZOtPcQ2nZqZTSTUq6fd74g9jsMkbP0YkihQXmEAiXiIsK6Vdrq54KfbyK+ZbSQyOFv
eF2aUBbknkOscxHGD+bZk4LSwy77i96od00lOkKsseizWJ+KppTNZWHs2xyVb24XXSQXifaNEJiz
Z3jDnrD0qk7DAH39Q9L2yzro1Us1aOtqxLg1XhVkez3z5L3i+DkSKKSivvlewJXM9jVt7W0rYVxf
g3zfxfUtAM7VqQAGspXhQU9eE/+s54zA/Id046oc5SKKtAcDQYrUvrbHAnul0s63MSZgfJkdjFNi
u9xWHre1Yrg/g0pw0NgJez/AZfMnrGLzqaXktxwYiLPE+m+CKMehlnoqAcUD3y3lpPs6HEo3rVtM
/WtlZgmzkuy25ZFLu3UXKC8y9nESTWSFnT9gE+pMFsi6fXxgZR4sMZTv8Puymzqf9H72YHc7/2TD
A9ut9zfaADMEuzvAaaIhcQ3fb4ZAfRfzk3QPtKZA8WCJWd0iAwLVLzmUOWiKb/R+BSfV2uW+dwcn
2aWYL5retPNPhKbmM4t5e90CryIpw5g6Ps7FCBaYN4dufEqH2dKCh5HFxfYHX3WVQxmEVGh5XsnY
a1HPqgdf5WZP8gu/J/OUWNF44vYszJ8/uKqrRMo2Wm7qpYJo9s/cz1F+w4P5wO8zgEOppojSXPqd
xa7AEku30NpZKTSjxqybfK5PzUXY6bGp1Ja/lx9QBXmvnBWfu88SK8D9wXv90pfuqhWtXg8iueJZ
iiWYCJbDWYMEJCz9ZrBzPKWZzBXrMfUqkUpV+xhIJnOGl0zbARUuEdwRuCnbN++DCI1XdUUl6H2K
IGJS4Xe3r4PALyq5SLaKsNxLFVieSpEF1PMhtFAyqHZkPGPDR5Bi2Rp13xx4/9B3IF/IBUZ6wFKF
Oi0k9oIBIC/ZaorvCv+iKwwnxVKDSur9WFfFnhxVwunWzIkYwEX6xpyn++Aw3k/LIEg5Ij4JvTdW
tbKcaVkKUF+punRqb1Xh9CzIuampIyOIrGt0FUW5Q77M587nEhlLpjtMLJhl+WYI/7oiS+lDOUAJ
reFU4qBPJ3hyfi+PD3l/t23EH/06JYNyfn1fy3LXQhHe0z0Mbu4MYJdi/HBGz5bUm3mUuZS3baGs
w6Pcn6b6Quo3kGkAGOqbpMfxEZGSb8wcuO/PfyFLAzYUyHzB0U4vbBlKrpYteKMtowttMqKKS4rJ
/JHhDFZVWoihblBAkLFb8FtasvISGT8m5WsUP25rsnpJFyKoS5RycyNIeilbfleYYW/XxdO2AJYO
5Acs8th5VhQ/zyFALDvFbmtRvQNCUuPWo9//jUNY6EJ+ykKUIeZKHmg4rjJLjrwfOjwHZqGmdrY1
Yh0ZdUuTEI+eoIAYwehOCWA6Zyn7tyV+cn80CdA64DqTNbosxysltkpGiEgJa6XaY3xSQZ1nJ0g3
QgqLnv49NDUlkbqxADxO27iBRAzuYkRl8CIHefKFvHHKQ+SywIPWreKqIHVZRa5JYj9oZCvi0fjP
5lNR9i7YLd3tT8UQQ49bNxMwk+QUYkSs7ym2WJ5z1qQmOZjfEv/3g9MINo8hS/jf70Y3qLESpIUs
W1LZaE5UFLKXCyBHFJSk3hmgwnW6PiruotL/11ujlGTKDqW51o1G66Cc3FhVeiiT2ZbS/fYJfiyA
U1KocBFk+jAaCqTwd5P1z9wrd5YsQubLQh1a/V7AAgNDrIBwK1IOjwN8slQIEBbiqRZNd3OrWTGW
xbZ1Wr3ACymUzxO0UOuiBlKC7AjoqjRmFQ3IH/hgEwZ2Rw1FN1S8r3+3iRAL7aUh5bJF8D6TezAx
mwSFAExTAKngblmPwtVTW4ij7m5Yi36FYg/EcYNjJBJKPtVOEjhn+9iIPW1pRd3ZPsykYighhtO9
hv86A1S60Z6q7HFbDEObDyVvY2waCTszVlR4cveY8lbTMnrF60Z9PTG6sK2rswjMb8h4nylzxl19
7MmKr3Ig7wY/t7dV+vhUIZfIABmKAgQv8EsSnReRqcma1qh7BEHjobQniwxLqLfqyTjPDhpzT0xv
vn6GV3mUa2gSodMLHp/qJ1EDWKyc2onOP5v9/E7D7kS3Y+j4oVVB6UgZfcuD76yNa9kChZZVFZdE
cjnuOU59E4uXUXQqhMvA/JAfRtgooZTpa+E8iK0KRVu33GdINP1dsY9RuA3sf9+NhizCO6po4FUF
Rj71bGqVnNMkGUYjpCBQ9wmd9PceY9FKeVsr57S4pHFiau237XMlx0bfuqVUyiVmhlCD0RBSlQgQ
Y+Wh7p/wWJNcDMNuC1o1UkJvgHoPGGc+8s3wbYUmDz6g9PDT0wN52Zq9aP9upB5rvYu4i4+K/RJH
1w34Vsq4uYQ4Hmi0OVhWMW2jDa4efpkUpDjBYxi+MTRci9W49TyWxRQdb1zKRGOuTkdjRjrAe9Fl
fOVeGxPU6uCmGNzgNINgMcRiVOo031gXUl7V9SqYMtMc9FN1ZUBwarRnDUDQosiqw6zaiQCaAUWW
RFXTKRcT11GCGWO4mLarQOOeA2snMWXtTeL2xvwX7xJjIYtyLzLHK22I6pbVConHSaEnFmBzmjqG
Ra55saUY6nN1fS9P/QSVtDC/9Klhyl19ageeoc3HUh252At1qK8z8WM6xwrUKUKr+ZFdShdEjXbr
cE99bY6OAg4+VqKzahALkVQsHbtongsffmuSNCfMw30VsBa9GKdHN4B8OSmzFOMzlqzHFj9DNWNv
dI/bV4olhPKJcspxIsgEkLDFnT0UuTkMD7zAcIEf54B+/0B03we095WUE9vmD76XAehG8ES39waT
dU9XEwNQ3cHhyryKxVoqNQROEUqKPg4Noytev+++62/lLq3el6HUC6tku356V2nEShZpwThhSRjQ
i7I1RyddtbT4AYO02x+IqRH5DQsZgI6Uiy6EjHAPpnbSM7MzS/pC/FzOHGBZN+urQpRjCMB/4is+
hJXSdzV/rFRvW5v3Uc8PQUMAFrcm6bz0gUyljYeh6WtDso7+ubcVF0OM3ngABYKbfpZBvUiW1vjM
lMzIfWNk9esf6yqaCsRgsDNCEs0sVY0tOTonSWx1MuPhvx6EFwpSBpiUbaAQ3Hurd8NbgHKDKDfz
KlAFVPv6S87EyWApRVmgb+gCx4GlA9s9n8tyZ/RPWsmwQJYIygBrOVGzmWikVI99e+RrxaxFVlGT
aRiU5ZVJggSUSEmxQEE6SaoDZrQT2i7efM+dMUHlAPObbBEZNg84+m27ZOlIRSpZ8TkhiHQwQ2F/
nFPvx67E9hcrA2VJoeKUNDe6PKREx/xlzu+mxnC5mXWSLCFUZBqaoQt7UAtZqX+eI3dMHiJ5v31a
66nKr5tET1uOM0hM3y0iHGsHZ3cfyJE3dSFg6IvTqLA0eq8abDgNevCy5bKsz3Oc23DIKqs/ERwL
Al+gP4xOexAdbLRhEwWT63bu+di65o+s5Gw1173eanoI09DKWPWJdZIpggzvzdmr9uwxVpYYynmM
gxhFCjGQGKvxBKihczmv9VhPPYaJSJTTGLtkBgclxDRVYoqJnZR3TcuwEXJfP3wzPGw0CdBAgk7P
lgxiBSghDTKKNDTDyBvaFzm/4ZuHbVNcPbGFGMqpx2UJAIaGIx+m3meHzOtcDTzPrBNbjYsLMdSH
KWbNiEffh3/oscV7iYf7bTVYf5/6IiVAtEu5w9/3o89DfopYlXXW1yAWsUgiBmFQZYEcU5n1Vu3f
lfqlzBtTCHfbeqyHv8VBUW6ca9M5rHp89vKZvEFzF8srHtmVxMAtBnwUhpWtWvJCHOW30ZvgAynA
uQnKfZ88j+1p6D9tq8QSQTntpu1FpctwdJwyWJm4V7kvXMeCWmCZMfn3xffxgaKuY5tXspJB9Wre
f+iK2gOY07FsDAsIRbuYm09D5zOO7yNSHknMf53fh261kGphJ804P6BjlARt9ftrtOfuZic+sFbR
ts8RCfrvKooatgGkCecY1K2pGm+TeKpHRseaJYPyBnotCR0/4xgjfl+iIhGcx55h4SwRlCdIIkys
dx1EBGVhlS1Iy19TwGJs29y2O0BN5/ezyqoiTmPiPBMBJOG8elC4/3ZzDLrtIcbSrOshPkcj9eao
76rshkOCta0H67Aob+DPiSZj9wuBWwm7i9QOoCMR52EfqlHgbItaLwIsTJlyBbwoZLE+4swGvDGL
w7ir7P4d+yw2AXDkdqbNELhWulzeHcoxDKS3POtQTj2T7dvGaz8LyAqKm+Dfb7lT15RyD1XfY6GR
x8dCjnwXx9GnNMxPQtR921ZpO0pgG/V3s8MycV5OJcT0WDYk7IE1bwn+w8A9b8thmAW90ytP3dyA
1k2yJPm+Fp2guqsHhjmwRFCeAK2BWW2Jt6mMz0nrgoHD9FWGt/k4lf7+WcCFCCZE1AZposlslI2p
6pFqV7U5WeoPdPEs35YfRyu81y5g+n63B3vYSSwWxvWqAJa+/xFNGd8MAvi871S4Icw5e4T0PjgX
2BB1eVe0I5f1PvpDoLjKoyxwkHix4EWoqgSK16MA6qv9WZ94KwmjT7EGOMg2+ozVl73YSY6RD9a2
xawOpGCC5x99Vco0NRUz3soI+WTVPThiVOx966p5aWwBG+ixE39v/qY/u5RJRaxsSsE/4uOM1bZ9
KvvBSrXoQVIkhm7rpnpVjTLVMBl0fEpytJlbAqynNzXjfvv4WCKooBXkCjd0iYZ40t53mBMRhqcs
eNmWse48rmpQMQsrPENbDFAjb3cN53HGZZxufd7clsIyfHqaS+KFkuszqCJ7/qG+Ce3EUu4EKzYz
MCX9XZAEFZ6Cv4tpNHKui7RMy6ZZnMkF18TQLPuLkSOYMKe41wPJVQoVJZMsnvKYRC4C70u4YzEB
ibXMGv151o40cQsfX2VXUVSQTOJGGDSSZ3L9GJqdn99mUm5HyuyKMY5SmcxGMBifbD2ZucqkXFUj
80XVkRyTwyyMUR2bmrEh+XFB+t0PXyVQzqkA8GlSksoemJ0Sk3sgL8EW3cTEy3e3hJy9eBVfyfQs
x8T7Xa9bib9k07UQVc98rATBRLJPkps4sie4mFR3Q5DIdHZ9FG8mN3ss4JLj83RkcSi+r7RvfE+6
MlLHbTT2Kc6WTP1ID9VX1Qk+qV61Gywyt1d4+bfqtZ8c3HnCuIlfwXBef3DMV/0p79UHPuf3MvkF
qVX9SC4coOz9/XiH5b0Dui/vEDlPrO4L64vTy6qdxiuREOLUwz1wHgtnOuggOx93+TE6Z3hvyjfZ
3jf5x9IybIExfLDu6K4aU46uDDhuLgpYmzaVTlA/+dWzApQBRX5guDrilbc+LuV9eB+EYhkpe4V7
3QuOwzl26+N8N1uBFTyDVPozQx7jotLLq0FQTZi1gjwwuPMHsisb2ngbgH4cWPPaAUb8wOohs0TS
/kjg24LL8R2b0bgDguGXPJDtbbVYIij3M4p9LEYStFIiHUntKVEZwfXjAP3v7kei3I/h17rWkidh
64oH5Jpgq85d0alQlZyeuRo3L7Ej5jgDw5XTo3FcEIc5miz4WmIA2u9jAPZRDF3xyR5PYNcfWSnY
eg7xy+xpVFJFqLvCCKClVs57bhwOEbDm2mpgfC6WGMqfDMI0V3wOfzJrOyV+rmsrYZF8sHwWDZfX
i77QjQGODo/rT5obu9I9YclCJ6pGC6rb80flUVAYnnLVDiWR1wVRw6ghvYhWDr7UlVqAZriuvGh1
8qmvWOPGqyaxEEF+wiJdKf1+qJo2RB/csPq5tUDYE2i9PaJgiZVZrNhv36x37I8PDmohj3JQDfzT
kHd4ZPlP4kGwU7f5qhwLuN8E80qao9y99pZ0EJz0LnDzQ37WrcBleZD1d//iR1DZUzSB+2tosUUA
DLELj9VxIDLc97vS0c3slkyDSW/baq/6/4VAymcFwPgvfAVao/981IvvjV9Ywjjtmt7dFsT6nJTn
6is+8IWKPMd1TA+lp2oKsB/zqcQGtHHWOlYWtRpuFnpRbkznhDrlFBho+zy7nAnwvoO8l2/eAb7s
acd6Uq5e9H/EgQiBetFxftDyUw9xMFtbDmMrMzyV+UQn7uKPJgop1BvO5+uQFztcCSHrYaOpiqy3
KmMryCveykP1R6mgDSymamsPJUoevGRwJpaEei+eOwb+16YHwG+hXNs0h3lpaPieYX9IErCsAqNo
22LWQ9HiUMk3XniAUOwLFf0/MiygHwDY4AlmbNc7JEMuyqEOf2yOHBNpmaUX5XakpI+zRoJemj5e
xkz/1CasOfD1vsJCMcrVRMYMMqsWMgZkelgVs4FnaUve6PxvwZVlnJRT6UpOiIMeTqUXI5MzQMGL
d4XOSCQ37zfsgXIkPJ9yYO3CDcjF2dZLdNYrMzcc2cDirgL+3R3DOFjyKH9SZXwlNynkGaGpgD3o
lYwnFJ7i8IY53Aq7xNPu+gOBZJx27AoO6yZS7qXoZABJ+ZDeOINDIIhiPN35GwCZe8hlGboyTJKu
ZFYxSplRj3uQiecuvB8DVumPYSB0CTNTg2EMSait3ckyXhXshwKUZwYhyuT2nyQnsdPzdM/4gCyh
lAPhxFGNOR5HmPzQbmY7c+o9ud+cpZ8AizX+UN3S6zSGT9kMdxoQhn93KUGcRSMvQWjZip6BlEIO
n+sSq2csBhOWdpQbmQUpSjD0LllG1nhFuA870QrUhqHOdr4AfcjPWLjIStMGfZjx5QB36Iyu5grH
zIoswZvcGZ+Ns1mNL5YtUr5kjmQAMNcQGHC3inYRI0aasJ7OXn0jPRWLfFIolIAY+4/OAcjBJXFi
W7cFL74Eb+8o9MzHByvQvLNOLE7RMAag7VXkFF/TvXRT7jFzeRc8Tbfal8kd7NErreEbi1/kDwmn
ooCLiFDYqVQ071V/yn0ZUqWb2dWfanB533MPvEOG4jisJ7aOTJCW7GJP8D/iFOWHwg1cJvDqeqp0
/R3URYwkPw31EJuxNbrcwQ58SE5+9ENzAi9XiREU6XH75q+b0FUedQcrTLe2voBwxBlflfreSJzt
v7/eyZCuAqi7Nwl6Z0wBBAg3fWcVlxCdjH7XuNo52yeYq9bumr240y8ZYyaPpRh1GYFg64eGhA+q
xG1tKppYY4Sc9U4hcfRjDnhVjrqAUgXEToCDQshUO2USWOhD3wlh9oPv0UcoZxYm9R+SlatAKrBn
Udlmkg+tpjvdAwvyE6zSI2DHCioBgc3aYGPpR8X1dkgVXu7w8fSmtBPeSoXaDlCwBtQOxggY/nPd
S191o8J4O9fqlJGl7bi8y1IvFR5jFqAyQ4RGvQx8SUR/UMDx+UX6KHG+2Rh6aFZl521bPePc6CVg
xR96MNtCDkhzPK54rtpuV06HKbo3Ikaqt962uF4wjfIYnYBu7RTi2NrX4Gtx6TzSuJgEcANjDc9l
hRymOMphTPPcVFUD1ZIfMtA0O8/fS43ZvGoetux3IwvKYT1H+GUUGuU+5LxTMSIF7cQiIRUoqQ3N
sX9Kg/32FyPG9fEm63D94jvqNWUZctQrqG+gOMSXUf4dS7xYcY2rDgNsYml2UpDtUkW7wQ5n7Ga1
pL9sS//DqV7FU+EHha9olsiDXLtBCkuq68fZArszWjWBzSpsrN+CqzDKYqqxHLlag65ynp7HCAEu
Q2MhL5xtpdY/3VUMZSllGfu6VpCHFSh/BN8zlLtIBV1JwPD0f8hSroIoG4llv0kLMnCiA4ixBJys
ScbDCkvHZG+PwW+LNEmY+wDrAeYqlZzyIk+RlEDoVQ5SuV1D0mUwTibf6x1BMfDN6XHasVoyrM9G
BZtcwp6gHyJdnud4V4i8V8illwh/Vz256kWFmLDwu1iZUI2dw69ZdCuUb6nM8Fmsy0aFFUHJ9Fwl
lkE8SIlh1ABsYeyZV5YBkp+x+EIdGhy58T6Chu5dwUWmKn6PeYvXGLeXIYeul5fZ1GfZiPtUhaNZ
Jy9KdZT9r305MwIky9DpQnmjqbHRJbAATIX0hZmkpmghN7/LvMZFRyz/1KfmZIMQgPHmXW9FSr9s
gmbv4qpEEzkDGkoPHLgA0IJIPhHRwpGwA3EYmI5SNEOxH3dKbtt/D6FP2iAL8ZQn0QyUt1MyPcTF
bszdjizY5PUtooUAyoOEWRnUowoBAo84lh26/KbN9wLGCXPtpa9f9fzSZayqKOMW0Ju/2awDFkQi
hxpgOd8aga0Q3uLbWjVvggMBLwz1BuC84T15aP3dQj32jqG1QKAkaAr3LgoKTQhgTE0NO8oe6koy
axZGwOrVWAihbjoXAWqyJY+5IAzAYdFM33tlvgSC7ExVyTrQ1WmHhTDqvo9yiWHAiDjIzuxPJSIA
iEAU3Aj0Kxxmo3hbNYGuMjfZwGU9Ob/2dcSGcQSGNlIwKXcVqFwcUunCEtCBRVX/kXSR3AXsqAJw
CMgS2On83amFLQc8ah+jQuo5+Vr9ICsLZMcpspSLctawktudcifGAhcLkW01/CwEk/NYeNMslwS5
AM6FNU4PE/cKUylZ4ECrIXUhggo9XTKpnJxDN63GMHQDZjMWvtV6orUQQRlkDOJIlMohItz3J4Ki
rDiaJ1g1meRkDley9KEMslewXBcXEObH/EnvpEMdq/Z2kkV+74e89aoP/aIRx2wa4o58FeU+AtlH
E77yAL5Mq2OkRpZaPmyLY50f/bLRuFzssMpHzi+6iNiqr48NQKgJKiSbNHLdLy+0ozLVJCOURRWk
DWp7j3HzkzDJbxIP8nWjbd1cUk0BWLlclr7qFfNhRaLK1tFSUccAat5UNxDeu+2Jd3C9XRUZZYdB
yMIFwDLjSzLuF/3SGQKA1gUSvqQQ3E98YHX6UzCxyM4YFqlR3oPL20iUeAwe6nGfWQ0iq8fViuFs
WwlLFcpVxDGv5cVAjDK+D2VP5m/Hv3MVhqhiU1rWsTD2uzeSIkMcypLMKPD1qdDE58FnAryuG8BV
BjnMhcdTo1qLpQqH1WPyAvQ2Tub1Jn+j/v+u4L9H9H537Vd51MeJg6yvex4DiOnQjXatCC9jDpxV
pTm2/rwTDP1lShUry2oN0/sDo2SxbhlX4fQ3a+Y0rjSibFWaQ/Yy/d2CrnyVQHl3HrmO3uq4T60d
PlaKme/JaNmEEmt2fh0t1e6PvithCEmoLOSQjFfieri+Sqccv8znfG8Qy0dfzNTj1xyIZmAnm1JW
FkLU+Og2roIop690XTdpZIx0grs31TvO1e+yC2mIjTvCV1fZ7Q8smyKjk++3r936NuP1hOmHSFOr
OWqOED0oP3dusOBqkATdkbzEMp4A1QqEvdwTL8DF1PBQYIe89fm5xW+gKhlxmszaqOOc62fhOXwj
g+s6Jhb7nfEVdXT0/DlP3OUWPgKbDegP0enX2dPvFABH5VUa4gAaMD8UWWTnQ2JpytOoRA6ovqwi
Co+CH9sgPcOCtoZ2Oaun9YeQdf0JlGPqhw641wockxDU37BUYsmi4M1igmGj4kui905bcSDk5h+D
glWbW3W7YGszNEHQNZGeKQ7x/ROJuN0kBY1O9ZXD+6VqGfdo9dWiqIIkAQEYmEWUefd6DesmNiZJ
4SelagmS3vdqFCWTEwxvlDqn9wVTiwzGvVqVu7Aryhm306SWPMl7lXw8SJNoBmNzkOLSw+PGFIxZ
MyejBmQ+/1ex7Po9KaesTnnSaMDhs3huMJFSdcKPot1tX9z1ntdCOcr55knUYkQRRtMdkk+KHX0y
bgS7AZMh1h+mwDbuyktil2dWSr/eTljIpVxyNBVS0sm4rL3re9pu3gWOYU2vmBA3xSNQci/bejJi
jEz5YH+S0DUgPribbhr5MrE2g5n6UMapDXytRiU+lvGge/w5OMh2+Im4nNZKMKDMqsix5NFARVql
B3MeQx6ZHcGU8PEnkinGxa3yf8CZWr3g18+lUL61z//xrW1zUNpdJ5zmiGGKjDBJU4TG8z8iFM3D
2K6pFnfS8FUbHrctYX28fKEK5SbHoZ3ibiAnZ9Wn+pk/CK6KUIGd3s+JN90iCbCAM7+rXLzOwOPJ
qmixIoVCuRP06oJ0EiC/LEz10FizmXyfvfgrAT8JnfllW12mOMqLAPbP6OQG4iYoSur7hjVaOGFU
dgKbWZomz6IPKcg1ENCjaZpg+F3aIxAoN0TauBtu8VKyFJRBAjtkJI7rl2AhjXqkzUlejHoKzzzd
1SfNTW84S7M6tOrDXf2/FF5W0/KFPMp0ktBXhyqBdsWPHrxLhJlcvE1OAsZBY4ezWWn56qVbiKMs
hfM7uednCQUX30mnU+TfdDUjpq76xYUIyjpGIwLsMnaYLR8EPpkCpIsxc7ctcDUrXYigIgwoOMo4
aiCiQxjL/GMp3pehYerSj0L9si1q1YUsRFFBJeOLUsPLDNXaJLOS8qnQWzM2nqWusbYFrc8WLCRR
8aSehy7ISHkg3p8FINNJWJDBesxZczzjqTjNTuullvHGkEr+6tbtooKMLGu+MMY4yvq1xRPXDq3s
S3tUEpPcscjrnicMj8D/D8fiOD9sC2ec7Xv2uXiSDkHXi2IG2YnwWEnHXNTNsLSa7vu2mPWE5Hqy
9BBaykdKiCVUcqen0GpJMfV7/bl0hIPsFth/0V0erLIsx8U42XcvutAuVoNMVHVIlZPGbJPKaqLZ
4vPkDBCdRy4qnFqrX7c1Zdzud+e2EDmGQ1qmEUyIz97SzpHSCEVw57/JoDyI7Bex1JNCklCG4ASb
bmK/sSYmrwnDi7x3jxaqyJjkQe8apyckX+r2a6wzAKhYtke5kGoOs/n/SLuO5bh1bftFrCLBPGXq
rGhZkicsWT5mzplf/xbk8ywKzdOwdUceuKq3AO6EHdYCnibaXD3oMjNiq52A/X5x14OB6fKNrSb7
C/VjXEintFVF6EuGrmJi/X0b7cIt2fKwd9Yn9hZyGAfiDxKsKcGXCXeOhK7WvLUAw2GVFmUBzW2e
fvOUjfEc2pjIiUSdcF2dcvKQpvdJ+nT55jgi3jp5CyUY6kgqFBpKdMDPy1K46bPZzobOuyyGo2ss
IW7YZ6GRBRBTSM8RGuAC57XH+30mpyhkSSIjNcvafNDbyOqFn5cPwFHmN8rYxT1V4ApOC53eE4b0
G9OV5etACW1VuLssh/c9GNsPlS6MW4HAKLNvkzlaZXyac946OXMY2QDurEmRZ8GhqFGgio+FSqWM
seUrlq07takVZhg9k7ZlsJd9jrNkG9Bnghh7iQWzHzQStS5Fr8ZaDoYj8+/GMzqHoz2BWCXf9K1j
8AZrGWU4k8qYTZ4okZgpTeMCvSZO9p3g/NU3Yn+fhZWuJTnzU0Fp3FQYPK3vvUS6qmaTE7rXT6Gb
AL9QaNNV/viRtDAKSzWUW7cT3YIO/c+B/ZlzvEtgdA3zhlk1FWHrgscq8wNLUKyCh1nEvmR+XZZm
EJPClysiOxLcDkaUGGRoXb0CPATyLU93059IWd0/6bKuXtpCGqNwjR/50xjPLdDzpU1QIhQonFDD
GOjZeRjlMkYlKsdOb1yTVgxB0CU+ajoPQoYjhPXKeW74qO5ojdvOcAGjvpUMBzy1HD2ml7FITNmj
sE55RDFCbgG17aqiZmEO3RUNX7DFKlWtIuqtZixfYzI37mWtW3U+75+IBeYvAqLlYikBE3c45NlT
3oM/s35sS17rlqMKrMeupZRIlQHFU80qcqI6BGt3N6ocdeCdhrEhdVbTUKugcB160GKAYQyhPQap
sOuwRnP54nhKQf9/EYLCRkjCzjcaN1B1N4+0WzKalp8NHDGr9wZccl2EzxF1Frc2BseFIfoCKCzj
x775WfB4kHm/z9xYOxdZXURB67ZKaAX47A3wHy7f1LrTWZyBuSpRz/y5T3TMWDf6axjmT1Ue/6OU
qA0lyV0dq4mjlBImoXxftI0hPpmpEVhxWfFoLVc/maEqOjqOaEuzsDylHqlY+9Bq1+iPjbk3zE2e
v3DOSuPAmRUbCBD4LIZyVsVvmmiA28N9jopLN+WNXZbaRmsDQNkpMGIbngou1AJbHaCo55oOZjGQ
ucjKmY4MpTGKTd+DsGgT3mBCzsXyj5eh+vdFkdDdzzHMMpeW8IPX8z6rHbGCGeUxJxIqEsGUU+/J
3rybgQjwlkwYVnwQMUBT8+aJGW1V3gQakq4BvhatY4Nx9/MAsEK5gUAAo2wA8+BFEeGk4GyWxMpg
4bWlKunSDFaA25S9CdgK5h32QikGMYVemQ5qaWlQT070P3vMEFPFFJcsaUgFTQMTXR/9iZIRPUNz
S6CT2bT/l2FXp7cSFUxBVu9S+OPi+98WxxiZbD3CV2OxM+JEsNPgru/2gf4w8AAmV67zw7nYWsSk
ZGkRE8gQDu0TAjVdyhHu1CvBLV3tWozgdKyWO+60opofxZKP19kOLWDYKoidbjFoGd/Q0pJgB0f1
W3pFGS+5JWkmfENtPgpkEkQxU3PfIPh+mAckG2qFtANkONk+BttCWlvtz9nG5O/9cFA4jZn1w5oi
CEiQmp4TPOh9E2ja5Pu2QGfZMhSoAWdxrFFaAvhtvTEyi1c2fovXCz/367jvItneSTtHgeb3gm9r
CUYBsMtih5iApCztFO0muDUcajFopUSWDEz34Zi6ZmzJO467ZYcG327dlLHKJmvknPhBiOdMViL8
Gf6JTt7P2/SA5ba3bZq/7c+yophkdhr6wRjpief4Ye6vGgzDpyLH+Zz7NyjR4jiMExDlLmnEEjLS
8RCOR2HYXr4vJgL++9V+XxebyVZRb05Si98HXG1ggInJTKwRKxL/mxSm0aXJRl7WGaQI2oSm6w/V
fxx63qItk+qdHYUx8MBUKj0eIST4OnvFHR3gDB31arjpXsUnmW60PwrHaXP5ZGc1a0YJ2DRWEPO2
SydIjXe9Yz7RR/T8GJ2CDa0ezycBPaEQ72iJM3LPplBnp2UibdS3ap3HkCthwbHeydt2G341MBxL
wXN5hS6uNCZhI7ruJ8EMabRQ8Is73bhRHH2Tu9m19jnv9a6U9EsvMumiQSo4+4Fg07VbyZOdPLeA
dWb797TpFX+Tny9/RI6REabeAgQcDHTWOB2pAPogh5ZZ/GUWePa5GF/RFvEI8DYc6Q2v21G/m4FF
wadoW3SsrOo7r5fNswbGcQRiRaopp3cITsFa2ebZP3p5GCIOUgXHf7CgZkOdzSM4pGF0zZ0+e5n8
o5D+N+fBIpcJSTLmSYevU0yuLhwaYZfxaEd4p2BchyrKRmg0uCwiHEus2WnHgQcQyDMhdsKxr9M6
61IDJlRbeAc4/Xf1jtwHN4EtWtP36Ptllf6PDOC3DbHI7aoiD7PR4Nbm69H7hdCl7dr9vAfFkxc4
f116Z/ygzHgIzOMJWWPiCkNRPfZhf6M1PyaRWB3Jt76h3TaV5rZtWVllo+5bMfZSAQWn3nekROK8
kNczzPegycKTaWWShWUUolYy2Ri5HY/JHsn7DVZDlc6S9hO2a9sH/87832IpS+U5SoWEjAxXrmoD
RtM6sIeFVj/wcK/OmnnsVTO+RFErATtKkAPaizcCz/I4IbfEtMVD6U6emlpdaAGdgPMg4XhJFrwM
k7P+2NNUwWz3mn7dKRxXwrMQdtyxViptbBv9V5ChgZRyN/hbPMrdwOMqLN0APc9XfxsIu3zVA2mB
lDWUpHY67PtR/PnOS27IljeVxfHE7BBjPTRTTCS4yBhqMRbfgiKwjVGyBIGX+3K+EItWFqBokvs0
zdJOmNS0hs18EJ+FxKqiXyCh9wrGz+4uOxqeTPr/i1hN1Ji0M81DVBUvt/w5KzlWdTYFy6g7u1fV
tlEFfB0aOjHaA1IN2QFn1y71+kOyHw/tIT+kluiBusvOT7Jbf4uueeRNvC/I5CNhmPXggKZBDp1z
H4Wb7CUSNkXCwz/lhCGFyUMMtWz9RqTfTz1I+imXboXg/vLnWheBYVIMfGrn3HEpOhVhZsDGOuNe
Ahhb3Nii71yW8R/+910Ic1+Cks6aOWjIp27pOEUDeMPwPrFr93n+SbfKAT36eFkk71jMzSVNLhYz
wDZsMdmO+C4TpunGmJOIcM/FON5JLeRKHRQfwESTS5G02y2eStEDBWzQ8KzG+PU2/FtyN6i/hK8F
kmgNVUqTHdANQ79Rsyb07TJSd1Ib7uJW9lDO5Hj3lRtEc1xUVVOTNRGoqB/tuJlyvTZHiElabH+i
rozuaZr++OvP9EEIoxipQPCdOh9ck5FroLSMidFg4H0m3kkYXQinkNQxvbBwvmqazJ58qyh54BZr
+RXgGVGVM4mCSgM7nK3HgQBYlwYkQs7oAD3BHb/7nmZpT8Qq7XSjPXzi5hbimJvLikmpO79FWaNH
DlVExUmLjCepaT7xiv5wLub2avBICEmBc/VZYSnK49ht6+BGiNypeOmSfYrlKe3J9w9jecjeaCdv
5fIqJpwUbvUb6qpKed90UK0xx01zJQ9yo0OuIcWnoTUsc4w3fcQLzWuvdwqy+VsOe9rODLSs7H07
+qkDmAFAyBQef+4d/4u/U6wcb/hhl+/NnV9/xt4Wkhlfos+q5jctPmhJtHtCxoPelwBuaDh1gpXw
/OGAzDNwiuNpnEgNNTW/l5VmtXHHOQjnDrWzxdlZzECwiJMIAJLRnSK1lD2tVQeK1VvqyRyc5qn7
0+HR1fMZRBF1CSCaMmHOVwSlgM1duOQotbDAiB32Bix681315F9jXnWTnnTO2NRaXV4i7yLZJ29f
BFo/xwRR4Ke/0ew6t0IP6wqtpW4MIPjWCdyalT1+wv4XQpkKWiPX/ZSEOKek/MBqoaU1G/7aPH3m
Minxh5PR/1/kcrnsT0FPEEXV+Jsk2H59nYFjwAyfI/W1aa+i+bFIb9N0q/MW9lfN3VAxCiihXo2F
l4+CBWmSqo5eaaxjZkcyH6WicPOy4Xy6M1Swt1i6kMMYHfGbLMQjBtnPfsSmmrJXr8Ur5UR315Co
PFGkHfl2cCqnfKyeitat7begzskjqPM6v+b30zI6qxi9LwsocNn5eDV0x96PHLPubFHj1eTXjcMk
OihvQTvC7pZ3pYr6biZSy6w2vh5tgqrj+Je1xyh++10G46nB49cFmKf2MdonedVdvaNNjsyuJ6dz
mmNtEUu4kQSLl5Kvx9+FXEZl0qExu0yTfHvS7Sa1wKpjg0T+ptft4YkiRaoxtyO3rqXvR2W0R8+7
WRMSmEeXHzrlXqt3My/uca+T0Q2h9qtBzGEJ6n3vCJa6FVDIzr36cSpBYkh7NyQD6qz115Du1DSw
KYwuODqp5hnL05AZcS1WMI3G/ZXPCLpl2tlxcog1HTLPdEae6qy5G/TcZIPowD1AoP9o9WEhGGM6
Fb/e++JLdfKP6Vd1/wv6bAo4VkdvjrW6pTTm62Udho0lEdImANajXH6QsYnC5/97a1+eyVEUoirA
dZBMdhOlCPsikwLICfOHuRosSXWz5KccXAlDYsXDSzh+S+UvKmi7/z5CyAu5VHsXzptgoKbItdy3
jcp3ZPlhStHrSz5Ro5GWUhhzr4cJ86g+pAjbcoeZdbAYiZiwBQPUE8DJeKnFqoYszsRoSCbERPX7
hFa62hRVzAYcwNI3aUKbo97/PVX3mw0sxDEqAmyyTGpRQrE15UsoPyQaj62NqxyMeavlUOWlGPk2
FnYpqbG0nQMrfIm3dNOF2wtdvz7MRoiaBg5ldoAsm5VWjqcSNo2dhisKRdNv5dMMCiondSOPmwnK
ayamvMujf89CBWURo5eDBHl0UCLDOi7iqe81T/EdOQKP4xrTPJd1fjUKYMDl9wnpX7SQaFZhaSYm
0lsdQMUU4tOiUNb6nSKhJERpKP4WTetNRTRJwbiQBm/CYvMrghCleoEPKCUPk/QDr6B8fLp8qFVH
pRlwxhgBFlW23xGpk1Rjs4B2FOlAZn+gRKV8NC2eGOZjZbofGsGItzhm8jfqFpqxocidvCcWtZkz
d7g4DfOF4hhAfFItmGB9iRogqsdfqpA8DGETWm0x3WZ1fIvNNsW9fIdrtWRAIRm6KeqKSNF1PipG
k5TloBnxW7dFtKOtfKCorxlBgg7uX5uHHrSSGnwQx7hFOSEjOm4B3CK6h712UudTQO44Z1pJ5z4I
YbxhkerBWM6KaVfu7MGa99gndkOv8XKcCq3mHW+MhCeQ8Yc9mRIyCBAoaK9j9iTnr5wTrWTCH07E
uEMMqABqXIEOBqlFob6TPXJUpDu+Q3bqpgI6h1MCWCHj+eEV3SeySQjRdMCNgD/wo3a0ZtgVWQAr
9k/tTtpGJ7oHJW71Hed8qxe4kEP/f+meVKXUwsakX0z8SdzU056NY/FKiabqTSRa/hVvamxVERcS
Gb0HPJ7UdQ0ipqbUXqoCMUHvXD38RKvrwwUy+m6OiaIBYM20Nem2r/aydKsnnBIQ1WbGcXwQwWj7
pORNB79hgvqxd1P/Nspexla3/PHQSC7nO/H0gVF0KVBlP5aghz0YeQSKxVdnFA7PCq81J3xBDnyM
X0Bv4WaIYv/rJ2OMQJ3nHl4Dyqi3T2P9aKj/SLyO6GWtIGyJJpVSOQzSFM3g4pROhza8TivO0MZl
VSfsjrKm14GUT4havXinNdtB+csNIgReqIOqadgYhDtnAb1TlD9bX4HGDf6NGX8RMl7hcyVQfRDA
xMMmQn11biEg+tk69U7dgh1MtyhVWGslwLOkT6AQWCdIY+zL6rf+dd6PxngjgzSl1oCbGiVXdTMr
vtuO4RNKvM5lMesxcXGFjDcqp6aTe2pRtTNg6pJu+0SncU8Af2Vy6e640hhP1I9N0dYzbErXiKVG
3xLyZERXk/joGyNoJV/y3hGl/VDdx9P28kF598k4J6HCssxowAdm+QSaln2aPMU9L4Rwz8f4J9xz
2pGS+qfr0ZEcaWvcJEgxQDB5qDfc6ZGVscYP2sl4KLWMlFAeoZ0UvAzVVQ+Dba+/YAkb3kuZd3+M
Q+oKLRE72qUZQGIJ5GQrnL8lXC6C1dj/ro0s0t2IFYACWyX0sTCUN2/1mwcgC4FOGCNzPQbxXSBL
bfwrnrXxPhwLeTeKeaagBvgWlMHGHALm0d/lv8YMrj+VGC5OyXiVXMaDSE8zVAParUxezOpG024v
qzvHcemM+0iGBEhzIlQjiXeC4aXmy9weFCFx9NmVSg4YwFqBaqmILKxd32uljpwOA8w7YqO3+zDv
KjvbKE58RUtF5aZwwlvzy+UjrmsktiEN+H/gFDEaWVRphiwfn8wsoBS1K0+5gz0v67KU9YzjtxS2
sJ9M6aiFAqS0k2Yb6U5TbrKst6L4qhB5Tcq1XjLu8V0YU9A3pjTpe0k17fxYvUTb7LbEuOr36C3Q
BN74LIHhh/tMWVeVd6GMNkpjb5olQoAtVKeevBQGTO+ubb/GxnXKy9/+w87ehTF62XdJlesZTtiV
OCXQIvqk3whxh0WYrLbmSv+nnOVNOXSdlYvVUyXEVpM2T5e/6Vq3Bt0hosqAPVKhOYybLgrQoYfU
cTaYPAYwDDbA0N8G46qMyUsFZHMBn/KEXiObui5lMs66GnS0Uai6iredSwl/+u2r+W1GO6HccGtk
a5FhKYyxDTC/0SoP4pB/os5sxiBwC3oREAtd8wbe18pXi8uU2TxSlxuQBQQwfjHEm1raCva8GX/6
1h/NHFP9+O9bBK3yx8dTF0lSYET0YKlDOXqBxuvmE0IsXX4BQy84Kz7hAN6vEkTlHyX2QhzMoC6H
m5FC28j05y4c7pRGgqx8KzbK5rJurnm1pTjWQMyh04VJB3SQ/n0UHL174YI08kQwKd8oFpo+1bQu
MVX2aHpqfpO2r5ePwTExmR0dMYqgDnuCD9V7MQCvE9cHE0zr5tvZVjwkzE7y/bLEtdRheXFMgicm
iSSOCQ0HsuCZAobDhe5HVZcbwR+9y6LWYsJSFOM++kjWp0RCCUTJQnjpcGj341Bljha24Ffs+p+D
UJqfSdQVLGPrCmZLFINdwTV9szMkdGns8Dh6WGHe+D9eO0d0Cu8PcK+pCpyZ2UIYo4VYTRyiyWhM
lBtVb3B9AJ3ROvtJt7Ngg2HhP3jxrvuRhUxGLfVcmTulg8zo6+Rizghznun3YmeAEulvcULpu3F5
l9RCFiWYuZDiukfDy07NxPFNbEjkyr7vtI1UKpwn5KqxLU7FqOUAvH3wR8CeKWxDDgh4rXuKPpMK
Lc/DKKQmgiRdHnF1QmC6RjW4sjHuhELeXtZ7nlYwISwDYIccRfQL5Q1qLrUlFJxmPI1LrN6pIkWe
BOuYiFr6xw/TTzLIdTPcFkH9edhQ0ogK9WduDY4XRpiT0MGROQ1RCR5N/WUWlK3Yd44ga7spFned
Wrt9Oli+pnmN1NyXXXhslNFVNB5W4mo6tPQkTJyO0nZM6g6umKLk0kgNNMMd+BuRMEde+IlqyUIY
u8cpl0YvNSZ9LvpabWWaWFlZphBOvFxrvyzzgTc7XxhXVsVigCo8kitXesLwjUvHPDsHTJgUgD23
eaUyjjd+u+OFPL8OIlUPcYdxJLiS/s1MfwryXqmfZu5eF0dt3o6+EDVk45QKOUQ1rqq4tHYbbaN9
MaCgYHdfMidVLN7LdNXmRFNB4wfgETCJjxahgwkAYRSxpp2PuX6Qu91lm16zOGXx+4zXbdvCFJUa
Fhfv2h1FYRo8Gp95HZ//0PT3czAuFwm9VvhgPbARvJ4oiibQoI23uUg+PjHvTIzPjZIMOZuCO6t9
L1ZuutxVB2I13bMfl1ZS9HYRDhytpw6DdVzLa2QcF9qRhdLR7H6s6gd1EjfRpO16oilWlYp2JVWv
UgcLuPztVt+LS6mMG0sJqG9AGIOXVGGNkyccJlvb6wcK8JqCJSZ+A2z5A8h+nlIybitJU1MbZyhN
7+lPdK832tMHsg3S7g2gw7xwX/P4zznflN0DUdO6aQ36TcU9fWQEm9bVvMTjLmivmjjIUiQFcQjx
jPmQSR4WGinpA1V9IuVjHeZWkrgpQfXf99K0sIomt/R0P9CnRnKqTR7d4OpBF38A802DYY5Bi44/
oBZOafZczXuJXE+hYtXTfmiPCY8Vcz3vWghkPqacoZBS06ID/LWHSbvDfKB8GbJLvvO8wGoy9C6K
/YgzWNko3SD0pp+OoaQdlaK30jLZcuxi1RoXcphXopgqw9QQyDG++RvJqbAeErm+0z0PAkYyf2H7
x4fES+2sdDmyeWckHx22MZfyqPRQ1N6b7PKm28xbY4f0D9yeyTXCLihIeBGQJ5KJEX5d5HETwRxl
8R+EXyvGqpdi+hxvw5PCRAqg24pC1+BS57myJ/VmmgGexxtP4Wg/u9cjiXU9jCKExJRsB5M96obO
t/EUcdWBLRSEiRBxNMBxdhDTdUcpOyQaJ9Xi3RXjRfpE89VQg2MekulZFIhbRdFXNft7oBO8YxbH
YHxFYQ5i6NOivNGO6g9QSgetLTTginEuK/XqdRFZAhGojgcL+5gHmJ2vzgWt73aqeCRZikfZhC2h
y1LWc4SFGOar6KqmdlIH0yGbt8Y/uDiMYw9k79QFzirHSfDOxHwixUAVRPapsPgxko76yDnNqgos
DsN8G3QlVcHAOKCdYeI1OxZg3CC8pSqeDMZ1g50Qw0IGMnpdDu0BRLFYzxgG3kgm56bO3g05ITke
l28BQt9imHeDUYwbTPLDFdizaxoO30A5J2MfEWDXqEoBe0m2SDZaeFXjMzWc5vRqkHj/QGfvhqiT
IrGFAsS9aQVRZJXabdVt+u42lL9U6SeGJAl4y/7fhti3gzaOVThgBQ5ji4NrviGhJBhLVrzM893P
jGIshdFPunio1FIelah/m7ZanPLIEf1tMnFGMXhaQb/gQkSVSsB8niBCEE56+Sp3HBdKjf0so17c
F+MMUIgFOjFNS0TFA4+dVWb7InqoVF7vav0ceF1hzJnoBtspC/xwkNGMwFVh+FL7qdiRG4xWtBlt
EC2GWxTnY27L5c1kzg/3LpT5PoqRG4JA6/M1FrcULZmswuxvo94/xHJmyxX2IuX0UcvEL5rec5HW
1jX/XTrz6cS4lonWy/TIs9e/GrfGvrr1dxogcW/Ee4xA27VVXVN0tW/cystqZ4K8y2Y+a9fV/z4d
0AJ1zRoTB5V+VcjNcZjDr1iWdw11sGZcwhS3OyOsefiZ6+kuuhQE1ojGocLkhoYfZ5EywQ7pTHv+
LG9NV7Fmu74rrjtOiFl1YgtRTCo4pbMKIC/kZbnvW1p80/nBVmtG93LYXDWUhRQm++uLdARxCvxY
KN1Mklce4vyfrue9NWk4PNPY9zomO5c/C2REoxBnqYBNF30F1W+lPJowETnPnU8caCGKiZxiPteT
qNEy4yBfyUpiyWN46qXMNXLexuaq8S9EMQE06/uhbMBpAwh7xUmzcFO1Pec0HBEsmJJPm8c5LeCY
QFEq1Sc15FSY19Om90OwE90iGgYZMRAiS4AWUKqt8bE+KBbF4SlPPByeNT1YVmiZj9NL07+vxXoE
yml6lLsAgzyzHcweZrU4OdTb5bBat5TGfJ9YyiJNTeGpOoTNycUkN9qmqpe5oYMxQzT9NA80mGja
Zh6/sLh6sQvp7HO1nlM11nKkvfQx0l8HLg3YEnhfkO888PqMXGmMY+o6IqvDTM+61zZ0CwDLdlta
T6ntPwBvol7hws2yABTNPDYogUNajxWKxI3v89ZCP6kEq4HyPXB63mzDmhks75LxUkoBWqcY9NZ2
Q25j83HgtXQ4eqlQ+Yt0pG1iYyhipAt18BKlbl7fdZJlKAdT4KTDa8FzeRAmeAqpPGAVmuY9w2Md
e4b5IwNsZm3ekOGmrYdPOPelNCZclhGp9ZB+JnmIB7vVAtGWpbm38kZsT2qc5hx5vM/EvIqw36Cn
U4/omEzCPqrjqzrgsZlyFZ1xISrp5CZpCC3lyV6HN37tUtTMEphHvHLeWjlheX2M/1CnRpTxGMc7
vIl3oQSC5RyTjRiDanPAHibIQHRhMxYJR0eoDlwwLhb2UJ4MKa8JTjjFe6lyhfpO6LeXg+SbV78k
g3EXohqrYOpFXKF5K7ZxUd8qvlFwnFfgGY1ouIhO5sEvv/FKo2MxOZf/gFVNkYgCgFzT0MFY+dHg
gjgKUDqkeXMqmpuybw2AQwvS7rKUM6pB2qoF1sVvMYxdl6pcl4qGCC0B/OdLiPHrEaBvWPrPNq90
sBJoqxuChQBzl2I+i2MNa2vsH6TTD73wKr3Z5n4sQ3pG14F1D/e7kVvMPjq+96tJpz5TKKLhkTcj
uJqnLg/OWP6ICT65LiA6PWKxww32+Vbef5JLir1kxup9v5OaCCvWb7r0BgyM6UfVLXY5NsJkjnGs
joYsT8bYv0LiSVFzSPMfwDJvZyjnFwM4tRUr+UIccRuhRMt566/7nIUaMY5ASFpViEo4AmUzYoVW
PlDecBXLngDB43YkeWrDkg3MZjHLSYlkWb02NqZnWs0VBqu90qUTZpWXfflFHcdLIVbdzvshDcYl
SNkwYZZbRAYhVKAe8EgyW0X3eNkieUKYR02WC8Lo01lPEPKi02U8JI18O80iR8xqb2uhJQbjX7Ak
g2Y1sJ2B8If3oI21fAzfyycCBA604jsrviscQGg+Xz4dVyzjbwI9VaIcAC+AmaTQUvtrTGB69Vbc
kevRfXiI9/+roRuMj1HmPgRaBcyh94qrDDVPU4T3HjEt4g5bs7c5B6SafhY3FkrC+JUkHmMD42tU
nLEvPeBiBNbwmkBh7OYJGPXYAy28dBMDVxr/5AKni8AJGwbjaoo4aYu8hvgqfi3CzWjecc5HlfzS
+RjvMsR6MJhjSy2dLmwUtoCFdcpHm2549kb/1kuiGKfSCr2PSI+zAORyVDapGlqDsG3r1B4jwvtu
1K4uCGMBx+O06NSANHS1oHOjLbAbHMUxrjH6jOcBVympdZ1Jk2VJlDRF0gnrSoaARGFBEydBskTN
KXc9MBzG7SRbhUC50R3ADfCaMqvXuZDJeJbGzMKpSnCdkhZZs/LaTPtyVN3K9/Lp6bKWrGrhQhTj
XPKpL6eJ1kdjwSm7hzJ8vfz7q0a2+H3Gi2AQoJVSA544CUcsmF4P4sEEoGv2nAPZCkWvkvAobNeq
QMDvxDQAcnTM2jNeZIJ+iGWKVpCu3+lC5ibpsW6fc/Kp+tlSEOM/Rr3IJZ2uRLWeth82wb7zJs+3
/oRnevUrLc7E+IoA02bEDHGmJv0qJTuj/VRWsBDA+Ip+aookpgKw3BVZFHMeiMKz1TjJTbsRHJHH
4bSehiwEMh4jaRrArBVYiBPhnLrGolm7ji6KQawYDyBeAXLVohSw6QHMCik6SwuSN0GZ5RViqJQU
SHnUPrAFsQPg65R8iQPAVwEvVeQ4+NX5L+Bc/BbK6P4o5+CPinGp6bH5qnszCqy+R1P1wB5PERh6
L5vaquKrmMCWMDFoAkkOnmyRoqthhYlEqo+G/DxPMTYzDKuMfgziw2U5q3nPQg7jMsKpQImeriXH
9S4hB8PfZ7yW5HrysZDBXp1aTorUIfmgW/6aXd4bu/luBE2uAvCadGNu/2DUd9VVLWQyjkMCNn4n
1dARZVM2OxmPyNmRLArUH9kGtjA0oPVQzSwjRJpyw+OzX1eXhXzGn1S5ERDDx71ihkm8/cVLEOe7
0h1d2QWraODxyD15X5JxK8I064NeQ2IjVm4x70e/R/nyMwtz6uJcjG8JSlMzJgkLh4M/OGU7Omrs
g9Yo56j/uktZyGFcSlvnAzBecJpOtfxN5gYueab2RjwD6sKDulh/lr6LY/ehjCojJEygouZ2xPRj
6plXxj0FmOdbNlcW856ZQQKUhhRAQYNelJ4PpUj+fTqlnGvkeBGZ8SJAGgsjQvC1ZjF1SZwnlk/I
EdvLPyefR6+wGtYWV8h4kinEFpSh4Apz+Z9OOozC/WVPtf7AXghg3Egca3o1mBDQgvDSeKGj+3oG
3L2qs/uvBEO4g2SXvALvuh+RdUAzGgqlGfroh/WxkKOU7norQGvoMEgqbyjWHq+i9x/+4rccNg8O
5E7JEw1KMdii3WY2WGs33TN1klEMVzVseSNJ6+7iXSCjhUI31UL3BniRnUjnNpobyZzhAOoLzrJt
hOh/785ktC/OAS4jCagXELn93pv1UQvCgxaUgLZvPRI1X7Us4Uza/4eSvMtktJDMdazUIVLgxqWx
Zt6Kz/V32gmlDYcwsaQbXi2Pd5GMWkqjHgBsFkP3Mzn2WNAZw9oiKjfHEtcuUwO+i6nI6PGyKC9j
LDdyGgPXgHZtJCtwo420J5hR4U1Ormr8QhATucwonnqRbpHEO2pixu4PR6dXX7QLOUy8Csd6xJQ2
PLy4KRGgg73vyXs6Sx84PDe4Hk0WstiopaJfrerwgyoGl63RAWXPCcB9gH1TLcnFXC8PyXjVGS4E
Mm4D4+2CWQS4xCDvroPY3A7CyJkk4YhgQ1ZXhqVS093udCiDTZ/qnT3CuJzLXndVuzW6X4FZfTwd
GXtqUHuDRcGeMK8yltuk2QdcoLXVfH4hg7GgppeTXPfhJ2onyIFP39iz5Tuq2zz0qJ6iCp9aIPag
i5c9b8B9PRiDP47u5oigoGXcYNhNfVWnb3kiLVON20p3W7f/SqtUse5evsz/0MN3aYxHNAchByY0
bpNyxoWdJbjCy+BNDlz8o3rD259av9d3aey3M/PQ6CgIxlDWthb6Vie4VfEyVoajR7yZg1Vnv7hI
5iMSPxBJVOEjBkLqYA9ppw3BZgrCTT6Qr5lebpLub2cQZIKFJiIBcQs+0ZBVxlMlNeWNE0Hb25Zf
DOPnwKOHPAsmrADGRQ2lJJIkzztnAAQA5Z1I9rTw5ns6mjPgZvF4tSLW2liBjJ/S+jGt5oF0jlHe
Sd2PBJLS2bqshDwZjGuKtblV897onCgtd1Oi3qm54vQpb9yFdU/MUTQazxYP2Lmvp7luFXyc6gsJ
ryadMx9yNkTBCmAst/X1mQDAsHNop7CR95KV3Po31ak9dE+jq9rF9fBd83TVmo501CDgzfXyDsjY
slL5I/qhCRBEU2zXtx1KYTXHxbPpO3tExoBHgE9qc487zEUJrc4AiOj3ZsCvG575JVYQY7xCHRZ9
1uiAr0bWlDv5fegEJwrQ0J9A6MfLZXg3RzV0qRpd2oxBrWEsI+qsXlK2ZlZwxjjXlRybLuCs1rUz
iP8Rv5z5hto5FV4ELR78tbQPa16l/Gzg8de9vYthPFBaigBAIPBAb2tmp3abHdG5tcQtr9O3fmXv
ghhPpJVTHwH6YHTS/FmIvwzN7WWnwD0J43l6EaMXYwFr6jGZVvXxdZ5gWLEYd7FczpauoDPd14eq
1rEOrvO4VNnYwV4j45KapsWmb1iOTtmkYEo3rFoTkaoL8nNXAyq3F2w1EhXn8pHZ6MgIZee/mwjL
r2YnQmj8f6R9147kuLLtFwmQpcRXuTSV5bpMmxeh3ch7r6+/i9lnd2qYmuSdnv0w2EADFRlURDAY
Zq1TP34G9EmkD/ZEPdAmO7dFCazxnISsDB4ZBgYma6tzqfU1CE1brZ/HTlSZEZjI2cdXQkI1Mbq6
mAx3ilMscpLM9DDMNgpOTSSFD0lSbmh9n6HjO1gOiJtfmjgQzC6LTov9hJUiVWGWYTE0kxvmERom
pq3NX6T4++1PItKDi0EJqJ9HqQlxWpV1IF2FpcrZvy3iH6Lqb6c94wutFOkCq1JMA+E7wxT+oT62
tX2GiQ1BTJr7WvKvN6Z4k+aiRNQOyHCnuceV9LKM78R6q+VvAqVEX4cLFHKZlJXeIScyHhmqb70j
oD7GsPFLj2EnUE/uMydoBSmL6GNx8UG2+v+LD0G+C6uTtOxuK7V9z/7+UPwwa6UmnZHVSLu69jjK
3ixbgFDwYvXfLjZx34cfaaWdKo9mpUFOip1uovlSJbu3Vdn+PJZhoFCApQx+RiMpgjiYO7Vzsex5
7HXwbFjZpyn8t2sSvzS5iOGSL4kUBcJMObmxAo7vzJbCWfDNRYpw6RX+fAc8NgWK1AfTsvP4pBBB
WL4quvFacMGsjntLXWQFRWykkKYPnHLWHogHm1FVpn5/F3+8/XW275zLsXGhDTPgg9zFae/i5HLt
MSJftSGwJ+N10ev/eH5cgOtnYJ3EbTG5SITsokemVRr5TtIHQeYg+k5cCmQFqd72xYQghxxVi2tb
q96DSVDWYw6+riTyH4oLbGpQFIM64NwUSr5FVe8W3XgXmfFkt1rwnBmqZwX6rldrwffaDjyX78UF
OxqGE7pzkFvNmhtIywFjdaJbYjv5ucjggltSg1MOu4eYbMQKeHufho4Z2vlP8jTt0f1gvOuM47DT
7b4Ddyrm0m+b5D/cUr/l85XnfiqwBREiYrTgr2aQRtKDgd0RkL79f0BlbjoAJgupYhHglPFrKmHc
E6kbwJNDY4m8EiJjqKRVmwLMbKR/MdthvJOGPP4h0JE58pX9aIaOTSgNonl++UVqTGVq2WPUlR32
kAd0umOdGG8x2RdCCMtNnwAYCMieQTShmJy5hobaSNKAfC+vHxb1az29zJroLtnO2FdCONvMsYdD
gC86ua1Zt06FxX2zKp/0wXxH9RgdVZIeU9lsbbWJv7R5fRAc6aZrrMRzZjvQpaIGrSfXuu+9xR13
yr75FjuTE3wnQEqI7iWBo2xe0heB/M0GJqBiVmg/uQSoBVPq0AGypDuVCp6OAsX4GSFLD8NkPhcu
MAQ47gtRH2vTOPAJKDUtYhn8LrgKzgqtz3AB6EvoRZp6HEc0pvNcMI+6LcYwNcMkACA5332r5DM3
jbpQMjxN42LXKW9x69aB4KS270/9IoMd5UrGYhW5jEWtHs/f6lUDIIH6FB+mD/lBP0VHMFkI39ub
frwSyJReCVSXCYszWGx0s9N0ipz+Z7wbv5sOW5ipdrlsi2zuahz9fPHoqCEoJmgQrgbGJBUMIDVZ
JgSO/+1ua1ggfJG8am/ult2AQlPqT7t5nzjN93mniSLX5u2w+gFcGkTzokryskXcOkZPjCg2ejTv
ArcDty+QF9xx/ya7jRP7IoCeTW9byeVSo6ygVjBGyuhOoe5X8msPzBksQqEyILh/tu30csKcDWVZ
jJMncAeQGwR+Twlx1LwELn6YiThHz0MzV9fASinOfAzdaqa+0kc3OnWgMjQBVymxr0k/GK1N8ILR
nMwLX0y3+jQ94S1jSwfRCOJmdFn9BHbuKwvGvvwCAsy5cwM98FXAc2Uq9f4kNBsqZq5MGehKOhea
88Zoay1EaG7Nh8YA2tcCvLth+iIn8Smvlz2QXz2wtN/NpHqIrNHrUsMeQUtQYhZJ8HU31b38FH5l
BETZ1RJVdeeSNrXH+dOQfxcou+kgKwncS2Se9CCW4g6jbpgK0D2QbR7SL/kueB19C1tfrJ1YY8yI
urUp0G0zlzGAQgfCUnR4+d3ROc3IkFu4kBL9Zwj4nKx/y6oHEyDSYfonheCVKO6uj+dY6UKgqrl1
8bOdMYwAphSM5RqaaDVxu+WxksTZThHRUqUyyyq80SPIkwLlDiurh/5Ug+EM9O0f61JQyd+MABeR
/OubziNNgS3TuZEVgE/Qj7CavmQCpxAJ4cwkSRcD7Rw8U3r6MjdfmuBBNwQfSSSCC9UFiO6UKIRr
T9WrAkbeov9QmoLX1mZYXp0VF5bTRJ2nYWaGkOzjCuiLn00FdHevt51KYNlnbsFVkKIL5vXkEfVY
MM857fixNw7T9CWpT0bw47ak7fhAdZMSaHU132tpZjIpRWK4JaZ7HT2Yi30npfL+tpSrLu/5Gjcu
YrioWzTGrJFgQM6FKZ7WSR6n3E5PvzDldRFT07YdXIRx2X8mZbPaB2PnmkazT0LQhGI7L8prgUWf
G/xXt9lKKS4oLEWTxFYDv5mP4HeEq0buYIP13Ak/5B8Ig3p35cduX4C8WXIGRzuyERgZiMnsUdmB
tnCXfrt9ztt2c9GcCx6xJkfhmMMD2q5xxuinFSxOrJ9Ucj8LoekEp8w/W9NmpmmnoCOSqzurf851
oG8JnE1gnJSLGdTsS1NPGwQm+amcn8Jmd/u4RGbJD0gNPXA5NewYuuED4+aJ/M4ewZej34mXt0TH
xQWOMAaeQlzhsgK+84FMSM7T4ISXsmDka7srezFKys50FToaFdCLOsX9kZ3Gr/OzejSAotc+xEd4
t93GoHO2Rzd08gOjPix+itKrK8z+s6cTFbVP/Me6ng0f4HhyjRK4Bo5c/cjALMGUiSv5TQdCmuxO
u2ZnPUyiedXN412J5dRuE22IehkRM0uqfd9ku5xObgBaVYHFbMb/lRz2O1bHq8m6scgRmlbsPbKc
GGaR6ehocWI3NrDlk2xHHnUXUbFBpB4XP4lRR4tqwbGtJrNp8hikpZ1TX6Dcpr+tlOMCJ7X0rpt1
5K3RwQK2XXjUZIyuQLMRAzKpm92rWDh2bgvdDFkrmVwQrbJIBS7iuRxrADbtw7h80ptHzOg6anm4
LWr7ubySxYXHklog/o3YxMCueAV7sxM+y4lduyPeHVVqgxXxs0Di9ncDG4CCy9VU+IaDaQUa6mox
LnLn1/O13FlPsdOeAREwD+mFviKoO1xN+//ywItMLg2q5rIbY4rA3HrsK2IYCOncN3iFe+ZX3ZfI
lJ1GNMh15sW4ug0xxgefN9FU4wd1Y+QrpVQjwet8wIU2tvlpOcm1QwB8xCZ28oPiGF8YnH6Kt3KF
V4EO5gDqsXuRwQLF/5oO5dc5/P5B/AUlo5dNC7kFGk/Yo3ZLvTBfDqMh/dttH14Od0sZEQ3CZsY0
xfzcz5iVr3zrMP/o/pq8EhNzQqQj9vlunDN/Z+VKm5hAih9xzv8Hy7IHg7SL5Tk/dg2RAfNTr7xy
3LXVtolUq2A0QvmD4UjXu/CeYXhGR9Hk1XYZ/GI//MVF4o5qdVCxbKo76d6yN7zlyMo7EZBYRGzV
2355sQ0ujCt1kqOsMyER68FGsuxL80tktIL0QiSEC9pRm/RxnUBIZeY7MMsegiTzylFIEs9C5JVF
mIQYDNMARIOcMmOmtXKQYtam9arDBNwV41QBVaa5azzV713zvj0tXuJF3tK5t+Pb5m24ksxpSDLJ
UGlOUEzpYm8I3uLiQ1Fr/mCInsWbN9NKEHcz6WXS1xIxMYhF3izrnTSK4BravhtWErh7KKpIp+Ua
63A9AnLIB8O3E++kN4Z3wfhyRYVNkULcVZTUUTcArwAdCgUDXmN8MInxJ+Z30YifT86UvFFHDc8g
as72oD8q5Q9ZlDII1OD5YxtlQYZOUA+ugrcall4nIuSYTSdik8EGVleA0MoFoCSIlKxIEF3r7jSQ
47IcaCKI4Jv+sxLBlFzldIOpjEMMlg+XIqvqQDUdH6gk2aH5rigHQkJBmiXSiHNXQ4sNtUox6ZXM
qaOmodsEL13047Znbn6YlU6cZzYdSbug0nuXhs37Esn36RwJ9GAmehV2ViI4nxxKKcPCltad3/SM
d6j3GamvcDNn8wpayeE8c4nCsEwKqML6s8WjBISN/MAoh0RX0PaZaWBB1rGafjWKni9qSHJz7F1S
/7AUEAnOItav7U9/kcClZkk9NaY2Igzni2Q3/QIyGQ8Ajbc//fZNinHs/+nBucwgS8k4BHg2N6ix
L24KVDOg1fsqq8IeRGtMzJCureAijHMeLPpKWKXDCIeW+hLZzfF3BVmWLnoAbYshFAPuOgB0eVa2
vi2ohK0lw+2n7tuYg0ivRVQLSwkXaiF4Qwtk8YFTphXNKwmTG/NyACjJnpoyGFAiW2lEw3zb9vBb
Kz58dlStykXHpWMWxU6Wq30k58fMMA63LWLTsMG3IGu6ChYUnpdsqBr8fDQ9XWBI+AAsBeit6Mw2
Y+hKBOektdnVZtlaaFeR6aGTLW9qiDur2UmXi/t5Tu9qqv51W6vNz0Sxd0CxfsCILP4etmnSlrVh
GqNr1s9Z8EpRZFBSwKoK3GnzG63EsJ+xuh2MSZ/LMCoNLNtah0nBtpKsnVQMTd/WZvvZtpLDhdNF
oVE5TvHA8nowFeVe7aB++CN6CLB+iC3YXeqLcKi27cJUUaVBB0XnSUCmZZ4A4cRGCCb9J/AQvahs
BYND26d3EcGHhyXtsklVELzJnWY9F9LHqnoTnBx7YF2FIHqRwRlCYRSIdyW8SMUiW36csLOE/+/j
1FzRFSFShzOGsIqDoh3wkeI2fasN9UGRwte5lgWdjC1vMmXQBSnMYy2Ze1J2kVxMUh90bpmjlCRZ
gJIHQp+sAN+pBAZHJR/TbhbUDbau87VM7m7KuipS2Mf6VaIHfB5bOxQjcCsi3bjbKVXzIGlmpKXn
x3LqDR+HBAR/hR/fs0oMSpMvGmj+hnt6GBtRls+ciDeVtZKcObaFNuptrKJo3dgWXuol+pTWE8BT
luf8ALy3HbBun5/FPDWbcwxrwZyNdlmogRzynCwFu+hVwRMjPaILfExhpp7kxU7vsr3mzLGw6Yy5
6z9Ko9a/gDNdtU5p3aaoz0QAgWCLdsuO7n5hMNz2x624vBbEBTKlqI2aDCjFSvQxiT9r2bHo/SIU
IQdvzl+t5XBXTjjk0lI1uKZVGXfmz2p4yBSUYfN9Mj2G/V8ZCGsMQWawWd1ey+SebVojaVaQ4c4Z
ncm9l2zFfgVSzZvktX6rotvdOKFfjQKr3QrTK6H8okTXkDSSSyhKZjDEmrFtJt9uf7LNlHEtggs4
aUX7URkllsu3X3Ov3KWO+YWR5KFY969R5FlNaS2MizRSUyUSyWGJE83Qkri3QIE7V4KmtlAlLs7M
utpOw4RObZGgZmXWp6jWTn2vfEhi427Sx1PY1U9mbdmRMd0jY35WTc2/fayiD8dFmyAxS8PM5N5t
5Bp8NMFeoSLUQ0E0PWcVq+ykNDIyYqYFszTBV127y4c9Hb/kylNrHq3u5211BI7Nr1NEGUUmNM54
J4df1VSzB7QHpOVxpqJz2yzGrC2ECyHTmA9Tg/ocsOI0f76PPazzR9+MHUuF8hfFQJC8rdr2l9Lx
8AOTAsUy0N+TvDxSy5hQqKaPn+X6dcm/3v77/xCsfgvgGcibTi6niM2xyccB+xpsgIxdOPJelOtv
f6SLIM6Te+y9Jyh7d27a/pBqJCrpm1l86HURcJzgxEzOiYuBSHRgayhT+4lMx2H4cPvEtjIt5D8A
OlAZmTLPDYORKUVrM6QJedba2vhXRT7Bh2/L2I4RKyHsMFfeA2IE7F12+CpY3fcZOyiqmPtizxiN
5TtRzfkKvvMc91bSOKvOoizrlgAbFXiX+9WB4SExOnjitj4gQxnkrBO7kRgBXHSU3EUpz10SDwW0
ZFsWemaDJm8/Py4OmGPQ1TuLFT4tVBZerzKtlbKcR4Fh27LiKUIT9g3tdSC3RI+gXt21u8St7oZv
YLE7E/DgWS2dmjdpB5JlV4SksekLig6YMlUDvy2PJVy1i1LIPZKunFa2FNgmW2W7J7NohH8zdV7J
4eJ8WTU0qFMM2c3Fk2IcrORb38t+hDnRKMLuWWyHoqrL9ie9aMb+fWW4aiZHuqKhy06LwSEAhdBJ
tZs7UbNJdICcfwDmzQjUEi00rYn81oi8eUQ/r9bt3ExebvvitijQQKFJqoDAkItboJuKYmPEW3Qu
PCt+Hg23mAs7ifa3xWwf3EUMF7ZCJVykokVWUFbvJW1sRSttXe7s21K2w71yEcMlH1WaU0IpCn3y
MdgZ++AQH1iTudv9W/LVXzHlIogzvbTVZcPEVodLxvg0SpJjUtHk3makX+nC2Rom6MNpQenSVav6
NdDqz0Yv2q7enHpEUvj763OGluTBoucJ+uThVzZEmjxG9U7u7c5TnMIr7sliY7hcRJMrUoyLxzre
0Xq14KocG38MX5JcNJ7PjOkqBqoK+0aMd5jfejHrtJqUCloxTKnhxFrhw0fTyw/JXRzZIgy1TdO+
SOOfCUQfFTkOkArmc+MTqbGJtjwvpBVczJtDU+ZKDuep5YxCZaTg2ALlKCWSJ8ezU3wv8kcZq/5z
0b3mqerLDQjatY8Ct9q8VFaiOe+t5C4syhjDIoPfHLCUyEpk5IQ25yfDGe7jR0NUdt7ORFcSOUfO
57Qq6QxHHh3Fl+zUK+9Z7ibdL1636/ei4Y1Nk1yJ49zZLOMZGFN46lX9sc4fx0Xw8Taj7Orvc77c
JkpgkGBBuLCq+M7opPBUkSn2U8UIXTkzdUHeuy1PNwnSaguon5yLWbI2NxXBbhu17gHHiK3efWRk
rtaJthhEgrgcpxi11lAjtAk1a5cDZk8OYycAxpQiWhfc9rKLRlxeAxjvvtE6dO8mFdjPUuNGCznU
o6g0KxDDL1ulAy2sIsQ0RNpZL9QYd22W7rOlcW971Haapv5Wh1+2mntNBf4znFkHMzpjiFHcfmd8
Z3Q/8ZG4yXtgB3b2jFrgC8PcUfdiUGiRqpxTY+ehwP8wGWnQx6r5WEqdvdC/buu5+UzG9hD2HhGN
TX7nq+i0oJrZ/H5k5a1DslJyKmJaDphxeicJxtJpihBcDFohGpHYzA1XkpnhrjK1uh5HKdIwQJMc
NF/bM1YShhouKkxv36ArOZynFWqW6UGHfaHq0+zgU+4iNyic7A44q5gMio79N9GbWaQZ53J6mRWD
hFl4FFi+6NInNX8CBhVY574BPc9W8lNR+bc/4nYw1rCXj8uUEBTH/36WptbOszKp47lEjbbmC9aH
vPlJ2y2eui8XV6Th9lW3EsiF4wwraZquYWy99aKnyo98S/bBhWkcc3/cdyJY5U1HWElj/74ylVmq
jFBTDTyXqgei+PXyVOmCUQdmBVcZyUoEZ41nCmgjRkI/K8chfAujvTR8b/PTUooA+YUfizPILtUq
aqUlDP9k7RbUPMiP8JDdsdb9vNc+d59vG4dIM84awbiWYZUfRcU4eIpo7qJhaDdN42jKvp9S+7aw
zSlrlIp+WyJ3C4B2d+xoA+Uatzgo5xa7+tR9ZCuYxGVZq7VXfWCX+7WXyrYIrkdkl+eft7KUKkhV
zA+FSPW6/NBNYICT5HDflZqv4K4FRexzT9OTNmSHIZJ+9tIsLL6zJO/akAy0qNCe0nX+3kjSekKd
KYfznzTwpgWHxhs8bDXsxJPz248p7SKLuyBKM2ibOoUXdupfS3WQc8me6vcimGyzeLDA5QdEaVII
PjHzhFsKcrFGyeS2UjrY05iTyM6D4qGi2l1iYvu0aTLBS2Hb8y8acnGGxqMe6yNGXIah9scIdSBA
rASz7tw2W5EYLsAUUUtaU8aqXmvcpcMjUT8WimjEhf3UW+fGRRi1WmZpBAEuKqnVx6Xs3ogZ/0c1
uMiyFPrQdBlWcsn8mEd7Q3kORaPi2ydl4YvIAC0AajK0XDmYAVT2EM1xpJPRYNmW1fiAJ/ohZ+P7
7S+ybWW/5fDrmTXebHEVAcl7SgG0mX3C4p9tke9R2Xu3BW2Hx4sg7tFWlGiQSxbSg77YzUlq501t
L/HHvvYyRfVvy9ouq2KX7P9Oz+AclhQ5CjkmAKQA5EVABpP4g621NjYXdvMBzLcC3USHyLnqBMb4
aZTmEW0Wxemy/iTN4SmX62fZskQutGne4EbXQRSMGTB+57QOlpAWIy7QQdfvmyD4KWnRy+3j2+4V
r2RwVxlKlkUVNajpzM+tF6Izrju5bb0ByJ4Nl0c+QhDJHFUBpQ6ItJ4wIX2UBJVxkZqc/QNgyqAt
AMVR+Ds03UO0CLpzm/51UZG/wIzJwhjcgmGDMvs4ogacx7mdDYIpis2RGnMlhTN6o4+0IJ7weG/B
XwomDtWrd7mj/ogPFpCyVMbxuVsEYxSbxriSydk+xqwG1Zxh+6ruD/Np6WK7pr6wF7fdiV7J4Yy+
6nWzGAvEcvU5zt3qFQm/r7vqI3Yq7hknBnYrGZ/o7rZtbmceK7HcTaVNFkB+gCuKeohpB8fawZw5
YxNFv0Tk1iIbYf++isHFHGSBscAGB6UDC3170pXGnutwf1slgamr7IOuxOhpQMGUjaehHB36+aGg
77f/vvDIuOsKTb9hoZLVndsvi4vJ8nuGXVEgDRY1/5hbXl2+q6/DRY4yrutEY5HQkBe8H95S0jyP
hfRu0XxvxqaDKYJdPE6ihdvtgL+Sy4ULS6qXOlFwIxvVfWGgzhk+JtbzRL/2fWrrZWWjbOx0KP9Y
gHTQRStkIj/nBzbHcUxVwO6hyhS6i6+c5rfElfD2zQebPOIwsOlIE1vEECOwT354cwpMvZSRIrpN
t6vILgg/TNJ/s02ePiLql7HW2T5vFT6l6duseLdtU6QCF0SysLSKjC380eSDQl773htigfkL3Evj
AkbZz4aaogXpxrR9NsbIrkrj+b9pwQWKoAkngB33nVs3X435QxjvCNiW/kQGuBSojJa0wfNgFdQI
I5Bh4w0yvhSVm0Q+cD3+mwguEPVAqywWNhw+VHJ+l3dp5RREte7nYBE9brbjxEUbLiRN1TRlWgp/
Pa/jY9ZPA2WluhdFcHUz60SN5H+nxsUjiqqsKhlYRm4A+xWCNYHx/6TAqCqQxqROsSfIYX4RgkqH
0tOPiRO+dyDsDYXQnP8Qhi+/hYtRpYJecN7izTy1xc7KUmdo0VyqOgzgL8eAdPuk1+y5IXtdIv44
aaKH0T9Eqd8/gN9H1IMsVvsI1avkFH/VfOI0QFe9Y8gAKNo9dA/B3R9w3Zz7g5cvwK/QB5a2xHUK
3xgd9dgdisfIbfYMukj/KMwNtl39oiCX+sSq1RtyxFbPYwxXGv6Ajn+EZgleNs/Fg/wqLh0Lz5QL
YOXUp0SOIdKwZSf+IL8DCQbrpoMzeUVo16+NAz7mPwrKFzW5iDZWSdXLIOBzVRV4xX1GAAAVpkQQ
cASuQ7mgBiapzhjZ4mXZfeuTH0t0T4f9WD9b9e4/hR3KhZ0xT6VgClB7SKPCz+OHbFAdIcXE9kVz
OTMu4JRhkknwNThf7JI4doYG09N/AFuMyv7/gg3lgg2gd2kuFwjRLbCyIqOz0zC1jUnIM75p5tiz
NGSqU5Aicq+KUm3lEU0tFjzZTnfr5Knd6w/EncCn1uxC+UPmiNYFN89vJZNzLckawHPfMmsIKHXL
QQ3dWGuIb0Roht62h+1kbiWL8yngWZmYBJdGLOKOnukDv+GzcU9sBpkM0B5BQZpZ11XGuhLGORPN
LQn4pchA4unLMuMh2FA3Sd/n+dttrUQHyLlTpc9DIFUsRdRjOx7v02WydSFJ0LY2jC3QoqaGyYu/
vyXAeqrJCSPEkOjXOnuy5NAezIf+T9CoTIwp/k8MZ+kAazK7oUERIjLxXaIfsR45lfEii1Zftmv4
K0HcnZmUYJCiMnNbPTpoA3WBgeUbGVgXo+7eWArkjfHBCGJPSUH4qIfoa8XmszFnAptkCl1byW+F
eS6LOA3NZO4xYGWFz4l0mKR7EmC+wbK8WfmwTJ9u28r2oN5FbZ6TRorrNqE6uvCDPyARWR4ZTVyC
xEU+DLhdlJ3sq4yYThCJRcdNOC9XklyxzAHOoO80QOPlO/2Jvk2OBcpmVM0c0gruGE1gr4Rzdbkq
Bzo1GBnJTkrv1N4C6r0ytYHhcIrfB1d1TD94Vs8YDomM+h1j8apBvoIEyZ+8EPNMxs7IbGVGGvcL
6k2IOLkdbS+fngsQ/TTOUnj+iYclclkFx3Kjv3ofJdOvGZABknvRbB1z0lvGxoWKiIaZngxovZfq
a1zfBRXQIxrNkfN769+Sf56zs5WhcXcvMlDDypsUHb+5t02rsFOqO30rWiDYDH4gjzIsCyO1Ol/i
IEVnqR175kmT8lCpBoLg9CFRRHX5TS9dieGinxrHy9DmuDgizPUbYAEffjYqGB2Sgy7dmZEI/m/b
TVfyuDBIDfCyNglrZ3jR63RSnfntnE8fiR19CD97aHt7/b79t6VLLKKrsqwSxodsGJSLiVMHwNes
1RNXSS0b6Jk2ae+jYX87BF19sb8JITLbiV4XpbQxpGEQpG5VPcY90JmxpqAYAve/ci1OCJfIGGBv
CqckT92e+Gp/vwTvt5W4jmecAC6eLRFV0hZT3Hh8jJ5kg+m72QEJwykP084EqdNeBIWxfWzYOQa6
r6lRnpgYzAtZPhlqwtLMAUCtkzPEgoTlysjPOl1E8PFI7bLEiMAdoSvHIHuqkgUsyG4Y+Vm+l4NP
t09QpA/795UZSJrZS0scJG6pAVgqw26crLlmJKifXN0CnEpcFJLGIqoVEmVultcuwL+flJzeyyyn
CEWYeSJRXIgAa0KAV2KauqpUuGpAntFC9iYjPswo3Nw+u+uJGE4tLjzUYydNUWokbv1XsJPs6hGk
g07uFI29NOehmPmbkChD9MG44DC0JW37aEzdqHwm8vuounUrehkKZPDJUGIOeZRamKILNAQ+zE3R
Jt5TGnm3z0/wqfgkSDZqUNkPZuoSadhlk7TYehbtiRE8pIXm3pa1HYlMUABiVFa9elIlckVHvKgg
K5z3aglMKGIdbovYPrWLCC4WlSSTEz2sUjc2fJm+N/I+FeGPirTgsqkqSwmoGJLClZP3unZbVXAp
bH+Riwpc6JnkrKglqYAKAGBfjEMY1H4O3JVI9Dn+IXBfJLHDXMWdpl4iItdphrrdLxDaSj4j3OlY
qq4cTIqKNiiEErkYpKTLABCJMHMZLvQC0LLQs566c8sYNAifhbs47G77W5J3Dg4XDblAlOS1lJYK
AhFb5NRO4dEE5UJ5KLzsTTRFJjILLg51zZDlZE4yN6F0tzRYEI1T/78ZNxd2+kHtenSYUgAPZt8s
kPvWbfWpoqKdSoEP8X0WdRl7vcp6cDeYlV0vn4BdhOxONFwlMHO+rwISy1ieFcTQKSoPi0S9KMKs
SrYcwMyYO//p4PgGy1LGwyCNMHRNQzE2+2SiolcuIo0EFsDjLLDXpFmmGvA2SexgtEOVSkEqdz0j
9Xd75tssQ0lrM+kgQl0Sx0gLm8SaDTjnaTwl+ktTPWgDtnaocMqPhc0bfqRxkSIYGz3qFcQ8Nh8P
DFwMZDZ3PZADQCroqoLcS2R/XJCoEg1ryjWUjOQXGhB3qSKQj0/ebZsQ2R8XGnTAt+e0nJB7S4uj
Bu9IucLI0yDrtpxNbRQUiXRVN2TCAybKoaZY1RSmrt62d4REXpRTdBETQWxQmPNffaKLHL7vUEZp
i8ohTo3Bw7H+M0LrYbkL99o+f2Nhj3zCjs2uBOZA64hoDK4facwwV9K5R0YF0By1K+FhywvZYYX9
PcWwIOBvl4fWlXZkr3i5O97V30RPgc2vuJLL3fcDGLLoQluERCn81sedbS3kboiX42JEAlQAwYfk
IcriQMZGmynhSaAFLu30H8mY+4AK+RPrX2nEX/9Z2gc9IOrc2XxCU8depsMo6QKjFB0b03V182sA
IJolMIu5afGk4Qu959UzKA1vW/72bb9Shf2KlZRKb60sVxKoAoBi1QGa06NeYdtrcWSsGGT3/9kK
OZ+OK1xVSzCnSC+sHVawQZwXHxEpZc0OT72/YGAGQ5eFjeVckSFuh+aVsvz9Xw5aAlrAzG0lwwGD
youRSPeaVZZ2EsdeSmZfGuRdQhW7SzHhcvuoN6+elXAuM0iAFZpa8pC6ZVh+b+fBt9RaYJfbJqPL
4GJWLCxqc/pVU64nwYB3FpFf9RYsEAvdp6j+9IIM/rrZdw4lF0GcLuqCd6kyWvG5nMCIsqa7zM8d
08EeGlClC6CblYKUe9u1f4vk31qDMai6JKHYMxjAzW5kRwGanizCzhWcIP/UomZBKrPGMz/QDEcC
7Uor380Y99OJoEW2bQ0XdbigaKYxgBVy+J1sLWCwUbLIS4tFuKfB/sz1jXMRwz2EzIRW5tJaCQCZ
gFrkYWnOoZ7yTHfdDnjHIrMQKcX+fRVMrKkyix4LyW74rjd289piq17ykghjBsZxQRUQWymigCKy
Cy5MSr1ZKWMCu7DoQy4DxE//PPeiWVMWlG4dIxclF6sbDCtEXUYZNNfQ3qI8ddL+LpNqO19EdI+i
U+QiZIsxNewPoJRVZsdweE2m19uB6Lqt+HfvJXyYMOo0mRXU5oK32WkOLeYVKySKQKO3fLA3idiF
RfpwwaIxMO+s54hKffstsh7iTPByEPx9HtDDjC08HEiDK2w0fgJ8N7SXRFThFsQFk8udtL6bpT7E
Zaxb5UNeYgHVmtE3r3Z9IX2//XmuqZn+/nmu8DxGLVTVFPUR82V57D3WfyK789WMGY7qrvUJFgE7
B60exs2J0aR/j8HC/QIuagBWT1LHFiWAQQmeVCDlLJr0J7V75XdgMtlHXYWKwOosKwwp4oMSfpOx
hJpk0afWigS28Q9J70UOFx7yKe8r3PIgGD4s6B55sjfuqsK2XGW3OIsXHxanfFJBFSBsITIvuo4Z
DCQTwCl4WXCSy6UqEA5hlhKbtAPrMWtcUuCMDRgaf6QhyjgoWDudkzyXna1+uG1F205xkc5FLMMc
MjPoIV3Wnpvmm2q93v771+BxZxu5COCiFLg6wXAyIQdmHQXZQw30s2Ha0Uf9qbgbjsBAd3GjLS5I
0prEFo2zibTjIhhK5IvWUdyeqoqCdSh7lSHaBxGJ4KJWSKsykgKE/CCsHYCNndrMert9hswCblgI
X8SRq8GYJ5BZufGQ2fM8OF3h5fW/Zlz/+4fiiziNacVNmsHT2vJpjhJbLT5PRS5Ibq9n+jgpXD4z
h0lChxBVPH3XHdp74h48LN+BA1sEhCJwK76Cs8yULGY35fj0eCPHqjuZ5lsalnaZwdqk+GkKZkEQ
EZgCX9FJrNCIMgNJYSa/SNJHc9r9gR0AXNJSFUDHm/yrlZgFmpeNkoAlqdqpZHzUR2qrQSLYJNm8
w1ZimJqrkFt0ad5ZWp26Q7gjSWfHPYay/x9p37UkN840+0SMoAHdLcn23dPjjW4Y0mhE7z2f/iT6
+1dNYSjiSIq9W0V0DcBColAmM/6CdpzV8np4hhjkG7JIryt0szlyf/ahQteHduKiM6v9sWxn9rtM
FsRgXNwJplQTYFwTvWj6kx85y78/ez4nv89AnNGmWaaVDZKF4VMrh+iIau3U4wXNs/nviRUGy5RY
14W+xdeHAKoVNp2tyt63sZWdrAErpt5C07myIyN9jJXwLtBizsnlfSwG5+ok80VMaqFwCt0Vv9pk
OvQJyhvd4zHx0B/6hHY/1wkW8V/dT44SH+MqCKH0ZN0oOxLs0bG/MnWnDJ4LxQm5govzd//EIhO0
VZKvQDMUiSfKtkXTbdLW+xJ8jPf1DxNDH/5eulW++yeN4/7LbmmIDBQG8ehntY8SQCsfI3Kr8V7C
8+XUybqY8KxRh06vRBGIvpLQvByuEUzg1XOLDqBnEVS72k3OE3Wirr708RjsaIle1UmKgpdcIU8T
gbQ0eoiLxmpBCdfzv9zyyTNYyrnRaOtM0mGOrlA6SlsDgytHD8Gatha37o36mG54QyTzqbDJtjJw
AlGLsQ4lwIm/k9b/a28a7yvHsKRVuXFt8X4ZXXhuwqCLWrSlodItNcutXr7E493y789elJPlMLhS
q0FrNpUcOVL/0kbYP7OwU/1G8r5r0ZNfczKvn6fgaAAwMcfgiESQSixbOGUQWz24Iinthb7ydvJj
+C0dEOq6FqVqaPT18jI523jJ+U1utVhJG1XzAJ9GE1uapFlhyUnVzGe7rku7xD4TE1lVNo2gALmM
Jz+w0h1ZoUh5Hz7L5019qbDIWy7dEW9ZDIgkuZRFQYA3ehe+DPG9zouged5++ffJovLacw1UcEKn
rvDE7DbKFt18vm3i0bdSUIQQHl3e5A7PRy7ANrEJBaMSnDKIqTubEi8Pp/Ac2Zjp1ytMJvyPdjH9
UDoLeq7LTsK7Ci6feGJZc4MgHGNsp/IAbkCoucoDfbSsfSd9IaaVJHZ0i5cKCupcWKFfagE6L5sy
MT0Eg0B0CWEXrW/TerqZ4OlHLEq02Lxwy+k8x2FgJVWbgbQjLj1IbOnvtCk+swUbfZqKXb2aGyqE
VXE4Ez6PSf969i9vxckS9UZRIRMvIAOzHzFwciqhO1bu0rWpW60l7pLduKdkDSuqQlycMQAYPRSc
v4FzY1xKb5M/QUwMvWgluHMlP6Yd/oh4LZuPy17E2Vp2VNo3m6IRCGwExQdIiixD2S4b4N3s7ECD
OeSR1vgUaU7dqt0F+/pFot5Ch7PQ4/skKFwGE96iGKBRvT6P81RDyczvrT7yLSN4W17VfELrip8X
5qvJt6kEMexbip/5u3EiNzUYV+tHtCAeqk1vlQdxV4Ftnqy1xuohMhbumy23d3n+EBLUcZFzIhKb
1xcSU+5HMaPPUwWKUuoLCS3lpl7RMZHMdXhJ6flKE3Qc/rPH7KqYo2EwEhBL0NAz2hYnfUVHs/MT
D8fn/f5qiIkFg0hus0HHtVsLwlH2s1XgZ/tK1jmeOR9MXM1QL5p8QrAnilV5iY2UZzEo7SQ37LTN
LC94ycWTLnFO8/xb4WqOrnpiToUiXA01ZJw0cGT4H+iisBPznGnnQNoE2hdD4Vzx84fgao8J/RTB
dQPoXqFb1dyl5FXnqQHPfiUCAXrTVKGOoTDBUamBQaY2pcCJoNqpVFu/zp243y2fs9lvdDVCmAdW
JMhh4KcVKmTG1wr9aEJv5f19mTqpUlhtwvGI+ahoYo55XQVeqYeN1oZO+Zp9JTZ48U76jbse994x
O4KB7KC+Kd+XV8jZRsKcKnRZAh19MXAS8ujVb1L31Ci8TNbsS2eyLOZAlRWGADDtEzhi/j0p7nXz
Nsn3xM9tMLpZ/7Yc5lDl8VDFKpi5nEHUnELVents29JKM8JJts9n5yaLYs6ToEiF2Dc1wh/JKneU
JKr3LBXcMzsJ3Acj77U4H+hN7DHnSfRG6CQEsFe5ru010jEx0pOaayd/zNBF79q+NDqgKkDTWtKt
wT5ieV1wKvtkRYLiLh/N57ESfizvNu/DMoGRO5TiWAVKgAmPaNV5O7W/VwmobIsHtB9yvux8iW2y
AfSsTgAMjPlN2Rslrbu6G/0QQQoHY82g3dnXG8OzeCr1s/g1McfgSyr7IUTUMKQQioMVVQ7aazkr
4lhg6ZEiVxbkeBjBiq5tynCfB+/LX4cHJyoDJ20vx1ErmOg1HDVb96DL20OZbYiomqWEUTc32INF
HP+ibTUh2fUjtlFxjW2UB2gXCXdSyxNZmH8iXXeVJU/qJbwZFE0OnP5deXfxQnId4lSv6fO4iiEX
zAvdOejGjkxALSzDjDgANYsqS/ZeQtWwIn2zvM+cU6AymFO0QZJIuopT0BEHTJyOFG7VMLQ67VvG
6/vnLYhBnQL6zpAOQE2gUe6S8GZUHhOdk+TgmWCARsvrsJZM3HlFdsi8bVHuah53EW/HGNwocj9t
R/pZyjizygTVmiK3vOQcloqVhv96DBjg0OQqKvQGCxpyqA/lOzRyOvQBJ31Rb+SziRgSHE08qXi6
S5+eqBNHZ+BDrJqmJQLgGr0bdhmsGiMGAeuj5HHuIc7XYnt4em/oBpJhcVoBmQezxBxleCoMb7Xs
4/PPqOt6PkX7chH3aoJPpoGO8UzswkYkeUoPBppUjxImOGObF5pwgi92YLRxtS71YphUsrsmD6xo
DGxBOSGTaalIf5kBj2aZ45bswKg7ll2aQpoFIw4fTdpbaSzZSkIsQ/V/VDIWvrynHPzXGNyQUtkE
PXWdOHVT7yI3PXT5uF42wbs0WRnBRtUhChT0oQMGbFou91aRHZcWRjh26OJcZ5xHBtdNGPAQfL3o
ShdbWK+9G8ru5q1icBUc9X0MneEKBMvcd6G8fNI0BkzACVp0Zgr49Y/xzttWm3qrnqgcfG3zOTlk
no8wYFIJyRC0Is5b8uwigx2/eo7+ONzrD7JNwIDvOvELsm/9IT906/g+s9GRcNeuRCdaew5vlnc+
BlUlJPNNRYIcCXMbNL5YNpg6+69nULL8MwQ9Nxm+LE9tZHbdE1PMh0Wrjhob9Pzn3sbrRSvpv0bh
LY4MEsQ8FvL5wGVijPmkYHUJE1LAiy7SAomdlYBsf11bw/sl6Z1b45d8o90vH5ZZKJ1YZT7tIFZj
L4SIZms/gWzGa1/fhwYvjOUZYe6FJFC8fFQbtK0ka1EuLDXe+z6P2H8WWa4rYRP4lSeMCH2QPIy0
tVLfVv3z8k7Nw8rEABNZempkeioNXZt9vhOs2IlONTqcKRk3nyKXutanq3RijALAJPCv+r6OQEWG
am70xYBGrvzdzzYCrwGdt2fMI7WIu6ppa0SmSYpUZ39bVM7ypvGWwcB97XZolM4AxSnYBsi4iZT3
pH6teAlPjoOxaXmpStW4bLXAQf7Ybs3cMcfdUD3821oYNIAGc1QUqN84GOC16kSzVcQC1bnI/1y5
nubBJx+fgQIJKl9iSe9kUIQicpOs7AnkVrb8WlqJk3InOngficEAQYmCUBR07F5+yv1vLV6zpbIJ
eQHw/DtosiwGBmRQGYIeAXZKpyjs8UgjUnOlfpFfm10GsSiFQ9w5nz64GmQT7Z3pp36mwGDrOeaZ
qnN5e3Lr19CScLQHHFwMrFdb7WnkGaZQsHB62fx7Z2hxWQj4gNUKz/YtOmQd7VHZ0CyxyCsMcXz/
kjWfIMXY6cSI8H5BSynmETUnLY7IUdvLvs8DPzb33inBACIcvMGqlWiP6IHot1Twy9zEq2DNEw+a
DYIn341BDanC/E1BuRLC4aDL5KaQoesg55ZvFo4UK1Zv9H8Tlk4s0k2ebKI7JqkgxtjEvjgR7z3j
dQHyfJ8l7Bj1fBBNH0DYrruV5MRrd6ffB8cRBFPhvngxOT1a822VkwUxENJkArpWciCi97WKLdr1
W5xSxBK3wrO0p34Y26HdHRKU8ca3ZV/hwInMwAnajqGo6iNJ3bqnQLtJvc4K3JNpmJy7Zb44Mlkj
gye+pLSl1ovoTQUPXrCnKj46WA/9Pa8Hl3PE2AZLyIx2IJUluCbjhxxjKcKL2q6WN4269AJisN2V
g4LCFlFgIkZ3g3IT/ePlxY7FNmFSVaTDkUr7B1N/1KVvmnwk3KuLt1NMQGEUpdKD1izBpG/jxF59
Eg0QbOrcogH9naXtYhAizXsd/VFAdl2yotBOdzooyctvSutoVnxDZdl4HIG8dwc7F9tqrV+XJR5B
l14iJ9q3L/W+2GkHzxG+LzsDD20vLE8TOGqVNGzbEAEz7alInWyjg2zzqCNr02371OYNtM1XVq8n
SWHQIi1ED+P6gD/5FD2rr8RWt1TckT6cu1vaXR5B7A50UGtM49jmjv/E5L1+FAY0xEwfpEbr8NR6
jW6ovCT4RMFriZkfdDjc/U9WVX1c3mbemWPwQ6473+xVPO+GCsJ02qsRmZxrhReBsLW0VE51vUjx
IaEbaNfERn/iWl916/wZ9FBUlJTqkyuhxctJcM4hYd4qRG8NaHZj9ocMyTqRgl2jnwYxflrewN/c
aqoMomiRmJDa/fXajBQpL4YAZ4JqrdIOwvqb9l23hzV4bZz4o+LFOvSLfD72V3vMsR9I0xchTTBG
JLP66iXKfiheszGKVR6L0ImBSljIcZL5nbyapP8+OYpylTVZTGhyR7lviT0YH1K35WzjvCNebTAv
i96A6rlKCwRejDJ/cI/LGjJ4xuPw3hxV8J2C3XbFMTkPoFeTzIkv9KrK4h73jY9kFdATYj672HV0
m5yFTfQuODwi80uwvfTtmBNeGeaolR58pbNbsNOVxxG6ZL4TXMQ0C2dYd8cUQlpgRVrFJ57j8L4i
c9Q9n0Rm5hWYHTMxLY+pz1A6ybXMOe4cK6zEGyhP9KoT8B39ZgVR+VXkH1twpC9/Os4ZYHV60B5Z
Szl1SDF/L4XKEk1bFNda70TKg5B460R+Wjb4m5vvp68YTC7CjAzIxrooqdGbL9mOWw8taLgUht2w
HUrO8nh7yECK17pKObSIHqXyVWyO+bAV9fflBXGOm8GgSNp0EabSaM4rBZdd+S3kif/wDNA1TjDD
bHW5aYFUTj/Im0QHF1vGK43zTDCQkclahikMXCyqlsX2QNBHE3XR9+WN4n0LBiTkAK3ZhD5jpfpB
1FPUR1+lmEs4Qr/oAjAYDDBIuZ6PQkd3C5dIsso2ElRQDpXTY9C3OxDR5tUT6Z+9ZJABAymSS13I
YVAvnVy/G/pvZfEWYGjKzFJneQfn30I/jw7L1FEGAxErnx5WN3mQFWi8CIY11PFbpvMGMObLEBDG
/r/LmCUGH5U0GjwZbm2ARRPNxTTrEHVWgeeX3aAvDm++E69hgGuUwYauE2UvG3GPNPsWU+4/cnSF
4K7cao6nQzCNZuW5FQDagLTw/dg5pyqp9K6I4ftUqUxx+m21jm/oBCtvRoy7OnoKJwcZw7pGP9DK
DrIeA/jIaS6uf4lsJQfjoWf7q0r8cxGKS/Lv+hkZ8IBIlaslAgAwiLdDuxW0Q5Vx6qe/eV9cbTDo
oWHcIg06rEs7jWuQ6G0E200tSNZj0C62O05xnWuOwZEoHSDz2OBepDOetJW4fym3lUPdA90XvLue
d+YYPOnHMk2TGIsrxlNkHAoX4VSz4gqQcsCRZQ01IAiOVj9qptA2Q/XuBuU+NniZxGVwVNlpJxVl
mTITsXWgMXmXV3jk5isdlT5hn+4DR/Ys8W9aGH+iiCoyLwchLeuwiAGORrTryevgvS0j4vK2qexU
kxY2UjGGNNbtvor9nkRfJF7XJ88EE0IEBBWs0EUlqNKSh6Qie/QLvKEAwXFr6ke/hyFVZMChUAS9
kCm2h8WdN+y9WkHLlGjn466Rb/Oax+PDM8fgQiwNrkzKHFikyfdxXgqW2A+DVZvKU58V5aoM/XFV
EPJ31IETj2DAIlJTlFxpuBQfW4dyf3i9hfp2s5Zs1Y4jS+m4ZBwcxIDs3K/Aq+uipxkjIB6PhcBS
nHGbb4dXCWRC/gr5lvWyTy6H1KrIIIaQBFBMzobAURr1iALzgx6RxyJIvjWGehy1dNsn5jFLMh5H
Is9RmUBEi+MI3FU07eKltpIaq0TtrUjuNsvL4zzTIbX7626CzC0yQGSPBrT/e6YLK29DCbcJnYLj
xlecZV3eE5Nb0yOF2UomlpWbJxfjBtlzzBup5dzM6sWBJjaUxAwHhYamdE4839G8SnBqLSGy8mcN
7CPqo8kJhpevFfWyyROLuSoExEUvn6OS3pLLL0p3X4MKQgQzwfLnWg5P1cvSJ4ZcElZqTrstyqEA
t+CbWug22mDtTjYsVebV5jmwwpZOw6YO6kgA3g+N5uTiGpVmXdmKRbCpqsY2eM2JXF9k0CQMIxw1
DQFjeAR6UdaY5FRu36Odga44i69vR1F4AaUvE12T3aQ1AjIocBRTuqmFW4Und8H7fQY7Wk8wiK/j
9w0QTRI5sJB0W/aH32yZoem6Qf9jk3lBJiRi1uPKdJ9qhwqBuzvtUX5oMXVCw7XohWOPxuyft+xq
j4nph0hpjUzDTUO+NKXl33ab9iDda4VDq33xBy9e+81Zvtpj7usqK7y2KbG+8TyuvW20rw91YpXf
WpvO6eabogYnKeeQ/SYddTVKv+vEL9ICST1JxHfr7HEtq1Z5lFAfphpWNO8NwSFwj5gnEGqkq+iM
8jGvQDd/yq/2metc8YNQTQyApDes/NYanRRmZVx3aMPBlOvg0NJc8mjuyw1PlXweya6m2SPYdHIz
0PeTlgxW6h894Yvbv8ga75UxH7te7dAtmGyx38dqaLSwUzv+o7hK1y5ohxQIz1BuN+GWt6W8HWVO
YpLrvgqZYiBZsPPHl7L7UhhHv7gNRF4TI9d5mIs7gT7dYAg4Id2e3Hk/tL2+7S+MNf+Nn5Yr90in
wuRtdeCt8zdFhZ/7yvbQy2rVDeYI11UeqJpstg/P5o1xpNX4ZidbwdpAZZeXdpy/1K9GmXfB4BaQ
T1IwMyMFT4WHDd6VAcdh5uc/1asNBniy2Bg1zQQQtGuM66NI3nxF6/4pdpKNvCNgeC8tjDS2FlVD
BdGEI3J4D39TUb7+AQwSKZUaa4KPqzfc0bnTdhvs5DXNLPCqiRxfZdvn01bpXWHASmkzeNI/+uKp
9PdBd6i97b+hucoATVdBgKYiOIWSaVGGWG2HOdCzvhlXIbpTeYWF+XDiuoMMttShgWyQCbGGMGjv
kjrfe3HllEa2jiVQkBnt3iDC/fIKOXD2SaJJiIwu0xFRjHWa203Uv/VlXe7boWtsPQMd0r+ZY2DG
IF0tRIkWOYU0HnMhfUADOsSc5T615LDnKXrwjh2DNFmv1aVcYj87de0nr6W46aFes7wijg22nX5Q
3LhpE3g95HGy7GsqnuV0t2xifnD+erTZVnrTd4nnZ+jazX5Uz9rzCGbpFDR0Ah3bp3pIEKs8CLGV
b3gzCbzoie2oH/1OG3QNO1i/NyvztUJtDXBym8YWAUsyptZ4KRuKUgvhE9tRL5VJKQQm4FmFyhSK
kzta3HIxsk559v/12zFhTJkbUd1ckhDN3i98O2ltoTY4DvKb5/jPU8121GehV6KfDW8fsikR5SIN
1by1g00bEoSdJ1q8hgSeRzIo0iEyA8sVMEssDnX4ECmrMnta9kgOArMd9GBxCBVVhlv4EDNO0dLr
lduyfQp1uxfi1bKt+TfCdfsYyGh8IRME+gYptW9l9qJoHEji/T4DEk3QjXFdAAH1SrFzLTz2qse7
Gun9/smrNVmCoocqa7LI2MjLJo+CFGsgm/A2XWcnlB0bDH4aeGxza0Kz3/9qjE1Y5JpHao9SfScu
zmufnytF28dy+rz8XXhmmJgGEwaDUtGWezJsK3M1urcZTx5n9tNMVkLBYhID95XcDdqA2wKK4Qe0
o+5CUeZVfnjLYKIWMUUqGsPGSNAZTwk51E22KQVuU/LsNTtZCYM0IkGdLpIMWukJvpL96EAUHKMf
Abo9OicLrHFV/n/MnvDWRv99sn8Qy8asx4DUla+D6ssOw4ec135BPXfBsy/h9sREXAjmIAq4mkRx
0zSOEkpgp8JEsfgOEhQLx8npPd6wwmyYNNlM5mkUhx5YG3W0O2UatHWfu3EbmndQYhyQ36khhLjs
5/P4PTHHAJAignXBQ7YRL7FL96kTfRCwZdB3mHfOXpatzb+OJtYYqAj9wE/yEfGEfNcHlrmTdu27
sdExFiWsCpC2HMFFMt5rFsg912Bo5+d8OK56+QMnXzRQ3UwXBAyZSTnEP1wrrz9w9CwPStzLS51P
XVyXyjZ6l0pcln2PFjJyEmLa0n5GquSmR3XQtYy1gMc7L8DmHAi23TtMRspRg1durD+JFSiOzoPH
G2jjYD3b7F1ERu9KMnKCtH2dCntXnSU8US2dbhuqnMuLtyAGV4TEH8VKQWdqB55CoSrPdRdDuS7i
LYqDxCyPbgetWND10407/q+QG5/rbQ+l7kttHNDF0zbhnQO251tSUsh6+ejBLlbJcw9habQ7RXbh
FEcdDLfr1mqR5ul27Ua/TQ4yX72b4v4CsF3G+qbHYPR6KYtxDo0nAvoAsEDakQ1Jyt6W12gR2PDK
KPPP58lpYGCmVopeqDNssR5jcUFkBdGH2aVW154C/b2TPiLzLtJSHrrx1sngjRCi9GqQEDcTOstE
aJsWSFi+a2d/m9sBN3PHgW62GTxOoDpc0F5ZN3jBUJst5l9z8yAPa4zRWS33puDcTmxjeOxn3jjQ
sfFmFJEc/FDrre+fQz23NXVndpGNYioH1eZPioo+BEPWCIhkf71zhZIIfl66aOJuyIbE6SHJ8vdl
4Jw/9D9NsJ1yIBIO0O6Oo5G5nSWF9xAKgwri9t+MMOGdniupmRf4UioYUWvzEQLslhY9/psRJsAT
Cp9k48XnlWbTm926bcCyLmd/hZLXDaNnYHKWCxEcC42E9FtbFpCteBq7YqWAhWV5MfNf3jANFbyq
skmYaKs3GrEjGNPCdHaYOIZGkpsCDWCcPN/s0wvqSP9ZYV53mSDKtZjiu5Qi2LrAId2Igl0rL62e
WYr8sLykeU+7GmMirahvQlMe8JQ02rOpbFAjR3zM2TaeDQb3DC+rhSFT0XDQqKsmLNeyKFtx6f3V
ubwuhTmXeUJyL6RjKL1xBvEMaIuWt2o+bPr5+2xeuTHQVdjU6POU0jcT3Heqepcqm5hL8s3xMpai
JY3HwtASyGTleW4lQm1nGo99aR6kr0thTqUOFTh31ECJFJL3tLuNon1qPoqV6ZiBrTQi5/vPd8he
PfoT5QoYG1D1hkfTBqfmRjp4m+wYbtFxx6WXnZ/VmNiiuztBAj0UNQlq8QjO9sZmdKqNupYs3Hhb
ytCIOfUv6oqy5of7+OR9pzJgNY9virtcBibSKmtLX8afgJY/mifHdOP3IkN+vt6YDq/A+puo4vot
GbgYcMn2Ea3rpLFoNcKzKBwVkliKvwnafj2aKAoku0pc/9thYHBj6ETXaBMIPrQS+lwGYueZcUjB
pjKkLueemk+OTj4pgx8Ed4jgGjjY1YrsO9VKjzl21Vup9/6L+aV+pvWO0kaOghMTc3BLZQAlrElr
ph5u4XAwLVG9bduvrcRjfJpnj7iujk0vd12MfhDaRFlCCLS8LTbBKVxLUCRR19neX6eHQQIxJXII
Tm7HG2V/qe2s9e/NASIyf3WN/vQlNg2dh4YO6S78LWD8sVQdVFA/pP607DmcXWUTziDUjoQRA1Xo
oAs3menvK1Nagcaec4vyTuGnPLM51GPmX/qyBpuquxiYI3qlHCdGwu3I4mA2y9uiBL5RY9IYOSb5
BwIryySctDlv1xhMKYVcGFLavRwMZyFcV1Dv7FzOBcqzwSBJ1WWqEjSw0Udt7ECU1FjnfR9bflLw
SGh4phj4QAXKjDQTYUduPgnS16Dd1yHn9M7P+E4OFgMbo24OkUf72GUQPLXncYtpEJDxpS/0VSs7
JRR9moN8359xku6XfZznDgxyxG7sCTLK7U4dHZXgrOj/5g2sFhNGzfXYgLaqkw69JY3rKscYoMLZ
QM4iWDGmTDMDMTCQNx2CeB12uq1FhHOLfK4+Qf5a12RVNQxdkojMbJTSup2ekaoHtAf3ilNsIlst
7cqhnS31h2u3PLilPvzLo/9iUDVNYhBifhIBqaNB8k1ZQaNQtK+6nVcndiA8dlx9Wp4durmTMERS
U6HFs6d2IlW0Y7lGgrvLrNgA4Z6UfF/2tk8PBmZNDDZkZk+kUsYmauLw2ATDtnaVbeWFqybvt5C6
cJbNfTq7jDkGJjAU2rZtjiWpmLUdDeXktYZtin/MOM+YYSCik8SoM5KqdmpRRtuiHH6kic657z65
OGODgQhTTDqjjIraIUmyUb3xnAz+0/Ju8UwwHh4k+KvrtOgdv9uM8k5t3/7l9z/pfRACWZNAC+DQ
tbRSvWgDxiJOM9byBzfYnveiMlJjjPPecbMfhZk5Sbv3BV6RbtaILhuappuyhpTDrwem071GjEQY
aZVnU78bk4NRchP9sx9jYoRJE+QtGGqEJsa08V33Q7AgVfKt/CZ8dRtrvEh6GPc9r5TBM0n/fQIE
o182ip7WGPOv92b42PLIQGYPv27qiqETUcHO/fr7RE/i3m3L3hGqV1KdXekkQd2o9FCnDTjvuPlP
dDXFHPzS18Uop66sofGo3AQ4/kP7vOzO9Dh8wufJcphTL6RZm+Q+bBT6jWf2liZ8yYXvgulbjbxy
lm19Foqmx39ijDn+JPB1s8iy3gme42O3KnfCe7SFrhZeioZTYP4NNRhNcvQNbbMsue9E+vNLa2Wg
wfME0nsyhYajvyP7aj/swWOwzdf9tjxoTvYqexAIpl2sHS/Qn72eDEXSoYkAnnaFOQj4P8iWyFh5
JW2afq8p90iVBuHd8gbPOszECuP7bqNlipbjYqrdr742Wk34FCcjxys/9/vRrzixwpyAsTDTIupx
qGs8oOI3/eA7aMI4dw44DdHCJV/0Jnj9frN+OjHKnAWQyJp1G2FpZONtk329Re4MCQ3eE3QWPYCJ
EuTSge0s9MYFKdMs7BonL06R/yyqf/oYu+zd9fcZ1JVqMVQrU8Rdnnq2aByH7KSSv7mhJmtgfE3P
8H7vSV07RboJwne//rLsZbw9YrwMSTk3wRwpJsDS/tDF1Vnz0tWyidnjYooi0bBVlF/+V5BVxSYe
XTfFJYtorhCeY2lrth9dz4UEuhefIOFqiA3sfVCKap1MDZ1qNEeFYPmordhS9sORSk5Jf/qOoJ9/
Yo4pAXSuKsV6mtQOpsB05dwWB6nheNjn4jpjg3GxHkPS6I/yejzDuhXVe3IVSz43DsVU9Y3XXjb/
pRSC0oyiajpL1YISpkFKH9dhmIa2pDy1ww5McVbObxr4VAW+rOtqibk8woZEgyBkaN7utdvCE4+x
hIJlm79EUblTsmQHlZF7jFZYfg6MEHQO7M1iq3k1z7ikr/Z9gQJmB2HGp7DoLaPZ1OFfucdPGyw9
i5gRtFeidwona9xVnbkKdH+XJdFu+XTNHuDrUtgBDtHvOkUu2wZvJNnKFOOr3EYFZ7s4fsFqGgRe
G6Jty+wcVX6vq4fcP8vGd1f64zrUxSk0UzI0TLd+Yl8F77IrClqJZ5/un9KiXQVdsxXFdL28Y7OR
g3k1Q1c7DSrlvvX8itSOqUHIMPgijlYodJZuZpYkbwhPAXJ+867mmKCs80K9biqgkkpAuew/tN3X
QN+15GV5VfMufTXDnCiNFG0XekAKT3jOo5NGtrX3/c9NGKIu0xeGJH5q0xOCPmmDsoNClLrNMDFZ
HFL/ednEbE5jYoPtzhMgLK5CxAhRj0P2mh2jT558J8jhupZsiYeOhwRzX2dqjwHxaDBS2R0QRrYg
hMp3ffssZB/KX0X/VNbHNIhuaJ+Kn+GIKU9FRMQDJjYr9w/5eFKiPyYaxPmZGmEcWzSTqMhDQEGA
MnEdpSvJkzhoM/dgmppgnNn3srhrdNwQBZ5+ZulADsPStUeo9RVobVv2hTmPntpiPDqvVShEa8g2
EenR6O5E6cP3eK+yOfQ0oCWgEKLK8GomvAohNlzJY1Q7QeRaLrjXtZoT/cyv4mqB/gUTtNGp/jSp
4WCN8JJE0BJ9INpfxHDTRdA/YWJC6NKAFAacyx3Pafrd+OOE7MWvrktg/KoC4ajrIR0GQhPvMHry
HWhV7OVvTS9cNnSbLoHxqyLpwixyEUt1GgRsQU98UrpsXTduaw1Nf1TGr55s7LyUd3vyvg7jYxn6
wQRXxxNBzd58lKWlcOdyR7pmo7jp6phwo8xJFwoq+j+p0krqSHhkeU/kTNbJukLbyL95HNuhWCDX
EVQ6Pldc7xX1iyrvI8JR0pxFzeuxYVsTsyYmmpynPV754I/2T/L4CmU7x4OE57JfcM4n25Eoh9WY
9gPFACW01brbZsl4v2ziMz3gr+7NdiRmo5FEUoQkU/CsrJMVJVFtd9LWPY77ukB1NHG6A29y5HP/
HmOUgYWiLIwihJbA5QlsfivgFgGmOA60vAIVxAAjHaXdbQVw3Ojfxa3Pe1jMBeATl2Q7FiPZaCIp
waLljbanSZN2n2G+L0evIi9dMnvGEC3oIsG7QjMYjI27QTQyur+KFmKKebAbUBO6XPnMWVeZmGF2
NO0j061o8qs/5yYUUPV1sOoPwVOuWmjKgSYvnoC8uX3e0ui/T5C3rltlrEYgr9He+/ojEW+K5mPZ
PXnLYsC3NxM0KLQwEcj7rLuTeIWqefeXCRE1gr4sUC3+uoZcCqNmTNG+nK16xECPsh2t/DXJrRbN
D1Bff6U5IJM7XPS5vZmegKtdtiNoCMzUBXEeQolVAMmOXQSSXek+OlJ9RXGt2PKWR7U7i1oTi0ys
V0nJMLoDHDF1MTroRMNrLLxI5o/lDzbvEz/3k1VkEg1BiX3MBzqj19VWR5RtYnq6BcHT7b8ZYs5V
DtmMritgqA2rF801TsOY3ott9LZsZt4Br+thzlWUZO7oitg1pP+tZqzulSrkbNn8BTn5Msw5ipIi
qzwXYWWe4eSWtxDTdoQPYQAYZg5Kcn9TV5j6HnOoikqJ5cTF21wb2wffNb+6oN9c3rbPFXTGv5mQ
RsbzXxhd+DflpBQs30a7z8GLrEEAtzlAHtNtUW1Bcm7XClb/F8mH6QKZuKZpoVunVNhQ1SjeSrG6
81Np7YnmhrPI2Wtk8uEY8BghKFRWHWqAxknbp+vkFBzNTU2nEde8aUT6U59CxKspttXHM0yCjhTs
J00aV5to060p7xwPJDjHl+3iESoo7hgeXgSQJC8qgjbz4xDyUpWcM8W28eS1ITSCAFA3x94qoFvB
a+f8zYkCoYesoLRFWGqSoYk1IzXxFvyPFg3etyWoxhT/j7Qr25EbR7ZfJECi9letuVRl7ZtfhHbZ
1r7v+vp7aN/pVLHkJOweYHqAGUxFkgwGQxEnzvH4nPrUlT8fzdkY4236EhpCvsDbslq1hBIjvk9i
bgdJael/dTwybbzIRNIlFg3Zh+2Q5AQORyBunFW7Uf5Wti+XvXrzdFY2mIg3t4tQRXPUOYW03PVD
NR77SpE4ECueESbkgdk4GIIZLqAPh1b/GsSPlxexeSarRTAhzojLRGlamnX1uaPhKOTSVo0fLYFa
Ow/avXlnVrbob1mlQbKUKYNSB6Mzp40vpdn3SByvokrkYaG3c4aVIcbR5kIqzMKEo3UgcaCMdYYT
3CJHeaCQl+QusDvO47ddj1pZZALcrLZZMC9TB4Ch5GXfcje6wTDnfWaph9KrNPuPR7Doq3G2x0Y5
3YzMSFGRxUrpFeRMbAFEA1oVcR4nzoGxQS7RxVxXaV89afbzcG2G1w1Pc4rj32yIE6a2MssKJsTF
jcnLFHByhu0lGBJY/kyMabKfoLmil2VMe4id4orpKSBXI69/uHmFFAnMAkQzZcNgzj5qpU43RwFN
Cq07GiK6BYHsBXF/QLJ0KLL26fKNpTfyUxQ9m2P5XCUhLlrSEtUZW+hYtZJot2HjiZJgp1rz9bKt
zd1b2WJT4TmSAULGB7xmzIcpBWFBiRButcZEOK626QfAi6kG4rUItNrH2NA2hUHUQe+cpIP2CWm9
weCStm6v5myDiXWhbqpxEOOSqg/qnty1/yhu6CIsaC60Bq3xavALnyem+BlYTW/qamFM0AuzAApy
JbxD8ccaGiixuzg0yctt2nQsB1Ss69vGrq55T+BP1/7sKOflMlGwq4uiETNYNq67K/VGmcHwlB4x
SnzM7eyY7+vbyQ4symcj3AVW5/Ooa3nbzdwL5HtaXpgJrnZ6SIPnCOFpLHl1U47fsKNwEypMatxm
QHWPodXMu4kL4+Asg51+a8fGGHVoTjt5slf720z1CuMvwF8rH2FxWd1iFG1Bsh5xNvkCyc3YVRTI
pITcl5G3FuZbsIFGmWIKiLZG8xwFpaWEJzLxqKl4RuiRrZ75uIsKMgUTstbmVQFJe5lYZuldDkzU
dy/4NquEUqjyVFbgKXZiHWqBLThcMGKyjOD0akIfPNpHOeTVnrezCiiUmJTd2jBZzud0GKGgTKuZ
8kN4kj3QqmCQ3A52ul/sOpe22sOWExXpFfm0zJVJZiuJGdcga8DHTN4VVig9m8tiD8YDhunduNpF
7b4ped9P24UejWA+TJJA5M3S/QZCU/SpnP/6IEWMpKq9PkDD+JCisjbSd8HhMTJuPmka4KuoLomi
wSKlRhJ1UtEDvSJVdyI+CfPQnhdvTl4vO81mrFiZYXbT0Po+GUaCceuoLt0eapd+I/exe9nKZjqw
skKvx8r954yMw4BmgaMbT7J6XRSaFwzfw2SfEJnjHtufbzp0+kRRlk3CQpdIFzdyg/F/fL6JNgGr
NcQancAr96VT+H8sRUpfMl01FZyRrqssVl0tpJroKp7PvkqsFkS/5tXYX0fBq1z6l7dwO50GcNyQ
TKRu+M+Pe7ig2xLkIbK2MCzAjCj56CM4RieBBeCrMokuFHyvmhTcTXM1WF08H5Vsvlq6lFf+Jlv3
b/U7mCcsHltdWTr0SELQReleex36xgOtvDeoXPCK/ZvueTbGIkHCKe8p9TVq7QJoJ4feKkqOa26G
E4OgoI9cWJFZ3VpZ6BNRAlXZz9pI4XW75ic/IC/z2HwADBNjIaYIBIDCvDJGFdd5kMgYAKn7zs6y
HCT1s1pYc9mavBsgbp2QqamAjIGiGUDTj56Sd42pCjRDpSS8VKxWc1Q/2c07XozaPJ2zIXZcPMri
ATBwhEWM8u4TSGJHZsI5ns19W5lgsu2w07FLRohKrXmjql9mY6/y0EafJxnpJTbxLx11P0xp0t+w
ik6lSfRArWg5PffD8CZFbXGMRUcV3LZ4zkETVjX4L97+4j6bgFdqpg5ciMHKnSRyE0ihAY8YvMBv
rfl7fDBP4n6yBR9ac9D8cTgGtwqOpgQySFXHKsmnbkU2hW29ALyj+AYtOPqtao/vKtSwxx0ROee2
GYZX1tgehUEWUs0VrBnZT3JcY0RiMNlJjPxaRH7Ny6w34+PaIOspJA0alDiQWh/EZyp6pdwWR6nB
t0RnRwftxBuA2HrT1vZonFx5TW6qS9dqEvIQWbmVhW5njuJJqtqrKJevxlLkxd2tm7C2x0SQRdCR
pIL6yJnecbNtCCZFju7mV6qvHtD22ZVfY4+HNt78XjIl1EFRMDRNja2FTkTKArmnY0tPIzTvOi8+
yTfaQd0lN4YjX0PX8Yt8Z6DjSnYg5H0IOF60lQStzTNv3igCKh+QUnWg5O4ZWXC9zN1h6fUfUxBx
suffOOx5qUzUJFEqtcuC8hElYxr2qZv7xTHe09sInuFvly/j9mH+a4wFGiidpOSRjpBTTE3sjmER
4KNDC50aQWp/2dTngVSEN+TnBMUewLlVjdnE3hyTsazz3qlnC8Isuwi9wtErTug1cGmQtm/hyhiz
i6WgCnOSAoio3EkQgcluzNyKfeGJaqV3dvKlGzmv3aaLnA2yyGVTbKUFY9pYXWOAGeWY929SnlhT
xaNz2/wIWO0jm+sN8jTr/YiMXL0J/O6W6vgEu+YH9JAccIDbFf7J6/9vO6UC+Lf6c26QnVMsc0HN
2xHJlgoFOki0QCnZRGXG9CmDAJcoaCu1M8/W2MJBHGRLq1UaZEx2CkU2HE179EyfYhv4UuqbVSCM
Q0oiXlxDJiZTBZLbvk0ziqMYvGav2aVP4cQQ8fEHV7ZLLzrUutVUT4kdPvOysa3EZW2auRJZmcxC
MKC4IGeYyv4n5MHKNq/3amnMLYgAmkvNpcJoiIrh7+zZFB+r+e3yvb5sA5+3H9+fOcizOtdRUtD1
xAri00iexSG0/sLIOf6zpWJhkTSymLhdgzHfzop6ZQaBLU09JzfZPI+VGeYtLXO16ccx7Z1ZA4wm
bnZjkXDiO88E83zKgzm1IMdQnTR9RnPPquOSs4jNSLRaBP0Fq4TArLqI0n2iv4bu+GI+EvGHbD5M
JW/wiGeHOsbKDjBBS1KJBtDx5k1WvfZxZuX6/SCknMi6HctXC6I/ZGUITDmzmWIyn8ps2RLExSMv
a8FVlpfWr6/p6G86H6v3nqVGk+euU8wQEGZDfiybV4mb6vO8gLn4s15Hpdjh3c32VHw7doevOlAZ
lgKiC7R3Hyb1z2VX6PO72kUmFiwQRZM6anJsr+TxWTZPS8Jjgd3ORelQIbotOhicPp6UgUFZ0JZL
SNO+0GcCbOKJpUOD8j10Tbv3qGRfhJG0XrTzr5cDxOYUnIns8H+mGSeZBMkQwxBXd/DAKqnv4iMQ
KHsIvgRXmgn+aITxnflWuiXH8Gb4W9llXo+0VWd1LBbVmZenqe+fjGm0o2zg7ezmRxMBd4+MAWGM
9jBhA4IrQZh3mAanYIB4J+0Et7OWQ7KrfN5E7XaitrLFBJA2S9Um1DBaI3c2JeakGcYkgs45gzXe
5+Dm/q2MMS4jDPMstiMWJmpHyq0qjG5IMk4I4RlhnKOppFBeZDhHGZwy47GJroX8/rIDbkbD1ToY
PzC1IOqVolYdCW1Mcox1jCRFb3r/+N/MMIFj6CN1KEV8XU6zFw23RXebRQ+iykE2bOd7q9UwwWKU
qiUbI+R7v0o35XfBjn6MYPKllOgp78XieRzbMi/nWjDg9bQkAIEX2qC3o2eqfw1SIx731+bUM+qx
/7tKbOd8Abpv0ErlV2G2vKflc1BvemJllRDJgKydS5Padicc+yOX7mgz8BPAeUxNAQ8Xi1SGPG8c
FbQCTQq/SB776fmyf2x7+vnvM3c3KKJIyiscnLj4cvmiNL5KXi6b2Pb0swnmxuphqihZjVwswoNV
GAe9esj11GpnngjPZlcHRS/FQAlRlUWTSceCIm6KOpnpZDM5YEzcjg/6CUSpjnqQQCcdcudBt0/n
bJCJsnKnLHrV4f2CZtMPpZa+Dtn732ze2QJzPnpRGG1h4Ls0EGq/zClZn/4mDrlTaJFz2dS2K5xN
MeeEEkI5ykUM5ef8IBmQIlN/KB0Xs03PgG2DYe7JJABZmPiCYuJeEk9ZJaTYMog+O+2pBdNcvK/3
jUV2fHa7TUTm2hoT/qQ+7nUEJ8qX0+yHV0oSJu1yW3fjPVACb6of31LdVf1WfvyLzZRRw8bTq6H1
wWxmog+h1sa0DUyuhnIXzaWtcQGndK8+7+XZCPNMQTBSlpQePQBNeczryQVp0G0vjHYgLG7a/A2t
CbK0f5fEnFzfN0UeGHSCNvSr+T3UdqPiX961zQWdiyJsqDXyWSC9jsd9MQy3A8nQJL7hSzEhD2H/
etnUdrBY2WKChaENlQkReeqIgzP/g37DT5lo4U6yCeq8ma1yXIK3ODZYBGPaKGGPYAElPLDGWVF7
rCBOrZArw+SxGG9e5tXqmLhRl/k4yzUcv5Miu9EPhfIayZzSLv0bn9xvZYPx8Zzk+hJTxqGxvDXl
XVPzklh6Oy8ZYPw7C8NBimRauUIVabmKXWCpQ18/QS0Uar+aJdkFINUzaDEX3hTSdoqxWhzj7Wnd
yEtuwnbeAHioQEdce5xDqIgTJ33gQQB/44z/qynJbPNXKGpDniIMx7dueqL1suImdFO7O4yOZHd3
847HZEATsk9bC0pmXf7Zp2fb9EZc99CLwiSBPNWYH+5u0Ps7qbGsWRpm18f8OVGmWzXXut3la7dp
Fw0+RaWBUWeLkZludlOjA8w7N8/KMrtVrVmDeFN338fgcZkqS085XrR5E1YWmXsuG6UiQPcDUI/w
XgLmJ/eVnHMRttPflQ3makNtUDND+ko3pkWZ0XMf3HnCk2bReb9xx5NJ31wSEh2MfmOeRmRbcIEk
FLIu4w0tpvKhlKcdsjg7y4EKu3xYG3YI0AjoxYqyiWoA83oK7aIvIx1kjbXya2bWiW00oTunKSfs
b+0fMCoiUYG1MEz8J7x1VbExA1E2xnAA8kvWXAMswQEYQ8I8tWp98XXQ+UaxcCrK0Elyyc7nH+lE
/ny88cMvYEJNUSrmEki4D0H1FTCZonONzg15xACbG0rAh4K+KdFlFnYkmHE+TSY++urgpY6ejdkr
Jt5ebkRlrORsg4n8vYHcTR+xl+Ih+EHL07lt/jMW6GEuNoHesQyJcV69n2eTOb+pHacGn1CjIyKE
xV1/7Po/lykk+od1MSekguelTSjeTfHrf2Snfwp9+gLgolGBS4Af7eYp7qySw+r4G9887yfzEFSC
ki6zhMsW7Q0fKNNDZzWgRP4lGchFbG2kxx9WyVy5KRyaDhp3nQMhv/D0SzVw/oZ2MCKJk/m84X66
acwz8MEc890+FFlcoFeD0k2+7JWluZvD1O2ywanU4e5yMLnsIxg8/HjH5SrTg7TGynC3wvEx5I1w
XL5bCvuESk0qo5CNPnPS1dlpTMl1XXeTNSwZTwNx05IiGjogUhLIL5lon5SFrigKKqOV9m5CT7ya
n/qSU1HZ3C1KNqSpEkQTFMbrRmDTSaihArXkd+ly6sO3y6dB//+fDn719xk/S02CspAeK9AxDiNL
acD93XbPbTy6kd46usQT49wqyhNxZZDxtCJpjWYRB0olmIBEYp+7wV55kIE8+AkcSWrrr4LS2SKL
5ACH/jB2AVINdSK7CUQPJG//5tVYmWCwG2ZJgK8cJQxZlfXXJcx/lJV8N+j9F1Nvv18+sM2bqqtE
BgAG8w8/93f1RGbqoobItcHZNsvO2DxLynBQWj8IXi/b2XTulR3m+ShJ2bdyCO6aMD1I2WOffiE8
EjXeUuhPWC2ly9ohV1VwveYDlJugVozOiTek72Gx+29rYZ6MZmwiOUzAdNaWkIUMjuL4QnhP+lbq
Dsc+HwxzU0kx4KZKP4F4Y3WS30MU22NfAbRQrW5VzEXyW9A/q36fb+/ZJnN7l1yoSULJP8kd7Zuk
biLY0E7zs5fAQzPSMX52vyM3s8ujsJv9H+aehyDl+Qlzn5s866U0x95G+Re12GftO3cYZwu5sN5a
Fm0SDHNQdpRPC/TuVNydakdVR6Xw3pGnWcRKvhinVOQkvduRF/x7hoKSKwCWH70Toyt9FCUEF22s
LblIrIXXe9reurMF5otkMlH+KmSc3pz/WKrJIu3r3PMKbbxlMI9UnHR5UC6gVwH9mKZBwvHPP6tw
NudFMHFCS8tKA0UMiJqbXa49StKjXv/zN9f3bIKJE1qhNAMpEsA6lh4+nU+JDzAZcYRJS/98agPf
UQQfuQr6kBqLMRSLRSFGDPB1aJzU/qTWXrf4l1ezhUlb22DfI6Ebw6nUwWgt+sohwqUNj60P3QBo
yUD2UPbr+P8ZrwKXnIrrDAiSy79gM+6eF8kKpXTovk+CgM85ATPBlQcMv5W/GxFvNHQztViZYdx7
gBVgcSi2PAeB/PgOf7dA/GdhPNmKQsO5vKjNy7Syxvi5EKqGNAXYVa1wy+FuANhP4Jzc5lVamWBc
XZxlVexUoGKS9pGMD/HAmdznnQvj57Upgh4PYmeO3vmpcA89LqG265k3y7P9Uq3WwTyHuTLpKsTN
sI7Y0g7Re+mbruYkz8lpdnKgwIDHMTguxzsd5nEs9XIwBSNTnFDvvyuYCTxVwyxCzE1svct+sJ1g
rlbHvIlJEka9OeM7Lf2xeIuzgM+HVBY+EX/Idu4lT7xPNd7SmAcQZL2KUUIDzAlC6UszCldiYdyn
ffpweV0c5/vU6iSRZNL6lZPnB7k8aNnj5b/PWQZbcq9JMLTzKLTORL6bIqhTxWul4zg4zwYTEeJ6
Bu9RZLaOOpgYA/muJ5olN0+XF8JzAFbApKjAXK1TXj/RFx5+9XnIvvcWm454iDseEGELB7iO56yG
ySRNZKoHnEwDJfD4PoISOBVkBAERai2zU16JTnnDT/4k+qH8Kfk7OzrLYN6p6VBAtg0IdSU7moXq
KFmLORPVL0PpRdQaG6joI9Eze+jwj8ubzPNGJoS0Q5On2ojYviip1YWvScV587dzPgMjLWCwAATn
Zzd+9XHQKlGDiI5TbF0KF09B6CTcL0ewbe8le9x3vnAb8JBpvzFqmMAMoHeMf3/M+folGcdgDpDz
YaYhRa2f7BcdorK4FUDJjjvlZNxzGWm238mzUWYvl0DQuzECNCPUX7RpsEl/W5sHouyEJnMuH9v2
BTybYsLwnMj/nwwWxVtJHlpjb/S8+Lu5HBNThkTGXBmoAz/uoUwEM60LuCWlhgcIyDNd9S5w8MSg
PCcDTyV4ExDpvKRm0yNXZun/vvKXIZ2riZR4/9NUfoul5YvZlX8TvlYmGO+Y9KzRKLeOg69Wu5AX
d2kDZ5F4Ah70wfh0r1dmGH+I5nhS9QUNyWRPAVvdTvUlNzlwe02b8WNlh3EGNIXMSVuwY1M4PmdB
6Eqj/GJUmZfPwxMxk73Sp5ZYSeB+VP/GD1emmTc6leYgG0ZkUmF3L+TXxLgRg8fLrk536dIuMs8y
FHLaHgMFeJalm6aanbCUrV5DEElmTmX4J6rzgin2aZbInA2KhgEF2p6kE5uU2Kx+Ue5V69cEZ3s9
vTQ77RaaAXvFCh7lO6ppF4RW+MB7jTjOwz7jZg/iogXsfqj6UybD5qfziEceAH07hzyfIMvxsajt
JJkVqvyjXezB4OZGhQVP/dK5QNj48q15y4MXbsaulUUmrhRLAj4e2qeX46c4+hYJtwlvJIpngokh
UUmQG9dwS8mcF6sx4t0QBKch5orec2Ik+3QrZhfH44C1tPjEC+4Q+vEJGDma07mLS95kX/GKA/jB
ONeO/v5LjspEFl0ajbowx9EZa08U/GR8u3znePvHRJQujTA7qsP5prKFTJ07KYMVi5xEeDu/WzkC
Ezw0I09kxURlUnoYnPofioLOgeoWoKFIP1883suyBQEAueS/LxqrYkCqYVTGEeXwwVs8yck8Efpr
LvX08qHjzQP9xhro9jEzD6ldlve0MXNZxFQvnUAiQK0nDhBDj7ovu/EN7wnYPq+zKeZKBaVRyWRB
7Q4CNdYoeCJxu+j9sk/Q0/jsc2cbzJ1CqToLlZ5eW7NrbJIWEvLF+FQbyXRY9K52QxNUq4068+gk
tiPh2TBd/CohSGpxybQFw72/ntHYVyFHk3q8GeLfuOPZDnOpekMotHYAXK51JQ/td3iHFewpNEUD
R139Vbm/vKG8Q2MuWQSJ24mYw4jZ+fsM03DiPhv3/80Ec8MikA6JZgEiPIIPNLHyglCxpJRXh+At
hB7g+oBaWcv6BdEoJI8gIbWS0DNlTsrGOx12JGwJ1TnVwPyJuwuG353wApDE18E2ffm5A8OWxQN3
/eb6orGPWXxQ1bHMUSgYZ1mRIjr9Yt9LXe0t3tPnPuRK2G5v4L+mWNaoXpwLKMfiayVdck8Sg/de
B9w1k54ue8P2B655tsNUwlsdzO9lpCHvfQ49w5ZeTQu6tQ+Cm7107uyodxTdIux5qcz2a3U2y1QL
xJFoo2ZEQPGWYLUZX0TzjrMw+hc+x6azBSb+tXo9QsIbC1PxktB+TXMcbPq93tj8Z2Q7Hp2NMYFQ
TutRjwUEwl8kloLbe+B6AV788qK2U4uzGeo0q1ulmdMsjiJiujJfK6ZbB/e1kVm1ekP0t8uWtkZn
UCn/CccwIG/AQnhDSSynbIT/Nd7gAFflJF71NbiFnHLjalf5vnBjbyzB4mRzDFOHY89tbZiJT8kU
imrX4ctFyqD71QIJGF41PxaXYqx4yIjNCLI2xoQpeR6GetRwofM6s5cFHE6N4hZF6Aj5/JoXi6Xp
1aNMyu/NSAy7Drsf4dikthhG7uVlb53s6oewnxltHwplQ7GBUnQvSalfNP1hzIxdNlYO8i7OJm/R
lK9Pl/2SiIgM+v0CZS3Z0nwglyEeXaHvVoCwPEKngtyIHnHiB4p/4Re3tu7+eq3M3YdEUYkRc1yW
WJcgBOTPhFNf2oqdawPM1dfNOFMQV5B5y3kPxRkl66y41NXQahHWubPXW5FGAgMBlMhUEWR4jLlM
6A0jCjT0gvGJ2J7kXepPh8mlaKXYUf/m0VtbY0JNL8haHRko8KezlRt2BUWs0FVup7uYWO2VcEAZ
3L/sm5vbuVofE3Wgc9MYc1H3TlfMr63WlH42SV8GqDb88SUwUPYjP5VvwSPEQh7JFApSleI9F8J7
pfmulu+teJsR8ClzNvGzB340xKwoGJP/J2nVxtQV++YoTDwe2M+bBhMygYKvjn9+qjbGqRjI4YJp
0Sy9qZK7Un5KG05t4nMV5KMJJjnV5Uoa1HjCcGj7rg7RTsuGgzBFp7nTvMsesFGO/miKyUvjTjPS
OqRl94Pu0RJ47Od7OonFy7g3T2a1bUz0bxstE4oKPdoamCEwQziCrHO2jXcyTMw3C0XvQgEYNVF/
1cfnSnhRE176uwEo/LBhbPoGbE8+hRqAjL0NGLSr2QuozwFrR7Wv8nmqD5wVmUwOF5EwK8F0h2Go
SYv2bTPelWNt7vo44gRWuvsf3+aPq2IiNzxuCcsEhMCatFih3Jzm4iYCobt0UOSnZeA5+Mbz/NEe
E1lLhUQiWVBubn/QPgE49YR7wxlmK/2WILoKzvLnDPIfLTLRtUwWtU9zoFHy+S0ddsAzWv/tKrFD
Q4bSokcvLwC3ROpd3c2z1ZIss3SpPEXivJtV4tWB+aPMm6dMbZ3L1jnXy2RCxtxKZakSOsOe7mTz
GPNA8p/z4I/bx8QJtcaJVT9ltyYv6ey6ySxRmCwlyawqX+yZ6JCV4gRzThhkAeziQpZ+ybGmKfPk
CTRzkh3E0H0L3i/vHdcb2cCRBhAdJRgyqN5VAJVykNE2R+NxgKxF6SR3f/7srvfyE5Z2DgqlH0yY
E8t3kgK8C7aOjhMLL5/XJzxtImXgF80BOIQ+EkYagr3k64e/YZb9uBQmbkQRUuwigZlB/mbmj1KL
cj2vJ3A5NkH2+eO3UTMl4INqEQSBdrbUEODgxQq612S8E5qvwfSV4wyXbxIamR/NGQIYDocKL+J4
F3yp4AylX4hW8qJfU41d7SX0ypfLJrejvPZzUgPz/mzvra3nsAVqHLRMsnElF5IN3Tk/i3hcjtsL
O5thFibGul7KGX3qF6vN7gue2uBvrtHZAF3n6iM2L9oxXETQtKTPgS85gEjdNcfxVbJrlNTaFx6E
g2w7xtkeE/NEtR4Sid6j8kd8r3yhz/FyBZQhupaxK9iKBabWq8mmRGEVEvbhEO8pnEDZ/YRW7i4f
4nawOv8YJkAWvZKIJiDrDjFFq01uQ+G9MCVr4O3y9imauoLBVFGVWG6cnsix0aU4xa5xjcBL08fL
6+D9feZG67WhjqoJQGyeHfToJug5yMPtfTr/fuY2l2KdFBLBPs3tvVo1VmeAezC5FQLNvryQ36S2
Z0uMvytSVokB1JgceTg2lTVHxJH6U4iJyrL1s7KypOBZhIboZbO8/WMuQVyNUrcMOB9jvkkm6Gfx
KBx5Bhivr8fAKEYdCNcFPAbztyH99t8WwDiyQMy6iSIcUFje6+Jdq/Hu7W9S6PPB0Hu9ihPplAo1
9MR7QG8mT48teSfYHZRWweZaOgKfgpLncszzDi6hqddyPCDCrgJGRPZSDJJThlLlG+mt2aG4FNMZ
edQTnINii9hGPZdq18MTzHan5vu/GI2kb++/28jSoauTUdRRhPCnjV+M+qoGlrpKOWkEbw1MNDDH
PtBDeLSTx8ND0Mh2FcUPl/3tN8/GeR1MRFATtVBqEV+GqkUaC6+gk9ygGtlZ0mFBuR8MJB3njnJN
0mWvPDCLZaUXqMkRWnMuKq3qLsbArnbVGPZ4lbmxU3Pe+O236rxIJiyYWlIsAkWJlkVqlcJtQ9yw
uBqa2TLT28V4vryn2xnF2RoTI9Qlm/s5b0BPKD/WGKvTmmuTp+exAbv66H9MoCjlrlI0Opo7N1Z2
iypjZOWQi7fKd9oPN3biLrDzY7g4l9e2wQrx0S4TPvpFFyvUANH/jCz84x29XSfYg9vecIxb0y5f
aXsDOg5PEKznHSNd0+fv5PPGMqEkTxUqAqlCe694ybLaUuTbLt0HIAAI8WVyeaGcQ2RZqMcy64Jc
QrGzlfwof1WMPdHv/psJpr5QgVtPlU2UHOvKLkNPje/ahDNktf0h8u+OsVLkAoGeQr4ggtAGClTb
d7Lf7sUdr4HC2ywmiDTROKB4ihu9dPpNl6WHJDe82NB4zsezw0SOMRvUMlZhR6akBiCpofV1DKU7
5B0YEFBWmrdcJAMNshecjmWKBpMBRCsF2BxMC/VTW4LGmZUrTu3IB5AXje5/3UwmfOSa0owmFTuA
5JWd5y+DVlly9efz6R/uMTskKc+qpLYiQqJQ7yNllwaocXLmMDeaoB9tMLGiAotGMzdQbaXP/niq
r4fdsgufuoN0oLATAQKJO8POuP08npswcaKKzKVWFmTRY+ul6u0g7nueyDMvv2UnUtpOayIwuuOz
x55tiKceGghgEAfas/5/ihLs5ImQ5lUAfn/M94e+KERW3e76nsf5yUnSWBXOVuqHwDCAXoBwG1Ef
xNiXq9tR/Hp5KZz4zX5qF5MgB2WIq6S25UFakp1WDAdTn57EQbbFKeAEP44bqEy00OXWKJcBF2ko
98W8izM7UDkhnP6JC8FBpT9hlcoAGJnLFR1nDjUv7B+l/u3yjvH+PhMLzH42i1bAGJdpCFdkKu/n
pnIvm+B9ELAt6Tggo1kklETdr/aKC7DHjpIDUCIffpOSdyZMSJDicphaPQLusxFujLZ3woVctRmv
eLlBPPch9KhMCMA4Wrh0Mb6jRN3WDvUhdPX78r1w0NMDnHSxo515F9pU5Bi0T7xvD85tYrvOSaaX
YV4mQGE0e8jvWaksWXP9Vhg8uAcnr2X7zUqwCMuiITZUy23cXGlg31Tkb3r/ZgBemnJ8nbcq+lCu
fF0K4yyf5UZxwOcH+lkNhAdD/pzpqO9IxOM4JSdUsAMp4tL2UtUgIFGlhMKpr/X74gGHCKgJSH1O
IDyzDcAXrXJ32TBvkUzMUFDiriMVOVkS3gvyvkJbO9Ftroo6516zYNapl8qiz7A8eXpQwp1Qc4r3
vL9Pl7k6qyXqUhX8yr1jiL3itVnfeOUwhrxT4pmhp7gyo4lC1scYLnUqh6JZNDs/lPawU93Zq8A1
P+/I/eXj2cBQf7jXLLG9noqpIVKyTEF0CkSr9E44VUf1en4XvWQHCTdH48RHTgr9CcmqJaYWmx3Y
npTKX1KwPIkDaS30BB1ZjW4gsPVtWp7KWONcN87esiT3JA/DPqSaRoJUeEZB3HIaOdxLHGdnCaXy
JZHypcIYXr0UVhXlVk6OI8pzohpzyoG8xTCxQza0bMTZjVAq8oS0tqqgsS57Budh0ZlPkC4gZpeh
O+w0Mxg/vKF8TmSOu/MWQf/3lbdLSyR2xIDvJerV1N7qA696uelqCuDeYC5R5E84yIA0UhsHWANV
a6GazRK+1shO3V/eqs11nM2wTfQp7MYkzRV06sMJJGLhsTQ6TurPWQnbOg8bPU4UhYbRver9T32a
7Hhg7O1wsFoK41eaImhTRz/OWlduXYprAxNh5WYWlXTE+w4qXZf36G4nTCujjKv1o14NqgI6FhmP
0KH3S1t5S9CcsohXen1rcw1uPvMrg4zjKWWsjHGDb7XJo5iH2KU0fg0M2eDtRRKTHcajuhd2yTV3
gzdDxMo0vXYrn0ezAOJqdFK3C131VXpdUO6ZdsI/w0G/U5zJnlz5mXDrCTz3ob9qZdXQmlYPBnxc
ZVfDVXqIr6dDu08OPMVa3uLY50sOtWgOgfvscvMUhaEzC/VXdKPdJW04d47rNEziW+ZmgK4HzvAn
qBpazFUFUY/6iqJ9hMdK4IRD3tLoDq92MM6muTApNzGpjoF8iq/TwAt4ZDSXj0llaamWuI1BRQMj
aeGP6kFOn8Lyn3KsrBqTW+m9ilbxf4lcQAV+XFWeGZqS0lX15fcQyCzt2+W/v/3Z8K+7Qyz5owEx
mga1MNHeGbzsMf+nPLV2fEfHVwJHfFOsvrclmyrFGoEzHnkD/9s1hZV1JrBEepcOSQ0fodW6/GDs
R9D4N1Zy4L0A29XjlSUmogxR1SqFUmHq6FW068VCELumPdtyP9j1Xn8GCOiNF8Yuu6TKqu5VoRAJ
AtW1WQgGPlJiy3l4lEfFSnJeurGZDKyWx8SPogenQK6jON5mbpt8NYRj0HIybO4WMsEDepbtoFDn
X4Dcpsz9HmSPyLfaKfeyD6pTK8XELq97x9tDJoq08SyPuol6QzaOVqwkdjeAyidTj73aOJfvwv+R
dl07ltvK9osEKFCi+KqwU+c47XkRJtjKOevr72L7HLc2W2fzegYw/DLArq5SsVissJbMhkIEId0E
CNIaj9h4cczWVcerWoaKvN0J+vhO7wdiFaXUiQ9NUTg8p4vnFxsBixMwAOw7TiMLdgfZHJpEqfdN
lJXAvl0SUlrcfli8bG/nfj/Nb5ftxo/Op5LQSichhOCBnNdkRhIXJKdwPIbB/vLvy1QQgsQwmTlw
zjDSjvHEL21pvZRmcN+ZgNS/LEdyY5nvudfKVirmhicKECm+rtqd8tt+n+/nCp1iX3ON1/QX5qHx
tFsZjiu+kheCN5EFJWJSH+f7ru/3faTehQtxf1MvMTgUasOSBAdX/2o+VUesYHiK29Ye25c7PB8l
Exfbn8sCqL4FPKxPCx+JpaCK0aPdnpvKnoTZVRrW+2Ga/ctabXgdSBaAaobRFJUAdPbceG1mpGkY
AYok6fymejKG58u/v6HG2e8LN282WVU+z6jX1UZyshr9eioGL2e5RI2NjOJMjHB48h57IEHzn34V
n/gfd2SnH35hBvBMjHCG2gGj0PXM16SWzEcV8mnIEoyo5JJvv3WEzuTwr7ZyaQXtvRxkJfwIDZ6K
1B2u5hdXnMpNuZfl6ht3w5kw/glXwuJJM4jWLACSLa7q5EevRO48Rg42YCSRQeYLwgEyWaSFIb/5
tNk4aWBnbBfjKqPK4bLLyVxauGCHRlFoQ0BFlffx9VzNoJAuB4kq0i8kXKgZMZO6s/kTAPUrxcG8
oZveoLl3HPaIBY+/p5FwpfZlXyngBsOOSdF8VYv5OixUSXSTfBuRnrfSqAkcaByg0kIWoiV3tGAu
Jv+Pv6WJCPSXFwPmQEu870OageKxmJlXl6ksjZN9HVsIBzSnxtjOiGpAhTipfuSG/uSoT+qOr8kp
Ehw7ib/ZQlAIolwL8wmFPjXPFNcEpbZnWbMsC97YALTXx1Tcxsm0sWSMICbwJL+5q28UPwbfU4Oa
KU96+kPi1r7spSuVKgSHSC91TS9wZlu/fSWgQUu87orjMfc7bs3wKeGtkN/0EiFQgDwkMFg0whnb
5M8ur9yptn5hTuPMnGKU0NQlYBVkGMb8V9U/5XH4swGl22V/578iJHVnUoQwUTSALBuqEVhs2kNT
HeIRoJ23+nxlxD9+T5AQIpY6nqeBM8dVegB4gWNZPc/ZdU5P5hxKdJKECrEMGLQhQIf48lEc7tTe
LwFwLpsAkBwpsQwI6qeyVmrsgfYMLSNUaG+IoUvyYW6RC59GJC5qrbSu0OZFq8Mk99pU7gq9vkrb
4dS33RsGXj3sJO3rfvhN6xnnt63ZpEnZcQzPZQIijdFnTpkDDLABKOVveQQTcohQm8d+GnBDKfWD
Mr/a7DhO+wEgh/TrZUEyfxBCBK0IKtwTYvoSNd9r4P/lg/FV77rfNJwQFJJ2ak1gauHG1S0nL76X
WeLG0gIHvxkueYUQFsI8Kc1ZweuVUyVxfKHwYcCKNR/ZmQ+5ZE5TZjkhOiTg6daqDlWjtP051F+y
6G2KZARd2zJsi5OO4JFkCAppFc1jIzOws1V4WvpmLm4miz1b1XREuQ8Zgh5GpYxGM+C4tv5XFXeE
eRUciwOqlMcSW+KBK72VtuPDh0Ah2vXRoPfxghA0/ShABxwQJ8YF34/O8BfHKA7inXwCYTtN/kem
ONinz6ppdAM8Aw+axFFm9bY2hs6pQvYylzI8V4mCRHg2mcEUFylI470FjAvD82y8XD6zW1Wo9Sf7
NOBX2yBZ5q0BRXdtilfG4rUPIcB97MIZe7cAVTVwtKVMkltjoGdyhfAXBbNptyWXm+5UdzhSoEGo
fuoHHMVxdotvaIhMLge5sKgjQ1LcDPkYjuREOGBWEXt9ZY/VNDMAeNh8Cg9ojgKpsj3mO1n6snnk
VmKEyGtZWZhFCS59YLtR8jVY7nUZTsimM65E8D9h9WYj1AqKrkJwp3Xl9MNNFNdOaf2gWeFJHIV/
kE8BcSVJCLtVaAdJN6ORAza3CBP49d725ru6xCxMD9uN32XVbB4sLgkUAlata0VhhHiJsOCbRr6T
8EnNv/X2i4YxYaL6EvU24/1KPSF0qWlX62MAmFR9H93Tw3SofPYAqADU6sNdL7nCtuqWKOiYtmmA
iQZEUIJubT2qfdhC2gR+K0yn7LPv4Z6PFTWIWgDZbCU5wKYnruQJ2mUtZWpSz4AtpcYhr83HZSmd
bhxjiZzNcLWSI8RjnTFazgTjZrNu0vsoLhjQX1s70SVyJPqIr1QtBP5HkADaAchM3kJjoLnruyQi
EqeXiRGib94FoEYycLpaZDV63O3JoF+bQfF62fk2D/GH1cRX6mj2pOrtBFWDYPoj0yK/rarQ6bGv
ETaKxPVkKglxN6zKxJrKErjuxp9N1vg6/UH74DeFCIEvSxip1AwN7hSAuc6YVo9xpX+rDOP7ZcNt
Jxwry3FtV+GvSYamKDleCscby0/s0cAD+I3tM5DCzo+W6ipXMu4FiYvbQhycChNkYyHIJbUu2M81
fVJtGZbIpghUfC3giaApKhZH0qbrE42jaXfkushSNxpkH2i7MLISoZ8bTstGy+h7aMEB1HjjhD0u
jxzzVD30V/GXy59p0+dWwgSfS9U5Hwod6GlU93rlp7rs0kXiCZtHaCVC9LhBs5q4C5CuRw99iGxs
uunVh4j5v6eJ4G+zWtclYCoBcNqlTgW458ogDjVlMHo8/H+6+iggB0EhqoPBVLgemmypwmEwRm+I
r63wDQPVff6o2oFTxrPkqG4ajlqE09mB7khEX86SJMonC8/Qesodou/mdHBa+6TLAHY35QBdkWgq
mD3AQHvucIY+pnmZAc8xNgqHVLbXDfmVUjWoU0SHX/hIK1GibyvKpFoDZiMV3Ea7slBPuIpnxNNJ
Ikimk+DXeRZbI4tD3HbJsWmvSMm8yXiasRJ7WaHt07rSSPDuMrLTmYyYsB5PC+gwl0N1ZTm2A8wS
LEbLYsPmaV0JE3x8oFUJEDjUTJfkW8gigIn+MEfJeNeWDJ3A3WyTGTry8HNvIElnxXXEeKvO+pob
OcMScbAzgl/YkLLWcvgXXN0PFEOWDcM6rNe1ldPNP0og5mrVL+TGTAWbp8rVAdvke7q3ErPQtBx0
DSDVwUv4rQPyU+12h/A6PXavofsr3adzcaI7dMPYNxmGIYfyLmmvLHpgw/Gyy/GE8DwCnYsQPlBU
Ey0YJ2J4gcV+2m0bAgHYTMEizqhfLZxEcYiAN8TBiC8L5n/7JcHCF4sgJppnAFRq0b5c7gMiGVnd
KGSfaybE1i4gkWbo+FZZ7FDnpsaEDsBe7y3MotXXSPhPh1lKV7CtFGOWCmh94xPDDVOtIA+advRK
42GK71rl+bLRPh8nrtM/vy/uEkXMKoomxAU7ZdfxdEqyQzFKRHyOdecihPhdh+GiNB1ArbQldur8
MVNuqfZEZWJkmgixOx8ImNbqufUi89vcYwdhl2Fl6bK13u8awcc0VVVNzjhgAAJMcIGw7UmNIXCO
LdwckTL46aG+sRWnuVoe0MS/BoG3l/3JBz9rv3eUoyzCbjz/2NkfIDzHgLMBEhazahHPgabIIWui
XeoOp1B3Jr9z0520acTtdkll4WFmxFUyqxPsSvbd9eLxLR3jZo7x2uRoGrIceaO6wxUEbg34CKgO
5LjzuBsCILWvlnlEemmf0lNw7EcXaLP0sfayb5wIVc+dBAfNuLcnR1a73ThtEA4aSHxcTcUFcy58
ZqGmGDpO26R3jpJ7XSqDFvxcP+LqfUjgf8Eq3tMijtWqhQPxFlx6+nvKIDnJpgw2gvCZGMGKVUsn
o5tCYMC2j8F0E5hfSV84dqfvq+qb1cse79tfzUbayShqY5iWOVdriYy21eIOa4+u6pq7uHVaJ/Ns
4Crzfa4QU1Wzx5dk0eyTZDifE14Y9EOy2Eqy+ixMmdIBwLx9LNJnI/szNO+L8KmjsjH/TedYSRLi
WJmy0lq0GAibmuW2Uemn+uBdji8b6dq5NkIQS1q1qtBU4rUkzlo7HcL94JqnELPkDJsuEmkbkfnM
doK751gAL3TaIJi4nEGl2oUPmO0Lr6mfH8dn1VFA+4ENdxkk9nYQW1lSOARDZSpRnsKStY+BZ691
ExRSf/Q7He1gxTMk45IbFwO0ZHilAMgTryLhLCCcIHz1ONQxyNr6A9oXZSeZttlyDQ0BA8yyBI9v
QzAkcLEVnaSR4UXK5KtT/kNv2ifJx+K/IcZhqGCgQ89w+YjLQIOmdEXBSnD+3rGn5tjuwxPeWzvL
aV5V71cq0DAYQ9lNZSArJ+KCTsgUK7IyxOE631eKlze5iyUR9xeU0lVDZzYHNAGP+HncSLIxSs2w
br0OWP2qD+DTh/iFgvLacPun+YpIvtNG1YcBOcmwVItamo7/ncvLqyRpIgvpzniyTtMzpyIA3AhA
HDkCDYYmpVOzW863FigkDHGn2P0SwIylDST9oX7E1q5Xab0kN90UYxDcl5YKykOxDrgY9kJqAzQO
YaE7vfElbp6NVAZ0uBUudAxjqnAHg1BdNF4eTGUwIZEjceywaXGV7nrIVeTbkhO7/ZlWkgSr0RnJ
vNKiekr28SNW9ff5S44RcczA94CQsH1dum2ydWGudRPyqqRVUkwSERQZilk56E3sqUHvlLWV7YCn
krgYFs+uQrtNJB65lQ/oJljlCdE1jYj7umVTVMAqxeQc37viU4fGPjo0GMW5fNA2Px2Ck0mAQobj
Jpwz2iw6Q+TCLVmmzsKOZHwgCpCix78uy9nA08cBo7YNsmMUayxxGFQvgzbr6n78D51UvQfRe3rN
4QmiUyUbwNm8LtfShCu5ygKtjiqoZdyNvu5zAp3odd6ZyIOZN+8v67Z5xlaqCXdzH/R9t6Qjcv8W
278T6RyTKq9KsfiX5Wx/qw8TCpfJPKXU7EY8MwvV8OziW9O/mPWrmpiSx4zUesI1bIR9Es5hgRfT
sXzlePrhTQuKXtVL/FA6gLiVp60/FbfuKvGd47AdWQ/HoFENYueX2fB1kLAv1VWWfL9swI3O9LkT
CoFqMira4SbmbwgOMpt5mnmTuvTFcsBe4eZe3zlTIge6l304IWoNEQurOUIBohx1lyFxos33KP2R
apKYIdVPCFamUQQzBqh43sZ5pMFiclfuAw/rLLfgncETUN5138pw1p9PCCAJRXajzj0ynPYwladk
+ZXDZYMm3dING+8/0elbVUnBOIsAlWT6fWlPwf1sZWngGKGpfrnsH5uxHm93S0fItT8BfSZx19Xg
U4X5OPeRkjjGYDlZEWCx2nDm/NpoJONNW46BC9NCpYWoiL+CciwclDzNQsPTZ19rJ6dtUH0NvaxV
d5c121jjQgnRxPtVs1BRpOJyvxL0lBSYXYZnjP542+7jG/uuu1WvZBOrW8cZD3SmUQtlUpS9zo9z
nI/JpBeo4TWa5rZlceqW/CrQQo8V9V9TSyRV300LrsQJFsSoDtZNZsReKwmdoZ/+tAbtO+YSfTNs
ZDaUqSaExQVEClFu4L3A57cWTwPTc/d9ad0M6A8n42S4CI+pa4BT8Cb9lci1NqsQJSvVCOsQynrs
qQQ80TNnJ81vqGs+0L0yu4uf+dlekWnMr0nxabGWyq2/is0Lre22I9C49984h2G87/wIMG4yeKnN
GwdFTGozC+UJW0z3o3ps+q6u0Xw/8pH36inyBid4gizUBn7l3bcSJqYiY2gVYbYw3bP00mmXN6r9
oc7/enAb582y3wkODAaag3PLtSAYMWcLdRYzzvZZZe+ySVry47/x6etQDHyAr5rv5gtHbRkCdSEN
runRTW/jQ7ajuRPh1fKo/xi95KpyC9c0vFwSJDdPnK0xC6SgTKfiyuSoqAUNWwzt0GGPaw0PwANY
N1zccc7lmLWpHl7neNUSGwmqYMJZsYu07eB8efPDKA+0CB0qK4dtycCz5X1qRgdSv+Dg3cgaZTYS
HKsE25J6+zAUX0DwI0myN6PvWgyPLKtzRLIwiVQTT3Rduc3jY448g3a6Uwapo9FbnVy3ya4HBMVl
A26WU9ZihXQgsrpCqXucquCmO2ZYUHY5wR6eL7M37Zs9aHAK9zdFCukA0xKixzo0HU/DdZjxzXxH
ve+9GJcoUJaD0gv8yyK3Lu2Vku/8NyvbNv2CMbKgQOiY2a7smIPVNn/qTV+LM7+yjMPc2c+XRW4+
Q3FhExSiLbRIiKDlrFmLOqakAUcGJy/E5e20L7bHXqJb1Rv2PNO6LHHr0K0Eit0YFpkzKSyE/6ar
vb69WujXoK2dBsyulwVtH4h/NBOR3aqpDPvJrkYP/H4kureGXRJITsNWxrjWRQhbIBEkQa8gNOZs
PilJtdMXWTtGpoWQFXTEQoverrAKZNtOMy9X5qy7mR5Ikg+ZGCEhmEeVxVGLLedlvp3D2bHtfQ3W
wMtfRGYu/kes/Fvt9d4seeyYxi/M7B3tF/pjGlwYVTaCxhURp7jb0iSpVUNAWv+IhvvU/Glr/mUd
+HkQb6q1CCEQ6WlspFEOr6qz/RJ9SbtrpTgW7DZO9oBDw8a1RN5WpmaZlo1ylG3p0O7cZtSiQOWs
GbJdqwrABJUcLTu8I0mN7lQXXhWWLDfcOp+WTSnVwAtFUQI7FzhkVq+Q2YLA6C0w78tB85h6l2ud
5OxsKUbBPQUpKAlhzuFcTtFYeTsRfKtG+Q6+q9G8TdUvJf1a/UrdcC1IOEEzsOrSPkCEq2rNyVm9
A8+6E06xpDy55dxrMcKHsrG1mZnvTLblTxNsHnH676fd8RRZWUw4PllmtYxlieFlk127bExN17RB
GHnZwfmviA6+liLkESEqr6zibJFD8tIts5MET8Bs+SUhBGzXKii6sFJ9/vGN3mZtXqFFqCmnML1S
9euaPV/WYzNloOqHDMFcTUlyZkZ64zVvvc9ip/BoecADhzzVx+Um7lzb3slu8E3jofyogjzLQh1N
kNkaVG2wEYwGxnIbtoUzpadsUiXG23xiYJYGrQQbrR5bLKjacV00RYwO2gQYFR1gN0CtHFztxBcc
qeLIOKg3O5+odiJ7tcA0p4lPGjrExA5qvExbvzo2O85FQXxAt3y17qlv7ktwAYcuRpmviCxx3oq2
SM9N0P5hb+RT02msGFnUHIlzchyO2R0HgdX86EGWk2yWdNdyBH+c22JedJpjUrbHwEG/twG4/bPx
4Shfq720/89Dm3jE1tIELwmCKi7tDMmseuqO5am+IcfsCknE0dpFpybxLh8E/rd/ksZU/oZDz98W
l2SwkUPmycINYvX2DkfRsY1+9ysiKJ67wFbD5Ij4KNCirIkq5HRqe82mayZjcts4VoBtQ9ed4hmq
2iIwUQgo9iRrLdUbk2JXR8bPOMX+XJtLQsaWGNBqMxVdOpUXmM6jUkqUpo6LUPUq1S7cQg9Qh8jQ
bEqrVLbkv3WGjbUs7iOrXKhWi1gpu3nwGubkt4pTY/k6vHkfcSnBGC59YW/4nAHb6ZoJvRheiefy
SvCrNVMFHI7R1XYEI80oDh+0vbLPdyD9kWzsbWu3kiZcIinARiYrBYZF6/evnKEpRBkcmHEdn8j0
ZYSom99NNzCgixUVykTgY2OO486oy8Fj5LGx/5iBVjc+XPbwjacZ6rYaQZMY1DTgzBTMp2WMzRnW
Xc0IlbEb9I090h8i/aHtIndo/zW0MvIhW1fBuIOWO1bHz6VNad0vugrz0aXBAPV+tmeHlv++rnMm
RMiLBlNJwxgoS15eAbSeqc8RkSWvG7kkTpKtaxTdb9MQ6x6N2pYJatsYIlMVZwKsNqbqXZLcpenb
5c+zEePOBAn+hgdSPFQ5Zj5tpt9kHALbDI+XRXx+KZsE46s2FIEDYO1P+Ch9FKsKiUmM1rb3N1J9
uU/dDiw/Jw4k9v/ZA/yUIwsihU+Up7oVFgQ3Qq2YTqkBDzAwfTV7CILMUVTJof10igRh3MariNTk
+pxj8SrxInZX5/cTxUzwJImwnzHrBSFCGAIqmtkvU5cgMKDU4PHhBN1wOuAtHrRb46G45auwwx8z
BV2K+5sfUHCSSI1J0dAqQd/2ffDoyrrG4F3yyhtmqdd+n0PHerksU2ZT4WLU8ijS5wkfMCumQ1bQ
vVqUdyxUXi+L2fZNqqO/Tik6Fe+58OrbmbqqZtYAs5KHvxdFS9fEabtFgo3JtOSB3cuaI5+ONv+Q
K4mCtyjmbBiJVice2maOlj/Ywdekfg1NSVvpc+4pyBEchuozafO6Tbwwc7Cgd4J6LidF4WwoqMXd
cxI00Gx76pWskv8ppgiSBXcpFiCcpwYKf4tyKuuvxPh2+aPJLCj4Rm8VaheWasyn+ozsgTFAzln+
1P17EB5BEaFkYZElVZdsSEBdN3i898Fc/QlA3z4fuDMkYVJmNZ7RrzyxQkoz2B080aiflfKLEUhc
XWI1sUYK3Lwki00t9or4ZQrvU/sujL4NsifP5rn98G5xHyeNcyUtWwL+yiGZDrHVFwApt8bXvgCe
72U3+Pz2eP88yMhwdJE+i1knSMVHLSLQyLjjT4/lkLuA6HPy+046IvMpixFECVeYrWesWyIr9WJ9
9uyOOGS6DUfHyr4t0w0tJAmGVDPh+jLTGsOeepUDXwiLOW7q2/fhscY6tOJJM07+W2evHEE1IR5Z
ma7meP3EGDIydssx8bCjb16/syWdYi9z81Gi3bajf3w2ITB1ivafkJvF+n1rkdeegXDrsm9su+GH
DCEE2WrC0mFAkCVB7YzTs50kbvWv80DBckIcWpapmIIelgMpjqtZuzH6XTWEAIR95KqfVJwmu9wP
Ou6/nRlJ5kVklhLCDsqYaWcHEBEsd1ZzR6L9EO8vfwzJ4RGnsAsA9MVpi5vICm7r9mvfom2I8lh9
O9Fv5SLrXnx+Qp1/FhHcp+sxMzor71e6deKAUulN54xvOD5A4V8k04gS84koP0SlNrhjoFtZ/1DY
rlJqp1DfLtvvc0FO0EgIB2GRRqSxkAxNd0BJwFpHjsV+/YnjWDT70Eu/XJYnOaAiss+IIbMQ/dLU
Mxvm6QXGiYvIuyxCZjb+76vLbq7ySh1mmG0p7srRr+lLLuu+f8ZMFqwmxACL6ckCLITEs296zP+1
++K7fR+f6C3aMxwTgQ+xA8Zln91gXINJgpxMQSE2xHkE/PdKTT2rpc5cvSj94uiqzNdlJ0uIDyll
Y65Q4BTU8akMAdSm81klxbG6CDymJ1rLkkp+z124LMRR0SpQrahiA2hzd0B6GI7LQfG1fXBHdtYh
3snWN7ZTFsyZG1TXbJRRz72k7TqbxkxJAJ1vu3bf3ERL/zhXpZMwKTfO9gf7R5bYXQ2DSauXRI+9
tLyl1p5Uz2Wyu+z0/+Na/5Ah1EJUjKMqioFzPOzsU+4HR3pjO9gNRG2nliRHn5fR3r3/Q5aQsVgL
+lFKgOTIeuAEKNnOvjeu1Jvli3Wfuo3fDo7hkwMQ1kJn/s6jiGyBRPLxxNpSR4uuVJox9jr7ziZO
0D8b/Uuk/LxsU9ln47FsFUg60KbPeQ2TYiXXH+YfSWN5rfr4e0KEaBXaoxKB8gpfSXtgoPdrb7V/
TXkifC4hWLGCFXYe4GC1Qej2jWtVpmMrpyQ8/J4qQlxSAjVPpx5ysFzhxoHypcly31J7icX+xyX8
4X5CZAoKE+zsGr4+eeDBl4+NaQ9/D19jfNi/rJTM1YQ4AdSlJNFMZHtWHDqmqhw1yzpVqNs6Sfiv
+dL5h8JIvs77EJhiFwwYJX2c5rOWerTB/F2xw/Shc1mbTZdeSRBM1yalUfSAofEs41lvapQxgXz3
elnGdt1jJUQwGZ1GU6smhIcJu6rZrrxRR7DZa3t1x6GJlD8mvNskIWnzK32IFB+go8K6pqnm0ItH
7dCWgZ+nu6YObpB8SizI//hPt9RKkhBnqVaHWNdg2CtvDrl5mxTEUTtOxkodFv8MbM0tlEkiczu4
r4Tq55FII/1cjKkRQ738zujmIwu6Y9uYO6MM9pEGnhB9+kMfzFdWzB7TC0kXfdtr0ETCpAP2U00h
ECZZb5OQwWua3npCSwv4OGF8nMzx5bLnbH/FDzn871gF3DqjxTileAlr4TdtuU5AphrBtv3wr7Gl
3g/ahyD+h6wEtXU7m92EoNvnfzJM0+qRo46S7H07TGHg9L9WE05zFhS62Yx4K/Bh+ea+v+kOk6vu
qsfGBTTB8bLpPo8ACioJJ1udQQtkTKijRiji6jtm3+TAcphQh8OQRdCdUvtBn2TIBzLHEE76bJn2
3MRt6um1q7eVq0zuEMr4C/6H9/9jSLGzzmIaB8NSoqp5rPBAmQ7L3jy9L/VKt+ZkH01kF0yMHq0m
BlkYnez94r7d5zfaI0izyQ7T10+yve/PGxXnn80STjbLpyrGXCh0u64zJ36MANsJwI/qKr+2HXbq
gCCLpYrhXw99CWKFV1+Z9BittRc8IfJgx0YsuIexrMCw3Vb4OADilFReKmEaRAvPO/z8lTNSJk/x
i3ZrPmAUwx+vQQQExs0KzyTJWeBG+xyjPxxGiCPATdczU4dgdc+e/ubimh541Sn35EAZkjNgCbEk
xVOTLDOExeW9Ot4VAI7rZZTWUrcUYklnUaKAkJnHEm2neckO78zaW9y/wa8UyW0qU0mIJV20pDPj
9sOj5ZhY/kKbIwl2l7/S9iti5R5C8FhM3eynCK27Zpcd89olLk9PX8vXxQPBNcYv0MVTd8Hg1M/W
j6p9x32QbYRLNBVH9UsDZJchYAm8Rt3NCnUi+7q1Csn1LbnWxI1mkllGkbIQZTB1b403NG13VRw5
LaXuZZPy73LB78VmKJqxXZypCF4L+Wnn9wbbzdG9ggdahckZGYeuzHRCCCloujC6IAuvleuoPvTN
21hKLjWeV1zSR8g7otGkfbGgGTOFANZ5I/Efl+0l+32u4ioNCGg2FdGIO7OHgYzkqZExE8i+vBAb
2JJ1RK1432W+jzCH1SvHutecSkYdK1NECA9ksELSAibRU4hL2GM/yAae/0dO/09IpUJI6FlHxkFB
CSOg7vSW31a7aEcqZ7yfTuSNvvJdEFn3QOZgQnzQloCiUwGlauVen9+Cfq/JlqBlcVUE5QR/zcyi
FqU0vrbGO5iBV131u8Xv9tlek7jzdq31I+KJTaXRNKpmqFBz0m9mTLQVHuqHXvJ9cDn6Y3Xzuzmh
uJyf9Xoyt1mEYutddt/vGRgUF7d9lmM2yLJPkUdiMQBzoYaQNOf3yGPM3q+1PUP/NCIuMAC16XmS
rqxJDpdIKlEVBsDBu/eK17IzAEib3pi3831+bHBVKMfo1DuNN0myeplQIWSMRhRoJERIomnwl2Zk
hy6u70oKXsNqOVyOTrLcUITtzJYARyB7L4gau1LFOvH7gs2ICrOGsS0lxngnO+qL5LqSnXVbiCaV
ykqaYTAD4yDp7fit2KHN4ZJnDauAhts+td9VSZ9IegyF6MISDUOGAxKOGRUdTgNrH8NrY6/veFtF
lh5uxhWMNxtA4qAapljPo36tt93SWbi4qj64smfUWOaIXHdUNhkukyOk9sow4D8D3a+lYJ7WsKsq
Dg42TSTdgM1Lf6WOcA9XSxfMIATB1xonNzF/1PmpxriCFTCXWW+D7NjJtBLvZLOOiopbL2pBXKda
WEvJNaByFLYsi+d/+Kfbf6WYcNQAsomJd/7sM++sU3eHjr+bo6pdHjGvCCI2WQlp0wkN0zawm43J
HFMc18lGDAMYYYoK1UF56o7xyfaWPX0wsLcvbz9smXEtTDBjMLWAMCZK6hXjl2A+Vcmb0koaKluh
ai1CsF9YkUwZqgFpp06cjLy0ZegW2kGRzUV+hifEY3ItSMhy0qIYaWNMmNY6hbabPqav2LnB7Zbv
qRvnbjT7yn7YF3JA/q133lqwEKjStk8CM8QrFusEoFKI/ep7u/u7c4k9oF9IFtfChBhV1oY6NDay
+DlK6YFaPfX6pPzNbybkPGVvxIGV2ykWmVLfSqK9Piy6Y1jhvmqkbIdbWeNKI7FoqsyprVdTh6Qn
D9+iEISeNvF/4Q5byxCCrW5VIBBHkxktIHqn/NC82i0BidHulpPt9MfqJN9llKklxN0hovGsVEnm
xebblNROb0nKoTIBQsTt0nY0JjvKPKrNTgP2gik3dxK7SVxbF+JDHWCalFOWe92b/cBBt4J78mwD
2RF7taGnyepBm6np+jsJwcI2KtPIVBit2/U+J7WAoxMQ4/JEA7jR4ZNsuEESnURMJ32saKRGEJgH
X2Lw3Fmnviid1JQMbcu+lRAiZqC9BdrI/a/Pb0nG/JaGEh/fuoDXphMCg5UzrYgZolBd59dl7uRB
55ImRjXD8jS796wskUjkH0O8GdcShSix6ENUFEOP0Z1lOGA4GDDB8Z0cp2fTdsiRTIpNQNsWnytL
mxOS6GnhAYAIoJTGLq3ZL1SaQM33jwjhrC4YJmDR0KVeaj/15pOd34GD4fJR2jTWSoRwWm0Te82k
ynGSytqJQSJlL7s4aWUHditbWWsiHNiw+u8lOJ7YHcc0so7L7d8lOv1KPtEp04r/+6p0ESeq3QF2
FlffcqWDJo1kz0YiwwzdPKMr0/F/XwkxbQw1z2ONycTiVsWdvnwn+l+2bE1gs76/Np1wRrUybu05
mHKPAdcdfU/WOMvcTYe0JYBgA5/oVTmpE9hXIzSt4za7BhbW8xClMuY2fmw+HSuKBQ+QrONXxW2c
ZK6XvMoR+PpkcgqMuJBDjCya5qEz6neRelKmt8u+ufnUwgDKPyIFC09zqRu5EmeoVPf+cMRTq/bp
bXeyHH3XuRmIXDxM/F8Wuuk6K5mCuYuqTzMgsiH1NDEfkn4zUuYmtuRgb1YE1h9ViIppPuRJCnA7
r4uI7ZRNBZUmip7GMIL2p6zGP1pzqPa6YmLooRlywCrUusS8m5qu/FeIk1OudkOi4KIumXpoaHtT
m+E14JqPlw0qc2BxCDGpCcAJsWn8vj9hYH8CL6Nl32KYWz0s0naYJNKIM4jYZo4HqsRItwFiyrc1
Qr/5QpwOWXazL9xFlhtIrgFxDJECp3WcZsRoVqgvBOCOwKN5vWzB7Q+FVXrss4I0+n3fYB1oJtKa
02QgmtlK7OWdgcKGiRGLqiplpNHbMe1DlOATSqX3FQPJFTpff2oKICRNJ+zeqCl7/W9b7R85YnJt
xXZR6xN8DyjBP4HMdRqs/MdvWU0sZIBQW+uVDuF5VI8lIMcX2+szyRHaTgytDz2EG1rtx7xh5ru3
abvIzU8gC96b/uTyJUUzkfKcSQUK93XWjEpqAP0EoDIcWhGoQ4/Jd4q1Es1v9hrmD/3LVpR9KOHi
BpJjUbH/I+26duTGlegXCZBExVfFTpPanuQXwfaulXPW19/DWXhb5sjNu2MYmBcDXSJZVSxWOCed
MVUwf8rn26A6/NnvU91f63bbjoUgw3ymbh9UN3PGeY1wN4y5Q/DaMbWUIKtMeXHIKfMi5/uCfiia
xA4d9OD92XqY62OcIkCimQg+lQlP4Xu9+Hr99zfLxhiL/ukMZObmaIZUkuKyws3hpSAXtbSDuhNs
8XVBCdewQlvcjQ4FnOdxiXOckMx4hrkABZSENhtnic8VJvb10Cb9h+Z+Vqsj4q/qkICrJBVmGaMQ
jdX+MCj2tWu6Y+gObgmQ+Y8kO9fimPe3Jkj9Mut4/6TaUp/jVjORua7rY9zrvGuQY0gsdsgYCEEo
0yerTHxC/JE3mrV5Pqu4hdELoLv1SmggzdTN982AsOyvOXCu6x5PBKMCnV42UjIj7JKnxE9DELUC
40kreJPzmzt1WQkbL6haueC1jeC9itw+iCwDQ7h/tBA2Rhj6po3NEGehSH4mmsjBOZVu/qEQ5mrI
OiFLjQmeUwwfKuFFzx3ykRbcVXzM8iIMqtFExgwRivyqATAzQ/NPzwvfOKfOziSQXOkAk4kHfLKX
vNbKD8arfi4T0IQPruhkBzodr/fu9RPajENWOkA/anUtgNJuiYNcT8Gvolia9AImdicMb2v1P6P6
0uzsShBzPZitZlSqgYCHjANmadHuJupAeqpmL0BD4Z8tirkb2kyZC6WEYoNE1KqJ1+uJ2xjHsuJ1
RNIfuvJUMxlf0BtSIJkJfMEkV66kY3a9ALpLbg3Fp0puOavaLMStt5BxC4VkzpGx0CsP3BmZU0RW
bhdH8rDY0S6h5BJeZmu8MtxVrVSAbvCrgvTqHKGmmuLxgiYw0/SCpERq6fP1A6Nf/tt9hBDmesjS
PhXRf45ZNp8mGVO/wSui83lTu9d3EHIYV5GaMxiwRbw5pTvtoT1Ue3rtNc+UeaF+kYGbTSs615e2
Xc/5qfiQyQSS9dxohSlDGfsDyO/8Aukrq/hWO/W+visepY+kmVbSqM9f2XMjJPUiAxAFA3uJVSR3
VVnaUc1rJaJ6fe28GK8B7N1elmbERmqFR3T4uUk/GeAbMdD3ofW3pch7bPKUkHEexqB0CpIikFff
aeYPlI9I2XOuke0AdrV1jNfQ47rRxBKFN9qEIVhg5cCV+JZ7rm4LlyIPXNeMq84DisE4D9kAtHCn
I2AOZdHRTUDeqaWlaWDfLnfidL4u7HqKB9IY5yEjedpMMVYXfqXvmfig4WZ5jZ4GV3bEnXwGR/BH
yukEyDwQBmgNwo7HLHUn9wYA1lAXC/wcHqvbLQ8aWljBebzjJfK3VeQijFF8REdgA6WZyMzc18Ne
zf2lery+h9te6iKC0foi6ZeoFJAeoAMFZNftRq/dNz4vgP3NUV3kMNoeKYLYiiOWstwB2nGHosue
3AT39PGpePWd6cTfri+MK5FRfaWRqmyi5bH4h/npjQgntZrn8rt+I9nZefCD85hzzG1b+y+LZLS/
SZSIZD30ETzPL+2S+bKEbKfc7USjeQY+G+f5y1MPRv2raK7jLIAH0dL90B4j+SbhEf9xRLD94cYQ
LODtilC4F5Fl7NJlJ5nCUyrxpgbemr/fe99/t45tDk+NppBB/YDm8MFAK7GuW0ainwVt/DaFAgAJ
zB+Lkr2O6jhZsx7tw1yzU3Xx6oqcRqF8mLNlN+jaUZxKey5LL5eNfTG3lgbqHcuoK8WqEtGJcvxP
NbpVppwBf+6FOflOpMDOzcUfNcG0sgzzpaJiTwVI0aL4oC7iq9qnBz2PDlrYkZ3YAJY/mb4uaJod
Z3EvGq1k1XGHBpT4NJLFM1GlGoXpUQSpitsasj3J7X2igrtCHT1xCV/jMLGFWtpNmeCLtbFHn5xH
5uKBo/00umD3E9C64ODRwQT4jhwkm7IyHkQpcea6s7rYHafe0gC21sh2Y7qh8UrAuSYNZ40HjcbT
GPnXyxpoLaqM2c/MQeNPNsWWmHxdcp7j38zTXrywxsQfqENnrWwI8FrfDb+prNYn5yKylTsaNoq7
SLHijmPb27mTlUzGGVejKcStjKut/KHeNS8oWewKxFrTDpGBEYEQZfqxuNpzDH6t62e5vaMGwAhN
4GPpbC4SjTPxVOttBn5P1UoAh6kbLTCZQo4Y+v2sxhCguP8Uwxyc2amFnokkoaBiY/+Z23H8m1jk
IoA5tL7O6zAiMPHWzb/qHtplbPG+fplsDePw0d+8UW7eepjzSqW5r0DrhVAELBBVC2Ic1b9+MNvu
/rIgenCruDSMxkYq2gS9piLeZKVR2WNYPi/S3bCEXi1/uy7tNxfaRRxzheZzJg9FigaW0a6fFFvd
JU7V2ooDghAbcfGXwucmJH8T6F9kMpdoNfSKiCYkWhCJ7iUnfxi+gScqvqfThua9yLtAuTrC3KAA
pJOyVIGuB+AO8ApH2kXgbXYUB0ScnhagZscLkXlqwlyiXdnLVdzQLoZY/66WSWF1La9XnWPBbGIy
mEhiVETFQLxwqGq/NO+k+CNvJHCtYMAVBgxqvF91MTf6qUpHiEC8aA/CVyVt/W7kpVg3o8WLFDa7
1g5hUJkaKi8AZ7ZD012SQz+cK7IP20OdnoRM5jilbYVYSWRe0Y2yJIW2QCHq2ZrdwonB9fPYHMEb
5lS3MeDwd7wuzE2FWElk/GAzZ6XeSTr6xzuvKW/R/sGxY/oD7xztSgDjBxuxGYBDjYuk/1Ht3yg1
7wF04lGQXoFL373tNfBUAbwnmBgMlimxaNDGV0gl3hAnA62emGOwO5CFqwfJla3YMbkGtansK4GM
mwKZXTFkBYoyI5BpzB86mBOGvzlbSLfo/RZeFsW4JUVu5rlXsCjRXzxayJISW0UL/j+VLCJYvMuE
fvQ1gaxfKjFMpU4KhruByoCRwTzztcWwa4WXFeAJYuy4NzoQnKS4tbLpqIKwFiZt9eJtkgoWZw83
1dA0VVU2RIpHzlhWrmdxsejIvLUuBp1tcowwMZGe6n3pJY8R56rcVIqVMMaotDoHqkSGZeXRDTnF
43FWdtfXs+maVhIYqxpJGQ6DgpdKcqIPWcBm+OaBT7a+eT4rMUxUUURFV+g6sm0Al3UN5UFqTjEo
Gpv4I2+7lRy6oavYQh0XzHjGqGVpkWzN00NVA2+6+XR9z7av95UUxlZHYaa0dCINySjKYGsPotVZ
rUObilHA57U7cOUxdjsZY48WFS1x9N5q3+jpjH2wm1/qz5hH3PHSlJuefLU6xmgTQoBAR1DEj3pf
NJ5yXgMkTxcYWy1ytPF1RoMCoHk0qsISpEMgHCuTl5HnGI/CpKtnUZPmbsBbDgjoYaJbavcYSYJ7
XRfo1rMebv1gZI6mn7qiEwNYaCxLx4l8AzGtY06q1eb5UxvIHO+zdTRraczRzGoSDtqMWLZAb6Qb
qSAZixKZF3ddl0LYPD+oUtpuKKixYgglPQw89sjNN+FlGQAv/tVKlzzrxDaYMTuMjQJELTh8KT6Q
6tKslvAliwBSj+UdApuHz7yle2vJjEOdATmpA6qFdpqdMQymJzcxMpAzz2K3VA+EL4Dc12Vw3bEs
d6nWdBMBL6GTKIsbSJRFVbKnMeMM2myGeZRxztRAxaCAKf7XjTSkKsgHzEY7yyfJtP6pYZi2Mdjy
d9p6hYFBTry82Vi2lshsYBQ1UdFrKOOqd91eskI3vhk9yS3+D77gzRLNWhZzN7UonwGtFknj4FEG
Xi2FJCUYUBTserTy0iqe0M12XHgIEpsqstpT5qoaQMuVaipSrlOB8m6hDKldhlnjAs6i2U85hpmu
exCePObKGtAPqAkVCl6zCrjhRDzOaQ94wvlOTmf7uiiuvtBvWV2P9TiDLKJC2po25tDxFPMs38fg
mKadTCb4dj7ir1Z7yXhHdRKNYVrQTDq1hg3Gi9MUaRwb2ApgKLsuYNd1kI6zpBODlKlLmGP7itN0
KgAhT/z0Xt7xWIM3feJFDDuWL9Zlo+ulCschJV5ntPsg45UkN6+SlQjGmMNMjrU4RaKny0pLrH4Y
AJzriJXmvaWnssNRBWqo7y6ulTTGkIeGZKXYwBNSVQA4lmveZsfOBagI3K76mSONmuo1aYwp66RY
uriFNNUaQCQJB79Df5FVufl+8uNPPBpH3mnR/1/peUyEQC97PHSiejkPYr1rtJJjtjJvSYzdlkCA
x4khA9I4SKY6+l7aiwdaLSRHzV6s4Sjv/3lwl5+jW9mjsHfambOt277jX+XXGXteqlxL5AQekjbe
RrZ+HF3g5x7CR/NLcUupn5O/5yOPI2LzcltpDmPUcy+brWLSftXl8xgntqQ6aFfkuSqefjKhTqtm
PUkGuOHOqfYL5uDppPHyMLmFK+x5c+mbS5IBi2SAs0uSWEKwQhcKIEvC9LLssSC7XjtPKufm3FTJ
lQhmPWFhYKZlGlF0HV9DgDgHHF3YVIXV7zNRddqZndzkaBTriQgM4FeMA1q1FlnawhG0iTSqXCSx
cXUUCEKyGDEU/8XwFyQ3o9SW970zOxgmvlddzepPxJ13TWKprxMvtNoOHlfiGTc5JHItyAmKGOrd
EDmy3Z/1Z2Q4H5PGmj3iAvcBGMj74QHUiy7H3OiL4Z0XW4mmOrtyK0Uf5KM642U0GDt9eZwCr9Nr
f9QPXfwllr8G4xeler4uk3OsLBl0EhdxkPZYbRzca7I/CKUrTLua6NZ1OduB3WptjMtEK5uixzJe
zkq8p7QHoYs4a/LKvXQDN+JzpG06z5U0xnkOWt3MYUu7AR/yc3nIb4A5oVq6D5/lGLk1n3nQHZtv
6LXWMq5S1GoVNUPk1yDmLvB7P3/sLM0avibIyfOu8k06grU0xkcawZIGeBf+0wG9FFa2Hw+BT5xp
pzmjJ99Jh/Gk2uH3/tngOE76y9d0lPEzsqyANRwz/Y5o5p40PYNzIVJES58UZxl5BkEV/powxunE
ujZoC4F2ZgmGuQ9Lt1PDv8Lqqe2+zEFnJfnLMH5Rwf268NLNv/FCYBpTwF1ugg74V1ts0mIcygZx
H4iR0qd/nj7hjfC1fsHfc2x3LoXy6m6qm/qZ28y6vckX4YwyxQsZ0B2EcKYntVs3/Yuk4hk75HdT
k95WYvNw3Vy2746LOEab5i4PDW2i2kSOQnoYO157zrY5XgQwSrO0hWaMs0GBDdCe40Z3wq281z4t
qDGKOyW3dE7Q/htrBO2eqOLtauj0g1aeFINzWTAtSOZLdzMqVpWX3hgn+Y5OcIw7XhZ6c/JLAXHz
T2mMb4vrTpG7+O3RSpOc5u10EHzlGHJrztsHdRHEKOUQN4a4qBMueXTnzrV8Espmf10XuFvH6N6Q
xoVa0ekQ2pumAJwPMBQ+hXEswZfAA1bmLYjRvDoQ9LySYOB1CEjPyjyYUsuZFuGJYHQvCwSl1hbE
sKRHKn1+TXJeFn2zmLM+f8ZNLVKZ9bWJBqPqJfrcfqVM8oFTHMHWlu4pKUz1yLvg6EG/d4z/KgKL
4iQXqpnBbJHjlELJIZHUWUqdyU6Q5SHnIbIJdrFaHTsUPWdtMi0S7Yj81J2UG1R27MJZvgV/mbpd
nvJ7CmgY2B23EsI5OBbLKap7+GYBlRCQLjqimzlC7VNNJDXq6o097uTQ6l6vaz9vXxm/QXINoOjU
ksN8n3T3iunnfEqF7Zjrcnh04SvnVEaj0UiAfcWrKlFd9a3lonaU+8waMfJV+dVX0UkOPLrHze0E
r6KuYbpdk1n+xUlK6jFrUSQ2x+ikJMOOmKp7ffe28z8rGUwAW0emFqL/mLaNd/sGzRf2gLr6y+xh
Qa4KSlCM/HDGbjdPbCWSOTGxBeQc4EOgJdVDVNzU5KyGn64viyeCOa82rhahkXA99t1ZSh9a9Rz3
H3m9rVZBP2GlEomxhMgd067IzBezxZIUXty2qXQrCYxbL0aRALwQ+wSYMiCiR/lNrJ1bgxNJ8LaK
8echxufVUNPhCdWv8fSSAT6+juzrx8FTZMahj1k2o3ETDj0wRasOZiviwcfzVsH4c1HoTV1qET2M
+aEyX43ukKPme30VmyHe5TxYhgRdrccmBkqmM4RnFCyn8QsOI252fe1eF8TZLpV5z0qNVGfKQlUr
BNtmnVsmL1am2/HuMlothbF60BLos7mgxkuHRehIRe8pnrzjPno2XwOEmJKsKgol6/7VSMpxyNWM
ds2XmJMGRRXN2OiPQCP3ZCflDkdu3+oXcW9R38omUbfOygU5esSQvRvu9GN7EznRc/BpdmjqK3rg
UUVvq92/63t7Qq8EpqI512avYH3VEdQ3O0F9DoOcow48IcxhVVU8l1GEgiL4Ja0wSqzYeBRGHq/s
ttJdlsJ4ZaMck1mtmwzj2b5mnouEZz7bxZvV6TBOuWrKdIkWPJGgDFFs9U+iC+7aw/w6KF72JNky
gI8Nd+JBSfAWRrd3dUZVoghjGyPNlk97owNXKW+KftuYLjvH+Ol8QRMSMWCu2Z5iqqR+uqfFE64x
UbN/b7Q6UQxVMkAjynjqqTLj0KQdE5WZ36h9kdhFGe+qCI3aUnpHctUiDfG0FlwjwwwsFG6ya9ua
Lx/AuPGlykhUEJoQejAOhTd86ywCkkMbUz70jTZ86Na4iGOcRxRmSqyXyFuYQdt5YtwMd/GozJz7
751XR5JVAv8lAR86UXU2Lh8ynJ9s1ootxcI+LnU3XwpYWuILS3bUwobztnmfVXuTh+kdA4zDCniH
f1XHVBv1oQxbECk/ySDxbn3BFlorjTH5Iu9I8V/3kJHG6OZUiGqXqlhdJtzl8lPAS5O/d7mMAEYp
xyQM64k0GO26kV46PKUFN/QDD7y2PyipfGbP5/94OTICGSUEVXBXZBoVOAZ/6Up3lutmd13EWyP4
L5bGyGA0Lx+FvkMqCTK+FHvwgtiiP71IL4JVOBiEBxAN3taRA+IHMMDK/8dAPE9J2FCjikwRsOb4
gNZVXxSwCUznzpVs1Y5c3vQy7wTZaKNtMYfVT5A12hnKKppNAX/LG90t96BXs4X7iGMC7xzyr7ur
MvfZQBLV6EXo5BKkhyQRbzR0/V8/wXdXJiOCucxGQgRFbLAmRT5I7bFJ9gL5dF3Eu+icEcHcZng1
LaFE9dDIj1p9q4+zBdpySyl5TUtUod8pIwGbt6ISxFFvL7jV/QUekCCLy1Gxk06yusoKAKVy1GsC
oG4nUzivms1VrYQxq5rkIDKCdMDgTnAIhh165+xBdRqdt6j37066fStBjBsUlL4mkwhByQlQZ7sa
bhC3ib/YBIDB/O7dTYVYiWP8YKAaZqyWEDcH5X1tTselICclTnlZTN7+se5QaSepzyAn2hf7Afis
6lk7Ga+G03rkgFIUBYdRzjxYWN7qGJ+IXFZcoiMQ5ARdoe0radKOQA9qLZWgEHdd7XmiGNeoTENH
Bh0LzLMQBC66VafFfZ7y7q3NW/lyXu+QicwR7EwLxJRghxHl1EsbO58mK59AK6FyTm17TYqKZDD+
vcMQlCYyJrIACyvkk1Q5Ve4rovORbbuIYHxeXbRTkesQkTffVMzFqW1v64H5h1IYt9f0yoDbcFLs
rnhN40NT/iWM++sLoQ7gvTe6LIRxEFkom1VKIILIpx5jcBEnHOP9Pj2rlbcbCqFBDQcbBaJFJAsH
MffCWRi966vYVq/LKhh3AA6KpNQ1rAKo3rEVJPFdNqIybpTJEfOZ2Lj8I7cF0U0dCDC0pZ8xGyEb
dUp/gCgTYAmK8BB3L323l43X6+va1uR/xbBxw5DXetkFENOpi1+YnSsGxi0xuKw5PDlMhmLoxkwY
uw4W85Kdylt1F3mxn55wj/eehNYxGvhJf/3Z2hgTUnAHqhldGzy4Nvu1/k3lFaG2r9rL9jH2k2lB
lBszliXVL0X2hcyRVamiLWD8RzFvCh4jhkw/+Z0x4Q2A9wdtVHtrbFgpu1yWVa3Cam3FT8+aXdwJ
tm6HvvpMa1+d29wCRRzvK1q2BIXJt+GVlzx/Xymg1/DqC5ibQ8ljuYgmfEFC7GK/fJe84ND7iWfi
TQmWiemQyhat+I3c7gLe2hmLyGpQImcdJBuPs63hOQmW4kPvTW5nVz6vQYn+2JWNZq8TMdRQllAg
rDgFB2kH2h4XqCgHXo1nO26/bCc7YWrKtS6SCnLGg4Ha/rIT9/k+RAdDgXrLdXPYjqBWshh7kIdO
6Yseslp3cigtiHAWsa52T6s7usNr2NuMbFbiGNsIwioA0AbEmdrdaP5VAvlu+DuqvnBWxVELFlO6
iSnicg0x/aHY/xMXinvpQAHuC5+XYeeeF3PbBKWYojUf0mS/2tNejGKnHmj7B3iRP3ZeioF/sqZi
nvzXmy02EjLXWUkjXqRCb9ubwKHVOAmFZ0oWwIOC33TRmFX7KY6xL1JnEyb0C0RQCmbm48SdltoF
kjrnJuWIYQcZB0wVJpMBMUZw30UnFbhD6ri7rhQ8GcxtY8YICaIBMkDp3BtuFjwXEqcmta3d/+4W
ix9aCoDUrVocTgpKmKm2DNEj0YQ6xUcu6MupsFhh6ajTgSQsJe3O87hPw696xxmL3IygViKYCC1R
xTDUwgqhpq6+LMb8Xayi/Z8dCGM2WiCXRktX0Ze3RnQQm5eiPP+ZCCZCK0MQRZMUIob6oc9uc1Gy
x54HlvG+Kevt+rscO/NcI4tkqGaEY5d98r3aK0/NXXszHVM39SVf9WlOWv27Cq2Ci+PCOyXGG5AM
XBS1ivWJsraPJ+0wYTr7A1uoSgAtIjq6AdjLSGslMo1ljrcoBgW7O1N6mMrH6yI24+iVCOYOaoai
6JUZIjqgd2jkdQL4rgIqktAJko9kjVaimPvHHGChUQhRS/cSVd+5ZrMdCq0EsHajtHE2lRm9efIn
/TOxlpfFwTzLoR/BnItOROkwO52vf8SWVmIZW8rkJZvjAesyx2cl+HsUbxXFv35Km7q2EsHYkjab
SZRp9JTUc2k+hfpHPM7q9xkrKnVl1jF2hMh8uQtLzP1zMUM23fNKAmMtchf0ST9BAmBs4iIDDx7C
qqC3o0l0r+/VdkiwEsXcm3Uu1XLdQQ3oFETulj5gvxtX9Ao39greNAzHflg8g1yb1WYhEEaib5q2
F9GmWD0ghURTiZyF0S16FwJf1sVOKRvp0Ekm2BLsstWtILvVtEexQ7uTFFrJ4KgjD8Oa6u01eYxr
6Kd+qgUqbym/9Ippye2NojQcF8fbP8YpDCRPMZaA/ctyLzf8eHJ15F+beNeB6Pe6YnCMiDDuIW/n
lswGRKXtN6F7DP87QAO9i1YHxDiCGpQwpTJCQHGqnN4lHkDEnpPAxujeS+0hDZ9wNo93QoxbaExj
STIFJ1RFrV2lZzX/K8p486nvmxOZZTHOIcrSxRhSSEkQzqvH6G4507IJHQcACjwPVo53SoyjUGPT
jAwJ0oLFb9KdpnFa63i/z3iHKiiLRS5wSNGS7BRFPQWCwTmW7YtIk0UZRV4UJFnWmVaJ1FoAc5kt
P0R+50xOeSY7INbdCrpNY5ISdfL5gdeVtbmylVTmnGRlyItARD0jAJF0Kmr2kPKoOjYVbiWCORxB
HoRqoFkj0h3M+UzEfZB+JEpYiWDOJ5oyJZCoiLCIrVQ75cbuuht43zlM9fkigXXZRqwUldpAgnFj
HCQL3ebHxjUPfL7KTYetqYqG56KpSSbjDxRMX8yGhDKZWC03Ut+AS7F1DDN9SAwVXMBRYWd65HJW
t/n8XgllfAKZ8jw0BTweBi89w9e5w054ojj6HVgbAHR2Xdy2zhkmsFYVFG41donDLAMDAjrXB7ck
i61x+XZdwGbcAC70nwKY5Sx13TaCAAGZ8lcnOEb0NCux1Qw8OJ9tzb7IYYxnMIJ4IAHkDNq3QXDC
drQkbnJp+2wuQhjziYeuHAwDQhpndBcH9FeYl1Q+gYQFg7olR8+poby7vlc7xxiSNExR2yRwQuKB
ZmEwxuFrXurxmlo4GsAO0SZyqZSEFmpl7aWXkG7ljfdvp8l0mRBNxlMIAH6/pl2CoTYHVUaqX9hV
+/kWXF62aS+HEmmy7ADiTk6YsF1Ov8hj/QMRtV4IaYFEqewZROjA6n5AIfU2etKsaFc9xJ7KuTC2
lBzsPJqpAoNGg2v6dYWdok71ABJnG4xRx2UybEK6HQnCL1oaf75uT1t6vhbFZGJ0Iw1STYBWLNIP
XT9UpLRKmeeDthyfLImoDuO0FJOlcQ4bPTEFBbU/7SaCggOq73OEoYbIGaz2u3QwPoHRTrIpcBo/
S7el9mvZjLboKAvFfYmEIG2MRE7aJz6aIHyeLW/u42WJbNNRMlW6oiOBa2vdSUhuaowB8G7CTcVf
LYUdAkjMCcyyM7Zx+dS7+gsdcYic6rkElawz7yP3P1NT4GJcy6Pua1XMUBVJAhkkLdnm6rGdRQvk
Sq8Y6POvq+BmeLSWw8T80VCXQJfGEXVwg5RaKHBie9gNNrWvBqWD0uXrBe/AqB9bLa6Txwb8K/TW
z45JvM9bcKTzmla4K6MfsRIij3g4yzT3nZ0mBxjT6MsND6kd7JKvNFxWAfFf//GxMVekNC9JbmhY
Wau8VOFJENBGSJ45Z0bPhL1N4H6Bbw4UVagdIwQDgY2iBQuCy8fOMVBhCpwBr1DwoNL5Lk1Hi9V1
idvndRHIXMgYgOkLQYfAJvLV0jXDm1DhhJo8Ecx1LEahkQ0havn1lLqCoDipOjnhoOyvr2TTu6+2
jvFIgiDrqH9DjNbqtqC6TTM4Gjk1PPzq9+OT1H7RpY3oFvN3GDn5VfuCUkUmytSJrSy7evAkgFcN
D6Ny0OM7ZTgGsieEHRjnPsuGP0eHIt+3y6mb93V919aHyXi6vuytwEDWDbS6Khh9AcDUr1+TNmM7
Tb1EbAEIj4kxniax4oQ4mwe4EsEcYJBJ3RSNECHW903kzc1DPnE6S3irYA6vmg2jnGSImBXDj+TA
0/qAox+bqzBkDPASQxR1duo1RltrGtYmsdVGT91mSUOrDEJEGZrOe8uTbVkqjW7APSiypOuYmtOC
IRagInRswI4Ppqc8UfhUwU0Pwm15C1h8gPGoroFSmm4bVnKeTxnQ8WUvc/PISlz9vrwjLgbx7YEH
+LeZuZPBf/3z65jzbMyhz8oIXzfaiyedpJ2x/z5jrqH89JGc7VoSc6xosS76JYQkDXC1SeyW4bmS
PuJeLqthC2v6DBLJfqF7HdyK6vMkfxbzmvP+4pwny8BTzOlQGClkGJKvpxI45o9twgkZN01gtQ4m
LJj0tJh1qjOdttei+xxUBtc9xfYiLgbA3i2Zhoa0KMCxL3u8WqxWA5Udx8i2F3GRwXijohbGPJ8g
Qwc263Qi0afra/iN7l4EMLo7tX1diCWsOLhZHAplGuxjP99nu8pvOaVO3loY5SVzJbWmjrWoiXpK
U2J1ffARt3fxSewcTt6WuZbqWE2kJ5Yx3aqhd32/Ni/FlQDmHRJR/5TnWIPRnEyxscx2tEn19xi8
Xpez+ZpDHu6nd33Lbq5CsqQMaCSBlTReeEsxIpajfg72qV076mHyU8PiDX1y1PktrF9JrM1qRFkN
S8uFe6M+CdX3gDxeXxVHA94WvRIRd32mKhMWJSy3gf7Y1v713+edDl3i6vflbBjUGRCIdgb0qNpv
ARhIvpGp/0iMtzobxvCrEVClOl1GbX5aNDduD8LAUeT3M0s0KFrJYAy/TDCM0xDI0L5MXuCDwJKO
sU276ghKtHRffKVPDh6yGE8FGGeg5K2URgKEdso5qnZt9XnitZ7xjohxAqWYDOoy44jk7ts4flbJ
i9I8GGLJOSKOprGpiT6qcqOsIaatYqeNhWMT8Ap2PBGMKyj7tgCGJzZLFG+yYp9O3nVl3n5HX1Tg
rYlvpc1Crc9pBmB3e0z/nhbzqR9TCzwXN7Mgu0nYHkV0CQry6OdB/L1d5GfZTEJLHsl/hzl608V/
4xsWIaOpFC2rJ9yk+l10r/kUxDt9GI4VWBlHj5amZ2fwY26KblsbL2LpAazWr8YFZg4DnOFg3hmp
i+FDkYf//5vr7yKD8RgZUeVlpgEVBYOLQQaEN72PijsaSXnX3/Y75xKQsAhpdVz01ZhA1nJHgecK
LzzgL1Akc7tyG5e2Ww6+6ICpxfnI5MsqbmQn+NpMj6dUplZHvHk4Jsn367rKOyrGcSyB3se6it/X
4twpw9lLWtOuEx4bLU8M4zyaWRHzKMMOjmHja0bpNYp0jHWZ01bwRqL6LmtwOSk2S1ZNujgWEt0u
Svxm1TaSFPgb7GlRDICBwBrViKU4yh3tGk290KGjI5Kb3wmO5tbfrm/uZiVzdXrvEmpdL7fRjGUj
hJ1dIPoBZSX3xbsSQN/iN16K8Dehx782wYJpCM3UNSkNnFt3dokTHFJkusR79WZ0Qrv6Enq8ofDN
0tZ6geRXS9eDsGjnOPwn558+NDvjDjl/Z7QUDroQR4EMxqVEWl+axtvtUwuWEDxXujchucA5L54U
+v8rxzUYQpkn9D2of6JoJIUToVaX+xFGjTFriY5qADdwFvaby+JyaExM0pp46AsDZGo3FDJtOQp2
72nW4tImYD7nBmeJbDvhIg1tItFYviPIPcVAgitus+QHZyOpPV+xw3fco6pa6whIqCYqqRXcaAfF
lazSLzDsiTL7rnEn8MRNWKO448ENbc5irpSSLYOOmq7kITWDJLbKJ8lDf4RX3wi3xY56auIDSmCv
HmgHbWYTK7vhxeM8szeZIzWAZNl2Jv2A0pJehhNNXmqOIVnN0+LyQV/oz13bbCbiTOt07qUR4vR6
l2iypSaSJWOwcFw4lwXvVNnLYs4qRSHQnbcK343plifNi7ggNjwVZS6LwKhkotHzq9LBa0dQ+wzF
uR3HDzRmXNREYhHKB20KjVDAavTxKCb3gbq7bgTbYeZPw0bp5ldnIuiDETYylpHr3mLexrzGkm13
b8qo4QH9XDXeQqSVt8rrwMQsOsLMZN/sxy90CDfJLGpUjV3Y0f/BaCJTVXqnaiuRTGomKPVG0nUD
F1pkofHHcIPHyYtO2pcETAkAj6WYWJU735MvoMU75IMl2OQm37+VnDGkwcvZbyrk6nOY60dpZPB4
EnzOfKD4b8NO8uu98gFQEhpHr+Qwt48aN9owiJDTH3oXwaYnYOYm3c9OjpCPN6axqf4rYcwlJAZD
EdY0hql74xip8FSYLSTc7rRtN7mSw3ipuJzzOS8hp3W7U2daxLQoVeMAdMnaASAFpmvzU2zrfutQ
HOCIO/uyaSCrD2D8VqslQGugj/5aJ/6sRnsh/tCDfyWC8VhKowrJQB/jWSz6GWn8RZswQydyHv1v
r9JrdsG4LFlM/0falfXGjfTaXyRAu1Sv2np12+09eRGcZEb7vuvX31PON2lNWem647wMMAjg06RY
JItFHoILm5bU46N2K9o4Cpveo/f+0Cu3Onb+0De5NLVoVTvn8nysBoCLlOydWS5NQ+4boAeZb6ml
p6HGnGLAnLeRcrX5fXEO2P5wgs2yGRhsaDV/epYrZNb6YPVWavWT5RcWzZACR7GCB/Ur/0GVYy7s
rZqETV+NtHjTmq3dduA56nlHbz0ZW2iScSiVWCapHsEkxfPoUZ6j0aJTirM9ORDO4+LRGHDFbtjZ
JQxEgIAILCN2lt8lxDEMN5SPvXHTdU8CYl+J+pH62PIiH8dtsnupphn9YehCpJ8R+xe29XbC9gUR
TDrXA+B6HrTQJuNh0BddF60OnPg4enS0vccD7s/JrMgxnOtovEPAeBPRR9HInGEefSjVdi/5N5Le
3xho+VaFxruOxXHR79fQReQN2iYl/gSscfZMXOnM7aRxspP1p32CvR+SbKATgu1pCY02F9U+fB9A
3OSdRbU3noWb3h48YxNvMUQTWGQbPl0Xbf2UXWAZTybEWtBFEm50uLHbml6ABjziXLPWv9QvCPaS
HqikBKMfIOqWOHqaWTnxxOCtj3n1L44s7PXb0IRQTUyagaHL19J8LdwP+N/NdY2tG8NFHCYnkirf
iGsD4kzFXaO/zPmhaV/+DIJxS1kl+HXQwBYksu2kv+Zpg8221yF+4/ouYlBlLmxa7bW+KQZgYHEE
iGveu3+SjXbTKXZyR/eVSzsOIlXMR+d3QaSKXSA2chCLcgfEbu/fKB6CpeMfO0/bo5TGZwunof4a
GuOMUi0Jo2EG2rBPH3ExUzfRPTox7ORmPEvn9Fl8eN8Fs/Vd7izK+pvA5Syzr+BxGEgkEqnFv0Yn
xRux9Ia+ek93jWNshL15iDyeO1y3SqLizV6FC1aZzCdsqrQqwwjKTZudnpLtiDe7qA4+8zRILjCM
u6gVPRwzDVoVo10XnvXgU2+1FwCWnwBLAtJSR2ezXUj7IL0zZTylci5q6+HwlwwsnVGq1mqbZ5Dh
H2rDAS0AGbcq/pvs6YLDOArTEIIiU/BJfi7OiT0kh26O/yb2z37pFCtA6Py+wElP1/3gBZhxH5qh
dNiSCx2WydfczC2pevvUUb4gMM5jaIdAEOlRppPKKri/6VIW30LV0f5kCWthEozfKOMMNN1BApvr
ngL9rqtf+5jjDTmnR2OcRS3NRq9n0BjYuL/3WnsMwKmJ5p/763pbj4QXtbE5S9BJ0UQ/jOm/1OK9
WTxK/imuPjMhjzXk//gC7YMvwN6CsYbhTft6V51H3MpVq8eanuI2t3kHlmdsrEdo4oKyT8LYOu2l
6ZrbaOTtIF935b/k0Zn2ZVBGl1rZQ21tJG71DDdVHbtzevEwpEli0ZXJQ0g4+RhHLJ2p5mSgd6vn
DDo0lS8JJaXmtp3Tj/0xQF2kYtxDhnFIo8UGDXs4o3Cpb2Q7xIOB8gJaTex9Jud4K1qBU3iBxxvk
WS/jXwyE3ek+pm3SdgGgaSUpx171cU829DbHa4P6zZXgIiTrKMJK1xK8kdsaWoyDA/rB7Blj05Q2
LnR5MZBzvNhhkWBowjox8M1C81Zod71WWursBZ9q2Vtoj3EWRZKXqdRAJrV+VqTHpOc4I57pMV4i
GpVkVujxxeaYDQjQ9qHIswCOv9MZDzG2ldZk1PbqyTOVg9m+moVz3dfxIBi/gKUWvhkQSCGSlyT5
oTRgOOPSRv8mi/1lX+x0yGhKfaoTeJ/+dXANr9okdr5VwbkuOxlWG/AKkDx7Nhi3kHZ5aug58OiT
G+YpXDTMHyLQIGYecWTeWxHHEgzGRcjC3CIyvaPhVia78xapw1n8TsUrN+FG5paWOF+N7SDIRq3K
sxSG0SUPUV87UgEunG6wr9vGmutTwJkqKrKs0JnWf98EokApqpo+sFdd6bTdIZAFT4+9ItvkwV/X
odZUuIRiDmuaB0IiaYDKk6+CfwRV/vW/v+Zzln+fOayDnoAN0UdpIBfvxvFYFV8IZqC47Q80xLHB
YgnDHNjYIFjcOqNQRUs4GPvdDl6zK5E78h6Vefpijm3XFaaUYvG9jd1RqFB1Gq8awAFgi5dKrBh6
QTsQQqzjFLKT7G+uf5HVM7rQFVu1LOcxqxNaBBbPP2d01C/RbqL9L3gC5MWctcvEEow5oljdm8dm
C3EotTOdx6DjQHyedB4Mk9JH5SjnNS1UqpvxSGGkDWicDrxhu7Xjv5SGfrzFFT3o4iEsFJyWRMqd
sdyJuewGvGdFzpH5UI7U8iBPO8hSCsJNGVdOVjabukSXnBJxHM3qHWwpEHP8ZV2PhffWrNrxv0Zv
8Y7c1rvuprAT2/iaP4u35JyfaLWDNx3JE5LxC3iG6FpBgiYNjJOS/k7rZ0tLtzlvCmK1briUkPEM
kuiL/twBaLBps1Jjx7fqrr7tt+m3YKd+H46FI+wSXrszF5bxE7GeyALYxkED62Wn7B49UqA9lh+z
Iwjo7dxNHLKrPV5n1tpFYCErOznZj8Vc9rQJzB+DXdSrllnJILmdsGA1tXWldfUp+sQ9YAnJBHwZ
O9u1kPaOT+p+Ct9GYcfxVhzPrjAOxI9QtNEbyKSihamjA107bE1CLq5xkD4uH8Wr5lIU1oeMYVcG
AT4ZlkBhPvI2343oauuefEfeJW62abzksdu1N2/VUQKZGrpf7JITLTn+haXIMKoe9V/aF6aSxibt
vAly6aYKuROAVJQr4fJ9TGXhx7DfOigi2lU67INTfmxxycmQGiLixPe0D4xHfM+Ti3EzaAEWJ5M2
9TTT7dDfzsWPROP0uq2musvPx3gUND9mLXYn0Mdvc596/pf0YCQWpXug/sscLYlzD+EiMq6lBqkz
UUxo8SfRTeQKruH22JJHlxcEjnjPOQq8r8b4lKRSJARvaPFnjyd5LXE1jWz5e/JDtkKXt5pjPRPR
6b4JoqOHmzkPcYyl3dOA8yBF9710zrnvYevyXACYaGrkU9NNDQCafbqrj3SNnOAqN3ONbq/UDTxe
1+XHNafvJ/wCSM10YfaNOBNt7H+ecFfYohkqshpa896oD9Or7GXvLQyR99+XpTHAjP37pTTJkgrg
6WzcTs+CFbntFiP0gzV4ZN9uzHvufj6ecpnjoDVp3xodIHsPfXTYXobq6oHAOOm8qH/iNXmtx/OL
apmzMGF53jjQd7JyOpXFvlI245BZRfVy/QzwbJI5Av2QdWIp02pa+yhJe+Mz7IIgGPjH5tmZsaoj
RMoE+qFaxWt902u18rHUA85o2m9cxwWHCZuK2ZVtPANHe0je/D19WE9s8rU4hlv6sM7LwjlqY8kZ
Fdkox4we5bDsLSk/jAbvKk4V/zGiXARinEWp6OOIRznUIL/Hj6Jr3uib4P09iXZ8BDvhaxdZyt8/
ezi5VQeOrX9or5z+sfVhn5wEi84Y+Y5qaWfztUU/c/JnRsg2VGpJM04tLXIIsWgnaY918o/XzXw9
XmJBDdisRCyvo0nRwlEJajKXgqnh1qSEtgkaoTx9KNPv10FWZwZQXviFwhihFml42s70n5fm1OsP
rW/XbnqSkRELnXsdjScSk8e1RQYqxRpgvtpbXRhZaZNYU8LLAuif+WiHF5kYO8Sm3mrOC8Bg/tqT
nGpTH9IDXSckbn1b43ym3xzjCxo9d4vvpM1aE+UFvlMP3mfd1r4FrnRfgXB6cprb/C/eMebpkP77
Ak4aZC1PBgg3xS/E/2JgB7Gg8EZa1y8RF5mYWBXNrTkLOWSqyVsfuVqPDkrj74h4vrhPFe+6Vfym
GHFBY8JUFSSJljZAy18n++eCM+I237F51eH3F/H0xwQpPVPwOOyrqHxUP3zc/7rXMvpxXSD6xa/Z
HxOgglbCkLkJiAnMPN44gAjKlzLeDonf3FV+qY198hH0QiQpGmGRwNPO/NLzb8yvs9fiooL1JkZj
Bcd5H27bm+BRcmM3crjJL+egsQ9AvSA0kaRA0NbRcTPT7QoxbL6n6+Jl/ijHeni5yMt4D9JPmt52
kLd16qPoatvZq04hZuWNk3yrgFaUdp42R0oxqXy5/kU554F9DOqxU0YaZRw6vHl9V9LBIlq9M6IK
K67eGl1wSCRxnNh7je+KEemMW2lJrhakpV8X64jTL/muALd9BQ2jBenGJ6CfyZxqR5/GtTs+p/cq
qf4iLrDvRLVO8lnCULg9gTyPetF406JtP/cKW7Clc7HLUdZPv2mubr0vlz58LnmVFFmSJLr0kKX1
N8WuwJYR/ALw3NX+j6Q4dNVDrDwrqRuNuzh3lZHYUXtTYLBz2lz/3qtOYoHNOIlIHzqhUcDiUdam
XWIbLjE1r2lH9zrMevRd4DCeQhjJLEgicGb0YnnIADHpkoZ251C6pEiyr8NxpGLLymmfY7t7CI2G
5dlE523fHEONkxetVxMvIrGVZaIn6dQMaHBEe+NRtR+xGGSnuVhZuWkt2vVL0z91W33jVttW3cMC
mHEPujCB8jGAdLUT3E+p0zrlI/k2HtCVXlgNqIddrCu4N7f0TZXfasnTLZNzpA0SqanDlyTNNiHP
ZRFbWtdwPuB6rrGQkXEKfi4OmRFBuekx3xFv3oLMy1M2AxZzhm7gcO+sNPJ+cEILPCr1Itkwm2JO
GwFSyRtpR7t/zY2/1/Gkh26JRzoyG/0Q9uKWV4ZbbQ5TFrhM/qFgStfMG+CmR39DZwRzp9j4QPwC
4k5vsnJsZ+SdxdXb6wKTyULkKkrrkn7BaS95uYPNDHi8TJ3w1rDHEC3/2H3qBLn1qXxuAcu4miLL
hNJ8Py9d7AoghyyUAGuQH/7s6DOORjOrZPYJDkc+HvL6YQbJTPr6RxBs4XmqhkKdGthmIE6PpkAO
eVxusMeDc23mHDSWgTkRjSqJMR2B+dGNnr9N9Y1YcnwYD4LxJJNoTOOMAoHd+m94+feV0JI/d0m5
fHeFdRhtk0xNDDnUc76T3WrjH/1tjwlATOBy7/4c22ZrymbTBnWqUYli1Sqk14ncN+JLAJ6X6zbA
8RdsTVkWIsUoWwjVK7LVE2kzBfKhrfK9lOSeEc8cq+b5CYXxE51oSL1E2bZar3foKH+MIFrYhls5
yh51elvYGY/XRVwdMVv4JpZTS50qTWp86HKwya3wmnsRmCmVjbGPHuGvwMrEmyh+D5lXvLDCuIhS
8OVALyHl6Ol709WsHKa/p6Pbght/AxXhfCab1J3PulU89pt0E3EOxPpVY2GsjPuokKONGf2utdMf
xRr0ArSaOB5Tp7CDpx6LPPGchZEQJMiURhDF78QTeTy3VMwralCZgogxo/KUx1B8jQPZgU6yvIna
Z7U2LU3vrZ63O2P9WnoRWmVKI1JiCFFQwKENdgemWB0j8ygkWMo+B40gr9totd9sYVYq43QwGJLI
OQ0/KpbogJd2X7/3zOTnT71fL8RiHE+gKS0YFACUlXd+QzfJe37IOyQcR6AyiYpO5v8lKvVwGLBE
PDqhwm/HD71VYX29FUKNk13tkMp7vM7edWgdK+IkCZdsk8lZwO8aiU2HS6kq+HZu/mibg0F8W0h/
+LxK9HqguEAx7idVQ0nHsClCnnDMY6xVPEU8Qvv1eyDIBP8Rh4q7SMGwYE/IBQniNC5NSBo7cMUB
LxYhuD1oBpbc4cV8YzjhrvpWcdsF18/cBZ1xPZMfRbOKRbB2HglW0UReRrARUarsIg7uez24r+do
d93B8pTK+BqMKulhNkJgPFS7GATzBLl04lh2rsOsv85fFMuW+QVDnwxwdEO04+AOthE45a5E53m0
mTVLOCdH2dMwn8vL937jVn6plKWL64221RpaNBH3/r44h06LIjVG/y1x23HnzTjKZIv+oQxy8NiX
FeziOzfDLmxaq/2vrcfgukTNTMWsrymLqDcxNqJjh2kSkhHvGNFsSTWmnkG/NuwKcUO6ozj4nByD
FYmFY+xDLEcS192EpslAB8V+uNW0h7TOOShsxsSgsMGmbCoZU7IURYLivujDq6Acwu4LxwhpDFnG
NBaGiTFp16V1ZFLdIabKON0zRg+zHSWq5V3mOHpjA4xS9IM5qYAaUzRNJydcsaxRCDh646Ew0WVQ
Q7M2eugtxHWtvu9Ttx/KP8Rggkup1EIpU6V103D08+Ip0PTDWBi8j0N/67WPQ2VduN5ZrbKkAE+P
XX+fbMq3G3VOJlh0h7hstU+k5fbO0l9+DZEJKLVRieZgALEVT1nge9XI22L0oYTAWhwTT7pQJ2Y+
AWJ+aJ3s1G0CdxIs/TjalAK/E7kXXC4i4x96Az1Q/UzV6Kgb0QbzA4jfVEuyZ/f/0+HO0yHjHxp5
woBjC7hgds38vi7vr59Zjmdg3+Uy3NXBME2PrPSs9/dEz62mfTVQT7uOwzlJ7AgWCKCJJNI1xF3j
ZUNsp8Kp02YOyIcbFGMO7Bp5XTf9pqZeYbAr0/b3yOq3Y4YgYY029svY3a287V5GTnX7Q/BlYRk3
EY5+lWkFYKXbGo/CeDeLvkaVJd+N+2xXeVFuFeAOCxxevwn9+FcOmMa4jrHuw7bxYRyD0XpmiG0Z
mmrYxNDsecy9chQma0Y1GWOyu+tfk2OVGuNLSDtUYUm/5pCBfWt46RrnOsC6ueCxmBhENcgHBuOq
aLW611GykgR71OW9kM521/P8Bw+G8VBKrlVVMqqIi+K5z0Vs9tXsLuLIsn7ELrIwPqpI83zKCQVp
FMvXT4UxwSJfKm7NeN3DX4AY19RO/YgbpQal1b28xc5H7JkwctEpxXh08eg5ktSV67m09VK2FNUs
bFJEwlta1L2LaTuF101G8T6a5+X3ML5LBHN41fn4PQOywwF7L/Kj+Ey7k+qX7DV8Ns6oY49uDr6M
tOXo/ENd4+eR/IX9fkFdRDsVSw6KMoYB9cTq3PDu56oDw44242RpezDobHinkWNMLFvPOKeJ3ysQ
NwML3PiYNNvS5Mx5rh/4i1Tyv2O41HURZisAQUrixUFsq3L7QxyjY2/qR5V0mF1DE3/EW+i6etw1
ZMOaoZu6zM6IBErTFkJioEoSvCnTsSHfPnHaF3+f4i8+Vl9Peg9gRPGytDTzsdJiSwl/XAdZDw4L
FMZpJVGdjiiJ0wZmfd/Y0kvo5C/5tnMmcASCiTzFlghex+GqTWgqGg6xbhNrm5iMOJlDuRNkhTL1
P8fBlyR+y1ReJWk9/CxAGKtQ4yhVJg0gjauDvijYSujGy0DC1oCLg65VE63cLnhceqtubYHKBL1i
mMc6h9B2pdfYA9Ddgcdqr4rEEQUeh+W6/V20yNjH4Ety3goQMApuOvWk8wZIeF+JsQzfKEEAOtOv
NLvCiNJHcDLbvznmR7/CB2+40BcTaxIVLZMhFUJsim9yO+MMZ9uMCLsBRMVNk1l6V7qyEm7qzrey
xEitQaw4/oMnKBOKxFEOhypCKKrz20J0W3228ua/zge/u96FoEwYGqsyqs0QIKV4nMObvt9e1yTP
GpiwopqxKlYa/n6O58/kzH1d+vCOzQjA5sRiETYyepLgKND5iWUFhtPMm15HF4p5SgvXzPBeKByE
mpNGcg4UmyILhlgofgu5xnCTkpsAxNKIIaP4el19PHfBJsmDKeOlvkcQ6T3F077LroSHV/Vx8nKw
NgpnGasEBY9LvbmaDFysQmPchYYmOTXJoFQUOS0RxVrzNUlOYhTbISxQV/+6LiXH0tnUOPNVSUFf
FNbVKb3VYnJOBVDK4cZYB8E6Riyw0RVRZCzRbwei+S3NUoWbRr0LA+Tc/3Ea5act/oJg8xhtMEpR
jmEUiegm0jFUX67r6TdR8QLARKi5jvBwN8Aa6C7OxK2esMPDDTZtjZFayoklfkvtXLCuo64bwwWU
iViyMiSxPkMq2S+PZZ5sBmlyVG3a6kqH1tDSR64autcx193GBZMxQF3sp0nvIGhpfteNXTZwGoY5
xvCekS6SGHESGzEMYQy14sjCTkn3RsjJqHkQ9N8XELqOe0SdAiL0N4r+iAVA4X/d3s3aGxOltESf
I5VqqTZv5eIQj39LWHbcVoeRZ9nrlRS6zPTn6WFborBIUCJYVAePcJ6eVXfcqo866ijoTPBofx+X
im31erTAo0a50B7RqnTK6PVosH3NkrzuHGOlhu9pZ7WzW7ScJCLHzHnfi/EPoT+ko4xis23G+7k9
SMUpLL3rVk0j9ses4pcS2S6oQhZ6NZhgEgp+fVmcS/lNmDRXKe57wquG/iYwXsAYXzGURhpWJjQY
7+I72k6C99IbtCI/8zl+P0y2MIb4gQxw0POORO/ZuuSF8ElGZAWgaNnWh/FA0KjXHI3ZTlpb+8K7
SPN0yniKCPUGDXysCJBFgGB8LMuHEgQxwlPLS2U4BsKyAxJ1MIaAAKnEzGgDIv0RKwyVt+sm8uG9
m1Ul4zZGIvUmoYZfo9WUsqQno5X9pZcWnWTovPBUW6gA/wW2ucrFkIMjgkkhtXlXofVIo0toLNUJ
NjmyTPdxNHS+mZkw1Vvje7IFYTM2psy4eh3DEx1pyzfZS2ZwjuC6l1mgMqfe19M4bRXYkboRvje2
svV3qiV8RVcvSHTRPccr569mcQs85swrwZTJXUOQnVY3QfAQRi9qcPR5PPjrx+MCw1LszTOGU4wE
yox3lUsn0XNn/tYfZAVP0pIdbvVtgPYN/97nGBNPnyzlnt5PUqdoAB5K0D8J8ZmEWH6RCMVer+VT
KgXOHGGnmRJ6qSw/ySlYK7Ji32nhmWPVNEf44PkWGmByCDVpgqAMfNU+DO+cvdUmeNrlhiXGVm9j
9mNL35NpMGkONaqv6caUt9d/wurpXfwCxk9khTL1U4xP7bf38nCjNPey9O06BPc7M1ffssoNQUqB
od5kf1P23nE73ytn/cukgCyy2FECrvRJ25mFy0FeDZcL6RivYWgGqeUOyPKmPdLwTMBLOduU8yvC
llXTvo7HUyaTePh5nOqihnNK4q+54AxocyUt54bFw2Cuv5M/yqY0QSQi7KVQsqTRNkreW+t6lFwo
jvE4gxDJqPsAZdjPnuymHlogtZsZCwbQBc2rwqyLZEoK+t0MMIQzNqhGoaDGHY5j12HbpJ94WiTf
B/F/3Sf8HkL0CwxjhkEoxLpPv85cnvtwY1aqFTSPIXcpKE8c+u+LHC3IZjLIPXDK18alTFXxAzkF
+/wg38b36ta4C8+81vzVe8FCNMbw5qEVinygGqx8Z9IMbxh5C+J5UjF2N9dFJIk0BvW57MVatY+x
QHPSP1XdWUjCGF6WJQoOLWCSOt0SIT52vej6sc659dI/89HxXmyBiXDNEOgaMQEz9i8oIknD31Jz
UlG5DdUvkqBzAvhqMnYRik1wu9II6Kg9Pg8RLVNIH0SN7PpZ3mNSbRuk2d/X3RD98VeEe+9eXBhg
gspVWdG0s0lefOz17TDx5AWpJ0qDVWenOcjc64AfOmiYo8UmumOhiHNK7a/HMrHQzm9NTBikVrUD
wVT8n5fgsmiMv8hVMqIsArRS8CTidfmtwUtqOQeKTWoTI2wTvOvhybp4iHGdl1vONXg9xfplgCyd
TNwWpTxQJ0HIhFWb2EWTozujs+qek2Os2p4haajuYFG1yuY66DEOyonanlBKL3NHDkM0wDAixdKa
8T7N28frtrCquQUek9LIzSx0OFpI6uQ7M3oS0//Ybf7+8Rd/n/n4emxGyRTi77eZ+tyYP+YASwFC
hZezrH6fBQwVc3GGZKnHuC+16Opv0cZJ2swv/UHBQ/Er3nDf2WnkEwgWg5fr2uPBMrFjCLJ27Hoa
d+UbIhTWqB9K7SSF36/DrDrzhXT0Zyykw16r/2XeJP9SmcewVaxe5Vg4zxCYgCFkSl+ikgHdEbuR
TyMvzvJkYCKFLBGsFB/x93t923XHtHuKK++6mtb92kJPTJgQ6zDofWrM6g0YY2EFI+aWB290aamF
R2q+6rYvYB/aH/HGVqo+BaNbiDcg3diE209wTDMniG13lLusSXqK02FKdXRKr3oKnszIIacKy47o
bUMRrPlL6xk74Q8VynY/EhRNQ6GFfYc7H3ukgr2PxRM+ru4xhqV4jzjrt/WFRhlfYRA9EwcTkuaR
hZ7nA5Rql5R/ZvDo7RLrmt3W+1QutgBlPEc/IxfrG4BKydNkPgdYo3jdKjkHiyU60MHG24nv1+Z2
sNDR57fb6wAcJ8RuhsK+rVrT6fW4SLfKdF/Fu3ECY60aO9dx1k+whu3eGgpupsqeLj+EPaDxFqR6
X6t0tszkiIFBjrY4IOxDGOqKjUbo6/Usxyc0qLs6Kba41nMcNw9GYjxqGJsTGSTEixJNdaJ6m7Ro
8VW5lIrrH/+XztiHL9WPK9JMEKfQLLRHq26xsfwfwfF9YZhT3vB6VHl4zBGSpkHBeijIJRY/JtA1
1QknFK1fNY2LRPQXLGJR3olFnreQSLNw1XynE/aPxkZ2+DvIeB+J/vsSKoqbYerw3K9hvajoddIR
HUXXbXpdXyY2jGkawag0E/WKVEgypA70Ybc7y2FohWX3eB2C/okP6T0C5z8QTOBrBKxu1hNADPVk
deNjSF5DlABb1IcEzsfhQTEn1MR8MuZoAZUIYNCK3gThNZFC268f0/gzT08Xqdg7UqPrYySkgCry
k9p/9dESTRLOrW/9+//SHHsxgguqdB30CFg3gInO0vH7BzJzDOA3OcMFhEmANVDPiFmESjVyKodY
iAPY51kfJtD1iwce8en7T75iDO9184VJa3IQiAJFi57NzWCbG8Wp7OxGO+EpCvShoiNt6BBYbKGG
iKmU+ct1W1wvpS4+G3N6RQNLsdF6C2NEb9zsYDrX07981y2yyffpzX9dsPkzdbnoljnAYaCaWZxD
WrWY0mPXDuY2Jt1kB1E6bq5LtmorpmQamJ9QsLiOgZqCOQnNEo5vLB8H81kqn0vemMa68hYYTBqe
F+Uso6UY4px7R/NSzwgsFaX98ERJQojTf+prLQAZ7zRhwbzgVxDKfOoduvYdhEy7yM52NKPlM7us
t2ks8BhXVUgZSYcOeNit5MDtbgM3sae/BLu1DM2ilLPq/fTC26256oPBw4QuQlEn+H7/dvNGH5l9
2MPNK0JiCXhjmz5zp14AMEYvJ+FoDjn8iF+250ozERzjmyETbxMR1Be56lw3xdV8bAHHmKJWZ30h
BoAr83E7zPXNrE5O2FUb2eSR8a06/AUUY5GZkRamZkJ1M8oSSoNSDlLnKnKG2BsLbn7OE4wxRyIN
yli1QAuP2fNki1gHrLyEXnuIaKf7W3eUrdLmTVuu3woWMrJGWQyaLMRApb1D46MUWv5gSYE1g7VB
dvqn7ttcWcEtb8zsPYJ9cNULXCaYyooQmRrt0JNuNfD5Djexk9xUG+QI+l2wUdFGLOzBF+kId8Pt
dODRsq/7s1+HguUmksUZjeEhpE4ar8Jaa7IbBY7L/I0/M9Hbq4JOCdnPvw+e4GdVgQYVeoNVvOY8
b7HMp8B0DuaB7dhNn2qFk9zTT/VRpRdAJtbqgW9EhAJG6OFv9AdRcUTTMmrZGkOkKRFvPcBvvuEF
kHEtetJms0FbsiuXvotk5xB0tJgSG63QMdzhe3oKEGvbJ2NfeMOWyzW6fmAu8IzjKUEPC25zwAu5
Ve4yN9qrAd60xr2M3XhgL/4yHWq8bPEGeHlqZhxQ2w5G1cw0ySh+SGB0wjN0+K2YJacJ7vSWkwjy
ZGRcUDi3cq7R/nCprtDZuZ0G0VbyHyrh9Ryvn4iLMhnv02pYRZOj3xlXNv2+lr6JpHrOMonjvHko
jLdJlTzSJvrJarLx87dE9JJPlUTNiyCMYxEU3xhyDRD5fCekTxK5K3nj4xwpWCoRszG6qhHwUWZj
X5K7prRibmsO58OzPCKB2M8FeoYxexD2TtwZm6mZ3uR+PESq9PqZiPpLYwrjN4wgQ0WcdpO04gjv
n9kJ5lm04WnO8z/7/CypiGE2wiiiLm8H6W7I34z0FPMWnvK+DeMU4qYTQzkHxKT0J6meD10nbwU+
+wLv+9DfsbhqtIOKPbwDcIStvs9cvGqCt5a4wRn1XSe4oz23AUYSdtc/1ap0REYijjY6DL8xxh3K
einqPqwijs1dlbS3Zi+7einYfwTDFl8VXGHERAdMomx6cjeazthxssZV/V0kYeuuU0cyrafPVoJY
OLn8FoUZCG3Poc8rEK5fChdIjHkPI97/RIIv1bh0kK/7C6sSQVCQnH1H7LBTixInRQ9v4b1v1faw
9RtOWOZ8M8JEyVkZZFWL6UnOHmJBdxp04kq8+v96trGQkrF7M5+HIZuAIm4oX0+0N1zVGe2fyQZx
PtU+sIBjzN8oSlxnMpSuc2Mb2np+zNHslf+ZtbOl1zwKFU0R6JcrDgEefpr7qv/7uqWvpvgLOZiw
Bw4orMqgD/mk2pJmp7R3g/I9bL2a20XCMwMm9JE8i0glQphUE/CmoLhGo7iqUvzh0WU8hFEVpZJV
EGjEUtDGIFYjpFZRjxyjvn58DVH8t/ub+7YUu/e3IHQdtsZNK4B354YEfySNITI59FDoYxJ1UJpi
bqP+UWmPs//jugVc/y6GyLgHMpPSD3o4oq76LhfHVH8N2s9U2n4ZmSEyHmDyB9IFVFnN6DT+X4nu
xhMnhvOkYI5/1pa6mZf47AIYIccy2GJcwk7N2L2uLPpnPlwxFpLQn7GIemHty36hU69t7Orsxk85
40zUOq/9fWp2i79fKkOn9Bk98Uir0GmgxIOVxKKl9be5fjPOO7lo/9DEGA9QDpjYqmRoTp5vg1q1
Sux+aDhtavRsXxOLOftiUglxGUNt8ly5Y/OAKpc1V096KGI23046Xsjh4TFOIDbn2M9GqBGtNjYI
B+xUFR8rzCdnVWmXwwyWFXHimMa6BWo6Xo9k7MrQGD0GWvm/GSup/DIrX/ts31QP162PB8GocYhj
f+4JrTShPTNpLYzG6m3IsYf1kjW5CMIobyadnIwJUCix7HsR96G1apdsKjDf8Uaq1w/ULzC2EDG1
vj70IsBiUFcGXhq8XlfZup/GuD1RRfplmAObtCiW1XSGZQLVd3ybNfskeaoMTjK3LsUFhTm2EpE6
7G2kZ6hAP0BobBqDN/+9HqgvEIx5zVhNGoO0CFlU91TpXhajmKnuRf+tqnixbd3MLlCMmQVy3isJ
vaVURmwL5r4v0Q4Q8Tadr1feyAWGsTO0lRMsIwDMfGuWtn8uTrqd7H0n2Ii3kgYCMgu02Hvpy3WD
WE0UsYNGRSXY0EHSwQSjKoxx/sUah+imeqbrFsUv0XHyylOLQQGfe2NZMw1FglcgMtoAZJaoudeM
pKv7Ht9N2s3CMRE4sfUDMR19BVGw/cXQkEYr4Nj7d8jowzCuemWgZbZ6l+1bbHKQ7NqK9yGn1+r9
9Yj14kuk/yPtunrsNprlLyLAYeYrw+GJm6NeCGklMefMX39r1tdaapbm2PoMAwa8wGn2hJqenu4q
6uricAozsDl1EiwVbgmCb3lvVp6OVqrryMX1H1XqqZPZ6fOARoTMKdB+DjnLVwHJgcTlyTusgpQs
a4aqgn4aHCCM12EqaHM9ZrT1YkjBzRwdMwgEkxps17Qah5euXZ3FhTnG9RykHqISw9wUG699NF/Q
LO5sL0xpDaqWLjFQFYgl6cQONrpjftCuQOUILbTcEe0cfIOUVy53KLHvW3gl34p4P5xeBK+AQChv
nnm+MmBm+KOBoDBFDIIqefN7zHt34v0+g2QFaZVRR70ekiCw4Ve4Afec6Jy7PBgIa3IUg73b0FCq
NXjCVWsp18VBwsOnj+W7PXM8hxggq4JpygYdDhXkWtS+mTwWstU882JlsK0xhm6UmVzAwACJRgNM
D51iAZqTI9jw7PiJqkIm18JN7EIz6IRnZc7GXzsPluaZSwghUx+MqDHA6fZ9rNxIaK2AV8rCWfwG
cwsxiigGuuSI1MZTnQ2oxUckKkmOmKW77dniWWKQoy6RWNToNpv1AS/HX6WxcJQhQNktp+SRN2x0
2SzgstLEPGlUGBJFbxr3OXnUxh/bvqyeocupod+wsAFVsFqTctiI0NKfQWUicdHU78ogLERuJ/za
nCsgRPZt2yxd0J8Ogg80NBiEyDoh7LoSVtNDeyCnFox4GlpBeDTj73XVW3YYpBDavpMTirqVi5yO
l10RYdeDEmrX2Fps+RCQLWgNH+Sy8mP5lKGd8qY7KPv/zh7/fsYuHGbgJJyLQVQlwFUUadZgun6O
XjSds17eq4G23GVwpK5MQRvpZMrXzROVwoxfG5vqOUgP2rVhvldGolvEyTghBGdHsNnOriexNkiw
m0VghjQjO1Kzr3HYWJOeHbZXDs9HNu1pJFGW1xQrhxQFa2BqsLAz9pnX2wSNWP6eYjTVjOf1SnMw
mi01NdpsqtsedhU8YbfibW/a257xDDCwMilqp5EaBoQituum2IeiwpmntSvAYrOzElqBr80ZGWBC
FPdTNllaGVGyE7vXwQpIODDJM8YgS9yWRSMQGMvls1Z+Fcl5Up9b+TXk9otwcJLNclbjpE1zCkuj
Md8FTeKIGupfMsK5o/HMMGCiT5VRgc2fnmKpXSMqVb4kGk8ZmmeEAYpIFeVRNnBUqrORWFojO0mv
PhQRr451dXZwo0U9kAFeV5aFKQZTliErOC57c3bqbERx6c+6Dg9pkV6RceIEAOt3jIU55nRuu3zs
wFiE8PdI+x/IXr+CaCduZ7wKtvXb2cISs43aqqmNxqeO7eadvgPrEwjO1IuG8iDode5EzvPyumea
aKI0SCaoxGUwN/W7uajw/+1suu471zBzuw0dI8DkpY+S/hqVh56XDVs9Pj9sskXIpg/1GtLD5gA/
hUrd67NfWUolniJRfpSEbE86CSuou9+GKJ5dJo6LwFaT+hItMIMAO5Xp/XcC3KtMdfLCP2a1hL6f
qXMDO/Uuxpn8VTtC+8qp99EZJaryUXL4rM2r6LswySybIpFaXelgkihvTfuaye720HF9YoI5NWqG
VKS1cvF53k1PqRM7pgvVujMl08+u9QOv9ornEUWaRWQnTmnWdCEMFmNhi0N+6OOZk2zmmWDCuDZJ
A12dMGhp75n9l9T/uT1oq2Co6bqOagRT1NmiSZRnFmjOwu+rRWmNWW4PWmjpvDqjVS90Am1WQwUe
svV9bdr0QY69bWd1Y2k+eBeC1vsDRxYmmMkfBkMcM1r2HuWnHuGYcd1FnON2NTBCyTGEtEzDhCPM
8RQkZt4N4EWyxdv5BSmN/izjup/Z/jk4Ty/6cYRIMuV45BXArQ0fwltkUExZl0Q2fZRERRoHQ4hJ
yq+H5NQqD9tjx/t9ZuxqE2TxEpXVlZXk3KXjERJQ1n83oRJJNEzdEME+w+Bak5RCbFKh1ngwd3mU
eXLP2f5ryLm0wCCaHhUBakJgoSqbS3gI62MlEvt5BjPzJN4o0eu2QzRKYC8CS3MMmuWpYOYRNZfQ
O011lXZ2Sa5yIjpQOjLH/ba1tW2qyUiOQ61NgVlm+KK8mQo1RsySJc2pKDNLknp3Tmv7fzPDjGEg
FX6MZgWkfQwDbLE4CcL7IuRso7WRW/rCjJzQ+nrdzzBS1LXdhCh8eWzry0i+omHdGnvjD1be0hyz
uNMZujnlhHth2exJ+Nprz9tjtprHWhpgToGiwY0iSjE3gy1cEyc70utgFFnSLnW7Z157z/pKoG2Y
iCllhb0kKUEX6xK9nJVjYs/zTh5mO1Mft31aAwQNbft/G2GmSO+hmhgqMIKATHAFsdPBdq/q7raV
fxi5DzPM1HS5bqRRjwCrdtKHchcc2yNtfaDJ4dzmqRvzBo7+fXFYt2k91Ab1KS6uxcmT85PwXyUP
aQpiOWzMYa3rU4GrF0x0+VPaHXwjtXzeOz1vapgzaBq7ITcHLOcsuC2k0DJ5XcC8cWKuR+FszGMl
w4lUbax5vtPn3KqMP7joLUeKgvliMgI5DYO8wMyTsLGVVnSKWnC6JOWtsG1n0LL2u52xRC4jpHai
ydLf1B3Irm6FK80RLvOt7tV3tIlV+M5Z1hSM2aPhwzmQdv1uNJ4KQVXpvWE6RvvuMlqmrd6Ge4gM
O7z2Gs4WUtnKECmHlHFG4UC6jZHoa7zgAl5md3ZbCHbzXljI2hm79IzBBXMMoiminjUgP5qd4KTu
w4MB/ojEbZ+Vh2E3Oeqj/xLY4ZEn7sSbSQYrEmkSwAgNR0tyE5HTIN5U8QNn4nju0W9YrMrBlLqx
oPkh9b5zxzOk0BzwIdzUz8aZPpjRITXcYhe6zSn6xrFNj9atRcNgh2amWj20GNrhqHnjYd4bD7Qy
DjzqtrjnXuHpr21ZY1Ak0ZH/kGneO/g6uFTeO/EqD2XpUCHTb+nTJIQDdoSzMXhTyCBLWiURet8A
XWL+PUoPKRUwFxzOONIv3/KMQZaOCLUpTPDMeITGMbh8Mi9+FlztHH+brwhE3miHSvw4dpwI7ZNo
6+/gr75nMRaLp0maMoojTGB6bp6Cr38RAuhucAi/id9VEAOIe6rFXT2LX7Zd5gzre7vuwnCmQu6k
m+ExMfbJeBTES8mjJKGba2NQ31FoYcInqR9q9DGhy451chyUw7YLvN9ncCXLDTwhVBi7Mrga81Me
cvhseUNE7S++f5Kr/88sy2A8FEpnkiIr5pWo85xg0KMKA1wPaYBBosxSygB30NftYeK5wWCEWoB2
RqUYAa79gpxyHVry7raJ1QZADYUQuKrhmmGwJVKTmQUkKHDX7HeGJ95mX9/pgZwZ7Jf5zyCzidtf
oh0vOFvN8S3NMtigCjMZuxRm48PkQpYRvbAJHqz4HeWrl/ilJQYg5lFtpCyOALS341v2tT2015VN
H2k7B6fmEekvZaedoh1PqIH+7uc99Gtg2SqqUGyzoAngYS0Re0hmSzB3vv5Nj73ZPKb+fTo8cKZy
fbl8WGTiEB2c6MnQwGLjjigOshqvxqvwpT/Kx+xBsiIHfXODxXtpX33vXAywxlwio3DqC7OD2fbF
UK0ptQCJTuLNV1VhdTv5Nr0rUKTGU/hcx/0PZxkIqadRiTTqrJobaBIxd0mOXhQBkGI0DwH6A7cH
lze2DKKIsqCKPpRg7RH9KLlxG803ani/bWMdUD5cot+wQC00ocx6HcElSbjP5qs25B1Z6zHHhwEG
T8p5qmS5xFaYjjgpnepHb0X29Dbb2k7cNzxSVN4MMTHHBJ6VSCzhjpnEdlDeKvKDoKAYSfYUjXO9
4K5BBk56ww+TpoItHc+0qNDBI3SFZ+jggNIjyMy2aJ3mJelWX8KX654BFqnXzCkZYZM21otucRSg
bTbddi4FNFTQuOQqvKLMOSFKsJRrwVNO+YVHaPkPF4Jfc6ozN566zqdxmPAV6rUBvp7KU5wZchxU
Mj63eS+2HEzTGYRJ41jR1QILiBIgodYMBEjEhaqst70RVjP7i6HVGUgJusCP9Aq77b09ZgQfc+Sl
lmGF++FcW+lx2v9JzevSIgMnSuyDSKOGZyE6BrTbkKeAtoofCkoNNd3QkBBl9vYMOYcqMpE0CtLG
GrKnSGpRVnPYHrfVKH9hhNnfxpTkQRMj4Jaz3s7ap6wawG5yE3Y89lGeN8zWrscxSpD5wKJrTUtL
nmMtdUjKWQX0Rz4doAtvmD09ZXUU1w2GjPjpDoLOjlgYl37u7dKfrCLlPd+uBwoLe8x+nqM51RUd
9joQH3j12fdAq+r0p3w/vAXeCOndbEdb6Hz3f5o1tnNzGANkSHvYjZE/6kBRIODoln8MvHKu9VDv
w0G2fTOeusTv6H0MSln25DZWfd+3SFbkP4032nAWOKGXexqv8J+zKtlWzjlH889Ex3WqNK8tX40I
HAnxeTJ32+O42lSnLfxj9vDQNUlu1PCv3kVXlUt25Kzdkh0UVpOjhlrN+hldbrM9A5sz5y+HufTj
PGeZOGEYUyMcRzjbOv4t2s5Rf1tcEhTCQh8EGpjJS3GdclmNVwMHPFOhnBnEjWA1+j1wmAipIiAM
dooIQQ1tPwqcJ/l1rz4MMF7l4agObVIgCYl3gq48y8VTRW6auv6TKGvhCIOSCUjxm47eC41BsELp
LVAakGB+314n60fmwgr1dhFn9Ti0mz6DFboPZjDV59DAsRUHgvD7AK+hDsceBarPQPYxegxa9toM
wtwc9vzEkt/A7bmvnfwAfl4HGX0PspHKdXg1nHvUunMJPNaR+sM2A6KlGeBaQK+QjVuCvz3ZU/4f
/zy9/b8EhscXVeCZZHB0CocYVaIwSdLdJPzQix9C8MYZUhrV/POQamyeN+3jzC/pkEpmeU5MUEvU
mgN13nM3SecEOzwqfKvTwp3ga5z0yz/A6N9Disfh35dPqDXVXFPbiVU8BXftTYeEKK6Ujm6HV/Gd
f+qv+MXuq5HXrzWLCOJ3o35QB9MYw2g9pO5Ads3cWZFRWFJxO+aB1ZT9rlU5u357IjW2RbA3wqiX
NAorIGRMiq+dElqVvN+eSp4RBlqUDBI9EXVMiY+G4ZTGVRNzDgaeCfr3xX7XikhOGvrshBJjS6ha
PKrmlsHjeFi/gyymiIGVcCb5PCcw05W4YBEZ0EKVYYcb9UuBDZcd/lWovA0umsiACziOFBCewKpx
Ma+Vo++pAdKgGYg7Ey8QoEExOOGpO7dX0p53A9o+FTSRwZZKCwkZ6akQFU9Eeeoi3Q5ixZLy3N5e
I59OdgnVF4icFVC/GRDAYht2wMGFPSeZJhQ+hRda5yO9ksiiei2GY4RWEVuqJzqxm0XQn6csWXia
5Zwan65779+g04IGNHiDOJCBNbPUhDABcbItpzZBieyLcgQ9Kpo/UPfvJfQJ+Faw1Uv+FY9bzoSX
EZp4zm0eotP9sES+vz5DkfEPJI00tiYlHc3IMCIMRWG85NJrV/zH/cj+PjOpPclFpRM0044QSCXh
ExQfLV9/2J5QnhPMWKZxZcSlj7Hs4t48aiRoD7MU8lr1PyH1X77QUZKRPBHZZSM1bSjNE8YKuc3B
SUxbG+32oNnxrn6unKGwZPGa5sXCxOEF9Z+usKxtBg3mbJr1SjYwT25wRRW84+saKqCUwBclQ/a0
52UC2BPi3SByuCh616FLyBYNVX49+UFA12dc3yi+bgnCbKuUd7kanaGGUnlZW/LAu3OuO7qwS+d6
ga7oORhkIYCjje9KtmCZzyBrsbV7I4ccdvA9d4e9ylk+LPCwrjKA7seynPstTIpZfa/WwnNJwGI1
GiJasRMO9rCHB2uLmUdhDOs5KjCsbao+hYpZWiiVP6M+lXPYri/WxTgyQK6YrTgEnWyisaJ14huo
e7vCXXSMPM2Kr7Rd4gzPocvNtLApQdY9ZruHgiaZVQarKrgw496WneAY4fkaNf9gRuX27H3ikmXt
MTt/7hp1osSsdlAlEEcWK82exfkZsBbaTVQHbqUniNpqou+MKS/cItbKn6I+arzyaRqlfcLRj+FW
mLxZRQo1mCSsoRg815nrH0C6dgAJJ27BPMheW0IaOCpxOEsIFzUmYFQntRUDenKo0ZdMfpXyB1L+
2AbUT6+RdFyXNpj4MEddZ9BjLu1msprjZNcH8TF2BLt5G7zMI1+opA64oh+nvcRj6WLzNKxp5vYJ
wU05KHIsIX2urUw+REplke5OErwqu912c23jL71ksAbvRboepDqAfBoR81fjbZ2GxzaPc6ttuchG
P5xdIktrDMzonQTKIxmODRK4YUHopqnzlaCmbjOJBzNvL2KYhXagISOpJ2iurQ9NPDnpNL5te/2p
AJ8dYQaDNKEv9aQPfGzSwYXmQH1d2JndWuKb8FNClQnh9oHzXGfASKhQFRIJWLKKh2Tb+DK448P8
rDhx5gyO4VvQ0HS3neRtEgaI0rwRAjXFfsxJYgeTesFLhYM0427bDHcsGQAqC8hbJh3s1Jl4183x
YzrUge3ro1NV4sUs6rMuzRbJ8uOslXtRxnW9mvfQNOY0Dq37q4HhHgSolHPy92NTDNWgNWcfcVYk
HQtdcs049JKK18HMM8PgAtGzBoOowN3yEldO3vzMuBfitTOEJrb/doUBgCkuglxtYcO8pyS5SNb3
botEGxgRdjl4kpztKeS5xIBAKHRlMdQCgkfpta4837yOam/bxKe+77923IdL9BsWQc0MEc+mbWAj
Pcc32T4l1nzu7tJd6DSvLXobaXwP9h/HPIjW19JS8DZB3PYynMh/Vfpjv4TZ+1WY1jVEhvEl/QRd
rH3SXIsQ4UzBubjt82oAoiGzIEuajr5Kk9kZbT5pRQF5dKSKJhfHMjjk1H18HTodOgXQClhb9RfS
u7y4dXU6f5k12VROF5MhyU2cXFV5pbc3oD1VRk5Txaer+fsgLmwwmw0pGz+I6ek4CpA/kp3Cq40d
dNDffAviR+A9pdlg/cAZUJ5nzN5TSTYLJR3Q8KAdi2PmtTfBUb9SLCqoEcW4eJgDP9u4Ct1Qv9RQ
OQ7+CY2B7lROGy0WcUbKFbo5IeV3GjPMXxNZ9EpKRfV4xRzrfuogCNIkWhDL7P8+AnhXLQ4LXZVj
WwvrFGrbhm71SPtb22NK9/anI1kXVQXkMaoksrk3IUjlqk0BNVo0fDED4youePoAn9LD74tlYYOZ
NlFvJyUIcAMOoeh4RzP4gjt9H15mt779FxHx6nwtzDGjFzeT2bYSRm+wkxysvLQJrELHm+t3UCkW
rdzWv28PIj1KtwaRAVCxy2MxK7AbIiQoency79v8ttKQnFZf9YFTirV6PwSgmDqOCFOEKuvvUKrM
smQURUNhJX4I9pRrvwQfiQL5ZSCKzW8rpj/42b1fBtkX8WzSQm0UYZBqjcunxPursOiPrk4Lx9jH
8HKuMmGOEElI3ugI1vBY4N4rXAQvdoXD/2yNWZWTCdnFQqXD+NPAwyTZJzZeC5HCQDJB4LZmr4dJ
H7PGcrnoESr0GgPmoifzGrqvu8QT76NLh3nr7lOPx329jtC6rhBJBVWXLjOoVc4xSnFFHHO0x350
NDs7So+RqzmphTwNVJYcUbR4rCrrR97CKhN0Ul7WtkD3F6ySHS2gQCWaNX7THJ9YtOsdF+5L7vHw
cvUWs7DK7IjOV+KoB6mPLbdq86UrGzmxlIZI2BC1HyJyqoOKp0tPx+/zpvg1vux1NyjDPvWxOW1D
OWW4I5r+62DeFSo4uLnp2nWQ/rDFnLZqnQxakiLtFmiIk9TwJAzJzTaEcYZQYXaDpIdJXMfYe5M0
2j6oV8oInlR7v+bRzn5iWPrrOPjwhsFnPxQjo9SxMivXvJ6hkZCixLjOrOGpsWOnPul2O70Hu7SD
NoBU4F3rdSfxbtvh1TPW0NENCPatz83lEZjSe4mmZWX/axLfROp3v+WM6frBt7DBDCoUpapWbHC4
SrdUCyJ15ucEZTeDQ6XXeXtv1SFTgbIT9jyY+ZhN4M9hOhDcjexcOpvJQzJf1Qknpba6SD5MsBQ9
tdCWykjzLu1U2XrzXA64yorX+iha25OzPnILS8yKj8Mox5LHyA22VFsUnalIiPEmI6yMUBW2bY4z
dCwvj5ah9HGi8ZZIPNV4CIz9pN/+bybYRV8oGWheMDtJ8ZQOP0BAWvecDNwnBqX3jbUYNCYM0YCB
uh4CBhs3+6o7Lbi1UL/3rPt4S0nOg4PowIt/BA+0hA7vOodtD1dBamGdDvLihifoaEsue4TJnVHM
e3R1tzehTmqOk/+wMtACi+491YC9380k5RAHbSBirjzNo3dj+Y7uKMrGxu/XWffpwxhzV9SnTtXj
ELPmT7d9/ZTl++0xW42szI/fZw5puUvFvh5lmhVqDwlo7Vo33Nce7+K0+tynLewwx3I6CWAEpEni
+DCfTeT2HPVFhnKR9orpcsK71p2R/UrRbWdhkVyCnclxdB05PhxlwKkfSWcGBB+g4IEhbP1TkIlP
xTxeIpHHIbm+mX+ZYoknClILTZTBVIX226jKEISXoPJK/wSiwFVMTw8VT5jvAd9ivSdamOSINwDu
rfK1GuPG8StU48qT/9bmuWmRNAVjmVBrVjNV4b6ThNlqYy2w5VIuObtizWcdvB4iWtshKc4q3gpK
IWhVO2F4pcZN9MbRDeFUEB7t9GpSfGmHOdBIa46jOmOPk9pta6e4Aie+YzgQfZ/vGme29WP30r8/
x/FLZXk+MgiaTVEDeQwcCX71vUxeTLAU5DNnUteCOrxI42VBFnVciRkbhSR0TRxjP6KCwobenDW1
OzJEVtKFbiZ82978q083lC5TNCTINn2ijsBTajuqPfCaQM7Zv9WNXWvgNay5b4V7wfwhztY0OZ3K
2Yrrk7gwy4DaOMWymuc0Rr9F9/MOxZlRg6d/grJqVDjEjmaNE9JvKphb/s2D1RoULL1mMG+QI8VX
oTRtRz+Hn+GlckWoING8ijFYGdgNHGKj1AhF5n9wPplUoUfBv+ABYCCoCTNd6ujBMUy4OKuG0/JW
z6ceHHoAm4amoWPVgASYysBsKyYmenBwXAz2hHdxcioB6LQVgNcKszaGS0OML2PSQee1hSEtn6xe
c1u8SM/lT7+VOBtidY2CvlY0NNC7fi6zFtIKnXHdDGTxXXpr7fcTLnQ2xNPuSo/3xr+2/ZbGmJUZ
zGVQRy3yKHj1s0KUfgSPmnlnGCj8iFuOZ2twsrTFLMNqGtqgo49sRQFN6+JRa265rC3rNmRVQhYP
cnoslxnBJTFtqY3ZmG4jY3iUqsgL1P+qhvK+7MwPM/QzFidR2ghtNg4jTry53qUz2Mx8cVfGvL4k
njfM7NRqGjWRj407VyiGDyYvGSonE1MOPq0vAs1UDYLCJFNjMFjSg1lOApqRnEpHzl/ImFuZ6VuG
OFmDxOFsXw0nTZj52xoTMw+CPJcaXXJpZMm73Jkt35G+K1Z1KI/BjluTQBGAzRoszTFTlYFsooNg
PUUI5UicdBd52VmGRiCNw7Kb1kMts6t40Y7HerEWyS4NM5PnS+DA6WlipjBOATnr8dv2YbaCSLKI
8AMM5AbKudhirtlXpCAC/xg6K7+lmKlxqHd64uoqj/xkxZGlIba4nzRE6AwdgDSANoYIxPJVToKV
4wr7kDhmZhBEHZZEGz6G+p0GmWYfstOCH3AgaGWl/+aK9Pu+HaZ5kHBFArZCblCUXibdK5qHUEDj
63S3PT28UWM21ZD16lgoCBDj4jURfjQ81rW19CZ8AaGKiNQD0l4MnI6TGXZpgkGbjhP64dNdf1Lv
yNUAkbbaC3/wMu5r6U2YQvkHqmiR7mAr0cyRTAEJ6VGBxpL6vQQtusiX4IGmb3G5Rfc9r1drfQw/
TDJbiKixXxsRTMrz6M0x8fS++O8xym9eMaMo1IOkVQqQvIx7y8gyKxQ5gMdzgglRMiVvuyaj8wQO
8+ic/lcpeJxFv3nARCZKIOmoaoYHo2I2aDnoA9yJ1LTx77cX9Pom/TUZn94k8npKNWqnLa6D8WJM
va0mh76anG07awHQ0qFPjxK6WGoqKIghAZYf9P28J1cNQlT6vhk+btvizA3bpBd3fq9OAebG6K/L
+SKqvMKif9ilH6PGwEBuqKXcmYiBKcFftE/cyjYc8NUJF7pNfXviQdwnwpP39UAUIuvgLTMM9n2x
EurQqObh/XwV9p0rNTv6gmo4w058TZHmFR31R4kWZwjj8h8GVkIWFKp+WGcQVhHFtoq0HquxRm0K
dDcas7pq9PTr9sStRRG/2WHGdayjJJdqHEr5S476BvQvXOfPUmcpbyD33s88LjieW3QhLQK+3I9I
khAMahmcZvM0JedY4eSuV/fXYuSYQIXEBVHQvQmc0OZzWiAcT2qX1MQlOq9OgucNg6vTGOlaUCBK
LpXvIQS0w8e54EwQzwSDq6ZSKnpINzEaRq0g+GngoTYgs729DHhWGGwVY0mP0hiHrNmo1jx8T+oB
GZ+IY2Xt/RfSHgRl+yYqFFE6//vsy3VcFZpGr2RfqHiC9mPEk2x7hKrV1XRu7dzj7uJVYPqwyL51
qT5UjYYQ6602YnTGfDEgiLE9dOsWgBBU9FCSdGboeh9FqrkOC1KfWiVq/or7bQPrWxQ//LcFZtQC
cxr6AocSAhThnuaNBdvflZAVyMApwyvB4bjDPpQUXRqrEBfCHUbO0IQTu5LE5emhmMJcJbAMfjnE
5vzCoBFHnQ5Z7Ux2/F1xxz1SuOhfQnafFt2mvHVHC3i3DDJgms2mQmuqaWXz4LYP8165mRDe9Y+8
TM3aQ8ZvrlHXF/jWSDKIFAMgQv4Cbt2eqg3b6jfKJvV+Wongx6KavynIliTMHq+/cDUuX4wsA6+9
IuatbOLUyKsDdnOX1ru5OXfjTYO7NWdZrmLGwhb9+8LV3AfdQCEBmUKSB1eTUn3p00Gyk2ROrcjs
tKu07ERrVtPKTsgU2cKUlxBE6qbdrIfpTvX1wNKbOjzNMlf6efXbkNgmlMYQooXMI5xU13JjRphw
rcH9pHoMYt/uE07Z5upWkVFYJRtwU3yPvxYD0I5BGnQS0ExPkPAclTDe6bX8XyUG38OQhRVm7aLy
VJoh8YEzRkVlQlq7pXQb1bzWBp4vzLrtULYtBw2CUujrWnp6MSse9fp6OLpwhF2bDUn0JMdwhU19
lBr1G8liWzb9S93Ktm9kt2o03ZAOwamp3Jt67m2v1/Ul8TFbzHLto9b39QoeCp3iNm3npkK761WZ
ty3oSH3CmoWbTEwwB1ogpFmHMw4nKfTZFBd8bk4+2X+1pRmxzdv0vLljQgQ5iFQzKwGno1C7mpYc
OomXg+ENHnPICYOQQOcUc2d05yIDfxGYTtHUsz1D6xH3YuiYg67yo3rwR3ozgrIdWgld/9U/67t5
r9vmZaI8JjsTDXWQTneqP6gmlKFj9/dmfgf2xWY20ioeROQCbIhtoqcQak/Qtyk6Z9vFVXxeWGFw
KYx9rQsz4JLRZxbR74aptqZYgKr1U9kWnPHkTJrEIIcwBmE6dzAm5qcKqvPSWff32/6sm0BgAoEt
JE/Y4GdCMwuoQmmaWLwR+0OhuIl5u21ifXV/mGAWRRlVYN/PEZDEAUA2C06CUnOKQ9ZTMvIvG2zQ
M9R+okj0Sq5cID/SPck4r/uTcZ492sUtOaFrHv6gEwgL7sMmsxRa2egbv0TaMSU3OBj94RSrz9tD
t35pXthgVsAcVl030cfzBgwY0xX4J9Ar4u9kT/DAT9xavDwTZzkYzCmS5kZnjqjzsUc1xivyg9p+
zQxOzz3PBnOMTEoNgeIZ66FH+kR6bnrPUDhpVJ4J+vcFFqRSnEvGgGxG0AlHKW+v5bHwot7kxA/r
06PgdUpFW6qqs+/9nZxnfkKfJfR7wyNnOj1oq0ktEZ3LlAaZl8Nf9Wthj11yFamTscTQCZFhRWNj
iwVoODvO/ZtuyE8HoKKKEG/EYyV593oxer7ip7FPb6wxSCYaVDCD5AviILwq2FVcWJhh1oFQpHms
ohHcHpPHQnoyuB3DdDS2/GBWQWZoUS29PzaXs+tPxQ7Pz7s6ney+tns/tiNNclUCjWzJ5Oxbeppu
WWZCCHXIcG0tANwzUXaNeoprN40qK0p7Sy4D3M95eny8sWQiCDXQJC1KgH9RdCsHF6PjAOzqwqNt
QbqKTgS0yf2+oUylnaaBvib6NWRRk+sI8NDFvPaYdRj/MMNe9jFd4lQTmiE+mm/obrojFr13yV/S
JzR3nMwj/913PWZZ2GT2VJdLMcRKceMaIJFKoFx0UE+FN6Ll2lUTJAnNY4Hjw7gKnOqa3066nlFZ
mGcQHqdWq1YCDcxGq31DUSO2HBg0BVuXve4FrzK7cLR4W48znQoD8/4QjkVDtx6q2UBCYh5bIz0F
hcQJLtbxUTMBISoadtC5//uyCeQYEKljH9Rz4QxEukJ0+Nj68mOU9T/USHVAV/6jFJXUwuV+B3WO
XaqmO3FMOOfB+tVl8SEM1pjaKAgqjaQoS1B7EKzoGFyyg+QU1zwijfVsz8IWAzstJFmG2MdeHHf6
S4bUiAx1JQICahS3cctHuZ4xUDNPaj1XGsCalvH1aPMGGWrtjm5/Fd8SzsGwijILzxiUmTVC/JE+
GlZCbyM63ZPB2G1HPOsr82PFMPcUkOKbQUnfiNS8cYz0UAxQ+FK/bhvhrksGzoZsjkXfwJ5XLrSQ
M3mvJBOvVU+2Y1Ac8KIqOi6fjoNf46azXXH+MBe9OWKP57P2NgnqblSmN0EdSkfyiZt2OeFcHHgG
GUwzIcCpJgEMmmge2xWi3NpqIOMxVE1KB3KEE6VaCrztUV01qqPlA89wChFZjtwaoyoHKvZYNBWu
Msl7PNbvDFRWmXpxK2YV50haq3hCpdyHPcZJ6GcjsR5hnyXJvZI+KSNc6xxfhTSzdBzHV7CfWLr5
tO3k6hZYGGXhepSNOaA1SUlFvDwwdolB3G0Tq1tgYYIBzVLV+7ynuc4hi8+KUR/lCoy7WfMnO21h
hoFEKriVqznSHKQBOz7K7jIjc+RU4CxFnjf074tgEs0vjdjRAqEYhGmN8hyY+A/KgLfHjKLcpx22
cIb+fWHFCKdMVnxkUAYTtK19b1XaPmj3uPZyDPEWOf37wpA61YUuTHAnzOIbEhNE4OgKiEAl2fse
UQXOWlhHqoVjDB76Rq3mhKb1hD1ao/eVl9lv8i19uqRZaN7bAW+yGFxU1BF1NCWs5TWKxaCTp8yE
JoYftmeLt3XZF/S0mqcxpEtcvgb7mQU29Gdgr1tfeIHO+rowadmlQfRPWvSzlGlIIyNuDfIfvbmn
TSOBElhCxwvA1ycKTfMiYh3UjsnMOm+McShRGIBsAEpC+oJq6HqRp3RWCg4p2kTIizPW5goPcaKs
yxJS5Ozrtlm0qV60WPKy+hYrX4fh2URz3fZErQ0fIciqqZKi/R9p17UkN64sv4gRJOhfaduOn9FI
LwxZeu/59Tcxe46ag+FtnJUidp8U0TUAqwqFQlamLInMogAXLPNZhI2lgDyBOtmzWD5hTnI3dJ13
3dRbM4sN4bUtJoRbMxHGivrefE8qO75ZHIA9jxAVAqdj4kyWuFdxFcUrxL16GPcVBLllTnmzWbmt
/wQmuBHbs2pQKHt06l4pkcx0DDyIQZmQvOdzym9+wNXmMqGdxMnSqigMACq/I8N9b+668f76pm7N
RMrrFTEB3VVaj2FE2GhdBWxr/U3txz8pATPURW39HuWOpaHDzYNecJb2Fv+rLBkvJBOrCmZL4UaQ
z0PrJbyDeDPgVktjH2/KFLj2uaY1HOas8T73qO2zI85/PEEm0HCOP3G2kh67V/zzzXlWa8qNRlz0
lB4xNh0dzN38nH0a7AWigeWj4Ag8mgPCsceUAV0Q/8c9KJkTscFKeQbtrEWVwOfdHwxQrf3k7Za6
WlxfpNNA6OIksd+Z+eILis65g3Fyydvdf2UiBvg0RGmD4NIfGuM+1X0CQcTh5fpnog597SsxWSQS
pqroBiwkIj8z1U2S2S6qGzLcxfPNiEv1wLvi8j4TkzOWtiqhHEJzxr7aj/6yi22MwPhwQpc/LLhV
fa59nkkZzSD1wwCOAQxBGmdZ1PaSOPjXN5BngskYgoz6ZqEP0KFROKIKxZWGd/vimGBfakyDZFkY
4xuJh+UkWeqnyCk+6Wcqv5neGrlVAA12fVG8ZPE2pLZ2vjgaSbhgVcttDHWf3s/P6k2wy17GExhY
j7yLMif/sQ838YxXa4ijIZwSNQ6trOnS0KqjXIXqe6/zCJ42rRGAn6EyKmlAk7+vSeVBMTKTjveH
XeySct4Pc/+VdAsntHhmaCSs9hCYDyIIQ4fzKhk9PTY9Eij7OpI5eWL7FF4th0l8tazpEJrCxWS0
R1f8im/lpyeRkiNkruD8CTpZWlmjzrpa1RjJnQynx6eaKhesoLeAAnByBOvv4OBBZwSvOADMgMGV
nW8Xu6IO1dEYnLQ4yurZ/LdTC+zvMxvW1tVSKUUxOi2p3UjdTY1umdNBA3NyEf64HklsFv/HFi4k
mIDVyQdMZSa3WRQ00+jgPdG02iI7RrFxiDLgvgIuXePmxgFgbWB2SpIklm0kqvJqyaNqdAS0mwft
rIw8JZgPHee39VxMsDeRtmkbohfz6BB6zM4u5BaOuV25wVNmgSfOCz7xMT6cZbGw3pCMwzQS7GFe
zlaR7wf56fpH+hBC7KqYUCW9ngMpEYMq9ED5RRbwi1Suju7W/zLBzt1Dxv/6MWglbYJ/a7Md3ele
fk9FVBWrPRm9ZdwaluxWPpdLi7tIus2ryO3yRon7BdvYYoxvcVq7fG52g22iZZ795N2MP5wg/2wp
pTQxMOyqspwmwtTO8TI2o9Pbs53dQSDmJkbxVz9RmsnA5T0uf5iUZO0xR32dS03QRsHgRCfhFlN2
TuD3/hvJfOn6gwpGE0rGCnY7vpohm+hZ00wJIE5KEuZBOzoD5BZs4tIZobaw8RbSn6gLVT/ReXCv
u+x2TPzeXvblRzalYVQFE7Sl0AIJp2PJJTL58NLCLIuFlGkQawGFL0xQHZpEtrVD70878oTR8+YF
h8uBT6bF+4ps6pfDbkzVGl9RCfWTUeGpWwWCf8ntvlRe83r4HCoF2PzyU5S8ZoV4mLPbVNddkGaf
5NZwq6l08PB8FxY83Advv5mYFYR2VoIpHp1qOMTJTTj9+oPvKQMmjBdDohGWcihIjVJtCFL3HEGP
UrtLK15v4q1MXJf6b99zZYKJfzGCouli4NgDNdQNeO0tAg6BA20WhD+nA/2k4LfcJVZxU7jR4d9i
tljrNIhW2SeshRb8voXu1OOwE4fIq7gtkc04BCQHE01o8wBz/d4EDj2i1kUzOSk4rccEg22p4bUB
L9VwzLCX9SDuzEaSDOxjLuuugq6SXYhN+SBIRWlf94oPj63/7NrvJbGXdkNuoF6owO0oQQhxYxfM
7+VL4Fde8kiZpuXZDp8AwXaDANx2vJbZdgrASIZI+ecxF8Jc1jKzKrK6gHlMXOpgonqt7dKuvlHG
x2ixmvvsEHN1dzcrppVNJpFrprLMmtDrTpDsofWgmAFefJxl5LWKNyN6ZYfxlkZM5kKpkd50DBiI
5MeS8wrzTUe5WGBBVkky5UoAoVunbiygrPIblOY/tR+UBb1wZ1x68Y7AHZ3fPnhXVpnbjUqmoTUU
nEbqo2paoOX1h29SCK278tSf0u/Rgdd54S2TKZ6mSKxjknWTQ5TZJ7JnTJhUkngPCTwrbAKOdVw4
VDI6o1BbvXla0hZ5kjNxR33rQ4pc7R2TIlsg+0SlLSYHEjluHdReF9b7GAQaStLbQhPcjCVPrXW7
LFvZpAtfJUazzXHXkXDkNaB+ExHiYW3VIHZI78gu85dHTkbh7SMNv5W5QpmMJOsR0mBchBwyRU9A
5+uNUM+EfhJYwPkjFtsV72qNTB5RRiFu9TKFT+LS0N4Ue9mhmjEDoD14ELKSHUZ8nICnvfXhrf8t
e67MMqmky7O8Snp4Zgc2Sbwv4KJyVH0NIwk5VxFxu3RZGWPyydJ0ejsYA3zHDfzBtCiLmPltseTQ
ys+pPYBEVshQ2puH5CB/vv5VOTnTpOMgq48KQIMoZ1U+OWq7JwiMSXxQyeyIyr+dZvtnRxUcBuBX
NXWW0UkaBXEUF6Q0o+hOId7K1cB0W8PkNNWoP3yMw4sZxkmNSCJLIMqzUyCX5KabVW6XHcxysqKC
Rw60HRAXW4xvLqWa9gJpJ6eoz+Hi9yCwMzgnwfbnuZhg/BAMK1VEdJgIRe08jADVVZUNPdVv2lBz
3mR4O8d4YYhUPPeAajgJ1MNAvdPIP6bgycRWkjbiVCccWyyas8IUmh7nSCVBnPuquk/ITl8m9I9/
Rdm36w7OM8UcanEfFnMoIJLrKrKM+KROoTX0ugWSI2sI99eNbXqECqkCkEWpGh5C30dTqFRTVpb9
5ARlZGVEt4LlMR15XUj6JT74uIppHVUFQJC8KTKuYrYQxjxNoOjoUCBS7Xc72j7h08/wzDC+B3Ri
XOhShyJE6uPnLtYTCIJXpgsOQsGeyAzmW200+30r1XeFqhEO29WHZ8q3jAE8FZFUCY5uMMdbr5W9
rjcl7QOMoNam2ky6DUU2G+IXgaMjP/rVDbBeGsg0WmhHOXg65NaU24Xs6q9gE8qsLApIXXB9w+QN
GgOolj8VutU6/Yn2IwBhulk4kbjpRTohxARlJQipmUhMq6BY0g4mdcEAJkDY112NapaHF9le2sUO
m/uroY6rmgy0rVM8TR66prv4oO2/N5lVP3V25fPqve0Kc2WRiQ+9VYJcLlRsJmSgBFBE5z+LY/Ui
2XSY0bjh3bc2C3XdlIAUMDRZYdVjzVkHC7wy6I5haDulH07mwINi8Uww7hGjE03IgEwWZc+D6E8Z
B3u1GYSrJTBnTDVH8zTlJWoDUj0lfbVri/hUBMvPvilPALq5gaAcQHrlXk9kvGUxsS+a06xpQ4TY
jyC8BNJ1dE/+0gTj5cA5GHVY4hYlRaAqlEpLD3fXF7FdxV02j2WRkedhnmOxRgaZvrSzb5qHJX0e
xsiaFjtNXorsMWif6vbfynG+JS6wvQEvApDKByhM3eHttSI4cpLS2C9Aj1hDLO2yTuEMRWx+pJUd
+u+rc6AbBuD/5gTFQeWryz5X9tf3b9P3Vr/PJGB5nlHHVbgPUtlqOp0weiBz93vOZ9pMd+DN0sFq
qHzU+akWFbDsEC30SD6VxgmUK9N0f30l21ellQ3mpjnUBQhtNXgCfemiHSzInLuqKx8Mr/B5b5Lb
l5aVNebGKWX5qKu0nVS7mq+/DnswQJ0xSQ1cjeSmnvqTzzy+WSiuTDK+0BqCXhpqMDoI3MYyZ/B8
JNPPsJx2phB//cvdZByjJ+Ockwi1/GiD6wOACSjBUmGd2dO87Mvf+geTYoMZ3eoISG9c+m70HvpF
ykvRKNb1NW3HEnitoHkHjkaW2aoNTBQ4Iyq3XMrdVNJ9s+o5CW/7E/02wWajRWr6um4zcPgJGNyV
IGZnBh4KqDvVSDj+zlkNS26lGvOoTmk2OnGETCdAokAZORu2XT2Amvc/OyYzIYU/fIklzEE76m35
NTigLLMjLzvOr/hQN6lT+PUf5YmLQSaqClL0Kc5zPLWFjaWr50D6FWScjXv7zh9q69WqmDhKR3k2
lA5GaM6j5APLY+sOxPrS7QsPfC9HEKC6+pl4ifUYgc8mhJQmJUoklmj9DzMHm7eX1Z/DRFpajAqy
Fg7JEuiaveImXneUdoGz3Gg/8hOBUhDFQ/FHK+j5fm0bmJhrVBAzCx06/nF7alRwjZzL6X7QvUy4
C1KuK1FXuWaNKXJMrYtxcULyEnaGDxS9L95lFmVfojoXvOeE/+csuPgRXfvq2JSMIqmSjPqRrTVU
12Y37MrMnmyqCwzybB5l++Y3NIkBaKchoZpnVqeZTYcZaWTLpMNgmvI50veq/DLpo0tG7lZuRv7K
GLO4JJKmcB4VXIaglQ39Tp8imQMnPKWn6OYNHssdJdv8eiuTTCGXBGBc6OgDl/alg4Yuusa7JrR6
hw7OCk7JKXq27xC/zX0QPlJyQZXIiE4rJC9620DiiV1VR+NTAMXt5w6qHlxmnM0KZWVSeu8x+pz2
mtb1KISk+zn8ISbPBeF1V69/OPODUnU3zn0jCwM+3OTob3JL0676BsKzhvJ129V54F0AN+u71bKY
hEoUmZCY4MMpvoEXWtAC79EE3LWcL8ZbGZNSFSGZJ6VDDpuCQ7+89gWnUbD9dTQEFwiWqZzj+68T
hsEwE4k6RP5djL9X5mseqZzTbvPsNi82mHxYInSlsgonR568fnkSlN7G8WeJfcQxxFsMkyzMhOSV
qEeTY7avaniq1e9R83y91OGthUkRbWMWmdqh1JkN4WWEDrWAx7JQVp5ns3Gum9r+9JdtY1KDkmaD
ICdI7KioIm9aUmXXRuW/VbZ7u29dPg6LLNL0ESTbA3rYUiGds3E5mIFoa2Gyu74YzqdhwURTQJoU
DS+cUklp1V1zHjVwCqu8oSTO5/nAD9gOQClgjseR584mYWT1YWUv2U4S9tfXw/k4LHAAk5qxorRw
NaPUdSdu5nEn5TLv4/w/+fq3D+hM+BcAlhUN/TpgsMLVq/DM0EqBWQJZhJV6oSc+XF8W7zPRf18d
7z3U4+ZWQJmttV9HcK9MgitDYv3vjLD5oMlkEEaCxjwJQ1+W44dCzO5aqfCum9l+Glq5NpMO5CjN
dCnG3VjxEZwEiGffGMHmSOdOVXv6CcGD7mtjaUcBpSqvA8vzRCZRNB2ww6mJRYY08Sm7QuysejBs
Gaw219fJs8TkiSEddGURkcIL81yY34pcspqms5Kk4Xw3jiH2YT2SgjzRJiyHFNGXOEiP7VA8TLVi
a2X8d37IvgWIkVgKRMX9SK6eZMPrk1Mzute37a3T/6FwBvJHQk/V/CghqJMUZJ9xpaOfGnyhKKvI
qT5lXuCAHerQQnM2tKsUKG+e7tj2Nl7sMjEti20/ZGCBceLK74afJIK40m3Tcy5j2wnqYoWJ5FYF
pEs20EebMtFOtdYqA46F7VxxsUDXucoVmp4rXdnTkwP0qMFwJuqPfPx1/SPx9ooJ4W5eirg1cQYW
Q2118WcjRj9wiG3NqJzrlnj7xcSrNCf6FGU42DsArHETuJl6wb9ugrdhTKCaqTqCARX5qBLOM7mZ
0l0WcOKGswoWnzgEWZ6Lc4mOutl8KkL1Xk55D2ibV0ACSmlQmIv4T6R/w/q7Q6BlTGk7UL6lmhTD
p9ppnX90zIFj4+ScrQWtjTFunEZhYVQJ7pvzKPldCBXTMvGufxa67WweWJtg/DgaizDAuztg1YcG
CkPafvTafePzUF1bX39thnFluQ4CCSrQuqP0ubXIL3kGpEDMu1BuBczaCuPGOnQBtJrez2el/S5k
0r4A+bs4Tl4xNynn4OGtiPFneaGqgl2FVv10JMKDOD0GvLGHzW4wcO+QscJc7EclzyrM5kHRZ3RL
D8A2NYNF6dpKW3OimYoxoYnjzEc+nGvb7X6bZaviKQAdd5DAJ/Tm3JObIPp83ec2PxPGYokqqeJH
6cmO5DL2DkepMqf3yZw8kaEAb2ydPebjyCm9N4tISk37X2OMT5BKw0WiySB3hmfK2S3e2LmKowJw
dokOfsmzt7l5K3uMX+jDKOKuicM7Vy2wGDmYzhr9yNMfQL6aA4U3Irp4wGwaPR+C+GKTTXw5hArD
QaLPOWVs1eSW4K1CekmAfp9/XP90m+lCkhXMyhAFAsRMRpohV6Jh5EN3BlODYom5m7Svcp69CCVY
eaAbZLVD5QyawPGYzWBbmWWyVAOGYSCD8J4UNrJljG4h3mfT858sjXbZRMjDK+ylJgvqSC1CaXDE
eV+mxJLF77pkWHNwNjXPiJ/k8PG6we0wuBiknrQ6SvoGA/FqpAF+jT3DOOcs6PsUrAu5yFnZtkte
DDEfLYfaN1Rm4B6D9DCa/qxwEIzbX+fy+8zXycRSjuoBOPJiuSHhruoepomDZuItgTk/iCwHKeq4
ySn1u4r4hCtYTjZD6LIGJk0spRGb0oLaAcIrDYgB4oP4GQIimDlyyNF0Ws56Nh+YyVtP9x9vY9KE
nLdd3dIXWKGq91Iz7qfBfEjT7n6JKjfVtLu+Lpyhpjc3bWeoCafzxdlP9jajdoEKdrUUV2vtR0ee
TF7a5bjEhytMogRLUiHrll2k+3OzgE50WRY7b2Neg+3/yfC/Px2rzpmY1SzWIbDxxKczRpodut03
BWpzxCvA6VB++quwZekXtSlqE0EEuKkAsy4Sr5UlBAP6J0X+u7AymPzQoSEvBhPAWmZWWKT/PMdf
x/5fC3jRFhhB0SRTnp6POreDICyynKLpkeynUwGl3d4DuA7PGbHzJ8+xa1M0BlcJr+u6yqiKic7x
vS6CU0hPVbS//nE2/W61Gvm9iUQkcZ4JuJYVwUGtDi0JrUbmAGs2Y2dlg/kuQp2Io1YhdoxlBsdx
4sqywVnG5hPpequYlB3LZSxiFBpnwz8jj5Ij7wTXbC3NMu/pPHTo8fx6+2qzWheTxg09TY0RhCWO
cpa/F3ctcA54jQkAsYFGXeX3f9TfWy+SSerSQnStLRT6ijCD1R+vd4NuqRhRtOiYeWXrd9Hk/51/
MGm+SEy0oCS8TsqD6mTpLaUGDqNv141sZ6TVTjLJnWiliDoIOxm+YFYGAJjAUd3KnezFzb3/AWlI
vfpD/Udk8JtCrBo7ytgr1SolbYqCunO6CFzY7RlSjXb7HVz/VIcGnWDuU+hm8XIxyQ4kleoQGV0p
IzlBtKXD013WoTebnlV3cCmkNLDLXfbMNbu9UohyqyIu3yo7HJQKFXjoGyTf+b45VV5xSxcq3srg
f0zuQ+dPYIBQm/htjnEXCaPiGmICrxDVTdTfzTrnGKYf5uOHu/w+++GAwQIWGN0EkPuD38t0VKgh
TeNZbW+C2GuKH8XCKzy2s9dvk+zJH6b1sEgQkkJTXbgV3dQ19uPdhEGBm9Iz7wTveijwrDHvn1q3
6EaoYoFomJrmXTrxGjLbCf+yHOZMmUaMwak9csicPQrtLyk7yP3T9TVsmgBRB/AqJoZPFSZN6YCB
S+oEUG1jPEfErYtbmVcubd/0gWFDCIO/9YNY8ISBfQOXN0BiequCWll9zjERHtuzRwftupfB5w++
bq/rYpM5x9Slj+p0hM1ELB0SvSzFcck5gOQPLGJv5cVqYcxB1qthgzsjjGT7/KEF4lx7RH/JLmzh
j77SZTXM6RXnfR51CgpqSSa7sDduQUTgzKLOu99vXhTgChCIlVQFY+bvKwwxUtpMyND3AYLgXnQL
4HjIZ+FZ8Ds/ePgj2DNRAOZWDANDlyxgXzWzQEEHAzhU3R68Yg/38/UbsXcVEF5lbvaTm2E3E7sC
7DEkXd8Abe/Xp7ZGLwQ9Ut7bSJET7jLPECxlLz5K971jeNVZAq3wJx4dwmaiWJllPl8R9WK40AlC
wIaqai8vX/4giFVFA2gBEyIqSy4zY1qwUAN8tlb8Us0PErJFypvq2a7aVkaYZJSkpDYEGUbEQ3kk
h+Qz0KJ2+BzgJdaR3PZx3vE+1+a2gU2GGNBgUeEj77+WnstxM6V4IhjQUzVu45pzXGx6w+X3WaB/
k4q10cXwhnwOvKw9GmgtGckpVTl3nU07moTJF5BXA27P5FhDy6UpnUSUgsXPKjm08pEEzykPlry5
W1BfhjAkACqg236/W+NYxsMEpkunqT/HVWX12et1L9texsUAs4xI1MVxkReUl+1B73Z1B5po7aYL
fvydGaYsCU2ohAD7DN6JbrarGEyakWL1ZWlV2qfrljbPiNWOMf4lJFkkRREsDWJ+r0QLprqGwgp6
0b1uh/NlWITrqKSagaStOWX7UuupleFefd0C3foPpdZlJSywNRBaDOob+PZiaTbe0IAVeZzVwjHn
qXstCiFBl0KR7OtGtzPCyiqTEYwgrkexwfGnfTG/B5nVojkBvaRHdEqjB/NAUCeH3zg26W9eWylz
BxbNACQWHSC8+u3oUkxktVsOGIOF2kHoqM5fWqNfdnWplxZ9COcMkRudtDewf0BHbNMTFWzM7Jzj
j5wAYxk81ciQq7KhNE2tbI3KI7TirLLbTTHnjr/5Pg5A2H9ThcykilLPM0nPcL/JoK9QOKoHBjRP
3A+7ykUutxurOwujlTzzWvlvk0XXvh6TQsISyxMnNEk6jwobyU7+UOyDQ3gc/diNnIUKPby2ewB8
PCrVUwJUjHLK1zgByQl8mUkxujJBx7nVNYeIZ2K8oG0cJZzacDPm0UKH3Ch4qGSN8Zy8qnPoJuOZ
aVzOWuob8st119xcwur36b+vPHNKcD01Fh1zw5PiGGOCi5UCv8k5EcBbBuMpSlTm4xwPmH5tnsLy
aUyf/m4ZjENU/UQELcQRnwu5F8az1Q/iQQJ98p+YgTivoWH8SGfHGGbQn4OFQMPXqCBZU9tj9NLz
vgg9LT74NsSf/mODzfJZNapzhnl1NHyCQ+0re6oPGB14MbT94S9mmEunNLVBI9f0MpWeMuVLVOAt
jlNObvfvV0thEvswFCEog3CcaIEg+UQZ7GmQ3Xoy3WFQHDH8pQvtXZRkHtrg+7pp/sgpLktkcrya
g+bDGPC1BPGuWh6adJdKnHNk268vJui/r8KnaVIlBkc9MiCA7sVRlbzrDsfdQiY+g4VI0TxLqPnu
Z1d2lp12KvcNAMszF0jBtcUEKVAbeNlTcI8KMUEK3AYdvuhUEJ+JTscFO2z3/1bOwYSsABZabWgJ
9XPVa956VC6dgAttcZf4vCYVz92ZVB2bkdZgAAlt9fKGGKe2fZ14qZpngikDdVE1w06gdS2khDW8
RuDxXOMgqrb9DfKuaGHqmsgOOwwF3C3oMK8ah69KANXKOuekOPqRP6afiwVmo7JFJ1lC3/iMRXRa
lH7gsE46TKlwioftNHexw+xW1krLpNQTimavwuzPtJP8es93M/rnflgORDEhvQkNa0VjvAz9ghjv
xxF8eq7AXZZYS3NIJS8ZU8uY71SJp5G5uX0re8z2qXML8XZBx5xBfZ91jzqmmcy7Sfl0PS1sutrK
CrN5CbSRAeFB2olBX6SVudUUgO9lnMbrthVVAxUrmgGGzOTPuQNpuhHROjK4C/JPgH5bMa+5u50G
jIsRJoNWaZmrfd1TMrtzSYmY7J8KJh0FH3w3Do8dmn7tj95wMUZXvErXgb7kQ5MCvtAJX6XkEA13
KhmAGapsicvBvu0JF1tMNh0ryRyzCK9TrZvepLsc/4MyxV4STHLqvuEZoqXsKv+P+B3JakMZjxfi
ZYIQIvJq57QvdHo0cyJH/KxYgyu7WWrxhIa3I8wUVSpgIuFB5/2ejuAHLiSQdDqLulPy3STc5uaL
3ve2VH0tNA6Z+LZLXowx3gJdBzkn2jg4Mu6/MkbN1eqH2HEmarYf+YyLFcZNpm7qq3YC6OSfcea3
+6gr+WDP90OP1/3nLYnxkyQKU6Wc0NSrk09aaVNBMi65N88G6xPa2Ii5iSoiRJ4IJ2jIgfhM51xV
tkMZDVgDA77QCmZZbpdsDCujwTsGJZYX3cyLvMGi7ybtXjkGbs75TJvBfDHHIvBSqWwmbUAzu6s+
Z51gl9Qlike1WCyics7dbZdYGWPK5XjO8cxFqUQVH3Ip4GgFSZaV/KIukfzkQVq3OyKmCnsKnjpM
lqNVnQcVJQAOYaEFXIPYlReDDmzaRaJVyzYqDOAaUST9waGyMsocXWjDNGUawOgEJHVg/lqEO5Pb
YeIujTm6TH2Ux25O8BYF3F/7MD7ntu5q4C2cT5QTJbjhUqZv1kyXdbHAvyZZjLKi1FijjWmBk3ys
nwU7xi5OLwWo7Y0HjVPabL/nrCwyziJEqZZVqG7hLDWOtNSfDjXecyp+Ec1bG3PDkjo9J0kHt+wc
6iegjPNKO/UV0Le9cRnueMKd2z0f2okQFV3E4weTG9OoJkKwoH2vP1Z4aWmc3o3x/AFM9Kt2Sm4o
V2l0H3q8kNgKdhmFiAIQjmkA8/f+lIniSF2aHqdaoYA8YO491Yj2aFx4C6hEq0bk5LKt6nRtjknK
xByKbNFQ+lRabFXKLmlvBnFXtMfchChqrtlJ9PLvo29tkUnREomzsG3RS5vrjlhKqDzmuQo2TyM1
nOuWtnxmbYmJcz2RlLwxMQobNy/z+ElPOHmZ9/tMhGtBNspNiHuQLgveItd2bRLO59k6z1ZLYAnO
QjHusjhBGVAaN7JhZdGtXnnXd2mTlVeWMP0DvSBZg3zqe4+TzBYsq4mpOaLfARMNGiy/dHvwMn6h
oB90VodDvl9cO3wVnJrTVvggd0NfhNfG6R6vCtUoq5RQKtCeng/aAXBsXz0O35qjBLEb4lS2sNeO
hc/rG2+Ow62tMkGmmVE+TwW8vsns0jIay8isyC7vp84CTemIPlTnG7MX7QCp3/3JK93aOBNylZxD
7Q/irE6sZUdN07zI4JHkb0f15ZMyMZbPSRYWdLyGsk9A1m+f7qNd4/NuGdsBcDHDBJhBHxuDljYj
+wdF8lKVUwRv/j6BNCHBiyaqLeZ4CY12USb4rSM2dxjFtBrejNBmeK0MMKdKE4WdFme4JmEe93aJ
M1fqtXMz15yCYxPQIa/sMCHWSYUuxPSTL5I1uu1XeoA1kRW6moPVzejd585Q2rwby+ZZsjLLBFcJ
Ve1RT0DsOtYxcKOipc2HfL7DFIlbFJxI3t5KDdAEAtpCwiIhshpyzWRAMhSy0hqaxxyqgarOcQiO
ETYdClkim0sn4nBsTK9cZCszxXtdKTkpceumh8T037WojN+JtSZjDgoFYqR9y6TUJupjWr920hcg
c6xE5A0qbfYjUQLrIuZ60Khh/RyacCAvNoAhbZez1J7LcScnr+awWErnmvFRxlNhrpyGntP2eIM5
sF2CtV3G/atRmOYIsuuO/JjfDE+An1vjz9zPjvnJiFBZ5U+NLVqZn51aXOCzA4/RYfOysf4DmLio
hLAdllkBkB+d3n2OF63czo4pCGmofBsv8dLEyizXgBYTmNE1OCnwM+/PmlAABH/UMB0siZMVS1/i
uAPcE2/A4IC8fqZufdF3ppidVYyZmNAMBxG82R60pHcnI/RGI/g5dMMdZv3xhmiCpawfd61o7oee
R8mxESjv7DMbixhsU21S0QUeniNoNLcn6L5w1ihytpPJLlKkG0kjTJivw7Ag2FowRbXYaGcdePe1
jXB8txi62FWNUDbmUKOLDtSYOt1URmypxmCHJXgAJLy+GqEdK/q/R6C8M8mc0WI5RTP0p9GryIGY
DX6peWgRjKfxqPe2IuCdIeakVhZAPqdWoM0z2UO17VDQrOQvNn0K4yqw8NyCObALzRwGomOyVy5L
T5OyU16Abyvl9ZU2zu13i2IK4zqYpKGK4Bl9hKmZphNfA5yxHPfjrIU9C/RyMqCrBnA/8cHU4pZ+
cRQlK5vhhIFVev0un6nwH+cE4uQQ9mhIwU9bkgwT62JMLFXd1cJhCV6z+uv11XF2UGXyR6N1itkE
8L+sDu1geNR5WszbuyeD+RdK9goeWN7HVFykrQYxZBzXoANtOruVXyLCeyPY9m7gBqkcKcywRUEX
GnlSyITeoUdX9WrfcHCw5HswckEx7g+qAwNKEf+1xnqEqQmmmUxIunoonbUJBI0kvg9lHuhzc+tW
ZphjRE9iOTQNHCNiP1QQ1OrA/tn60tzzPJwm6Q/n1coQ4wSVlo+LWb8RjIHP3RtfFOA9NUe6V6GJ
C9nz8tt1p9v07ZU95tAICzOeZsoYA8IEW5cXR4gkXw5baxR55DS8PaT+v0rpjVApEZmwtAJDxdOh
6B5M4+X6ara6tO/cgf4NKxt6qcp1IaKqkm6VQ/9A6f5TW/1S7kN7OAP7tL9ub3tJAOUCBQw8MAvO
HZawGGUBEQVGAGtWiTfHqi2IPGwczwyTwuVc0MWG0tLEuWk3gm6bi+pOMbGvr2bryoLduyyHSRBy
OcR10eHKQu57lzb3clv7oT11ruA3fnbWnfHIe7re9r/fJt8aFasPFmpRnicpPpiQE9dYDGjBJz+q
OHBkNeAVLzxbTBDnJJClOcN1RbsnIAOPfihA2CuOcrs80IGj0kETDNxCnIvgVq8Fu4oHbUBbZVli
ucgHvJsnQ4UUNdqSV51oxQ1Q6DE/gwkdjdrR60+NVXupZ2Iig4eE2ayjVsbpnqz21wDNgmASxHeA
oemu9WUQCJLnMD7GkoRn41/XPWjzCFtZYyqbagxMw8AIv5N230v5h15yjsjtQLhsJRMIpZpodW7Q
8nM2v2fk25Qln82Yq3+0WeWulsHEQSolo9IDyAsUN3Cb9j/suzLYd7mXIc6GsejqWlC0gETYMOIP
KdD9spN4em71iZUAgOUAQglhFN6daOuZYu2RJhMIQL2aQlFLVDRE8mQnBhSm91LgCiVQNAfu4PGa
EtuR9/u7mcyppveZXph01jnLvWa+q4abnqAV0j3+lfuZzGGGJKlmSQ/3IPOXRrk1o/vrv89xP5M5
wbo2kGqjQQIh2WGMfmj6w8J7A6au9fH8v+wU/RNW8SonpSiICpIFoNA7sX42yi+N8Cg1xzZ6GLW9
1nGazTwHZPJDLBaaESVI+XrSH8WhvK3Fxb2+a7wlMUkh1iolkUac+7Qx2WMAaPyfCGZ4K2FyA7jG
klTraTMqeBKbc6BwOif0z7z2ZZikMEKrU6kkOqBAFEuc9pP5SWmPQ//clvvrG7b1DLWKT4w5vncC
velDs1GwFBqfzan7sViBI+7js2LFT2jq2sm94Ya3PHTFdfcmIpMWukkrAa1GBzlVUG0O489hmDIr
UXi9L54dJhvUFYY94hhJT27ug+DXXN6mpLOu7yHPBpMKoOlghooI/q8qfe6m1Irbs5D91WlEWCYo
ve4TQ6VCT+H0LIKZKyHnWebATDnVA+ZQ3/tCMUZB+X+kXdly3DqM/SJVaV9etfbq9h7HL6rYSbTv
u75+Dp2Z2zJbtznx9aurhAYJAiAInNNkMDv9iRDMg8LqyXAbSys+cHnJmLT6LT7GJofktj2ykhfW
MlLuoR0nLgt0WGIpHRTZyyY31Rm36+vnSuQp99AYWcfJ6He3o+koKK/Gj1R7ablfesPwdOt3A1ng
cT4BXKMolElMrSJFcg5dut3sjlvS5YBu8C1PuuhBY8h61L2IsugSAR8yT+7BMt67REqekjdA2MtH
EH6DpPg3wIa9cT/FZvE+vGdbweE3FW8qP6+bPe0EaZnk/4vwIXdjI0QDZIpc5zRFsQ3HmuEHWSIo
gxyzPFdjH+z2SffWi9tkYDQYsL5PmZxe4AaiTSCBz/XXtropY8b36VyEXiLK3gRBqVFCwvfFbFfP
t400mMb8KjAr/PTRoeVQ8QjYgzOpsxsWBlNdTeZ/zoq8DwrmgChLDhWXcjlXi1CEPsKDdkKfhCPt
4SQ86Uby+go46OA9vmHZNkMm3cYvSmHZjjVkorsL0zelleSPncQIg4yNoue1UnT6GVmJBWxU9Tns
Za+fUFAK+60wid+uHxuWPlRE0uUp7AYNolLjafbvwqqwivBvw94fg9DAuSUYaPOgnyK6sGglscei
xfMNh4AXAbkte/uKImcZlCKGro5CZpSG1TajJ6j+hpv0h87n7v+bGMq1GXI3CXpBbLu/n8PvXO2G
HIsJZ3X7CfYdeiHIMDJl113bZmLb1rDrINl3YXAYksZJg+CboZeb6+owRNFQFuEgxgGajA1Ln0XQ
YCKON3xlpm12AogRkx+SLM4ykfywg7NiH+9ICx9dtZlfFiUqOalh8pbkZk6MJzAFL39mtVU3CfO+
t2rdC4GUUeg6H8mAxMFKiqElCKB9r38GrMlaOozTWlEm0YShCroxrKFRTVYCCjvcJ1JeNgUjtsqB
EYNYG0aFuT4Rh1ggS5g09xP6RYRj5W/GimHlF61utE5kYRc7Jc6aog4KxDROcZPjhtyhdbv9fwAx
XOQmtCSi8EJSoCV1MBbk3GLmz98lTvoQ2vk+2Go7MJ7/YtFKXFT6aHlUEJRGpRg0HZr1L5PFOyVG
FN5Hq/1WOtVWPvDmsBlZ6Rexskuzl/HYLYDH8wK4Re7Io0AMkTyKi4QXlXME3iFg1IXNbTXJvn6m
143+LI4KvyLfSfUgFYYlJ5umOCiKO6mM0fh/2bWzDMpF+XI4qIoBGa09OIKd4EEqs2CIlgxylfTI
CoirmZH4jzgauCUPWj9qAnjEufVjs1YbdFv0rBIbSwhl80VexelcwhLz4HbOtnn6/pV9wciFgkxL
Nuhex7Ye/DbIKlhe2Vtc55uxfzNNvnldyrqDOEuhzpMcS4USFblhhfJz1Z2y8K4uYzOV//q1689B
OguiDlKk9UCBLYhV7wg/+rgJthhFsGKTcAuzLujrPvYsjLJpXmsxolAmhqVF9xW/FxQvR/5VZplZ
sDK8ixoErRhl27LRR8FMZJXv1bPmNsdxG+0Ma6zN7IWABZHEsqzAW8R60SMfvvQT/yhJv+iJvsg3
SvixorxD+ouJ0wXH6/a6hZC1uiaGKnbMXO/3RZwa1pDHHhrDnU7bxPxjCfxUYS5NuWQBaXxgS1yT
SIVhWWsmrtegmHpEe/i2eg721Y/uvj6lJ86qN7KpCrYGGKthL+87NzfB024B5ddLTqwe7vUzfl5i
KlbzVc0bfIszjh221bpzQo7Fc39Rt/iwH4k3VAEenzx7fI5oqMrjyTzAOS/AYyc8yDvZ6jzO1PaV
Ne57k3/QkIt4vAs7cjnFYr0rXXTj0PIp+618LZsmYkbopu29wcdlWw0U30kbRQTGkszZcgR2XVJt
NWc9QL/hJOp4ETF4hitaj7WShhEzXtKAF079kqFXJ1/GQ6s17aZnMuUaHd8bA2NggZU6paehE+tL
G3wWSZ8hQeeavMoRmAL+VRG+T4p3/fCwdKJbIio9UVAFgE7BM/cwAwhdIm289/yp/C3tRJtwc7B2
dNVoFzpRxycH/C8aRqETnpDNEWlz/3xdqVXvitIQdkjHLCX9TlerhVSlCSxmKn+3pOlP3bXZN6l+
SeeX65IueiQ+jHMhigpPsDJF7Go41/n0h/YqQQPeAKQvzBc4X4oaC2FUiDKqZuy6FJ4uL2M75N1q
fuk78F6BdITFHbjqu/EODnQscC4DIv/zoQekbC5MOq64QQtYOe5BU16zwTBlFcNLo+fPN0HEaNr6
l6U8iyRms8icu8CfxJ6UIsLt4PBolqhbc/YUT3YJ2+iX7tcLBansKJWbDHdfSCvz3uzaUyvc1eHf
8jj9sY6zSpR11JFhcGh4haXP35r6dUhffT1neKXV07RQhDIKEYWoeCbLltfflfmYCiwTJ1t9Ee0W
Aij/D0IyTe54lAiCH+FjBHJozmpc7Thb3VY02YgP6x5pIY/ysuFYSFwqoyw5WNGNupsfYet2ZEne
EIEDDf2CdnBiPqQSn3NFSZV6qMkxs9PjZQtX+YOKAEdKysrNAEb1Ec0mrJRs9UZz1lClMpY+98uw
w3GydGE2u0Y227w1Q0B7MpwT+dHXlKIcbdwUWSQCetYSPXVHBgkET0cyIm7+tnvmw87hJQB5iEb5
C0Q2sawaZRqxZcbw4PdvchfaBYb/rquzauiKwguiwavCBT5aHYRN7XcIGzqa9+ZeeZBrFsTh6sac
RdCP+HlgZDKXY8EyPjOz4bEtfvOyxNCDJYTafX9uy1QUIGTgR2tCF7PR/1BZ4P7Es1xs/UITautD
XgQiud8Zlo80WIx/KpA3iy9+yVnXd4UliAoUfdxzU1bg63xxUw6uNOW2XH3TfYYXYomhgkMdNWOa
phDTyu99cCuA2y8cSnssJ/u6PqzdIf9fRCEN8Bt8OuJsltrWwOT7fOw0RrVhNT1Z7A0VFbR2HLhQ
wt5IhlKZfT4/K8AxNqtIfVBJURzL+R9NjooRgy7H+RTjmiDMKEZFsSt2iQXuXoaY1ROKShqZ9zFQ
56XEKE3A5WqKXDIuvwvdbSA8XN+b9TLNQgAVivggkyaM/6J1zkYDp0MgAxKvxFzuB2SnwyIAubQF
QE6RbkBZxHUcF6DPtoBCV17wpDhZFcq+0eubqqqfuWxi2MNKdfKzHOqwApRRDiUVN6xwW247z9+O
O9EtXDYGMlmfz17hsyDqsPJBKBtaD4VaMXocJPRe+4Und4JdFpnbp7KptK3L2LPLTPKzTOrkRr5W
+H4Go2iBoKJaya65IeBnuq1Z6omA0yeuDk5a0h7FypdXUonPsqnDzEPV3jegryIYsl3G43zXzFxr
5XNTm1ItRlupmXsrzgffAnFWYYWdwAFWVK6sesAET2WEFQgeC8mJhzB+ZKwMMZ/L3dBFhDRwtgO1
/7N5FTrekYYuho8+Cq7sjJsRqKyl2QLcjwXzsbYJBg+OCuByYuSOPplyhcEZA7QY1gQiKjPJREvv
csf3MRedNY6RjmYd4w1DahmmvXaCAFCBEUBBwiw2zcoqiXNWNDGuR0atHwGOnZpjlu1BHvD3lwe8
xS0EUT5VSVQOT39Yy8YZ0PAKAPqj/0iIgfQN+ApZvZgfL/701i3FUZ6uR/GuEcnWyV675S1XecCQ
7w0ghEFJpG6RzP0oHkEIfje5OtpB9XsWveWqZS9/AOUJNbE0Jn6GJ5Q98Xf7M7Z9m3uacIokb3Qw
foXaE+up4TIEf15iKi9XJ67IwZWHOkzhtbdNeWwbt2R1zV2GkE9CaLQMrsiECJkLYmOKx5OYc8So
Yngkhh40g2tel5widSGSvLa2Uj5GuzduGv5bIrIyvZUr7WdtKMeuTkmRzwG0qe0Wg09gokGbxYGU
lRM73LEuMZd5xWdplD/RQN0jzxoOeT0+CNpjJjzmJcYfwZvRVLN93XmtRRKD1xXgCfPA+KB9VwP8
2LLMkFEYwX1QBebYPOjit6GrTF0pEC+/5EfO4qggUpf+qIkaxHWtZkZx5rR4BIhy1lPTSoJBlvAs
hwoYbdv8r7+a38vMKr9XVmHV+/G+s5uDn1nJieWY/+UgnyVSjqseC03iB4TH/NBuEyfz8pO+1Q/5
Myl7+Jb0k42gslJR/awl5b2EmgcXvYA6Esk3MmfE66ThEZYOdsaxfp7P6lF+Ko/0MhhI8bYq201Y
AqsPo+bXTXF9CQVgIOBBDejZdLdjJiWo/BcIMi1qsRauISf1thlMVI8w0EgwW3SQwyWsavCqZnj4
ksBdgRcwGkZolBKfL0UsIu7yppH90lhP4+ve4yyB9oV8FRpcI2PtSsxk23CHO92WvDrFFT6zgQhj
MdaRoRHtGI06LISWxFDZy7ezDTj8u8iTTxXol1RX3Dd71kvyanawUJByj0EYJcFAHpL9YDTnClxd
3G3dvjLUWs19FlIotyjMQYAyHNwi+NiiZ9/L7QnUUqUb2prTftOcebLSmwILatjZiTUXsOqTF8Ip
x1WNQsKlHGyTi556/2cbvMXcPuSBspN/LdosZFHOq8yG2kha7B9o7t4BObPRnOwAbI7D/2f0YH3v
dF1VeVFHfySVDWhTHlW8RHxIme5mHsDKYblNovr++u4xxNCoSAUoJRW9JUkH+NSALL71azR95szi
8/o+/aMO3dKVDF3fqxr2SQHEg+ZixhbPIH5pht+Eu2wr4XWneBNuwycm5vbqoRNFiXDgiBpSus+X
gFhNjTlApxcoIQRXwAQHJvjfWnBDEfiS0jK2TCbS1dC9kEhFHDHw+d4nEgn+2fAsOiD8OZEZJn5L
4LAzvPmUIJApn1jTt+uOGoQAEl54wFRG0zLmGHqLwwgnkU8/kFujO/17vhE7c7SqrbjhbBW9tL5z
3YJWj/9CKHUChUgUhxlkUVZM0L/dfiN55BWa1V+9vo9n3eh97MWh0kROt+b8WPgn9W8Z5ETwUxsL
NahdE8J24DQF5w18ZaZc5Wbgn8Zhe32tWEpQiYEa6UFQ9Virds51q63F3AGrTMII2KtneqEKlRPo
TacP/QApEtgOjF8zGt/jl+uKsERQ3qmLFMzCSjjOevektu9z7Ju6/PcFaWwJQRgDqS+Z8qBWK60z
Mc18cnTrxzr7HfeM3rhVJRbfp9ap64BYqZLnZpmbi30m8pwzpDpIChteNa+v1wWS04d5LWRRCzYK
td6oMsyXIBmEVmUJNnl2wcjtUTWb7egldurND9elrprbWSjdBtXrol9lGWxaUH61xW1cMQYSVlpf
Pu0QDc2S9lzIodaK7NPhreqH5sZuv488f6N4/gkPISa31a3UK1jzqSRxuSgPLBSjEpt4nAp+AiqX
5WtWeCtjOTNPuEGigSZAJ/dYjnV9HUmhUoe+Gt2JJdd8OekB1lHu9NwO80wz5SFPvOu7tW6OZymU
BwpTxKnqQ4qPptAkaAG4Kz/Ww3B3XQ5LG+pYBbIUA3ACixe1LoDXI5WVEJKE73J3zopQ5ypRE8C9
lbAKPzH9I2n2Cm3Omu/xUjLYBd7tWYzp65m8LIL6mzD7CB/XzsWjAqcFIM6acbpEzz+SjkntPji0
DoY0Lf+ehSRJ1udCvYUwsr4LYYAFCviqR5SNk87klbe+u8l5T8pudaDEXd+q1cq1sZBFbGYhSx3b
LPUDyFLQAB1thE2No0WyJdYSspSijC9pq3bE4wUKmPqDX0VmqESWqr6N9W/B+HVdqVU7X+hE2d8Q
gzRLHKBTr20bHpMlW9FnxFnya69tEWWBflmLI2cEKEHNm6l4M8RTHZxaFvz2er610IRy6kofNbFu
YNGi5x4mHv5BaXKV+zC2MPn4Ev0U7fSVxd62en7PUj/6yRY2Efr1JOHOj6aH6SHtfsd/jf3+Easw
iKVIugB6JNqra6VSjJqA1ROF0VKNw5y+5OOMOeuAZd5kHy736SyJ8uN9yReqREyBk5zud6Sakpvb
40Y/hMDwwCO0Vd60aHsW0SPKHjtbN5KzcPremsU1X/lQky+iDZpjNmWtfzNCzlJSdfMVkz+LolxG
o/dcnMwkEBdabxqBcBCIj+/mmlGnXz9b6O8yABcs63QH3QgAy94HhKI1iGiLlFHL42+GikXVtG6B
/0ihm+byKfJjY0b2B86/BjS0SRQDHBs5Dqv3Zv2EKYB5FDQZXdB0pxnaW8dY6j8eJLMfxDiSu37T
uNkHxKy8mUCb9KVgvxBJeUJ+TCKFI1khJ8ROL052H7beF8xhIYLygFEWDe3o4wTPVeQhuTj6I2fX
0eReF7Nq4KCn0QhPnACD+Bw8qiQrEl6GmE7idnHBHQuBfwZHosnHAiMTZImiDFzGj6/UHgaeIK+Y
o3s1bBwt3vYBi5psvYK8UIqKiFlYckg5cWoJ1PEMBO4Zl3kb0zPWcMCT7ulLNbSFPMocxrYBRXaG
RZTk2e400VWmwumj6SsmsRBDmcQYx72ekIObVso2yspd0KbOwKVP101i1T8sxNCBMeBA5kwu62GR
J9YkGIIbye10nFL0+n5BFOxOJsO9OrhxPlufEvtcqWfw7b4mHoEWt0/0ZCuLIWPhVi1vIYbqIWgS
tHoQgF4rzGfVGXO+AUrz75RXAR6acYH710qhjoQZO4D/4C5AV5PSLprmsvB1q9IQ4oUXkOCa6vj7
upAV9woBusIbosaLaIz4vHK5H/a4guq6Vav3fXTSQsa1cMUIlt+nh/hQCGmiOYMSgn8UwR4z+ECZ
YpENr+zLJyHUviRtz3VxAyF9HD21smYbofzQ8sJmzPO/t7RPoqgsQhjxabnAekXxNqyc1r+NOUYA
X7u/f5JB+VJuRr9cT24YQmcGmq178scsojSbw0v1nj+Ty+5k5lby7botrMzGg7D5bAwf/19keyAM
lOJBwTo2u9El/Oih3YBjFgVMAbMz8S6w5+/XRa4kZZ8kUh4WPKazwPmQmNcv4RCYmVLZ9ZCZiXIM
uqc80szr8tZub4CEUICUDHYewhT82d7LZgqDdFJ1FEyBSgeiksJqN8mBQGkZNqvnaPVwLYRR2g1J
IHEAHNYtOd5N+qGSGZGQqQ05GIsNa/VBHDo0g1hpZxkvghk5vo0exAlI/AphNrAYq0csj8qhP60e
FTk6DiBM0Ee3lIfmOf1JWEo0Z3ivn7tthnc5VmsGcT4X4gyAQ/CqgTsCT6mnhsGYxxk2i3RmpJj0
JGRd7HLvWmkJ2My6hDI20j7Q7H1exrxMM7nnZN0aDVM9ZkAgv5WdwEmsWDNBe+EWB/HEeZhX2bAi
ypqFLCVTMbIAt3igxtCwUGo37goHubT7hU1byqBcfKFMU6JqkMFpjWAqQHjnx2gvTrOTKdHJkBrF
rgb5FGeiaaQEYll2SyPYRDkrcVs118UvoR+ARkMq0E6s6HirniyCbx/boyk/ah4A5j1Wi8ta9ob+
ZeSiOliFpYvXGLGOZGOeIE2+E1wRoHLodceb6/wxJMcxn1yJkdDGuhRHGSuAySp+IFs5lTdjpZrZ
a6qhF89pNBak8Fql5pNmlL2WUcepIvErYXwwmr2IO0ssPuV4TGjHwpxzl+t/FBPL2awd/qWClK1m
nNKHcYL1zCaH/0366glbn2zsJhetf4Dpq5j+ZvV4LLaQMl0l77l87KFo7/IYiMYoL0byfLt0olvS
4pB6rF4ssklXNpFOV/JUr6V0hCeIMQfbRBhOFZ44tBbpUs3wpSxJVM4C5PYEoxgwl5KbNzka7KPs
exbJphalDEn/Yi66ipCnw5XS76F6zg0FCETwCMTJFnIXu/enWzmrNDPgQ4fPJM8oRqfyeRctv4xk
Zl3Ns2w6X5LUuhV6GI3S5Huh6LwmVX/F7RiZU+ezovtasikpZ2HEghfhsFRHqQblNoQVKOrUmnaQ
8AIGlrqMUdZe67rBCTxLotIIVFgIhR3UmnZAj8SA8R/6YVI8Yo3Erp+BsygqieDkQFRTcDJYkeRV
4qFmcaese+WFLpTj0g10YTcJBJS2f0f8JMEdzIDNWlvsecF1L3nWhnJdWR6iQbeV4Loq40YQymPZ
zLkZxtm2qKQWvHjNEyP8EQu7PNJniZTbSrguC1NU8jHyGnYW6ZFKT8iSJot325uambOwbJByWVNl
pFr9IU58HCsnb960gHGmWDtG18SksgoEwYdK4l1vB6RSD54A1eTt2uJsphNmLCA9VRpzYdUX4IG3
uI1/rLfSpt1Eh2Q7QVrosPoe13UjaRgPHAIQu1F+kWvCueYqGEiDZ74/Cbq+DbYVEszAZT3urW7W
QhjlnVIO8wdKJsL0EcbySN1hcGCvGJXNsMHV0KmBT0JV0B1yUSqVhCHmFQlKCSfdM9z4oYltpUbd
nhAkhru+d+rBvC5zXbV/RNI2wgmG3+SxgB6GOfqWy4ndht2pCEJGVsASQ21XOQMG2cCMtsVVQ2J2
aWaLoM8wCz1lGP2qGzwvIY3DPklKpyk99ImKyA0BHNKNLCyAf7G985pR8QMEUmPdkjVrHOVFsoPd
jGZRMqZYWiiNMIxi1RMuFCIKL4KVVGa8X8sTbqLzFsDb4VSZRiiYwBW08omJiMGwQIXs40Jab4R+
18Vw8hiWmCwdE4SYw/SK98buUMrMPfn+uvmtddWLki5qIghoVAPwWp8FNgUKTmLOw0e9dhMuVIMX
mAGqp8qrOQdmdBC8OEVhAQQBwJkZT+O7ccvyXKu2ufgJlOev+5Qrkgo/IWnRaMmH2rcu5rZlzKo+
ku9cRJiFHMrlq1naJHMGOXL6IAbvwXSs44c5Ckw989SWVZVmaEU/ycn8zE9SPyPJEUJTSO9qqTBF
Fir8atpGBkx0woVz8RaS+wLah8jSjfpT26pmO23j4A7R2bpuJiw5VO4hJ4mQzSHk+K2+j3nRAX7B
u27k2z5TGBa56kAWKlEGCY6xkZAywhrwGlbqN53vXtdlfWPOa0aZmzimxqh30EUvMdwsPAj8iWf2
NpKIdGlrZyGUrfVqkyqdCC3K9+yZMKZnR/VnEZvKHekxVxTG/jB0oodop7JDdbiHToV/y/lmnf00
WC0iLBFUBOGbWgnTFBrxyUOu/ZQ0wJoGv65vzXot4Lz5NNS1UinoIlMhZJiQAmKiCIyV4NOT7gi9
C1D0reTtukSWVlQoaUGOpecAYbF00cuH96H3xJahFEsEFUAqJS4DY4BOvX+scAeJN+n896MacOKg
FZXxp4Bf97MTj7AZvU9ujsAg3vZj+9YOvJVkrBaK9cC7kEOdzUkzwDxIbomEL5VQsmEGaqs5BXrV
cq9idHStu+uzUtQ5LTEHquPdFT6nfzNUH3Rv3ly9CumGL94LeXPdDtZvigvVqAM7hN1c9g1KGHik
NEVLtYJdvplc1Z02FUPWqodDEwV4HA0RpGmUqLTPMDHEIcvMomyvS8l2nHuPoQ5DBu0QgKDZB3mB
xZtP3e96S3pwU82sXjSg1JMX8sIRvv9HkZSD0KQkUHhSxxssGN89wPgBzDjcqu8E0CuyU0t5/I8S
iRNeJEtawClTS248+qu4AymFI6B2qFndy2xNh8zOPdVhSFx16+eto5/Pi6LUYyEl6ZmT9iZhwMDk
lwOQDHIL55igFaxdJP9fKDiFKG3lDRSshDtD27Udw/utl5wW+hDftRBQGVw5J2TP4u0fIykdiPHY
M0mrCcRCEOWhgl7tDX6AoCBrzEJ90GvF7LOd2DLwicnZuYi7CzmUh0qmtirQiYy4Wz4W8ZufJCZX
H/rwOPffy+KRSZ9OvndNHuWkdEkApxHxiKkwmvFcmW0MOpLkpucOkm+YDPNbDSUL7SjPEUdCih5v
SKs7OA+LUKEEjuGUeIh7Kl7A4W4VIopBI+uSuu74/xEMHK7PdtKhLwzTxhDcAlcN1HXiYMYxLN83
2xtCc96wsuf1TGAhkfImUxCqTUwuQuFW3VW7YIdz7Y7O/DFoG9gF62SvXbwIkY6OKQ0F0zXU0gKr
z0gmFU7ZCE39tdzKgKMEVKAllVbvkHcP1r1ybS/PAg16SQPfryqxxY08Dn9Mszc1L4PyhUCzFEGv
YcI3EUbgcRcPZQ+FULAescrjq2/RSxmUD5blWZZUDmoAx+ygfBDycZZ66GzNI3UujMwxdoq1blTG
VrW+KsYkeibS90B3sqo0BYnhRda1UnB6EaExRf9hnQu/qOuKz4M/ESv3PFkBSMwD+BEr36TPggUM
xwfOZiWiq0cM9cZ/RFK+PlOmaJwniMx+k1J1fFICc74j2EHFQ+R+oWEUuProoDOQ8wCjgDKNGmQs
5dyjqjEOpSNPrSuFGSN/WwteSxGUZUyRaHSGDoUaEPVKlb5Xx+ALVa2lCMoW2nmoswSYaVaq4CrX
FKDb2MUCQ4/V1HAphdqZbjCqrG4G3Hx2PXwfyqqkqGryG4MZ8NcNb7EvxPoXhpejpURKOSwat5F3
gj14JInCvORutvCkDtwO9f56TCEBig5gS+WowCwFUgugnx67FBWoB07l6zyDZ2FM9NQsOVXZ+gZe
o5Qxla3rgldf85eSqVAd1GUPXjZsXvK7PEyAcejt2RZMEHp6ovBx5ePt3tMzk1VvWm3ckYHLIQq6
LJI2yM+LPIU6r/UpNpQM3hjuvDduxK32NIHFPNyht3kwWSOHa+nPUiKVJpSjVumagVVOpMRN5NtI
mG2196S/RusBCbOM+WgAROsyGW6kbFXnuSTQgwI0aS1yOvRCmlprKjfZS+uU9/4euBh/6Y5pgZTB
FmhW4PkW7HrgRsu5x7n/kfS31y2F9vi0CMpE8aAt+7mvjnbWP6XKKe6fSvU/iqAsQjCUek4I0XEe
jxs/iSygKrlFwor5F66EVoWyA72KWnDoaYTN7s8FetznG97NMaDEumWyVo1KaNqyiWcdtLz20D91
we9CCc2e5Rrp7JdShx4myxSMFDYZdmYe9ll8VPMMxEc/FO22zP/S09OSqHgFZzHzo4+F47Qtz22U
4NhrDEu+SDlpGVTAMjIQoAFye7TDQ/ui7gi5Nme1O+P1z4QS6+TQnpcWRwUvHXPjVUZUEkfht1h0
GC9Nkk2UYWIuCm/TsnGiRPpbGg1aKOUfkinN1bmEjmW96cCfXN6B5ub6caXjPi2C8ggZ3qgzvodR
pCro3zcGC76D9X3KHciDxsfBqI/2WElWLs27vmV1Q1zMGNA6UP5ATxJ04oLTBGxHMfiYCbOgHSUO
ICMbl1yz6tfciXKTlZUxzqxOuYe5EMBNqmLp1Aqkv+pGVe9LJnwuOfjLiE/rRjmGlGsxDSzD7pLU
nF1069zIVm7P+8QCqpvd2bMz3xuvsxXuwx1GHa4bx0XspaTThanWUGOuMiB9UszimRQdkmMKJCXU
xgHehBRHBGuj+Pa33Rm0WMp/JIE/dkpVjjaotp+CAM+SYeZeV41hl3TtWhQNSRlEHC29JnYvN/8t
RtG1pzSX+8gvVd2eQ99ShZi38jQFVVUsmNcVoZMVeq2IoosctOd40J2m2CJZ8y2+dVO/tLlOMkeV
JYlh7wblKtqCB7wgiVGz+Jwk+7g5cOPddWVYu0J5C72RG6Mju5InvOXLhi3yrM7NdS009P9jIh1Z
JaXFlFcAo9bgkFLtXSFMNNWpjN6vq7Eeac8yKDUKtQkKzKDBuIxvrWDqmssBPAJA6HLzcF3S+u6f
JVGuryv0IRBr7H4zR5upVI55m7lRzjuhMm6ui/oXZ3CWRfm7qJFEvVWwcopgEi5VAqnWboW9elu8
i+8cBrdx82VP+a3bxFks5QF7LouEUofZVdPRFw9xwbhTMb5Pj7lw7QjoV+Jhi0gDdsQJm8c4ohfV
gj9n9B8VaHqvBN2AMob64Eat3v7T42k4DQpkuTNsWNQp/5IZnaVRmVE4hHM0N7A+YzO62X0DhC7f
nj3/4aPEw6RcWl0/hZcBjKkDOJH2dGjHj4oAk6h22W4D/VkFiBDD8FaP7EIC+QULFwec9d4H9ZsO
zmi1xnOP/gy4ADA7Wa0ZPH4QkKhWumPhlbCkUo6iNYD/FcG32kp1HOO7sHUr2buu2erpXShG+YlK
MiRubuDuRgNAHM37ZPya8saeWlZRhGz5RRaxEES5CZRL0TKqgnq8dwl4hbQHqU66b0C63HoYLmXB
d3840WvyKFeRAoZhKCuYYGvnoknogoBF6yY/snvBTu3oKfA0zzfxfOumm3oylR1gVNzwKXJZv2T9
6C00p7zHQDohuAZHr8PRQxX+o2X9B0lequ/8nnllXPX8/ycOlXeq9D4DIF3JS2OA4uAntEIre62e
/Nve9DdZZPZojwQDp6v6VjwwKjRXjyEkUzlT0xp6noER2h7D3PT9baoxjOjqeYAAyq0A2LLFZYQb
kJR946XBFITHRJ8ZZ52lBXXNGochz4aJA0NquveL0zww3t7Xg9higyhforQ+zzc+TgI4Fg+AcHHl
2+RoaOaMOXXVlTeho5RmAbbS7fWjzlo9ypvIZdtFXIGjziMl1HKz872pixird93asUeUQ5nmbOAD
MHHinAcb1Yp2hRUctTvOIywlLIKIi5rgR1hbrCXlVfJw4CU9hbEHz8LDhNEvCdPdOmcK9+CZsXzg
J0w2Cls75a+B3GjJlH9pJF+aixqSMSwImOvcDhwV2P2kNhO5zIDK2jvKh2SDGmbqgKoZOdTSARzy
W7wwlG++O7wHB96VHG7bRl+5QJwXlx6aEMdJ6fgZLpRXeLNGkZcT7nr123+yyo8K2CKyZvIoCxEp
CQ2RFeWHeTazjGH4LJv8+P9CRtC0SoW5DBSDNqRJqN+nezL6CGYMx7CZEI1XQyrJgT7nCqoh9GIg
wt/zu+ke7Iw/yHU5AC5kZfOulpgfQIYuayyK4bY+HgoWOvqB3DezBqn+hNFO8SdzSJolgHIfatrU
Yh+TgFrEdj+PThZ1znVbWM8bFxZHOQ8+TivcteGiutrUTuSynz0lAP5Fv4RHYJqjh7RnyGSpRXmQ
KiswQhcg986KwA3nedflmnddreu5CCyC8hUDnrbkXIavkB4+mAuf4fstPAztCy86hG5CWkJQJIqd
dtfZxS3B1+PvDJsF/c9wIgLlRAD6y6nFCN4tv5QyE3D25lyGsxkZLeMO/dGr+q/JF+bPqRyE60K1
qFsYY+P4nmoVXv7IH4WNcY8R+x8CmNYSt9sMb4SMMmLeBhhqilQaEoE7Ye5JptmJOx5tTOKuYXFR
MoxGpBKRQstRLq+gHwA2b9oi9EI1YqQJLC0oL8KLkSFj0gleRApsSTkiiUQBjrFRLCFEz4XTqEep
6vwECVUznjTZqov3MNxcN35iVNdMgfyEhQiMcQa5T+Kk7JHJ88STQBYV71jFcXJMr4mhPEfeRmIS
hyRAohO0k+MD7qC2KBX3w6gGZiFpDLVYK0e5jbEG2GM4Y+UKSTanWsZA4THxv19fO1aqKFKOI9aD
BAESi0fOUbrFS4NVeUFlJph4xSreqGA+5ezg7bpYlm6Un8hmmesANIgsMQljM1Bi0ep59V7iFNG5
LokRKunCR4sB5ngKIEmtg+1YfY94NE2ozbYfJIYPZi0lXQCRpv8h7cuW21aSbb8IEZiHV4wkRYoa
bWm/IGzZxjwDheHrzyrtviZUgll93S+9O8IRSlYhMyvHtYwIm4l4viY/DJZ992y6mtcChA+BgHAA
VjM6nXkgi5yciBd7KIyrGMEMiHEJKGYaGaifW9ZjqKbeJNVB32VY9H2pTQMTD/1LM9VvQj8/GehV
Xb9l3rPKAsFrYy2PkhmOrnmiPXOgie+MhxocmKAf3iVn3o4I76syXkVvY5MUI7zjFGPv1dy16lno
B1Dc8qpa7678itUrjHOZqrIUJv0/ziX5Zgaa3wSx36M1MLsamov4P+0XySv80Klu0gOvS8CxFIXx
Oh2YsQnp2smVusYWRr9setDvcVR3+7FRMENkYD9AYRluFpmEZUO/XlXdROlNGe856kEfxM+3eBHA
qGjRGaWVi5oJ9Ri9ZLfsolPyRAdUE5dbndg8jI7VE8MANM0n+qFeL1tpGWAOeu2EwRA0pwJjUtgc
Um0r0P3WKZ8bjjt7D68+nW8lk/GizZQB2bFDc67zKHxzE4SuFDQB9qUdrAlQ0JWb0MM4PxdXYzvw
W0lmPKkaAhV2aJAMT34L4oBpJ99TwKnSLQL6vw1YuTt38kDzK2FfIT/kJ8lLvegscT7xpp7+/h3A
3fj4COeDbBYCprpcoT114d1Cfkzx1+taxBPBRF1GLlpdXcG/mtG9lZyH4TBmT9dFXNcdiS3/hE2o
5l2YTG4EYDq1L5zc5CVvVBX+rCqSyERd+WDUptrig7Xqgyrs5vLnNNw2AphAxGCROVe27ZdXn4Ue
eBUbTWoPBL8En8VAXiB/KX1AIIQOOQhB4Xc3SebwzO89MP18PkOXLV3TTZDkfpRILIysAmMCVdiX
5S7fhwc1UPzmkD9mgfkooxTbe+Jd7fU2LUXJN9or74L/cObLL2DOXEpDSoxEwi8Imy9zBaiHqbuV
yGRnSqrbeSg8xS2mhJP0qai0QDZQco++o2nJmQ/Z1qXLz2BejmzK0ims8DPGLPOA2+1TBtDr6rpt
ERcRzOPQi+Eop0M0ue3wIinnWDpFyrf/TYTx8XN2ApHybsD7N4ePndHYdQd8knDkPECfhgzfa12A
kvl/WsM40BhhaDmr9CTu7MmgCY/98Gnw/+U/AxhKwIPP2Z57WklkHKepCJUOhix0PrDVuiDsjcDK
YwQldlF4OxrbQcRFFotes4yd1Y7gLsTzEN/RiULgdnz996nIXTW1MdN9IA6Sd0ffldgbfuAN+23q
IoDgYJKKSJG6Pn5FpKuVOmopogijctL0KV14owabqriSwLzwtRCnszgjJU6SXTrOtkliW/irOZuV
ENa3ZIUQTpKCtna4ry2kxRyT3a4qrAQwrqOyrLoS6ZANZRZUnTGI70SPmHblUAQgK3awKomlmtLr
ACrw/4+E/m4FK/GMy0iwRR6CSAMt1PJGBmCubvy8bs08PWAcRrVEU1fkqH4Z5r6VvxnZ2/W/vxmX
rw7AeIso1WVdjxCtqqjnSloQgQJ2mlHw4pQutqvyK0GMv8glYhjAR8OH8meHIq5WpwK4W+Jr41oB
2m34SAa2rXgLgLz7Y5xGVyzjnEWwo7o7xfL9xAPw49wfWw+32mVMtQiB+GLs52gvi5GNyECsH69/
pm3nd7k+tiQ+4RRVTgtYyZd3jMBH80jzmeHMBwHhOAa2Mj6IqSGoWoPCgla4Q+0veuoIEyf6pPf+
KehYnYdxDJLap6mcQR2ArI6Qn+wGn3KB/lW3fCWGcQ/quGSmMsB8EuFOABgHeVZMjgv6tP/G+ID3
OcBVxIah7EkhKVQM22gu2SeH+n3nsw54zTqeDb3XM1aSYnRFZJ2W5sRDfkfeaGLWnCgK4ISkpXhR
DvMRNAXPXLn0Kbj2sRgngba5WeuhPkL5Zi9G/06IbMNTDtNt4oe3vJI095iMqxjqAoB1EXSDPrjN
gXK5JcGyy7BLNTk0IB1vmh0on3YcG9s+JhydRLlBNJYZLKqGsIiQFqEsianWn7krePNd+YXiRSop
t/K+HfWC9OE/4liasKk0o7joaF6Bp6t7MG5i1wK1anlL0+yYu1u7bdYXcUxEQRSpm0LsB7lYXPAM
5TuJtZt+4NW2eFKYqCK0AHQSqnjwxSy0LcNwMoy4Rgq31brtdy+nYfzHVOhhH2XwuzNd2nUa8L4j
d8b8TeaAxMfPQAoGTEzvuobwDsd4k1YWsDghwAkren+T18Kzar0J4fA/6qFBf8bKzA0hI9HSIIJP
Zs8Ey0Xqo/hi2fJZBLnw0NvcaRRqUJ/tG0DeKMGYmO5h7HtWjHSII9i3+Q8eFwczdI/KjgDnjHii
W/hWgHW1d541buZHle6aZMbU0QOYutFAnE3nHooDAdqUiT1oeTfueKfcjgQuh2QiAcxwdFW8IM1t
DH2fabkvZAVHP967ZVeOw6YNYmoVkqxpo5sflwSkdQS5kY6uHoUxVPfEwbR3kD21D+l/gR33h3fo
9wFZ6L9cMItFjmB6FEG1eV/q1bCpnx64mRhHX1TGyE0wo1a6AePrXZCuvdR+85N8rXdSoAWDP2Ct
Tbbbnx0qBQtn+mC7cm5czsiYPXjYUoLaJGbqgQ9QPGRYngdS7MvkoVN64KERbJv7RRhj7mWTj1ab
Y8TTnNCJ6AqUJ4iTqzNHa3i3yZg7INcEAReKSQTr0JQHtflHNs9Z5ldY7+KRyPFkMenEogA0cp5Q
4igN0NgIgy2DX7OIe3tMa+CKJvuWh9f9h8j1couMcxEFZU4nFTYhAj5RdoYgO0lgcjNvIi58He+D
Md5EnZSuly1sYC1maiv1YZrPhcZjD/uEdvVvvHc5EONIrCkZimqADqbHBQcy/OKQurSITFcQDKfa
0wa2fF4OJhCveuQ11l5+uP4Q8S5VY4q3FrCBxLmCx24hGRNVHpr3FO5WAhEfILWvS6Nf6IpXY0EB
O2ERpFgTseyxnMMSSKJpApz677qY2F3Ko/Ldfth/367G+JZUMFJQ10FddPJPmKgOCqIHqRY5Qfsf
6gYXMYwjkczM0MoOZxr/M/tsPJpB7GSe+SvH2NaAwabM7o6RQ07Ji/xd5S2H02Ncu1PGt8xFGZVG
SIuuGH2d9rTz0B+S/ejSLyjxNrZ4l8q4mEbDCus8wTAaWXOWGXDyhuUL1Y88+nVdVbZbqhcHzaII
5WFSVPW/sTt9+prA8iLdEe/MM2WX0m/n3XLHx3bkuDWN8TF6FtYaOg0Y7whHOxfvIuMuFl7y8Gtb
3yg8ECveI6QxbkaBr5aB80ALkSN68NKRRp/iHSrT7vST107kfTrG2+h9EytRDWFjVTlV5ZXmayXH
6MD/Tdn48uF0xqMgNOq1LIccPd71/S9CRBsE5Ne1g+Of2a5l1OtNC5Y4fCZxAqTd9xak4EbKfXE4
2qAzLoRIBBQ1NJylCXmya/faLruXU7xxduOaZ9GVd0Zt56caiSQ3V6b3dMWwdcaxGELTJ1JMhRvP
ZfeUN4ciuZtRMi4Sd9ZPabcXuYSWf0glf3sznfEmnU6EfOiQMZAXlCF8CmHU24OPGVAn9/gVou3u
6UpZGH/SgQA6mUYckmbo8V7y29qmEWd5MyNJAdf1tx4ZbH7CmA0vjOc8Rjq1l1VyFKk5Ci4iHLeQ
NUGjFTupMw8AMPRESQgajCBeV1meseuMa+nLyMxEDRnKcq4AXXNEo8PVXX3yMbIJLE2Z8zBwshSd
8S1DPUqCmiK4UBZgIwaN+XT9PDwTZNyJnKaoh4V4Xk2A30rPZXWjDK/XRfyhfvNbG9nCBsZcW1GX
kB7QtzXG3Po98E5DN/wxYQK72YtPmQvsE/gX0ebV+zje0mCKHLUWiZI6KibGk6fcrjK5tROCdoAu
jzdiLPick3JecYPxNG09Kn1FEyH6Egg2WlIZ5rBUu3iiumFwvh3vcIxrkbAaL04KVF+Elal3Xenm
8v0wfrl+KI6GsOgPRjoLUlRCQ+b0VGm3svpTSXrOQ8A7CeM/+rKRCqKhFiV3iaPFhR3nka8vNxpv
rZJjTgb9IStv0QlKqU0dPlBCxwOqwbM04l+/L14sztIJd1Y1tJME59t5i08QyhGsQRd78Sju/mqg
++J3DcY7CI1a5zNQwtyk+pUOv8b55/WzbF4XFlANRdMo0zjzXWaxyHulhF8PI3/uzwaQz64L2Prw
WMcDQjuI04GIwajwGM21mlUz+mXZ1zC5HQpgBmdHTRXc63I2X6i1IHrS1YeP0rLqB3DmIOtMbulc
TXLb72NgTRoRHkbrHlv/XuwVr3xMrs0QeC2aucS0zxV5tBbaO178OGjd7BZtScBAmEcRWSHtkOeB
wEloNktPa6mMpltLXEazhQP3LyJIoLvTCD2UPW2X+qgq27KCzRfdj97ig+HyV0npmdioZy2deSXz
MS9Ga8KZiV+90zWb7kDp4SeMjNArjo98OMBNgAVLkmSwmaki+uSMMg1VIjcZFmXd+X6MnXY/3+Yu
2bWAvDp0e/3RoiCEPu+Bpg8ke9K1UEaxygazOVUNE1yUX/O0m9oDqd7C5qTFaJ8vN1LHcS9bN7uW
x2hTnCqJ1RF4MJF8a5KdvEzgEf/nurVsZsNrIYzyRIsm6HWJm4xBpexJ7vCcYQpPdyQgh9PukgnO
lxZ9CRrTVWfeo72pu2vxjPboUzon2QC303gEvRDjqGIUTnGlr6bbuaY9H+e7Hqh9YAVweQg3Wx5v
LZrxqEujaYkQ4k2thNu2loATO3Fc0ZbLW0tgIq60E9JcNBFAdlFrt+lrCeozMeptqeXOM28lPitR
bPk5GZUYNAc4QY+q0BjQsUJpB56Z8Ck6FnuLrsK74a15K+y1H9c1aCsqX0tm4q5FbnpZ0mjI16IC
lj9axmALZHKM5stgcuJLjkWw1ee0CtHKqjCyYOYJsMQJKM1vy1zj2N3ms74+EuNd8qaIY6ke6Rrh
6NV32cHwksoWfdHNfJWXGW+mGWtpjFtRsRABrjo8jNqZIvdVAV0AqvZgdgNDMQ+8jPe1GJ9i5pou
TSMilokIgM14VsUvU/YV22GZzIv0Nj+WZikgdDNUTOaxoqxRq/p0GV0rTW8Bq+qFVudn5cipXmy/
BSs5jAfTFoLhvaRG8+Of6LbeD0EVRM/YjsHTl3+zDulhuOHd4uZLoOuyKAMEztLYnaK+BSpzrITE
TffAm9glYKxTfXHH9Y5U0T69OCs5TJIRgg0jj6uMplOgMfxSwA3DKQ9ueat4xTk+6A/XbXnzk63k
MYqvV0XctpliuFE5ozewk8EkV47760K2zWslhVH4NhK6uZ1xKtqtkp8BQevkNs74BJoeTk7NOxCj
g/FUanGtx6j1Khoq8qOaO6ZV1XfzUlocUZu5r7U6FqOHLTY3BJCi4CCH8R1dQHXmn+EdbewvX5An
OvFBOCaY5L1+nfS2rukI84KKjVrJs0Gx5zq3Jj8FUnEC901lR9COeQXdAjwNIyDKhMQqMUGAz2Ue
6MpW+z5Rx6t2bgbPFmaQTVCJSNKnxQZh0tpijGeaTM2e4WMO1zVuyY4ubVgBQArc+BD5XNzUzTd6
JZUxMVU0izqJEP8QnxzNb1IIdk2ya0AndqTzg9lZiBwwx7s8CjqZJ5ixtcgKw4yIcI8EG0j53nhb
jrWfYEc+8hbDLo7Lw+IAvBUNJYKtK19FPJQ+pDvZFlzu3jx9oz/p0OoSGIusigbT4RYevF7XH+Us
upFawe4z4ksDBtDrrrC7qf2aJcOuV8V9OSq76zq8HYWufgBjp6KUAKIiw2Vguxd4YpkHShUXo037
Zdd+Bxu3Tff228ZOT8RXb3hjF5smZALF1lR1gMbI1AJWGeOkKHo5qAhh9GGxFx0NZuN8/YDv+2Sf
b/i3CHa1LZ/GAguCE52Zbo8UhqOye3/+ZQA99AwyR/KUHyl7ZXIov4a76hg/qH6FYnVyF0quBD1I
vVrllsw2vePl3OwSXDO0UjQlsLhCUHZy3wRSaHlF1TjXD88Tw5jYEBtTL5gDYg7grET7cLqdi7/Z
abNWR2GsSRP7RA2THsXTM3W+xs10k35X7Wqfe1Vpw+tzzrRZd18LZExmahM5FDXcXfQNntGZnwVs
M4OL4Ztol0Hs8VSUd4esgahK1Q0aLFQZu6CN2h2pM8wIzJy3mSeGecNChUjJXOMN6wVfkr3QPHPH
ZjfrM+ubY98TabTSJeyon48eZC/1q8rXRyeTgXyi2hSxugUfkQe2NElz0p+8LsLm+sJaPpP3RUsV
ywIMEo6Xtu5poitFQMJZnPKBgjIPB15naPMFXSkn41/EVtHyJcMTLSPgoYv+NFxMufhQ28n0RQ6b
BAqDqNfWADkUG1HDC9p/pSk8POkN0Eh9w4NH9cQneSemDnn9n4ycHUESGinFDhZuVYjkt3qcn+Io
2mXFElwXwz0j40xUIevjBB0o4PHY+kGm7IEBZe9AzWDXf02/U86V8DHvMH7Rnni7gxzzUBkv08kh
lJemamBR9tJBcnsz20V56l0/JLWAK4+FyvgWqUw1DKzBmTXTYEuqYvcReIVeSTPbTcijGeYop8p4
lnIU61xKR6xgLg7R98OQYhoo9eVCdMemcacMG2CSxokpeSdk/MykKakhtdBUNSn9YQR78rdGTexh
+KornKeX87irjLvpFaFWFCqqL46j8iMiP69/LJ5OMO5knAsD0RPub5wHW9MPavUU8ohoeWdgHEgt
9wNQZPDYiHPoKrJqZ0BEuX4Mjgh2rEjrG7MdM0T5qIYJ3bFqeYa7HWP+joDYUaJYmSbS1fgOk5/e
AXVnlyBBl8DS3QfcVILa4RUDYieJomUpZfA50wyzfKLsolgyeO1cukgp3KUBNxjYjuUvZ2P8QrEA
tKBQMYQSniR/2Sde6I6l80YhpwC6fw499fYvW/Grh0xj3EQv1obWzIgpe7dNAICpomhLjvS4oduB
zV6b7QXTkZmbPPIqExylZ3kmK/AKhaB/QLwuh/6S1oGlgfiqt7zrSslxE+xI0Sxa0SwUNCWMFqcZ
H4thZ0Q/DHEfcpeUNlXGEkF7r2L1/dMmeqVgdGOpEKR2KETTAD25L06JUx3pJxS/85o2m6u31koe
4zZyVSSqWKNqRVcApmPmRff1jbQrvOaEBoq/OBQAaNxRLAoLE437iEsWsfkNV7+AcSptpPfgtCSI
9boGuCUALFP0QxW27vVvuPm+/Bbzadk8iTWzjahjWSO+tAFvheP6aSR2a1IRoZBDie8nGdlenq2j
aQ1BMWecZbZNN7k6DRN+YIC2APqaaLgEOaIqyjs9EjmeeNOZrEQwzqSshwKNZWl0gRTyjxEOTmKK
GGiIvwuCxPk2mwOtFy2URMaFEGMEQ/MERzk6wlk+ZWCX9rIDHSMqHNUd3yh+nWlPD8UexRDwJ2p7
fteU9+Xov6+y727UQ62o6H4bimXC2Uz+ESROfYF3pUy4oRdJhClnqPoSzZ4q1LY6ykEtnXr18bqy
887CBBtZjPJWWlLcITB01Ipl19jhFSPyN8Pw6+/Geo9MqDOxglEZbXajd01uT4KKwRrVV/O7UFuC
ocXulI6ub4xtmEz2ZH0JOXq63bhYKSrjQEicLkLTNv9uv83fchcQS3vjfti3zzlY5q/f7HbCfZHG
rltWo6kPJEYGrEk2dpaHL8kNEpydfM5iNwRJoMwtv3M813sde6WYwAMwJIU2Fgysmi9fev1eKD0r
RUXQx6KHPcVfOEfcGiBcfdX3C18JLJvZnOoRPiwHnR6m5YMJ2A8tyo+8mjHHHt7veiVI6PO+AnEP
nGX1usTHTEYPPTm0Cac0zbEGFoRwEcRBA7sLPlmn2X31tY7uu9q7fmm8j8R4jxz9Jx3TB/8Ciil0
JQS5NV8XeEdhPEhEMF3WyjC4fPy69DfYQbPL5O36UbbfFkW3RFUCD4/OHEWpoqheKmj4GFZ+XKAM
ao7+dRHbx7iIYI4xov2HnW+IGCgsJAY0VM3JMk7GxRPCOMGFhCmGwaHGJDuq0ZtuBWr6cv0cf/AG
l4MwDlCo5rKeZ3j00Sn39d5A21S7pflEvMsx3cNDStk2mIs4xtU1WqSOcQLIi2IZ7DmcbM26q2XU
S0vn+sE4d8cOUKbKMheaBZOZom9W4TdLC0oc77oMzmHYSckqTAtoF7roi6rbqtC4Uvq1K0pQMv5V
CxhI3v/RaHZI0lQMPQQoL4qkxVdzeFKiezPjacK207zIYMOlNNfaqEE5kQbSyQ1FBnnfwznzdID3
aZhYaRQkEmpUByrAes2Lp9Z4A3icBn/ICy7Hob9i5ZrBr2OF7QgFiPeiY7y0d/UThUevArCrvFFg
C1ym0xxnF+veAXk2XB441HZ9dvXRGB+xpJaYzTLMdy48zbIpbHPlFAFgGxwM155z1N3e5qNsDzFo
eXnVWd4lM74DzGRKUwKfzsVMiZeXjVOXWBmzkuC6CfDEMO4DBWCAvBIUbQaxPpR16ve97jaZ6F8X
s11rXt0l4zd6U6/CcsbXHB2M5RyIG+0o3hgG1fpf/2Ek/3pdJOdkLKeWPItqU2X4eoVF7Ll4DZMH
CUw914VsuV+83IaqqOgLA6uf+UwDtsLiCdtayJYlv9gBGGe0212HVlVrV48p0O94N7lxrg8SmS82
aVUFhnqMXIiHEIvKWDx16LBttlewqoxHzOWvFm3ZIlb0RSwVyOgNfpqJtUbQNrY0MyG+6IhfTAB8
+L3bH8MDCF6d3KfrAHEBxDbjtvWEYHzM/L9wOh9+AmOM8VwakVRZUKDqVp+DHHP040/Ox9yozH2Q
wXxMMdaiRWnh2IZJnsDyhp16YdgvyuDUI8aaSaHbmZAdpJjs+qXyxEjlfVyaNTP1ug+/gPm4ql72
I7HgwylKPCWTsh5a4FEmT5Q/veYRE2yq0uqzMkYpRFOdFNQo+3bXLkdt2Ys8EjP6Wa4ciE1WiKlN
QpKgPpbOt6XxBjIXcIu+Ztk959Px5NBPu3otFmJohUJfi+U8Jbbx8k7lciA2SBsDbEbvYaA//gpS
GZ8Lpo9pEASMBvPkjlHRABYEUptm9CsRoBUEPXOic7zM9ne6iGEeXLPXOxAmYSigkA5CGETpUes5
mrd9fxcR9Ces7q/u4rzXaagqong/laHTdwriOwSVOi9l37ayiyj6U1aizMQwdZWm7JOfPNQ+MNN2
VqD9V7CavItjDVq3UjHqkJiH2WNtHGT1LUyfrmveRtr1QQUYiwVup6haHS4u3Uc76XfaxcNx3kiJ
PohhTDUtY1XsWmhauLS+WIugXOKFAhwR7IM5dgUxRAG+Z8wOSnXQefsInI/BUiUXukS6ucdN9cIh
Ifte86eJU5Skl/3Z2/xWLZO615VqjVliDYTOME3naNnJOrHH+K5te7tunjkp/dbw3vqLmIztL5Zq
gZ4RJfkUcJF0X9ryRn/YUzoPHhoQVdNrx2LsXwNBYykQ7IwaAA6ORE8TD9VY2UUWOpbccJwN7w4Z
T7CMzVLoOoo9pdJjUlVGS3LaV5Ne2vjJt2WvPaDRt79uRFvN7A+XyfgEQZ91sZUbGh4KFPMTmBYU
GW1+JTfhbkCMLWLaS7kr/xm5y5Rb44ofZDNOIlzGAbP/6FmhcWPZwpu2C4FJG3mJA14g5UCBaHsH
84R3PJvmGQTjOoZcTbLSrKFBluoMbWlb+S9j5r2M2yGFgcljMCeCQ4J5GetBLqJMRryYYYabXuz8
qtuoRGGRgV/C3tbUizDGABUzxiYb3fwNW7+cXgzghxqql4IHRrU4errtri6iGPvrE6IbHS26Fv1D
O76pPA6ArfQPenERwFjdFMVjIUy4uBE4KxhXcbpnfURAIZzm3Ok94E77I9CjbBCbxvwRlm3luEhn
zFARGhKhXfRvNt/+kIH/dR+76g8ViAyKQ54j7NeZNk8l/xDpX8Qyhqh0xZiNekHF0iUYEOoEkisG
kg+4X8xcJ87gw0j3Gbh1Iif8Kux5eS/32hlzlHJSyYmCjFTDAJvslecMaH8YD9xpt8uBlrUK1wiG
p/9iamg7BrqcnbFHMVY6AHcJBFNDyW0czA5GQU7tvvCqk/iazkhsCn/+ykOF3+oefNAz5mlf0iaL
pFbDIM8vNaDiIk/dNy/dEUNf3l/0q9fC2OkGoa/qUcX8nKvn4205g4VEEk5tVO04Dp1zl+yQQxaX
aieT94F9/WCcZ6+je8HmaNPRNpqn1pPd3vN3x3m3yU486EkmZ6EOfMD3TQGkxyjZOOIZ+JoAAeBB
u/7h7fitMuwuZ54uSVtRZdXv2ydtAAqb+CzZ1E5GfwSPEi3EYtURpDW8pS2Op2VnHloL0Pq9jopi
jiFl5YFYz+N4WkbdrXkwlRxHy4441Llu1aKlwiVMErxP2yn+YBLBua4xHH/HTjj0VZ/UhoQ6dhWd
6mG3kG+W7F8X8YeQ7fK1GNcSZUqCmh5Cm3QP8k2MH1onirTWBn+FtPbBzhhfkqqybuYd7Ky29m2x
XzLOksXm55clyTBlUVFUkXEaXW6EVjli5EXvc0cikT0tO0vyhCx2lvDH9XvbsmVZM2VdVCxTNNmJ
gkVflFmlVDWm/KqZr0XYg6/DybF1dl3OputfC2KiB00rQ4SByECUx+R29kBS8xz9I78mR0qmbYKU
lU7Eyj2mmC2Ov9rS8bVkNpggoW5NLfqAFuncTC73Zj95nNPRv8FG8WsZTDwhDlZltAuukUJrZl56
xnbDAvqu5QsF/tX2mcG5T96hmBBCAJYZWVQLvLbt91R8rkT3+ol4ekH/fZVtdajIGUhLEOz130NU
w7FJlAhBN/64Lmazxrq+OMZsK03tjHaCSwdA4r6LsBciprblVDI4zlHw9CXBJjxwzS13tJbJ2G8v
aupYhSgFSkV+IHn1OHeCVxcGRym2zHgthjHjIZ5Iu7yzvzaiV0uA1itTRx+Hl2RMbxduj4ijEZ+q
cSVK8CllIq0WlFBz1WtlnbOAwBPBpBtiv4h1Y6BvMZmZPZeDLcrfr+sDTwLjJVqyyGZD7ywzHon+
Moicv8/Tt/d/X+l1K2tW2CUJzezLOy1zKHrA6MNw410NSwW23N9EZSs1YOcDAJ6c9b28gDIgfpi0
U1SdLelv6hVrGYw3qOZ4nlUB3oC8g4/HzvRduqXUAfVJ45X4OK7ufcNtdYNmosaqPKqzK5h7uQR6
9lmxTlM9eKNyH87xblB+yuVDv9xryp0p8gA2OLb7HrStpMudHskdmQxXVg2vmSxv0LO9JIsc2+Xp
IeMiwkEaqiKEpkdh9BSp4H9YNM6zxPGw72WT9UnqrlqEAh42HwIjO8nTPup3tfhy3aA2pegSdhoV
Q7Lw349+3AANc9RYKC9Zg2VXzT9Shy2CcddbMedB2tpQ1uSLJLapv6CFk7UNdBBT25Jl/0tgkR0E
Z3noKrv+pvpAW//OSynph/j08K6kMi6pJwq2eSQE6XKFN3aMEJp3hZOAOJDkw51MAQh1nQMnsRlr
ro/KeKkM8JRNV2OVLt8Xt6U/7bSTjo0eiurLW8Le1PfV+ZjgZRyILhgC3sciD7BjBo/rNFLlXFeS
zVRnfSBqDitdVI1kMpcMIZIYiAfhhgYxIBX+R30dXykwReVXexl401xfQr/Ota/H+C0tkiUBc6BA
sUNnIib39XyTzAGZvUJ5MfJgBPjguNgk+Xn9vLxLZYIbgkdM61oksEaGtbnppzYqwNJ6ui5kqy3+
wSCY0Aa803qiYJgPtcepddVfQmWXbgoMdOx/vaWLswC1ZsettlLd+3ylmqTIiqoZGtu0boiitp0G
zyUG1RcDM660T1ah2OlQiGveUsCmn9Qv0hg/aVbiElfpaLhiQjBBGN9XE4+R+Q/3aIK7SQEMgcWC
Nmkixp7jHi5sGA0gxtVZ72rIWJwR8hwrFvMgHbL0RpLrxtbKOAcjUKnZjbqYXi0uHRizDOxLgZ6Y
ZzVbhwfMkyWbombglzHaG/VFkicaYonWDYMOSWfhzK/imXizWwBcAPvUPHjjLcVdS2QUd8bqqqFQ
goQCtGbAx1LcgQegtxkhrWUwakubEXFNUxlsK74jS2HytAarIPZx7io//cljMOEKZHTIGhq5DqFE
7uzET5jMxkr8PDp0H5pyIQwSlxGMd4vsm9iqSZg1WNLJis4m5FeBwh8vVN6qVZmSimFzWVUNSWNr
OIae63liSXRbJgzGIDoYjnWyAoobabk8PqcNTfwgjNHEJSIkpwuDIM4tiZ9NSx5I1sIDHt2IJT5I
YbQvDhdrqEpIIVrszMAbLc516mgzbzeAe3eMCjahlFSU9gjkBy2wMyjXEQWLmd3mUeAOY23p34dj
MfqXhiPJilkEONTeBC5TZy83wPg50ikfmrzzIpYN7fsgjtG+dDYmMFOhuKeKp2V+GHN/WB44T8/G
I7CWodNxwtV7PldTjFFeACXJgXXW/A7oy9a35H29IfJ5sI2cA31Cve2mOAfVB0LMOHViZB3ZS23w
6kfvaDPMu/bhSEzM1c5tImF2HDHXsT2qz3T7LPQLLINlJ5SsnHo3gB24PsSe/iD4Jd9L8a6UCcTq
qCJWqEEnKeiuDHb71C0CFez2ipdwie15FsAC3k55YfVKjejVPOmH2g/30ZF4IeqZtRO5vMbQRqHi
w9Uy3kNYdKF6H8lWlJ+zcgNuLDPeaS3Ap8LFvq6ZPF1hXEhYWchUq8h05+4hme9r8TTW++siOF6K
BbQFrVxmlRFm5fXhORR3rQlSiniy+/LbdTlbcB4fro31GyJp65IiV5O35La40WwVXyryEG8dZl99
6negocG+PaXXoUN1PEBE3jkZPxIJqaDrFGwjP9IeGqCTsBNJxYNp6kSpVSuMlf0FQ8z6zGySZ9RW
OM8KbF2pXpPyQcu/cqdWOdrIDm63Qi10/YCpsrJ5KZsnou2L4Umvn8aSU83aIhQxZQlBpWGCqQfT
jx+9pEImCfMQyB1LSX2upfBNt+LF0ar8R9Yv3zGk+9aJSRGMmnLfty2vKbKVRX4Qz3g0sBuQSpww
9tO78qG8Kx9VoACqfvTC36LdMrv1SRnnZUVLB+IijEHI0VNBdl36EKdfrpvDpstay6AxyurNAWZB
Y7Ua9JFOAWPmIZhuDI84zR6zx4HF0f6tgGctjHVZPTrZVo4Qbi6DTL1beBj4vAtj/FRD2maQLLw2
41Lu2kz1FlCjmBZvNXHLhtfHYAKduDU7q1zwXUwLWNEpBrPS8diawAOxKp/zfXiyGHdVy9aoYnub
xvXENQ+lK4k23U+n+9skCBHr1E4e6A/Xxcpb5rw+IuOm2ilfBDJAy8uj4hdeuAeMdDCBGroL1EO6
V4AH1AS5aEfHGU9pek8OxOs7rCOTZ+2VN2zF+awWExdp1qQ0KZ3rUoTUXrQDliqQG3M2gzYDSlnS
AdhqIvIH2NJHSygicSBLj5vuvHpP5yz6r+ZT53Z7mdIiKdwpp21j+C3vU9+/HFG6EQzsO0WnwjxG
BcfYtm/t8vcZPwkYM3AWh5i8i4rHVtmV1mM+PnHUZFs7LzIYZ1hUcS2aBN6j8YxzfBy96rYAdzgB
XBiwIoP6TIOtf+m6QDVQACwKHHKH/iT8FW8d/PLlpzDOcuzTXlIplgadDUrvwBbmCoUdBaOb3S2n
+KBxzr5VOf0gkH7flef8P9KuqzeOXOn+ogY6h9eOkyR5rGT7pSHJ3s4596//DrX3etoUd3g/7cIP
CwjoGpLFqmKFc0y1VtF/jAa50W9PCeYMrMgujycyaBBi0EBwjxZHpEw+SUfT2zVS9rPVm95sVDRY
1eiKuyMMc4lXOJZXOaQXKHQ1zwjiZ4JIJtvpYTrKbg+ueB4JMAsezpRlUdQtU9VUNGT9ufJ2MMax
twZUY0A1pDoFOpLW099AN6mfObXXJGAUy9EalD93vnFu9gR3vs3/h2cZc0c2P4Uyj4oObIRRRN4s
zyt0lhb3ajZyDANPBGUXhlaVyqlDG0QbvwiWYAs5r7LJdsKXVbzHrBtVQguuEf8Nz+ismDJQnvtd
sp89XBl3OvIqW5z1vD/ZNsI0MTetusF6RsFfMB8j8vLsTKOwWQ1lFDTLSA0ViC3vPR0WUJO7l5gE
uY8RugYUE7ejdxKXl5DiLYu6/1mWGQo6cFD6rr8Wxk5K367bOnbcKSuaqJmSJSs0ZqwMJPO2VLBv
M9AYO3DDtp5xIO6XBxfBtiwbSWSDNydUFWI1AtSSbCBY0vsvhGpU3Vu3qHs2TvZFc5adhK7cz/iL
jVTqVkdd2azJilvdFVKQq3icI4gyUh4bIdMtbcRQN1ZfRTmUCebGqmUBGkbtSVidWO6c68fFVofL
aVG3FkHf0Fgq1AHkRKp5J43n699nBkiXZdAxSToqqQoSB3x/eFXmN0vadeJxKHwDPXXXJbE6sWFu
fy/Fohz5FJddFxGul3gP1XOb21G2JbcJtK8gtvHzXeePQD0FJOMrAOI4wjmnZVF3uWu1KEJi+e/h
4ny4NZva7mrOjACrkPXHCqm7O6+tNAsh/Frvjm7+Zd3nyNJM30F1i4SyEhiHZQ/q1NKpnjlbyztF
okWbm6b3KpLmArJ6EmiLB2fw+n12IHP6+t881mhyKsAl/Jlk4vZEKT9ejpk+hjWUc1zI5Nxo3deZ
d31pbCN8URrKhiiGpaYYUiLAlpVv9fMBIwR+s1i2JUfudVHs41NFnRR7TDS108sR89YyLNwFNait
QLCHQHfAgAnkZPkNLUHFiSCGx54m2J+oswKS9yKZWqUuC5mQirDJchmB1/dsYfxZU6XPXIKNFMoy
lqtWrrEC1Ju8HXa19KxLw7da6j8TZ2ykUIYxKYV6zDUUzMbuYQpvkohj39kPnI0AyiRKoiwPQAVA
FujOBAHRS7/P/SzILHuobNU3XyOfV+BgWo+LRBpZdqqnsK1MNDdN8vdeu9PU0c5jXn2DeYc3Qijz
OERyoqsm4vAQvb1JiilRa7KlPnSTye8w7stRdmKLPsTgG3GURYwJuFgSkrGvH2CZ9XPkDt9Ue0pI
1yqyvJ8ywBtxlGkMh7mo6wxv3046j8JDa4HEgNMbxDslyggu1rp0rYXGOmE6FkuwpKdOC67vGtMa
bVZBWYgFtLxdlCINn1o/knm0k3C3rl4a8WJbckeuHQ5lD7qmTdSBBIEz+CUS5d4IF1uY75L0pUCw
y2W4Y5Y3UCmUyKMMds+iTkef+tWc04pEaj0qNPgf8S9C65P6JiCixW9SYAT1q+HFT9EXxROPvKCX
va+GphkAQBMtuoiDpO9Sj1GEadd1rxb3PRrhlMzmpY/ZN+wihVJ5M4e/ihoy+KIndgkM5gaEHYDA
Rf+AyYNkY8Zt6kUWtaNZPKPNIyqReBokWyhuTYGTP+YJoLU9STsM7iItIqm/auksZBxVZzU+wCdd
VkDpelupkairJHo/DU+FJ71ixCK9A2bZz/A+3rWBVJ0+MYmPXnBJESVNkQASSG1aLbSN3mdISNZp
CVP0swUMZ50Ozicusa4a4GMXNXRPUIY2N8WmMcnY2oKSnXgKywJQM7fWzAvdmfGEhpFRNKiYugi9
/jMqWyVjEPsSrQUklUPwDoGn0KOXYflJuBgUb9l16MCBrl9fH/PkNnLpXtwwivuuJ50hpFgofNOd
bEJ6BQW1OwUgd+jDmQCuwuVYYSnkViq1rcoMknsNgwOudBfdAmIADsUCUZvqvndSOPwRee46qftc
qnq/duQJNh3yPbgIMT2CZF1/yPZdgtxR4fJBiniLpDRUrq1WtioYZgu8p/1fCu91zvJh202kbnXd
y3GydCT7172a1WpXRmdr9eN1BeEtgrrZpSJMsqCijIbpsN6da02zJSmSvOtSmNmg7VooJ1bX4zrN
KYx6eqr3SKTe1N7iSw7Y6/+H+ILpwrbSiPHfPIGqSZVRk8TJkOms4is4Hn6QrqHo2AUCcBbNtzmA
tXeSp/oWeLH3PN/C21Mq6i2NBJ3JwHh2xz5ItFsu+xTLQ26XR9mSfK4w0mugpyIBXJ6dWmNs54q1
lxbjqFQJx0KSj9Hhx0YYnceLEk2PiwEGhLDHEDoSJZC8/jN4ouZWDGUxukw1pzy2gKxh3KTN6yS4
IJ7iGUNiBK6thTISkTmVaxkhzk2eCIlADogl8bsWCAEmv3fK/rrOs8A+sSTE6eB4tEhd908t7NNF
02YVg575HqBA4KwvMCPYudou8TJnqW3lTBhHCrd0DNAmEIXMv3GzAWxdvPwIShcjQpyUS2iLHDBo
6ucFQQ/yrVvhqff6/CDb1V3kfsZ1bxdO6WcyGom6yHj16eK5137F1nMiPl/fXLZt/L0sGkUCXq2Y
OsChuHl/0IBIl+7NknN+5Hg+KstFBKWRYSHksqAj5RuJ33MJA5b1UcMQQV8V+2XkPFdYMf5mx2hE
CbOd46URccnGabKnUQxk8GlkN3P1IhUngzsPxDYgl6VRnksyh3ht0tlwraI6CbV2P4qapy8aOKhi
zi6yD8pCchn/GWgE/vMSzEW7jHPSQ5RYuIui2oB/2i/J98+ow0UK5V7KNQPVaQ/vP1uLLemYUC1s
NX/4d0Ko+9wa86I0GBFDGL84grHaeDfblcTLjbJ14bIW6saGGNValQbWXUh/RJU3gExQjW3d6u24
/VLlnKcD2zNrCkwUoMU0IKz+eUDyoiajqOMhRDocix3pcOz8Bk32xDPzclv/IE1HjzKaXED2RF0q
cJlHegLeCmRFTWTVjN38nB+r/bSHGeSyODOLDkBM+i2NsvdGmyxKJ+EKAzbtGyktEnCBCAyxmaMF
QOP8kTs5x11yZVL7aVphPK+kLwmkIEgWLnaC8Jfsam0gBFkd0Y1bO/Z4ELPcnSWOYBPzDIUlpDqa
NhDzoA7hSva6I32JyqHxp53KmQtmGpDNxlK3WlaQHM1H2CsMh7tqftv2qpvGNzU3EUZcxQcjvBFE
XewhMjIrXDHiNSTOmO5cA5OYduPxktcsMjRzqynU3UZvDSCeUyxocupTXoCSA+dWHVBvR8ZX0exa
8EQ39eIzz1cy/fNmgdRtX4RJMo0Cz9yo6wVnqbrcBpCZsbtuunjnRbZ5oxxLmhmwkUgQlGD9aLrU
zuqXEK/eaIg5+s9ZD11DMooOvmXGHE0sKccmF4+LmLnXF8MTQdsQpY6sXEdubyl/CZ1s6zPv/crR
OrpC1E6F2ckR3g+kK0jZCR4aGYNPgRxvlY7OtBV1KMVRgS72dr5v8TQxn8P17RN7pYuyIgE6Dlk9
6uBDxWwV1NrQgprGgRgBaCUdg+simB7+IoLu+YnzKp6XmjRwoF1Brf+aE9k288frQphnvhFCnbk5
SX2s4Ingdt3JqlDg/0ShQtt8n/IUqQFaNmTogNnQi0et0QNtUu1/twTKMZRFEWegGkIWMP5hhnch
r5OGdw5kCzd33GzCEiRpuBaKuU+t7117s44P15fAE0H+vhHRi1VRVpFsuKYB4rpOdEa9c8yZo7M8
KZTNTxUh0oUVFRYdyM/eNBeYoCxqzZsSteJUaZl2cXPslNnHUqquJtgCdVO2aMPLZied9B9D0gVz
uPJiA7YSK+igAkYWYh9KWimkraCR7jWjtR47abmVAW1//YR4Iih3YinCUBlkMEZfdTeKtGBteRiO
PBGUSTHCHO1aBP2uKbWzqINOMykfr6+CrQG/N4rOOUhqgaMokDCfrZdGmFGd/z5NT9dlsI/+IoOy
KADuLRtFhEVJwsmO5H2jt3am/kpHToDNWwtlWZI4b5KwA0VFV/3EjRGVL3PIqYJyTuQ9EbG5loo4
ZUYi4r2diYeuP1i8Ki5vCUT+5vtxrlZCsqqj2ypvw+j26XmSOA9gZgu6hoLPf+4GXW8vxmRUwgyX
/u80U787ASsdxAK58/P6ufMWQ/Ris5huFKzMUpE50KsvUuLL9U1ncKwK7zyoez7EqTBIpgxn1XxV
wmOj85rreAKoWz6F4wT2YDx3taQEXn1qa83L9V3ingd1yxMzjmqlx3mABC/aITjxwp1xJon0z80E
bM6eLqkPXajlCeGCaqrWzYSnvHozVl4lhH3fDUlUZAzKIqj+89z1cFlnYcBbUEkLRysedP0kjYo3
Gbzq9j9s3UUSdTq5pTVFSVSZkOu+Q5Id1AcCgZHc814P5FMfnkf6RRR1So1pxqouIWtam3d5A1ih
Y668iua+zvDQVHjD+Wy1+y2Nju1VNVmXaEGkN+k+5gXV+VNX8/J9yiSrlTHK4YLVxMKPRfdV7VVY
vet6zdECOrIHOWGtVxGscSI/1Mavvvhl9W/m4F+Xwn6MX86FjuybuSvThtye0cekC+DhyENSw9Bt
heujcWwn26Jdto0c28aiVfPSLWmODM6KLGVhOHqr2aK+v74kphBD1NBvaugoBFPRq6B1udbEKEaB
Gdcu2/tCfx0mLnIHU8M2UqilRFMYFpkmkWIDMTrVzZDa7REtm4HiCfvBACF1yzsrpkpsZJKVb7ZP
G7JqTMPMwGMv2Q2e4kt241i3oF2AAxrcBYmwxE85UQFvoeRHbYSOM+agJgMWXGhvhPLWqDghAW9R
lLWrq9aq8xaL6qbqtQKlSd4nN/mq+Bjt4VwpZg+WttlAyt6F+jRHmmmge+hRPaheeR+64MaSUXWt
UHVNHR5jBm/vKKM39UNtrRUwT/p5fJy1et/EI2f72Db8siZ6bFmRhhnNhpDReSGoOLJz/bx8i3eZ
rxY2l2qLhIAfrDg6uQ1NQheCRXevo+zV10mMRpveHZAyBHiu7mYn5UC6r5Ydz2f8w3ldxFERqWqG
wPtDdR7+CcHcg7Ibd2+99zfsnciFAWEbjos0ynBUZavFTQVTmOVPavkQAY6d28BGtPnaBlJmo2jm
CfYWOdc102wzs85NE79Nw7CTh/iAjungui0kCnZNHGUxxjiToyVPSHqo3ZegVp0PMkJVHoAKW88N
VZIkZG5kk9JztRVMQcqAQBb2X+v8m6w+Xl8G+2R+f59252IGGF4NaHDgTpW8OVpIc7zbCjHHwLLr
oIDD/M866F7vZO2kbCpQdSUtKNIJ7CjVbkEPTO2vz8muc5ob62sN2NvFJOgw4Zts9zcRF+yA3SGy
+RmU2vdrNs1roZFbZt2FgfmSgkAvcWYnUtGHkLnGF261g7fDlO4PVjoWgiwTqF/jrkef+3tXyg1o
VCob80SyK+J985mBUW2zTuoyiOi0yDoBKYA6M/dmNR6stP2xyjwTyVsb+fvGg2mtphVNB1edTC+l
dtPMx4hHbMYOo4AFqhqihWYwjfJi0aKUi969a05juD04+gRvLGyrdgiEF1piubaRaYo3Eilf1gmG
qoK0kqBxT55yGn4VztuMyeF0J77yaOqZO7iRRd3vtkpyc9Tw7DFCP48Ddb7VIuf6FWcaRrSvg0zH
kNEMTR1SvKy1OJY5EP/U+KmsFi9utLtUqR/UYkJtauIYRnaX20YeFdb0BWgwlLQ2ME+kY65X6+3p
RQEUQNTYkWcAOKW/hUszDnwiq3/QlctSKV3JVCmNVAVjD/Fp8BLQPgEsyAddkYPBLJ9XL2IBmJva
ZqGUnszJLMpdraBv8Cw6CyiMQ08MSN2N4GqTXiMDtFPx6+gYgQysGH4PNbtitfkFlPaEwqytvYCW
TFK3Ra8bOKCAbeeHrvnTeJydbj+ewUQte8knSOa2S6df6wBIKtVGQOg69LndxIfKvEubr9f1lm2s
L6tTqKfggOYfEJNBcVu33mMRnmHY5Y6AErQBiC0xa8fr62eHRaYBbEJRRTHconQXvXwA6CiQPydu
SpHd2AFC2lfNG1yUTVAO9EXOIpn+fSOQ0thSBd5xbeVkztO01/Kn8RloAgTev1dEKSkQtdsFMAhw
vI38orZ5bUfj+gnAT6jDRQilhxEywYoVIvm4BKiaAOVNuyUk3j0GY3n+lPzeD3HXb1GqKP7pcsJi
mKbKwBVHM20QZ+c+9duss/XJso3idRb215Xw+vlgJvhPcVpbqEqSYfvUursZZ30v95/rSNssiQpK
Sl3R8jRekZW6Uw+GHx0yJ9yFd4RgbdjxMlPMBVkSIMBEII0YdGe9ngKqORHxziia/iQNaOILed2C
zHfnRgS1nmGNrFmPE8PVkc0N5jzEEH0YRXbY9j8LveJU7YhufVCIjTQqvookXez1qL70Jk5+vEs9
XiDOtrUbOVRIlaOBvxSt2HCrxW7B2hL75gPo6Pz8ODsA57rVn/Og9XkcfOzAeSOW8t691NemHiOP
DKrNCjCmEsGlOy0OSY1kN/qJsITLBNz7b2hMNz1HXCPFvHMWDKII2kFdkunrDQicCnyjCGFldJkO
h7ja1emur49d/lVeX6/fOLYNBvq7DJRYRFoWbRLFRirEfATLZu6YjybQ6uYjOjCO9WJjF27bgDdc
w4rBdFE10Z8paRKa1P6840krAj2/QbBcVsJu7szbHjA7TTTfcxbGuhdbOZQG6X1bA8eFcALEruRL
rlo5qy04oy38qND8Kb4KZ8XLfB6eFjMq2sqlVMhQjQwVTlz5PIFXw2srMN3xEN6T+BmZSJezTJaF
2YqjfKiyjkssh3iyfktMqGkBAEUYtBjxkG6vXuPzqYCYKrMVSanMkBkFKsYLbEB2GEDXOHyXIz/C
pHexT6YbYd51MdICR6MIEp1T52H2em1lUw5WsPo8zRV0BMpBHAye8K1DzFAAIaJxVzxRuju+D2Tu
MHo5JEzjoINOpZzSUEf1Am52+EDrRchKZ8548d17bEVbVcI0+F8RlA0vy3GwwOZE6hc6er7BM4+J
wNjv7XIvOzpWOAOCRMvsIsgc9U63Q5ugyUTunNrxaf6+eu1Z+MKLuNnnvPlV1E1VUrMQNAOdgwmI
evSn7JDAvbiLH9oYQsMzuuFJZFm+7TZQV1asFiPvU4T4Qn021dsG6BXtvdG/dO1ZBq3M9ZvDO1bq
nipLOuNkLRyreTeET6V6vv59lqfcLoa6mIlSZqtlItYk3D8kZUU6mvqA5ymZZm5zSNRljIwynACv
gPbOWr+Xl9AtBCu1uxSzF4bhXF8S03RvZFGXL1aTJhkbIND2PQHF0naCBU5Oc1Q5cpi5YMRhmOZH
J6mu0S3MUysuVYOJbIwW6QHBiIpujHOExn1+fyxTDTaiqGPKjA7IETFSAsr8HCWP8upe3zOy/x+u
9ub71Pn0WYrWigY5ME1e0YXaCSG6KoGPVjd/YSs7u9Sq4LpE5iltJFKnlAsYLBZAN+vq40usBYn8
pK9fr4tgO7mNDCpGKcNw0VRisMwb4L0Bq0l1MaTiRAiiS4eHM82TRve7hUprWpGK9LlxHwbDjwat
vSDUsLvRhv3z4sfri+NoBM1wVVRRJkQpNCLJj718MDNOIYppGC57p9HGXomLNFneQ2iA9OwIuyQp
c3wqztIUESko1TQ/AM20rZl1ZYy8mog+xEGGl+waV8p4tSimfm/E0PenKONsXfCcarqvc7UT03s5
/jX3iRP3Pz5xLkBUw1KIXaDroehWwc8gVD4G+MXEQMg472rmuW++T/6+Sa8OqlAtlrZiw5BVao9m
y4lIed+nHI5UTOG6VnjSDHnhpTNwQkqesWHflM0aqNPoDUluepL4B+w8Hi+5a6a2uh9cAqYdN1xW
Qa48yrppbZjMK2l27f0wWPfRQRGdvLXJG630pl1W7q7rANO2bdZH2bZu6rMiNJECN5fogEpNIBQK
4O0bseREB8wHqI4hMvImAsY9XSEsuzRrakQdsDnVk/UNJ+aDp/AW8P22iPq05BUoJfDu7D/s50Uq
ZRsaZV2qKiIQNqBhXzyEfr75pTw2+9JbjtwBBhLAffBNQCoEULkhopeXsuLzIoftSGbMQTub7UHn
6ZuuONiL35puiwAzcXlNZ8w7cJFIF8DaSVoKoYFRkqvbVvthWpygix2zbgRQwXoYCtFiEhgPfXHG
E5mCFnuXZGcJkhxg+btXXoqMGYBtJFJHpvXxWNWSgZlDPbJX4xznz339NVE5Xp2ZnyW4hP85LLrB
RTdLbVRymD/M8Wg2wfU2bq0X1JocEBzgmTe8Jq/XLxvTUaE9EAOVePWYdC2oEbU8w+QraRA0D3/P
oRLkgc8p/UYOdanzrF3CZoTSt+7gra7uYFb5qNrVfgwSn4dPxgRgA6G7LplorDE/gm3IedvHM2ZE
AbaxV3b9rjh1e9FOXN40KvsybyRRDkUMhUQc3usj+3pvgClmtGsUZDSHcB7z3k7Mm7URRnmXtZfW
IptwWEpt7nVzBZAYNyxnqvpGBuVdxjJMdbGZR9SaFH8hE//gv3lOQFBpGz+Ii4ncsXI6Ls8P+z2w
EUy5GakNp2kpieu/r/cEyAGEdI4OTgoVGA7XlZ7pYTaiKGWc5CJOW4LPV1p3+RDbleYJHSeJyoyZ
NjIou9uaU9wmxgQQtiq1Ddlbpue5fk7nm55H/c7ZOZ1O4EvRWsdzC3tYnggpU+oCTR5oMuiMvOPe
Y6Y7+b0snc7e530o62oNWXLQoAbZ3IQu5p6Ms+SY6NWIH3ll9+vbiJmCPwO2Jm3VRQF7kasWcu9E
hfnaZOHktIuY24W2oOBf9qZ9XT2Y9VbdFFUL7JyWptDZWdAcgPIjwbTVepc8hc7kqAeUWw8J3iP1
M5wn2dvSsfbcOjlzdy+C6SJgk0QZeDGgmJo9eQLYhBqnCECDhsqPaNcBj72YeQ824ihHas1GMvXC
iAymdauJr9J6o0W/OHvJdDAbGdQBFotsNVKtjVDOek8iVtlTjv1uPrdevetcQnmQnyO32iX8NC3T
Xm5kk+3eRPvWVMqS2mE76zcdxB/aqQmSoPeMx9Eb3kdjeSBL/6A5iiXriqQoOp1pr7S8nAYTTaNG
e4D6uOk3zIa5ZW4LT81k5yBPFl2crsPHRWBHRfB3/xVNGTVAf/WCnmGcgPRYJDvznVVCvTeRSAyf
+Rli9t7CEsiyaciiTvmJPBPWfGnR5lTpaOazgHa35PvrusNWnYsIyiOUsZn3koQc9NiN37UYTWhl
qSHv3T5isvoOrTJ3UT899DKXN4AnmNpKNW4a0ZKhs4AFs2x0KmLSuN+ZX1CrfDCxo5Gj7sJbkgbh
Az6yY0BLNEhrDuJAunbSds0s6jHJiznTX+IT8sRuj7F7VGrIm0R+LR1eWMGsiKHa9FskFcRUSoaK
aYmzVG+0e8KcDk5W3wwAgkb8MGnnkt9kXz9KQejHT4tLej+4to+UmT88VDY/ggpummiKQGymI/Y1
o53aoAKda1ZpZ+NZzcLUzoX1TRq/ogX/m6WFD9c1janMG9mUMuuitiizYmDoOu536Tj4qT4710UQ
nbm2PEqZu3AxlL5G05rYYRDaGsIXaV7tjFDp3AuTeO4EXo7wfZ7rmkhKjZWQ1OGKGPbmfvJGAHDX
hU9em+0RjJpn3Z492U0ejAOY/zJEq7xHE9sibXaVXLON+YUnG5YQSI6ueiboRPPR8mbHBN43KWzw
e5WY3uwiTqX6GLKomJo40XXXWsuvWbjco9pyY3YhxyrxxFBOEynt0cScPnqJ89DO4l+hAk1NeVCV
7KDOUkHyh3/mBwg1o5IqDFQhQzn7YEv0qgBMXCTlIrvLTm05yvkP0jCCIMpACpFo2hcR6aS67JFz
0W96INQ3gfIVEF94xqDJK7h+Ef7BwF1kURtolcuALn2oJXFU40OT2bBw9uR3p9UjnhHkGJzlsa/3
RSIVg8hKrc+WghzI3AieqQ9B1RXu9VUxn0049f9uIBVqFNloFAmwet1ueKllry+/dN1eGLzrUt4D
wI9X+iKGrHRzpdq4Q4Z0NsnrLHlewN9H2BNaQB8JHpzEBD9lOdoZSEgBIRcAKIYXgRKyRqw6AN+h
3Hciv7mTt3TKcFugxmv1Ab9ptN7x4eAvggGEgkdC2yUE6cEC50Nyx33ksy/iZS8oo92m+aQqK8DP
8BzAw8fYVTdxDOw/IhbF05O+Kx95uS2WTEOUJBGpBRTJFMqkAvBlkYwYJk23noXeG+u3uuYoK+vF
sxVBWc0pr6I2BR6uq0yZM6wPyZw5VhEBpsbWpPvr+sSMVzfCaJs5hkalmCIgK+QAdALHzCsCzbOT
gDRwEz+fnvNgCX5el8reRPBByCBPUWCx/1Riq0qXolZRAlbG4lFWAnmsd0JX+/9OCnVUXbzopaJi
aaaBBNo67sVht0jR7roUlvIb6Gz871qo0xIECbTcCqTkku7UiuUkVeWPlifEb9cFMb3pRhINOTkX
mNOvJwQQhH5JB50HcIvl/XvvJi54gb5YjqFmK+Lvpb37jI2tkeIpnE0BUfCifmsAX9zfas2rLLur
wBtQI0dBW7Xt0ij7nFjG1BsyFCIMW1sNs92QTf4itAeztotGu431loO0w/IIW4mUue6rRVCWERV1
UTQ7p1yawanCrOYkEpjKIYEkVEUgDyRXytPlatdUNcISV2rRVn+o5Vuzm+wy5ugg86A2YqjtWy15
0CwdOZnIWA7DaodDBdxJV0UqPKo5sph3dyOL2jhzasylsPCklpOb2Xqus9uIGzeS3/tBHTYyKCdX
5sDVsVCzR8qgejH8dVceB9e0l5OMSvBnUCWNjTCy4I2W93EcGuaMM9KFbJfAi0WfAVkx4C4AUKtJ
gMSlzF0dY5Rc6ZAJ7OTAaO9F4ft1y8A+ksv3ye3arAAE4gtYqHH8U/ZT7G/68RTVvI5aYsY+HslF
BmXm1l6VR6lEdT7dE9zZLBj8bv8/lAnYqvxbDg1A2NZmJC0mIrVOswdveOnvSedXb0cP1Zt6R/x6
5YpHy+VRNHH2kAZQA81zboiEHaCMv879bTYftZFzc3hLo25pDA5Ccy5RQwIdpzNlX8YxsfM1KPXR
1tOHf6USJnVLM7VLjXYVkTmRenlXNUXiIa4YXs1UX7xPiFItGaNEko4GU0q7C6E05QTICW6dnMow
w6xZ5/S8sj2zoGMASQjoLogYVHrixhL0pa1JdwhoTU6FN+6ifbPHBLHLa7VintJGEBVUCroZDlKL
Z1ecwuIMTwlcUJr5yAjt1OzxE1u3kUVtndKpYSyJyG3nor9Aq1dP4lUheHpNmVJd6Iwlwu65huKV
XaDMwBcKPrEKmRTZQE0uq/TVGcpwHYD1TVppph91WB+FLnxpE929LobZFQoOz99yqPszY0JmHhYo
mnpOv0juFBBCM+1WuBEO7Q3hzeUzxZHd+WD1NiKpa2QJs5gWZoprNPdeBxz7IUk5USpT3zYiqANq
NQX11xTGO2uAiVZ+a0F8EUU/i+g1Ve85O8hbDlGWjaPIImMUwBGBoOfw90h+B3Zl63Y8kIzmnGEW
h+vKmRHQZnnUdZowQFdOJiqWf5Mqd44+oO8VnJR/RaiQYrwXE6LCl4mHNMfcVQWcmpJpkY5e6mat
ah9KkYyRlhSMUVWyE6rnwcjsVQmihqP+TM4lYyOLcr9qLuUKwDBJzWb1LXvcR7eis54IExdBOaz2
6XOxb37qu2lncObpmbd7I5ryynFnqGsm4jWaWi+K/NrM92XBQcFgZms2y6O7OURkaqzchOUNHwdP
GxzScBS6lpPmtoEVe6lncSd8OcdHjzav8TyoFkEsaYty9QU4MTcZ5chWxqzxmrw5pnXOiwM5e0lD
mBiFLNargrp3Gg2uFnt1W3hiwWkLJLrwwaBcDozu7zCqMjc7CW97KX4xzLNWeXm+E61fknVaJc3m
3Hdinq5Jo2wLproSUe9QxuwAv5EcJeAfTL4MzBwkfAPlS/J8XR7v1CjzAgiYYq1baIoAAAnA+AdG
XOyVtrDncTo13E4F3oHRpkXvxTlM8EooMH87fWml7xaPAZzZILZVfrLkjcXUlmRNVxkXTA7qfQVi
LKf0BS9xtAWZWM1pUQvBwMeen4/l7SVlVKp57JVlwNGJh2hXnaOD7L2D7CMQBmfmCb1AN/HNdMxe
rx8h00Ns9JMyKKW5tCVG8pDKy09VdVfwyH2un9mHToW2FixrJMCA4F/1+rq3BWGys4XbxHJ9HR+6
FMTRzNBhisecHOToyykO1Y3gAMjprACTIPaAiexe3zjewqjgJAaulzUPsB7KYNlT+K0Kc7vFePa/
k0LFI2ufqlOt4IYVOtoB8B5qXzGheV0Gb+vI3zcqP0/KiglXBAnCdNtPjz0PVonZMWWgqKEYJmjg
0F7xpwAtazujISnU6IX0gXWoL8pfMMfk6H5+HjiPLua5bIRRqxGkNG/GETmsXLYOSZv5ed6fUi4I
6Xun6AdTu5FDfsdm14wE/Ac6aVOJnqrj5PQnYxeh8J8c5tAhXW7qXflOl1IHhAa0OUYc28t205sf
QFlDGYgOYmfgdUkKOMVXyU59KbLFe7QejE8VsKrBGcCtUfF2lzKPchsbiTwM0HqM3v2lv9eK293y
1nybHetALKO4483esWVe3ptUTg1ReKQ3GaYS8gSQFdWXtTxkLS/dwRNCXedRGtteJ01wwjzb8XhQ
a83OuH1b5CsfleayFOomRHmPu6xCCoHl0o7AY7X1O2Tx3gcseFPr/3DvLtKoq5AnQLIoddj2dE84
r+fderuSeiJqscuRO87BNCObtAB1IeYqRD7Nwrumf1t92VHc7EDyOOZ9aRuHHhSPPAvM9JgbgdQF
SMJ5auQWJn8GrP/Qla4iPojV96VsbHR5cQwx+difJ/eO+4G+F5BbWaZO7WWZq9YsNUbn1vIptc5t
FoNL63tbcuJ7hln5Uw61i702W11cq6COxUPiRfRaN7o1DwqBoN/N3nKKgn6nBKqf+RWoBWqMS153
BoyiA/kBOuo0ZMIE+Lp/2jWzGPow7fMeIWSLmeiT8RodjBYmbfQip4vtcgbLynWZHw+SiLQA2IXO
InTnU7cinYEZD5CC3i3mu6dyQAHAHsIE/GFP1+Uwckp/CqIOcemFTihrQCyUpwic7Klvefqd7qcH
XpMwW1suK6JOMTTr0SzRy+T2wupPE2j3ykZ2JHn4InGZ18iBfNTMiyzqGkRVgqFdoejdNC2fq7j1
2yXztSoJpFrwBdlabX0VjvDAX6/v5keL+edmUq4AmA4asEbTwTX69NaUynMuRnuMLXKUg2HF/pRD
BcadsmhiJ0A7Om9Bh6RxjA7lTjmYfuKWN/9/XwNh4MqTTVx0jIhQvqZAYa9NRhNditVto9z22S7S
OC/Cj3aSiLAsEYR8ovQxfdoNWZllMsCzVsz/N6BZTSfv+tEw1W8jgtqysixbs9HQej9XD0r0YxEK
W5ZurerxuhimBmzEUKYiQkvujCpp75Z1vQtDzVUE6VD2+sO/EYOkPGWREqPQhzADqVrcPYul5hdR
e+7+j7Tv2pEbVrb9IgGSqPgqqVsdJkePXwRH5Zz19XdxvLdbzeFuXs8BDPhhAFWTrCoWK6xVmCLP
9/FyXh8MauTncmKpt8s0g6JFgZ80gZtqx756LtJdNWybdkvCt6l6iYutQkRRPtcB/t1INJScS47a
ZOo0C5LJ2NyXujK7raH5Cbmp5/lGkXtRsHNZP0yZcRlGkCm5bRvIcpKXaAidQSaOFKLVsHq8fHRc
XaeMRQC8gAdnW0bVeoqaOYSgNEYr8GQezbIW6DpXCVciGDfUy/2oGkvee5n9PPR3ZvqYGv88ogjF
wGwiLn/btD70Zwb5iGaiKGi90RqAihj4lfHvEDnnIpibKSvnKqs0E0NAybJZwvoW5vTPg5AQAc8m
W7KpoNedUW/VikDX3sLvyFaxs/vsW5rrsSBK4jQgngthNDmrpSVMLdiqdR345Kp5RMr+WrvTv6r7
yR1eaBgYbIznzLc22b1oyIN/v6+WyAQSct6DE6m1Oi8Ig6smk5+zrtmEdlc4C1BWmlm9alLMf6hf
a1V7vazp3Ft4JZo5wFLXZK0l0HRaLlV2lCaeQmyJWum4lrsSQ61h9eqUpKBtlrTqPUO9lyi2S3Mg
2T4KRXSuXMNdyWE8RKeOeWSMOMfaQpq7CTZa1bmXd4x/sa9kMJY79FlVqRqCJN3J9ov3B/KDXFMY
l8KvBWkBoTTmTqwkkqRGTDG3XekWJAIOTUMoD7SbZngWaaJo+5ibsY37tNEWaMNCls2Yy05ffSpS
Oe0e2xyUznVtZtWkAWj0uusiZyo2ff/r8hEJlsH2A9n5IgeEwPHl6cEKfxWWoNTAvfdWa2C8hYY7
B0iD+H5f+nJVOHENgqj0jqg/61nEBidaC+MbkK+TpKiG+5OiB8Xa1q0grFOoAn2Iw1eLoT9gZZqB
oi/xgKQQ3vZk27rp1+Su9629smBumjbWRZvM79Dsml3LIkh+7h24Es14hVpqwiQq296r62qLq/0Q
ztO2HYztZXXgJMfPvPv731dLbM1Fta2hxbPGCx80V3GeaMVLfvzTpVxuM38SzNSJVsb4iFFNu6jo
4SOy2Ovg76rqm5Q9XF4WXwbBOCy6+nRE5OcHZ6t4XEgzZOBt6BTZVzu2Xe3fu6jo1v0VwrZbB2HV
Lzp9xfS96eZLvlWk2re6UuDm+GsxcccDmQ7ICcx+VdWsqgnB+0Uvx/2UST+6wrxqAaz0mS07iWGc
KQk0i3RpA0RHpB7Vo1LexbMgE8K315MI5lSCWCqUqoh7j8xBlG6mhJjfMzkNySd2DG89gi5+pB90
Nt9hW43eqDPBYGMwgxovAlPCDMHbutYHQXTEu7xVWTdtGy9LGUS254rWofk1NqoRhyN9M4EBVTyR
aRdJolI4JzMMXqSVHOZ0MHVikF6GnHajoe5feNHtsKuO2XuX9Pg4HpW3y+rAOyvExioB9Sr4Ng3G
/yRyNZJSNjpPwQB2rUzHWh72l0Vw81JrGUxEItlq2EtwPgB4VLa0RRBt34dxu6Aol25DT4QZyDOk
tTjmrKxoKktAeaPJiXgERc3C15L7y0viiVDIXw1nO7FtRbYmRUoQY6XKfYJkTTEs14lORHEWvdk+
XkwnOUzgn2p2V9dzhTjrcdkChgz1TOOKMmguQLsQZxC5y9LQ+KgD6BAYsIwymJUZm1MZgfAhT7dK
UriatkelTPCaoeb/YVErKYw6jJIZ9CN9Wf4huPjDpi2Ot3maDXrVv4th1CBNiYJ/iBoDckj6Fy0T
Pf15PmEtgLHVDHkauPIG2a2p8/X6dl4w5zg5wfT9srJx7WctiPGnNsmsaakhqCMYwpGceXI6+R1P
kFhossw2Te2IEruC3WNj1FxrtbnoCnRXpE9t6I/K8+VFCVSNjU8xY9yGcY9rKOiGxbGU/E0Pghtr
1B8vy+F0/OD2PqnB++NiFfgsE+lpAQDoj6A2ybxwcvTQGd/S58GlRLT1bfkI8vGn/kicZG/+vCxd
tItM5BpP0mSZyQDkmOLO1Fy9+HX5+9z7QtEw964ALFRWTUaA3pC+DmobSc+v4+/qqQWiJmUeka7D
p/QOfXa+qPPmfyjjSSJd8mo/m8Jo4jZHNAQ+YXBdAmnMBlzvArBtWgobj6JxML6VneQxPglr0wqT
QBETIOjZyuL2wUEZb5U8E1zxfI08CWLcUm3nszYsS+epwFQkSEBET0Mxe5cPjDqdj77vJIRxSnZn
qFVfl9i9BTXmcrPoX2c7coIwd9LccC8L4z+cV9rBeCgwei5SoiMQ6106KKy5mVe6zZHmN8RUHfz9
QwOOaYPU+sP8hBqHTSrLKCr0SXcVNMmrGgSOPsj+5UVx9UE3DVu3DJUAvPVc/zJpNOWswg5O6s9K
fhmzb63eOlEnoirlb56BigJwaQxaWTgX1BR5oC0DXrhF7KQ3dMxS2lSbEU11m2hjC6MWfgZsJY8x
rH7KQBGvIv4nRV44mT3+KnIAvduab+oY8VzyW7Rnurnys50yQSDNdyMr2YyRDWkHyKECa9UAX966
pQ+M3Ds65kkxZMw9+JkETwTuKa4EMsZmVCSLsliC3wpCN66A05TAGyOpOY+ixCbXB69EMQpjFK0V
Kzb2tcoHV18IyqCi7aNh2AerXolg7Kwo8z4uVIRptPOs94P9O3v8OyDsv+OX4zpbiWJigaUyUSMM
UTLU9b0d7ybp12XzEuzWe5Z45d4LK7bUpoa7JXky7pqiUh210yLB8XN9xWkV76X0lRS9CMe2aqBv
SS3dT4l6n832PpTsx//bYtRzEw6XUgGlELRsqd6k5jtJBJEsVZ2P566ButxSZCBoM98nS9/Udhd1
4NF8mRvbhTuKngEpuMkz+zO3k3ESxXijQm+KNFaQHycVJpVjp1B9LU9FFwatx31YkEkDChP0Oer7
BOrqXJYM4GljgjuQMpCm97Gf7tG96IdC8hB+WLaSxJhMZtdVlzfowUJO93HeFF75S99Ft5JLrvVD
uUVIBiRRdLo3mBQQhRRc7VvJZmyo6MB0JymgykqN0tHHn4muOc0nOELoBv7dS9aS2lZFT2E4wylI
r5YZeSTzgSX3GbUwNQvHRcBpYDGOG+TyhmzONuIJBXdGXu7q4I3Ccn3CjlZSWG9tLvZglWi1nkgD
fNx4U0X/jiNJd8siCuAMQLDINhqSodRbRZVQfYqvx650Ou0o2QLfRnXqo3afZDA3bIJZpTJZ5Nab
ZgCTL7YPNO1fY2TsUjX5opbp0S4Kwc7xVe0kkjmfqYqqTq9oekVz21H21fkHbnOBEO6DerV3zPFY
cVH1QGJt0X+M2Hhn7KnVilns+BERhro0jPEjY8R67aZW1Rjl4hZ0O6gQoilN3RsObUpLNmIjpYfx
4bBWwhjfKhXJ1JqljqzrcKXrx3gQFDC4Ecjq+4xDRQNEF4Y2vi8Pz7VsbtF77zR27enzvxNQQbVX
khi1G8ZIBYgGaT3kd2tnqJuvEUgWgIu5y+TAVaZC5BS415Kl07gVx26wKKLlMgO+pkIap5W0ezMG
nyeudTdW63sKS65FYy24N7iGdRLIjp20fVcupgJnPiyRY4TNtgNZRa3njiIDGNPYDsHDZYfEAUGi
e/p3iezQiTZZdZktCCDGw6A4o7sA/9AGtmjqA1IPuLB0lKfYgL/Uo7XrP02aomvkf9jD6UcwKhrN
STymI55XdF6KVkHLZ3ujOfK2RMe/EK2Mfu2jQZykMQo7GGmLShg64EYXI0uogtbPEnr7TD8DGpvx
zyP32F+0n+qYeJTRAM74rTAKCqtH85Znyo0zz3dWtb98gvzNW0lgnBZmNK28MmkKFUgneHT45bN+
M4BmzthF94ZAX/jlr5U05hGgFXJdFjNcl3FNj2rZJx5IQFDeU0Fvq4AfDagrnqjxlOvCVkKZGCfS
SK13MVxMqISao822tJ2iRRFUL7nefyWFjWbyZVJwtbRIcFH4T2s/gtagEdIa8Bdj2aqJ3lINTxCo
5yo0NKNqhp0bxJOX8JApsxMlqiCc5kyN0urHqRjBbBh0EcNkw3v1o7sCQA2w5X3gZdtu9CLdp3ua
9E4fRRSEPG/53iMEJhGghrEQbpOsdcuMDhCP1BgIBAWoMd409ddIuV4SETUUbxPXspirQDOLqpFk
RPEoaKJktcT6EKJwVapfLlsX73Jby2HMt0RbWtJGiKa65ouc3sCIXTN8zOIfl8Xw/P5aDGPDQ5HI
xChnvK/szFFAOjg+gf3Q1c1jHr9l4Ly5LI5rxXBLOvq4bATWbCVWrkKl0+eOpim6vXEPZPM7mtGy
PCty9GsK15h6qeWIWkJ4QdxaLKP6chGVWmBB9a10l9gV5q02KmhnLi+Ov5entTGXiZEZ7dDR3tKY
TPvFRLe/mm2zJV4c25SOUl4/LmkmkMk3OLC6oX+baBqefOdGrVdDHBix2nrpS1/j+dq64cbekK/d
plTx+MppPvde1P7CTSGrFOBcAdAG8mvMTaaUbdROLTqUstIx7ilzYwBMseV+/vIOcidGK+TlZ9YC
GbMbllzrwCSEdMN+uQJPpK85CuiKc2BCihJbXF0xTAPLU1F6YmPkJE2jdtSREtCqF2PYFSivi+ZS
uU4EVPeWaoOyCzPT54cWKIERzSEy8KM8P3XEvq7jentZGXl3iroSwfiPQAVddYkz8qpEA3quNjvK
2FxNfbBVk/66lYlbdkbjjH35CcG0G0bGFqKqLzNrK3R1LMMEtUE69R4ftL3p0wSEqKWMd0prMcz6
1EnvQAaEiloVPsjZzpSfglywEpEIxjcmEhkxwYO60xLsZzvElMsriT8RpRHZskygAKIvnW0ZIXMe
yaGJLm4EhrEDKhG/lhJBqo6bqVkLYS5lO20KxPbIOGZXFGsUmWFApwNf2V9u4tjpvfGKogP0rxE6
iJSfl/WQv4mnBTKxTW+CWLPH6IfXhNKml1UXF+aDJi8CPygQw5bz40RKGrsKOm9RPV27Rj+eLOKY
4RktAbmeomGOUiZsad0A/i7GaAtQdyV7a3xKZBEPG1+AbuqyoVsW8PTPvYKlTUaljzFtyQRENIj1
Xt8bvG4ppPAEdkbxEBe3YoGs01+RjLEmdWNMhgrNaGT9rSprv9PBEYt+izBB4UK2X7JI85IleKin
35f1gvt6WItmDFhpB6CPdXhxNqASjDDoHW60N8WX/Hyb/RJ5C9HWMqYMbGEFPQtwuNq06zGuOX6m
u2i9GuYaLppGBn4bJtTkqa6v0qAIHHsAcNtixqlfl/L3y7snWg9r0X0hy1VrtJ6lzEcDzTF6Zu8v
i+De8WghUSwwZKgAb2NiJhDrLA2q8q03bMFH5eaHZWeBrJOgdha8d5JflkePgH0cr8Ux0RPKnLji
A0RPnX07qd/M5kGzt1L/dFkKNwBdi2GMrCwr9NSmeINrfuC3znidhi7o2A/2xrxHTfWYd8BlyZ6F
ERP9+ZeWx1iaUQRzkCpwUBSFlZZxp12IIMb2y224LUXPML5+nM6OMa5EBqnEQucI7ccIqD14myOt
8Zhf9WjZkj1jF3rC9zkvQgN0vwaWVYrOyPLLLTMAg8BgRtUFj1gwFTTHOnbo1R+4osZUvm6ia9Aw
MMVlgYrr3FW2eUpC28TUPM2kqG7kNqjAAzfbhP9Auev1MzEh+kf/ymNOr5rNuC0n9N5qBkB8BjCC
4AktmbZ3WTu5t9hKDHNs1TwH8pigi3kAtAxoACOAkMZD63xGCuWnBVaPiUG7883rQJ43RwXKGlre
YTZyAVBD0D0FvS6IO7hKqBGVWOB70g22FBUaVTEgR9qD03R07QyUplr18/JS+IqgUaIbOoxvs9WT
ZFgszaY8N/M9NSuKsDRg/iPd10+NX/iihCEv00BW4ph7JNebqavyEqBKiTa5Rt5961t9VxogzhuV
q0aXdpfXx1WIlTzmWgmjEVBfSo0U2xQegO7tNX1+i4BKoBF8r7iSw9wnYxiiedpAMla5jW9oLa+9
lh460N2+J9Y29KEVbUQuQ7Q4Rg9Tw65Jhyk10NTDejUnlQwnJ6KmIPqVD44XXkKRURKlTbLn2t4k
qEJUBAFoEcpuooyOpm+jIXJmXfKadBf01xYuncvHxr3LdAOUAniTg3OadU8FigVoyu29SunQ7xH6
dQw4paFotmGe/vi/yWLWl8W2jjk/jODFw7y1Q93pqnATgj1IdHVyj2u1KMY5WakdFt2EvgLTjvym
tp6qBeDyifbr/7YexsSCOE4jEOAhJDWlwNdSALyQtKmOZdBgbbOei+5K7s28WhdjY0ZTE9Kn0P3s
ykJNrPZlwKNYju7m6GwWIrSJdpGxtEFLGimL35/HE8iDRsOlOA35fjj0IJzo3PF75gYij8/VR1A8
o56kgH2PZR1DIi5LyYSOq7q86SbfynZ2/lOyBFpPNe2Dpa2kMEtTWjk3SIh6QNvctfa3SHu9rBnc
rVt9n/EXvVmOI5A2Na/p7rMlBSFv4QyZiDiCL8VUbdC3owXOpn9fZcnLUsXENp7+nm3NKPV1rpn/
Hm3RiB83b0eMkxhGzRdwIZJsQgdDdDX+DsFonrvqHflaJ+9EjyVYB8jbIgJI5vv5lVRG14ciniOj
hK4jDn2/Lstfw67ZTe60oQWUjD6+fGV/+dz4l/RKKqMYQ5qXeGMAsi8i7oKOU1zTNOU7/6x+Jw90
gkDU+iw6Q0ZTSBZWS23S19g8b0Gk6iQYJ2k10bq4nuPvupDyOlcVUyOlORK0blD2FgL0oXl0KIca
aOm39l4VDZrxn8wmKjcq7Ye22WmZOLSkoJEG2nY/XWluekg8yW1/JA/FwbxbBNV1fm7gJO2dG2Fl
CEGCq8X4MyGKdARSec2Ovv4+N7OANtD/LuudyX0lqLRIk+QyLM7UHsJRdmRAR6qZKDvP9U4rKfQw
V1IKxAZBGuOwIq3xc7nd5m3+JFB0rt6tZDD3ftwAnp5o753V1Z6O6KFGCeb5BPiNnZM+YUi0dUVA
PHzrWgmlC18tTEUIPCwEORz13vLD0Mm83NfAekV0MM50sK5BBEQlWibjIs1Fjq0wRtKys/eNLTmZ
5YVEWNkQHRjjIdtMKYOxLzoQvzjWb8z9b5dX9GB9VYH4dkUnOkvFFQXCopUx/jGNgmg0LbzS48XP
lsyt1U3Tte5lNeELMUGEi8vYJjKjJboc1A1KA0jHLq9qjCapm2X5clnE+/DFh7sYLY2E1nlNPJPP
lSLoGszsDXC5IAtDQwU5Tsfwqt6X2/n1U7k1PPGA2UFQ3yWMqL5qG6OlDWwGXqta0PxI8uL75eVw
d2wlglGFmUiprg5I2kTNfajfNeqhEREfckOklQjm5IssTZZhRDqyKJ+09mvf5m4fe7NaCg6ff/Hb
CniGZAt5NXbg1WhAUY9aHhCDrszHZl9s8ajbBXvrZ+yiLeuq84PQkQSOibt/J5ls1bWVMwvVZFwc
tvbDRlNP0tLo6VNCNNO0MP0IhH/mNqzTpcMUNB5asvw1Nq909ZAHb5f1gNvljh6/vzKYnOQE5orc
CKEIVK3hEHby6JBrtDq7iRPf9k7v4rIXyORqxkomc3HMaa3HEX1ATlvETCiwli6YQG6T75RekHbp
GTfBgyqoC/Hv+pVUxkksw1wsUo6VNt6ypZ1JoKZ0s6O8JZt4K2qgoPHQB2+B1yoOjQAKjGWIiS3T
XBQVxUJdeZC0hzJKHNTpXaM6pNWL3gNoXjQmy9tUVK2RvkPXNYpfTIRmj2OvxhIaa2wDDcNdcNAw
lqHFanQdDJn6mUBtJY2lOdAD2+xK2gs1H+TfdHw1dRff+AFEWV/c9ihYGgvQnmidIUsl/GGdzc4k
XTeLeggC365lgSvhWfV6VYxijl2hWlKjAPWkqx2t6h0lbJwu+SHQf/oZVjnWYhhNDEx5UpR+er+H
B0/fpof4GrgK70w4fvsqIknlaj7Gj1B4t3VVM2RGNawiH2MtwEDcOLvkC8W/zv0O2JqZa/uUDlnk
HLkBlKagZRncSLjD2Mx1J2VIhI7oLWhKR6Z97G7qJ69/GCAHdM7bAkfJBatYC6QatIrYZNh2phbo
7WkUr6s9w6cqCeID6Zt+bfqTK981vwHG7dDOeVMgXOOdJmbtUWKE3WHK61y2UhbAjetHqp0HLfq5
xL8E6kLd/Ad1WQlgLtJMivJ6HOBLKJQyQTaWDjv3IC/5TE+PthLEvCprxRqiLkOfxjzfDuomVH6n
0ZtgMVwTW8lgdBF07VYc5XhIDttlax3STXC37CR3QKHBvAaHzTY6GCKz5j68Vgtje3HLQJZr3Ka0
14WW65Vdc9R9ZQOmPl+wPGq6F86K7cHFWLqRDQbOihal0h3tHdLuFJ/qXncdbrXPXGooCGDSAXEP
UlHMkU1hsBRTQ++Z/7Tbtr9Sf3DlbbGJUke0PO7hEXS/2niJ09GKc1Uv9DEggYWu7WDA9GS+i/Cf
ZXwCIwU5XlNH2ea9LeBciKImgZ2pMTpEUW3rC80dYlCaRgKr5TvFlRgm8FGmHgPQFVxG7/ZAYmzB
R5aCHXZGOIDeGkFK9L3F6YNerKQxN0tdT4bcSEhO6c5MG5Xd9N5+IMf8l4lh4QrTp+D7c/LIQTN8
uZE7B2zEnkA1ubeObgAHFVOilIXmfF+naDSiGDgaMAKUL936V/is3HSItxpfLsGxeFkc1yuupNG/
rzyynbRgPmihKqN82yWvViDYUer0Pmzo6vtUVVffH7JsCJoQim83h1LeyFPlhsXbGPn1MAqWwu32
wZTZ351jPHwRxKphRbjOiivrYMCk5Q2tNmfHGKZmOdHO2maHcNs7uAO+X95GrsXB4CiALa5SNkGl
j7KEjYSWFkbqxz3ZZZJZOOCHjQSLFAhic1NKPgZG2SA6VuV91ICQMjrkUulcXg3f6E7LYRNTZpGX
dmuigInhn+1wu+y6XYZUPdmox+xaVFrkquBKGGNzFernStPgjaYM/tweUkmggqLvMwaVone9NQnO
Zh5K6UojcbBBK3P+cnnPRAfDGBJeLLOU9PAcE6aetTT3ALn71qiWwOuKFsPYU2VKIQlUlBpAlPaL
SMnshYuVC54NorUwhjTFXRdnGo4/1o/A0CAJgDpQP/y/bRgTLrXdoCahjtdCIA2Hui2fOrN0LKO7
vyyG/tYPDsgg7z6d3lOMdmHWZraTqEOquvfH4doMvtTGtdELTp9/LCcpjI6Bci3vIh06JpnWhkz1
FUgfBTEL/1BOIhgF0yqSWBgzxpSheRxQxq2qO6UVIQeI1sGoF5EkKzcXC6O69lNAHvJWFZz6/3At
p2UwuhXauTkmOpIK75HQFSC2jrQOSO/z7llUDlH5p4+Qi+BtbwDl+/z6yfLUIGkEc4lfoifjMG2D
A7g63AKZ6Rw8HeEhxKuDsiZQxr95X7ihl+1S9FaLnBz/9E4/hFl2ZSdNKs20ySt/y8tNsByzWhRk
UiX7qOonGYxFaXlgJpWK8JnS8ESuckR+9WYGYAbIEW7qTfspv3oSx0SZxtzVfVtBHKgMIwmP1tfL
lssPxoyTAOYNoisJYOHBLI/10EOjod/kBDu0nfidIyt4iCsuOrx9ABvOD6OLuWvv8i/gW8PfH8Bm
D8dcbW1jstAcstwUxoHEn2l8RfPJf9XTZIJbouQqmTVoxegmg1Mh4FN2sV/Mjv2t23Q3jY/mieXx
8qLosVzQEpNxiIusFVaBmB4doeQmr8jjEoGZVs0UR9fsw0gAc1YEz5dlcs0QQxOGDdo+Hah352aY
99pkYggcr8n6i1TfS2PrGLXlWrVAZbgHtpLDWADg5/U+GTAP1adIPUXVbok+czUCXkBTNNUGcBGj
k0QiQz3i96M28ysbjpURbrpedy9vFz+SPUlhFS9vgPwxxDAt2uU37ItHYNth0CQGAI6+QQ/WjiYV
ZuRfk1+iPg2uo1qJZlSyqZsxlhEBeIr1PUpAmpTk7jAPohVSLfughZjFAzgl/DKy5ucagb+0BuIl
atv/IZk+znd/Hvu2JyIM4ye6VtIYnZdVTHuBzJ7uJ0Xxy7xlh+bQTYf+LsCHPosKQ9w9BK6BBixM
2ZTZfvZUnW0j0qAkJUHRP0d3C1IMjRDJmKvtaLKydNBh6niLn+9hZIERUzMhBrPzlWsc6CzS4BS/
m032om6zTbgVvY/5G3kSqTOlDrsiQPMOYcj67bh5T955A+r+tk/HlMUZZWqvH7TERocjXlQW+OGZ
FebZUpoBZenVAB4YXA3FF4DIO3a2W0QcOfRLHyWZFtpCMcepmIznyJI+tecee5kBSJs2DRMknj4H
7IeWPNXGiYGlmc24DnZQdlGKVrJc0ZyuwbU2/bjsO3hbtpbAuNowRGwIBnc4iWC6WWJ5K3concSY
DwUY41sXKYIogFvWWwtkdi6Y0b0+LzKmQ36r6CzXNtE2vCZfaY+35OuoVpt7UV+NaI1M5GFPctOm
IyqJdmtjvGZnZpiwKfNdomB2Phf1DvGseb1ARgmLLotjSwEQXmbf6rDl8WsrP1w+NN79uBLBmlVP
irjK03QAefv4KofhBhOGX9QKsP+G4l8WpXzcPNqSjAIUarAAIXs38VVGZhyqKDIjPLd1I3XH0N41
lvTYlIUftdm20YBHIGWbtsl2pSrt1THYVUEImMhpK0Vqslk6250GeQc8VlVwJ3x0Z/hhsAqwBSjw
mWzvaB3bodzmGO2AL3AsTJAuoSRY/Md9PhdBf8Jq7VGXA7qnBryq2lwl/bFd0KAS7gHT61ze5I8q
cy6H/n0lJw8yI9ADdM2je8UFwtaXAfRsdbAIxue5R7naMcbWZbtrTX3EDLOiANrGfpnrZmsjunPm
wbpJcoGSctLz56uiP2e9qraPg2JGdBXtjUMFcF8NfdLzlSpMz4s0gbFvKTIWNZ/h9rvytmqQFPrn
nMD5QhiLVlOpLcMIamAGuTcHEmDyJmdBE0dqiLAiLmscyEjO96xJMLQ/ZBBlGz6SBE7RgUB3a2SL
d1njLm8ZqpbnchY9UsckgJzQ8iTjvhaV7i6rmvYhjdLo+pyYULW6/l6PG2XYmrXphIU7RS+XV8K3
HVz6mA9Gwy4L1lAXdTIGEg5fLrwwuWmtXWEJRPAP5SSCCQelCZgajQ5FDuV9Q561ADBAzV0lrFNz
wiWqaCdB5PxUELwoSzOhGYk84uW/J8fwF7lJGqRSi011XX7vRd0Fos1jHJyKRslqSFE8sAkyRHXk
duF9qIomCzh8K+frYvxbPMlqkBo5XLUv3ea76nb2tQNiXGd61TfGI2jk7nRX+/6Hf0D0Kv8Yqp0L
p6e7ckNhFxmkHBpaJYzBeRKD84QWR0SUdKKtZLyd0baDrFFepswwHNXWr+pcc+pG1EvLFaOrFqZ1
UJj+UDlomi60+g4FGLRfNenbFKG+JKQp527ZSQhbNcCIWpE2UkXPi2x7f9j1yAp1QpoYvr6v5DBe
qOiQPbSkkoJcENSu9O+JF1+3W/1QbMC/2x9FXYuctijowkogY8lkCoLOGPs//DfpJjyU7vgWPodX
xDcBxTfu1Mq/7J64jnYlkTHpNqsnmBg1ae1FSV4zEZCM6PuMBZexCWALsEsBl+TWCn6nolZdvu2u
FsDY7hRpoaagYQ26gLGSK7JFbX+PSNPD/96UO4gmXGAX+tkm9iK01wiiCO5FshLPWC+ck14sU4OM
bHljJS+lXbiG+c2y73Mz3lw+KqF2MCZM5gWNmwFsq0QCcTQcfZdeF7t4bzmKOz81buELyU9Fx8eE
LpUxtE2oQCR4LEMKSOvHfvKb9unlHsjCHtSdiHmYk1E/twEmmhnrzNKyfCDe8IW+ySmqTBe48w/A
sKB1whCNagoOkO12bEYQI2Ym7udivsuCZ6kzcNE0rgE2VHSBC94E3Jtaxxg2RslUDGwyJ0i5Ciw8
ZtFwkgLychwPsxIcrNLalboQSJj6ivMUAN3Hkyzm6AIpaop+ende+nv3lQnkizfYCQCnE4xtCLST
7/hP4phjKwFOsfTIZXrpACgUBZiEcfrcFaFADP+4/isGXYfnt6WN1rjIBt+Rp5KnEXM1Y1s65nQb
acdWDbcCg7u8hXjRngtrGhMckCHelubjuNG38cF22y05yN7noFDX5/Whsrd0RdxaDfS+BTh+1TgJ
wPq6SqCA/CvNRB4P5DaYYWBxSiJpzEKzQdtYf6Aca8V2wPi6dUVTh+ouE3agcBV+JY5RwkVb9Hi2
kWygQ1jZ9Fut7rvxrVfuLp8Up7aCzVvJYbQvJmYuGzWWNbqms2Aerw4fy5tim/vhda7fxD5ypVf5
dlCPySYEim0fv1mCehX/Jjr9BtaTFLURDQ01OONreZz/dEYB59FL3X5b4XFZ7uP9/JO2W6q7didK
InHtbyWd0VXQHZtdOPfEK/LEM1HA6lRzE6qKyCa4N8JKDhOiKEuQD3kDFwa4Tnd4Qr/jns4XT8jj
Jzt0w3jp6+WzFaiQxkQoCPWiWKUPqLHrnCDLnCnD2+ZFrv3LcriehbazgaJSB04G3eBVHF603WKY
E1p74uKXhunz8tXSHnLroI+CMhn/pE6C6IJXgpI0QKOAPOGCW9Aaqj0XBoBheoE2cvKY1CJOUuhy
V1KWXI6UiFrEBBiHHGXp4KnCfODiql7nx2i8Grb5Z07Kkglyzhp4d9g6QddX6J1rUrxD2x9WfJcU
Ry3wQ+vp8jlxFXAlhf59tbDMBLXBmEEB8+XbgCRHKMJk4QxXYutWEhhN0CViw5BRXqm+9BsAjGzI
zvLaLzYKLIs/bMhm3pleKNg87ptmJZTRiroN8i4sc+IBy8HYlcgJb4zckIEknRo3qmbdN8skP8YW
sX8TWZIE94JoUxltMVOSJB1V/qZRvwbZrWm1gmNT+SJQ9bBQkUAOgXFQUq2hhFSFsK/f7xCtB8TM
NzEI8N4jvOMPlF02k1tf1T9oRBu61vd4KwpS+NcfLb3850cw3susFTtrFKho/DJu6CyktIld3acF
H9VBk7Z3WVf5h3oSx/iupKiLRq3aPw9Ietf22/b/o4Oan8pcLYvu/com4AakISiLP2iMZIfGdywK
98xR1Ir7PzYQBWNwlAFrny1hpQUJlu7dG6P0SM8uKLcWkH0p3NPcutnzv3eaUGP8K/B96aulAbY4
rJIID1QbAD+qovsNEk6JEQka0bhOeSWG0U57VPJSou6SKFfF/JKaL4r27y1i50thlM/QFTWuO/Ru
ZZLm1obpddmPeBKAtfDfT6uVMDrX6HJFVAOpU4rMWd2i3O1E3wIH2WAv9ETjTaJtYxSPqFU+pZhP
9IplG+iz26j3Sv7vyO3n+8b448gCzXyhLAQAZjcq5vnkwS+FzKbCfWMc8BxqUtnQyLjeLFsVrbbS
RnloNsAh2rVHETEe3zGctJrxt4GSmIWSQNh/idfGbbRLtyJz5R0P5lORp1c0xGxstN+n5RIVNRJl
vbxvwaTa+4v0cNnF8cKztQgmws/aqAaXYY2bQ1fc1Ir3aa9uqxqgOrogbuJdIGtJTIyP57RVLirA
L8IycUh7YxqC2q9gt9gAPkl1JTOaBJnYttvLLUrzwWIcMssW8eCIBDHOpquDblZq7Fka3wfFVm6u
i+Tl8rFw1Xm1WxrjbDSjr7TKRlq5RrKIYpQnXuTJ+/8MGuwuSxMoARujByRZ0EiOcoquYJiguy77
67S8TRqBbxNogMZ4GyBPmrOSSI1X9tV2TJO7xZ78yyuhhsdmTTBmjVoynZ/8wOI2x6jjaHE7enP6
OqYaKqtet3wZlq/l9POyJP4JrUQxq9EWK1OkPPrTFRUeW4DhTphHQn+jE3v/j7TvWJJbZ5p9IkbQ
guSWts24HiezYWhGEr33fPqbmHO/0xSaavxHWmmhiK4BUZUooKoylf1fWmNAVG1CQwoqpAjRvhgs
3YOGll25yvzBLRxzhV02er5MVLvOH5KBU92AdJGooqYinogvu9JOf6dv6ImXvMnPUAN4Fw4oVh6V
B369lftlGXQViBDnsQDbw3s/g7pcw1z29JjKFh7RwX/Fyyo33XK1VAYCw0UlJYkqlOFDyYNIp2eq
xLm+ffQnrrklg331rBlVYuDSo8bmyeyhckqqhxyvbF1YO+NYuSVIq63rNjdzvdUWstO2KIk1KBkh
3FRfzKz4SJuM5efojnKJ5U/BHa/8sQmL5+9oMLAoaiIa2zW46KDkKMx6UtvbQc85RTZvd+tVMcAo
GJkYpgF2a7SNU3pXPdQYBBfQPZ3HFsogaPyKHf5JzPERluiwyQZJFpVYcRZ9n/R3eeFxNotngP7/
Kk8ujSzt864GcJ2SPSjZbYr3zVH5CvKyOzBgebzUj4OULGNfmRZEMvGU6AjGdCMbxamSMYo0pJjS
E2ypLHnMrLyoZidea7DLJF2D97Vk3+xFtzwE+wy6eMZnGfJu0cv177l5oq18kYEQQ5wTHDT4nEr3
uS9eq7xGQvOuxTwKFt62MdihgENMmqH87Ijt+yK94QmRF8XUn69ABytBY5BI03t6N2zd+LHySj+2
R88Eu2YKaS/ebW2Dr+QX2GdnXntTq1AAxnpKZGjlmNtGA7qFGAQ2ceHGKjoElcGt2h9mL+56iDFd
3zXO12TnYAdNDuOBAn9ivJH8fh45UcbxeZPBDmPMZpQfsDpTlDDos88Vv5sfReWn0PLAcPMBDxd3
qjhNwCLNvpeYM4jelBwtxf1Bu6f64zX4bSu3gQI5wfBfdoq5zxXbn+9sklkepNhMSY8R0m18m9a3
ZsjDXorgl754NsDcTdsiRZ/8iBSevo6jEdzrdqOHJh/UZ3njHNuHydkUXesKDzXNTOuaKjW37Uuu
mOghs5HJc/yNZ4T+/8pIU4SqGVdIstP8aSxv8vqkN1//xKXP62DyqKItBnUYkSWWwyMZvih6zQGI
zU3XQSOASyK6KNlW4aUcu7Ar4dO9WFi9+pTOPAvbicTKBANyvZktMlguKHIHvjxZsRv+CH3Sgw9d
dkCxBu4XHkvYZsK0MskmTCiAYbghwXm7lPdp090HULq0xT7a9UrrhdVoDVMx+9f3arNCr5+tshlT
KRtREWQ5nA5jAM338oTWV1ganQmvxsKDADa5Uufs36YPrmwyWdPQZdKS6LixqMoJKYC3zIbVyNw9
5LgJK7CpLmrWBCMOxPJn9Lw4oy8d49v5QbyHDiFd3bwrebMb2yf+amkMXNQS3ov1lCaEnvwThdGX
WrDCEmw90S53gtxquJMqFOEuAGplkUGNuUqnVonR6Uoqm0o4RR5tAAP3oAM6fa4aCm/rGPjQhlQS
phlbhykca5JyP9d+RrHmXvfKzUNrtSYGQaQczLblhJ0T+8dZ+VSTF3Gwg/FeG75cN8RbDpMzFfNU
yIHWd07ed9YAWrklbiwhVv8EdFfrYdCklRapLgfkgaDMMdw5EfDGEYvzcaxzHp3AdkAbOH/B72ZA
VpYJLnlKYlmvsEMtyBqqB0ryFdv9O33tNh0DLUW8isFm3rkyyBzBk7FEkTrAYNYdSHQYhu99fzCN
hgMam9G8MsNEVgZeubzLM0RWWFh1+ZhBs/S6M2xaMHVw/xiaeSmHuohDPyqh0eD8LR8ErdilecN5
s+eZYBy7bcWuniScvsLUR49yq6v3QRBzmtI3nXq1DsapzUECI9OER8EufJREJ+6fo4ljYjvVW9lg
PbqMIlHJcQR3Xng3UGUXu7wVXNWJ9x/JkV3d8l6GN0FhZZI5H9U8KUzQTWFcvQZrcel2Wm835kMC
Ybes5ATspk+fbbF3gliKxmYEJjigqUEZIulrME1CSCsqbLHgPcZsHvwrY0zEYsRRNysZARRKz+Zw
6CJnrnIrr24H7TlQv113ct7KmGgN4zJpohhF2yE4zMmradZWP7+rLae9hWeGjdY8M4ohxDN+3b3F
Eu1ewbWjses/eyRcfTwacat8VioKs5tyvPjQ/Bwjyh8cpLqr++jvxojm9Y/HcUGWoLk2IiGeErhg
HjzI0m0iLi5YAS2l7q0sfbtuixPFJgMVnbFkgdBgYcJSohVVephDwQLP4f7vzDBgUXatKUVCgQO9
jrwlkaxF9LtA5EArjc2LJGW1SwxcCEIX/dPyWqX9Yeqf9LZyZqnygk73tCZ2yJw/Lt3Mscr7hAxi
RDUkEpu2HCFVU96WoWklmXJTm8MffEJcRQhYpRQIQbDq0wTaEni+jRRMmEw/Js2ARI0QLVY4pbyX
kc2msbUpxtsjvYVS8wioGLz+MLqLQ7s9lJsY9GCRN4UfBN7JTty9zJ7slE88CN76oGvz9P9XwabG
USVWg9k4Sl97Zi3Yi1i7ajTb131y8yV+bYfx/Uzo02qijxb9gTJQUooKEEHdgefahWotalBW9Dju
kd86bWfxRmx5i2QiIquDdq4IvKYx74vGjeQvcNbrC+SZYMJBLocFPKZ4WhVVxY/r9EE0Fj+Z/ztV
DVKZlWMy/l8L/YBBRDyO9G3yJanFN7mcnv5qJYRpbtUNiEUL9CpOCn+Y3/LID8pP101sZrSrZbDz
SN1oRGEo0IP/6+jildiLCbpFusyhWgm4pO5TyR7+ZIBwbZQ5J8s815RCxcKk2rgVmuw1yyZXrcM/
KOCuzTDnZNkYUyLluL1VxUmQMjvXH5ty/jt3IwxqjIGI7nQ8IEBN0C+yH/q4m7LH65u07dEqlBcN
EUOtH8C1Qoa6KEdS5qgPy23sLO2nZFGdwfiDYiquNP8aYfZkJIMSlERvnCDdRcGxJbyslv4Ae0yt
DTC7keEenYsZ8I3cVvsW0wolGo2Ne1o9Sh3ly/VP9huUgwCeooMu+1JpPRmkSSTYFtnXb3o33Jmf
EigwZ15pF2866qqgJjwZx/zp//DovZXJYKf+Z5tNcIvWNMU2i2n7FfkJzZ0f1XH4OR0JYip9xuMm
2qKy0eKrGG3WstaGmWRXmSox1yX01HXvxO+/6Whoyz5BXgVqkIMb2jWocnpLeZ54VYvNl5m1YcZ5
Ekjm4B0chnPi6YmzPOjdZ43sB/JdA0u9Pr4I5EtTh1Ywv13f5630fm2YcaolV2pIKCM0ROk5B7lB
g7H81krTr5kyWoQ3HcVdJxPsoV7NZBZU3GJdqrOBEU63A2cJ1N6c7A+4SugJc3YjJiEYTJLok04a
Rx6K3iJF5ZC+Bzm1zGMm3bpPrA0xGUECUY0W3EqgkKuPuTTYVbobp9dIN63rm7WNY+cFMYc/6EQ6
oZrx9aAeZg+qYhH5Z6p2f2mFOf97qejGvoYv4vtZZPlsmN9EXrMGbyXM4Z9GkhrpAsCybwPF1vro
p0DGxu7U4Mf1T3YdSnR2vkXW8F4m0aeAKpp2QybapIvf5L5wiZZ4ZsW7WV5fF5j/f81Bu0YrSimF
J3Tkp2GmdqTf1YHA2SBOFEGO+VcrCUlQDh7hB+krOcy37S2IXWzzJHvNad7xHgB4S2IQQkmiaYaC
AUiZFYI56E+D/sUQeNW56xEEUc1fV9TLmLUgGrKoPguspJCeBFm4a7PClY2B4xE8U3S9q2Rg6qBk
1AbIoDWogox78aHvDrHGOax5H41BhF6NdT2jCVo627n5NM23Xetd9+zNKtAZdcAj9OtCJAyOhM1C
0eAFjaIo/kVe7JsvmEYGuY/g8KQe6RYw6QeRRAhzg9IX+hls72OWq3osSbiLl+FpgAoNqmg2Z0U8
EwzyBE2PcZgFgD3ak0PZWePDsNNcdCU4mk3XpH+/bnFjm35ZEwNDBWrvaVVDSsXU38biWzqYljzy
LvqcVbFtkLq4JCKYI1AvIKrVLMOuNXitnJx1sLXtFDS9SSwAspMgcIkB7Xkx3Y9zxAEenhkGd9Qx
MZRAgcep5t2gwsBdn52u78hGPrLeEbbzsegbARkCdkScbwnmYzXDVoTeMXDPTp6UkLP/vK2h/7/C
grnthDEcNPQkCuGxJsNDOC7+9QXxTNBvujLRyeqUtSaN0qyzFPlenAbn7ywwWFNXkhSpMT5ZLYCg
+fsgfb7++5fHDTS9JarxKmoK5LfZJySzXQK0U2DqItTV2Tfa6iRlQ+OTuZ0tLcmHm8AMvjdNWlCK
wMcEl/rnRhzCXdmOPH7Qy6FA/C3AH6hxgAJIlljq4bKS0NLTdwAEMHCHu8ief86Yap52o2L1nuhR
ojESWtEdvSYIDnE534Kedr+gIGOfCQFlCpUiNfBqsdxPngY9X1AY+MppseePIVZeyfYiHBhzzOGr
Dks1yC3MlbiyVka3q2b5qAulp4cV0trU1fKYg8IXDguTMkpzYGiCDq7EUhiOpd5AgwmpGfQzvSxv
91rEM3Ep9PBhAzI/hgR6uos+euiZjOYSoP1yuk+eafsZgYxL4OiYB1seR285KQdaAQ/c5j/PjMCy
CuVuqAyhBHmhabG0xthpLTqaculWX2arVF/HjFvcp17AesnaChOSk6I1y1gB8v9594/QPDjs6KVZ
hn4hT6TmApWZJTF5QDToUy41CrJBEBeqX6vsLm3+60MQY4I5mM2lH2q1RdMMaTMrBbU9eSPG7npo
8ZbBnMXl1MzKUgAoiTA6gYGo6lGSMSpO2nT5Sv3rWlgyNbNKsgVEJFTWtNgvTuVNn1qQaNI96o7V
rvXqm8AKjtAqdCo/hB4uj4SHbv4V59CYOwKGIoI6S3FYa1HvjNlOG2cvXLxE+XT9g9J9v2aHgaqZ
tE3RCCGorYPMQyOflc7BQ69Ffjib+zbmpfB0f66ZY6CqbsWpjXN62/abfY/me4lqjnPJvy47Iun+
4aoLTSZMFYtsC8E0mFMFkvZ/ksTFIfayC25mz/DiJ17zwKZLosJJxZhEaKAxLtkXUyegi7oB0fkX
WR4tOf26zD3n+N48XtWzFdYhy4rkSSbDCu2JUJzM03WLPC22ghHK+Knn9TdtusXKHON+HUmKpRLh
fnkbu/nsVOS0kMDWpV2Zcm5Bm0ujnWFoWdBVYnyQDa6Sn1QxIKEloSIU3Eqe4iToT5y/TLiqUnSf
/vOrODxjbY1BqRaC0mKrYMLE1PbJEOxi9cUoev96VG0dj2BthVYLDkgFZxfCYLWksCwDMC8CbTPi
9uNBlV/+7vep/dXvKxM4rasGfR5KeJcGtyNvkH3Lp9d/P/3/1e+DPE/RBh0fKTdrXzO/pkkKnZLQ
4N0VLq+nH7tx/lDMGQhadW00JlN2NAEKVZiwbrTsUyA8BYNm4wg+igPukF2Dbhm0UQuDP/Tvkon5
meufk7dcGg2r5S65SRmf0axVzHcBOGjFQ8WbJdnC8/UXZdzOBJ9qV4NqxEnLH/JYWp1wEwj3xhhz
lsLzPAaNxkib5nHGq/io5AfoL7hlxOVdpsHPgrgm6SC6MVTk+qwgdjLKRFZSBGwb2dMNRXE0e0Ae
zsnchtszc1ljoC6yssZ8ubIfR6PMmsYxXog/OXVr1XbkFG/mI3GyV8HXT1A2Q0Kf2eWO29G66Rkr
48znHLTOVMcUOagwPWjJS95KlsDTS+DYYAuQYRuQkIzIpdNsl0AUKFaskTtpyzPCALpM0qIT6JUk
GO7HVrUgem/p+bfrcbQdzjIUCUHIjYSdrXOWYR+I/Yyrcvi6eJDiML3Eg8iyJ+Fdw0kd84F39bks
xlDvWFlk8pdkxJNTPuHBic70VjFoaFAKAof1fF+8QbDnHe3HFukstLhwlroZaCvDDMQTIVeHMIZb
UjFwCWX9CJXc3KJzAordWOIntGPyuD42N3Flk4F9Ua4VIqTwlCRL7FbeF2h67sL99ZXReLqI7pUR
+keswJDUUxpMKtJ4JX4JlMHus4NpPlQQ1+tuzDTgZNqbuHi+qrOiR7lULXkWCrIzzMegL604x66p
e03kdZVuZTTrNwGmzC/JdaoWM/ZLS/DyFT/NYWU3w6vefU3kp+tfcHObzmtSmG2KkGIEkYBYm6Er
0d3Hpj8Uj39ngtmkpWqyrB/QWtXqXXfX55poFWjKvQtJxbnVbUfYajXMEV1ItVlktAWD6gjINr0C
BaMl2MI3lTYvgJNuFq3ArnjlTt5XZA7lcJAVY0lh1zA/YUIi6R5FnTMawzPBHC1yHE0SuPbgE+pj
ot8G6qNQcQr+25C4+nzMCSLmkKZKPgBKt6fMNiBXSdWkq7c8s2evfy5OPMEazqounpLVVO6NCnes
ulTcOtAaWy+IaXWEN1m0CYHnpbEPyoUgd8tEoCG5NIY9J8YJjTz/tduYwvvKBAPvUZsKeo4UAHMy
bq48DnHKw3H6Cxdwt7LA4PiSQkQOZAr/dF+iCRjdl7REovvEq/yIc9fhbQ2DDGopdngXpADefCbq
F+RpYPY+XYeG7fvUakX0j1gBeNd3umLoCJzlvswsWvMpbRCuz7bsdTZlUbpuj7cmBh8Gs2gmrcR5
MeWllY0PTfApV96u27hsoPrwA1UHmTOedS84HBsAntIXYwNire6G2JlnuvG+2g3gdROxoo5L4rF9
Lp0NMtBQCwMKGSKuBGTSoGJPrEUH7U7wzax56d9lIzqzNgYhsllToF4BUxHg/BvF1/iHMoGWCa9L
nnEXHQKocPAeYjhfFDfiX71kWmK8B464otY/aaNQAW6CyBkhnxJYnT288HU4fuOX//ukl8SOLUmJ
XGOdql88QCjYn0dwL0yucQQfgtPrHsdnth3zbI/BjmXodUnDALOjWKJdPrZ2VVghscUESRrVv+lu
K2KTxOYpt2zD4tkugyhD2ag9qtLgE4byUjnuo5L3OPjxJHIJWmcTDI50sdxUGR1YGbzA/2igddIT
SGL1/y8sHaI5qLFjh9dYup1EGZIhQQcN87EMtMyLmsZEBFgK/WSVkx+l+6a5wWeUipfru7e9eWdL
DKoEs1JrGHwDLE8DNATDoLVmpcFzTd/wWpJ/45hnW0ymIfakjswQt5YIk5JxaGUYOILu8kH2tJfY
401rb7vH2RqDLBgwDiHsgpc8FBatAqw6c+1e/3bcBTGIsoDvlvQiPp7xdfGoFM20wzzBST9QKRVe
RzVnPazOVNCCIl6qcNwoWXDAu/UxkmVOEsVxO1bizMzELCsGQ3YyzXjUY8jZtqIXt8lXPKocwxFP
R5wPyFsTAx2xKuf6ECK+ZL/cDU4c2xJqeMbenPDOIfjxZ/5Y4vaB869bsDyOSm6MeTjhM5oSKFOq
XWD4gShbS8UJrM3rnXK2w0DHPGiZkQVwP6ixpGZuq+33MXyc8dIfB7ep8OX6l+SEsU7/f5WLgIkv
q2KZ1s413IujylK6zFI7nqLtb87Q86oYuBjVUkiEuWpAGty+UgU8AdJcKeSDFts8gDjlPsQpcH1p
vChjZ7iVbEGdhDqJimepCMKCw5vhKLear7j5fc2DDRqzl5B/XiEDG61aqq1BH90iVEILL71tXP3A
r5zw3JCBDmNR0DvYoigZzrcmaA+i0yj6Gu/mwAlodmS71yEOJy9IBbTqecIjzbgbisUmYDMMOQ74
m/vXv9+NrQSBjEuVhoE21hw+lL9PgbfYXxRMkT6ZXAKmTXdXJSq5TWgTOXP0C3Jeac2MsqExvdT6
jTo9oWeE53ebW6QaKL4TEcyjbO29kfK0aFrkNZiggTx14QzH+Ktp5zf0Nl6cQkdzQOLJg8TNLSNg
mIXgmKReiJtNUaPOw4SeirayRzvwc1cBwTl9ijUcuXakxwH3i9JJQvuPDpiVZcbzA0VKBTmccWBm
pS3W0nsiGpyHy028X5lgvB5P82Oth0jZKkieaOjcbhXONCHHAuvxkhI1kijh8xXa+5QnltZxbsqb
rndeAuvnmloupTbVSGKS1gaH1ENO1JexNl6uo97mOlCvodqVGv5hAL0V6jAsJDwuiEbwmJv5bTZ1
3nUT21cT0OhBzhM9/OZHSK8ODUMNdTHWsBv0xSkQXDwkq27paykO304GiU7igr2Cd4/dPkNWZpmT
0QxLRS16xJUY2UNsqRCLzX1pF7q6XeHGMFiSS9k8eRTmm4G1Mst8UbPIAxnt9bITd1VkRTNyXDG8
D+bkUWxQdTUbjiduJgAre8xR2YxDLQUUEPvqpz6/z4K/SDtF3ff9Pu8Jby9ppnRxbK2s0dWv9nIk
QiTIJW4MSgZ1SfGHmljhTWahhDc7ZFf53ciBx804WBlk0MJsCdrSZVoQqL1ctKPmqJq8RVEYv7Yo
Bi66oEwqk8BT4p+T195px8AhN/KD4o83JaXI4FY56GX8isGPhrfVVzRovQ2yc/9ExLBfdtXuH05J
nmAR3fxrhpgykVQWlWiqgCnDDO1RjHZT6Cmil2Iw83qQb+PIvzEuU79ZrUjrs0UUW2QAbXm3lLuK
K2RN/9JrK2GO4r4oBGEUsEet2yH93COQX8xbgkoQeI94RxQnpj5ouFerKau+7iYZ+xMS7fOiSJ+r
NrmZetGbZHC/q71tZrzCyXb6eXZ0mcGNYVGSrDMQWaBPfqfUkhBte1FwxUvczOa1j3GtMaghFPpc
6eXH50zv6JB6fCAPmFy9IV5+r3EgiueFDGgEA5TiGlpymKH4JJR7Qgo7r+5HzHZf90IOWMgMWMQE
NOEd7dNIwCYWfJGW3pp5zco8GwxYSJleNDPeLx2iGlZUdvaYfe1lTgLzmzPTVKkWsmyiZfLXeJpI
0Zi1jnjCg96rAiKBcJceup2KFiEIBoF2jndcbgfw2SATwOi3lqW8wbE1ovIzpDXGwTip+9aHI+ip
wnIk0CmzHHpa2DRa3A+NI3Ua3tFuTe1zsjxfd4DN6wF6yfHVJAWvy6xg6GQUWjuNiNzlMw4LOz8N
x9SmswSKS/C0zCsAbMbR2h6TZAxGpiqphMGS1o0eVHfadVaDyTbsEBgweXfGrdRibYyBiHQWk9IM
EEfy/FWS3ahwmxIK9LdC73I+4+Ze4QtCgF2C/hxh0LYoIcnagaoAKphWu2DszG4f0fb81H2qnfg5
Do9pYjV2CHqGP4hgsjLMfE/DbDoxN+CGvXyIpWNTHtU/6Wtdm2C+oiDNeTlOuHnrwbekuzOCb0rM
Ew7ZyijWNhh47cVBj8UYfa2tK9rxjnIhxDYoA8AZWXpxZJW8qi4NT/Z4XBtkILapCgWSd/Tx4kSJ
12u/2S0H2k5IG+K5+csWWIBpH5oCBtrhRFbAIJ9GJY0+Buze5QPOqq+hK38X3+XPmi3uAlv2jcfr
Drnpj2eDrIBBX/RZqkudjCwQ46MiqLghoiapu7+zwoBuldYZmXJ4faISO5x9zawsPXq6boTz7T4Q
ZZVbLKMmBGmNIMZ8/Sg9BDJnEZsNVqvNYa9bcSVBdEIBJNFOliKzq73q0oEFQlWUMkvErT59pn2m
yen/MMbNWx4TwOjjjmZCo6ulqi/QtpjeUOQ1bcUHfSleJ+3MzznOzzPJBHSAG1eFyU58UX03qfdd
tL++Y1vpy/qDMsG8jPFYTAmF3eRQ5c+z4pryPuelZLxVMBGsa0k1ziKs9PXrnN9PKecr8UKIyY3k
IVbTvqUPjtAubeZdrX2fSs7D/vZxuIpTJjlamqIyVR0RNNqj2zxIbzFKghjuPDa3/JonZ1/YWxSt
ygk5LbQWyU1vHJsstCriBeofFPlX288SScS9uuTtsMhoms6gnqWZtfgtaEk52U2bLaZ73dkutgl9
7qqiK6qhSQZUzenVcQUPqULmeqIM0LLYHqKw9nTZeBialIcSFycUY4fBugXDgyRrqvRjp8Ai6+S+
+lAhdenQYSc4Ku+CeOka1KAq6rSlHjNc7EtTkpV5VUQFGjtvRFu1pd20g9a8N7myxSeuvayoMtaY
mE2TWO/6BdYoiWjlza5gKbvhk3bXfZrvF3txyQ4KhH4zcL7rRRQzdpkojotanGMhSx2tuJ/6Hzrh
XKVoAP1yzjO/z0RxmHaSakC/ARz2+k7UIsyGdQd0WDzIhrozcb1SpCKxipbbH7npl6vtYyJ7niJJ
Skwxgb8MwHVIYXhgChisFq39kg1aak9JrOX79WDgOQ07JmFkTTjWAax2Hu3KbH3THR9osT8FdaTA
QUiuNSYmoGeB6kKRp6gAVSBHlyDLRzWgJLf4P5yUF+j1605qzIUrS8HTP6lyAqGUwO/y8NiBREpr
iIN3FM4BdnkrYmwx6bxZLenYyPiMAz6jaoO9ytJCK7aJRUk4wyeu5C1vcTRMVigWkshYSuXDWww/
e+j96D5+Ic/zPbmnBEmVXwiWnlg82gLuDlIvXtlVMD9kaDU+Kj1/JAe9X5HVWeleRutN8VJygp23
SgZkpnqCLnOJVYaYkNODe72MMa/ppDxKQU7ssQ36qopCTahhVWnrJROoxqJTNZz+MtQYZDHUsVRN
E8iyvItua7cvkdNZC5rxC/o6z71CbJ4/ZzzRGDwZ4zjI5gAA3TmSFyFPlCd/SU6DLXqDH94vyp3B
6yDibBfbmC+MbSCJkYIoiL9OwnEUrFlPLSnmQDTPDIMiuplWQiPCK+RItsLxXlS/i/1e4sUY56Qh
DH5ISZQaWZfiA3ZuIaRus8wuxyV4JhjYyFtU+McyRo5wqPYYUnuKHDQyVNY7JDBfs5PwnTsmue3p
qoxZZILHZPbuArEUJRJjOXUm/ds8QC8F9YWuf7u+Lp4RBpzqdqkHs++QiQSKJaA6KLWBBXpa67qZ
yze8D9Q9L4b+HSswCqoq0dQGYTvjyMy+527iDVYYgtpCgoCouOtGO/3LpTGIBJmK1lzMKMUD6I1R
3eQtGoZ5QEH99zIFOS+LSXHKQVREqHonqMAHfuqmX7FHmVXeqN5wO3NxYtsHz9YYWKoyQ0mLCNa0
px7y0a0vzM6QW8IP5UDH/qFGn751POL7y9ohs3UMOkVjrQ4NZFid6n1urGoPXtC9/GV+iEtrOkAq
HiLq/XHmJll0MVc+LXujyTAIaC4aYhrFcZsqMMduqlp6sTNGS3yg/fkfj5gYf4WAG5gXKo7Lcj42
e9VRxSyIITCaOnkYWmJzqngTRZzQY8tEajsrWlgAgk0tsKoe8vD5z7bgpTvUA699Rga31LGPjXRZ
Eqc9DE5+h2LzbXCDVwgQALrmQQfNQOEre3PfeJyIlzmGGWSRoIZg1jkiXg3uTPmbkYdWMaWWYtxV
oi3Jz7P4RarvFOObyuMe4u0cgzXgu5TLYkDqmrWSrTQPEzSeOYvbdk4MghFVwb2ULUlo8wCqkBDn
Wha6xcebEhntHC+bum3cR58AAfvOR6LlhJ7Ie/m+HAD/CMizcfrlV1hqxHMl5fIMGEDz77BXdrgI
4O4IFdMD7yFm00c1STRlVF/IxQC4PuijKUCf25GGyROW5D4UC3uqYt5bySaOnu2wd5uFxGotGiPG
b24n0JWDx8FqjqOneuqON0KyjWcrW0xOgr69BaKfVYyTnD4Pt34nWskC7g2qpF56kdu+FT9CHqnc
djq+MsvsWtdOWpFPCMQZRwX0s3fvjVuCJZdOd/JchLNt7Ix2IWmdCvrKBIw4D3V1YxT30h9dvlfL
YcK7Ume91qEl7QzSqxQ8d+Bg12poWcs7sqi2vNx105frQbcZ1iuLTFhDCiU0Ta1OHCmcW6+DYq2v
z0boXLdy+WRMo2tlhkkbxDbSB3FEdNFrU4eGRDq2H3xP3dA1wDKn+7Un7OXjfAQPDQesN7Nl9B3J
UF7WoQ3BZBN1uUhqT6/BYfkwFo6CXqrFtDXCibbtD3k2w6QRYjS1qTrgZCWLP0knuX66/gm3ve/8
+0zCYCh6ayQVDra5Ct04fI6zAerEPDVBjhU2P2ipiPNMAMEED7jynLvYuNyaZJ4sHWdT2DwALp5g
4hFJV6T8FIf7PH4V6h9Lwrko/QYe/v1obDZQaKLWdjE+2j+opBwFd7kTbimDSOAuPGubN86zp8lM
VhDNRl314JhxQjlJbAlqJc+ykIPQKU2lfZoPaA8LWgiZVwEuoXBXP6kj0VbqJfeHJRisoG6Mz9e9
5je4fP4CDKKkYjH1bVTSW/DgpDsJr2pGZVU68iIwp89O4Yb3qgkaNPu6YZ4jMbhSTam4jC2iTpd/
luHTkHzS09e/M8FiSqhhLn3C0jIpv0X9RLVAkjlY8cS7kHBCW2YQhIxm3nXUWcP8Z1I01sjLrXgf
i8GOvmqzKJZ7iDLWwqFGAVKUK3/RNV6CxXNQBkNChENY1Qbejq3yVfGAvkhZCwjMSnZoLz8EvClz
3IDz6RTx16yq6xQVtEQIQL0+Rf2DVnNQlxfhLHNbDXY5rZkAWHME4jY6yN9Z6r10mJ0cTc08r97M
+88RrjDpRk1GDTT2uL6oYl7eSWoLSYBFBoOPXNpQQYB0MwbGObvG+4QMquRd1FdxhUgag8A2k9EL
y8W5HkmbiTeoZ5B3o8QPYPp1l6SFFJCNgP8ZwVPYQi7CXdrWErI3Xfyi9JyMY9vZz8YYZ8/GNq9l
HTlOumiPE8mOhRIhn29219e0fcKczTC+3lataZgmLtgkH7+mQeHA9e/aUHTlhdezyjHFEosr8ZwO
VY/qd5gdSvN1Wb5M423c/by+IM53Y1UzRQFKGKGABKPW5JsuID5KFyBtGZ+um/lNRP374Vj1zMoQ
xmqO8OFoMzX6IOzwZLoqqvqFW9zyrkLbT1hn12PbqYIuI0IT0xdAWIt344vxYNy0ofNPzafwo8GV
vl9fIe9D0oBb3fSCRIxGIQJkJONR0Pw2vpnm/8oT8JHunr8h/RNWJtS+UKROhYk0vJWG7wVe77PW
4AADbx3M+SfkZUKMFtiaqZFVpKk9Dw98si0ONpgMNozyZAxiig1qnGpfvqZgKvkafqMMaZhvg3wT
CrloyUWZp8HwO48YkwbpxTvLyjsYrKi1lqgLTXpVnzbkxv7oRZB64TUxb0PsebsYrECNXzQLAwe8
GP5QCjcfXq97HCemZHZ2Ws5IkxcJMFwDH8ZgyTaxS1/+MoJtaY8hgf8+jP6L/8ksYTgGxMUMD2Gp
A+kIVwzmH2koHIcJ9ThMvf2VG8osbXhgRJWg5NgjTf8WBq+q+p6q+7/8fswZGNQD5lPlD0yi5cXW
nj7pwCSUjg7jkVcM+03O/D93QKXg1+htIQFejQVO+fEkHiYHs+5PRuJiLkt+0E5UYxKhbGq2/nx9
ldfjWRYZ0AiTykhiEQAf5SK6wsgxw7wvhDR4KdP2s9B5eQxu5NO8KF0HZ8wgJvdB8D1+Mfp/CrUe
r2+QtygGPsIE7Awfb/mjDjrskzbvlIBzMF6PXllkQKJUFmVQVXy3rjHIqcwmDaBei03q/cH+oOda
IYqI1IG9sy4TZty6VoBbYILZSmJF8eauA6tnJwW8RoHNRHNli0k0jWqBGigt/IJ7aHD+H2nfteQ4
zjT7RIygJ3FLI4mS2vu5YYyl955PfxK93xmx0Rzi39mN3ZvtCJYKKBQKZTIp8mX2RKfMA8zsgY4X
DS0Um4M/VLyeBl0IZk5aopqFhHoIoowCg9J36IA6q3hh9c959kPsf834Sf08O2PMSxGtGgoBjY4q
EgKwAMb6m7yuddra4ojVczrdy8JRNO62N3D9YC9kMJYfF0bTlZ0ICi3X36vPQQ2O4+xKP8dfgdd2
lJ6A5Pcm8moua1upocUZo2kqoEXZOe0W/0uNpwGEb4V5jGrpGCjAh40mqy40e+oqZ1vJtXVcimOc
l5g2c5gA+9MRu3jf+9IraaRDK/ESODwxzHZFcScYcVuiBj3Gxz407aQQn81h4nj+VTHUKAxwq8uf
hkgHIuk9mVuIIQ/1dN80r373vL1ga+5Dk3Ud6UGQx2oqYxRJJw/+qBOQHflvJmbAO15aaM3fLgUw
LnDojDquqA6Nq6ARQUHTT/faeJSblpuC4slifKHm17mIEhj4qDoA+dDaSX3ovo9u4YQub6BjfW8u
C8dETRTYXQqSGI9e9JuHGOiQtF2siO729qxKUUQJkN6SZH6a7axLPzWDTIidctRtzIDboJH9Hojm
r20xqyEawqLfcphzI7VCrrSYwnr3DZT1otJs+ggJ0K0Y3IS8qGm1Y2opj+q9eCJgutfIYI+RY17R
2Zt0FzrozHroHHVX7ykcC0e/tTgeOLaGAhROFZAQ1HIW8kwzyuNayZFG0KwOhogWLWd2kA90dE+7
8m8oLqbkxi5wDzhnmCeZucvAxxMnowBXAcwP01VS/WvblpgEm8zCq9oKPX45ECxEfe7sbZ1XTWeh
MnOXSboeznWCLS2SB0EDdkr5vR54aEw8IYzdTHUxlESsYTfJwSzupSK0un89UIId0zBBDdx8GTUM
9uk/+75AAh8yqvYc+T+FKbcKg2eR64pchDDbVJE5VVMiRwijBisuErurvbn9sr0lq852oQmzJWpe
SwoxYAut6Gj+eea1p6y25S6XitmOzPT9uMLLGEg2xlnXnfc68i4VLQmT4YfOMY6xleGMZbvusK0a
b/3o3xcHbBqIEqTEjB2lPQ5APxZk1SpbHikYTwpzW02xEWetgWgiJIOdp82rnMFP9byMNG+fmDur
D0ypTsUOkRLg8pUquqrE+N/iD7wbtQHYCwBAgX6cEZE2jaAmPQIVDGLl+tVEvmbcIUeaXmbzB5p2
kcFch1legphJSnFwRMCS3o+Ra/o/Nbm0o8ALjdIKwtJVjIxjCet3yUIsczMGI7IxaLVBIeg5+Poe
vO8Bfnkj78pjsuO1pK7GlxdhbNOhKUV9TkgfOQRwh3pkVcK9jmS4LFzFivJXHvX3erJwvTqgeYxU
g1nEKEWrXlY9lgJn8d5rcht7xrYdNlNUjp2PxZO/9I5ol7smsE3gXxiWvyNXyi9a3EfkdEPOhhe7
swvYMm6ef/12Xiwq46dCUe67UoCi+etka68hiESyK/M8vHbn1g6PvD3kWQxLVwrQStnoJ8gTWkCl
lAg/gA6A1iKPUns0B14KdPV4Y9BTVaAjWt+Ys1cmgYoXHM7FmN8MxbnM/iL/CZrd399nzl0tFmIG
mpQIE5CyGVmtahRXY2/0aPON9eZl2/Gu+3wgzGHmV8IECAuiU2SAw05VkLBOd+pd7CX3w76w20N+
in+JnrSnMVy7B/jIN45ceiN+stSFXOau0bRhTro5pNlJ85jvsr14g3FqvM6jHbDF3W1pq8d8IYy5
XgzUN1NDA4un2rd7TTynwuswA10syBB7c4JFuj1bijGXjIBWjr4EpaEjt18FJDg6px8IME0OSflC
Os49sH7WFpqxxugbQaiYfuj0KWy/w97JMc76SOFH95qdcCfRV+9QUxNBW05AFsRmR/1W6DUxTxF6
SyBmB+RifZXx2jX+oNVFCBNOjWGVy9IQI5yCEwP+gV38BHYayij6LraEW96kAE8nxmHNQzUC4AHR
myTbbXyXZbux/JvYbbFsrLmLJdKTMZatm900fEvGn9sW/odzfFkyxsTHAK3g6aDBCR4qEKqqbokX
7HjQz1VhaY0l3ih745gfo53v8oDSVx3iQjfG4iN0yvlCj+kKMzkJ86EbeUlX3v4wRp7oqTBqWRCh
jNI7FFcs+KIPFh2XlXfBI51vyvcgW9teUZ5Qxg3nnZRqSQQ3XE6jNSPhNUpA8XvcFkKDmc/O4rJr
TLDTB2mBzB2EiMfea8DtkHjxgY+YwhHDDmirAmAcqxLGAfhtoKOck+gkhu4U3wbxucwfyr6wtvV6
/+KGYu+p0kVAL0pl02kaJE6g9x3KczLdm+U1ERMrKd/y3Et8wJp1vEOwGrJeLPE9UlhILWph7oYk
iZCdl6yoBIQV2Mu03OqrWzMNnFZ90cpbMr1ylF2/y37v4rs7W4iVqipSTPRkIf3xz1R1pMI6hx2t
63UvPHAznnd8LwsvxGm9HsYpWl4BTtg7spu42ZN+G9nFGeCLV8Thjn2sB1iLZWV8SyQBAG8IIbAD
edp52KMRLLBAT9O6tKBIPF4x5zMKPn3eLAQyHkUf57ktWjjk0COHCcyjtEOVdvlnNoDcs3PlpW50
o3NwIehXt2yWcTOtUPdjIUHNuq6A13WdFblFItnShsO2wXAc5jsX32IDu6j3zaEgkZMVpyb8bsw8
g+RpwriVJO+7SUadHly3SNYrju8JX+ea0ojLb7U7OQUCYxkx3XS/rRhHLtsBaRRF3E2TEDlaP9ml
dqyDERBQd4RX2l5fQJNi1euG9IkQETRZjW5OuHHE7KWSX+ZR5Pivdef/WwALsyuE7ThOJhQhcY4R
JwwK1CBrazkG94eDdRHD5BUlUlRNOsFf0bFdGufMBxM9WAZATaMdt11k3U1dpNG/L8xu7rWiMDWs
GvLbzZEmd8bDmFnddwNDtCKXpZpekJ+P00UcE1UJml4YVW+ETj2lP9DUuZ9K9ag1aFnWQXcSNp5p
8JgE/+A4LjKp4SxURAmsNLsZjkOzck+2yU49UjBDguBR/w7+XQcPUFfioeBxzJHF3S26IEniCbe4
OR0C3RkizrFav74vWjHusBKDumlUMcRbKThIh2Sv7Wmim9fJwTN6xv9pQiOFUhbi3a78mnOvFd8G
Hsn8ahVRMy+qUKNZbNAYFlrVJYiDWyeVLX+fO9XewDSTl52BjrPTT6iXXvGS6H+IRi5SGX/oJwqo
sVVUdoY2tcXpVcSEkXFnFo+i5lXqF7QSW6W02/aFHKNgoSJEgBb2pZBHjl+csuYm5YWOvO8zvsPo
U+BUFIiwcvWngcMcfNv+/Z8ZYd8v4d+LZjLuognifkI/AEI4UPq6KIfdDD9jJz/Nd+KO+qfmIJ4o
SCfMnpMp4x1jk3EdSSeYEbpWIhj84M7gX2yCw3zC4MFdfig88UyRQQ3/0L9xVKYqbbgsk3EffRZF
QlXC7Q93qVeivWM8aCKwrRtgGtSANOLpSU/UljwmsJpMJW3FKHr3/51N5yd9LHD3asBhlZa0p3hU
w6HV7O4w1BzhHKdiMk5lmHWBKDQIoU6FPj3ocBP/6cE78Wx/7Cgh5x4JOHt0lHy4756Ee8NNvyq0
OHhqbcEruPS762HIxXIZJxOOkaTnKcxHAwF2D56wrrueTE9PeXHW6hVH3hGb0HmBjMhHb2ZGWQeq
7xZreNU6wndtp7rNde6gqvsWeL1r7qrMBhUb9pA3X74eOlxEs7xDoNweUjPE9o07CZzXyTHcadcd
nhzZTuMDAqw6m4U0xtmYiiBU6gRFtfquE9BxzHGWqwdh8X3G10i+HPlj3iHnCUayPjz1/rUvVtYc
XZU8NHTOnrF09mCSE5IgGxNnnncV5jCVRLmfq13dBPtC/+KPhHPO1jMzC90Yp6KSQhlA4kgbZ17l
1Mrc4WviAmfZ3Udn2ms/PWJY3wmftn3Z6mW+kMq4lpjEwZy3RebkwVeAFO2a4ef073kO6RWxEML4
kNiY8sCgPUFdcqz1YxpckZyX/Fn1yQsZTFSSmEajztNMQ7reyW+VQ+gIeFuru/nq/0Cbs27omgqM
Skk1CNtHOBLghxaVgYajO3D/2i2SMpndWkjjAu6dJqd5jSB/MI+LRGYNlW6qg6BFCUqiBFLCIQht
HbRl8yG4CiPPfEivRacETKDmCZxDtx4WkYtoZmnT2myzSsKpa/3jXLz203WTPMuiV+Y/hF6xwuap
4cF1rV8HC5mMb1YAXTkPGWRmv4Kv4jP4TDH9TeHnwGelW+oO05r3vPiPt6mMm878bkxiBbUGM1Ef
0jI5GiIPk5i3jWyKrULnkF8SyCjwzr6hzSHz4T55Kr/N1yhE7a6RTnAEb+TyYqymvC7rySbaTL9M
SlGpaQaRgtBG+8hDUsYCG9Fh26H84cb5bS3vf1+E7rosIliZcONQTgzFGQ+R3TiFF6OkGHDBVNej
z4VebAiYV2QMU+R8G7f28DA+iYP1vbC1Q7gjTy3gYst986065Xvu2NW657zoyfjrOpqnpq5gob3y
Y0YRurjpIl5fI8ci30/JYi21Oo/nimbU6mCfGc+Z+bi9WdRpfAosF6vHOhUBwEfhAMccCS+l/xjW
rdXOx5gHpsNTg3EgQiSOxUhL2mqkWz4oA8qeV+Bad/+X3WD8hZ4MUT9XcP8imoNS4RQJt117k6Wh
pRJXaEpHCby8+BWGD9zJA54hMG6jItJkpA2OVgCqgLp8Tqt93HDqQrxTxabMlH6qpSjDqWp35l52
aQKotwuPds7xrzeORmwfGyAmgUSrQZhWPSo1XhyqlZMf26a3np6+2B47N9wNfq3EI2LF8Dx+14+o
x+PC9g/xs7GXEQvzLlCeToyjSPtcbnwTWa3W+NFO90J80FUuRRX9yMZ5YiHngTbTFOgOhhXuzTv6
XBJs8VZztb3oYLjB4zG/8XSif1+4hwQF3xo86YhCZjfzf1XNnRZ8396m1effYpcYDwFwwrRAxhvp
g3OEnJLuZRimEQ+8e3E9sP99fNlmCcWsKesrPAQgeyxhp+oPTeflauOa7c9thbh2x3gKTEQqHQY+
gcYgWf6ViXoByp8//F3tBreovnPnhN5H0reMgvUPgW7UFa30R8/dLzG1xh/Tk7ELfQvsqUff051m
B0sc3cBubvLr8NTdjAAR2fvutuIcJ8yOCQ9ZVvWlSt9mqnQu1OAmyyRnWwRdug1N2UHhFAXyLsnV
zOmJNwfxrm2HQ6Z9K4vMKgrfQ5GEI5C3meywsC+HKWl9KNUd48foEByjK5rEpZjZ4xWK2Pa2grw1
ZJxIkOkT0Rvcl3Nw3YpX+eBtf5/n5lmWahIXg4RmXjR/efEtDZ7GO9yYIP+Mj4RPlsZxVwrjP+ZJ
Nifx3c/jzURZpIvEosPduiXZ6rm+4lXOeFG9wniT3JCnvAhxzMMz7Y/WTpVq9Th94k11RursClXQ
2OKVCTm+RWGiD3U0ZiCrm5jWoCOi2Z0Yfu8o7tYI+puRYyCcgEphnEs21iSZCuzfrIUWqR8MAYwt
6kGIv20bCt2ZrZPG+BQx9jOFDDImRhPFDn3VSfLSluaIY4/0Mxti2OyRCNyMfgoqPDrjUkCHYBhY
QiwhShSmanKERo1spVdaSx4jVBDHOthtq8k73yybdRG2ejqqKJmTGp0qALRBjIAyNjrOptChTwpe
hzHnhKtMhilLM11UChqqZj/H9E6pfnA04gSqbF4pFU3BbGfc2bFnHjFudqt64kN2ljH6PRwGXisz
dwGpvosQATMB5dT51KGc1aNsF8f50B/Go/4dwMk2Xtcv2+px7JLFhy6KNpRjiqCakAf0W9pzf9/7
/3UJGS+SGFreNBKiLIq5Ret2xrXwc0Q0TBt8ah68xnqV4RICqYz/UMC8FyYyFfdEWX1DO/yOTlXb
sOPn/hfdN2R7PB4cPm8hGUeiKbNRiBgoccLWjfsfaEZXurvtveLaBuNEYsVI9eYf26CojNIhsyMA
ldDLE8AeDi8C5/hGFioNoyJm2yZ4qkd5alXdW9a8+eX3WXngqLWe6jDBwiiDDVlmhwGVQpKbWkUi
dQDcwT/tUhm9XbjE8X9IjF0kMYernZS4IYKG0pf0Jip70t7Wyn1L3owMTS/BQ6vcTep+Wzv6yc8e
+SKSubKzHoCqWoDEozreVMoeLCjWfxPAHK6iVGcj6HCCjXmXzLdm8m+B+N9zwRcFmNMkJVnoFwXt
cJyqPSiYXo1MvprTkpMQWD8/FzHM+RlqrZNiCWJq4SlTH0YS22XIzaqtm/RFCnOCErSfmmpCK0g3
I9AaIuTrUbhyAblsl5b4WNqGxz9Hq3geGvktlS0ZN6MsCnGNLYp+od0kOAx7DAx/S+zxriis4ayf
BKfgoQBy1pPFjawKoBOHtARJputkcCvtnouQwztObCV50OeowXGmfh25vH28S0A4Mp3bfXPYtnG6
+RuHiK0bZ2IAhM8Kd/CQofOaBFbYvVbJbCXqV3O+7gdemxBPHuMnQmmehmxQ0SNayW4P0NLQJX1n
GfJR7O8iUeUEoTxxjI8wSEZ0TLkhLRCGt774ZdQTF6Qe+1Ibn5NwcLu55nglnnUwTkOS066dgazg
5OG9Mt2P8yGZOAUejuNj68OKrJVSW6AHSpe+VIViE5Jwlo0ngS7rIlQaFII2CdpNEMZPdfbqJ/fb
VsdxFix12pwFlWAIOtpzhsxSyNsofp3C8zD82BbDcw8sVJIgT0Oe04p9/X3ctV5+0590j+I/Rh7S
RDsM2nJ2n7Nw7OikLIx1qItYuDH4itex5fc//6NKTFQO66pmneCipWxI6tdmjxjWjh7fW2dR8zI8
bt2cs1ksZlLeGnUXZmjxiL3sngJpaveyh2aL1uqBV4sK303xIpRIVW1ryhNLl3phg0aS9Emew8rj
KLeU+hiNXtjhdTeE/+2aJ4yPSHqBRIKKFaVjLsGVor5sK0Kv8Q0XS6iiC0VIKBOwR8CXl0ZaWn0g
ErdIpt4D8zxuSbEktq76Kmf1eELp3xdC67GTkiiFUl1+qoXHJFWPmRhbpC+cQubdiH/I1fy+hgnj
LzC9Y6ZAwKelp8ENbdBjOOotba3QT0h7cdBKOB6WMJFGkBhJ0wd4CEuNoyYAJfNzTL6+bW/athCF
hVAagGGZm8b7+g1AJ7/W0sEWALm9LWW1Zod5VNkAYoOs6uyjPhqNNpESH69PK/jVvqpHxQnc9iT+
iPY9QOg7zHcBgxpoCrws85qjWgpm3EjekyxMQuyYLN2EAPIenrc1e8/vs1a/FKB8NEAT3LbSSBdw
qsHRUl2rQKIo0Fhd7BO7dcuTikkU/TQ5yj7EIxysSU65r06St/0zeGoyTkQItTAoUg0k8GRw0ty/
SRqDE8WvXjJLTRn/0UZJFkgCbQItLOV78JX23feHObPwIGlnNG3R7AIP6Gj1yC2lMl4lr4o2kdEK
h6fd4AoWbYTWHWDrUz7GHa+SvXYalsIYb0JG0nUD7Y6ntMtq/6hLZ988bG8V/cFbBsP4EHCf6lJI
W9DGND8FpmYJ6mPkd8dW6nmnjqcO40EUQQnULgqAVP4FgLg7yars6CfAr77TecrWLvem+zcDc4sV
ZF/8USLkKtLz8IvzFWlOUXGTafvtBeTYusZ0nIV+PEfA1YQdzi+S9hqbnLCTs2oswVPWdWKO+V5Y
XPutkF/UYJ8K9/9NBcZpFLoCWNocInLzkMePhs/xShwb0xh3kCZ5W1Yxnm6tJNnE7GyRtFY6PjUQ
ua0Jb7Ho3xf3ryz50ySWeOeMPvipFAKUjquIi/XD23LGCYQhKQdAGaHxYtfuaOJKObQHjC260+49
vnV48S09hJ8PqYYJEpnikrFEqbQpPDc7vKeEWbdz8VeXJFaQfFMAbtAEIEsdvm8v4x8uyN8C2SYh
YP3NRVlgJMIH5UzoRrPVnsEtsIueAECJVYXLnfDQ9x8oGyfeko/b8tcN5iKePVOlqQYzrXIp+vch
/qGSQ6PHls5DbOSJYW7jWDZblH1xTU2t6rSVaY2JetbHcCeJ/W5bo3WTuWjEHLEEtNUFINfBfFQG
dtFK1sB7PK6i7wON6f8bCTttJ6FKrgoRLkTlpne0XXIU7tPWKu7mU7TPzhTREHOGwu3stiC6j3gA
xqu53KV45uhNigBGWsTWjljauJLrM9lR2P+5tOvQFvapKzgCxzX+4Ta+qMwcRNkXhmSSILNxgSLh
pg4gwg86GET6PZ8fll5PG4fwvbFu4VuSTBrN2sfrOfZoI0KE4Zb/yzTSHwKbi1LMjTwaeqIGEW59
ofJ0ALFijNhHhQbzfSiX48nplXvfFjntPeuO8yKUuZvDEq0pcZnBeKbrPjw3ABQLOUNkHBFsA5E6
+qFiVLTVy7wezUM/fct5QHI8I2T7hjQxmRSxG0PQPFG8LdoTqzvkKrem/xNSOOdUsx1EgyRPJDNJ
6ITp0zx90Xg0oBwHxXINGFGi+qSRQycIyttSC++UNnkJxPEcNcNfgHksji/bOBQmWRaIKRJogN7w
ym5+jE3VkoaUc2Q/r5gGkCvZBHoTARQfWxoR4VmHogpyh3TGTaoMO38SnG1Xu/IG+iiD/obFQTVA
BdJK2ZgCYSAF/6aKXjX1LX1Qemt4AmOs5XvRuXPi+/nrSDuzn7ob+ZQ/cZ0Tdekf/cXHn8E4RBKk
XdHmQYqGV6Owcqf56Tvij/6XZKeH+I44HQ+3/rO1UIG6TCRVN3SDbTMQkj6U03jKnLS4qcHNLcIL
J7cRb3j9c47joxjGP4VVIw1hiOUdtF2X37fmzRyU1uRfaSNPo5Xz/FEW45aKoYpBBtyleDIYmFqh
0z/qjb8zb7ozHTjioeauW+fvFWS7DVDbEhIj6FOnU05KcKUqnJoQZ4fYvAMoWvMwGHxYJkBdijw/
JFVvK7NoyfHj9iHgacKENknUROiygiQ5utLNGyl+3v7+CoQs3RkCxCJVlcD5w1j3kIlhM6YSrAA1
TkrkGxzLw4RaNPIJh21Z7zfD55N0kUWXdXGg4ZVEQ5DD7L31lGDiQH1TvXSHQamH6qzZhVM+yfea
BQwnYEbxYu/1PbsIZx7hqjiKfltEmTNqrVs0OUDtyG1e9UdFD3fbin6+IT+uKXOy+jptidzPoAwb
2odaBW8lkR6MbPT+mxjmUCGrEIH8WcZyCsT2jRxAGw9KzEkXroQxH5RhnxCVrpZCm8NA+l1waB+q
PSiu9HNKO+OA5pXbhuEOPHZwzgKyMwZRHlW6EUFmIXpVfG2IXqRwjHEl5vyoF3OytGAINTVUqeGX
Hhhnd9GV6P0DMJHaGucYyxzre3eQC9MvclKazQBpqZff1mfV1k54Q7zMB4T2svcPdGmyC3aN114Z
nmbJ4LHDIJ+T73nNE+se5fc5YJ8XeR904GDRUjBG+mfNzB8ibfjXqRQsra5IugKXoqjseLqUJ7nS
+wYAmttjHz+W9dO24a/eXIvvM34EiOt1L4xN6piYoxb81kJ62con4JKE1436N75+IYzxG8jbJWYn
gP+vl0B8JntDXe0qcDjICaeLZtVEFoIYrzGi/T8ZZPTnVJ1ht8OuK+7K9uSPPPCAdctfCGL8hgyE
SMymg1goRe9kckhcM7fna4plKx/SJy6k9sqkEszBEEVFo0kPsDN8dPt5ogSJP8P2K5fcyHZwmkHX
GN4QWzpKbggMW8mlLJG8norV9byIZR0X4K39KmqVzPFjOijStW4TlQCmSsx9U3AxAVeP1UIak+oY
qiyvkIZAlLg397SVDIzqGjobn2fbRJUPnZteK3AugPWdXAhlfNgkgYuymRFW/cOanbjIyTr9kU5x
C45+v33qeBoyqY9KTdK6pEGVLt0Z8tfM4By0Vae/UIbKX7jIkaTzIPVt7qideurM/DyG5CA0PCz0
9Vh0IYf+joWcYETufzThAMOzvkcG4JTZ5UG/md8Hp4nDg47hqcU4K0OYxl4u+twp/Seln4+d4g5d
z7GE9b3RCRCjJVEH4t9HncpA0OqqqFOnkY+64AnhX92WxkUAo4UYDHWc+WIKRLTxPUNDrue9btEk
FHF4Zaf1JbsIY1wuyNsCYegmvBbIdQGoMH28FYmzbc3rcc1CI8bdar5mFFI8okmDZmeMXbqDUwKF
ojOAZm86dFa763kc4KvbZIqKCiBDlYIJfdymqS4L1U+wikhvWIXpxUlkcdSifuZTjL0QwZyiSM2z
vM5hCeALCQ6Z276ISC47zTl3RYwvbkvj6cOYHQKAPlDlCk5P2vv9naJxUk3rDm6hDWN2QR/WRZhC
AC3TddfVPgO0DkUPykBSa3AO0WpYQVBLVhC1GPjv4+6MsjETrQCTTGFea8qzUfeuP8Su7DtdP/H2
ac3GdVQAMM2O8rXGZriSRGzyysjhhSI8eJRdt29ba4rdEIx4IPamjbNhYAs58CE5otfuxaVk+aOa
aagrFW5C4KigZ23wQ7ctJivvRGtSn7bNY3X7lqKYFZUaRRjmbkpwKXZuhEijffHRa0OhQpvW+qss
w1IcY/tiGqRN1oABpQYOcIuXJVD6f/T29Epp0jEYxQFe5W0hY/1RoFbRWGELm7ix0uqgDxh26X9t
ryENjtjzvNSJOQFzn1REF2eQGP4PNaV2G6/mNjLydGFcLtFToP7LeEtGmbTvUScigBEnaclJG64U
N1CIBtIwQapBUky2da2sp6nvApyxWOj2E0o2udbs/FJ1+6E6pabmxdHgxLl6DpFNiSXpNhR89NtW
ToUOBKkaDqlg7MZau4owpjJUAe+eo17/83IbJq5ROAKZxTkn6YAHddJS0k06yCQ58wH4tulb80SB
cubQBgy5DQRayc7QVvXjb/b6Ipy5kiK11eugTehTm+JAJPsadNwyd0RyzWsDyP23jtTkFgFQgiBO
n3zoOKUHRb2KmpdtNVZzSgsBLMh5lhej3xdgqBxsaYdah4uin+ZSbvF6P/KYEFa1wdNCQou+Rj4x
mpFEy2Yt9fGamafzqEw3ZaR+3VZo9XCAj1oDnRTuBxacL8/NOVNN3EKldKtJT2N7FnteG936oqlE
xJyBLslI+37clVoI/DZE0x7KfumjsYuO+QuATJ3ijT/BvHoDLEQxflLq5bwNNDiuJD8pvm91YEtr
BgIiW87Cre6NJqvEBJMJAMaZR5HcNlkWR4C+kfzYAtLVTtdmTr1j7dLGviuGqJuygX8+LtuctqHW
tQZCEAyTTcW9MD+l8rEcr9qIE+ysPhyWopjj2RWzMSU62LayyW6e4RysYi8OdkRwY8s7NA4lNu9Z
ub6AF+2Yo5r7lZRWSoz4pws8yZf2SsibA1n1eJcFZGcAZEzSJAXVqpuBcnBrIr2hdQDxya2stTXe
62v1KC2kMRZBZF3qjAr+P2vPknpVJ4ew4NwxPBFMfBMqQ1KnNOhItfFhaCovGhsbIwH2tlNY3Rqd
6GgQEVXMBzGaxJOfhKYoUrwj7SyP4Qk0uZxIbVUTgxA4NtxExKR/Xzjqcp6zMBuRwcgAKZwnd8R/
EAreoOnq/i+EMAFGPCtiJftIXETyXuyvRFRZ48JRmrOPej9gNjjLxtOJOa952outqOJu0KOXrLQb
KbDSZL+9NesndaETc1LTJJ36eIKVAT+YwpJXVylM4K1xKLtAnlhmxg8+Vx3RQiZzVMds1MGIhVuV
giQrQEgLXHKdjJbgAmDMVVykKmEre+EvqGwQUl0Es136aRT3SVQQRA3a1yGWHbzK7KFrOLa4au4L
KYy5q201+aOCJU2jvZTcaQNvXGxlpPujHsy5LYNgjPpmeN+0+jy5Omg8RgwIXwd746qKrPS62AWh
9Xf5yeUCsjfvoEQIBev/hdh2vFOQm28P/ZFai3IEf6Pt388PvOcK5yQQuuKL093HftsVDS7HMu5O
zWQcQeNzjSLp0/Zh4G0c40SUIjFNBOSIaNXIivvZlZrB2RaxqompgJpEBRskYrGPmpAwaNs5oTtH
5Dc5T3YZKZzAVDhX/XqItJDDrFibiY3c042Kvem5fDA9oOmZFkVEGU4S53G3GiMtZDHLZiR51EYj
qv6F0NhpvQvQyDMpsMmEh3XBWz3GAfsdcFuzHier0J0sukUfYO7fb2/Qqm8ydVMzVQP1GDbZMA61
JM8z3aB6ZyqlNWszmIe+5PFPf+LRGKzZG55OEthdDB1pFMYY4gGF8WpE8UdODNmtQaxtN/LEq+au
PiSXYhhbkPV6qhIjpm99/270hqfYCw7U6XZvqjW6OV7J/o1mVzfDiXdw1zUkeL8S8J+qKuPpTUWb
ZomAZFtMfuTDUzbxMjSfBQAaAIUztNUQA0SKzBKSoWkQTgMswTCepOZXKP/7SPajAGbxTIRIBfDw
0cKFef5EdwT1VUYKqn/I/H06xFYVNbZS3NfKj1pCezdvyG8l9wr5+FckiopHFbuCANKo8zDG7LFw
KD2M8gDANAFi04hSCShknOH07+FWPghk+8f9KADPqo9pqCrfq82bYj5vH7DP3uLj95nbkRjjqDYy
sJcr6RhiiGAs4WrvJZ/7SqRb/zE/QQUZkkk5aiVQFnx0teLQaVHYA6amcmc8rWmKS/YMe7YpSR5x
/v2w0EdxjG/KZyEo0wppoSQ/xlNhZ5JFAdb/ZvEuOjEhoaRHaqBT2LNGeIjKs+8rVqJ7mCCyt+V8
drQflWGiwpqog1b3GGc0whzY+sTVqluhLTlS6On/tEOGKmqUHNlUWF8r1GYkTD5mqpvgDi9iyzCu
sqCzpein39xKwD2Jgx/ben2O4KGXYagmWK5VYB8w/ihVx6IMOhi3XGduYJxEgBcpsjvpX5LwfuB1
QK+auikSWUPGRUOf8kcL1IOmbuOgDp1UKA5qAxYoIKmHpT0Go7ut1+p+IT0OZFRJFCWdOVRTqBst
GDbRvJ6HVlOciwlIl1PJCWxXktRYPoKFI9guU5OZ5WurPpbQr/O/kVBwIoBA4KWhnRj78In3oF+J
YfBcxCbJqP+o6qcEI0bu5VlTKeaMp+yGvY952tYFb4td2rzqzMpO4cWB6gIcBrRjUyPtJGS632eZ
E5uB6RRzgIdILfV2OOS/skb7i85x+sK5yGPOVyCZlHWdZOji1o+hLR2IYaloqaGsNIYHVtfHbft4
P0rMUfsgkNm5JkRv5oQ6CtaSvGZudKSY4uY7ijrqa3T+T3LrfV/sJnDG8LrZ1i6xpXQ2cVLpszKa
uQl+0v3k9jfxTn2TB1t1qNT0SBTwVVr/HmT5wxKzSQfUj4UxaNAaGgf+UU+k4yBmz4Ve/uvg96MY
5ilWV6NfmFKKXjkzpbQqc/HTlL9JA+/srZzwD0vIBDpaUihBpPoZsDZRBfMDyze/Sbzgl7tRTLQj
hOBwH6QyA3mzvpdtxUm++E5k55M12pRPKPz577NcH9eP6r142jWt8v9Iu7LluHFl+UWMIEFwe+XW
m/bFkuaFYXts7vvOr78JzbmnKYjTOLZf5sUTXQJYlSgUqjJVREKPddVXKEAVOiTkBZ+I/dEXfJ9n
02/MXGqMZMQrofQNk3O+3qai65YsMMEhPeiy2iIg8AImhmSc8l2HiErvCCQuLwfyFih+8AMOOWKl
7VVwGTDkmFwDatf0Lvnyv0lrbxzPH0xxmJGYZt70DUCqJLu296EUFBinKXmyiTzZcSroaRGt7FNx
ZpnR+TeCFT1HwVh3Shwu+pWxY1RPrSCrFwQTT55gogkr1/U6dzVM5WHa1B7iw2AI3E5wplgcMuhV
W6nG3BTurOvP2Zh+00PzEE2mbS4iyjbRejhwWCCAHuAxrnAnOXXquPTGqgURSeVddj5BIPFlGDK3
mGdp0Z8DYhB3GvRDUseCivS2CQYJOhImXHk+woHVAH1mNNG6YWOH3ZuUZIIcZnurzga4NL0xiJ5M
PRBulO9p4cpQuxC2YrDt/gw4ZxscGhhJPdQ9a8/6p9csc7UEJF+M4JHY5MVyRWSL/wLbZ4McKExF
HjeZBoPycXFbO/YGGSJ31vROKsnGwpPnKhE4g2gjOXSwum6up1nBwQcRcpDbLAYmIkKBOwiM8JdR
SyNBHzaA7lx7M/u3GWqZC/l18ef3nft/n+PHmfVusiBRrKOxcnao8tikp0bEcLiVObPf/68NDgym
Mctno8PxvdwyEk51H7iGZz6+z2gJSd+2gdvSCSZjUBnhiyLqkhupWk1oqg+lg1xYkLclD8VId0nQ
HKxRvprG0ouDVOAR24B3NsslD1aozpkawWxY7hI2Wl3cRWPlZNH3yzC07RRnO+zfVykDBj7zVC3R
XYl+Toi/NXZOUkdWni9b+ZdPdjbDIUVWzBNtxqhAH5/iU4dNWjLxXqbi0p9ErY9Caxxm6PJYGNOA
t6XGLb+Cm+NY7PtX2cegxy5xWkG+IvpSHF5oLTUCFS1A7qTvc9WvyrcJzQbUEJjZeKdgHn/eQg4j
ikwtSn0pkNztFj/eg3lTsi1vOVWn1mX1q+Z6XFwR4e32EfJfo/zQZVsNpEVFEGnLkh2mSt/Nofxy
2TdEJrjr9oDT3KxmJGF6to/1vfHr7AS6gvYGyjooyOey6YQ7vpzFSIW68jaMvhDhOD+DG/6EWhng
cTXKKr1AK1XuqnUEQYpO880leKJx75I5dgYSO5qu3S5FdTV0hqtX4F8aDOfyJm6F8fpv4Daxr9S0
riVAImpZpnyqu9dCFXwn5seXlsmhbjJmRS01UwE9IQxkjz/leBdZzhjfWhUIlxf38oK2vGK9IC4L
I50y0zCNC1dZrpTuIRnuL//+RiGfuYVlqapGIdTHj2ODqn1AfYdV5R6Z9DZT9jD/Gq5yr2QE3Lf1
07AnjwwzkDHvBba3PeZsm4MMuky0GjuWYhjOe9f+de40s2uxgXBI75SCL7d1hK2XyiGHGtZaR3RE
QHb4p78rPrQHef87F4GVGR4rZHOI63meURZR/46Ht0CNbSqiXNiE9rURztGNog7GVkbaDLmUqwn5
GV7KHPMpuokwFCuqZG26vKKqYGbDq5LCV71rI0wnHd0QbjeWf1na5Mdtux8jaa8Z0m5qQGsGfrDL
vrEZyCuT3EFZ6MbSxtCSdo0Js/vmVR//FeqHP7PBHY9Z3M1VRlAmiLXX1PDHfi8vApcTLYPzcDx7
KK0cdblrTY9Vdh1ljyUR5BQiE5xX61YeJ2qXIGe2ql0zDQeIcbh60niXN2sTiM4fhL9JD/NkmXmV
5q6BIaIMEnvyt8sGNi8c1soC59LFkkshVZDqTfWBgEosRrtyq9r56HwfPAUyABJ07gSrEhrl0Hy2
0EgEzUvcckNPU53FLcB+1Sdo2Z9+UrTw454jlmVhjvXpCFmtlAN1Mx4xY74g2VTBCzOWV4N2QvHA
NpRrpVpswbZuguzKGPuwq8y2D5VgqGMM0FW4OrK2juWEqjCotkDMdhRBusAZeTbCpQDT/KCPGH+o
nugInoWHhPiCBbHdubR7HDQY2pwni9RiItBPf+K9asc0ogyntWzZl46VcGJT6CMcTqhLm2EMwmCV
ZqaGrrwwhUlwv+DlgKKz3QycEOrvhujDMX+/tE4OO+p5JDWmJDBF78wQZI2c+Cjfzb6K0XCRVPRW
7r4OPQ5D+qrJ+8LEZwuW6zg6lFnoVsM3s+gE6dk2iOimzGgrNI3vVKlUGs1WhBrZQDGeV6AhZt5d
9o5tBzxb4LzdKNuqG6YG11Tw14XRESrNtp4+/YYRtDpTxhCBLgQOqRrIXE9tDFSf1cEu+8wJieTU
1vc/s8JBU7QokiobyKdjoh5m3fKjvnFopAj8bPNwJ6A7YtPCss4/KCpNH5CAjaOmxU8rbDx92ifm
m9p8M8eflZnvLy9qE/pW1jinzoYI41E9ep+bdHCC5MZsvqU1iP8S0CqJ1ME3fWFli/PqXG1w4Ynw
et4E962pubmFq72QbVhghe+2j6q57Y0Z3elUeaPKYa41u4v/vrxrmzZUFS2oKuPB50lslUKq5amO
cLUKb9rgISmOquhB451k5xPcrGxwkdNPElVLSc8gMIGZP9lT9xmwlXGhWw+1y5gg69sJ/XjBvncX
L/EKJxJwUYpWyf59dVK1BIwKeSqx5uSHov8xdx4oei5v5CbQrRbJnR3ZWEhRGwHoovlRr/9Sii8q
hpMaIogp5lmf99KghJ27YBXkAKLAvSaum75wh1gGa61PpZ0U7ysDk/I7vH0oov4X9m0u2eOgIs9C
agUpEooOssdzIh0CJRbMAm7v3HlJXM5iDKpmthVeHlQMQ1nFZFuYWihan2ihd/kbbboBejc0NkxL
0Wjz0Q26WoXMYMYWE0LHomm/GwY20uwF3ra5Z2czvIyW2jWKFkCEwTVSyWvy4kqJRBcMkQnODeqZ
dVUoSBzK+k6WDs18f3mnRL/PffZJsUpqRAhZi1zN0veyebn8+5vffLVF3DfXeyvVA0YkkZi7STvo
6uyY/TETii1tFyFWhthCV5HfdI2Rt0lVvE8s9Tds9AsszMQLEnDt/tM2nkHuya4cdYRwkffrLYUo
gqzsc8hjzGZGuwUTz5W1M4OfVMiosnnsrQxwuNPjcZ1obIFLUthZi7FqGdlJbsfhaLed4CVy2y0o
OtQw5oyeYPbHrHazlmhq9ThkXb2pvk5FpdljUz5edo3tID3b4M5xswqIUpVW6gZoMB0I3XU9dMfm
zr9sZjM5QZ/O/y+FwwJFKoiUJyDJqpLASaOfw3KdzPsknOwwvzei33hdtf5rTeNpsxVFicD5jHpU
TUAaUexCKwFpBbWtXkTie3n7NJlDBqvqVUtpkTSQ8k5Bwcbcm4Zg67ZLRKvVcOhAkNeRkDHsoFD+
iokIP/LLxO398onu+5MmaibZfGtf7x6HFkvbT6Qx4BKMRn2+WU4ppJWMHWiKnkWj4tvbZxgEbXCm
jPmcjx5uxnI+zqhHuFnwXEP2Q9N8TdiZtol+qJfLbEScGDw1FyZyS1MPcJUo1L9LTQOLf2r37S6w
fidcV3Y4bAiiKtXrFHk+yZejRKxDUNbO5TDaRISVCQ4RFrzLUZOgU6uMEluNnTB8+zMDHBwkclxm
SojajdbvphKrEOyR6FtwOGBR0CrmEe78GAS1J/mBDokvoR+WCG/dAks8bU3Rgp+gV1EkDp5n1MNb
cJOb0Kdz8qvmRJ8YPYUKAVip9y5v4KZHn7/Qe3CtMBtvJ3KcEg1VGnSu9tf94ISdIIN7/9M/ZYkr
GxwgKJoUj2qLpbFZ9vzY7eOD4jR2chTVi9nXuGSIQ4K2HU117hJwruRqZAdTdEvjZpeR7N6M9JdB
giJmOjppFQncfEPhDef4aoVcHoGOzynrOuAC3Y2QGZRsubZLR3Kk58VRnPGJcdmnIv0IkcdwYFSU
C0aKB5Tih26XZ17Ims/Bn9cLQkz4+TicsKqlC8mCN3DNNuzuoDA+4gPTRRcNd4gWxKFFkVOtrlSg
RRu9gtPeoQ3UPh5a4MZlnxd+Lg41oq619ElC6Tq7UvwERVcH8hH7xpMPLM5CJ72tb0P/10eLPjoJ
hyVxu2TyIkmoZAfHoT3RPHQntffyaRTcMDbCgMgyTg42tw4aNi4MkrmIlSou2bxUvO+vKSSXs734
c723XnDhBju6gvwS902FL0fR3krGlF3LWCes7qTH0Aue6vcdzO5Dt/x2+bNtHCYfzHEwEsk66l89
mmCtvL9uQvVpqkVp3wYafjDB7ZxMK1KOMS42STJfFRTKJVWRoHkLtWX78mJEljjE0HTMeEdthkQs
fTHmhyS6NjRBVrnVsfBhNRxASHUyVwG0EuEHowd6bV9yDM94oO+dVMRO7gNvEdmUP0MwbIL3DQPS
hoLZhI8ZUpAuNAY/8D++VzzmzmBjNGYf3f9GxX9tiH8XikGujPcTxmah7rrxuxX6mvXj8jfaymQ/
2OCy5YIiL+/ZMODoTO/yxvF9im5Y1seZPv7pgjj3LqSybiy0Srhm3N/KOC2UKrrT1d/oGfywJs7F
FxxjWUaR0dToUy8l6Ha0X+L6N2Y4Pljh3LvJg8mMauRlM0FNzwLRVvJKwlAA5JtAp6gy8mRdRpGS
OzCi3kimKfsvSU63/4drRKT6sxmrKzPccaF2OemsVEIc0QdQMxbtQym6Or+3O3zC0pUNLm6aqErG
EbJGaLqGQBmqENIrG4S2HgaHkYGY0PBuH2PXFOzgtouf7fJVZGOqpy4xMY3MhNF0NIaZo93Z6o51
htWyLbTHPsmFdfIVyiArk6VfwHUTQZ88wgpNjIzg/cfFRFH9rnIQeXpoi6c3BR9R58Kry0AEbGaY
z9LiZ4k8J+lLaQrKYhtFA4LKGqWgPcG1hnB4a+haNWfsjWGQvmp678S6F4bg9FTAhlq5cieSadx6
IPxgkMvMwLejdsUCg5Ov+H1qE8zCkAOGAl+nm2bHCuUiebntXTwvkYs42tCqbhvWXjq5DensPDq1
wmZFBkGffeRshIs3C3CEBwk5dYfvLOFkKgCd3frl1QLm4dgXFeFEa+JCzwLNdpybSJe6qXSDtHCj
4euQinB3I7ldfyu+7EtLZU6aBfQk8/RV6Z7z5Eu33JNSNI21mSSdfVDljixTbpZajxDPg/k8EK+M
v/7OmbgywMVRKYPesKb4OOyeah5Rl3BniNaBEdJJfRHyijxc5U6rNCikCg8aWA48nHi4fdiJOwKi
cpvJdzQ7MOWhV/vyGt8D9YIDqtzpNaYyiIsI6HcG/7V5LZ6kKzbaZuC5H43o15NnOfKt3XnFi7pD
G7zb7JDs7kVv49vp9WqnOTgxQdGU1gE8Jv7S/3wX6fXfA6G08yfVEfODCQ1ycCIlJRnnCcXB6LBg
s2swkVlo8ALlN7vt6TfCVn9RTHBoMkxVlXdNCT59zBcjwQpPoLIFtbMDNsTqZ/4UYjoyfSwVRxTy
oijhECYaSFe07N2q0A9F/DRposftrSvmh3DnQMWsg1SdKM7z2lNfFzffI3u4NQ8xBInLg+ro++4a
Yi2i7JsF3wXH5QUQlqqFiq6ChIjxZi5u6g0vFcbrGUtV6Fp/Xw4TwSbyLF910SPZBzWWG2kP5vQU
tYLfFxynlEMaashWYQ5wxwWN/nXqEOtnMRCHmIVNg5uuF9GZbBU61t+McmBDVJxoRQPRhQycEqBd
8hgxgQnXF6X62zsHAW6sgbHXsX9fFd3o0GoLreEcbfrS4jVYe7z8Zf7F+84GOOjQU61AhyvjBfbY
U7pyCp+Vl+5U7VMo+II2BRG1Uw+i6vi/AMjZLAcgQVBUqVniOcu8rg7jbjrFTu8OjrXTIDIWQN7h
8jI303+MiRPGAUcxkPJxGxdNNjGhgcOB9dXGx3g3+xRf6/eWtbLDOaI0U73uIG3qgjBVK22WtQ6d
3YW4R4Pp+yfdi1uGN3OSlUnOFROVjCRswAo464M9RKNdR6dYlK9uDVKjm+i8gZwfqlPdapEJSth/
7rcAX2K/dyKegkNdOBOYkHCsV451sHbDLvSFvWabt4HVH8D5aZGHOOIodlaxjkpgN/UxhDbd0H5R
RFXMzZBbWeJcc1FyOSMVNrSW7qziSBL/si9uX6RWBrizLMH0QxMv77WCf8gvqwHSEqPPpqIaSDGJ
+HZEW8cdYWqtD804gdunaRJXM4x9brZ+XpvgLcZ5rTeCWNuO7dX6uAMt7caBKA0ubuyuYYGnMnfC
Xet3Xn/Ibw1XfhDspyACePJNpehNEPnhboOKSPBXdWAauJCja5zMlr9XNxDQdq1Db1+2unnknBdp
cIhSjtB8ktltGNhpNwE0Ens0WfaVXeItMdkvmkiUQWSQgxZLJr2O0kbmKkbn9MN1HBzyfLEnZUfk
72EsolwRICZPNprPILoNIyS2c/MQWI919mWSd/l8ZQVoWgx3wSKiNBK5jcFBjKXVmaxPYLmqQeLR
2/nXxUVavS8Tuxpd4mde8Swi/dnMKlEUAqkk/gsCjI/HglUSbTJruE1kzbbaHRrSHtQCF3BT5C4b
UmU6kdFqRRgZJErhHH61UyVPllKnYD1zGlxU6WgviVNjkiT1ogjjYZ0XgDg4u0+u8T9g9K7Zod/Q
KWpbJO+yvdGrP4UDuCRlo1eM7631FD9y2hvFDj1yh7euf1p3S9EA9WaArgzy2zzGQxpFWHtKjkV3
otNLKJpo2QTtlQkO41Dnb0F7hD6gMYIS0MtENUG8b98vVxY4VMP8baIENXYtqJzkqgGHSOmEtR10
gBnmncFDdy3igtn2z/86DY9sGJ2dUyNC42tFE9uArrel7Lue2jn96zKaCb4Qj2aKEWSTFiZQE4pB
fNl/CcKvYt6j7colmL3RcEg0DfH2MdxQrCn7gSoon0BLF9kDuNiKb+Yb6LNjqLJClATvaW5ggBhr
34jgZdNBzrb5rYzpYM1KDx+M0qum/7mk3y/v4CY8r36fOw8kvdQKq8Rc+NCXGgRl0soJZyl0MFzz
aiiB6eRmmDlGPovUYDc/HUj7DEatCE44LrjAizHGMey5GQh5s9pV4tpOMxFLBcsiP10XV1b4+Frk
pMUgyj/FXzYVHN7nDrVHX9p1qGn8uiww0HJljvOUdhz6lDI6QjWfvo4LdFE1vLQa0clsqt3lD7d9
Azrb4m/CZYVinsLu37JmKyokMbS9eSe1dv0K9SHUM/InTCNDxmz4LZfEzUNmnIuYcOSOhIl0Q23G
Me5A6Qud7waRJMuWZ0BHWtcw0ooSM9+lSrR6iNuIjdW883pGttKiK+WnYPu2PGNlha9WLrMUkSl/
p1j6R5k3BDcLirAu8wzJpYJsbwsS1+a4OMubabQiRmSRpQn6M5xayhw1uh7I4+V1iexw6dY0VZ3W
yBg6HWlpB2XvNeXLUie2pEr7y5Y2z+P1ktgOr+74MjQp+kRFYw3Zae7iD4f4PngKHhlvKeqk16JU
ZLN4sbbHJVpybUoNlTDhPw2aTaXiexzM412RDKVrdYy8PB6U09wFaBQpUww+xN2LYMVs83g0Wf8F
nOfrwxznJMfLomZHg635yv4/oiaKVz9GnugpiUHgJXPsW683eEH1UImAzbIm0xP8pkuL5cGM/iq1
UYkctQ5a4YOLKCw4WI5rLbHCGK15nU/BTsLOOpxzrR/esVKlhE46QYIiiHaVQ+iyzfrYwpSUm6TI
0PO9Ysh+tIjeUbeOufWX44C5USRL6QZE+9TMThFejVYKuUyIxktXJqptafobfYFkZZBH57wkeYyJ
LBCBJn6BX6/AXy3wxq1GhLUJDlImZYmaMQFdg3rbHPqdeZeB9gv3RqGshgBT+DJlmhPQ6Bts5sI8
NNouyRTHKha7rATYJXAFvjrZJyFpxhKuAIVbX6J4UjeU4xyJ5JfZt74QVpTDESWQqkjuMG8LQWCI
0Dcnbaf7yVGUBG917X5wAQ4tIqsKkg58Gu5QGV/RtGdn2nIfG1AlnCo3aeOHKii9VkKDlGqCTVNv
RLVy5gCfF4rLNSMslk3+mpj1qVHWJroSx2MDrvj8uvLA1+7Q/Sgkid/+dGdTXBSrklJlgYT4Gofb
2Xpo8dIRih6ttt3wbIOL4RiX7C5Ugf+kB2XW5KZIfJIqsUfLvxxZlxeDjhQOdzsSGaOF4ZLC2Ndo
6+2L2S3H8ffOT5AiGRZSYOQ7H83okQz5hfl92jYi/9GCp4cIzN+35R1oxn0R1cr2us4GufMkkWud
9BKoVnr0iCaJfmqKxSukVNBR/C+JwdkOd4ak86CboYL2eHbfbG2wJx2W+wX9sMSW96ErCrRtvzib
43zPkEDMHeUGZnW0Zzn+3s43UFsaot657BXb8UwIeOAtooIBnMt3hqyX604FcYJ+3x2Mb4zZefR1
v0fTiqjAs1lrVVa2OIzSIRTcqBL4hVqm88Aqg0O9kw+6bSE7tagreoZmv/cJKlb2OF8cSKCHiw7q
lWF+kePMppEoejeTmZUFzvnmKOnbFpLRbjzL7pQ+1RI0Z/9eyH0ikroSWeLcr1sGqSIWRqGL5rXV
alQ2qUfkh0Wb7V4XcCZthhSqcJAyYRjLT5uQZKKFwtqi5fabXPlx9dSpgnASmeAy+iIy28boAK2F
6um4okCkV6T6LjLBeXavd6YslWPhmvqplPZd8SOvXi5Hz7aDnTeKc+g+1aUkLjHYrSn5MwZ07tVJ
FgSoaBXs31fpshSgv2xQkKbMQQClAexW3brEDNzLK9mEm9Un5xzZULNYSxJkKVNb4/62AEX123yO
vLyMBJv2qXhHoGZNdVMnCsbNTAgPfFzSGFQYB8sH02k92bkmXmjHdncKr/6hR0B3tSBl4Nf2bg9M
x4A3SCro72Lfqy2MK5kk7F3CkavvkvVXXx8sY4CMjcClt9e1ssOFqN5WZJkjrAsyNuFX+rPyp718
GP36ij4mN6zr5VcBjl8Zd0iQWAt6bcTKTOVtIQdp8S57Be/f/O9zXyroy7IDF4jp1LhsR8NzWAvc
TmCAr1eAMrSTwgwLsMabsD/muaCl/lMvNbcCvq9KryuSojHXdEanODQHdErextfdUbsvD+zklu5A
iP718qYJ3E3loC2fJCkY2UeJzepqmcPruuxvsk47QaDi4bIpkcvxp3c8ZDKkNfCB0JCGA67/Ah5v
JnN2p6MdR4PeL3u20EVWmSOvz1V+U9lXXQVU3xvLkiWwmtr6cw8O4OUKM5BO4FLXuLYLu/uiOmJn
F35LDgrJ1BYh6GJMR3sc3Cm2JQyAlI6V28qD9DzGNiLM6UEEJsArHoH51XLQqAVjXWK+3HT02ZOa
e7qA7FHE0s8C9dKOctCRKJhhl3v4jFK81UntLOPdNLx09TGN4qNiCpCKvyvyK+JgIwGrRpZUWFFy
CHaFn+M9mNUHRYSjoo3j0EOTVCuICDMTF7ZGbyUQuISaoBguiDa+JLHgDC5LHUbkCoRmw4OEQdWs
+nsY3/4s1Pi2KdTi+qZjm6bcJoNtzjZTymxO9Su9bb4UN50THYWTIAJ45GsULTQrdIPCLShGSb2O
2NNT5nffoFMyjW5gJ/vEk1zj78srFXw2vmCRzUtkWgyTc+muHK9VubBl7RczTM4D+WpFm5uZBUYr
04nCB5nsFPOlEo0yiByDQ4suSYmatliG1h7j4oh9dMzak4CSf7ZdPDxIert0C+zo5J5aX2rtASos
f2iDg4dUaefEmLFd4Ex1au1Fm9FLZwgi6dNVkP8oHCxAEQyMDQQrGfzRk+x+N+yno4SXb4yY7i9v
2ubHQeeXjHsnnsn4FrA0K6K+YI7dgqStN25oCS61bG/mhz+zQz6eVLXSRmFWw06NMq90NIuHpH+w
RBKW7xSNn+B7tRzuqqFFTTuNkJJx+mpxRtzOQuVNDw+5dGjb66B15eFbKfnpDhKdtW9Qf5QfghMk
Ifr4dupu0/H18qo/1Srev+Tq7+EO6K7TSEsVLLv0WNtPzrpzm1PlWSBxa54zsPleNrgJGSt7XKwZ
2ZRmeE6GPeV6lH5o5ClF38hlGyKX4eKsgrT8IsUdgL640yG+3qDpJdLQoZipf2iJi7ZkVNpOl2BJ
zQY7rvwyPkl0sEEFJDC0Ce+rbeMCrifqIFELhsAHdV2Dxz7VIwHQbidNKxvcIVxKaY/5XLjml85v
roiXHofTdzTlPrLbVnJMrsnD5e+0nZOeLfKP+0mOvgwzbRmM0CN1cpjMd6lTedHN7CIf/SFsnxbs
I98wMchGGwYT3C/+OToYvkMOvJzAsXsn/WUch12GnlnBGtmXuRDwBvmIK0NTprEUApDDr82BvcAP
+2XPBqKgRInXVsTZVXKvn0Jf9Hr2qYbGhTbfCjYV0ZKEHXZXfTTvIaEH+kk0ZSkY/KKncS9SzRHt
LAck6DNNEoPhZ1yfyvpaUgSZqNBZOOQIwwUUsh0MzJod38he6i0v2bfeb68UL/cJWIR/mcKT30EO
SPQMzat6BJOdH+yoF++VvXyXX2cn7Tq4Vb3omNa7y+4igC5e2SnNs//EoDn8lQY3Unm08HQi6kkU
WeHQJO0aaZYb9q3I5CxF6kTFDny7aiEiMBD6IIcpqpIo1STDUu0x7dzUYwPkrW/tKArhIhZmwdnC
6zbReAF7ywCH75fwmFhQ5l0SP0xELZZbZjQwvb0LfkAPjltTkoE1qKqYmWIOoVrbgCpeD54HoxS1
5G5Ygvy5BlZ1kC3JnzpNqB6ls1Zl+E7pTV5dm/sQLemXHU5kgnNxUFpW+hjm6F1Es0mWvw76a62L
SitsRzgM/LAO7pjU63GhIOOGkVf5CDnKHYTYcB0avNiLXIxPemDKAyBlh/RWVPcSrY9zdbS+d7Ve
wXQYj44etfeJPp9MqRdkxBtmyMon3ns3VnUO2uSNnFs4O3XrUR8PYfLcVQKCwc3zeW2De++m1f+j
kXktO0whcthHt80eI5qDrXrzvrdrL/326+6h64aBYX8FqoC8nqeJdoilaSt44Pi11O4ofVjCH5dN
bGGEurLBs/uHbR3HWlOzLEB2GK6n18WJ2tIOjSy+qENtyxXXxrhNTJJIHmgLY/IRYXtreBpopKKj
yO22bkhMzZOgjwtT6+S9p3LlEBCwLYwY5WvYAXuZk7j5TnfrK/adRCnGhu99MMW5OK4tkt73bEny
m9W+BLFpt83j5Y/EIpSP4PVyOMyr+15Wwx7+DU6aQ6SBmG0i3pSCUMWCkHdfCurwgiXxRPcpCZJo
rmAuqSubanddcJdlXy4vadvvzp/ofXZm9YkySevN2MAnYoqrFOpxCYjugyvmEPmj0CFYnndhB99J
UlfWpFadsjLCktCHLGc2q4LqB3pbRi6TQ7PcxhcsT/DJCHfTlAvZGPIAbtF64UN1B61rCIe9SMiu
wbj6d7Ynfod+pv4EUiGBZfbLl5bKpYKjPsS5oZcsoGfwnjMFgckOrlJwQuEiJuSEEjkL+/fVzlog
LzLCkC20TW0t9jUQUmS5AAi3LsrrKOOfhsp8HNSFuSS9Dr/OX9Q9hu1Oyk5+hQogNN+oiFJrI0f7
YI87M8uZJg3eJFCUsuvMtl7ZLsJX7hrNnhwZ09jv9XrDFgkDb+TxH+xyaGJC0i7rDexmFvV2VPww
hI9fokjgsEQPy6WTTFjoXpnMTo3h/+SFfJddpnNsiU5NgTX+3SilbZRNEfax86tDBabCar84FUY2
MNLhino0t12R6pTNfGqfRJwtLVSTWUa2kbdXqeGMypU2epejS2SCS9gseYGFFMHVWGQvV+ZtRyVb
M0JBziYyw7kfqP2XvltgxmoSLw1nG/ppnkFrEVZsu/l5xzh3o0ndpznoEB1rj9lLPJvY5X10qz7I
jznIIMBCcUtsTLzs/2wTORckrWVApx3fabG611hZ7iQt9atqEJFx/gtq/Hd5PIdRWIx1ZLBtJDvc
Hu08tSMXM7pXjHyleNbeRAWprVsywvdskMtv6DwvqH4x9/B1XPrrY+3k1+pN7b7rt9j5o+jS9S+Z
ztkiC8AV/DZQRiw0EwEmV85wBZLGfXAFdWztWPr/Ayyyv//z2cJ671EOVhFjH61V1OgV5BvvVQA2
zINqysPkFDfq/8BNsR0DZ1tcqKEhRA4TCi/pq+8Fxl+CYbTH6O2yK24f02cjXKDFHW6YlOF8U98T
9bGvb4paB1fOUy5R989M8bHWtHQO2Lmc1Ako1l7V/FSB70r9UQU/L1v6NDKEygnc8LwqLsBUeWnN
uMSq2KwaMis/vJ7fYIva4Q7ErQ6aT0O7+TEmjqiFQ/DReLojky5hFC74aLVyraMfvr7vrC+C1W0m
OGi406kmQ+ibJ81Hc9rURRJWN4Su8R0ZDtgFweNZ2u2bepTBFiLMHtmn+eT2K4tcSiUPYx8vBlbF
NDoZc6gM1Q5/saNHw2NKnZ3jpG/RMX8RrHQz3FZ2uXCb9WSZ1RlntfUYHJlUZ3PqbNPO77JfFnh5
dxnLNND1aej0kyi8WidZ3LAP15GrrjjoxmERjmxsOsfKBodVKap5M0S12TaOXot93AWJbTktpAsh
74fEWIeieGd4gl3cjPGVWS4V76c+tIoaS1Me6b3iL1cRCAbiHxYqH+kd2AeVI0sh82+GKPnZTOZW
hjm3yaMoWQrCgqGxZ8yvsjtOX/pZ7hk7XDvAWWrcGb9KOMt/SM5nmryLkDzAZ2j5wwqIg65bO9SF
FJ+itXHo3KuG1RoZKlch2jWZqNM99aa9flV8YW8H5jfplxtt+YVxUD1Rkhppid2sot6dOjRRzXaS
BbZqitIi9rfz4X4u/H3qXK9IFaBkwtaGu8wYhveSMvpZVXth3AkSPZEp7lCwsiRaLJYKpRiIb0N/
wstjVu40UYfC1udaL4k7Edo2CTB6DzsLbW20ytt5fi8Is8smPvWtK0E+9jULs8FXQWCw7Ellywft
BvOObnKawd8Ulu5lmyKTXLol5Rik6CgqtG1d+a25HKZJ9i+b2IL+88aBL+BjxjPWNNHmGb6AUSG7
and6/EXDU3je31rjg1mIHk83j+61PQ6sgtGwJIXCHiibCAYnCj+GVAs4O75BhBJHDV5bHjEfeNPU
tqiTfTN7Xdtm273KJZc66IqRFbwZq03k5McG7EYOU7HN7jPnf9CxFX0/zivngIxTqMBl4p8d6Kmo
U9zmDrmTb3uXJSnVs2iKf+sEQmrEuGxMNJjyjwe5RrtqYdmyWd41aMpW3wZhssA84hN6nG3wxegF
gw5V2MCGtB9/4kr1Amn6u8EZPAwt0b3oLrV1uK1W9H4/WH0zSLOaJZlgbdLl56GAkntZP9at9KYl
41WlG5lzOR7YJ7m0Oi4etKiWB6NhWexBg/RAulPZUSZMuQQf6v1mt1pWvZhUC9nRaXS66lpt8TMc
psFv0ikQILDIEuf0WYYNbDP2uZqnehmgdfGW9r/1zrPyCe5QzvCLCVqbkYKQK7305flGLg6XP8xm
QXXtCdyJbORFoWOAjWVXMqv7OcGBMWzJfuH91nuzujbGHcY1lahZsZcJmh8JXkFmQTvEJjKsNow/
FwPZCGqw7Tid/l0xbpJakJttnrur3+eQp2VMQrTEZsWQHLHGHyHEXMN415Lny19FsA6+lE5GLbQa
dukL9WRXLWDUIc3uz0xwh2CPLuZGDv+PtO9ajlsHtv0iVjETfGWaoJFGyZLsF5Yt2wRzjl9/F7Tv
2aIgnsGxd7n8pKppNtAJHVaDRDl+adBLbAqrlNuipQPGAzjkpmrrnPgCg07KbKb0TLQi9E/ULvWK
q/yg+en5j3EZWaBnrahxglz3bbJYLPzC8pmDpaBdOfnBcJ5UZ0CFwO+CP91PxhPkhFmr57SJbBCs
EU7aseJNSJeTx8vXtClxK644iTZnOY4VVurVmubY6ppbzXRXtNZTOpepc5nWptStaHHSLVOTpD36
6V292BHtZpkEsZ6AF75mSEijLkoFXpoaGzpluovCvdG8RhLxLjOyaZzfGTE42QY4ZxJJ2GDp0nDX
I2dRdw/SKNAfkXQbnEszI/Q+mimIGGclsILoON+a54kBs+0ytxUYNiZLn/wnURRTIzoKunzyosiV
TiqjBP66Q5R/sBLbSYeHEoupho4IxEBEi4nJyok2sdLHbQ5aDTX2fblEDo2BTJAZjTfU0mOXaYKj
3LyuFXOcnchaudLzEHJHaBkFchUZe0OqCkdVxACgIlqclVBr2ZyzHDL4P9jxrMiLUi8wXAc3fWQL
GXJhQ81W6slaMchOfHWiqMzEgPwB0SHIb7rb+Kh7benEB7Y8ptjV+1GgaFtdB9qaIGc1rCI1JiXB
FbY+lgcBb/hb7o6SE5Vvj4H2kZWhRhnr6QWisxnmIcbCZKEKvDa+7zfDtE9uxEDdmt/eIMMVOr0O
4smDzdfVigynemmqR4qhUjRujN+y/hjSfSh9K/Urw8rdStidLWKKe1tR7IPUywbU7CreNUt8A3jE
vTXhuS1VXoYHl1ySfVJQUT5hW1TfD5PTw4JKajVaMcoQ0i1QC7vu3pgEZkXEGqd5xqy1FXIJ/3Nf
6XXjW8dOCNUp4oRTuoWMdodZXVQblGMm36v1tSnCJNs2Wu+HxalYGI8t4EhBIqbhdYViKDoQiivZ
MgGesRzCrPAvu5ht87+SQU7FjGGpzIy+qVhzwhM0CD1ysu5Q/kJBVP2bwrK1osa5ZsRRoaJrYA/Y
671jHosg8pvnwZnc5N64kwNWbxNXRgXiwbf6Lq2SVrIlWa4dSc+KTWJXj7Jj3Vb7wgB08WLsWwWv
fFt5/G+Hy3f8StSohqmG6MtY3LScTLTiSK76WKJqP//4q9c9IagdWnjgY4ncR+sMtDzsextAzJ6u
LANL3os7ef5xmaNtDfiXBl/QJgtWPnYRFK0vbxKYDU3ZL7HIz4iIcGEPYCRnddBApLP3YQn/SXe9
EMl+WybeOeFsb9gsvSbTNxMf7rQ9M/E2TIYoQSHihTO6XZEbWsL0OUQ6a36VlxsyiTDBRDQ4A9v2
WNptybj4RFcw2mBd5Uvt9lEv6IvarCczuAzZwvsENVD2HSv3n0iDFU8WeKleOg8R6S7fhaf2tf//
TUSiAgL7bD5WxEp1REemaWgGj/yXj2hbqiWIQV1Whyaxr8wqF9gjAQneMAD2myhdCsMQj8Qzwhyb
mSfvssZsPRZWXPAmAO15VggXaLkY8r+WZuVgkuUub6VrWmkPl0ltVsPXtDiZThJN6sIFtKSq37dA
CE0n242t7JwqKI0X5vfYMG+xLuc05/XvKNfuL9PfksM1eU7WpVEegdoO8nr/RUke5fBaJ8FlEqIL
Y39fiWClDfOQzyAxqeq+ksbSqdLi9b/R4MS8iqKIxBWj0fpG9DWLRNckYoILI4xBMoaRmR7A6P+W
3fY+83IXez6Nu9GbTx0GQYQmYtPNr++GiytkK6JpNoCm+a3zplN+hB86DL8VN/NRhxPIvEgQuJii
LgpDX1BYQhn80ap9Ij/Joo1GIhKcs9PasAAkHbHcIin6E6VV6GVzlx4Bwp0IxHpbg9FUhVcr0Jx4
sMxSC6MGuMZwR5MeqNZtgdXAvUGdJf0ra/ROiDu2PoqLqWggeDT7giWCTgLwz8ui/Qm3kuV60Bjx
Ly/csVXUzvWWiYHSO4nh9oCgxlqm+NjsARbbRM6Cugcaut3/yyKcbbH/lzY/Al331dwNY/imV5qu
OU3zNx1wK+50LnCILRV4ciY8xpBO+yrUn6Whd8NcVLXclr13RjgzaxULmcMFh1iq86OuzH4k169J
Gf+4fFkiMpw5nRI7bUId3IxGAHSLYxy+2rbuXyYiuhT295VBbRVlIHIMmYs6EqRWFkxRLLAGIhKM
zxWJXDcnG5skce+55Ktz75FpEZDYTBSsb54zqdXQZwplsW/01L2hecEcPFtYRI4NEeXbftTICxuB
Nm291dZEOZvaphWR6gYCHYW+YvpTNTmzdg9wQ8xAC0iJZIEzDWi6tBKrAKlYutG1m7A8K9rzZUnY
DO/W7HC2YcK6Cwsr4vH0bJzOM4/ydemmbjpiRY+9m3bVTjTiJjCsfB41aeIJW6pBcLBrw2msAcAB
bX3fGQDcWsK/SBGsuONzqaYtN8CFxAnKavaIvcTIuaBKT3PNWfJkRyPzVPZYE2SI3oAC6efTq6Wa
YaU3M+ppaxy7Ojy0ViGY/xGdI2co2iFXYpUZ9ayQ/VgC1PhgAhI7cYy+cC4LiYgb9veVLicW1dSy
BSlFvqnHZz0VZfzYt34O+v+1rXyLJd4xNewFCKjX9RPDvKee7ZoP6WHyMwYiITAcmyqsqDKxTGwp
1Hg45cWYclMqYZvkTAck+9iVTgI0W2pQdEGOPgG2/+UD3LyrFUHOUNFiCSWDiaEWDk+NlTyQznSJ
sQTjsAiGVjdtxooUZ560LKp6OQZvlSwfo9ZwrSViCMi7/8YRZ5o0pR8LcwBHUr23RsVpE6y1LYEv
0Ii6Q0QMcQbK0FsgwSPCcaNyp3ZnKp/HTvDG3ZRvxcAydCBwEZMfW87kvDcIM+nabGEpu3ow1egv
aq9kRYJTIbOdVX0wmDuUO7fpJ0cONSfCAKQ02P7fXM07N+xAV9oa5lk50RCkBiN12up2CVWvs650
U6S1LOL5pLUrnjipBkgKUWnNCEXobWww6rA8524bec131at2tSAyYiJ1iRwn2Wk9RJZkg9woH41M
dsr0Z2T+QAE7bF6IaGhvW+qIjZkKU8bSay6obJsFGIMFEqRdeKZZ7bTmfSaEWNg2C+9E2AGvbork
naylKUpHUd85KUp9Zn0YlRsAEwkM+LbBeyfE+Qps/cP4RgJCYXPfTvtxehmb0Ymqfd/FAlLbb07V
IJoCwHoNc5wfmTLKcpRKBbY8OXQD9lo15+g45A7asA0/REscKQTWXEiRt0ULMEIpZhBdJJcHD6Do
2NpVAHnSk73EjzxT8GDbFI0Vg5xBykfT7jUWwCh4PelYeNwYLwV9+AslfifCD5Z3mTnPCssW9Op4
guFw41Cjrj6qd9Qsfl2mtR0DYpwCywUM4LwRzmLUWHo25iGilRZwaRjz9YYr46ZDep7u06D+QQW+
Y/MAV+Q4u0HQftLSHOTMpd7begq43xnFPmr+FPC1addXhDhRjElfREUGwSDXo4/n1E7ya2w9wzL5
EPB60UPmDl8FJLciGRvTvrKpI3mJiIaTfkIIJYkOI3WU3dlv3WVfPcfu4moA14kDEbrIFodrctxR
jsUIxHNJhVuxj3ZyNiVBo9iWbumyhr7Bt95Bgy/dx0DDN+RShmgcJ7S4ojMz9TsnfpsmykxXFJlt
JTMxfALQWgvbjwDAxNndZdGKJh0Wy81ipzmgtO3FX+KTvevRACoCBto4PF1RFFmxWJePxk/jdqSq
Uh0b591WP4bFWev+PEL/8PuceQ+NXMvSGQ4rz2Ha512q39qYOAs7gf5uuJEPdDjrXk1G00yMj3qw
nDgajpgAOxVR6Spm8eeR0gdS7EhXHku3sirOWpAajMSZrIe/efJ+IMDpD0qFc9lnOLNU+SoZkaNN
pV8kAi62EgegYhHgoaIsKfM73knVJ9RK2M376Y2014/zt8gnh+pqOo4wDG59Tr6IpG3Lyn4gyrkp
K5J0rUhBNLy2X2U/vyOJQzwTm3hcPTCx77GRBL74bcKbC5k+kORcld1YudwyPjEW7Wun6E6JHToH
S5Du028Whk9mb8HeNjTrBjkwtdFsdi0JkbU34rb1R5jyR5lhAPKqkuMjJARtEQBf1NQpMcM/YpOa
rGSOUf3pggtYjw8UOSNiARUzx8YSpImpjCJPu6dG6zdDJPBj2/bjXynit78nRFYnzGrhdPWTNZ8V
Eaq26Pc5vU5InCVopIQuVK9t9oTxeoF8bFr3lR6YnDrXJbCHAVCFh/Dd4LGl6JJrPv6zXlK+ErXa
b7h9XdEI1E1RLUyycapdt3WOBrEOryx6L1V+tNx0/5UE5w7VcI5qq8bFGzEmQ9NHTQdGmvz65z7+
AyNcWEHSxh6aFvdCrskOj56rFIvdckANNOhjELsppqSflHh1bpzdoGakZajNWnjJd2403I8o8Sna
dWofFkxTtlgfqz5c5lB0U7zZACwxVhOym4pPg/RYlbfoKrhMQsAUX4Ml+pjOWombSpdzAbA8E3OZ
co6nllf113X0jSInc5nitv0FoDdMg4yWXh6OeA6z3KYFYiWsjNQC1D+ABDTliHJDp/yKHWyeCCVl
U39XBDntavSiybUeF6fqj+n8LAmH/Jgd+yQZOha5WTIU6hMUfl/HRZuM4IgeyE7zlj055QcDMAOF
K9KsbVOxosUFM9gZ1NbRDFpJPf0qq/ZO7pFjKprzEBmurtV3dG5PszScxzr1i2I4Grno3bBVx9KV
1TfwBjEq1V5ByIYSarhbDsD4uNLu8x0bElqesKTBwxPwVgiLwTi7dMrcNZaWnClVB877Y0tdAlS2
JLB8OfLkoPSwgtq/LKfbUvN+qZyZlOtilPpOg/My/Vo6EFF3/huC/SV+OCNpzB1NG/ZEiX53L/V3
BlRNA/k2umtHhz6przqQsfT7bNcDJlsU32/GAqsb5Exn2kZ5UeYVALjyr00cFvuiHJ6iKE68elC7
HS3j+sbUBY8Y0YlyBpSYs1LTGgxbueFiEYI/jKJQQCianMkcdaWbJkkBY550tgEBbuGtlHjmz7cY
6xi58yPa0gWi8jZW9ekqDbwz0VQNrCQ+kV1YqZLUKvPfWBzWOnhrvs0nzEKoxc13GSClDA3bARHS
8G1mth3NcpbgHdgFTAPKXbG33pZwFq4wUN5SuBUtvt1MW0y5yNGPhN70f/wr8IOOsxdh3/so3nG7
ZUTX1LhgMZrpRAwbL07W9Wvs8918XuASOkwqS4+XVXvL6a1J8Ta0H7IYw3jsuoyg3aW7MaB78RzZ
pq1WMej3j1zI/BYqa8krbY5wgLaCR3S7qwFthv5AuDogMO3aUFhQ+V8o6ni6I4ekf2oSkzUqoZiG
Qxxdy35b0ye5yr1y7FmztlDutx68qoqOUkZOJbwnV1u0/0jtBE+OJ1SaXBFytpWDFv28fF2bz8Q1
HWZYVq/diMJUlRnoNPXBbJzkNveVq/Q6dTE3oaHg9p3N51TuX0DTA3wRD1OMHaE6xWOcR0aLaE8a
4WqXG2m8SQfFoSL0wC2buKbBsdYY6OtbTNDotKdGepnSp8tntxVCrn+f82JYaqGNmY3fr+TYkSPN
SaQbe5xFBlDEBufLBprSLkpwQ8urfZ685Gv49IZZ5eWHLHYJ234lqnxtTSt/uB7Oh/VGYmXmAtbk
bwRgY7cMCaA4Ixc8/2zB69nYjR6CsKB/FllG0aFyjmyJFiVdUnCLwXYnlV0DiILhl8sXtzUQ/YE9
zpNJdthNWJ3KVJkBrVcBNvj6+kF33nKY5yioBRXLbePxLu98R0DThuFCmTqP7hKwBZjk66u2U4My
GIXIhexyeI+JjdKaSrBxx/5UndCHSgNqMLjrdYzqV8Z01qzEU8rioUt1T0sGQbFg00WvCXJ3Js0W
bZYWBGsTuArmrRkGcxw5aXQ7Yi5pSS2HyqlrjPeXr3FTVFZ8crfY5WUSEwqyZP5WYbQ3ko7zIJrw
3QwlV8zxVYq6C0tVYuo3vcb3061+3Z1YbGBjW32bONq8Z7mE0it2HdoSDiLcOAGPhPPctaWrCupY
SKj1vavWMZAxfiv65F4+yW3xfD9KwnltUnfJ0pcg0/qjr/usOtIdJ+Ts8kC8znozRFgR4544kTEM
9tDmyH8fuoO2J9jQpAf6lXW4zNSmB12R4cx/nqmLoTIblmuTa6g/bPmrJT2MmJG4TEegbnxlqTKB
xJwaeCma5otGR8dod0Z+FdGrmqgCUtveesUT5wvUnKSL2uDoRnfyvGxwAY6/i13UATXAT2KVrnjE
RKTdhPMFOR7BM2XazbBd2YBwtJsDxWfQwpcPUiTrnBmphrRJ6QBCNUL8wTelYyaEKtqQPQvYscDe
VZEXRyXwY7iDVephJCfYWkAGj8BC+hpwtB4Xp+kczcRrF1vCNEzrsKMEiqdzmcGtF9QH6pxIymaj
2iQCdUgLLZ3ioELVQg+D3anl2/7gEnSolmesrv8b2HoWtYJ3CxM0WHf6kfEQgHmmOY06hq+xOkfz
omPlZ0+Tn+xZPk+UxtjQvTU1HisDK7Rnyxps3U26ozI9RWkaYGl4sci7yye6ITIf6HDmETizCUEX
mu5aZFcOjxHdoRftMomtnBoB5horoRAFkSqncwQjBunU4MZGV4bWtW9D8pILgOhDDVwr0dFt2eIP
9Dh9m2e9zMn8puOjzyrVNAhPPUwkbHEgmlvbOEAQ05AwtAwdI1bcAXZI+4w1hvFcdT6T7EbB2hRZ
4KY34ldi2TIgBizAuhkaJ3kRkawqbDq4sPTKKnZqITAbgt/nu6/7yozn0WwR5it6MKkYFp6MQCAD
zP9xIdWaB507Js0s44ZWuBMVu1OfJIDGli5EAAvjX2dPPI654VI+kOPccZ13cQqkBGRz0HPbhUEq
/SrLx7i5tpsvlznbOjzcOhC1TWDho6DPmYVRTchslBZgkBp0Sst4j4mm1bdEDKPV6F8zdIDu8yAT
8mSrU04aPJPIMZ1vJrqnpkAENkkwMHW8JAle55zKUJumliwVOC/jpzprrq3u7K4VON9NIgTtcywR
pQBN7+NRTUlKe5so6K/VK5ea14qCnodUNCK45SPQQPFOhuOlzAui2INhYrIyO9T7zpsBxIbFJvku
u6ptB9ssD0BwfxCaHSbCvIjbKBtgbAsNgrAHH9mjkz2QPNRNYKqSY36X7iaXodnJTuGKXkMbThhV
aR1nZRLsICWcRTCmpWtkDaQ6sh/Cb31y002mo9WBqqSuph/bXtQcthU4rUnyiLFdGbGoQMOpZp5+
tIModewby09P8WN+iwERZMJsz/AuK9emKV8xanNmY56TqK9iMCrto3sL0Gnw8teDD1BERBciF78l
n4hpkLw00c+nGtyp2npeAIURxNL0WKoRulZv5kVgy9VNIijUmfCGyJTyvSuz2Ta5qUKZge7+UqGt
Hb1UceuQ3AcW+rV9E560O3o/3Gc3xk76hkt1AYpyMtzsThTebz3iib36FM5IVmGc92kEuw/EqhIR
TbkD/N1yo57ZNvrED3PHvImeL9/olrlc0+TM5ZhHk2JQRlOPnCp8tlL/MgEhV+wLVvm4cuonSZth
yqTCabDWGEGi7kd3Wo53hRM9Sr/1feiKNtds3irc/1syVf6U2sSiSBJWCVy0YSaAwPPK6blOBD50
U+lXNDjzieldIA2ZoIGW7T3Gkvfpge5Vcepq84pWdDg7Zo2NSocZdEaX3Fmxo/s1Wu2Lq+xJxRB+
MzniuF5Eknu4DP1E51ECSXT9naqkPUSVKZKLrQjEXrHFabcc00xfWFQYfmFzQEVADvLBvmZg3n8F
yYlGWvhqJJ9NS+WjQiOZNTTZg1hfJI6FYXjshldlb4z+ZqnBB0qcEue9pmDTT8ZqSli/YiERdy/5
9IltQ7U9UTJlM5Rf88Wpr5KpatwXoDYE5o7tRIl8VDkPJrai5IHkKaIeLPZ7n3zq6hw5Zc77MaU1
ZXGc6obfCgDFxn66Kyxnzt7w22JxolFEkqn6yn4MdTiXdQb70XhL8M/robvSPQb2qO77K1H9f6v9
6sMFcmo9KGkIKFzIPiCUX6bBwVIqOyivexNtyqpbAKNau88yx2z3jTN8y74rPjAnr0VZ422zuTpp
TusTIB4oUomTbrzJ093Uz3dL4gLGMz6oQQagPONQ2t5lW81Y+3y7tgJcZRXrpPgx/qrG8rSygC9M
wmNaAXjbat0Zu+f6w1/QwdZ0RYWeaZ/GdCcy0r4Pa5iXKnPP1C4AKfWD6O5lKttHuCLDWbERk9uJ
PYKMgVW30wkDSg/pLvlRe4NP9zm6AHTRAW7r44okb9QGqlWNDpLNK8bkDrlPg7lwy8wtgUA37pXb
QuTptkOyd5L8a1HK7dqy8N9lifjuoKAYilX0DMp2j2WMu8tnyo7sk4SsiPHxXy21lZRCGUPpZCyn
HEth5PRK7Xca+gFz49tlav/LccJL6Bok0uRfKK0pKWo9gzfMPjyxJHW0a9EIjoaAHeBnAmFpftPW
sESajEEI+9MACTyEQosC7NHDEqjws8Trvzb+6CnY/RS6y4OAP6bEn47TMtF0rmLG/tOKOBhTmow5
FE47J7fqcTkpTuJ1V0D1ubaRtGvQ8D7/sA+inT+b0dE7WT6Z1RGjwxAI2Kw06mjN16EDYvDyRcDc
9mH+y9xbd8LacEt6EalMVuhBCVjDShq5uQsw89kxgzRof6ii0sam/VrxxfneYaAArWR5+Nx4sewf
5gDUoMZdZNFu9c3waEWHcb7iTDOLpQ/ZtRnDjdWdjP7Pe18gDu8nx3lZrLRSiM1C5iHcxeWX3BT1
2ooY4HyqRhFOYo4DeiUBpl990OjL5cvfjI1XHHBO1JLHwgorcKAYi1cR6iuoUgAOyZVm6bueSIek
Kw+pnAsc2FbHC04O/1QVx/epUjhLE4bkkWmCMTSByZkeo2tWixmugQrt/A2L76Q470LopNRlgzMc
RiyiHX/NVuUW6YtWPmFqyyHmjywSyfdWFZtgAF99K4SyrrqPgicbE3YJ1UzAf2uvLCwon9iKvxjB
gfoAhBWzd6yjuQfAn6jcu2kyVpS5C20qIzJyhUlM5tq9E6KFNoc1lkD+JsWoh3waruMH0VrBbQew
IstFQaGdRvYcovnGSoFjWAXhrXWDtap3Ccoa/VnctiskyN1qhgqzaWEtGes3xR6EvYll4qOb/A7P
rNueWE7vqCIIw02ztWKSCxpqpCwrWuJsI+W6lABP4YftqS8FQddmHm4lPHzFXiWJ1QNIjUWUxSHP
HOul3yFrVJ1pMGDWqcDajluZ4jUZupc15W2F3Cc3984gP9CfR3NT0gWH2gWd1z8pnnLVfiOjU90W
aFOw3fTUn9Kf3Q1zCrFH0Mo4Ovr95Y/YdLWrb+B8w0wSYzEGHPLcvKJ476g9Vm8CURlF7nkQZufY
r13imPMQgzXgudkjC43cI1SlxLbq1isPLC8XCUeiBLppcO6i18qOTBlY67TIsRQkAtsfKeY1Lh/g
Zui3OkDO9sRlkZrVDJYG7RfIOQSol0Nfol3tq2Z4cSrwICJNNDiLM49LS9UOXIVfou/TCWiHt8q9
ivTRE5sDlG7D/6iG/HxRFUuqTBMQJNbgVEXhxMbrXJZOpMyCoxTyxlmZqJFIWwHNF8MI/cJMTbxv
EWtSoEfXZK86cfA3++3WroNPpkY5RrRCC9pf+6zox4b0yl21nwMSVEL0TYFF46eHUjMrZkkBsVR/
CTsLMSZ11U7y4unnZaF8gyW/oGh8+naIW81oCTNqL9FzcrLPVhAf8+vYxwyJ21xpNyk2UvihkyAz
Nz//11Plp4mUupZbhVkVeVfhtRcdw7etgazBUNy4IDpVzqjkWtzgRQ5eE/tHp3832lOhveSi1eJb
fgLbQxSZPc5RF+KnR3syVb3FGl6TU3PCA6EIJuD23r52R3uX7dtDC79ro4ayv3yVG1bsA1nOihl6
OLZFjaMc0CdnL17UvAyTgMaGE/hAg7Nh2DZk670E1gjQWls9dpXox6B+X3KsFIxEg3xbL/MP1DgL
1i7TNBUTqNk10nOAHJ/r5KQN0r1dZp5ll7e0DZ24qJ2IIrVrD4dJLYP/dqhc/BSFLSS0widY/U7v
zplyyCJRO4Ho4nhj1veWlTG7ienf+MY80rc9xt2VfJilQA5qNAQiTSCa8BBdJRc0zWpIF5lFhtOw
GzrULR4mZY8Hhy2a1t54ymCjuqERjBtb2JHF3WJSGUZeG/hldceW3JBDH7Bk7l+gj34gw91UNTZl
2FQodmnDc1HtI+W3VArgTLY5Iai2mpgMV/nSeGZlsk4ZJ6yTXdnbPnsa/R96bZkd4mwyWHmnw2ky
TKKaSOwZzmDqbQxU5K55Yu35qFbsxDH7pvytyHFKnY/FFNEC9eWinhxl3s+Vl1NF4LK3iMAmyihD
KqyrgLO9xYAMjkZlFJOz41I/aN2p6L9e1lWVKcr63DTUOVG0xWSIpgDDROYkrZdGO5MLG0OdgXkc
dzNW92WB7WsIyBtgtTDEZwlz/P+sHLL9/gWdGsiEhU7m0zvsnLz8OaKv+SSQAMxIjXT04uWbNphO
LZ80/Qot+12Kcb/DZWKfevJ43jkj0rYmwXBANnl5OD83xXi2huFc15mfaKETWbW75EWQG9ZeMqpf
l2mLGGVqs87mTF3Tp3VheQCwdaboqi/avV07pu3L2bnvBRHLp8I9xymffOtpKdlmlqDvakZFwQia
c3gYHPVMnzufVW3aH9Ltn1bSeZpc2hb7vdUwLSgyp9k3NfuxSA/W+PgXp0hsBY0WLD/8FvKuTlEf
wjaaxszymuV2mFA7wL4IS3mU6c2SSk4jStXy+vjGka1iMxamQnV0Xny8tL5NydyNzeRp5Xkoj5V6
p6aCLNz2Ta1oqB9p6DWJ0boyjJ6Z7FEFUt/Ka2iRoTBn2RPAN/+ZJCGC7nMRa5ypGfrW1qJsHry8
v5+R/dN+D7YwkyQiwtnoOZkyJUnn0WuPvT/73W3tllg1Cex6wAukrxXaR0S1A/aTn8zb6jjZJ60k
pBttCSs+2snL+n2pnKLx12UJFLHEmU9rqJSGhunkmdUYNGrpGmxjUm4J7OKnsI4XPc4wTsmk06rC
/RjnGTuG0O96UG76f7qYhFgxn4pYPDXOMNpJ00sRrUZvdIvDvOt9VirPXetG+pbeNhiVEU17smPi
r0mTWTMxOmLsT7vJATOamAWmLTw1HbxC66/zKH5AC8lDlFX+n9/YmhR3YyPNljI2ocSJopxSYzjF
GIx04roWVuW3ZGNNibszjDwndjuEo8cWuipnIPx7uV9ek8fid4nh68RPfomyXlvivibJXRxtAfFi
xqrl6QbWu5QVMphDgYWMl4/wU0qYyceaDOe98tDobUMOB6/0Z1f9zQrk9RftfnJHb3B1R0ETvbzv
ZUdUoBawx/efDWEadtIMbaZDtri2gdhLN+Pkv0kI32+WT60Uzq0+emQ+h8lurh410UISgbzbnJWn
IxRBtyHv+SA5pMKe3/5nZ+SuLKpHi06Ms+sABckjGkaTV89wih1yBURQL2VSfEF1bfYFawuLHKdW
m7gTjUavy6j6UpWfRoC3LAOme6RE4CAvKxWQnz6SIxkJ7chsR69Uv84F8uXyWa6eL8u3iAbn54GR
v7QZXSzPUJ9C6yTFB9sQ+NvL94JGw49saOE8zIsMNooIPWnFq5H/uMzDZnD7rqOmzN28WVSUGqEK
yPgyu5FMGWDHCP7a2Ajyxtxhq4uvUP1rOTanUptfLhMXHSAnE2pmFSom60avkW/D/HuSHZRYUBwS
HSD7hJXYZdbcSVoOM051vFgAm1WKdtuKmOAcRSsvWViwaK+xDxH5XvfO8qdzAx/tKOAjPzIhS7qc
lF08elJ4tLM7Wv8sS0GmRHROnEfoyBjTqLMRcwEMJu4OVBSDX9b/TyMxCyDaUiMuJ6+L43xP5Yni
+QQ4cqOmthMPMtZ/SKng1SpwQCb/nplSCHbR1uDKl87tDWuQ6q4mdINlV+kuPZgYXkcr8s/5/rJc
f8qh/3NhNsGbXDbMT0Bwo5KURgwgb0+/aw71cdmnrvSFjbvK6AzJrv/Onb+T46yEXiRtVqsaJiNR
tUqOsmg55vbdvf8+ZyNms1K0Tq7xLFR0R5++R8bNmMCDW/eLNDmXz25bnd5pcTaBlqkSIdc6erS5
xhyI21nAwhQtMNiW9ncinFVoiKLroYwX/RT7tn07DY+XmdiMjDX5nQBnFBa7Tco5Z94OvYfYIzt/
U/bN4tnAnSBOd7+kXnoWvWFEJ8dZiSWpJAUQnxC6hN4utPe73vgFz74X8MZu+7Mnf+eNMxVSbiZA
9+wnj3wZSmfx0PP7K0U41+XAR2W99iLxFjHGhZFtm+d6iHlZLwH+cEUee8PP5sy7zJaACI8Rgpnj
bKlTyF1EB9+azpIJrNlM+EBj33rh8DQuZigsDCjEBXjJDtHeeE4w4WY8U+nKxobwBdsyFxX70lrL
UfzUs29FJ/mpB4UzTBpnKRo7bu2qhRWWm6y7ik3DeKRqqd+SuMQ+9CUhh0bGpogGIYAmAR8WPf+N
owESQaDl/0vY8a8Q8TnLzJB6krLgmR5krCxPj83ViDnXP89d8xxz9kTq46WT2esKKJDOOJw7PHNk
TTRIJJIe9vdVmKGZZgmNg/T02YMe3su635X3/01AOZOi64lJDZabSzE+G49fm/x3a99dprGZP1jZ
LX62qzJtg0ojIrLk0COpm17Fx+zZdIijfJ/3IvQa0aFxhmSqYjtKcwlhTX09Vt9KbMAVAbGL1I0z
HXqGxRqxGcPQBwy3ZgB+gLQDCtXh8rltv9P+lWa+z3VZ9Cwf+gHJAuiMElcAYn/tGDwD0Cj/GyXO
fiTqUHW0xQVRE/U5Q3fIbPqlcmvS4DIhweXonKXQar1RpQ5JuMz6YeoPw6C6Sv79Mg1RnMRXfYgG
RHSpRpzEGsmNAEAdo5PCEuJF4BR3khAvSSTfOmcNFjS+qLPxFhACv9RLPH10lrdIsNol17PIzIkO
kTML4VS3CykRBiR1ew71MmhL81nPJMFdsa++4FR0zjSM2I5epCmeILMJU64vezURdRRuJpxXlkHn
oou2UbqhxGy2Z97lpoNeboBUWl/IGb3dcPtpYH8VLwATaK/OGYhsjBU1rlAa0Om1pJ3ROZvpp0Xb
h1hzoJSvUijqkWc/+OkgFQ1rG9A7qZv8rGQ4mWiMamCRLOPX0N+W5PuSHaN61+aBZYsasVSmqxeo
8Wkqo9PSFhowefFv7aU7sCx3tR8O9c66ocGrek5uQicP+kNyJMgBim50U2jeeeXTV3GvS9pkQPey
9NRoh4QKbOK2xKAGIqPj1cJEMif8pjTpXQ50Ia/o3epU3xTBUv0/0q6sOW6c1/4iVWmhtletvbm9
20leVLEz0b7v+vX30PPdaYXWNGcyD04euqrRIAEQJIBzUCIUbgxabL0x/c7Ob3ml6s0dXAllXKFE
w6uKAXgkp+ljEp01MbTjNLfL4Twa52jkvDJtruFKGuMUudouup7TlFs5lNNjwkPQ4H0/4wD6HEpx
tiB+5Mn8TATi94bkXI/BmyFqpQJzQuawEKHvUdgVKvUkq+NxEHJbkFX/upjtzBP1aUXSTAmMKMxS
lXotB3WJlyyJPLTzjabEvjQ+m+N9Jr8Sw9Hi1zQ8DvIjRyw9pj75GGoFIvBZTQXT6vh8lZj1/Zxp
2fCR0HTA92yJNVjEmd/LveTOu4xwVnPb6Ffy6I6u5A3TnC2TUOAAw4mmZZZk1XZ6oz+Hz3SWHAUE
R8JIMkcq/dJrSjKeJpo1sFwqeFrT3JB6N5Pd9VX81CT7kUSvtGK8So/Rk6VV0wBwbxv/OJjl+1Z+
y/aLI1n9H6lPsbzEU/eS3uVeHFnR8Z9cA6VN3179CsaEpFAvjYqUOA5uyIEAGcQ8kxy1ktxXWmv8
Uj7R1jYTfAy3ocOr6W5fWMDupKDtTKGV5F83FkzIhiRPDSoXXv9SeQA43Zf75sC/7W7nKBrBxLdq
AMSDBY8hRb60lQHIHJAVV/se87TaHqgUoK7qAFjJQ4fd9P+LNPaJTCCVKacK/D9ebuPxXiqOofl0
3Xx4ItilMyq0IRJ9cEB7fmxF+SyU4XMnRRx2BJ4YJmOtMK7U9GA3cbo2eZjVrrCmMbVU0+AE/c2s
ZLViTEhJg0xutAaWQPwQrbEUdJN4fNBN6lOfnHolhokkatHqWWuqgzOrjZfrwPOX8eRW5DtFSTn+
vRk/VqKY+KGRsSJhjzuyOU67cpgOKRoCr9sATwQTQYS6b7VCyCEiLqwoeWwmzq7wdp8NDnWo512D
dGZRszcZkyBxqD4t5X91F+ZEbgDe2Xc5lkqcDSckhW+aokXUyru+XNvaAK8DrNWigWGhX6NNKfZS
Eal4pxnH7239XPa11Si8+ixPCKMLPFEcyxZHsrzc4GVEXhBvEk4Ba/uKR5FH/qcJk19UkpzouoS3
48YLvlG272Cv3XUYAlV+qqj+cpFVOEqxCIJxn5CmU9EBAcYSIH5JO6Bro8lP/NGDo0dyS3DmEN7I
2qZMnbJT4U9VPtZgdegbSp33SY+IEMsHob9LtKMiPFw3iO3DbyWDCQdmnsZ6TON0+jM+iy75g2oF
TEQNzfKCTYCmprilYQWvscfr0NqMRCvRVP2VepmQ9VJIy/haiFa7AY9BeWSV2j7hlbu3jWUliYkS
SalVfaeOWMifoh/djX7kkf07JscmwLhgFIATlLiLyrhZAnKHnEior9cutANSTe/KeI2sbeFhACCP
0Vv1vrOTA9AR3q7v52Y8XGnK+N40mbMsL9noKMpLXN1ovIkq3p4xbrcoZhLinXdwsnYvdedp2UmN
u0Scg4Mj5WMCYmUZlSkodRcj6LakcFTtJZZCqwDvqxKV9vX12nQx+JYpEUXE8DOzUy0R5MKoJXp+
nCT9IILx49/2o38kuSsRzJaIxaIQadLgYUsPAjE/Vd+7jBMOeWow24L5BVWcSoJsS5ieB5GcAZ7i
A/53f321tnPIiy7sxohLB/YEAdsv+yNMuj5QKEnyVAJET3zj5sabZrCSxiZ4XUlkJcXKtY0lKLb8
Iu0E13ym/fWSXc30cuDkXmbnrxw16XJ9ypE+5mkpL6CkMqmYVqtkVAYZwX6fnvMdxftonRgPiIln
OMDBsICGbsde+9p5vGrbpgODy9E0QXEHbkxG50aolDZLYZDa8D3uvprkkaMb/e2fdbsIYNJZXdIy
eQxhKto3ubGMQ+8Pb9krWA+fiDc+0jeh6wI3TXOlELuWA+jLRjIMDsbLfLHTD2D79Irg3zKFf3jZ
SgxzjkWCklamiMZVYTbQ/zP5sc57I9++hK9kUFVXYWkOzLYEIS66IMFLD1Si0W9vZJTavLq00JiI
W5QiYfKDW12jTUXXtow5vqZWiaQ5xHHSupI3PE47ca/7pYOXKE6yu31QrjRkwqEpFriNS7gjfvQM
UoLFHbl7/xNDuD/y5lN5psFExkyb2gLdj4MjTt+IikravuaxDG978sXamcA4JHHfAsQOIoB7m902
uxygJPEt98Snbnlliz6VeUc91MoZXjXjIUM69X63m9/bPX2v4EUnToRgS71iplSt2UGlNt0v4nOs
cTrqPoFlM67EFnOLGdW6Aeznji7BzmuMoKu32R2tagQOsdK9fgj3FYgF7Nxp/uDFv+0Wh4sJshVc
owLBcd0jAHZf+gbz6GgDsIfdcp4emp8UPhWQcLy+To4dKkzsWIRCqAHWiKQmOIjjfpZe6p6DIrUl
gmCQRpdkEwcLO2gbTUMSFRM2LY8x6ifN+m4Uk2+UW/TfR9u1HMalzHTM5jBTBgcNzXtNjXZFrf+U
8pJzQm7Z4FoM41Z1WpW4nMBzi+E4i3dGwGmv23Lb1fezw7SCoARGrRjoHrRnM7cl1DtzdbR7QD1H
51Zxh+jl+rpxFGJnapXURB92hlcRKf9mEtFqhB//TQBz7E6m0QJmCytWTccIeVPIMTCeAswxW4W1
GUYYvXRy5TAk92L+5frv38rF1jtC5a/OPmnRMNbZw4AD43FQ3FB5zxQ/0jnjehw3Yan3ejGs1K5C
578ueKF8nBWXsw3U/tk4vVaDOUp1fValae7w2Gxk1lINVmq8zcJDV77EIDroOGn5ZjBbi2PO00Et
ZTkpsetCSCFgKWwJ8mXU8U+AU1vcxO2eixseLcumKeA2g3E6A8GGBf4rOyGUppi21YU3VXeWNf+6
KWzmQaDQUcAeDEhghWVzIskEdDodY3LdO70FKMjKk9vcblzzvnXQB4HUWP2dfQOHjkK5wQHgzaTF
aQus2baHfwbotU2aQy2PdtfZ7XQelid9aZ3rKm6ayUoc463RJJZCGixIG5bOJ+NNKHkGatP5ftTf
goWj2+ZzASUI+n/lGN8NEr0yJRnJQ+UUJ+WLDsql+EazS38GqA5AWCoke/Ou8wEhxDkuNk1lJZl+
vvLqlmiKKLU5mn/U+JiE+Q2RA87z+WYoX4mgLr8S0Ul1isiHbIJ2pqWHbqf60U7c8Qq0m1fT9SIy
ni2LQCcaR8gZkYERzGMvb/SuVu5poqzur9vHZpxaKcX4dY4Wo74wsGOt8BoGYP8t/Db6el3GZmlo
rRFzlkfi/8eqTDovAOcdxT1pv2Fq29I612g1q01/DhGXnoJa26cQudKNbuhqw/pBUHW1Q8yavDF3
DFy6I2e+newqtsenxi78cnddUc5isiA9fV/XKah3B6dPX/vsRQEyWz/+vC6DZx4sHo+gCxoJaM8H
OmfRE4Hql+7qN5T0roZ/ca9sm8elCvg+YioyEgZmEedoqZMwQR4mvZsnzW+exofME2zVTffKfZVZ
eLhwULHglRGo3X3au4tYtuomYxYwHAw0mjTgh0iC1pIKXFOjc1Gcpfr5d5Z0JYyJyZJaD6BnMTSU
LodTc5t4GAl8H0BGMQOoU+IFyU0rWUljQnKqRxmKl6iQJPtuwLuF8JY4AH08Du7sZK5w6O75D7m8
5WQCc7/Mw1QleE0NQKwwfh0i0CuAriX+IVaadX01ZZ4sJhSjuC+BNwurKd3SUri6C93gRCz5INsa
kOOb1+yYIGewKSZX4BJ/9hMfyFK09u/xrrO8taafr0JArZeDHEcj4mgOZKpUOs4JqFQSHunD5im7
2lImZPeSMBVxTMftJ8HS6rta2OnKl0g1rGi6Wfr76yvMW2D6+UopRZFSqZCglKLF1tLEXhBgYvsU
qIWFfsfrsngLyIRuUxClUsUctQNwvvMchQfS9bu+KzjHN08ME2VULWgkAZivQG8HPblyyoD0HLec
R6HNHOGyS+ybb42wmck1IqeWYqrGLxT/+lrxvp8JI2oltVI6wMn66IbkDyaP4e8TXhJ9zyArBZjI
katxFiwYQ3WyE/iCDgVAoChoNFo0KXJRYIEIyZYt7TjuNNd4kPa/ox7lcga6BV6TGbMzq1isxhB5
iTCM+yqR3CKJ3esitjMF9SKDMbcmyPVCopW0fF6s2nxZptcxjKyxBbZqfsikEXT2t0rIK558wo3+
c2Uvchn70w0AteN9d0DOFZ/JbIW75tbYg4DMqr+FLu24Nazle+KGXrkD3E/jZFx03u3LyEV3tjDb
BeKwSDIeb0ZbeZ9dzGKhgDnfoXaJ3C86ytZ4FDivE9uH+19qs0AMQ0K0vKrQEVKosiWZTyBLteP2
NSm+X9/Xbc+4yGEMF4PqQpUN8LylO6jVIc05t+0PMtzP6cJFAHO+VcEkNAO9eICk5KzujDtkRvf6
64KHX3q4dpR0fAGBHGXQBbrXbfRsABRYPCVu7PVWdPittHq1l8wZOJeqQlqaw1fmXjCPieiiSfb6
mm6HzIvK9PPVKZCqUl8WvY5GdwAHDtlTP58nHsHE5gsqWenBHGxlRtGTaMtQf5hBTkkp3HNc6GIX
D6iO7gNZGQTBqt354W8NNa1FM+EGYM5tlZMeR7c+nopC8cgAKPcl5JjO9svGSkUm5NRCVxOzoJ0k
kU1BQ3OfOOEzsYLb8VR6IFv+vWvCSiITbCJTD3JxwORAviQHLaistpl80Rg5Z+r2bRxXHPRpGyI4
ghgLMUaMKDQRghr5pj8mT8FzcE/s1g5dw8lLK6AIAyJgZwHnXNjyw3Xr3M6ILrIZwxHnWejzFB4f
jWBENg/m/JrPB7OLPaVCi9vbdWnb8eUijbGVDPNiiTHgkqIIuTNKkyWrvJoZTwRjJnIcTGlTiFjM
7DUJ3LLhzBfzFowxCikMza6iKizmu4x5fK36kgeOGN5m5XcSeNfXazt2/LVe7EUVYKBdQ2YcNbF0
02k3KgamqpS3YjwhTDrUGn2Sg2cWL10BWk7z2JZzIFnonJdJnhTmaInihFRlAyMvlgmO9EKS0hJ6
jn39TZC4LBhzvhB1irS4w/NS0tu0RytyTDtHaazYmTeUNhccibyry/ZF/+K+LDKsEtSiThaab0VW
61LQ5shRQ0zjoEX8hd9OyVtI+vnqPGlycJFOGMp25vZkZl9E4RASTga5WZUlK5WYqACG7SCuaExP
TtUeNGJeeOjQhJA/fZzKXIbLv0nrLtvGxIVJIrkZRwNetwCThEYwz3yP0LwUutURKUEHcFGaMGf3
CYX89HrbCLlUl5y4oTJxIxqD/6U+QX2KxL1BOK+Sm3MD6zVlAoeoGaOaVljTYsLjqlzeZ3VqA6tp
l1T6zSiGf8x9cjsDGzpfdDc2OTVWjtWw9a0QAw1jBcZDp6/vJOHLkB3ADm5dj1Y872NrWmbXBO0S
QkVUUt38IcIcUOpL95oDTARP3kUHru/x1GKiigAwBmIo6KSP0STjE3v00wOi8Z2eIpEkgN1NneA8
8RTl2IrGRJk0EgYlHvF+CARGS8E4bsMn9KPm8DlT/sslNPobVm4+TEmPeSRE5eXWuA939QEIsTvi
BIoV3xOQq8ynXKIPMSD7iz3eK/3fvA1dpDNBBtQCSS3JId6hbiRPszGIZ2s31T7bB1jkHJwdphvv
CShysjcNT0ShTXbKQXa6538wRkBX89pKMMFIHfIwGxN1wCTKCOJdrMNrcaRSKT9c6PG4iXiOqjHB
KBtSsxdmyGtd9Qtxp12wyzGRkTrIMTmpH898maAD/oZBFxokE+Z07AEAvEQ3A14JrrslXZ9r68cE
HlNTOpIuEGJkj6BQaMuvaJ9sCefRhq7KFSk6g1MULVVQSbSe3ZPqUMw/8iryysCwjKS1czLzTiiO
C+pM0tIVhlZEZT8CJdPOv9cP1V50M296w21HtSR7QurM7ZTb3C0AvhiggCbkEwv0PKtExAg+anTV
3SQ/l5mXzj+u7xVPBOP1UzMsaaHSd5X6JQ9+FsGjMXBEbL9frNRgfLuaUgIIVFSkR3tyhqcodIrb
xEleh58gQLSmyS4mK3Q0Tv63uWErqYwX90FVhi2BFWpz+jLGJerRJs8oNiPFSgbjuapW1FWfCjRS
pGeK55E4kSPfEUv3FTdJLW7rEG+7GP810ynQuxZKoXvtZ7ibDAsMZsXX+KA8tA7GnFCl8Isb7qlH
jfuTr630ZDwa3b2tVtGMc6SYLKcYmBOqPzuJlRx4nCScbWPfYodOySv0zA/OkD4r7UMWcvaM9/2M
H7dFPjWoQeDdOjkV5Fbhgcdzdugj81wdo0ledo2UYoeG4aDMDwVu0cPP/+SzHzOHKxFjomlJ2yK1
aoCZgLePCnxr5cibwN+8d172XKYLuZKSNGNCygLBJxVvo/DHiFZk+YvSRRYGUHGfkjgnEy9KyEyU
SJO2aMuWvmHHlnagzFKlPbxqzuj1J3rcR27IvQdsnlQrHZkYAfxnQa4bIIOASMEap30U9OhKtvqW
E4u2E9WVICZQVE0eJKUCq+4chMFz9Ri6nSW/B1Zngx4FCRWvPMszQyZQFBgUTMeuw1NSIuOOfRck
6PhKYs5Jv30VXenFBIZ8LIVJiOlQ1336EviUGa86Dg2mTrp/MHXCUYptQa2BSSbqAlbRVN6F/hAm
30jKe/XjyWDiQxQMUh/TNhxU0aM7PPffpS6gruxwD0BM40sIVFFhz+sg3/Y1QkAyDRIoYKz/6muR
UBBtzmecjkJ+ro3gMDem26XIc7PRbQD1WBm8yedtPS8imYuMGSt1reSLATwj3SJDbhsB6umydz1U
bTvYRQo9QFdBJE+GYjDKCdh1IJOKfkxlavU4P2KTY4g8bZhgteipIgktGsKimfyUx2yPfvzndgh3
19XhiaGfr9Qpa4wcVsTAKPME6L3oR9pJltwInFDIk8JEpa6IFZV0InBdTKB16L0dCZJlmjy8ON7e
MDFJLeSOVIEEwIfyJYhuDFzP5eqpw/Tvf1s0JhQtY9eEggF12vFbNP8c5T/S4v66CJ4qTBjqBVBg
iQb8p6mQUjZoPDFvp+UpUh6vy+HsDIs70ptmV0wFWlBLQ3vW6shSjemlG9+uS/mbqPqX17AAI7Wp
xoESjrShzPySu8G+s8gt2vrxJBV7y1eONOqDn5O7izQmEpR9F8tRAaNucDa138G48NjtNIfmk+k7
v41tOwHTcaMxgH0gE2avNDPslK6F2amKckzr5pSOPFCpTRE6GrxocxLYPRg3jcJay8iAVGIIyItk
Ggd5Nj3OqtGf+WnVVjIYJw0i1Gg6XQX4/qP0pYocyiISefIPdDOeyhNxNIuCNC9/FHZ75MXuTXRO
shLOuG5WRFJtNBQ1a18E1vKUoSBc7dIYcGPIyr8DztKpnhNb2P1WdrsSzPiyKoF5Rmphmab53E0p
bcWIuNhWvO1jLEQfWnFuAaiCrqv0TPscw4NyBtwxGhk0pIFoM+FEqM3wcdGKdWvA+JppGQHD2USv
f3MH4lo7NK2m43ka3ZYrNsP6dTcayMpkbFtwUzlo9EcXbCh7M2ZQAOAn75R9cSOe7/9BBwHHWFk0
7EZCp2VqfKyo8B48GM8T+oMAoBjsWwHC9cN7cxxsFR1mwr7ltBJsxszV4jIpgGjIQq6oSAFy9Vhm
rhafQGx+3Rl5IpjTP9VKQ5gyDNOGxXulfI0btwt+5+RfacGEFLAjB21AsHVt+U6En4r6Je44C/WJ
ouuj12Qlgwkp4xiVY51qCCkWxk/d/BzvJkA+eKYNvjrRC23pJnUyPC4415fvbwQboPhAhzYYVpkt
Css2LAFUA+Vc4OijNYL+Gx+0u9TuHclevlX2fOTlvNstBPpFKrNrYldnC1BwqdTAz/azu3iU6344
Nrs6synZvXwMPUqtaJx/ZzCfrGQz25lOxQAwEGVypCgA8M2L0P6BwrudhyontGzHsouSzJ4uAua7
o2nBpBk5ycqjkXBJEHgSmLNAD6e2n3KE5I+3GcAKDWBVnHbZT4qajBrIN97GbXvbRSXmDGjiqJ8l
giQoDQa/k977pt6HHS875UlhDoHClLo66JDSzcVjWRZOU4YWQO9djunT5OZzSP5LGbZMlU2SEhXy
h+lLHjV9NbcIyJgo1mVw5j31c5Ri61VqtxhNTKBUFLRoPpKynTmm94vMBdPiqUU/X11UQvCFBlKD
gC/sND8EFqnugjPAwbThb6IMg6sHeEAa6M51dqBbi7UF5oA1TITvGC40Jq9dXjj7tLlyKxmMQnXT
KoGoI0mdPIRezKsbd1QpzZI9SuILkmY/Fa3rQnkymbBoGkmuEgUNQEus+mH42Myio/DfUOjXfDLB
lWpMHNQLUQt6A6jQf9KBgVfWNr6qLk3lwL7s8bBjt6P9Sh5Ve2UbShOoWWwiAacI227hDbseBNNH
1MBtyW/38i55ILvAFRvOKc0VzMRCRZ9mEnQIutnJfBfBg4bXcq+zGpfuI6ANTzDOO97hxttEJjzW
ZplkUQahRp46w/jSAIFlEXl1tc0gvFpTJiaOqpKO44w7rk40kE4WVthzsgOeBCYeBlmotgJ9FDC1
1mryPyKdM165/UZ50YF9XUvJnPU1vVSg8HpCg6IHrGfjR/SKUegXxQUlkWpPnIxY4ewOO+mNJ19j
UnKaVrnFXnJ6v6/taU+ffkNfsymmDG3LEM5ahR7m4qE+4WrjZX5/ki0AullgwbEoZynev53I5ZUi
tu/hhioqRNMlBaOGv3pKmYMPqqCzJrKfnhVnAhlB4wK77oPvmfdiuwkVSC7S2FtIlWnjXA0IcRR/
ibjLLgQrGUD6Ik97ap3+ZLqAYASaz2RLqESnTv0W3fPO9m0r+0tj9oYiiX0ixDFiQ2qi+xCEQzXn
fZX6+OdgdxHAxPFUn8tAaaBkPcR2OxRW0p5mElo9SNh/J3pfJDHRe6lmgSgpVJl7xcrRKiXU7/LY
/kcpTPDWslkOP4J3uxwExR9Hbyo4S7bdH7AyDCZgD+PUJQMB4nuyN+51r/alBxWBGq9cv8XmtrZB
JkQ3oUR7ULE9o1GdSJ/bcmPsr+/L38SZy8YwEVkpukZMKHxu6+LGdkbi6kePndU62Vk8ifBr3hHw
NwePQXRwfKpod2UkVsFQicKC+/2IVuXpDjWYU+WF94I735k3oic72iu/1eJvosdFKnMmBCirl7EE
QN3sRO9TrW+elTPNLSnGg/h75n6RxsQqLRrCUKdvXoqc2rNyl2vvLdfaeSvJpstmJw3qlME+RB/1
R9WL3W6fHgxnOsy3owndiofOr99+B/OLGH8px+bN0aRIRJ+hXAcg5D4kVjI8cKxyOzBdRDCBiYS5
iklCaNY51am3Oyd9UDAWGvvGCWHYFmOLTihLvEOXfu3neHgRy0SpcQyMySAwTe2m2FP+XjpBad4r
9j9J1Deju4kJA1kFEeAnDvBlyYx+7Dt4XTrspVrzSokbrHgymIAoozNNywtUBMPvzd58LX3BTk81
YGJihyrFhzqnbvRpBVdKMdGxk8GFMNZgpFGzwTMUVI/HltgEBbRlajJr7iIPLS47jrlsJS6qDHZg
ERTSiClMxW4ooy7D3Z5OXFX7CDNpH4MPlMS39tTDn0zxv5NkrmUyJhrGfUwWCSdatMjfSZg8yRLx
r+u1pRZZLSYT/6u4l9qlWAAWVw6WKmZWiBKU3nPKNTwpTDzuimxswQuMnByUInP2FjRf1IkjYzv8
gtkblQZN01Q2ZoyqNAMmuAfQxqNu4Z4DQk/yRABLmLn9K29raHT9bIQXYczW9I0B5Gr6stu0mTvH
ulV2ilfJ063eCraWyq6KK0e9mK/Xt2u7b3qlJBM+NLXQ5ixCmZ/4itc9LjvD0U4mcOIlNzkE547X
iLp5eKtg5sIfcDFkk9m6UAn1pFDhbUmzo1lqElnkqXdmR5Os8rS4OUh4NPe6llshZS2TOUjRe54K
SwK7D5pzpYDEiNNJuGWO6+9njs4+n4beqPGgpWuLF7eoTxfFax7VnFh/XQzQS2BDq3s3KCkLSnmM
vKc8mwOdXbyff8d/L6oA2eJXGRkoCZeIYBwByFl1cQL7giRw8rfru6GwxIpNOMwT6sZ4WuprYEqm
Tqf9x4VijNpYgNehSXjRbMmAcZfvBvrXu2GwrlvVpu+s14o5qcKmMfpGNeE733BolJgOjBywcTn1
l+K7gsk1HmjNZofTWiA1kJUBTDnuknWJh57W7U7KYNFnWsAlxNZpsSukF90fj+YPjpJ0w9nAtJbJ
BvQ5WCKpQkCnAaJw6hvBlp9UnyKudAJvRXmmwQSHRgqLPhbxRmF8S9C43fu5H4mWcZLQK6ggNBgP
vOL1Vta2Vo8JDYO2JEGvYUmnNLGDurDyfj+WX/uE19PMc14mRgBQsgsJzUCHqbCN/rZeOhvJBmcF
OQvIgltoqTjnUQE6AqCT+P2k2kXT8W6TW/nSask+bpsrK8yAKt2UBvxXvjd806P99XT0L/TVG+EG
aRvGYE1A91Y2D7+GpxxzRsZ6GwYYukGqKyZvmSzuKxJ7HHOnoeGKuX/4/Eo59JosSh9j9pXe9OQX
9RWzWBjMkOz8a+WPR17heJOIZr2YVOeVvGHJ226gPTTEj3wKyzO/EDBQLx6llQ8QToAg1uLpSj2U
TvkYOry8g2OWHyFnLb9SIrEucXSZ8bde2onRt37k9C5Sp/28pADa0nADk5BJ/aqiXigq0OeRrEWR
YanTg7qcRPGYLN8y4ef13dtW5iKJiVXmki0k71Arq8fcCvLFGsqf6fhyXQhPHSZGJRiC0voeESMW
Ag/PEEewSXiAcz/U1R9tnvyeQV50YgJU1NW9Jic4kM1HA++ZzT4/dEcCjEQLRwyqqry3jm0nu8hj
41SXVdog4uyMSvkxXsJHTW+c6yu4HUD+EsEOXvR9FQrFggCixSBSU0BfidmrYb/IgJ0YD333W/nG
RRyT0tS1Dlw0SrwYKtpeKhp7yCL7ukabpWgV6BX/s3GdCU19Ho5jKCIVGL5Ij5KnOLVt3CVecySJ
VTsfCBqPGHryRbDQ8ACNtvMQScbNjmiyKLJwoGM7KE0841beOaJdnjU8eOd27Feu7heu+MqbIdj0
spU4JmTFoREqswxElVosLG046s0rCkKcg2zz9gV0ZwA4EAV/bCJaFxo6eGiyOx8kbwJDV24Xu3Iv
g+aU/wSwrZKpmIDsMzVdY4y+7hRMDDQ079A8g7ylituWr9dNRKbB51MYxJPJ/2SwVj/FxdS2A4qc
o425a2CDGy8UxIgenc1uUi1fR8sCbfkCfhiOzuRcuIJj7n/wIv6mg69+B+MOZBHkZaDtc3pU7eIW
4PGTwZk45ywn6w3KkGsiqeENIzl0+mMc+GXHmy7YxCBYPWYoTBzW8jIt+hY35v6gITVVduhyBr6C
2xzp4G+0G3xxZ6IkGvkK53qx2T23Fs3GZDOIAqBWUtvEoPuOHCSn9ktbw6QjXvpmp8HzW2LNu/Lt
ug1tbt3lzUhhzDQdZ0zFVVDZkG7U4E5Wdte/n6fYJzJNA/f1nBbJs5PRfLx5dK1dvKU3tYOq0i51
Ym/8AGyOedMbn1XTZVUE8q+CICaqLPZcVXZBDt4gdAtpuaMayX4ZBv+6dp8d8FcRTIxus1BTlVbq
HdSvay+I1NYKirl2glIPgQhk9Jxz57MX/CqPvYX2Q6bOE1RK9cSeusybp+ZUpzwGyo1I+ascJh7X
IBDWSKt1Tlc7f9b9KlAYZ7bq0/fS8a3nRZCNpJVKRKOGKaP51WST5NlAhafT5w59ZsVejGwDpdba
hql0eMCP/Q9KMgexGhOoFMQv9OSH61u5ceT9+gsYneMoidpAgc55Zsk/KSva8lq9tqBiaRYLmDHc
cZht47moTDd7lSfP5TTHkTL1jiwUP+ZgOIixltqGJB6SMeQY6rbhXGTR37KSFdTGMDcj0tghjsH3
mU6RFXaq6ES69O8nBX5dRyaIVuEcDk2ioqQkBPbQAw5iqW1ZXDj50bZ3I/lXcfDoqBz8qhEmbU1j
KPPemZa7Qb7NeJxN27tz+X7GtYsmmRs5Hzsk/rodpaCP0XMLY9gHkuv/+q2PrthFFOPVyzK1iSrh
/XJZvFR4EJbbSHnlWPe2AVxkMNaNerMZjaOIUbJvdCgK9BNHBaw4kg16F5+CB8+WyglWG29Lv+rF
GLgaFXq/UL3oJZSSC9Z+89ZIrnSv+7U378b7sXJ5wG88RRlLH7PUqOMqwUEa3it9aMVgj8N/nOWk
u/9r5vWraoyRL3OHkqaEO654GPbpN8F+j0Dv+gEKece70G+kJRAmSRpgnzVd1djphIAUPYkF5AY1
RitpgRNwvi0albod+qPc5KU+5T9SJ3Ry9MZwvGxzNS+iVeZ9OC1qo1sa0uMZGizoYigmVmFUaEVU
5MrhrClPFuPRYL0MW7k0EO5zh74LSq+G7s5fazpDjNaS8XUsrPj239MZ/rK4KuPnXSxOrdGg/VEx
m108oiIC+L5Q4qHJ8JRjfHxsFDFvE1wHxvIHSc+hGlvNyHE4mqt9MsrVZrE+3vTdrNGaAfEp7zAB
XQkwzw680sdmZFyJoaquzpI4VQOxzLIesIe3ZbYXlUdF/hoHT9fNgSeF8eM4M4t2mlMcI1Jp6dVO
lb4vICxDCsHxZd7OMK48GqOBJicBxXVgmEzzzyQ9pGLNEbKdUa0Wjcnv+2SplTkinZNJ6JYvRflI
WhPLV7tlaezabuqsRFgew8C4MSoBRXDJTuSKg3/D/RXUglZbl0RZhJYyEQC20l4bnybxIGbuoCxW
E3pm+7UhXw3tq1j4tcqRTE3vs2mivwbU0RJu3swiTz1IvoMpATBzPNhg83FBuslZYvoV10QwKyxI
6KeJzKBz4lCWnblEw2MZGzexmlp5jcJna3jXLfRv4vJFKWY1MfE01BrBni7vi0cRYZadaU8HYx/b
6WBJNgD5fMOeDz1g+a6L3rbZvySzgARZH9RZQ9uVSHkMjBdi+tW/HyukcfEigonGrWkmWd5Qg+1M
K893JPaHltd+y9ODCb56ie4WNUfIz2fZ6ePgoU9VX1qM+/+2XEzwNQy9AsYeCiWRfMrDH1PhJgMn
9m5fH1brxQTfYtBLtS9qWkgDQI+TeNWrvAekuiM78lHdzw/XVeI4FItMsEhi1AcS0t8sVk96Etrg
Pny+LoK3OUwEJu2i5JIJjUbtHOdfFcMdzJ/XRWxf+1arxsSFeUBLRKQoHZ6iw52yo42E2mE8x4fY
773JrSv0YNPnK+GjBkTxLa//gL/ZNvQ6KaA0BRUEXYRVRBy6UOimDG/Tsi95KXr4A0c6tx6FX218
2gPKSajoon2OUhd5zKLKeicXIT2j4/E0am9jfJwQLUQeRjANdtfEMOuaDXh8zCNcwvK6Da2wAZZO
39qiEh9z0TyFsQz4OKX+1290NGRcdGMisJyachujjdJpNFAxWXMSFg9tV+Sh/X+kXVlz3MbO/UWs
4tokX7nOjEaj3bL9wrLimPu+89d/p5WbiGox7M/KQ27dKlUNDDaARgMHB52o8hZcUA0+aIjOj455
WmwnUZnQoZR1gdFnepUp5Yu5mLapjXeRUHtJ3Pg1xq33DeXVoT7I00XUk3RZxgZ6xlBCVQtkqZPx
HnTl6zqzBq856l4Gbp3wevSUS/4Vi2Yw3aT4dEiCbqULPTpQGXEei9sWu/qHMBZkFCaASgFcZrSL
I3oqdvo99WMUetFPP1c+4QSaTYPVQcoKvLmoEhZUppSKGhkBWm1C9FRXniTfJPLJ4IWz1xvr4+d9
E8Mc5yKWsY7pKoTLux5g2yaDcrLbXguufBOjXwo2Zrd67kAubRxSj9fv2KB6g+mutGRuiNggQl7p
sKbuK8iEgPlPwF8Z+3QUpXzCjp0QUODZQfUJVSDMMYN/Ubxgay79fw53kpoK2/sWzFWyYMdJXI44
Ye2hxyK49CTY0TM9X7r77f+xRW9TnqFLJiCYwFKrjGlrSbyMc0MDvU3nzWJ3ek790O9c1VOv2hfe
vPbm1bUSxxiwmg5aGxBk9qS+NNFoAQ/HCbIbRWcc50oEE/7yoGhzI2nQvPIXT/MyL74GqAXtELo2
WrYaX4cbZz6virl5Y4JvHtRoBI2kV9ddXSZpJmfBVNMXbPIQxiczvDG4W6Doi/uDcaxkMMYhdaE4
C2YH1bCiQrDq6w7LFSl0hkdYsB1oVpIYswBOfNRqGS9j1e+OoCYvLLmwx97Kj4U7H1rdap8HHpZv
M9qsZDK2IahFUE81/FAGssXW2vLcRBi/EUft0miiux/TN49rdV8x+XupEpRfDZpFR9cUPoDQo3Le
PZv6oKJN+7imqLNTzFFW9mHfGigqh5EdZTeaeBpBLBwFXz6hykoOYxUmdr1WfYu0QqrSq7oWvizL
MlrNUETWviCeQoxRiJU5x1LaolyifknkH6X+EmW+EKYcMRuYTnjwSiHGEEiIAlNAW5vJERtEgfOw
lEPgLPejh70zh8Y3Fev3cVtUJJDoWFohY/MXcwUp7aL3Wo836pR/W9oDiX+CdcmWZx7Yif7OBw+W
DUx6011uSF7w91WUaHu5qooUwYnigV6BTncEGz5Fr3DDGx7AaTNNehPGDnAFY5XLvbQgXMSSnxau
lpaOIQJSGHwfeQsaNv1pJYt5MsalAkuXgBSTi19pC24v8E+i/r9vgDwhzCkZ6VJXgxD1TkgqWxUD
cNLPFihwvX0x29FvpQyTEczYa4ZqZN+D8EPxhtvaDzQ7HMFCv9iyk7hq7de8StTGUBUsUJFlCRv+
RM1gZ4KiWMkFTcRFXJSW4atufx15Q26FlJItchE3ODpuWqKCu0o2DRUswcw12TTd2AvmjKTLD1FR
7v80L+Rx9LBm2x87K33ZF7cZOlbSmOdBqwkJSoc9yiXTQwop0m1i3pYZx7027WMlhfGuvK/Dtp9p
G6+KrWi+X6qL0nForDczmDcZ7FRqLxbYQlePvbOoh073kozzpei/8UOEWP0+40gCKYph1kOcS3rI
pJdmjC+jcQrCylI6t5M8eeRhtLfj7UokNZVVUOons6uxXYUGJfShwDkQuvRtY9qjRynj+xceKGzb
wTRMqyBbUojIYvhCNZ4DDd1sp1oaVx0ACOhQE1QiwS3H3E4KxR3Hr1MmeEuTnLRu8IdcvAKMnFea
3TSY1b+DuWmwyEaWqgBOoFCQva23lwWrBT9h+isZjKMpGcGktA44lTrdoBYZDbNlGm48fNkXs6nK
25uYBXMkSppkU0BhabKMooJ+pUi9BQJtDlhl05HfxLCQjkk0J2Ma8BRuBMUqm8qp5tqOg+gp/7mv
z6afrQQxflB1kj6nArInmMAlDodrZeJCj6lhf/C1VcbJHI1mYupH6gZM2FV3ERCXweDNS+lFOTmB
88xJ20QB1U3hL0adW+liBFaq6p+61LCvEKOgiglMK6PobCCpjykAtBuvJGOxlOk7SXl8hNtv7JUU
xsdLAsZhoAo7h9xNg6U40gEt7fmWQsSwg8gCm7ibXFFaHf2YPkenyN8/zc2othLP3KhYOjeOsoQv
PZ+aY++n14pvnnKQt++L2Sx9rcQwqXA9pLEUlBCzRPdB8JzkN4t0t7SdNRNXk7x9YZsWuhJGPXIV
NlOxkkmuSh14BMP2ZyPpgZelNU8laoOsjRIJvHTAEhoImIx51E1DxCKCw8XGJa1aq8T6k1C+tNq9
JBx+X6G1KMZGorHJhcnE7OdY/RrBWq5Ef+wL2NYFj2NwOtGJLcbfsmkUUlFrEAqxNU/vHg2CrdZu
Njxx98ZsnQ2R3iQx+YYU6UO9jOhghKVfNVfh8IkwuP59NtMQh6wtlBpXZlt5S7LYOnZZZPFoy13A
sWmOKuyIM0aNi7hvpNEpJzcvzl345/6hbICNQUz49q3YwcREUeIGQ/aw45P2UB2hj2hh/weuQ5dO
KoS26cuWaIUecZM/eS34zbx3LZ0xugJ7mBezwPU4nhaP9gAMwB5jvIgUt/AJr+m0iUtZi2MC0Shk
6TRSgmDVF/7QveWg3k6zM9nRBW0UL3b6w5JYYDTZ/8Zbl/NaKhOXqhKTdnqwqI4cdB4dwQ90w8Wu
YXdfzNbljAKUKquybogSYaw+LcwliosWdWrQ6E43EtapTKlN4pGjzmYvGT4sm0SWNWKwU5dFQKIy
KPEVG9MK73s/OM4/Myt+VEF8FDs1Jy5tqqUYOoKfaWoyoX9fBVolXKZg7FCrEStMU6mtuxiGX2m5
WyjZJ9oYZCWKiVBtCr4Z2cT7vFNjqyaaVUa5JZp3++e0aQ4rKcw5jYXWSuDNhxmkD334gDvGqpdP
lVGIKsMMJF0BjR5j6sCzdP0kQQqZjw3WqPmFs1zldtg50Y+5R7uCEnZ8BjS0FspYemROEzHpTKEa
XIyqsBr5uuQV1jY/30ox+veVPQQl7hClg/V16lMo15aaeEn0mWbdWhHG6ERNnKu8B7x3IcONUkWH
mgydlYm9BV4Lf98eNkP8SiHG6kZ9kHW8QigOyRf0b8rvDzIhwqsaYFqgpcBIB5ND6EUs9h2hmwP1
TLRjMXgAsdJLNfCKChsHo2AOW1TRIjNNlbW4tES4EcagdYr0HOjnqL+PBk4LbONTQQTmkoFOUHTd
ZIx6GsRUVeIYrT8STbZcjz/VQuLI2FDj3edirqRUGgBza3C5Z92hnPzQ9OeUEwE2Qxo+E+AwMi0F
MvkDSI1SqU3hmzOGXqbkcVmsYGosDda8b1rbuvwjiB0TiVSlHiYRb/tgiL5istwucuyjGnhdl41j
wSd7E8NYWD0DvqwmeEhP2VkDyWP2ZV+Nze+lySqghqaKm4DxECPv0lKfcAWQsLHC6FC1F0P5sze+
7YvZLIWgJPaPHCYy4zE7JHKGC/pv8sr0rnkWvsh/TG7pCcflhiyfOSANzTcZC9B0lP7eB7MsR2YA
VwIHUJhbyI/tRn6UhMjhKEb94sMzYiWGCWf5rOc9uuW0po71PajvlLZg60AsyR7Ft5ecK3vTHlbi
mPMS0VGtSIhKrSLX5r3UFOF5UkusSuaotW0XpgLubpDIAMnx/usNQ9hgDQzu6+Qo26inY9qVbuoz
r4fXyZkQ2NEYu9v3pW76lPYmlCq/un8EaSpko0BdPUdGB4YDR5aJFS+9ty9mEyBDVnJY0wArIt17
DOC+Z97Q6ztxxvvkVrVTF63xY/Zldrr75gt2qt+jKeIsP/flb6fmK/mMzYghsBy1BJtR7+B42IFm
XmJb9+VzdOJNnVC/+mieb5+UsRegSjECRZmAhtkrx8EK4+usu0wRuu7kCROxPHeg8WhPHuPnsV6N
VTYhxA+ZTZ886ROIpyMK2SKeeOh5XHo8i2HCvdkkpCMjnlilcE6yp0XRbJ0H8+e4woet3LEKGk0B
tQ99KhRLAfvVEKNHazQYYhG5gO1tB//nwNiqFXgz1STDGMsr5K0ENRURrAy7RS/TCaHSqWsXTSBe
FYknlLmYsXoWpOECTq0e5dLKrhIAgTgRhRrajmEYTEAR67yvAtpMbYPQLgJvEBFNhsWiUzNTwfFw
nj7076tAophTqcwjHHwUwlOW5Y8peL05Cm3W2gmYtOnQK542KiMkk3I1EyO4VpihsZQepBesUBxC
S8W+n/FRPBAs5VY4QjftfSWTiVxTqxcaSgrgjQhO9XSdhddRxqnAbF/VKxlMdDLyvhPGGo/d6aY4
o/kN4I550S7Kd2w78JKTiTrmfjzkKcXEKDlCn6RLxdEx2u9z/V0efxH9cV/EpkGsdGLC0pSZSN81
ZLcxiJ/V78T41DwJ6KfoS9oU0W2kEJOVyZXiMOah3PVOdFy84hvmcmrLdNNr3aYQo8k2rOQgW4Wf
oy7sfka5N9FMjij2zSSkFIBu5tpj3XXe0H1qkG+tHhMhIuxbEYj2OkoYXrC5112u4MOuiWEIzMpz
14Run9ebSky0KE1VaMIciIha/hYKsVWMnISUJ4D+fXVcJOnjuIXlOePsit1NsnDqHZu/rysisF+K
bpgs/EuII03SdeS7Zfrcay+a/omOLFn9Puukab7Uk4oPpFKa4+Ulnh/iiqPDdk1vJYRxTGzdTYtE
hhKUuF85SyAdW+4KERGO2rRoydjm7XNretvp0Uos46wV0co4pkWwv7AcaJneaNf1Mfey65LjOpuh
Byckgj0OZ8VCidoyTxZtAPBLiL/ny50YdFagcRrbPBmMqeXyompxA6C80fzUtdM4fJV5dPM0zflw
ua7UoP+ElTXLgZor3TChC6SKtpzMXtDGh9QwHNwVFsp/J6nBpHYz3e8Hni3NTFUSTVi4Ln2YoZua
fDLkApmRln9L+uMcJ7YZ/dyXsZV9rWSww3KzFqH101I8WXqSf2jdL0NwEl7xg6MIO9WuZHpSCY2E
7zd/x5oFu03vG5Vzy21FhLUiTASdFrMtArq7ZAwusf608PATPB2YkBn3o/i/GjXQpeSULo3VxhxT
5unAmHLXyRMehgkt4NRWMdzKfOfniWBMOYoCcYkNvAEHLObBqqXEE2zpTk7AHk/naofr0AFj9b6N
bX86tIlROpZQxWPi3DjnaZRHOP4qvGjDz948CDUHs7gtQjcJBQUZH0Yi1GpSl65Cht1moxfO7WHs
sOJ6Md19TTYbCCYKG3/LYe6FPjfMMECijZANl7ElK7gN/ckW/NwTHJXDGLU5rLWWxnw4BftORDKk
FOACRpt7o8ImRdUuT/kpcUx3ujOs6sfcIUOorj81ZLKWzdwSgpDGMvYsUdn1F/UX5VFfQov0oE5X
3BKj+A4vidzMjNcimdfmIGEcSV7wcTsQOFAyg/KafEPt2souilvZwT2viUe/HxvXVwJZoGE8gy8o
L0BNoVV3SvytDQ5ReSvKdoFe9b7hbLodmD6BkJMMDEQz0UODQfWmgXKmOvxoU7/Ufu3//tYNZa5+
n4kcmVwlIdgk8ftAxRVeikkk1cMGCn9fzOZtsRLDRA9sOp9JqeJGMvI/TeEapU3LQIkn5EWMzcff
Wh/GzySjMNKgwtB250gYU2z9tLZ0ABknl4D0O/QmHoj7XyRiJZmkY6YA1e33d/w09VE9TcjyO8/w
5wsKjaB41J9Qq4dAfbS5WLLtb/kmkLmwwkHNgA57tXZKax4eKNGddh/6tzSeFKfxmcf+vRkksS7w
bxUZI2xGIjRFhT7aEF0N9YOQfVlijoFsizBkXdcJQXWTceGujOKuonjJvBuu0JF8CJLcRkOPs8Rj
ExYETqy/5bCeK0WDNosmrjHVx17P9pRhrgl7bNCGx+DNjIEmurQJBBEv3UUGAxH38Db1JBK2Wego
TxgsuKELiaEIgtkiOjbnwaP0R9KVYFfu/FX0/iJ74db+qEF8iFYrmYyFFiRQhJqOvOS/ZhvYVz99
ogCo9JGSrPI8ffNxYhIDiF6U9w1UUxl/wGKlqqMa0tnQBSTWB+ECNPaRUnPnTgEDRaJo74eXbSdc
CWXCWCSYxjhMCGOtS91eOUwvA55D9DDrm9jTOLWYzai5EseEs0AVcyDojRaF6g650P83am4by9un
ZIKZJk3GkGEpjLOE81muQYK/ZC+5ELr7X48nhskWwnGoDTXBjS2o96PyoIKmkzeUvJ2RrL4YkxXg
URwraYEDys6gOKBr5iJHx2aVwVr8CHX9xuqeTEyXxR7P5XjaMZEljMQsbyPSYjfhDACnrRvPkcBJ
uF53sX90sb9PirDU0jXAUUYgwCBo0hP4nQNuuvhQg3v/XpaszBNc1ZJOFNqenIAXuaIUNLzph81U
AeUyACCIREwW1qRjQcnUKwhtbXkbx4mlkYd9O9l27ZUE5uYx+wlDAgtYB+aTiOYT8qzaEtzwOvA6
7ALqbJSO+yveiqLt7G4llQkoKknkMpPxbSmDcu7mvnw0juQsXNMtq+MhGy3es307nKxEMuFkHtO+
X0JceOOpO5teeMIeRoxJAzL6ur+NF754J0dNeFUm0CcBC3NLsHKgtqIIX0Pz2/7BbbrASh0mjkiV
3Da5pmOqM8Ae+i91cIPy+76IzaRE17DaBTApjHUwXkb0Oh+xgg4Enmlu92FnSVlrdQBcAMG/L+lf
rPAfUexAwtyrOTiuM4Sr0MGGdtGmq10CB3xAN4lhm3fIu5zqmhdGXgvFH1xcNwwT+H38ZzIaTlI1
ZsUwjk7VHo3gp1YfTdkd2hcFE51l/s3oIht9bXdf2U3LMGR8Tw1QWJGFTei5VGk9gU8HhXyVx5o3
jLz6BEcEC5iYtWWasghvmSyM3EUV74Qs+bWvxZYLr3EyMnPDdEIfmkFsIrv7FV+aY+tjUfNtLljy
Q3QxPPFKzq02//2X0zuZzI1TE5mkWQOZmnCqsClZmnmPDfqvZizinQTGIrBWXQ4KBa9sYGP9AMsq
u9usVNymulS8DJz3BVmjz9NcT3tdhywPvNqv4yryN7qXfLLzW/kQAunE+X5bMNm1euxqOL0Ds3aS
glxstIWH4vElskvs/XkOnAGTxcRLACC1I/DxRrX1ic7TO9HMRaOPCWkE+uDIpPqb3ha21jUPwsgj
Ut4+wDdsFRPmO61vtaJDs0GWHofWL4YU+E6Qy39pPjGyCoXeJDERXsRojxJlGO4QlRKUzT9zoHCL
H/tetuHI72QwUZ6YWd2LKbRptPjaSFUrLELO82mrjAUZeOiiHKcjy2BkhJUkCwDEtU5qLRgVpLdx
dyosOmeeOjz2B/pjH/3rTRgTNUQdxYlqhjCQeAMv+qMwrwyg9E2z4Zk6jQV7kphYIYRa0KDAiQvy
NONJXTnNma6CMpwRvTTFje3yLILmQuCiR2mI2BPMhBDdrLBVa4ZgOnaeguouPUaH5MQDFG/lp+tz
Y4O8po9zqY74lKpfPSa26tdfBAsDD8/IwpHaoDGBE4yd0ToJP6ovhhd7mR0/f8I+8SJU8AwQCcix
8C1WWY40lWGFpUMtQMAHebjWBk4RfPMQsVQL/JgYHvkAmRumDJCkGSMQYtU4SqDbVa88I424DVvV
Hbvu0sSoQu7rtB2XDQ2jKrppKJLIOMSUzTrIrweUHr0ORH6pS+viqmU4DXqwmTte8XLTTS9fCWSc
Im7TZSibeXT65YTpiGXh3WpbyS940d5UYpyhNcR4JMPYgp12cAASsjUQGA/gXFHsHm9pHrH3dkxZ
yWN8gMhVOaJDT21zii1sNPIwsW0NmPqxE7ewedCkjRV66GG+yWMRAVNZLCQyoJ/eW+SOvt8jR72l
FTvJllEo1GywNB94Of5W9/SdWMb842BJJpXMLeaPycn0pqveyx8Tq0JU4SLh6ZPoQ1hZqcjcn0Hd
hZ2MHV8ohzRn2QbDiwNGe1s6mb564Ou2bZNgzVF1LJ/G/7z37GwwAzg2gCKN0TwrYXCO5MzZd7RN
5zbRCZYJkm8Ul96L6A21NwJs3kXn1LiMxImlr0nfYjmRfK6b7hjlIafEs+3ZK4mMZxdNXkyNgDIr
MHmLB1l0TDjFQhhLuC4u8jlxzVuJI3TjoYZeF/gzAO1EjZKt9k+aHi+R0WI1TE8ckj0nOprs9a/9
T7npcGsp9DhXgXhO2yya5X5wgif857e+8U08Uq6J3Gm4/aAt2wAIC2qB8R1jfYzZZ30XtIqwDE6n
tFY4uRG4Qfb12f5obxIYY1+0GsuqimFwZOzEnE96cdUO3r6IrccfbULqKKKYmqmajAyQp5SNmWWQ
YTyIyt0y/1GCNw2sd6mn58/teJnUT5gCbhXFBOwfXXy2orQUoFYfU2yJGPHRMKZoEe2PZFY599fW
6aylMKeT6lg1rKB06sCHRPN6VDl38qatrQUwHy7qsepCpSk2fbcsIPCaDvqls+hmjeqJB7jaqjIq
a2lMqUjGKs9Ij1+fLJRtJHNy1aoOtR05YJZQ7ijrCGr64NmzR/szmNd3whm3CgtNqTNB6B1TOGnt
1TT8IOnXfTvcMvW1fkwUnEgJQlMV8aGfj1JzXcffMU66L4KGNfbqWItgwp4e13FQLd3gtIjnCxEv
VZW6YpG5ORn+3Be1qQ2N6FjJQAjWlLyPQ5qQTl2hF4hBmNIQH9XUjvrHfRGbyYy6ksGoQ/KZKJMS
gov1j9GlKe+CHeLxObkgn/dDh2eBmyph3wr4bjAr+IFAThaBkiAtQbQbr0xykwnPJY9pfOsmpCtd
/hbBeJQCOo5cb+YBeBXdzZLyjB1K162OUpvYTVZlYhFWwmNY3AwTK5mMXwlDlMdypA5OKgZeTwI/
qwtn/6R4X47xniocK4xs4Z6oSFx6pZihV0tCdFiksfzMK3b9CRnD00E2PKk1cmhMVRk2Ms6HwQoO
uo8RSMp6x22J0fzng0+tPh9jhIFGGr3NpYG+vo7mzexGNuXe1IABs/NjiE4x3VcbpUDt7X9U3rkx
iVkQa3IXRREcOSsts35BcNoXwDs15q2QJ0HcSAqMMVTvhPK5KU5JzxlO23oirw+LeR5UxYilI2gq
vvL25KfUH7322HD7lpxPxeLZUNUoZ6IL4O6vH3P9qeWCNrf91sSibMy/aaLI6FHkyqKrpjI45Dp5
7L9IoJ2JHkxXuW6/oW0EusX6IUERJfQ6HkRhUzVMSEOojsFYnTkkUyuiUG1yXPK57GVzfdaH9LBv
BzwRjHKtqYnTmFaD05dXYf5NyO/3f3+r6K+AtelvHdhhDzJSLPoUDI7yAM4yp7/oL9WLas1fZye5
4D+3uuZ+ty2wwDuhTHaEgdgYm63FAdhxQCjDC30MJzcBVoX6BLzXdC1Z44pe8LCAtH88cDcvbHqX
SmfO8SDAQgQm7I6GiRxwTvCuCk6CfpKjJzP5wvmw2yf3JoP+ffUYkMSQLOmM+x5UMC7BooXwKnWN
o9ZaI5BAoAXGImNOwr75FEYi/Y9eTPxV4xq0ZgFkkjvlq+jiUhatHl/12Jww48oLgts56EocE37D
qZhSkpZIaQCX/mvZpnGr4eBAjX3Ho5DdlkYXVyioRBGDXWARxXOKqVb0iWRfU2wdZUTyczotdnnb
nOgKu/3z2zSRN2ls2FpqbTEEkg5OpkZWoZ9aWApv8oQng3GDahEjuZVBk6LDKjLzW5PglhxjzlNk
i8cUdIT/fDh2OUWZkEzSGsQQChwhSN5BSot0zXhtckSH7JTZ6kVwePUgnnaMkxlDirp9hMUthnAb
a88L+RrwEt3tQLJSjXGyZAQpVkRggZoV/6AUrWHlge/O0bGMwJ0dw6OMI1j76gQ/otQJLjyP23Ty
lXzG4cQxb/My0mhSX1hZ/mfMY2qlLvQhw1kJYFwsEMrRNGe8I+VaEJ+VgGTgsMxDwdPNAGiEcAR4
e9/wt1UyTRlz9xhgZrHBhHRF2qEf6xjduZ1OisJJEjevawz1//37zKWZjUtEph6xf4yx9eMuT9Bf
ln/K6dlQj2P3678pw1yf89RPZCpxPnJ8F5TfqvHuP/3+q32ugnxQRNOQ6LhIcD1H4ouq/vjN30dz
AbupgPhCr1rDmNX7S2TUIr2stRokM5nh1SrymSny9kV8fMkxMhg/lZZWnPK2wWX4VT1VXnETebq9
nKbMogXbzOZNdH+IC6/ykDMBtU2zJiZ31iYy16nZN05ZSu446VaoNIfM4PEV0KN95zmMGMbOFFLL
qEXj01Hu19ZHQojRreTEgy/Qf+2eGMbCymhQIykijVMXlx5Mr1l/kHpEHwKeo+nL/lFxvhybq/Vp
qmiBUWI/rfiogE15Liwp4uBNPiaE778bO49bNPFSlzKEiCdK51lf02nx1K4OEp30NO8AKzg0AyfN
/dgTZ6Qyhi5UDe6oBVLRZbKVM8GiaQ1NH+GS2hLit9thGMIAfloFtcGBNw3MMRV2VLcPs27B2iia
WaBrcdMd/kdazlGSJ4a5rKR+KDKBiLLTgcfZSprxrJlLYAWLAKxV+dwG9cGcMTkepZxc5l9c/B+X
Y4v8eQvGqESAL7Ru9gjOBg9Lv35hKRLS0MwWuLnTxzyUOU3m1urHfMQAMkKK9AB+RzSCuuf2a43d
65H724UhRhQTTTBlEqlTUUBUfZ2rD+V0JaaP+2734UZkRDCRBB17cBGF2Da95IIrzoXdqJxr5GNu
y4hgooiECfiQFPhgxVfgl4+5O7wE3mTXGEAWD7+NZ3wvjIVqZyISiFqHsKG7a4IHJeHc8DxtTCav
NXNlHDMapyhoWMF7HMuMztPrMpTQyznSOKfDdhACOQyVYRaxT1f09PI2mTjOwwnwLOw6GhazrOoM
pR6lsfQIQ1rpKZ7/KDovRTDatzROgDeZCCFLSdHHZGkcqTlmzXMkHWfCie88EfTvq4wlnFC6Gqil
EfEokTtJ8qffHv1i7IvxfjmdY6XGS81RQbET115eJI4uP+x/Kt6xM34fkxkbDHKtAdvNxQyem4nz
nXjHzji9nih93me4E4h4ENMXUvVWKWOTj/Kjx1D4vi68eMlCILtyIlkn4FBU3ziJITZvIymWrPZY
nNTA/u1Hy7vzUdkOGJqGxqwE9Hzy0yRei7xtzfsmhmmM9yaWFXEBEnKE5ErIrHn2TeNB470iPnak
GCWYhEEdsQdOone2iYOZwUmnUioiTAhpbnmevzWufspOdNlKfMNrFFD7/feUTxWZhLkDUCQSR112
sEAH8CmrxkrqoUkts/T27YL3IZlwEAt6mRWJIjtqHHpGa9pppN7rsXjcF7Nv6piIe39eYa0KYklv
67TAuvL0hyBrlqjVh3BUsJ2m4iXmH3EizNEx8SHBkAv2MUFe1WN3weLM2NQ1JfYARqDGmvz5TMu1
2TWPbImTBakiEzLSomjqtIRcMC9j9BW3bOiq3zDM+GUA0Uzk8gRu2gmRqDLYBvGhylhjTZfZkKFx
OiLYsvoMNIfdBfeDwjGTzfNbyWHMRC7LVOoJbkDBLCPhMKTKfZ1lSnia5yC7Wga1vwm7RuQEyM0A
DFQKVjqBXPtDnQBMmotmBB2ecTHSlLQ6LPFnQvxKAhOCo3JpZhVYEeyABn5Ji6LvY8GjM+NpwSRe
RVHkY4liMCaBzqD3LVSutdNA9CFavGnBlgjQuW6bJuxGlKhGt7xHf2q0VEeJbCR7KK5Hv02gR70L
C34Bakdo+gDoaXo5ipsCkN5E+1Opviyjux8ttr/Y2+8z3purolDViyo7jaR6pVk6rWra/00E46hK
BXJMbPFtHALISXJV89iSPpYN6TcyZUME+Sbd+sZEPEFU6qAfW+SMR4C+7cJRHIplMF8CR3V6R7L7
hwAoudQxnejEqyxvPgNXwpkPOLRZpTcljep0X4bfHUZPcj/Rd2N0ZD5iPxApW2roGOBq6qRvQAHs
n9J2PF0pwvinBhqyIIjrhuIZe1vr6eTSFR3NAo4987CRkK/U5o24Esm4a6y0oVYsSeNk7eSnQv89
xr7lUk046BrOEbFDAUEz53oQQIx40jx6RLQgwB/e5n1BdhKgS3oN7KAVrXqM7vQYY+srJr0c5Red
rg8d5fG/nZjCJE0p9mTWWdHgRvpKd6lr55rYuT3f0BFSFJNmkMFwogW1gQ/R7+3AWCLXBBNNPRbc
QkOht0zMjE/zDeBdhqJbQ/Qg17z9vZt37koejV6r5820lK1SCIaEca/UIvV3ohAMxD9WJm8Zx3bO
vpLExJC0Kqa5xPgv3Di57f3cb736WDoo+zkZx9O2rZ7ICpY6oGDKPkGVCg/cKoeZKNI9sienGVQr
ag3O43MzsKN3+LcU5tPFajGIYgzjMNOoswXADh211jpO2sDThflsWZVIczDAtXQCDg20GeoI9QHw
Ou2bOk8ZJshGklYZY4TsRJzv9PohUHln8rGr9hpf3z4XE18jo06VJkEZG/NyN5gxcBPHcKbn4goU
8PeF28B/A5vkFg8Zz/uATNQVRqIlXQu7G5rrrr8o01PKe8B9RGUyujFhtmqSStJy6EZr5/kJk0nW
cuqPIlYQ7x/Tv3iRSXQZE44YsGXeio2ipHpQ5dSLumN1E6HSXJ7BnGkJx8/du2+imODXCaU2Kw1E
/RXUyXFGH17kMnJsR7w3Mcr7CKTOWF4eyzEMPH7KZyeVPSmyzO6HUPgKd6ZgO9y9CWN8VlACbAFa
0sZpVGK10U9tEawc/LUy75y2b8Q3QYzb5mWlLlpewuq82Rbd5RheRPTgl4N8O6AsBsjG4g6u7FS+
mtg8ooVtk38TzjjzHJQJ9t4jZsykstJUtxN9sGrynWOL2zHjTQzj0W2ujV2go24Bcua7+UcLLJnp
at8XYAwA4faiO17viKcX48qhIGaamecoxBSGbEl9tuAMjQCUSSZvbc92TdZ8U45xab3MpTQYYf3F
Wfw1HCWgNTFNY6LHh0iFfbT735Jjl7r43gmKNFfSNsCnLPOrerlR63PZjpYwHfbFcE6MnXwSxGLR
4wgX4xT5YXczSi//7feZkCEvhajPJtToYsNvp/4Q153730Qw4aKRE62PQ9TK5eKS9jet+ru8ia+h
/J9z15kIARa2JgQWGEadfB9lnMHyveNB6nmnzQQHRHb0lwbYFipHTqWhKJbP7tQ8JfGX//axmEAQ
K32gmgKUaXR/wuxUzmOF4mnChIC5HYfISAt4iXKbkNaXOuFs9vUhSGpnXxX6Sx8T47dzYXxfzIiS
xyMCalxiP0j0mBuHvnoqiquU8EDGPN/XGd8X6kkgBv1s2g1dT1/6miud6D4eOiPFy0/+5XH9j2Zs
l7oeUJqQEli0KVnVUUcTKLhT7RoDCi3oLBbgc/HMeABpsKehH8h7cHBiKtu+jvN4aIcC0vXmUU+v
BeE5rJ/3j267gPkWSw0mLMw6cFtzY9SOcgPcJNrUy/NwRc6tk13A1YEGtWFn17x9KK9Yjx2LYbvU
WG8khFIEzQaveqzOgf8Kdj6qeDJKoGYLMHAKSvXXZeLYUUYsfmrDMySDCSZzqmtJP+CfoBjHMnyI
7EGydPWoKD+GPrNq7Xsdn4e4tw0ODQxXMBNhYiXoh6iFYMqQCpyXkz6px9apLqWX+drj/vlSLfY+
NBNlFEGtUzJCWFYd+9nrMw7wmushTJRJpjKWhwYCKtPKHoUHOr6TAJVH/zf1hafFHn4YD2DgwGj0
/5F2Zb1x48z2FwmQqIXSq7butt12HDvO8iJk1ULtu/Tr72EGd6ym9TWRzAAzA0wwqiarWCzWck78
JCv//I+sw+sBFVxPo02KPVIEjeoNKBc5jiBHO8i/tl+R8go5WND1/dx9KlEVQ7wYVwMvhYhh0pO0
ajXuf3hLSX363aGNWVTyQABepXl6UEBqdZSBSe3pcSNWzOIUcz9o0wpnXgGBVGPxnZFYktt7z9ts
RQjPl5oORd1FuPmSOaQ29cYJCDCpJJiSrUNwN41KlsnRsH0k+dR23wj5INGPTIAQg+hTy/R0zpHI
e5gxmNyBittV7m2fVcCWBDUEUNtA+Hxd6N6DYrtz/DdtEjXO3MZTFVMNsa8TrY9L143PdqR3H7p5
GsDkiv7so5IsKLHX45R8V7KmidzrP2Fn2Wgk1kGdY3ICMrFOaemgFVFjZEjX9hMrYt8qtP8oQdBc
FS0RaTG95o+VeWBm/mB1zeP1RexdC1iFBaIZDHxxHFRhI+0Wo/gMQ6fWl9HnEzDJeODzWNFnzrqn
HLp3dZCjlNzc5ffTqfCRVpRMVO7vIyZ60UsP/AFdcGfmaDaxGeMXLNUtc87OeLq+xB1TwQpfvy/4
K2OxbbACUdUvbZ6knL4VSQHWsaU8cjQ8NjVfp2L0OltGgrdXY74QLGxtqYPDt2d4d6YvU5DX7hf0
F8dgu+nRwt+d+vfcXVJ0NdXeIHnY7PiVrWRDeD+xSkVfC0Ej/6R8bLTbVX9u7PD6ru5dAxcyBN+l
JnE3A2QTvdNKOJbnBgTo8cFQ/PJ75tz0FAm6R6N7JMp5HZ8lovfC7O3h58vfHP6YqVah8ut8/s7L
sNlDd1YCqBNoCBx2B/C5XvcRlCMSsdyPiRf7VqxwsTdDRvvawMVnPqG9sHItvPDTQ+e46y/iM7S6
kvfXJe6cDHMrUDgZKzpInDnFDUTjw2S/TPrX699/O0uP191WgHA0aKutAxAGeQHBBuKC5sZB9Mzh
GbXAKx9lDLJ7JsOxJzFujkQ0eQPqPDkTQntlJv70OGOqhR31Y3pIK16y4BCUZ1mCZC89eCFQ0Fjb
RLgNMrySON7yeEKRLqTBEuqBvCy3oyv4GNugv8unRGQSX0kM5kQUBv1oQbGgNNb7VmfBdX3tHOsL
GcJygFU9T22Gh8Pa6N6qT2czmwOmT4c/FoO5dlNHYRMTusD3vjxe+lgpaOhWG1DPZI8jMz7PQ3uu
OuXHdTE7p/hCjHC7JQlQnlCmbfxMfxmtc9/e5cvRniUJjL3W4AsxQnRS9Y4WI7hsAHTQVG5Wm+e0
YaHqDF/slRybqjr0cf4TRD6PpHV89GyFBbpojaxx4by9fBlDOq9uOqdns9LdmfUy3u29dPnFL+Sm
tXFnY61MU2fNMB12mvEOjM8ETVzGcFOXt/3wDnQE1bpKgkLptgg+tNLipG5n2FJ2Kt7zZ5HmN49Z
CHgL17yxJxd0re7kx16XuFMnnf3inktwpRdLFiyZuzWzUzCf2uVawJDXTjSK5rgfET07lYx5SGZo
ghutsrFiLCs0fzUnb66V0GbWAA0Pj7FDP1w36p0jenErCka9alqK9mxd9ZNI8Rx9Ciudeeui/scL
XjDqonXaqKM8ZmJP1uzV6mdrkR0c2VIEs0xJTsuOLo1fmC4nNkq8vnQTdDG7zXeOyTOd7GN5+HPY
IR0AYq/hmiEYZlkCu6kH2rSfp8A5io8c7kv9MYXsHccJJ5LUwJ4hbqUJhliSzI6tCTHaUDN04t11
4GFLk8x16h8k+nPSZ2FtgiUWpZpTGykQJLWmIHnm8NbM8EH3tv6K3AroRh3AbKQptb1r8GJLhWue
w/APU8239MTuUds+trc9v+RfyFFWkdu5Bi9ECTGvPuoxKQFr7YOsNs9vhkHyWNhL5WwFiIOV9WiC
v5HPqPIt5JM56Qfrrg+cG54EWP6io/pCmnAVRv2cpU4NhTnZ3TTdoN1ZGSTPE8kxE8crLZ1VA9BD
AU1BvydK0APkrXz8T05JhC9qp4w1SstXYWOccsj9Fg5KUWSJmj0/uzlLpuAwRrpEC1MhZqCFZzM8
eZibOsydaikw4E4ofqEXwUnoDav7xWrg/26y5/ZEggYTWsZDdm+ESDccZVlhiVWbgpdYumhqzAp5
GjNf7pDgD2utkHWEyOxA8A12Zqd2CcAhP2kfumo8sDnscxkegMTdmYInYFa/9LYJFdmM+XPxw0Ft
sp4w5O0bvYxrfu91caEkwRcQNFjnscWFfagAvj0cKs8oAalfkd/AlGhRCtNv1y1d5h4s4eVbaigk
9QNOk3EeAs6c0R/VU/87CyWHMN970GxXKLYfpF0RFw3359YXCw9Br8MDg3nZ4gJsWccQe/dNln2V
WIklxBf5VCd07SBRaW9m/S7KKhekGpJNlBxkS4gucqpMFSYWkD5AXJjcGb/I4+LZN+WDErDcU/H2
CABJ1riyYSzJMbMEB2IrvVY3CZQXx+MJ7/uTk8nY1GX7JziOWJ2d0Zghok0+KGDVjkEVuvx5jxKw
LoGGZ+kAJQNs3GU8P/RqX6e8y3C0VrQ3665F0ZKexLIQnutaDKI3cn6/KzbvBqXvaJPQtvmtpt9Z
cT8+44YCd5Hja5KLd3fjXhf1O8bYCJvU0uwjEy6Qkc+5fVaqH0ouicV2zW4jQrBtREaj1TsAGrBU
HW31NrszoiSsCHDDWCJDJd2rKmy19PtsbxY02ixNFRuz/9zIS3BT+Glgf66/8Q5K9q4C40H9m2qk
UN3rx0u2k4KVZzVr+cR04zcakMJSt0aDbaoo/1GKYOh9NzgZTSFlrh9yUIo036dYBknKDfmaAQrX
opI2RRS1AApztLuueIcCdM6eTBW6S5405+eifru+c7v+waaqgyZDxwYf5OXBUiwFjfALEhODcxeP
zz2Vtrnw++/til4lCPejokZtbfRE/ae52sufisxPv0S+84EPl7Re+ZP6yZ3iK7Wr/lUAsFmd4DZS
thJFqQGo5Ki+Obiz7o/k83/aQLG2vhKVDZrDEVfI57lIXVuGgrv/1HhdhFg/XzUMgGv12KCpewjs
G+3Y37Zofi5vSukc2v45+ldXYhm9jEBAOKmIATtD9Xtm3XZDeYjN/nh9z/bDmM2ShNtw0HKnpQo2
bX6YQ3Q8oaObndWT/vjPSGoUyHDQJGYulsnLhSpWyjhoR2eHZmed7Uk2wiDbO8E7TGU1LKWNvXO6
U16e5vwmNiVl6t20FnFQr7V1A5eh+JCfqa5pK2nR4qCjxmGcTPqkqXe6UXgYMXIXdq7LIGaSp86u
S9oIFVzSmGHMVs9gf/9MR7CDfuBj6p3MKHYD6Y0cwRXFlpn3XY4NHGrPNt0vHHM9CY13LdAGDpVf
nO5rl8P/y+K/PXwFut1VwUOlihVHeQXB5MscjnfVe171t/0k8zAH4iW3eaD4lcTv7lrLZrGCZ3JQ
Q0j6gsuMQ2uo3LV5Yc0fw8Xy3MirEPFhX2IMcmoVmIsyPS0kLOKvlXG6fpR3A4yNCOE1n1rWbCyW
hZtXj0EReCTRT82K/VVGjyoxDvFJXxF1qcjQo8FH78xA6aKleiy0ZjBuSlT83T41zuvclpJJdomW
xFd+SYa4ArSP6pPF9NY6vQfyqa90uSQvKBMjhC9FNhhNk1FsolqdUf929co6L2PhX9fVrhPc6Erw
ULU2jpxlBV6X5qGTLd7SmIfrImQrEXxFm+dWTkaoaaqCZvnUFWEWy4qGsmUIfqIpiVEtBi6PKj2T
5L0ugxfYN2ndAUyrBphCMYpFcwC4zPkbwLbvs+UXpvdcdXrnKJKTw73Km7gIyGn/L0ZQOgZIhrFp
NdiW8o6NH7XuKevuC5Sx62crqoLretl/xG+kCbrv1Daf4wG6V1CRRIpvPALlab2ffgPfOaY0kthX
0uvqBENQpzZvVPRu+pH2nKMhTpXMg/0Pp/0qQLCCDtO9ZNJhBYuHJCwoXwE+9w7QNDfKwfTqQwSg
JGntk2c6rqlMuCiMfEmKvOBVvHwOYtKobsO0Q9/NXxIwotYKSNxZd4PK040xJETy+pDtqHBjkDxF
FXFC0Y01uQu/fyqjv0pqvhrJ7y65zfutqZmiDSnQM1f0GTHMECqmm1t/8+rdCBFuDGLQTLF7hBMp
wpZaoR4Gmk9s7CUv3/0L41/7EHG64paZ/ZzCPgzrljqfB92djJ+x/Xn98d9OFhFi2Q7US0taQZAN
hCQ+fxEjQOJlPubLGR0kRvCb/GSjocrSMxYr0JCW2q5a1u5AZCkQmQjBU/SjspaRBhERczFY8isB
+d14C9TgBESa4wun9ZPNAe3fGq+6EpzF2s+KlgGfy68clae3P7FJA7LCLDEJiWMXqbnsqABYVwwf
SIqb2vmYUM8ubokMrW8/C7IxcMFL1G2RM2PkT/jSZTa8k+FN5wxu3jXvDbd/aR+tBxJyRAVpNwg/
O1cclNjWuWR9adQRdIdQsj0NhzjQ37cJWs56AIDLWmlkd4rYzanOKzquG+RDjMMS1LB8IMfxhnLe
C9J91CUHTWIk4mSuGVvZuE4wEiNCl9JI75oYQM8JC//beRYnco1yGMp6gfp+F0s5N5ITQNI/N2Xk
yZKA+2/hV3MR53GnJu6RGYZVJne57tlATYlvJtPjzeMOqAPa93KU7v2tBCuvShDeEDGjMKu1Pgyg
Y/Bt51PWG16bncFY6l/fyH0/8iqEwFa3rqpwdDsmuK/y8kyi95YpZW3jnvWttb9KEDzvVFDVsGwE
avmJNyLNGPTVANGFWRSklRZA4gWow1xf1P94gb/K5KverMoZjJZFCmSWd3o4HJQgOjYnfpYTyVtf
tn2CG675IHqugIajNNkD6fpwLhvJs4NHDNf2T3C7LG9omfD9Mw68lMSpfbmnkD7suaavyRFCtd7M
Y8VJcaLGMDroPkiPzk0G5EIMLQT1YTRlN5jMLgQHHGc9QPxqyDNdhm76m/SYh2bsos7CTkZofbQz
TzYKsn+1vJqFEJzFuVpaSbfyEnCJsEkPnY66qfaEyWCJ0iRnV4SK6zNLS0uCxTVlhycv6n7WHFq1
IXGDMjFClBYtWdrEPKPero6vJuONoSZ+E5mSuo7Eyh3BSTRxQypTR0Sd0/UwTSvAodZG1g0mW4vg
J2a7KtKh5xGN+myDAb3N3aJ4vO4YZDIEvxAPhtHWpqn606oHhqKdyvXz6tjH/yaF/4qN91HRuWpn
nBAj6qlXjou7ROeulDxMJbbsCG7BKavCYBFQB7RKcw0ldXX9sdNWBEuS1ciUL/iFWG+QBFOhl2q9
6WaQiEiOisS/OYIfaAp0HikjjEslN6xgWEviDlHqMt2nY+Yt9k1Fvl5X0N7e6Sq4jEC5amoA+L5U
kNkucKq6jhdiTVyS135B0PVnPRhFG1yXtPe+2UgSc3sAuS0zk6ErSBkUy63ZeJdpoEzV0tuhWVBH
Lsyn6wL3tLUVKHiEYU2BZT+gd60qD5rx0JWSC29/QZSqaGZGfltERK3GNOvX383vOlRkRuGoNK6u
YbygNV2USSU3+b6mXsWJVh6rtZMUSFwufe4lpPfj3gQz7+S2UvJcbmfi/YdM7L8rE+y8oOOYtjlE
qdpjuwCzd65dc3yXTV8rM3dLpLuva2rPF23lCXafsKZUmyVp/Tq6sbPDgO7Pppkl+7cbCW2lCKbe
pRoGgAqU5NUbdBZ8KDCDsYRWWDx0kiTsvuH9u33ijecYXeFMNOJZl6E7GCUGvk2llcHU7DaebNYj
QqTGmEIAFTpvGnNc67D6AFlO3Pwj+Z78yu7LoDwUspF82cKEy28qHbDT8R1MrP42NsY7UjbhdVOQ
iRCuvklx+tjiTa2dWXhz+5Qw2b7JJPA/31xJtZGUqWZh28rsrkBtSJO4Bck5dYQrbzSisV0NlHBr
krpO+0hj022bbyaR9X5ITo147a1AY4jVDAtRG+aigdzL1gfNkpXDd6XAvRE+4mabInAQOluSnPDl
JFHuVoA66zRXOs66u2cbIaJOpqSZO74UhfwY2i9zoXlGq7mzZUtChV3PthEkKKeyrJXMK96u5fqO
RifA4h+HIiTdzzp5wutP4nJ2TW0jTXDZvK8YFHtgP6SZ6SbF/dRLUpOyfRMctWVVJQOaOzI3oMdq
QEQ4d7nbo+uWffuLY7lZieChTd3pZlbNCOJp/FjqODmKdFSOH+03t85GhuCfZ6O1nF7HNELvA9D/
aIFfpL01QEeoodMMTeYSL73vP/+VZ4kYtvZSmfE8whbyLqhPdRjfQJwVTOFwyoLUz37KmNN3SwA6
ajSQhWFRR2wVXOohQZMvzhJnbed0N7nvvFdPQ2i59IYTfEbecvgLxW1ECi67GNFS2qkQ6ZC7wrhn
reQ9tL+LGwGCw066TtHrHkd38rSwBKstuFgZaO689pcRFqEyH2RVjV2PZACbkjqmhn8JZ9imWZlF
JfpzVqAvle/Zer+ML9d3bVeESXQKKj9C4TQv7wiWoVtv4SnlAmTYxCjdVJ3eA7pdYoISMSLETVas
pHZqHN+4B793ehwxZDQnn/7TWkSAm8IklTM3SGspjfqx1OJw1DHiW68SMbu+7nXLqGBojOG9PdcQ
U8aHHAREdfLzv61DMLSs6EzdLpBHAEU51XtXx/RllsromXeXYTmmaVJDcwDLf6l5x8mZWSEa9U29
v7cz1QOvsuSVt6v1VxFiyyaKPHmdzshiWfVdufhmHGaqxLB2nyYbEcLTZ1qHdKh0HkWpI3L6VXso
8u6BzsuppCBlGWNNInD3ItoIFLSPOa8OHNArptTXMBrYvVI+ZXUMYG1ZsUK2eYIVFJOTgosqU/1Z
/VmQA+sqlxKJz9xtYEN34f8bwe8M+CZETFJkTCngQlDx64J+rU8VI+j105/sZH3SFN2rLfM8xqq3
ZNaPDNXA65a+/1LZyOebsJFfZ8zKMd3c+NoSxsqnEg2csREm+k01gihVHfwsTb3JkoiVba0QrcS2
g6FP0Db5RXJuxiPmXIiMOWC3ArPdWSFg0euGFcaKiEh/GADCgrL+x8LjPCK440Oz9K5vpMwqhahF
Mw0wVAI61E+t7ABS784tDOur1egueIP867KkSxM8x1h1NF9XbF/vo95NAu1IA/0RoFmIXhRfdglK
TrhY+V4WdBMAXhFjwDaY1ofnRrsHAY6rzyfAKEi2ceeOt0wVTNeGyiHCwRV+aY/dohbKWOVpwEn6
zDvttvC+Y3py9YCyeJt7/Z83zFzKEw45wxB1N7ZFGsRd89AQlCIzKnFYb40dIgzc8JbpENO2BW11
ur5oNVoUgmTKQKOc+jkw9DSN/nEFl4sxwThsAl+DmIK9l6kdzZhzBR/9qnnpZLvpFGeexhRPtxVZ
U/lbc78UJph7ssbtWrRdGujlc2mfRvNBKTN3XSXu8e0VeSlG2Lqp0kCHtmJNvZNU/rqOdehM6SiR
sq+gf3dOHOKZeseMkwmLaehTWYYxfRmi8PqR3RfhEMM2DRVM1/zPN242cQbKxi5Lg6p7F1kvSnUo
2F9gt/PdehUieFWazDSpnCwLMHbsE0wH5Q/pwQCfZuU7n/88QQNhwHCxDVMzVEd8rC+JvZaDFiWB
QmO3N/RgHaks4H/bU3Qpg5vHZtfmHHQ2kYXDScAaoIWVVjnvE3PRTkUaKblnRuiFcKcWIHuuqkf2
bRXN4wu6Esun69rbMUOHWBrckWEZGlBrLn8Hi1ZLAdgCoC715HlV82OcjL3732QIx3fCcFfGqijy
KzO96wASicDq23URO4f2YhnCobU6UK0rsRX5uko+lWPzEbzN3qKQh2j4i7oSEOuR5rcBomWrb5By
M6MpegSBkNWjESd7SR1kDWTA5zun6kKIcFmYwAYD1JSKPauSg5YkvpEAioUsfxytYC0Uzz9cTOA2
dATVmASwl8VAIj+1nePYDZ9rzN4lxHl/XT27VkZtB1Al+MvSBWuvAK05lDq2jC6aaw/nNJJ1Bezu
10aC4IXaKDNnDLtgvqT4TOubqTk5f87uwffqdRHCUeGhZKKWEzCYyfeVHsByVUzgTFafrEqGybW7
GhBNWjZS08ANEa7ueY3pqphj5Gdqc5qLARU/Cy021rxIjqZMkKCYidG1VinWZGdPBrtPzcwtZdSc
MhmCappYzxanNiKfLebD5KjHWC0+0KKWPAi5qV4mvjiRxOueCeqpjVadhn6N/GSC+r+v668SACND
+1iVWXjdnLk3uSZKODV2nZU9UNMi9LuXXv/DANCcg+xxnNxQ7aQ4skL2rnPbrExwblFrDeVsYWV5
lHhqDAaWdHa77HkxZQClO+f04uYTVKXUS6U2oJII2hWgLWg2tVdL0sG7s5gLEYKamsa2dDuyES5g
7ttuoarBtZuzacog33bMDoLw/LQM3G8YiLi82ZCXyEq1dZKAFT+qCiP0AAtzJIawH9NjognE7fwG
pcJBpd3EqjWp0gDPFdurnzsXo49+fNLR5AIgJjmX875ERzVscNByyDwhKWFkWhSRdUkD63FYvcQr
0YCXAqwLo52AzkLvqeyNtGsTG4HCTZSwiTJzKdMAUd5Zd5YbEsvaaHZVtREh7OK4EifH0YXZTfON
RdfTbCTnkWSP148t17hwbMEy87p1grMbulEdGZpCgpSqXut8ny2eNmrVDzaAYqOwtzv/usAdl4Qu
FlWlBjSlG2+eR1GeEzjvJFiGrx27r+ew1Ny+fLHWl+uC9nS0ESTWSrt+wRxsBkHWkB0I6JMABChZ
y56OsAhTQ6xgaLb4BmMTOKonBhGRNroZrE5f3VFWt9xxrNiwVyGCp8vXBa/k1UiCRu8eqzhye1L4
uWreDxVwdO1V8WZH9rbY3TtNt7EmPC/flBMKxVgyp5iTIFfYITNqL7Gzv9m7jQjhCBGHrWW2YFla
+TyogUp+GLbkIt9ZhW1RChYVR9MQ6AhHKMrLaeobXEkKmC7K+kA7id/e0b9ta6aKZL6FQpU4E2Xp
CUaxcoQkcXYizVfWPM/sz634IogX1pCZhJpT50R+FPUfMqac1VGR9X/sLONCBt/HzbtLBx/bQh0E
vJoCnKDlZklz9G7J8t8yKfzPN1LShHa1UaSKT9ZPiXZommCWYX3ye1JwZgh3TBvpF1tTofZLEYiD
1nZpEfBm0y2KLC5cp29rL3Ru/+aJ8CpILK90c9kpACJCZE3ukuI5X4KOfb7uviRrEYsrANhsMacL
pVQtEMmTU4wqP5tsj8rYrXdOCTYNaQSVmIZNRYDURS/arOixlqlEk5bWzIO3oLXSu76cnVEAHoq+
ihHcmK3HE7LAMzjMDs6nBKOrPjunjwlau4dPwH731p8jgAp8zF/JMN93DW8jWbCKqDUj0ORigZpu
nPvGeE4b+1wq5QfJCrnHemN9OEjUIsSmgJK+tD5FzfQkU/CgQ2KwcKnN3KQdgtrQfZWmpxUj0Cla
LgdaPTF0Q1bGcMiUQjbYuLvYzY/gZrU5ZevQWmba8Ic4mE/06Dbrf0zLd8lKdxI1DtkIEWL9dbYm
23LgWM11jF2TtUc6MY/FWjC0edgo+te6zh5Uo78tIrQOXJe+a68b4YIhKdo6pgXRIHxOThHtA6ur
jtdF7G+ihUQ34YeCCppUQX2SLWPLEw2ZqxWN21ufkvr9dSH763gVImiqGXtKMcgWYQ7/Lkpbb+5W
yU79ns94a5GvIgQ99VYNTAZuDF2wBNHLCiD+DOhc+EdxRmeh5VWz2wOsTfmyvtghQ2hunqon86CD
fWE8NyeT867hP9NANmjOlXTtlwlKHJKMZmkF79a1mauq7zMddtR8NrTEs+kDW39e3+udoBMG+7oR
ggvo5g6IhgU2YiQjugCtxfZIS39MRfd5nfL70aC5f13innaRVwNkK+IDmJEgkcRgZgENIM/uKB+H
qg+7hcpu1L1N3MgQy71GGzk9azu41LIyPMXKMMWldQAEatQ51DpLAbNTC+BkVVUkq9s7IDooPAGo
y7u3RKSPuprp0BhQX9R+i/svrXpg9ae/2EB8HzyhGspDYvsw2gpSSmuoTEvKW/DQhFbZ/bouYncV
ryLEvmG1UqwltSFCsb6lQJ/srO9V9PwXMsDmSx3bIm/LNE3bszx1YAdmH3sakon9QoPEiCWtgTuF
ZcvRN3KEA5UpOatNB2tBh2AagHnoWBFtda1sfmlo8Y0qxMXMbuPmOeZz7PkIdlwmMYpdk8ejXzN/
93wTwaGNTp2pIw8jWV4dFhZ5o02C67spEyE4NEMfWTsT7GbkDOg6qZ46Ih0clMkQdlLpUkWPbfjl
6Bwfe0Csgnt1vaeYP0MpzyuAziOH3eBRvOgOdQ6SryFufVtdMcxYW1DpQeiAwdn8MzgOAqa4fEQH
YFu1i6fLX+nqVSDfhE2YMAFJsXBMCMTr0m3Gm256ua6pvZyMg1wtD4dMHc1UQk6mSqKuJRUSdE2w
eHrYeR0aDII64PglvQkcUtmVws3rzR5uBPLwbLOkhpjdNOt95A/KWLuKHYelrYdaPn0ayunr9dXt
2shGlvAq42MFZUzgeZN2ms5Om7ZHbe1kT2SZFEFJiupQxWCIdHQlPw6R5k/281+sg5oa5o2RkXHE
2N+xWDxrIwK5cVTCEmTg9SyD+9u7etHt9q8I4TjVM1irIxN2wArt2GWzi9GG0TVS7aUo2psilpET
8O+9MQOKXAzvs0KKiTv9jRlQWtWgdIE8Y1GeMTvxqdBVUDGoYT+atzaNStcoZXXrnQ4NeF8A1Zim
gfqXJoIRJXrbrXEP2+t9Lfw9JY7R99kjYR5MtzIUrF2z2AgT/GzVZ2wpLCgtAZPsomV+bDSyUuyu
Q9rIEBytkoKPnqEa68f38x2mtVV3BmZ37oJ8+rlkrhxuS7YowUy6paQ2SIfgdTXbj2gSzOWf90Ry
JTmao6GoC1crHNrZyao44S/QSF3CpVvvDF2/zWwZ7suuAW7ECKe2QcoR/PZICtmV9WkapqCoAbdq
zsGcD6hbzYHe/8VY6eXSBKMH+K5hKxPUVbzM6JPNorA6OJ55SD+XOcY1ZFC8+8p63UnBAhuw9lXU
gvsrTP0bs9QPSkUlN/3+/bHZRsECDTo4Ue9gG2ukivVTnX8gy7MzfV+6ExmflfxmTX4URdgsx6k6
XfeKUtmCMTpkSJO5wXZqD0BIWD3eedz37oh56q7zq1AOor17eW1WKzwXdHs1tXKBxKb6NTKKecNf
+mq7mXK8vjSJ5sTmrtRqeiQj4KgwYva+jJMDHNrP6yK4rb1xwK9LIcLFP3V12VUORMz0F8veGfTI
Ws27LuN/ONx/LVDsG5vjZZyzHGc5O7WnVvFzvzhER8u1PukBGUMZKscOqZ6FRwg6eagO94Gk7+Wt
UlVstBQdFs9elsWdAsszbyPMuqPIBKrCwmPvCCA95WB9Oyw/l4KFqMaYZ93QYhhGj1ZDd8Qzb3oX
HSwvviE/+vY3hwJo2KyDBWbs2estT+Zb9ixmu3LBay7jMFiqOeAcZs2Bom3U7AbJWd8z/q0IwWPO
qlqPMS8dM23wVpBhN92DUZbBKs0d7T6TtqK48W6iA8yEUqdZYTeYS0XxKcx8B5mAANzooeIbkgzP
3k2AxkbOOoUYmIhP2LYvsyzu4cKY8tEiR7ac6/j92k2evcwuSWWknfuacgw0Z8FIUd+9XJuhV0XU
gCQYxOgvhtNjWuf5+qnbO9mGRhydB/RgoxE2r+2nnsYRv6PLdwYmPvqbWTZUIhMh3ix0jCaT4Bmr
R+eKHVL7wzJIJptkIsRtyuNorhZsU9WBF5qho6yqvWj8eX2vdm0azGeom2AEGiSzl8rQ9HZIuqiF
g1rCKPuVpxhiYYdahpy2txhU2qFy1QbFmTixUi5JWYwzVJLZa5C11XFsFZDPym7jvdVsxQhq0Qfw
IOUMarHqxKXaN7t7QMDrtumP67u2Z8KYDTaA1GghX6fz5W6O5zzVER017JpZPSQqOkxZKsmJ7m/Y
qwRhJYhb4rGY4c7W5b4zPqrzrbwVfX+3XmUIuu+soXDGhB/EQ3yk3xK8SN06HI8UaIYH29UC9Yj5
9DXzFUm7z+7isHeGAWhDnE9BcKW1aO/hcdnaf0rLr3p+Uxsfr2tIJkIIjcpk7midweBI/GmJWres
biMzl1zvu2awWYcQDdUrtRXcO4hS2jOK95Eted5Ivi92AJMS/KIWNwLaHssxrGTEm7vfh8O3VRt5
vzfJ38kBgJfJoyzbweussz0MuvrX9bBrY68ixNwvS/IWQNYQYaqtG1Xemjw01edMyjm9d4dhGei4
Q18N/hZOZEQjZ12jDIGpPrqTfj/lR5J1wZjfjs7s5n8+rw/o7Y044XguTaa0dsZwxdS3i914xD6a
3V/0Ml8IEY6J3cermWISx9eGG0aPiBev64b//2IEjD5p2+KdsAZuy0svNkZVaeUz3zN2U9E7pXlk
yg8dsHtmP0rc2Z6lbUXxP984zNwANNxCIMrQHlMtXFbJUvaO+/b7gvrHsYm7ZMX3q+jdSM9qM6G6
IONbeWvLVEW7rWWgvxxlGrG3vHfKyFAqLiTWPAcUafncPBvtGoIOT5K42xOF9nUdbSFobAGb3uV+
ZWpPIjVNIn+p76PqLne8ZTixSdad+FYtuC01iyCvBogTQ2xISyKbRGmWooW4ujX7+1g2G7u7DA0f
RyMf1TApf7mMmqzxMM/4/oyZj7VeXEw+hQ0o3oguKSzsSiLA0sZqNPUNKL7NZnvMpxI1ktl0q+bL
tHzMl+fmz8MlbBjCF9RaHT40IeilpBHIDXuYQEZ+RctzZ0Zus95Ow8/rJ3N3NVCI5pi8OVF8xsX5
YsdofsfJNOwa7RTa596gzbHKMFaqR/0kSSTwX33pCLAqJMEx7qehC0l0BJgOqpo4q1HlXI8sfhqz
UzpKotldS8OQCbwMxLxpp4sK5tRkqvhr+2QDdJWG13dM8n2xi85ZJzYQO0ani/qOgNJOVh/b/T7l
FyVK7XgsCYqfurFkKeUnpcSLJf5U/N1ZRJcWjBidGcjpXZ6VktkpS7jOx+6UZrfqKBnE2lXy5vt8
hRsXXA7oPtUKfF8xE7dte8+sOxe/Q+LpZWKEjaJFnk8Rw0bVQ3HMwR/H0EA1ygL9nQcyTNa2kczW
4L3ezKdbep72iYbVzIPL2W+jk4Oext+o80lgSox3d02OZoN33aHUFMsPdtkDG1RxHH9V+gCIwm6G
boCmlBW7dvJ5WJSDlmTEMDj4Ykdy7CTobsWgj78+gYr2Rj/yZDZmFNw16L1UOkH5Nma6FCdYRGb0
I+lLiEszcktW60O2gpC5j4P/I+27luPWmW6fiFVgJm8ZJ0ga5eAbluXAnDOf/ixon2+LgrgHv2Xf
umpaDTa6Gx3WwuDrnZzhgRbIzvlryhPJWAfwzPMyRYfHkRWg+8kYVDexkX9FEQ377BSgZnVe3vaX
ez9R6mhXRm+2I8pBYEhxxuFhGhMLG8Qib7rycxqF+EwkdI4wASBhE+ujDNIA2g9xzXRyzDS0+YEA
whJTiV3h9QvnVbNpIWtZ0kdZ3TiFrTxkM0WLFT3Jre5CtwY5i00ol7adTVb08OcniFl8NKmQ8NCm
70eJS5MDnnYuTQdPHT+eQewAcgIDILnnxWxULukp/iuHfSgAkyhtlF6YKIar6AHD1VqeOiu8yABh
LNoNxnuSbze8DHujPkul4sMRU0NrguXSweoe+AIwwg7cydHtr8Bp4gPe67HdN7bgkNvzOm4Z41oY
8yYFgkbXti2EVWa6l4zxFBbCnqjVzXkxXKWYTyZgc38MIsMEeCfe9bvIGazeM9+Ye2Kn3p2XxlGK
HbEB3viSx4sMqi0AkC/AfKuj7zqPSmIr+q5Ojs2HRG0s2qXENS4B1yhlzb4SuVud9OqwSdBaBnO1
RnDmZBqmG5z6NwClXNCD7qhGNnESN/MFTr7COzYm2icjQMTMABppwWhVoiUIgxVNX0iKER8Vhdbm
dZ3NVgcSN9hSw7epwXNYtOaxUOdblEYtWSt/f8EMMFFjAJ4YOztvjmvlaCVKDGlEcIKScTUOl4V2
rOOvHJkIJ2Tgn6KwRpAFcVEZOjxEreVYAekxB6VZNa+ptvlhVlIYM2jrMTGbIp8dwFR3vYcmgir4
589q05pXIphv37aiPmtlOKN7Ri6lorWDaeFUjjbGmOHYVjKY2L4UzVjFPcBVsBSxIFA0z82+8CYA
Y/cvg90Irmhnb4NCXNoK+td/ukcryfSAV5YA6rAxlDMcIPU+gO18Kh+0a7CLUBbtwmp+8YqJb/Na
5wQyMT6bTDR5MTXpSGgg9+7k6N7kiI5oJadlDyjwK/WqdRY7uw3tCjQTD4ubucGVdPxS+rY+c5oo
rDSvFzJJuWxOmI4yGuBfyLvQVa6jx8EN7e4mPvEEbtoRys/YdscsFqDpPsrDwL3elCpyYMB1d+XP
wfx13k43rwIeIjqBLaGkxuiTIMNWergLJx9uyyRFReVF7F/Oy6Cx6NPHA+Q3yio6PIfExEQJc6ky
EQSQFhfmKTdQdy7IdU6K/YxqbUSE4yxKfiHwcGw3VUMiRd/ykomJoo9HV5WYq8+nGe4qyL5Vonrd
NpFXdzwqT2p6n7RTUcXBUKVmfFo3B3VBmUaAnHUqHRClSpC5mAnfmUZ7jCWRl+tuvonUlTTGdfXJ
pFZFIZoO4FEpnFvkYSB6tiY8Hhqfp9qm8a2EMSco0/mliiYzsvo9yp5UnmHwfp9xYJkQNOGklrMz
TjsUJMrsK7Fx9fezl0drqyDQCCyguQX2WBOfIvCA8Cr422mtqosIigRVA3aTNZz0pGuSYAI4HLCo
XGDj7Fs/t7Wf5kPvRLvhIXBrlzd5te3936WyNA9qvZhCNkNq48xuvliBD2twQLWj25MruqkTemjD
uUBC+3PgGvgKdA2QyuuI0SwogYwp4rHWIVnRj0uy63nhefsFtBLAOAwDNRpglsQ0vIAV6wK4KG51
HAATrx8aP/OVL1RN1vowufSY9WOeNojVRqdbjWCPwABt/xyGZX1owFz76I2yNi5Hw5iQDMb7RLK1
+VqpOTnHpif699jw4PkoYmra1gjr3sREsiukF5mYWAZYf6eIt4bO+UAmYbwQWUiXthXCMUB54yuK
99JjMWUXBS41+Mofn2IeJNrbONAnP4uGrGoodEKUxVwY+kYfZmwH4oY1e+XGOGTOssvuIlACSnc9
1rkzsG+SXXuktA+8yRNqceeEM56qVbQMyS9S37DMMGPztET3ov5j6B7yfrRaHnnRZuRaqcr4rVoK
xrbsRtPJlMQb63Y31aDHVP68YQ+TXIlhkqpO6gM9Bt42iHP1U5tiVF8xPE3qOddrM2ahlm4gyYA4
iS2eCKZWCcIYo0BzWLzlgj7AjQLMLaLb+POfA40glUGigQc/aEZQyvt4CbQkIWIjt5NjLhFGosNd
3kku2I85yfdW6NKxoYjGqqKj7cF8oipr+3SmOjX6yUx2S/vtz3Om9e8z30ZLYmiXdJMD+Mx92GS+
1GDkHxjbOp1ImHSvI7gHpuSdF7tl52uxzOl1WpmU84DT01XseF+R+oeciXahvcjBwUST9bw03iEy
fp5gOLYbckiTjd4Kezcffv6dAMazC9ogd0IPAaTxwvBu4VG1bF1U3YS9UXR8dFaYBKklaWYoEf1K
8fesC6253QlcYkWeEMb3yEsKqnijwSkVGJ/N0z3atx5JeIO0G4xHuDkm+lEUclY22WHJSRRSFQju
eHu7vRveqp68M29DHxB44Fl3UkyacomgN536WiYTSMygEDswQU/OfCOfWqB5Oc2eYnS0SGcKrLuk
dp3ZQL/sLwaXOI3P27DZtMCVzswHTLoZtZU0QTU+Df1BJldZbnLavNvubyWD+X51gJ0MsYaOyX64
0HfYd7rULBlLjYXP2zvZMhUDhRk4QHSwdRZ62ehLI1BCdXKG6DZPr+v5apwez1+pNzo2NhSuZTCf
rClD1VymiMbhwG/t2o9RVl2cFuS8ub3MTuPGWK7BhPI/4XjXuvGdfp07kSsnFm+6hbrBc38M8/3a
TK/0WGlM8Gc+LtJsBdLPHIUAcE6d13rzcqy1Zj6i1o5LVIXIreJHWjnEVlQFHdtnWrhOrDayQkfk
AXtuGedaJhNjeqEnpMRwkJM1J7m7NTsOZATv95kY02H/KyqotZjCcgiMxUEjmhNPeCI+xZNOQ1cV
eVMkd+7ctLuw485fb8Us7LkAfRLIRHQm9GPE72fVJB3m8zHiNlzkuqdgWB2Ilw6pLJDe2VXpRm7/
WvZPsYxq2EgsXo1m2wj//QPYl1hWoKsLLu7JySvztGT9hdROO6M1gAE12+ftcPs830UxKb4ydzgA
EaIqfVdnr7F4e/73tx3I++8zl3swQJsZCDjLTr6QusuquxB5WHM8EcyVxV4Nhngm3KTGzGzJxLzI
jIGH8Qv52cooWES7YcoGuU4hBTHN0skOoDscl7Cth4EEUMNuvsK+ghVxBjdIpCC3CIglyPui+j1V
PDiUze8tiRTq0kCS8WkkAemsLDQl2jyjtM+Ismvi+O4Ln3wlgvEC8ZCJczNLeM2nT3HwKxgOZsx5
mG4e1UoE4wVCXanqQIbV1kBhy4IXRfkxyw9/pwaTS/ahVhlC3iISoNhuNq+mcNfyKG94ejCeJq5U
bQq7AqW+AlE8mu3WELxlzDmXfFsMRf1XVfMzVpBRiKKaJvjoCjnMw+1SutXES0roLfsUOKV3GdTw
VnVsTRKadjAQOMmN9o3S/007+cqfdDA1y+68q3nPss2SgbESSJVeCRRMWeirDgIjab7IkjEDgVTk
a7F40HrQahbqlZjOXqwIOwB1WS0m7lq1c+Mu53g4amvnFGfMnVTapMczVbysEivMdFcNGx+MmJex
/gtt4j9GYMYDe6U2Y/pETWujqGAyaKmDE/CiKu9kIOp9xfbfPyZj+8Iky1mk4iGfG+Ihr0Qvy5RX
I9c515j7DRn7x+AM5thyKNPPdufgOt9SLtvYjjOUGksPS0ecm7Dp/mQRl4ACW4FM5KPRTJIZh1Oa
onWP7qbbtwDJFpLqCyuz+EjvYlgIJQG0inNsZv9MCNBqVnjQXcUiHtWJV7jdzBZWwpgQrg5tlulT
bjo6Bljj5nqUBU8yrA6Mfl+wipUg6ePhkXCctMasUXYBAuF0OeWRFSyv52Vs7IR9PDrqZ1bXOojE
LFpS1IL7wJ082Rt91UvdwCmOeOWcyr12qqzQrk8xn/Z904Wt9GNcGBadMY4Q4KsB7FXzh33iDccU
czIXkvn2YhWchTMjtuk7VhJZH9aMgSAsOFEd8LXmXqye4u55rpwi/orXwANOBuKIZH6a2c3CCLt2
6JY5lXCKhGMcXOoRr4q/GWUUU8Q0vY7mFTv0E5rtoLSAc3PUGYNnMioXsurpAW8FefMKv4thZ36m
zNTGueyRJvWNM2qZqw4Zxy9tPgBWIpgbpbW1KQC/yATdlVbvklGOBiuL1fZYd4v+nOW9ZqVh2Dna
GI8ci9h2iZgVh/9QwRvAlhtnwLzpao8sUKHIErJT+gSzHngZeibaw1Z9B+ot3it/80hXMhl3j0pg
k5gpZC4j4NWL7lINee+2zSNdiWAcLwD+MClp4pGvl6c+aTHr9pJOz0OGfe7oJis52cjmvXqXxs4X
BaBGbOGuMF+EsdUQXWhTe02jH1P7Izd5NA+b7nclizGWKRWVZYnwMCDt66gcOvVAisFqFc7bevN2
rcQwzjeMQyXOQ7zdZ+M5TB9j41XEy/O88+XYgcH4XqGr8zCYoYo5zRemgb3cJuc8ozaLVwDe/J99
G4yTRVBM0VeCHtVC8+lQPsTaVR0ctGlXd6JVTpFlCAcS3/+daoynVUtTHCpg7sNrPAxDZJE/p4Gh
jQ9ApSoo4WMQlxEQt9lCB7Qxx1FetdFdqv9oxt15HbZN4F0Ek2lGUVjOAnWwhhoJwDYGxW2T9f2l
Ok2F+3ei6AVbReGy1IoGqO7QZtItjB9bRndYEt7Yz7ZTeFeI8TvxgravUiB17tV0N04g59Frb1jy
wzL8TqS9kmXeebU+GbhKW320xw24TKCLMR+pm4HlUBhL7ATLiYi/Td5UL/ViH94CzO8zX6iKhLir
ByV2Jq/DFFG3mz3aveQ1Dz8nSYwc5vO0hgZELB16jIf+UaT19cx6qyG6i19fdFfLTee2oMoofN7k
5uc5UUY0882IMOmjNObx2/5n6i5PYojFz384bYzb6eX8B/vkXBlpTNgYo16sxZRAUfEgYrhnyH0i
v/a8FPrTzfoohi24xUMJkMJGiJxi8Iv5to4dMeYEdp4IJkzUgMob0ybAXK3pR8YN4HWtzuQxZ3KO
6w0zcXVtgWaXSlIqxk5vPqX1r7kg3qK81ELonP8s/2EFmL3S6eLUpxHoVsmNTK/VyClBinet2LWd
+2hXVbM7uPS5v1Sc0PS5sfP2id4lMnaXLESOAMsXAyvC8ImPvi+Ye8Vd9ppeKvvxh3LfO4ZVuJWv
YAp7L/FOdttzvItnDLEKKimRAjl2MKjw0NfdnVDyDpUjgk1a6ilr4nSGEaZFZKkoL2rlM+ezfcqL
Ph4iOw3bEFGMU9WMMFiU9P7sKm57ifGUwv6x2IE17vvBUm0UHx2J17Kn0yifPeO/52cw6UsV5m3c
KhJ1G8EhO3W7CdsHmhcdePyk1A7OCWJymG5U245UuGcVmouZKlnZcF+0z7kQ2dNUu5XG0Wz7yr0r
Rr/q6spNozpVQa1FTotSZFQAvEez++E5qwTODfj8MmA+HhO8zHQc0gGjm06PqQfsOuxyO/AUS7T/
IR7440cBI46JZWTSM0EMEGOSLnEFbbH6lNjn7XHbJ76fHRPG1KXQhB6bAEDa9EgQWSnINZQv+d13
GYzfCBIxl7QJESQoS7sWHqf0NyE/z+ux7Q5BVoaaD14x2Hr5aAQL6FvyZYoRplRLfqYEtbSKhaVS
bA65KR+xZ9NVvMtjwT2XKojLvDWA3Sg6+nME9yu4gWeiyR06g5vsyDG6RDGSo+XmHV5JZUKYEpdB
G/RVhDuMpro/7MJ9u0+Aa11zqhXbpr6SxHgLwZTGRQUQHN73DvmtoIA27crJxwz6o+hSphKHVxjc
dBsriYzbwHhYn+vYz3R0YAebyX2AKYWwza1oua27yIvwhjx/mpt+YyWQ8RuJGkyC1MIVC2A8EOLC
mvXGyo3BXWbOk4tnLIzfkPHVSBjAOIn+hOEYKxBKji6fGZqpr1gpw/iKIFnKDEPTNK6AI/xn4Ofu
tOus6dA8BhbG57z0jtcj3fQdoobtOVHVaVP745WbQjVN40GGMWa/wVAZqLMl/vEc55ta7zKYbzSH
c9WC+it21Ea1spHmN4tl8BAVti3hXQrzfbICrYwU03LOpNzqI+awMOoQPmdcjt7PT29GHeYrwcar
zJjxlaZnYPoD9i23xVvVl5z8xHuhbNvcu06MZy8I6ZYyxsDchIjfHGYetud/eIh3AYxbH2K1kGtx
jhxZssVnCbw44WHJrbC0it+Cj/6LI92ev7CfJzaY42OcfDdGVZflSoSVEbo8HB6C+8XHNCwSmQI4
hMAq+MmRuJmuvdv4W068zi16AC2FAdx8eyAHMtt45b35wqN4RX4UkU23RCI4+8yOXzmipa00aiWa
8fWkFQMdBFsQjd0Y0cEoZ2vHNviHdmRn5BYPlP4/Iui/35PFvIsw7NnK1En1h/qRuOlBsBefPM8O
5VTi7Y1yfIfE+I6syrFO30NYkDwlzV1XXKvcajjnVkuM7+gMIpdinsROO4GfpX+o09cp9PSJ9zDi
2QjjPQawVIE6cIocLPY4QfQ7729EssvNDCVWXs+Vc6tZEOxW06V5qpBLzeWjqN8ns3Pe6njfhfEa
I+rumdkhHxSli0rZ190h49XQeJ+F8RuBWMnLlMEHNp18aIr7RAU/R91gXM89rwvPQ7FTREmLqZc0
hAF0TptZOli7gvv2hVIby3ilqtc9b7SDYwlsEaNrgPuT1EhhpvoyTCsnEgI7qO/i7tUwbs4rxzlF
mfEORktiPRWgWyrdq6FftEd9/tYru/NSOObAVjNUI4lDfK7IAc+RlYUX07jYI1Y4z0vh6cI4AzkH
AGRewtNVKbH6+SGaiCOENkDvOYI4t4edIFKqpYveDKJPQneciGuS8va8LjwRjDMIxFiKVOrYVKG/
iCJM9yw8UCaep5bpea6CUlaqxdIO+j+RgT51Sju+FH2M9HrjjleY40pjXMIUm+YSikjzKse4oczn
uV3soqv/25OXZ3CMcxC6XgrzCMdXlCekl/bQeeUf8zJ8zCJkJovQRq3Q0pHGnqWwosi00t4NyMN5
O+DlKgp9yq0+kj4MeZYPcHPKZbav9hqmao3r8aW8EG3Jqh7GHe/9RP/sT2WX93yBXclYVDJ3oRzB
21UVQCcbmwh3cZTYs/JrmSY7xWtKeD6vJMfYFZrCrHSsOrFvwgonOaluUHwfkZ//nQDGM5R1rRVh
iHCE9xNg6ttLIvKmCrcr+atzo0qulCDpQlkK4UmLiyC19JN2AC14Yks/m6fGlbziMLkSXtjhqfG5
uL/07z/3zRhvsQShkLUKvpn4YxgQoUo/9AXgnz8aVu3FdxhA5tRiuGbJ+I7IqGdjmPHUaQ/glFR+
I6d0S9A2W8MhDqzq9v+yacW51ArjQcphmouBPhTj4LpP/ba6WXjArly9GMehK7NWmCm+4iBa4DVN
crTuC0zAKfdRZvWKSzxMCntf68WsjIfxJUKeCHUdSpGTXGgH9Zh4qd1Z0ZXkNQD+iTi7r7yEhi06
tVh+JXoQxo7xkMCn5G7+oF4tvupPbu3NO3V//vbxDlVlkowmERNpjHCo2sNgWsGNYLU2NdG8tEB0
QKk2ANrEEcoxFpXxKVIstkYOoiYnzI6FnFvdYskGbwz/86btxxjAbvlgvA8ssvRtYFyKd/IPY7YA
zGMNR/Fb62B2ObyfsPxf2YXN89LbXZR3i1FZd6PEglSPuIDBZIXfjYP5JPmjq3oZNn2BdBRfaFYv
oQeQO8ZzYlU2bz3mPz6qqQA0TgZ+JNuBaCcznAGIhMzRGhwseWCwPq2tWrAUZ/YkJzqIIzZmOY6c
K5X5rAD6FKa+gOm2KJ1jVxbhULCBHuVRgAmK2sMrnv/HZXnXk4kdciBkpI/wVFJPk0O/bniojq1T
WN1V6owWr+uxHQvfxTHfddGrWMoqKJjRJNboLI0HpMKTwASLRCz6McrRfyPlz6J/DCvOzeP9PhMa
hBzj7xnJ4LeWY1Df9IbHcSfbV/v9iJg4EAhKqcod0oX5ZvK0Q7xTnwTkktKJgBSOLvoGt/PXnmTv
Mpm4UGvo1Mcg8EYzqrMrE3xzJVgdiGfUgzNknBPctjnQM4IQlgAtkXXQ8xyNARYUYyzw0wHs0DWv
WoRWVG3AG7ATHLBWnT/TzSNdCWQ99CwMWf3PcwPMM9FxLP+cWZO6ypUI5uZiopGMcYQcpQjdXrWc
Yq8D1z5wbofcEjMHENrEkyyALdm8TTCecswNHrVJGvIcN9hI9qb4kGFzJX09f36fgR7etNNkiS5K
ytJboFhlf+DsTERxRhNg+aEBrWyxAX6zMxztIvmefR+fxUfA7XDnhc2ttA+rTf8TyhilHijqDOBb
2oqlbZzcj/eCL+14JeD/MMd3OfTvWClXj+2iqB2i3GgTO7mO8FSMPCAfo+1bI7nkveO3nfy7Xmy1
NDGTENTO9Kn4nO3DXYGQVjwNhwVcRZRqDOgVL+c/37aF/KugxJg/cEb+f9a3DLWlVRekU605uzkv
hPq9T0n6SivmAoAHGBSFEZpufdA7vVj8qgRsSHb1UzFz1OF9MLYs2pdVWg+03Bz1dg7+iNANfir3
2h1lesouk0Pkn1dtuyGx0o2JWuWgiPk84ZUqAwNhhxVIW7vPHmWbppM8YbxzpB9zZY1xQ8o8XNCn
DzCfF89Wox4k5On1MDgcregXOffFmEhmjl1fSDEmEEZ7cujwPwXQUt4S1nnHg4SjUeucMCaqLUbY
9NiyjJxavDFbRxJ+lOOTmMFCfnHU2nwtrj4W4zYSOSVqZKLuk+xp3lbbiWGhGHPUTjR4CqrN7Qnw
JDIOZFH0XAYwMH3eCKdpX14CiwaTZoIPsmiHnxxv15reNWQLqGgAl1lfQEP64UTwyQpXgUeJzjp/
3EmcuZFt52GCwB0wWRQD76M9CsYCmCnAaAMX/DIt0Ls6agHHdWymVACq+p8I5vwygSxlSOunQI0k
9b3MQ7jdPjCZ7i+APQhgYkyIXMoa3cTIiB3pMtkn1/kBa9qhlV9IcLeFrd2et8BNU19JY7xFvijK
hBWu2HkWpJ96eBRQV2qTEzeObJrdSg7jKUJ9mEHQ1eCxoKIeDKBg8xh54WVZWroKXCwVcHC8ZvZ2
7FrJZHxGU4dj0irQTbusLuorTMU75CU7ls/iQXKwbArKbQ6dxra3X4lkPEeri2E9hz3UdJWDZlP2
ZNPVHNmXsKUUnngzHZvGuBLH2HsUD0OqUQ0rc9clTwtvvnL7absSwFh7YWqDGcgL8vtDt08Pkos6
DHhJ6KCU6Ra/CWaYLc2r/Omlfyp+ka9c53fpGlNwHbtFVEcR0kl1FNVLIdlHOSdb5Jwgi8VgBopW
1C3sshKvu/kURbvz94tnERqTatQ6IVFHLWI8TN7syuj6Ro62V918L7v5HbcWsBkoV2fGuI+MdKAP
UeE+jMvR1T0wcLnx/p8XOX/A520v6FOkXElj3EdXCag7LDi+OOy9Rc+tMQBEcO2q014AHy1K/1aM
5YNM5CxubA/HrAQz/kRqZRIKAiyfEu5NTuVNr+GlcaG9YUw19vhUPrWckZ/N4LISybiToAJxF1mk
1JlBsDsNktXJrbuEinPeYnhiGBfSJ3Bbo66Bdj2wpsm0E+06ynlvaJ7ZM45DmURtTmUThYHyRQhP
ieydV4KexTm7YPxGNA1zRUCK6EyktczMlVVn6jQn6AL3vCBO/GKXQhsV6D6iQO/v3LW39VA1TiyV
P9qsCY6yTLB9ReLCPy+T5xV15o2iC2JcRBG0mw/tY7xbdjPgxmlpwI1eFTDsSU7lBzZ60Y3THwk3
6+YFNp3xKbNJhi4KoDS5yZBtX+EViK3K4CLcZ9/JRXdDuHVjjr2wePiN1gRJNUtAvjdOkbavNd4a
LMdgdNaRzOOQo5wIAfWlbvyuzP08J04hPZ//dNvFgfdLrDN+I6FQlrKIo2uexR/GIbzV8IJGyQpv
2smu98lidT6fq5Zzp3XGdSD5McwmbWGl4a2EpGD8Jn9prG6lGOM25CQv8gUTN06ajH7ZKxbmB/dd
IXNsf7vMvpLDeI6CSM2kLXC8ip/D8ICse8xQOtLdcF/9BrOlTY6oNpMdL5vjHSHjUfo6r8sE80VO
SLJjE+NuFd0VoE853pdj6Oy+AKpToQzKH4Tr0kVyhQH0geOxeBkBW60PRyUFfxA0IX6aWQ16PqUt
2INuj57iNRhi+UvTYNcETMMcFonANPT5qg53U3k1TRyz4B0bk3VUplqYwQSrGInbj7W9dLziP08C
/f9VqaHUF9AfyLhCcvtszIep4jWmud+FcQ0A68rHkLog9S7+3u3zG8MJ96PXPC5uDphWnkK8h57B
OIWw7dVwSiBPuxRSFM8x/YgIkitufA+WkS/ut73fXIPxEEMk9OIk4ASB9XUr/6ju6Yh77oPsw1GR
I6qHzE1f5j0do+I4XU5Oyj7Lg1msagyfU4uXDnRoK7VbT/VlVBzg8B2ONKrHmdzDYDxFaS5A8kef
EUwSIARDaDR0d3kVsDuw2DMIOmav9orLofSM1jovmvq+M5JZ6qOyBKP7FOAWNAYeRW1lkc6fYk/N
OyePHtovVd/eP6jJpCFZUmRhViKW5V3sjfkulnCqwVUg7c6rtV1SVImsGwYm0j9hdJdzrgSLhhNF
PuPSseDlaFzMaL/P/AL3ZiKwksXc86hXAmDIw0pVkJNdGofUNb3aBpuUHXS2dupji1bGjCtes28z
vqzkMrcfA1hFBDTjBCTsV0NYIby4cvSTc5CbF2ElhLnykSqKhaBAueyCPs7oReg9HaU3MDJzty94
GrH33VQDDeOSaEtL90k9AfT8hosZRb/GJ4tfKcRkA/o0K4KRIFyC2scyxF9S5/7lkX26zUBtLzT4
jup5Rj0bDQi0O4y72UHvj18yolfmv/UxWPzn1KjzuFQq2u2bUa+M7PgQwNJpiYPXyjlv6CB+xJ+y
CmhkBD5jQXPCWSyt1riOyt8Ey+ez9P38CZ43A4NFgW5BNKahI4YhMn0vI9MtrsfqKy/jf60AQ9gf
VUmkTlYFmhPGBrGzaoe3uZNUnNraeVMzCOMYgHfbJEaOC7ooWCZavg9/K4DxAClA3Gp1RG+y0l+r
6SRM9vkPsZ1grI6Juf1JHpit3OJCdh4lAsm8LrAV8NoEgCBJsS2i3p8XyDsxxgH0kmoKgYqrEyhe
EryUxc3f/T5z+eMwFocB4E9OFIc2KBz8zGy+IoJSk6MfJ0lYi/5oWWjjdqDNxPi10Dwn4UWt/jqv
wublWP0+cwlDMQLyRI/uBKKoXBzGzg7+mOCCtqNXIpjHejjL2PdMsFRTLFfDtSJfTykvv+Jpwdy/
MG6mvBmhBeoRIOI5TEf1CpufNSVNopVufd8lVsH1llseDGzFWFEDtvZn+vg+Tgod0Ro1uAKw/zMi
9rHTno2es7i4ZcZrMYyZSS3ii9rCUdbTLg5OVcFxLJuJ+FoAE2JCNR9neSlyhxyyawoOlCtO/qz7
WCm4nEa74e18chRie+q6Iqud0iHI6CoSYUVCmhjxfM1WprHSiW2jp0te9VoElyyfwJuEcn3sxzYd
8aaDWbyRlc2C1FoaY+OBIcxhaUAjYSfcFffAG7ZzO3sVbwwLjQ+nuuQ9KXhHyFh8VoRp35th4mhz
YpuqZ6S8xYIt40ZQVpHvghwd1OgfPY8yqID0b+DclL70QSu47wzRyrvM1bKa87G2lEE8MwGDD0at
T+zPTdKVNdjbEBdMAG+2FyTwz3s5ngD6/6tUQ1QaOSIGTquW9pJ5OShP539/84Gw1oA5LAEE2Xq6
wE2bO4CS71LXGC31G+15Ya2N93De8nZrYUwYRY1Xx8oH5r/kFEuDxPDmurbaOuC1GKgNsbkgaGZB
uwSOaWxhMbFhrGet1XucmnIJfAUfla6DskdpGdwZmBu/FDlefPsjvYtj71AomXItwQqUwBWUU8jD
Utq8pGt9mDsjxTooU0xM3oOv5SK5Fy9qG1tAFjnVFKAictEG4Bj29pd6V4mxOyyZSNrYYCgqG4pb
OVPum1L2pLTnJAnUP5/7UIz1pcsUxKQIMP4aXXbiLWgnnKzzEnIc9OMkAqxCvTtv7zyBrAUSM5qM
WUOmKIx2VAn4ZBicMzWL6J03DN3PCltiXVy758VuNr3WX5BJ6Jp4IKBtHTHregh8LFfSyrVuByft
YrEBo23Hnjxa3Nb9VihZS2XiLxgNq0qbYZix4mm+7omdpSZ26Ad35WANN5HL2yTlHS8Tj4vZNIye
7tlgGe5hxliRnGWDXWm1S5LFK7XHiEi70cw5XpJ3QdhRlUTUI3UhuCDzQfTAG0e7pzkydHW26wvV
Tj0+qdHmm2B1uOzSXx33ZdaamNAdfvTusBePgi1elc+qT2lX+t1XoJ/W4hgnY4b9IhAd4pLQj8z7
EfAIY383YhSCY6rb4fPfq89yaLemqmoNYB+c9FG5bHcjaNCGPZ3awuLuXDsdVqwB4VFb4p4jmGOt
7EKgULdBHdJOVXYR+PMVpTuoXPK8vG38CPfnpVHTP+N5ZMbz9MpsANkPWlbxBebFLPCkWFN+mcq3
cfMyRiLvVDdDkigaGjhyNZWwpU0Zy/JBkcLTRfvRpS/I+EFxUtx+WqAIXN4DcrO9D6JyTFMB4lQG
1OnHxGEADfA4gCsFjq5+bQfxqGuZn2dkR4ryGAvRfskCv5cUV0t4Q8qb4VA0dAUPC0XE9sZH0Yqi
RGki4XGRBxeKdGUWC+cw6Q98+nYrAawTX0wzRFcEy/HGXRG9FNW1yOuKbOdFKxnM+YliILSyTpNI
n2ZFyR0W8K/SveaB0XT8SrBdyWLctNEAoq8NcWAj2Qv9TwIiFpkzj7MdgFYyGM9Mpl4P2gSBT/E7
kJgiIbpuXkNf9IlX77XdfFQWi4easOlJ3mWyXnmIRjkXNchclMjqyVHD5LHyS9I5SQTHHFhHPJYS
EZKmxFVWQ8tYnlX1ueNixm8+NY2VMtR7rTJxA+ODadZhVShHeLHSK3UXFVa1q3sMYNJVX17rbzOU
ruRRh7KSJ0eR3C+ZgjkMsbYLrEdrxvgCXGtXnkAIE2UH2Yi/K8rrebe4HdVWYpnET57Avyp2EEvt
noIaFU8i7H50Sq/wl5fuhSOPpuJn7jLrh1s9TADhGeNFfZJsgY7ROtUx3ff76PCVZbb1F2TcRjN1
dQaaB4gC5m4oW3O1q4zH8/rwvhrjNmQJRxdh7xwFiZhOcLuyH+34HUGeGMZjAChUMlSaxiaY7Kd8
byBZ3jfcQjfXGujfsTLCuRKFRAgxu72c3pij/DI5mnbvzE5iiSX28WoepgZPJLuqXcxpOZUxctYo
IZaR7ZbldgF1aaXaM1apW9Or6ksSncx4L6ZuKH87//1415xd3DaqqSFZCHukQ8842zeo+gGYNqUz
P/HSZY7nYle2zRktC5ker5wVVqtei0tvibLKCZfb2fH7nVYYV6IPxWQ2FHpDv4PvQJvfx2xraIWX
y418iI7dN+Fl4j3BN/OrlUzGjwhSLDX/j7TvWm5babp9IlQhh1sEZoqKluwblGxvI+eMpz9r6O+Y
2COavX/70uUqNQfT07nXikv4T/Ml++QfGXkqllVf5NKWn9hMo2ijT4i9yonESCDCDx55OEv6vBgn
FvlkKxNTQWrvEx+UksAZkrnPM8GUUcYw1G+q8S7O7m0lJPwmv6I9NdIciyNet++Pj3WeO+EUivas
ggUgG2XiMKTGc7bEb6wmH5gtaVfdDwYpEbxIDzN2hNKdQLb4KY3nDIqqzGYslHAvZQ4+7+woJr0d
j95ffT9+8a9sOl8JRAQEk987A4DDBP9Q+e9ZRCg5M+Y3fBe/kd2OejEVLKZSlEMkbcN+tBVRd4vv
fktUmM5J1y1R8r8NMYgmdE2pESKmBykCIGnn9Cu5tjX0OntXdYQTQx6ZXzMsvLeAPqy92em24kYC
3cx0XjMzjtF9DqY4CpGEuFB+5yFTBr1rVdgWtU5tDSFyp7jZQHhVSghnTMbQspQck4sg3n3Ki02k
PRYT1UogXKrGfsPC1fVlZ7R9Dc1sV+Y6jsCU2G4ZQaN0N+LL7qots1nTJnbalX73R7s9i9hE40yK
1KBmKQ7nsEtZaZt4JYgOdkc6F+SgAFNLsMFc/0nWgcacYWDbBriBnFeIlECNkSQmrmVJXqwx/ksZ
mCGzOUyUiWF/6oP2LkRx96cWRh+lA6B89cTOBiytql68spzpu6942g7rFSvp820TcN3nLURy1ynO
Sj3kKsol2lP6HCsOc0DZS71Xvqin+M5IbXnTbQiZ7BHeOiZ3idaYyVIUn0cQBk/02H5ncBx3LD+w
aPAQ6qNyoWZc9LHRi2h6+196MCbmK8FLX9udbgOE1ANYCdX7ujo7jVbuL4XhHIUlAuA6AbkTQqPB
CyO7kHesmimcQBeNfRk2puV32OsbzBdjdwZbJ9qJ12PDxS/gvEcT+IqoKgL6id65iOJm/7QbzRtW
bGE3fSH3ka8mJ7/kyfxMST91OcjCcOJ+VW5Dpzz1e+FFXvVrM7D/qBN3+bwyP1UCisMhHnTUMGMA
ejxAfcB2Uh3Lr/l+nhz5jbU05XB1W2XPqGu/V1mZHzHBGoak5yksq/xgrtVPYIKQVjoqfmxPE1xQ
j5bXY7aaAUPIboLBHaSja9/W1rN3xlSpyBbR1dhq8ck5q6QJ4Jgx2NK+Jv1j6Q+68AcDL8uvzJki
zHBVsSoiLpWKh6Lwkmm09ZHwJVfd1eIMnO1pscuYZAKMuZV/lkPDrvwX2SAMHLMlty6OszXpNMsF
lhkQEETpEzo1B2nYFOo/pk+9udtGTRY5M6PrjaJj7x/z1KWj76x9wfrDhp3ioZsoBFMzoNS5OCMj
tznoEiOcy6qidW/u2uRBGnW3rx5vaz5hS2SeninMUBg1YyiCuO5dBZxahWO66T61q+3ZIW1vy2Om
6cZ98eMwQZrUYh2i/st28dkK3s+RcWo0jXg+57LmIoqJ9LZMVFa8T/NjKW5qiVKH215HPmcTCwHg
aNIbTcvPoBqhk23mfeLIT4g2D/EmRqRCLXQTb+l8jQt5ftOJpTTgQKG1jcqXON0I/fPtq6FEcCZh
jsKsj2tU9oR21/ulW+uvqf/jtozrWdbFJpzrs4tzRHlVWWz7CPX/8F725o3hsaqahqkOenWbOhFn
HDLJTwsJfDhuGXqT/33CJBGFNkeJ4MyCIopWlc8Voo8ETAld7ei1hHINBYlPPRvOHESG0TeDhGpQ
v2ITpP2mw6YFXU+jng37GYvbyaSqaNQUWcwYHYr+ZKSvxPUTz4YfHBIkwVdkltJbTwNoJgpgO3TY
pZ8dNCfdaEUVlih14ycgxmTsJn/C9UgYIvpZIlSOrG6XgQSHCl0IXeDBitXIyLQ2ROSipYde+TIH
Dz7dliSuiEfjEHNxCpUQsZh+BOEJGOewczHf1Z556g6FWx+HPTWkT7kIHrM4sEDxmbOWq/zl/1ew
lLtgWxzEVYuesukRSkK4Wr5xpnVBZ3Qd5DHYeAmM78Kd4elwtAxw4S8NKw9ejFZy2oBYEhoZv3dd
YfedYguV5tw+E3VrnJmQUSGMTJYSpdG70dwZ4dPf/X3OPsjA+SoVH0mQrD0n/i6Ov9/++5Rqc4Yh
1kslG1pkrkOy8Y1DmYcwdp/+SgbfJkun0MhzEd+oS3dWeCqsdZIQLTIiHZb5Hlk8zIbY1KxU1QFo
LtgwsLsGyYU12j3g9h7VTYWAn7h84uPxgMVykFbqzBpzqpS7vRGsrA4rNUqxuv39rvdqL76Vn1iI
kkCL8efZehTLXiIwDtvB9ic4e9Dat6URGs1PKVS+5getCMta699TPXbyghrbYd75RqjIt8TGLsxF
P4HPY9ixRngYmtMkjXaYfLt9EiKhBwXcv71e0BbBEBrIUypQy4JA1BNamzW6a6/epD+S7RnI5hAf
y6OwQrHbvS2e+pCcaVBGLWr7EB8yx0qy2e8bamyOEsDZhjGdO6ntGcRRyspatqVQRB+UBM46CFGd
l42JjiLA5+xUqEBCSOk28Yb4dlgU1qkasNUGoXJ7t3lHpdlrN03qNIWt7WZP3yMEczIizCdUkO+C
xZEuFFLFCHWiLzq4CKPUjpGE/WUOxve/el9CsYmBKBa1zdDXMi9c6S5GaVtv9AoWFxEulrgwvhNm
AZ4vUHo8rXHo1maXbYr8L/2qyn7CIpRMWyCoFzPySl/KQBNZ2BDhjYbm3n49lF6w/1+I0SdrNFBk
CF0NNdVUdsCzmo4vfyeDsw/YF0+aGLNCbpTvk2Qtl0eDtN1EzMP3uqx4LiOhh4/Q7J81U/Oz5TUu
q5kan//2+jmLoCW9YHZDhhhYBMfWqemoTWRKvziDIKdFqJQ53k2mPfnJYSQXHpTbvoFvbZljkQ4j
m+hMO5S089UIFgUg0sHZsS+WHq3nv1IBvsUl9R0e6YgXaoLdXAJTkh89qgkBpUzoMo8y7LeFJs0G
YB+Bf+Bbod2ggeV/v30QKkjgG1X6XHW+McJWt6jlAg10J+KjoRtto7JFWE/qPExLFm+za4t8AlNN
jKD0TdK2mLqzO52oY1IZHt+vwoRdgulTaMKwA0j6CQs2yCZNW8L+OQ0mef1EFjYdNEXTAc357xOl
hqiKkojwMZi/yPObMrzoM+UMrluCiwym+ouvJrSilSYYvcBMCxvZF8DdOri1zQjVADdvE+rAoouP
QdZFGndHWTgNwJ1B0K1ItrxTHckOn5Q9KJOMxg4Orac4sa23drouvirEm2J/+pZo9rEXB20BVBCB
lxTxvvqktqC9+CP1uxyNM9ty1RiV3AO0WwyPRnOvd7vJIkRQR+BiNxHRaQAOSxSYALXen/rqn9vX
c87mb30jzlIDLDvXatYPzQ+jK6AZKzqykzOEbLQlxNhW0RpNwN5Q29XB2iUgRSq+zkTT/Tcm4/Ih
OWtumVVZTwVq0ZJls6Jtsh7uh1V+xzqyf7LEbsq/ZPFxnjZPYiywA6fxY2F8KkVvVqnzXI/qLjJY
u2uheEVbG0YZoJbafwPB5M4EzF3ltK85it7ym3pqtu3acqlQkjAdfIwXtY1k+EYFFNV2tE3rRx+8
JiaFaH4uMd3QFz6w66ywH1QdR2td1NfQjazW8mfVNdbqs3YHClkn2Fpr2caqzKp6BemU/0LN51+F
11neIGdRpKnPo7BFpF4jUI97J7xnFBI1mF1Z88zSgLfHin35C5VI/Sa5v9wrZ1AyVOTnsIcty36w
RftmjSUPWDINQyCS0zrw3IEbiZQFvRqKKJaiGZgul0U+644Ls4jjDlPYDDI/wfMwXevlZ6cw3Bnu
QJUw2Gv7cMULedz39bO5ENAbhFnbjS4AV9em6wNjosB2pLZutgyHMsQVMzwGKiO/qsML0dwHHpSy
kMZuRqVW2Yep5GRDY88IVG4bvev3uBDDGW5RGo0wCM91jPC5fWM3iXzoGTUa/cSWSprWtohW5VU3
uBDJGXJJNKVeZEwdIGNylVazs7y0zfgFPVLbL6iYhVIZzqr7rV5qvYowosYrnYEoqwt24owOq3AC
kOT1jwpQi9NxBrzU4iQKKiQXZva9KbyCUSBHxKEI3eANtxBqo6EMmOHM9FWqbCcsVf1RfHw5Bp+N
Z6BDtbIhzVzDOkbDQ9buOipkveoaFiJYcLZwDVY0mpYYQ/UKMdpYnb7VNWHT54ZTjcH7bTWnPhgf
5/mi7ssjVK4NYSD7J99v7Sp7/jshnLFIB1FSR0YpUrY7Odqn+ToUNn8ngjMKSo/MKM7wyer88yBt
eqNxUsrosZ95w+apnEVouqRrBgP7dIP0Vhpv+h+VnhfXzj3/Qip1RDn4+4Ew2IK2xoKnEhHZ3fU2
ykII9+rroTfmHAPB5/Jsv01XvvtNeuiwjJutfI9CnqWsKE8+bRiiMshII7FT6kTvk5e78ar8OrEV
cLdxTZthH03q+q+Ugc/LtVjQstzAGrXR7qbuIQUMWENMm15f4bl8Rz4XD2ppzrKK6XRhp89sjNv/
nH5lpKdYGFrXIFJBnvT99rmoy+Nz87Azm6ZjrAWtOxd2lSIQZmsN02mc7PYdy8c7aqKU0Hk+UZfm
dqgGhuOXZLs+DYFC+404EzNmN14Vz/qjx/M8pwyRvv0fMJHgDYrNOsvpLjhRyNJMvW9J4+1EmFht
Z6CK1uiinSjfitFrkHTOyve4MuzSDInc7HrastATzmikbdY3Y4hYGLjFmA0G7rMbHBmnS7yjONMI
W/5hyzDK01wKW0yGKcaX3jJ3hi+eYqF5Jm6MCBw0zoRUhRDKHSsUDzUAyKsHAVRUdjzZcw2+ExZV
V68lRUtFuESNCx5ktU8Aj4x4PutPtXnXpxu4364lFvOIL8gDZSel7FdSjDJO2K/7vLabBjX3lIgs
KSFc4heKU1nMOY7SSokTy14cy7asvNy+JOLd8nDZfu7nkipASCI/dNbO+CMGWVOVAWKnKhIrOP07
RjGVtveBucJ2q/QfgN5cm8/YRxaObEQaDI7vObWXed34LSRyUREG20VTZ0N2w077xljBfDd9ZXU2
FZQt0Yqao7i+tLuQx4VGhdL/b3pLQ5O23857zWNYfSyxuX1X5MnYZS7ivaSNLVlhviQ8RJ/Os9Fr
TXQ07yc3TPeqP94WeG5if7CCi6MxFV0ILM0p0zvW1NSwgtC6k6c78tk8RR4DsVQxxaF5QYH9Bd1m
WLS9x1LXEsmchq8vbf8DJxkLbm79JM5OtmoVlaaO4AeoGrCTOWCgjbsZyHHFi77tkZTUu8a0h81I
1WGu+p/Ft+CiLtkXR0CsQ5HjQ/HpnOW55rOynlz1EHoUzPbVtHkhjDOdtdEOscbcqbxGyx8LnQq4
aeUN5Qmuvv6FGM5aaiyNnGZUA/pOx3rqWlYpYALiIPwEZWkNAOQqwDf/czO13bQeA92lDnLVVl4O
cvauC0UFh1FpmcxWCmxZofk0gvOwjf+5/RyuxgQLIZxh0dElbFIZQsa5cpLwe4PpwyiLHaNP7AKo
+5PyR8HjQiJnWpRw+N/9SIEHbU/t4iF2pxhYPxn6/M1Tg/0WBkRw+5yEVpxj9cXHVAaxaQq2hYFR
a6Hem9nb7b9/nlK68Yb5scpWDqYx8RHrTGu2oKpsGm8cbNPT7PiZEWTGbrufA3s6aQ/NVlxJga2e
eo8VcLNXapeZOixnTwBjMyCfkmBT1frRDFXX6lMiWrie3CyukTMdStfITcvGYXUsfaiOtq9ekiND
Ikwbm61Udnuq9iVR744zIIKadLFSY+K3X41oN3e2uWP0mMFxAHANKGFcRskr2sK9gp0A7IgT1pIS
zxuWKR97bcRX/Tkg0G8Yt7ZKotcSz54f0NTGxogbFjTLfnOP0VYnSsddFpK4EoSS8IOZQjsLvmrA
HEtPEpAk530GopnEEZ+CZwULZskJvBu33wglkbM1SQt21UDC1dXxIVe/5B1hWqi/z1kWaW4wElUg
lJiyxu4UkEZQlZarrNCLyI8fxEyAJRmJFsJ/da2sMm/cxJKTtigdmvfivbIzV7LdfdXv1KMGklYq
CqQ0g/3/woYZoSl1WOvCjcmhHSerKigdzfp0+5Kut3MvD5sfx5TzaZ4bEdVtdsQciz8GJk1ZoFmv
lc9U+Ee8KZmzIiOa7UkQoQ7705Wir4Xcl3alVJQpc6ajkII2BKrqz66MxPhzViyy+hlkGluBKGZT
msiZijlIptjvoCZCccqMF/+P9npU0G9aqqiahs79fd9vAitg5HKKsCqCXS3tFAqn5WpMChoLEWv+
sqaJnLL5SR+nQVuz1fLGLoujFPtIcr/18qoMCcN6vZ60kMX5K0vNu6xSIWt60NeM4Q0Li6Gtu/O6
AmVZ68gby6WKO1cf00Imp3lD42diOc5wVAWggLFpakW7iRJyXe8WUji9M8sqF/UBsKAKmsZboC25
DIbW0RpwvbA5mVAl99auu8mFTF45hnnwhx4hXVrYY2fnmDHBFq+DDXSzBVqfvv3ZB2S464PTbXwK
wf6q8l/k8+FxPCdxN03YjSwb8LO+z9F3wkJRArj02xKsZO4YvLv8pXXTe5AdeKACz97KH4MreYCq
ve8oMBBKJOe6jHauarR2gX5ZfhLFTylFVE9o41mPFqa9KeQw1jLwQjXyMQk6wOy8dLBWxIejpLBT
LqRIxSSUAsOnjw9lB1QRbdWhgqp+N+9VFxMgkV0+THvt+22p1KfjDEk/Fs2MtXlEbTXwTz/X48Pf
/X3OeOip2QSFwgyVfB9Fj6ZGdQ3Y3X6I7Bf6zFkKS+6VOFXZHOWXPrKjTbqqN+ARmHfMUzVfyQ18
kZDH24xg8oswMJmvMiBO2tSbZMv0moIhoizF+f8X+hDkxhhgJR5VJexRA5yEYe4ygjkL03ys/JHf
6anTgus4/tLsKR95PYO4fFc+0M2V2NKaDM/4Zw82h1fOnOBYoTPi2/3R2lab25pCqD8f8U5BWJWp
hIucJk+TARIheHH/+e9kcIYik01VrycYir7dY7BzKrZa+nhbBPnhuDi3LvJsKEQkIvlbYTrCNwEg
nuFKegSTYp3awprNK5OjHcyo3ngFfOSrNWmotCKeWWTKn+NS2o4JpklqwZUCIHjWmVeamSPAtzFw
GCOwiLujYgR+JUlRknHMdHxYVI/AoR6vTDTRBnDPGKiC6ugomLETARySuE/yY3PmRakQcIMQka1Q
2wN8uOoFDyqC/eqbj1EIEdgNwVfifgmDwwfFFWr9TWQC7X1m7MuMLrvd1JltvfTemUSCqvYSFpoP
jvNEUqqG4TfkwVqT3i0K2pn6+1xAklpjIgAbL3FFtbLbeSfpRLjN7uCjbgJ3xlDAEmzyzHIi1twb
1JFR7zDXqZ7arZQ6oekaseYRV8Oe1i1J7KgLizmleTFEDCa4xWgVW4yLV5lT7xuXDY50X8ntyeuv
7nIyznm2RZY0vQxfEG6Z1s+b2bC1Y3XIvXCnUjgs11M/7SKN0/UBpHa1b+KNJ5PNuKQQq3riVj6N
HgLHHVWS+01wfBHHOVYll+W21bB3w7YMy2c8agCtmgfVNta5l4Q2acOuP6yLQM6z5mprFAkr/cvr
/DnD6rN+YDV+oDsDYOqPRn40ALKDIlKUZX4QMNPKWgR1MMLgSAZgNTglgSmNxbfVbZW87tQuYjiN
BIJEO1kM0UYOtqr0XercGQwwt2X8RjEuQng1NEMxMSyk6U0I6IUS/DmGJ7z83I2hkReoI3FqOI7q
hKY4pM2xaivKMZhex5jKOa+/5MuROOWz0PfwZQYJymIflnEGO+tOdXX4Tza3Tq8NUwI55cPUoDkU
bMcNhWEUTBun+McApkl6x+CcgtVMoeT85nldTsiZXUsrKoBYQNsrj9kOzKHGdngq98NKR+DatfZI
ibxuh39J5GdPmrFti5IV2XtMk4e5+pwo0iEwqk2RUFtH7Md/NMQXUVwOKEzoVYtMI8Ud61sla9ZM
qtckFfJ1A3yRw0zKwuCrbT2lWhzBAMvnyWt4lZfgmc1Apg6JO02oCD9wgrguNBuGMdB4+XZ2M8/f
luB4nlzZZv1HyrswFb/1DTnTEXV6I40mEnUV9aPpR5FiBjLK7UBObGsMHMKGEK/6w5qIkE65yKIM
+ahZ9uSB93MveFhywJZd5+Z37Iy501JF0+sD/Bc7zAOaVdk0G8WMDQH9ocRe34j8rX9DAxIdmX6j
3lfoGmhOcdLt7lDfYSHLwaYFNQhDaStnbGq17vyQTRoyYzPcgbw+PnSeslI2+n0z2EFkj06z1ffN
oQII9zwQ9pv69JzpKcamqbOCZbAJwuT72boz4+fb18t05ZYuccYmLZLOqCuE5xaqTo30JGpEAkAI
4MdTork1RHh2rOCEP3rtTSexNK9PK10URedMSmXpTVsVMNAFkpkt2MA3YmmHn6rDdBD3FaEShKnk
Z1Q0sbcynRUVoqGzxeCtbSPMnhZ2RJUTqO/GbM7CgFm+H6DqgxxfZ+b4e59+vX3xlJvR2Q9YCJib
ufD7CO8rPGBWHI1PZiJlvCdWHglc4/m2POo8XCgSp3OjBjoWG6uhPJnWZOezSvSRrnd5FprABSBG
oKMYrcBUSScV0Y60QdXUzTeNW+870LZjl2HaIiF0jdweqX0w6nycqYjzQBs7oUSRAnVpZTomyer2
ByT1nLMGQREl4cSQKsTdfAAW4bpPwaXAcLWHTUrBbvwmf/7lQPlWhdmIWtolcKAMxri+Fz02tJn/
mDFZA3DAEyqehKH4TVXrl0SD1dcWCgkuDFPMAnhRBjCf7IJjvhXsEJma/1yHGOfRV/Kr74EI5FHc
6FRbnHDhPK27nittVWGT2O2/JXctRoyTde0N92zosV0LLmVGPh7WAIODJAEvTwbBAigd/n3YTpSn
aS4CAK+CNSl6bTy1tkcXk8ZIpfQQNQPtYcKcgb4S975DDYV/LMpw0jllTcuoMVIB0hvAILKPrO/Q
MQQTtfAPoz4b9vULNRXz4X1wIjntrRtdCQSDiZTlT/UkHrDeSoQqlAjOlyH9mDAVAxGTcNdVxzgk
NPTjjti/z8BraN7Fs2ywM4gPwpO5FuzcrUPbB5GSec92ziVH3FpHZj+tz/G6dgbS/XzM6LifwDm7
NFJaoxzwE2oGggo6XqYww32DykK+pnZ7PpocThoXRUsp8DLrCNLY6Jfq9ZvS61zfznc5CfVCXB5f
CxqatJXMGKK69quUfzfz7f/VfHJnYT9gYV6As6GLfhZiTO8wr4Z1sfZXLIcrwYlHTrx8iBI4WZyz
QzKQtaWMw1hP4rrzzB2A7naFE7zoB+DsH7QfzGYDKpc4IruOfwVznFjOqAhDm3Q6U47CY1FqzpqW
nvVirf8LHuHHdUVOGmdEujSoBKyvqM6wY5NT0iHaRWtpn6xHZ4ThQu8UvkLcqI9/dErsYpqgo9YU
fm2wmWE38wYX6b+0rr7r1hmusntjxS7wl7u3pbFDfPykpgguGojClvq/tSYJ+7hJRkFxYu2x1x+C
dB35Pwow26nl621J1x/ARRKnM6MhWrkWQFJhSLusSe4Bm0Bsmv3GelxkcAqSKLJYKJIPJkhXeQN2
yToBxZX/jb0C+kV/yF7O+nERxukHeN+1QREsCMvkFYD+PFE4Gh3R5fuQoXFCOLfiN5WCTj2EyEB/
UTb/dTj142A1J4fzLaEI4A+d3U5wJ6H76gPRtjv0iJMpJ0bdEd+Gz8NonkvAlTvpwVxXu2DHOnr6
G+aS/sNeKnUuflgVAwejKNXQiFL3JHlTVPdd91AVnqgfwvqHj1JTHn66reiEXpw/wMIQx4bVNQkA
9p3ZXA9xawvCnUTCnBB6wTfma93K+krFV+xZX/Q0eaxHGvyD0SFvBKD9tFJAHSGgNDNg0/j2+SjR
nMkIW6PP5hDni7c/u8DTitWdqBGs39jfX++Ln1yN+lD2hxQq6R+nT/33at1uxsfuTXXZ0jZq44mt
xHYBIG+q70RdIGdF6tzUypC5auBE2OAs8HrpaMRUQkVJ4cxHm80SrDykiO18bOZsFWftZz3qiB4U
+QI4C6IWkViVFq5LyaNtCRD7ujdsJQd0mSq4slHtwLvmtGLiCJa2vq0p5FvnrIrRzEKaMtkhykqM
7sd057uBqYsTrCiFOffJb/gyvnEfTVMSFDEURn5I3ln1NarsfB8Bdz1MbWXN2rH1moGB9VhMCV/y
NVW4PK8y3/oFXPTaqygozzV+gdCXNTyP0jefFV3Pik3RaEnmZGktKVCpJplt1Pil0q5GK8idvG40
Ny/M4d2P5uJ9VJPSX6uaIph2Is267EmtDEoyQf/WSUHdAwzOVEo3mszo0Y8zpQc5n4T9TTOrE2cQ
1SBY1UKC6a46NJJkLw4xRrsG3/jaB8KsOmOcKmDQHuL0sRHmYh9OXfE4dHL1VON3AyFHtsJ7HwHD
fTLVLbCfEwWw57Vhlu+EfjAd//C9ZNVSQYKOhSWF082pVfPYbzU88Rd/cobUBkkHUPqbleVJd8IX
E0TVZ/zfNZUPsyd8SzCnmP4c+LmY6XB3IJARdAVcTYqXW+k+w9YmccirD/1ySH7/XdblKQM0kOJ0
O7106m0CtjzfNbzo2K1kLKo+xkBYotLR6ynwQiqniiYs51SZ+LTYUn+rtwBKwBB1txL+YRu+rF2v
bKlZiKsR3kIkC98Xjs/qstpIJhxU8THEUh90soTCfvSNa+N7l6M+Vqi34lBqCXAv1ofIN+WP/wY2
S10b5+bSqbTmcFAVZxiUg6bqG6UEhphJEWRfFSP98nI8NPBUp4oqqTCRCdA64KzB901hEREO+9yJ
WNxL1Sl134sQwRYE2IJTsgVlKLngdPUksqThKcuAO9G5x5yqRlYXHYxfXXyOhk0yPBUjEVp9LOqy
MHUhg3u3ypxNUy8iN1Kw/8f6o9kXwUuc1Jac4RnV8M3tt0sciS+IDIHfhgoTV2qRPWvrtn0sqAYC
JYN7qFHiY3BURRxg1fVhzAYbJfc3PUyI4vF173h5nXxaOcriIM/MIMQHdTet0y3bMKyc6Bg9CB6a
rqBDGtHU87H+jz35le7d/pSUqeeeU5vEuSKBU9cprDsh2yQYH/T3VnU/UEi+H0FbzzpycSrsgy/U
vTD1lHGuQtIE4LJ4K3oZFKVZW4/pXj+NO7ZHYq5iD60HjwYWJ4wgDxmb6BEouwVmdwPB0xpX1Doi
qqIksC+9OJ8slV2YMAnB8DJIki1NJeGyCO/IE8SN09COAiZHsAmdvahN+dZXrSto8yqqJPe2WpB+
igu2gZAUFGMFWdmnFKQqGJreMeb2bgWaaLbleqQ5uKnjcR8wjhWtLQrm/LHw08WZ1w/ZoYkaN8f4
7O3jXX/cv3RR5WyiKpfyNIS4q7Z8GNNTOZ3Emip6fCjt/1vfeTgPDaFMPyaQUWP6S3bYox73pvuN
VbrDB2o6ivh4/CyFJYVSJfX4eLn6jyEVdta7o/qclU+3Pxyh5DyUR9OYOkAicaguKvdRY57mpCBK
K9d7FBeLyCN3GCMQurQARzFO06MF+JP3djU5E8wFWzgzcndYzZ4PYt6D4sUPVIR2ngy9EczwUxWy
mehiEkK81YEtF9jSm8kxv5gPGVqUwGfD3I/TrABijCFLr32ff2TbsLF/wnf9WVFm8SnYdSxsSp7k
fRSwF6+ukztMHWF6MH4N3xmZs0/PrhJhHD9ykVl+mlQzTt6usjs2PRgcim1sM5NMnoxSJM6+yGmq
Z3IGRUoPE3hs2m1zxAqZqx2zLeQ7wpYqj/wmRvn15nnIjzqSxqTWcLr5NK98bJRnzjd/g1GWc0WG
KlZcz7EXV8eZGEsaG1+pIK7bCU8s620306lz0ddzQo86HPtjt3SWi7/avigzP8XXVIpwshVpvBet
cItRfSeARzeG7FQOPeGNrheCLifkRyyMpBKnYYZy6kd1PZ9y1A0ZPZ6+lbfBNnwP7gOGGgiu3dsm
6Hp3SDYVE5xOKmMA/PejQFQmJzqmepFClVtjP+67lQFuLwa6QGY2LDf6+GEvsrjcSTeEfqwxs4lM
eEKOyCq96lZ5YHQk9ITrda90EcY8yuK1F6KsqaxP7ciYu7EetQzb53/klRDRIbXBJqDE99cjaYpr
g13a+E3epfcNMHZMt1sB5RFibTrukq46potAPlaXQjAgo4CtoOcrnIwtEPsLMPliftKznKiwh7di
q7AlLCqAuWrMFnI5LRnUIvfVAgdNPplrbRXt/IP6Df/6DzQy5Bk5LYnVsJEBgMLOOK/YrKb+o1z5
W1ZB13as5tt/if5gxYIFGIsTcurSz6UO4ApIZaAr0oFNNaZYqBd2MrlkTl0i54ciKc+lcoKofsJ6
pbQRi9yOTGApU1XRq+9tcSYuSfDHKM2nCIIY/Q/bnVI/q3ZzYKx9qJp7hCW5+uAW0jgnlMp9IU0N
pAGKGpkX4xA2t9N94wKo0B0O8gYzEBQaCCWTi3I7JVSEMoVMM8cYnwbc5hZZHom5Rn1Izv34YlB3
/U/lkAGY2zjzvsdEkmnXj/9h7JWSxvmfqNSmvuhwqMarPmHlZddjYTV5/m9tbkIZTW5gJ2yzOh9V
COv92ZmDO0tM7UF9lPLX2+rxEaPj3w/M5ExIFndmlrNnrT5IK9GTNpiIFlYMNZYZsMJRPydO681e
5op77a7FHgILzJpNeSRZYa86+IummpyFaX0zGA32gaUn7YTZP2Zk0GV3gOu0P8/uICg234bnaUMB
6V//2qZuWpalKxa/2N03CArL1oTllJ6rcl9omh2mul301IQ9u7YPrla5COIeozzViYDKOsyZGplb
cRQzxxBEFfQkk2q3Zgy+XzTn14XRZZ6SYiE1x4iTffvKr0alKo5qWGjyi3yropIHofFntO8q8S2z
NmFEjHFeffyLv89pVCeLZl9XOGNezNvanHdBGd9bYUN4+d9o7uVbckbGKJSqVRFCOYMjOskjK9+b
wKMH3rDx0gOcSzim+9nx7XqHtW8U7VrXf0eKYeve9H9ehT4/ostP4QyRDmzpepzwUyT/mJTvWfBy
+8quVyoWesPZHtCJ6q3ABKTb+LuQONKm/Zo42bbElI2+R+S7S04U6ux1oSpYJDXLwCwdPzaUJ30U
ITVDLxIeXwRwd+MwEK7G7TEZKYJxFuOEj39y0IVMzgm3cdlIMjCDHOTEINne/pzaa21pFyAb9X4u
GZALjVctz0IqU+lFUNqZZZcbMp5E9CN4HwEyVq1ZT9t0g3Xh4DsXCDmmQ+xNryFVCLhqERaiOYuQ
6UInFQYOnB8Y0lu/8VfVNt8FUFni07JQ6YPtWUji3kveK12hNqiRK6cutY1V+mSg5gpWTS9wzD3d
E71uZy7qwz0Ko5UHAF2ykxmPonyY1M3tA10vti4OxD0KSVbrZGxxIOlbCUXJnxJs57VsORStJt1m
Owzt3awCXz1cK09UDeXjFC979BfxvIuOayXFoCfOJ51at7zXGZzVa7QODoM7Hfz9sJ/+8nHwvlob
QYxhFThw4zU7htGdus1L+Tqve4+ZOUZWqhLDu0wpbijNB588tmXhI8l30gCVIlALl+O7gb2fUV4N
JBX9VTe8+KJcsN9qVhabbMZOKaKtJQif+kyxE1lbWVZNOMHrlZKFLM7QjJE6BHmFb6kfRYeZNtTd
0NPDCOF2ONGbj8RjMDkLU9ZG5Yvs8UXpa2WdRmqW7rrT/fXYTM6MdL6qaF2Gv+9rpV1XWLI3HV/d
3n5x1CE4CzIK1f8j7buWLNWVbb+ICCRAwCtm+lm+q7r7hWiL8N5+/R3UvrGKVrOnzlkn6rEiyJky
mak0Y9g8yCGk05m970oSXnLa8/+jFMFuKLWuVLmFI2fEk68RTBF3TGI6th+zq90XTMfAbDTQRdAk
+W0/k8jJDoA/8irFsa/mvkV2CXkC/mjdJW+3V1DmU20xrme5PiRLY5G+D07aG78HqefyoCUofNlf
FixRDMV+vy10u/z2oa0tRGRK2TeFxrCijR88orm5wCQzrOSzdeydLnXL12b3bkFc/ghqiFO0k2VC
JQfHpn/6V0PvMAGwdPhRdpfP92H9fFtDmS22Bcthx/EQjAE0RDPHlX9ZUJX7g/nJRqZ19qt7kFtK
TtC2RobBiK3rKhNR/2tNy5KwRhqrmA9j/ytoJBpt292P7wsrxqsxtpBEQ/eSnh9NdPIZOYZEynJv
a/01ouPu9gJum48PccL6KXNSz1kKcahLOA3w0dkLVSWPH9mSLf9fBVnW3HSWFkGGxj8Z489glt2t
bffxoYRgY5XBQC9Tiz2JuhjrZHhNW7oEbIxmnRyDyDoMVnVmUeMoJD+0je5aegQG7tLtK1SgTUB2
MEtiy2TbKJjlsGlGIHAvOisnRb+O7bM2dU4VfRlklN//xaR9aL/8lNXyBvNYkbaEKGai3jD48UP7
HBz14/CggarLQvo4fmqlw8CygyMY67ooVVS8seassiOHgrbLqXI407KRZM1kp0ew2LSI8nDKoZ6t
Pui1X2n+7Rsg+b5YW5wSa5iiAt9PZu0uKNN79HPvb4v4L1bqny0SC4s0sZoizSBD3S/AZ9ohu9o+
ekpPlhNi3NY+yuidZEoJViQCq/2col/PJeNbT3uHJBLXst3hqX+oJBiOTEWHoV1DQnoEWsWBHRe4
U34GP6TkJm1XYlaSBPNRRtw2xuV8x0f+sFCNJQdA25yZpzu5Uzz06NZbuo5llZjlXP0dAH8oKBiV
vLcYY+a72P5IDuVhAlSAHPNbtlOCociqaMzapSzCu8/cei5DiT/5e37z/bXyoYdgHmzWqXo/QEC7
A4EfqqzGoVXfsQ8ab3zNfbAgnuPH6Wk6y5y/zDKJ/ADqCOhWJYPoZdIbozO74q5DJ5iOysH8+t7A
7WKsVOJtpJdNMBhR11hZEuFNvyCpFP4CponZAqCZJ2in8lPUe6XlmMXY/X1W/smsqYJIkukkrWZE
IflF2Q2nhcmy+sQMtwfhNQOA11IrrI6FpxxlTCDbZvgfye/XdGX8AVvAe2tJmyBuOBmsulQ1UDZz
GT7Ztof9ECMEknTUqpEES+owfkv5WU++N8V9A2yE24Zy+zJ8iBHMFs9YmcVLOiboLyN90c3H29/f
rq5+pCjfH4er5aoCqlEdVAY4GyNoC4kznvODjZ4VUAf+q0DxQxfBbKlTGrIigyhrsnZJE+zjWJYJ
3S7Dr9QRbFSsD90MeDEYD9QLIodg1tU6Zp/j6p3cTl6Vk502wVgNlClIDkLeZCtntBAehyo5Yx5X
snQyMYLJstKxKsJFLXTDuqNxiCyMn0oBIBcPdePSvhvO1VmwKkzOh4udQBX3kgfWUxnGu8aMgJhl
olWwf2o7bdek5r6pkCLordeUq5iClZ15mbKC7QhbjTemgZ8RxsdkeOzSnSYbUdsUYdroYWUW+mne
n4krTad8YPO0DPc1Gr7/vQq+oTdXcnX/hhZZ/MxKiHB3c7OKw5hCSA8zn5zDk34MDuh3QdMEeooA
LFJ4A1zMMkMJBiiECcpR6nA2c6qr3yAEJbWa1mB+Rx7JoD817aIXszMkqtPUvk18rOxsuyyuJJpv
BygrqcJNJ2qs59UymBq99t7CSBq8hH4CLD6kre/QEOeqTn4F8UL4JrFmm25nJXjZ99W+jl03hyB8
XfL0PeKfcgG5rS8JRhDzN/urgTql4as76pV7mcfb9AcryYIhmGuDTAODZH1E6qTibgmwRV7uG/qv
JpZWkgRbsABHV6OBY5UieYZWTXAFmLL7sZ2cWQlZFnq1kEFqkhbHF1O3CBmiJ+amHrr8gWTH75ap
L35iT7KxHdmdFK497bqpnDqITIZPObsaBVrRwl+3D4hExjv7y0otNYzGJpsgIyyHO5rPlyybH4Co
4d0Ws+m1P1ZPE4KDimPG3J6X1Qt3Q3WYlafb35ccNk2wLDFLUp60OAI5+d3Y/hxSB0CpZifxOtvB
gcXg/pmGyaC/eujCOciUJZekjKUfG/NJpdrezLKHjAF+JEpBL5SfdKP2lLEAsFy+v63m5m6txAuH
sInDEsVoLONsVnc2Z49mqF0z3ZDExzIxwsHLWWGFyZJlnfKzru0i/sTH421NNg/EhyZi75wWmWNu
LWnHIn3g4WPQSGoT2/d1JUA4cWrcKZO5DJAv8HELkDgooMI90KvcO6QaD8Dn3d3WSLJoIkJRVVkJ
5wsKRtoYDjMeSsxQzern20KWlf8rIFlpJXivilJe2ymEtNpv07iwTPWK+jjp97Vy4eBaCn7elreY
zlvylm1cmYcsJDrtFaxi3p8q+5pqoJ+x7nV7p5uhf1vU5hVeqbas70qUUnV1lC4mYiYXvkzQJoXT
tz8S8um2HNk+CX4pqJWs1Gao1CnVPib9seGTH7W9RJ3twHulj+CVikj5Z+a/xztigc9M9j+WDIG8
Z1umk2AXZl1pK3154qFa7Sh96BDDctI6l4Uxy3f+Og5oC6E2UzXUN5ffsdojkNOzSEeXiht8HSNH
PUWHeTd7zAUy6BGFcBQ3PcvGC7q/gtDy3xillWxh36qWhXkf4nwkxa8REEW66nIua9bYXMiVEGHT
bD2pRm25X5X9lgfHAowhgeyFuXmnVjKEzcrArWFQFYuIIVMnn9509kBIsovnfalL1mw70WGbGH0z
DMLw9+eGJVztgs5OMVsbok+DArdGw+C/W3kZSBweS4x4lntpV+GGbYd6ZAHuYJZuasIi1i1qERRz
Oq5BHNSB62Nxso4LkCci/BTscCD8/iSbiNuwHn/IFBa1qNUpi2zIZIM5PlpF1u5ypoAjry1U1wrr
QdLItBXRoxcMqwrKD2j511VA8XFK03HBJFoiehRgXOsl8BRUEPykc4tjixcMiR3AYJcyfMIt5/aH
cOEuKHXWqcQaloeUtkNzwU4DCIx67LzmmPugHUSvKJVEWBuex1ZtYPNaFgFhPROu/hBMfWKg6xDF
yRa5TtsfdvxQ/u9J3AC3shYjaGaZPA+5DjEDG5xB+9HXn9JO9hDduhZ/SBFOKBIvoIBmkNKdtPve
A0EFANLrQ2c7xn72YwBxSbkDlghUMJ0QyUwduSO6lOf+vInVyIYWdMowX69Lfn9ZwdLXAQET+wqY
Em/7uK206h/ShAjOIqAp0CZI607INV6IZx6ix/4Qucq1R2tv8ZCCeFN2RGR3UBBa18089UB2dvuw
PJTjT0xl7Kf2GMSSFN3mUfywL+LgemKwueAm5KD/5F7XrTPKF/cjqQBhVaGVOC0rR1NST+2NH7eX
dVtB3UDXuU41IoK2RIqRhEmvIUlSF242nWiFmQjldc4kd23rmQFr9iFoOUwrPzuTIrcxowBr9shO
iCgBKKU9GXv1Ig8dthoA/pAlhJR2FMUoY0OWvi/u9L2K6VsQDV7GY/JYn0s/vID+5tLujRRzUGrr
BFIY3w2f+8cPEGLMuMnSGEg4uBlt4VIkhYbcb20ZKfC2FAsjJBrcoG4KUmpNGSgebIBUs8PHXAm9
Phx+Q3lJKXKrdwjafMgR7OQczEkyYiroPwCDC/lJv+PfkebBUBcjgPeQpXg2wglb1QigKigyyZhU
/vOstHVs5Uq03DpaeHE27rMuvlBjvG9MvXf7JJJcgs2FRHeBplHNZIYp2M4oLk09tuF7eH2oYDun
h0zWvbdtn1cyBGOZzV3UpYuM4Eru2b6/LNWZ/NDt2t+T9z+h65ApJZiuhnRJnM0Q2BSv5bDPJvA5
m5Km5K16KHbqn5UTmwIBPZmkxQQhXaeCkI7NXycru5QxRSo5PlR1um8U/WKV5vdsyHe3TdfWcwRu
m4D7DJYTQ4DCuTSKzEqGuAOrOKb/kP+7mn5xsdDMtLTqyrKsmxHgSpjgxY2KhOg3aIFPQEanSXtH
Je5tfTY3TEecbBBgA+BK/3nqw4rzWdN7BOrFXa4+VfanUNbRtmntVyKEg26NyhDUi4iBpw9ZZnmR
FjzbU+JTrOK/0cZCqxAxbGTghTvcGR0Qgc0JJ0O9ZsaDQk7Sutb2lnyIEOxfTgIVLSwQUVnnILrY
MoKA7dX6+L5wvuJ8pLEZw+4BVcjFbHSux27eXnLZ62KrsxexL0YfTbIwRYhj5dOYmj3NyBL7XvnD
sA9P85N1z3fBhb5gjm/f74dDVYKXyfjyLxKy67D7/U2wcsv1rI1tQRDzD/Yz6/1IwyNq+nz7KGzu
08e7Qiw58Wo2oqCGkSiDY6889P3h9vc3L87q+4Kly8NKt7ICOkQ5MtbVdKqMunBKu5DNeW0eiA9B
7/u4WiwVl0fLF0EgZTyZU+XU0XAe1Xg/lKNzWyeZKOGViz5rwowAaxYWDyw9hNqbrVwoMhS3xUi2
RoTECcug53EFMfH80EUPRejd/v62jV4tmWAGogA9TCAngRfyyS45V+8T2p2zDDbYnozMXHIQRIIq
7Eo4IlyAjzU+h03mtrnX9T9va7Qlg6h4iqomGmGoOKlsUTQO4gGtu6b9Kc1+DuAuo8+3RWzGymsZ
QqxcqENNExMyBndJRqHv56092ftxH+5kLQ5byAw2UTUkUkwdj39xeJiMwGYwI4YTcAwPS5y8zEvW
B+uhdxd83mWyPVggB6/5XpZe3jrjhJgaAyKXsXjyPx1ePHdZQOsGcDyd4emRy9PJQY7FCbpftxd0
c89WgoT1zJMJaHBDjfgu+ZqiMIspzUEGwLd1k9bKCAd9SCxNnXLEB4Ean3Lgrqpkdm+rIROx/H9l
fvKGmbwboUaU/abRnZ7IAv1lHcQH/VqHZR1XAloa6dEcQoelc2l5oy3zzhV6eJandb27rc3mpsDn
AbBctYGJK+z+MkxCsw67b4ZNqntRXqomOiz08GlC6UtWO9mokdtoyfhHmnAEhizmc1ZAtcksL2VQ
uWCT28f217FOgJeun6uqY6459qgFqKpzW9NNI7gWLpyNjtjVbM0Q3vjG54VVIrwsxEkUYHToQpOc
kq3HE2aB0NJjWBreMoI37Ct7VkNeot2XloVfmvSrlc22o9XEdmndIx+kaTKGlc29NAjMoWaCN1pM
X2RKHuVznMNb8SvRjmH8yZJlSLaN4kqGcF7QTv//877BFcgiMFTtQdsTXz/nrhR0e3mM/XURVrKE
08Lans/WlMFgHPXTkPn1Md8pd+pDDgMFyl7TH111F7r1/6CRb3spLcPGBqLZngkhemFyrZ4aXIuC
X63kR1Q9EvRz3D6QmzIYCAMsahsmALr+vOcAQ22rCUPyLp9rJ8M0KWoCRfJyW4horSjaYii8GNIT
SCcj2/KnkKwJqYKJX+aWTe3U5GhKm3G3JQAWREdaCfGQeNKVuiV0mNky08QBUti9Ay+WEzpQkhfq
qM5wkEUYfz3j/6PVPzJF6AvVVEMyTQS9EkcV2bk9OnIvjcechaBJPbOzvCP3rze2KFI4+HhhsXJe
FnI6LWQWC7jkwiVBz7IRP8l6msKpb/S20oxgYm6W/Z74A2v92ydCPHaiIoIZJPpgZ0mH/Rr1p6C8
NOVjNEiqQ389pUQZwqkbcSCChEIHfsGE/+f6JS3BaRtjrL7yEuqAi/WxAapx4Ix7ehjOMv4umYrC
zYoprQsbMLJuEr8Bu8sNeOYo3ePtdZTt0xJXrdz0bEXJO6k4UFyflfl7oH+6/X3R+olrKJggg9Yo
yvdQQkuNY2lXJ8zaua1Rg4wmCbGKsT8rsmYk2cItv2mlU2HbQKjtcMgHlRwyJfWrLtrHkSKpcYnO
UVRNMBk0AQAkklY44ml1mQfNo0P1jL6Qh8EGwGUfPd1eyb9KaoI8MT9Wg18gCGssJb+gZQNjl/MZ
bBGe9dJ84a/mfjFS3VsVu7LZ2c3lhDdekH6B4akLV3m0OQBXIp25NP9NxtdEGx3040qU2zyHKyHC
fQ71GhAyi5DJcJJvFnhfoseWuLpH7yvk3i/JzvZU2YouO7R2ze8ruhIqXHAyxKOaRDDA/efkDiv6
pPwwdgt1I8ZwmFf7+m5K3ChGFrB25BBEMpWF+93YKRnRaMHcunkEQmn8vyWBF7UTrnZOSNQnNbQr
cVB44hgoSpLUub1xMiWE+0178MkmhMKHdbVTtY9FJ4u2tyWYwP7UTNv6C0phBMdfoNvLbcZUwHAX
o9gT7Gq/fy8ZqIfBkdUiZQKX/6/MRzcPeZdy3LM4ubT2g0YkdkP2fWHfrS7U0rqB3aj1SxP+nNBy
cHtPlo3961hrKiOI2QFTLr6FrSKe006DgMDqn3Nj9HO1+8WVfpemqndb1KZtQJyOxL2KfKNY7eiR
j2OIMRly9hcr2rfJsZAx5Gwu10qEYM0nkHSXeTsyt53PIeFOltiS9doOxFDEY6i+2ioRZxqswc6b
KB6YS2ynA+iseZhBO4dpw+zYHKm3oN5n328v3F+FsPfbuZIpnLIEHZJpqEEtgNQsgz3ZrzF2GaqJ
kxe6+luQOcaLROSmw1qJFA4eoykHl0u/3KT0ZXgMrgCsAw5CtqcveepghuOE4j7ekTKUvE0zu5Ir
GKKuRn9JmEJuMX1j8QmDCQ7tvnH0YRU5YJNo5bBAEtZsXoGVSNEsRXbPOcfqWnHgmNyPQ9ML6O8+
kkKD0K3LpuNpbFFKLV0EluCz3oUGww2owFkGHDmffTH8pU2i3Qdu9nZ7Czev20rY8mNWpgmsA7FS
pVBroCcKoLzGmhxDkWGb/5Vj+M/Z/NBJcMbxGLXW++otzdzINLjjIdrrCHhz5G5kUz7/5SZ8SBNu
gsF7lRQJDDzY5k7IUDpF6GaAjjEwVKQtECSyPZOtonAPjLhmLZuwiqF26oNzj8Zxs5U10WyaLeDL
myoxUY95z5WutqqvA24Vao7mP1YfQp2fVZVLKqYSEWIJIelDe5pD6NGAHcR6UbVvt0/btl380EGc
eiGlNtB2EUDuw7sI/AexxwDYeTG/msiWqIfmrZNlnDZ1shBmIrtGMG0jPFDzBvm9Friobsg+l+Yj
zyVrtrn3loFpIEyxY1+EoB20FQUvbGyLOpN9UBYP06Acey4b2N969sADU/xaE9l9scev1Fs1bWKI
6eLGIQEiWDv3ST87lXbHjPsJVJ+392pLr7VAwUuWWm2orCtgY5NjqR3s9FSa/m0Rm8dhLUNYOxJx
kk0WlJpOaJb0Kzw+gpcSELnLhEf5yfhfz2AvdmglUEwF9gFVEnvIkExl2rlU4K6A+n1bqS2fuBYh
nLfa5OoYFSUeVdPZ6FrEfAcjhmOyD1V2vC1q06yuZQnWu6UzC+xl/eb75K44KU+mT/ag1UHHJ/ft
n7elbXnAtTDBhpdj3HUtSZE9aCK3S85xAjdLXzsim76TqrVc6ZWlmzTb5rSGpBmYnGh+PNMvza7z
FtzD8N70bqu1ZR801Wa6YRoExablHqyEFbOeAZ8ngQccvrHhmFmyKubmRSLo40QG2jDRnvungKyo
u7rtISC15l1b5fejFXt5mv8bPVZihEUbEtZgDBSLRquH2gpdsKu5t1dKpoiwUqxN7TgyIKGfQaOA
gfUG/B6hrMwj1kLer+hKDyG2o3aZzCyEFFKBytj60qnHQdkbbeax4mrke5UEfhCTf2PtVlKF8K42
1dZWQ2wSCGu9Moh8iqRE19P/oxjBqA5RqjLeQgxJ7gP7iSqeiXf07W3azDJqK10Eq6oVbTPkAYSY
z/WRoxYxAjv3MUO79Ig6bYr2V+tu/I2QCAgN8T74Nz5+JV7MKhUjmKrAvWi4uuFMePug1fcZOKb8
VTtRr99P3wNX1oy+GfGtZQpGd0wGWmd9CCf/bfg9ozfb8tTn8nfnET8+2Q9Secv3xAcxGs7ByslM
tKaK4AI5UJKViSKoMJ6t0wIdAlxWTGO0d7W0QXvbSVJNs2CjFgsiHM0iZcE8qJCl79MHFViwwQkI
6z4jTu9jxHwfPctM4uZFX0kUTmmuFVMeFg1cPyuduB6dEDxOOqi/bh/Uv4pm71d9JUc4qImWtAgz
4CoHl+z6h2Vep3fN/XTkX2VdTJtW/kOUeCjzoYpJlNUwwo2nDLGTAsXptjaSRROfbQ1jVswybJNi
cAdhLoCNHq2ykFj57ZNOMTNuMNSv/morZDamAhICMfZz8S08L0DLwAH1rWck4qYXObzAZty5kieY
Y27GVaQyhBit/jsqPql47+pAckKm2ikN26FM1sa0fSqA46UCe16lpoieVyg8a9IKDqAFsRPq/Lvo
U3hU9i3azGQFke27tZIl3i2ENH0dYjUX2FrVL2Eul95vcscc4o53GJ6WpOq2Y5uVROFudQ0LApAh
IlcXeiZxgCeGF759F8C3vb+AWtnsyua5XAkULlmdZBZhOQROaEIFForp6fTwL47+hwgRR48pZhME
Ie6x3e1zRIV1uGtkXTKbF3glQ7DwtRKOHYkhY7Ie9PiSBq+3ddi+WCsB9M8wraotFZRNeBqASfTb
Qo8WAg0qusAceWAHkeLTbD4TVuKEqFBV9MlqGcTFdeeVLbDPkH1hZX0xcnCNFvTttnoycUJ0qJMY
1AzLses6UA4m8Tm35hc7bM4cEGwoOcm6/ze3y1At09SRZEe24s/VjFI0fwQa5A1l6IRx6iiT7GG/
qdJKhLBhU040DqZ6hKNZjPHwAMO/LlFnRx8iR9ZzsVwS0d8j+40xIs02kZYTrOAUZx2ZCuM/w1gL
78GwQ41bypy3YR3QwAPccwJ0KSycLsiZqa1klYWxBXUPppEdZjM8A0wjNXKo8kYSuiCM/6XYnwKX
RV69fhL0JKYIPCAQ09Rw9qXKd33GQfsG0I5LwbXGZzmQX9xmCmZvnlr7czCUaNavmud4/GYrY36Y
bR77YZnlhzycwWNpTY+joR9rqr5mWh0+0TGvfZqp6q6ua2BvzG3hGJP5jRnqV9an7bmeqmmXhCP3
m6mzHpq+IV6fhbFjmFW+s7rphVTIpU8lvF2TnfvkC2fj3o5nkJfOzSGwIu4Uw3Ac+fBdY89Wr77U
dnjtLfvaDN0PpdKOQWZ0nqJMnhEX6G7Khtax0/ycGq12qHWOoeQ0sXc1NbqHSKuAeJ/V1TXMu+6t
pnFdOZMd1KlLB4vuJ6zEczJh4stNsogfu3SOjzqZmzMaGeddwxU9dUO0Yjpa2IA7ygxnp9bn6kLs
OvJaq839OVUAoE3Ysz5rb1OcuEESHmaivkb5APqpJjhMFf/cj/NZrctzRUf22I+a6Vdsbp2kQoCh
FgkS61qR7YKRNXe8Vy5trzjUBAosEjZJMhzNutihYbF2WDi7etT8KMIWlKpJe4qj9soahkGxQXHq
vOuPCh6pLgdBpDejYOYQuwNOYWYNn9MqRnW9CXunRKB2SIGs7oZNMtROatT5Ic0KkNkyriaOHbb8
UCgjeUSXENAOeaF2TlfR9BMW4PccdaDVCJXsOei76DyVZeCpiJmu7URbtLU15zLIf09B1fhZbe00
u5j9UUcr5JxjaNfE6KejdfMur7KfRWrypyQkxQGjppGTNPjVsQUzMyrNfT6BDHLoPxmqebSUvnDy
Biiqg7ZXWK86c92da53eGVHEnC6LcCSM7o6Z5For0d0wNdcsKM56Nt/lofoUBc01weZFLX9iUXsf
Ab4mS5IfZmhczD71Jvg5RTMuaWHs05L+auP0pJnNC42r45jWxyzhTkPSt97mg1fw7ju18fyx+7OS
gEFh4G+apft6gB1ntvp1yM23ybIz9ADakVPUwX2d926qNwA+T4rn0KZel8azM8exR3P7MMzTDthP
qWsoAPnD5BHtgs+cT7t0wjxN2e9oVPolRoMdlC5GWMXkMWwK4OuaD6CKOhcT25dp7Nn9d62z0GuV
PdYj+Hj07DgGxhejrTq4o5w6bawcOto+WFaYOrQCOB3Jn/qKXYzY/J5buLNKmDuBgtd63PFrn3X3
TV76FeWPiab/xm4lTtwbXyJSXbKyPOEN/KiHxU+zby+D3h7mSLX3SM34pZW4LFCdhI/3ZMkzqW29
w719JB3dBVUGquZc2TOkoNxESfZtY70xc86cDrBQFTMPQD98DjrtaxDEJWh8hwZoBt0uLUefx3O7
U+rZj4D7jFaD+mJm6kNX6YdIUz53ZvdtoMUnI1V0ryfcdnjV9m4/FG/KbBW7ypzfCpV5rO6feUlT
JzLoVzsu9/mYHYsxvq9Z4tcjmsd7duwae29r4X1aaWczmO6qqXOb1HjWuj5z6sI6lVbqdzQ/RZFy
Z+QjyLZxczvjaFVZdq3sDDD+kf5jyKLPOkFdMtbUZ6SD95U1z07YxMeUqPdDm+wLPu/Y0DT3Vp5e
LB1HZlQjZQdwmcDhra7ilzXTKTDG72qagSGdGg+s/hLrwDbWs29TEn0fm3z2B+zojubg7wtpMjpG
0T7wuXoDnPgpipsHNJMDGKIzX8eJn+Cb3nhV39cqyOiIovlhEJ/auP9p6CDUzMcngPx5uN64GCxx
9DQ5pNz41jbJCV3cPsYBz5hYuQym6bU1yu4NEI9Dwwu5erCK+lIpkzuy8D60x1NhxZ/Saji2HXnJ
jPa7zluUaeNipyrRPrDql3pSnoxcxYrG3/PMuvLO8htensuu3fdT9mRY+bEN6H0c8wPylJ/KKQaG
WKUvz1nuo0MeoLpN7hjo3PPgA6752F7HlB6HAbmSvM0DJ+gtGAdQipXEn2t0jZjxJYsxgEKnMfYA
otwBo4y4LGyR3u3cjmgvXLG9pI0ACIE4eC5sP8qBXJYpxUPV8FfDjj+bSv1QVuWdUcJ1ae1cOcCJ
hX1vdwaHddd0L7DLXVQE3Tlp6cPYGU9ZMl2R2jiZbf25GM3Mz6i+t7tpF4OlPQqXpnTCD2j8+16n
xmNfR/fRpJ7ADf7TKPMrUZbWGnaZ7PxYBd2L1dZ+h0Eha0qvddJ8i8zEVztyMPrkNMRh5IR89ix1
Po2gO+kL2wvj7nnMm0PEkAKYafQlVUAIo6Azk7ZI6tAZfEIEVDwOtQwPHswdo3Jf8f5HRuk1LFJv
nEbV6cHfYqjV56GoH2zFuOqD6sU2O+TR+KpNYKpL9AE86G2wM+zui03LV54YpZskwZM6833aqJ/A
o3e1ovZERusyROVTOZmVY6Gtpift15aML1TRLs1EsHE9XB+8ZqU9ESO7AgTsmCvFkzHnHuoqOxrW
b2AK8Dub+3SgHh1xpXmU3IWZ4WMQsnMa3Xg25iZ3MZLceFWb/FA7zBzk44HEyjFUyD6e6am3QYfB
O8APwBXkJWoV8E9gff1JerRNc9jENlVMJx3JsEuJeZ+ZysGwhnMQ9s9KF48+wPU9PHZ/IIXvY1gQ
TdBZdsxV+taavZ8PBoa62B6XGjYAuHcziBiZ8QsEjQdjtu/NvPIbAE0clJLuSTp4iTL5ZhwchqYE
8lfM9q2tPBOwx/MR/OIZ8QOF+uYI6xQ233oN8Ic8hc3ACxxQbJR5bUSucZcsQcCXIC0f9EzfZ2pZ
uoxrLxRIe3PADtUAIC4wteISVLBT4EKO5wrxPTh6wMTN9ppZXayC+mqsGjta0y+G1WRwRu1J0RL4
wuotxaXt7ST1QxJzx1aK0xQMv1rSfhtJ/VJCVmGSz4ae7JSprXx4qNSpaqN17Wi8ogT3rOTWQR2s
VxJop0xvnuo0eUrj5DnLoVphvjSJ9gyq1WcWdi+TYvzswSXi9EMOII7SAnK30U4+eP52bZqou0bt
U7eNk99xaXugug1cNg/ulKFRI22ii9Unr4yFPkGY7OgVGnYtZGvNfj5lhe63U6V4iWp+5VP3ZMMS
Od2YuFoD4N0hgg8MngaQC8xJaTsWZstMrZ8cMwx92mvHiGaPYzeFzhTgBtfDU0JzByN9L0Tp/QpH
vqxnw8nn+jWtkYgOSHvCQ/5YJZM7R+BrZtlRVy0wP9TNhYVYST0lOxsxtgMyoR/tGLi9ChOhh1ea
8yuaTg9F2Z8KQ3tsSsOPlmk0WPsJENu8Zw8FMWtMjY3wasGdXpq7Bh9oM+pkjOyjuT/VxvRVbZoj
GQfTSYbBNwfmGyZG1yOyy4roNHHjUPSkceYoPIXh+MZ4/pR0LcPUbeKh8n+kQX/Kxgk0XX18KWuK
o9PmT/CnntbTO67Qx5yNnhqR89zlxzqaH9MOrdnpPA4eYrgKv6fBUVCHp9CEzbbRQMCVX0EezI6t
Fi8lM2ana4hbJ8E3Y2wuXDF2Pe9jNyZwDZ12jJviRHjiL/a4yInHtW5P59DJa1ygGZa7sbAl/4+i
69qRGweCX0RAiaL0qjhpJ2zwhhfCa/tEUZRIKktff7UPBg4H78IzEtndVdVV83FxQEfP3kX8cBAR
q5+U0gXHD1D+Uwt37uLY0zJk89F0w4WPUYpm47U22MxYIgSB9BrjUWyeiIzvUaN+NdFUwOz37Fao
jsK5QNv+MNw7mHjCVT/dRLSW82ILNtqyinXZ8uohm0rBum1oE7THD4MGYrXN3xXhe4nUzoUOiMOr
GHLOZfi7GVGO/aZ+WQkQ4oqc/TYqcJke5nBBTzf/N3Xrr7rdm4zE9Z+lmr7Eit5MkXstAyQGDqzE
TtcTJ2gTpla8hIv6N+vtKV5ZopXbZp7toZGf7Xnw41uMkN+5j4uBYC936D9qt3kXLi0WYROxrX4G
o7E26aj6YwIvn6X563ndvxWKz6yJuz4Z0d27wzYmARUPGdA1Ict8g9FJoZq+UO12DbDMj4phXhgP
0KzwG5xm3kbZZpPwyplHT3qJzlQ5p1hGuCRJ/0V6XMOhRdqM1seVsdSX4qzbvvCHWCTjtN/mXams
WZHqt8kvVS0mB6Of97y7CAy8MdwJAqd7lkHz6WqZTVZchq5O51UWFPHDSeVv2TrsJAWvW0aRKeB9
BxEckagi2KXy22ei2391bf/2U7um64IgqKCuEiQ+/447Ryd6hM0w9MLExX0WbBifuPA+KOEgoM1v
W03fhvCDlLiShcF6OB9/NejH0h3xh1noNuFhwTZaabieM7Obl0j60Iwv3prNCPhCFzciOXfUG/rX
0MtCEnt5XBHvqFiI4jYHO/5yh2ShES3LvoZRalTklFDhjpn08DDmqYlv4E/2Y6vUmOAPS1unhRdv
gAspaLCH1M4TO3AcuMPQttPz2O5roiXK1hRxVBzm4Luq0Cmsfu9dJrNOBxa2CvkdmIIiTJz5Fsbu
pYWTMIZ16keJYdGY6x5mPcEs+bPdnTXjFQsu8RqjoeojnUEqYsq2jbdjaAgG/ZmS1Gfy53vcvUw2
Av98JCcnEz7rmpqqWnIP63wpHl58lV19i72Vov+Ofruzp95bTqFFm4YdY9smCr+qx8RxZJtwP8S1
7yzYsgqdCJ5a1A5FLIArDY2Ac90eERRIXafcX1QyIUop3Qf+LqoGv6AP10OMnfmsoc6cbdVqE095
n2HnfGBk+k1W1HpUJAdDPvUTJ46mAzZcTMrqrs+m0Qfsh/J/kNEMLfuG5b8pOjdxhZ7dzLdWtscl
qrKBOzHEbeu19rdk9pt0hS9KVrXRCTc/Sd3avTY7TA7mHaNF5Hw4rT631MaJS6uiidHfzzXwWSaS
zg/QjIkt7VaDpWr5k+xyJcy8TbFM1byf5UaztXYTNvnnUYcFogC/pr69+cEK3XtYMoVhw1ftdQKI
Msq+7DQ5bQE/SR5cujpgiSVwPK7GG8D18xgyLNd4Ba5ZdLz8kwHAGRv/qxr1X5fCtqaTV2SenZka
bII2dC+Uhj2QB8Rhm2DWYIJz7aLtDmfyKoI+8xvnoKXjoo5suRa9myJF8M9KnYeGnwOm66doZqeA
NA/kXf2VRp1qytK4QiTVXN3DlQ94YuuOryJCw+0Voxt1MKHwTqtcCmtpwX/gBxdvZuBVyY43qlfA
f0Pv3lXhd1iZb7Q0xQ/QwzuWauwON25d7HorZsW+9w70XC+ONnJSSocsCMdiniO0z/hlxkHb3E7T
xzT1xV5hDjTqGlBy9GoQe5rlc9Vduzh60Nk+NY3NR7IfHMtTOKx8+7QuBW1fmdYFi5CA5jho6Wge
hfUNVfm4rGHWaPvW0uat65wji3i6DTy3Iy1noDYY3dVwDGZA83RL3H09dD9dPBdz3m54LVRkH3St
nnpGPqCPTUfMwVsQvKyOSTFmJlEU/6ELT1krXgng4n7jUcL1B3yMU58OR+V0KTPjzTj2qka1ZUrG
bxwT8hSbbFuZTGxrLktn63QMp7+cbylhzpPjelnQjPiSyQFc62Wo52sg9++hb8+4Nf6Ftb8nw+I8
6LRd1rV70MaB9pJkhm33ZmdfcgBfr1GHyfyCSNwTZeoWCSczDSCpbjrES5yDz3xhdr1OHLdm702n
1W/RspuSu+YkK4Qz4X4ji/NMBYwqY3PpyehkobI8cSQEg+GPwFTQpgxonNHaZr1e/qjYQfO5H4gy
B0HNa9OE193fTDJ1+gizjIT186cfux+TF93XHpwj0RCmumyjKUFYU1uPP6CZzSjpimlF2PvWk4/q
Z5aCNrrgkzlhIAJ0yIfzPhCcR4OjFeM/YvYPP3fDxSPSyYuXhLlL2fC6GJfmpwlST4ou5RSux82f
04huJzkhhFySG6l4oeCJn8iFFY2EPbki82WnW1HjXm91+NU4C7yDJULv5yXzd//WcwCDUl03MifA
HfJ9E4faAJyc1SFqp6NEDY0Fwt02exqAngYTe6s6J6txVyciHN7XfcBHh9FtLdl/W0CusmnzqpdH
LxSvEA9BaOietf8tHL2gJ0TXau3RZ+bws+ybcK4wd2IjlvPwvsB0J8LaYNJwlro7y2bVdgmgEp+u
10qMJaw6P9G/QXps3D/7zLyULt1dcg9Hzn0Ou/EQjFHJRXP0XF60BHSp8h/BBBcrwhHgaKhK9TTk
/Y+5rPDNQ8bNI9xnPCdyQbwtds+m15nRDE9IpjVG3CX4EUI1R3+SedDxL1fTK3V4gg7kWWpZOCjj
Sb27nz5yUgDzTUkcQQ3W1DplfmRxF0nEm4IQRA2CRQyGTibCdw9vdzIx52IGLNXR4CDG9Z/yunyQ
XhH3ICkJfonaMOqNjOJGgzS54AblX9pbz3SKpbw0qnHzRuqrQ/+62vAROOtd6v6qfO9QLzIVXGXo
YgvbyquM/cSTBmlllYNyjPgr06WzhxNudphvTEXYLbh2wjJG/1QL7M6EcKpqadFL51xbUggi3gIp
crWENFmxBJNMvYNsi0rc2GY+mt1kHW2vBpjSAnCqZfTcuV0OqP4YbZ8Aaj+6yPlyMLC4s3wdbIfW
I3p2hUAAtPnLKJ5gY/t8GEjKmuA/Ufsvug3RfPg699s9zGiobrKTf+MOgbhbh+3HfrrUVfe1hnO6
Gplty/LShS+L6E+O8PKVAw8OvagIBnrGgPJbr+p58tDaDfCFJE2V1FOfukq/1LssVQCGznAAcoaN
OR3UkW8SSul9/ow8ng1zm5utfYL6tMvhJPYeO/vZVhw/MpeVB0y3Mg527oPrJJt7h8Uc4W7v3vTS
tmAaI//ckeEs4zhX1jthlxgTIX2aRpNFOzaWHFEGfEsWC8Rq5KL0LH5pJP5OTGeBRjZv23U5N7ZN
qe63BAEfLEW+SGq2GvcsJvO9/8eV/CtspeFDqe6K0aMHYBhvEeYYqPjI8Lo79Wlg5mRVj39F/6te
sH4T94gmQac1j/plDiqbzkLdGh6fl35POmsPYEiOYSefwmks6nH6HXnLCZvfHn6yP68ry6q6z1dU
gN46udidozA/NxJOazQ9QZR3pLW88wgXQlSdIQcAkumXvJ1KFOpiq+VhEmEpQ1YKT2u8jNunwxHb
gZffcfsD4LsLIfy61mGuUB/QMJVrH6XDwnKnnk9Vi10vG5TTwl65FedGtMdtro4MnBOLYOBrnMRs
CgBzDbB/ucS1ObqTQVFCg771y8XEMNH0uqzn9SHA4n+yxxiUl+VimfmYBTn0LTnNOySKLnpFGCCc
4epdBG139sefloelS2QOe7O8DiQCh7Q/mokljFAwHlE6uuQBi6Dcyj6NKUe9hh9bhOm3G3s8h/nQ
9e2xCTq8fUAKG79GctD2a6ubX1qtOYmqy+StZx/8gVtjeXRtc7B5NxWJI6KNXrqKJH4dHswI5myp
8YiGgzOILBycbAT7kIQLeR4Wv1i6dko8UxUeRWCUXBkI4TrIQ9X8lcOvALheN+JYOYhgpXgnfCMy
03cXJ97/8zd+WB3IQULbFzawILvI2QVY4TUWfjphHmnsCcFvS2/bWQTIVfLNMyKuE6ypPXme/Ccb
99bGNcYCfqzCAdvk0XWZSAI/MKThLYjI6pff7rKWPwiAs6If/CELJvVifHZpAlLiPctnjGuLbK9Y
CPlNgjGXGDwV7cKy2Xk2BctHW8M7d+Go0WHzFNK1ZO76pfX0Psu15IF+ntHmus0nnMbzHr3U1pLn
Cs25WtoyWP2LH88IvdVh7kbQKIHHFPV810Fws3o4r/5wlCuKMLC2UCPkTogfO+Dp4CBHKCV+f2nj
uGh0k2ydTuNmyaxj33fDUo+pvK2aw4xVAVeAiXOcWxtyGDHjtwX+PQK+FO4CU62XdjFQCRMVy2YO
Dv0BBV0c7B7wRuWCOjNflXZOC8GN1bppMzd/f2A4jpAF7sWnYGv+bnY89mp4Y+AbRLUVUXXndL6P
7XrD839tu/1zCFTJuvjDNgpFGR/J32nhsL9sckFAD/WJUlQSP8rjZcuIHF9V5d4n3hYET19u5AkS
sUwB3hexd1jZlw5JAVq2oBK1RPwUdGyYVurUrQ1ci2kudfOHivrYdGhdPf2EhT3YEa4JSBCM5U2m
yHRXqKNw5GeZCieUZfNrqddE1dEDKTtZ66vbVtF7N+6/Zmd9QRl9AB5JgqF/dnuTu6oTyQZQumWm
MBV5SDMj/HrT2arRvYaaYY9CgScKgrSd43+T9l/g6ps2aF+dVj2TWT75rFkAl7v3kXOROd4Spzvm
h4QAOmK2PXuanvQIdHNel/kgLKb+oXXLdq9gN7GCd7FJwCzgBkRt0ChKwFw8aTE/zw4mHUtP4KeK
yQI757Bv2DUpeVznfbMf0fAfm2l+WX0E1o3yyRB2luiSN6UPkkDrAEeX+zJ/ORR6pQCdRt2jXerW
UgzkhsnmVaNzXi2+uT0GJGRv3DfXOt4eThhn8GLNvUBfI7iriUWcbG00aKP4q8bAslg3Q3bcL1L5
DyKG3JNT0uGfWQdjaqEqti0+W8SzcEEsqJiOQ2j/wfj42QD62GNcnYPV51o15x5zCO7o+6KjpIv0
oQ/Be+Idaf3puVFdPs9uBki19DbIu9B08ICAojUv47xc99h9oj7XoDbj0srxP69dH4NP8jaM7npT
oIGGewW6FpBj9C90CHBAzk522XPSbKizQRaNCsi1UyoLOIaKGNNtg1a6MT/DZGk9lkazegMaXdb1
+tyN7sGKCtQ5/6yj6UVCyZ9wjLiIo9kAlLcv6I+zxfEKqUERiqUkwh1B1tvjCAyjQ/7A0BGsY4CW
rd2cUJPHY/da8RqtB0nQJhROPN4GXN3jEI84wOQ/WwmA7d5jod6vnTWZG6/XeG1QY7STtYE4ttBT
NI64Om34tvPtm/p1oZvhTczLq2eD35GJn6egAwazvEldH3pZZ20DlyLB62cY16C3jR8YvQ9GdEdp
6mQTBJyC/8t46o8Xsnvfob/unXA5MFBmSqzXWXOTBCQ69bUthO5PXRinUvDzNs2nsZ8+95GDyZ8T
G8U4+dgBbfqcdcjLrlnJNnGsOHKIIGTqxfDMg+0f96NzZNAV1kIl4+786ZQ8KxQHanow2Yhz2Ggx
girBF/1v9Om3xbvmrzxHf/A1Nf2xJvHBxXPVxi036+HdDNC6ID+mjk5qCP5rp+YWUFDZfHrA6REr
1uY2cw7dg7jbHsbbUyTwP6NEYls1jP2MoLOL+Ipv0lyl9SBlgF83Wr9YYXlwFlEySATddtG1Nd2f
dnBAFHoQ/RinoH53WhaYPgcCL4fLsJyqinVuj0J24P3C/nVb0DQH3hOIf3AyVRnOYGDF8jY65ggG
E7nN+NR752GAR5dm5Vs8K5jeQD284ZZgCFZ3UfY8WmUT2mvSxkXnh6fdALqka6YC+tbKf3sE+hFw
9AbnXwti2s8VaMfVda6O0zyQEX2CDO9FOepWgTUwfME4j51T818d6ucFFF9X65e2GS9+aLPJ9y5U
8DQQHXDAVmZ1Tc+m25/7URThSIuKBxmslD9jHZz7mOWgN0+aNYDya3bFJu8K7c4MoNRLQECc27Er
oc44dZil/Xob092huAON/7ee3PM6L3MCXuJzqNc3Q+uTi/tcYHKRLcmps17kVD23BnzUbMtZ6GKr
VFsEsbnPegEshlZj26FLnlOoDo/QACS17cpB7B9DVR9kBXqTrqlc4sPO52M1tecerbP1R+yJgvbs
68sgZBaMMeYwe5R4en0TP1hroWjVRxu0fyIaQu9sMyHhwDt5w/ds+wuuFkzWMQSvhvWfGp97W3AL
eH54CayT7XDPDQxPJhNlcAn/2DtdUA90NXPKGUoX1yJUeArPjo7OIq7+OV7zXHeitAYafC3+hV58
131feAyXRRUceh9HiUA+M3mJ29alS5aMBM0LKPt3H8VfgP+dQdlOwBKpDbDg6MG1Tkf48DHgkgFC
uBGq4ErmrOnfIiV50fR+CUgaJxGoVuDnkftlenuK3favjxuxpztYHYYXpZ1fg3AoFj59NRoLAv10
chemMu0Mp0q0AAWQuDVuh9ZgTm5cwGv05sJRYXPds/D8bObyvg786AKw9frm14qTrgJ0AYrkccvf
/JV86I6eggoaFlXlFt3wHI+XakAkFbGFyyJYiy7lTMfzQv2c7CyFU0Ux8BmvEZI3NjA16Vizsw43
fKtbOkC7UsUKODILvx0mDiPvjysl183Xbz9kQkeQOqyCpGXTk51ZRtV0qJvxD2bGE3edg7sFhw2j
5riNh0FuNxZX5W73koem3PvlgGHkeffR+lZNafb+ABOkZIae0YbBw99kDskgjNXc//q5vvNquAm/
LXejDnYcb65mJ4TOJRA0faiAFHxZv7GPiGRTNNthDf6EJYvhX/HM3skKGkq5sM/nBafVI3KQzbUj
88bVZeSoB2aYZ3cOTw73P5fAlMpBO9DIwuLGGKj3HzR4R82AWlSsYF5XYhcJs91cerG8xKjDez0C
N7ZOUu3d81BVP4j0KRY2jwOGcbw9aW2ASywCqDqakd45kWk5jATUy9j/ZNmijxtIBkkPVucNgAmA
roBQew9fHajOaO8LtrGLQ/Vx/1kfoDEKPwDEM5frfSJ12jb0pRcKkgtyVH10DTBMb2Ob8hi8ZqAK
IewxCNqHG1ZPBhfm6G3HqQOsPTV1WoH2CZshmyaa+gtmqxG5imnr6Qf24O59DAJi7euzBw89WPU7
2A3HAAeGaGRrPiiey20DCt7jrRTye8Cg4q1I6IrskIBtOw0A2mcT5gIcLu3dXz+KGnyQkhB1rDzx
FFvAfz74N49hox6tTjJH5FfEu19bbB8zCUtH77hhcI2FG/0jDDSVska/0bV3BHt8E7smY0N01jFM
g7i3QDKjeRclGYLjWDHs65MlbSPSJhizikH6ibI67UzzJIYemKlfNDhxYKJvzEaFwURYY/0eJCHw
1238449xviHTBYvH4mzUdCILgAoyfGzudI5bB9A4plLyvYo+l1I/gVB7cuMajZIDgc9S2lDkC1ty
jRa0GVRWQxNAh3o8hCzEWxjVaSCXMo6cm9+sKwY5IHf7EH2pTf1B2mXpQzbI6+kWbv9BQ3JyCbRk
ZMzrgfql1NgSUDLIN6vyDaV06Smig+MDqjjIMu8WhL/dDZR/g3hBHxkH43idHec47LYI2+VgrHsE
b31cEYrjAfvGRkLZmz4fu+VL8630lvkax2sOzigfm/kCwOpOUXyTZXHAt+MkLSL47iFC6oMpmT1Z
CLMnrQVdouVT3QRoH+KSNl2igIv9IAj9MGdLz3OQV8++VDGOKMLitrjFiaiuy4xXlVeHbsN0OzRg
IBZcYSb1dmSZNksJc9cClhmZGvrMcjzAAHMZ5ibd+gltoxSBOGnUwKnA311gUvY8gR2Fgrlg9Xb1
5h9JTY0LNwh+02m5MQP1n+92CasVWmr52ll6iFaVuRNuxI41N03h8znYO/gEaDYw5gwYTgjqUTNz
NDpQ1WBYEu3+GQ39ZbfOm2OcjOkKVIV8C9h0gjbhvdvjd5ie3zTugb4b3mog0nATzZdxgpJtP5Eu
OEKAAZxrPPm2f6nj5ja6+2lb9jucO38TYt76BfhyFx137OlZ4KiGV5kTkLcIX/fex6+2XmhuOoz2
UHK4BrJDUBYp8VwcqVFcvUGAyQ5bEFb7qYfCeAFsYF36FIf0AozzY6F9k/RmOnVctjBWbt/ZCrbd
i/wDnWBwJsQROoCvmfb/yNA/0Xku9nDLB0rPAwxLd3gIxyF5mYLtRHb7ZPxGoHfZ/yK4BOh2QA7R
vBwxOR/cEfrlzj34EchsHYUbSrlAZuwexEllAOk60MNxFnztBDhwWENe2mIn1r0H4MIsg3pwxoXj
wJRKrf6Ty91TSOzvYe9zocVRLPExgsYrEoMFMRuuSd1oCMIme/H36rROwcmPIaMz3r2asbNXAdXT
C/vjbxhE/Phoe1gm1lWTG00OZN9LC0rHOtNfyG+hC63zwEb4VmrnP1oHaMxshw/nHJAYe/LqCu49
67GCXXQyW+9LCXvTkE2JxXzW8OTD79VPnPW/pYVF6Dwsr10XA4ICNwUeeIgBNroHN1Kf9aTfPQld
3taDQJYj84pabb/bGi0KKHis3WPW43VqfsZ/RX8ksLO+M8darDt4V0SIvxjoRB3PyRZd/Z7i8S0K
oxv5ydbyq5fQ4dm4zND96FcJ1HfpZQ528tgZgf4nds/Yv7uZzQkStvpoK6sUzwq3gvTKZa3aJ9y9
h5GxMJddD6U0kM9tG3Gnav9PXGFDINqgnJgNLXuBIItoCW8Q1N7EDsSgFct1xWVR+fqyDi4OHzmP
FR58Vx1csfVZtZu02/wzEcF7K0eD2d+72Mo5BNbeA4JejHvie6jhReZP8ZTUesbgv+OFxMS1q+iP
0hw0KoRJTkOwkrZa1OXIAJmPMXq54r42qgcMz8AjMHJfVfhuaOBkLof12EY9CKeq+TC6Dd5TPM/a
R6wnlDreul3mHo+y1uUqzHXwMQQPq/wbufsV4M6j4gxHnqwJX7c+bQxO2+zSgw/FTVq7aDcliraA
fNB0QPPD6R6NY7FO9uzwCIF7PxmzvnreG3vH0/3nUjhMzshJ1/ggAES/pqHLNRV/q9C84pXPJzgD
FlPlHHsIUhz08RhZiMnasHsIiFLTpg9OomX/6bb6BeEPNF6+isA6dI/RDyG46vxMV/SEZbcrVBgV
kAB7F3ZFCXax+6j6wvG7B/bfr60mBZi3AqpyaPzAQKaRnpukCheR43FcO59DBqJplIKHNE/AobtL
4+gzVMefrmn/U6PM7eofRgw2lY/UzH3DqFzvLESBGL4A0Qy4Z9F5RA1UYjzTEZTC4zoNRcTIO5nC
p11AJxQM37EDGXTUaOzieVHZTOTND9Xb1DQHj5FPqHqfJoqmGvJUIAe8v7O1psmkMeC2gSF/qhGL
zX4Y3h1eg9hq0DOANAwzfNVzAgVV6c9x3rTsuFYk505UenN3cOtozVtvh+6319/cuOms6sNiZyzq
R8upCqDbxvHFnuCMU9KDW2Tr9jQtqoVg2zn7zvoqepoJ3j+w4nKuGi/vuuDU7urXXEXfoQ8mubLb
kU7jkQ30uWl2knQuKyWXQEeGEfzgZ2yhT5+hxF3aKneEzjxHHCa+nVxjX3ral8yZLz3AkkRu01Pj
7SINgLQNZiiMVX99iCsZh+RGoBR4lRmSGn5FDsHO6eyyD8oxEOIhQexX9CF8AdDcQ6hyFwspWgiq
fUZTbwtO1c6WTET23RCMlWOnSmcWX8wLbr6WpVZT6QCeATb3qxI/mb5zk1Y9Tkw1j9+YqT/jvfmm
kOb2zAJUa2lmg21OqZ0B72CFJao8TCBw+diCu2jAM5P9VsfRb2PlxdniJtHWAYu6PDbSXat4f3E6
7wmGiL9l4L/B+3tL+Ng/owjmxAuLbSX/TbT67nrM+Tp8kpuUZzfAcM7r1xVQZF/7CCmf6FKMLSta
GaL6T1cvCHGoh28RbqcgrE+Ldh6IHHsY6pYN0lgRfBsmlqJBdePmcx5GsI3+9juQ20UpQDtraL59
TNkZdfXwLLHGct7s+mcLhMl0px+QhTrZUCuA2D/ojuwgUYSVPL/UcDLAdxqeIFBRyYoygB2BN7vJ
cwz6q6uGL263d9q4SRPONzPpG9ER1s85EFzkWBWduzywI3JuV7DRqFRPXsSvZNGv8+R+rd1+BUeO
sFr5mAy74c+KN316qzv6qieKmaVF7NfME3iq/orq5kjhpLcG/Y05K00wHb1KiFPBJT/qtsZQ4cLu
CtZUuLTVeaPrOQYWvoz7lGi/A18X/aC3OF6rUOAUFsiM4+OPMoeDBYxdCywzqDKovGxSbQyQyNIE
mRwETYK+6XGFIWwUVA68adv/Wnf8tmKvAQmjnAeO0iflMXC1bpXFPnmhIUA5vH9PiAKAUMR/LAHk
d6G+Dz8sjO/9zHHytTUCr9yPbAScJI1JCTne627omcXiEDTdR8vnT0+I5rB3MBDkTv0XqqnrVLup
rfpbLQJ5JA0uUcplBnHXiBF5V9Cly0JH0y+r/WJf/d97L0ofUuzEGu8dm1p+imHXJhpnkfn8rQ0I
KpEDDhvXtluTQyOm066welHz6x7shzH84Sr0ffGD27j6t3jurgPvsUoSYd+JdddYRf/6HQroqftB
lt+tB+J0pNmo5retc04IKFZFs+v3Lt6eK45NhshtIUcLvcPM41Amg1eFB6A//3N0HsuNI1sQ/SJE
wKOwJUiCXhQp09IGITfwtlBwX/8O33Y6pJFEmHszT2Zd81ySYsAsOPI5fpEveUZc/8mqaJO2xr3p
S1xI6z7mct9FNoql/STa5ndI04MyeXJrXvtS8MLkxD+eybKvVDAn/SFq8quau1OT+2lASxsphlH7
0NF3g0GAcHYTFw0Jn9Cql+1sathzTfbWOenzXD3of3v4YwN8q9v8IGd/n5kglPaMXW/W/Zoe9y+j
suJQM2zepuO14O7y3MrfurOqVmCozWrWmeYipf+QzRmDXM+OHZictvTp2oyTOPCnKDTy7jAU8wGM
YZs9yEpkPjazaa/p/os1mRVcgwg7s3tuW5KBInvyPATUgQWxUtl+SGPUf/XcEQVaIfffs7E9Nh0L
YqvmTcb6QF3gj2NoH2nTvBtun/BiN4/a4KyIJ7+0XI8kAadi60/aVmtlmPSs/s3ibixEtapSV32Z
3llDweCmZB1b+m83cR1K9xJ13ofInRAflKdGm4ZTxb8UHLMS9yXIsObskokzx5v0OghYLM5yDyIl
eXmaeysZeLT2v6Omx0CnpH/0mqLc3j4Ivdmkc701I/GbVvz6bqxz8GCTc+Jw/iP+H0aPJ38PanWh
qvCb0F9DHB9WVvvSZ7mbmSkcxqyrZavdVNi3QmvEaqwG+zF7brJxgd5yn40pE4QXor1KUm+dlvpd
zaaDHJNxuJlgWJn8DYDnDijv4Kfexk+Ag+TiXFRb/ufnuJP9TJjX4Vf3Fu9KruOrds3/ykG6sDPg
IxAie/rks1Vf4n9FCxVbRbsb1fAiBvPoPAjD5vFBqho5N2vKObBAIFd+Yu+IMnx0k34qcvGD+GIF
pS9RoNL6AZcXoZFGOU7BvG6MYdp0WlcdqpHAJdO1ZxsyEFr62k9EoYQ8LzFQrzF72EUdixAj7to2
2mwnSJa5o7kateLbJcBps8sT8Nq59OlO/Q/bWbLWEvctMnPJ0Mn9KIctDOWRYTMwIx78vmO+t+Xy
pnHFt7Wzd/qcOQqAXWMa4G+z8xz7koEDrjjsOKyK/Arx8rJoTZBYzqGawRFy45S14ocqsg2FkxVa
pXkqe65pzgPiPBhexuwAVQKvm7863cjTNd8ncfYly/yoMftomRE6s0me1dhA6mxF7dznQr030glR
vU+tVWDKYsYa0y1JqRfy/LfcV8fSJV8DjTH5/UYvkH5JjgYDSU6vib+KWL+gLd9i09tkfsqQmNGh
TENBCaG2iLU1qnQ1oCYjCs27upbfMinv3mKFHDL0p3vpkSjRcWyqbVeWELLNJsmrx2nFatcKc1tg
no0NFvRkvjq6e6lhqgggfpZj+yt9+x1GMOym9NlDfB+nCLuHFiFKEBGu8h0CDuIrWRKzfMD7BrU8
5QNvBg0WDrFrnVKy+L9ijODktH5PWHNVZekpBnuLU0wVrli7iFa2WR2aWmwjyW1PKKQZ0VJMiS6X
VFcz0/fuDM2wMAKIspdBosfnCadx5Y3WRcU9xk0e8PWbGK56yVinez0BaIyOFo5wiPuOgJzfqqb8
zuwF76rblM34Aoj32kbO2pjS/1PTKinDuRJvsxvvmzoPnbjcu0KGqLNP3dhuHqoPEYlxVejmIfVJ
dEZQGSzcNxtaGnrsX7E050w2ZwHOSW5j4yrzXUMHbQCyCUHaXLDT2+LUR2J/d2EnGQttd3dFiecu
2je7sl8qUrQr1yg2Lk+k9eT0m7IuWE5HVv90o0VeqCoRAtMTirauOU8hSjAvFc1iq7Rr8iB3OR+0
Ti2SWeld03k3zFb566iS3FuynaL2a+yL3zSKeHPkkKy17d407FEH5UQNcygkcsjSvxKzxZVDFncH
IHg/25M12E+ixcuifQPEOXSpakErIisbxVW2L3l1Ta0Tw2WOMMH5tKNN11+1j6QN359x5pyPHekc
BIEWEWLtYh06jwsvHoOidJjKOGR9qHd+ZOREhmnEndNllbO67mevZGLNEKejCvgS+/gR7PeS31zl
xDbGg1AF59lkBIzTsw6/SxqJyaYs/2mOH7A1fRhL9hRlw1rm7skorGXdzu46Ul0bZKr5wcpZO3oZ
SBAVrbTf6Oc91YigS9ThuZh4ZlZ+iwptmxtjEM0FBo3tvKedeuf04OesUNsqKs4EVbawkmA3vLhs
Iw1lK1ihcEq4CjediQGv2uhScnDlJkrFTpU5Z8ZygpFBxHSx/41Wd8/9+cL7kQAVEwohyJOvcchs
XWM1R7EKsyT9TZfqJXUqElczypaUnJaHo4RlYqy6ou5CgNpXPkHmUhtypO6r30W158lNNxHvu04T
ZYD8j+YcPWFp/06ldeeU4jroFe87lzivHNfsiZsykh+EvKdVW8y/qjSPA5J1Y3X/6blN/fISb5vc
WZOqDyyr2bepTZxg5gHbBWC5+yJWeKbRaazTbeFANCoF5JMYT9FcfhmttbYbP7CW5EsXzsaN5vdk
zq6JJryAlNkbD/ZvOfhPZstN7ckvRzIz17bxTujc4XXWbs1cHSurqK+mVsc7W1kXtJ5Xn/k35alG
exaYRPJIXmlp/FuQnrDacpeYWJwcFUXMmahH0d1bIFJ3yZ9HnZnVVe0H+uwBZwY52movdhYHhQX7
ZQ+MiQ7vlXnqzszD3PWm9s9XxjqaNDhbbjIdATcyZmTkFjpN2QSPzJ82B4JOo2SrcvOQROi7wJ04
OaD/5ZRUR7+J5WqMPf5b4jV803hLpII71T9FqRP2jX51evupcLWz91C77M550ig7oTh/wC+VvPpo
gAwdm0dMTzAp0ZEGuoE1jAWz9T5htyCjmhX1TmdovmGV6r8OXjMpGwq6S+JV865YyrA15LnKvVvh
zHuRG7tG5/DoTjyl0t8RHX1sxv4LPfCEHgkodCgRUSMG3tfdZSIE3UfjPYvLS5bQas486U0ReQ5q
G3MIZeUcp9TfO9IMuonpw3Ciq551iII8AvQp4EJae5kZhz1czLozTH58aDIVmc151rTlFBtpuxqH
sVn3gv3eixjuIYd2Zk+bKhHSxsUcIRq1mupq03ZjjKPNO4isTlEXyOW0cngFnrjd7pNW+2d3cBDM
T8ptVwsZG4LS907nE4nR6yFkCtgUbWOX07L2U2c/+qSE++ZkLnO8F4u9j+PhW1bFORf91S2qD5ph
VqaTsAaPJ5aG7yYeLo8pG6SfrczXdiV+V64AhxJiHRUQYMX72tSXpzGLDktunpFa/lu05eIlM+5D
dauzaTsOMVzcwxWofP1oo+W6hnNNKUFSpbwnefKauRjkU83gW9EkkCniTvPVNLXdtGRbPB4wEXv8
KKVLKGoIcVOfcgkWmVaXyFaBRl8CAjBl8DkOtyDbgLR60ToKKdrskmbZoTSKS1Zb/y1l+snpPxtP
od2p0VB7q/OfoJ8OEytsZdgozF7Qtu2WIAmuByaZnLQAPYWlfQ7jvrhiExCoMMabmFtuWkxHumna
R3b1IEvzM7LtQ9bDAuT+MfXVW2Mt19iy7nbrrUTqbMZB++hKikDtGrDXe+9EG6az8ZaImCWrXKVD
cxu1qAoSCHkbN5hg2i4WUOeR+1cpLhk/3lZeEbJdmciPS6AP3x3nUMnafUnm/KA7xbNVZbtaxXhH
CzUC+dqKiSS4E16rQPWP9LseTe81gw18Lwe5Lwh/HlYUYt1xcPm2nd+w/lhPRqVOWT3BsBtvvhtd
k8H4VnlFuhwncWEZt1ukGFc2v7YnR14IBJ7onZgdygFapX5c/SeiJqzPC+y8NKwE6v+S733pEBLh
dm8SmJjyWXhUv9WEJKtx7y+WtkLtoQsDo8axe0bzuTz00iv5eNU2doA11YgL1g50/uRJfZaNMM8d
iOo+yx7xMiEfrl5zKHsCrSa5Nb/SSCPayXdDfEbwwEtE+pbVaKq5z6gxa+Z/pjNuUjtiKOz3rJvO
eoj1VyQdeqIr8dq4w3ObcQApHNDE+DiO8dPMBGumYjM0ljg4vRHzUuQEkkz+ZEROOeBs3miG+Eoy
JL4m/S4b72ZbOHBG+1z14pD386eZDN+5WI5Tw91lZd1rErd3XtV/SzK91i2RukQh3TjHPmo3WUMP
Q0sCslXRjtNYd/iMK3+ob1pHObNOQFQa3lZZ0XVehkCz68/JSs907TzNTnoe/eK/1s0/fDsNqWF4
sZVJRZctNp4sgqWUm1Hvf63C/hiTUYap6g9T3F3n1M9g0M0fu+w2bWVupWGFDSEG2mJ8It7Gqx71
65xM56om912XxrWMo1NcN6Hoyo2boCzU46bvSZ0jIoC+7dQgdxThHWy7+rMkeWFLv3RZszdHGyeJ
ku6ISXme8aRmTm9OzOdoyvYyM256NDy1/VtS2KfOpE8KfEx18HlUuK1iI74UvIQQevt+reqI9FYr
iDlOLLvi24seNortftd6Qpgyu9FGQ8mF3NOs8tEuaMyDh1rMCYkBd9x3N6OkIdF7droePHx3u0Dw
a58yg3etZb1aIwiLSK1/OS6ZtrjEbtq/wmeOSksQrAEX2Tq4tbujveEmF5DPzDK/01728DnTUc3j
YZbuWattKhvyN9G5e2FwiOUyqYvQy9dhSC/aI0lisuopB3AFVd4g29Ea3DSanNGFLVIAmXXrW+cf
STdjq1S5gGFGX02dXSruQaJeTJVqXKuyOyRac4V5PZMuX7WR+czDZ11H3s+i8xRU9T6j9BGdQCdF
oNY6sOI0EHqj5g+2zj2lU/6l0qQOXFBFlcQH0s5h74G91xZz9mh+WUl8afiQUEvnQz7pKGDuffGX
EOeMDyWzd6riseD656mLA14Z57Ro1pNu/NiSoE00JduM3OUs6/1gpMeSDaRTdRWIxbmNYj6SnAac
K0ML/GIihOGI7N4kYj/q6drovC/fekDBlvcWtVpPZKP7KbAulGWkq9Yf1wPsBZQHQwvkmGAszrs4
C0on4QfG5/dn71+vaRch9C5wKIfmi6bd4shngnxYGAwmU27uYte62qS1DbMPq7b6taQRKhkdckNd
Gou8qZwfDJV7Mzlxy5/BV02pjauyNtdOjAZbUmFYxkS/Y+bCdEHkVpr7OhfNCfkfe4kNr53IIwzx
n+GSP6dHaYQKFe66SkjTRMhui8NxaPZcBYYfYVUOdyslSGJp+wSUggb8dxaMjJKhimkf7bqs7Aav
QtvrBmclMGcONX+81HH/UgfVxlfeHfPmkuvDPoqJ0BtZt60b8ZY9wtEpZy2wZFWMY5QWYs231uGx
zRdjiiu31CGhqWd6jwIM0ae8yDd5r/qVdNoXQosg/IkNJ4JbBOd68ZoH55n+tQlPbI3LKzbeDMSa
QJETiMkzFlOzXtIGUgD6lHXrldzARfFehtrRLXDT6vJ4qjlxseab/8RlfRWFcleC0AZmHspXOVDI
V4TIODu3ERw6P82bBbHOBrOlw3Vck2Y+RQ2lFBi2JHlH8tIUONirfOo+3BwIEC2HV4G+S3STIhH+
uVNF2DTJS2Uth8Vst7Gq3pK5ejJc/UvPO37zKXlyjWkLvrqpUQFMAyIZtpcRe3opH31HNueEDfaH
ViJtVLF6qjv3VbmgcX6yn2A0OmD0SK/Y9ygIxbup3ZU3E3AbzflqdRX9LqUldr4Pt461FVQdXf92
9890nHSTGUSzK7fZY2ifZdk6+8qJNThGF0SNWWvMAHY7naOBqvvg4ejigfhm94KZN6yizGEbFHVL
soEoaA8f6ANeAdSWO6PQTkPpb6Qnn3uxbAgH/pc0/T/bjgFH5vexhIRFyQuyavw1lx61Km+fOHzz
ZmOBi6bbMRv/DI58cTXzZXaWd62YN8xlG5dtJTc50A/OqfYgCvs49L1PF/w0n1DRurrkYS78+8QV
WER+KLVZkgYmOJiTzfUgz+Q03nOnuFAV/xwv/CZxL57xqTeK5NamBa/rXG/Vp9pfZRHAS+FxEp/+
FO0Ym8WzNo/f/JWijWWIXcLvYXUMs7XJ6WGuLbjS5/GtL0Gk4AP5AuMjZfgIupZzAMvpIJFVjaF9
z+SXx5jGUVaniCj3bLsbrPNPwpRHiIbzkGeE382jxw+TZ4RP7e5eai4Q1PSDEbnNh/FfBbwgKC5a
OhqOQGS8AcE6iiiFiDMQLt/Pf8ou8wn55z+zruGd0PwWdymPObnkKwHots9LuU8faEtDXQSVRaRy
iGpazPI8XmJ3LQz1eM5A5av8XdrSZyDxOVNkifSgaUTH4VjFDvIe2i0FuW7zF1+r7sp3r47t32d9
uOl+cZpq+5QZ5ZX6iINyHTZGcqy82aqVUXCRiui+NAZpRjBhPW3vpjDIXwieunbvdWtn6iSrpLwl
k33iCfpOm/K4avN2J8zpN2o7mzFi5imhW9R3UiK1crpHKfqiP802R/tGY73cerkQjvHok9HNEBky
qNOJbwacrQ0sJxXdPKHskQg7SgvoS2l6/b8mLtmxTHMd1z6cEMcwrkCv75QpSpS2QTz7xD0kV8Hs
gwqUGTBj1S6nyVBh7aIHL9UD/MIOGpZ5g7dFod6yapR5cgyWxGzSqIZj5GeNPxL0aZGFigR6VV9R
5Hack5Q9AW20jeSATWDtC9/GERly6zDE9LBq6RJ0NR6NpwZIA4xpzp1fa276ZTPjVAW2YJUgW/gd
pUllbw7rKsfgWeisXXklmItEkSG5/07N1B046snPHm8pXZ1mO6W2QJUvDD52oGcZVYIdZ8A7m8GY
OWfFPlIhdWFoomQlJZyj5N2rx33aodQ1Ds7OIMgPEaeHAugNJ5z53OpWHtORe41n+arFsXfj+TXq
lrNLMYBOPYpv2tjLeLgVuyjXX5ibIzGKMahiXs7UcxKo1g696x68mhez39BcoKbsaE2LCHRpAiz4
Fn+RRbvabKYgkLfMtJ4qR7DJ+09x+ocRmq6F1W0fMwJ7AGkGbwxBR9Y2vWEpSIExm6GWsVWx5/Vr
yyiBBvwEq66oGcbpcssEa2spolfPqYcn09L1l8RLyl1bEZsOtNliiStkUPvuf3nWn1qneluq9i82
zV3lEwlOkzBql6PNPLcM/S0RFGchl1qJZa4yWRHvV817rej0yfvkt49eNAJowBoBh1YFo0Y9iSLy
Mjx6nmxb7oVVfFoEekdYJSev0Ukbba31atUs4o3EJtTzwXf6naHbX7lF7YDM8OKUyWrYaTM5aPFi
NHI9yDqMafVxHayJhqyYwaPTtnxi2HO1b3r7YnqU/g+fMXvbDCGwSg3tSCBoZ1Qsk+R/7MnGczaO
MLVoMSl7oGE9qmdlxP3B/20WxGlp/OAx2V7gQp5mnzknikI5JNt0JFbhl9eC4LrW2bSbKIu1ja2G
9vzffix2pUAOG1HiNBUI0L0yLrja5sOs2c9dTc3P0G75e//VYrkXc3Uw+/Kt5+mWuT2GS32JfOuL
+/gKyoiMPt7sbHKDCgGf7zbbK+MR2lMpBStLuRF+Oa8rXstbTRPLE913G2lG8tZW2R/MwbNeeefE
d95nVPgRnExSliWEfNdG6/Bgkrw5vfHGv41LJbf9TK+j0exK3T/oauHaQbJt9dPYIsJokyJpaJCa
8D4xU957ka6Jbd4bPd67eZti7fbrKc6DIU1eF6yijpagQk8e3TyvpvuWG82lYW2HbtHxuAhEUcy5
0/v80Iwo6ZrB1tSxefdOxGDHTBSl86rIh8tYc6l0VJVwuJBNGGgB563neD2W7Vl503dXAbjQQXjz
yuZjaFToyoi3ebGpl8FfP37xeeK1NvBaKEegsvLRvEMrWtX6QatRjDLJu683z9B9C3iQdVUOz1Fn
wcLxDYLX0bD2zVvd1beq8496JZp/VYpa11EF6C7rYTTLVaxTejJ747J23fbKbT8GWgXIws3H/nCc
6+TX5J5XWfdSO/4nIVqgqfRfE0Ej9Zm+1o124yzznz1PDz1pbWUk4MHhzuYc31UFz9Oxs1W+vfZZ
2YcR25DmNob6nzpK39xhDlo1Kb4VRlrSluS1ILUjw/rSquaj0nM4cdEdIr+2qExKLulozOFMinWp
mlD3WgT/tsOh6Q8878kY2qFWUxeoz19zUl0IFB1G3Z0C5VGxV7hM7kR2OFty0y7531T2bFYjkA5M
1+z4r8QAz3NiUpymRSvDqF8jNMERbC+W7Tl9SKtuRLwMD32dOt1PhnjpS/8pxbt0y+qxqQQaVSL5
44J3yvKgp/5HptPbQvNU7XWbxqT8TRKqdeKzrIxn1etbn7ikHBgFwch9YwS1YzJ3Wm1XGKlak4Ih
d02/AwJG5EEkNf5Z6zkVAuc6oKaohWzqjxnMWEurYlMhjfMniB0TxbEMk5GoX9y/ZxHFDwgLuMPX
gg7VlRaL7fLglDPx0ZKRsSgA3IqlzDeGjLYueY1Ri19nY94PhIVorbjRjhtkD8bPzKuvwkHRNaV1
iVRByKyf3jH4QmaNndeQdooKODbF+iFs57S49WsxiQPnhwtGofzDSfkhH7AAv3ATdZ/GFB/aieUj
0Yd/sstfhsZeExoOWkJS4Dk7qU0tTTjZjYJK6k7jnORZt4tS80Cw1eTSWv4cFAqmgBENX/nYLP5R
dlE4tuXameVG2AIgb1xH/IBZlRckkjQk+fE/rh8/jMfi4mk5Ku6QWke5qF2v80ywIsl+qd6KTH9Z
8upzYQ5mRM3xF4ZtXy3r2EnvFgdtxniwqzkddwP9JUNbnn1N3Jah+KXbKHSWfDc3uFEGpDJvz2hD
P8GT9NJTZODBERReZWJ8Q+GMIbNzLyzgIEreh4mHTyYMgrvWo7AgUaHSxSFB5yPnsreX8UPl5SH3
1OMFBz5YZbchnRHi6v/cnrEJ66TeaA1rfu3nt5n8Ic7EYj6lbv6NzMyz2MsusqaEt6ZjZ10UxY/e
yeSslTERL1NLVpl/4H7gzAVv1q9x53HfdLT7Nq770VcVsowM66a4VSbXgt+zWHl+djRJKQdF6mtA
dvOXaU43Y+ncVWE308mStr9PIIBfmRHp36Ny4NyUAhFjcX48B6pujqC8aGa6V3I6LA8woiZFv8KR
QgQlyRY1U2BbnI1tq1s5I85nLg1FzI2a5qxZzuuHv/QVjS4U4/xESQI0JBPVsfGXXdKlgt669Efm
eN2jlZy7PrLWXkqhsY1cGFXOptba0Hx8JjY8Hj2nQSYFVlFOi44t9nXX3uKZUH8PLQst0Kw5R5Zx
Ez0O+6WrgfDidoJNL+GZCkLKfUYHSe0TwBYR1rJrAk1b9rOmuBSapLP2mIkvreV0NGTmP5ix0W4Z
R+sWW3l39mhsIf6StS/TLORlil102axRx1ibekJZIg6Bv5EZrC47zFMeB2OqV89WrkVrp8cW5VDW
jqKENg/ws3ni5nEK9ZtboS8LHbIPTwjxLT+rCEoYDjn5nZPmU050QKVO3N7KNspOiAnGufZr7aO2
iAwKhTngd/lnyl27MiZcIbNPIYpI0YU1RU9oYcN4yvyifyXdaVxq3oehFvf+YeKUWOwQ+8pb56Hj
ONN/0FbRIao407pJh36rFkH7TekbW7OftfVkaZSXcjjwL3pe6BC4XydM2E81P/Vv6eU3sFGeM6NZ
RQh47MMr39TGbVyX/HmoYQ2IwVX02/CuqBMiQ6IpAANn6ayyuOqZ6Ct7m3BzhQBu/9kzWpSHkzyx
LsiGjHmZ32zR1o/nKeSWM70lyCVB5GY/oKPNOi/ddj9Y/R34JlqPlf1K3yOzJen8jchZBIBlidiU
U/NZisHYZ22m3UVt2f/o7ateooXeFr1zTPLMxJOGNqtPOtv4qjBHHkVArwM6CwJfEaFqoZn/enLh
oDjbeVlMcuxG29MJtMwH0Q3z2WphmQxT7y8GA+C20lJkJCv7zCXdQyXFjalCmfIWkkC6PcHdzxnZ
UoUHXXGUJ4mfZho4cz6rSAL4jIV5lPxpkENradCXTPcU4dGBbpDCdI1dbTEJCQs1Igbc2k1mlsPx
lIh9zVQeyc6U4Vhk97Sid9L3GsCaLDb/lRrlJElSoq8O07s+Er2yTaM5LHTCX/RH758+0M7aG63J
rl/8h906r3Ki9wzKC/kFK6YX3ZkmeFEeLjb5B97+ooFwBUQnqin4VSZkEh0fjgSqlT2SUAOYvEa7
xLzkfLlmle51ArviEDkMCgYqaiGcMrkOOBfbQir64mJo1FU9Wf0zF+LdLfy3hbo90BobYTOjtjHW
qPa0Sg3ItSaHl9uS6poB51krrZB+Rntrj1N30nTAREW04eCLMtkbnpNe3M6lwzauPzuvn3aZ8v21
SCXcv+f5W9MQ/trIs88lpbAKxcIJdK/McTHSdCPp2TvWEkTbpviPqrKZltxhwcUxHdFyjVfmGkEv
Pmej/SIfoFHpl4Shh2DWCoUxg/uJUzisdG8405eGOtPrh355RDDMeqL6FkHD7fq1ZrA4R0Q0exae
du7/uKOWNecSv/axszNpJov1BfqyJaPYP6vCOhlu5gXJUFEI24jvpOM2dOmh1CbtULTVwTPVJRrq
0KQ0MI3dJ6nJcEk9FFIDvs+bi68lLbkc5qNRabu2z8+Nn3wabbHVCtzHgk9ZFv9A0g9GN6ptNtH3
1UQWV7tNQG0ytvOALSxbEtX1ZuTD4NW0twv9ZHpIuWrhD9g0OzeLBI/HHIx64tZ3EuoBfeWfHXR4
UIbAmaBqF66PTeq6u1qUwFJ4g4Gu6zWxJfVrA5HvKdqrg6bL7pXQyOIYhQ5WMPohozG/itt8Lc3Q
rGhTekKd3Nq9RrfpiLK8VEZY2IBxVYREUhx73X5Kqu7gKu/sJ4mNNzsSyuHunrtvI7OjlTNHl3GZ
ziQYGHgMRwNtq4uz73tnxsmB1Yk28D4hcEP9fuz4p1mgX5Bhu9DJQI+JxsDeuvpTkiUfk0z3VtTS
4JWjJGneM5PBx8hurJXJEyEWcoHlus5z3MwIwRVQ/9W3CeE6EFLZ7OmryTOeKiP61FlfgGJSyo6c
s1aQ/VT0sIly39fZyWNP5YAA8jrjq7Kyc1I7JG4MvvvMxJTCAGXlv6nAboqz1wFayJX+esJKJaAh
V/BOUEd0VS4Z7cJLAezRn5uYRV+VWxLVd4m0RPb08YMwqkMuV0Epx5Qhm3VFWlO+61JOOQI/a6DX
0pKnX9Sumry6657XbCz+G3RQQX0eJjxkUAE/4U+hYfKuKHS+EWM7xnlu3xHs7n1pexuvn+8pTTjB
ROdFmGfcdlUB/qL/JDxHT7bVHK3cumZTfXPtfLw2kSw5zSQ51bK8po61j535ya3yOOz68q+mBLjr
FcpeByg2MEAgCnnBYLVYsmMdkqrcFewNMBnGfZmws3uisiBA/qeZu9925UFbdjTZ9NfesV7nrriU
JM/Yw2kv9OTR6c3nsmD7S7GFfV98Jlp7lpMOxBJ1L3JYMtA2591sl4+6MJ9cixi34ZRXAgE991HH
U506HDolGp4RFc01fu+Fcsn6HUyVhTRGO6vndOmbWRRveEHvKrXpjYaCK+qGDoNq2fnWwERkqn5j
sIa9RJ6P8ygLdhjHUoE7ae9dUpHlj3lA45lcF8c5Z6DRxBoPOpxW/ODIRWH+ctDrR+e0GxNqPEC/
0NaUVV6rSbJLV9adErUTrY4+uazoqxpluvJkiU4YU9qLEF4nvAW8nPoj/mCBpo8AcoIXtjDEsVTe
eyL8PzHNu5mKcdqyoBV4Qeroa5LtKulOIjLOQ5Y811T70Z3KSey+upmCDri0oCG+IfA42eLiq+jL
Hkyo/2UgTGKe6HzYso4SKzX+x9F5LDeOBEH0ixABb640oDcSJUqjC0IWDY8GGvbr93Eve9yZIUF0
V2XmS6/Gz0XGN83trxixmvNm9NaVCkomXB9DWT/slVH/6oD6WwM0Djdd7uJG+bgxcjKU4zcrwo9M
G06tl+9lxSg59+wgElmt4ZzxXcL60Yv6q+2mrWYGePfN1xRnxQL7Vb9psDVMST68F4jx0xQcmg5E
Wd+89IZxlVK/GXFvLXySJyCCeUU6LrDuuJTPQqXPoyrOLeMMxmtW2l6C6hinydV3W2vJve5N1/nl
dmyvsOLh1yqFDTVG+mfq2ui7S5+a1kFhSwZ29PMN23t97OaR7JoM9mnOz60BTmDy6Sz9kYsjDGEH
Iilk4dmCDlKVDB4MwCwoY4dsv4thHscvwzO3FqBHH75rHzsXL8ycvwSev8OP/J1azg4VSRzS1ouX
gAArGCgW6GRc/0S6OdCjrD5V6dSHJTwAdl3eAD+A1zPXnpxcFDbY3rtDqHue+IetuGAyVSbmUU3R
m1SgWD2OxyaGDgCHaRW0RbXXKVuZieH0uX7vABGRPrMscCntr+vIrTMGdFzNPiF9cnMOzz/QzWF6
EC3zbYKBnrne/vMbdv4zDKhFksI+EvUNZW2Tat2x0dkHAAlvU3WtvOm1pDZpFbXeLrKRQYVDSUQ8
bYyy+Be07B6sNmYNqIVpFjk7bMuXqixMhDTqL/j56XZwcpvJ3MU1RD1+aElf/VQSHcRxrb0GZXLv
tewQo4JnaCzRC1L5ZwPTDCOC/mlQIIQSvZjNdGviTAdowhLjkbPpvH1PFG3ARksMfZEH2VXiYNBK
67mMlFpONvWAjvPqufJbZSYKdOFAsGJtY/Uo3TlbAAhbCgiBa9ShLPWNk0e7wsYaoAz7Wzfb3Tx0
LoeWxiWyJ5o/YhBrOOvxJ7OMUZs8ju+dmew8SAY8pLg5ByOMfWNpNGojJkDh3vg8cl3W/P7dNqcv
ftM7xrdtPXjZNpbBoSPhvMRYxb+vqi8dMCN8RMOHSxVmWbEQAmba4OhuO1wxJRZe4KIN87FVliFr
WG4df+CD4kVfFM9xE53sytgOKMt1O2503Coi8m92rRu/Y+DTcFNSXKx5w4UOh3uZtccJQyYCQG8H
T7iBfJizvPpJwkGV85vVKM0RItZ48iLzOS4fJgKdTSPWdDlT6VOI+MeKJmia0iS0SfgWnW/RqOC1
1ZorcCqdEsrExpxjCGNTt+LLmNJh5dWO9lwz/a89O6sh7HKRl+7DfSGiMt4klMTsAjMdl8VggAaZ
AtbjjWpWgez+YJt5VxWD9XB8Nf1zDW8K49SZV+T0ER3YMGVkOLjE6z+Wiw6Xdkl5nPN2tICm1NlT
hMl56TkKxqc73BtvHLYlWWhkMpijPVgNfNpVC43DaayF7QGTkmr8qnrNeA8a9lrB4FbruqZvJc+I
sHh22i31OjYWcW7zZ5RjPu7zJrAOjsVOOKuH4lCngb9LutY85VM3hlhsjBdv1C6tnjH/djPzbNcM
7TqYiDoVSeDK9TjwV9LUcGva7Bv+HYt2NiwOzs2Fj4s26qyQ4X3Pm/trRFxAaMGxImbHfkHXUaeC
rBhiqwII5cHYL4nwLplCTMBfRflSoXhsLRnAjwoeyMW88/cy8N+iuWGu0EjK5BnDjCmyYD2IacKl
HlDqMejvGswpMy2Rh6hBKX0sGj43BEdoH70FCkeLqp0TxK8g00JYRdsET5Sja++jNVHJ0QVfxILZ
MQBYKuq3pCcCEBRhn5pX+hs9ZA+vWci+g9Ra6S+dcp6rWVy8rNqbwl5V6QA1vhWhR8Uu+en0C5mL
zW/NNRoM0DryvSekDJ24MuJsY0YILWmyc0UMO4hwfzWlNWkB7eLPrA2GYHqrJsdbeFWAj6+D8Uhg
34AaFPEMoB77hM5EgNrtxfsaUVzvsBTP+jEAz0GiYK07WJZ49qBL6W049y35/zrfTTgeDk3LAdhx
W9Tg5i10lntPkod9oRztvSB/7NgCaGx6V1b0MuUBOOrmUwLmsjU0SYrgh+XMxo/OHWyCJQPuuezN
z07PzlnELUaq/ND6bUeAbugWTWqS5S+4tMkUBT61bmkkNwWLzzjA++oWhFgGTJl+8xt7DUEljKUo
jl8elim22tHdKGxafsdtMiXs0FkdYQPg12BkLLG1H8Jm48Z89MlAQnkY1uHbVEEog2llph5HFOKW
FDLdlEHx5fT+c1CSrkDc3ieGH5qsryze2c6UfMiuBiwC+cmJUJTrpS4KvqrmEKlvNosvuZdsyFxx
/av2VV8fVBq8zvF8FPZXWuR3BcW9cPmMcwDvo6YuZonDegi+k0ecqPWInMqBN7TJJTNv1UnC7Q/a
3g1zd4ajkb2ZEzSqysN1E9twN5I+OUTOtA1Yz7J4NsAyZcD84CNGMxR2uyeHlSX2m4rGfam6FIKg
/VUTGw3cfIcaKZajEfzilYYSqT68uTyJ3t+UtjMwsAS/mmmt3SoPDdumWQES4c5s0TnSRg9lTFLA
Ne9J01xYXVPshHl3tpGlc35PXVaRNzDOU6NOMcFh7nxnWeFiGFJ8JkQbJwvHB4Y+sL5L7HBbq7O3
vuQuP/N5SszKTHrrWO9ODkvBRWdoamGVap1PzprajxUO3wOpD6Lm9b4Pxqe6I+1uFb9T9/D2V3g2
JodMYIm/MFfGX9rN95gSAXiB3GLap1p0l8S0z8DfLrNZvrpV9eFhpc7tjkpN87twTTxQJHi7UZ2V
UxpkHC1seXHtHTVklLh3tlHZv+FN/JHNeJzjxlkkefJMe9Y7PgrSjpUiJD8EW1szDn0wwE+Lgjak
j8PZm+Cv1l0xxu+pLZ2XDM/Cwo28dFnplr0sdf7mfZsyx8ZIPrFW94jBVhEaA6yJjhdG79HUAkz+
aGR0qfput5jiBmkymH/iseAiNYmNq6YV15HiVHo9EjGVazJ5rx5ujMICwhdgNGAuR2QxDK4g2NEh
zr9oXLbQM2IcrWzEN1Eeo86RI+P9tVU52UWp7OOYlUdHPmbK8jSrcZVAHW7y8UfvujCyLDq2x3Mb
BObBnrp70XA1jMaKF49Z3yvqopQ93LWE7B2mzRFrT5MWgAR4jCUXJv6AgfVKxGa5JsnmDm3z5Cbq
PAL0Z9BOvgYeUyY5P9l4gukT4G0fRvZ4tYBhzo/tnRCYqYC39rwLMSBET7bbrxjLWfyl+buZRsu6
QF8JWKNySKeHSDfvOueyKI29sKG/saZYROhdi5wUzGMnntQjIpbJZDSd3Hj8izLBCQNCazR4XEFR
s4VNDixdSWjVH24OkTOyD2R+ljDMY3pG+GwzKm68gf8MvvsqQBCaovpOE+2ud/p7btZA/YtoPVvc
ugLUm4llXiHItZJCs2JGW8r/lnabftdFgGMZFFVSvru4CxV4JKoKzNXc+o/2vQYo0pCdg5qYrg5K
YSaanFLXOcpCsBloLx0lGOSPz6oSOMmHLUYQzFrynd3kzQvsM7cKnJKF2CeNpS1nXz5Jfr5kwebP
hk3Monqwcqc52EyV/qmG+RzlzbcnuBjZ/iNyxM43aR+gysb65yfuyUwZU/wg61iJDlupzb/zLNAk
4/zqukgBkcYI4rBzFnw2kfnCHQWXREHOP33xcmKspGsa8nWVB4Wn8UIgvhdHN+Jloen50vVHiKTJ
G0wewnNtdnG8OSSOx/07ezW5yq973gmV1Q/UwtkHRIdHEwUUrDF+NtTD14Sf1p7ecsJ39OTZf0Mx
/5CrXHpzs6EH4WAPVIrhkdkDVj22dsEVyXC5Fhk3u/JublZgeEySq54Px5E3BLmrgQtU/fBRFTyo
eC+2SamFSV9cxqQ6aCabcWhZL6VLLmQYv0bPfytlDv+LlBFasbn0KWUDEXO3Wp3gnAs+0/E/Paxt
kwD2R1Q2KNwQ9Qkovn92evGsW/VPWU5HgJMsvzpy67kb6sR4afvhSUKF5U67GQvn7hnle/ng/c/p
STIVSZeBwxkwI1TH2dZ2Q1m/Dn29l4q1CZduNZac243+i5+DE9gy/0qVrZA+dsCgdmkVf4NiCQcK
xfo4pSGAiLJdv7Gt/FEzKURcA2nFn2py70oaBAE3jOfplAvBvladOcznvUkZiZkFLKKR102z2lHT
2Kyn2FqS7MTPKL9oFAPXGJjvWUyDmtWf0vgR9c1fkxTPWG07l6FmSd1lZ6JQOiqgXEUZlaNpVemM
PuUh7cVnpEXgPkaXRZBaySEHXR2wO68uIq4+C9c6CwNztQxo1NSsD4ftFzmmZTqXdHripu56wrcV
2zAzt9bARbaDR+4LgyAc2Jd2otqTV6KdQQeau3AoujcRdc9W3uwp7FoHfrQ1Jd3MFgdbk2mnjr9v
YurLmWhzRS6lVg+XDLQQzxV/dFi8ajZzKEfE0hqHf01XPtUx/WpGiyNQFLHzXKdiG9GObNIgZUie
/NQiP2eVr2wu43WVGHCzhu4tlRPbFXQDCTC7gtnLehtUYNVuembl1MHMMcVUwvZgdBvdWxWt/T2q
YU8TTChd91DbDNH0dkOKjzASUdX24JWnTX+efeu91aH9usMTgt62UvbKc3FmBFDjNKvCs+b/wPu6
eUa6tG2VLxt+gW0xbmrgSKnszwWqPdU2mCuamMfWkvgFaeohZBsLfx0R3ywM901P3TUXD/gxIxeh
njTR8GRVJQCU/qp53VNLPFDVDxO5PPZzFGomvfZuf1NZ/GLnsluW3NUXzF/naG7XDsNmacp/bkGO
cUJwYmXiy5nIkFs/uemjfLJwV5XRPoFu2Vo1pAIOCCpBIXVl2t9MdyC5iLXt1tv8QWPyO5aCDlgl
J7oAPL32dXwWNcaNmpPckaifNQ0F82dLBCvoxLIouEl7qQ5PRm0ZgmF5tWdcgxulRoQEZvK0lnsR
U3zKmo6bCKMAAK1WUfVJMuMmx5qzayZZ5+DZJSIG51z20dHQwVOM7U+UDzu7tQ8BOTluiBjmhFkE
26ZUNDXNN08bPjzW/s2cXEqB566gJjBv905nhFjJOREM0rfQ/1y479Amn/Im/ktYpNQOToXGsfqX
rC3uAt/rQnjFptKrdeH1V32I/wlfkgBhOaym+sypcKhMsz8ME5+40KpvEzLADIpeF0EIjoe/bfGc
tWiwpL5X9myAdTJ2qJ6H2RwuJKpBNc3TU6xTmeHBw03q+lrPxhcOvbPXYkqhK6pN7EtSe2BbxAtb
BP6X1lZjlsUlMYDCIjmbz0ODhF3e/CDZzIbzAxAJ72T+ZVvjoTWT74BWL4ED1UrEh1T+h2fYGDGx
YLrJtvb+CoA85H26oxalYUYlEO8GrtZF/EPsgHabdleLmNQQOiO7orXB/cHk89sUehlOLuv30XjD
lbetchE2jz8KW8aS5zDkU2HUNOfXburv/TT+Fo235lMs1wabf4zXRJ8MZCcza79guRzyLNtM83wJ
IHiaHqzW2dpPylnOVMAUtf9uudWwqqUAE1GUt8SESKPZ/UZn7UC6HSvBY18veaOmLYV6AWacOhrX
dV6G8ODvtWHeCS4kBHATTDACwqeAjtohXQ6zpi0UldCL2cJ0Ytfmc+oTXLLEAXYtvIB2g/MNrcff
5j1EXywhxbnpKWscA8ktXIcsMGbwemb2pTj1s2o5YilZMG2sgY2ss6Fwd15qvadChSgUJ6SlbRmN
zm2wincao98QoitcZbD8Otus98ZsE8lqobO6gf1j2cVB+Om7k5pHk/GG0NGbD4LQo+aV2BtZP4bo
sQJdL/K/wYpWMV114N8O8How1UcUDTE6SiNaDuxl+VCe7JhAAYxoYscUduXE0VkNXtN8upRut3ug
MC3NX9W+pI+j6k9dmW1LJD2KblNcX5DkeSADWiwCFPWVN9gfvm1/OBD6lpBd965Vb2UvjhM+KHwg
e/JGHC85aKniXqfFZ1mD2YzHd69LyOWI+BnBZhvB/GSlsmJzea6cfDNkzoc9SLwp4kY46rkKAAir
4q1jofDA6bci37ZA05ZRG2VhjQFimGt+986dTe9TWpJg7mmoosk376JjyuqC1/K+g60zzda9TXGI
l1O9cRqcK3LsXnvfPEuUCalPu1ZNYPywcvrAiT2sK23ivwP32eNjPvlxd7AfFO+I+NejM22qgMih
IXQzicO2o9sHdfJIlP0yu0SL0PiWgkSsmTLulgYVJuVkbF1hho6ZEhmY99BDQKgObxXpYU8lBDJK
qI/GEj+ftgTp+kIlzQ+L5ldaVTYAJTZKNCsvysUiY7Qifhp8taa28tryy0/LT3tE/wO9Fra0ESqW
25XW/xrTK1DwTZrJPYLA2je4NsEYYHf/lznNTooUAqE70WpbiHVgzpcoib4ZttiqDU+ZmL/9nEgP
WBLl8wuTDnM+t2WsDAekS7DFWAJn+zrWHe4wqP0ssVM3OicYs/sZOYGaFc1EMCmK5hcRBHd5haBq
rqIku9CCsq/79DkV5b0J1ES6PrgO/FG+YwFl4Khy5LByC+MfMsjNGg3Y+tqN8Sfhk0zOqAIvtYaz
yuI2PDysGC0W0vGR8ij3RSpYu/jI2rzfYsNfmX0MVW46toV6HqEndhr9bvizIt+nvN3alrP9N0fF
2yyqFwi8G4XfzRXp/sHg8B2m0s59JXD4Z2fTxSHUQEPrPinbQyPUb8BXr0o6KbX+w5qdna9zaJhy
DQ6AB4P9DxPXKbLMnVd9JXZ8Ti0an6pxzez3bCk2kyV1AXJkb4xJAO/CR2rgcM8z4qNa8pKSsIbq
tuttPBUdUqHpTW9dn52qDGERUiYQ4pLvxaQTZlLRx2A5R1/U15RTFDDakz93G0GoXbjAPnT8h3i6
Ir1/dTu5KXvtl5c9t5ZmKQWFl3mHAu0nezuYAN7mu4oxfTGw/rWSBAwvpWiu92LBH8HBgPWB8m0z
fhsG46jN1mmoq2bZRDG34BTQcO+eR/lDym3tp/Mh8ORbIoh8Nn/i/74+l4hMvS0deYyy8Rp09ibD
0jwW+Uo66VFhT8sNVIeAb9fV+e4ITCvZPttxee3A/uOOfK2GZG0Rk3EeH2bEek6MN6UG2MP6iiz5
tUbiJFVyAjbLzGIX68pk6e1iPVyUVCJWU3C3uXwrrpuEyV4ToF4eUkTC/yrrHrhMbVm27dc4smyr
oSV4MxQEjQOige7Or0mMNXDcKuwLZsp8Rhdog2EbGPXJnfmBcMEbozrsYNOLZHh7gAvIQEJEq1kA
0Lwhyy1kjgQzmP+QiKiHzJyFJYd1A35LgzoeP04DHkbfU0952cLIt482Gyws908TIkqdRCw7IsoI
JEtftamYGuYkOFBiw0Acb+PO3HBLh6fkCC4rcB7hogwelAPbJOtH2swfW5Ja5Sax3X0/0icUBeR3
ymzNWfgBmeYCfPHcg/r1qakrDWDSPTdEjGB7JgWelHFt01s6tTFLEnOtld6v15PYqP2Nm+Nf4z4x
6HRfTsXLWLvfpsp3bBJJVdK9BvV8zDKo4e4V98LFyYaDyxRQV5i4ZfpHW/VKqOTdeQT3++LFKUj3
0h2CYo7EpxCEZuzwjuO/KK+/T2hZQOLLRYWDQFFx6vs9CCLuIXXRYU+2brpkMzPSgDj2/l9kAdHA
IUUu+OiUydXKp6UYvaMipk3/amji9MRz95La6VEj0e9ZwUYwmy7GoQqFFMsWscV+tBRQv0O3z7Gi
fXIuYkoY7KeaRQkU3q+6m7oFbhuiyCZzjdwS47tArj0ZThtGBvTRodf2MX7d2uv/UQW1rAME5r6n
YxD4Bv96uUeMXmWyOQiUtkI0Oz+vaGewKGWwQYqxUohjbFkMazLizVuq21RHnzl1CoXinygM2oXm
gkoXIkoD9e6JF4IJ3EyG9TEY9i+h92MMjzg1gpuOQ9Fsg1dRqgsL0Z3lAkGLp1vvT6/Kqe6+NI+P
9Zw2VUugOfyh+R4IBDVjLvqTg06YvMtpCgflPglS3+lw7LiQrQxiu2IcNjOtjRk4+rKd/zmAqdOW
qt463etxcDIzfxcN7nkiz8Um+tWiXW1hKnWQrM2A2dEpS2vZc9E0AH4pJYt69xBwR9Y7edUd7eQr
Spl9loKLwNLXWuwd06I2w74HUxgJPMZNkPxaFAuszNr4SXEnr5qAe5NQ2bZonSNy48khRdpEFOe1
4Pf8Ry+VJEHigglFD94W41BumiaeKSLz6h1w3I1be/zICLGXaf6vA4zvId10lnGfpSwoeMhYRdR5
aLtmvY4o1iB4mCwlprhFS7lbKtWedgMeyeLLbMc71dKboCjf+057Qty4JmWPNZi5xCcawt9470nx
GkUEKk0rv8Ht/yzAr1DEuqmdZlXqTei38Xumm99x710eL0GLa+rUls+J+4kkt7fsaY2F8oQW7iME
OAfDYzGtiu+IRC8qN4QeM7P3eEu3SUPzh8HipQG+5k/xvMSLe6lV/6aEv9UMXrgRetgUtTjbyVlg
0tjrRXyl8v4yE9UbHgaS2WOvNUxhA6ZY0hLigmrT8/HT8gaOInodUaEAsIBuS/dex3tkCkLVpnsr
xYGDHuKP6XakalIHfa6RIheBeFLkrHHz49gbTjkZfxhQe7NgGhnmywjLii091OFWlEfCeusyNQ5x
qa2HtPPXo9l9j1kdr5rRvrLa+7Yx/EEzuqYa2zSq5o5q8L+6Pv6Jtfwep9mMV9ZkNepsC40fALGt
oMzPhgbcKbFbfNQg+dNE3yU5+bMIQ7zJj6MynQXq6Dqem4uP0oiwBYO332GFtkEha/oSCRkDrGUd
kPhpkxhf47bCi+awB0lAkSn9ROx9/yhlott7TQnoquWJiceWBiS0e9l/xYBnlzPJfDqQOGrz4J8t
4z8xkxS1tOeEIk82vquh797JwrGYom2YCjPBz9+r+Jvp6avDLEXVqYY4JA6lz0MmJ/NtMKFfmTh+
o4J0vEtBYyGJfDOHWyoDXyP2kioKrUNrddlxCLXVS/49oAqXKRB2R8XbHsiicIvnIuivquI3Sar1
XU9ugk7K6BHGazC4lTjjfa4WAGu2IvU/qAndFy5hE7f0WFAHV9lOoBHo3sP4Rdqwfxy71kLk/0YA
CzELY2IV/7IkWmbc1B1mWn0wD6wYzjnkdB+HI8oI9huNAd5fFjHzTDJuxjrGeEtXdMw55Wc9lArr
hws5dO1Pjwhty+o3l0hAkPjMmWBjSRQ6CHbKtnkAmlcTc2HEXoVL/xYZGH+Z5e1TSNcZ77Vodpfd
5G2G3iCuDAq2Y9adHmHHMsZsRRokVxt8sk9NOR+MFOXF44rRVA9N2XgdOeFR9Xcd7cXg0318sPGh
ix5jJH562zqxAXsUsvZbN/d27I/JDxTXLNGDBU2E617DhqQ5iJby0UMb3CLitqmynjPferJbvnZH
DyvVcVJ7P77t3VKi9lo6b1ow/CMYBj2r7ip4i9BnH6vOiLqtheVgdSavRdtwx6kTDBAKgnfWljuj
t7AYQDVmY0pEYDli9XRBOzcMN6P+0JnHw2D+X7UlpUW1fPc0GPoq9ctTblwZxj/6mC07bT+93ZLo
eo2xlpdGtxoxcuGX/VLgSRH7KWkVW5/YYNoHZw16+WLO+F5mN3+NeA30D8x2UOvr0jEvfe4foSnt
ItMFRD2uAzQtJLKdzV5toewa16O/R0//oZ8P69dYL1gkUMGeXOgwPfRgUbqYZrzG2VlN8kKHOpvj
+BWlRpIW1l7dBDq2YZprx8FtU6lDxKYXiIxalDo/cr21z90k9wn5Za6q9FHKHeS/gyBYN8721uHY
T7VyPSouiB09ZoX03yfmbDFjnTEeBHHP/ymSyVvG5IFnq92k0n5y2aAtWBis5rne9bpx5tKSL1we
o7DRSdMSb/m0gFIBPzuIjHYbLdKoXqp/6FI8FEG1TnqqpIx80Ne40u2wmyrsLEQSH2ZKgpJLw/FX
1fziyejitAIsG/9aViG5mX35AFpm1vptpGGrptCj/yg594gVDzB7+1AH1ZFSzepq7alItAtOFBKa
VAlbD6+iVa0iTtdKmR8eGRCKW26ZK4+yVydUBlr6YnGvyHZaYj7L5KOV9lnTk/R5EPa/MbCXKT93
5UoRSt2/6HhGoexs7CDae5F119sJw9DNE/M/mOswynO6DlkrcjdetOV9rNsfPlvciDeB/cSafmy6
hBwPuzSxTdBtAfaARKnP2ug+7Yje3sItQNf6T1ml/9lWQxLMXo39dBD5eMZOzEYEiBK23/zhQ82y
6yQj7cEFDwu9Y21JqNJKRwfYfZaSOGQDysVx3zo65jXD/BoJU9mFhJ2dzz8sEcNq4HHDpatWOhT6
09BFz0mfXsqYjTMQMyWKMPKt0BzqK2bw3ew/K6e7GpSViweBmC1PoTNaJqRARUuAUOewz9d663KR
V3XYQpsCKoIPyb471nScBwxjIEVG2BiOOAa+vQ2QTyxUHEUk0WFL6xONnDt8+F5OI4rJa54rd1ES
mDK7dychdJhCvjCHZVMLGtf6U4MX2Nfo3RsJKcURvzCHj4yJ0QzIA09xtW8QYFUzUgGrX+Gc8H+Y
kXd7+Y+SY31n1Rz9yF1d7cMLMPd0xGPbUv+m8sXF+KTnvOKGvNmpbPzsOirN0agXU999BDPLexCm
o2meo0frACHYtdlWyWp8QPThYnUVS3vduJZ5f7Sn+VODttFlv5pNkyAdH4/6CCkPeVwB7+AekQFr
ttkSQzzQXeJMfIW2L8lmMegig41Nwx5zQEaw/ll5eu6JvdsM9v8fjrSlABbGAD/p3OLQWTNRM9Ka
p7jszxHKcW5TpDoj9OX0/TiHmJYoUKl3SY6oa/58sprYaU+Vq59mqdbZVH9YifeKIvzl2xb0pGE/
5j4p1lzi/xiF+1Hp5banlIyzgFmGPk63+WHwOEfAieGALnPJIjPySeJBGMX4ANnfXqiuoHQkI8KQ
CLSaEbYbn0KAiEt1/atJ05xCni4Hg674dtpytbpnETV0fnrEaH2wpHMremsphLuuW7jbdbmHSQgO
RtsmCM/sAjZzBAhq8G9e7e1sH0wDiUM1jyGeiRf5IN1wmJN2/Sq1bpeN4tbBsC5cbe0N3xi0Q4vh
yieM53jg+GlVGfAAZRTu8AJcxInzZAPM4SK1zTtqI7gWLvL6OYvsjS+fR/w9uG9nlt346leDNkOS
YIEEjcjM3b/ZFE91OyCEqFPUBncafGkJi54Mb/yzKEwllY/8f6ZmZDXaJYAU9TuA0XKBcixMM4BH
R+E2wUPNip6qOLlpVb92SdmZGAPSGZEC1GIHYK7pjGeAB0dwrgvuvL9F45+8li+KyOGxIafBlhiE
8aOfsNrArbB7CluIei8ZxVeUOPD1kupp5lBPoKhHcPdf4raEreKdJThU/cXnl0sfB4/YiuU6Chjg
EL5z7VuLK6AGP86IaQROZTZDEiAaoleAvAH2ioZWTIcLC92Nlf+ElnafaypcwWU2GuMhYl+FRxUA
EBMKCfF8SQoyDNAxi88q+7BQtxKemMp6bvroHLgxXwoXCuqeiBURfpsJmYHgIy70AHsa/a3iiJKu
RzXyFhPTonXfVH/LaGcqnof8Q2uv1WP532tQB4k5O/5f/Ai3pw0lei+FS9Y57V8o75i1bN0ztGIv
pJqovD5G3hkiUU8/2Uh711Teq+ZYNjk1VRSlEO5NrGZFAAtXiIUgma2miJo64W24je2L7rtVf378
nrTtMuNoA32yoGcQO1qHjeLeW/+StCS2M+yz4K1K3dXkv5mYnoGIs/9mEuwNmuxvVc5h5spXV1WU
BbwpxziSzVzr9Gv4fRZagbtMwMoaHPG+2vb0F5nusAbqt7K858b2Fg7LpXoYdlkKTjE9efk/X8Wc
I2xDCN7oKmwmyh+nk2xaGsCDXT6ZZydNMNMNyylntoZ3iIU34zLyncRscfI/x4rDYDBISOCF8uBM
+xV6HQXr1OhwHOpNvOX9jiX6PiKLpjqlotOaf+Jh7ilajfEUFSdtquGREQdiXUk09zjE0U14Suw8
Zz6PeXmBfh4G9DdCM9r2aY8oTd6W35Oogk1vXnJxMPrvsSO43Z4dekhG9SqHi47A3cx3jwyNrV7R
XLOUgVOb96n56xFhj+oLjg/SbBNSY7Nuyrs2NRdc5+tW4Jl4oYZko5Oigw+4KCDauZxEdUe8Doyo
F722Js7zbqMaDpJxizNlIawy1Mi/gmPc8jzgkvqJki8Lg1idx+GUwgT27jHbI9qZ2VexP4MHTdjr
UjfvQZa89BZN12jYUXwIUorqAK04Of43vk/dJECUkyUdyo8g38e6cXewWwzxNmMzUwZyaZALafgJ
K1+DXN6s6DTblBU2DvPgRsz8+XUkhpNjMp+nvy7/S9R3SUdoBaEYm8Kybi1iWNRM5yXVn/Sjutwf
yOnF3Tud8OuMkK6dffFmCrFVoRCQP/SpaeL1TXgxrCCD484k8GWy3scabFM63/12JW46dz26WZgz
FJjOF9F9Nv0HY9oX0LlqBaFkU8XxCRE+jMf/SDqP5biVLIh+ESLgUdi2955sNjcIOsF7FNzXz8Gb
1URo9CSqG6i6JvMk5y37chN3j8ahNBishMYpHe8O1R4vBpYKQ5BaXtmI8wqYloAClVmH/skdrKMX
K8jYfXeDsW81uP28jXjytbBglthh13zhMAOHD5asfgr2UmGNcbu+Q1WadzD+ta6YjRaiv5LXPqW/
RtwJWW7V8YxKIv+MXPx1Y8dgi1hIp1hoIlyWBGL3xTNSurVl/JlmwYYKoijpcIEGnNceyBnrAY/o
pFOK4oh/46yrtG3YPUNkD7r2Zo3YOtNm5XIkJdmHqAOK5XEeIlBLtGSWyl1KCkkVmbOexYyKqDI3
jZMxRvtWNd7S4Sssh0WJkDji24jkp2PnR3IGQXEgUO8EVDnzp24JtwLKnQbryeofVtvCrhcKIPic
sZevPsNiE0+QQq5YBTAEUu+2r9/zBFsWw2urrva2K+DMH7X+3EuYSHzro6UeGjA5KR6oCnO4JIKa
oz1A8a+iZyPDZZtPOlFmvT3JeyKkPLQ/8RkDtnbZrJ78Kd5v3E4wswjTqCXLmRrsgtohO/7MSb9r
NYb5jYO8AZZaI+ZJz9pmVJZTTmMYnsr4d8xYAnqH1Hyk4pxBWdMhwHnwSEu5MarJGyuOIq83g8UI
S+bL3P4r3OY6BFs3+8tVwkhrZOq0PDEKJ3RFa6UEnJvPJZgMvb0zOZppGKmxAdkqZPSPmqUGG3Nq
mV2AADWq//XmlyO/XJWbBru0jrwDYqs0gAr4X72OoNKpQX6iemzbBc8cbq8/HRKOSlSGjDDDsKBU
4pqWhzuhP+hYO1CbxYFxKEd1KizPsQLnw8Ji1pVM2k8ijxYF75/epgvdw+Drn0ziL6QGyooCzAd7
kFFI5QU5BuglpYLWnjhNy3oPIm0RVW+V/uhrexZPoSXFOyydtRMz99IMQJDaclCHu1m7N4Whg1YE
BzDAiyD7psHrspSdAXNh6qA0fcXBS4DVb/33Kb0s77l0K2cRtX8yQQ/vPg173dgfKe9qyGrASLFZ
0r4a4a1tEIB02mds9hsN9rLRA1XHxfPm6nI13biOxoQGcUj24B9GsQvtc8onYdEhGXgx7NiUKHuY
w+P2jY8WoZEh9KkKOK4OwivyiSOqPgrSbmXlcS5iNpfHMfOJosg3TsMon9+FS5v8n6dfPuEQzuN+
Y+HQ470ccOHRYaGZw8XvfEkT3Vl9kWjjM0+uQu3TxZ6O8X3umye7hHXwwJaNoS+cdXW916TJSTou
KiNf2RzVPqv+BLdZBodXEx3DmeltxO3dDMSjHT31iwhmHM5UXAXHT0QFpf3hfWc4xVTbzFeAIRaN
Rk4NsO0G2yGXjLmLxd4hgruQ7zl6moRTWnUHwrSfBa+2R0NkFE+pWcsYxP8iIG9+XseDvlLATydk
Mnp2PfMxpSDuIXsExo8zja+IhJwMZbonjwr7YQ0urXDyfz4qr8SZChzSwYKpYEtxAYKVmdUFlOLa
3+bahxGqB6/iDvJo6Rwl2GjAEpPCRT2AfctmrGU16i1GgUHg7KVnsaiiKm5zhYfY+6q0bNFa/CMc
OJQdK+iaaU8//GsYo2lDeE5aY9UGxsLK2hX1OLv0BrmK4W/V3F937LxnkQVhxWBIhzoq8qxLx14H
G9Ca1hnQd53eDBe3np6s9IIQNX/YRxY+/JpsHRjkvzRPZzD5XDyZ9lClwWXE9D1XuLI1RAM5sUuu
ABlMxPM0fMILvBrHfqehXzcg2HjRnwXfzg7DT8UyiVHl0DG9k8/bqo3pyySdQgE7MbNa7WfkE+4s
d6t15nZAfOkRmB5JYgF4pp20vqfY8BUXtA/5rNiiph59h8Xgg+IPZWy3s0tsaHkIA50zwSdPYqYg
026QHhKh9aG5483OkiXQ3xeUWG5oGq0K6G3OTdqb/UvA1G2bAtdaoe9qVoGWFeH8rPfoAdejoy1U
6ezrPsUaZ/9UAkWGis8bmBOs8VUgukXn6ERd0/4X0Ut19efoIEJ1gVIPHXE31R5FA/Fu1dVgLcbE
8x25ImMytUV+B7eplxZi6mhRDYRwRIxvK9KZcISTFyADhkcxzqkJlq9joc/bNcPauSMHZoTuEi3y
ahT2knHGq6ziRYEYdlJb1nb8oRFEGtpY/4V6qu1SQxY2bjAQnpRSbDQGj7rvzoHALNDzroDJYXjO
52pc7CbRslH6OAiwzxDpfKyG8N6QZpCIFHNEeB4gwfD9LxhPn/vKXtWxcu4sWJ2a4PcMT21A3k3V
ohcNbEAL4VNAJr35r0bgjeYYZVCxNqLmvShY3go9+OJOnSXIjiE57JQSh2WYX/iM1jVgodJEvcYw
2EL1I3N97YTZXPGLU2rEH74eb53GO0vY3rPGsfBMVCvEm1u4MMtIL/ajVu9gYePA4ATyVVSZg5eh
mQpw7kGMmKSAONDc+oyRdx07JDuWUbVzUl6iorj7eQUgJj2jat6MY8OAnnu3NnwWbyV3Thkc8Iys
7UBFIYwFQHXaJRC1vQeDY+YU0R8xT/ewz5ZYEHmjkGq6AJMsNJAukVm+oxxCjVFzrGwjQKJu4d0C
/ylACXthhbLV3kvVRFbNZzPmXP2lScKKjQ1IWzOcODQaiWj0XaOM34vU2eJLO0wLnMTvboEgDFya
i0QLlmxckRi7XBvFmjSwfaWpmNcBnsl475Ao6IDjwKm9D8jGrBxmZOgyr0yX3zCgsdAQM7VXmSDF
CIPbaer3zBRSrc32g1ZrZ/NhFnxxJB0u1UZfl6XDxi969OhvTZhGLc+pF6kvSTGaKZizSu/Pjdp5
EvhLLcF9RnxcHybMIpNd7DU3YmAWrlORgPQTtc1a+M7kI3gZTf0TqphpRmNZ9Dqr+WbT18Yx6IOL
VyqLOo9PPWFdk+OG5YXzOTT5uRz8ud5Ua5m0OEDAGOJvSTsf9r+dQOEv12WW7bSaPFIRLTm9D5FJ
+adR1TlEZ0XeEXHAnkN5GfAggR1nTlL0mNuUs81CruhOCuF1nULxJiiV8naOVBCNZHEOqPfkNDRJ
zHcklnejDDbsRjYKMb1p7QCH0Pd6Z78gUF7xG25CzqOeoaWjMn2PzYS5BsB4UAQxQ4Z2INOF/zgO
3H1dRMdmQIyBOih3WErmELM5OvPoH5GtU4oHCE9n3/rKMdDavzDqz6QnsaYj8LP3e/YT1R0HNqT/
3ry3RrTwZckCoWChDCZH75B+BaV5qBW8flOceWl8Io15aw1UV1m2boR3KTnGNUQIoAl6jjL1XglG
G8qwrYX/cvPonR9gaTaAa4k7KgQ7CU/78HF4ESe3aovw0JCFUxmTnNmdJZVNj0p8cxrtKmvixuAJ
7o2n4ncf1GZ7iCQPX+/3Lf2aY9arWgzvbTCQH6L9Uuqy5EP/O0DYalrMRexU9i3jK16Mhkqw22eB
MYllNz1J3ipg/BBBrZayZ+IR2ufpuOIEuNhueMaxtGkVJLs15NhA8e+dL+c5UwCzcZ6OkzKtZXor
7VtRTuWtTdoEJDNCmR4xsWiuOm7qMf83kk4YRFhh2EGtpshEp28+xIDnA3685pqbIuS6yxDiuaax
qPhyoM9mDAoSEs6sv6mfMDiuuVum6c/adMq76KrN0GRMTArIVASUpHYzN+L20XjUJuOw17Vo0UHo
GFiUJgOIf3AlS1mCiSPDiqxPlEM028Dof3Q1XY7wcHqE6+1U/7UCPivHGZWDXg3Lgsi2RgjADcmB
jF+WdIiLqDZVz8GP167wnu4z9sBWwMytNRb4MbbhQB0vAnszKO3daeDpqirb+4IIKZtXe4Aa7e6a
aNxO9s4+0Y6KjVeD5WYoDSZd3irN673Qqe5LUNHB8MI1sDBMfjpLRh+pCREAuNYucNVd2ymQ+0Vw
VoFhWp2xH7pmF2ThlNl6kJG8iNL+7AhJgxhwK7GihQ15BwX4JkDMgklQhO7P6vRTHyFitRB08WPq
CMwcP1wSAIr7NN1G0+QSrW0O3k/R27dEdU91AlqkYMPY6Hi/1WQ7xh3LKy46RDFdNUmIrLWE30ty
6Atk6Ny04fgyX+I423eNOyEDGNCgO061XdNaH66nfAAffi+pCZIWcYOEg9H+Q0KPCQQrNdvABlEK
0xkgBw1bhAGB/vhlKmiMev+qVe2yspRV1raTLGYCDSJaiH51AzNL4p66snyMiX3UpvxuVCoBlSKC
/I9mbG6eVXxYDuaCgki/udYUv3bnMmtGjTBOuUrwiO8N5DlXiQ4VlDZVJT6cKWjQfLXYjkBLjn72
WdNa4na42ISSRKhc7RIlslL8qxp77eMTiUbcnW5fHook3QIQ+peMWHE1l5h5FL1B8Ag5V3VBx2qo
SEvMYqmHPXJ6b4bY76ritZ2zqlqYjfKXoN1qLAx6OrTZi6LkzxCe9gA7zTPMz1ZpHkOKTDgylRST
AUCokSQC5DW/o5K+95370LELZ2wNSgUZpd0xc3DyA6iEuel1N4fBL4vAF/k2pN1x70q9/MMxs+mo
lWvJpACFb88lq2xHOLF1Uv+gMToI2/cXRHRQC6H4SYz+3bfJbB5RWieMZ4RrPko41rFoiRzgUxVo
XhtPLGGwHHuYWmKkf4E+5nuMwqyI2LNpOhwZa2MKhovNWW4CuFeSf55s0Cs2Edi0iXNejYfcHtYs
+9bS4xdsA64dqeMJfLeCBWUuoNn7ULpC6jrT7M4KRE5uyBOkx0s/BKdCkAhoZCcixxBDS9+gxJxi
PMstikmm/2I3kBTcy/I2hko+j3N3mZA4bRTx1neVJxryhz94Kz0MOP2V77aQL/IfUPtVhLkxTSvb
XaF7E8Huu0uUp0UmfFv7K8tKYQFkwNngqrhsRgujJa/XqV4N49kN4Tqrvm2ZCFtQdrHEBihqQJbf
LQ+4Xd34P0aLNMmuLyJQLyxzX2xjV27Y4zDIzg1HEL2s/Y28BH9t7jtbSTeYFPjOncnJg240hcdP
OP3CaouHh/7e6JUv8qqRvQv0+Jq9sggONLFfd13NKCUm3eAlhhY3vU9vKfIep5C5ti1n43b+95Cg
idBYOmoOCWPE2g8Zw70yecOe/YhDRtiiap9FZBK1IlaVZl+CvPsqa3FHpf1KB3x4FSpLliEyZFmb
bzjiAAiyu1jWcIusqj9KSFG9KtdWgPgffvnoJnMQMKeIOVeaqQ4cdW2BIBrgdrWS3fibpOGhrCzU
3QQV83oaRAUDq7hWtrVpOGdtR13JXL0LtdsmnNNNFGGdONd2iM0nffOoYskQ3KfqsOn97M6s5Ccl
TEh47cVphwxAe43IScL9kVQZ+bxiMe41JC+zW6GmqHodSxhRVpYT/Hmau8318N5NTFYQLZ6Fhmbq
oDvlr8zjSZmy76NwB1Lg/3OstpwnbGQtAJmeirMxVXDWqrCZdWcfGpI5vk3nzs2U4WxJFdQN4Vud
10t17FAp2ruOeIYadVpm2Rc9EZcQvodKWdZn7EyrbIsYg08Kq2Hjk2EXoW8jq3jR1AnrPmgn7Ec7
hIlhGa8U2dzqRuHc91dert+0BLV6Ua1rEKyWw7iijpdJAJSiYcRlBN7BgM5dW/5np8RXTqhtgWBQ
ciTiHVpEOSUCGcXMujAb0Hh3A3t5/Q8G51IdsmVat0h4m49ITVcdvCu7Ls9mk7PMctH/Wug/M201
DfqiBKHdlCDstBTRLGEd3yVVa7h0ojsbvu2hOJKvUetJ9eivaS6PJOBc4JI8Ix8jA9sOJ7oHmHaZ
jN3NUfnr22AHPuU0sRoUH7vel+9+03CmtgoISH5pFTx4Q0FXXsVM2gTa1pg1vL8NmQWZUzbVlLYR
edSRGpmWZH1abF/GlNWiksuNZZ8iHfBQpHw5dr1SamOvKaios/zT1RrAvgrSixbKEBNjP2HyT1rb
yorkriu/Si/f21g7MghCKRhYL2zhoY4f+N9n2GbmNrKpoagORpp9FpMEGB+86cmtpRR80oB+J4KK
4WSs/77hHTDWGjcdO3gUlfVsGJIzT/58MIC1Uolww1xlVF5T1d4TITa32nJZq1jaXf1EVtNdqdmj
a/LRxvZeEfVf5rVs7ZydExjbMfIJsIJi4AN+7FjoajarPTpz3U0ug5FsRDIuUb6a00z3NELlM3Sx
1Dn2OZmXGZk/AB8EhQD8D8I9PjUS4Y1kigORM5u8gYSsZ0KXljH/JdK5nySsP5wmQ3pv8OSQ12aJ
pbC/dHZ6gmjGgvEMXke20ky99KReOpbcio68Ir4RhEssYMAV6UW1dckoKNPy3/RrLY0L+pZ1UEfs
vfgBEI5VqXM06YMd1dmXrLxip2LMIYGzNjdD6HshXEANqEXYr6qyfWW5uvRL84OJ4DlM5bZEsjYi
wEbMBTY81m6B5Puu5J9CzovVR7tY2SP8q3png1JmLlOaS/5XGyyiVrtvSv4PkuW3gqpXrbylAtw7
ewXa12SXibS/0WPDYhxGdQcpnRhIvXsbG04t0N5u2CDIQ/JY/9O0dpvKloLiu0RWXHhioVna3Bft
vDHhxjBT1Iu51D40sDz+V0APkyoN5vFtBNFp8MkbOAbOu9Vt1fBRFcAHk29lUoGaFt5f4rAgD7C1
V3t3oVcd3iNqsfhe2ctSg9Snv1TahoT4WrA5+sIhjKWwtkF96MwM0Q+AOgxx9Vf/a1kBPzFK/62T
MXH33vh4AHzm1VXFqtukEDpaoER/uoGmt9kaIiJTRF0L0qOC5mrA6qD/xnz5oeMs8Vj4ppvOXyGZ
gyxOZEeBBZOKPY3JVylp1N7ChouQ39SkCgHvcXyL3OwVlxZjaSAgkXJGlD/vmWFKa6vn1xjf+SD9
dTLdY4LAnw6mU20xrPJmiUMStXoMYszuOmuKcYd7TDZTKtix5RVhKgR5bAbyhD/iTcfxM+aLhj+w
cHsWTxh2j4RzA4mZtd0dT3sM4wi/57JWTk3wssE8FMTpFZDr2EmDNalZFSlzeK8l6rS+K7dF986t
HyCztIY9cbp/Fr2UVr5K971uVNyUxQr0qVf9pLwVDJK7hB1pG+1q7FZNvhw0nr3OPnpcUvLaa8Wt
FoR5Caye6Ep4ZAMJaD/8FT4YH+SwPnsSu3yqUhxUFaFx/xapa6LB52DUdmq3S61zpj8MitHAnagx
DfbpGy3OvmPMnabRKyeTj5kcUiAt32kWF3tjbEYarow5I/Gh6BGSJXSYR6B/5YS1O0XLbDVhRT2g
lsUR/54WN6E+iJtr9U0JOCfbF9ZazfFLGDC42iXeE66J/cjmStoU0+W7rHcmptXsxSZsFanRqsSU
kESIdrlzST4pwIFEWFJRWzMdd3UNthrwDH2mGi37BG5cHuBYLoiLqPRVjoPPWZkh8sxPpvwMAUh5
gATrfY0BIOrxBkJhbuP3z8W0kAnn01Q/R88wCiqG+qRNG9fumIUPNejmZUxKNHEj9lWwJkFIMBO2
NjNzgA3WTx1yi5MQgrY127dsFGU1DfNvXfuy/N+KbWNxmarDDp0RywvNOBnmD1kY62B8EiuCAxmk
jIGMjgUQWy0LzC1CnQb5PcEgqkdgLU2s8xWZTJ+8L2jzOiFMJMnVF+zouPE+G/rpMGoWrb2rCFmq
2DaDeqAIMflBQvKRGY/K4TxxPQsOANhNtbsjcqemqC4iax+VG2f8DiSBmeOHatzy5lzkf3jNc2MK
HETDyWQVh6LFuYhdIfSKz5FDd4w+FVmy5YW5T7Q6WwMLM59SbQStkxXB7Lsn3L1dskECOrr5zvIh
ptVXwLkQgi7SReTxXcfbrPyIWTx6xY+kguVi5o3G33ovFIBBtCvE2bEo5O4YrW9ZPRtkKRYIrRQA
AGWA+QrMEOvSWXdOtY4yD2BrRWQAmZhqdau59Wp+HAi9lnvsEWy60VtCRWHfkEnPQCv6zj62uWaT
ZeF82TU2s7GFIHCkuCHJhMzQTO4LqtAS8wY2jMw4j6SYaeg94reGv5lhO75BUNOHIUc5wrsUDE8n
3pO7zb5vqfT3SrlhQWA2CmzNvqB0cKtlIJkZuwQEBiQONerV8BERWNaFdTM4l/hhM53DRhwpPKsi
IIN9nAFDWJZNuNS8kRACADJ9cjb1SUOUzKQabrXiXyBwEoz1FdnZWkF7HWv1CYbE3gkAeFnJN5jD
RRUwsBDOy0a6EpWoEsJIOSWjK1E9aPsmpkVy603BIZR4v75/sYii9exDBXinDx9+/hHjWEwgH/ol
0s7gyGjs4tAVVVHIT6+ApUBwnR7rNIAxX67AXCO/nulckNzpFktQ7jNb3/U9CTUEE1aPzLw4OYml
lAIFxvLkw2DrwSiUyZ0PifoEsRJihR4zUCvJRra2fLhFc+M4VNKTGx4HmmUWCqbOiTt8Vy04ha0q
obH/mTCP8ifwwqYl7aNns9ijh/KBnRjiUjfZw0H2icPwpHT/2rGnMWrfPY8Hm+y5xjk6fsq3i2RM
P6RZAtNW4tPKkEm7EGKg7vVrN5hKoLlHb+BznlNUmSyByYnG+78xS29bZG9Wz0aAbVtHODfETKfs
l4L8aMfZyLGa2/1V41BsjACvm7r1u7egIxXY/qRRmqU81XC65/WUs8V56Sp82gD2VhEW0OgMsmZW
SoHWOpsjilT9HB7bLrd2LWxciYwpDfpZCUMvD48e8T/ocedu9Z1hbDcWGle6csfi6yEsEBWVH5pi
Ub15zTkV/3KS9iosrWZJmNK+Ii+LF10LqmXen2X7NWV/2PBxsnhX2qB+TO5hbZnFn7E4YOSFhGGv
R+aIZAemwbsVPzTLvBhNh2+xXtvOIZ3gqzCQIvvKtZzqq5TqQZt8gMVBd/96m2K0n43li5RbM/pz
WSX77o3SZB1knyxEZypkpzpANu1fSu4YlTlmBy4CoRgvbMttb47nkSpI5bTTX1DfsDEQcPxTuh/k
49HnhsAKeYVZo3Ap6MwjCrbsPf7WEWiXRXAvXzh8r4o1G6EyjRGjR+TkGzdhQrnCotJWUG5Zi04/
E9Sps+Q1h3jdZh8moRlaScbziQnULFdA5dhLo0Rmt9LFMwiyZcJh6QBhrmvQ1fHa4ThO/xOXtugb
kEqxOHPaPd6gKdSa2lVRVm5KrScJWzD/9bi9CG4WAZsBxioo19bIi6C8f3ZtulYaBzUwBZeDmctf
15YDnwJzW7nN4evGYKuvOfYk1zs7zrVDkxxCImo1h/vkzQ7ezOBMql0VIww1VsYUBjueTZd4Fz1E
D8Vl4L9Cms7oN1R95pILK403LsGOwpu6hO+CU4G30HZZxrG7wsPjeTRA+MmQcgXxyB+rEGDnY2Kr
ntlwTkd1lVrZWrdVUNVAKeOdZ50dPlrDp7xwWLud6HYKmF4jigOwXrVxto13K/zt3WRnRvceLIYV
XmxuTjU7snImV26BUmGW0n7hHpqxu4a2dSSTFU4VlePcz/AzASVg628+Q+eqqJPG59aDMlLa94Tl
j/PRDge3wxWDasqb3NA+KR0LBYiwuVeLe9mux2icke+5paHM3XMmDiOhW9jQQ/9esrFX/szi10mn
wJ2Lob53iO4EwS04uyK5DxwAUzkwMSa1wOXnbc3fREfq1fdAw0v1VoQgR3hGVEQ4fNmK+h0QfzMa
FzYl65z837Hfh/5OB9OBeyjJX6TtzeBTciS8++l7GtaUYDOF1kOpnsVAyI73rhMb3ZzIqwwUzPmE
q6FflCn/+H3cu/MkxGqwTRFTZAUSYqQCL9EW89HqVoir05J16pkEAxfYVWxZGG+JSxQzx7ypxqk1
v/Rym+LQ9faR4IziTkZokIBmcsPPJmV25p4SwjHNIzmIGOESAaHZvEV07fyxEde44Wx11I2YIYMi
mTt8IVIyPBnx5PA3TlU3o232njcrOusjq1PKwuwtHz7tnCzQ3LnrQl4Vx1x4nrfsxSrmiSNt2ChS
aMv5NuC78ZjXIpOSbObBoq0tLZgT/G3oCRqd94Z86ST/6ILmnCuwjPirHuPwPXocHsgE2OJzd8xq
JVkG4bnPTml8qHMCz6HK/DDEzInJltmtUN+ydscbMTfYAQsVq/8thz+EnDALmBZAGip/g3alqFz8
1wJFJd0fSVDIBsjcm2zAp2BEWAhISI2+m2Fpty9n2GQlpsJq0boSf7q+cnPaFOs3bK8yZzR4U8cP
q7z2sJIDAg1NZi5SPRs4fnsi91T2nb6/ioZDMd2u4ZuOVZk9fYW91RcZ0Gm6TICrOJa98GGhuZYO
5op/BZpd+PRBTkdeBfOC/kYX655j3g5xLQCUZRGaS1rc8b0YL5aCv7hgZIQrMhxXLNxmoxbMqmpp
oItL0wVR2bOifGYoAZWIvsrbDo3c2/FJ9XyQXF+6egVF7zdiFvZvrb0x2/MYrkWwnTxoYUfQzS/h
OlI8et5c1nfITcHFUkcEaM364eATMNtxTJnej9Yj5jUY6A+zmPoYA5IdU0AS4MOAw9hKyctWM/Bd
jskHyxacWiNWl0cTrT31GDJgix9IwYEKdjMDOFCPy3uEmRH/8IJoab4wAHuoyPnCAdhqshIlQVrN
2uyOdbNTBlTlb45DHZwa6yK99DWKk2KrpIsgfhCzHGn3vJiqevhF4UIZn3RP1qh+5zS1dgNEEVjp
RUpmgHJRt9HctTELXBNKOxi8bnsKlWlHPc/ME2/sYOUrz+0Q5SEXbdYUhnX7Fmt7U0Bsu9QVk5r4
G9tolBDarP7J6p64vyZC/fAvHBEJ0OZLKoVH6u0DXjkArAsi5vwpytPiDEpQms+S8NTV94T3WL15
Hr2Gtg/rjTTIm4NpTrx4+5f3Hz7IsiCAiPtGwJEiiOfl/+beTG5kvYwlAKZVV1aooR51fosL/Gwr
PVUYpB1bbrHQvGqSXTjHoqk/swQpWUJ1Mc1ksjWeNbZusHV9KCyHaS7TLFlnPfzyR/A1hG21H90b
BXEhe5QhzVwVtPc5bpLGWKm0aIKcXzHA2RBrwQs8sE4WqCK5HiXxOVn+1sp1FL7nOqnH5F/0W5VS
SFX+/P4zIokd9zCDvG1JMaZgz4sgMfYop3lcwn4z1v8s0niJPCEhwcCwKdVrEnHfTGuPm+6ZtCnv
NTAEtX8fxmdM8nXtnOCcOB2dKiVaDlgHmnu0UC16HqhGmvgdyZf1BApW8023q5mHqnL6Lqd/lxIb
87iEvRAV+DC0mxU3y6ElF2t46yUJjtq1LC7C/2cjzk6pVOQf09DYxQKjw9vzmMgSj53uXHXFvH9m
4S9h3OjKua58a+hFLLZhuskhxrItDW8TPydWwb3ziXFHK+PWjY5esiPHdzX61Dr4V319mzNH9i9J
+HDglofDB3+QTG6M2Uh+pg2NYWKz1ixePuYYbOe5z/LKOfQyRo94HJ03yfbWFoy7a52ScBNSrla0
Y+OkcvSejCZCTIqUyxE4pIEzYdiUpr6qLcDR+o+FELpFTWjguO7PrXRnOQrUJFrRwCt4EnsSR9lg
tMZ3AT06NEBiYVJ0GUWkGwsPaqArWwOCWGkvKkJAOBoHIozQv8SevxiClNbUuTtSw5X/lIo/s8QG
S+zJ8bY49aPGWujUNKW81KCyqpTmryJg5tQiJKvkPYgesasue4xFpnpPiDuwdGS2wSHtfzwTrgTd
TkpafcyF6LIwbJWUCKtfabuzgrKy7q4tBiWGUOrIFNH/p3ohTwUsbpU80x+XeCPWCpE4eoKsFCv4
snM5T1UfL3Cy6NnDpj482alOJram/GrDi0JGQz/2S7tDysfnFCLRDRg0Egc4sRTR5p5QEfTONR2j
NVsrLYK1WF7dPqfVR6yN9Q39pS1OTfGmDfeO2tgKGI0nG8AC2FVXxD776cWk5dYGg+T2CnamOhMK
uC7ronAl+BDnjJGSlBgmMGFTmTIQJwkNZKRgnGTjhKvOXZZZlX43sDChAvSedozhDLmlcjDidYod
0v5sxFotn0p6Lm0m6fIu6n/R+GsXl3ySWfkLqSPRLbaOSRRffimp+HHE2eiIpLVINQO76wNOFISZ
EwSrAfhfzy86wdLwPkOsWnXyF0SXTAWkILtlTY4fm+cOiS1XbQlGpPWXlvfWISH2omdBk1El31Eo
/pN3O9nWt69Oma2RmoIgXQywWCv+qV6LxJdcx/yixeoioEiosNIJWtCuezXMZaTLkBxJKYdB2Xhz
pI86h0pXvCvoDgLl7I6gFIdFwQK2gzlomB9tJR6t9W7H/g0C9rpXnw4aVpXsMcm77ulYwdcxugSz
pDvcT0Ul6RBroGqLFOiaLw42NqGuPULGge8pXW9jtO8lyRniahm/uBYyOCtZsRHRRkUNUpBc4ycb
l5sBUZAsofurp5xvLWBEAvJ5mKYL18h5DOXFYOJsUIOakbup2+fAS+uJuak+kuhqBjvHRMmNuqlA
R5vSAFNam5Iu8+Ckh8mRHrfvqX4RzWlUfiZnDjkoGntYldMxbPZD4iMggfgQoPbw9160gwyI0aqY
5znHCSlzMPtz+etyECbs5gk4tlad8UmqFBh7hmUowQHzQ3VldV0y7cVvo0uGPfHMzG6pwycOVZdt
KSD7rSDxsOl+izQ7xFW5tkFHaFgLDFjtlkcfm52MEqWVw+qHfboNwjg9Oe2/UFOxkywCbDWFhz10
aHaZt/fxWaegAPE95teoZPO69fDDZfuQ9hKI1dAx8EdKGt9r5yL6zxZooo9ohr/mzBeRYs5RbB6w
XYUIPXcf4Lf4k7HTXlPohiHzy7jhzdbXxCigHzuo2qeVf3jRNkg4jahb4qWdfsWywBEARG8pnDec
v8zgNbSj5hGVXpVtrHZh4wJHfo6r0d83WONQX6V3r9828t0rbiZ2Kbkx5RsQjFI51W9c54a1sfU7
8lEXQxbwhgXUZpaHfcgDuy1BrIMU8FfSYWS7CAq0ohsic9JwTsGRk/qQrD0qAIL2DB3810zN0dM/
UX0ThQBeEmussWry0/84Oq/kxnUoiK6IVQQzfq2cLFm25fDDchrmAGZw9e/oLWDGtkQCN3SfdvV1
rk5kc+OPz9jYTA+MC1q2U+mq645RCq1uI+qlTjYpb5wWax/W2rjR43mqVyMOnPoyTOsg26cQOJHR
NvwIMl3cS8/HT6krnQ3dBaF+sJktAKjgbDHass/gTyi+wnSDVxwbB7gscODtGb2zldzSAEPXzTZ5
kiNJSW8ulZ3schG8FgOlooxXDX7KEE5uBVo+YJqVJgNC2IfWyfddDXUj7f1rK9ZOsxVy+CIMYSOZ
WOUuQaVIFRD2f9TxnKxqlts2baXGLUNnyp1crj3vKQ1pu+wrxiLFh+nbB5NrEaBFN697zL7e0UX2
Wal9MM7IczeSBM0C2FfZrQt99L2dwp9di5sfpMtg/h4MBhgpbocC9Kem5/JXJcDVqj6UmcnB/jfL
feL/jWF/nDHbG0m2tnRwcIqLy1NVGx2F/NPk+gfHX7MUJn7JQhrImiLeOY1z9BQ70PhMD9szzWFy
5YCVQblQLWz4P0X7E0D4DQliirBCkxF+tGX8XPgYEEaX+T/NUWiAWfsprZ2RvE5sv0Ltb2fCENhy
x9PGFB/IT0e+ffq9wb37ntA7CpQ5nNZ2+obmmuUvPS4LmI4eifTcFl/30G58gebPfiv41EN3fnCw
CzWEtk4f4MkRdy2mFJrj1IBCWQZs1YI+Rbeu13OLHQM4B6mZOp92uW1sEWgL+Re14RLpZVO+CniR
obmFT2JQjWnzqURhUPAtD+5Pn2sKIlRvMufxGB/Gjk1KSM2YndpkW3Ck5hHsFrN+wOCNVStY1Rme
H1wlud3dkuGSYWnPSWmYsjtGh6dmSq9W3b72PqIEyk0V8UfioUn40Z3cWjTmlvHkRu9OfQpkxqzp
XyfrjQ+BSWBBxIDQZwjwe4LadxjNmNEVGAxeunv5O/wV1pm1OOsKY2vF7srlXE6bDcIazL+0RJm7
L+MzKtBNQtEKOuNBoc5GzRDejW1ElDKgNqdwYTPFkbN8Njr+PdeyW/aboceMhAC2urQpuAoSfMFL
eM4jQBu2IM9RC6JL/1gD6r+RKNyWv/THL8NzC2yrR1sDNowIYXgEEGM4S7V8mNmF0tcgV/2Jq33J
sidk4xGjuuxDJA7tVyqJsgo+3AoFAeOHNIlwM76bQbgDTUstiF4ez180R3u3gy20QRN76KifJQqb
Gj6N5jDKSTW0i5P2LAgSzS4pi62INMg8jr+G+GmqMWl8O+Ll7nULWfUoCrjQfjYk4gswD3oZqeP9
Ffai3T3zPiN+WTbkP/o80uPznH4LzTGMm8u+73AVOQjTIuF/hdRL1POw66OvFB+OindNiKwWyo1t
hctYGtsIr4hkgOUgP0ZT2BoPrRusXWsfEQ/vu4+df7MwGxTLOf4crD+kY5uakmTS7x6cJUvwHx0n
xDsxNrFs/p6jFggdb5R6bnHim6b/IKuzcE+Q5iiENkiziHJc1YW9Uy48sZhvn/st4RYBfrdObH/p
qUPtre4O0IZXUpGHhTgeqRV71wbaAhwprGJTyKzsoi0SWhieVJoNDi8JSvBzx7UUJE81b2KQ7gMo
OjUq1g7zBKDgPLc3dwOO5lR2jX6dcdm3fkJFHvAVhivJIKmGs5LHPB1oBCwM6W0LSM9jXmhJIgud
ec/LxSorCRB4vodwZUooNA8+HNhqIM7Xq2ZUEdNbYvqP2QAgkPSfHqlplQ7PgT+iD0z+FEO1xM12
EsJS23Lp8urF13y81KPcZdH3mH5i6wDBzSnzVFm7lE4QEdDFgEQPxBOvvVyVWHTQFKx6dHY5U9ra
j5go391xZFxuGi782f0tEJEEMl3VzX52IfxEJHzpG6KFhx6tuiAfImncawX+xWyOHQn1ErdxXJ9H
n+cgfKu4o2IXNP0pxV3o836aOKbq1t3Gk3sKen1w0BFb5jfph3wnK7YMAClOOTmoEr4PaRrwSt5y
fsNSnk3mJIPZbEdv2nkuhTcoUzFcXBjWHoUFoQCyAfrFbIGZC87dbQOtwZTTqmGdXFurWSLapvN2
ePwIH8I3F9AtF+xKHGbKlXUYoKSm2dmjR3Im0pE+wgkezm2WTw5djJniib3cJVvjWz3d5uk7YlrA
Byv0oeiWRGRJhFQt6p2alEsjYNCnpj2a6oa+YiZsx/aQSgRfGZ/QPAcvLVIHR0ZbiP7vPrViOYKP
vXWMH8PHBmeaTYyPBe/Sk8wqcbdl6t1pt75CTupsG+OrHv5q0SwrXtyMnaE9XZrs06QnM5t2m5hX
yOzkvy/HADrSF0N/FqcvARpFtImZHE7CAGgt+LF4SmguICPgOwKd8lNlqyJYhiyf8LKQPXoKXYvC
Qh8d9WKCI8rxLdcJi/k3/FoPMJGASy3M8kKvy0VXPVgtIhPGzv9vpaeQVcb0zLQ6jF4wLOfYRFv9
Qv0HeuEB6z5RgwsnqbiJ9xHIqJ5W3DBebeTUGj1Rz/qUqs1iUkRE+4bbMqdAFzDB4ub9Ppyjc525
rwvwVGXgbZGiQbdFy8JxP82fE8CCqvvES3Jhvk9oCUqqveg2EAAfZgqJsPhlHssKeXC/av87GD8D
26cH5ZJBlhQM6xaJRzvQdLCrPCvJR7Gti4/Ruo7JC6uPwNmVlPUFU6I+5k1kjuKQLuAMB6gzYniz
CubejJmH8Azl7kEA+MPIDk3gqluuP/OsrefJw9cUqVUhvzIevIQqB4uimzHaluvaQ0TH1B+CM1OO
zgCNyo6p7b5F/tXIbY93WE6P0CapyAp4VVS8NzQ8MEVXAiclKSCsgSOvXRl31RxBlgOzhKzbh71m
ysjFxfflMXwJ65PPdiUaF0kPgrwEGYzXbIasUt8JcA05shj0m3PJkezCaAG2CfhkX6ZPhj7iDXfD
NViMEq9oWsAn+bFpSIawZxuIvIVVUcZuEgdpxAcl/FPPcqYbgkMFdaOdkQhRoRXIal2yCCvES3ur
PBIY/VA6/wrA+Ul/Hdi/wUgkF/JLVEfgiwAiWMMgZcBmlT1P7ZuY69X9RWtYhduPIaeufPSwi8qj
ETMQCVZOY23anky78LEeLtL7TcGwk8XwoJhH3f/SCtNxQA1TBlydybfoXuLxxqmWdd810Vu+uZ84
ps1ArgqnWSrG6AWa0qj6a/gwtN9u6pAelWIVZ5YJ34VhugsNGbVRNzwIgkRmUS2sO6LHpv7nrWxR
CHJiuHlz7kwSI9IFv7Nb7jK+Ap9M69m/Jl27TdEQkxdXZTsSm1ct9jazu94DVruOadKzZ48sMV/Y
dhJigascwAm/FsucgPcCuHcQnePwd0zfxvAnS0+e4S9LjDJs6heCeR9Jk9x+q3pGIYCXtTu36VsK
I4acJl89B2y1MK9rdejbT9y8i4TsXtODk4WEQR0tSomY6KCA6nn8jBghdcnZkugz9BWsUIdgxwQa
hI6EoO6FZpfFFEaQjAEh1KPalCH6x8uAkSj0TJTz3076Nnl/LXkSpflcO8BTTMRf1rh1nE1u3Uht
6XF7ACAo6ndttruYsZEKIM9qWsn6aU5+o4KGmhlbx7fuxQyB8fT45r+Ca5ZR78zGH3UKdrsENfAZ
cavJi1ZouRi9JX7wdvop08/CnIH37qL6otFyiX/eAErBJ6RW7MA7j/mjCwBFifmlr6G8Rh60WICb
dD1sWqgQwLFZfwIS71yPC6N6LygoVHklOT3NiDsHOJz715LRRcqBFV2G+NKpU1PTJxf3NJynqNhP
9j1LBZk7pgRvJiI4Im/HRWum610QX4zin4NtfO6fEu3tBswFjThp8wZviXW5vbO1ubFZnbv1WvkS
D0DoLlX7pDgwZ7bIFoiuOSQ0DLB0/dQ5xzhn4pMinWLqUzr/CyMWKaow8y65ILSaUynYFUjE2mvf
XBP4BhFeWq/5irGJGBoSr7e2wpC1zrjFQfNQqldld1sjxlGfMGmE2hHK8Og1wdIe4+cYxPXgdIdq
2lbyGd+bH7+3zsx2aaZh/ilYw6jnPsqWc/LqyGMsXtlfr0W57aMnGM/Kg62Nz8OEThs3eKBmnGzc
OOTcBEx82HoVLpm+bCjktgJvOBKb09p7Ub7yBD/g8UUbiH7iHYjzbmLp0RZ/FImL3n2b+g8pjrN3
UqQ/8ovO+rHQnIUzFdmcU+YOD5aYdlZsQEkFpsv+NnAifuen0equdcJBc18uqt7HM5+g6ER3zpk/
KHORMBipZcGHNi5nTCTZk4jfJvOSkO5e5UdZx4sBrV9arfz5w7Ru5bQdZvrAeiOc5844pnoX9acS
LhvL57qyl/dKpmAshs+vRWfIH27qAeEoyR5ilwWbJPl15scalTCxwawKGU1693fzwbd2YnrKgtfA
oYH6BsLDrv/dCC85y72oWUmYECUqAPZxA8WtNmktEFRHe0eiNejIWWJyhiynyg4lVFC2UFG3Gc1H
N/xrKdm6fGMSbl7E/1xvh04tZsWqWBe3zjFnu4OoniW2BcWh3yiN55pho4mQqP0zyNRAkj3Ub04w
gsv1thOyLTJxoCJ07TWFgO7On96Esc68wElCiPMGwncXsX0n3WVVd+GOUszr8RD3+9w9t3pN+4x6
Kug2RJAsFZpE/RKHBYiRa2iChSfoo6YxHZF52LSHfzEKVbGdbXejFdoCh8KWCMJWoQJAX/vVtDym
jxFoY2J1eSrYlPToUyhgOanaYFuMNxGQmjb3uI5RtEF37Y33mjlyIC4RpcSgHpV65lEx7p8fhApT
fwNmQJoBSfyoUwSsuzHkqiSdtM0E8nSGqeQQoUHmyhzTcz4zpIuQTybukmcFFAULPFRVk9rb7Tvm
S8mdyAI58L5LavTJ+5j94aEaHl3/NWexB+tiZ5hPAUTIsr1q4sJL5vRx8KLNv5IiUhPvoIZ07bjX
CcqYGxeAIJ8VJrnGqZ5m413yuQQjKGJ98p1fkcF6QiQcvbfpoXJwVj33wylpkfurYxl8h9FfgHQE
+6a8ZPG/EkVrn7wSubkY1cmwdhPSQnd8i+WLZm1Q21tT+w8j3yeK8Icom4gYO3DyMcN+6uCmg6ds
EAXVSEoHQrZKdRoYLSvzlBOrQKkX0ZYW9hH3B4imgN7Udl6E+R6oXVu/OpCABg5lnz4htqkc8SF5
XOaCslV7FzN6SoB5OM4lQ/jpE3gKwcoBFIG6M0Y239l7RO0P2XRQhXNIq62Zwu5AiKU7B9on/Zzx
1uJYdRDkFFWEyolFM6PhgaPd/Xap1Rj3ZOGw1NZKhRkFGYKyEjaA888ItykNYYcjsPeBdxDRB1Jh
ZpkwZiykn12fWRgRDWF0QpJY0m3mlv8QUQS3/E3wPYoIWwEN39uIssnbsRQkzI8kMfZC4VNvvXWA
b2PKOISJk4oWLguCmfJZ7y1m2oBNmvArpeYASldSGVGS1OOPxABU9vPWzJ4NgO+VjO8FBQYB3Pfh
dibl3KasmeuDpvB0s6OLI6NDUgUMvR6ZFiYPPbPivknWMRTLwjndf++ux2HBkG3iPKweSdZahO66
MN612ET6Ken3RvYeNI+27tc5wxODBhUtmjHiq2fW5iOkYms7kKM3s2+OerEoZ3djl3oJoGFvQf8s
8hP2KkC3DxNhGJCXmvQrZvBSWhjMyg+RdZjFlxkji3n6a9jz+v3MapZJj8SxFdLkYvHIcd/QmFZf
yjSxqDkMgZsDcwWDKW6SbC3W9o6ixQp/0TdPSHXd8mBAgpUxlQEcapfhh0BR6vjuIjDAiJtrr+qg
pTlLJw2ehnIi+jRpVgVtZnRtsmpJPPRCmfGv3TxFxhVoKCRZcMnFU8ttQXoKbWPFGv0czy3Tj32p
XqQMV34nbhUGDYW+J/wpOD9L1l+9/3QPTO8lu3rx0dOi5QDtLBSEajp2qA3Jj1kF6sdEBostdiPZ
kzU2xTcqE0U5ma5tFm1So0VEblg23XFM2vWQ3hTBNL3OcFnFDBFPhXzphupq15SeTBd7/v/k+b4v
Z1Org1vPACTiMCroyLLuJywQLX+6IVZFFC8p4+te6jP8vIdIZ6faZQcOFSP3n0JWHEjDJsxoVTY9
9u67a/6E97aSV10MN+qPVl2KNtpw8fhjvDEgMmXy10cmmAp3PVQnfRc0US81qFyaokJSbyzTetyi
5sblqP6FdX+TPsrAwqaFQTBisA7A18xgsP7IisHczOTQjyVdFbbtB669taaRK/GfkA+2x/GKxGZ+
MRgsJVi3DVe9NEF1kQB5gdJl+JZmiwfQZtTfS8+nVPBfS+L7fNv6sWAZm5RffV0xu55uXm+QKAHS
k2m3QBMS9/pPxsa2zghl8qedw54uZmI7a4reyHfOte/1TL/uWMXEDjdDMc0sktkypd05t0k/GfVr
XLMiSJL+bDp9ABI78O5JUK+N6p4Lu35q+rta3zvXzFJyRVgdUuqbDYFT2hhhhZ2es6aEfdTsBree
qXA87hSM4tJAR9q5q5gKpMvqnbY8JhINIhyvO1paXmdNjmJJcvg9YfZUO+JcBRzbHjMElSfE4Mj2
g+CDNeNSQin5vLP8Mc6Et0gL5oq49Sic482ElliG9a4mlKAZuPgneY0U8iAElS1eZjgkEROSgU/G
GcbV3fhXNh+u70KHmjd+xSfsTvelM7Uz1edr0P5GSFkUQTwrUNYnuwNAhKT/t63LpWfNS62HB1KY
5GpCOezGJUGgOcdwIIFwUJwNBdhqg61ud1+uaPtsTs6dxDN+TE158T1WDjqinQ5+yoCoJi3sXUc3
6JjunysnIutw8vewc8bpV3WIoZhtwB6Q9y68rLbYJRe6l9+F8ddp7yPESRp743tQMhEw5n9Gn1xD
7NN2jI2b/L1iYAbgJiUDENzMrDBwoTHPEckO+jrAFRLImIkPA9P1gVCsOrMv9Ox8kc33TI594XTf
LnamWASstLO2X0Iu3XP7ZKuQxBrdKGQoDW5akmBywSHOTmSdVyixSpmRdsyAOgbC57BzlVWxxaZF
K2cd3WbGQuMaQOWRM4oEgVHOeu+OlxWSY86oupNJ/S6xMy8nE/pzIthqKsA33Vj5h9QDvBHSLZIJ
dhlTspKFw5Uax+0tB5RJSsKH/ZLw4SrRfVsRoxYflxlXb3KNa3lNcXv0g/wInPags2qT6pFcLHjV
Q1ceddOzi/sZ+uRxqMqrhA/cW8Gv27Ji82pnNWC870z91nchR415jPqGvK3Z+zBY85FDTdGpVkkV
rP2A/aNR0YoOK8P7h+QrZUUCOb1Kjk7JnDTqQTGlgkGv30QoxBAlefGHL4fl7LiC1ydZpLYSyGqQ
DhN2O+EiILhdcaKm744RF4ty6jomzsWbqwjEGWVTrNyJn94yZ6JmRjWwi9gfwxWZOvZn3Wtv+y+x
79x0wdIvSYxPFVtbR+aPJHqiUpxfLN9lPcmwAdj3tYEY7gXWUUIyQ+zOAc5/7EdI9CuXTsb0jkmh
b5Y1veLcR/ZLaiNb3nFvasV62bgVJnHYs+huYqR+8BtcP4lKrtFoLDu0TEXtPjb+Wy2GI3F97wTz
3dIZr8BUHMhK+xp4fPO8YFrFraoCzHmw6bHONU7y1QlOeDcFiGd7sLurhWLFp3rUq0aBb9cJvzX6
4WTo1oMsLr4MtuhLdnnMYMFxVnbTnEo8AGXlvhRmoh6M3twOsfUkfRB0CRv7wr/n97rGYwNre7LU
V5AOAVs1G30wP602qe4y9c9K/9Gj3iQhlwW73NwRkohCzVff73sj28QUD844stgFOnM/KEapAtaV
GdXFHP9rDcaicfTDOr7gdjaQMN2hzGLfs/k07Gw9WSM4MCYsPTQZlA6A3JqGVFsjSKiM/T6gUCkR
ek9XdnJ3k6L+9ntaNo0PQd/Pcmg39ZtVS4CAE5ijGKWjsvRKzDShCHW8SKwE3BgYSPCyZ1A9iect
HMI0JcyrvO0fG2L0mmx+qslO7/vsxcJ5H+TTYYS7jZ5lxO50ps7j3RvsbRJkW5SvFXt2HTlbksS+
KxBo3lxAFKp/hrpdjFO+M7HkNXGw8fr+kOa43YkX4MxAacjB2pYjK6agfJ+oAkiN282l/zlnNi17
hCxDGxP3ghdcgFzaDxCOvWXnEmqZVRQSNoV4xdIPV3hrQBMqESXWDeWmMWy6EvoMqvNwHj12YLUH
VCBfChJJyIXnZggos2vz2AuMzUksGJpZFDiFbR5LLDFYoOaVY4Esx6PsbiHMTKuIO0vBg3JzdF9F
gCFmLKDoRyy4DcnUJ3oTOZkqTUlHqZ384Kme+GBB6WOhJ5j5FfngTf+S1tm6r1GHlCiPYeDMw/SG
LhyrZ1/w4utRIZa+O5GQrEOsVVG2M6eBODmk9EEMA91Tm1gjH4LGXNnwbmuWq0RduuvYjzTDLfqI
xnzyPAbtqTQQEk2MnOzxTmn1SI4HRnGggj4oHyeFK1ZVHSCRSjRbSnacjfy2WMXbogRAU5VfcxC9
KFhlPTlMMwnqRsPT5d93zLXYBEF6sbz5jMEfkGFurW0d7CP+BNosvgejRzCHrD4ozF9SNP95Ul2t
ct7odAwXlK5ApK1zhYqzr8StiPJNN0T7PKkWY9Izy4cUJ7hqzPsa3XHXXjo8TkhvmoJE5szfuCbf
bOn0h27yfhj2bQdeuIy5Z490ryyBaNTdi06Yhql6k0bOU8hrmJbY5b3BRn+G9ql1k3PD5HuaUX1M
GqJseCmUfOwAl5B9dKzq7CXhc3dmk5FGunKqeCPdZGXo8N13GM1OCXC6BnhjwTCuu0NJjfmY3qNu
C+YWFk+BtNR+hM8ROgVulLk46Du6IOJS7Qm5hXjGZsDbwB0qIcxGKDOyVqGjpSZoiTgP7zvOuKkO
QWq+VZ23Gw0zRs6jf6oyXnmc3juPKgET+bMv9ELcuzvyE5fSNsJVmrPBDVKkQrGHBRVmEtuAGVC/
c/cA9mQH3WMLo05i06fnWNZWupmtCTUvf2LMHskeCcZOISmFjTwJx/vx7fCWW95itiqwEHcnLk8M
ZIw6BZdUja7aVGG103BhhsqOFzhffjQp18glkmNV1Zyu6iNOyifgZOWjaNHuzwlCpqm4leDaoXB7
N6wQu6ZlQOam9n7QoE0jXDtTD49kxEIOmGt2toU78OwE32jVFzbEtGFCfjxVJ3seDq0oYZZHP3k6
4Tfs/wmp3lxNI2ug2vIjmFNF8jqqgCPK+x3reG+gM2k1ZbLTGR9WxVInDLZc5gcnT5jHoV6pPBi5
lfNvGIfhZBdA6JBNssZEJjblxrBMp/AxNisEhCx/3PluyS6Q/PQRhDHqY6/f2Wl21VH9SPwd6QT1
V1EQy5yQqBBMCWq+Bi9EvAydah/Y3VeemXhJcc6RFbG2QI0+VJJHxEs3VjMwyWNIa/7WuU36bYHa
uonWY1jBtkPJNpVI8wndeCL6aakbKZa5sP5Z9NPUZssYdIYtuJ4Gyl9ikEd8f51b36bhc4Yv5eVi
X8T1wXdCmv0MU4RjiYvBCInJ5Ud4RzET6we5mQhzbEJIXZzSffdb9NhYPJXwXyI0/8J3dvGcsxLl
rPIRdaS52hp+vYnwrdvK/CgydRkUE7jJI6qdibJdkDY5yGWaj0+GnTwNVkEmmTooO9h0HLh9pp4H
aVwdK0CGOzFJy96TdjwqIWAGcH1UZX30yPRORf1e37kQfvU4Og5T/MZY4cG83KHx5Pneqizbt0yX
LEfuNGP0AUpfmGeMa3CI1gTWWHQuLtbBSjwCAP3TCvrzYAEl1uu6CixkG9klEfaFwNBDSxM1tdMK
pxeYu3mdOSArGoxnbgFfnRFCP6dLkNAcDknNggdzmewuEt4mO2t5rej+RxQ0RutilzPWHiaqdqSY
rdgDeKzo2/5Zm93Gbdvt3bXWWfRabCs2QNtWk0oY+SGjZjtbdtWmh+znpuUjuX0vMUqivAeJ5Pr0
BEFwKRIL3YZ9LIt5lxOEoz3vOEpzQ42xZUy9JsntjmvcDyy84rT8Hv12FQHvBE2yMoiWsdXRAG07
99hJsPf5ebmZRhPWm/s75lA7ohaxuPFWD+2nS1B8ahWbbEaCObBLUZjKOmO8CjZYbpz9VgRC5NKH
HQZCT0JmjYbdiCzT7NVHnYbsgdAmIUVaxorx0eTjJ46Nt7Qprn3Unwhqf1AM0kZmd41tYZ8k/w7N
WhyQqwXsD3DUrh7irZ8kJ2Oe12SMbZwKgIR0P21US3eWbmclT1hEn4n3PbohX6nwXkiNXpdsxrq8
XUjSKJGKcFCg3dgMxGfAuLpFfbYhgcSkUWaAy9La6e116zkLp2ELVhgbgju2eoJgZv2Q6Tmu8iHj
qP8tR4wZ/JRZGuswZllZotFhg5zfUDNzulDTwh4JwNzOUpOEp4NT2zI57CRDFszQTLEbN2ToVoNN
tnFnIEZnCZxweYkCMQhgqHrpjqVCKR5NLypENZ0PZsBM2CE6KB1HehVVbWciyDejZ1kg1VuaVj1E
W1gUJzHzrpMxjQ+WQpZui7KxKIMGB1Z/sbTtbKqGUwMUxjWjR1hn2v8HR53FYJjBjzXLkMlURB8g
glLugP5jRr8nvcyBevEbF9WjmaI409aXE8UEWOUmR9PMbtuqS+6fCL0X88x1Phe4/NuRAWHTMdWr
0QuTFzARLAcdyO08ROMaEo+rMpspXj0eZYsnz0MM5II0yjzz05TBuajmV6cKQBePxCNafXVLKuMW
QfpjwxwHcLfY5nkQ8JwuxtFaRl9S+5+gXe2FrXznoKPghSkCBNzg7rnxicGxc/PLrAGOhbXHKNBs
kGWWAeavAehxoP2XZgQEHissELgIyO2RBbFF/c12GUVqp2T7X2CNdAOB3j7y92ETgNQy6c+UL/6l
CWYOe0B37kwo1CkYCALOGYgP0jtXuWL5YEav7pijMXXtYRlZGEGrFvWmEyBYJQgEKa6ZZvB0KU9Y
dBG05YU/uNPfo1wBvfUZE4W0ClZR7IHwlhvyBr8937fWCZ8ewwjubJpXDop6HJbARJ270V7vhnZ+
HXr9FUdkHJbO2rjv29v7u5NZCbrS3Blw5U8gQzWKVnRrP44d/1Q1WrbeZokwRHW9pAb6FblLFpSj
PkaREVeRjsmyaWKqpbI2JLNfNuGzmGHgQWliR2h9JkX13s9z+9ilZMAtmjyExZmkq9lVv7rtxNIx
UEbZoA9e09L/AF0KATKp2pOR///kzAiLc3SmOX4ez7HCJzVXoJ8sJ2I07EbRN0GjqEaHeISLO6dn
Q5PDJAnWgu0iEP9pUtrLzIFnmfjm0rJpoayhu1ZlWx2HOES6akzGcUQeybBcACcehLEybfU11eiH
GOb+CkMyEZug1v5poXjj4g5+A5uguXZpJl1MKXzeju09Jl5UIwkcp7WwW3PlJvSPAdzInVU0wAg8
MTyCtv5XUL4diEIvkA7pBi6o4Hw6t3PqnvK4y49VVL8mPXEEbU0kT99Sf2eiId3EdPt9kPnPjdMj
cSpSiMgiYOEjZRe/popbUQ4T6tjS/qHZeuoD6dHYReBoJhwjucoM3iQPjUoqoBy7WTnTExNnQ9Pz
F/h+tmgMmTNxrtgZT7g8nMp57a1uXBVpTigwQFiefo1krRHM7tsME5WJ28wp0YFlIYNV0qH2oHA8
JkAeJUxUXXtWVsvQZDZn1Ka7amzVbV3hpcTw4WpxrTD4/1kOc82KqgqhrY8B2LGuOrR3pZPlE3c1
p5Px5jg83/OozJUNGQIjQ6puMGKKz6qkyZjt4VCEkTzm1ky8kp0TIO3guq9q/1nbCSbUbKr3iZOC
GZCdOCjJSDpnSzYQuLkb+mnb5fIdAgEy+Rw7tl3ALSZPalq5uUBeWk8wywoMNrJ2qlVQ++ZL0TK+
B4QXM0MMssUUejVGr0ptMtNgXdiRh73MCE9GcNIlGyY8UNom8IXMJLG7TuH4nM5TtAoINd0Flkl7
6whjaZvtXzfR3o5WWiJRTeN96tK7Ob0D0KNRZKL4MSvR+18i55htXtPAxxEpHlH03SB9avYvWQo3
Gpc6iG4/8KoXQzMJXLhhwjPlRXQapv4pEFKjZ46ybTerk5w4uXilxVKJonuJ2/LSmhyTwhsbnn1+
UVG7N8DLGI3raOKtRfFqD2SbM4m/LwhMtU4jo9xCA6IxjXjNpOWM10kjic3iQpB7QoSITC3QPA76
LgFWEqpQnLfLolRoGegSFm6mvpvcXhc+JFs/S56g4bkrM5p3lkr9vRgYtoGVmj5hrhUs8iHNGyUZ
ChNzUz6dxlmnhj2xOW8Qedq6Tk59z7Bw6Am2iFucvF3YAO+6K4xdr2Zypr0zhKa/ObLEgY4w2812
MSwbF97LzA87hyONVFBa2PXNAX1NWwgCPMIxXLoqtNapoKlT9wzKTNRw7GSzsUI0aumUVgv28FaM
THy6k0IS8WgUJY5jt6DFj81xaQpvWo9+4Py1CimAMidoKsZUbNQ9ZqjyYxwYXA0LIesBrGg4I/aC
cDkNTrCueQrvBT5JJ0M7fNppXr8w0OJeijuoP23IYMen2AhtjACmQQhJV85M9U3XX41AAxcTJx+m
A66HIPKuTu0kG89yedCLLntC1cTQNydtb3AhSpY9I7amtV+GSnmboNVErkf3Xod10jmaMDKpkCq9
ycUf0apveVR+sAtsFwlXCepO8WcYpFFZUYHUnREnI94WYMNcjGs513JlzxlpHI5Cg6MpqvkWCVnM
E/HAfuSRoSdwzB5uMpXkSMKKDyQlJSVzPSDvZtv0H0fnsVy5kiTRL4IZkImE2JJXK2q5gZFVrzKh
tfz6PujFzCy6baqKvBeI8HA/vtrkwvEJ/pi5JV7DDlWgXlOh+JRjbbubjfoHA7W+cx3T3jXDCFsy
wLfb+T0b9DBU53gkwE/rnnUWUX5pAci9UGCFlAJ1BbuvR7Wb1rc0aajepD65CQhBtT4nyg7B5t7V
ZUkYK8eN0TreZ2vyAbTQ5LPqWxXsxRIWMOZ/e5OOM/ztNhZvkZf9qyo44GWMeA7AVV5NUyX3FKax
o84W42/v0GQT809LxpCsV8sxBKcuZ1Uj4YmIMIGGoTlJeoqDgHTKFITU4h9a9lm2LTN9CtGq/TDh
fhrRfnc6wUhSBtPyLhssto5JMcw6GSSSqSq3VZQPW6Dl0a0OCveSuovaRt66mDH+3TPp17w7A7ps
eLMe6rKPyFcqdM2GazgpBQyePPbZe+wATkzpYGgR3R+XDoGfZphbruW8ylYYbJzifR3Ei7CEg76M
FNz10cQiknjAdO1y2bsdPIpRC0CVoq+oCbTBzVmTv+PSkmz7HAXZFGtO3EsEDWFRb47cmfrNgs68
K1QwU9qm5MElRnVImgaKF8P23h86+wivcaIhLUd8qjXqvCVt5ysMVX+cVSvuh8JzzlEXPJVDhQ8c
NC7fWXyhQ89hPTDpcF9lSf/e9C5P+qRNP/tOCn5vbbl3al7/eZRxKJ/j4AvvVXpDBmG14It2aWIo
WWDdABjE1bPpCvOUdxMCfc2XPJnka19CPwjTwHsYLd/Q2dhQJpWsS20clnuqIYebaKHDLJnmiW7I
/yVy0Hta6RzssqDtltrYFzQCLtk1oAgLGwpyld33v6nUJLECZ4i3wdAwxVcmnp+w6P7XODl5dgGv
36MO/o6Kg1VUYrmP4wX+A1cLBd6tBHzKzcIXbHok+kpsPn6trjlQ65Od2OZfRlnHfZFG2bnSxA/n
hWIf1RfpxaEeBsrCbBExMDWmPRjwvCUsp5PPw6Css1rgxsxRKrZpAij6jidY9pg2YfFiz95wqUNm
VJ4v9oflqLWpt+NxJby5ulelhFCzTG6845ld7nm0b9vS069BPnuXQdAEkJZpe0DK6om+T89erWj/
VPWupfPi4C20wg4+DdI69MjTjxpzQQhYWcfluKs7PJRVaYLvUohi54ds1LnGMwrRs9gEevip68FQ
JyWzvW8NLFlK5ReNW20bDYgwrtYLeLm5eeyWuOU1ZK1ENjMvF68Q1mEA2QOGcup/B6b9vw1/JiDJ
1nmzMmg42MWdgxnE38aXGN1T+J9NAzEDKZFWjMDnblgLnnaic/gIjlD9U1dd8FaQaakxTfML4qml
42BfoL+iRDVwUuwcFubYi++mAvGuRd3eV2Uhdt7MXCXV6D1Y1mIdmwH+Xwch/CkcbeakOC42xWLb
p7SkINvG3M6F3ZMUdLaMjHP7lsglOXm5A1IzqszX0iUhOUpWRgI4OCU4snPwJOTghCh5MpL/8gwe
qQgw9yD8612bM5/kuQJj5sirPzXsyHnYNWe7N92hLqLplldF0Z4150kfNG2b/pgYlP3/F+nAj75L
v5rgC2pynRbtyxsx183WSXrqBCz85Y23lO9GAaVg2aBBuouxSQ6L9bTwjCbvZwAuKl9ufbfCE1HF
CdSkFCQtv5Mt8U1vY9siuIcNATQ9qDDC6ATkQzqXVPVlMqV4ttbPpITSp7bmikodB4XJUaZIiwi+
JsOESyFKm4MnFYR7EkIcXv9yhR1BpVDJTAANIUlEP+VCB2k5gNzTgmPxkIty6zIhIgLgSwF1wj3H
oUfS1iPFqwmkg7EJP6re4p05kg01o44PLm1B8YKVA/3oNcJ2vg8X1+A6Dr0fz67/cWYoyMy5eltr
MsF2FJK1jIC6cGcwaAsZP2J+2sklrbD0hQkide1ACycUUOB54/XJr1aSNcs4TILQfs+XVv+Zu4qd
ZB7/WzJm04TfJJgOkdE4kZKMG1m7g7SEEKXJKDgDdRTT2Kkn3A84kOOh3ZpUZX9FVyvKFxCfVTrR
gVyT07QqIF1Vwv1VZERFCv8RT121o2YKkYm99A4VyqHEVb9OYvrr1ZjOSxL7FycgyZQEISOPgw7d
052wFqyLxzQgUkXp/Rb8pOAvlC6gJqkLtAr0jQRq2LMVUmHmpbi259qZcH/yxqKTmcqr2hn3TtjP
jybprEMdrwmtjptOHpDRiHIx3ajQU/Dewb5ZOfG1enbhM3LU53qs7G3Qm/C5Mx3VPTS/Yu8uaSTL
cszJoTD2xmXBYaeTnOfKMD+XEfCWqTLB10CfLiVZ8qPNGnFqV6zKxCDEaI2fenYHdWR9yLlb9k9Q
BBmKCqyIdaWTFy+ryF+KLH9wMkqKlBVklBa4eISgNd7RCE5xVYR30CcuAj2MtrmqL5qnQPClFx5J
lAxmpO5pLugMvRTDTIxsTTXEnB4J2oEJqPF31oLVn6pC56ANt5BqfVNkATEyx2HwiRSZcNtLQ0JQ
En7riNgy+MQemhz/mJQku8g2DTyKaVzUaVXseLM6u5pZ4V7yiTnRu4e2x//exs5qiCLkB0spwQu7
YCOrmXz2hY2nru0HavXqZdlk7Pv0sVSwHsYEr2RCQPHDjeuPOZT5H4+uwW1VNRNRfZqFpxpR1F2F
H7tep1TVJmSYg9dyGJvv2bbVDoD5sp9UTpWRRfi/zDCNz0vx7CAoHMkvguTg1vm0OG7yGYQKerci
sNx6XvGWrLpzO9XebZ6ktesqXRE+Gxm9w6F/hk9DYADVDro0kyz9BDq+6QHmmTMGw2cgl5zGYt6W
HHLKbdF2JQdN3ONL5fCtrSD4irq2AZHQYJ7mrM3D7AtmF/Y3QlYVoPU5wMDkIQjW/HOXwa/vtbLx
hHml3hTWmlbUKZjVluJrzogHUTY/QRfsnL482qBEB0JIPakZhfBbxM65MdlLZZttK2ADLtU3h8iU
33KuCL9QJt65e+kgt/i2vPc8IFYMrfZ9YREypgGPSGP6jwKT9t7nvNfWuND4pb6mmlgFePmK42kO
R6XI2i+Dd2uZ7W8105MVQNPom5RidqLa7Di45+eFj7wgzZ6fNfw7YfHByrBTo/Ty1RfnMeWZ0sYY
ZSH0wBuk8UqRcx/6lDui1y3gLAOowSS4/KQCpKAOjZtgo7D5pGk/fEYCxKwVNt8SD2XrZ0wHHcdx
uZ58ZU0gFxEptiS1YOzFc+a8BPCntM6PKFWIO3b0HI6UsCz4aoem3jWoPZHl3Cqf5qQkP3LbfeD/
D8AzD2qfjMi8VIV/J8roSuvrI8MSw4yiF2Z6LUD5rKvqISqHhzqa9ygeD+2ELTcYOaXVI9ByakzH
Yj7hRz/yyccDhFsDiaJ/LL3kREb83Z5ozQisN82D2K/iQzqQCXed66p0x6CLeTuV2CLNoYqHq+Aa
Vc76qUthXA8gL8yyC9rlFo1EWHExAQQY51fpIZwF08VtFyymowRJ0G8KL/sK+XYiG9zsCs62Gc9d
1r/0UJBEzR8hBBhiFsR0xZ/GkJPmZd6xe6IX9f0zvArImOVmEcg9QZlda8kL1Kq7TyeN9lpGfE2m
QgMIVVhxbV6dI1quPQ4vdNG8k1x/bKzyOQ5AgdHnxcBun2mLxWKZ7BM8DaPFC9xbzjEDyjpFbhKB
ApB3K0Sw2MUujxCw68TDfGQLGw0eAaoKN7YhmyU1Lj81vwtqyMagfWsGkgckfYE54PcY4wv3e3WX
LcGZWfDW5WJrG31Jx/Ag+hZbIhtBLG/YUrH7VZtR6qcC4kZEKrRZk8iR4LbshhtLYUNH+6M7uj7V
i791PP9BG3KT2t/rcn6bi4C/5QLkpgMtYzcPRqobh9if2O8/Vs+JA0ShsJOzGACsrOVMbvMwxpgj
CxoBszn4j+H/QdHjE9sd/+PzGZzKd/bmh6HCpaTwY/IUgVgWIhMWMnhoCnXpaLi4i63xW3ghCBrY
LVY8IuB5Zw4+j5xpj9QW7SQLlgxY1BE9yzR6EqMpyZozd80UqdbrrYSmr4JJ0N/FAhV4jRyl8p1k
zq1uCfdQ3WaRUap0eRQw0eWMEOsTieJ54lzzIX8AccQ+NR4ZKMH1z4exLC6hTXfnkh09HPyuaB8W
9IvWiy9jgoErGf3dvHB5gz4lm2LfYmakL4tUyfp2rjEsgxB1CHlLr6VcZ0Rp0PLix9hQ54Rdmnjf
D1rQRYcdTpGWd3L8GtAUjRE+fDSF/eam6Ys/LkebcyK8aIidLRXxw5Op0In1xAWzLuN7O2djH9P+
qZ/zSyXmizuujFrQ3VHCKFdrQMKmPSrFks1kcGTz/M+SYFgZFKuMBNhgc1izUlZHX5CEDPP2knu4
H2Me2IANAIN1UBdVv28TZo08eRI4YtzQgOWgEm/q9mz3ZC1JceiEojsHGxqeGKgkZXqqTP1cO+nH
okg3eAHtJmn1EpXZbuwnTDb2WlfsvlWJoUJHHLx2fLYKg3IwjDatGz8oDfl29mzotfT5KL4fJe1R
fQ3TpWjGghoHLs4hvn3fjb8wdcIS6Q5BZPZlxQ+4j63nwadlGw2UwvkzRyHOzqBuTAvbw0OBbqC5
Be0pzOXfSJLtbLruMHGSI7BQHfAgEbT3W9CQ42eqm006D5dGTw3oFaCbXWnIw+iD8L0fuoNpf+vM
g6/wJas5+9e57WlK1Td70jWM9UWVJtsq0V7stt9Vkj6hkKFAm+UdvBjZ+kFeM9Q/lhzM+PIhGBPr
UNDccRdNy5nquPdyLbrPM56B9GhVXf2jBrDv02A+2fnsO9sirmGI+ZfNdCZq/k/klH9Rx90Ry6u+
VJv9LKAoHUgg3tj3hzac3uwRdCP1mBFWCi5505K/VQYPKxhgofR9p+RjJqJ9Y1Ep707m1aSk8Iei
+bXSeu3/+2g8tW8LjAVIATP+/eW5ltWhd8yzDOJvUh5/e5sKbJ1yMOApRYXiO0IQWGc/BvEs3qtQ
Ndsq4bKZkrAZZuzCsdpnS/ocG/c02g0waW/jymnnwXHB4b3rVMPTT9eEtYdxx29cb2qrfcSMgllK
IhbGKvocqDC1QEL4I4S7KiG8MPPeqB3rHKnY3YYz8n+bI0s15eifXEzJMxequ6Sbzg6U0l4AGYlS
niigUM4RV/nWya/UivmgT1HhLHBLMkFjdSdFizOmN5PbO7yrM0O4gvVmAwyx1vlaiGgrPW8vSuBg
A356W6Y/BHP2goG18gFzBnZwTYYZjEnwWc9wiRd5RK4AI1+Ox6qHeIivdBjhCgf5cOcqCR6rLk9l
DippGBYqwknjh7+dtxwb3rOA/L0NDl5qc6fHpCG1tMhz37hXSACYwPOKXJTcYqxDXI93tW9OduVv
F8I0pdt9zyVkED1feZg+OBOzpOgekiRC8aJftOSoE0j7OuB+H9r0re6L72lklLdruSv6VRYSOBBC
DBqBczMlTgmcXq7r/AzRQnchviHpUqKOPTbOHEJh4WMYzKdCt/spCUmXK8aQ2bzosXqsAqj4cKoi
39ry2WfUgJnkON6HbMEwJ/lXgePJn11ezdww88D69lli7cwcQr0m7lIbn7zyHqa+2bUay2mlvUPd
gY9PuqdGGqL282dA9Kl3nUNisyfPLkLVnJMtRP3iEHKeyYlZzXKkbmy5L2cQi9pcMiY+EsU1tDxc
XLEwz7ES56olTjWBFcpMBCK/OFgFr2yLlhdD/IXNkHkaSyVnuny12dVsfYl9LgvO2TSYHOMw+Yoj
nwOmOE1NDlITXrYR3P0GqChe513cLLzPm/S3GZwPp2/f53CE6uNQdhLqHTvSUYYSQhThVCiWC/8k
x8Sk6gj06567tjlpRqi2D7amqnaYrCGrdfx8sJiUiqxeuZzxF7Jj0eyoB4eLqfikxR3tWu6ywHrO
JHlp4q9ePGIc4S02QhmzhngPSZmnBuWuWR7tlYTT1PS3QEfINwniMh56H7cNhBsGeQwxkJnSgXMS
KwlNBhQ1Z85eBC2vEIg2QCNU2n+YLPslf3LIRXElVPItAmzpWHBH4V1C/8PM/IkaJSIQwQWdfOco
kL4BJfJY0tDvsxsSwa9qio90GrdSdn/TxDytPugQ8yiVh4SnhFnuPHgVYUHsWqnwtAZ9/Kj+E+d0
NYSi+5f6PaJD8qv7fg/uellHjEei6a8tiRXb9x5iU/1XUa0wBz0orpFVMiC3Smnf2vUAhrU04ZvS
PABm5+JNMYgYggMeNd5dSl03xaB8xNZLXnFf1Oro8u+wenNecvfi5vHZiQlUucJD79fPnu2V91z7
H+wVMz20uDE9pzqKBkC6/4C0+kB1KFSF7lhMMKhdK7j2C/zrrvqqcfdpCCezzw4u2s3CKztR9qE1
gEaSceaOAb64Lc4AL5mE/e6a1DaWQjy0wqXpXMsSTtv0IBr3wCv3VCf8nDikhGTLBnuk+U9SHD2Q
OHLkfPS5guMZWbFzEvGbit9tz5wlbGKm3bLvgxl48nzKmuXaaPssyvDTdeAlULPBVduXb0UY/Bcs
7TsDAP+32yBvMEuqPU7eC97Zg5NaOxaqF9tfof0FG1chpr3npx+sJY9e3HAS5FxW8c6MR7C5RErO
ZQaTOk2ehrYPecf0r5zP75QNfGtW3zEFiOA5qCAOpl0F9xqvwmU0y69lmMdbcG4oHMhlFeDg8Tza
1gkZ8IEeDP6AYviNG/cRs0CyWdbbbKjGZ4z6fzXPuKDOd97odRRNjG/DHD3G7kR6F9fywK2gLJnX
kjr+F5TuCz6r9yYL5zvTtft2oVKplBClWIrD+EM3mjMS35jE90ChYoUqS2s3c4iv0fxgu9r3HEu/
dbPwrCi8CxogaZo5/tYzxSkg7u7MElwkcB+7yD5dj2Bk0VzcIL8Pei7HQbKQpLOdN3dy3hNVXn3o
3U1vnwqk0qw2FFzIyD/4a6wfbbJY4zRkf/FxZm3zFKrsRfs8Dho/AI9k8+6NGrqNm/HgGbzXg7o2
scvJO32uci71tLYd5oi8iuM9hLL+IwrvzQlbJIqm+kXPuqMiEMEoU7fUZlwai+M40TfBUaidLP58
/W+yKVf2ovgYtcN+RNMek/LMnIU1Ah+c7c1vPeK+XXavcWheE0m4Q2rOVtVtHB0b2YGlY+X3Dnm9
y5C0ZbBs0wGs2MShRxef+UjEvE241FbOcxmG/6RASrbIfDsAeqL62yNoBJwhflhsYutrsSfeO9J7
/2Gt3gQJkk8+7+spYEmfCQeGk9rDQnwikPDqyvLP0jtAnT0L+KB17wf2tUgp8o7Hi0VYqIPGxZH8
VvB9TJ3ozzziJXYRM3E0YgCmemBalYUGDqHyc6697UXzFQgjn/dVSW1BWdBvXJbzHvztyW+xXLNN
/+u98pnF8afmb11zEAUHxDnF958t6GTYQw8ORTUR49+dKEIFLzb7hsf81ldyx+NiZ+lfLwpOKUcB
eqHA9LlPHcxCGLAvSQJnqFnFTPEazd5VqRJ6Y5O/ou/yuku3fpRfXUu+ttQs2kW+qTU8C1qTCQmC
vtT6p/V4O2bVckREBTrQis+qjN48mf7OfUnT6rLhv/E2KzQyUtlOF5woJcbEOhbLY+55b9wgMFPO
y9bRKf1W8fDZBt5/fe9QCxE1n7lKnIMSBEmmiTBqGc/lpnWs7q5T6CraR+oKOp/7Q+0C56g4DJgY
iFKjJm5UPvQJ7ccPaYtvevCYEGLV/8H8jVE15UZjp/NvyrHprmtafOA+yTMmgN/AMr+jyOKT3Q41
B+NyvssLw+Tj4NMFSU7lr6SGSnSY1GMceltavwN4KOWNKfqzRePbKwLGu2zEGM89jHVcwdv1tPvr
LxJ/jKRdV0+sQCP0nsqK8Peuptoiw7ydWtxaXBqhN2p1rkyOIbXZJ5xEExdJhaXNr533IBXTqWh5
bBJgeW1QKTcU4kH275Zgp4vxpkboX4mDBst55x/6Km2ZffzBIyQCdqU/hD//7Qf7yfacmEM7gYqJ
v8hdV8vfQecEKsOAArVpfCsH/9YnWm47lyA1NRZi683Ef6kkuxDKmvaFsjjrWfq/OnV+7DnINsEg
HoIIIENYAG4jsLPhARltWESX+wyQ8Q6kFSsL8XmaWZBUAIL3G2a/r6RhuZkTRx8ymyh5owkGePnw
kCUYSarUPkg5vs/p8A+zBu4FCwm35b1IgxXLh26LL5dUFIFSxE1ow4+inCg2JnJt4sSHQzTAJDQN
MLSqDIEBcR3Jl3pV6DRG01RH4CBBdFQYuim7yaBwy9ep95zT4EUUcgpCcS7N9ITdkETagm+T8gGq
WQa+G/dZFzuVeS1naL8RrJpGtxBkQn42M5w9upOK9GG9L9PxzrbjJ/9ZJC+JPwHQjBaaXU0WboJ0
oGfarjEQV6ggUTL/BBWtUJhrQ2QHitcj8xX44I8jX5hbyX//bp4AOBAMgE7bSgwabs5RUSJ4Q455
FW0NIqTmeIG9RmzmNPKP2OWyQ1t77lFBC0pV+3dqeWyZnqYE3UjgTj2OgSSpbI5hhGVZtB67Klwe
A7t84oGXH/C0k0+q01s6q1Mo2FT9CpqPTVhUenhnAE7/yYha/dT0S4KtIXAwTepG7tQ8zBYarF9Q
azRDxCmSTu24BtfMXh36h7Rfs4K2tpCf7EOQg1EPmGhOmNvfF918ADvBPl1Wj/E0x5u6E2LnrlHd
qFxex9FHBakCQNjoUWT1Y1IJQQwpMApJn/cKFG6S3mKKTPkq+Qw4nL8Odpi+dB59S/AhfbhshUUq
0v9Zuqn9h6lhAYi60hoFlJOubj+wEXcv6RytqE0SWHNKD1CH5FuTtmAsdswtbJGo5gqLY5aiHbc0
V4LT9adrMk6/vQvZuglJinZeQWu7lXcPMznpcx6bYrNEHilVD6Bi2wpzrXrhn6oKruHku1epwnAP
GBOPhpMTEsCp083Nc1/xd7SVe7YqvCNp7h5Y88QWpD7fLbv96+T2l1nmml486w3P7kqWiz8K4/zh
yg0lbobbkpBFhUcJJ5RtHnffaCHVWwxSEkJMvgZRPFlf57gwfyc54WZfhuKRvUdeS4tvadVZPKoF
gYFGSec2dq76GdVgvRYet6t4xrCu/ZJNGTIP9p1ifEs6MMkC586r04FSsarpv7SPBY1omOAa/qYg
LuriXjAE7sgTlS89LGO6Lv32zxCv3eMNb6zGwlaF3+vaEC6+X1gyX+wywaU5V90pnBFkU+VT62X7
nbjr5v6NuaO+DxZZY4wIGZUnNZHBS1VHoBcQndYtlL8kWPG+PaRao5DpWV6wY4k0P4QpTZRGyysN
tKgMTcpjGV+J/sAVRF6ZuslvK/I1COmB4nGdpuJSjEX5ODaOx6TX0PNIaoEFT5XvnHvDs70YeDER
/Q9do6vDoBIoQXY0PIu4pvvW8fobDWcGtYAcG3md8FjxVGBCnX68pDFbx3WxGE+53g5W+mtc3s1V
lXsnq87fzERiPtBsrLwAWJZcvOJ5UJ3IUzgPxqGGeypXuaWlrVV2H3M6u7u0sN5G/K7Po1NnpzlB
+2VFW/MwhfMzSgqUhn6puE3EcGH48PIm+S9VJoSSFUv+s/rPLIkYlVyQsI2GjAJu4mBYAATYF069
UfFw07w1XSu91j7UL21ZZJzBhem8qo7JDF4mQSDwhngXyHYv2+U4YWihE8qncci3uR9w2obD0D6r
GZa8yfWzAreahEjREB5/QPQTHxjaF9uaP+w+vPTz+OI5KLbFAkbXLrNPhxA1YyR6XNEApOXpJodi
3qVMgb1YXaecPe7IiD8GvVvsaqrkq7Z87UISeVNt4RdP39qYPnsv4mpMSMhrwp9eYRNDlkVN9ZY/
hvQIPsVKb5WWBOJjeVYYRcH+KiLbLElhOr0smhBiGnJqMZ31pxKi5O5kbfAMH9eGJDu16o32+PD7
nge+GNwI5MovGYx03uuYaMDsXgPVwur14qtfosMthKzRIQBXlVg4CV5iCqky/0+dYAzGMoOhaC5e
R9HMG4IEhwU4UueOJxzb2Z2bv7tJm+9jYKWblpqLqR1Ah+vBvce6+GwS0MEWuae7fsZO5+Vibxyj
957T/mWMxgqxas08aLa+t36gRn6lPRPre2M1hN06Z2/lEBQXLBBQDIfX2WMXJ8LpbycLXlVOsLom
zdQu3euoqURxAhfDU8gc7Lede+fYhJe1aB/z0N/1HYVHTHrfauw/h7zguIBRsazhb+A0xpdfMV73
UHqKFWlfusuzBCTB1DTe1VP2kxtwmlBT4dclG6rRWKX68AWVHfPB5EqC3ASrmSH8TRMG9aavs4Fs
bHdevPpCjJ+rsWPATQDxy1mMq1nQxyf0yD7uPzD6vUcm/3DD8t11KlgBVK9pl/ZQ4QAc9ZvqTI73
CNX1n93H5HjUpS6ym9DOuXfLN1W53iGkn0Z2QDmWJMFPvQCZFYH6gcF5sQoPkx/eCF4QLSDRoDnX
ER6FJBAZ8DMyAd4qlhRYitlKqOftnaMFyjsawo/artwDI9yLO0qeMSRcQG08DksCxVfAjPLxGrI8
7KmBoRkPG89IoWiLw+U+qTzoLnPy5uronPtkcIxNnVtJf2KHb6TqnBhhOv/r+z3BQd384YH5wnEB
yDMmNO0xh07pZzJQZBgVXyIdxDEduv3QjqBxm+JW2gMeWM2eb4ObsNI53+J1AUbYeLfaxkrek7S+
8zv/b1RFz9z2qQwp22KbpN1HowOw4cH0kzooPmhgPzrjH9+U1DaG2VXGbrpL7fCzCXz+eYDY7qJu
uUaLH5+bICyBx4CpG+jwqb31UNcY0nEN9w4p3kWV1XsLfnUUe/+kJT6hFb4X9KvLpfq1DY5jCVQj
mCVbUAxSf/W9tFQXV+30E02M4bHVXnigM0+la9iOs523xMlRLs479OMXg3thg0/QuXYxpo8odD+s
WRIEt6GGehaR5/FxIh52UKvfvqq5dya0py1pJ2hXLwxxp8a+lq25OQXmsjIqJE5b52znLbJMzKjf
JVQtzS9jPYLY1WAc7eEcYny6I7yD60WjFwMRecrb6jnuPYBkDtUNqa2uquvsbZN29d1ShorKKa5C
E8yHqMXukAePduK+hNlEuqoFymoK/73GHbsNljWz6d/Y9DFpkXf2ZXuL0chjfy3pSnFQB/zIqCg2
QAXts9JrTc8cKLLWpqPfwH4n5B/tY9GxWswpGhg2pXuRGeArc7Nhk6KLIubnJfVx4ujCH72AO54p
JCksF8U30ydJnR2S1QjmIsVoWtBTDPxDfmsIXLvYYraWwRr3xbIDSqphWfJsQEHjsu+qlMs3i2zR
/b87MM34D/M3BwPlXe113MsrCHQ1U8b9ODBmtoroDZS7t17A/pgbj7OzlSOP1X+8huIEf4oukGHg
bnjVzVgk3pvwO+YTxxQZ/qsTt/nbjzSqVsqmhY3xDZmL8bPDUhDGxbayNVC6CfC7Klueb8Fg3Wfp
CNbJqA/lwR4uOgHyL8DPUWIgxANUvwXe8hHza8gdHNt8eI/xEr/MjpefZg9oZivEfYnEgd6iOEh0
l6FynMfSYWWpJQ699MEiOwLjsHpWEzrogIOPw/Z0FV3QPC4WdLbGhsraTAmjKu3fdGdFL6OXYd6r
RvGFqEdmvFtTTe1/ZcuTKu4kYZUKPyLhFXL2o5T31DRffZsni0+ujlkz/NflhDH4U/8MFGK6sSvu
+mr5EiEYmpzjhANiXVRdv8layjUV/7XSfwu5Q6CijGJlI1Aaztwcz5SANC6WLB9b5n1Whm+kYcn2
AiUGJU6KIRu6emszhN3lWUIsHdB64E+QFHtiMhVDeBPzvioAEXQZfvyhcciNufQRofrTVRUgQgWR
dz8zu/wErvlShLxw8yNtRXqy902+FrG4VBhORQesIBQHX5qnbsBYL2MgPsT5AK3hRpiNYSVdgiNl
LS9uXQVneoFAKYDMrrv1KmV49Vd+Qh8aTZ3aNXSLRvOmwYKwB70xbr2J+WD0w0Me4U3WMn0aG+ib
3Fyqe6PNqc553+u6HompjPpgGeyLBhqf9KjsYIZQEbdWK+UDkQxUWRmVf5EssvfhSn/Pp/mPWzgs
ydFzIsSNPOHJCcObbZcPs3Ze4pnVIpHY5qyEoj0p/ulRKDrWrZcoFvrU9fjEehNto9E9OoJMa91b
36mon4oh5apao0uoJjvFqvlMw5TLR8WXOcODKRUfOAL1dGvRD8dmkly5Z3MyKms4Zc6ZVBTl0+l7
7VZfy0i1iOCckI+x2DaOfAAzBEN6jOurtJW+Yu6/8TX6F8IHAEHUPGUjKZ/WzZ4jHOV76sGjp1xN
b6jP/B00IkgpW+xoSb5XMwKhn7nPuD2H+8Lz+2d+vtkbmYLy2KfVawL14N6LwPqEtXysA+YjWYB2
LOYCLHK3IGwr1nf8mymgH9AsVeRDFTVeSRUMupazEIY2AfxPtx+ZSJL4L5dxYNMe8wl3UxCr5tms
n7/IV/CvRHOxm4lo0OQUvC2S7KpFkW5L1/z2Bd4a30Lky8fmALKquQdfYD3ZQuXvVVAdpgSej9vc
JpmtTbtSf/lr6i5eGjoJfOYukdN6IjOvOg6mdneSKsyF4WQbSfsowq7l3zh84a3+H0fntRwrkkXR
LyICk0DyWt5LKpXsCyF38TaBBL6+V/W8zET09L1SGTLP2XuvjRhQVuO+TeUJIiptvL1J76k5UIFa
zZu0xgjvVxE26iAg1W1rCgW4+9ms95Odl7FFZFbD62sEqyaptmbnJCtDkDWUTn7VJtfVMZpBPPn5
Ob6LdVEjHWw2zqUY9QHjP57ZqaK3pK5htgMeID9BjigZwJDGClHDPNnU2ihNoUhmlQ+yNXnrItgY
ptW8KSF3zTyQ0TWQEX3Lo1xOtOdO2HS0BXBNWKLsUjFu235y3yYXpdtLcKBCU4PKCZodoXY1RMPB
Tjz+QiN4GSHy3Lf1CnIU7nt3kGeOiZuNpWvKZkor9VpX94dLV/xkOu3X3BMdmCKaEByiwLkQFXG8
mYtX7tmPjREcCbG9cSkmoYGGCm7+vscbsy8O11d0jwvSuPvsuJhea+gj4FXD8h5XzFHea07YnBsL
jSnmFkcaRKqMbSWX3XZZYUaW0MFWpWqe4fgwx/I4YTWOGy7tElhccTJfoixKn3TWPJeVsQvv6CLH
516EpLbMyurk5RPVA+O0nAPXW/Z+7kEzmh4qr3k0bHFy4HiIO48rHJp27wnjPc08KoXS8cUyDQo7
MqLxSVQ+9zThhC0arzaDeIZTWsir2wDQgHjBQVwn/srOjHdEJcC5vtu9U5CED5YSzEU2qqPrVIx7
bjSc8iz9bHoev9oan7wgv5oDNX2pLHH88jgEycd8Kaf8mgTTzjSNf/nYX8rJ/hwC4eyyMUclUVl9
Vr56Ktpq3+ZAEC1R3koyRYz/w0EyDjL0OKiOxr8sHG/sjuIzdAAUR15cuvGIqCnjK/LC9RB03YIB
2Yf+g9EzGIMfd+B/4LHlspOHxO3pXcZPSckuAGxJpG4Vafehuaesi6SjNeneoTNz+t/V9tfMIMHn
F0Ozq10StRz8I0rTwE6ug75uV6paMwCv2CuzDBrHc4xysGpaEoMthTlYDIKLUrVcKKPaBF6wIZNw
1xwcLlaOO63FNKM+cOSgmmnogjC4lkPWfTbNXceLubeT0MWQ2LFTlUkdP/VljJ5YgHF3YrkYNfmH
eix+4tT4EKGLQ1OCAAIqdhImO+yMiThMngLheQxHaXxugxxHjN3Rc+TQxT4M5nHywFaw4mA9YTA7
s0FYhTFjjcauSyG29wMr7jVs+rvPDGjD5IwPs09vg9Oy+VPfge89YzHBVe1HB3wtTJJTwnfNgJNZ
WQC0g2gqFpPiRZrbBgZ0I59aD/VK8JgIu+nL4vJHMha+WExwuix5Oif5vJ5Zct5hAa55/4VMvNGe
hKfk0XHXARLGj750Lec4SJOoj+V9O/lI+3Ont7PXnyzffUzn9NwWmUFxULepZY9B1ZG7or6TXQrZ
7sQ4uIie3qEmcLBoCnAHbql/EsBG+6ZjBxHbZ7P0sme7MYxrQX8c98PoqervhZP8wxpYP8xuhfkw
FNNPgm9oF+hAHhuDRXQ6cwPpatN86Anw3KKG5w9QM7AOcwLkJSc1Fsc1piGVDKch4YYszOqsZ/oO
yd1+keKhYXjYBDI5ZeZ9WEyf/D58HZHdFkxErBAk5byDc8J6jy7UPFaVSX2lbM5uBSQ56M9Wimxb
Bl62iYviCJ+EgB1T+zzFRzdrfxltSLmnc0ARSP5hiHoXtE6yC2UbMjGZT17hPFfWsGtTC5dVVR9M
ztJt2wTnuJIYUpoXEoG7xptgGzvtX9Zho56Jtzso/ak1Yoqwzo4czllWfltlwiUyZv5lTBE1Cy6P
43uVxs6FMByOWkLOy9lkOdEBDmqrzGaZJqjVBe9AqL4P+ATjwCus/jOpaWIu8Z5T0SrDC1qSRW+O
nTEoFylbpoKk+rqYBO+KmpvoOXJRUMhKBOLLryVVV+AXkIW7mhI4n0VW+1KPA0KHIcFskJaBKNil
kCxFiYAR9/zqUyqWvQgBNyQFIc7ZN+J3XPfZhzlM6b7LTeIBTj/037VtIRZn2YDfpUy0+WhIk3SF
GhxjIFBQtRcuwTUHQqFo+s77orxyZDMhZ2XdBituVsAqNHb595iOG/q/HfnXk62tQPRa+S7th/Zb
BVHwYI92ewzcMHxWoMYeS+Gbr4k064+KO/x7lYcgyTmxW3/lzLiCwRuE/dMYjQFf3oE7L9hgAphs
drL/Cae0HZQYCkGXoeYqnWPL5TUicuQUGkABKycqAS3/oaskVa65B6RhPRcFkoTnmwjvIVg4c9uY
kK5YC1WCZYLpUJ7mFsdiUpRw5lnefxE4C3EaJwNWOEq21cAeOJUXvhgRXre6JPQ4qezD8OziO/Dy
4Wbo3z6GuhwP4M57t8TlPONT13Pwhq3NWRQMkg92FGKzI/zsrAA1z87ays0xOo/aHocdwgXU9zkL
8ENiYKrbrclwiOJVGIV3TIos8282WzDvgMDlfsom08ZS8595nXQG0ipK3AQG3g4K2Fj+BF2O3YpP
G0RHbLgYY7+jknrsJM5vhx13UIXtg9EhFSwT5TJglVHWiT2pyMLE0RwySMdW58tD6DBRuTTVwCxa
qXb0Jtg2U2CS0eOucSMcTsjCm4zKgUMzgGH2OwQR2kVgNuBzMUkQYSZw9DYpWg3BSMAlHlXMIzqP
hZILg3k92Cgl73fOUfCEjNs5DrD8ZdQhycSJxbIWRes9zowLdFc7VfZZ2GmOc7wX3bSoPYbXN4e2
MQdFrKAzJhhNNFhrRgVf4qSnZ5t6jx67aCbjcMH2Nmt2qkN0QWP0SzTUcnSezCGu6YWw6Asq8RXC
oCO4kq3b2Yj7VXEP+/Fs0uotg9klyKdEOBpbmQV/1A3zszSpbn9tQ8efIFNZ0CcmHx66nrVxN4b1
wLJCAClfGjdjfcWeQwN3nCHGrKMsGD5B9pk4V6UR+d9eL8Zu5yU2hEnCUz5AUwUoFAB71YmGyj3G
XaVnNW58dExuC4PDQt8ohnnczaYq5nU09QUe9QSNwkJvn5za2AyRGEGLDE5XGCBga4++zzrLO5xM
MWSNS1J7CgWjE7JlOZkSf2yOE4RMpgsnbZxmPvM+T2xi+BsUA7s5l3VkUFkPSeAhJgHH4t5q+Mjx
YuOmcPdAB4S2F4Vv9WSZkJ7L9NqKaZS/ZSoL7zprFdkw4qBePMvSiwF/lWXWJB+R0doma5Gmit+R
Ogngx1CbGXksmnrqNSdR0T+3rD+zK44fmXGnrJW6m6pYq/roQFbEg4fqhxrwdneXNcl94q0AQGVP
ZJs+ieTWMZA9vxn0tYuS0CtRZRvDeiMVlbc7VRpV9pPGUx3txiqbx1cWvi0C46RCpoi6Mew4XTfa
Sfmp8py4+i60hgFboHJmOf8aYwWvWMgmBsyPeTikKcF32gl8+ZBmKD0hzbh8tS0/suHYZirsLCzM
THQNVyjX4cJHaURLi83gzr3xDIcLn3yYJwkkAxUO7SShCpoNapJL+5L89hrH8797j5tJt219cqbQ
34T09J/pSVm819JPq98AHfveMT7iasUCoZ+jFGX6MJutrbFs5JCEtmjN9kQnZZG528QZhuJkZnUj
tvd35r0OBffBfEaNfxpzSlfIDmVxdTaRFyIS9ZMUv4YK2YlGhpDx0Yv58n+GEzsmZNxoCnZtB8xj
WWE4CLbC5bq8t7ohDJaxaUfEIuCzERUiKY8+ZfRDePTwKQw7VehxWHVlnuitb/cqvRiNjJsNX5Ty
UIq8+syx1LB6n80Z4EuiIQdMnN5YRdX0Vv9veeUYAfBhhOGxjMLqu6oK7tmRNzLQD6n1L2/sah/Z
OT+uJoM3e/e+7wEnO76CmahROc3EoJGbovtsZ6H6B7L/xfIy0d0ThBFtrZlJVZecKVwoush+CLM6
f+WK1ZirMrMCvu0JJn34AEHxT6dN9uVihvhOeIB9ZLFfv7gttnV3KlxQVabyNjFku21lTp9waZ8T
UaY4nMrhOLPPOBRu9Kf8+dArFpYq2NYOoG8uchvRN1e2+Zcg1siNeEiKLHhB+/rOBniXrnW2jeTJ
aQcbVZ87KVL+SSRez0rBhucdUtGBjsHDm7YFHIigLodu33nhfEqshncjSCl2UQNJAb4i9S6J8JxS
2srkGfXobwYXd3LozYp9yzL2cdQMHMdKVKvcqy4IH9sibWFgNuITxME7e7+/7o4VjmvNhydMzoHp
gqGL8yPm4j8+vhFBa2an0MFUHT83VV2eZmeOoBb71TH3jYq9NdBrS1oUiyunRsCh3rWOqCcj0GhW
3qvTpTsgEZAgU3fT+ZT5dT37/KKRpFmD8pHk9owiwTbUL92XJkq3JnW/pRKXhHMUzoy9sKhfdVME
8zB+4b721slsXVvhfszlaTI0WhTfnnoihykV+1MU+AgEXdxu+4xnthN58gF1ymqWXqbwMwhWB8ld
cHWHRz/oVXZie+xvs0EmtH/Udw+pkeeQGAy+pz+cnNNFRVn4pQqpv3J/8L+hmFXoekVKAb0dJOLI
Lhi3sDWawY+YnOrNFQU3Ee3QJBYFI8uKOL6WhpHEe9sxOdXlg1eyNWvytV/jFoL8dBk8ooe29ZDT
T+POOE2B8C6txtqN0XCzO5jWv8bEXOtX5gu1IzhBRcQZubBbX7w6cBrQ6/N2eo+ruf7BnIUgqhNW
iV50ZRpb1jWwP90/xRR6iv8lAkKLglhO5N+bhDThM7RqY8RxY0Tjq1HPX/4kf0NjYA3rPGFMOA8B
hdF5uapHvAE+m+TQa969rH2oW+JCko3pyohpUiwq+lRgsMvxjDnuyfOLQ8juBID+EWYJwUO8FSGq
sgWEArts+dnkBqX1rHO0WPV5v8pasGulR8Ndq1aJPT3w3N1ydXxl8XUawgnGx/zr4ivmeTU/EVRZ
emVy1d4/f8aCyr8FDaUUS1kRAxjZwddTR9s13EehWBr1UfvijMUeyftBDOG2sYgIyOG5wNmaee63
bad3WZ78GlKHB7bRGLqlJ+snEmpnGduvsvd3UZKfx7tHThJDoax5dvx3tOTvEpqpMLyt5l6CAkeR
5b1lgFzowu3mP4G+A3DdPWLqvrWDCfKCWVN3GwJ/m1DQ/+VN/3Ch3EtGftsUm5TpbHmVLxhmvxKW
TZhN12MvLmFnHgfLvPSj/8tlAHWx2BIAYeGJmlE4/YZ9JdD/mj1Ynb500/gSeOoqQrXIBrQ9Ijpd
iGYt4ottQyvHktB1yIuK16gesfMK930MBQ756lRR4w3ue2XH1bUa04fBLtbmLB5hEOLXR+zKy+yJ
7mc+xMM65habMt2OFbMyjuhawu8OmdUh6OSGuR90s1WObjeeOV/mexqvIz9pxVyewcTAWu3nJyLX
8Jk9omV8AggOS4Ei6qPb8lnccj09Ih7uvS5dG5lca8WHSU9iHbnlwTRt/hjcJjpAnQmwl6Y7rxnf
e0+/V/LbilCzWM+k3fCpaE5vOG0j2DT5KM/GMMA6h6Lcecu29/aiv8cy4UQU+A0lvH9/jBUt7yVF
qsyzLn2HTAWrvDGPPK5Ww5i9FFP5Cjjy7Frt0UfpciNGeMK0qYQ+1/jInVyQKmIGXVtSq+tvkdCW
MaVxJYkdIcRjwz0rKLxd5IZLr08/DEPvECIv7LU2TZOssxCxyCMJ1LIOXdZtdEWXDzAj0utrSJ7b
CZ+KnIQ1O/Nyl8N11sN0gsmxiWIcALZNKrB2CIiYMHnQad3+KLrkfTYNwuD3Oh/KHTt3K9PwwoS2
pq77zQehzhL2/t7+ep369v2J+GZIepPPLjeIhD0eTVF7DJHffpDhd6AxeCiuE2KYFftwQsjQZNyz
NMYQu/jnCOrkkJeMafigu3Q7cZS4EnO8Wx3Tcf6VVb/FgPVJbdUBNgLMapjuCQt+7Dj7FGKhYAu+
Imh1n0f1wWqz16rk017fKy2nFR87QDo5dk39Xc/1e2qm56kyHzu+coJGGHdGHBjVIQTH02TJlqMe
Ywodo6k69Yb8S/T4BzvqAS/OX58XzmpIIgMRyST1ny/BvrJ/9O/uHPzWtXDfLEhoGZnX2ufsrsCW
D8FpJNZVKBsNni6zhEAvmrlm313g/aJyPHBY8/Z7InZb6dvnXuSgGOyTk5f35R6UoGLYhBFfkITm
lJmmM6LbyYgryTduMU0LJCefZU1yT2MOgl247m1A1C6h61ptJlzR+LT3tQFzw595HQaHkbNdO/5w
0IQ2KKlY1gqmqc3hqOunCiOAB8eUCmlKaSIi7PGQny3+uCnmUZo7Bz0YW3PSD+NcvsjAWkepc527
X+baDQYe0iKKtjoLr1xPEMt7zgBKtBVgizDbufhdA4RSpH2x1OzlDX/eFkQt3Mo4GCbNW+b4a3ve
hbsdo6m8NEn6MU/tJcvLZ9wJ6zHr93mRP84Y3fyxoHWOymAtGId0tZ0oqqlrf5/o9JGLODpFehwH
8yUv2wO/FhkatDucoIHJAi2PTWigNhJzLPF4atI4YaBW1BUeB33vqmJSWHh2ubrDe+8v3Fjn+6Kg
LNWBoE4PFJXnrPKmXYrPNsqqS0eTRwLbkL6TtUh4FwLrYIp+od082mpKNMHOHYTZ/fiKaF3VPfqm
fnU8Ws8V9UExNVhROmIi7HckSfepQ8xhkO3V1d6jUc37jkf3PgyDs+h8HvbRS1eltwSg/dHr3wrk
7ERHa6HfnRESZM2MUf+6QbWNiYUxwuI7skCCqqmkQ6qXKz+CLSjsXebRE9PEt2KC8yC8A9M1VAX5
mokMKLl7z85E7tay7wRYSHtZ9ygIAMx2fQrd/AcO48eEHSHu/X8175pEK4l881jjkqPLCmeTPz8D
UACo7qxayTjiqv6h99iO1Mk2jtkt28NVJ2LDzEiSgY216CiXoqlhBFC3rHvxneTec1X1e4WpuCcK
TWD6OGpJAYJJ6wVpj4QCpsHLbyx/d0Ya7UIyyKqx1zppuXY27kGGFqDUbNu55QsvwJvbEhYB8bfA
0gukj5wvOSopur3DYslFo2X1s8PVvjEB8EK+2ViGgFTEnZemGAyHvFC4FyJ35/qk41R3oSDmjbvk
mlTJjeUwDUSotrjLr7nb7V16n8f5D5jLCtLPa8Suz/cjiL6pvQ07cWYvcUgG8yFphl1a1Mup1Qdu
78tqUACfM4/lHEzs0ru1CAw8xvW2m/OvLrSoxIj4ebSAT+ZdtbRPlY/DllFgFeA0cgPWgl1Egzst
W5rbMXBgf4Td1LJEuhPF7UkfDJbaY6FZ9nFbavPkVefUFFQR0RsfvVJ2BRYTt8fMjxlADB+5n679
PPcwLJcbMTcns/H4yHrbHgIgk+wpEOG7IGZsEba3eL9np7vyF5zi1CL8lr/g0G65jWtQ3FO4BAEA
p5DjazTJYFupQOZOv2jfa5dm30YQYNJLMbtL304Y91J9gS6GyBoDt6hWOuNAcjRlg+0OvgfxTWOP
04SkawePjOpIUZN7GMwvO+EW5xa3PhsPBua+iipqGch1DxG2184Kk8uWOz5sa7mRSfPY0NVrhAht
Y7Fj1Dkq00DDxgGGoGlhQ1o0YfU8UbkU8ayHq3arkvga1aVe6KI4Ac5YS7orIcLubAYMOXvvZFGJ
K6qlq+ztkKhHWlVvY4sBJMV1XxnTbx6N864cUv5vEBFsLeDZ2s/SglGEaL2YwPHhO0J2C6iuQgy+
+YPzGYaDuSu79Lny6F+pMCEY0efQOK8N3htuzva27eZlYIYH3YQfjFEzRjGejPfUNpALo/cfyHPs
PMEdNWh+apdKChl7j6rt/7nM1+NIqtQMiKLY6bMfTg+y7rahCJwlLBnIY3pfTMNX4XXffT6Qi3Uv
HtSepoAi7dnvbthep9E/9kNKop3e2qS9sF88jhjchF0fIdcR08MxoZka/PIjBEG2SGtD8qJ0B37H
tRGmYF0DY4aUG3EndjDTuXvp9ucRK2QO3iQf3B3r6WcawnZF4n05gEMWMTdWgGj7cEoeorx+Yu+4
Lbr80e+5cqMDomZXGFOZuDZt/jXpat1wHelkcYHJd1B98yza9G1EqizCCfXZBSwFhFjeW6IofmkI
XJaNd0h6cxf4FiIwc9Uw9U9D4n+XVfGlW5KvwIOGduSCG327JIi1PW0tk0MlGJ/BjPJ5pRQ3V5us
qF8tWhwJmfBstLpDwJ5XKqNdqQCHVwsvvSfn1BtzuXOUukXK2YzgwOfYOsRluZGmT8YvfA2y6FOW
NYnuERnMnrDcQ/bJ04lHI1day80PihjEXLPataJhZwIwwKfkLqam+JGD+xNG5t8c2uvQyn/qEY6C
wjDrmRQ9ltVZtuRmGlNe6ji6eWq0L1nSrTjzymXToFqKKD9nYLFKGJLaoObeirc+VNXetAH1ZHOx
JFVNgsJasIP4lwCMbQYsMV34klX1XziaFy9tXpkpH7E6PsVTf42K4GWYCc/3U/QdMgvaRfUQCDpY
JMbYqJswWvpPrWVtRE4SOZxObpHgoZ6/tOGS0yj5DESl9ZaOpCrtobjYuG7v5Hv2EN1xJMLbw24B
NjR+jbF84lQ4WF2Hmj4diHjt0nF4N1IuxDIGtDn559CIQLT7f7oMufpz4Lex8QL3ZtMJ48VOzJea
mZ+OwhTqUnlwFLahYTbJZ6utsNJ1ksebweeQBz3Kl/ohHbod9jeQR23zGMmOyRindjHbj/SMHDoR
vEd9evFAWcRA/EqvnlYZRSkjJgKcu18sIfZZCRMR18FCNfIhyd0lBWNrYsT7ufb/tUTeMuo4O1Ix
i7ZFvxPmQ+zi2G0CBApYk2Sh+hX77qXC3dl79k+RqofS9sjnqui996lJIZlldfSfzsU26OxtXQRn
N2IXUJagAUvAqjHIoJpPlaO602jk615mYAGqFbH54lS69+WHurYpiWYquI8ctJha/3/0y/JBBeEl
sEjq5haKpgv/aLJMiqASYgtOvuedAtOWPBVF8j03knY6YrTcBE4khQz6pGymxDw7G/V0yUb3mpf5
ayd6upKnL1qlNjKyHiCFvPdVS/2wRlPLVbmrK8keNuUhziC0t8f+q2pw1XJ8+FXzIfxh1xccSBgo
uc7G1Eryut2tgLlpnXJdjKssLVYKv3olnSfH6Z+gcVFT4B109tels7eg/Wkdgd8qehxhTteYy1ZO
n8bEM7vtwy3lMyzwTP9W1OGfo/VbE9Wvmdl9yVB9eFFzY60O6sYsN+y3aQ/0PusOY21btafR0USF
gTfHhr+38ODGRnvwve7Pv/fGkBJtfP75fIdXq/acxNDC/Rk8bJqdDJ+Pl93hb7k/ziLKWkAhvCVF
/+7HKMGq655xYf5f/ymXDlrMMjTxBbncmZisNy3x6oWZ+Z9mZFmrGpfxAugWLKfikUPjtYHHNLt1
tWqn6paTCmbf1lzxo7tncD5XVc+/2o1vvDlEzIcKSgwlMDQAMT9f8iD69Ri9yqp6M1vl86hq4SOE
Hywh0MFrdgsh644CRsZ4oKjToInVeuGx6WysGsYhLbU+HHhpGLesBh7rMh2a/vAvoqFkYYPuZTF2
cME0pUW0rMvqqRpJ75hwI+uEFYENcBkAWUo7QbEIAQc37GfRmclD6Adksr2XVoe2jrch3ZpCu2QM
p0PTd/s+AT7vgjJJEv0wU+zdTWJnifgMWhSQOl7YVRW09M2QE6jb/q012RbNDfeDCAjD3KjLeK/J
HCr3R0TdP9+l88PwDrbJxOKRAxZNebkjGlLiifyRaHqkenMJzIcsLF5g+axkS6P53edLmN5uhvVY
EjDygbAh2PyCiN+nhXgPGutqYlgwi/QxLULc6zPRcfezSPSRH5+iBevXpjxgwRLzkMO8wSIOuH8m
VxHLR8ueH/lvbpnhxNMlz/axVZJYS9ZlUH45dr+yYIvZnr8OAuuZp/xjjq64Jo9zqHJATm1xNLGl
QdiDpOKnejejy7JoqffCHNl6uOMma4GmtKyLpgaEbD2eKs66oGXt1zHaxQ4k2M7ao1etxVCfUxB3
41ASCwYNkBrZU971+8jh/tnlNMI2G1ApJ4+7gy+G91ToSxY3F9Xa+yoiildaNIf94XkHVTDIPTbC
i8+W4X4HbDValFtZhPXxVYCC5Ul16Sa9zmQ2Ltp+fhuyZJdisChU+R2Tw1g0jtgL7k4Am/YNqqQf
uOfJDp8Dn/0R/Ie8b08RKF4fpc/snuayfOZvnsC4ZYzu9k5Wo7Mchd56PUa72Wh2pQ22xyCXWP3P
WUp+veJmpWSfQUVE68jr3m2rwqPGepCGpeqUqXQnBbWfIZPf/aI6cWn0VPFhFDMmCL4OdvFIEmg9
ttEXlXtPJNy9HYvWDftcUCjcQhP2IZSrdidnqB/uNmALJufCye73MKe6Num9F9dESGD1eeOJSCuQ
Mn9kSR2OM/HQbauY9RfkHTwgL7VwwK97PSmq/ARcslr6/vDcdDz0e+2yZaBqgdzvChPVPcTVv8SR
ZrUxjyxyuHQve36qe3ndog8xElBCd+5m45g3xqcZFNsuo4qvNcUy7cJzbLhUzJQvEW4O5EUngJI9
70ssEqMY97CY/nWO+1f5HZjmaKKjCFNSiyMs1Vggw/SzyCuyIPWbaEL85cH46vjxcy5qVng0Efuu
vQ9aeU1w9nORRUy1h20RMYvx6UY//zA1lUJK5gnHe/LdFfpSwJ+r9fwHPD2Fjo1Py4q9W62LDQc0
06Taw24/tt5HHId6x60dY5zozRUiTL5t7fYOFMW0Q30RO9pj70yfrGMJ/Rjp8k71cEXzFOlur2gN
WmVzc879+FuqvNvmbLKhmZ3VpA4zX+BYOo/m3GOWGtyPSYh/Xi0vhJJtemWGGX0IH7gS27o0/rBI
w5ODR9xQtKj8rzIHgVLi8GG0WqhquiV1HyL3d9s5zll8J19T0kYrMdXAxroN5845DiiLcIvzPONo
htxzaDGuUVOFHYgmITNapfDw6yJ+5ObKlEG/90hg0av0jQU+IObQQdhuH/VYBAtlI05Eii6zL3ee
HjvuywiVZ4n3rrmPKtWn2XlfeDBPFM6xJSpunY9OrUhaeeOzDjT0B2OtMwCiiFc+pOh6A/edHAen
n/DGleZjRf1Ks5Zx/xGa9XOlxI3F9WEWCPDYSY5eRwFG7d+CdDoMUq/aRhyacf4CQLH0Hb5dfRas
daj3wira1SjUG2Z8bibWCSTMrXPVwWmBpXLneswL91rxxbFlsk5HKaj1Dc+tZT8mIZRCr7jw/cAU
h7WigznXWNbWy8h12js/j5Fk0kPvRm8hhamAkwqM2U64HGkZrFgB4ZWJjrRKgDtgb01+tVmOSj5R
9LCOJXD5ObxWVv/kIUDIJuDkZ+JIPLFR8fxBH+Cha+HjlHh9Z6Ab+h5lKw3CI2r8Sav4/qwEKNDQ
5RHLlcNya3IsufT7HBGG4GzFgzu2FbkEcdKqJLtFwVc8tx9emnzZJJ7zbvwEwPuhkvtxnz14eXuu
6qlZtY6oF8rsd4AQPzGdsbH2YmPVTKAwJvFmqnLLwmQB+m3JAnpLm29wX+qcKuKPttleA2V+5kPz
Zs7jYYJ+zfW6+x2m+N0u+j0rbz6hMGsMoIfa+bQKohOyuKo8OMbzl5GoVcTS1p2ay52TiprwjyTc
I3C0J6DUq9AhWgzx5FcX4blM54cq7NGYwnWb+mu3Rp9BbIfYTu5IdPpwD+NircLoFGXPM/jZeb65
M5vtwnMu1USfUjPeWpXhiQC1j9lpqcKcPRP/tqkYsHhPtLUxQvGC52ufT+PWr7xzYgZ42ucDM/yR
+/iKVflvFFQUaBrbzqRYg7j8GKZH0BLLNE/epJoO4exuaLXjXlCfjR4qoV+vIyxmC93LsyPoSHPT
8aOxU1Z8LO8oFRyScEe2FQQLTmx3+hochpOkezDceJmLeB+U6VPYm0u7ZHeHvR9bCj2zObLVgKv0
HkrAzBxFOVf6mrJRWxsbt4yqrwlyCrVzH02Aiwr44kxhH9n7yaXXu8xpG7I/GxfQqKnYSUAjbOU5
T4BhGHz1TRYKnl1vKOB8oQqRoBy69TKMaKfPmjheCm3dimac9kOVf40jqnBTa2ObjwQTq2iANhqT
ysPSDxyCjlwMNqD/ZF+51EYU1db1DfQvz4ITVmTDqRGQ6vvJjLcsKrAkTk53MGqIsQZwKIKEVbQh
bYz8Rwpo2cBV20U0By2qoschIggPQg4CdpA75bmiqWgnPFwiLH9CNJoeH7Lj4azH8gvXKzZvrbSi
ZQCnlD+KDpe6aOxN1ij2rw5PBGe8t+bEiQREUEwrt3KDPWZQapTC2jl7Ap0bAf2WJLRiObqb9hmC
6j4yix9A3Z8toyCndV9vxtTwIL9CxZ8nrUEQtWRkRJjwJ9KngyLB76QYsXKlUPVIeRPy5aQeNQUz
+s6xKgO73aSd+dlpP9o1thrW/5F2XjuOY1m6fpVGXzdx6M3gzLkQKUoK7zIyMm+ItPTeik9/PmZh
KiUGIU5VoTGNmalCLG3utd1av4n9ttsIGXQY3voIyh1b5aqkd3BP68PbBDm/dzCnZy76/VxGwFNN
b9k6FgcHPRvqBwhdILzaFjd+0SVPSqUV16EnVaSg+sPT0+GRq6r67PuckGHM6gwamUegV4gvCF2b
JheyrLzNanFA1zrM3N4sOxceLLXdkPnAOKWwUQwY4EdEhWs2UNgsFD4fBvyswKyiiYocKUWAWv9S
1Oj2iwlKBjAB/P3IKeE0QPMBEWYQXPVBA9ReEGrjJcVwrcCaxvnTwM7DZxJtaBeq42dBvWuHHt5x
24oPbVZkj40hooiaHNHyxWAPd3PuI3jnpAO030psXmiK+/vUYEloCl8/oEW377wJxW8myZ3F/+aI
Yat84BpXvg1V1ANc941Dy361LfPOwzUdNyj4DbQ4RDwJDFHv+KfR97RvAckhLrHFCjg49Hrk85Kh
QCUji72jkPyaUq6jBSXg8VJS1R8z7803uUpQTvGRnDoGtAgMHrQ8iTHT4QrYGb0E3zFp3yw9F21P
YANA6R/fOyVAyT1SUcXC28tGhcIEiXJsnaJElTvG4XGbaj2mJPj0wC9Gu5AmHg80BZKsF5c0wmgj
2Z2ljIdApihMwoa8cFQE7gS4/xWg0p2iCWD+KT/e0rUQ7ntN67iDG+O+FoE3lJ5G4VeXlCtLxBBU
s8yvhRfFaPMLH3kvQdAa8Z8c0V5COuCt9BuFO6+4H5OSfS7VWCgKDOUiBy+tDYC/YfOC0cJVYXBB
QqVbgZOIKrSOEesE5UphKn2gMZrhD4Y3QZWo2WesWMd7E0z8lZxZ6XOYZwYPyYxLWmsx7Lgy2zuh
NQNXL2OVzmZ3nMRE/V0ag/BFXseDyNCrOMqrvQCC1kfxlLsCdTX1+OylqvIwYqDkVAC0cP3Mjl8r
oR6fQFCkD4EvVmhQauMNnbdwawCMs3loZD9K0/NukuT4KOhHzbUEGOhobSfXiJbwoGDDvSdTQHUJ
lCgRpmq3lSqp140Y/uCR6m16tJJfWgQdbZAfkGC0BHuFkc6PPYaF8axQbLZo66B7g6R5on0pjJKH
Lhxy73MzUFnCKqW9bvqqRDwsUapbGf2YiAYkgCStklL+rNSiflygpZJQjfqISob5JZVF5SUHHkwt
ilZbzKnxoCf8NRg13UNk9OiGZu3oO711FDeUq6YWgNp/TMf0+Rh2yHaNWffQ9j1uQ9NWnBmdKybJ
oS548MrFi9SldNAV/u+hpsphfJZprmyqwr/nYfGosI5G+OSyUdxoGMuMGF0lHTtgEz/VNMLzInEL
zg9UIagHBMC/gUzexHQonYruZAbjTq7FD6VBjdmXq2FT1tYdQjm7btKP6fKXWhd4jn2OOuq8Gf1C
qzv4TXM70VjCATa4bx7BniQfQr3q3ZAaa4kyfSH3XKCrq5TnCqZc/VRuMcehbpBRFjEytCooHmkd
3eQg3F1U6CJkrtGRArpIl1cwq3APBwOqazXt2FvEMeuthnkSqEco9x2gV5u9SdhVqrFr2hIVV7R7
VawTR+MIGHd4IQmvRBamOtElvUH+yC2T092/ViEG+kflqTOTa8DTNwCprix6CGo2dcOSPcU1FLog
wKBAvzkaOlAcQLp4G0l+eIgo5Im5/N2sKVCLw63hw3qRovCbWUZTe/ChPLYuF6ZtrAqfvQFb2xIl
UH2AceiJVCGydPikYcFSm96tKsLhwie2tmhWFIm8o4GHbRl2YLZkmCPq7GDqOg3Yp4DTM9hO64DP
BkqzXFmRH4g/9x6Op5mlbmTRuvZUEeYk7J+h1G9wmbuSLd9zxqZ98fLClYX0QOP2fhI4OiK3KzUS
G0T+RfIb+CFIwmF1hpoHJQ01RP87Kn8EOQSaPj5SliyMp7zSXkMMaHS9KRxvcmjphKlBOgAbNDjK
ZdDayG+rzbBXe+Pl2IS3pdbd5whXxwE3PwOh/7FHPqCBlui9BhbqBn0P3z4cP6SoHPBMe847SJ6S
TwJF4oBaFQAV6LTAa1izYCwkrKrGUPziBeC/8kx8qioVeeZKd2m0ktSjdNwLaXUNj77ZQCeALN+J
yRUi75hDAKHaGPRCN3Wcvmq+SDu7xcXQMh+qND9k8JZs2qoYQUT1K4oRV7i27ytgDkEl2omC5qIh
3iqtnjpSWEp4utToXsFou875IeAhKPvrbX5lRAhs8Q1ctUA8x5rk0xJULhoZK61Kye/LIgelHRbf
dXmg7Q8e1DOCn6CIdiqPebdptbcg7nn8Wy03US46gJnfUvTYAs3gxaVln6PSqly6AOPGUNM3uTHI
SuzhC7CqY/koYteK5ggLGoRECqjKU7Ud8MU9Yn9bpdPzrccLNVUxPtNyqi6q3HPzjb5kzfgqIrr8
0BbKz64yxS2aAVXRFVvvaMGXZNsh1D2djudi5HTuvQ/HlAsh8mK3bQKQj56TURo7QNtACY96yw+O
X3R9+BJEvXwX+AW4VBwa+rC+qTxI+Sp3VyX0nMSn6KSg0FwXGQYVunLfZBQ/8EYErceKCmLlLR6T
D0ln4HLTOaE1oLmFJWlZZ4C9tWsrDV5ERd0fKbnxcOsYPt5Gx6DF7yic9Ex6IQRPH04oy8fAyO6G
VHhode1aK5RXWAoubJo7XuRurlBIC4H0KeI2FzF48YLysTcEmb1Gkm4gU9yW0bCXFTgnUvECthvT
muJDXvPYz5XxOpHpWRwL9RNF2UPNO16WA7cKTTdt+r0iem4TTB/M8B+qKJbpDPRXo1d9itAzAMP5
6jXGm2Igrwcp+4Cm2afEQ5acwiUaoerjpCyJftOHQqsej22PCzpvHcEYyMvYdFt5wprADAoK/VaV
6cfgqslGkoZYDZb+Q9QrPNLpkklwbtSI6uCQHeGTWSqSwAXaJfqgfhARzLs58gZAi10kPWKzcxKI
WpggZ04EIRaAkJbeGeg3OQLW2E7DU9ztsCjZBw3MB5RM3o5g/nlNYSkNzRh+uLJL1Ii6PMPfGebE
Q4mmF89oY47JEwyqsMA/UQPJES3cnbDemOSBWq3hIEJeJxQKqD8T9amk1K1BT/CuRalDslreNrgw
OQbLQBLD4z11b94Drac91XXT30Q5cthFdSWAVqGVOXzyk6xE3SnWXrhNKnbXC6DcoK24BSB/qp/A
CevCpNoMdI9X27//9X/+3//9NvyX/yN/4B7s59m/sjZ9yMOsqf/739q//1X88f89fP/vfxs4l0Fm
sjRR0w1Z00V9+uffvlCM8PmXpf8MUEXSsfKoNVM94q0UfWQxXg4hiwsxiKAAZVENSdKt8xjadFu3
RGo5nevvOe/9fb3zHPy9DId2mGjDGLdRUNxHdrvVgo3vtpvLv0CSL/8CY/qFJ6PUG7xOk+kXVM7o
yl8Qlgkc4NWu7hq5LTjeykeVlKV4kiwrOtVLA6z2eTwkbCUR1JJqyzv9yrrG7t7GP27TfJE3ocPD
fi3e4vhO4unn8cSu6jpQlardvEXNVnPrncn3BReI4oEN4m8t3nx80Kc1UZJEWVJkFTVS6TxeFGNh
pcJus7VnzCn30IF3/UN4Q3diK+7par2szN88S4lnGSIqXZJmIgkxz6AKv3LzKKDzWG8lt93R19wK
W1ZV6+qb8DsIjemjRs5K1PlXVURdVMCBK7pp8MD5ldcnWTOMdSGLBlHlHXXgXXOtPB3v1XvcNLco
u2Yr4dRZzhBN0hVLlFQszFRDm775SbQGGbCamoiEnCP2R5SkTcAul0e0GELXNVFmKbIOjfMQo18W
qNETgl0QzBXq1PQgLod4P1O//jD4CzhIhijO1jpqYIHIVQzl8ebD4O8ENmm9XvlS75bz9KlIB/Yu
RTMVQ50trxRPvwoimWQLe/XKctHL2PgHSCt27FjOX15c82izxRUJ+GO3tPVsdae47S0H53V2Xb8Z
uykNeGb89Q94OrbZHFmaGvM4Q7q94EI+BogLGMaNmXcr8yRNv/p045+PyjzPBeBY4IgKzpP+Sr+q
H7kIfpl25VTdym7palfNzjpgoGzcXB7eUgoaCi8EXVItUTdn+aH5WtgrBpJBFEacVPjc+l//UQBr
ttXXcP5jMWbReuX3BBBsG659ueknvvtyhiIyCEVjE5zNUB50UmvpKE73dr+1oKZvhz0W3LZxRW2V
O7XDzXbDnuSClRQejJX8WE5+S9EViGympPw6e072CeTpWkFlZRB+cGRbcfCa2oY7bae76XO0u/w1
l7LEYh3LoimpLLTZWLU28AWMjRGWQMsRnsrYdapDKQDyNwAmXXWOXhB9vBxzaYQycpuGbpAfhmzO
dkKj1ZUGDua023u7zAmvgBoeqm3vKNvj3qw3l8NNiT6bTplEZCY5W3iDzKJJamPU6qCy4HL0i1Wa
+g66DillXPFLxjZq52JAh70GvXY58MJWydHJuWYpCufIr89wMpFWUahx37Mbc4Wni2KhVSv613Ao
9pfjLC31s0DzEeIpIQQqS6JzmwMU3Ofja03OABBPcYDcGDtE+1wRkrfkXo68sNjPAk///GSEiYnQ
6DGKUe/V72S6PMrz5b8/Zd9s6mgcIJwky5qiquJsYEMIVRq1Ggbm4SLYfLLaD0f1hT48BdhqZbak
6U5zKdhsMHhdAGkWJidQOA+7wqXJcSf8sHa5Q5Pr4fLAlpYAlUHFVCzDlCEXzUYGjFQTtKiQ7Ohm
dMN9uav24WG0Ra5zwvoJt7CjEc2QDc3QdEUVZ9c5Se0GC1EMNmUcEhx5O7ria7rlWN33ruri87sV
kU7+qXC+/i+iL+wxZ9Hl8yzpDPRLJE+R7OSmcwB86bftVnGVPRJ+1L02+oZWPrdYR7+7/JGXsud0
1LNv3LSwVmKdjVSvHjKU2doWRmshUdkfr2gTrOXPNIx5/rBlc2qQsqalzk6+Xjz6lkTXw4Yx6xDR
RdeKJ8i4zR59rq+Xx7aYQCpyxgCDDU01zVm2JpXngw1WaSoKmg6tDiq6BLozxFER0hnqS7ZV5zcR
VSmxCnZZWh+Ox6E6XP4V8tLUAt0Q2d00iYvhLLFUi/usEA/oRHfWB8uvgcJkt2IKaroswVZjCYdX
PW1HubzJe/RAKKqAwbyWSxNEBLIDFpLHmqU9l0J6r9atjEQszS+gHNAlvIESmvICVEbDBIKyIPK9
kNv93eUxvNvDZIl7isSzXULbXlRnQ1DSJpMjycycevxcjV9N+etf/Psij2KdhSeJqm7p87TwLGuQ
ygaEfSNnL10WvE2qEpdDLG5dJzG02Z2IWiWN1OlADWEWmDt1i/8uDdKf9K6c2F29oSwcbGQc3vWq
NP3P/Ho+1lwTVKxBOb8VF98kt9t8A5dqF1u0ZrbFLtr1j399hDyaLElTWFyc4dNaPzlpCmgomtCp
sh0jnXCYNmew/k/BExvmLljJiHeve67OGm44nP0i70Om7zwYMgtgmIAD29VbcRN8r+3ISXfB1/HK
SDbo1O20lWW0tJg1XbdUiRzUScHZXd2ncpe01HIoX0guHWXHUvbSE001t9rV2i79ePlrvp8/U9WY
Opy7dXG6oZyPjydiVsejJNsoXfTBfggPfb9yM5CmlDvbDSkdYIuumGyHsiZLZzHk/wR6jGa0kZb4
uBTivhhy48avzMqBV99fqVGR2v+RQzSSwO3w73SOiIv1yrKYQsx+AmZOlqhosmaqxrxIc1TEoxkm
ZuqoI7BYtX21jqhImggB13j9xWsjfrf/M8jTcNNeeZKietmIudgTbjrSNVfax3a213bTkY4VwcrY
3k0hwUwSRWb1ifK7E70hmURBi3ExT4Ufx7YTd22Z3Q5+1jqXc+X93vIrEp+Q/ANGPS/NxKUuH48h
0qQBdJtRu4mT+tDke4uHP+06t9JpjHQ0qC1c6AJZWLvbLuQRAzWRsuaqZEnzhS+LZdEmYVQ4gwvz
fDfspd3wipqTU69EmtbYPFtMEhXzZM5wypnn05c3ShQfTb5omht3KBbbAq0vxfwOsmLvWaOb57eX
v+zCwTMNCB02S2RTk2f3hWObpTBeJpc9NBt7o3OE+vPlCO83MubuJIQyOxdAmJlJKxNC3HUO1nVu
/EF54qF1kzvgm3bDyst5KSktiRNBpsvFSXe25qX/1GA40OdD0SWhwg7mDW/LhwDNtcujWvhuJrcN
KoY0hTRm7HyiClrdXi+ZhdOCIhQftOLLP/v70zo/WccJNu/HUJj+PqS9Vn6NhpWJX/hMpvJrQ1Ik
XYUPdB5APMoaGmFIUQoVpmRwjroU58pWXqnEvD9VZIktgssNyayaPKHO4+Sabg51PwAEoI4B940n
YbMvtnSb3NAV1qJN6TpbP2fR5ttfqIWG0BFtuv6C66VXuXHTLZI2rvhNpXCyqQ9Ux92xt9fK/0sZ
QfFCVEVd0WVpXjFpBhitcaUWTjUoTto9B7SeLufE0pSdRph+wUlO6ECi4D4SwaRKgJzFWLxGyfZv
xDBVZSoPGwYr9zwGot6hVaRKgVKtfp32+37UbYQPVw4OaXEoJ2Fmdw3Y9uVQW6gktghjbqWb42tA
Ygi2tBPfoqfqjiKru9Yhel+hIBVROWbBAq+j+jlbs74cGGGZo32QWJsjVKFvx21tlzZdkxe/2lu3
o43uzS6x1+6NS5lxGne2liGximEI08uRo6s+3afqz8tztnQ6ng1MmU1aovhdWREgOlDKcr2DfxB2
3BHtv9EEUn59RA1/GBKdp93swGgiAdfHnI0p1/CJsYV7dRu5JlyvK9HVmLW12uDiBqIrpqUbiinS
/51lJMaYqoSOVOFozzS/KVKEOwBQjuiklOFXe06LczXdMRRFU6d7zfmnrHvBQzbRh8yA1tdb8z1x
0139Sf52dIRHjWorxJy1l8zSWtBPQs72LNqmNA5lQqbCx06/NfK7ZG2zXxvV7Btiu5KHiAeUNJlv
EnHvDWv77rR05vuubooUyUSd+bBmGZiCh24xqcM7huXc3pV2zrXz6MpO+ry2jBc/10mo2S6ICRxi
hTmiVwE2clr+IwIAb326vKKWjpHT4cyyoKuqrFUtYiQH76reCVtld7zhFbRy25s++6WvNpt59JdR
vk0JU0BB84JHD8RMoT622Y0UHC6PaHkZnXy2WQo0loaze0kseRffIfS6V530RrJRS6DatrqM1vJh
tr+bg+mleUu0qe+TX3mHYsu2zoW536w9QhY+Iq1v6or0iVWdHu75ihV4rbcmAAXHSwvqeFBlrDKH
z47X41EXQhR/weJc/phLISURQWbNsHSSfpbtWEQpfeaj5TNwxdSE6z52u+g6yr/pzfXlSAvJbp1G
miW7F9CSNoEeO0egtb800Oi+K+7lIAu7g8V9hf/wCjBpf59/QXyE/FEWkF1o1NQRqxwDpYfLEZay
jxA6+A9DVXRr/swAwC9JZtig7HCF4Yhb7qKPqFfayEdtsc9YWVZr0d69ODw1L3wkuJ3kRgfuY0Ov
uR2fEDwO9tG2uF2rnCx/vz8Hp8y+X15ofuVlhBtAiolgWtvnlc+38P48/XzK7AZRGH1vDAaMqOig
vUEKuPZv8kPzuF4mn3ac2Y40vZ145NL2hqQ9W0xKq1bUSzE41gP5WkfEBxSiUyN9NWYrR8biRzuJ
NNv7cLSHpVUSCdtMFmq3yWRhd/mzLYfgPaDJU9dh3nMzQyv32yGdtD3fxvz7Ub+6/PeX7l2WxPPP
0qTpzJvvA2Mr+VKOXBF5hh00NwUIvpvRBuxP9XEl1jTF85mhX0khifeF+v5ZG2NCoYzRlALgxez0
yjwcv5mbaQVlO2tlchbOP+s02Gz7PooCHoglwY5XzYEa0m68Qr9pv7pQl7a30zjT7zh50QyJNiDU
GsLZvOqc4zbdRqgXYc2ymZBM3ba4I8d5wBcrD6mlxPgdVhNnFQlcNqE0dAwPMVDA1PRG20+Xp2vp
hDiNMNsSRlogtFmJ0GLNXcHHKaApxojH4YAO7/pysLXhzHYHDYX1xEqn2RJBOqDMKa7W3xazT5IN
SlKSJMnzTqFUj2mF4i+UzLfOmZBf/q0HY5lCe7Xz7HHtuFja7yiC/RluGvFJXmRaIGCuy5muKJNF
anTT+fkhaFu3QNfU9IaPQC3v2hHeCZYoK4e7tPg5T4LP9kCx9ZtCPjJWfEPTn1h288Jx8M8BsYp0
92ECZkEgEVYmcWnJKZohmhqcXfkdZKWgBYRnGB0gHCOxEOhwlRN666rF5Q3DqvLWDMOfPZ7pKmqo
l9NncRs7CT0Hs/h5rOmFqWWUaDpndPC02xfUjDG3Wu1qTBvHfBdTdJF6GbpkVM+mdXMysSy6ohdj
QtUTG1BGYXX024cB0wREZzdqgkGtaf71ShdAlt8xZ5tZ5ccTkEXBCgsByjq7QfQAL810Zf6WtrLT
KPOtzKjyvs7VzGlV1+juUuuLHr2sTNR0r3z/9RSunWSJpc5raVHTFInfEOOPDk249RzlDj1AW3XF
fX1t/Z17FBCgP+PNzmiZJiGCIMwWVDnzdmrpTQtBoU/iwu5wvZVEXNo0T8PNkkOREVoUBsKhutS2
By94C+WPXfat0tcqaWuRZimBQNAwWfhmDtymTea9HKXvR/Nr6d8UwbeVOVvaTRRU4alcYD0sz6HP
UahzlYqkjIqkuYN0gm78JrkXgCMjgYES8sa7W2sdLl3iTkPOpi2rDISrc+QNMx3nPBWj4czAbt60
kZNfuQItjs6iD0vbWlWNeWMEAn816uikOomK1A5ku7qwVgAUiwuLBUo7ZPrv+fsu73rJx/0KhFb9
JNBJzsHPO5cnaS3E7IPVcHXxkiREl95HytaoH/xybS0tHWmqSUmJpphKi3/6DSc7X4h/Qp92Gfv7
YXACO7xCOBJkeLFaVFgajCaqJiVOJEVxuTkP5KOvMiYdB4ky3unaHSRDWNcr15v3084RBeqcFotk
gE2cxTD81LRgCdZObQ73fSoe4lR6uTwnSyEMRsE9lIfIO3A7muIivP8cvVG6iRWUPCkNV6Z94aSX
ZYNavUJmqbTzZxuOF/YealQMo3GwCtiiYYbmBjdPa8e9BiwQbmuHy6NaeJpOIem1wQ2W33cJpEHv
xrSp+XLb43Z6CNPOvIOo6EypUPUrh9JC7+083PSVT7LOk1C1LwCwOXgEVKB8n8Ut4gWugez8fthO
8NG1TXxx3k4GOMvzSsJISuqJaGkjdkKeaw27y9/wfYIzJusXWH8J3CsmQ4lPJ1rhMjiTpvykl4cE
vcW/HgR0CWcfqM0JZXL+4aiTFHJhSBVa+VBokVaftGzMrZnDpLwc6f1uLcumRT9CpngK3Hb2VIiP
sKYjq+FINz+M+k+Uujchnmxmnq+k+9LMnAaSz4eEdqaAsFRdOQWgGaH8JqC593eGAl2bar0qcd6d
R6i61GqKssVvEge6wvxkFa+eyXEnrVTFFlcRMf4n0LzAo8cKbuRToKmpKN1MKLdv2g41jR0aPCuD
Wvps06ubMhw1KnV+gGMSLHVWIVeOntxB5VT6biUBFgNQSTRpVkMEmZcpEkOuCqNOKifDpHh4Q8L8
HwaYfsDJJpD0SuKhd1U5foFK6cYfI6PdoMGN/fnl+V9amVNN9H9GMlv7refLeeMzEs1/MlG7zh/D
7OVyiMWpP40xO6utQrIia/pa0eH4iq7VR6T9PjXQCZod5d81kNLS4jyNNtsG0LyAXyXx6cxIcn85
Hmdp/xiV8rXPA/Hy0BZjQVkQeV7r0ORmG0GmQ6geU9ZnIOfeQ9bHgdvUxvGhy/p0i0GW8fEvxyOr
5YlEAFBCnrdDY+SxzBgRKqcrb/Phq4CeYg3KMaxWVutCfiuMSdYta1qy85ba2PtCSXdyiuM9NlJk
q3iBXB7KQmuXKxWjoQwHnhkgy3mK58xSjXQjG0KQpRgWypqf2+w9ArJ+uVwjcN6KWgEvuRk/G6iD
j66SGjVMejzjsYEwEHDJY8W7H6XKRHuhbtpvGIkj9a94Yp+sIFSWTmWOL1gABtNtsvuf/1rk8AtP
RxyMSwBEs0eh3GHBKt//gVvEUacdnbWLx8LSPA05f+O3VjL2IGcret9gfPR0kzc06/Kny/OwFIXy
EI9tFBe4ts3uhQBYm24oAdjlyCBgG40JorjVqe9dDrMAH5CV0zhTyp3saIHgHWUjJo6wh8zpJm7i
ORPbfNtsJbt00/vwniqb9v1y2Glazp/fRFW49xoQErmbzqYNQlgg4l5HIrvmlbL/A7cu71dLvdOm
ciHOfK7G2hJLKyOOtung3mROHvz0nHCn3P6xz1mO/GSGn1DoXVtG0zJ5FxlIJkc3yfmOusfjZRjk
mMTs3PYVoXYYR4MdPU2Ut9Xa75QLl2LN3uB9l4hyMcWqt/XrBAyqfzRfvZvOloEG4QO3FnAxN0/G
Nps9uTR0aONsEYmGzAA6gWPU7EN1jXomy0vj4kEMYAEUwTtuoq5hQI0vWMWjot8W3wO7/+F9sr7W
sgs1v7bjW1QswWMqw6Z7orY3yqAX7f7rX0cVwAvmEqZqAGwNSEf8zJMlgoCjWMZp2zjHtMWtaRgL
xKxoW2rCy2hClT5cXhsLh5fByuAayy1Gf/fq7A155LEoYPNTGK6XG9u6NBwvwvAgWcP7L10BzmLN
Vn+rx3hCc6g41dvEC54aL0XrdhRUJupW1G3/xtCAQlFvswyYyLPEicyyP6IrVTqW/EPVnuHQoyl4
S2f5H4WZw+dVhJQtpcB/JkMDpPJeJOQKY4rt6VqlcnGqTBnIrkYV9t19U/J7wR87xpNU1ZVX1ld1
6j8NiXyfIMZweUwLOxm7iM6hDEAfnPAsCQXMRtooDOHDx7SWrVpFEfHYVEg3RviDJmgwJUc1cS8H
XRofCQ++i7sAVanZfHUKMiA1x5CDEMEBPZk73cK3YRD9j0GLeM7fCAZpG7wuSABA5ufLLDp2jZ+2
BCv7giZpfCj05DaHBQfo9flyqOlPzTZM7gu/Q03jPlnRXuDpwYh6qiO1bYdY+CCgTX/Md6hu5isN
mHdiCtQmzmJNE3saCx/AUJAYlgopvUQN1fYcVNDTbQrZegNodJdsrQdsA30Xn7sf/vMagmQpcwxY
ARy2Ipiv+WUYZdsYajba9F16vFFl2dbFHicXRboLVERrDGllxMsf93e8aVc/GTA+M2ac1cTz5Uf0
hwvhQWrWrn3vS4CU5ES2SEAjyvsmmjW2gZVoIx8VwnXQP6TNUxfcRPIHiFGbUf0ISAsbxpUluDSw
06CzzVJF4KXTFGYyxNNIQoZIrt1yla28cOidDW22DIqgK8tGYWjJjQS+I9+hAbfLD7jYgu/Qt5cX
wtL9+SzabCX4ZmZhs8GYfj3/HdBmO8E2toMt7FJXcNZyY2lDMaHu/roVweKdDc6MULgyw47CSXfE
nrBCySVJby0LtEcj16+XBzfNx2yV835RYdXBg554TeeJGIpDEQsIrTsifjvCa6qsJPrSxzsLMBtN
FwZKrQkEmKBZ4wGNdERKUFH+0tiFndlrC3ltPLO5igMEe4qEx0aj/ywRoMRj5Z99sNlWVY9SPxYq
48mADlTWsxWs7fG/QM/v5oTXzIR51d5TzYY09NVjyBgGV3F1KLkYXeOisEvfJnGXAa6UhcDexvya
/Oh+rN1blx47JrWnP6PPvuBolg1a7URPbkQbsZcPyAI/T5hbbYez2COQgnCdXbfwEiDoxI5XwAJB
qzxPw0IoE4x0e/YqabALIX0dDDuSQ7ccuG2J5n2sfdbr3SBo7uXZXHrJWxM72ETVBuGBeU0+0RIp
hCZF4MfqprwbnvFC3QaOZQs/vOfii7mPHltxU67UKKakn80wxQne5BKrHNGDWRJZWR6F1hHejVmg
aK8cPL/dxGso2enicR5EmVRsRMOceETvWES5HuCm4CNAjB1ctMEFyQmT+rXAKM4YZLRJcTFB8mlo
jb98cZjiQrajXD5BKmYrPikiAQcRo0XYWr/uKv9nrv3UmjWmx/uFfh5lljGNj2BEinW5A04jtEWh
8Fy/T4Pt5fx4P1HnUWYTZXiK5tUyYymye3QmoxKr9y5Y2VKmn/p+on5/sNnTFMuYMZYjf0CJcYvX
YNL+HLjYha+Xh7KAuzgfy+yiSi8fSV+jHCBGeTvFGfaeO8nLTLvwqrzM9JPfDwmvAqiWlGbmHTuk
TKVuNPBZm0pOhat+ibfhj2wfuakt3YFuduTN8ZouW3LbrJE9lhPjd+jZiTYWphA0lUDoqfdwhAMe
ySuFi+Ws+B1iluFGZvZ4/lSdY0g3Zvw6tB+K8PvKbL2/4kyz9TvGLL/9tMm7ZEgGvmC/Rf94231s
NtiRcRPur9fKdQun9Hm0WZ6LuCmxj3TDrxqQ4SYOrUn1QTwg7mlPrcIidy+Pbznnfw9vlvNlnQpS
mkyuPeoTnpIIzCIG7sj1X+7mKzLqUzTBudRb74rBqaT0YxZg4FLjyZOa9cdAFXbQ9F8uj2Yp507D
zCZLEYOywEGM6ocElQlXi9RcozUu7ea0pSWFOi7b6rzWWbVqpJYSTmUNam/1tXmLYdUWnTcbyVTD
ngT8N/BhALynrnXIV86rhUvB9B1/R58tqlpBkQSv19YxnrVvmhtfASxwjafkGh/Rh2FnihvLyVdW
mbQ25Nkyi/UwG0IwtU71TYf9c0C9Y2ttzQev2KgOOomvshNsE5rnk4LHGr9uLfhsSgNNiJAjZuc3
xBYrV20b9brteUe+t4AnPCyNXnHzyNhdzqSldXH6oWcLMRL6qhBT1kVmtDsFkkZvTC7Hcv2cjpG3
cvAsp+3vWZ0twooDATsR4JtC/RInX3t9TbFDfl91Pc+b2ZlTGl0rD0H0x74y6Trhm8U8IlkL4T+3
U7u56ra6mz1KNnak7jSRfrMyymkU87Po5JP+Kj6cvLX1LIblaNQgYuUrUUA2GFEgNlLrWomomeJt
dXkG5ZWvOufqlr3Q4z+vt7/20j8oqMce4l94XfJu9PbdVgH0Me2r++O+Ux00hm8L5/KPWMneX1Xj
kzGHce/HbdmiXTjcyVm66yiFGdLXZrxNg6/HlkKKvFYBXtsjfuXCScwiTnRMOyJiPhc31QRQ/xDv
EK9GCFOiT+Lb6zD1pYP4dGpn25KO1ZQ3YKOAaPHxxvClnSHLznG1AbQWZrYRaUHdxEi3cHMyu9so
rjE4CPdKv6bKspaosy0nVIReqnzCKMhVB2h9ND+qPLa7/LmIAe61r5dzZAGPdLY45dleIygJoutW
zJHiZoe63ij77rrsyc3sFXlIZMA3CaW4lcz8lf6XluNs0+lMxcf9gahTu2laHuFVc63b8WN8G9vN
diJaFpvhUbmalAgRHg7+zgXxNGlme1JegCcYta5z8vKbN+Cc+7byXd8/ZrWJ6s6bi14IeJ5Zdzga
Lc2Tpax3mjf9qt2NHyeisbDrHnF/Xvma7zPzPNR0izxZc3g7UJbuLdnpho9ii+Va+6Q0a4iRhZfD
eZRplz+JkmQ0dtQu7x1J1j6Zfr818LorW8PWBx+HRDwmJATiRc1VovoQGmsA08VB8pKgTwgO+R2R
2kw8Sa2sukfTZOvTgMkQQH+8PGdTqp8nJSM8CTH7jsguA6dGOMBJk4+G+UnMXzF3smnfbY6xtXIe
TZvSpVizrynGUh8ERkk3WcDzpmf7N+Xt5eG830nOhzPbF7mriZ0iVL2Dc5zj1fk2D4LbNK7vy8y4
tYRkF/hrR/1ykpx8wtkmqfvU7yu17XmwKG6896/Sbpu/5Qd4Ins9PVwe4ELd5nyEs73S8FGTG4+s
sRIF+wfU3VBWw5sp5oIoXemo4m84b/4XsnLvD9YpLkqwQKcQaZ3z0dVwTMsqAQoQHSb5XCSCXYTc
VvlXyznyZ5hfSkMnKy6uwM4VrSk7FeLmiHIoRzevYQ+tfMX317Oz0fya05Mwjdingpg0OJS9TfI9
/QdhK92l+WYEq1nYFj3rlYhr45qtM/Sj2z7m0om1U4eTFvZyoeKsDGr6G+/X1+9vN1tfPmz7zFRJ
/kHaqLvugJNa5Pi75Lid7lyxO6xxaZb3p98BZ6stVU3pmLdYg9W1HF9rWohZvJjkByVOM/vy4JYX
9u9Qs0UmKNhW+tW0Tw3Ir3f1pon3vfwlF6/9zA7rlWff2sBmi+wI8Am/Ar+GeFxdjaMXIcGg3/x/
0q6rOXKc1/4iVSmHV4VWJ9vtbM+Lajw7o0DlLP36e+j9dlqmtc073vKjq4QGCYAgCJwzq9Wvy1rx
5DCJSDzFWiMJiIgEYK/Soyme1PjhsgiO37JoY7j2DyNe3AaQQ+3r+DXFzoT6sW+P04gpHVAb1jrH
1HlKMWlGbKhoKh/RhxYGR73eJ5bTdH8+ivfBf9mrjYFMag4MmPpQH7PRawiv6rCuBEon6Iun/WPM
zuhlXGE0rcLsyE12PWOQAGEd8DaqrWi4wdAQW1+NvDby9cP4LJTJEPVOVWoAkNSukYtOVCAXnl0j
3crjLzPimMUKZBtdwbMsZpdkdHahMItzJN1N6MiPb+styOG96cDrWOGspElfaxehNmujfDLR2+Fq
Gry2eBHa1tZNznwMTwiTeWaFNtdSByu30sYvhfYoG4Bma3k9yitXvQ+rZjJhXLd62QoG7JB2E/4C
7SEmhI3n8KeFu0MX2/13VJX9P+/0/yiTCet5FwwVeJQHVwRdSTkAJ195vBwj3oPA55PjtzGw+KJV
qxoSgJVqDLx13uyCO8i0a9GOH1sbU+PAD0C/j3rdHSgt6oHbDUej6SXpdHMXFhKJshzm1ELEvVg5
ZJu6FLuqd6Jr0HA5INp6SD1hZ/E8YPW2cvYAkwnycS/3Cfi+areKnGZf477ZvGqoVOT7QRkci5xq
SbNHgRPyOT5uMoGlTYBeJZuQ2uY3Q381kl8iCOE1/dQrPKRQnlMw4UQKezMxQxXPX+K2KO6M8pRp
fzzz+dE2mSgShHgDyVs0F8Yq+SWPpdMI0n0rDy7HQNdTm98GyrZq9gpY6LOiR1oojmm2BVxi/A2E
301nwzXqfRNLYKAVxyF6GbIcF5e8N9XetjS5nIFX2ObxZppTUeWcdCsdch/Ut5iwA8amzowNjXaQ
lkfqNyDVQnMsBpsUcFbbvI5VzoZaTPQZW0nNIgWnXqB1Xjr96ES06nAf+rlaMQGntAiCqYUg1/xC
Z+UJbyJO6LdgdduC0dT70k3+7IaWynh/OZEQXUGyWwTiJiaTPSTW9dynHBPi+J3FBBnUe5QQeGu4
NwmnIfiF2TBbkkGGbXVe1fFSoH+5E57tlYktBWUAJOm7YUgvdBYsRnHpl+DnewE0kxwz5KnGhJSo
06NSDXH4CfpOEq7mci/orwSEDwIv7eLqxYQUeVYyUQnoFePH4CnuDEImW7fpmHLpV8+XnX71WNAx
0atJSLc/Q4RFejXDEGVXjHchsMTNpzQ/gA+Ts3or1UA48UIOs1d5PxBllrFXjRdfAyZ3L20FwOnH
BTRrduJWAX855zaz6shAgwR/EjAtgc770eblyAyEQYCHBSOkNDdh7Asib0pspZ2GKnaWwig2GgSU
egGk/AMJWTihajdXhQOWyOEF7BZO64cgMsJrANdSqNt+OtTRvA9IXkr98AngsKrUhqgprlAbaWN+
j73sCpPLjxTmWN5auLPd8JKz1UVdSGRsMyoi8HgauGKLIqaLt4NwEyrbyya5vqQLGcx5V+i9UGUo
maFx3+gcOjNQvb/l6K+xQ5kXSpxCqOOCt51jMas+fhbMXnhQ66ysqsNykuRZBLO8ehXDu63+e5Q9
cXSkp8iFnWOfcbRkAG2cgMb65EiruLj4OMqtvKE4hyBE5+i18gAPI10oxpxpeq3pqaAg+aMEKJRu
bisdKGW4Q6EHyaZ75q0kx0zY1xoQnDeT3GLqYzZ3BMShZB+F95eXcF0EhujRAwQoIXYmIIpSQkk2
kUybSOt25rQJEt5dcd2/zjJY50bnrjDmMIhcuu6nG0PlNBDwvs8cKl3d5UIRhy0adSuvVuQ9MZvd
5WX6F28668B4bNehbESAqoOOO3qTIuh6pmdl6BGUNKO74oHCk4KC+6/LcunSfDJwCiyPPnJV/dSY
X1sTuFkjVHdC+Vti3Ob946TvGp33kL5u2uhnBZ41+MbwAoffsbjX5OCxbJoRpl2lrrqnoB6RmyZO
+vS3M4Xun7dowpcWApWPAosiiHVg1yI/jPCulCP2JtPm8tqtmvZCBDWbhU7dnICOmU7pjkJqm+r1
nP8cVY77/MvCAYwT41EynQf+KAR43OOgVzTL2AR+tU/vR5s48+3sRFtw5QKTl9eruxrygJTzj0Bm
p4gwWa1Bg5DqZ9cUPCTYTa8YfN+kXocHyC/FvIU4Zp+0vLAUIGY3iHl08Cxyqp8EFQQDpE9oD9tm
nGrmqisvxDF7VsTaiClu7JnQ+bD3knzpxFgIoEazMIoJw9bD3AkIqS/qXvYqX91Z38RNCMw048SL
36vaAFoYZCjSO5/OR2HDJA1oI8WtVpDvWvKszS+XLXz9+rMQwETWZtBiIaKXOtUvdLvczIciQSoI
9DKwuNkA8fQuC1x1qYU8JtJO2hwJrYUicKRr20keAXWeegHgZC6LWa1dWRgQBqE7RuY+zT0bEXi9
1Ra5C8XsFmzM6nqdT0uaPS4m9MkIzVU8S19zLDw5YzAC8IDyJzxKABUA9CF6lzkB+QMceNvYT2Hp
BTqYTM6RtbpzC2ksXMFotkqHMRdAPMhotmxGL1TAgZcTP4nAKizGG3nMfxoZ8po+uCkscJX3vErF
Wp62/AlM6AKK8jgoOZJQxQzseN6b44g3kZ2U7qrpjbOha+cYxUVU0TwONGCW6KlWQNcM4l2U9ndh
5dDGk8gFhzZon0FZpznCFS7sfnDHc8DVCxNIuuiZBpobXHI/emAtpQTsWZBLfk1OckL4wtQSnmVU
uzrOnr4VXF7b+JrPW5SEEmPcKmaDGRcpDVMAf/sgu2PQovqudJObGZnFcUSeFCYdmcQ5QZM+SnNN
LXltbjlJ6XO2jCeCWbo5ri25VzAe3njFdxr5J/BpvFkOGPjodUx6jPZEtC8L5chUmQJ82GRaP2lA
chittxL4KrhtcyTQX80mVIvtYREOIIEQQ8LCqbTBGgMbNdp1Wy7iEk8RGmwWxwyp28ioY5zSbX1V
B4c85aQBq757tjKVOZbjKC1IrbdQg4jf1fFBFmtbr4uNlf1K9NfLm7LquwtZVNeFLqrcjp1Y4RZC
+scRiIda7I7VT+DfcLbm/WJ4aW+Ys1kTuj6LEhWVU7d4InfmLQUa7bdyaRtXwbZzZy/x0J6zEw+U
zZhXseRtGXOWlp1cZJre1a5sdhEYwgOvSQG8c3kt10+2xWIy4SELQXvd6Mh7Y7ncVySqnVZXvSiX
d1kAHvHJcCyxBcX45GN249nCwEGVkSuhauxAwYwLDojLP2jtRF/6AxNIknjKAVuCzW3Fa1V5rqqH
wsw5SvOMlYkkgEdJRG3Gys6J3juGFm7wPJ3ZY/ZUzuJeLYanyzqtNCVrAAn7HYPZuelRRH9uK0Ag
Se0ptdPT7IpXCXpZgT6B82a8oy3zamxHB+JGtzzGEY66GnOuNuKU1IEE6alwlembIvVTZUdA0zVx
XhJXLx8UlRnHKgajPk3xyLWsmdUESXSCQ3dizG/0YAvetV60TW9NQDXzDtR1JzlLZJwkVsjcml0F
Fy1uGuN7ON9xto4ngPGPUh0KPaFvTo3Xhn5x14A2wHRxPfwlRi6IzwBPxtOJmvjnsHPWiXGBvq/i
JJKxiq3agt8Et95GPEjofclr9S0RgW4ZBtvLaq56HTgZgZiHjFNmw7ca1SRUonRwSw3l9ucy27fd
F567gHH6WwQTtasSmLHGBBFq80MbiV0luT11vO50niJMyJ7KUeyNQaflo8QxSpfEj3X08oXFQsoI
ACRg6+tsO1cLrLRsNGBzMsY4zcY3tI1s8gLzqt2dhbDNXEJSNQqa0FHBlw+W4Q4Fx1dXg8Li+0xQ
kMMx1s0Zdq1Kvq48dMp9OXwHLoDEK6XzFJE/ntatnlvWkEERgv4+7WTwgs7qji8UYTKPJNUx4yAj
8yi0fNu2KJZLp6bkrNa6EIrBCIh2AJszUUDOSZBP44ATI8bUwzS5JkbU22zg+Mj6ppzFMJ4vRIIa
qyM2JS5/hMUvWfhlapk7Ka4m7C7b8GoOBao/TDfJhvJpxinpRTVUDaya1GI6pTmp6g8B+ItKxwMU
4AliAvRYTHKd9AhmZYHW7WlEgYjcJjflW+PWT32Kkj/Iw0pneC6eL2u4bndnDZkt05JJ1QpjQmkA
hKvpTTXzWnLXbeIsgNmsTAoqorfQjNRPQnNQlZ8Fj+NltbkEY2i/t4nJVLo2QBpIc0Da965swkN5
VDboDn8TPNUdXrB+wp7moKCI5dUfOBvH5iwEbCxB1kG0AhRsVT8p8m1iPZslZ5vWCw9nFdnsZC4r
K0BRmXaw9Lv4NnN+0OEPPAc5fNYNulyfTtaFLCYWBVIJmuMGOtUagEbNhyE5StVNGe+KMLZJCcot
jE5cNkOOlbDIiVpXVYBbgaNlwnWR+GL8aAU/L4tYz+EXajFHK1YwM8YZObx5JWzQ3XBStugCssPC
DjY09ar97sDDkFrP9RZCqeKLW1g1aIM8lNQ0b8gd2Ev83pbvZ2xdi0aH4Jr3IsBxZ42JI0odohFT
qxHm0+dZ9ROLU+jl2iETL/Qk06Y+gz5551CGsmgTHIF/ItvILcEfMNxe3jSeXTDRo4VRYN4KZh8r
B1X3cAdRE85pwlWJiR5BH+pWSSzJNb/1Lr27Ck4d2mQn4d6aOsLDFzQCqjP4YylEwbvBLAxCmwpz
iPQZwGztS1Y9qtqPeOTCXKyaAS5TlCsapBifxmSAENsXEZZNu6cPrMoG+fhVBkLl4GZylZ+Cy3tw
oNv+KWQsBDIhI+nlLJgyCBwwoWto3wLrUchfouaHSniloNWIuxDFZDJtH7d1QIvMRNq346kRwPJt
un1n2pc3ireG9P/LjYrbXOksKie47rNbRXu9/P31IqeOgWNgiYMmgu1fyJpIExUa0mn/gvyYuoEr
AfcEhS1ASriJ17zxMFBXvWkhkfGmqQPeDk4r3NJ0FK19Um4665GjFV3+T5YAEjxJRSUaL5NswAuq
0cpSaNW65dGyx124py9P6F2lT62DzZtgWj2sKDYeEB3pIwDjvZWYhU0QIKpb9S4un9HoBYoWX6ke
kvy6sN4GiTfZsWp/Z4Fso2BnZU3R0dq0RF4jMBZPc+dWibAFx4d3eS3pdnxayoUk5vKRdqXUobEB
be6K+Ty380ntlUOq6u4gKbZVFq9KwIOuWw+GC5mMI89iAnQpAym86iudY22KKwtjpmb33pAecuPG
qkUuxDHOHIlTOpfUB+Tcy0Z/xOWn5bzZ8PaL8ePIknMrT0ckoDlaqZuDjApSGr9E/fbybq3Gi4Uq
rOETQ41yoM660tzUaNDRixEDswBGe7wsZ2XJVIB/KHiHNw1KbfgxLum9EY2CGQDz1dhJ+j4I9hIP
l31FlQ8iGCPoDTOcmiBCKSzYyMM+Hn5eVmEtKwLoqgaKEHBggUyD2fa2F5U4FgQw7AJxQXIJptaN
Ow1DRHgm9IFVwQNKXDPrDwIZI2jSVEI/ZlWhPgUCDUfHg1LhlOC11CnfCscS1nbItNCXBlYFwDKz
p6845VUVUxrQqTigp9AA4ZbKSVpWjBr6nEUwOxRohSySxCpdvTkK3QPJn+a+wp1+di7v1JoqeNHF
87qMIxeAoB+NrQUSsxCbJWACQ+A0AA/1dbZS/bkz05ST6a2NiwDV6Lco9iYVW2avlTLQv/T2TZRe
hGCfCLdoQZ61gyKFXug0rcw54jnasZcqpTBivam0GSNzx9E6NEBOwIDZf1pBjdkpoQMJ8xyjxjY2
+0AGxJgr8c4JnhqMN2FDmipMexFJ8tVQ9H5MNqrOA+ZejQmL7WE8CGzcltlk8KBovo7mt5HX0bbW
+Iv9B68kSLOACcimQ9UYS2U+YzP6DcWxyPzZt96pj/mtjusLdhbF5EGGGnaloBVga02PafWcy1eB
8XB529eX6yyCcRy9Va1imiFilt5S2beml8vfX41oeCwBFK8IqjFZpjou0lMLE4raFOUUnPjvWf/w
lji1Z/m9H254r+Nruaq6lEbj0UIaUtiqqIuEzuZW1911vLeu8b6nXdVPtC9bRky940VRuglM9vNB
JHPTVNOis3BW4+YcSFbsgAqnuInUWXzVo1w/zblpHgVge73Uc5RyouuqfSyOWMahzHQQumxWAEQY
ga/uNY4OWsSLCyt564czlvEn0WpnAHriGFf9cNv4+vvrT82laVu1w4UqjJnopSwMQ2QBtFEmTgxM
hi4ju8umuL5awPdT0eMOfEHG1PMa3LbhZFSuOb32QmHL2tHEwNNlIWudnFiv31IMtscg6S0lrsHf
UP/ovKKxdWdSbRVTVE7z0nsanUjfqVDRTa++MD/yQTSTcYVx3onWAJRqsf+OIGWb5pvVfLus3/o+
ndVjjgndGlpNpCmX1dyKbWGHes1bQfqJTw61WEHGqhvVrOZYwT5RmCvZiz3rOt9SpFWacvGumjx9
GPMWimqcwhn6mJNXTz8q9ft/Wy/GrtNZUAMBzRRuM4Q7CTVJrTc4F4dVu6b9oYqo4qWW5YQNgf5r
6m2IUpcgn5Q6ep6bCpOyMWfneWKYlRoLI5ACdE+68rwT2kNj+iTnxLO1bBEPzr81YRarFAzc/Olm
SODwEa0brfQk86AWPHoanirMKVGhB0IzWrNyu+ogBIWdp37QNZyEav3kA4YqGHTB4gNM8o9nkVgV
+SDEcMdmr/v5STmEXvAQocbvq9vQtXizT6uBeiGO8cwJ2EvBaMwSAjUAtN9hKShXKq+PZXXtFmIY
79TGorbGDnvU9n4k4yYk3Uzclv71JHshhTG2rKviomshRTEfx/xBFAU70+7bHGOxD612X0eYaebV
cFdDwUImY31zFUklnurxthVn9qyLmAbiPJ/x1o6xu3yYujLW4ELivE2nI1BshPHPnzbB6XQ2OiYb
IVNF5LKQUOVu4sEhc5k46CIEE8TQNP7l0MY1cCY9nUcR9mZiwRA9MbSgO9IhvpL2ktc/ArCE507U
sD4dCwvNmONb0xtTLKg7DU4d2++MwALYQugbhWyT+7H3eJ0bq9f/xWKyZznp5AjA1VCw8fCG4IKW
+mfwl3gaNopT4D6eVZwVXbUPVQSHBxoRkKAwmwdaODB+Fzj5El33dLm70hrB1qeMI2b9CrOQw2wc
0cIMM2I4lPpNcsq8YPeD7OQNotKGlz2uRvSFJGbTslEZJzKh4zKM6sipcytxQH84umQKI7cOBt4r
7vqWqWADpNUadMgy4Skc0RsL0Hug+G+GJxkjNIJXDLbiq5tqQ5HhA16YX9fwLJCJVE2si7Fa4sbR
QiVba4WjlGa7sVQeUnF84Hjcqg8sUiMmgExGPM6EQLv/xXjApTU//sZX6uxhP3PaQFftcSGOsUfw
AcdVMsH+sY8bsdcfFHMCwo35yFFr9Qq1kMPYYyTL7Sz0iIv5j3QHCLFtf1S2kQtaLFvaG475F31s
SPehaRdvl0WvxnxQ9EhA/9bwx2gYa6oRCjUWVCpvUrLvo+3l769ax+L7jGYEoAONGeP7RrUDPW5n
/Qzmjd5y9mndoRdiGDcbLWWy8OhNI/Hk0fExGbT2zrShLM3x7F7Waf2SfZbGtlFLXTuo6KzBMbaP
t1i0ZwBG7JVrOv1cuJh+PnDvBHQbPsX+hUQmlYqAoxDPJfQjY6jZkVAe1MbYGGV6ElrM4ykzz9Ho
By8JZJIpSJjV3FCRIYo7TTkpiCbBsyj2Tpt58viUiP6ovHY8Uot1f/ttjWzfXl4T8KTRha3Ab1vc
VfWVlHzlsrBYSeoQiwJJCujDTu+xkpG1zZWbvjuq5f1l++BpQf+/EFEg86jlCfeRIZ8aO9XjzgEo
DYrlIpdOl7dNTDzMW0sZSwmi0NIPHnkCDLjyoOyrTbyJvnI3AZSjiqeMFXZgkGdgnLDDwgUqhliD
0E77x0zOnY77cLyeVy1EMVqlmtL1Vgi6JPCnmH6Jty0lxCzL8CJuck84falssBDHxMB8brU+Lak7
jzsigFAb7MSxwUnf1rrvcQc6rx8TCa0SSH2SDqVoHSmMMTHe2PmNcK1dY/DK7dzJRafJXtu3jvoW
3PHe/Vfj/EI6EyCnKJZ0ElHPqjo7BYNRz+tlWLX6s4T3G83C6kHEXYKpD/pZgfUwdO1zEpR3bT3e
XXYunnG8HwULOUoo5vVMoMnfUAZ4jT8ZeLemFHbhhtdrzlOKCYNdmk6WkSEBUMZTplwP2TE0eaGW
fuNTqF0sHJOxNUU+x52AhWu8DmdXDsgjywu2ll+AWIen0OpBshDGhD9TlqawpAeJmsh20GSbOn1W
5Ps+vZ5yzk1sDZ9yafEstIWQkHJuKBXZSw1oiz19ywvJ34jX9ugY+xzNO275k1cD5+0ZEz2mOrKI
0OAS0StHDbS7Vb03eQkHTwYTMtSiVPopg4x0BHHirSRth+m/GjoTMFpD6NsygQyUgzB9UPnxo3kc
NrSmYd59KdNd2AUTH4baiojci7LbKoA6GbazljhSwrsNredpZzEsdsWoqAEaW2io3b8PO2NaMPQp
Wka8+QLY3NL6WOyKwMIQQDDA+kLtRctu1fpFDY//LRaxY/2VNYHDLMIWdfsR09uNPx+IE+6aXevn
Pvc2zgkULFyFpdWtPtMIq/rSRsFtfBAwaNnTjkiU0yUezibnyHjHeF8E2iqTtFQVkVukkR/kR7nh
pEm871MfW3x/VEexmCZsUG7eKfNNHvHiD08AEwhIAIBrAB/hSnCLkgmlThgdWbAtp9uMXu6Zb4Bd
kJzLJsEJDDITGCJhRO9TRK1O2UuA0tGDfWzN9mUh60EchE14fwXPM8ssIxZpFDX5JLudcjDDv0T5
V6Rs0vhbTG4vC1rX5iyIOS2mniQSMLlAxC6cNMFwCsDk6rX4pczyLIUxBEmYMkzCokZiWvdp9FrL
N2Q+1AIvQVkbW0NEOMth7EFEcxGpdOwNHecS7A5lYulQ39De4tYD3O+vyU1wInUHci+9Xl7I9Svj
QjZjF+oY6HIfokoyAy3LQJtn6CnX5DjvUbxzxW3qfC2gn5VlTg9C5FaNOzw7K+VNlly35aHsOftG
z4TPictZBHNmFKo2aYVE5Hcc6O6KkjNjLm5v7Dhrtx73fsthYUM1q2izvIIqwHNCLzMdMo9c82j4
CcgjeMcGRym2J6iMRjGoNRhJsnvnb/ApbH3rd9vLSnE8i0UPzfM+KxVKqJtYe6E0vWACEWUpcKLR
egQ8rxyTWmaKDA+m7W3zlD0aRnsUVR7UNE8EEyLI2IpZZGSAzowjR9ZORcUbWl+bGln6Ldup2oHt
tY1ziOjRf6s/WZsKqAY+SBM8XAt7B4/K35UIz6OYWt5wJzLXNwoAQaahAS2DHWifhk4za1rAzcab
tNkZfWIrs3/ZGNbX8CyDOsDiJKyTuNd7CQZeCgBE0/StkVgce6Ox7bOvnkUwljA0k6lOIn15QUFx
/FmDRSDYpiLvDW69/Azy63+WizEHDcjmUZa8d7vE17qjbSkomnRHHymCA7gMny+v3Oru4H0XZUqQ
Qn1i/gb+YNIHIx4yG8Gr+qu498v+S+HnLIO92BpxM8IzsXT02JBcPMcDduhu2NDTonzUFM7hvrpT
C3FMqS/VktkYckSGNDedTiltS7fu40z0czPmZEic1Xu/ai/sTjDEPhvo+1WTnzT9GzG2AzdFXrXt
hTqM4RngWhwFA6tHudmlB63YBm6X4P6n7ANbtnNiW4nffgFjH2ONv+3i/TheaNZh/r2lgCguKZ/Q
rbExKtG9bHm8baJru5CQSejrakWsnZzd9+VVnKE48KrLPEXWyx0GevRh3ip9Ivgop2jjOEssrN+0
px246aZ+E286V93QZhDydlmpdYM4C2OShlweFKEF+6nbq5FNxJdkvunz/yiDyRqMQiQiHdp2gyr2
SEk2SodMaPwC0hUs4LcqbNLQkUJUcvpaquE0txPMUhhx+esrywWCcF1HIo6W8o97I3UxEnELVjao
mSeVtdcHqt2O1st/E0NNcWFqSh9KrUiPWFFrri1p2KpkPslzxYkG6+cs5SD/nzqMqYWtCLzkErFb
2Gq2cKNttGf9NdlY3rQx9n/DmQPRcvP/eNpeDxJnyYzdlXkxZ3KG7BhL+f58k7hx4TSDjTlGcQOK
u31QOwWvJrpejVgozJiiCcCkOoqxsKo/Hjt0jMRH01YcoJ27GueFajWtPItim6arYOq1psXains6
8Ur87p0zhZdWchaSbZSeRIHEcwGLxADRNsoqRw1m77I1Uiv4lEksNGGSlT6MpGyeZlSKpvouGZND
Vkongej7LDROaGHk+BhPHHN+pFKZaDEaCt26vM0yzbMkYKVvBzxEkdi5rNl6SP9thRpd3IWf9XOc
JNpQ0NH7g1A/TMODbLwVPHb49avgYgGZqEFICcbrAaag2YNXn8x94we7Hn0cipO5w7G94l6gaMvl
pS1jAkhZJKE+NHCvwRGdHoOTNQYqMDW5/1Jv1EI1NoLETdtJIgoTQi19bzs0wyjGQ1cTbimMZ+ds
wDDHEvx+0KiLnPIY/JJs1JaBnCgrTnySARaLhjaOdayfjWfrYINFJsSJPlOWDD22i+RHLT/0Kg+j
aT1/Pq+gTrdyYYPtkLSdpSAkUQzcvHey2iH7+o0C6khPou5FHm/P1satKQTEP2GfbdPD8GQali1E
Jrv5OIWoTISVXaJBXbqK3Uh9J5Hit/Zz/FpnwohAmliM6OOAND0H/VXaPA/WNra2ScbJN3iCmAAi
YNyrMnR4dRV2m0TbDvkxI4WdTc+DqHJsZP1EMSW0++sYdARg+cftq7PZyHP6SEqeelfbSFv9oThS
v562X3q1XIhiolU0DzNIDxBG+vl6SA5VcizMr5T/FiKYSCWkUwWCRFNyS/KIPnu7KW/kiteLuurK
YMgGaAewcdEn+nHJ2nlqiVnigl3kwOoBMMTAGxBeb6Y8i2APX5BjpnpBc/Ue/LWgsdyPpDO9uIo2
SRf5YNC8zYrqkZgVGjqNzeVDZd0kLEnDHLmhoLWBiYmppBX6YKDXDO1JoCuufOna8EOYxJeGNFVr
IYqJikpIZnmqkL7HdbjJwtZP5mSnRl8q+SzEMDuWNrMcdyZNrYdTAAwuHrT650irAwpfRmlbQVMS
5pM/WsQISl5SG+XoplbvWuHk6CBrTcfXyxvz2e4+SmH8p2vleUCjveli9vEetbj9lFaPl0WsXN4+
ymAcqBTl0qpb5W8Ccx3vQ0C+PzRuteuvhoPFeY36HOg+CmNO+S5IcgU8NYBgmAtPVg7BmDtT/6A2
niD3nEDHWzzGqKNhLgJBQB/jGAQ7kkR2Pyl/3KjzUR3GmIsIwIjEnEcXNIDOFGleYJpeobRbzh6t
WhvaamFrQHqQ2QKfBrIosGJi2bBON8aL7HVXkTsM6DcxfGBiPQ/3w5aXv6wun6JrhooXHPCjMh4U
Ka02qpkI8MH6FJiPfcExhXWdfn+fLVnVYh6HylgAP5i0QGqZNrIWbtuQt0UrN0bs0VmP99i3yFbU
1DJ0XLRH19q2aIHuPOD2+/FtdNNses+8H70UbFHiNnd4C8hTkMkeMsDdx1oM+wOPiy0qfzXBLh25
xczP3VUf1WMCUWC0UiaXJlDbMw/3G/QJa7OdPOkvCkioeAULnkpMPErKBNA6QKFxNfEUJE/C9K2O
/rps6zwR9P+L7ZqFRu3mHCJGYCAJ+r6y9tG0uyxjJYP9uGhMGDJVMbCyQBpd437yIjAbq6cWuNI1
in2lkzoj52K9boNoSsNoJRrHP+G0qBlA7TQzxfu7L9xY99om3wBS8G68U23gLqG5ILBrh3LZ8Ro0
aAD6eKuCogvBzIYNwqRgNWGDcn4dj7uWDHYx3MvE07XUxvXEvrywq5u3EMdsXheIaZopLXwt1JxQ
FLyoB9FIyEP1Xz+zFnKY/SubBAEX3AHg/OjdeFv59WHYgMidDu5xuUxW1xBTjwAaRixED/JHi0QP
DTglZgibRbCjy5sM6LPGYQoxgT2CdpgzfrJ6Qi6kMTtWkUrNtRGmmWfCPcBSnT5UfbNX93VnXPfy
+BV3W4hjdkxp1DmU9B5BqiM2gORtVSAoeP/x/QZmuJDC7JfQ5vNkCWBMb9QXOXb06lG27jT5VZZT
jgWupLIfRbGnfqWMUt5DIdp6J1GOs314pH1quc9jAqRb8cm5Floxp/9gVK1QpTjBqvqHbv4syY8v
eNPi+8wJPAWpPgz5gFUbb4polzWSLXxh9PvDerEINEJbh+i2gxLpLgFGLtnrJ/39Io+AZPP6czkr
xjJlkKzpU7zHj27cPI7laeL1Ka7Gn/OKsYxzlaqjbzBC/MmS2UE7ujOAfkPWW+/yxvDUYCJCZg09
kap6dFty1w+PFm8+jPd9+v/FGTgVTZTkDZZJqK/m4iSFnHySt0yM0w+KZgRAygHxSnNUhpOEJsdc
5oG7Ueu84B0W4/N5RRSS0LDZvpS73gWbgt9vG/RFCNc9ntYGd0IPWrJX/x+ZF2/9mBgQakqWK2o2
upNe2aZ4UnIuBsxq2rWwNMb3CZCT8raFdpmq2iJ5Gskx7F8T9bXMt+F0UEsvzn4WIS+88XaOCQlg
AZLQHYToFo6PYpzaiXw1Kd8uW/d7j96/75wkMvU9JW9kC2Dv43sD5OxWpjO7uZtsAChWuSOGtYJd
6Ku2aY9P5iH3C698zLk0su+9j5d+BfPG3MWyJeQVDkL6pF14gYcOL+S3tPE4BTNRb4MbDr1Jw1G2
I0Dr/TkW5zIugnrpow+mSdVWhMZFxfir6m8j69rSn7X88fJaX7ZUSWQiSa1pkdEQ5Gd53eFCN27C
XHcui7hsMmDA+KiImgYxIM0CUJGLnW2G90abOrrOeZfj6cFElE6Y0EhtKriF9De6fJzjp8tK0GBx
yRiYYEImcNBmAzxamCpHiXwLF4Q2ujdF77Kc9ZvBb7+WRCZ0tIqmNkUFvya2vMc7H0A2xdPsmHbr
ZGh1590RV/r9PpoZE0dypS3LNIIBFJ56a+6VbbsV7/ut8pw9zj6lO6j3KQGl0/iaOgUnRPMsgwkm
c5oojRjQY2De9sNTIOxF3rAU/fkX9o295KNnsk0NDeqVyrxpZH+yfiUSUInN0p4Ur+12nO3j2CF7
2ZctkuelhtBVT9KbFVkeUUZfi4t9mNCJZMuRx+C7SrSnUmoKu5rCxIajOyKg7Kuueeb8mvUFVgwN
dKAmcB+YBdaH1JojecBdNnW+odABcsLyTXdHR3+Rj8TNHYmjP7XOz8v9WyBbREatQ680CyxB2fBo
FneScFuLd+kw20HLK4mvPBFSyz3LYuKzOohAJDKhnP5t3rQ7DJHdR6Kd4zbtZDvKpaUbds9rPPqX
9P4slQnLSde3SdvOyB726Iy1K592dKob9cCv3/xLLDjLYoKzPGhKm82E3jIBc7Gh+Qsyyh/0WZLC
0/I2719OvLM8JlIbVRml8gDdGm/wgj1qBFs6kdI89lvTBeol7reZ+zhsZk+q7Nz588fDjxvKxPB0
SFKzoMmzREx46K2gFHZjcJKL9UB+1pEN5KVoZnUKq2kAuyPonR1ajd3kB5FXoF+PBIYEXA9ZwrsK
E8gbEkuE9CO0mWR/HJpdGRb+l/z7LIMJ3p1GZrwWofyLVxtXfBJu6HHRvdagGgShFXGtXbTnPamt
zOjRbToLZYJKKUYYSChFykAqOleAe7JjL7QjJ3EFR3dpPfj/SLuu5bpxZftFrCLBiFeGnZVlWfIL
S5Zt5pz59XdBc+6IhjjEOZ4Hu2bKVbsJoLG60WF1grSNCvH/hblad3v/Fs73xiQoo+0aE05ZPbdn
aZLPchceTFN35Km3B/DNt2r0IyflgYDZvk1rAb6tB34+Fv9+hRYvIwz48hFNxeKlg3ZKDumDjPpG
ZCvYLMJkF4i6qAVKxPfOkEitaevjgOUi+Kom6W3miwo6VlLbv50n3zEzJG03tVWMKMIEAotuH+Ic
A884kgfoUX6dghKNuqI8zLpl+jhHDmrmtqdpOuKuI2v6n3eElL4KrgfDx8/W6EMIByjtMIFlP8Zd
1+3genRDR7EDT7/X94o3Xomz9Uzxt8Rx0NIEmJfZ1gQGSeu8ub0iwS6VLrJ5SYvC8Vl3bn6/vcJV
c4tOMYLsCJTyU9E3GuyiwsIujmVpS8qXUbluGorgw0tKf26LWtXEhShucckgjakcIBbkWwFyjaYn
zyKi1nXbiv4Pg8gGZbYdG7y4XIqfq1NSwvdlY0XLXX8Ijh2AhMXERYGg1bPCWEcKt0jFnCbOedAr
KymGEuiMcQcYx9eV91kZOdKoF24bNLYex64xqmejj93tfVxV/IVgzn9AXZPPupIw+qC+z1XwPGM0
VOJty1h3jRZCuI0sJgO92ikca/Z0DZ3sFO5Q9xOAvoWFIaXHg0Ae++hPmr+Qx93muJFplBr1iOYD
GWMrU3TnkhdWHdPuJZf+2JYm2kH27wst8atAUpMGQ8lMlZ4MRfKCSPamQPT+XhWD2lgMI6aKjDTh
72KqINaQ14LCx8YPMtaebNmxOjnba1lp/wX4LqTwFjyVKqXvKkSLT5OTXWfgDk7ZWMpbZc/G96K7
+SXelwIdZMfx6bgWQjkLHs9DU/YKgjgWRoqMz6X0U7Aqwd7xBVoggVHaQR2Zi+Dv293gJYfiSnKy
S+s1F+aYBK6IOV2wJr5Ay+9SLa9lYL2vxj+hiphfKg66fa4R/O20+HqsUknmrtVxr9gg4uid6JIZ
E3IQ1ZuJVsNd4L5FQQSCe2ASlyx7qGQnrwzBpRWdEfuExTUKUzWb2gm9iuFw1oNLnQV2MAlS7KJl
sG9YyADdQaToMdjl/fZtLK6z6Wlb0URr4IwSMarR6mTQ5cf+XpKe+8KrRAnMdRGg8NUZYbTMM9Oi
T9XvMoJtys3IRtzazotzRBL3TxbyIYVbSGBVFcl0LGSuLWeSf9XjF13ZbctYd/RQw/j/S+EQrdYm
Mw1ajGNiPOWsiDw6zGfJGe/UPcwR6kGHgyhDtf6EXcjk8E0dhjI3tBIm/Y49YZUDZv3ErFCTzYSQ
XMPbXuO6wn0skUM2uTLQ0Z7i3ljFedS+FcOv7d9n5/AZOf/+fX5icjcYEcVYRxg6qb3ym+nYzvkF
wZcviqkLlrLuDX1sncq5KGbVDFJqAaX9pHAGZbBJqt9PRbTP3Cgt9ynmoVtJbHemMyTzl+11CvZR
5byUICiimSiI4wTGmZCzLwmSzKLf5/AtTwJfej+nNL3vp29j+n37+1fdu8XeMfkL4FFBqjnrPmbo
Wab0FKTagZLKbiL/OJDMaZEVGfIRs8qrRtQ/LVoYg5OF4MEERTGo6/A+TC9Bt49ErWKi3+eAYtbb
IQNlHJISmANG8htTFaHEqi+32DoOJfoO9BNhgyAQs3Ht0cC7PnOsS3DLuLEVUWEKO+itC8Xhg1bV
Ci2sbnD7N6R52PMz24Obdj/tuh5dJn/CTMpM+McN5hCiNSqp79HA7FqZi/Iye549Ku6iFyyLJz9r
2YtNknB/+h3mIem7xKP3XYcIGmasO0Vo+96/tFN8hV7lzwgmz3Ak51h3wuYryXo7N1Vn+16txz8+
tk/jgCGf5FFJG+D5X8RCbEB9fdDs4lj9F8RCIgjki1yTNkS4jsXQmLTxsUFLELMd4yuoxQV9+kJZ
HGR0U5cZoQ5NjNFVCspJmp1n9dJOFxVDoIp4V6A6vbhGK8/2jq4+4RcbygFGUBi5YVjQR5T52xgp
6Ku3AfoJfN1rElEmTnh6HHr0WduWqf/ul/dgQgtRmxLtWQ2ntZsO6nF7ZSLbr3FIUhFNTusUSFKq
Tvfa2ACSveF2byybNb+WQtLh9bzxYi85MJmmPjfnHMqJJvGLdvXXEisn2Te74lSgx7q1px2cUTtH
iwhrYQs9UXR0PZ+2+AYOX/q88w3TxzuEPb3H43yQb1svurNc86r3VC8/ISi6V23zbfgqlC3QJT77
kmim0SBEw9bPOgRzt7+wKMpfbVOph1332n3qiEh3mYpuYDjfT4duSK2zZDgqZvJNo7+05OIrAn9k
PaLxsa384BGq+jSd2GAscOTfSM/JqQWfZPeM4kUkevzrbCca2CBaFOehqBjDPvYqnnozpae2nm4L
WjzPYeAJLonAoPP9dHk/+D1RoLP6DfT1AnO7aw/q/Vvv+Xb7Ld8bf1IxvthItu6Fg6JOcRS0FPJi
Lbb95GsWEjh5ojKRf4hr/G1m+dGNsxabTRfhGjDktlK7vWHpAWSvdtJeObEZ2qVDY1t0BUS7yUHO
qNC0SiS81kbDs5obMoS24LwE7pHOYQy6Otoq7d5Da+1ldpF1ZGkP8Kwg7fEgCgMI3FidAxO0AhmW
2qFskdEhvvfeHsHgIaRzWbd96GHSFKpaCJtxyt6niV8kOtyV6VQfGWdIf2B2lp7EkY11G7SQxdnZ
PlXLSdahgP2OFWUlXuhqR5D8eIyaUJTSXH2vLYRx2h4wrmzdhFEvUaZuk0l/GUPrnM7KDi7gi0A1
Vp2+hTDOuhpSmunlhNPq33oQnTEKHjOztRu6r3a1E+xEEcqVKSLwZRcCOW1HOxWVpwCg6CcYFczs
ebyrrukuzW3ftUK7fJq9/k77Ch5S0UUTHiN3DyiNR9PXkTUKrrGZu2wfOS0CvixWL86srLsSi5Vy
FyGiOgl8PUcJA/rDmmvFLjAqxT/oe91JQYsnqop5z6t9Mml/ywM1+e8oGQaKXuYRvOnu1IJYMGMV
X7sptjWPkddNt+DuPqEX2SPnWMMQSPWBusId3tZdTDv//RvqMg2ChKIAbHCU3YQ/3R17irV2+KQ4
CDpip6MHkU6tmr3Fwjn/3pfBf92ZOFbMDDrEleJUtPf6QBWZvVUYXcjhEGfOi1SVJVzM4a51fdDX
AnG+9s7oWUijWgJpq37RQhgHOeBequmM6VZupKmKHTbTXUaMc64Mta2qsZNq+nEbCkRHx8EOnhKx
D7IS4Kn80loHQ/oRg18x/LktZdXYLZbF4c1g9jRLFOyhLF/l7W02C6K37Cu3LgEHLxiu0QwNBj+6
lXKn5s9y8m3IRK8udnG3ZHAwMuozqSP2/ke0oT6iTKlkFITevYZm/27nP2iKjXHM3YVxzk2Hf6vt
HKwk9UD8LoS7oNHAQYDXGabEGepa4DQINpIvQptKGeMhDCyyNn5OdW6H7Vs79P9SCAcXTQzyFb+F
MVCHr7F+NMgPSbrfVrh1r+5D496NwsJ5LMYhpkEAPwGNbHfq7opVU2u34PK8+DaeU6XTnUWPC4GS
v1uGhcheNYwkDeFI6tplLG7nP+oCXCyJw4Y5iObeLHA2U3sZkyvNPFii8Zai42f/vlgCJk5KtGHH
byRfo+A4lFex8rx9MqJd4qBgjuY4zVn0Z5we2vQ5Tn5s//56A9limzgsmDuDakFeAWv25NS94nF5
IwV2uWMsg4mjnCi6tXuM1gV9mcgYC1wN7f3bFvunv4eBWFPX4KD1HQ4qYoTBMU9txgYe7URlaOtv
zcVaOVTwq4KQcUbWKjy2x5v2gRXEjE51qa8Z6Y0muFTvFLEbEMiXNFmNGipxDfX4a/Zh7vrfpANz
IBs7OUnX9bmI7WHn28Nx/KXg4TQdyDV1RYTQAg3iCyKoiqHUcYBHvBSctepKs3bbGiQwiZ8qmaxS
J/2ErL2mo1CrRmyiUe3S1G0hH6toJZxrAXoaWRoq9sAIM7stDgEVBfkFF5on/VXnQmmnmSLIr/00
lS9BhrKzQgR8og3jUKNpysTqmIPtI15cUWg7iE7m4zx42wcjeEVohMMOzWizRg1wtc3Aa54wn8m2
Xrr9eKB4rNN9V9iKU7hWi4JP0fNW8O5En/fvyOhXrHFaRd0IBrqAbQTa3oPyrnkEVfNORPCzXrf4
ca0J52pg5KIZhAksiXVVHqMDem6dBhkHjP85lV/zX7DOdn7yrxWvRSOiK3I1RFrJgYocS6ox19B/
olp2Y+h2lf5b4OKzk75fSLJRArjUmxL10NmJ8Uqycu/+lflP4neZ4CLwKcoWDbwlG0fuRgGwubom
5mTL5tu2ggp2js9FsoJLvc1Qwt/SyTaib0EigCbRKjjAUKUkVscIIXh9vJalB3PK7VY01Vik6ipb
5cKI+T3ViyyC60QxN450TwN63mrjWxs8Vjn65ckpqy++WXtR/7/PnlpGCTSVA5JJnWUpkuHk1to9
kl7peA/uKaq526ckeGOpHIpMI0jQqxhWjJixk0PVYs+qGjuEYkSzqGxqXSU0wzSpQnSTL/bJNTWc
LFa7khm9rcQ3eSLsLliH3w8R5Pfzii1lyhukqBHHVzFYoNhPHkuFjrZ8pHcYL+ig2tdVfmxv4j9g
8YdUThXBQCylNIUTb11Nd8addDPtyyNmu+yDfflLK+34V3HMvXi0RU/kf3B6PiRz+tn146AXFOcn
7+kNynJ3yncUhz36D5MLHp4birziHz1YPiRyeokySytWwC7oFvKLQg+qjwlsoiZQ0SlyWplkpjxF
IfZTJ/YYPoX1KadffWO/fWzrAPKxEs6M9VXQELXCSiJZPcq17uFZfpWWnbMtZr2Ax/qQw1mwlFRt
itYFllX+iwESPiJLz++nm8FVnOZmOlRfBTKZxn32Tj9kcnYrUsamMmt4U2y6IXprPP0cnKjHUr7K
lfxdNHpFcLP5YYqmIWGwUgiPYMoeGiQNsqft9Yh+n3slg15+nAeCa42eN7uGKxoPh20J6100H6dk
csjRjkkdGgOQHiVPz/1D7FoYOQWuzqvSqy7pU3VRPPlgoqcnvpLPqXAChmiFHITkTSkZRYwotJHQ
Yx8pu0gngmZLduYbOmFyWKHlVTYFBfSdpSVy5KtYS1C7F6Xg/sFm/q17JocQ+gg+bimDHJZEUi4s
/d+BPZ/V7ou87X+IMH/I4pCiSasgV+R3/DNvVEwXlJzyPKMId3IzN/+DKdzMKH+I4yADpMjDXDO4
NaZvUn6c6psK5PbbmihcE4cXZppnfWjg4aw/pEdzV9wFXo9SBju1GR8FBiWKYtYi3ePAIiHqBNom
CJTM0FY74vR+IgJBdn02lI/nLDYCqUmDCDUMDJDiN+tFuatfA5bMPwVuIIC/f3ic/31O/KQDI6hp
Q9jjvPGSa5DnvJk3sztjcnJ/MH6Md9lFulORgpBdNl3Gx+R2sGo60m77IAX3jZ+DEIxJWyOXimo8
M3eH2ULySncUGu7nIbd1A01XRD0GWicQKzhNnnemMHU5yAYgSYViyvEmKgRIKfp9DkZoM8+hn+J6
N9OXztqP6Z+kuj/uGN8dU9NeNqwGZ5e3J0O7VvIz1QX1awLLb3GokeqTaU0WsN4IFSfz7xOL2Iqu
iC6ySOc5tOhlZeqHCfcqLmxrz8Zc1d/zrx0qWeRHceGOaFEcbAyVFDV5gUVJ5IeCixxbvhOJSrdF
h89BhVzKU62POJyx6u107JxRRLzGNmUDKHhimRzkCWGOfXMxm8eWMDsrPvn69Zj/9EkrOiC2JVuy
OLcim/JOVxmcNx5ci7fuFX306ApMHn07c1n9jXxhXJaGJz1uQ8N77mBLMlOdxbuyQItgHjZYpXxi
M3FD8FLomGNMDqL4iWiJvF8RVPnoRwTbiepZUtiDvg/bK8wdcbTmqL4IliVwOymHDUFRVJGRoXas
fjMR8s134a72Hfqt99gkIP04iAhVRG4b5ZyNIZ/DPmOV6sOpd7UrDeGhFInf8dzsJecNM4Yd367e
6N46ZA/pXkSFIPJ1eLaaEY3Xltkjgp9fMIXr1B9qjzGgYlyLK/SrBHePnyAeJBgUM6cA9qy5aKfs
MB7QFHmlPep34314DfNS2aJQnwBTKIcpGmqK9SKV8LDtv1eDbE9Z7LRj526rDYPbrcvAgQqyeXmY
mawCQ//SNtfEP5nJOc5EuvIP2ZD/9wosvjygjSgNe2a5WDWadUKOcrSzO1TmX+a9/DzBGUhCGywn
Hn0RdThsL9HiqwJooREEjBAN67PK1pTRacmXapLcuRUxAm9rCSay/Y4svuWbQ8O4sjAo2KZ4KpWi
SeXrEiwwQIPfU1MId1yY2QCGpgxVHWDj6trnun/8A3Wg6PHULVWTLYO70lUzdUkSQh3kvLHbep9G
j01wroNABP9sKz7p3UIQ5waEaiZpgwWfNEttGWRFyQnFdc2zZXfHFoSA/ztbNx4PC3GcO0CzCJEx
Ce6A2lO7tr7J8aVNrxPju6QJXKj1sNBCFHdv5Y6YXfXu4FyZqTM9qZhM09rZsXnuvfhed8q96A2x
ihQLiZxSxGNBk5RVNVjZdWS5rfyYiu6vQAQfZNBVkqsVc2wnePLDVd9cAvl+W/XYV37WCEsD9YNs
UqJy1lKeq1Dx2dNrbAJnzJ/MsLQ7esrMX/lwlrO7ZHjbFri+pg+B7K4t/IAZ7OB0QNclCncquwhP
HZJSlshjXxNiyOgzRwGpYuK/fhdSNnWThR1yUql8m9GniB5lXVARIhLBoc4wR31oJrCDgyofh0Jz
5YHsTb9xt7drDXqWK+HOx2papQaKAsEDKPYV6C23f1+0DO44TN+SMyJjGVqC+hWjbCbbMtP4oI4a
FaCPSBT798XJk7SNlKq1WPQxt7P4VvNTuy+//Lv1cAhnhuYQtgpyJGHaOElceWmGlNLwtC1FdCoc
sMUSRlKVIdu1edqpheGo9E+SPcuD5wCtqKQ5yHrc/Riea5O0dpJEe9//ozaqpRwOxtTMzNuS3Uc2
dH64nsGrFTn+jbEj9nA2/6BSayGMLzAKJpoWuYIwd6gkToRyT4RtbaKInjmC43n3YReaVoQjTU3N
xKVJ4SIaJHupZH+/rQKradrlWjgAsPpiaLUOG+d/mzzVDa/iY2HY2ntRcum1iF2dyvN4iI7DxcJo
S/UPXvRL8Rww9IWOuyRjjVLr9ZVpxwnaGkQGaM2JWwrh0KEJosGIJzg+qhwHdjxLbjEEe8WYX4e+
9rY3VAAP70mFxaGFcoKRB4xr00i/+vlrJj+kohmnIhEcONSVHA01LKpbNiHYiUOvVurdjP/fXolI
/Th0aCNTDUwVb8KoVS+R3D1L0Z/EDJYHw6GDNIVhYSowcDrmbdNd27IJb7uuuUS1QM9Fi+HwAVUq
1lxrMEDp/KA1p0Y0qEygYnxVESFlGCsaEimSNNtWP+1Tgsk/owy6EYWIvERm93lvZ7FtfPFQj/kA
MgK/SG6DzpwVBSIo8FgcCzfaifpXROvi4GFGEIKoIazdYBTXfl84JUH+QcNo02IU3JzV+PlyWRwW
gISUBZGYZf3FWPsjhALag9ai0J1NFqxaW1jqxn5xayM5YNCnJprUv/K/vRuACiS6QtV57wAAITH9
Qu63r9Rqbd1yiexqL9ChDMGWLhUwh8MpeWLJnP6MZyzG7LoYNPNHTVVLaRxQaEGamtYM3z5Xnyb1
a1zehtrX7RWJ9IMDiQCE78TSoIqqpD11ke7pU3eQur5AoVkqUhCmbFvHxcEFjZSg6xrARfvWgTAv
uWNsCtYNywhIR9HDiH35ljAOMRoqVRElCFAVUu/IWBkKSQk4Tnz9UMTxbnsbBfDElxJNcjnPHYFH
0ZLaLozv/vy2LUBwTnzpUEX6OalZ0c1MnizjOm3OnRHbuXBYmGghHF6UsxzEJcEdjq0rE7mvEOHL
7ZWIJHAo0SZTq9EBoa2+AoG5gcy8Err/TgT7hMUtHcD+lc4J/IVev5TZcQ5FqUKmqBu6xdcIlYaW
Wl2sYJdofIgDeii6wNXG2q6V9hQl0ZPaBv/O0eILhsK0rCmdgAVa8RTpKKB8MkQ8RyJ0UzkwIFaA
ARQS0+KdUdus5g8+/654ZxZAQ5YoiSzwg1QODoyUzEUeoMYvkV+G7M2aRlsSBptE6sbBAIaAT3LI
OnQmrbkKk+mmiuLDtrqtxjcXOM3TF8wyoptpAueBcUD4p/4SnVO3cDS3P7dIL6Dv6fvs5V6+F1VJ
ClCBZzEopJDQeYIeEl/d+zpi33K9K4f+ygonwZ0SLpJDhnn0exPtoqz4NLpHLSiqCzA6GMzeCaq9
89fwwAYkknPg6iLJ7Ig2bhtPa5Bm2YTQJ3w/zNt7Ut6UHeYp7VGw4SB/szM9/aTd5JEzXRA7fBEV
iQpuusZBiRZGiV6+x75ycMeEV6r2ra4wEr6/rZKHrBOFRgVXgp/+GyLUpmAwPSw+TRBA/inXkzNG
//aia0yvFgDZqnHXhoxOcnwjp/GCunmnchF4QVIWLKSiPRQtioOVCETLvS/h/JrqFx0uOuIuOhVW
IAqcao1DkzYqQZJpwHL1il0eNTDDzRlcwfD6v6m1EakkhypUCrs+NYGU77TGB+PIeM3E7CsC8OIZ
CiqJJn0eoHLe0LOdOhnHrqoF1EKCw9G5GOXYjbpcxgYSy/r9EB6i7iqafm7jo0gEhxyalecZiYDz
KK4JHHSvfSUE6EglQSxUtFucZzFY2aQizYMe24zedXpwlkqR8yJ64/D8A3GXKGr9VwMeHlGYAs7a
v6N9/GSpaDJlReNCTjDRstj2Li5rrCtRoTOmlcabQFOhn9l7kQ10oPv6hEfHWfSsEgnk0AEdNkZM
J3jOafViDF/lTvT+FQngAKHtwOkpNfDPtDtrr6NcuEJZJn0dkTLWLqz1W7SHIg3ksKGoMqMgA145
VZ4/SGF1Bsnerzw03G1FF62LQwVEYLNU1RBxsaIrbfgaxk/bvy/SPp4osmj8MDdZlDR8n9CSu9Fd
hvbq0WHUoZ34gS3YN75wXB8I0VOMH3XzUj77MYir6fiAwj/Bvol8C54osomnJDIirKvfGXfJteyF
PzTHPASwS/N+eDbezBNhioFGfWd7SwWvRIPDjKqe56pj8ctYas99gO5mHTXk0nNTyZ5Z6QJpqyXJ
C0/RYBq0uMtlGvdawBY6OOobeD4SLxhtBEns6qKm72PiyyvpVqT+Iseez+wm3RxTi5kr/5uCebHB
XeKgQuNXAFYRSVgbKrgFBgcfuqyU0TTC3EvtKQhOmSXIFa3Wfiw3kYOPfiKV1LDVtC7LHrORYfnB
3LMIjKjNb7XDYCmLQ45e8wO1YCk8cKXXeAhhrE5xHTp/uffym36HAWmg67QDtxEwXYm2kQOTpJ5C
KS9ZRFKfd2lheSURAb1IHfnMbqNEsRIqOKp3zoS7ziOO4qKW11O+0avmaKA9VRSWEUCKyfkb8kRz
tLDpCDj5V5N0bwznKnvevtMiEZy/YShEUrMI9gszWG2j+iZXd6EpeI6zc994k5gcbpgy2I6NDkZ5
jCXPstDucWcG+6nEeCcMHcz/nWfDV5B3cpuH1QQ/cDLOSfAjHV62d0yga3zl+Jz6gPkRM4eiBPm2
DAOkDFHald36rQ3jUGGm7eTrFoBWHm9y/djFl7R6EFIpi46egwaYkXG2RsRn69o6BD7KPaJhLxXE
3d4vEaCaHCyY+RSEBLTJmGsw7xhPq3rNhkhg/A8AVWSjRGbf5KBAV4wil1l8AWPmr/074s0Hy+1P
0p3yzv8huqIigOVrxqW0Z4RUgIXxuXglGC+u31s341MAfklhcR27KBt6wVeMl5keGjV4b99J2FhA
AUX352Zn2BjcuYtcRaDpq1Q1C0Dni8NrzGhMihw+GhrtXk27e0JDKwbxyh5qJm80F162i3O8G73m
1jrHd4m4nHB9xTqhmKqCuiSDO82YKkacRvB+/W/hj/ZGuqev5l52CVLdoYf5hyL1Wb8Tf8vjQb5q
y3lCVyOMf5XYSnFQ1d5uRXmEf9DRDykcrs+z3pRdj8gFS/60x/ymPyC3HtmGLaMjZDoLO/DWPbcP
gRzKYyDBpNYlLHPOirz1nXmonmZX+xKcNDZV5U0O3fGVJRaE04HXIw0fkjnsr8wmTpNhgoNzsPag
ODpYl+zIiPUCIZnD6tkpOhQWJWqYbsaJqvtpsmqmrWGa3+lVeERT7Cmfk0cBnq3qJGbvqKahy1Tj
A4lj55OuCZlVvjH2ERJpkmM6jLNpeuedFiLM+ro+5HGHl/TBPIL7C214N4yqKfOUs3mtHMqzBoVR
nexNOuqiNcprSLNYI7eXNC9UECnAyCXlsKunpyK8zXS3r9+i+CbMjn63p39COWQsRDK7u3D3DUMq
29qEu0/G+Oijji2XdEEty7opWshgW72Q4SvzfyiUjQT3QEPrHAj2HtW9vPvTcsPlijgzno3oWkbw
Dnn4erCV8KIn1MlMkYcvUkfOjGd1E2Qa4yUfnOA6MOzgoMAprdwkROtQ5lIh3YBIHzl7Xo2jilcF
vBOVXskKmoMilB/uti/ZKmARopmqgb/Ql/n7QdEh0DBgHgXCNJMOah8eOiV11bY/58V8znoqeD+s
O/cf8vgqpyyJfdrlOTZxcnJiEy9/D9Z31A6/j054z5qw8r0puGZsFZ/s+UIqZwdqQ/KzvobU/NIe
k1ONZsfwEJ9EBfKr/jfRKVJ5YHVUTE5DwBaW11qOsKUayfY44xHd70ftJs5vZVKjodjZPrv1VX2I
4/QjiAJS6Gx4XtVHXhu8WNo9WmTy+UD8l+Q5KQ/b4tY9sMXyOF0xgkmWWjTfuiBU7poEpYOXGrV3
47nrrktkIhSk5YZfqSEAk1Un/UMs7/hZGIA7WAO73WbodPkNlV70OrILOtuCBa5fhr839JPbJ/fg
MWesM+bDvBsxFZ4VwkQey0NUR3XfPrGBaJErMjwisZzdmcYhkwv2NIyy6lLWijN0saeYtVt00mHM
rbvtZYrEcSan7eQ5M1R0H/jazkdY03A0v3DS4r5sC8GOriLY4ug4U5OjEqvKclhwuZiNQwhOersd
6mxvmUktuAz/gCwfh8eZHDapDxWukKU/xI8on028wrHcgtrKvveMXbsv94FLRLmxVTo1Y7FEzvYM
UEUQG/v9+zA5wylvKofe+4/Vc4dxHIgOPkQPqRN93T5Ctm+f8exjreyIF+Y1mJqWWiNuYlP+jLAy
WWDrRL/PIcvQTHGsNCm882626/kt17V/qRkclpg0xChFtm3R8Jp3t7G+CycB6K9SiS+Ohm8elGtN
quKC4aM37xiVtmSnkq1Qm3FVBp55HX41HqLH8NDa88n8i+BVGDET6SU/rj5sUlnuB6l3yzfdbrzg
kB1SN9kHlU0eRwdMyl+CUNjEvf7y+VBLfoj9FJIwrwlaCpOn9BHrdqXr/MyI04ndX6HLWXT7BBrD
sw/HUzYkg5GhfLTA9hpOdEqQ7GzhODfgZ7C1s3iOpABc+PZCgtpIokpQIQ0zRqv6W2C8SaLhfOuO
7GIfOVTJqjZvVAaWNShkJbvbMwp6+QZD2FwMYRNYOqE0DkwmhWYxbaCxrFO9B0leCb4Jd2ZJvF0I
nBbkvEQ7yMFIHBGtiQLMph2bydGV6wK5jK4tBVf9nZRrA634vsE+zhJdwR1wQYezl9+DudVr/EN1
i6vuOj1OXuaFO+qAJpQ97TBI+dzldpmhM7rFyuVD9X0bPQUGkHLYoypa3oQJvEEiI185/rCs0ZNb
J7ZeSX7cFiW4/YTvMox8kIbOKmSB3jlBKdZFRTgTzM6m09Z2FdmjxziA/4u5w6vxgL8Vl3xq86mH
oNIIFDc8sgcYy0YUR4xYtcUXcXVewgfQEr7LsMuLxGQghz5wtzExsYCAQoyxgu8MjMSwfcUGXTze
fqB7VE/ELfeitMRqB/XyCzifJmoMv21bGCzdZiwjyoEc2YTl7EYYGiSbphca8rvpNcZA6iYNa2U9
IYx9LtHsxMGfWw2KKpqIJ9QfDn+iOJVJxDqadXtUHe2kuJVj3c5n7bEHkaR8YcAq5Ava9rgxyPP3
NZJZMbIqhMlKO4c1MhcgrE4K27y2HtE3jnuJqBLm3zhCpg52TP+MFETmAAlTFCpEeLHaFtPNxqOF
8dXhTXEXuvnX9jy8tB7ikYfAVY/0GHvll+IhENamf8JE1ZQtxLY0TSWapvPj1uMgqdJi0sAa3t5n
vWarxS+/F3mNn6zl70L4EposN6Kcph11pxDUAigOiUAEso086+ugGBlPqEXoew5x4SLK1Zy3hUSw
jhpFW3SXk8Ns/q/2430ZHzI4N3GURzyEpYJidN8xbdCxVHuk/bm9jtWtQnc2NRRNUTGG+3ddDKRU
zv0CW9X4xjFAX4ppEZHZ/RSEwzqobKLDmKqAaD4TrecSRroOOdZRPvrjF39CoXn2lqupE4CgJi+d
qs6dZJ4EhnHtiJZiuWtm6qWuyiXEFv1sJ/3DaJwCQ2CA2BH8dqO4pXE3Sim1IKz9iLqGZdlF9TgP
l3i+idTjTJ10EDwbPsMwJ41TCDRx11Y+QppJv2jTYzKcgmpH2qtAetXl2J3L274TZCFFm8gZ8zbV
9bAPMDA5ju5Jfl+UN0RkXQQi+FxFpMyFmScxRMwPwXiaihdD+/a/a/lCFfgEtNSMCVWtkrq+fpbD
xE79pz8QoCiyQqkMziq+l3kknVTIjH+59THsnJb2LCQW/+RxsMNfiOAsI0nDRu4DeBwmuAdDZz4j
HehMO2M3nUWBtk8eHBNFLCwGY+FlwmcgRp3WoAXAzYkm2Qlj+m2sjJ1OqedHk9vp3ZftzfvslzN5
qi6bikkIXBlOySxVameLFdwOjuwwwr7k7q/FVbv8iygctIZ4C2F8iNSKgkglKIBwmyFyZPJUiKLz
n8y7iqwNkSn+NiyD8C2gdZsnihIlvquFhh2p+zj7odXPHbgoBNu2ohEQpGkyKg+Ihobz37G71yI9
aPzAd+vG/F7ANNRkdNRMcXL1ZVT7faoiN6a+prQ/oPRXcGgr2/ibcA6LNDLXMakiCEfTXGV8T+b/
/Ur9JoBTirI10iqjWN0QH+sisQvldXv/1s/JxG1Fpo1Qvu7akprMB2G7j8DnvZGPTjp/G5scVE6C
hazgmwEqCgWOnqpgTjb794WrgCFZmZWVIzri9OsyepSK10A4R+6T24wkngGSEFlGqRWSeZyMwqyT
ucXUKm9+i2/JKwvOJeiIQytwVNrJTgQQK4ePiXuGRRVKdF3mU4etpeYjZgrXniplHYYGlUoROo0R
zj+3j2jN4v0miK17sXdFMOpNRWI4ProC9usW+S41aNFwQUrda830y6yPamA3Uxm7qVI0uy6gIo63
FT357Ru4xw/Y9FJZMrPaUzrJSXzr+f9Iu64myW1e+4tUJZKKr0odJs9G74tqo3LO+vX3cF2fR8PW
bXrHLpf9MFVCkwQBEDg4CNU68/Qurl2VtLEs1bNzq1+JE+x8HZNcnZYOe1vE35JkLk+RomISXzUv
7pRMv2g72h+Ahqu9OqKzo1OaH7u5KHzJ1st+h6BS+kK0idg448ldg/7Ei3EY/AF/09/J1Gkninq1
ZH4Cm1PuCyuJxykCszPrAw3NqoQAVT2NB7LAEzDTm9Re9kbg5kOI3F7JFIxniOnuPVPq1l+6OrDC
8n7tygDznz3EO+e5Tfwqtc60yoPr2yq7OYLZnBVLr1mNSN7WHkbbXZXDn3/fRKytmqZh6VR8XxWY
k4nyIr5fG7/a3LpX6PDuugR+7uLGbSSIj6slqa2ljRtI6DW/UdALFEMzzMT7b2K4em50gqUsM3qb
64QRnht7PlQ4K5oUkjfWznmYRMNENwOvURMR9GsxQ7wY7doXjd816BwpTk0iI+K+zBUzwDjweZtS
y0JQJdqPNGlarYOIGFN6ajc+1SfqJ77lterB+r549Dgc/3jvXkkUTEg6ttOsMLP24zV04vk4NU8N
kxE07EVtFjNUBDjE0jD1XbhBZW9MdcTKxp9BtQwQ6fsIpbzeGf3uRyEdTbBjhCEMuQOGV6phi5vY
Ahk7VYTUvoIhdeoIjGd9LNIPtfLnW/dKjrB1a0+MEkTfta/V2aOCkUcEA4JVU4pn3nHYMFyYrIeb
ClCYyOuFUqhimRrkqIf6Njk2hwnDy0/JKXvPewYzGep3b/s0k8c5TDMsVXyfZJgPZJVdX/th+s4c
nTi3z+UAdhrE3NdV7xI8zRBRWSqEUQxeJBf9pLRnfdKx2kfUlgcs6A6xNzrLg/LB9Gfkn+MbPlV2
ORIJOHd3hcgwqABaUKKLUVa6KIPe1GHtJ5b6pS6ABrMWw2nYt3Tovl1f444FRArLYAZPmoC3SlD8
xTD0sggLLLGJPyqReejX9JDABDhvkWNbKmiQwaciLglRR0bpAjnNVHuqlT4B5+pVEZWo/O5FRnIG
yTgNJHAXuIoF/rfXVBwZQSb58/objwkijAiTuCnoKWQPsL2TQm0Vp4RRcnjSCvZwZO3Qd6EFohq7
iv1y0VtPnzTqrmrxue5zTRJQ7Z7WRpxwozuLFiXrtdo3bSNIvzO7CBYqkcG/IfhEa7skwYss6ZgO
Cpgx/SFuncnCk8v/c1XAI4JoPJFmXbzIFygzJs3ltW+Q8aCDcsWkT+m0/HmyxzIMAA+pBZTqxTs8
STEbOWFYxkisLwo1nwoNaPfaUN5wVw3TNjFPUFdhLQTf3sLCaooJhaMKmm8M7RjrnWtGhZfM0rTJ
nrYZNrKOoKKkTBcdfBenaxfOtPajX5Hlms6MMiMf6q2e6DsjAvaXz32RjlPcNYOmyiye7DZxdQUb
YWZK1Bcl/FWHdunE0TAbA+6fBKXHB1QqP7vOHxeXU7XKhe9pvIkEhIWnLfKOInepMdRN1aV67edh
fOryI+kpMq2yOfd7G7uVIkSyUarlDaEDDhFBbFOrnkJY4yxadKvMMvYc/i3xfm1lCbkAi/RkRas7
vCXcsp+YseUmaqS6XdxjfKu5hudoDVNv6Oj4/c8v3otk6NHr+DDJidprhYJVjh3x47xQ3LBNQJHQ
USIxInuBomVS0zKgN5puiE7aHLso1Rd+bpWTtp4FGAUv3CqmC7YZFSVxuS3el8mAT4QfoxQu7fX6
zLCNqJpm0FNQxXMK4QmzRjFkFJ66CuzHIg6yT2/YUQytwrU3dUSNws1oKmVSSKvClDEMJw/Ld1Wj
R4DyjbKyA9tTGlx9G4UuFRUnYWk1+urhp0cozeL2t3zUMJ+IS74YTgxWTnnj9v5emlSnCH/wj1gT
0urRKEiJ80swQuixc/hNjw7xx9Vd0UfBB1pc38n/RyDaCTD5Fk7hwrZFZRRmGpSz50NBubZ0qQdV
DXp3uaGO6sgIrvf8HNwPYgUb3kgXq0WVallj2GOFOv0125/mSHIFdr+PT+Mhho6tiygfQOM+jm24
uWF4KLqzIqcl3ou74ej/kcB/weZZSTNWAZfR1MhqTL6CTm7MHjl1GOJWBfmdjMVibzmoramER1eE
ia20o53odY1/fQ3U95qW3ZStDMW/Z4URz2s6SFRh6cV3RK6veVUUEAHqSacFn1hHnK7z8vF0Xdf4
rRQtsIV8tgVaU+i36FNWI1VTu1ghR3sOs8Noma6ZfrbIM7NkTD678ehWluBZUnQLxjZDeGB9CL/8
1mvA25mJhmduAmWVXKk4wU5grl9ZLDGiHvKwfg8PwwEEI+5k82akf4FG3XPOiLJ5H5CJkoeYOq11
smCWKpfGfnTa4kYGlP3X9cPa1TsknDUYWIJ4XjCxYdHaudrhGk20jrxsqmt3HdRZAjbfXQmsOLHx
pLSg36+vUjimVtJEE+yr0jjKmjldpjqDlB5lV8N1goBUw+BFJFBei+lrs20jDQHcuPZ+bpzYGB7b
OgnW6I85GvF0tfAKQphNjMvcGasqUsZzhOs6D05unuM6dWwaXD+b3eXg6zBuiA6ZLuzaOONVORd2
5Rdq4ZtI5jqjpn0q0CXuVrUhIfrYDUORp4emMWRpTNFgmz21Y6NE4NR7E2cK/WEGfEw7iRzrlhws
tN30X5THVHNkLEW79gIBvgp/aOtIrb0+Ndss9aVa1sqP2urHGiGeAMZgMqZnJQrvgOL/eH1X98Xh
lcfjGGZRrqsbsz50ZWvMYGTzJ1LdG0XvmFb8ZBXVSbWyU6aEkgzArue1zBd5/JQ38pJ0HlszhDkE
8+p9c+aevvzFtzPFMILwWZa+4SbowvraBgI0lMSQehCWB/gVwpwSFlFTq/tBDwO1Hn71bXmrK+BS
m41A6dr7tf9+fVN3L/hGqrBI22gXtqCp2p+Qfwib/itSFU7Tm8/Xxexaq40YQVUseyrbuYId6bTK
US16SmtDkuKQiRA8SsGsNbMtHNdIyocs1p6S1pI1O+/rxGYdgh9pQwPElEXL3Zb1221Vd3gsxE79
iwa5Px1lTOOXxPPcXr0IFIETtOmNNA6hFWbjYSbnd5TgXID/b+dfDAxSfg/meRkQWbKRIpCirVmS
KBNEVi1mN8yG29YfrmvDJdpRWBWP4DZXK1LNuMpmiIhvrS8DJkvawe/XM/gXeDuY/SV5v/rhAwIq
6fwW2eoE22w2KzX0tEPCLX9XoNtncq+vTfZ9/vfN0lroYJ7ECy5UkrldbT3kZiZBulzSqgjbJ5iK
GZz0i6JACzufBMRLfJo6YI2sSyf26pven25zeFEXU8E95Uf49foCd1USHZ7o0EIhmuJZ8nqFIc2a
hmQlj6Wi5+65w+hz240/TgFxdbd6UKRNfLvR21aioC6E9KG51tjT8AsHjALkfGw/TYEW9E9yKO6e
894KExSkH5rBhK+BHS4OTfkNl90tzWBZek+yj/xXiwZ/K0jQFJVWXVtGOMX8lgTMa8Ck62nAhnJ0
r/1D9iS/hMFCabbiBKUx7W4AjAProof4MH5OfsXvOQyHZ8kizS9OnFlXVvTd30vbNlDNwYxaMYu+
goO2V1ZW+GmXHXrydYpTXydHEv24vpd8qy638kWOYPutJsHgcYrQILbM26HJTwVlpfPfZAimH9wJ
ur0yBHW93h4Hq7pd7O50XcSeM4aT/992iXyTXRorYVpqhZ+354J9WtTHaQzfsgyCOTAU4CWkZgU1
qOywJHoChz90xl1VAx+lT6YMtrR7HgCxmxrQI8AtCSaiMCa7mBjc/ZSOZ635S7Fl/Pi7W7WRIJiE
oTB1rdGhWfqAF1yvouGv8Gr8/w0nQjnYywKu1RBRa5NhEZ2iHO539eJUKw3M6X07yEK//e36R4oI
VzONoZ2XCmnWKTFLJyuix1XTSu/6UvZwNhZGsPxvLSJmrc/x8LcsbtgOyFwdrFOOZhHl/MZbT1Fy
B3wIoD/xaZpHk81QZEX2T7uZVSCba88cvhD7+fqCdo0LAxQTRNaAFop4qLbs+zYzJ3S+tIo3aclJ
XdWjaofHRc9Gya3ZDfzAnwAd4G3eSGu+dnoq9CCyydD56zvjoHB6QCD6j/MTWGDd5Z08abur3wZq
nCjV6BpyWa/lhaTTCzyB4OBz3SMGyABT6Hr5x/NZuFNAgGlrDIVOVIVei9H1NGlVuDs/jZJT1Wo3
yawFU9pIikG7Cr4RI9zWjir1UjRN7y/2fNNOCGB1TOe4rg4yGYLfzrpkbWg1gkwxfNfjMSzLNcu+
z/++CezipcuqzmKdHyf00PfjqdbKn9eXsK9lm30SjDMwP1275ID4TW6IjqMcT040xnhToByKwPao
5AbtLsmmAEeiKAC3I7i0tGpqbclMYG7Kn02auD2ai6+viDveC8eMNIiKV60JYyAsaJjaSUfZG714
JShj0K8ZYmY7IioY6naynKgzJAL3olMb0lDphpNDml7Q6Ey3y9kwmw6gi78ZnKjiZOh5qTHuF/Mn
0U8cY5C7bFzTXhIGwRUzDKoiIcLENP06TxSgL6Xz7XfVPfGoayZOGYTI1He3q28dya+/m9Te8Fh7
JVd4v/czKXu0bHfAzJwX83Yy/7xc/Or7gh0a7NAq9RiVTHv5NHWakzY3dSWDGf2ewiGoySspQvyG
SQ9EDZnd+toXHWMuC784RIf60+ha79dDeEKtyldvazfy+tSpvimSJOfe+wLi4ap+d/qYYr4uInmS
R5TrDKjyOAwy9ChnWgEliYLJO9evxI7bQk5JRXFMhcyLbhyjslmGdpLOL/rEHaPGK5v6exo/TSyT
hay7onj1nUN4KTg9X5ssOo9VVfJROrmFwnTcTvSmIe3PJTd0NyLdKlnZ/j6i2odBhiZF1kK4e42O
cvFqGq1v3a0g88Z43iPD6HBOoVS6Ms2/5NJgSM4hyoBAw4IREwy+0S/20qlx65e31FUckJieDY/z
NctbFrmWi/oJUDevZsIhA4P9eiMBZ2nbceyxMIwi7Uovs+fArn6V1vT8dF07dkwy4OM4LtROUWEU
zddcdnhJaZCUUfuZsM9900lqpvzQL9ZCUHrTNVhH+vsubvxYpU06huWSzu/Gb7oFioX62PadJG7e
3TBi6wBPoV8G/H+vN6zFKAgGTE7rG8t7mvQOALhus/w0CsMdzY/Xt2x3QejQM/BJjnwTvNgMSGHZ
jwCrthgs147Jfb8aHnBQsuEQu0fzIkfkQhgxUbCYF6PBYAsCT9bxJ+2aycCqezEAxwChpIO2D7ya
BV2bSjTNKeXQ+uo5OWLo7rP1g74bwJ7Ci73hvfIGEC7kob2EA/150eL1UekVBglZiM58rfylDI8V
jZ0qmyRueXfvXoSIc1Twcq7VFBvo22oT1Enyvl/Kb29QAxTbUKUyDA1R7et1ULtXGr3oAVW1B3fI
v2p665Lo+3UhO/EMaPw0iplHBgGIVNisKYzHWrEQL9vmydQe9P7nnLnlepdQl02yMb679hQEcagF
oIiEh4dwi+ZYKyno73vfLh3jjIfOAxCkup9+5S398Z0tsQy7sdNWnrCFcVLYJC/RxaLHzoKOAApS
cqBTVud7fD/7qJ5/kL189zwUMXnHG5BoYDAQPFSnhsMCqA0kqo9hBRpo3VfCYE0lHn7XRGzE8J+x
sXnparBusge8P8yyddt0omgxqZVgnS3dv64hu5q+ESWcWdXilaAMeCZgirZPp9Rvsj+efQzHBzi2
BfPA1V18X4cVY5WN1iY/CyN30d4P46lMPungRri+lH1TxMcGA5qKbjcRXaMtVZNN6Az1owWjF5g3
H8cCcFswkqxu6S9H7V7Wvr53UMjqIK1smhoK58LuNYm2qI2twPix9X6Jpkf45IcoKyXuae8ab8UI
iq4Vi91XVYa34gwCrry9SxMNFbCMN+Ur30CD4ETNLLlde4qBx4GGcilY4i6APAOYrVO0rLd+tzpJ
/NEOf1w/rf2te/m+oOO6nSpGUWh4yje6gwl3jj6soJTMJcvYDbu26xCOiKZF0igGgmXtEB2r83zs
Gm920ZCI8leavuE2USCObAA7YSfEyHxdKtqypELPGzi20Bh3GMbu3Vv27UUEP7eNbQDzIeBCK+Lx
2rB8/IKgqU9FL2lB2b1KgKwjUkUuHHO+BcdhZjpejhrMwrDetbdgcwTor0yPaJMnGG7PnzayKUy7
3oPCp6uagbzVRe+G0ZpxNiVx79dZUJ7MYD2qj91fERgQPT7TRErcuquADEwJMEoA6IsFbGUxCzQN
rUiQnJQHzp2cHKzes26ngE+Cr3/So/kYvcHp041MQen7EnlTbULCZIhB3q5MThMfIna8riG7fnEr
RVD5MRwnsBV2PRAW9SnFiAa+Ostjdx0wm17m2Y8yv7hrLHBqOiDNKhpihCCwH6EwNimQblQThyLt
V9Hm+fqq9kVAG/nTCVoiPNbCoimzwsJjLbW/NvF5rH5d//6uOuiIW9B5RXT0v7y+V2U70DqvkJnQ
ahb0mCyMFiw/t+PgupjdzAuUGxA8BvgQ8sGv5WhrlUydCjnGlxGA2nN45rnZGOPZ46+jj0aUATjX
f4Py2t3AjWBB94zerPuEJy3S5pwkj1kqC5p3dxBhH/AQpmEjx/16ZXUzVkoRwmY05Gxqbh5+slPv
+u5JRIiVB8ZULQo7KEGdfNGmk6ajB/sN8EUblSCAF0EfigehcEB2XyvrwMIWyzjE9bli5ZM1P2pL
/vX6WvY900aQcCBl2MUAmiCdad3xaRjzzXrASHsXDIKe7H7u7ttGlKDcjW5iTGCFfSvV+84qXYo8
USEj09xVMER5wMNh3y76PHubLC2aDFp/BQyeUeKvIBOS7JlEhtjpWRUzbUCAiqgEQ4gMNw201Def
OWEaxzmNP0vXHnyJTG68xAwEevEB0VXxuLmAx9UZupvzDK2erA8fp1ADDwQGSAVLQwa/6mPmRquS
f8ijaHLrNWw9ezZDh+md6eCHopFobJksqKGSn8S3aRMEGKj66yght+hzDA+cm0Ir3e+Dxxuhw+c5
lQTWXBGvbYBwI1CnWEi2IHOVdL1D6X0OgtT2fiQy2rhdLd1stHAhBtLAJZp5iwneaKYYlq/11AfN
WAbXD5Qru7gcGCmdoYTAmZKE5ShKA9ByozaAoj7VeHXPeeku1cNUDYehOF2XtbckwBzRV2Sj7+Wi
0bbMtCwmytr4Co1dFpbgkFYSd7BJLDmj3fBpK0lQCbQW5HZjIi9ifQGzH3ocs0N+w5PC2lEOOtld
FrwYsS1c5AvwX9QnaRqnFa66unYO+pm82aKesdhvigoRV/wjSdAJPK7G2iYzeuIP5W2EBFN2YHeD
93YXuRUmmMlaDRcljNDgra5J4QzsIwgnZcWDPQu2lSG85QawPy3KCi6FOrEcQx9vl6qVBIAyEYIj
Lowys0ulxX2N7tjwMZPxou9eIBCMoQcUTSwXnbsmDfM2GxFJmNRJUBiN1ioo7IB1oTt3qkyxeWB3
cV2R+0UiWSWApwvXdS6XEqQyDFwXY4m3geGvpXJqKTn0SgagMr3JkvpomcUTteqnJhy+veEGa+h8
4p2BwCsLoW21qEtVLNAJXf1o9r4aHqvl03URu+eF3ClvkEcxUISfYNixxl/CrR9mlR82tWvO0oIf
3d3FFxn87xuPYTfj1ForbmzrjZ7qx2540oCoqE75vxlXtXtmUA3TRsCJ2oBwZiELYY6MBGUBTCfX
NCcCT4cG5kvMvZbjN3a3D34Z+gjEA6o5r5c2hX2plg0S3agswjEBSUVIWckij90N3Ejhv2KzgWXT
lcTsoQfRRz7jHZluH+NhHvioHTk/uGxJwv6VzGhjfTbBYtxr5KMykhiNmWs8Kc51zeOW4OJubRYl
WNelU9g4r/DsZpi909HM45iN+Zxa7X2i9I9VYR0oWdA93EsAFnuIWjhEAzlU3ClkTITXHCMhfNkK
b2Xc8eepfkSlxUBR7E5DcoZPSi1dBtz6g3K73snd164B20gXLoPZNkNbTUnjF3mKIVOxZd3Z5ag9
dEZKnHQkEXLkkfp8fa/3z/RlyYKaJvpaZQNtIbRTvpip3Z9olycS088P7PJAX4QIWkpzM20qVjXA
3twpKxiX6K1S34SAAV5fzO4zdnuAgoYuZTUkLS/DIIH3fgX526Q5C6aqTo4JBjjmVw+94ebH9YP8
cuyeHm9kBlwPyZuLNC8idJaWqJzo5BY5sHJNnbmendz4K7Zlmdfd/TTRvYFKHfLKYoKXTsWSdCMI
RbpJ99Gh7lCMjHfLLneBgZOh93Y1ZCNMCA3CtaXqnE6NX06lP9Deb8bg+rHJJAiRQckmm5bqiNA3
ap3C/GD8+UQyJPtBLoMOG0C0TCICS9JEN5OlxhpADM4b10KArfvzjCFhwLJIAbv763mRJtgvkhLb
6C2sJ4oAwcjNT7Ydy/qVdg0/Ah20DCH8QJfwa8MfMUAH1xK1wBS0ynXAKc47zz78OxLn3QVthPG/
b73MXJeZYkC3GR4j0bmSkbzIvi9cW1DtIjjssBhr/FBo31ciUTCuohf2Z/P7hQMxMqonY4vfb40g
OFUMPKx+JZVxT1nsthmKnSyRMJDurwhHw1EcSAwKnoSobaMkGlZUsL/K5ju6GK9fGb4jFysCxgFh
LoLPC2QjK6Pm71LwEIWJY08khWpXZ7RVyxINuyuxUWsBDAx0GmIlPU+HcFQnq/EH8peiVk6USwAv
u4ZzI0BQrpz2XW7+buZnduNZtTbajlHmMfqN1SrHgMIErDj12kmcvWxdgs5ZbTHFxYLDr8KPke7G
8xs0AAAEBAzIP6NkIWhAXup5AsR27dd58yED/xwIcD/8uRJsRQgBQ9vYK+2jqPFbPNzj0Y3Yd01m
OvcUbStDsDM0M8CIhDS3PytI0SfAhnTM18Ckd30pu4kCPKdM0MJqoHYQ31NFHXYjSoZISRzLUw4q
Rj/0wgBAJLeMMPlPygiwuy7+ekKnAGAs4usmMVOgdwbIa4PWdrJ7PveXT4uOPigYtY2xCkGEKW+e
ZJV7LxBtI1U4sTIsyrzgVpvMAT1nxwjkZr0W8GlkmZQ+aH+JMBJolEWpVMx8h/kQtmaLm9sigq6i
5dzZhWOblSztx5k9RFuEjmMgodClcDltSh+m2swWkCukJ3DFOuRonDiADAuSpK32lWQjSQhFakMv
ciWGY7WPNkExnU9PaY8dgeMrgiiQkoXu2YjtyoTAJEHw1YchjgudPs8YZ8/ZQkOU4jiQcuBJcWn9
j3uiK3spzphqtZBpNKobP1vvpnZwwvEQWg+9tHeQX9trcgTrxAatSSITO8mvW/seHUz+6GB4wOj8
y9EM+wJ12HkO/UGfM37QJoRoWQT6dHTZA5TNPhOvOxSAZOtfRp9XUeWDifY8vsbbuJEKQs5ftL4d
cJm6tnQIj8gaxJXqatbq6hHa6qrmYKrpIS2775LLvbdEvBuBmOb8exfUU3XWlTqJ8ZQyvpQn3mAX
v1MwooU3N2BIwJ3MmOxdb1QGMSUEbDRgL+A/Z7OjqEjO6jTFUE67tNxwAYhuSMAR31Vz9KePRB18
Z4aOQQTIFiOzyl34RlTRrWkPDuzMA1Ofr035adalMK2Lu8ZlgBsMoF7w0l2Awkor66p07FMv+ggW
GoycUXzjPWmC3p/9IpiOjekUunP9yC628LVMsS84jjQjHTNQwTTTl3A980xG1n66LuOy7i0IEa7a
OrIlHLQ29dg782H6yOl1LGS51kPvh9/BlHSWTu+5MMiCRMHLgPKWlnaJrewDbiNDyGpOPHkhK+BJ
1yboYDouQ0RKNfFK21liUOvwEfB0cpSvxjtOQlI/Z4GMs/PiavPVcdJ1wJt2WKKHxOjaqcbqLNBp
GdUzW04JDPJK3GZunFCThKe7OrIRJ7wdmBGlZTiOIC5oA4bxFeRcTxK/JhMhXK8WAzYXVZsSDz1a
T11uPQzR1zT7JtFDmRTBec5zF5JwwVkhvta/tyd2HD+thRPdLp/j5/SYeSroVROJ9l/4M+GwBA9a
Gm2RzZgc4yFEdcsmc+0V+TQ1WLSDZHkSSWIRvmYZuDpnqEXrGQeSOMtdhPlG75Nb6139EbhfbzlS
NDhKuaUu2y5eL/F3QX1jHNWa6EqUY4kTZvViultgnXHPfZTOMeM5uy0/EhcV0MNvrikptcGu1XzR
zt8R00Z4n+qDDTq01NOBOM7TJ20NJPvKjcWrSEFYnnDF63qcGl2B+eJt8iBGCRSX/kA21GXALtYy
tMb+egB8QsVeB8RPkNYVRhKF05J4qlm/T2JyXjPmX18Rv03igkDSCZZ5PGY1sP+9dmZLTNDxqGiF
V6gH03Jahmam9B2LMFhF2p2+Z4k1PM/BUQfs3QXIdKRVpk11l3hNp5w1K/KsLLtbjezQWfNN2Vve
wNa/YgVNapWsRXnvugPtYqNZVUMvhBhw1RM1+5Hg0dYkp24pHBqzA1DQMvXYs8ZbMfxabhRQ15cO
rZErrMp37cxnG87e6vFwErwNmBWP3KuN/xRe5Mnin70Lv5UsWM1aRUNVVENVuiZ3F/MeI4S93sC8
22V0r2uMbCsFyxmHNTEQ3cGDJ7fLeAfinFmWobqENuKabVcjaCWbyiotc5Dzc9ZrzdWP87G96fAy
BCL0Rj2GkksgkydCVlQ7n5Vuxe61nzELz2cgrR84BBWjiUGr3BxlhBd0z45sFqgLYVBXryyPuijz
VuJUxxlE+ZzduwOtnAaOb8wA8QZgRRZPuRtuVa97J6+v7B4jonOw8hF0zogBs1aENqrbWHKy1l5e
JV6mf10TSVpJJoQbuM19KOa+N8OyTzwwVzlJovozWjXCUnZ8MjH87xsxGoiUaRIqCIK+jGBszL3w
L83rPOJGrnlGl5ofurX3hluw2T7hppdlqeRrXqZe1d8aveqkK2ZK/8fdE+60WhA25hNLPI085dWx
Cs9a/ad5OX7RNssQLjOqpXG0jtCC1c5uE4WckrA/Xt8pflcvPMxGhHCX16UZ25giFNEOLR4yI/r3
tEDO9L7nKzcrEXvQUoy9AJ3niJV07QPqTedcl42D2jcTL0sR89idumRpAcy9hxuD7I7hsmP0NDrl
0TwwP88cGdeJRK9/W5GNXk/61CdZDXdS0/Cx0NYnxYCLJjJKXum6hDhjsUhZkATmlh5AyQ8DlDQO
u+99foHoN9vT319XiV03udlHwSywZamjaIBKsKQ90/SQVe/BTVFmd6yNfGpIuI1kuyhYh2Je80XX
aeZRujrURqym1hhk+sfQytdXiQoWIavpkjc6lGOhT4wddSp5eu0rOMD+MNmYOyGW40vFMnrarEg7
KJk7qEGf5s71Y9l9wILD8B8R3Gtt9C1vclzUBXcoRbvbRw1v8/mGPee/IEkNKJ5E+mn+67rM/cN5
ESmoHgiEjDBjA+KWAiE7uW9p5Rjh6b8JEfQNhYcki+0GgSfy23iO9H8NBpNt3r6de1mJoGbRaGXW
pGPz1MNypi3mLfOxxNEHPqm+Pq5nPHkO7IxMsDfdNBIbKz05QflMMK8vbQ0u6/TW/D7dT3fxQ4kx
z+/1J+UwPteuVnmK5BLLTk7wTgM4Kxo2IZpn2jMQDY6uB4klkSHTecE9JTimVE2QC1Btd17uaCTR
Pum+8UPdaDznRInrBIe2nCffOuPE7jDC4KQ/GZ8jt3ZzoE0leiLZNrHld54mOhEzR2hrAGhq2J7V
nGNDNj1GJkWIL/t6rIbSROhgdmfLeoy723aR7Z1MhmAtQDFUpp0GGezBOKsfOJml5mA8ERok0t8x
VxK8KcW2sVBi/ZVMCRrDY5zXjCmgz78t1HGNnOrz8n0CtLo+pHeyfiCJDooDzc16QslXgUh9eSxs
v+2/vcE44fmNdkgDdFAXUJk5L+w+I1BBI/cIWquiyou7D/9JiPjAWXLFJqkBM6snH+Lph0LfT827
6yL2o4iXhYhvmjox2cgU6EPROumJk82gHnUDZhZeQewPw43xxx1w3OVuJAoaWIP7jSkER5Pe8m60
5NzehMfkZKLehkeiOz1dX+Fu2LIRJ/gqPKVR9MshbiCzq4+fovFhBcV+adZuSHGPJRu6q3gbcfzv
G9tEO9rNZgKHv9ojPFf1DJ4PSROzTAS/4hsRg11oOiifwT2b/7Ln57o6XN+xXROxWYLglmYbzRYL
/75V/8zz3qXGQw2ig+tC9o34Rorgica26qs2xblkvzDrDjUFTMl6BNvKU/WbgTDyiv92ZXXBLRVW
lqw6f9bm043BbiIUQ6kVXF+V7GgEzzT25ozbxAMj+jSQn3kquTyS7xs8Wbc5etuKQIDJA6+mWt3B
yrx6tCQHIxMhOCEwK+dA0rMMRf3VTSPtmEerpNwuUTBDsABRqRh1QrCKIeturLpwusQ6xYm0c0Mm
R7j6IQimsjiCipUVRtlXz5wvNPqAggGIerNT6FQYx8Ymd5T4WJlYvsObQ8qs2VhCbnFmO3fs4XFA
Xjuu/+Me8h+xEVJlNMvTlWtaETltNGG810EKnJKtRLAE+lwVTTUjQF3Mm4LchOEDSyQavVt72LgD
sTC7xs1A+rrgyXnzYTmkJ/N2/AyYGzxRilEAJtKxNUAt3B1hXn3p2O+vX1m+hotMx4sdMgSzkOlV
nZaRlnlldCBK6XTRjVLcNJa04YZr2zVBgm1YKxLNVgZPu5wJ5hINh8Qfj6PLzt2Jd6VK/Sy/RVfk
iZXhycC0Vm2FGqoHekaYf1bc6LQEDH2QiiclYdrfRky5w9Q543Ieih2lqYkpUInHyefJ6A5fSyA6
R3dcHAWQzjJz7DOeM6c/n+jwO5x4ESycHx7GUbgUEwYCndfADJoDeeYEb/q/Sthzp3S5p+BLpYBl
XA5h0aOsSTqL50CsD00MVBdp3WE13KJ3syw+XdfMfUv8Iky4ffYyrfNoN3h0TNpdpqg3LJT1AMlE
CE6YNoQlU4TNS9NnIy+cypIlWPZNyMsihONRezrMmcp3LBu8ftBQ5kidcijc63t1SYX9Ww1e5Ai3
K+nWyY5iyGmhf3zqFz1Ttw6qAwj/ymMOOmXg0941D9NRxpYj2UPxbYj0gTa3KlJItvq4aN+nUBLu
SXbQFhxyqpN8UEucEWHPCV5L2mdDNjZv//L+s3m24JC7XG3CkBiIKJvUCdNDqH3L2ZkaMmWQbZXg
kAudT+MhHQ9bDh37VEwy7k/ZXvEfsPWKcQ4eOFXNvNYqnDr/PGenCcOTJbomWwb/FRsphVb2pKOQ
8vcI+xgFIMAT1fJ3uZDb1+lbRfzrQmUrE4yBWSR5nA3AcLD5k5F8zPpzlEjilv/nLfiiBoI1iNGB
bpcdYAB/U2Ym58zNb3KHJ5RT3/Zk9EX79TQGeJsFFiNyQeqSo4G3XikMHHvob5nXfSCnOcCgt3s+
vYvchw+qtz6Zh9KPn1oH3WCBbHDJJRqTW43NLxD0hSFATJMFK05PnCkgOlueeiJPfBbmcnyb+oPu
Ee4RM6kuJmppFjqgehNJA7L2Jytrz908S9Tksn3o94peZAhX2R6nrs4nM/LUp+aj9atYXeLlgeIr
P1f0Sf8fadfVJLfNbH8RqxjA9Mo8s7NZm/TCkmSJOWf++nuw/uShsNTAV3b5xbXl7QXYfdBodJ8D
ipkVZWEMjIQPvBRg10M3q2OCO02gqVMOce6ARarB01ql2/ncXc15//1yKHwksGbWyHw1Yw3BHIX7
m2PWs2FjxjO3FAXjsoWAiSU08gYgIsG0GbGnun1eYpmzx7vhv1ko3YhN+MfSimYSGe0kZf45mcFN
GvEKgfuX440JJtqXgmTmOONMKRarPane5KOpEG3dkxcH5X2JyVKefNlvQuHsOEzwD4YRZWmP9HR6
z6Oi42h1nnJETwkaH7glwd1keLNAJi0oE5JAEBYLpI9Xq1M6MQqRFGxMnwT8NujdA25jjskOhlVP
6zgB0pTTY9+Dk/d2Km4neAvHM3fzw7Mdlt4wSuRw6mO4xt/0EcpV7JBDYwt24k+eDupf+KyjfKpe
OHY526kwOYIAfjkjL3E6jJ7kYTzQy67zr7r9P4KnwhI5tzZOrCsMyozpMufJimwrJr1NhAdUDFAr
4BFt7h9Im+1kICXJpGGU+wH3z3v1lj7NZNdjZEn3mtUdMg9qZ185+8jxE4VBFrUyNMicA6Ej3CE8
XYZjRq7uqvfp8+hOB9NHEomXIF4rC287GUQZW7WR9AnbqasH0lVW3zx12evltXFQS2EgBXfBfAI1
MAoG5kke/Jo3Q8H7/Qx+rHHVge4MoLxUV8n0mEecpgdeaDGIMellNiTSjMNTC2bwUvYDuBtjzZKE
RzxHcgKZZ4zFi2ps5YJulqi9tuFfVY3BiUi3ULOyNa60E/1lHy6VZy9n1T4iMdQbmYKGjlWBWKz2
Cj/uLUW3aigm4y4bWpC08Ltguu99wYl6zmLpzl2yz4BHLEqCWg3A4mWSZEcpM91K0F1il9miO/Fa
NRYmm3ILspSmfdkneQFOGBxZ4n6WQUCNu83j4CYJcpXE7QOtx+vD/KVySl/idOdwLTKQ0ptNF4Zg
U3UESm0q/kB25LRf42eMBdLsCLMHweU1clyJMJBCliU2lAR3K9Cb2gqm8sUnbb0DPYkycHoNPvJe
/ZoXfeiXNMY2GQyccsZnKgDY2OOLclMcwLZy5F16OYhFGDSpKwz0Kn2Epi3cGHv9ByojuNTxWjN5
e0d/vsm0zCRO+jYH/o/jawgyIX29G1voemSDlXaccWQOfhEGX8CD0uhaSl0x9gUQ+SmPl/2Al2Cx
T4ZLKerKXODrjJ5CpcE99aZ4pd2KFe4aKY+AgmeOfTzsjWYgeoF8DtM14CXJUGwUD7SKCkkwn4th
FCMuYAj7jJhN0v8Sn8meIXpQ4CoVInukDdbckTYOXqoMaJRzPq0yOgyc8Ck9LG54pEN7dFgpiaD5
rEmWeT+dZKdCw3zt97z27t8giA5adkzGUlG+X52y0OVhEXMD7cLeAlR875GfbUj1uLT5gM/f+Ztr
8j8G2QKT0hRkzDV4ZnpCTz4aJYvrzI098U5+02IrPCUHWtyqbZQ81trC1eCgPHKryfsBf/4jmEPC
kPOlbbIZAzmvZmy9z+u/CHYbWdOrcB/idg6COOfP0syzUeZLdxJJCAmRF6nJqVdv5/W6UP8o7M8m
mPPAyEMVrEsoSWFo5disPaSOhfxPhrRAoPPTZdhuhFJO53qhm9c2h6Q8ghUaVbZPl/FlP3U922By
yGSKy7hSUIBP55ehXK0ZAptm9ARCwst29nHybIdBfjNLTXNaaNEGteIqPCy8hk2eAQb052XtwOyX
5E6tQcM9H924yTjXF54JBusltRvyZQoxL1TejSoGC3hqKb8pw5x3iQEJCAuLQ2fiQkbpFOu77Cjc
tEGKwZORKlufaKtD8zW/1j/9wcdBizpkHSA/g2mNX7FpUOoq0xNAhWk8meWzKXCSmf0UY2OA2TlD
KOtITJGrgp09R/dG42P6ewnee/wDXoFwvwyyscbsYhlC2EMg9M7izk54FK8bO/bkg2apR9khX4UD
ry6x6xhng+z7+gRlLFEZMSWaCC1aRN6imNf2zrPA4CiJ50VIVrjenOJZOMoTX8y48rS7WADKLlUG
URiBH/zqBuGstZlIZxpXIltDdhMTSBbPB4l3X949FDZ2GCxIKxwLcofr8qBeNTMY7isrTTkZO28t
jEurS72ILbUh4/IV63lQGZ9nnVgF+XI5dn7jbeddY3xbNJM2F8Cz7BDdFltLxOGOZtrYI4e6tUYQ
u33TvPjIO1l5e8j4+DrMS9yZyHGL9quighgRhyleFjlro8fYh/zs/KXYwpQ2xW1XF4ik9jW+w8s6
xrqL1/IHZTaNj9XLzPloEuersQWpHkROxpLi5Bbv8ZJvN8cIjwkj2OEVG1d2PCjUeITmRS9nK9mq
VJr93MpsDfThpulem4STLvCchCXkblXM0goCuu7T02IrHhLdz8l15NPCJd4pPptcSPqo10pvdZtP
RxFlcwlK6zabGjq/kB4wlmY1NgTWMZT/F3Tc3zXI5a8KeIc5JyTXKgMh8tC1WUI/4GSjLXo+QcPs
rvxKiUWqg1FZMjK+IZha+z/6KYMocqzHg1DBT2Owq4tu6VRgWYj8wcOpiYIfj35m/5a02VwGXYwU
iittj2USX/Ew3vvYX2Hi9VAcNE8MIt5zO0WQS1HIIMyMslJe0qxA7r+s62kcaxfElLWguloS2tX0
/fJu8uKBgZY4NWtpoaNI6eolegupE7sa/psNtngVZ4qYCDNAUzV9cToKpasI/uVl7B+Z/+Ayy3Oj
hAa4GmSCymLRWWaIJHrhwCMHrdgy1DSTRjELZDWJNF4P472SN0EhPspcdkZ6YbngAIS5bSRSMpFY
QPIsBINLuYRlTFzfDE4cZF4OLamHyzu3f1c9uzdbfOrleIgmsUKi64/OgnAyUxss28hBFdBrCo7E
fQHZLQRsLLK4kaWYJe6BVtORHKE1cUUcGV35lHud11G1/9V0XMHBhCpDXPJXYKwbyl+8wi90aASW
TxPkCLukRJ2SU1fbD6OzHQaAJ6UVYnPAuF3fqgH+jiCTtW9DSrzLH4tCzUffOJthdk7JsnUIRfiG
2Mr2LIGCvI+glzZZKXpwI4MzX/WbTP5sjkHaAeIt5tLD56v4flW/RqqVVoWjiH4NnVlFtJSxshqJ
WHEcXF7n/vMtdH1+fjcGc9V+yBU9x0Ine3KTYA3qK8qhk3kdp3PmN4f12RKDtyXpagUNYuhlRVPQ
eMid6KgXVvbe256DLqK+xlQ5Z3X7IX62yYDu0E2i2FdYHbnWfKzuKvGjAx2v+Ddtd/vQ+D9jGEZg
+oGVOq1WiT6QqbmXG5/wbsRZzX7eeDbAXFfiPIlyZUZxNz1pR80envQIQ4bEag4KZqKEN5mXqV4M
ajpe8WtQy1oejr0W4jzJ8CDcvsRDaC2LbPXo2eWsjWeKwY8pMrK0Rv0ab9DJw/KlA6Wm6or4z8Pf
U8hNbOmTrb79J9zCEhk8kZthJuNK/d8cbb09kCixG8S5zJsTvhzjsMRASlKlBBTyyG56R7RlVEjX
F+KgidcVDrwHgd3URoWMJATlwRTNslXV+droSQJHWdLhWW9IFXRy/30KzTdFMX6Yw/RjXZPh4fIn
3P2C4Eo3QcoFiUyWMEU222Fdxgw1e3F11C6Ym8xtS1/lESHun6MbQ0wYTG241tCUxqtRQO7nU3bU
H8qgdQeHeClK3Orh8rr2P9zGHhMFs9FVXTfLePYDbhxKbww6BeSo+Q1lNviz7oGNNSYQQpmMUmmi
lxxsIoOVYEIrp4rFQZ5b2Se8igW8EemPLNX0TrOxyISAlvSp3iSYp1NuzVsRAgT9q3acoPArPVTf
Jq85TafRDXHLQFWbc7PZPc03ppmYWAlGWvRIBfh316n8pVWOGlfXYxeWNzaYs7UqMaBDJrjL2h7S
6K2u/qPfMydoJXSRASYiVBcF1dIh+Cw/gureUnh29rtqNwthDlCiZ6SoS+QFtABH7MGPXG2y1psK
sswz5JT+7g8KHwhkIziHN+87Meeo2AiC0EIa2cnV1Brqk954g87Zx9/E9Rm1mDhbUnDPZyNuL9Fz
lVvjafChFxVUrzqmkNBldctr9Ni/b25gkg01EIbPEe0dCz+PzgogMV3ls3ScMAKQ+xIHRvbh8bw6
JsoyY4y1YsUjbR+il6Wym/yhTQkEinjbuP+tzoaYmCJ9OoY4zHBoP07u9GV4pgJCBuTqzftaQ5GC
ymf/UbFns5NMjGWJAZkKGYtT2rekk6xu+UtqOdUe6mMfUnIoKaLqC1lSnZXE1ddUqGb6tcBQfZSC
PsgOlOuRC4fUzS7YYatzelXNRKH8euutfIyC0kuuhe8dDhdQgjqE87X2wemfRbGluVXto9Gs8OKV
hbWlC+GpU2sOxvJMMGGVtoUaSgUoMMJyecs64yEFHejlI3I/3zivggmkSdfLpu8rXNnLv8b+UCV/
gRHFileXaIOtmZxI+k3cns0xoRTq0wBOfhxY/SuVVej8xO/A9UO8zDMdwbu8Nt72MeFUrjPYvMMa
M9rC9ChGs4+qmHPZxH6B9uzabDvYPNWGAEpqIN9igTgCbJ8uHbcKS6v/OtWW+EpP3+RxeOHFLW9x
zNmVQi5vxeQahvKy5FDWxlERGvvy4ngmmFNLb8Le7HQUBtR6PcwVaCrXhbd/vJBljqdIQ+evSquy
1Q90LkG1pLB7a26t1f03YMdZEVtlq6tK7ZFSZHgIr+1p6R4gE8fBuv3L8tkj2DLbqodmkSsoc6SH
KDC/xl7+FQUI4Ro1e5yExctyL/x1+Tv95vj9J6rYutuY6W1WaxAzhK71cqTUm5EruICMCvo5pSs4
Cu9dgsLCBaRlC3BNW4IhVUf5PvqRn8BShml3040qq3UnR3YyjyeGun8En1dIP+ymeL+CPX3RF0xQ
mpktCDYBoWMy3ky8KizPPxjESKRSRgchLnoVqLpiL1KeLn8p+v9f2jbmsFVToR00naYt4n2Yf22l
t8R8u2yCtwQGFzStVTrokGJqNotstRmecr3kVid5n59BhrDSRjJXgHEhMHzJGa4FN/LH4+LRo9Z0
spf/tiYGJJYyX0lfYVDIUKIDpp38ca04aTL9FRe+DNvmZUB5dDVo25qIGU96LE3ev0lROMct29+V
x5pcz5Q/X+1nq+l6r6oHt9RKa0wyV4/MQDW4Ewmcj8X2eRGzz+tVBY/M/Br64yf1agyEZ/Pa9Eef
vES33B42DqSzeiRpWjZSZmIrVfR+Kx6l1MIt+GrBhpKX/z8R/PsV+B9kUBlk6PpMzyoRIbUcQcwe
jFfRiXb60itvfOQRTfLyF5UBiGIlZEhoYwjtBqQPAeFBOzQgna+cxOM9aXOtMXARz+pYKQTJ2dw4
8pG4a6DezA/xM+X4oI3Ml6NsH5x+VoGQp/+KsWq+QkZuBuXGKH2T09EqJh89I5ycYv9B9J+rsGgy
0CGApS7qZNxxmgkqZUqQ+WHnNK/VgbZvxr7yGNqlzysV/uZQPq+NQRDUvZrSpFRHILnv3O6Z2J09
B8q1mYNlko6pJVzNBV5xhi0q12GsD0aJclD52oMJFa+it3FqdU+h0zjZYThVTnY7/d1zyBUP4Gyz
xKpRgxEw6qVJyfAgOx4ka74aZguV0smOX+KbNIiPjWSrOE4/Xfah/UeJfz4vhrt/dSKj0rVwLPFW
qiSdPcbPeftWzK8FphLLNy3JLaO8DnVOnv+bJPzn15VEioCb7AC67L00hmWB+uzoGD/APC44gqtC
hhM6t5n1N99y/MSNz300P9tlsId0qagOI31RxZA0sZMbHYPSgi18Sa4RqMfqoNi9Hd+Lqc3jZdrP
h86WGRxa6ww3ahPMxZJyIkYLnc7YVQcUp3OJF7D7CcXZFANCxaA0qUpafNFHWbXyg2mtOPDDO9Oe
FDv51IFOnodEvHqZyEDRnNQjmUzYVK0GGpA/yoNsa7b6Yj5Mb+p1dVJs6I9hygOzrDyI5y2Xwad+
DaulT5FLx0tj6Qam3jVO8ryfapw3lMGioa4HNe5wQcimwiKAoyG5kQ10WN/2I0gur6aRm69xHJXl
By0qoSpSEfCX/CD+iiO58Qmg6LvgokXrG9Wmnm/EQL+Lr3lD3pcPFShG/BqahjKHQy8YuCiotT2a
gqXHs1Xy+Hx4VhjUIY1cGXMMqK1Id4+3bF9I9Wcp4wlF7bejntFNZoAm0yQDHw/F1ApEuwfRLv/q
LAzqHkrwM8/oypoOIQQ3+YV+3voYoGnWRRwgLY87Zdc5mRQHzaQ7WVNyyHA4qPKh37FfMlDagUNm
7AKviwbbzPxW5lFW7UaYhjF1ySRg29QY7NKVKtHVtC4cQ48wZmCMVj6sOQ+2drPQjRUGtjKJLFOf
o9+x+vG3HGrmQwDglrIVCVwC8t3vszHG4FU7VEYHBRa0UExXCpj/Wk8jAedk5dlggEkX8z5baCF/
lIDC6AVskcPEqDUpq0Wn27CX459IR9H8erM0Bq3kZUj6BirhTlLdSMu32bxReBJEnJWxDDsRMUY9
ynG5N9bPnVx5Y/zaGKHD2b99t4MAkG7iddVgZ1LHoW0VEw9mTnkKfTVIb9sX8ld//Lt1E1quwl3E
ubbu5yWQTP5pkvH0TlOHLpRxW5hsza/vJr8Eg5VD+ya603xcHLAxXKuCxbvx8VbKuL6iSEbV5niN
MaLhFjM2n+i8Kie+dk+UzdIYj9dIvSypgQQkbV778Lq5mcIfS1JZIWQuwu+cT0fbLz5czjfGGNdX
8IAlq5R1H7hhJcOzIkpeFl1JYWUN7YsIKoZSFe0i4yHVfmFNAxu/YpiaIrNZtFIRsS8jGO691aPD
X/Qiq7qzHQe0zsHrFt0PhLM55hhb5EpoQwkfjjRf4uF7bNrCkHPiYP/DnW0wR1in11psFBoqEOXb
sB5r41OsOVWS2rPwAHFS6/Kn462IuuomMwdpREnmqCmcsP4aaQQ9WOVrEvL6F3hW6M83VtJuNOJE
Qw1gyl6SGSlbfZNIPILo/ag6bxwTVUscNsMAvgUngrIEbdHXM/fyZu23K0CTVjENSMmrOpMsxWYP
tbQSmSEdbSwwm9ZBZdqHKrk7BSVPOXh30zbGGGcriswUQHKCnAKNyd0kOWPjgZeLgxM8K4y7oXOm
gqAvTq1J/iQpnxX0tSac0t3+nXOzEsbJ1AS6aHMMBYSY4PUZt8GgamovDj/XMQmq0Ypf5jlRbDU2
v1z+YBTkPuDSxjDjd5nYTkTosbikXKy1gCKqLjglJDQGV9N5LA671wZIr+oqqHbQpckgrjpUcSKZ
FBz8/pB7fTCh2irye0r2FgW9HRO/y1DBycsc+FJa67OZFOhAui/RKa9cLTc1xJoiqw+IpfvNXXVn
XNXfFTRUcnxl97xUoWENoUo0oirs4HWYE12FEiutroGLZvlBn3BTya6vJi+EdEz+WUQNMXa578Z7
oQ3xbE2TTUgDfxB7DzsomaoqfWfNULJUPf2l8EGTH53ojAVmVjIr99fHy76zFxhbm0z46RpGMvsy
RV61HjOzsQfZXpATXzayWwbaWmHCL45JqOUdkh5psGgD1BzEotX2FngRaM64nNLjFNr6G1d4bu8q
sTXMxKS2KpGg0pa54ofyDaPMbmM3lV27olec5NfVhcyua95xqeApQrIRuTXLRGTUDGKFXt/UyU0Q
/pgox5A7AZwj5cO/aDegm3fJGHMiqMOiGvmKp5bOzUcrCRrUfqSbv3Px4Y5fmtgFuu3qGAiYNKUG
7QLSkcVI7QwP5khbixwDOpIlNd+K4nrGU48ARobLXsRzVSb9CqU4iwwURRx99er8ukafZ8uJht1M
a7s0BnUyMMP3NWWE7NzJHVaL9upFh/a5+ySikq+/8co8u7X1jUF2GlxK0bQkGNjLfIDGJNWBr4Pq
22wXdzlOW97z0i7CmOByIFBog2Ah8+XENhSFWcV7qTBdkeSrxqPL3l0OsBpcmgbVAGWn6Y0iUbqJ
Loc2g9Ni5IrKem9BcdTNbnmvsXsOoWE2VhV19KiKbJ2g7/Mx0uoYKtC5N5E7tUDTKOcZfW/DtiaY
2CrmLAS5MU67kTxE5I7w6lL7Gybjj0ebrWF+EOUWl5ykkfpeYjRvqZxdflsJVgEyHDd5zO2G19C+
u6CNPQbv5fin2IJoXCXKKeUpR+7WTEEa+8+CGKgvm6opmhbNjOhEAZl+/UpZ4aOj8mA+VafVVx7m
+6my4oByK/CETLi7ycB9MYlyJ1D6e1L4NaKpuFbd+keXoMGdvsTxXv14m8nAvKTOpg6teBxrbWAI
D9rASyl3PXyzmYz7CbOQV8TAiwJt2BTtBe0GEHyWD+SbBHabcrZCm9ettAuB2w/IYESnFYWZ9WgS
1a4XO/RLL35Me6uBdB7K3fdoYOPNCHC/GgPssVaJaItCvY+ChgoyldhBtvxMBQtMh/cuvJcRbJfH
IHwxSX2mVSgkRS24jJO3hpjgPbitutW/fFzxlsXWk2RlALVJMUdYFh1+pJT4kUugjCA77ROvFZXj
iuydbczmrBYJvloo+aEiWWPKE9fZ90UoZRvau7wns3Hgnp5xAHdUR244rIvmIafzojAPLm8bxwzb
PFnKoEUtCrwRkAkH74qXQtJ7gilyzOzv1z+rYdsmi1qt8JyE1Yx6HiO17t1sMh4uL2Xf1c42GKzN
BS3OEjpmMNWK1eansDWsuP0mjIfLdmh8sAkgZEt+fhl2iDk0oLdqFCiCCXVnV/2Mod4C3Dlx5Q6h
MwwKLoSF5l22ufsGQS8qICTAP4R9ptfSuI/UHqkEHcaqIrzqhm+5V9iJPbqigwmj+zQQreSWxxe0
/+HOdhmwEONaJ+GMTQ3NRwEdbZPOG6WjAPdxO88WGEefQnWapYaWcQBHoOMnPyiFmwYpSqoeKtz3
xwZdAnhP1TkJLmdPVfapvqr6SR00XADjdwqk5nP1OXa0N/2pR2nkpNrQpX/KIFgf8K68+576c8kq
W2Ds9SFPSY2HK41k90I2f1Km2O7UPLGHsbcve85ugBsGaHrBum7obF9OFvZ6JglIqQzlvhB+xMqn
IeEx9Ow6ycYG/fmmEjdNYYS4RgVLKEe77mSIPL9eXsU+upsqKKMkzcTjBOMlZUoZ8lMcWrKf3k3g
OEaoecg0FgeNth6vy3u3cwR2fppj7wnlHIolEZEnpockaG/Nq/XFUKxqstCVn2N6H0x3JVcYbj8X
2FhlKoFSX4F7d1ExK/safZnRO9JdC3Zv6QuGRaBywH313vXDjT0GMYWwiNVcQkJVV7crtErIdbK8
DHhi53w8+nE+hPjGDpOkRoucRyKVsFpaSIlodn0r4AE1dqj8sTXaiG8PB1BkNZ5oRVye6l2A2Vhn
vDNt0CYxGHjbn9bEFTtytWihbWTRQ20uuMi0Pzirpau5tFoakZtoGNp0laWI+k5i1acI3c2xk9g1
6EJWt/8X6hG7Eb5ZH/3KG3vZmDUxmXEejbF6kvLu82L07qoanGNvt06NqWMdtDiqBqkKxjs1Ucrm
Sc1zR8ecCrptwDk8vQngU16CPxlf2ppiHLOMDcy3hXrmxMno9bHWWYqh2CgUcpoy9oBra4dxzDSc
U0ISvXDm2M3Uu0Z8uOwLe46//f2M663gxxA7Cc11snlH9Ku89wmedlT5PhS9ZHBzlFMvG9yFkK1F
xvnGKYmSXIdF8Tg6kgOqO0dz1GvNIkjvQ5f3oXgbyPieljeSuRSgLU9bd1FusomHHXvOvV0Pcz1K
RDL2Qo0m4DUbjkW0BH1Evq6K9vYf943Jc4y4r2ShBrMU8ka/cLsnBfQBt5KP2XP4t4bEh1ca4K2M
+s4mbNd1WocR8rpOYcjPctoeNb3zatXkeATnC7HXolyPC5zPWuFUWn0K68GSZYVzb+ashL0MlZKZ
FVUTUjrTp0i5ETLfxMPB5Q/EsyH/ultN0yjNQibwRxMtaNfvILnz84LXP8LbLAYPprFZGnPAbVWr
n0Pt2SR/MNq18WadwQOilT3JswGz/+RblyiQUONk07xtoj/fONWg9N0aFQj/GjzbOHzyyiK8quPe
ebpdBBPzZqyNYtgYUG40j4Ly3LQ/IulZMkQ7a1vOV+fBmc6Ef2HMphyBlg9wlgRSINxMqbU+mNf5
Q+Vh5PM2qZz/5mcMDrTFokhz3IPRcrkd0szq0idz4IEN7ysxoZ9LlWLqK8p18YQmXUn2lHB0dUCB
vMz3hdI4Y6hZBhgv5bW8isPwapHAIZVPfryUXkGWw+U1c7zeoI0YG6dJFaMFhqtoaROvu/KLPvHW
yzPAZA5lFq8lqRG8tFNXsDQbVFxQRSe3aAa3y8+Txavz8wwyaGEMNem7esycaj3O4nXEIzLjfECD
wQkzTfqiUAGqkzJed+liLUS7U9FZffnD8MzQZW4+DKTXwd9IsXsEzZHyUk1+FfO+Dc8G/fnGRiuP
op61iLDuiKbbFsNchwINL/Kb8hka2NlB8AtveeEBIS+wDQZERDnporqHWYxPUhHiZQKDl52cJmdx
6mNJrH9RjN+98G+Qy2DQJErrIQxTDO+qt5jBeR5PuofC+RFPJq74CN3oe8mVr+InXg2FroW9EGzN
MphipiNGlOsM1XnhWowMh6x3efOlUP6kZLi1w8BKT9oxMqoUwDw9FuFsddXtMvAO4t2bONTYVbw6
QYvnw8BIqcUk0Qh1GLf48i4+4slvwhOlxh5EVMgvh8Du6+fWHLN5UoEbSSEBnPDNDlJQ+COccjik
R14/wD5mnNfF7F6mdwRHWwspw8XTlSep4Jz99A/96AU/f7/EVpuEcI1w8ZxzZ12uZFBNm8opmz4p
2s2kPigyDzp+c1s7m2MwF7yoWTIoEiDqvndoSov3/85LH8Amxp072c8IzrYYuO3XLIvqBMSvlfSp
Kh1FP5b1bA3CbS/MvIxgP5jOthjojSaJlHgmhO6AQ7nSOzvJ/Ppr8bp4mlfdQiGmtKvAPPyR9MHZ
DyWWdyhNTENZ85nKltFXk9iOjolPLNGTndiNvD95YNiaY2C5SmO1KeUJ0C/rQdt0eOqf3MuhtY/8
551kIFgtJhl3Rawoyl9C7aTInzoerTbP5xnA1YSxM2uZ5M5gvjTqzVQUVlPeTlVQyseaK8XBcw0G
KqBiVWLMVinA0YEKrlKBlK2BU9T6aP0LlSnq1JfimcGLWK8jAbwG4AdBRd54BrfLm45iPCiHPkee
9nD5W+3S2KP4T2jnvCwa7KODKI2yPOKFC4lwFOC67RRu4ecvwnWa2ihKYpjNyhz9bggUa3CLr9It
r0t1F4hNsPYrmmqaqAAx622SYiJZCnwkPmgHAsGVfMEngcllJtzNDTaW2CsrcLKrGg1rFaK4s9pa
P8yyZi8rXionBR19qvgoLMNB6aqHYZGdbkivTMO4WwbeFNRehGz/EAZDcZfS6oWypMSRL4w/1vFB
Lg6XPyzPBAOduplnMuATfCLyvVk/qpDSUzgHz24xe7sMBjLFXhDDqEcNpUys0I/t4r4Cj2XzOjkg
ivLBPx3wXrX3ztKtRTZxlWrobhLco+cYsi1GfV+PCWdqZd8EiBDB066oHxojM2mem1LJcZXuD036
1M2c378HJqZ4/v0MmBQRpPeKDO4ulLdNfjeisxg6NJaE8+WyB/AWwsSVWITpEpswNK8vtXA38hgj
6f//K06hdVQ0NF2TRczVsOwXvVlVxjAimpr+lAhBVlyZieIM8rMUP466aYEZnHNGf0T9Xy0yYVMY
a0HCDNfbaP68LMcMYrLlCeQYTgsC8PHb5e3byUd/tcZEUJc3IBlqRYrDJR5rcmcO2kDFrHT1WNq8
l7udWPrVGhNLiTKZRYU2c7RrGCqiiTa9lFc0D5heZa/ANDOPh/Ojf/xqkYmlVJ0bg0wt8sY2aNPJ
kmLe99oBXJjAlB7+NURRYrlgVzEbGylH/kb1FjBj5BfvOtCzrXmtrx94VXGuPWZJphBBFp2UuKjc
Er89KEEIHirov54I7N3rvHsR1x4F4c0dd4jnNRzyEa7xSplMG3+oPHD1LO9y3ulsCX8ZHScGdr/a
ZkuZ5EpRxk5TwNXjjOKN2B0H7mAYdbQPYb0xwKRWPYkWdI0jrPHNfog2cfPH2BFTa2whGd77oPKV
eRXrnfvzr37CYGIkriQdI6Q8BNysOBVva9yf19AWH3s3DZYrtXwnK8NL3sAByY/H5K+WGZCcF0zI
KFqPDIA8g5PTghR2qvAGfy4bkdkbWp7IphCSoXSMjAS4YrhRnB9TZeScLDuZFBaDaTRMFmHeQ2Z7
OQzUsVMZ0lyO0JkQQv889NHBXKdA6Aq3r8N7NMu4eSSDQLh7vAyWu165scx8QL0yxqofcJnupsSb
w+TNkPL7yyZ2N1ETZQkt/dCVZ7v5VR3jpPMa47m6vJpkj+hfVOXlsomPRzP2b2OCia1cKJU2y+fC
KcrWHpOnpgOXIkQ62vXtsqH9s0XTRUNHqygOUeYkE8s6NKIU9xd0V7YnwUK/D0hi8sWa0cpe+9xi
x+732dhjzrJMW+dQ72WE1mFwZTf32pfyRXMoxTkJ0INj99wh8Y9TdnQzz0tkDrRSEooBYl24omF+
JYlDb+ma45LJYB8R3RRq4KDI1G/QpX2vKnPwH/eXOQg6MBSmeoqzOz0oXj5Y8WN9hTLFqXRJb0WP
vLLwvm+e10p/vjkH4nGqC8k0CpRgMnsqc2uOwI9RPP/HVTH+KWUY9Wo6fEVaKqDSanMAp3nXuCh9
XqrNWxNzDqh6HEJpQsRcdV8MbqZl4MTXxcLD2yJv+pNnikGPZW3wr2ng2Fa/Lqsbi4qVRxyE2s1W
N+7IAL0xSVOr513xzsiUocTSu3HQcrkmOEth+3uyPO3rqW1LJ9PHY5KinthMXrRK3mVXoF/6wyGt
64qpaoZsSgbjcFFRtGKZwxPwjm2hx6BMJCcyD2XK6WPYB6qNIcblsi6Ppll7f7ayaMeJ4IKp9Hlw
RIeSYPIK2tSnLi2L8TmjUxdQHqMTJBYmewi/N31pzXPmLupgDyXvWN4Fxc3aGLcrtV7rZw3WxOY5
MW4Vnp4ZbzWMyw0qykaZbqB6mZp2jzavVjSe60q6T/PMimLCO/4piF/YPdb31KYFRQ/lNetcBXLT
KdptHeKMruEtVxjLUp3LPriftZ33z2QOMbnVZR3VRJopSp50koI2tBOIIIaO7tIUGNPcT/FxkVyu
Zd5KmeNsWXo9geIZhgqP/aHz09gin4ZX0VPAw40hpvz18krfiTgu7SxzlulZOWu1hONEvy3vJIBu
jBYYyHmDeFl4H+OWcK+ZvPZGDgbJfSxBp5Xw9IA5Ic+qFVbi2I2TkaJw2zdWmB/CVbIXcK4VnLOT
Z4eBllwlxJh65OIpeViU4xjVlhwNlsJ7rN4F5I33MMgytbE6tFKRO/kBhRa/f79a8wF5/462scNg
StvPxayV+HbmI9XHrK41h2o0dZgkQYWaX2TkoArLSNYmUdVKtCgmBDnKBgfUD4IRvBBfvvwbqYn9
IDRQuJU0NM9hJOzX1KPJRmk0W5h7n+NFjaK6p4yxIrh3LfDWOf9H2ncsx4003T4RIuDNFr672fRG
1AYxcvDe4+nvKc5/1WARQn1DLbRiRKcSlZmVleac7mf9Mnuzt+8Rm0qupJK/rxIesTGKDsD/CNTN
2RD9Kjrs//72vbMSQFlh13B5VoodSXWAB2qRoCIe4gPZJdEOrF2SzUCNlxNKWRKP/iMVyDRpGDul
hjCDx2DglToBmBsI2QmWaHPmtOP2p7sIo2KXEGdpnc6Imp1L4H0nv+jM5Ft3/BdMBpzDmM5gUOWw
RFI2gj0uLLEq6N8W4W033xRMQHqWAMocsJwLzOI4QKnRMPPrCPx8zbcmN3kBG96ShdbWS/6NCYdC
/tcfgvLq1CgTETVDy5IU/eLl+/B9ABVa8qD/0HEVAKEtc0rdZK2JkR/cE0hFLBH9nk4jIzwyX5jF
8o1Xv+mdaO5bPksIFa6MupLkuQ1zu2hKlDdFOweQAiDjGQ7GEkPlPgIg0dSQnFi+ADFGbKxZ+5ZK
pbWvzBsS2N4no1OgSBLjPOrQLLZ4K/ZnxzhJfng3j6Zcmb27OKWLWSjpFhP+XuP1fvDP/n+AoSa9
haQbdTFjtymzMShuhhPWqkl5mlXn3JaiabykYnLhw7ZsO4EatySW2GatOaGKZGRHjsW3tnkvo17w
f0Lo7E7PZMT/GsXvoMvNfPLnebHFwoy5kmGBLEFUNFSlGPRCPAqAXXxltOdUAIACujtjxTCOP1xd
F42oSBgMipQNAxl2gnEoMSIHodGO7J5DLdpqDxOouzE3a0kKO3dlHBldmc4B/auMSwXDuPs/4uzQ
CRSrTEzJe6PDfKmwtKgxUnTWp6XipBbOQwnanNw2uNkc+luxmVxuTKyhLBiHyNKP/H11QQ9p2nNo
VuNKw7zxEGEDFFljFfx32mkUeVZGSYXEqDbkGLuR6CGopZ2HtSMOLBS5zcvZEAS8dTVdVGny5GDJ
VD1KMMMoVf6ifpuTa10/L8A7HX7tx4rtYLWSRMXEKBO5BMjGqd18Ea8T4PEpbnjPmb03+ZzVfgEl
gy1Y+k3kT08hzHJf+uaBrYRTkTKIVb2tRzJgqz9l/bXYfllY+4UbgCg4rYsMmkeZy4E3GIg1Fu0F
U/kCzEE4W+xN9ymQSSIM8PAmGltnFt8J4wDp9Y5iFKsI6/F4UPCqSbYYBW4whexLNxdA12HVHTdT
kZWOVFAZoilOxRKt9WWarTaunVk3vP2jElkakcxk5VzVUKeRXGHcLwOQKAZ27klFNZZN9QeAlV2C
T61ZnUO4SgOLIDtPNj75rfbcoLDL4vRl6UuFFG5BBNVyFBmU6UXGwrA+sTpODMukARbnMNeq3oBb
tMuZi90mfpkGRoK63f1cnRoVR8Q+NcJGfpsB6Q7FYIpOeKx8Ddiso11ddx53YI2dsM6Q/H11htGE
AYnWKBBWuiizkMA6ilaeg2VwDE3yFr1nqMg6Jyq4IJtb4iGVSDfeFflT+rne5+oTUgGkzNOkaHgY
pYJVONEq7PpJPQxWeAtYQCu+Yclj6EPP0qhjrQZGjxPTC1l25npYrIjLWdAgLClULpJpg5gNElLu
Yo5MHVOu9cu+L28LkBW8nBUR+NLUPanUrYaOGVK3JItOQ7acO2lw90VsQGmQsHuRQRk3GFClucjx
/EqfDZ9EA/JA4q4Tl+AjaGfjDiQXqEXED0zgYxLsPqTfK8mUkS86l+IRC9et7B4deNiElZ75A8GX
525ZTZCNydD3elImXqVyKw8FqejEpuSmTuJmL92RUEQXZ5U1e0R+7KNqaCCh0YkpHbocJoEwIg4l
3Jf/xmCAzL6A8gAITfpBO3N3ZGKOkKh3pcszRG/Hw4tkymSGaYkXrA2hrJselvwLJxwjwIvt2wwx
iT3tKJOR5bxOogVmyZcnTTnXCaAwK1tLF4Ycli6UgQw5eskNjz7CINyWwVdtsbjo+9+pQlmFKCu5
3i+IS5X0Q60LEAwdUoC5Z6Hi/J0gOgByedhUKVLeFnCo+lHhHxN0Upno8ORy//PRyHQzXx7GiK9G
DGC0DiK5JaHkFviEdS+BD2dsrgGWPCoEpjIXNQKHGZrlpgPFQeGm5wwgVn7nkKGW8IY5jUHOfE9B
KoMqA001uBIxd5ROvXbo+Rsd8/dN/jwtg7V/ZPtODFxU/FdWlzCg+zhOJKPrHIZrQ/TCo3g+CtnX
qOKwV7jU55jDwtK+zH2Tl+l56wWjClVF2IejOXGlEC0SWT0V6eDvi9m+WP5/lJB5Kkp0QdFguARl
9KE9hIOvdozdSNbvUxEiXWYNAxcwCzEKzVL3heT73ylAhQZebepCTshMjuAZ9UNu3O3//h+ui8sX
ogJDUXBiphqI4PORYAnqh/BQHwgCQsaeriM2u2fTVGzglYRfxAxF1+aNcpdcwJGLBBN4ZpXH5Ill
eNDbnM7KrLmwXlqehzQC8gBmkFN2070QjxXd0Oq89IFsGLK5F/+QRf/+om9ffCUXcMZKWEtVAcDX
lNDF2slN7KlXk8V5uotmh8vk1d6/pzDq996BMRkfRHMKIxkV0BuIN0OVAzzZmaQHhrEwDvCty7NS
bR6UDPzkqAJEB92T7MUfTGTsxwYx938YxmRJI863ksY3RSFKHMqGijm87YIsqACAFRp5U+WxUCa3
rAVQLbIMlFSDzAO9F7aUfRbLZD9oMjyhf+6G26a4bsfrlomyvRX6FF4GoIpMYBZo4sxBHBTdEJFV
GMq9hr5eEP+TxM/7J8WQQVdchZgfojZBsqsKx6SeTEwl8CxetQ0uHBBXXRShUZ+wsqAlaiCSnRnB
5UzJzo/ctXAK6zcW+foQXfM2StonMKHn5sTAEmRpSNm8JtZlY8hIaIJAOM1Bc9cMgl9PrLLJVoBf
60jdjWOO/pqkx2SY7xCHfqoy1NhsjK4FUEaeo/qf6mS0g6xA96EV3aiPjYLhVd6urJk3B6xNvuwb
B0sn6lJMZrXiObJFnmqnRb/OWY28zbahQpqh2GjR5A9oVlxWSILU4mxqxZSP/2KJcC1Q7zBGfUjd
/77aBzsUBDweZVEQdbo0oqYRUCoEPAUa9VAtNxWrXryxnfNeAHXLjz3fDaqO2MAFLqbdnfocPvVg
OFWc+ITqnYu5EkdHn7d2R1vC1Ql+im/7R7YZnVYqkr+vQmEqa4Msl1j3E/PZFNOD1DwMQCYb8aRT
jvuiNh1rJYpKCPKam+S+hLIBd1sDs2rEvG+VstC5WFLoVECM6qCdUPhRqjOn3vDtFyNl5GaMb0bX
RqSCx7ZsAs8C4JoZy4hK9RelfRrz2uxZez6bLnX5aDRGhqSEkQCUrNyWlMJJNKD1aiP3maLqys41
KuRFTcjHdQ87z5XQqzhsy+Y1w84Yx6JR4a5oeqmK+B6tkUKyxvDXKPwY+R/7Bsb6VuTvK1vuA23p
QOiMo6/vmvah7h73f387pK4Og4pvWl7xQtGQpxMhKyS1YeGb+iO+aq9AVnjKzqy53u2PpggG6Y4I
QOp9r5CY16kel3g79cO9XH1VOEfXP9NJUoSLDCoAYGxdUssQDA86/woKElMA85Ka//dlJRLoLlJo
3w+GINMz7Pg2fH2Iy/SslyrDK1kfi3Z8PpOSqIQR620GoizNlNXJHmbmJg/5HfqtsVKF3ovK2xkN
q0AiycnocCZWGW7AjjVgLmEEgVzjEAKGwlPs+Nm4ZQln6ChTuaRRh7o2a/AijLlblfBNMZDDFvef
MvPfh0UTBDetIYTFAg0J7AYG4ezSU28Bdo09JTd7Yj2ntr32Io2KDCMf60afgeQ0iC1OXsxeYI0p
bC5OrI+MCgygVjSUPqhI7RwKXcVHsuiF2akzqyLLOh/y91UEkjItE9H+QjGH/6V1p6p/Ar8D43SI
q+zZHxUUsjwCNtiMKKeehe/oqTsKb+bop3DPk4WBC7v5p7PwMa+7M6taz9KODhWT0BgtKXSDf8lU
U2Dx8b05DDNDQ5YYKlaIpYI8MsRHFDrRDQxsyauq0wuav/8hWWKoeKFlk6LnnIjVO/Fu7F5FxVFi
xng1w7RpmuAiTDMQK0V4w+rNi9IZhzngrH0tyGnvWANNETwGQhI1M9KdKX6agrt0mh2lwHz9MJj7
gv5w+f32U5oYOJ2nSBkJCErwVT2SqBfZ2KeytV8Espv9SGd9OyosNFk+DEIHxdLMz7TXcfj5l/pQ
QSEuuImvMX1uSzf/kvOGTurpjwRWUj2FrsSwBca1QXMBVwC77vQUtVCtEHuLL0qwhcTCcoxCMXe7
rK2caMkXe5qjyJqU+m/thIoao5wNUy8AQSzKryalN/kxNCPNF0p3/7Nue5WuiqhAgAWLhqiVWz2e
lBxNoqQ+13Nl8ooz6o/7MrY/5UUGla6qS503hhLj1VSJD8YQo4YdO2kpn7RUP8Zhfwo6XCXV/Jeq
URap5RMqAzVuka61dfWqDG0h+FRMumhG2WSnCZyWL4AHb7LEWsLnYARl38yqzJL/6MeYcZFCznB1
Sw1h3chxixtE/9pg+Jb/SSaKl3v9QQAB7fIzZ422b7+XLvIo21PbWZM5FcU9WZ7t2HiY2/RxhsE7
vMxc2SUZ0J5u1B3VGfIkNSKR5Ulua41Pyr16RfbgUlfp7H07ZNk6dVGlIzdJsUTKAx13UKTaUerY
TedPzfUowuX7UTdVM6RqvPAhJjTK7H5oOqsT42MF86hm6WRowSNgsK/4OHa4EpDDnHDPGyBRyIKD
MWWPIKf1Ru0T/IhI6DEKKWEPFWgHPK27IWVzRdp+yw3odp32jP4sCHsmkMPqpxQYe6zUl5j+h4Nd
CaQ+QhcoQzCSslw3pVYIRNSsjby/Ok+6rp/2uTgCSRk33OJw8tda8bWY0VzenNFanSVdw2/Vjm+N
ASmB+rW5aoE284WQi5cWZ4k3tWRpdxOwflMmYjPDVOlCvm4Y6mQQEJay+S7nIeg5vwrx97/7fHR8
lPRMnDmoFuSnuLK6drD7KPo7n3vrkaxi11ShdVhXKN23dWyJXecCQ9xXgukzsV4E8IUkyZg0p0Fr
ej5a6mQZcVtXj214XGRXYlWRNo/kIoKuIvFaHEVhgOENaSwOUhp6wzR7XDwyrhQSXD/6zW9N6AKS
zIkSAIdQky2n3pLDn3XOO8Z4JxRP+6e/XZtd6UPdyrms8NksIm3vXN0T7NqTclO/GgGvlbr1i8h6
pG7tHysrcZS19eiCLA0fIdHAutYrz93Pywj67688pss0bFy396nCiA/bIUhBGwfbOLAM6m7BtE0o
hCVym964LvvHRGRUMFi/T8XUXNC6aiLwFmj8mhoWPwXWSuRmCxEDNb9VoKLoKIIKepYCFC+OBD0x
98nVn141oCFzQExhJx5rEI8lkq6XqENThnmLRsdoFYf+uffiI8Ztv5MNwsEjD1XV2bfEbcf6rSNd
JFESWeV4FQIl5XstVGYyAEWdY+EZvnXTPjrWRQxl74EESLl5BAITKSokP3SrdUpHuSHQLqUV/Kh+
dehWgZLiKXBbILiXtuBgANeTr1XAvRRn1njWtp9f/juUP9SxtHQaKdrMWOnudXPhS7MN7jigwe5/
XuaBEjNeheAil+tyGPBwInP9+T15DE4+oDx+TVj3IGxYBmOs/g+h5aIbOfGVxBaLXb0cQ+LsdfYM
IoDY0Q/iLUzIAX/J33m5TGWrmSpkWVRjAChTwsTkGyHzVbGSGGF5g2uRJFAXnahgkg7T2Motasmz
FQMOM0W/ZzrNr5I32s11dcST2mPNdLJMhIovXSiOqsaJ6J5NOSAhwJZx06sicg+tASZcU8g/9i2F
5YhUsJG0aawiDaXlWogdmY8e+pJgAAys98z2VfD7U9JllmqJYolMENilEobmUgKuDMx3Tj3OTjvW
1+I4OU09eVpWocY4MoL2H9zhkglTxsknWWKMIQ6S957zZ/FZ8gm7TucMM5i44One5zz9IpAy0GSe
qoHLkQlrg5fwgSMFV7xwLXMxw0S3r6OLHMpCxV6c0OvHhd5zxiGfMbyTsvZMty3ktwg64261OudK
souUlxgOU752zedLV5e3A510c0XH81gCJUfUXClufCTTJY1D2FrfLj1r3+63/eyiFXUz8EkR5fyI
C6hOO3vqImtM0nPd1lYlt4xgxfqAVNTXknbpjAJVspH3hMANtdRMF1aqtWkIkihpAtirJJ7u3c3A
JOHqCikkgfkC9SHINrNvLdBlqmtQR9nK4TNgwYiOK5HUHVMu+lIBUgmpkIjRWOWxLK8b3g2C+6jJ
LMH4CRKMUADSUXTVBwyHZmlL+fPUCFKfDNi4LiLeQlfUm6vK2TeQzVNbaUd5MCr4bY0bprDbyeG7
0tRFexFZ5Erbt+ZKCuW/XKePXKkhQSGshFhhsdOzeGhRChH90Gbm48TSPqRDK2nU5dJMFR6ZoJ6z
k6sqNhU3v9Nt/qASgDtQYrFpmFnfkLpc8kxdjKUDOHavt9dDoVptlh2DjFUsY1gDjXHPtxyIvhQN
o7+qdqVnuZX3HWMuYjsVkBRCkQOeJmyYvk9vIq1R4xp8h2/+pVqCH7wugmNYs8t5oVVGZvKz/Na9
fsYGL0KpyFFMqOCKEh7SgDPwkw7DQJ3oyaPMCFBM5ShPjotJM4wZRTIglLq5X1tAq3wpfMy4HCWr
vImOgdOycvPtQ7voRrnwMCgtl3CodojhrwbEUDMrIm4b30UA5cCoijULH6PKSCLiV8F8nE7KffIN
BAwOYJ2PqK0vrBkNlkjKm9MozHmBgzfX+kOkHcPgPLJYblmfjXJhZepRaCTY+qV0rqLzLB/2TY64
5McQYYiyBMhIcKdTLrtUaSIINb5aCoCm9DTIt4V4pcapObeDqYw3ovyfWU1wixAoBgKhBBpl6puN
gOqLNB0Ny4K7AcmVaQg3wfh9X6nNj7aSQX00qS36miMcFRznqtGPen7e//3Nj7b6feqjYe1LbUay
wSR7oS/5+kHx/hdgq+3b4iKHDnT6sMyLCkR24OXDT53F78zhWB5I6M4+t5+9OhkaIE+JDIxrc4je
BIVSsMmTOSwtFHYxI545yVfjll0DZZyUToVZNNWAkzeD76zQJnuSQ7fQmW/jzVtw9RWpqFoWAMEG
JRSGsWdTRw30SnYiNzyXhpnGuAqxM3r6VFd+JZKovXoci0WZaEYxY5BffYljw4+rLzXPapazvh0V
UdVOicKmFdCTn2RHjQM31lnI9dvDkCtFqKCaFoVm5DreG42dXpNrsKiczlwsw62f4jMqVOgtJOb8
kpyB+gdyLUMyWS9klppUwEijSm0C7NvaePY4RQXY4bpnXIibcVxWsdcmKIaq0DiXmgraq2aE5WNG
tlKPeXnTfqo/uhJBfUhtynW091AuIZhBwslwSBGWDb20HZlAU4/lfTDV0zP7KZ+XWmMgbflXTIcF
iMjnfRYsCwmgH24N+SKGsu+mmZNmKhBgk6oy0xmBQv/SNaM1jZwZTA+F8rAfcLcP6CKPMvWyFMqQ
H4ASuiiNb3C6rXaBpzWzvS9m29QuYqhD0uUkgalJgAhVawCKHEL5UwPgqw9HGfOShahPRjAD9cyD
QxsgpOFXklTKD82zaCO+/tjX6A9XyEUl6iqM5EGqlxgGoZ8FNzwtp9iajoRHG5ejrVv70sj/fs8s
qHuxj3s9HmQk5nPxoyyOE3DWw+GlVn/NJYs7hGHob8ASqwjbK1ESFGQjVFMjq+GCw6iVx0ARr4xa
t2MVpMNjfV7UgHHzb1eWLgdI41a1IEyLDfI9Rfhx6pRPxrVwT6ZNazd2hdv+xHoTbM/4oKOrawKe
+SJ9LQfiKAmVio/KneJ/yDJiZIfnWgJRhOBg9u+cfts/xE1fW8mjruQG861jI2CTKudehAwo0O2B
zTLMEkLfyWA2UpIS9TK5v4+yu0L9YhRMiOvNKLXShIpSU0mwJmf0hsLn6BF1R7M9V50J1MDbzmkP
sl9Zhm1cGf8DGS9LPSpecTro3tUEoDNghjtOZW2OY+NrSez83VFR8UpVi77oMcFkj6kf94NZBm6p
Miq5LFWoiIWOaz7PCcqBMe93UGbxq08hngIL4LeJU0Eqk1LBiHJExfBZ9wx3eRmQ50rHxFRP4Lpm
BKlNDKS1NCpKqXqv5qOCfLACgryE/fzwKJ0Ku7QGX/BmIEoOd4kT2trj/mGxHJlGk5LUqsGc8tvd
/LaqfxO8dn6FVzcZhAkAMMWa8SHH/yEcXz4rDRY6d3IViyMgktX0oSvPabGYea+YLaCJ9lVj2IhB
hYy5lYwEcxpIB0TR7JPYaoNjn77+nRAqZADtIlq0SEVxWF28PM2svpWOYcvCYN7MAVYfjQoavcan
XFoidRfyypvG0Y5lBizJ9p28EkFFByUIglaa0FOODoANcQBuep7uB2u0CXpCM5r7341lBVSQGLJU
GuQYVtDXyNyNgzZ8rcanmQm5wfpwVKAwgOSeBAkeqwPnTmCG7M+RO7+Cjc8W7sJbLAd6rK7gJnrU
ypNp3M90VueQr/ECSg7TGzqs8b24Aky3U3sGnq0ABSfbxvxJOxKEd9YS6VuL4qN/qbIoAU1eUGUq
kLSFOi69hlIG2POuc8BKLp5yFM0Ej/NPTVopv0XR7bRIXtC3IO+wAMu41bkbGcFpM51a/T4Z4Vul
U7Um5WIw4B2eceMJjL8uF6eViVGYUxgGHuAXzqIWWCLHmlnbjhwXvajIIU/6XCtkdCjMUHNM+0PP
yZai8Z/Ku1f6UcEDtdxc7ToyqQaCL9XKkEQ1fuUQKm3Aq/vMAYvt1OOiFxVFRB4FsKACMIb+Vb8b
IHOxBbP9qdvTMb/i3cQnJF+kzrrv63+4Yy5yqdCSV2036oZCiqAlEEEfBTN0Et4UDSzCRKfuybAF
xgw16wSp8DImSd2XBAE7Lmy5+KfP3YYFW/yHG/uiFRVaYgFJKU+I0MPn5bY/pliwIIz18oF7yp/U
Rxlw/JmTRwC1ZHzOzQfNymyoxGQZFVXMyTuXwG2TEQeIq8zppTM7JzDnA8BAbMlsvzHp71j2Q4WW
aWpHowQ3op0kX4U2svThn3h8BFadVWS9ZfQ+Q1HiZzuhjIapK2RlMkIZZeDRko8L1osCQKtYkmeA
fmZ+YUVOhs3Q6/dThDqBMGLzLAaUd/xdly1JZc2nEI/e04iKLAEvqGIwwy7JRAxZC2xRz4y975oH
qPAnVv//D3f6bxNVqQCjADEmUiWDWEpz0EsLM+IWyov91XDmT/1JvN8/sO3L9iKOii+9wfdVNAYY
VEyeFvBoG2Fk7ktg3W70onWc9fwSLNBocBeXwEEbOZCzlGPhjD6TnGXbIgxdMXhQ/vFvEWB1/xgL
n/CJjpt8cgW3crF1DXTyLrECf3Awo+UDRUMbTVaZdhvUQLmIpfw7BOcB1snRlEoOYL/FvxTr3opb
gJMxsOUb3WxM0W9vVb9iJi8sjSkPjzolBMA9Vp2M8TSVqLKL1wtrCochgy6SYA0jHHpZB54B/2vU
r/h5MsueESO3LfH3J6QLIkE1SnpCBhFK/QQy5CFhtP7/4FkXAbQj95GhV+RxqJgo9QTH9Gg4w1G7
C8zpOnKYJrEdNy7iKEeeE7WK3t6iozXYZA584hEJCcC1eNVYo/8paIuLCYqUJ8thnmixkJMZ+utm
sMT2tUm9fVdmmQH5+8q5KmMZZB4j+nYcikeSZKkSQvzI4qDdnqNfqUKlAssE4oJ2QvKh3SxX9dcF
VHChlx6aU4MitOgH94lXMAm5WfZH5QaRXrXY2ULm2qWDqQo/JBZ4FUsAFSOmfMyCckLqnS2uUXXW
MPLW/vlsv9AuJkeFgkHvu1ovcT569CUOzvzwmgmvQT85+2IYZkDDxKilHIYGh0IisB567UrujgqL
Cp6hCQ0SEymZqrapgLS3vFUbbF9zgSPWTjk0f2fSEhUU8rBtWklEPt8MxyVFCWfwlryw9z/YH96X
vw+GJurNc02cODLjqtzk94Xb+emRoPcaZ/5WOZeHwplPmRO7nBucA4cFts86Liow5EmEvlwCoIEc
k+BFc16UxMpZu1mbxq1KoqHwIqbzaVKjQC2SVuRRqIwrb06uGmb0ZgmgY0KYlDNvoE7PnZJH0u9I
HpTQ7DQM+y2WDLheNbG0ipG7bH66lVZUTAimYeJbUl1uUswVxrWVVbPZB4/75sFSjQoMUTOJydSi
jjh3oVOlxqlsmeA6m7fRShMqNHADlh5qwlwbnAd7QMMBDZynzgwetGPpzi/py75K2+2Nizy6RinM
dViHAb6chokD4wSmDD89CNegYLUIgkLtf24uaCWRqjxURp/ORUC+Yvstyb7IEeshsG0MqiYJPHl1
K9SFXvScKs3GWx6bX3c/0iOALh6z03LkgJJaWWFq6desIuI2uoF6EUpsZ33l9kqcTIBYtqtO94sg
PTYJyMTl2o6QIAkSUM652hXb9iblJFZ5kdjdh5fPSjb5ICvZXAUCM/Vfcm+0i+zyDH5PN/hhtOZ3
AAajGyy8Znexrd5zjE/N+tKUr9dFs4xqikeJKFdWU6qW1jZWt3xh2CixiD39KO8ex4oHKSXYov9F
ilOtxZcPpKUZHVkVRuJee6IoFw/1GPMCBdwhAWFS6w3+ciQIoKx2+nYkuVgL5eVdI7dLCXRsm48b
U+fD86ALDKtgnA39wB9EhVOB74JhkSE6SgvAIhYRgGAKMJ73j2czBbhYH/22LyQj04sU7+5yKcxa
Pymt5utTbCaCxEibWCpROUDWlskyGRXejOVjqlm9/qtnzZ5sitBQKlANTQXaDxWcmkZJcwyYgtKB
s3vtmZd9I2K8n1giKC3SfpSNiEARpjKYYhX+ah5jLwzzz5z/ShMqCkpRW4sxgbTtlHtuXiwlPbQq
C9p4045XQqiop0/YyeEW5Et1MN1kGn8H1C9737xYIsjnXAW3pEd/P6skZOOK7HEB2jRd6u+L2AQP
R43596lTcQwY0I1WE9Sif/fV26fhGwrUTuy1dnkg47+NhbLfaI4nFgDhdv12JZqKbfWImtXQIYTG
z4sb+/Gx4E2+Qq+fDAuFN9HPkvW8ZtkfFeL6DEPUHboLKFyRyniBCTzTuK5tHZsyA8Yac3f0R2Zr
fjOvWelJRTwtF9sB487/Flbna8FEvcwRD9Mb0Ieem59C7brIo98+ehmP4RCgvjTy5zmpHY1rgMfy
yDCczetiJYUKF5mBw1NmEGHoZ9LYK++G04DiARmTS60eTCaNKZ/I1AEL5HE7b1tJpqPI2LfzCBYh
e/jelGZ8DxQ0M7BTK8rMRMeljwazkzNMh9jih8txJZMKKXGsZ6k64D2pDF1szsDdU7TcmZsxMgss
Wmn6yOjiMExVosKLDO5CuckQXsLyRZRf0rE2G65m3Cqb99dKKyrAVIYK9KSGvB0CT+QiO0PZM18K
q2ljRrrECGU0kpyUch2elwsGG4PEGhfxqhJmRtTfLuIC9oUnLzxJ1ik/azIerd8ZE+qcCFK/3Ck9
GVuwvKsAz4BVOiOR4qM9/JZFvx2kPOb1PI8BdTtM7ih1fi1iGjDDy9XgnlPtJul6hgX+wewvIimH
4/UW9DoEdaaSHezsVAeQTXrAQkadEEb4D0GkLayaIXX73C5CaV+bjanvOBGkWdmpkj0R9v6pOHKR
QHlWD876vI1wauhrXxVXZFNo8cWD/CpdY5ksRgORTApgowGZPLOgtu1lF+GUl41CqylAM4Zbh/dD
dQyj+4SFf/CHa+4ig3KyoBXlBrAEcLLv8h05tQCrw/xN8EAaebHLuuQ+qqQCKxbtF0NHHsfz1K1a
IQ3BBF2DWnvzpcfQnnGjs7CcPhrFexHUNZrnSOP4BBOqg1F5esz5ZcGKTB/j7XsRlC+HpdHFohhg
lXyOK7OVZ4crhtNk6NbYY2LZ0BiRcFslQ8cWlCbIEo230RQ5F3R9V9ggBTDix2hghPMN7yUK/Rbw
AW0jLTK8FoGsZKCwn2uRKwnpsQjjf4xJt8RJPYiK5uZS/T3josnkAsNegtpsc9kZ5fqffZ/bNpHL
/4WKJE0iSpMINh17GoEXX3nyovhRxhow3qgLvFeZih3qFMG9BsR8AgBdfkU10coP40E8Kf/5WQFB
kiRqgi4rWBujTN7gMRqTa0SQ7CqV31aPasuIgx9vyvciKJNX42kB9zW8ShNVt4ojv6gnZxHAFlvK
d/uns2mKK20o058mASNMRZYDKa3wBqAgL7nIsPaPuds7bWhIDKWLhAwYaZiAOUgu2elJD7KbHFlo
lJtOfNGEBsKosBQfjFVb2MrYmJrxxEWPQfQTVF9mNI/2/lfbtOmVLMrYGq2KJxT00MwH+urCWcGE
3WqNsSnJ+m7UXdXEHBLPeoQTD9IpyWZLHhNX0BPZxIzbsQu5UweqDCX678hv78+LmMzqITgaDcgs
4qGwJ/E5b0vTqNy58vY/4PZhqRqv6cD7FWhCkbSL26rVYBOyqFiFfozKxoybL5r4KPf/nfIN+siS
AgpdVE902jBkbZxjTUMwlKSraPpZ1c+8wcIV3nSjlQzKICQtVbA8C+qhLjC77lfFHrkmp/0+B3yv
BWUN+RinAA+ABLIZ11rLN+U+O2UmIYaafeV1YG1gbiS47wVSZhAvOj9iLA2Quw+zE1nSN/FWNbm7
yI+O+cu+NWyMIb2XRWUtZTxruUD4ZZKDikeVgnUoMbENa/w+2hgwtFLZb0WTt3mTs+X7feEfk2vI
BnWAIuAuBq8ZMdWVuUedxs9Rg/pNY7hFnFhFfuYWPO6Gpypz2on1XTdDx0ocFdvDeRwDPcP82hg8
FOpRMx6SkRHTt6//lQwqqPMdV5axAQpw0cPMx5fRIpQ0wa10vSjm5GCg64FVzt3IO999RXqhshGq
rlKJyP6oe+Nb2YEMimqo6ch+bLOmghhfkV7dCLsebMgBgn2yXA95auWRJ+GZsm8ZGwMS75WivFqb
4oBLsXb/xji3gOmu/dmcOrM8lHbylVWq3tgdfy+N8nA1rvLICFESBUIvHK5wsSucW52pYkJCOApO
4hgH1rTTtpcrkq5rqq6LYNd7b/1hAupso5CJUDLoWwP7OrUUzPZ2Z5aNbGY1K1FU8U8Tg6BpOwLn
nf1qZ8/geLtbvJJndV63beOiEuXQy8jzHbi4ECnLb+OM5yoH/g9J0H/sW8dmyF+pQzly0EvDEC/4
clmmH4KRe9UTFhYJSxPKjwFeJhcdsIHtYHiSFG9KXjgWWSlDiw/jz1GWTxw3AI6pP3bpl4I97caS
QOX/XGxEZfp21ePimjhLf+VfG2e2sVDmETBlw05YsLx/cNzfJkCjNy/CsCy9gmkJ5WF0SLGXA1pn
/IhGocVmqmLY9Yc2qF4VWJpMc+xo9FcSmKnlZnZ0cXGTyt03OYY9KORTr64qbQwl4P5hi1Ju7gtA
0cR3vWTvi9hMzBQChqEiGklvV8tKRD9haiFS0TCTkteqrExJtpYoOnSY1coSkSFsW5+LMPL3lbCM
61o9VXlAByWRmf4/0q5sOXJbyX4RI0ASJMFXksVaVFJra0ndL4y27Oa+7/z6OZBn3CyIUZi2Hde+
D4pgVgKJRCKXcxrigtvbsakt8ePbFvhLjOB4qijIFmsE2fxkYHxiIXdqbh6uL9tGhxZ33r9kCE6n
t/N6iAuoMr2XB3O/eK3b1g76Ym/LwuVU26FbfFcM6fjC5iNhJVfwQoudzFFMYemdqb1FVevSFCTY
xuLPg3quNcvBhMGjGsvedLKdEzxTOkealSmwxM4CR0sZAJfyVNiGxD74j/8U8/5STuyyRH9lW6sa
cEkBHvpA++5HZbQ3+YyxVLt9zU30KSbVb6eOL/ZRrEuSepn0sUV4ptTLUVnGJytvJQkEyRH7QAZY
WT3JmJrX4Rx7MTPcZSLHZgwOYVV7TV55wzj9cd00N92TSSzU03X8K4ZKLRvrPNfQqpqVX+bxwUpN
d+52OsjE/5scIVjSrIbVVoXwpS123QjIk3elfWx/v26M/VlpIwRJEdi7p1kHgxPLnjrm982xlpFR
bt8eKxncn6w3aIrKwDTQbTnvzT2fIqtugGkJPAYUDz3Z/JFsewQfOKe5XSfxgKgIDPKGUd2kafmj
LkM3zcrcvb5Fm6d2pZjgCO20L/NGgXHT+buaqs7cn8L5z+syNp3tSobgCI25Kyq9gSPMgILIGsCZ
yTivtp83JlVtwyQA1hGnw/qxzjodty5gXWeXgAia0rsle4tdFSBL4PYqD0rwl2yftsPzX1LFSCmj
bOwDA2HlgAmOjJHUIVE63SkF+gjJa2rbXmUODhvix4W1z10Z/1GaOjiyOvNHmbATqt6S/NC25fyz
DIYQWAUjGzsgtqEmGsdfFJO+oq6xsxfmxqb9en1Tt58JK+WFwz0A/hU484jdswXN7nhSJsZjXPzQ
1JOtHxpmerTO/BxTpE7YsJfrwmV6Ckd+SvtKLW1UQ3P2Rnktij3R8tjkiiRM2PTLKx2FY2+mWp8l
wRh7QRE6Cac3s78o7CVTb4dQsnXbB/HX1gmHvmaDZU8jMDw1242jlyV0LUuyajIRfFVXTsxMFo2q
HfxKWN0QYE8F92Ylg4qQ7Yxw1lGtG8tqwOMhI/fFcJelKshyHrrC2l23AOnZE6IcPIKWZSCcwjRy
Om8pHdUrvHwPKmLq0HewVd+QQ+bSRuIvZfoJUY5RJb0Zl6jTtOyORUj1jzvSelMjSydv+8x/zEFs
IUtYWS55ylDfzUC7+M2YWokiW8agEdUGbA1AxFUiHN8qTfukihElmtq+Nb8mlqv2kqTTlg5rEcIp
1Uhbj3bB0QzUA4hfgWwgOZ5bm6FpJlgyVDzs0NJ3adBkHue2Ieiz65LHIqsdkBm5XX3W0k5ibTJB
gh8Yk3gmgQVYJNs+NfFjYX0PQ8MlqWTBtiL3tT58z1YHdAiNoAfmZ+YtDNDkyR1rvBYQoN3cOwBL
dvX+cZaJ3JjKMrW1TK76WuaAR/Eco4VQfY9bh7raX4nf/DGrSCPzvoX+sOCdogHltPTDL/bz9VO8
aSGrDRS8RQmetb8pAFqyq5ITq2WXFLcA8bmw1k7wEiVgmwKVs3SYt+ArRNymEDf6Iz82TunNh/qP
RmaSMo0E/6CYphkZJnqfqmhwZkDl0DH8F+8RTbctZqHJBGUMwUoCJUEiV+vAkaOntmMrCW5g5Mev
78ymezB1TCmAthC4nEIkUcek0KcSPdU2SDkwaOR0E/XiupOI2Qzc0CiuWZRpKNqLPTNT1Kl6Z6Ej
bgKOAZihj3zw10yc6pAPjorQrQoBzCnxGzKpYvdMj1n7PsX/MG4J/w1k2O6VNx2SIwppR3pj34OZ
9fp6bkUSUFKlpmVpBtOETevtsjXIgsk9Kx72Jetvx0R1jTI4LHn5MqjFy3Vxm8n3tTzhWCtVCHxO
FbjI7a59wbglOJtc4446HF1Q6xz7/veb/kDgRU2dwJvoqiGmvEqSlKClgjGagP1bwuZQ5sQlZriT
KLblI9dyBFesBABrp0AkgWLBXrmZeSHDm14Vy7F2xndgdLvufMaIDVruZVTBW2dbN3QV2wi+H8Bp
X7rKpI5GE+zzoPzpXmP9pZQxsm2dOZ0R01RtUzU0cQKqSseotBmmE8MYZbUELf3AvQp+Xl/ATSUY
JbYFkFY0BQkHu9KrPCgztEBT8yYp3+dBYnlb36c8qYDPo7pqCy7dGNGoYJZN4ukwtf5A6V/Xf//W
/q+/L3j0vIrrMVZYDADL+kbFz69Dhyrsth91p0JUbtbtX6NletelyrQStj5S+qgqGz32oummA+d6
E/55XQA/j+JFRdH6Y1m88Ignx6Vt9f1UzWnTxV6RTzdMKXb9qO2nvndysAhdF7XpG2DGjFIGinWU
0y9lWVGo2H0dJJi0C77yOmB4ovdt4rRefF/66dO/GHQytbVAwRn15pBMrB9iwAPgscaHO6ZXrXLe
s5cFtWrtkN2CpUSi5FaicC1TsMPRINNUzJCJRv8zRdIBLB2la4WO+Rye1VN/XgAKwrM30V/6USJ7
K+pYyxZsNMpT1CEtLUaxddwBbn+XDH6H5Q0czWlukfKVEXdtVsvXEgX7HJHBMcMYD1UbgZuX3/mK
ozrY1+r1PXqJHpu7DOOTsp7kLX+1Eir2eRtBbuddZ8RenraONb0QDL7Tr5K11DYOhmHaJiUgOzKo
GOPn5lyoQYGLM30hKIF+YAXcDy59K3bKUZZK3DqFa2HcDayCYTMn+TgwVHfb+WgOP3JcminGT6NU
Zp2bFrLSSjiCel2Hg60jLh1P4y7RndqNnsZvQMh5q3EE54Muq4BuZjCRg0NrIa5pyxADujHSmgwv
sL9BeYZ7HPkjx5YNnP4L5+S5vmtb62iiwQZQTQjrNEs48AyhQJbauClnSp0+DJ2cnBdSwEj21wVt
q4X72MZlo2NmiC/0asdiEqhKEiyJpz7xUKDfDx0q5EkDzBjTT3bxInGeWzYP7/yPPMFCOi0qo2UA
p1DZxpiHBptyznwAPe8kem3JsT5Yz4F4Zdof5EsrvWZQzTbgbsKkvVfiRFO3QHyKHuTQmUFed5y9
Yd/exL3/38SKR3rRMerdBT0KiQ59KI6G3+7tO8u13PKtPqOt6EZ5/jdeZKWpOMbOKNI4kzLFnjIB
+JpoJ3uK0VEugx3mGyNesLhedWbh6QQ8OOE+UOO6mnvwRno0fKPjUyWrEm3eqhY6hiiUMdD6LAhg
QH5grMKFU733Pxu0//MhJrQaGA/2vgTflRRaccuHrAUKt8y81E0R8r2ynxZ/OQPhDu1RrddlDh7u
XujJSm+bJrlSULhjOkNR8nyGPIJDbcTP2fQ9KxeZZ5RIEbuGunLp/oaYaDyOAoWmKNXXH+f79r0+
AsVrZ1fOojuBDH5g0zx+KSeWxFhWd3ZLdbzPaLq3UHPpSCc5XBsidIuYNrXAZArqUCHEY1pTLXGJ
9UP7oZcMmM+XQT1xExNs/EICv0tXTqPIGzb3WoML2azciX7tzOemThyW+FLOqQ0PfyFK8Lu50ulL
UNmxN6SPY9TBHhpHqd406+G6R5KpJPjbPi8zK+SLplg/A90pjfeyeUUHfqe9/jdB3C5XazeEpI0V
NQLUWeiPqe3m45e6O+l26NWV6l2XtWHj4BIC1YmNAJxnSC9ltVlUzLWJxTPjE/7fseeHrOxlJ2nT
3n5JEUvlGHKy7TqmMfi94zsdOEvL6/KY7ikye6FbfVe86Ou/UEun6Hk1QV2EaO1SraAiYdKoIUJu
9ZmZ90FZI+sgS4xv+Vnd1kxmEJUxwsRXcjKYGdFzWMTgfyh1SL92h9bvAeiZ+mXnyCaQtixwLU+w
wFYBmQe1cdvXI4ad2tHty2FvpR1mJL5bsmegVDthDVU20Mk2S/5UArYmBgtr+oGIZL7zSdhiLwW/
27LFtXpCqGanlCMJYDnr7HUZ35P8hmqH63axZYjIaGjEhiA01Qq+gnSYIUY2MfLa1nIiTJWYskaD
rTBQX4sQNilJm3nIQoYbEN1dFh4+5rnbTbDz3EcR1ruuz+aSrfQR9igbkRs1gJDr9QkaWhNXnUKP
pe51IdwHiL58rZGwL11TlQBZMiLP7FPHnsiurPJjZQS72PxZLdotBeV2FsjGnrbtb6UbPw0rNzgW
qa6Dnpmfrtkd8SAB0qqNcdoYaFnozCuk3UpbF4kNyHw8hkzkI2zBODJqm2OYkMizjNix9R/Rciya
2Wmi9+vrKZMjWEg8xNRG9BIBQMZyMGqnRXfoyRuSP6+L2V5A2ybEQPbcRKr/cgHjUlMAkwA5QXIq
R4+edC/xq9dhdtXihuccYim3Nf/pgqlQyGMWZgU5uIuwZ8AvyEq7bSNPRX+Xemzw0LqulEyAEGkq
S1vGYZVEXgqYiax6isjuuoCNE3WhgXAhdgBmqyimgjy1BXJrjwqu9hJqj9eFXNdCJ+RyZ3rdyGZq
QkgTtj/IHB8tW9Y6u2FkKz10MbkKgxi0roSns7VzEnwb1b+06U+mHa8rsmVjFPA61EbyDmlWcVSm
YubYdHUZeWD/22H0Y6+44b7ZFc7s8cy3rLN+q9WDEt1kBC8bwtBhc7lyMeuVOC/h8MzbdgdGlUP4
laOV8vqgrCPc2FxCZCnQNwksMF2sbjGFodFqthQXYTSyL6NGwa+bDk0ROeDWeMBMWm+8sz4o86NB
o6wenRiz6Yg0rCllhzDEnMbcVkvnapjfNJ2RcIJX2K91aoPsplYy3UmLePxeZnFyT0mqnSqAwQzO
2LTABFS1/tY2Z+UFVB4gSVLafDhOkc4Ct6kU/cnKLP0eQJYqxv6VRYVjDK0In89sAv+oGGnrGW1i
VI4Jyk3d0QOQ9L0xuzM7l81dEu4AS78Ejt2j6rlvllq17glLG+1MOs0ATWZopJOfq0ZTn8uJhdqb
BV/SeIPKzNRHW2zVH+I2LQCVwWbjodBIdS7yLJ7uqnjWMYtQAY9AYmvalnNZ7Qffr9WFgNVTS7Dp
RMhUNWcOFQrGj7OBvef4jLKOqs0jCqBVZqsUNSSxiKTp6RSxoYLzLG+a5MBkBOYbsRxFDgy5IhDb
E9MQPGUxWBliyzDylqS4G5lyVIEGgMYCL1+inZJTSU/P5kEFiwiQVjERjXloweWoqZ70nWWBbRKJ
YNQZgYQ9f4tdjoTd7dmdbPR6a/nW4oS7R69YC25ziFumV737WSgv141ha/nW3+e2srIFA2/jaVjQ
3RaOZb+nU/etzy3wfhcKsK+m2fYDTCdInJ1MJyE+SPOSMBoYSGdo51J71X4fUhWUrrirqWmrGHgR
nxN9Pc+p3ZpYMyNxIuLVpJEdIf4Txft5LYKruFq2KuhKGyx2oRfFTvkD7CHfkcabTqOX/tm5SN8c
peUAfiF/kohWAzBY6zZiKsHO1cEsQjOCIaAcoJ2CfeHne1K4gwNCIlfzQU9w7DD2YHv5jWROeesm
x5zAP5KFUCHUJyCTEYYcpQFpeepUISgxVEm8sBXvU91GOV0zcU0wMZcSdoi5VbBdo23VDfY6wE/V
x/RcvXAIHfDM/P4DBtIsA4kbolvoU7jcwLEbbBbneuil5c86fCwmiY1vqkPRhIVmDgRx5kd5Z2Uh
upE0ehglPNvLsWzinZW4FejEOP6ZUsjLRVu7tJYn7NJEdVwskxbCqQcPeuwEjYME4hfjLj4D2NU+
jU/kLKeQkEkVljGJu0SNB0jNw1uW/wh5XUyyklvRw0oxMecRx7lZLjOBiADkK7HZPs/Li7JU56WS
5Vck2ogFFS0YNS1RItCkLXda/sdI/8zRAHzd4W5BGNC1PoLHzfNk0CiDkKS+VQDVlKfaLeeJUufn
LtO8avzDGCtXV2KJ4C2vu5YreF2StUOrd0vo9eFbUHyzZGHe5s24FiD4xFktCG0qWDzHFbR8oIam
ruKO3/Q98fBGihy1866v5bZKGOcF6DkKKyL6ak8QOQ0aVKKThu5NFIJNyRNz2yJ+SRBCpQVAbAFT
4e9040j756hxo1lW19428F8yBM8exfO4VIYaoi+qcqPga5DcVAZx81yCFyJbLcFD0MVSaD5DzjKc
svQwaJJ7gp918YaCFiZDt5AFExcMeyZaQ0ZSYTcwAqgfOEUjRSeADCZp285WcgRDtuzSiIO+C/+3
ARAd6a52rDG6AT43L/RlNZJteaaGDL+KRp5PV8WSpkoTVyXu+rO5V8/xKd6P/t/A+qmfubKIb/vm
QOXTAt4qw/NMCPlqvbAYhsdDsI4roRfsOTMOO2u9U59nuHAZDMmmWQAzgQDYR7WRw768Cc20HZje
w78m0Y823RfVz+uHdPMIMULQ+IxkBsrHwvfnuZqsEPk0PSmdDENyGnNo7F8XsnWG0GRDEBchIfnp
FdBgGGLJE4w/sSF3Zns31anTAx1WzyRedHN31pKEU9To6Oi3rZzfs+CEDw/qIfLeh8hdYHyYOt1f
12vztliLEy5YFNpDIPwWIQh+Y2cxs12BMYw5IC6LhtuSTZ6VqjfBkO1UW8ZK9mlNEfMhPUAwMo7c
PxJ5lxs3JXmJ1yt6Guu6cbUQiJTlcsQoyu1oWZL+1y1RKLMaaDLTAOFhCVpOkx3bwWJoLrHu2p/l
corYnfHbxTrosxIiliERB3bhPFHNtZqHJCgdayAy4+CPvwsXCBFoi0Lejmi8TUJYMiQy6gYMqJo7
+MUzP7f1GxhgQDctY9bZWjANff4M0ETwtGLfYhoRayTZqLtqEt7p5XKYR/Xc1+QwhfqTxAS5A/ik
lI39h1YIl8UXdtgpQ1lG2JxgcsAhcZpvSzd37cnJwBs07au9LDn1ySNhFVFsguVR3Omf+hmRc7Ew
ZGur7tiN/pQDso3NTS3bqy21TAtOXWV4AXzKuBUh4BeRV1Vd1BdmHGRODBq74bmNHQV7JlfrkyOE
WmuBfE9XL4J2MNqJgG4N06C2g9ToIw2NF934dn27NhbP4lhtYKS3TF6SvJQSJUUwLMqsui2pkvfJ
LgLq9po1ynoVtuRohKFlHX3eOLmCnJDVZpVak+7qxRc99mNVMj8r+z7/+2q1ijJIVbW0NDdc9lGM
cftgcq+v1Of9QMGRUlvjbbMaYNouJfRNEllWteguaG6dpkf0CEszut+NulDWBJm0SdFizOvCwjoV
QVj3bNDgEsrS0cs/F0PSmPU5lStIEFaKgja4ZT38Wrvj4B7xblYc3gfG2QFmWTrvczT0IQ3N0jrY
Dhhgfi9XzcCCpiObdXcGXbDDu4nAJn02wRSY3nf/D1TMj/fdpfvBAiKutFQkc0BuJG4TjZNwzlXN
pXv1STsZABezHXLSfeOQgEyiQx/oWd8zJzrYNSox5uN1K9mWbxkUiARURfgihOdmOxClmwbd5URY
ybk6Dl/iE8dKApuZq9+WMae2wTCNfaKH8MvvIxpjvTUTrxukUBERfhI/LV0zcvXhfUeXfXhfxUUX
MafUYQCmlcXXnw8eF4gsE8oR2GXxUUVyNmM1sMFRjTmN+Htqy1KoGkxE3NG1BMERsq6uErv7MFjV
55iqgXKMj6Ono/1TBRCUbOTz82UJjRgs00RvNBK3whHslgGpvIJoeFRHp7ZobkJquSzXfNLbkjfQ
lk/RbExLMGKoiJqEQKa1qiDJY+yWAh7SeXrIqhdtkK2fRIjY0VcWKOgE5aLBIvudtre/xIf2Nnff
Z3C6egT1IsWTxRufw15uhr8UE1v67MywmqGGzHq3vA1HXjMIDuWZI8TOB9ngyeeoV5DGLWjl/NXe
1lLCNdT27NTvlV3rt2gVAwmJJA3ID+8nU1ypJZjGMOt9a4cQ1I/fg+ovmsdOXlBXUZrjMMngNDZP
1kqY4Ki1GtDrig07LMA7Pp2z6eG6q5LZheApFbOs5yKDMla4D0u/XO7SVAKILFNBOLqzFlVVoXEz
ADlfEd2yUTZVJd17wd9qAZvJTCAiORb3+mE46LhZkHfZyaAkpTYtPOWyVpnqJsNh5Y05OEPoRDfv
KTDqh336RUbu8Xm6WbBpwTWYNFYoMaEXT4/x8a3iufInkKgCh8ttHrPd/4OMjWtwxbxFUM4mH3ql
bSBzBOmn1jh9dUcf/i/URYJ9b1he2jzwUywnCpeYo/gYUmtktVgDcyfqqRruUz102k4SJcpkCI6i
SKbGRGlYc83qXSWebvltLQmoNyMeFK9tgjZPA9ewcKwKo9bUSvkwSPCdn1s33DFP+Ro9flAV7zVJ
wCGVJ5yxSRkimge4gDuPRi6Pd9J9cFBum9k1wFoEfuFBEglvecG1hsKRK5jdZ602a0gqROHDtNDQ
j1jMEGVM0SlrZu0YDnEqIzHY2DuAgiKkM23cl3jMXjp5wx5YPAcVaBKCL/1MdjM9LERGcrK1mhdS
BKcb4tRBPqT8zWPaYi4D/XfhHsj+nPNmPuTV7rob3vCRFxIFe8mWOZvCugNISaXu6iF/z7T++3UR
W64LC6YDmR4dHED9EdbOio3eyNted9lt+BgfloO1S14YsDNzXw59tmEeNlCvLMzjY0riU1CT0VYN
Ug0KRXF86tT+DKS3czCZ35Ihuk275sd15T6vn02AuguLAHIsXufC+g0d5UyI0K0HdVb4LZ3++m/f
F88XQBIbTDnpbljMjqHfZovkyfc53oQCKPoh0kQ/ri0Cf7MsCvuha7E5RexnSu4HQbwrksUbFfb7
sSBkoeeYTw2gOUkcUVjMRp+1ALI43SaykWBgLf9qR3f+MgPkHjjcoYNuFlmOenOLVlKFm3MObDNU
Bjz+0+l20k59J3nT8rtQvLfWDkn4flRoWTBYCMD4O6/wh0PvY1TgIAPj/KwGMpsrzy5cyXnYq1EX
4oZadK9U9kT7et3Sto7pWoAYqY/91PWaCT248wFanJOmjuIOrgXqNO3VOErEfTa8C33EIL2kcdgZ
sAdXe8iOaGiqwOiJZ2q6V75a+zl2hgav5GYfuLJkzYaHuNBTuIaJkqZqMkLPbvYD/TW2/Gk8U/RD
xdKhN+7ZrpiG2NzRxmULsASImvzmaL2iuf8W9LJP6TECybCWuLK4TWIjImlKryQs7BJkiXo07Qb0
sYieru/apq0jT0d56gSpb8GVt2RgVkmgkDWVng5+wvbE4kereLOLU6QVqHjLLt5NlVYS+d9Xryut
7Ts9i2D2w/xklrezKXkkcAf9aYswNMXQy6Gbqtgvq+WlPnUZliyZnsbqkaGsSRPVub5sm/E0nCsG
6VCgIBiyvtRiybScYqwIPmLfvQX7yo+pk/kTWuv7d4xn+fYxSR1pPWZj7TAFiYEIwJLp5FMuAbPw
7cxm6Fa8FbFjpk5xpLvED56NDPRWzQv3uRhmkujKdRFW9EKquGNK0iykq5BWOCTPnI6QeanicIR9
ctAL97q0TRVNXlPHe4Qgvrhc2CZR7JAoiMRicoy0r7P9cP37G14KRvHr+4KzsJqoVdKCm0eX7RTQ
O1bMq8M7zZCYoUyOcLD6LopTOwZtXlzYblD6ir6P1cYZZdRwG84P+jCKgMwC9pJ43SNvORZ5CDlh
/hqoZxBWNuwhmn6MlmySbisXuRYlJl+plVhpu+BpQEGQpTj8ZswP2RdlR+7pE29BRLsRBgWDXXuy
E+ff5H4vxAuWkS4KWEYMpuJpbvjgUn1O/NTV9yUgd4vUyaSDBFv354VAwVTqvIq6jC9t+vLRUsK7
oo/tOXA+aq0Su99wWyYyrWg/Q6cyEHL431dukbHSJo2J23Oa74PKH/qvuuZfN/2N9/iFCG6yKxGD
XpjRrMHX933njPVwCNB+S1tHS0anj//QA1k2ZVMnwH6j0IEe3E8gilHU2UHQInmtz4YHajUQgBz6
UhaEbnkMtMT+nxQRNDFOZ6WYAdjpTl/6HagswI7uByimAeO3+sl7E4u9LEu9VfVAT8YvmYItVvNi
MaOMeJooZh6faUnd6WTtQWjWyKXJNBQM0U6ARVs2WEf7SX+z3jg9XPlXcYOoo3VC17ypbmVF0E3b
19HQgFoowJpA1XNpK4WeFUVoQCTZT+8msqATHnnd7Khu6UU7mbgtQ+GvFcZZEjRqCQoubGZ60OJR
tAAO2kyPBBwJVIa5urWKvLRrISZAcdwUPHIeZVZdhBBCs5Pdo3uikTXmyiTwv68OWMU0Bc2eeA5N
4Q2b7/vfbi0G9e9aA8FHmMCms1gO/KyEvCbpQxK2znUPsWnXqEqjW57H8p+al4OmSKKhgASy560/
y02deLXXe+MR4IfUuy5ta9fXwoTlYspQBKOF5TKQHFQizRnN/ahLnsNbTm8tRFgzQBFPC2nwno9N
38bEEWsTsEb7BcGch/Gn0UirB/zoi9HSWqDgZbVaNZasgMDBz+8q9EmHRxsMFRVynLIrccve0DvF
Z2g0QBAQwaKX3gbGDwan3dLqfOBo7Wzj6foWbUhANgk4GMRG95QhDs8EfWigdbPBA7+6G6bUGQ3Z
c+CjhHi5XjZap3AmVWCZoU4mbJBe9kSrDViBjsz0+IOXkM37ep/uQSd6HtzF5bWXGAMWu+uqbdj6
pWBho7phWkB2jDQCcJHAu6E64a5Di3R00A7SZP/ndbyUJbhTlcVhU+cwivwn27ePGHjaBeceNK3R
DWefkY89fX7XXQoUchjV3MaRrWFVKQ4y574efWUv78D+DHxnXsoRkhjR2ATg74EcPjzNJxOzV/YN
4/uDO3rqDgVPdSdFf/oc8l7IFC98JVIU0i6QmR2r5+VL53WAnKL3ZuTMvr7jvZi889P2yKPEYjZ3
EYVV9AFQYJyKqOr6NIVVr+O85T/1t8XL0X7HvPBsvutgvgV30EE6d/G5pQuqovXJRis/WsTEbKQC
loRljHg2PmpdlZ3q+sFQPLM+ZI1L60Oj7GbZw+WzV74UKRyLeCTaYvK7OFnue6R18d9M8jb6aGX/
dOZXagnHIVSSjMUdZFhP0f3yNILdtEIDVPOqPhY3tad8X1ww/AJwp8JM2CilcdvcR+AJfIxQIYgT
/KZGloQieENWJSvv+tL2u1H5ed1W+CqJGvKwF/lRoO+hVeUyFEhqtsyxCQ218Xu69A6pLa/Q9znd
/zc5wm61GrqDWYKzUA9eOp1n861UVOg1yiIDHoJdU0jYshmhSWXP8JZ8RJSPbCpucfgbDF2e89/a
oPXqCd5rnnMAuWp4pIflnyM9hRg1+m/LJrgtIyyRV0Miym076rEG2Avxsle058H47RKhTVaaiAN7
Fo3iyuTRQNz/gdkLpwTBmPV8XZmtE7uWITxGrH5kbVrCBmZyzMPEmdkxkc4JyIRw+1jFtjQq6ySf
4Ymq4KST9w4tzqk0gN7y7GtNhINpal0xDSq/Jg1AAwx3mvaaAOybfJulGbxNfUwdfhVjeoAuFBYN
PDpGYAaIbBqjwCtqIM+6UZ0WpnjXN2czzEC27h9BwsLV85LpAxh1UE3g99Rw4IN6jdMgIvxtZBG4
G1CZoBEdnVPABRKcjlphYBR03rx5Cmyrrf6gaPP7CFbC0lb8CC1c11XbWkLAbwCcBeUynra4NIlF
04YmTuASCnpmeebU6n0ZyKACNkqooDtdSeG+YmV4sVrXszHDJujt/86m3xFANu3/bjG0j1JWwi0j
XAsUVrELgsEMCzx9B6Pa5wNzMhPg8w80CBxd1t4sW0LBfZOON9MaMI4Qzx9iJzvWPdiK5I6QCRFc
d70AMr3jT6Cq7ZHtiRNQHHbFE7BAJP1nW257vXKC2y6NJGC0gSMKm3PRnVP2cN3gZN8XvHYRgSuy
1XkeZHzNi6+mbJpb8n2xRz+0QMQ3UCxUBwYKdmvG0luUHwnxFkVfOTopsa8qcOYvjbnPZ8UuWhyZ
zh88zUUb58neUc9EXqUGSqO5u75gG2kcfnh+yRMOj0mXMMl1aNTu5l3yltZOdzO4HGkBLGWjK5vm
2ba0X+L431dntczoZE1cPVPtAGLYuizBINZsSwx6M35cqyUcG1UZDQzswhDqnaViwpX+0F9Ll3ns
3OxGD9N4kdN7Hfxs6BK8HbO9rP9806uvf4FwpjozUQOTazr5wX5K3eBeO1Y7zS99gq18vb6N23b5
a1mFc9UrpdoFBOrOVeLk1S1Z/OsC+Hp9MkuDN+1zbEjcH5f7pgLLcxi5j43LxEnJlxRNKsXwWFey
XO2m/f8S9NF+tzKQoTaZFdi4dc1glz2bLmBKPZBd2o7Zo6G49NvOkSZktiJX9PkApxEjdBb+uVQu
ARU60WIoN/jgQkXbdu5Sx3TSewL8IVlRf/u6WkkT9io2Ap0WFu5g9cncs5+846c7JOgd9TiWSvIg
rQl+zjfhiK8ECnsH4Pl86RPutHAQ9HN4yt3a481FqZyBdes5upIlOsg2TsCkx9NBpGmdhoU7teOw
ZaHTZ0+A829tvyy/MCKF1+eL9tk+/9lCcRgsUc2mBawYfy+aJ82t/OR58Uy0wtk75XvwpbnjD/9k
h87j4/WD8fGkvyZZiN4mM8t0i+GcJ0fkUZzQy9yhR6Jq3lX+ckOPSQa2W+St0VgRHDQf/ePyXDw3
0Gu/Qbg06jELswmccRh6yJ57OPLW7W/L/agAfcF8bxzeCYgJpeJWen1IbIsJ10dW5SRLDBhz5xdH
3YtPeGAcQRvGZw3d6yu96eMwIseQbtRQWhFE6UON3DlvW1IV+jW3lXNbFLLbcEMGxwTD0BUIE9BT
JmxmZlHCAsy0ufS79n3wOKZq4ttug9bQd+KjsPHw+4WNDxSyfyQKW4fRH2s2Yo134yWOPp/peGNl
Ehv9zAv5N9TZP0KEpQP+Q0WAqcO7sJozeeCdWOjDcq3Hyc2PXe58TELfSCv1G2Z5sZrCZR/lNkv1
RsehHNAoRYpT0Wi7FM0LTpr3uRODNFLy4NhyrhivxUSObSCv8unFEedVHQKTVHeD77ozYx6l3SMh
TZ56L7/PdqEv4+3eCjQuBApLS7tu6ADRhKU90X32XJ/CU+wwEPbFuwCFkfJouxkej/AB9JA8tERe
9d64mi9+gbDKyE7NaUTRQQo81MFne7qra8f6mn+lXvIDk2NoTQ9c5ZvMcKVLLYRYpCosPawMXsva
0ZPtR364z/fgTjXfOBrweAgkp5MrIni5C0WFa3pmLYCu4gKvlH5HyU8W+032eN3HbIXDFzLEy3mZ
MY1J0FxifBk83kTAjsqPye3P3b4/yNIyG5cW7w9C8haI5QTcGJdxh428bap/NK5mwT4dpx4sJpE3
dXHlhMF0UkA4rwajpNy1uYoroYLBKmMc2m0KhzMOP5LhpzJ87cK/JKvIf/innVrJ4L9hFcTllW6n
E04+Yl8+iZY/AMfPZU/KPtuliLUVyaty27+t5AmmOADtLIxjntZA6jFB8t08GYdyb3pt6dBnijng
bBf7stz75sFbSRXskQxNl+k9VjJSf7LQVfCaCTOQwEs2bKuCAjMBOgGajQEjJg5T60ljBR1w6PFE
004Tigr1nh7H+/ENaVxUXQN3kEF+bD1e1iLFpGRU97ltNthAcM+O+o0S/g9p17Ukt5EtvwgRsAXg
FbZ9j+EY8QVBkSK89/j6m8Xd5WBqoC7d0cNqY7URc7oKx9UxmQ+SgKscH6fhS0HuWyWyTO1OyL5x
FGf7Sn8f1aTpxkpxSKlmutjgqOPBsIFCB0wBTAyjJ/tD8qcDfZWWVz4gKO+GTSbsL7q2oKaI4wqF
pfqiHe6A6r/TGlvydR/+5h6Lf7yYvBkc374qO1cpGrmilylkjpolfRfd3lewrBo4OkKy9nV+Rem0
3BfuuItGTiLFk8x4ADNv5YIIBD6urnahOl8mQdunuulN82IVjfR8+6PyvinjDLpI7RONVhgGNbHM
3BvFn8OCB6R/W8x2PFpdKP0dK91pY5Bfm435n0oG8H1wl3hwAKWZQlqZDq/JSG/po497U1XG+stp
rEWxROCPquSu7OtjXnCLQRvZ9TszZKKRGC9SHNNXDX25SU5tm4AcE/zcCz2uPm75bNC7oeeGwRc0
2ZnzKCM4ZJswh1ZYvZtfFAeJjD16xeWfgfBudfWxP/EmjzlbshStmrWItFJvUUYgaL5b/SnfZT/n
u8mW7MEPH8Hkutx9YlfUfCeZeQ+rxaJFSk2djK18p8spGHk/zB5FSOEPLm1p/+qYhD6YV1oZKVFV
CxW0Upu/Z0D1EHGg1B2w2HZb/bfUcS2H8ZyFYQRVWeLlkjVf5Fi0QoNXZ99KHNYSGCcZY/OsIxmU
MVEcLd/lWBIVOYGcJ4JJiMZWKcycFn96Of1J6h7lyNYvCG/MkSeGcYCDmQpzkeCu9Oipqw+DKlqt
fn/7e2y6o/V1MW5PAbFuoNcBPkhszS4KWdld5Ci5BWoTkHP06hMfNXfzXJjUx9sH0BFAunqva6Ze
NS3yFZwr+JpIl2X8utSczZdNNVuJYGynG6okDgQVz9VBc4OkdEnPI6LhnIIdIm6A9B+FA94VWVN7
2jx5QhvuB4kHqb59ErrbBxxrUMcxhjkURSCHC7xAnvmp8r2JeFPx9CrYAAFf+lsAY5FLEStg1EOY
BXau12NcqXEFX95xy3u8gzB2SdpkqGbaUwFQ8mn5kjmlndpVYxmY/JyeMAvC3Uze/kJvJ2PMNFBD
Mud1jS5LeT+jzCdfs4qTo/BEMCZaaVqvzwA0tut8DOykxW7BmMumNZbLYHEslV7QrQ9Ff8vKRTdy
HhQG3it2UcJSUfFx5NESr5S3MnviR4SNzRDEn5ViMInKVC2YcBXg5ZrX8ELxA5BqnkHcs9ftxm33
9VVPLMHjHJJ3oUx4x/AkicwQvqF20WY+SfvRJgeAtD41ulX8rPfGMX3kRdrN2Lc6KOOPynYgtdrD
AmL1NSgvmA2xyrlys+bh9uF4lsY4JaAigN8kwDCIHEp3RrpYRHxUK3LB/AZqz8ZZaFO3K7jbDlvZ
2eo7stvrBTwLGXVqBjvtsW08ouG1QmvOqPR6vTe4iq8/Vc9Ia9zgurgNKgi3z835puyEglxoc0Aq
6mEwP2TGVwG19oWHb7rpXlCdoCmTrH+A+q8LdYwrWsTLg/CLEAYncfl5+xg8CYyaAKZ40ASsatmB
cDdLpyb6zDWtTsCoxwKaQj2j4/9VN3mxHO+LEVAuzf+bvxhFVv23mA9g/1qITL2t8TUMNb1vw+SA
nfWnkCSccsDt2/oA+D+ZSx0HEryVvsBDyWQ3kZLnLHgymJAyJ92QDD2ivHrf4z900PsXtZgHNCPZ
w1aUw+sLyzyRTExJ0jYGaA1uDxi63zrU3add4JXn8Cjtmhd1P9gTJQen+NFefC0dPIKAYi1y9tY3
DWr1CemPXEWCfgwWWtXBm649xNE+a7GEP/ASQ+ppP4SblRAm3AhpXGKiE+/hKbNDDPvS3ZAOaP+7
vsJQrATu8+weSbab+eHLbUPbLOuggfurhAmiEMKIzoyyI7OE79ofyCGyleOwGw76YToDXZMTwDcr
qWtZNDis7rJWxcVMA8hKTrQcvuxCv/ckG1HPBmooR9rfqM/byZjwloyhNAh0DJac1dnqHLqOhT4u
YnnqVzva5qAlyMk2LMkdnktQVrRHweEt4252A9aHZlyZCuzXIVnwbelCtXQKfPGMBrano+Eqehnd
/aSa62Hu2Q0u0Ym3dbStv2+3wHg6PSaNHmE82Q6Fl2L4i+h/kuHHbR3iiGCz86yMKZU5nu11fG6k
bxnxlJQHYroZz9/UlF2dHZopaIwOMugeH0Xq7T26F86dud9M/FZyGDen51WTJlhz+W95JXPICGS6
EZWAzh9fzP83iCiND78/DjsMZzZFD9IrOO6sOmutk7eiXVZ7dfp++wNtJl0rMYwP06KwKmVwq9jY
psCEZOHOJkB0Jt0RMF18WxTV5o+e7O1EjDup53bWAH2OvEsb3TQAzF7V3mdm+QQiUdskokdymec9
N5Ou1fEYt9KKnakMY4KcEnvhTRh+r8DEmhKyI7Huyno120WtXwYNIP1C4RDlz9tH5lk4OyvS6V0X
DDV0BsX4n/Nl2RFnfNUfItBG0neXQJ/3uPNdb7UuFq2FERWs2z+B94EZHyObtRypExIyzUwdWdwJ
0bIbAz+SNeu2IJ4ZMt4ED/FSGjQ4M9P4poV/KNMxiiqrMR8DbVcrTy2PtI3jWtjZkaZPwCaiUNci
+akQWoEOyEROhOeFJXZQRBJDAf2F+D+tIupdDIyBUYgrurLLGwLbTmp+G4jBOpih0cmErQ1bbUtb
ndsHJRAeb38kjjYYyvsw25ta20fdgA2vKfaAtPukDNGdobTHauYVNLYTF+rCTAMLWSy0xZAo6QzI
U8z29ItlpOGXOC53ejG45Tj9lTZjxwnq27f3Jo/xZCNYDwF7iZRw6f2FHKaFM2vG+/uM+6rSWUsx
+Q1PGT8VxWRVMccVbwoATLCOipwKn0t92ToFiocWAC44QFRXVqX1tkB4MBOb32QlgtEw4CEF0UTT
5ixcrGoBi113KucfSuOFE2+4gieLUTWzDbOubGRwycutlZh+3HwNGslasl2d729r9Xb1dHUu5ttr
RSMMlYB8bj4MjujSHmDWWZIPTFEvcsH1wvHrG7B+iM4rgYwyLEmfpVOOGoIkn4TyqyB1diLb0tLY
Yuz0c2OFhZfp7u1jbgAmvJfKRDNVL4BGQt+Mo10/9xfzVbJiN6yt6SHcR3+2aF3JO+3OvKOLY/Of
vHSRp5/0g6/006gyMFSYSNGH5ULK+5I3zMn7+0ykSrUiHQc6liYpP4X0r0p8vX19mwFDUSVJRFVb
1FlkC6L2cynTodQIFTNQtFpFfRd3EScMbk4XYGfif2LYlDdp1VjLAWZtFyfpatwvWAXNv5K71AYp
+lV+pZWdMLJ4xbPty3uTyjgPuU8DkSQjetLKaSqfm4RTyd/OZFbHYlxH1LWTRNvednDuTvP5y7KT
Lq03etXOwNmwibaXbDvBBCyQanwp9m9/u+0X20o8402ELu77soV4+lSqL0Bk+KPajd/jg45aAwWh
ouuhFPex38mXxklBsiTt5Yfbv2L7Rbz6FYyfiZYyKCv6YFP9GYgl6SFwvmv+fBJ3PKZsjrLqjIMx
sU+utzT9N0YnmzHrF+/y4DP9M4DF061CbC2xJFxEbZZODDWkhlJkNQAcKqXU70ZeDr6tmm9iGLuu
pQR0o7RD03k9OOYKJ7p2yIPp63pxSzSnzS+3P9NmkrM6F5OJYldiHDMZdxctI9xyshul4DFLSlsx
J++2KM7Z2KKuKfRxBWosqKUs7gFBdN8O4+62iG1N+H19bNl2SaUxDadOs5e0tAxAIpdfMokjg3Nj
KmPcddbJ00R91lKdQdJhLeNTVdz1GKL/d2dhrFhLxFkzW6hCT1QLCI1OAibdKWvdfyeGMdOECE2r
JUgHEm1xYjW8pIWwSyWFs3bM+zKMjVbEEKYZX98Oq0sr/FVPx4Y7G7f5gH3TZZUJ+djNq8HRAV1u
3WbfXEG8dlnuh1+8a6Fk3762v3Gyb6rGRPh+SmVtUKEGyV4Cvt53QAu4wwkllUvtoLzqN8cOiw4B
7RS6tUeu4ilx+13+5+2fsf3oWp2ZcRgVFsywMA4vOx6Kve4tO3nfOgBUR5WTPyf+N4Ht7dCMt0jE
Iiu1CYcmZzBZNKf5UD/T4ZnIU39kzzFQFZqj5JNXPNMB2B17XJxDjg9h4QeiqSatFMOHhM/alc62
5H6v2cKTeU+3OoU74aRwHCRPIpMsDEmdCLKB7NWojoGO1wwnTvL+PuNOyniKZhDV4pUZngvtDMrY
2xrCMTx2ErYe07qS6TBVLd0P+TmcXgJeh2FzyA+8XwBLABYa3RR5n+2WSVJUUg9XtVyFx+BQHsCN
e0fLfSOmchx5xy8Hb+v9SiS91lWCLWZNZgg05o+HX4HSa16WC+VYxOwMH5iZfoQP5biVNMZ7AZRC
UPUA71nkqR7tKrToQWIA3EodsOpZt7/YpkashDFurFFRXqslNO2K5GmIXzTeWMOmRqz+Puu5hl5X
TPoy6sEtXmEielxKJ8h5nPfbzfiVHMY1yWVIpgjsffhE+Acd1GiOqWlN9gyounn3D4ffqK59/FRA
AMOuCRi1VUZqUrRlhBo3XkbXyaNsdN0xAEijfh4dQFqcW53ztf5GE98EMj4xHscYZM6o3UR7yaPd
mFwAP9JiEy869FaX/Et5rAs0u2jE9jfk0bVS1cZg6z7wCAaxQULiqZynzKYuagAFI4DZFAFS+t7M
wlwPRB3TBZixelSNyRIyXkeC/oUP32slgf1ek5wTYazRdB1rpwVunB42Vm72lmSel3j3CdNaCWO+
VdYpGMLtkOyMi+jMk/ySKTwIl221f5PB1lp7wUyLOoF5qffdqXWJ/x/Ajs6av4MxBqOQnn73KZex
kskEKVJE2ZC2LZQ+0fY5KB5rgTeTsT1VupJBfeTK4y5zTjK6jwOI4cGB3oEzoUKeM1g18g3RSbCA
S5c6ea0keTPfXsllgouWFEIbLXCHlHZbprTbe2UPavTZ713FG33pT8Ht/1h8zQ9/mM+9R5MfkHih
FcqrOfN+CRNzgAZm6CN1zFqMpswsn8ZI3DUzAEzJt9t6yjEKFsGmBOhoZC4dAqp5VedDbvzskpce
obQiHHfCk8QEmwUMB7FE56AB3Ps4NOUOb7SHEaxbejS5g1F7tw+2GXtWH5PxJ42gq0powtqzfLCJ
7BNQG1Q8uj+uqjI+RZenKk4qSBm86K486o90zCJ5DJ+qXXoSveAVodsvzrzGPMdZstskQDhUFdLj
Lnuxi4+9HGMzjQTc0fXNCPd2h+wGiZAIvTTTgGOcAUFsF84CAExike8U6K6weQMAHK1nF0fyJB3U
OYZvaYxvUXBfB5W7xD+0jjssyLk+dlXEHPOiyie0dBDYGqvbt356Nt0O29uiox3QG+GiwG/H7tVV
Mr6lBM0dIKowSTx4o9s+YJbtKP5onfk0PaEm9uO27nOlMf4jLXpzDGVEn0WytMdin+6SR/mOdHZ4
J57mHS92c2zNZJLWUBxGDFUhEC0COYT65NdVeUolkZMi8MQwHkTsjSxuJ+qrgs7KjN7SosWtzcm+
fXvyttobEpHx1DABmv4+/qgZGqYjwe2hS+rT+NOeKXMPpWSZDsZV9IDuBLyJwKZ4xDQECA5vE2D7
qG8/gTmqEAim0C4mUr0cxOpGa/Vj7VUpp9S4bXBvUhgf2eliFiYGvFc+5ZaqnxTyR6Nf8o7T7N72
/G9iGCc5FcYk1nRXI08kVyhFq+vrlyZHuwT/u9U4EY3+tY9p3ps0JvPSSayoCn0iAj0JDPVPhVZZ
beBro99HDyXh9B+3TQ3I3Dp4mwno35gR9LkxgLZcDlBKFGY0TwIdImjzDKvfq8d/MHe8eZcrcUz+
lXd1tughPpnqt4fFq37M9ozibeJQhkSEHPoMbq/82b7tl/dKMJOU6Um3pAJ4ae3sVJ3ALWqXh2Vn
2tp9+MWwKCA4WEBu2+GmdgK2TwVgNloobGoSTc2cozWOFFrJgYnyEGe5VQWXPP3MMOZKDmNreAOj
iUxhZjrhnJSHijcztBltVn+fsTKhIOKYzSpGV3VyNMzAHxSd47J4V8VYmB4bo1I3yBcF6a+0eqik
GBsr51niTQ9suqXVURjbyqZqKBoDjr6W91nvlc19rfKGOzgy2KSDlEoY/doaKF6BSe2jf4uyX+kr
lwpTUJZyoIM55e62qvFkMlalm3E5KxS4tRCuM1iHVe1H38gcfd403bfLY7MOMTXLRqTeNuuBky7K
1tLuQaZitcayixv/9om2u9IraUzCYYRLCNJ1fKrgKfDjnYonjWqP5/qsXcbvix1Y9VX6isVY3Kb4
wOv1SFQRPjjhlXQmAVnacFTMDrVM2Zc8/UjdU2uVz4IV2dMRJG2D1biLATxVkI0/DbyWPMcc2Hwk
E1IpDUucvTRfBulhzmdHz55LLmINT20Yz0EGovdkxhcVij8a8UXCllje8+DGeUJY96HNcg1Cc/AT
dGCDVQdfKoOTPBWcQMYTw7iQoJ77uR/hBUkWWfJ8L4CmMh05GdxmbF6pBeM/TD3s9D6EkMa4ltO5
Ab1J1+614YfZfV1UTtpxWwdlkYnMgIfJ5wZ7sgiVtDqX+oov0ZrI/ral3TZr0C+/zxaLbNabKm01
W5peIrW0iWDaonCOop1WiRw/vz3G8PsCAU78XlgilHU602kJGTWJxtOwddv7oau76a/S3OSWDp9U
/LY5Yer9vdBwauokHRHAouhJ0M9GWFjSCICg2/fIk8K6DC1Xgy5CliiZhQWWeRWVF4BfWu34/bag
25ousxwcSxUockDgm8QqtmpgDOZeEv6rgIK3D3NlIgbtAN+JmI99eREgUtnPhDfaeTuvkEXGMSQz
KkRDhVdsn+3k6E5bXm/f07axgnsdHNy6+YF9Xcx0ndRAk7PbWvFIhhJcuk+EVwDt77M6s1Mex812
PZOSvf9XIKMBkaA1dUcF0qAhA7RJ/SN5UVHgltzkANAmhQeRsd1lXEmkqrKqNAKNW1UrYBnZw/cA
M0GV193V9vKSn9Uf83f9oByAr+YA7O+I+ZWHwueVcbZV/u3AjJZInS6n2YCCRyVOVjb+KMNvVeYv
PGTQTTEGAFxFgJqD0IT1umabEG1BGWcA5EcxRtYg7xesmSUFrzq8aVpvktjcbZriBhh8MC19gLBr
iOyi4bxZN93tSgTjbjVBjjqBFodTMCs2pacnrT0Npt2BkV781PDbShjjbuc5nAQpAV+4al4E5euc
frltYrz7YjyrvsQLekuYxsyk8LGsv4WB9pJ2k3NbCu/KGLuShLlrI4oVQnsRCuomdVRYYXfsikv9
CXBVAvv9n66xqVcdh20xC5RhPQuORWwc9DLkHGfbT6xkMGaDAakoVGOcZz6ItmrrnTXt8tHKT8oB
vKGegKo9+ar9uH2J9JI+ZLQroYy3NbOOoHcEoZOJ7p6RnJo4dG+L2K4mr2RQj7xyR0MHmISaDku3
bnSn2qmb+9mRYpDRAY//QIYYQAHj1V15Wsj4hzk0haQsIDYZxaMh9udJpARVPcdyOd/tw3Jlki9J
kQWQI4OtgtjFNXRD8K7/B1A19AAWdP5UB/r3jX5YtGxzsUA9CB5WQqF3Du0keZwHTuZ8WzMUNicL
miwISUSr5OIuaS9h83JbLW67b+xOvNeKtGrqqgYguF0W6i4DclOatT62BTxhEXg9X54setaVBipC
Go4FXbPtlUHGyrfZOtJEnsGplNhjkvOYiLY1zxQN+AtTJew8ZRNME+lGpElaaF7aRQR6UXRuss6/
fYObYkwNAyOAxJEUk7FdDdSXvaLVGgLFqxF9F/LI6vTa+XdCGOMVgm4ZVEys2MF0JctrK5+05DMv
mtU5GEOVcqJMJnXkKl70rQ/QZezUVT7PaLZrfb/lqOzLqRRyZalzPDk7B2/2V2UXOdol8IrMoput
+aN+96ka2UoiE9WBoV2Nij7iYajak3JegofbH2d7RnglgInkvSQYlZRjvEDsnoxwtNP53lyekvKv
Kf3SVd+NwdLN0Coyjs/b9A0rsYzt5nEnC8kIsUp3WGiWAiW8fTKeBMZih7qKs9GAxQb9ky68hi3H
dnh/n9rWyiMEOeiF+hpq3czHWHsgvffvfj8TzA3sUwazAF1TdekY9PpRyGTOFW0voqy+AmP/bTsa
A6CqNMwHVSdaoweZn0NJp4AqZsfep5o3K3GMJwibQCtENCFsOQL+mzRiluUQKt9u39t242ElhXEG
ZjgDbJIW+OR7wx/98mm+Lvbihpi2H4+8l8r2S8k0FROvIUznsMX4vNArSVggLX2e/cGrn7Hs7lA+
n+mF3FGgbfNb41JKXA1FFnFHePZL7fND+rWSz6hJroISNNEgPzmVzyGcXwSQvQCLS78AoXmokFsB
w0DFSBIx3vSRXT1IwyYVBnxB4EET0VKywEoIRyu3Qq1BeYXBUERZ6BnDkkwxitpfLL/GNc52pf48
Gvsw5pjX9knepDD3Foll3oO2E8mDcl8mfqicJF73d3Ptan0Sxrx0M9FjrUX3QcUE0vhEl/Tzff8l
OvBwujcD01oSY1lpOhSZJFVUC5q9mlrqofJQ/cJofGVPPwnGggQnf/mEoa2FMobWAvotKmnmL/uU
iLn08Xr+BfGQOnwYS873YqHz02yZZiFBlFiMpwa4T4En8/g7Nt3h6kC/YuXKpU/VqEfwtPRAoj/b
DeYfAke+S0/9SXbmHRe2iH4V1nbX8pjYS7pYUpIFLp6cx/v4W/7t10zXY3BqfurAk5iQxlBHPFu8
dZ3NTv5aMhN+e2SxSZND++PMEm0ZEyyAOQaeRAWY8xKEeblPR8rCH5K7PFMG2eac+Z+piaA9rGLf
lmCn59fXWN32EnVK1Seqatc9aA/iYVfkxIqTlmPo1Mg+XPJKDJMHZIIgmM0CMX1RDnfESBNXCjrB
bqtet6okUj0jG3mJ9eaX1UAoQalOANXN2GMSEikLVNR7jLAGuacpHUgjPUj5klqLHu0ktTvL2tNn
7PEXuSvgBz6y5ZUqGWq9x6MB0Xw/XyjTQ3iiHa3+kQ9KIm0ecSWNcaBZ1JpjNSF3CJ7awCWHoQRA
VOEEe7O1NKBDmZplPE4/QYCI5Tau6VAF/fBVV9IZ1zpFdVrldLsz/QkwBL9H2FPvlLOCHdrS63e8
+fpN77MSx3zPgEzdPLXwPvIceGm9nNoRLm6SOC/mzTaGsZLDuFTJCNM6jGnS51eO8bX6Hl9UgK3r
QHm/EybM9YAOFOP1Z+3Lbd3hnI+tTwpdKGpVbEBfDcXPQu1FEqSrXhuciYJNMStbpP//yuTHSq6C
Gtj2do+ZvAo73GML3tHpxycOs5LCaOasxOoUBZACEEl3WVKnr8uHykxfb4vZegCs/RejgkGaV/OQ
4WmWpJqN8vxuKM1PrGytRTBqlwEldEzNgXYaUksz/xjNb/XAeTtvFtfWQhidS0mcpyLa0nbj0Wa4
BP5wwU0P2uWOztAjQXLKR6AU+rdvb1vVUd3AThiIPWUWq0KPhDImGVFtLbK0q/6KOIBJshCz9Oo1
vJMOdG8rdXizzJuvA+CH/hbLxFxlilKpxXwbMiXMULgS2p/fzXscHs8DXv1wU0PeooDK3KzczmoJ
UFnUfLGtKsqRFfH6nlSVP7jBNwnsJkIUxJE4q/h2hdJaYucJQ+gIkh8DW/z259rOGFaSmEJEJoTR
qJl4sLdutQf1qxXsw33mDS/ovdux3bnhvsgdSgTRH8vI1hzAG0cHntZwblRjvl6kCksY1rFqL9pf
KtkFxWcMbnVKJi+a5CKPi3mmyQJ5GLTGjyMjtcKs5fiOzaRkJYeec+UIiyRWChJg6rUR4/tIyb41
Tej2neG2InELQ3Vvf71tG1/JYxxvk06GoJKeAgthUXIGvpUt/0Xhw8ijgn+D2WXVI5jJ7nzeFABX
NOONO7MFOycl0RntwSnuSnfxaKVBcDWXWKIHtnvHOMYez/Y2i+pYQfpfCsZCfodLGenxr70ZSKSw
BvS4dFmiw6xUYyVW9JW7G7mZlaxkMv66XEotMxM8+LoMJUKCR1j3p4ptUCCQXvEvuRiZf+PN3g7J
eBiw25lkofNt8yF8kN3aF+wF2AbEA2c4t3yzOTq1ulJ2pFOKQRgeDKFqz/iU9K0y2+WR+ItjejF4
t4Rnyaecc9LZ8CqfV3rgmD5hHJBi9jGW8nDUBtse5nnkQU/yFJUwvgWD70saxSgY1rNFqTZi8FuL
CBC5LT1oZ2KNMYzkF03hA8c66Ve64cUJ43XwQsqlkLLkTiFYmYJ70c0wuJqCYVg/BwjGg92eKEv6
4PMXijdTsjeVJYwnakQtniux0uxY1nWrn4veJnqFl7xUfAaZfK0+jBMye7nNQ0zR2Erxh4iicixe
ypTjwLff8KvzMO5Ga6MumHKkTEEoPxCzdhe1OprydO0W42toDqY159jR0Jf9IITnDDhuTdZYal9z
PirvXpnssG+HSO9kqGvYPej612T4NlW8Sudm9H97LbB7IUuaNFkoYjKI4nuIZxk9X0yE2vMf+mXM
bNGjRQvdyXgzPFuscOC7lmRV+vXQZAc2q1Ync7bgoTlj4335nnyBqRzBqQBkE9USXBX7IrJTn1DX
2NUYh8LWiHPbYjZ9weoHsAYzdFWAZp9mmwV2N6JBkKxOExKOlM1PuJLCmEZVi+NS0/Yv0bw2/bOo
vSnmtEG2nc5KBmMT0aK2hkR7pPOB8rFNR3kffslRSevc2cEMqK+fsEPr8UiFNsvW60/ImEkvLmoj
0QGf+Ll9prjgpa/b1Qv979SWr5RTSHCASnlUgOYZOhrnanmay1gHsH9EkooZHhfLOcgO5rTYRnMO
Q94gE08OE5DHsZ86rNahu1Vm9pR805D4VAWwL37cVkieqjBxuM5zM8oXZPqL2aCHloz6btRIaNXF
knNqBLdFfehB9p2qCmWeYTSmGPd6LmH0X9lh+NH+Nyf6AO8WmmavSD0UxGzvm2JXJk8SuNVvy+Bo
v8pOCIBzFaDcNT5P60pevBtOLRyY4WSJ3WOfmoDaZjyqD+ORp368O2T8B7iozNqc4T90Sgbd+IBn
sMLU45yOKteHsI7Spq6bioIlNkZKlBCpVvpf7rm8qH7xhYISw0m6MdoA5QBkEgWMYT2wGXjJL/VM
tyQznquXMBihFyg/jrLfttcseL59tM2EZXUyxmuJUi/2Ga2+0QniwqMTxJSHiPfa205vV3Koea+e
SUIexplUwQMD0tnXkWQ2RwXM5yi5uHyCke0mykoa45SEZBZioYUvFu//Q7U+WWhMH8EFjG7a5P+D
hHrzGbiSyLinzFAi4P1AogZOVRkJdeymT5kDSjBHPxMHnBo2ATv26CS7HDAXyZNh0yajsu88XmGE
p6yMBwM6kBJItOumVZVVaDI4rP8Yxb8q+WAsD2atckx/2wJ/2wb7lBjgwkrsWOOul3ORXGMszFTu
v1JS9sEwoq6VdSEYFUthwNiOJwWqJRvO2IzWZHhTAlS9iEfVu/1Eevui7COiXsRwSUpcY+eI9uK0
tnpQPGoh9IE0X0vQvrkUJ6fxM1/bZ8KnrpWSyJrgepZ+hf2VwczxlJRdDMOsk10B8h/jseN1NbcV
5U2E/N4mpyVvFjmHzmYVymfZ1zSMD8tlwdQNhijjMN3f/op/4wPe5LFe1ND+CzMbnLExs5t2sS2c
ZY/iC5hO/6mo9yaMcZwVQf09SFEHJ8EpLA5T8hoX95wDbTvnNxmM8wyFagwUMVVt5ZpeFkc5xQfz
Qn50eFS7dERAAnPXZ/bTDPImk3GkaTCoDekQiqToYeyuWXm3mJyYsG3RbyIY71nPhNQZHe7oyqsC
Olj91ZA+Y9G6BFxcw6D/ZG4uEStdyRWkC5SNuvCmneTXe3nHYx7ZjG4rMcxlCZJed2IHMbRtjxV4
RDfBp7nwbUWgf+ZDkF6JYS4sLaSxqfpIs4uJ2GNgWJk2fANNxK4JFOe2qO3QtpLFBJqoCAxS0WEi
LBZNDvVLtR042ZEiAQF93ubvxmyqw0oiE0+Q+rRxGKOuULW1tSzH2vxR5k+cY1Ff8/dXqH2Yx+uq
RQPbKwX+IQdK6tdhfU47JHCwfNKH299LY/eZmiFP54725hA67LA+Bm1gd2HuaCYXlHXTRfy+PKw8
vvexWS4CepCCvLUUYOgpPBj7YkdLa7RLoe4Kv+ToIk8g42TbZZTEMcXZEpJabXrRxpwTmTYkAOpA
NRR0XhRdMhkNnDKgJhGKeTzpqSWrj0vJm5ndGmV8J4JROa3PZmEeUF9S/Qn1XjoKRRHQJDc78LKl
LYNayfqwQ9fWSxqjV4rjXGmuqCEuTffBvvfakwxIMgAf/ODoOv0EjK6/k8jUP5dKaEjS0gTNIij3
tJa0U++wTeJKtmxhK+yBI2/Dtt7JY3SwmAI5Iw1us0lPrXgsxcrS470mOEr4WmmNEyoPQXQNiEfE
lhPzNxzwO9GMNvZh1ucYfvzf86LbUdYKPsOUvJHKvJNDdXadLWlBM4Y9jti6patcZ18+CBaS8HuM
E1xTv9hlSL1BsXJsHcrOm7gBVgsBpO/RASfem23DYeLHGDLeiZKufdgq0/s8TTV5wM7sVDqjqFnT
CLj73e2vuvHgeCeEOXEntGNk5iMcpgogLABwGY+Z4gzdE2hPOKnU35jI24GYaJ0ttVJotDepnunj
pvfrs2CbaDWFd5iwAk4Ij6BmK1V8dzomcLd10y2NCYnCLr6Ml+U4AHFiAEP9P6Ll2dbSt/Mx8VsM
hNjUA3wwurVBee4qVz/8AwpEatgfDf9NDuM5Zy2aNRmEB78eiTR0xwd5X5+S3bzLOWFgI8S9u0DG
g05ypQQGBs7tQLkXq3M4uiNG4Hibahwp7NsvkHPNEDVcHB4LirpYUrSb0RjkcWBudQDXp2EfgOUo
adqU/lJAccZDjBImkbvwHJ+E+9GbnenMH1Pc6j+8E8q4zdyQ53jWcTg8PCugoyZebgOZ9Ugs7Wf2
C1PgtkXzLpPxlUUk1mNLcEh5wAif6IViareRr/Mgzbfmvd4djHEdeb9oSdZADbPSan/Gl8EJd6aX
OYIrXVI8mLCHNZ2f5H+wZs0VzXgSQx3Frh+oBTzO/uSpmXXOnOWoX5TzjClJ2TnQ3IhvevRINyyP
MP4EXOJEGSPMPJBERlaEtevZv/31uDrKOJGwMeWqoENE4XN8CfzUjQG+H9vJt8kV7ilvS+hVvLIr
T2UYhzLlWteodKqoEZCpNH6UgPEix5LHyAUU4wQ1lsQgMptqEbDIZGOKIgNjGJjLgVQs7/NT6E92
uYe6nHnNIY5MltGgrqO+7OlXK6fFSpTMqstrIH7nfDhOJGVpvKJc7tuR4lguwF55RQsc+VjRWbFP
0dJQuX5GIogd6dDp/rgtmaOUOuNghKAvRMnA1yPpY9dfqohTn9hOin6Hmw9Iwg22ohu6cZR2iuYt
alH7SOlPY6H+FMTsbso0lHn0hsMftjUOtnYvOuNeRCkqqpBOoc0H6VW2w2OLgQ0AokxYNhedxo4O
wN7nFsq3XYv0f6xdWXPbRrP9Raga7MArNhIkJWqzJPsFZcsJ9n3Hr79n6MSCRwgnn3MrVXlxlZo9
6O7p6eUcEOGIEiaQTbZgRsBbtEwgnMKbgdbp8p16Hp97zD+rrvKW3OZ3tZd6mS14PHqSTStdCWY+
oxbomEKuYT9d+DWRv9YKqIb70rpuK9vhZSWFuR30MASUGZ3a0h+bE512KzCPMnrSK1Z1d6bTQTXN
/Y8ymS9pGoM4ynTwhjZ15MfBaZ6wlrkvQ7f4k3gletLlS8vDxNp0x5Wi9LhXqXzagOFGGnGcvWoa
OyPUwEWugJhIHDB/LSd5tCdY93i6ruqmK8rYQ8fuJKC3Wa4Dsc+XKAhgs1VQWKPkGBMvVG/hBYEj
6l0EYyZSggm/+DIB6qpvtMEvPNLpKemucTVH+FI90/nqENNTM5d7e9NCV6IZ22nEOEykGdqp8cM4
PMnhvdpy5oG3s6WVDMZWuliK4qaErYjn5hTv44PhLDvNqn1cTkAP5G1rbZYIZFHRTaJi6cBkU0K5
L9QglTrUx0EnXsHdaWL24zUScSZRtuLoWhTz5QAR3eVJ3dLkYfmud2B0jSu8RlThKCmj11XgxJ7G
/703rEsrL2ASFq2Pjbrr4QVLK7mmFO3C1rC7aeBkLTxno/++crZJwmN1VCEmkhRviT2z+6SBgxGT
1kHLmU7eaqj8ohKTrCRKsIxhDlkglFUaFC9lRzmEtyAgdVLXAHUuWiqBaalgmaDAzoLDK41t2+jq
UJlHEYGPJwL9BSLwjHfYqzoMR8UHIQh+jZug2MMbmdzMz94Fygw+k5pLUlDSoK0I7aFu2u+TQPx4
mPdzyYOW2fTxlSimqCQK6OS0dElWKRMrzl/k4llueUGMJ4TxBDDCAE8GOHJ2LYOgA+NIeYECaro4
16Px9vN/pQwTsEahM3SF7uiPNq1xZ07sdnsdWSaFvvidWc+1YcpM6DKX+a/QJezpRGuNPkGMVxDF
vv43oYvnCDJzw/Vx+JdvC3stc9rIHt3pVB5KdKiX29in7EQxSo8ndYdamR25vwG9DX1VBE9JU6UP
YDl1OBCdpIhnQfBCktSKDfCxq48R1ng535F+pw/PLsBaGrgYTKKxk7voIxrYC4AkcqAvouQcOMTX
72lvLLMrh7dCu3mLS4ZhiqJG0ExkfEAHiUxmDJi+JNVtrJ2WnnfJbYbLlQDG/knZqF1MsclCxRsP
rTu6gw8+stzqQAc23imgWaMZLn8MhCeYdQg1AHoAvcEzsEpF07LL5tIaBXSb8viQjJl//cNt+vlK
T8YjShIlJOjxMon1yibtlw7guTMPKY8nhHEDBbR4QUMTokXqwJB1L4WBLaM2fV2VzUQBRv7TKJib
tASksmBQXfrhqyAeG6x7LcJN3+V2FgGSKvCw1GgXmWM2HGvhWSNzt0adhPerQp93+aMRPlQSp8TH
Oz/mPhXBpBoLGv5+Up2LMbFaDMDmD5zToxb9wYNXp8dcmZUZm+AvpEIuc9T1rkGrdnB/REZeYKJ/
7IOw9xxSYoQp6oT1dxVWLnSiJat+idr50h3l6IyrMxj+lA3eY2O7tP0ukr2h+1LAhroMkfHz8gia
axB4DnvFr9zgkZajUu5rcdseVxKZIBUMTRsuNXICgotaFOyyBf0CuUvBflb3A8hRbwXyJGSylSqV
d/1rbiWyqyeIzISvukeJisQQXZbGQUqTY2bmDtApHvEq2hEy3Ugld72TqnPlm7JsvOKgL8MY44Ap
owtl+wn25u5HW/c31pDXLyz2Hjem0ahTWi4Sxj/78qkykWnyxnI2ywzrxwAbifV8UUAsi2nK3gru
5ccG4t6Uv2i1FexASlZ9mnKXMsFntsRBF91KKNfSmcA81PNiqAGVbmKZab7Lhj+C+pDjZXzdUrZi
y1oOE5vFti+JXEFOXj2H6begekrKT9dF8FRh4rLR9GA0mvGAQzXaai2hnhxlecwEXgt+K6isVWHC
8BQrbSUlUCXVWnvofC16NvOjODldelPpx37mhcztswPmhaYYYJ9moxgxzCIssxoh8lU5GM+JM4C9
bjpMbubKBwojHti8wLn5spHFnzLZMJbMgRQIVCYdeAwOtEqjPFH4F/qSCm5/Y4NHX4tjY5i6LIJa
QpyK5uM0pZZec6xj6/KUARqiSYqqiBqLZ5V3aSAIKZyrLf/Q4/uctx64+cRYC2BuT1lujFTCVK+d
NhaoUw4K6FxNNzetEmts/D2HTaOQQelG4y+gjBkrbAZ5Dqu5RLCYH7tGt0Rkw/3TdY/aLDFhPvmn
EEYnUyZGL+YQkqNUjuQUc7Zui1XcFEPYtK+y2K2zAN6K0hlyTXDzi62EM5d3UGLlqh4gPDldJmAt
ugSc7oYDxS3IHczc+v9NXZYDVY0NvZV1dOfoIutyyp9FL7JFa3gJ8XQCUI8j7opbdOqOpsPt9tCX
O3utrY6aLRjm/SDpJIG25ICVGau0m/0PWCDefIrEsRyWIjXPzBSsXtAywWSUcNT9xgFyIrVWzKAL
bu1ktzG+K60jinZ1W4Kyr8eON2/Qfos6Sl9rzFx8gaaNZbpAY9XqMcvU2onX7aOX7HvlRZ6JZUXi
ya56Q/9PmyXarYr6cGYXbzxL4xiaQv99VbMSo9FQ0cJDFtO8KZq/ZLvrdsX7+/SDrP5+Vxdhlrf4
+1WYY6UgttX6y3UJ20nEu6+w5KqkLsqyaiAiSK0utuZnE93l6pt82x16J7Cio3GeXBDYY1+Hy3nH
U4+JRFpZ5TmqUnjDzoG91MNxlgJOwXQLLukXW2ECkSbEqdhnkJGdJBs+iSqbukuA48fzjs38fW2V
TNRJREHJDWqVkT/+ieUuIAa2XrxrvfxU+rJb7SpuUWPrSbQSyW7qLxPpRZ3aH2UELx/SAzAWMMic
YPgSqGQcY+QpqDJXrZxoklZ2kNa6wa5zwNbjApgFqCzxHcooFl0LvG6cW2S864/Hbua3SmQYSQWJ
nTfOFvYTAAlD+2mBJ9+CcQNQaMmtfCseEPus+QgbOvfAB+ANp2+GPQXci4ZkYsiQxQ4LtBYGpFX4
FZMKInLRS4beJprBeRJt35krOUwaalaRrEYJ8gBph+lPucf6BgY1wTzZHM1PGDl8aD9LbyIMCTxI
vvz5+llv5sAr4YwvZpGC60uHkvEy3KhNAbgH8VaujYPZ8xom9E99uLBWohiXbFVxmIccokqZWEHk
ByFa3PV9G/iFyClMbOdWK1mMU8pGMy6YiKZXFmUZpPC+0tMFAWsX2PrT9TPcjGfvwlg4MVmvxVyY
8AGH6bGfboOBYyH0x145uMt7fnUdqEKt130LZehwmLqnk6HjqeNHsq2HMoiA/jb4y6Gu5EQqGYKc
0h5N3nCi/hZfEJ/onLDGeUVyfOvymliJmsK2/EETKhV3RPJq8Tmaf6N/tdaGfrW1CFmsyqJE/q6J
90XyJGvHjmtmvBNjLmrgHkdCnuLEEr//2u+EW+mcfcWDBzO74bfrRrZ9YkDWVdAhpoiJv6qT91Ez
Emws2Gkbu5lQeanQDhYJgXd2XdA/+M67JObgSFEJWDuCpBFtAdoZo1iDmHPb5WgO/wYpkA7yt59q
MSc4LQ0hpENumWEzc/CS4qjw0Bm34867CDa+GgvgqCLo0wZN4+hF8UWMxNZBFaWz45HodjyZ3GEJ
+jl+8VlQlaG3gXF7WRVl7bKturK+RVYG0qSYsKah9bnxx920L/YKcuZdgS1o3gTIx+1XRh4TXKt0
zMKY7n4D7OtJ31P4juqlNq0+sXI8J1Nn/BY8RIAGFDlN1Y9jIYxkJtSCgVceUhWSgcmCzdevlMZd
+7zA52wMh3jYLf7SfyOcEseHb/qr0EuDa3W8AyUyNmi1QUxOS/soNV8m807THkbUcK67wwe/u0gy
TBkdJBUYBYx6oV4KdRxjvbc3UR8tyfiwdKMX5rV9XQ79QL8YDCoMsmKKsBhFMTT2OVcGk5SqNOcP
SX4W9dIXg9HTur61gGzoZvW0y82K8+14MmmeuTpFRS2CPotgoa9i/RQ1mSeavVPkGA1pFOf7df1o
1LimHxO/SIZ3zAzeMZsQPyKf4ujz9b//D2Hr/QCZsAUySXNodQiITplP83Dtc+j3gMuhyAc80MsP
VsF8LSZsBUBbl0IVYasHY4EldT1AI5LJJUF1z1HrQyBhJDHRS+y7ZVomqFW9Ii98bu0FqBjyjfJG
Bzr/xRoxTzMmIQwNMucxgWaTl962D6aTWtqNeaar2caddE6fQO+0G8EUDXyOMy0xSxZABHe8nGq7
nrjyByagtXIj5WYI22yQDYOdbmc4KDZfeGrIXjjxyikbORaA4xRwKyLZJwpb7ZNRns2LASASiX9R
FYNtwo4/BbzVe/lFDqNWITVpPsyQI+3SW7plZuCVqGKFN3R4zYgPqT2NXCrAqQlQ8TR0H3/17hFo
WUtFNFwJiWTHhuqRpPHFPPaiWXCvW+kHo2FEMYFEjMdGIxRDBfkWEM7eavRT/3fIH0YIE0GUuhfF
hu6VTfVTlpZOoz1WwR+/ocj7tc3u5bUjKphlTLE3NL/XC3C2tlYlvVwX8tEILnfKz+SAXcmTxblc
igKaRD4FaqFYN71X+8qebwQfQjwjijm0TJMaIugwghZcREb5RdV2SrAHSatandIita9rtmkHq+Nj
YnAwSI0+Dch6wATgNqX4R0b0gygXu+tiPtwljFL0Z6zurQ6kX8qs4itlCXGTQnODhrjXRXycIWZk
MHE3rDpwDlI+p9Yt/P6Q+fltdEFEMr5jruNQPi03877mvFt558cE3xEEYMMSwDDaKnWSXvQyklui
zqMb+Ai6xCjHRCGlyOQyopzj84GyzA6OfF5i0EbGbvyptnO7OBLTGgAZPWLwHMO9T/GZBzPOU5XJ
q8QyyY0wU5Dv9KEna/M5izVbJwHnFbgZBN8tkn2bJ11Y9loEUynC3B7jxFLrYyN9bnkJKcck2Td6
KLZD3Xbo/MbCbVE9G//xuNi3uaxUeSGk9LjqZ33w4MDp/z6F9qtVsI9yoyuqWVdw5epnFKI6p/Ob
c3pDznVPkYKB3M1T6mNpkZHIxoupEUMhkOjboYCD6ZiHTAH7FT9RigVaw+dV7jlWd3nMrCKH2ZE6
IBRwwhQWr5emYyBh+xJvT070oBfeL9kuoxgTPWKjFYuiRRal7IwdcVtw6wIl/PUHFJbwdF3atlI/
nyjskko7BOD7pCQVy1hbOZ62y0IsKf4dKYD5Eg0RaDwGYRwWnT2lFynbbJScqnJfiQej8K8r8jHp
o8f2LoP1VtOYSS+ZsAfpRrtJv9KDC93maIAs9XV2UPLifadNt10JZHIkbTFVvVMhMCmt4TV8oJOe
ITCVBtUKHunjlQ9msP1UX8lkkiVdMFB0nUUE+dkibuHFf4DgYy/fmF+KW8miSCRYDD7xoSi2X+or
wUwuUMRDZjYCgMcTv/PFUwtaMPkGhATO7NRAXDKd8Z5X8+V+UcbDlTwEL3ctKHYUWwWWtgq06nQ3
PmXPkkfLZL9XCFkpSZ1l5eH6qJXTSMGACgqbimKEIwEBU3CF1tJ6UMYDQhDrwvTpxBVNz++D069E
M06PWmAQTuABsQdvdjU7PwS+BMBWw2rAAx06XP5nnjwmW2iXtJqVAsFsObfPtMuVnFM78Mz73pcs
fo3p49Qw451M1iCnitJ2lPGZ3Leu7PW7prU1X7mASqE+grYhRSOi37RxFs94uB4ceK7KxB+jFjuy
UIYQufMT6aCGv5MpvH89tqQ0JXrVxqjlgcYitOT5+zi8CMWjQLzranzsTP56iuyW2KAmpNEWxNGy
jUrbDMvSIVNZWnohjXYgGZ9jLCDd6nIvAWGqGOxIaGdO9X37KME2i7kWQxJ1xnCqchjzJQRqUNt2
VjWDCdjkaMmTwJiK3pRtXNK4OjXGTaSOd1Mc/EcRjD0kRqI2oB1E7oCl1iZ+aQXn+peip/DRnX+e
ksGsThhGq7cY8kY6JEZWm71UzUtJ/uy0Yw2gxOuiaGS4Joq5hlLQQTS9AlHyLDrRnFglRQqX3+R8
4UjifBiDuXyG2FzaWSW4fIZPkuzlyBj+myrMJTMNUo9xNwQlPC92eaN5bYXhm6y5AcMHxwK239HG
+xeiyq5ivTA0oHZNYQI/JjvDQ3DBiAUkr/17F5kpmSZBB4aoCnOvyHlHoomiuS+pRxmKEkewBxSE
X4Uv+oFeKf87aAoNFCuJ1GhW2jURNszGHp/KfMRgohseMFLgUyaD/xf9mJigLKM+j+hmYBUYqT/l
7qFlCeFZeaSEY0CN5X28TUtcqceECHS5RknPe3RNPfW1v6X0SOPn8lWz+hOWoT4F7sADLtu2l5VI
JmREdRXN/YQTLWdF2dXiTLysA95Aan7H6olu60bV2GbaVfagzLXV9kFpNWm67H/DRd5/Bju+kRVy
pWgExANpp900o/RF6PNzCNKPePqf22u/2hA7u2FMaU+mEM/GstwZ8d0oHJr+83VtttPKlTofQkoR
d5R9iqZ4xo4y6ipYDp7vtLNwT6f+KHI0cBI5UjeTH0z+S3iRqChuMr5fg3GqSBfgx4925ssYu0sx
2R2fCiCh9ki2eIg629b6Lo5xfzWTSRhlsFYhfEiIU3ev1/XZvAFW6jDOXgy5Fo50eXWQNaD13Kk1
dv+Xx5j34tlM4jAAShfUsQ5laIyfa7iMa23CVdOqVptbFCx0cYSX6Cz5SmG3+F4IODd07Sv2aEGS
F0g/ThPCJLHhrKLOjqVZ/IZfw1oUppEA+mUatPUz3a2Tvshv8cPkoZT3tKDdrH02CougvyFZFCpf
Pgi7Yvk3bBLUMNlbd/1LmDPXJ3Oqu6JXsTBMAUgoj0S1z0/EoaufvKGmLQOSsSyMFTQJQmVGmJpj
AyFva8XGLvR9Zoy3TfLndRP62AG7nOy7CObTRqHaTq2xgAUHjCqUxspTfGx4lCcRgFftXuR0D3ka
MQFcy8ET2EgB5qOae2wX9byxF97fZ6J1LdV/cSKN4U1VPeYzByaC8/fZ4d1IG4d+jMDek0r3pnwu
NZ/zPaglf7AvLDliI9XUJYNtJhRCm8UhXQaUz7rzg8iTMjHUjuLLILeQ8AYN3Osy6ZlcE8nE4l4K
o9RERx51JzzxYdCxT3t03FIhTw6T5TVZMgrGROsmfuBKO/EVTE+XhEHcqYfgLrcrtzwtroTxW8Lb
mNr8bqtjpf++youyaEkA1Y9bXFce9PSVSye8WaCRVcAL6hqwPEQWFUVOa103dJoju8YhuCE2kGZ2
UWtH38Bwc7j0XR97rPFZvFHLTYPBrAgBmIBBcQV+1WypZN1ACQy3dbpPhGNE/GnivHI3CzJ0HuVv
GUwcSsulMmVpxODvl8WjHK+KbIGGDjKx2lzskHTJT9dtcvN7rSQyYUmvWz0aetikPB3T4SYYOK9Z
GmdYm1dBdI+4Kmu6yS42ZNPUzNVEwLNUvSXBfSCoTq299fU+ifeNxHuqbVqHqhvA1UOjGORfzFut
a6dYAA0l1HlU7ulcKsajboo9INv2ExAUG0uyAO4XWrzy0pZxrOUyrh0rYlfllC63qj7302tUHRfe
QtRmPX4tg3HrTuxTI6DAOdEpvqXwhSVg9sAUfgAupBO5piNyYuSWbYBUGDkc5TxW2H3pjgC8W0Fl
2SbzOZ4xC/rtuu1tfy1wtOHmReHauGQjq2DRId0vJRFfS3/MoZHwTXhJHNPtDhrmosI7BEd7UqzQ
SV84gqkZfLDKlWDGz7APXIhTheA/H/JbIPodB+Qx1DT4Pd7tQ3zXkXGwocqlSqR4NVXrp8Up1zjD
9Ly/z1z0Za53UZHivZJX2U2upo+6wevocr8TvXBW3ymKOyIUHS4U4yZ8IC5NSgvwFkmfFdRso6O+
I05x4B/dplO9fyV2a03HxNWMeQxA4cjam04e60K9bWXFu24M2wdo4EYxTImIJuNWqjkYSHtR8uvb
+pyU9XkEkth1EZvJn4rFq79l0N+wOkC1KBQjiGFvAJ8CuRRG9N+iZ/UAFAcAVvCWHngKMRfVkGVx
XteIEx2gpsLpc5RENkcfeiYf/eddH8Z/FrEplRzcTKh+ND4lXKPkCR0WjNC+QLWFp9FWQrM+PsaH
qjJMBmMRkZ7ngyVFs9WQc9V9Lao/0InXi3Oqfrmu4OattfpejFN1RjsKyYAjJE1iWLOUu+OYnskA
pP8yu2m1fJ+HASdj37z811oyXmZIuCojEBhjK2Z0wQzmKXe0MRmecLBY0xx4rEfbF8pPLT9AG0+F
VJvoi8NQTKt4RXUAwy7xzaRbwh+UemP5VN1wc1N6Ef6z5cDffvWEfpzAu1GhDdM5o6sBgA2g6/cq
8rbkEDzw6gKbcyLvRyqxszwgJOyAhIHAFc6Wfo5OxanE2uGekh8p36PM0gM3uRUOyYGXD3DPlokq
S1CJYT3Cgi65vtXXlmCLO6yjYd+xeYhAOGDxNoup0304WlPEfwZqByoLYokiYSdOMoJM2J1y85jq
bpJJlhFxcCu2VVvJYbwxSeZ6TEIc6uARu3rS4P6T1RwD74L7cD/veZMIm/fASiDjjdmcmMpYDlgt
XOSDNPZOrPY7JU44F8HHtTs80dWVHMYBiwnt9TpE8SONbOk+2Qn7zB987DEeCfC3m2+qK1T2dBl+
qDmp0GbMfhfNTgmEJUrzQwPRbRFai3AyF/d6RNsMoSsBjN8lbdANegIBGkrkdS6Dqny8lSfRz6vp
0JHeznLtcYlazouG8+nY19qoCM2oTLBJI35JZ6cHkn4UNbzriKcc42ypHnTjSN0c3Et3FEmfwnqT
0dZO+hcNkDuJm9R4D7bucjdyF+K24/bqaJnLvQeWUtbS6R/5XPnDma4z1W90q3n2kZX7vNo8da8r
bq4z13vbYpMaXRAsZeifakwptEoCQNdPUnMzKLwraTNar1Rj7nkzCsBqDKZ529xruwuZK1rY6u7y
yuYWH3mKsXEFeH3SaOKp2Bnji2iMj2aO8sWoAZUh9aS+5pjmdlJm4imPt4eMiifj7tnYAEGvwkHS
Rc3FES1AMex17IBke8FveMFl+yj/loYX8a8Xn2FkKog/8dAOb4eT8FLagh37BODUxrffK4gD/vIv
1WT2lh2H0OzSGap1YmHHtbGbR956/bZnv4ug+q5S2mKaUUWmhZ4iuNGn70bwtSkerseszZbQWg3G
r8cuzroMFEh4plE8vmm/oIBFW2z8t8bHRc9L8H/Xh/HivJvj1KSFENBZAxoWCVhrT98yp7QBs+3R
J466MyzVVsDixiu7/0MIeRfO+PQQzH0lUg5R8SwdKD4HJjee6Dx9jwWJkXuhbqa3K/Ng3LqqCkPM
FuhaB/njYHaPWMFypcLIrGQOX2Sd7AydB9K+HaPfVWS8WwPFmwiklR8JEeXaoQufOR/1gfrRx/D4
LodJFkgoZ2NeUz+r7ibhc677k3FfTA/xgImYg4aN+kGtHY6hUkO8JpQJJYLWRUspQjnVqjPrR6Ds
rDTGmC5eRCjN8FqHPIthh/ECQ+zCvsR9XjnDawPyIvQTnB/jYv+GEXozWGrEJCYWoVDMIIwrBnEd
mxXln6ak4uFe3qc7ctYscwdWVrBlcM6TGiB7nuBKVWVVJ4ahs3fcqIVDNVEWI/MRH8zEf5WHcRxX
+Ko9Jl9lGxDwuiNxKimbZ6qJqBzSwRtgWjEminasGhMKEZ35lS9Y1WO3nw50QCxzyZEfcrZyvrU4
1lL1MR2LCJWhIcBw1vA15NFb8QQwVjk2ZpMRynNN5i9K8GAsnAHNrStgpQDbo1HSNkCTHOfVVE+1
eB7zcxQ9cSyBowO7eQfGXyVJZcig+67EpfuuzbfKzZ/oNYA6P39QcOuiXmvFXGyqXM2JiocUJEYD
fFneC7bqDn8qYKKLuSORvDNk/ApTWCIJCKTl6YvcHau2A8ExL43jCaGHvLqrEZ26VqMfStkJR3LI
H2j7kQARRtiJh8Xt/sV+0+bgwfoY6W9ayWxTSY8k6XKM5ll/jeziDOQ8B4/u3hHt2a8+ARqCoyhP
T+Ze01HJE6IZBq8lh7LyDOOsTzuOQW7dY2u9mCCRRkYRXAyy8RJ/OImnehficY+xZM2SvOgWY8JO
jOH4GSSpvCSSpx8TMXStbsOABqhABbYG0AAlBa/FgJN28VyOCRuFFEsDjhE36HJD6occBLacM+S4
GDtjA8rhaRCpU9OhY1p+FxcU/EWbQsbrhfU7ewUaehhE11S6bcKYIqmEVMhoU6ievkixbBWxZhkd
j5WMfviPd9a7FMb4Rlnp9Yo2M4oSUFrK1yz3QexEslPG60RuX8YrhRgb1AYj1wltJKsYPqNssonT
vLz1Tnf7LxKqbaN714sxuijVp6Smp6cDvXD/Y3BhGZxuH/p0+KxASNErK3zh2Aj9s9eOk7FCxWzr
mdBJXO1+8SQQPYlvjS/vAye2yxgUNJoTPk0Ac4hc3jAI50OyqZUeoacyyfRDVvcDOenZDciJrbR5
yg3dvq4l52zZxSSMNC8kpo+OgDTeBPQao213xAjd/yaGudJa3KJGSlvXWV97mb5Y8li6c2Zy/Jqn
DXOXlcvcTVEKbcQBcA4PRXXsik/XNdms0a18+VKcXF0r+lQT3QigygC0i+otfV5AAJg4gTM9yA/E
z54pEkbsZDYP4IxnFVT5leBZUNRsMmCPRRzYZe73+Tfk33Yl3MbG/XUltwPwT4+7VLVXosRlFueU
PnuLkNj1MrqF+Tvz2etjZCKISpZQ7uguqJAEdiv9WcQcHXi2wEQNjG8EZpXjO4Fk7DAU+k5Z5PMQ
8zbDeWKYKIH4EBGBBie1us+Gu6x7CDtOlrvZRFidFbt7MMdFHZEJZ0VL+cZOUi1y+PECCjrbeAzO
4ffCFfzh83Ur2Kyzr+UyJdvJSJaqLWAGxg0iIPpB6W56MBzaczXRsshs8ft/lMjECbUwJC2kHy3x
qVtl/uyWh/Cg2+p96U9fBJ8XajctHd12TNwhoBosbs5Uxsak0S5JqhO36mRvnrI9R6nNZGMlg/6G
lTdJ+pz0YGLGRfIJFWGMhKR/qLfDgXi1V3ziKbRpjythTJQQx3bKRQHC9OC89KE1D4eq4zRgNh/H
kiZhlpAAEIp9EhWDpnTiCHs0hZtBhRkM3yWztWqlca4f3fbXeRfEmMNSgBdUCyAI7xMvmEtvkHhI
8ttGvlKGuTPkwOzjJoMMA6in44hGp5TZ2LjwtDS7X6Jo18jVbd4Z9jSadidrqONo1hwv+zLiQTJs
P1lWv4WxlDgAwhZGNCmqxXifAWrCBEBq4IAgygJh0+Ti/efxDGY7uqyEMhYTEikZUx1CLwzAduF8
A56GHTnLQ+kXrj0fuxteO51nQEymWuV1oOsLEvxM93XTG4RXCQtpw/N169nOUleaMXeMXsbKHOYX
zbqT6NDcDWPMgCXJDqHHQ77evJ5Xwpj7pulmMQ5ShC60sMr2WRABZBt/zZvXIa3d64pt+/i7WzB3
DhrKE5AbcHxBdZRFYDerpbXMISc15HkG+0gC/rU8BvTRPtrNiYbjZZ9+Qk/31vBoxY2/Qrjl7jri
iaEZqICBmPbXQKmWqhpKF/qb6dFUvjTz0/Vz25xuXwtg7C6d5kksKTM0wKic+WvnGbvujtp6c5TO
+i49mTvDK7EfkNiCz50FoJ+FfVCspTPmaOSj2PfIQmztJtr1WJHEpF5taYkVnGaPQhDX2MvcV6jx
6CfzjjcQsGU0a+mMfc66WQcx5XYF557VtBrAqiLL1DhT0zwpjGmWc5KqEwgLbAyvWONws/Qx2Cx4
kOmbng22FJNedCpggJignevLKDdF/QP+h4LbB5iajn3lsqfMm0Lc1uldGBOVQ0xOjXHRohxB3Fh+
yWNnSr9dt8zN5s9aIcb0QRtXL7XeoNF0r4BePr1H8uPkdrxT7xtUdhabwg2FZ8Ezfd7e07bXvavH
OEXbFe0Q5VAPzAtOPqVnsdV5nc6tnshaPcb0tTpGMtFABi2ihsf4oPjBWfP4ECnbPvauDGPlVZYn
TVLhHClkurw3KE26zwfD5JkEY+Z1jXKmUECMLj9EaH3kuybnnRm14Y/h4qcqbNZfYbpNNnvYeH/o
QW+IKRcv/KPYXyjrwO6bv/w3E2Q3jydgDoxRC50UcL5Hdu+CgcARzkB+PtPZGgCkhPawo3v5xY63
LMJz6AskzSpHjkkuaxn1sf6weHSgnpa8wdls07c0rxxHjeDayTLRQyrKro8JNDVE1RbIXRnGtiF/
b4cnYAujziJZnKPdegGszP+CaLzSTlvaURRKaEeB4Cc/c7CLttMehR3A319MTgjevLfX0phYQqQw
bRb5Ik05UGw0kMUut4OreKAN8Gs3u+Ed6Gbjai2SiSFFBG6Hqb+IlPFSXPZYGxjs+kQBrpMb4ci7
zDhuLjHxxEjGNm1/8HZRLtUBnD80QP7OiMFaLSaayJE4tSSEoWR1ZUnpYgXTYzCnHPPgBGCWj8MU
ezkWaTCJotvSmPEIebtuf5xoxY4xp7UkAR0BkQQjo3F8IPqnJeJEq39IrX5GK5mpFbRam6lxDyUa
Z3K0m8BNXygOv3GgqD2lYIWnurSK4wz0fQJMbt4WCU9F6oErD5u7cZGAIYkzlERbE7LDbNSfNFxr
nG/FC1QyEzuEuE3U2KQmgRlZ3UNKbFNDD/8VEx/PlVnGoFxJBFlc4FfSrjhVPn2YlfY8Wvq94oFQ
GzwgvNI+7yCZ4BGmhSyWIyTKypswANkAwzXlw3V73AS5WPkVu+1Y9mOQqS0MkiLcyfvuOB1an27J
84A4eYGJ7agrQpbPYofPRZBxL06/S86GH+4yS3kt3OKGl8fROHflZpGZgDFHZhzWVNyijcc4qi21
qg8ZmT1sEzqcQ+R9KSYHMZei1cIMssLn5KnzaQ9m2pvucMiB76IfVPD08oanOeqx/fZeDo2snyBS
m/ejdByjt7F1GuE7RzMaK66cIltfGnpdqjoDYgDu+SedQx/2fYXpfmHX7Ah39GlbmiljTBu7F5JJ
w/MqdBjVNFQDiFpgjJIt2ekhwBYmgPXd7PB7zvUuinGutCAgtxAgaolybHsU1lA2dmbMNucAaRD6
eIDvcpjreE5KM5wmzNVTpB2Kbz8LVgwInmiPR4RTugrPoXkCmfu4wRK+PtKUIztRgSmKVuKt4nTI
OToQEyyfOQpuvyfeFWT8TI/6uFoozRgA1A5AVndDX9jRKQLeo53+8GsnyThZ1gv9PJoQNBmHNH9Q
AgxVDd8Lc1cbTxydtrPSv3X6MJ9JokwWBarT4Mlvnb94oqMew0PkJS/ClyDCLB6Yxffi50yxeATS
26HkXTRzeS+aUbU65Yzrk5c5PRopsQQuATe9gv/5KGV2FaLp62ZsqZDGqf+kKLqCG32Td61f4iLj
aUSd9oMwsKWb2OyTRfBv499XTk0WRdBIgxumQ32lje7SyeN8rk0TfJfwoTqmLNncqxVMMFG+RXFv
TYN50hqQxi71uZT73JL16EYFZVy5KLvrwje/10o2870Anypi4Q7aJd1+bM9hfwh5xdPNUL8SQb/m
6gCzSOwBH0zVm7uHOOj9RVGPYh09RE1hXddmO8tZyWJyKlLUdVpQWb0dfq1OdO04cqr9co9CuzPc
8mvePOWYkB8r1dCUGs6vB9t18ggQKnUQLDGOOZpd3iFXzJCtaGqDmvYBJTVZzoVPCVo6b4otE4PE
iiPfy4f4BrA2o0UHbU0U+csTOD1B861+Xr5LGN+5fs6buK766pyZa6GMC0XOBfwach89hfv/I+3K
ltzGleUXMYIrSL5yldSSenfbfmHYbZv7vvPrb6LnXIsN04LH83AmToQjOlVEoQooVGVqu/CgQrla
QM6LHIJo/Q+/R3VfPJe74YQJdk5i4vktkybQECxkiYbvrlcnWfaW9kcHUYDrVnK9ickNQtSZA5EB
AjWHY4ZTM+Uqir+/4v7xpll14L2g8KxiYk06oUOwmPBZwRzqBwMkUtvUzWNuj+9mLrosH6ERabUl
lQJvQ42KJ//htXLyL+25uF2g7kxPsxmxJMjSS2536r/ycuCvymroTF/5DTuGTXALjsQBX7TzZjv5
NttO5YiHBaxTGYJ461mzF+Ih//NiE9xKUL6mF8A/eKrifGjCxCQ9GP93UZbqe1Id1ay08ubxuvts
f2QiK+jV0kXxbRJ59ZETECZCKwNnzyIdrAWzINV0FEKMg2e3scKdG9pOIhc01lcXYUo7em1Vfbof
oe1rmSdKycFT1Nm+tyoXJMZJVTEXi0gG0ngYXcFSdjlKbCOKo39CK7597bqgsbVLtZ6rIYmB1qEa
QOvzkRP7OhoUaa9nv+M1o29n+5/GsaXLrsj1jHQ4WoB+iYg3Ueledwre12PLk2pZiGJBFemlW/Ug
npYb4QNtIqV8rNE9r/mcLsWvSeNiDZMOyyIuTCX6n1NIu+5NuLHxeRqp27vpAsMkwaKQqrHUAJOJ
Z737rjb3hfB6/bvxLKE/YbWZ0kUugoFCzIdunx7QjuUS7w9mXTePzit3YxLb3BgF2Jqpu30kvuz2
p8lpLdBT2Opd6HZv6TXbEcPinyQ228F0xSSE6GCiwAT/exMlBYINmoEBNdlv9rM9ObpXHihJeuvV
R+ohjQ1qYtCe8rzkNz75E9lk0oEatHGQB0BGC5q3OOXB+CQ+UoaR5fu441Z4t+PiBY05chpqo9da
DbTabaHcKkJrjNjhZFcQHAPz4IAhBdmSXyKfWw3gITNRXylLxdRGIAu73lVtDH4814JFjqpFJWNL
+oi0E339yBP4236Tuywty8ugmmmiQUuRHt7QdOVWj5hzFL7EmBuy6cKixxoN+XgJt0GU9jf75vKx
ma2ZKGYshT2QaX2sQvkj3Nd4xeKVt7eLtisLmf25LJkczig/I/2Ubu9qjnFfu/0HFUoGkYdzqfKZ
qszPRxrnhD3vPMpbWGbXmlnTxCpBlUIyT4Ns58pLUI+WOfsF4cmFbyeIywelP2UViPDcnacR9SEx
2+XC52H+eH3BNi8UKiYlMLWjEl1jQra+SKWqEwyII8W6o1ZbtQDaxhgEGBrHNTYtWSExrtEtcp4r
ApBi8tFoRGsCl9B1W7ZD2gqC9YpWXlo9RwtZ62ZP3V3mdF+bXQgNbTzI0eZW4+Pkg/Vi37wuCQd7
MyetoBmXgGzXFOsdrBuK0orR86RX36Rg4qBsjnXqKxjGHZR4mQiZ0dmiWSOqwq213BS7ck+pKLkV
6E0vX2ExRzwjjdMyDYCl+vQRN8ZTbu7mtSU/ogXjCTHzRnCIa97xTu08l2QSU0x6kkUFVnFO25O4
pOeqq5wuGw5FqO+uewzHJ9mLiS7qellTqLZ+VbNPBe9xifMJ2ftHFnUKtNDx9xWivQTD7IIexUrT
5EFMq11jcEs7dLf+cgC7LBl7z8hQztS7kLbKINNJEJiiIjyDVb/KXumZ6Nex/9v3Y6LHkoR1mYAA
0hbM3jcW4VTK7f46BG9TEyZuSHUdgn7+rZlL8j5jrDjeoWtmH/tUAy399PiIpickgeuonO3MknlC
jVvSpxagsokynGAYpZOVauLoYUo4e5oHxUSOoWjCqqF9r2L7kFcP4dJYnfnhujnb15qVYzBxQ+oH
qQlp3FDvKevQYhl3vWf6gZUgQfKLz5vH5xUcEzqWsO6XvAbcMHX7UhpdVSyf0rpxo6Xx4lC+D6TF
qfKWs2o8WCZydEM86XgUoYXo6UjnbOM9JAN2vPvH9gFWJZqCfj9Dk9hbm1DpQ64qyP+lu4DeNXUh
9X03odOJKolyuyK2g8gFTX5/BEA/pgqpPFzhEhqKRVt0Ffh/jXtp585OfJxArFKiePF35/SVmczu
jjTomZv/NH/kX6jyZniSHmi1hniVb4icWLK9Dy5mMvu8jpOO1CU+6jCQRy2sb1sTbFXQiORshe30
csGhv2N1omqzBZOA/7xMQyrsQ7enrzCGoz8TB/Pnh+hMJaklXq8azzpmly8NlK+MGYuoNLuoOqiG
PwicZLbZhK2v1ovZ5DnkFPNloI5yJPf0nSJwQLm/PFDJvwbFCwLDeCXE7aKlitl2leBGrrLXyCCK
QH1DD5DjAbRUmhcfLNQR3RwdUFQz468KsRc49u6YJNNCwgJwKvmoDi8kciLenOr2Uv20iCXCxAhR
KjUmjtxj90WInLL+uBjOXznhBYPZ02FWDKHaUzP8OLHbD5QGP3gC26Y9e/LjZMt4fQQr5R0Hlmca
s6M1qQiqLANs41BmaCrHPu1kxBIqcoIr6a255y0Yz0HYV+oFLxb/XJZUnxY3Mg8HctNuXPmj5EaH
ANdyroAMTS+/HoMuX5fZ4kmhZIHavPmk2VvlWYK1E3gXoZdj63Z5TEsLV6nMUtCNOPB2+m8OLBd0
ZqvHvdmVpgz0iir10EPz4CEDvtUSoTzwvcMU1Efa9GU8KJwF5hnORIBIaKZ6pobP+rQXICBY4ugs
KdkuHnEfzqRbs5k51A+bOVdTVAns52D31RjISs2Xpc0VBJ1UPmO81p/10ZnaYJdFjWOYphPG+n0U
pCMnXWxfhVbAzBkjSY3/6aRE++44YhK698I7et//A5GMzX2zwmIOFmE6AauT6ERtuKNtzrR7Sj9R
cht69aLkp7yhye1DxgWTvZuQOupSUxBpCXI40n1KN02Lfq3UyXzeQZ5jIHtREYRWXYYIBgbNQyI4
dbBTSv968OFBMCGvEaqwVSj3XZo9dvp9W97mGscXt2PN6psx8S2sUlJrBTBMjMKD9ijxFmTzr8Eu
OddPDWgvls5ZOHtuO+2uQJmDC2QYxdaMsAPokCOdekLl+yb0KalfYEEv9tl4iF/+27dkAhzmnoZu
qGHnEHiN/pTMTit9+W8QTBQTxmjMdeoRGWTPY39udyOPdZHnEUzoMLpcnAYDVqChzkrxRv9oQvLo
uhm/CRPEwPFEEkWZJUoO1dYAg5lK7wT0Spx5Sm7pGEuQPXmHbhEO2mYA1i5ozFcDDZYeNArQEnDT
ti5VwR1uFF+9SzzTLXa9Q1uZybm/4Smsbtd8V8jMxxTQLZi2M5DbxjIzm3YnYjpoFx5F2tBMTxTQ
hkOXUYmx/wKPnNcN317Ki91MMB6TeQnmDuhzIltTp/pttFhiwhOT58EwcdhQslAhFbZalxyz+Sgt
e4MnJPKbuPvTFLbnWAK5XTAG8EoIhUJYD9Suy864y2b0OBAsHrfMRl3il8MKEWVweOMVBhRK7+8j
XZFgwpaOijaOaJcPqG+Etu6KvSUd6j0VnsuepbvxnucwNCpdg2VWTJnqsQzoGHsgVz3oQZfeFtVI
8a/7xfbXXFnHrBjp5CaRpLfRsQoPAglY5UMog1MvFBzeGOrmWeQnGGGJApNplnHwAxh9lKZEaQ3a
+Phi59c/HWEpAtW6qNrEBMyifciU3RL/+KuPpug4Tmk6gWjCe5dYZrigksEFGxwfqQJQIdkdehXo
lFh2gnTydbzNoEUucExmbiMJI3aUX7Gbmp3Sor4gaIdxUE9VXLioqThjqnBM3NzIUKGA3pgiUW36
9xYGAanIRAWhtdnrTMHqieEugszxPg4Ku5WnsMgV0NrQx43Cruv2a9suO1Mx9te/Hw+GWa4wqCsj
HACTY5x10nU7QM1QrSfOpZEHwyxTUMq6JpeAWQx/VM9m8lLkD9ct2c6Wl3VhhwTmtg4nrBp9vwt8
tB8dhoPpN2js4nO4bZ+bVljMuUkyQVAv18BST3TcovVLO/Srzgr9yaZ6psv3wI2/XjeQ9w3pv6+K
P7Ix6sNCv2ETudr8EBGvV3mH0O3t9NO32RkBvE32YU7tShtojrSYRiN2farxtm6CPMHUcPvtXJqO
G+54+m/C7QWbSSZTl4ykaQjKTI/hmZaAUl9/1u4XkKCH3BmF7Th4AWNSiFZi3rKqqKH6x67/Umv/
cfsyQaLNSi0NC/z92nyMIHIb514gfLzuENvZ96cN7GBA3QhEiKisY0LU5yKebaWvDqEg72JZcq9D
8RaHnQ4oJjKMYQN7Oi/9YBwyL/eTF8VP7zIXVFDedbRNT4eQC9R2oOUJoab3np70RguhARjWhTdV
+Cmr7+SZs5m2o8UKg3GAJDLrXMSwPU67+QNOujvdTvHeT0V6eZUN+nN/Oa6soBhfSIs8WpTExHVE
Dq3qU6vXEOLcGb0fD7xTxKZL/IRCK937LycVWp02OazS1cAS9NbSQ9OKCfjgeR5xfY109iAR9GhR
pppxdioMKHuDTLkK7Xj+dt0TtoeWVgYxiWMiwVxUJvxOBEEunTlMjygI0zZHTiLcfmZaITH377jK
Uf3JDUoUQNuZWqicp3Z3kA6USByq97wdtRmBVnhMCplGDe4nAI/WM2UbfT0WdNV3nUWfxCtf4Ayo
8uDoeq6yR1a2YioG2FOK8trOh6j8fn2leP5APXP190u5Hhao8yLDJyIEFiwD6u2Bxvto9Djy+62E
N+73KJVMOkOKgIIg5NNBQCTcH/iEf/AOuF2QWS0QEyGMpSrTcAGW3h6CN5WMwZolq/eKD9GD9vZC
wLuKXo8U0AN7b94YL4qslYAUBNOOqtrq212kPy3leTB4olmcBXvbeasF0zD0MscjNnBU309DaAm4
3sefrjvFdj358g3fovAKREkGNO9JcPLRpm164FdAVqfcHygl7yh3ZvehoGT5x5H3JMdbvreMtoJu
YgidZDWgw9GhejWjP+2yF3JMMstsLNnBtI0jcmTPeEHk7d9XoGYFiamK+ox4P0HJTdmBXN7Cx8W0
KqTc0DXEe6KgTnhlQ7x9hRVgmKQJ3hkBmBRS4NH9gZvQIu77ciJWm9bfy1nRrawOUoeztDQeXkOm
/rVCTuu5F8AD/P/H7eUmwDRDsFtsyu+d2Uh11wF5ljIBRs+zTIwk4PUaeV7ytLeySZQsyJ881GE1
WkGenJa6u7+OytslTMCZy7LMEgLU2XxZ6het+SrxiFc5m/5tD60+ZG3GKqjL4ajqNNlx81qPjUuC
05LeaIQXP7ezgCrKBCNa8i9Cr53W5bOGJi0byspgt2yO7bkFxYUJLWJrDB3lQNvgeanurafgV1e5
oDJLNyZmU6DyRaOAeTuC5OJN2BUM+5Fn7MFLGR6D18Kdbwx0m+I14o7bVEqPPdd+ALOKSR8vjRzT
0qaoekqCeQ2xdtP+Seme8Y0ckPL4mVS7ddTzCuz0fHINmUkigSSoEo4vtKsp8HOXzlgNVvRBP9A3
Uv3purNuX0vREv3/y8vkD5LoYA+kBeM5cyjrBYpWgEN/p2q1Mca6/vA2vL01f8KyMjZSEI+iLgIW
3KKgHaKZmYoDkW/LWQgtKPtZooeatdUXUPXjdbRwXFpnKhhlnGplSkXJxvL7nN92E+dgyPv7zAk0
M4d2JvSbxoWjNrdK/OH6ovH+PnPuDPIMPEc6PGSo7svwcREer/993uJQ/FV4aRcpEuH29Eow2kpg
OBHOZ3hJNovzMHxW5p6Dx7OHyQu4FohkEWCPJB9n4SEceMScnC2lM9EkNfWlQpmeRhMqSYj4BQEX
1dH9wo093kjr9sX3sqV0JnTUQVfIRgS0+of2+k9lVjvhcYCWJfgCD/S3/xou0I8io7iIRWGcYSwW
MjS4E9tD2tqC8S1Jdm2vgTXs23Wn2NR21PULEOMVIoYYIIgAszD3jDItHhsxWJanVnzqoF4hucMH
xW2+m9+4T8Pb7ngBZtxjrhqtEqA7ikJCc9S+Zfs6RneB9DWCAmjrpaADl2YreIW06YFHFrjtmRdo
xnHCVERbWIFcnqFPUWjOYccJFduZ/ALA+IpoyF1TUP2KdjgS4irmniiOrhz0jCctyTOFTSsY3UW9
jB6GhEdRex0GjiW/cfuLKUwmmXrDEM347SBb9HaFt8DSb27U0BG9cV/5vH49jt+zpaxxTiD4Q6/5
dVVOVlC1N0ZVfDBn/UmteXzV28+NF99na1njiMHxhIJNHzWkyfBhAUsl6FBulBv00qUYC0Y53JG/
Nvex91/9X2XSSdCU6VAuWDkQXxxo+0d/QLnBbi3tJcdDifk5+VIPFrYHdxJ5k3N0tedVJriQcsSm
p3arvvrD+E5nkMEerx8ydLzNDqInKuW8Uh73YzOBBqz4cpi0sBfUksfBazyCNlAMeD5ShSX1MTwq
mjVBHZE2VHWjdT3McbaJygSbxhBSMxIQbBb1ATq5Qc8hYOIEM5WJKJlIqrmlVV5SvspGbanDzRSf
KvM+EQur77l9Q/T3XkkPKhNgIHIhSVMHPMrop+JxbdgtLzHeHBAw8dABKp8bXqMDLxKoTKjpFT3u
2haYjQNdybG2JSd5G0A2cMmTLf4T5fbE/Gp/MrEHL7mmWRpAnDxK3Nyf9ZsaxP/9uYAsl+BO97pf
Ot33/EVFLRCFmGceU+5vqo4/ox9LM4FnNh0CxPgFKUZV4l18r7sauqXSW97V6Ddl6AsSc3rVMrPH
BZ5WfHaUgm/ZSWfafvpWcbT/02bQmMiT5fWciPR9xZybI0na2zovOBCcMM5OZLVzP8bdhO8WFj8K
KPgRFywgUsS5k3N2tcaEFJIQMwho6b6Nprtane+gfOxe/1Y8Q5jAIY+zLDUpDKn7Z3m5TYUfWZlY
5O9GrwzRMA1VRj8+W0VPg6wZiDhjTcrbZUwsTdyp6ue/sGWFwaw7KTuoulD+3bw8t4sPIxyiPxRm
yln8zeC0wmHSyyK3tVZSIuGm29Uiovq4DyYebR8PhFl7zVi6VksAQhp0pYap36eJWy2tc/2bbQ9p
roxhHKBSOlWX6NBJ5+Uf/uk4RgzyqTxg4iggSLHbY3HG6II31bjU8sp6my6+gmcSSxvoeV5Qru5Y
t8T8diifr9u3XahcATCZJIlkMZpH2KdA9BCtfwcBsqk92v5w8Hb7G17hafNkvIJjksgcgQ9OItQH
m2ejO9XTToh3svpFAwnodct4SGzyUCItLU0gjfNezA6V8DSMKtrhK2vocw7WG4XoL/n4YhZbQ5eR
vHuTjlqRE50foM+I6UE6tj5IhO0uAkkhpf+KQAun7mgDm3xuPB493HYKWf0IJoUkifE/eagOD0mq
jYerQ7XTfeUPbsOc3cfW1M0yacWBLqNc+i0K6WW9kxVOuOJhMGFERBipig4YYha74yTZxaxY85T7
1/1k+zS8+mxMJGlFtQwzKsGmWbONuTyvrK3qJTiCttUWndzRP4HT4iQ+XIflBZa3Et6qHFOADyQL
ITRkGxluHjqkBqjWu/yt9s2HoADfHgoLznwT+fivZXJfKDYT28pqJrBoWqBqjYqvO7VuJH5NutaS
iV8Zf9XtuMJh4kukQDhyHIAT13cdElsy3qoy75JKPfva9mOiigEAbHWAGNh+8W7ZiXf08JShPY87
K8SJK2/3nNW6DVmfVpjqooXc8IH24ubodAyc4kW1wFOD5n2qSDX75dfr/rJd0r18yDd/WuFGJBQx
OA3c0V684Hm2hyPEuPDUgrePCSwXpZM+co3d/rAoP6mqKEIVgAmiwJyLPkZXXXGkMyCY7/HqvWaL
yHS8J8/NKxSUYP4HxdaOpyKRjbzAqEBdf4n7I1k+xsTVItlapqdW4nL/bCfWCxwTLMdSnAOhB1zr
Erc5ml5xG3nEAaHmFw3TCYXPy+Tb75ArA5nj12Bmo5xmQJQel9e2sSg1VvIYn7B+6AuKHozdvOPO
XW5v84uZTBClS9qZVMxMSHonb6qjkqeHWo3dpp38NlDdQfkohP1TlzShFeiQWetiZ4nwS+Tg0RgN
WyKye92Tt+P65Scx8RYcprVRDfhJMbrI5cem9MuScx3frmquvjX9DavNsohQRVe6tyba7hOq3R9N
j6ZDwzFP0kE6/9NJnt7yODV4pjFBNaw7MypybJcxfZzy46CoVjFzbONhMAF1SCc5KKjj9vKnRPts
Rqcp4VXWOdteZ+Ip2NIhmJji8w2ZHWAEBQzfD/E+OYt/QHn8mxPoxR+YGJPoSdWbIgyS7+VDvKPE
Qc1OP+V72m+DOShevqf77Ndk8RPPYFqj3mYvxwl4VHFHAgMfuavc6e21GmTp3nVn/40notomKrqq
aWxBUyblopnmSFNTeDbc9EexRzM+6ovhXr/H/P+r6ClIU7wJgG0vucAy4U03wO4iagOiaRfbQa97
gWHN6MDmWEfDx6/f8gLDxDQlqBMQ6gJG9sWD6IJV9KyFILutaXOWr3/iddDxzGLC2ZJp8jjkODSl
3VdT3eXoUa4HzlMt9bdrNjHxqRcGDf2UWDHZrzBXnfstSAYGLv3PdksMxK3/3zOorasYpfaRkjT0
Zolc0P8QXlXM4Hc3wQ5CWPERPRuQfkefSGV3GPnibYLt7HfBZgLVWHZzH2SwcQq/FOlJ5b3F8taJ
CVKN1OtZ2OHvZ+nRgBWC8qRFH647H2+dmCBVV0kciDUwRNCbxYfYx5uRK+64NcDtA9/lWzHxKZ6V
MhaodA9eyD5CidTKoYlHRWEkSHI0YC+gFdeMe17gLBFbemzkdGzaEO7RByVYUKD2vk/G8q+6Ny9O
qDFxogwr08xhoo2NBQbNwW8S4VyNo3N9rbYLqSscJlDkkUL6iSr9RXtyaMFwZUAwiJJG89o3qede
2b1s5XEMtDgXZgBBj/fYx4GzjPox1fL7pmu/coziLRH999UOLuuhmnuJYj1OH6mScWl3mESvXCjU
0uF348wrn2zuK1NCww5YChST7QusY8icybQcVE6fW+WxE+/JyNlW2+fUCwZby6gMosSaBAzyWbdm
l0ZAeslBD6xb7vs7PoufvJlFVoiME6apuCgKtar7KNqLo93K2NG5S8/jyj0YO/z8VGAg0Fd3/Q0d
jtY+8R8bOF+WrWh0eNyQdAHbrSzPjfE06ruWN9nLg2CSVz1gWC2kXFQlhDEa3PEjpbSkcrE4bkn3
0i9bYPU5GbfMlzhqzQE4dBiPykNnjxj0tqme4PjCu9bwjKL/vtoDnaai2ZfgqJhNN1k6ghjqqCwV
z6TNA+nKJCZf4f156rseKGgvt2mfQnyQ9zNUAvhn+M1NvYJiUlc09UPa08E4ku2S8kwCzuGa6+1M
3hKVKhsEWm+q3eA0onZ2lg/yh9Slwj26u4AIZziMDVq0oPEO7srYU3eZzZsP2H7NW5nJZLUmxfBf
nmLPqZ/Bd0+5B+iYrQmSZlrL5hUSOF7CFi+GtgKBGD3rFFGZHWcShYWllobs1EUzci5Ib9PQrP9j
VFqCoIRs6rrJuOSshtKiRZGKYiwVDS8GS/4QPzROFVuTI1gVpGM0L3XNcxdaoKUWNA8NSqFPSQlC
KEdzduOW6etfw7hu0hiRqTb4NfJn+r5fgKI0PeDF2woe0yfasU4ZmzmYWxFgjcn4cGpmiVrIIWrA
kZ2fBavGDENnNRF8q4ByJBdva8+s8RiXBmPhnIYq8EwJ76Q1ZX8FzZhrnoLd4LZPoZ3d845lvM/K
+C/uVHLaC4CcJ+FzWhR3hLSWEHJ8afNyerHMYOdoqhEdc1mO1aNPP+luOuYgsYgxIST4w0Pk8s7N
XDwmFWrzolZRQlcOTLJvZ4phZz5Dyss3/T/Rn72+cgYrC9Gmhhm1Geyr1NCaxIOWccLdZt+HoRGQ
KlGWMYOd4ZIl0rYgNVMxig7ugqeYsi9ipH8/HJofI5pNkgN6iR5Kd7wv/L/izV2DM44JkqUk0adE
xbFT8FqQrNI7HUZC73O7/hhgPJ0e4f9gZmTzs66MZryTZImulTI+6yRN/T4LOuguGuPT9W2+edS9
hHCWwc1oG6nraWldiyHv9TjXhZVgXLNYPl7H2dpq+gqHRptVitcXvTVyeiDsxnORfS8Fp+y5yl50
JdigrZuGqBtgIxQJ24vVlFXQ1QNtB3SKfeXQ1nDlBi8xsQ1xuYfKnT39QLuWR8nmaS9u23eBZuwb
5FxO1BLQrfhJ7+/q/FbUOJrdv0m3Fwzm7DcIRaqKGTBoww7NAlCzcwJQ79BeVd5L4Jb3rb8l/ffV
gqWh1ocE5H62qbm1eJOmHMfbzLBrAPpFVwDKohgCoYs1ePpRswRvBq09sfVbgiJQioN7iggZH/Pj
YmcvA2g7Jv+Nbs+97pjb0ggrp2FyqzkL5jhL4BjIjlQjWTtqnvYCeng7voGoBqYZXo70CJW4Y26P
+9qLDpEfO4+8qtTW90bLhiahd8NEqZLZ7UGwTKOo0SPjaHhNF+9mIeaYurU9VhDspWwc06hWIxQt
4z6z+uhHop3U+DlpXnr9R9JonEPL1o5YozFZqFCihDLXo13OfO6G70t9HrkDEdTj2Q1viKqpieiZ
1xW2n9oIqiTtCtTK2zd51doX8Tj+1nKJJ7QDGmx4QsJbdZw1IJMLlKFTB3rRtCXQujSVa8gf1PlU
ZI+jxGtO2dzuayzGI1KiRuMgwzEHzzgoR/q2S1nxUjwPFrbxcH0bbLvfzy/JFrRj0LxKRgcwQ0k/
tEF+p8zG63WIbYe4QDAOoRllVxJqTxmeSPI9CHMrUXgnBZ4dTBxuDAWz8pRKKTgFfuF14HiNQWrZ
eyWeApTn2OPdXTkeYTBBuY0nIVZFeIQOLZPBfBrL10q4QR6ytOX5+gfcPgZd3N2gxq9CZpGn3SzW
cHdcymeL3j8gmv1Ne4DcHf5fZyk+fe8XEkt86W/Kl+vom8unYJ8ZIp5XFfakMBBwp9dJqdpCOoHQ
Luu+KkOqoJsoGLzrSNt2rqCYRUyzqq7SvkCnDW7qoitZeGq8mXbzXfPVeEqPmkuswKJMr5NgifKO
g77pQqqMlxZT00yVJcpqYiUNSBsgzd53kOsEl75kJZ7uJrOV9vboUFpU7u1nMzavQJksVAfGkryB
YkCjiC3RNkBeqh5UN0EejI+iB8ORi+9Rnb4pOZtmc2VX2MxNr22jrh8b3BcC8V6XMJp0G8qcZLDZ
hou2xJ8flQmcqRlGUTngo2KXhOfJUZwqwk2aPp1Fzmvl0kN079HCwXyTnGm7EW8qYHtZLzd6ZvMo
rSYUsY7jtCh+ChM0BPFkqzYAIE+gEMRsHa6j08+82p1BIuaRUeKekAzlraKQnV7wKDU3VuodBOMl
pt6rfRaluEk2ThA81OR5lHjFhq2legfCuIOWqEqqdBnc4dQfJGhBVsfgRGlpokd1n/uDHdxSjlQJ
x7NoJz3z22N4VjK+QkiohNGID9kokaWInVWItzHv7MADYbIrMusSKCI+ZSWA/9T0RjW2tH9Pew89
CUUVNVlSZIOwQxL9aJpqrXWabSqtV4mxhVKAhXd3Jwu9eeKk8F8tomC6ChFUiH39coLM876bDKPW
bLKc5OGUT48J91H/1wMXMFTRxP8MTI6xB64gENVOLnBWhKzJEbKkKEKhedUxLMmlRSje3fvXLUXh
UH574zKT3iodqy0VtapqzEuu2ZP2MAs/5vDz9Vi/+fdRUVBkMCKKqsEcSSY076hBEKPtPwenjtwI
pVf2EU+NYHNhNPAu6qYOiVpWyTIjlTzkeabZcdJYZZegO+lTU6vWdVs4KOxb3wiKsTrrgKJkgyeM
yY3W62ejKTjVLB4M88miKYlGUqWaneXZoSXxYc4Et64X/7o1mysD0U98MBPiTGxbfonzh97WsEbq
D6V8LP+93hg8a/X3qZkrz8ra3pSbCX8fMwa7eJnvKo1HQ77xpehlTlHAO6TKCitc3UbmsAyDgM7y
6WXQngOVWFP67zkipHcgTKwc80LAOw08WH9M0QC67AboKnVIp7LTnfgNdjTBvL9wvYdjoiYJ50rJ
Zdg0LIvyUIYKhjv1YrFSKQ5sZL+BYx/NNVfw2M6XSBhHTW5hXj88V+BGHU5Fcq+kh3IKONtnozcS
pimIBFQz0BR15iCvxZlEUpQ97CmzKWFYCVU1a9iVmGpTQG6ANxSwCeyL1+t+vvlBV6h0H6z8UJPM
Iu4EfNA8W+xkaa1c+q6Msa3EnI6UTW9cATEOj8m1VqwIgHBjcbDrnKCobLXlaprTs/kvK6YQouLZ
BOQPbA1OH4semnQR+jv9BmzNlB+6dpJziAaUmDvZsG3UBYz+mNXXI3kURBl1R1kxLL2/QS3TLnih
aKO5G56hKijNmEjmEpv0mkotdC1HFqIK9GhQcupnsk+/0/cX1BPPJRwjeuYxG28EwHegzMbusmwe
SIsApQaVpQzPbf+vT/2wypBwayPgfpRlBqAuAgiVaoVmD/K3gXypJVBr9pyS5UaRj+qGoxRL71IK
hJzfL9C0KFK2DAtq2J7kNXexW9qYvTMtiOvhXk5JXsY7CJ/aGuprPfrUzbvIV6zE5+qxbQWS9Q9h
9pkejVWrq/ghQt5G1qgsTl2iki9nbpR/m43evr6ttxxzDcfstkIessFMoT0K35UspcajqCzroVeK
acvJlDwo5k7QN4mYNS0sC4OXOP8i6U6s7P7GGhz56GMoHluYbZaQUhXHWlbtvr5r0cUtf0r/Pcs2
dZQLBOMoJM6j2YDD2iqYr0HDYZXNyeQ9dmzu5DUK4wWiOpYRQeEB7dPED2+KvWxXXul3u/Kj4msH
UKV95l9nNsoZ721jnEGbgqZKpTfU4DSjxk350XvQYeJoAAYryQ8bx7xPn2qv8POv15duo4ooSQYo
vxUTzFm0cPN+B5ZCVVSDOeMy9dqDNYa2++MOMr7S3iL9E3cElf45NvwbhN5+cdqVMNb/Hm5MId1s
hHB883F0IaTp0yg54mLfWG+NuJx9tlG9h3k6UaHNh5lHNIq8x+tDMCQoOrx/tKOnj9U+u1Pp69yr
5hWenL29IWtn5bPiS6BSNQ/JOejt9mk6jzveMM5WwF7/EsbyJcjnLs8mRBixvhmL7hHVOh6j6lZy
NUzIpOoqrkQYHH5vLVZ56LtyUPFK0u1BG7ILnNd8LxwqP/S43R2bS7kCYz5t2M5CFkU96hnH+oPm
tVAb1tzWoezLVDSTVwLbimNr25jvF2TIsP0E2zrlh1DLllD6Io/TiIPBiuYYyjzjIR4mZfJ3CZmm
X6yYd2Td8gNTJ6IpQhQLkljMZ4uaMoyIVsOO5dzOdzXv5rKZU9cAzIdqIScWZhUmVlW0pmR3tBEy
39Ei9+uABo30kDiprzrTj35fHdBdcEohiJV63J2+dXJd/Qy2Hado9UiTBNiJiqVmWgpGeyJUSXM/
Rr0y+6CaqAmgULrXOdyTEr1hsiFmDczcQCdDSweClyzwUpHInmvFqbvsQZPGx1KMHS1e/Fx6ycTu
Xo8whTrOnCvJlg+t4ZlkKMtJOIoV4BP1QdVvFJw8FV6dhYfBBG0Ts8gLabDE2ZR90vrqFSO2hYUK
xsv17MDDYfJhr8dqN0fAqZLnqruphLu54xwzN7pRQLZy2Q9sOb2ohTmSB3wv4QYzpW/zZqad+mjK
BPl94fNkBN787pp7MOehZpoSuTCpe4DRCQ0AjnxPJ1lztz6JYCOH5DA6/534SXT6CCNo/7679r25
TIieklhboPeApZvPYbZXyKeheri+ats7gPY4yAYOTSBZeZ8G2qENQfiKpxj5fnYj7P/SNp5ydK7z
OSU2Og1hzwqLcRFtrCRUtKr/I+26liS3keAXMYKe4Ctdm+ke73ZfGGvpPWi//hIj3Q0Hw2uEVro3
zYnVBRQKhTKZMPcDPUh7qXeye5BXeXFArxDKewuuBDWYb/+aNS3P6n50RGlAocLMjlfvvGouJ1K9
KYzLvQZcdBj0p78YG4XXHhvd+WQ/K4U5+zG6Kk4rcFy6kSx7WZs6cVz6U3xOyOJY6SFN70byfRaF
2NvHZCWWs5uZVLVSWFhn+a4+qS5QtG7QgoDXusP6+0A+LoicNq+plTzumrJztY07AnkNyk3N9JpP
/mUrFQngrqllnOuuwcvBzen0Lamzx8Ikf+KK33UwuSks1YpjaVLZVo2qm9f9TqbJziyoQBO29Bcs
wuQunErTM2kkEDOYP0zjmmTfC/l3mfdutAiidcGa8Q8tWWviuM0gyRyfsvpUmM+X92TT368WjHMc
fd/lg2WwTa9npyt79Hl9nRdR54JICucy8m6QI7uDFLN/SqtDND6okuhWEa0U+w1rj1BprWkx69J3
CE2daqfth/18w3iF2p3xZdyLsLZESnFuQVNHsiQN/HqSt15cDI9T0Qf5XL9e3qHN99rK35qcH0jK
oeyHGooZD6BzR9QdnfuADaKjsP9H+bO1MM4JoCJatDJbRcMOUv0cAzvPFlxWonXj3IBaJVVXTzAG
vegfFbk7lAjWUkkRPY3Yd7hDiiKOZljERI1F4YmKy2gCsFQPVdJTewAm2TG/RdkePIdjzSDBdkaM
imUTjFf2Pj/ZPy/vmkg4ZxzGVNtw3xA+HxlOM92P7JEkBF3bWMsPOnK2YeWZrmfsauqVu0YLUukU
yaLomoWvn9ZRkXVDZh2U9ttVvDpYiY3uDgpWX6wj2TEYBIT0J4S4b5eQqHlm4xSr8koY+zErYWCc
MJS8gbA8vJHT73L7cnlfthI+HwRwDs9qUa5qWwiosyC6frtWge+5xEG4716jR0ZLJ+9DvxfhS2/u
1EoxzgWGREpN2kNuVfwulqMZLm7bixoONqY/McW1ksJ+xWr5UqMqO0l52yt6ojc541dxp+8wv96R
zozxyTpUfj459kE7XF5Z0c5xFl+TMW/SCaJJPF5ben076qJGhG0RGmEHWtZU3hP2cBRWqEPEpP2a
lWdZEkRAW3k5LN+7AM771f30tw4WBRzG4s2/sl3kW36HWYfhKjmxtLR5ZbjLWTzMshXvqag5o9Ji
qBgJ4MG6prpcooSlIvTzFGBiHXk5QIDs/5ohl4QMEWw/Ph3rlTjupJVW0k/1wJI5wLkLA8U4a92p
zgVFJpEU7riB19Kuw5blV8BQowad+ltGa0AskLJ5uFa6cIeLVjPVhojpggmggd5JfeP3si0wD5Eu
3OFq6i7qbYPCdTSPVX5rjCdTvtUG0SHetPKVMtxBkuR5MSYAhMFT7MLl2PSigIKt+aWd5y8NEpJi
ViFgCGYQpqeB/sW4ZkTHrJs6fjJ+XnYM7HOXxHGHqiUzzMyCuG42fMsOd7NU79VJu0oz2wG/pXdZ
HPvcJXF8eGGb3VwrsAWyHAonIbeS+hgrvjH6ZfrPXxvrE8u3T5tkMVCQg2blHMWObTX3RWsNjjXQ
b5d1Eljepys46/vQlJgg87th3S9m7XTSeS4FLlxwjN4i0fXtMQ9jWIcdDKPH81JBF0fee9UorAhv
G6BlAoKaVQX4CoQ2FoucZJATH+JHelD2kptfJZi8lL0cczui/OhWIR/79C6Pcw/DNEUtOmHgHjAm
bu0BSeP9mI4vDIgX008YlBPhc2wf4XeBnKeoy2LKGHEwiJiu6u4UmoKWm0170BCRqayNBJUOnIHV
RrVoKzT0GjUOrd03U0Diszm+mOnjZavbQBlBNMFqtBgKR7M3v09GAySJtEIBI3xiHELzuXliIMJj
oB4Wl0VK6dE6iBuoN81wJZbbrrFPxjGPIbaTGoea3WEAVXGrWA+X1dvcpJUYbpNIMoVqHI7AuQXu
dIiytxWKQIm27/SVDG6jSCiVOrUhw3rIHxmi7rJXb8nDCNg+igqNKXBIIpU4zz5ZiZmQEeL0Atw3
ETz7JGpgFG0O5831IorKtMXmjPm+zM+j8lzFhnN5ZzbAAmB4uoLWRVBvIibifPi4jJO5UJQowxpz
2azzRgG64eOEXut8j4dvEAWLCFyWffPTvfEuk3fmeK6NI+4q+NgTK4qSQx9IDBtgf1m3zS1aieFS
Ry2j7ptziKnnB205a5l/+fubrmH1fS6sG8F9bdYE+5PEM/AAlOIq7W1ApczGGQ1u/3Kj3ux/5Yjm
4b/WsNwYuRv/xIQuaGzNn5PhmA4SL3fFjWhE920jLm0U5x7CdopnCj5ndCO3B2BhnrMTiPX2USBK
iG4GLqul5BxEayVLXVcQZI2a1y7WacllNzTUu0aZPCPUXi/v3FaiZ231b0/X1WKWaZ4ZfQt5IxDx
Fw/kQ1exp51tNs33IHqubZ7jlXKcqxhKfS5DG3ZSo825HH712k8b5CqXVRIJ4Z2FXZCyYxXwIn+x
IwQt/XFE69xlIaITxTmLdEY6fgaetitT9OqC8EewL4Lv82XNQZoj0ixQYibpzlqiQ9KJSqcCS+Mn
aRpbo3NXQIWkCdHbXiFUvqq10WnIvtMEHViCPXlr9l9ZWZwWxjIxqw6V/Yi2miU5j1kj2JPt0OHd
vN6KSCspkVFNJMwQoeQn62SeB0/2GUOajda/8CebS8L8SlA9/HOAsg8Xxxui7krsiObtLmMRyzJd
q9FrVT3mInhwZrMX3A9fvcxa5MvDBetXx1ag2Zq/ENMhc//aAEw2NBWvq4mQU0K0aVwcESrq0Koh
s8Fjd5xdhlsfYfpvvkmear87sSwmJu0vn6utGtvaH6mci6A1zVREssgFOww6R9lH59whjnRsdyKn
vqmfoZhERTsZeK/Zi2G1b53aya1GYC6KtZOL49B/m0RnbFsEaMN1jCpAL85N6C3AQrIc70KaPsnR
j7p1lVKQKt28e5G++VsE33BfT4NkGjnCr7H43WZf+mVyOvra6CJWcoEqPLxWoS1KUYRojLHb6Odc
W46kzD9oXoky6CwW+WTqK33Uj7sCslcyZiWWbLIdlsWWfBN99+xe30WeCFRUpBRnAngRWo0OanUX
TOtpvW/ta/NPSqqqvFKICx0UKU3GTodC6q76xnrj0+/JaQBEBVrBNH/ez3EgOEMirdjfV4ZNY23p
BpaNKGaMHoOg5JTto2P+3fpqdM40uwboUeyDWvkCuaKt4xxGVydSOMVYTe2GET8kR3KS7libg7hk
JLJ6zk3IJgBeMYWGjauTp3wa3ci2A9sw8TK1vwjU2swcrDaQCyiWskglNYVa+t2SOOYz4+aSD/bd
7KV71SkeRNG6aPs4pxESYx5sCt0Wcy9lrjzfxrXARDbv/neV+JJ1pUizYtdQSRnL+zjF/iTWdWK2
/hKhlQPzR5eXcPP6Wonj3h/2lIYtBb2yS+3Q6dKgkM+x9GhXP0Yg3eSR4I29nXpZieNcSETKXlUi
pp0CaGJgPful7IR784ERecqgY6yBjiSqzG5H0iupnC+Z+mReagtKWorDHnPZE6p+t5NrHUs//yWq
WQmMxOS9So3mu4JJM/VXjNw5S4ismX13ed9EQtjfV45EbmszbmcsJNjp9rTX7ufRumslsv93Yji/
oVIlykwNV1ih3nXxMbGfpD+Yglo7Yb6KExc6qBIGaNLkCnKyEXjKp1+YQxGEL6IF41yFHdnaYBHs
ytS81topCu9V88flxRIdXc47EJtas25DxDjNe7W0QFSeuINsPxiSsSulRnB0BRpZXHOLPkySMbEC
UUW8xP49jkGUCqxMoBHPdlmOs5XkCfbG7gBX0B+74WDKkVPoz8PwL0VxnkFW49RCywwMOgKMSn7V
11/V8iZtblMRP6to3ThvIC/51Ifs0phkciqlyJ+zzpv6/vCvrMHi3ICuDEpD2T2YK5XXRG6l3w/U
z/LONapvl0VtPklNBagwqqIjUcZduVFjWgU1oBGg9q6nJXpualuQYt7Owa1kcOcnJ/mkmhGi/zaw
HuihDIAs9DPaDUfqx3sVebHs+2WltpOlK4nccYppnJYZe2iDkZK49JAdQYLgtjkq1yzZLC65blr7
u8BPL3vFwPR1C2c3NLXTNPda80Cz31T+qtiSJ1Bu0whXspSP/jvu/6scg2oq7k0XbJhMPWPXHUaP
TTvZh+ZFIJRZ9qcAfiWUO2OZvoBUYoGCDA3HCpR94Ua7PqA+C+HFBMECs+Qf/ZoULoNmYAPlprmR
6OBbcSrIXrD755JG3CFThjqT5hkakSkMWjK5qQVYd7l67iNRn7JIFNvR1Y3b9kUY6SpEtel4n1LT
beV8b4zFK2CqBK5ju29jtVHctZuB112L33JMx+gbPaFr4ynzs7Pl5k7yyLiNY4zLtO58JZqxEB1z
/pFvVxYZawNa0tfiW7Q4JkAdJbfcl89yYAKZw0XznEhbZnaXNpFzLVRCQk1RYSfTD/NuQgO45MuH
Qv0bmFSk4gZ8BZJCq8Xl/EozV50N5FqWV5VyIAGXnv2K6GNnI4dCkGBlr7/Ipef2N1KtR+D0SJ4I
pmM7In3/DRp3d8d6VYCGmS0z0HMZzVfxlOx0oA9XQS4kGBT4Go3zNcYYjsmgsPXVnxVkE4cJ1PWl
c9m5CA67xvmWCIggs8HCOMUyf8ihfZXLIpo8kQju4u4Sq8/AWo8TWH3RpbtZFwS7ou9zziSu1Fbt
WMpBb1o3NROvKEQYwyIRnBMhMt53dYx91+WbXHppiCAmFH2fcxxJrtvhvECFOb/KtUdsw+VdFl3K
PGbBkhm5XiVQYAhYEhcwfDeMcV05SrsiINeiYQ2RPpxrSNSkBzEitpzae2IdiChBLPo+5wtIqUpJ
mSJ7O3fUKaSv6R8F6e8Hnccn0EKjGS3myZPFt/tnO3KFeyI43vxAPS3DSLUmbAk65PzEzo/WALqR
sBC4aZEY7oDHRF2Sju28kjxF9VMPyJ9EcJuL7j2+w2DO7VEi8pt1aUF+Jn4H1qTJ6+7iwABthfwT
vQbBcpZfRNng/+OQkakF/pOF/3EHE60F4xJX6AnJnhlwc3KMdsbd6EXoqhYnJLZDiXdh3Ck1y0Q2
jR79IGNETwZgvZy4NHfplHj6ZImKbv/nyL5L414HgJLEyFsE1ZSHwUbWRffDQ1s4xWv63B3Uq+5K
2GCzfareJXKntjH1PK9V6Nf9DncMX0/zpqvlLnzoT/Wx3DFmQoFb2g7d3yVy59i0NIz4aZCYzY7U
eLjXYxWpHvCIo1Ez/q6j8eugjZhFKgAKJ5w+EujLT42GkyUNNXuJo2IaXXfPePN5077eA2L9B31W
vXkvesOK7NXm7nSZTC16yqFw682IYdiMV+GWV4yIsdyJAKO3j/7/Vtfmjn4xhqpmsgYtag5fJN1y
xgHAW/TPsk3muxzugs8jQJDMFJZq09cOj6LwaI7JH8Up6BkGTAEgK/nROHnMzWFUcEOaZewoTWD0
f1L1AbvufwUwY1m9E2wJ47dtCR+mda95ftN2vbuM4F8TvPm3fci7GM5hWeqStSXTQ44B4q+9SOlD
l3jj8Ovyydre+ncxnKuiS9EPRg4xidUB6P2clLVDhLXFTWUsFPsAN2IYBl+n1eeCNnqDa3gC7kau
PfWt4UTNl9gQNAZvUKgi9l8J4lattxtjUFgnUX4CFEDszQBrSQ/1QfVTL3qSD61fP+uB/hoxuJFg
8RnrTgioxcuLuukvVr+CW9RCl6NmkBAUZHP+GKnDs52IKj4iEZzTVyQpB542FO2l8bYg8x3VRW1Z
b20In95tKzU4N98lUaNLGtQwGi8CiV9Qo0d+PFbPs19gPTM33GeHIvaj3p2O2nE+yfs/ezuufgPn
+HV7StKQ/QYaSA9sGqr8LmPIS/EBx3z1R00y78L4V5tuGklkZFhUjIDeK1brFbT00efrXzaP7Rsb
4EjAEpLRbck7d1IuetgySI4hoAh/+h2GDQCmiLYm8NLYB9FE67at2ApwrYimqgZnK+D6ac2kwxrO
y3kwdrnII7I9+Gwn79/n7ETulqSm7MHdx5mXRa9qfZ91tkfGIM/upPisz/eXF1CkEGcUoTVFi2nC
BZfV4IIBBPlkQS1cIIGv0pkm4M3iCDvUDDdgUc9ErdfbDvF/S8ZPlGZqVJKeJZvYBMOsnqX062IP
OGii6FCkCHe1j4qd4E0KQc1w36CDLjpc3orN+wNAL3/blsld6WkbGmncYO8n4BDbX0y5RT/83WUZ
Ih3Y31c3rqrlMboeoMPc3SvmURGODoqU4G4N1chspWSv0LoCV5WJpsZkV52pU/vaUfPjo+39CXke
u6neF467I5aellPGEnHRYDkYN3dsUaV5O4ZcieDOfT2VWT+aUMu4YVBD9UMFkuHpqLipU34VUaYJ
nIDJOYEottB8zBqFAft20PYEBGbNge5ED/rNh8BKJ+7oK7ElA4sAy6aZ0Y1WYPxHbzw5A8F2YgPz
sDGDy7b3f3z1//aJr8INrWmiFAu9IhBoP5hnxrwZgTeqDf3BB+BCIGJVFLgGviY3pHPXJWwh+4Lo
QdERJBDDvHRp1pvOvKijJ9CQ5SIvuG+LcxHJmC7ULCGwAo8KvTGi+6z5IfeeDZy0LMydbLoqh3/n
X3msxX6hcm+yvH5pxk4ffgtFb1SBz+Crc6pSJ/HAerOqenElxLaViOFTJIFzGn08J21SY9mGXN6n
qb63BtHWiERwPqIYuwUzNVBiUpVr20r2TZkLdl9kbZyPsKhhJuhvRsBcghZCnwMpfsmpuauMp8tm
timIqJgplhkuHt9HmUpSVKo1btQxARhq7MjGC5o2fH3+cVnOdhvjShC3aGkfJks/Q6PUekr1GDMF
vRMW17L0XDWHpb0dWuoMza9kEQQlm5fISi63krSU+rmP0dNY6gtosBV7fiGdNN+aQ937Ah1Fi8k5
29ZU2wH4kDCMYN4tP1h/KGCXjva9PTnmDYNSV18YYeqfPH1XKnLOV5XLCZzOEEtqVDPVs60nrm2h
rDmL8uiCxeQj8bLuhqRgTf+Lpjp2+JimC7iPvlxeRrZKvONjJJiyAng+pAXZj1jFFfJAaoOqBubS
KIqj0lk2QJxAnpsWvV8vjaiZbevmQk6C4YIBHRWUch+l2a1Vh/NoIoopriK0R2dXtDg01r0sii23
1k4FhwxY2Q2iArPxoyCa2lNRg/rT7TsMnJBhlxW1lzWRKJm7ZYRrOdy9IWMG12piHXnHm+GV7Lrr
4ti49MW4zk5zUAPreJcFuTsJNk0klQs4RxsYrbEKqaGmRc4wJdey3gPAJiEufk5w2UI2nclaR+ah
VybSllRWEgVrqYHD/MgK6mhpR8LHLwLbExVDNiuXjBHHUG3AEOt87gr/PrS0WmEBW7zTwfOnnMBg
slfu0D+QenRvX5NTxwBOXPb+bUBi9f2yvpuLC7hEQmz0zZJPjSamXSpygh8gKYunKudIulenEi07
j5flbJ68lRzOf5E5XxZMxONVYj/ocu3YytOo3dcjQu7kqbFED2Dmlz4d9JU4zm9JhU0IiSBOBjU8
S/2znhZG43RZq82Am+F8/718fIOJSlVg/4WQ0/kJtmwBPlb6e/DNYN4TXwQ3uXnMV8K4Yx7rhDZo
rccaGtmLGcfXUPGLVomo9zZTamuluGNeVY1lLehLQikbTSWevJtBfmJ7Pdp2Jq85Jj59GSrPdidw
w9bXPcDVWkA9a4Jjv30SV+py577V0CzeDsBQlXf0VAfhrbLrTyxfUrqiBk/BKfiUrVTSoWspDn1V
1odhiG7mYvaKYTlEaingHxAcBD4q6ssY8+sRtAqH+pR22bFVZC9WMr+ygUwpoS0zer5spCKzYcqv
PBpoum28p6FcZ2BgUK+k0aWhOTpjPeXBZVFb4evacrgbjyI6Ho2ZWY76LC+vWMjL3xepwnmRqm5i
tbfwfQCLOXWBbPwDVV8vy9gcPwSphqrqBOwNis3dAHNlWp2UI0goTwzhctovu+YwYCBCNH64vVrv
gpi2q43B8FRlYvoG8YFC2n3VjplHJ0005L29Zu9SuO2vZJXEyHOimNw8a9l5qG9b+kfb8i6C2/au
zaMenAisAnNrSK4K8iLqXt6VTS10GcEUMVhBgVurObfkFJy40AId+06aJ986iVYuoJ0FhcfNm2Ml
iFuuumzsCXNM2P2hvINAD3eJV5k5kEbpAaSg+7qXD8Bk+vXv9OOWUJHsWjMKiJXbZt8bxJV15L1y
Ecn3psmttOMOUIPBLDLVFsRgPCqnsZPKAlvYvhJXIrirtyhJEUoJRMTSsUPtPVYcqp0s4C0RLXWS
7LuUHtTmRQ93U5Q6l1dxWz2Q1WDODBQi/JhlPVdWGDHY7XHpMXyDpihBt4xIAHc1ovEDrhPQ1K7a
Z34zgwwpFlE2MgP7FLro7zpw117XN52pJUzEYqiuafVmMA2W5Od5V+0a1P4Fa/bpZIHgwMTAHLgb
AAOB0baPXoh2UdUqoIrwbLnylGIJQMjryuXiXd6az4MinBzuBC+mlCvI4lNUtwfQaQPt0qOy84bL
JQcGG1wqXbVwKkug36f15ORyB9rUlgy1F+iX1T/N8UvWVQ6JbqV+EMgRrSN3gm1d6pVmINTTak/L
MtdQr4ZcFNd+sj9OGe78UkoMqqgR9Yp0vp91epWFPy7vk0gN7via+SKhOVrrPElPHXD8NDZ1IhFg
tkAIX2xBswFtwxisJOmieHMGNvtFS90uFaGFfm5+/bhefNXFomVKJJr0Hg3IbnnMvcplkObqzeiB
l+kGlMTfLy/ftrWBmBTcISq4E7gYHdWQVusGiXq2mTgDrH1Be/vSPnVUBLa6LcnCm18njCuL26i6
rfN4CefO642rZPCqYnGUfF8N/3xK+G0N/yeI74UZ8z61SAOLAJazl1xFR9YeWB2m3bwXvYe3zftd
FLd6DfAXJC2yqEdr2ZEm+bok0sPlDdo2vXcR6kd3h0Ytpe5UufNK+yaK0Da1s+P9ZRGfr0BuxTgX
HjX2CDejADgfZJbJXtnHHgVcBuCIUD2IBYn1/2Pj7xpxDjwzadN39dJ5HfglFC/3Ij/8OWDk9Y2l
/Dzu1XuBfp9iJE4/tsarwLVFJXPMaqwhY7V4a2bfmQfABnm5M5Ygf2BUVIBw8drRKXeizjDRBvL+
vBmMGZ30nZeDO8ZYnDHc5fQfQ7QxDQ02eQN+KEvmX2lho01DO0OIMj9k5ZdkFuRVNw199X1OCTaF
Zw1dR71Ipr86PXqQdCK6kEQyuAupwZ3X5cTSPEulGMUb3F77JjAEdlg+xCpvy2SBrk8HrCGwED4a
wljpS4J64+gV8KeHfle5rEWkeQX3x3W7E7Z0bm49yFz+K46z9HQOczkbR+aJliAeQIfb7YjmoEf2
VD6z2py872RHyD6wae4rsZy5100+TckCseRsOfar6muVo52UPUA2XYDgvNbP3YkigBmuZWR9Li/x
pmxkkBWQCgAuib/A2lkrkqmH7PwQ7XOkBv8a7RGVIDdtZSWG84pzH+EJ2s+jZ5Pj3Nxh8vSyGtvf
1zXdRoSpKip3WckZ7UYNiQ+vjuSd0qRXFkkOl0V8ZgFgxgjCzb9l8BWEaY7C0ppxISaWV5+Un5qz
gAy6DgCSdbDOtq+DEQMkwgwltXUj7x8TjXDiubtrSCPTqFICagq9ctr0sVpux0UQnAmWkR/JaMAr
qVUq3FIn+62+a7Sny2u4ecBMC83SmmoDQYNzGZk2DgaQcFjwlzhhuiPRt9EOLsvYeghgcltTbNRh
wGrDNyf105IlamcUXusNQCZ6NN3kLqdO/IDxWl/2FrC5n+udiPH4rcWK81WgdjZsE0y9YGjkfdWU
jbSZyrnwRm2a2qthBEfaMbHK8WDpcQEA2BD/xiVqqiCbqfZTe5uPsT5jrj2Xb4peVpfIGQt0xclZ
f0yjWj/UcTP+HGYrn46RZcz7vNJI7bRZBM7Prm2WayOrkRRRjK7/PiZRMTqpOSDNPuVpRK/7qhtf
wfGBftgRMXfiFE2Ww32Wskn9cG7yb5lcaF9b3OyxA6jBmP0/asV08IYapN00lX3nhGCeALGaEiWW
X1rK+CiBGOyhyxdaOzrJlMJZUjI9kDTUwRJZdmnjzF1V/0LTp/o1pSH+gwkA225H1Glx5kShoC6r
QMTrdYDR6DwNZJbfiik0G1/VgAHhypEU9nd61c2tU1iRhnYMIL9naPMsNWtXVF1nORod0+JaUc2s
cLU4q+rTGJlUcrWy1hWQK5hGMT6VNU29totoctflUVvuKi3u2qCsMtUxOzkLfclURyNoy8b8XSlq
vniVnC6/mmKIJZfKZmc7OjiTYie09KJGN5IeocVUKvR8p7YkLfy+VzrLiyJiXtujMY63bWbPgdKG
YeEKTJo9uzjbIqhAocSG7j4F1v3xHqRUkUstI4UXH5pvyVUOdF9GdRfHmABNXMaL41K3QIP1GQ1T
goTVxpmFbMI4LFFk/MQMMtlxlzfELrxBOmbZlV3fGtNOoN+nhhGQKbI5ClCKmXBzfDiUZrQwTCUr
PfloBNWRXfPmjR6kR9GDbXMhLWIzRErFUHlIdzWjiWEtaekBZccjyuQgW+Wo83U5ha5WPdaijqnN
xbNBrAW3oBs635VSdZa51CQvvdhInMi8pXnsxProCNaPxUG8faDKhwKfqRON8AM9VUbsdKAFxByW
ADfEjnjLfXJgHMrxsXe0R4E8dtd8lgdZIO7DP2+llVWAngxSXgI5v0AndLQHhJ7tj2h9xqSnKG7Y
enwQDajx/5XEBQ6NrMVDiCDFAx6zv3gYvQwP2jWbe6QuBkNEXnzj0Us0SMMpQxCIEP3jQYvRFogA
UMLdoQIol0Z7pYiPYMP1w1Q0VbplGmtRXIhulz1dxiwqvXrUgynCgJ/0QwEK8OWt2ojvoBCadG00
JKhE4yLoImuRyUlwetUdwzEpQA3IaPpEMDcbgcMHMezvK4MokdfDnCjEZPqdMhTOGH25rMfnQS+4
CFAN2kD+AOQv9uejBG0xtH5I6tIjX3t/OOHI3sSegfvnenpD4ZWvwlcVozq2949pU5lkA52VqoHa
k8nbRAVKq2oyq9KT1NNSZK6SilKIm1a+FsHZQl8matGrZemptVu8aE55AOKS336fLHd8xZykV7qK
aLCBnRz+DMMDMmhePHg+Rf5lgiJEjjZAj6FgKl51ZwT1QQJvj5P/SD3iTbGbX8se3SHXOJznU3lM
HkSvj89kCljb9Y/gjndHYz1uDDgu/YzEJqph7eIlXyW88eVA9cpvbGa9R25DVKfYOnygT7dt2wIv
s21y74VRUUNjaLGnWXaw5syhlisrT5dNdutMrGTwfZ5mXIzNbGNTqaSioHjIhUDvW95qLYE7E2Ej
L61cMbOJAC2lFm469MGsAU1wGPzLymy9fgAJ/b8V+9TTmbRLWEtYsc6niCi/lV7i19RBj/a5ORk7
hsUUuhKYuioMr5F7ESD21sW9Fs/5sS5X6rKfIB7IzrhIT1H2tTTOantscvTsjHeXtRVtHefOMq0s
28rEwpbybTjdpeP3y9/fyuAB5c/SZMtS0J/DxwUIddpyGVlcANZWNhQ97OPv1Jd27Q7hpSCC29Rm
JYzXhsQK3iXskFU/UvU7+D4Fl8yWHaJwShDfgNjN4J8+5aC2jYXhMk+2DXc2lLMazmDBbHfFIuRU
3wo91rI4ZdRKlhKK1fNKkMloXgQenu7UYuiqdEX1889EdfBOpgIea1yfmmnzyREwkctLnL/JYvTt
w1W/M3+z6dRkR/XA2DEGpcgbnfhuBONL/Zq77TkUHLwtT7X+DZyHhBEuVU2a0ou6E1H2lYqgq5D+
+Qba6KDV0N5nmhpS/h8v1wrhd6FJCHtGSyNXzainAXhgphs9wSxiVXS9J7D/Da1s9kBHmxSezMjY
fBSYa2VUGb0GII3Ioz8YAV/qmQf9Jw396jFCrmt0ur1oyGdLKODoVQseH4S3fGKgzTUVr0LCfEj1
rM0ocvVpoBlEsJhblxrCFBM9yRai/k+NyYNJpLgaoVzXOghaByd9RNo8YE+1sPHQPD47rB5Zuprg
Tt9yKygJMcYqzKkqGm+w1mRlfZXNOOlInMevkY8y4R3DJmld+UU0n7EtTWfo/mgsNGSdM02V5plV
DxaTFu4yPw1y2dEASglkf80f96kSCKyGpYe4kMVWVwK5SyDGzPaohCY2EBBI6KDwQhSUHXKKv5ez
R320VHlJYNTOAhp2UcSw4UQ/yOb8zrBkmt1JkK1gvirNG6fK7gXqsfX6pB4YpzHObJsYaeVO4dJR
UqUKRFT+FIBt2kO0HjkdUOSLAI3Eoqa0z41IOPCM4fpveTza7LhY1ZKpkJdqvxfzpqxBDFlcTRV1
c80rwtjpZCWokPW4rCdT45Oa6HsC9piFxmW+JXQaYzITDWbD6D+VPXzpG5qU8Om4cVPgmIPbQjHg
aD41HqQLEkFaYlTeEDAKgDhY4hvAtvkVONHHWNCW8rmpEYuJhxZ4aQ3NwluB82hSqJKwJJAmH8Nj
65nX+UlewITpN88VRaNXB0p4/UbJjj0g2Quviz3ywN7nmBa+Fu7sRj7ARosHa/sleJfxbb+DRpJi
AhUfVK8PpbfsjWsDOenDX40QzfdIdFVuvWA+SOSOB0BVdWTDIFE/MwgHvDSfVMOd7iZXDSJXfwEk
hohvYcudG7icFVMzZR0Zgo93SKwl01KP7GZMiBWMears9ajsg6FEI8tlk906/CjQoLaAzp/PzFrG
QGzMVsKjS/OCq96MgHSK2Qz3spTPCum4CZFRMTBWi5oglx3vCQ0NLUIGeR4zPw9LZzI635B+X5by
WZePUlikvXqqK5NatHasFN4UqX4X126fZ4fLIkSKcI5sKso4iTsZVl4/D/J9WN814eNlERuXzwc1
+BYPPOyGLK5yyPgNL+J0Z+vePk++5qrowxbNCG4oZGkmGj9xm9vAaWB/X62ZpRkxuqWQfIjtg40e
R+sqqwRwiZ8fOIieLfTIY5wJsSYfQ0cLRqXqqq48q8SszfClkILW8Krwq059WVRL2rABCNNlcFpa
8Fd8nKAMQ5j2pKy80QxS+qtSRC+Cz0OOuKd1DIeDwkgxUOrhDifraA/bqqlQSpVd1cW03M6IHBsx
kae4y1k6gFb3skV8foR8lMhFI6Uyz4sVxZWX6xLm844qECEmADr/42EYTjMuCEF7wIR+2ibzbPvp
P6R9V3PcuNbtL2IVc3hlaHZuRcvyC8uyx8w589ffBc2cIzaE2/hGp2rmyVW9BXAn7LBWljxOo7fw
QhdL3daXRz7fSt0wopoHxthgZK3e5qIXGqktTpwJAZYMTZJUjLoqEvwN9YEQx0oribrCBQXLSxHW
mzAPDrIUvdz+KoxuHCi6VnKoz1IrQWsobYJ5fgyDDmjHEeCZyI39Ba0vrJUZPkEI/MoNwpdC++Al
sIlFGawuKV2Ad07ummg7tfmrmh4zHhA2ccfXeQxOtpJBFHL1lRTU8g3QLaK+M50XENOVKeAKvmmL
NxkzJzKw7HUtiooMVYypd31ZUCvu9pX83PB6PCxvirNoSMqAZ4UwRyl1E1WRFNUywjeY7TXgfBqo
seOlgio7utrebZ1gX9yHMEq9l95ohCCHSixd8RS21kvQY8AGr6bHqoi3uWZxdJCp6rKJc6lYAfqU
mmFfPTFlZSxcfVT8WZO9SpSdGFHp9rGYYrBlZRDaqc8Dc6lm6IlmokRlybE9Zfdi75kCJ81kykDB
1DSgeJ8b6BYm8tK2gF4PemKXxX4cH5Pu2xfOsZJBJQh1r0iBMaM2JUuAtxF/G1WMrRGVowTsk6Cy
gZIRSkd0VV0KrDyJZGicGJ5KBcQC4p0hK1+xG3QO/yOEMtFAzyQ5DxG3S0XfoYB47HqZM7HNOwdl
mqmI8JoVaOMkqjzbwSgdpcbwkibh+GtWeEP6if9Ql8dNUBYqA+Aoyzt0LnsB1FjBi6oLblg/NePr
7a/PdgVkzgU7rHjT0LUgdcD7ZjaRHzbYzhru4Kwv4GveAbLZzi/C021pTMf2IYyukTfBLA9mCF2r
jIdo2Rkap/TJdDWr36eiXBLm2OTRSUot3BX6RQ9qLHj4TXbWS4mja8wPtBJFBbpkiRXRSkmnspiS
wxiB/DzN0z9TZLUgDJd1//bNvT+TP4WflTxKIax2AuJHNiSuJKHKhBEAFOTThxwFg9NwSB21t5c9
8mFcrc8LF0ydX4mmHDjI182gGlBm0uPvwqycslaw02b+968IdPr+q4j0MnXdSpEFOlH4U+mbFvkj
gCMMXiGSdxLKQbSTksqLpOauJHS2UXzXkWopWcqpeDAqgoSn9OMolJNou1IugwGFZPWHjiXcCWUP
tXDSYyQBbJAEWnWTuokOtJjNbS3h6T/ly5uhXqLGgjFXouRIZW0Pxe9A2yXjT6z/3BbFM2Xq0SdV
UjPVKnIUsfSX7jnm4vCxz4LnlyHiCYax2et8a86xnyrq8LRNZ7hjfAqDDps/F6X6q9f822f5/zjB
D1nUvS0YIYwAkUG6XcCEBGX9JGIUc3GSA1kPFQaO72B0t4mCfMijLq9DI1TpBbRo6j/6/p0s/A02
ZZxMtNawLWNX4Bwxn4Ujv8nBtACsE2B6RBcx5EP+fZXFYhlxnMUBb/W6XH6ngelYk/CsW4t3+0aZ
H28lhjI0pWulrAon1KJqzc4E0Fae8nmytepO4ZFosT0jSu8KcBHwP91c0xpMtFpxm7uaXWdYKcZC
s1OfNC/aoBwOtPzJk110GLY8Aiq21qwEU35xmpNh7pHXuPGfDBCBZF5ZcJrImTySRvMGSNjiTKSB
gGXQwOFAGQQ6GGbXRhO6NnsZc1PSVn7FLgimISafT3XA1JOVMMoiIh2AGVqGalvdvpWgoc3/0nlV
Folo+aeQtpJBW4E8xkkpQ0ayy8+CDWU5ZG7iZi+/erc/Kud8l23DS1WAyeELBUxYoIVKDrZydQtV
xWs7sMQosMoa7+F2n/6Zndkbnlo/AiShmQJBOPOEO+73+zz1di2SyhjEUEW/Xo4gMugesHH4itHH
c9zN30Ek6yiz7I+dCRiK5d4IIm5IIueh7xpNBhi+qmEWjk7zRMwE5VGBEhCB5ZadyAEE1R0BgwUd
M2eDhKU6K1F0kqcHSZMKEx7KzXIYwClcjnejFbi3HQwzxgJfAmVTUHVjCo7Oh2YlHqIEzy/jsTmK
HvBrnKR1us4mw2kBemDyy3BKnmNuqYt1kxZ6Q5Zkov6vi5TmzKGAvptipC6maWxBwQjS8MdA+S5F
sp61b/n4fQHFtqIkLjKLLefULB1aC6d0aI4CqRy0eITJ/D3fNewtn2CQ8jZTWentWhB1vQAsG7u+
CCc36DHHgnnXi7bEgF4qj2XDg0gjvoTSTVTZZQNFXBODk3RMUgZULZc+wb6PkTlGKG8ipTpEy2JX
YuZkSWTr47C7fZEMHb0SScWnGIjoSyRjQUFRf6Xp3Rw+jCnn7c7S0CsZtL8WAjPrUOpA+1J0+gIY
1+1zsBO+LSiEyTZQps+Ytf4/rLUwMjNTlFDlw7CJhCFbSkFLvR7aISTLF5imtmxsvQG9FlAiFbjR
XWVfbqItH3SOFZ2upFKaGQVFk7aLCKt3Az/EzHIJpJs4BvljdwrdhdP6ZqgnWiaAP0WvjyAVUerZ
qVY3LArqzXV4SqufURW7VX8JVV4bmH2slSAqxotBlUdZD0GgYkRrDfv6L2Zhk6lKfNdtlHDyJta3
QxKD2hzaQticoG4Ro4eLCI4hdPLS1omkJ11/uK34nwVgFwOeCx0nJEwYdLmOe8WSpZYRqYqrSX/i
MEZd7PW2gM84K+BjXUmg92byfJLTqc2xYnQUHawrbIdt6rxzQB14ZV9GBgFZ6Hrqhknmqmje9zoT
ikRVByIr8FVgaxge8LB28h1J3ottuUswUBicp1eYAg/L7LMLuZL93m5fZdKZ2Ml/b35iQxebzfsK
jJ1KytFzRqP1WgplzEMNti4dGxBorJAZiMxtdRCF2anfukQFzWFj3Ukc58jUkY9bfbeJ1clkWSyr
ZmlHN0UFTduX/35d+/pMlPHqRjlihqxrXV16HcsMoxWq3Y2cLIR7c5TlZvJU6RjjbQngEKCnMd7q
ln/FvuYTzE11K7i8ZfrPb57rYxGFWV1bmjZdLZlYGBul1gPeptjvxgDvfNnXeIC2DLekKQqwSTQL
wPqGRIfMtFCLyUgaqIVl6xjHIfMOhlcCRxtvj8jjlfA/u9trcVS4jOK6FC0VWjgFgmNZr22eOGL+
1Jq8O2RatILFKmwBiEDWoKdFIgEj7KUeNAia0gYYQ36c+l2AWeHWx6b9Wb9Y+3xTL+7gRx5qGjzg
dUb/CidF11cyMdkhfqL5iLGZLo9FjW2RCrgSGkaUMxdgGYY9obf5/trqnAQjT5Z7222yvMlaLnXD
SalV0lhHsOoSS2zWQZ0eS17PmSeDSkjKOkvrQqw6V0+hL0bwK9JkdzFzXgQg9nudz13fIfV2rCQ5
jgfMaiAVmPfCJdy2fniS/PIINhGb319iG8Pqm1ExrekkoNn3uDvCWjeeMzdyBxtEpL6+BcQ7xyOT
H7txOBq+QJqkLBOSBh/KVzZ/b1igbcYlOGc5k5U+0Ajv2H7IYmwhjG6LsBJk1jaqg2MKSKcecJlS
9XZb+5jOci2Oyjs0fVEUEIQ3ONXodYGdo3qCYbToZcBADzLGyZYPPLZBVphZy6TCQFp2faybNWAN
ItBegv1SESxOP+Dzy+JKE2nsLS0TY31uoRlRWfiS7kUmgs2boh1G0JMIRm3fvkaOgVlUBCgaY2gy
Cx9tUh9EeWN1z03Jyd94ekH5iVkNxT4vYVt4XB7EvH0NCdpoE29CRXHFSOK4Jd43olxGKkUYO5sh
zooMjAykm6DgpbzsSyPdWnh9rC1RajBZQb6Ivda4wHhqpsQeSm8cft/+MMykFLs8/xVCzrmKzape
dqnZgJCBzKfEhwVJqWobvuxWz7yklPmFDNAk6HjMAgOT8kYtwLeDniDeFOZ4WASMcgb7TilLO1Gw
dWL8a3wnpNsK3plktBrNfHpWKRdHrWoSYCZM8bOl7VoZr00sqmOH9vYVMj/TSg6leGOtdbWu9qNb
LC9B8mvMfpRKxrEfpratZFDa1sehagCGDdhKpd9Jz+LEUQPe71OBCVvJYtLOOINq3snq70V5uX1H
vN+nPn0NXK0wTPDyTrrvSf9TCbe3f5/c8afY83E/9NOqm2tMJSaD4iZBCy72O1PfldrvNCq823IY
41xXSqVQrw6pE1IrLEcYy17/UyG31IHFkp1JMCDUotLrbXlMk1mdi4o+uRkppZRprdtIf8R8Oyg7
WY5sQ9/0vBSIHehMoCdjKUDCBC/lopc0N/GZlhFlQ7JgKtnSVndHkMeRxkvihS6PEoadnViGTIb0
lc87pnEyJX9nXchpITHDRqvuVh4Jq+OWtzfFGPLGl1tJo8w0N6qsRk2dvIhJJwRYtSfNT1DwaTm6
yPQHK0GUrU6zImCilMBj9LKjyLGbZNtK5RgUo1GmYQkeMzYqmYH5VOXt9FLN8w4WG38TLiAkPmhn
8ZHA4rbfRzewZbs45a4AKM3m3zOwwrGuRRNjX4WMTlQ6JGCoY+inDPuZ7Sn2k9meN/qmAkEdb8ea
5ToIPpCGrXsMYtBVZaBSt20woJKxiOcwvksNDk4sK21VJUlEWBKBQ0p3U8HOELZLg98HYxA2uLvt
uCGczl/RirUYysMaVqep4QKt0BbdMcZNtBRbtdE5cYIZzoGlhFYGAMqB+0FZcSmqxlCMyOs66a6v
nuvoBIKzSPsOZqIxufTFPus2S8fxUkxLxovUBOwHFu/RcLzWiCiQx3KKUFFoPX0v2CqKqtUh38lu
/chHc2W+RNfSKP1TQwFY7yOqMCRliV7xYnNNoGG5ozv8VLeZb22FHa/qz3SPa6HUxY6FbBg5SZiF
g+7H2/YEbAwbCxt4+Ypu4whcakSm3q/ulPJXxrBkEtjd8Aio1LdKees68Hncji7cm6RcVTIWQVXn
/9ykdGxBlm26wrdxIwFBDY8br922OUcoyz2qMhIKjA8D9pdu1k5zlyh5BMy2QnmYwLYaPneZxzkX
CYt0OrCWQRlbYqAhrC0j3gKXARUSUO1u1AqcQyS09G8802Z+Kex9AScBpWmsm1Ha34WBLrUT1uh0
rMZfxIH3nZgCsFqG4UwV8HN06SfWilB+h4ocFyW20zpzkbI/3L4ztgwA02PHU7SwvHp9iCqsxLnN
a0APhscl+W5FMSdN5gmg9Fm2tHJqO7VzNXSXnCadI9eKF5ETfHlSKI1uBRSfFQ1Jf6E+q6Hf/2sq
EhL71I9rojQrNcVFXXLSJZhG0HjKrhFUgAviNf7In/lJgVdiqHzZlJoOwUJGstLlf7V9exgiIB7l
aIfXarIVARd6++szjRK+G6toGAPETO3118eQa6w0I2DyCuGiCkBmfy6CP18RYQGNSIaZiPTrTxfa
vmtS1LYloM0AbM1udFfikZswRl7wfTAa+o8UugjVhvlilQPKv8C8covfkk0QHCxHQW278QmIQozq
tnv7ZOygiwcmNpawg/UJaEsWInHq5Lh1g8w1QRgToCCKBVeCVxFueNCd7Ei0kkapYNaOudg2fYdE
VtlVrroHaxYgMtCxOkZnAs3HA758//qftHElkdLGGBtG1tIgTJAy4rzYy3Z+xR64W/oGuBUJ34Oy
ewXnJyZuZFvu7JgHncy06o8/gN5xwv5OFaikyh6F6H1Psz3UIecjMi1gJYKygERd2jatRTAxlNa5
M9oDgLQ90PtxhgMZvW8oqK7Bw2LcWzLpqgTW9IIyzysC6Vme31foD7UPfGYMqtpSY4e/CcWDXLra
b46Sfh6QIIItwPZhbhrT/1SUysuwloUZCUxxDLfjs75Ld+oGdu587X2wkkS+5up9ME/alI8Zjpgd
0ZnzSr/aTs4MQnCy6s1d8WTGeryADHT20ZWgV7iyOjWDdnhHZX3vZW1SXz+mO2IIgTNxatzsjGkl
jfw1q7PJkWA2eSs0eHZJm+WJbPBoXvyU+kBkRdZUYsg45Gk/MxisZFJfrigBrTaFeKFg9n2zLBYA
e/UjRomc0ZjvSjV4u60pTGNbiaM+nxRXWjE1LR5cs/itArr23PCw65nGhp0kES86TFzRvfZeynWl
leFQ1AxVk2wrWaGjFbyWGfNl9yGFLgo145DWmk7gRNPs3FvTIZEVu9Zl9KSNx8FK9lIEHDxr4pk4
+R6f3OVKLuVK5CjWw3lOgcH5vTqSibLkMfaNU+9G2+7/MrHHlmcZKhipAPpJg0kWAQZ25Akxj7hn
QrFpPcTO4Ch72RW3GfdBzg5ASN3/I48KQEplKcmsk55n5gzHHsOBzXbaxyfVnZz+WG4EF/Dyt3WS
/cJcyaRCUFunVtrngKrQLn/7lOCo+KOroaUbbjT3tjS2ev7ngOi3Xht5CfCPpchIv9oUN8XS2uko
+3rIWWRh29mHFEpNRC3GltREXpTqca5PAW8/kyTUn9Xw4/cpV5WYdV1HVomIVoGMZJeanT2Zbq5y
vw3vuij/NGWRjrQ7Ia9/bP5oAH8BS6ngWQ7iWYoROSDiAavlB6+dwE5LMLJpmCKgdj7hkVWaVmBX
D35Rswc3PJDZZrD7OKEd/C628WATuiQJGBzkdZ6/xInz7baasGtwqz+AetLoZitroQE3lgHAIduk
zx2OXSEbSx0Ev7O5mQ/mWT03m5yza8VUnZVg6pXTpbo4qxparcU4pjZi0r21SDw3RvTjk/6shFBm
Lk6NGrUp3OewCR8UYCeorgSG2xD5yVem75GdrIRR9i01rVYKRoECfiGndgb4iFQT3DaWeJ0UprJ+
CKJncDs1y6LcQhm4QcddV/fLpO0H4TdHM4jt3rg7mmm274TQLAU8dtJBXzxMrN8HE6Zgy7QU3EbE
0xfgNb+zcFFs1BMWkFOPiqvOS+Pc/js4ekIPzS1CFMSgv0KyCb4oP0p7xZaSRN7dlsJ0NKsrpewf
6z7tEmgT4mxcPMph7ZRh5c7Z9FOJZd7sEjPWrWSRE6/yLy2P0gkAv4AvmTZiYyuIdzV2C4zFngLP
wtQ2StDe7eMxJ29WuknvXwW61Ra5GSL/Ai3DT9I8aE+9PwFy1owA8mPasjv+EoHuQbok3PyWp7CU
kzHnYAYYO6Lt39E99lSIAVSM4gQHEcQQ4n1y4gnl6Q3lX3r0AnO5w4O2C4/qdJg1jm9hnwn1fPTI
UW6iR9RzHbzIQYAbVfLSjoHe26Y/1IRXDOBJoXQlFs0ibYGH7oY6WBrGyAaqud0rW456sFXy4zDk
z1ippChG/wxGNa51AVozmTnLfXlXYNnSJQkfbxSLdy5KI9QhApRAj7jXAq2x6fdjrwD4kJOdsDMu
oKD95xtROoAx/SjsFHQ6p02PZVGU9Akwn+SIx8bJLzwMLabGgVMJiC/YvcL79PoSAfopp1GOcYou
20zmvZZx5l14v08lQ0USDqUJeiK3LQ+z9U1rnm9rAfObWAhhmmWijURvkTRLPSIFQs7fqH8GvbAr
8GLFNbe9w3wKfoiho1faTLFmZUi19B8VnvHGBS2rE8aeQhtUn4q/eIM/oxuRmjZv0JGtDyvR1Bca
y7oqYwlaRzDHIPqF7ASRmdH2kT8xyrpOTVTQjkNFUgF3xrU6zM2i6j0ZNpzlfR58I/TBRs97V7N0
Yi2E8g9LgKGaOkZ0RJf1UpnS/awWnFUHVmhEY0AGWI6B6iCN/lLncWWlZEooCU6lfpSSTW2+JSVH
+dgH+ZBCKXfSjQNwrqzGLVBxKS65wEk3mRFwfQzqc+ANDVrshliPp2wk18SYNTLCxBXO4mt4FL+T
TDu7FwSMKDkZt8TDu0TqOwlDifJOhfdtmuo24Ry3hgXM9jvAiTu3rZh3kUQtV668McVcaNpYAWHa
OQ9+hPO/5s1D+2B9kZTrVtRUbqYWF9nEnlgc5+bl9gGY8ylrAZTXRiZmiC3xc7VHSDlGP69tjHZ7
C95B7aWogSZ5WyLbUj90j3ol5LIIx4rugQuQ0AOq0ue4B/CbLvm3xbAc3/pc1PtAjFAxGnW0pzpD
yO1YTUQMxldvQ2DkdhJhu0U2pJajDeQ36SR+JZOGBayioRZk0kuIktlLotIBc8vTVFReuizuKGKV
TUSVsck5OS7nqBrlaON6KAJBg8+QxHQnNMvGTMadWUa7cVA3ea9yTsnReY1yHujQzr02Y7RsiH+W
zQ9R4W1Y8gRQzmOStKHNA3BcCOFD3/6YeIzXHA2keRX7AmQhsVWg2dv7qvCgV089ODBvqx8z+mkS
RlAwWAH+B3qfRqyFGYqHXFK7LBvZkw5hbYcxhl5Inbl9055uy2OeSQKsLjoECgbuKTNuzXDpl8bE
xph1VtpHqfotFQ+3RTDLeNpKBmW5spSaZttgvFQ/LRtAL++jTYGRhv0EEIYO6MvGHQ8ug6kJK4mU
EXdDCYi9AhITY9k3aCRJBbdqwZFhUrU7bZmXKhIwadxlTos1VCxPT9vkbRDBop0CURfFCz/keQrO
56J3pqMYc6aA1EVFVNG9vgqRUQzeCCyx25+MGQg/7s+kTNUIy7oeamRFnbmTpM6V66cQzD7iv+Y/
J1FqJYeyWLDOAcgng7MV0h+dZTgyJk8Eo+HYFO805Euugm0vm//keChm+XGylyPzlzGJm0bloliQ
P/iTJ18diHy/lagp7sxMwUy4K2yrHdql+xj9msVZPBQoAVz9lefz+v6oKB9MS1H3Bu4PdM12McQn
SSi/8jwDNC54cAifyifYuqZd+qBQ3ouuorO4BDc6f1/sK934kbuhz6pnraVRmrfEmWEqQ9K5fYTq
LtmBsJy0xwUSoGHeqCbThFdHo9RvMLV0aizkMGEThNpWTss6tbH7KcbubXviCaI0UJ07cI+Aj83N
lsew/Dl3PBVnCzAACw2YX5yIcnhWoQ9jYWG4Xut2eevNvFSB2U0GbCHBfrUUKAEVJ+pFT4psJO+L
nbSZfkebFmy/4XP5DKIoBxERXD4gPXci/wsXtxJLhQ5L6oH49z7O3XhyeZ/z4y0z91pJoG5OiLq2
bmUF0FuhJ/7RndQTPHHX40TLGUWco+ERsGTS4u0dnv4xvfmH7HcGiJW3kKUJ/NakMTMEF2F+UzBt
3X2hHLH6bu+tjZWIWVvUqm5xPER6AcVMtYpmR63H6v4LHwqzs1i4AMKlJVP6IYVpnJUTci9ZnX91
8+hrcsx7HDKvayWDUgYzU8tuqUjw26D9+BdslVQGFJ+Qpky+eogv4HXf3j4XQz0ATQJYBECuA6XR
pGRWQiKkYjMCu9c8dcGhjL4vleQIRWSL452khI6o87rJjHB1JZLSyEkO47wtATKDytip0sKN0iU7
bfiRN7zDcSTRM0yhMhmlHAAORUiOQn4ywB5vTNte5rVCGN4JrXdCpQbHgdV6ys82igbY+h48Ct2k
YHs6ehT1mPOWYR5lJYLysBKeFlnVxACL7ys71jRbEydnmWKnN1T3tkqwunFXx6GCvGJkRRlEQAiY
AEhAgJAjR7KnrQJeJNIoBk7tTkP6J+x434thAFeCqXAfV0aeNEOQu3rhA5TUiE6Kyps74X0rypCF
PCrjkCDNDb+Q9zkY+N+aO+tn9ce0xaO4Ndzi1+3r5B2KsjCzNRdNANeMG2U/DPXSFX9M3pojTzko
iwKdoDrEM6CwEmPXzAeAgoEF+D7mBhPO3dHTY0I1p5HeLblrGL9jM7XjKeaksqznIVRAJ4Ees4dA
ebhOMLVYzuoxgwr0QKAiHydyBUCbgLFA3mojtyLGPtGHOCodK4xS6oETkIC97zj3973O6+kTdaIS
5qvzUK6hRMdk6Vt8GvBP/1ya2YuDchu0jZda6rco0DjZLFvZPs5DzrsKh0MFVBZRA+2KOTyLxnFU
/jJiTsRlTW5dHYlyD2W8BBkqOoQKQNoomF2sXjpgRLp/s4IE58CZ73lbA2wN/zgX5RkyPUxEdNJy
AM5cOutXGv+q1cjR4i/MVl+djfIOQQgINCkA02scHHtjqwkPt50Ba6z2SgDlDYSwr0EhipDUemRV
q3Xi1E0nDL+B+Oqi7Osn7Bs5kmCXi/uFXPNKNOUl1D7RpSJscrecDE+cQQhSzS7neMRebqg7PSmG
Sp8aTTpgKZt3kHbJrp8Hu7NLwKwJO93jSGMmLx/OQqGchVFFJfDF4ctLzU5iG/h459YZXqqDeDHt
xYtPtWth5y7y9C1/XpJj2TSzsZpZ+diYQGcF2ez3IWw2wyCUttCUm0oVRC8Zw83t47JsGyNUeKIY
Ona46LlvKQ+jqdcAhymJj7U+2yYgyBQecSBHCJ0yJV0zgcm2BQVG6bcAWAd8nTm93T4I6+ZWB6GB
B1I4j1SNAU3ZWLqdqrVtNZ1dJL/M+VFaQue2MFbLBS+6/16bRbn4MEn1NFCTHHPC6rnbkCnvZBP7
rV/6wWbYmsf8KPjZvt+O3Zd6fVfCKfcvRknShMGAcFYX0tko0gisgOFDPciPVvsgjNh5UoxwG8TF
FksjL+Ec6LZYiLwElXXjQHoGM4OG9T+QuFyHBXXG3nqSKZUrZ3e1KbhFfW46X9Cwmzp9v33fLE+9
FkWdWMllHS2msHa1sHJmoBwmkpcrtlD9uC2HmSmsBVGhLl7icM7ImTR79NozHs+O5emXGRlq/shD
leadiop5ZhigcF2WtYv5SdsYJ69PfgjKU4XtK86xWAaoY3lEJTxfWCGm7s/KTDGO9aR+fwSS+hBg
BHbmq/w0YQSP7F0EDxEP05d5l2uh1F0O0jhrRoHjYWuJTOWg9tEdKowB6Vs8z3acI7KCxFoadZnp
WHaB3uLL/WcQp3lrN72Lnsym3/KISXj3SWUOllUoejEJEFZGtiUckmVXNT9vn4gng8oaigRZQ19b
lWtp4DR/jRbf6DjvP5YFr++MyhuKwJTzto6hgMOzoeyCbD8U4XbogL8XyxwdJF+bDuJrj0lpQ9wu
mYaJRUzdlH/p6q+IR2HN+33q+8uY1gtyCf5fE059/jOUeI0ylrWuD0B9c7XVpcXKELpkINlg0MPu
uvikiZWTaSmnaMP69Ap8NCYP0V4Ck/C1ZzXqJV5mVPldI3+Nsgcwm9tz93JbvdjH+ZBBfftcavqi
F/Hs6hTZnrWXqPtZhU/zF0ppiFUfYqj8sNLNf/iPBgDFmlaNcefcv30Szm3RD0hNHcJOSlHFMFo3
nPaK6Rr6F15Aq1PQWyymsBQpgIVRQyjJqMtdVv5V8UZ4OB9Ep8KpJsrdEk9gimpMX519BfS1hXUc
/j3LKqaxPz6IToUCtdCzsq/r3AVhrLRsR17ZgOVT1r9P2fnUlO2g1zhGrD51AOBY7pVlFxbPisYp
urDy9LUgyuAzIR07IYBDAaTsHihrXkzIH7a8OXa2X/mvAuuU2bdjhuG3FpThy3Iu5l9KzXHzzDC5
Pgdl7I1VTGlPAOlVAHMtO6BsROfOmzzzELuZM/F8Ps9aKLuXhELtNcEA6njxWmX3nfmiN5N92yJZ
jY8rJaOs3kjkSFmMFM7YNuzOnbFnNm0fhsTBnrfmiy6ebt68lXjcWry7pAfwOrVJ4iJFoaf0Zmdy
JSBza2cwJgAwCYOevJoFeQl+Dmn/VQ16jLzsdKGsAIePlCO5w6Szb7W2cAJILtbMJt7eHkcP6WFx
axSGOS7g5TrruRKfoun+9jdjuR9MTwAeAv6BAG5fx5w+MdOmrZALKN33eL6vSsHpg/s6K93bcljn
WMsh/74qJsUA3NXaBXIiK9t2GTi1RmNzWwSzHrKWQbmGLk9bRcqRCy7A2K490KxizUvakgzU3Ble
ZQIPCH6WC6HF1D8CbYlyPdBEPpHSpFo0j2UpVu/YF/WZIMOnvniRN4VH6Fg5gY8njlZ3IY1lEeBt
RNw/q2VnCYRYpq1von3AwxRmfrmP9x4NxaIJ8ty0aiq6xryZjPvlSxq4+n3KM6GFPfVq2ItuKJ1q
oXZySfPz1vTSUOHoINM/rZ55CuWf8iBZ+kpuRdd6DPwKjNnBUbxknZ1/xwijXXiF3wIolL8rynK+
K7kqNf4iVnolp2E1uB1mQ7rE6Vq7kEae92U9hdZSiN9amViadikogIMK9TKyDlFtwj0asqiXQQu5
o+G8I1Fpi6n1UVrpjeiqhd8Xz0JtZwrP0XI0T6V8U963mQoCDfK2E/9EvwUbi70bzBiCBafemeCk
iYGP+HbbifDORfmpusFKSWMGqJiO9lxhPmmyW3NybgvhKaJKeao5aTUt6fAwj78Bv5Is5hm2dU4d
cEBFGF/D0oot3AkVKFZ5knlKQuU1gVEGpa5HNWCGe4+4qugRSOuNV+8A0gOMQZ7JkW9EB8u1UlJp
jmDNdWgRecAyPJIa9fQSPteo72M6+Ufh89JcZjj7cCYq5UyStEDf05Ardxj8MUltzQLCTLapAdR4
+xPydJNyJUWC1eVIhEnHs3XfTuOToPNoFdnx7OMw9KhrCXThJVBQSRHvTV9yU2hK6weueKdeskMP
PLEGMKdywG1kMbsyq49GD7tqda1PtYxgTXLT+YS5SmDimnejBGyl+Zjt67cRW/Xb2zfKNIp1WYK+
0h41OG2AVHQD9dPftB8VahIHGagIy33ykyCAmQ/qw225rC+5EkvPJmZhDvZFEk2D+bIoW0v592tV
1vr3KbdcmvJcNaTaMk+K11vZPo0yFztQnHcR86Ot5RDLX7n/rJmDVCV1t9ab3ApV0kdibqUvAGrb
GTzNkbUdxsKe/rfbo3y0hcnRUphz0U2b1MNjNrHbQv0fZZAvuDrZUvZCJjQZZEhbUGrV0tvtM7B8
/vrmKG+sR40yWkVag7FwPE8DBhHFeKeqyvP/JoZyvaMZp9GYoXoIshI7jdFxgZNSp8X938RQHrcZ
5z4tarjAOTm1qhOaP/kgDuTGaa++vjHKzYZZUofCe71cbLbSnG3FouA4WJno6y0ZlDvQ5aHO5Rbn
IIvkRJU1W9q1yOqVjbINn9tXDYulZOeS1HpD0ALxWoJEwI0/gG5fgZWol2oZldhSB4xiP5+CuAWd
zKLbWdqEdmfNx1SKz2HOw03l6CPd08qFPMNEMU6eATUiOZVIsmTOChTzDbH6gnQnq+yMVJlynSSL
ga9tsk31Vhwmp901fva8cHwTKyqvhVFOIqnFTOgmuMDQuoun2dOCF0F7yRVeV/Mdp+fzJwNkpKIC
KxXLLdeeIhU7ADpWeAFOv4IUPVwyUZB0tnwBlDGhVNgEO/kRjOXYxou8ftvus53oDPf8bVC2gXz8
IZQz7q1RLUFihaACsI/gEPMI5mX2lX4IoK40B2hXJ434fp1r+pj/7TFV/x3k1X7sd0cyjESwAQQH
BHMAf9iTiWr5MvyZj8upuOetibIN5eNvofzz1OpgSQrmBSU5kqHoO4DueF/CmEcg/RBDuWmtADJd
XankTn2p2i/CTstOUXkOTE5NhPfxKEc9J5o4mBUiaTpJnhQ3fizxCAdZwLdXh6G8NNazhignfSvV
J2XMABQAmq9u5ANvFYx3GMpVT1Y69FFNHlG54ANObq/HGm8Rh6eMlKuehrIbjBl9WkX1xOGUtpVT
DZdQ/spAAbg1AaEKDFWAIVHmDQbTSZ0NDRqgjPeqlF2URgFKS+d9IYKuxFDGK9SiGVoJrizVN0u/
abRNYXyhs7A+CW2+WtYB4hYuvlm+dfJl7A/58nb7FKxVImstgzJLo2li4ItJ5PkMdB44vxAoBYA0
023J0ZwGNFfW79simXqwujjKQkMxNScFxQ4MAM8gP20cVfxmiYUtxl8A+r86G2WiXY+lmyKAJmjG
2wAK6InzGGGG4NVJKPPEbEVTCpK0uFrkDZVfq87Cq1ozDXMlgjJMFIWifpgS0a2CbCNhc1ZSyt3t
78FaPL26JsowjVgdpwVz4FABUimMvaBzK2ApKygw5I8YU+Et2XDujc6Z9GCIjEHBd5nKVx2UmMbb
HL7ePhS5+k8x/uPe6OwIaKV1baUotprLrg8iWx7/H2nXtRw3rm2/iFUkmF8ZO6iVZcl+YY0cmHPm
19+FnnMsCqIb98jzNuUq7QaxE3ZYa1+Lv1L1ph14W5g8E2KzJLkrgHwjUVlPxV6wEF9/Kl+7Q+At
BwpdGf3kWRDv+zF+oY4SSYp6uB4z8gvFF9tdF9xf/n48EYxbUFOQjncCwqgZfUPfPFJCV24N6++E
0B+xerKFySSP+TIsDqlAkQGy5Wz+Jje8NwJV30uqwHiBdjCVgsx4UYnCFUJpN2o3UgEcU6R8zeKW
YeHOg2n/3ckYz2Asg9mTGCrRJs9ldFCApRWNnARkuxSy0nHGN9Rj3guLiCPJD7Q+CAAtXxet0B0s
QFv/6maLkgTPu0p3Lx+O48BNxl+Ebd7VqoKwVBa/8syVJtOuRVxe/OWyHI5jwnzFe/0AF2SVKSB3
+k8LI/M0PIkRmUaHWMpr6HHJjy97W+yAvxcozZps1CaK41j4cqMXsGQldj/a5Gaxo13ly8Ouf+U5
w+1H1u9rlEUmkUjSWZbHGd5Q9Ad0Q02sA0aO8hhdUx7bmhPvL98dWsvvT7hkJTjeTTw5MiO8Maby
uTfTI4jdD3ktc1wIVb8/250sMi5EHIlQEtppQP51lzY50FFnA4ibQCezcrNP9kungcRB5rZeL/uu
D0D6iVJIKQFpBG4xQEU08abKjW40p3fqfWeDiPwpEG3pM6/X1S0yXgYAIkkwCXPl1HJlJajOV7lV
moEFHE2O+XHijSwyzqVM89qcctgfPV95SABu5Wo/6FYsJY9ogWD32vE6zNuFQ0J1A5y2YApgjL5Q
wNISBrjN6KrYK/aM7gr6LGNtpSfT7jKr/qGJVsLvDWxf5m+5bHl76hNBIBry0yq7KsSnXHMzHgYL
TwRj9VGttlEl57MjYWCkn66b+VGsx09FhLdzMFYeVYBC6TNcWr48dfnJrB6WiEeb9AdX8iaEse42
DacBSDYVgH6aKxOZSIYNetTeDuQq9XjY0ptbW9qbSrDoDYZa1qL879MBdvaYecJ1fep2naVZ2mPn
9vvuSbtOwWQi8xpUvBuj/75KHMowAx9whVrC2HyPiYFhhH3HxRjifk3GpNsywRAHjQa0gx7Z8i74
qjmKZfqlZ47cJhjvTKxVS1OfdQMeExqQbZWbHAwOGWekk2fEKpMxJAIpiBFDCUfwQKa72O2eaf3H
/Ec60G5i8QR4BW7Hhmr2xzjwppSM50jUQJWFBUL/W6KlgxaKA3hWxDceTsV2fPstjJ33E9NFnIoI
yV4B/BzludW/CPJdtyQOJzXhHOrD0F9SLHLanb8kHSZSAGUIOOlrWm2ODrzqzB88/tupGOcxY0Mx
alJIS/bhLnXDOwN6WIkWyMsdyS2+la8Dr3W5ucWwsm52FpCYC2rWPS2jnDBz6MYHTT2m90BEBkZ+
sTNMKzsCqLUlWGJM3JlbkeKYg8ZkD402j3NrxqLTNVoDcKrlqQyjnxK3182Tw7iSYVmmWlEyNBKL
66x9NOvXLOCUcbbLeG+Okh0TBG51HAH9h5odCsl7zJ25/06d8RSFdxjGh+hVqTT6jMxnED2hvW0G
RyIPlzWfZ2CMC0mDoZmyCm5KJz9G/Uqtj7JqGQqn88CTwvqMeEzmWILyxeqLNueWVMtW13wZht3l
03A+GDskhQmLQptM3EwKvgezsbAjriy84fDtV8Vv62VHAYesjkO5g0+qMUShi43dpo9/dwzGPyxx
vOjthEuRB3uSv+mT1SWvl0Xw/AG7JmKAZSY3KzzGglO1Jy6YD17hAQ4CuCtK3wRq8mLnt41f2MPk
c7H76X1fiCE64w0At9shPEIfKGO4BL65YTeOFqjgXOE+750ut5a72ct2iVsP3ii50d86fBZJdkxI
rIMthC6s0F8Qu+lPE0Ad+qFEWzHnfWyaqF06L5N6xOOEgcsUJTmK2EjXY6RXHUyFwxe6jwPUdB7e
Ki8zYFGrImEUykLG7Tbfo8duH7tlbRmjRR9NgNoBQiC5anxeS2hzdmUVY3TGmQx5FRbVfI6ioyv+
00RW8jALFkoXEa6Skn7rTnJVnYKcm27xjJL1MHKyNEIIowxUFBW6AfWZ0L9sMhwR7MxI2gK0OVrw
TUPpRl1eA/MzQ5erz8d2Osp6mibAgMGxdPqvTqwOUccD7+M4SBa3agirRsCbonIEfXIFM7mRExDs
zZP7d5+KebhgSlA1Z+rvq95ttLsh4qUz261QVHQwvgy4cvGsiqsnAxEUwVBpkXs+NPsCU48o09rp
KbYFpLw2CGZbjzKdEIu8mvifV4QEz0S5gBKf8PBINhVj9VsYtddNEsiBkc5OHD6qxU8Sc6LntjWv
BDDKvYRdM1YF3oF649L+duzmdgyIT90ab0dwJNJpz8yPeKzHPLks/E5VarmW12jxjciJl6vsB+US
Hw7lnnxfYM6Ck/zkzV9sKujbUVn4hqAL9QyY1IgME5LUWv2GjVRbzWaOR+Zc2XkOZaU+wpIGwFxB
rRUlq3A0rIRwXfBmjFudhLGBsg4TItGyqlLZcW1LXnVFI13kVUflhm5iSv7std+JZ6AUyR3B5H1H
+gFWBxzLOQ0XOhZP4xuFXxHd1g724i3YcZzsvnDHHf+NsZnmrY5Mf9RKqKCO4zxrOHLw1H+h9CDz
F9OrHgI8D7E+Lf9Kv9IRDO3+E85mJZUJrm0w67K+oFTXF47W3qjlP5f/Pu9TMll4qGSNMYzIwo3s
IR1OcvogEo6I7drE6gyMCwmksFLyCmpPH9V0g6G2p53uzp7sity32Pb7U5YBhUaIDlRL5p4CoV5y
LGbQOSBymF3ZwbDnXfM82LTkWN0lE399YTMDWolkLon0gtjLNLYp30DaeWyf6LK18FPG+EPuxQ+8
jGvbvt9OyNzZHIFBOe3hMaNs8NEw2jUJF+WIJ4O5szkcU6GWoHfzgd6Y+prbtFZGvMGVXGAcObz5
ge0K3eojMnEgMdRpkqlR087u8IgJkq/SdeoGAPkaPYpwT5GVsrvxVeFM5W8b9u/PyXZ424j0ERZh
UFKN+twD1zugWnLtm6qmhS8CkMa6bHGcL8t2e82xNs0go5mWKu5Bvmplgbj/OxHkvavCXxeAWkbj
zIDRvhLBs+McYtttvH0zxv/nqF0NC3WGWh5agvgKvB671Hr78jl4Uhg/P0hiYpYp8l5ge+Az7aMm
tgtst1yWsh3L3s7COIxBmdNlApyrA5t6MV+1zlei4ywRX493saDvQP7jXpbI0zjGXyTgZhYxpI0u
Wle6si68zJWE8nDmJGnFmdXmHY7xFSPwiHqRppIZrcYdUn85aMAz/FQx5814TcZd5JI4ilkNMYJ8
NS33aroLg6+XPxrPbuhJV/E3Hnsj7UfYjYFH0KzfL/LzZQF/iFP/VQSFbeGmCynyJcchRiQ0tB+x
AHgFnIL1njLFL9z1psthA3n++xNJXZIM+X8xOigxvfSq7P9FiqpvQo/X9bv8ARW2d5uLYZM1rYHC
7OJN6anpeZk8/b0fCgG/lQCcK+/PU4dNk0hph+HeO2JjPAtIsfI9ha5Ob7gbg7zDMK6hNUlD+oJW
D01rKa3FUdz6Sbld7seXbrE1L73JbB7/+GVbUljSc0UV6lqkjkLx6VRo7NOpUGCDcrzDH14mb3rI
uAdZKktd1PAyGbzhSvkHwHUoY2NFrMNOE6VAKOxIs3lsL9RCL10e4yiAA1lIkzbBUZAvqByFKd5f
qmnF7V3U9BZARjled7vQvNIWxmUYSN4ahT6G2vpKXEC2sE+ba6W7ERR/bAarz04y72G9PYWyksn4
EIIN9WoYzzkG7YOAiPxnARQ97bZGRTC08dA8RKEtc9rtnJQUcOvvDaOoiqoPQhw1u1rAazGfRMUC
G5Hm6L54Jf80npMn7qQGx7lIjHOpmyAACNy5vSraxQ/5OOwGdGBCO3dEhz/KTHjymJxDDVWwM0zw
LvQ5TezWWo6dZdrLvvQVrMmPCZ7zFKSHImRGtTWotvQQ2A7HhXPcwnlKZxUk5qLPQYiLeU3tVNd2
uKMEgd1hcEUn+Ue26aue+xjlHZzxRE3fL1kr4UMPIMKgPjx7NU+FZR6oobav2QvniBwve/YeqyNi
BBYzODRKiUCAHH8KyMt7B6VdRzzyIgbPXs7/vpJVJX00YOqNvqVAxtPY42RFhRX6tPrU2WiZvwz3
qdc/fwIa2cRI9H/ecApbAGsqoDyZlbaARrKyZRC+ZFJ5V80Dp9nFcejnJ8nqeHkKPLB0QX6p+M2+
91O/99o93zZ4Dv3crljJEbpZK4oFXpX4ZQYyOfAxA73YsLpX/fwqVa5SbHBzEQAvp8+gUX3vdpKu
wxODFmlkdSeMV1XojbzR1e2xt7ebYktaVRwpk1IgVhWlRXcqp131LF2DfR0xeDiF3vCVo/4cc2OL
W6EeA6ddhp+hHEH4kIfIqZ6/TzaFQIVf4ZXsOA7l7PZWVye3Sit3C8LiIDcgRG78yog4IEm8vJMw
HgTNedB91f9x1dqvHP2q3J5/1Pv+dt7xigfcG2OeOwW26guJZjEUR7u1mwdYtLaP7eVAqxUFZka4
1ULq+y/kFud69+ojkmKu89BEMYG6EcQGO/1Gq9nlvnTygksVxLFqFow8FkgAmHBIC1FDVoRfEaCY
GxtK4wMQzMmF0VbHu8taydMSJpcJgiVdZBlFck36CrCHSOTA+V1+MCoskXVE2b2URl2cKSjtNk4s
bN7+o81oe8kd5yg8bWRBSo2xkQh65kBD9NPryiv97EixJBqr8/kUFpysk8UonQdjrswSqi8kA0h8
Q8sYvhpqYxXaSzIZlsBx+NzDMVlKFHRzoKs4nPlAqXSBamIrVnkV7TCfwp3vOTvYC3rPQtEs85CT
kaKozL5x0g7qLvxCIVxkJ/0W/JgOvVNdm3eUsVvzqpPOHYPkfVzGr0jBYhJBPEfvwF9e6uvqZnim
Qc48VLv8ipbpc2fcabrFe0xw7EFmfEwcTnXaBTh4MmlW3j72w6/LBscxCJl5IonICeaUGoSRaDd9
K4zwze010FntOkVP5bIwrtYwbyMQzAOEn2pN6zZ7io+k34dXFJKxAQusyNs943lomfEm4lioGNGF
OC21zixQuyABSN+5wR28BMd5xyc+54RVFkiGKHqZhALiePkrvTa9+I6SK0x2pVmUywjNMN435SQn
HxBkClT2Eli/03nVXvune4hd/Tr7tdjjFRZRbCGxtNDiSd1ewX5LVxTmVZQ1gA1TaYuYzirIVxgM
Oc6nEB3HAkii08FwGpdmttFdf1S81CtFq+RUmXjnZjzQ2E/NVBX4BfGY32SS4qvqtM/ywLmssxwL
VOh9r0JuuuRIlGh3s1+UB1GdHiqDR3fEOwnjXpRhmPUxQwmmMm4UclDwXM9H7/IxeDLov6+OIZtd
haEBxIdYP+ZpahnTsUP4uyyEZ3AK603CIs40qhX1r8Ghq+MRIEkqkBnKeC2nN9wCDycfUhh/QuaU
BCmBgWf7eIex59dGtKRrrOR72Z1e2LyUj6cLjD8h8jwNsDU8c8ixkDI7xxrR5S/Ik8DUVZK6keSi
A/BDlCag5RZ8LRKcyyJ4b1F2uD7rW51MJWo3dF483HUP0+68PISuXgNy7HNhzOfVGf8wivH7JcoC
x2QGKAtF2rsUvw0Aocrd8hqVRjxzMicAKj2dOJLd0THv6XhrYEXXkp0BdUu7bv82LLAw1YW8GNWg
ocs4eLJXOBhnu6fZC41D2aGwF55ZcC6V5W2pJ7WJ0UyF7TVXTXdFek5ZjGPb7Ej+aKpZOy84jyAE
t0FPnjH6fIXMnaObPDH031cuxIjrNg4SlITEzDe7W3O5kSPe1CQnHVEZB5J2UZNXtJIf11eD/qjH
hyK56nhkbOfHNJtP6nRPHPADuiGd/djqKEm6JNkQ4jGanP1GsMfkxU5R0OFunsWvHZZqJHc4JSGd
uksstbD5NYVNX7n+DVRrVr9hrhYlB8v1v21aOq0T1lb90qOwSKzwIbOlH5ftfuvTruUx11cKgT5l
9AGejC+ySewFHJWoTWsgJLwsaEtP1oKYO5yl2uxAUCo6dXul9Zjp+BmrnJ0G7gUyjt8o55Ys9ALP
BMeRRTt+tnaLahDYZptjA95zMFzcyaMd3hKrsttnQXd5yTn3Cpl40GtVIJMS8WDwVFQB4p18NN38
BfMY8F2hw3t08W6QDQ7T0ILnJZmdAGl6YQapPeTdtaDVbj6CWPDyLW45rdUtsjWvSQtCqUOG5Yyy
L+iLVdYaL3PdSpXXIpgcUmw1Q0xyWMB5cMyRrOXVdAfbxDoFSr4+D2qGd11sxcsw0zSVMsgbPDrO
knjhTwDQDna+lyn2LPCpeGky58bYolesK7Wu9bixfNmTwqnQ2NeHqybkRZjNwuj6UzLOJNA0RehF
HK07E6IUDiJra49fsbER2p0/79R99pJzMnDe6RiPUphqlBmtjIlGWQ78ziha7EHOud/Pg2zVkZDt
/k4lGcdSl6qexQQqOc3HJn9B5Yzjuc7l8Atxga14wSfPbTqMqGp0tnbI3dBV76Vj+iRdDwe6ARbe
1hj8lm9DzpfkqibjSUJDUpWyxiNOOdFFy8pbdqn9HRuWYMazBCfgmN5WZW+tLownEcwu6oMKX1Lx
aWun26k+BS3gJX0cMWwFTOh6ua7q/4ihgNyNS6vLPDGbbcHVcdjilySiEBtMZEY4B7A0puKWnXnm
m0Th3LnjVZk5as8y8sRFlwuCjOeafCPaxAaktWgVxK3ogNUEHGGMvQQIR84MmGmOU+aEVrYOJs0k
jPoIHzSKXkHfXrcv4AfiGQHVtQtGIDO+pFwCSWlNnE/5ZpzS6wBD0/Ju2qFuogOFlE4RDyfAEVmR
y71I3vkYjyJMk9YWKsyAcn5RUBITlUW6XLpgdqQ6gAv6iTdww7tNxqkokZ6JUoXTAjpKrg9yiUsc
/xnBonzZefFcNAuWLMa5VmgVNXEgZ0Z28dBJNlWYwQ2s3DszHX5uZ1YXTQkLA6qkKeyywKwPkdoY
UBih29XZayXfRTFv7GuzqrcWQl/pq0y2jow502l5VKtANlx4VfcvYMPV7IkOFgc4BridmbydiaYV
K3GxnDVCouBDSu1DC2gB3nOK9/cZ/Z9zM9TG0IB96694tVma9P2yKmxr+dsBGC1vMEY2YQB6cRa1
tZTkWh1zS+UNY/7BKb5JYRS7y+opkxJ8Jtqekp3gIB8nq9mFxJKw9Ts8mU76evlcvA/HJOVSb0gk
GGiVXh1OArbqBqX7clnE5kLaWteYQDkEMtKcApdzdvUoIAi2ih2pwqMM1xTwsfH7Xe0SK73hpTub
Nc+1bCZq6gIQ07oMxkRrnobbNlb9Jdwpdu8vx2BPeYyMneTnjzT2IOVzIu6Lg/OF2Qlbs9YDMdXx
hfuxPYmJ9pxlGifJ4ignO1WrDZ0sVAUOGdFaefssyV/nkXBizHZi8Fs3WfCkJW5nEcFscRqwd+ly
5spa9jTpxUMbZ646JD4xwKI0EYUjl+eqTMZ3aCTNy7qHq6KlH5DontKTuM+sdp97RmjxVt1418V4
ErWZNKnulMUJxsdh3hsAXOSYA30ifYzVbx+ScSXGFElGqUAhMiA/SA7dRw/gdgn2mHhudztQvoli
/EkUDeXUUuuWzMwq2soKwNun15kdRNw+N08W40niyZy6ocE10QFSBSlW6Gq3yz67GY4Y5nNle/qW
GtankLtXBs4O32IXQKnAWAndb+/UeK+Ge851Ec51MR6krvq8CiJ4LwrEjD0fL30iIEknHtkZ9zwy
0z88Kv57Yyo7htunbalVcv+vv1JAyb6A5halVs/08SQ8lpy4vFlYfvt8KjuG2yzZlGrzOcOhgAX5
KXWHY3zCTImEiUDBz73gfuLqymUjA470+3QgRAtgIQb0cgnx+jWxHwziHDfBsjB8yGSHA96/vKSR
J5NxIzGqPpps4h7r+LQoN+P8k6Mo9A/82a4xXPT+UAKFHp9QL3eGFwTvK9rcoK2UHuNAwYAOO6+T
ctkhq+xEbq4PhVpkOBB9ELY+Um6EUiile/lcvO/G+BChCQEzSrEtTamP7sF1P4K8sdIwXnJZDu84
jP8YC8PARgCOk+yHfQ3YWdoSgkvkxEpOOFFFJhsx+sxssgL1nSK2aOabGJjU1ED37Wtec4qBSs75
gFybZjxI3AvhEicIKQDyvZ7t7qoCcPEMHCjRK53o8LkH528Xwg7cRjWaNmEDPZS7Qzzuh/Jo8tAY
NjtDK7chMWXAfBqMLPrXKcov6Rcjsttr5ZDvsh+5O2GuJLOqLyZIlEQa1PbiI6AnTB+5CaZoeHUR
Gi4vmN35vldPi1EAMbxA6yJLXVtYgLOTvLGqgSeGpzfnW17JiSt5RC0L+kn3LkUXHNfH6jhg9C5z
++e/NLrzQ2ElrBWNXFAywF1UY7dfUvGUVBnH9XPsmh2lNQpSx+qEeD0Nka2F18HAa9pxLJodoFVr
c0H+gcrcKIzOrEQ7qQVSXqJb7VzelFl3LWLlSCccc6N+4pI+MH4kN1tZ1mjTMmsNu8DGjP4UtN9K
rGLosn3ZZW2O8a/NgPUlgmqIRozoCWD7yEIxdSe00nHOiFfJ5hGM174QkKdUbW1Nij+znL4WzrgV
1RTTOe1h58L8sMTP0vjIOR3nS35oJyRL3ZYyvuQZng/MV4VFB64XW/F03/DiGwoiktkNf6ycY9Ps
YO0QTakp0DcTxeGJd+UdOkTYUSyOrQPw0RJYmaj8d7rLg8D6Q4/qt+9k2w1mW5TJXEMwBVnuWwu9
sGkXiVYOYmjabzb9eU9ToxpI/lYboUvVdxZgby5/eY7hsC2IccFiYT1BreiIRHpoUOqlaFW80h3v
KzMJS18SkJlQ1E5Tz61KeEmLu5D73OEpEf0RK09mFgDfrmd0OSolwYRjIQhOR8avqqaWe10ELOGY
Gs3+8vf76No0ycCgqEgUUcHuNeMCIjUtNZJF4CcPgEgl3ilR5FyWsJE3vxfBWL6Wt1KW1QDcJT7q
CkBVBIaffCwpNeL4QjdNtF3mVj7537tT7+UyRp9MYZPUFXgmW/3YK9eJpFsluQ2DkHPAj7rxTg5r
+31m5BFmZwonLa+H+jkjd2rLWZn7+GB8L4LJIXqsk8VZgqPM4mmWDTsCK6smOlUics6ykYC9l8Q8
N4Qu6buAssoHp/FLfRfsA0CISLZwoG1mYc9LwDbKxu/lMU+N3BgkIW8KsNh/12+Kl9mWvfIw7ciP
urQwkAY8vfnIFcpRenaQPjfVujFLsNuWbranBFO0sFC9AvvoV2AlVnRYvl62gW0VwaaKIWMeQ2aR
iELBnLQ5FDFFq8/fpaZyQcU3WIaxcLwhTw5jaiRV6wDIn0i4ck/LMSpQ+gt3iGX7670dhrGreRpH
ZQiawpEC4VSRYdeJGUcNOSJYlCFBjOVgEYzcmUTQmRbSTi5K9/KVbOAIUM37fQy2dyBpepzFFTS9
p5ytk6PZYm2VNo5jjV5gjaDekrAJ1vw/ptn/INvUdUVWJVNnWfD60RQ1I0sKBO1/GX5Ad2NjbDFy
hC+DG9rKDX0CiNb42mqcT7upIsBDVjRimh9bJpE5VrNOXQkhBZpeQEAhIloNmX/5836MZfi6Gk5n
YCRYJmxcSdCVCRL6dQFakCfEyZTFasJTPf1os4Uja1NbVrIYrZ+DgIykQAzr2lNCDsO4u3yWDXKd
94dhNH6pRhFgGtB4OslBCzCS12C93JJvqPOI3RjwlcCxke3Bb1oLrHXe4FOc8tiL/u6obKxp64kM
cgxS3FiUfuXGdA1v8xkFefuabEJZTkmAMjLCmRCc+nSxFP1Q8OLZxiTCuy/KJo9RagZqpuHK9AJ0
ye0/6TXdow/2FH5O+hVedS4azTYKQZxnCEct2XQx7OtCF1OEGzlL7Ny4SsSTMexB5QVSKI4v3g5t
qw9J1XaVzlW6HhtNDG7maD/7RQ/VUb38kNZWdexb1/yGQi/mcrSGc8TNXGElljqAlVipX8IFpTUo
a6c4VesTcNKQCj6lebhsFpueZCWIqXYZPVRRGGoIWm6m4Udp7kjKGYTjWDY7sBKVfZlFItS9GV6S
CvzwIQf2gieAcR3pUMcliOcRMCN/bg8zr6uwnfyuPhLjOopeivSukXKnK0TltiUJkt6xXiw9Ufsr
oV0e51L+mnWRZIMNOLVSuXjuGhNjytOwWFWdNjusBolW3+JFANKUmqekNL96XwJ4Z4jsDEsrwnti
nQNsGEiEFFt4jrzgSnsQ/MIF7YKHt+NlpaEf9JI8JpOt1FQZUoLIJy54Is/3efxUaN/MzNfH0iL9
j8vSOCrKzrJMAkhFQuw4AExzwK6YH6rfJR4683bK/HbF7NSKFvdDgTE46BAWu9EXeMLzm+6Sy253
Kuy6dIT/uRz1/s4YxwICu0ky0gl4D8qv0dTscOFRfXDM4sNeVq0TXQXUg5OO5g0oUw5APvo7N8Vu
ZlU6kuVWw6LlQq6iFHR1oK2L6qeif/w7FaARYeUO50bOSTjjY5Eo2xWqbgmm6E3i7F4Ww9UC1pPE
PQZK0Vp2OtnWX/6FJ0QBSMXcfYvZntjjvWK2/bwG4nVCJAns7+8PpnWalCYVLCmQDVBQN5bSPyrB
adF5XeXtmPkmiPHzJBtTSQeljKOR8ntbtVeyOsXWYgp7M28dNeWhUp0r4h99xJtA5soMMzLbmeDK
KEY9LSdJwI560uGSCr8pOHq4qeq6KJuiZCqmyW4vlMNYF8qEKK0YL0l5S1pOlDynZB9OsxLAWGtG
hnQ2iwxvPzt5lL30WNwIbuxqe4pDK2OOu3ygEJ2iZX42X1wJZ5SkK9MiVgtQQNTdq9G8DLwh500H
u/r7jG5k6ThNhMBRqKbfIJfrA0/pv1w2Ld4NMeoQhIZhYrcL7i5XLWzAAWGpvL8sYjtMr87BWO+g
YNJdypAHCJIV3IW7wut2Cvrkdv6iAqWAIgUlBxP6yM0SP444wJmvJDMJQtl3Q7oYKZq6/oxOCYhd
ApsWPpKjsM865/I5tz+lbIBcRDMMHOm9z1j6UFuw1ZU4ZvYtke50g7M3zfv75P3f76ewNopEyB0i
hYeWZB5wezj2uq1xWG2huKGaZjDfS5baoQ8BBAuc2VPS+rqS24P56/Jn2hguo5fyWwg7iFQ2gd4t
fZXAAw0OfIP2ha5xxRhmFBePUoqGDq9FwZXJ3M1UBoEiDXiagJvg8C+HaZWgjm5YM0hbCzTs7Pj5
8jmpdX50TW/HZK7LCLGL2SrIXEiWPwSCAdybcLqP5P7OEIaIk/lt6oahSAAqNkVZOT+yV4FYWrTR
jOYM9ZZieKmT4m4qJY4Zb0aqlQjGG1VdGfd9MNBXZWWFES5qBOxWe5Dr4xTyLHdTEVfCGLeUBkU+
JRPeyXN5q4+emd8OAsfzbTRSoYcrGYxbUgV5VkqS09gh2ouTuhhwObYe8bA7eOJ1dLad4EoaY1pR
MeRS2za5Q1FrabFesJDH3Bkg0MUQCGJVeyN8Anzm3RHZB4ipSzEpTZRGK2M3Li8DMFiHx8tqvp2b
vR2MHaAvegy1iyCXdoQQ9kzsCahspHP0b7Q/13xL0a/z/1IkY1pYV6wabQEDQ+tmjzI6Y4YzehpM
mVgJdqd4u1qblrw6ofze8RZGpOhCOAOzS7zrjJMS3HTtbcQNk/RXf3AYKzHUxlc2XLR1EqtYasJr
sdqb6OHk9vfGTe5pc4BHxbTtL3RVF0UNyE7sLGOXmSQNBaQW8/JNaWsrq54u39G2Ab8JYA4T5u24
RDMib0K+9Olr0d3LhJP8bRqwqaimIWlIL0WWYWzRCznVFaU8T/xLjrQLXSzyPdAtitBROO6PJ41d
fZ4mdCjjQCud2oWau6mb+sZV69DRNBPzNP/751sdjd14VuKGqMIwDI45XwfJtZJ6ROW0vbZuaC2C
MaKhlIt4kOIR8CDHQjtUEmhBP/GWXotgDCfMh1KUhHpAPWIXAcMX2OvW5e+06X3WIhg96/NATeRY
gIi73o13FEtCeUyBC0JBIaMTrzqwmUiYKjFUWQX7uP7hYSgPAaa4S6yhY3jVrzzBrXZSbiXPAkqO
6Kft1NuaN5G2ZaxrmUzkHQPRwPisBlQEbMpJhyX5n3fAYT+rMzHBth0zbICr7eBkYYHOuGvI36t0
z7morVR8LYSJtlVmiLOsVKBUbCztQGfug8fpQJufqccLELwPxsTaXK0kXZuG0amH0qprJ5Y43m1T
gC4rmgkcSdFk3WeaCBIgfaXSybBaFPm1/vqZr7USwKh1OOtdXUXR5LSj0+zpll2jWnmMfBUoRX4z
fsqMVvKos1jFnjpvqkZRmxEAyOjWSU7rqwk2jJTayfe1l9xhXK5wOGfkfURGrQWtj7UujIbzO0Cx
gbh27g9+nz3DG593vO7EtqtYnZFR814JmjwwwwnyQs2Kd8uuHS2xt8w7uihZnEhoTZ/xsSuRjNIv
ddpq6gw9ESK3a46q4RjyZ5IhcyWDUfapqsc2CiFDfTD8yC4P4YGCtZt+v6d7drzK2LYH/K88aD8D
aBgnId1LxrWpVldaqtf6kSNTOiXK+xDaTWplPu87bra0TAMvG9Cx6Hg7MofE5swo6DqMIc4sDDPE
rnpDbAoCpdxGv4zBnjP6fMRT7lMgSRoRVdWUiW4QtFwZ24gyVdDnsC8d7alzqM+PHMMJejj+rsEg
1uDrt+NB/0Sn8J1Uxjo0ITPKDuMAlI9cWACM296lLW+XZiMHeCeEMYk2rfWpFJADKMJ0PyqqFVT9
bso+QTOKT6hhkl7B1RkqS36YidE8ta2aOjLIJxanteJD7H+nlHaVr3IiDf3NTBoNWRpGrlD40UxW
VeJi0KMlSUanL7/Hpd+2ua1M13K0H6aXyx5s411ARF1TFUMjKhHZ3oQJWpA8VmdAzqSBJcg7aeyt
MDw28f+eRr2TwwSDTkCtCRTamNGOfWCwWhlRP+H/iYjnoKYomgFcM0YR+hL8JiPRUHtpPPUGa+Rw
xuDPaK0mcClCZOypnKRjy4+8E8n4RrULujxX4bfoPgvB0oUquRnFtR29BVMaWWqF5Y43tkb9BKsc
smES/KdgPITtWaUl6v1iixmeZnoW8n1S3eT9TaRgE1svLTGorV7irbhu2ZhsaiJSBZOIhKXBEztw
IAuThj0k8tLUD0V8qAkPfGBDE5GPKjLU0NTUDyNQQx+kQLbtJ7hHzIpGe02MrLR9LITdZY3fOMs7
OcydNckYpekcGJiiTnw9VDGKm526ZuZ0pjdu6Z0YxtsnWREArFeY8Pq5bbHgYai3urkv5L2Avm0K
GlNw8XAsYOtkSOgNPCMNVfmQ18taoVbg+5qcaDxqs58K35T07vLH2yoByZquEF3Do1WW2G4Imlhq
nS4mkix7ecFY77VEZ5LsHlPMtAREF+/6HQ87d0s1kKZC50EUj4lzpvIpJtnUTXOAOGI4xfyqqe6s
P4AI+fLZNpwufO2bFPI+f5xTQw8KCUcDGMX/kXZlTZLiOvcXEQGY9RVIyMzKrLWrtxeiV7Pv+6//
jqu/O0W5GXxvd8w8zUSUUkaSJVk6x41I4+bzrZZ/KY27aBAc40ba+EYUV1TaIXivFi3GwEf8GDYf
qQhRbytPfCOAC7dy2U7SuCTIvQ/t+xnUVoy33HiXn3BbfRb3prc+kInZYANdW2RTNhd6Qc1edpol
T3hqDP2ZguinLV1agl+AuvsfaSvkkrUozn2rpExR8GujJwcLViMZ6CImrg0vcxgyg4z1vhth552l
g1zEfSOT8+U5BRB8n5LJo7cNOoPpdTlLASPpEi5U7UtCZvrWBtMlS8NwSpHfA8fVCsYkWE5g2nCq
9j53GxDcy+RZcKD7307htxZJlc+VOusjphCsqw2/Zjdn9JResw+MzGA6GL4mJtdizvTvR6rwW4tm
l1M0xfAZ7Se0krHHznD9/d5n1M4YrxWFRoHZKDyliFZJbarW+IRaUAFgBrTth9a3Dy0w71jvK3FF
faOtXtvKaBR+hTFLdF3OBpyrMYM/QL+pWndODtDwQt2ycPBeM4uaLFslxhuZ7IZYlcBTm2thriKE
dV5xkg+Zlz4MHzSQUrCqRr2p/QqIbiXAkPZtaOviefVJRWYmthKbgn2Q9Fk5eYPys1tap7ASl87f
94Vshee1EC7GmLbdDjSCa1jTXU/OVLPcXPth6rfR/HFfkkgdLsR0YzVOGlEmr2neyWbtxs0Z/+0P
Luu1OlxMQVG99GGDCF1GHyP9ajXvNFNwywj04JcXzbGWwkmBzcet5IRh5xDqq6loPmJrGmNtdPz+
YhpGy6KVJksJGB5QBPSh6oZx8s1CdiiRU738/5Wl2VGcJLaJTIAxANa3jJVjOC9u46BNcBbBF7BP
sBOjXi7ZlTAlbULs9BioLAPrzJaCmwPIOITL1Js51coUXmLXSs60FIpEDUSKzmMIxokn3TJaQ1Za
vgy5euanIhD2QARxn99ZrImdaroO7azn8cBIo7I7gv14wyOBeW6c5DxgI01Uu4iEcpGCTmmXTDFc
K5pmtzQtrzMmJ7e764zFyX0vFoni4kWvhFbc6QVyLHRPTUtyqP6hTi9ZIsJ73Erm1p+PCxeRTg0r
p0jmkICfm3Q4ETs67OsiEsEFi07qun5IEPvm9keclXckFZGpb2aMKy34wXEFIK11l8IcsksOtH56
Hhz5jjFdsqe74ip6jxRdyPykSWNHpCAUnUw5MALTj8/ogn1lxEL9KTqHrn0UAgIJDIIfKa+HKCPt
gpQD/TekVlis0BCs6GfsYZ71oH6ngLhJjAG3NeW9Do/8RLkRxf2EUD/ihW8At23iW58S2UHj7QC6
73P+AYN/9yKkTOHX5PP/Iq8TxW5hMGfij7cIKS7GoqAgg5YchS0JwU3DtxeTLAMfsaVOXp8tbmWq
ZyNrXdqINrmFRsOFD0JIhuVfhI8BWO/o8GMrS89/gW1586X0s4AIso4tzSx0JDRsB1uWyk8TyVoz
juEwIeuQsqAFXENVjnjHFM2KbF5sKzn8QNGUpBr2fXJWsCn+BCr6YvEGF3jo4Fg0E3C1C9KPralD
UNr+oxiPcyQD9y2OR3wyOegP4AewHkqsWID92Cv89Bqi954d24/wC0YH7otuH8Gx8gBIQK61MhMN
Va8YRkcdByeXZiduGoGWW3ETUBca0TACqKN18DYxzQ1tMdHixGuQ9NlIv5q5YDtg+7OtBHB+plsT
0JqKenrJfULs+mR31Q0DkyyfxFX2pldjKg/TgNicIgZfqpnUbrRWhzTjat+hEnUXpzvaz5PLnkni
P3mCBEetSbBqRkyQnXG3Tt0UQ7cMEDfHFGAywKAYVNHluenSKyEmV/FKlTVMhoTaAXMwQK+0fcUB
S+HFvtYnRjEX+38yBLFWy+S6SQsp5rQFU+sLidCvmSn1vmH7RAGKI0HfewPWwHgjjRXCq+SuGUIz
KTRIYxlreFaOv9geM+EG+rYt2jKac0D0RiefS3gaWlZLTCEJvIfvK9BQsIdPYII6DFpAlMj9izTM
3VimpcEimYev9JpnObMsgJviu42H9IaF4gFD2AgXAX0S0bht+jGaz/8RxsV9KnddnecQ1miXSDsl
xtN+frWVGlirv88dXduEWZHP+PsL/QIumDI6NOlVHe73pWxWShgjl3UZG4+6pnGWN3WZFLVKPOP6
wrCKjy3mu/rlgTNz/3fGYwAwrURxZlcnptwSs7C9vrZ6p5/DsxZ2V1uOBQO9mzFpLYgLsTI1i7yd
KmYHs4u8nm2pNscBe9IscaSeaFN6s8exFsiFXEzd2ingrn6F3PiIUWxv+YAcLneiL3h9ORRu6Ooe
vTO/7389ZgN8NbiWyxm80g1t0iW4S+LxmZqKU4bXJPreVtcifL8vacva15J4a++ptaQKNFzsU5Ve
p7/9+5y15/1ipn2Dv5/bt0X3s7YEfQfR7+cKIuxKqLTOEdIj5Z6kD3YmOJ8tb12fD3cvdS24JGMb
X6LvMwfItbZ6N1efOulx/zNshu6VHH5arrOWbFAJzmnwp0vh54GCbEi7gbMK0pQXPIEd2+JH5RY8
EJVWDUmTPyMdU1310AblcxoA9syvAOasYawXJMFYNy/vonMWqI/RgyWY1xN5Fs8LgrHsDpSg+G6/
aiO8cD/koG8aXMMxz0Ab8n45l2iseNNcwEGhW3iGlnV+1z2LNdLITW97RJ3OsqIeyqkRzLBs7dMT
JIDA8cF0uWzzL0gzbYY0lRq41Lf+3HnRd7ZIwVrc2OJwDGdB3MDkxUPqC0sWFmh/+7S6IasGUQjm
LzhjzYZyqFNZxq38EAb5MbrrnOZQvmNkWLYQv+ulat6Rxg9L61YDgCsLetpYtTnQx+zeCvJb1u8e
jsUH041ua4+An9EADE52FPeyNr8lhiTslw0S2eCD5FjpcjtAflvOjhV/a0VReNP3VwL42FiHSQOG
YNtTEvm4zPL3goJ8Uu889C4EYUakCxcml2jSkqbNbc+y+8JZ2jHIafhhP8aIZHChUl6A2FMlOC+N
+NZ8myQCn96qs+zVcXHWB1BszSiqwfamvvaaUL4Mlu5ip/e0r8ZWqMSrs46nWVaYWPwDoLlU/Rw1
SKA04Cemh/I5+QCe5EN1NUQIJhsn9kbSbyeG4zJriq+SDafO1u41dLX3tdk4tDciuEPLWrNcwHI1
AT6nOtJZG518Sc9mlf7vHwcDPqql2ZqqEUzNcyl0ryWd3eMeS8YbxYgdY5kcJTvsK7N1XoqGV1kk
6Zqt80WcURvGECUqrpb0eY5vylBw2W8VAtpKAF/AKSppjUlFUquADkDG4mJ5bW6Ws42Z2PFGVHYI
tOFrNyxKLmGOfozXN9ktyfSbdvq5f15bCe0bfbjMeZQ1msc9IgyW+T5i5/gF0V1x5zvGbZCh2ySs
s7fsbX2CXAq9yE1aYtcAZX1xo8TvcjsYRTgJW6XHG63Ywa7LNZJpcl3bFhw0u2e5jH5N7wGg4WWu
CDhH9I2YuitRYVt2eNhFy2xprmYWKKmgpBb9fe4KAH7SNHXMBiJ98ccl/VzamcCo2Z/grtE3p8WF
/j60WrMYMSMkawDimFWP0tC36uQwL6Og9BTaGxfQJBnk6IuCBKH62HkWGgSlax/YVgZKw/9itHCr
H/1GNy66zaYKBJcZ1hZeFb+7jw+R34Pj62H2MCLnUT86ZEH+R5/M0jQMJ1nY1OHOc5pbc0lnvER2
YyAlx0QUSf/FvF8FcIeYRJ02l5HySykblXV1SF9yLHEXbtv8XkVx50fVorWwLDh5ZvUwmA80DvYD
kODv83ymTUOlNJvhPvlI/UJtgfKpCS44kQju4jGtwuzbEiJoD8ToKXooVSoIo9sx7Z9T0rgoOvdp
ZLbMqgFD7ORY6lyW3sH87HH/sERiuNAZRYqEcIDbrZr0o67Ht20a/8Q4ucBJmX3+Hg9etWEHugpp
izoREC/hwFRVd5viGmr3alP7S3Q0gMmyrxKznz1ZXPgsSzuUpAqYyslJ99OzfUDd919wE4lOjoui
3ZIR8BlCpaaqnaE3nV4+EyI4t63uLoLN68Fxjp9YmUHVBpcpG5ClN5GbSJjJHdzwzvBBUOf2rSta
nPmXhORVJhcLjKImEk0QvBca+TB0t7ery2zWx4USl8rV574YnSEEdGDdHtBU9LXFENWbzIP2PiIX
JJopslIgcKPCs+87TATb2Jaeuh89XvSrzgUCBx2OPblkokfO7YvrH935lgWZzNRYSuiOhwJHA0Ne
Ft53ptuBGHDfSkVflm9ZtKbVS0MGDZWn5BQGfRD5+mMegFzaKZD5R2f1cV+iwAf57sRQtFJflewt
R36itHdLcm91t1n9oGWC0V1BeORnXGut7Emk4oZUtfldlSrBNDfevjIC7+MpS0OrzPK4hfdF1nM4
nUY9deSpFXyjrW7A2vt0LpQMiYpktmS5P56eJRDVp2fjlB5x5WPMo/7Itk1SfzokN40rf8hcVXCO
ImPkQowKUH2tVzKEmDT38ch0wpJLrdc+ZtT/7hrQuTBT4fVU0w3UIBgMm8uL3J7sTuTS6r5L61xY
6eK6G/oen4whOI+P8UN1w1pHxNWfwaMuMHZRENO5AGKBeKnsKBIa86k6VX55rY7hHTALXKw3CEHv
BAZvcG9wgPjq5IrlAzku6VodLubQCDLADZR7LGkD7dFkuxkguudscSKGlPYSnCo6NSf9AhisIPRz
V/1pPeBIQWA6HNXe0b6NlwZVSf6VgWtSjNgWP0Rnu6nt6pdwZlnWOU1DG7+km74DjqaTTn/g26u/
zxljUo5ASExQn5DxQ5FdylZ3pvSwL4MZ22/3y0oGZ4xFXBqpFFa2p9XAkMq/gBPBjeaLFSWu3YOB
Mhfh+GyXKSuJnEFOeTmOJpsXGF0DBG7N3XDEypqf3zfoZIrfrwQfiZ9dTAajSfEmbXlYdHHa7lSV
z/snuHmdvOrzUlGsUjpaDa0lZwgZCX3sZoxZTO7cyOeI+nIsCB0iXVhkWYlS686oQwpdgBJ+1jrQ
YzWVYBCBec+OPbx8vZUIWa8jvUP/yFvI4lXUuId2Z0AHCTpWArN7SQpWYsZY1ge9hmlbyqeFXib7
RostR5GOtfKQVYKnRdGxcRFjaBRVz0YIK7WzLl9z0ZKEyAK4OJAnemwaKizaJj120u6X9haMvIdY
uTcif9/YtuvTlbVxMaGtrWxcBlafGs5k9E6SXeLuvq5ubeVLNBdOnF+qHCsMwmpCZBhcoMjjpbSy
lwKpvyHzKZpOlRTsK8c8f8/2uMgw0DIlSYJSj5GJt0Ec/CJTFb2kCMyBH1DsNLVadIKQlxu3ln2K
hsO+GqIIx08kAoRjLBbdsjxSYw43PywgQ19ulQfpyvAxKF4cBPnZtgHqRFFNAC0b/FYdBoesEISB
KF4XCzRA6QFA+ycF8PPgNLul+fhjX8FtU3gVxw545bx6A4AEQ0UCPdNrYz3M000/C1yWuczvpvAq
gv2ElQitmaO2LWEKk3ROzHNNTVdGZimLsCE3VbFtbFMjrSMan++lDWUverjCX0BC84/S3AO9UzCu
sWVw2IjVsFAK3oPfdqYNU9JSoqJ2NQvMz8xXVfr4v3+QtQAuAJVFbtrdhKCAMT2/zNWDXYP1LxNu
129lrms5XPCR47oYlxalWnTBdnQAyz7GP7Ib7MT61bPoFXnr06yFcQHHlI26U0De5SnDGVB8Wh/E
6pe/Ozcu4Gh91MWtjYc5IHd+jwswRnTgFlFzRdC92LJmrGFjShLPQUB/5JpL46ICnHmBw4RW5vX2
ASt1jla/00QX0faRvcrhHLMHxwZINnB5D21+lPTuWEThQZs0QZzeFINNK0wQmlgO5d/AR0PLSzlj
Gbh8a0U/euO7vIjKFnYkfABQVzK4VKeXzWXuaIe7oHSMByT62ChIXfUpeT8dwHIj5G3b7GavBXLf
KK/Af5cpL6812plt5ReRQ27oZ80zg9LL8QoegT9c9Ay1eZ+vxXKfLExyU5NCm2XDjMAKVM2f4yA/
Zcf8SbSFshmGVkfKPusqpmZpPy9Nh5ia20+VdKPUgjAnPEIuDMn1pE+1Bl2AVn82AhyiC9yu5zgY
3PIknRvsiwpxTFhFuWcnXEiqO3vshx4yi8t8qPAcRU92ANJa708axOsPxYUjvSQ6UkicHtGWIA6r
1kk1+zmWzeMfxKTVV+JiUg72qNmy0Xijqn3KevNRblpPbYs/uGBX6vCPrXj6ti0yY65/kUGcRJ/q
+mNtxo5GTn+lDv/OOhHwNuktciHVGo7j0FwB7HaPNa8/qIzW6nDhYiJtGxomIqyGCzwimUMGYaNS
EJL4LEtdpHAhFWQAUiAA15y/lB5jEZg9w2cga0Q0yy+IsyYfG6rCroYB4bxMz1qeOnF7Z8+5u/+B
tnLH9clxUSHvVSkBp9Dkpc23un8m6uwM0bt6sFxFBK0lCnYmFyCKrkqHtoWzAvuWsWMSIM37CzvA
GzE2z+al++pIPBNOqkodSQsoVhb9+zQdH4p6/lT18acxyQXVrCCymlxsMMxQ0lGOTx7qMKt6zpZ3
+99IpAoXExK9AnneiNgzZ6HTSpMjLQ0YFY+dLXn7kgSa8HQ4ibF0Zk1gcq16zdUPSiJaFxHZAE+G
U2TSbGN9GrWK7bCGpJU45kEJktsR1NF/GbQtLiykulz1TQt1tOVZs892dozlr/snJnBSi8sbVHyc
wW7xbZQOj0Ft69AxGIjAwJgB7dxyFvtsq6t7lDJTaiPoEXePSnpnNbKb2NSltl93X3Bb/KUVcDEh
qSxazSEuB4LWDHxT1ALfVAe5MFGBAIMcnzuzrI4s2S5CzKnEqtOabh1f2vI2ARkSAYyplglC3HZi
spLHHd9sN5WSKvDP9GdxSgh6xACVeO4cej9+tJz2PvUsoBYKpG4GVgIEYoaig24157RdbIdFA4IN
T8rVL1i2+KZX8SGNpaeoyy8q1QV5w8tq3G828iqPv9HLEb3alEDJ6AQoMtgjNnFDjz2nfWVYE5Gv
fp/O9gOgVRytc9qjfT8dGPGNaCNrM4Ssfgc3E5AMGk0zRUIx2p0KMItnkfB7sqPbU5Vz607tyBga
ULX8yVZ9Jh8ODlbu0FNmb1QcthApH7NAzp3OLYI/SmlWCnLWO2cxxpL6Bnl0cdPnH6I+dg3L348q
W6vcGkBq/mM9/N3fZ7piDAtUVIPyOLpgTDksX1O39QDDgIqkwERkItxT37xnVkI5v9ftZRxbzUTR
pX9N5WPa5G6xHApF8ISzNR/+Rjn2O1bhTKbKMhKMprDiLr/tBoctT0nUwW2T4SUMpCaZo7vDc3SI
HkSv+iLb4QoGYJSV6YKy1lN0/bbMwwsJVcdKvDRTTxgwcADg9FwWieh7MpPcM1kuRejgE202v3hn
c+qD6cjQBkJwMTAgDeEawGZVtPqQXOyx66rOVRU+2J+zi3TXnqNADYoTMLbP+qPxrtKd9BTdtic8
uQS2J1pV27wSX6XzSQSljZKUU83SladJD6bhSyViUxKZEJ9GzFNGMJUBDdsMCCWmn/mlW3xNWGBH
23g55Cfi1ndshWffMQXRjc8oIiNbEn2AiyjR4xLfZbMgjG/nR6vD46JLP0RxmpkwlFq2T02ZO7TL
7sEudIykT02XOqHcez3esRpSHzNDPe2rtzmNsYo7v2Ua9TyrVozgZqZ+CAQOr/Dya3OcHtS79DR6
kwG6cJFLbocdDQsVQK42QVr5NhzgCZJigRgq6/VDmk9OLE0HE9tfVvXhj7R7lcR5oVQvVjGyAgT0
yN9kwFYbn6QvJGBt+SyQfDHt+3bqQV4lcp4Y0lFrbftlFWbxia99AWCQq2FKkm1UYtfWy36ITFRw
nPzcX5UMsQToNWRvzfxZN/OAJAz5N8HEsWwH+ycqksVd9nZRWHOc40CTVD+Bgsxv48yt7OmUl1Tk
Gduu989R8pOA2KCnQ65VLMGZXfuj4TKw1erlOlQ9gNL8aXcOTU6TsZgAZom7EPO6BD1oj0hGvwye
6dcBDaIvMr6b5InSphfUiN9viFdZ7KhXl6LSd5ZRxczxG4d+aU7aWQPYGj3Ybn7pr8PReCre/0Jx
QavhkHriVdztuP36Czg/LBSjqRK2Q9LXpdsoqQOEPqfAysq+zWyOpKiaouIfpAHYC3+rqd72Kqjm
oKn8IN3pvnKU3G9hjwEY0CaIO6ybN+9KGpf8KwuxGjNGsZGcFOC8kZvEA5jnM8OqRdtLkNps2ihg
QzVsTuPJl9/EaKQiCeUKvldIX3r1faseBGe3NQ8ItM5/BHCpb5HjfVQKYZH6HdOGVTLqPXsn1W5E
/eJN316J4j+TWU2lbEKXzOoQi79LZefE+jep9Pd12jS7lRzuAw2DUZhVacHsZgBaGhebXkcRvr/o
u3CO3GTT0Jc6jKBI9Av2Mp5KXRFdncw9fnPglR6cAxPQYcqzhPgE2HCkJE9s34N+ro4sRLXgmPbb
uxjmnd6FAqMQKcf5bZ1pFtCloFwv3efWXRQJIq/o73O35th2U0Q6vMXoUfOwDC32ZVRBWiWyNe6a
NOQQ/HIyVGiaIx7Ikv5nBbRiUa9mO7t5/UT8VKvSSppps6yx8npAVeEKuZZu+G5wF5e4xTm++xP8
HOxk/eOv/HRrHebxPBGWpx66y+IBkwLRZ3pkdOOV29+IbhGBL/GzrRWjZlEz+Cx6DWqSOWl86EGW
9lcOy4+1yplpNDRDe8hC+yYxgtRCWiqsmNgn33EnfrJ1bMOxnAEW7KXvZRfNDD8FoHvmSY+sSvxJ
zow/Pb4rsWYC5Jfl+76K2/ZoMQhcG6wwMmePdiWB6yBlwif9rmSMqEv9rbUTp5JGQdzYFKUrwMyW
AfABpu63t2FYV/bQFwh/oYJeVPiB8VqQ2CvzP+AzA6rqqyDOjec+z5U8Q0Mqn3JHjjpHKW+0QUhC
shktVmK4o5MUM2nlDjcUxpBGPGhSoJvHV8CpesN7ZvSZOwkeHgUnyNebXTP2I9C1kfCq723zKlPN
STG0NgmezDZ961UxvuTUzQWY4MB28gbJz8fj2Jxk5U8i+UoEd7uDqrQw2wmahMX3DkztIBbbt+vt
8nIlgb/Uq6gE8C0kjGfZ1VwWj4wTCaKjehTNWW068EoUM5RVQgtGC6ApqTBs0n5Ui+csPJvdKaGf
gNDn5eWJmqbgEtkcDV5ZOM9HoxN5qYYMEtVg8OYDkMMABtd6jNiTXvNn49QCv3T0X5gZMBsc3uYf
dAXwIqkfPQvOmX2p36IX+MYwkQUIbZk3ljiqTbmPJIYvOR7CM5qTJ/lkOLJf+skPUat50+VWwjiz
wbz6GOsx8Lob66gVF02UPW1OtEETmXH8AK6bn2iTOzzjRgngYItLfTumL5fY8gheIdc4ovIKDyKg
7m07XUnkVFJRC9mYzRlf9n2WdxluTXJrBmA6/iHKc7frkZUszicInjrAZQ5Z6sN4iG/qAE3BgA2N
D8F/UY9sZvAWQ9yH8QNiiYuPmSKHxlIB5VQLdL/wk6cIgy3mQ3tKDrLIMDZT0ldZPBjcqKS5QRoN
11iIJwdsoALPpru10sjRRL2Vzei4EsV1AqSkrK2YAYXb3blJ7nLlPhE1/TbNfCWCswkKIuexBIWu
NzXXsn9Xki8Cp2Uf+jenXQn4zRB62jVGjNeEYImdMSixhaRfey98WZdAxz0QCBQdGhciu8SSo8qC
LdSzkz7Sl9JUJY4OyFbgKz6/LGkIOw3bbwsrNdmvWgXmEQSZC9VS9PjAGxO58QEQ1mxSx2U7V3Bp
fwqkk4jETfTx2CW+Eiolxdi0BXZ4RhIY6mWZBIPror/PpVFtSuKyb+DEs3yc7UeyfNz/VptJxurQ
uOxpICWww7qIVZDPdDzkWOVWbmYRiLpICy446ENLLTODF5XUt1pQK37e12K7H/mPGoTHhV/ksZzG
EEvHaebMyM6Kp9wdP/1QP7KhuvZYuD9F7cjty2MlkosMozUvRp0At5RR3DKiT3rujuydpwbOvnQS
1eH7Rwieh7eGFsutJTURfEoJr51xpqIp9X1DIDwAvJr1eWKHCBJWjGmC3slsgNwuhWuM02H/Y+1H
B8IDv+sSZmUWHSat0y9qeZGUh2X+K6/5bZlKnpYxMizYm5bdlnZgimBjtt9pVh+fc/tJsbCBbjMB
wZw5+WE6yiwvQ+P9m/FUn/pT7tkgHrsRNeIEQY7IXDxIyEhBSIDLYsmwZ8Sew9sg/J5/1LAapriq
o95QvxE+fouMg4sSSz5ORZFC3UghN3PenrUmcXUtw8y/cdq3DqErc7EiyqdBI5hKxOio4itefMif
6Y+ydtiiN5hvMtRaY+n1ubMvV2CV/EIVGF2aVOth/2BhP9RNFiTRGFQkFLE4C47yJUNcXxhaMVFb
w1HW3aV/kKdgbo+D6u8rI7LPl9xwJcVo4lxeFmv0ljs8KjjsGIcT66pq3uRmeCJl2KHiLFAQpPg1
q4lRJKWybnlzBIbqGzsWnZ7oK7EfsNKrpFQzGgN3PIAoF/1q2Fe9F8xcikSw/78SQcrczrsOIka5
cCLtWJmt21miilV0UlwASSy7qdVFsbyGXpLqXooEzYPtnuBrhHqxkJUaGcBflLaCnYWfxwMekvHt
bXcJLFxPgGgA8KQoKX8B6v73NJO8YMytJGpdTXSNIhVir/Ns6hvYBcDV1tgQhKtjnxUTUZfWHw4a
UD2zw3jsTVcRqC36eFzwSGK7iUPCbkn5Vs9PjXKtRTt+2zXc68mqbEphpedMjNZIfnEH4a0CA7P0
rNwycp24cP6o8WnpwISxZKwF84s8WBYZLb0rYe/hnR6/I+o7Y/66Hys2LJGVvhhbQ99CtwjnUg1A
aUqao6SvTX9UL4PortyyizcCOIeqQW2nDgwJVz7HR+OsBrPLGJfSAz2AueclKJ3Sk/WNlQUNULH6
D1UgvDc3aqA3P4LzN0BYGBI4A00v6t1fC+MjGA8wUAbQKup2z7Y3/MH62huR3FWdZnYZWyP8oUs1
Z9aVB6XAAFeY3E92+RBVsrf/HTdM/4047o7uTKQFTcE4EVssS2VO2FybRpBns5/MufgbGZx7lXWC
kUAVKsUdiqrKV8yHTpUdRb5j0Fn7+mylOmth/IO/JfdtSiPKEuzxoHjlw+TTo/2hBGdt7Mq+BFoT
N3roj/tiN+7nN1K5tD4dq1YZZoKCi5ROr56K8qw0ndPptSDh2OrPvJHEZfTmUkhLhaEtr/7JSpbM
9kOv9tgTylgDpVcUn7cV0ywGsokXXH5bqynnVpbbGmm3qR4H8xzT3E0sxSkjQUBRmBX8biWvkriI
UoZV3Mks++4bdAk1gObj3f0GuKUPjLxdc0zAxFJ3AqwO1guEdRn7QHvSuXCTzaYidznKC+1zjxYl
WI6pYz3Z586dhXzDojPlospQ2VGhT/AHgLp9mnPixkOFDUXFtbRU4A5bYCUwl9dT5cJJkZJBaWuM
MVQfJ192q/sZvGCFHx/Ce8PrQLiNSYPOba5dQJhjHISMJMwe9w6WDzBtJNUWa0VU3/L3LIYyeu9B
d6LH0puPtuBZ4l/c41VfLtakdJyiXIa+xtUKbD/HW0uDBhK7Jdh7877XbwfP/wjDmxV0X93pRtSP
+siycmqH7ph+C02wvSbf/04IF1qmooqXHG/2HkXXINQ8g6hOOAhK332TBBnpW03ypkxQXaOOQT/2
OJnZEbxg97Adz5JFOKDbt8HroXF9xTKKSZ9THFpmmrpr1f1xsEy3r8dTFFr3JWlP++fH4sa/GyCw
ed6qlqaWboJoFfKmMHaTSQ2BmpOK1nlEB8jFDxKaWVSwxNmaFgdP626yXFM8kS6t/pdGx0UPoySl
0tR4cB7I+xlTKDUx3FT+tn9oW32qVdwAyfDbU1NCU6kw8MWexsDqc7scwwtrh5Kr7KuefJxExG1b
BfwbgVycaIp5Tjt20dRgPmAke/SoOMoxDciD5YTO8JneiWKTyH25WBGrLVUxoT9iBzQ9Gvpwbxqg
Z0KC8ndnyTcJOiPUe72CB+tPg8fAHNLAdnuvxFTuC8GIwEC2So31UfLNgsKYk3hh3dmyedkqijzL
s1OHbThEB9G8zbbh42kP6/Qgu+b3n01Ci0a3etNrjMgxwu9N9mFRb7r2f6+vGTOuqQDWAVDjPOC3
0ZlhqlDwjplgRCgedemQlYK7Y9McCLCbTVUjkMCZvFpEfRqrhelh2MLJKsWTDZh/NAs+j0gMZ+hF
JlexOcMa1OSDvDj0WdZ+7Bvc5idZKcLZdQ+sIpoMaOPk5nRn56ee9t7cgRmuPuwL2laFlX+qgrFQ
HpfcisNwCC1ctmF5O0vHMnrsRNtRIhFctNP6LCnnUR48ZSJe1i/HSVI9IxWhUmznDaBu+o8q3Me3
wtGKR2tAngsfReg55q7ySJAUwWfEpDIsMfjtTlpJ42yAdGDOq0oEu3gIfbOunUi1Ixe7c35G9LOk
WE8z3occAyBX4STy2Jd485t0TcWAOf4xfts46+Y8TAspNz19Tu/SYnlatNCn5eLZinJIrfs4kY4q
GN6rohFg123exRpezbGwA6YWnmoplistUSI2PNdKh8LuT0M0C6LtpvGvRHCZTJTRREH+h9f56qG1
XV0xnRSUPebDvumLNCFv70e1iBuFMB/r06NknGsR9h6zgN+/0etJcVlLQtGxN9jDStsjErVNXSAk
qYljK1Z0nmhPHGmOsRAxGU34tK/a9v2xOkLmk6u0NiMAgyY1kr9ex/3RBxSduNb+//tDNBiz6eAr
YZyDLyFd+khGfZBZ8jWrAFAHaMhuWP4k6oKrTMUNQvAv59/6SMOob9DiA5+F08aqVxS2O4TaYf/s
NrVZieEcO2wGRasyhKuxtrwo7G7QoLsPpVigzaZ1rMRwEX5IWxqZBNFKIReKQKGAf9akV1W7N4y7
bJKP+1ptW8SrPL6pYupLHEpFN77ADPZBeiXyQYNBsLdxUzTuwj7Fb6a/EsYVPIhZYwdicCTsDXWl
AW/wjeaoFvbDmtILcxHTruCT8ZsUod7JyaTh5SjNnmrrModfGtG2xmZMWmnEBYuplXSlAbKSh2Lc
MdVDnD8aZutI4eP+dxLJ4YJGnZVY31ANGHkNiMdOd5ZRCjrMzSXkw76k7UPD/WFjHhT8YZxGVI4B
Rx6j/Ruln4haun0YSOkfpRf6qxBOHZNg/2qkPSqd+NJ3fomFxFH+vq/ItrG9ymCKrmIdVo/bDJTE
yMYKUCWGuVsmn/XpC6VfUtvfF7XtRaaB8Ins0sZu11tZ4TKBA0OJMMaVjX6pJuj9aH4ySq5sGBe9
6R+UefbnTvVJvLhmNpaO4AdsKrv6AdyBDoqat1oUI8kBa94yOHRxbSCtYulkoY4J3MkxOoCLEM2S
j+JO0GbMWgnnTtocOnCZqDlS6kxzExLe0CU5mXl4kgrjcVZNL2n+qFReieTuFl1S2zmtcYkaTQIo
gsTNlsWxik4QjbeTx5Ucdu4rI1Kyos4bFS0GtlXDprOBBPzdvjKWUf2TKDPYdL2VMO6KMQr5/0i7
riW5cWX5RYygN6907cZbSS8MSbNL70CC7utvYvYeNQdDNc7RPk9E1wAsZBUKVZlDSRvso6W9OBII
oaLbBdnBZVdhnvAJg1dGuADDbnSR1uNYVJL5Q0uWa7kWlVw3wepsgn8QczDoArb82fLrOe78dFG+
WUo/B7JcQ6+4SfzLCxLsGt+0aRpOqvUauxOZ4eB8raBwnolIcQSbxkshg4/UiDGxio7a4Udb31aT
IAxv7hguKAaeSyxT17mPksiZVfQsMJZd7rbdcyqh+T9+ipI/uWtDmBTzpxaAit8ruS7SVu9YrmT2
J6dXbk0zAQ+uaNRp69iYMiR00I+ig7+Yb/5cCpSd5LTGU00oPRohZOc9aGl9n33WZCB6E90SK4M1
6K6qpgPlHpXDH5rJQ+voHTpEQMel+ORWflDBbTbu0mPu1aNrKu4QGF70mpnCQemNLwddWRi3Tai+
4i3lI0BI8pgYg4nqoIoII0sPpL7Tx9HtlEJwbrfq/R8scRCfOd0ogSJ/9GsIv2phGTiP748pO81f
oHhnXC9e9sA6zfInJWh2ol3eOGYfzHObnNop1GzByerLJDvMtnKdFb0/LyLlE5EZDth7NU8b3cYl
b2gadyS2W1XIrZ4uQ4boo3Go3pPBqGcNGEhGy5+HWxnFrRq3YnMUfDTRajhEn7K4spu8wZU1fdCH
Jzv+Pg9vl9ciMsFBh2KMmTJJyNcWc/q+yDPav5zsW2LmopH9zU0DhZZuGpCr0/ki2uA0JO5kGzUU
u6yC3JS7kCjJ4raO1Pm9XIoYuzbtgUzURM1O/SyYq9BxKLLONv06eyX9Pu7AeLIEmi7oENmAdlNe
meEcriN4NzCqAhk8OZjJXSf976OyH36f87VFlepScvBqHav0STbw1KqJ6J+2SvofbHBuhufpRLdH
VtIHuyKblk1zNNoMaGWowzpHb49Ismoj3fxgkHO6xLHblIIo0LfGxyYeXK1/i6uvcnzDKPD+wL/P
3+dTiT2TawoBHjzfzrE/jtdy+dU2/rpsYxtbV0a4i6mmpnFcTjinTMNM+tkfEgxQo3vTb68YjUF3
ZVw7OwNtIVFAwv9C9JL9PpeUrffzPZ6u0sxBspoZDOQDJnqiXX2MDsPRdomr7+NQ9LK5NYD/wRYX
saAAlJdpiRdH5xGDmqwR8ERvMj8O6E66ST1tV313jslJ/sFiNXWdvSNAX4HzvHeqrRYrzVYxKbmB
IhTtUQ+SPMkqb/Cy8Wj2TeZbkTAbYSu6tLsMQlcGC3kGCU6EyGleo9oMrqj62vbV2wWjL+q+uhZF
SgGivPexrMxpsTrL1aAOftFKAZnmfdbS4LLDik483803qmrZZqzZfAqbA/uI8V/2VR+wjt/8Mfan
rwJ7om/GIUysak5RStbgly8LNKuNH9bil7suHH1IovjpLX2Ufdmtds6bwLDo23FIo+YxIfaMiiVB
V331VqJtsHcdDKswGoX8VjQkJfh2/NWFpcc4iqw4W5+05pGKpJ63HkPXp4/PwJXJyMhQm3gtfOle
+qf2n5ZIt0xd5X4IVL+8hfaoIMRtlSc+GFU/HgBnVlQCFWg2ZYZTd5Me4+vJwxzYVXLUDpc/2GY6
ckbS9+a/lfMzTh9bzvH+oVdvhu3SuHJzsrtsQ5AZvKtDr2w4pMddzFBHX5ont9SPctYGemK7SOkE
lkSr4ZCjUdE8QTrEuS4/xmo4FHgIFfVbCo7W+7TnajXgy2oXauNNl8atpydvcXoFPTMvtm90WXSP
FXoC+2dWxsDRN2gGpBrhCfV3Vs8AdV4FzEcj4mn+gzrAB7fjQENKFTUlqoLWORCtLBYo5+n3jj7O
o+B5V7gqDiScZSIYuQJIyNSmrkptNy/kAJPt/myXt1qcvDbjeGOq0kOlq/6s6gLeyq3m6vVKeRnp
rJeHRVFxqo3bCA9718MV3YHx0/GUcpc9EPA00x+iMCqAKo3LWWT0pUBVGjWJcphTD/PAAYg/RLdO
EV5pHHTE1WjZQ4xgnR3Gl/amv2ogFjlmrnyXHibglf0DJO+GCLC2Ud+Qcc+QTQu3649uOke6FY8j
rLKZDyPsdv2P+IoNKAIgQ/DYi6LMdv51tsf2enUsKAgl00YGokxhfwX6uCB6kp6HQAnkfSQSZN5G
r7MtDlOUyFRNaYavNAtxDYxq99d19jz8wdgCXNI2QMplQySep+iZurTr5klHip58R6e4LF0Pohf8
3zjH2QbnHEOPb5cSFi3nfxo77/Nj84Psy0P0hbV05qHzVcS695vU52yU8w0o9yxWaiOYsYwgftCh
oCzdzHfZdwUv+vN+Ed3h32P+5/TxbJBzDtBsp0urynjHTF0tLA7tDd21u36fhCmUZ2lo7ZSXDCKw
ZpgFcdj4l4Md+/VL1jl3KVBTr60F31HpFde2rsBQIyhSiCxwN+C4iKUEw+GsUfxBBj1lQwT4zOD3
0hK4oGPEk1nGOtxk6mbPSq6UfHTzOfFH9G1Ge6d/6IXaNNuB+/zNuNBj2WaaWA2cBADyJbuavhRP
76wqgREoUdDcYDgjFL13i/aRi0KzPshj3gC0YsfGC6BkuNS2Eu9fuQNP7YPRRkVSC/aCr5+q5Xb8
A4b5NWzwRD4KJWoEvRCEUvk2AS8ajb9eXoDgy/DUPUVbKEtcAf6WrnUl480oZ3eKv1w2so2xvz4/
T93jqDbkAGOClkPK1FoL5XtfWM+5Mnt9Imqw3c7fzraYW6xiR2MUGEvQcN2zsvG2ndJDq5o7o1n2
hSR/0WXp7fLSNvfPUBxLxvQUoJ3zsmRoSwxywctU6UYjqit3r739ctnG1qiFKRsg9EDLsc06wD6u
Kc7lWLUNHB8M7GPWCCX1zJdR1fYxHPMEThPWc40xalmUR7GA8QkpIBnFaHNVRC0O7EorH2QFREHv
hSzG7Gwf1EMf6GEZWod5d3mVDAMuGeNwL9ekJK0k7CSJrm2tC+Q8mBro1xdfIi33IpFK6vajyGpx
3KZSWe2m1ECRJzvImHgq/OkE1rTA2dVhHGqCFGrbTc47yQFgpSRF207IaBK6I8uDYoR2JKhsikxw
nmiWxlI7FcM7vQ2UpfbSzApryHFd/kybsHreNh7x6ighdEj/+UyEnnL75+Xf38SK1e9zeXSUdFLa
9Qh/SZLK6Ktovmrl+DeeFHdlJglsiXyARz/DSMpZqQYWl9jIBuN7UQ/WveZlbnJcBD6w/TC2WhqX
KhXZqJp9ga2T9tUVU6LIr5Ud2ZN9vTN95xubURz3y9cmA7XN5U3dTg1BDWmx/mHb4Tsi1DnVsVDE
KSZ2jEJAHmDW+I4dZekaabybHZPcLV8vW2Ue9+lEr4xyUFzaWq/oMU6YfGQKy9D1DKsbdS/iM9l0
/JUZ9vcV4mdznlsVZhj9QU/dviGuNn7vesHHe68EXVoMB09KM8sj0jJYoe7o9eHgJ3fKnQbORT1o
r3OUwcqD5NlXbQXZoe6NCPmKGR5d+gc4vLLnEV0sHTJPKQZegUijsRqXmL4kn5q/Ln+4zTOIaVYQ
peJhSeVppCpGmZzMiNekeFZr6pLubsFcaE5EbilvrulsiLuxZBFZRhIrWBPYK5PsuUtuI6j7VYdB
K71IeuuXb03zcHlxmwC2Whx3CpNWc6KoRjBV4wkNiike+AfvsomtETtTXtngPL9Qi4VS0/6n/6e5
a5ke1b0JYt0SqlQyyMFQkLsiuev4c+nqIjK8bU857yp3IEZJlwaQJOJKW2VeHT1QFtmS6GoRnbzt
xGS1Tu5QdG1JzSGRBsYqVbvjDRiDX7WHzp+C4jR5LE9wwEL6Kno0EX1C7ih0SefMYwm3GTCi5WAy
uJEFY1pbDA0fviAXsGk29VQ2cQTmI4SDXOM0naCSFth+/dPB0z4rReSYsS1dkcyEaG1cGFdHo7FS
hWX80l1r3ZnWm8A3N/Os8zf7xM6FLCTtG1z/UAFkOhbaVRroCDlvA1SlFDyvRbdgJUXLAtRJrKfL
xgXA4nDB3dKLvO0K2HYK+wD9Oa9SHa8x1aelMfeXTf0GsH+dAofDlqHH8Fk5wRbrwYtPXYCmkKD1
kluMCzMxC9VPggKZcx3KfuNJfrK7/A+IQOBTL0rTpXFL4UJMcX16LHzzLg+SUAZqBxCb8JobOK5X
/yhPxlfR5Vfkvw5zs1VQNONZKUeKgC8l7pC605UelN/YbDYbYa595T59skPijcKzKfrEPPhQJ09J
x6oLdeNG9EqRkYnWt0lhuZf3l/3Q53h4/r4c9sRUqXTqICBb3T1RIKvTP0lCOpjt8tbqtHBQU6el
TqKqHiFkj3IySp8gT0EnTGhD5EU+FTtLUJzZPv6Ogr4pVTNMvvWMUHnqexuMEpVyV09HcxTkMds5
2a/f59N30qA+aCX4PNlhgD5Pv6+v3rsnD3/ycc5muIMuKUO1jANIJXJVhyreTdkarjz9ddnIb07Y
2Qp3xNFm0eR6gk4zdsT7p/k4YuZ62Ss35qN0rd6yGBS5VVDtrKde1M2+fXcwz8a5PMIpy7kYJdbm
5o1/p/sWmXzyMgS4OwTO4Y8esVfGuONsyZgyLFX0tdXaUR2urVkAzNtvNisD3LFd5Hi0RzYVOnqM
o7pzlVfchMAHmD6KLiPbB/e8cdzBrfVk6nOSWf5QJ6EeZ8fZzHdp9YfJ5dkOd3QzOo5QbCoZ/pao
EQ97BcQGTPzij16pV3vH5QpFPgyzZMLZFXKQ2seiENVhmCt9gjpLNWwThSYk39xKiGy1daFjKiR6
ZlQbdBd9LT3pWfEgbwpG2fpVcK42QWhlj1tQQ6GUlGoYrjG/FU9MDyL62o6uipfJbyxuznvprZl2
l41ueoVlAvYwewp9Bs4Bu9rMGsvG225LIl+duqu5cBK3UaOXy3a2I+PKEOd+hkPrtgAzv7/8VL/F
N+QwXksQKfHqnwNx1bAEfQHd90gMRNmyaIXcV6QqZr1B/IFXLYMN8H4r6T6tBFnPJryvFsd9udbO
l3Y2ULH7j5j9GJrokBItZbuesLLDZalQCTN0OiD4gl0xddkUeRIObvICwqyAER3r4LlLBW4pWBuf
uGLgLGsqCxio71jxBMKuYbIXqzduO/8vR+Rz1FIvK0lJ4R8qSIflk9F8v+yA7BN8Pszn3+eCVlxQ
E2oAiPCkCKthb801I1Ce42PXZ8EwPV+2tp3AnL8Un4VqVZloUo7lDKH1hdVwk1B5eDVvpZ26Nx86
QRFS9I24ODWMbWppDXLe4jBdVRBGno7jlboXmdkOV6tVcWgh1ex+q/x/5M/3aKHZma7tmuG8F42B
bAd6C63stoJ2dot/vUAtpKQGwdAJ8SOIAWj7aV+cFg8Sdcgs1IfL32sbJM7GuA1USELNqEW+WVS3
uvZVaUGrkgpAggHNZw882+A2b0l1PJG0CMDa+JrUiouk0GuKQM2/KKJn7+1WjNXmcWhbNk5GSYxW
Trwr0UD1QKGBQqNnOf5P8je5Ibt0EPZUivaQA9olw7Op5KCrJs+WYNItV4NihDHLf3IBWS2Nw9oB
hQ9iZ/CLOLqzutdlviWTYIxb9KU4mKVVaczdDNKw3JE9iZyG6hu1XyYj9lXyB5SHmDD85RUmq9Wt
bozZYEa2LDFcSktXjR+okOpks9q3ssBdCvR46aBbizTm/Ua+L+/zXfHCWp2EDUDbCdN5LRzG2pGa
UgyysvAkFR556jwMivnRY3EiL0qQBWBzuXxstwGJjdboioL6+ns1YrV7bY2p1Kxk+fMM2UzWldNK
bvuTVdiR4IoKYFvMAqa8MsctMNGNTAXNOptksH7E83cpUfzKIIFC0qBXqZcXxtNQlnupJILa5ibC
ryxz154sbdXWSHCg9V1/0DDpAtL6oN+Jmug3z/DKDIeDJdpyOksCRpV5Z7mDtkD53sJzoDy2og6g
bYBf2eLwcOztticK0t3pJ+PiVE6Ol17NIaQcQ/F41GZ6sTLGAeI8dWOjMK5taW5NFwxlxKvqogou
+6No+zgITKlURArRUL6EupVV/JWVRykVxHrhvnEAKC3RlBB2nhkDIOYcQnv0mj3Fq7S6p7KrP1xe
k2jnODCU26GOrApHLF72w3xVaLvLvy/YM75rMFKKuJ11hN6hjr2l9/rsOKGqfdkI+7yfYu/58/Nt
gqgYaAr0QtDdI8n3vaO5VIsf6yRz8Xwr8IHt98aVLQ4k1HqR2yXFhrHaJ5tDKXf6oYV8IZPFYb3p
8mmEAHW1E+lPbYatlWEOIyAAkWRaC8dI8ZJuWK5ONciTPdrWzdLJAjzatmVqIJV3VEvnZxvNzC4j
IiPjVOLOG5rbVE68SQ1y42dd3F/+dr9B3V+2+BuIYyggz+pnJkjCsM8+MD556ShGv98crbMlLlTS
SI/bAVCBsiMFJLW7dBcfZEASu++LiktCa5yj2OCaNCQTTskUbBgxcHSwr0jABErjUNQxuH3Mzkvj
nEM3OkzEVlhaLb1q8w+CLlYhMm1DxdkGFz06vbfHRsN0JGjYmRBOg4aZHBpoX6z3UQU2lVELxbPZ
P/75aJ+NsoWvU4AehDh5rgNzG28K2VxGDlXZXQmeUoxHKNcYVBL4vmgruVjSDkMe5UzmVZX3bYQX
1GKfd5MAsURGuFBit3LtzBYOM41kL19iL7XftELY2bydV5x3jwsmbIQtLnTUf6IcxdzF1/b18+jh
ZdGrMAylfsXrVCD9PdwQlN1F5QzRErnIokh22bcxlkjqr/l4mJH8iiQ2fnPGHJB3gWTCABXiR++w
ywIcyzbAGLfIe8iq70GTixNtePJ/IyG7HWbO1rjdrKKxrahusc4t1jCG/Ddk22j6g5c/sbSm3Uu+
yB2Fa+T2Macy8iiKo02gg9WzZ28vvtKObBZp3guT/G3k/7VG/sLSddlsQYwbjRgQG2/emPYWW2N1
Gn9amA6c0NjCiFZFaLntLGezHDQbUdfPdYEP6ZiZtivAauNqKu0Ddci/CuLNNoydTXG4PCKDs/OY
0V2kbnozXDFoTgODVSstw+0O/X0amg8Co+z//wxjZ6McPmdVUsy2ClCZj//o9CSh6UPYHC/CoiRf
tD4OpiViKlXfYH2RfFvnL4UmJLsULYZ9zBUmK2kvzc2MyPbe97QfTiSYAuYXjSdajODImRwYj7Sv
miZHclAvU3aPAUf7eXYWZ0czRQqijo77yx9K5IccoBQlpNHQ5od0uIxdRbpO2tQfhj8pQEAe8v9R
y+RwpE5yW5EbGNHaL4v9w5re6vFRB8dl2j1eXg77pUtux2GHgXEre2a+oOimm9C9otluUe71dJdo
YVIKvFzwsSy+2FE7ZQLJZMh8aOZVYyWulDu3PVm8qBSS1rD//MLKLA4wEhMMLGSGLfJzgXgyq1xr
J0g+sJzEsx/TOwOzk2RXVv9NINhOSn59QIuDkJakcwZFDqTiL0kJBqIqHPYYTyJu+rTg2j6eRFNm
ArfkZ4U0uxkSx5DRvznfgOE1Tp7rQfCG/Ztiy3lRHG5EnVrIyoAdLQ7FHVvRdJRD1saYBKKrjACi
LA5A5tSpOyWZkZZQ6NvM5mGspfCy52+X6M+HzOKQA8wwEdElRJR/0u88SHU33k2eDYKo7rbY5a+X
DW46JGjm0dOty7rKE7TEVTYky4TqmE4ZZ+M3CtKmBkPnzeySEbXZ6mSaon6qzX1c2eTWSNViHO0c
nbbKLQ2SNxODtum1853NvZZ3BQrpokVuJyMrixw+TgMBPwt7CmNxTPfSY+Q7HtPCROPPUfRIsOn1
K2McTuaK2bddBY+0oyt0bgx57Baisr3os3EIKTtDpdQLisGs8oZGFKhy6CHZCd9WGCR8wqvzWvg6
CM2MGmPy+FTSvjmwfopm3we2+0+XFHUv+6LAL/h6iLaMU2cvSFTr/qVb7vpY1AwpMsABYG5EtFBU
AKCyVE9EN/dU3O65vWMmhJRltMyCPvljlpFqRq2VCu4uI2q/rNAy7KNQd////iyI+5uhyzkbYwte
pTSDHTUoQgMt6vSA4h5UAVswh4raW7bCsQLOKEuDtrDs8GzTdR1NWrxYJqSo28BxdlUEasjhKXP8
zsoxdS0chd7aw7VB7jtFXaYpeC36h1kASmZe8cikV2VfdRthgWrz/XptjftiaDbo+1TG2FMbgDYJ
8h7aD+j1Yr6lP1YgQad3pHVFmfUWRqxtch9O0qs4rSy8xFrTqa5DfXocDQHMbjn72gQXrewx6Ys2
gSN2NPWqxjnRMReYEK2CA3I7kVtLbzHEQJXjQAMnf1wM/zImbD4arpfBQbfRkUWqGO1DXbjkoLit
lz8zZZIpWI7SLvvDZ9e1RQ6/E32eqsheIJ4RR17X2bsqK27AZCdIckXfh4PwrmgiM2ttZBPzc9fe
T+2zYOe20r3VOvi8to1KNJiwcbS8CshwX8+VO8MV7PTYgdpzbN1S+tuqb0wrWOrYrZJ/5xx8qtsq
Vju27+oWyj2d7nMZkVD06iBwQD6jrVLNbFJG7tk7rkS968q3ZNd5UBaIRc2+8l11Z7eZPFGTl8gp
+cTWiSV9IRRd9X1Ig/z7/ML8MvJ1N2k9C/I1aShqlNtCekVmJHoOquQmT/Gl5nrdVgYKHGnTaZ6c
D3jXy2ns2ZH0QjqtcwXOs/U+u7bHHQLJ6uZoWXAI2PusFeb36Gi8yfb/RelGZIk7B4raNWpvoD4b
XTOtsfhoX1k7NgQsupRvTiic1wRFg4/R0pAxnzk2KAAQTCFlNWi2dQib9fvlRncd1NQZaUJyFLZf
b0ez/3w6i+df7ybwSoIgEC3D710PCXroEj8KZ3RjQT1NkBFs3ofWi+RipxJPJBs7itgJltIj0/Uj
rzp743npd6JzwLCXzw4VRdZsxUFagCGXjxuqVVY8U8bepNTTbsnR1lteVfKtPR6lQfSqvpmErGxx
saZIwL6qFMgJqom4kvIgt9/yqnG1+VsOzgvHebl8ADbReWWOCzuttCSxLqEMDBY6VFRaNyWvly1s
YtfKAnfCEicz06IEid5Q2ocltW9yBwVauxDA8ObdZ/2RuPNFIZBZSz3izAhVtuSrto/8+S5WXXZf
iH1FcB9nv3bBJfigk9G5rktFfx8uPBp7dh2XdvUfkUGtFsUHl2EGtWLTjuC4UkhoZ90ukyRB5iHw
AD62oCGZdtaE2AL26Aclc9xC7QQVtc3b/noZXOo5lWRZGka/0AW0cJcrxQXLWoyRAu2oeWOF/mRR
t4hoVezvqxvDKJnLUjq4Y1n2bpofplzUnyxyAA4TaBTpTsscoPliozezDCiEhcpjhp6b1jfuF89A
U3x9RQ/JUfSauNnOu95ODiPqJOksPOCACo2NZV5Jj0xTjsmaRreO1wfkpscDt2i2RwCC/EB+0lh5
O7S4gyXzfFW1xXOUFcdkoG7UJTdD3+4uw8Z2FDvjhsXhhlxUKvwGV4fo2QF7Ll4D9gVoZjE1fJ3e
jXeTpx2z/Z+NnK73loOReQGLbmyx75pahdub454sqt+2+nEeHT83q2+X17ntqAgtlg2hU8hIf3TU
2qIq0djsd5xcj9aVowlyx82ECoXj//w+dxConddErWwAfAJo7EMiP6sQ9ZKV4PI6NjsvoH3xyxB3
IOSR1EPZA6q6oHqKrsmBYO4AIyI23t/0n43pTsfFY5MiUHXwL9sW7SF3HkB/3LYto3Mk/Ze2PXSd
wBdFv8+OxgpMjJaoU71gabMaGurtrIuUvn/j7OfN45zdKKtaydjmNdQzvqByFywVMDLxLS9+YoNz
Dhi8vki+cbi8c9vZxtku5+2j0s5F1OLyjP6ieLxOF+oq2e2E15W2u3fq75etCfaRV/ooyryaIxXf
aR7rZ3U29ssgol35Taj5tSKedEotiljRclQlGb0Ba0goQqSG+5/1QfXTR1FmuOH1YEFhQkcGephU
873osnKNWjYXPHI3GBvJXbQcfWG59rSvTrnX4IEFBLh4Xvlip26GGCesWn7+eh+Nc37fOYM+QyaS
PVuOgREWYfrcvhPqaQ/GTscMBD0pB8MtH0WKtCLD3IGoVHAL2SpBAHLump71h+tW4svGz3R6ka1U
BC2fXzQ/rpM7HVOpTLpuZ+iyAzct6zOND84ONTJPLEm7kUZ+tMWdiLatK8eIGVaii4A9Pk8nK5gg
7gtec/9/p0j5YIzn+kxyQHEztBTkjtWj2pgH2YofdfN/Fw76aIZ7jStpGcURKahv2M+kxEx+f1BA
cXD5cH8ONB+NcBcyrEUu7K6jftpF11IH0uxc9S0TxcY8EiVfn0s+H21xQdO2lxilCezbfG/uhh61
zOU0gFXATXuw7IN5Wkwn8hm7Pppkf18ddBucDZFhZSjaFweF/iUXimD/NpDrowUugNoz2mVSeaJ+
doULrUuvo8NP0+1R3AEVpzBBZkf04wXmozUOO9J41lU6FmgA7hJfz+8GiqFpaBO280NbCgZ8N+pI
H41xeBHJcQVVOnwvVmWRvihuGjivkV/rPg27g/2aQZZGcEFju3VpfRxmxPWYoFdswVCx89wuR5pW
bidsjhT5PAcWVDdmO3EaVB1uWwTQ7+axPta75tSRfWa6XyOmduPHoLC+fNQ2+AA/7Cf/XFXSVpfR
a0r9+IV1i9HddFJOw14/pGDXid77uNlMn3WQTwqGGB8umxesmn+/6jtqV4Y6IDMvT11xN1SZa8rg
0ROYEXxBnvezqyvMseQ4cW2dGTe1XB5yR6dHtPiKWmYEZ5vPwaVFNZRRB3HAAlqI9Caaf/67DeOw
g5LeNtGYhgp1kuU7EtG3Uk4wGzSaoAsodJGMu2jjOCAp0n6caZtTv0h2E8ghs4Oai270IhscfOgO
Kaqs7ClG7HA1s18YjZTpK0eQKd6z+fP0NtuJiJ1FfsehyDjXZJ5GnWJcNvWr5S/NvK+jIoScoOB8
bRQXP54vDjyspV+mpcO5ZmOXMsrd/k/rG6N2qf4SDR4LcFjjIKQgerPUFj5Wt2iuZc1eYttBntYB
MaeDlVveZVd8Z7/+jIsG9CZUMNt+euQ04ryxaAco1q+Lg3RibafZrrhieWsWgi14h74nL342rg3Q
9rDJZ7GOy/Z3PP8L6sdQOk8KlTPdodD/xrUGGmwQGkjy6L7S4jSsJkOUP25tMaNvUjQVIr+YtP5o
LyJWQ7PZNHxZO5n1dRTjhVc6OG3lS1HtX97fLVsaen3+s71cZtLlJKdGDxmlsU6+DFP5oJulrxnz
TapGj7UhmkzaRq6zOQ5ZVJWo8mIReI8ZOu1pJo+Xl/ObdPhsgMOSaOo7oxhhAEPPiDSdt+xT8H4x
3jb0YQryug1hCHbuztY4VBls227tZUE8VcDmax/RTh4Mrz+g/wf2tsgfvzIWKc0brtUv6hU4J+5E
ELMNa+d/gIOYxUryXklUw9fKuDwNxlgHVtcpQUyrXrC1IlMcxjiFVlKCiXKfLsm1bUYvTYpQ1y67
y19Q5CEcvsxEj524QKrgEGNnArBjOTr8KxN8Lbwsp9yMDVy5DeuYqfcGvf+T37eZYJhhoUmHW0JX
0d4hkFD3Z9xmtS9yLIr/G0MuzO9+WeDzqRn5qdU2NsV7WYoZzdLr3T6gh/JW+Da3fZU9W+KuYnXS
VcROanaVJQf5OkHYtB9B0bGXDqLW9G2YPZviYC/rS9UwNNR2jMny7bzxrfI0G38NpUiKZ9vFzoY4
zEsH08pNCa5lmT8d+eugCkqYvwnHZwMcyjm9M6vxXFHcydmsTgIQMtAno/rZUVRTEW0ah3ejUqul
mls4JsgxMojBDN01+gZDKfrf9SMttCL+JypBEO9jVCKJlYD1GkX8tP67TlJPkr/luINdPjqb+H22
8uktOIszrUdNAwEikNERqLjxvYOuEjC+gtKkFXyoLUhbG+OcexkrWy1aqEcaAxot6FuS7htL1KUl
MsK5takXw6A5LEZUned0+m5OJNfKuuDyzm0F8vVaOKc21AaTRsWMmrJZZp7hFJ7T696Sx6/zMl2T
wRZ8KdGyeB9fpDEbNNx2bCj2mPcJnpFKAU5vVhjWa2L/w6qGoepNZ6WxhFiwn0I5gCZiYPq4g0NB
hyktCTsCtoBhbY8L55Ok5Ooy4hGOUaAXb52HaZy3zp/R34ba5EH8eCMyyIVvC0oRpTbBYEK+tPkN
sb78O6fgYnZVEcjzUCCd1NiehamtVAklQ/ZkOrq0FSQIW1C03j0OIPoqkaR+KFDB0Ca/b6DM4lTf
1XjwYiUSXee2wtLK1nuAXHmGHiWL1FQo6M5H+6jsnZssQd+wAk7EcT+LklaBq7/D/cpYAYSd1QFP
bGOpe0ZzMB07GOUflz/VRrvjGl8/CSIvRdeSWKPUX271oxN2z5G/3MR/NcHi5XdsGKZEMisoOgn8
770OtloZZA+TBUVQ1Lnih1o9Ddr95UVt/z4ENRxQk39uRLHaGbqII+6lttO4Mm7dxdtlA9uf5myA
O7FjtsjjME8gyoy+SvQtlW5B/eBdtrG9CNuyDQXEGJ9ePJPFVGJ7QjU/VQ/19FhlglvExvM4+/Jn
A+wfWH+FVDIVoncYlbiad6NHDlUoPQyWq2agj9d/sitt/UM5WHeipoPt3Tsb5vB1gmaMTKoKdZ78
MGqtW9inUiResB2Xzja4LzSNOQaJNeyeZkq48gWKcRxa4sfmXjTVslm1Xe8jh6ZN5zipYs3IhW7Y
VFxx24SMDj+FlreGXkpMZYs28Dfpynl1HMCy15CsISgNtAGrTCRMm+wm3jFSvvn1f382/ugnHMAW
iQoB6g7PZ3k6BVUZn8pIRG3JfoKvtqy2kH/xHHtDAyjg+hzrUP9tUtcEFdX4d55/G0C7X2IqT6R0
Ivpq/AMoeOZkpaDAiKEA1aw7B51bfrMP0oQrTTdgpCH3m2vRg+DmDWq9UC4rk7s6jYiN1EJLMdRl
gDdPabITuz/PlexbaeJ1URLGRN6BD1cAKIIjoXOpmkWyNG6MHvJl44ORgt6BvjgtzjqZAksN/xV4
6Ry2SG3RdmmE3SWqb9KvqiloB9kO+r8OwCf5CUl35Agq5f64XDv2vhocr0YhvxOlmwIQ1jkYKU1z
6KUc64ji+ZDrzrEBL9vlrdqgKsX5UlSwGyoGRDz4htAI6L/UjN5Qe2QjIpBJumFjB1nY71vUcXKk
ghCM3v839A6b27gyzblj3EFwxTJR9ZCK2rWGoz7BIfODrAsSJ5EdzvVii6TNYoFGRy6aOzu33NEu
X605242KIsg9t7P31Zo41+vtOM/BAMea6Por51SEk+V2oXEzhu0d2nkd/w+G9D5+QC6eEdmuHC3B
LhJfPYJOJah34x1LC0Gj4s4nEfpv+uRqgZxPpk2c6ERXqJ9DzAvyZHeTHT0JfHIzRK9scDHNrMFF
qMTgLR0bL4JueRbmUNJi9DD5ofXrA73Nwz+KMyubXFBbFJLlip1SvzIDUp6q7OXyokT7xsUxqhSy
XLE7/lhFbqYcJ5GoxXYufV4Bfz0gSWIXvYmwrN3K747QYVQICsHLQw/GlBF75viVSPWMbcun2Lky
ylUTcPUhBqnxMqIXuvd/pH3Hktw60+wTMQL04Ja2u8f0GI1Gow1DOpLovefT38Sc+5+mIKrxhbTQ
aiK6BLCQKJTJrPH+UZZ7Ob8faepI/dn6k4LxBq3eQ5NN1EjbNo1wjWHWQf+HKI09l8GqvV7/Ur/Z
SJ2Ra4O7Uza4T5VWKuTR1Zi9wBf4n+FgI8GvH+heek/RsBPhXyzAqH2X/88mn57NYz3sjaiHfFs0
2Gvf2VJ9X02JIH+xj4QXK/zXqmSNLC0CABmKqKoVTJblp9FjNGt/ctvLF0MctKehnLRRj9PUFd+L
4XNofmkwO5zXjpmJ2vJ26xHaxhYH78ocqZm6ROxZzGgwGwckrO8TMOWBKeWWkBnEVBGGlsdgOhie
Ecii1PT+2b6slv1945Wq3sthkqJNg6jyOdObh3WcvOtOKTLBobzeh5jUn3CvTPRZliq7yM7XDYgc
kMP1FQ+JxFzxZIn1H0r4LbQWO9NFjHYi/+OAvZvaWNXBYetK5hEaheFYIyn4cZmfrq9FtFkclhMl
s+ZYbTBtGM7HuUpvCqsRdMuITHAY0SllG6ETCM1NYDiCqmQqSFL8JpD4z6co+dmn5CXV9GgNUXkC
7/n7nLg3A857O73HM+tQHa5vmQj0eGmdKqaowNaIz0efLraKJu76YNhM+3zymWImYM/9k5rE5uRS
DiXqpF9IkuHclPmtGZ9XEaOx4CNRDhmqZIDUBVTB3DK6b5pHpTxe3zTR77O/b8491Ya8lOpicI21
sBfItMp/exf9wj6uQut+iBDdqehQ8qRP9HsTWN70D6kwDUyhKYo55IMwJ8w2/tdb/eJ8HBhAkKtJ
u27SEcXK/hyjtcK8V46zAxZyPzUcUey1n1G4QDjlcKHo0Ltr1AiOih8xOumQC4o87UE1wNhY/S99
guz3rq2PA4h0sOIhZVyXXb7eFUS3KZhr+yE8x3L80La9/3d+woFFUdUxmDpQuWy7x3pGVuHl+u8L
sJun/+vrLiYGAXa3RvMtWeQXLSy+THUWXDezW+LbnFeegZyY3dTl1cg6bvpjhQps5ujB6kUOOYji
IcFNwYvkaOiKySoD+Grl3blaLA+aNVAUS099IgkKYiKo5VkStG5SjbXG3Tr7YWAerK/hQ/kKOZrE
jv6JXP1tfru+j6K1cbARQga0TBNUSple1KtShV/DJe/dolNGKPeWqSAfLXB2iwsd5LDvw87ETVKt
iT83rW1Oq10sid0qj3P+9fradoYk2HP0P+iwOOhQIJwqawmueN1enOSQncbXULXzV8kbne6WtVoO
X+WHrvb+0i4HIZGhrlAYBBZDfRn1uRMYgJ+gaFTc6h49y7jGMIv9Bn0DUTMKO7tXoMTioGTq89kC
TR8ago9o2EbfDa5LT1w0Ex1xDkIkrUXzho43SWmuB2mV7V7OHkmcC7bxumsq/FRyEsqMzbYEdXj1
VScvdX87LwHSXfb1r3X94lT4pJM+dIpZDOi1VOuxv5nNTDuURv/974xw0UW0UMgqU2yZMj7p1alQ
Ba5+/ZMohIsurIZKhaSiC8FYHWRVwdTlFUQ0aSzaKQ4rNCOqR2oA2q3lJkZMVgvi2OvggILVzyGM
rhu0jynAoZk+l9JpUHzSFo5aPeiFKPi/flIUwiFDOejRuAx4u5vz8jkfi3tVD8Njk5SeKWfOQKsH
qxm8hOpC/gD2rP39GVUIhw1SleiZPGCRE3oE7O6eiWVFkffvSRWLirPQ/Jo5DhKWSYKgaoJEjBye
Uxn9foMj1a29qL5J7kY96Iyv2vTpurMLLjGF13s2q7ItpAKTmMZn2Tf9xqkcubB7m3XgNODqEuUB
RQb5dBPB0CK4PNF7YT2DZNtrAkxTeXpAbTbbEQm1E3aHuC4XC9LVP3tqp5cyWPrxEfOj7ps3rE0m
L216NG5V0CWsEHUkB72EwIvkiii7BCedzzrF0biOijmg4EpaW6G3afhcTn/1/lbet3vzltDNpJEH
qAO4tKxlO2zlr5NsePO6eNcdRbQWDlCKGJx/hGJ0Si9St5rNm6iu7MQ03OtmhO7BAYu5JjPRLeSJ
U2v2mjZ/6NTpZVAab52IbSpmkCGQ0zBJYye1GXRUc9sCfpOJ+hJF6+VQZ0rbpjNS7GtJKnck0O0u
AaQilmDBvfle7d58vbmmdIhBd+GG6YlmAYUI+ix5Sa8ILs7flGv+L7xS3k/JxpBWWFXfqlhOfjt4
lTf79XF19dfCQW/aXXgmeKSBAQMBSOgIVddFW8nFIE0JFt2YDbRAWM6rvw1Bhu5ztPo+ojXcNg6x
FzqKIC26f2eA0AODm8TSVQ65VYiXSeGIobj0SE81CBUHf7jVDqIJ0f1b9mKGQ+zUmMxMqtBZk+Wv
Pfr7FE3kIPt7d7HA7d0SxkSvW9SYkyq1QeWs0e86EdwB+074nw2+jg3qxKTASWaNJ4l8alUcPMWs
v/Y9gTTbSlOBLwqWxNewM7o2IMY1e7eB3pD+OYw9RX4RoIjIBhfDZZVejkoMFNEC2bf86DSmTvwc
u8qRnqGx5eaNPfauMBm2HzBcdpIL7UJwRY9Rgx6RyUH57j45te+aXowtWphrEX01DpAHc1UWKUP6
ukI9bbHHW0ZUgqtb93o81R5nr4WiZ3qabtRvgs1lm/drnHJZJdv8DZbkIVkgGUMQwD5CbRcFDgu5
vuoI/8RYmiheEH1JDocbqYr1ZulQ4ICmb22eIGphD5Z/fUkiIxxcFPhq7dTju8U1iI5fSh2KqNrL
dRv7vRuMZOhfTNI4sJhomE8pRcmLqYtM92yyjwFheq9At7Z/mWxhekwAT7z2qlRGk0QrlG2Ml97N
P3Q2o01XHqLbHLqA6AzwRU4pgF1ejNUMi2HVCoTqM9M67FvyLU6HxzHrX6zUOtTaej8VH+J1spzr
eyv4fjoX42lIeSt6iWuUKjdR8hCXbodax3Ubgs3UOUhJ5ZYMmYwHuzkG0fowZY9/8PvgrlUsYmqm
xb+oSlXrm9q0epesx6i+1frj9d/fxYvN73MHKWnaFN3VKG7k6ZdVQ19GeOqbp36o/+RbbOxwZyk0
ItVENgpFlDy2dQm6b6mNXvHri9l1tI0R7ixRSapTKrHycZBAOjEJsiNTMBfR4rCf+QXpNma42zds
lLhM0BLuLv3XFkIUpaI7ufoa02dddxWTutdXtetiF3P808hAJqovWMaNquNd2yaV3Si1wM32c+Yb
I9xZGToaz+2K0KjzdBUE2vKhm6D6kt7HB8VOP4ukKERr4o5NFZVhG2Hv3NGcThgmcerJfP27beNu
3cSkGLuJCjxhq/lIjdzLqfx23cQ+eG92jS1zc+dNyZjQagGy0QwEeMYPVi8eDwsBKy5TaYS4/NMi
EgTffwttjDLY2xhFSrQYQcE/gIbKAOH5QX3V75VnikK/Y/jlo/QmujHY2fzV33XLwJAcNRSeEjIZ
uiRWS9RvmgmSeQkePUpmS/E5Q9tfHcZ/5O4Xa9yeFtZI16xZUL2BKlXYvFRITwo+G/v01xbE7aDZ
rLWRsBl+coofpntGutPbpd1+wVPHkVxRV+2+s19WxGFsO8gkyS1cuK21tHbbg2LdNLVCUHjYZQhg
tMz/95k4iMUb2UBsi0JA/wnkPgf5EL5Nk509xm57swZo+7Mrlxws1dYgigK+egH4/gZCLvY59E1n
IyryGTXfzgMPlObFzwkGCtB/GqHzXhKGgPu1gc16ORgerXSdxyLCtn6CGOGp8LrGLv3QlZ/ij2xk
VLvJH/M76ZvAeXajiotZvpROxmIOZQVTO6yaqXlhbmPCylMeQHKHhle8XTMXjYei59H+nWNhYIMo
CuhgOHwuBi2R6QB8NttHAs4Odfknjc9z9YOOr2svahX9DbBdzHH43C9G3ip6xR7nBN2oaOSsgvyr
+rmKXTwDwU4Sfy9FU177ocjFJgfY3bToOg3hP2E2nPu8P9Kodmtd+xbnnQC4mWv8CgAXUxzGhCk0
7cPmPe9BT9nJAMc8k4kQJQJ+A9UXOxzQKFZcGlRB0YDlOFhDPaDGt7wew3gquIXo03Xf3AeaizkO
aCKlyae8sjD/Mscu9A/uIUV6vG5i3/svJjiQSQgxCi1kRdsl8jrrSzxgIkoXZC9F6+CQBCcbXBYS
XneTrh7Rj3Vso0oQj4pMcOBBugL8pDqaQpVBpzb0A9OTVIb1h+u7JbDCv3zScKqtroCfVQZ1pPJr
OQoMCByZf+LQOaoMNIuBtgpTzPKhRXea/D8oGAmOJv/KSdDMauoNXglleMqSA5U78OHeSbGgTUm0
XRwCkLYfa90CtEbkXOunYRSMCQmcV2f2N5FTPkiyallAGJofevoagq1w+P53X5w78YRUGL9FNdI1
9c43TOKVUiqivd2Px/47gzp3zPumnPuY4OK7wUXfJA4ymTf/5HZ2uzrQYnBjIFkkFOH7zXV7scqd
/KaVJjKCuQOu1h9zX3XRGullznoyfKbtxvrDIzcXHFPRF+OQAIKX1WB0QDRwoUc2aStiD7nujmoZ
XP9uIkMcHkzzkE9diteCJp+G7D4vnkEBcd3EbwKk/3aQV3Jr1l5PiATsLG9Z5DAfVqi5E5dFDGLC
qP3xHOVijYsY8k7TjSTDKEZ6BFftCVRRZylggxci7SABBhlcrGAUmRSGBlw+AgDRLzpks1qaeFX7
YZBKe7LOrSo4xyKLHE4USdm2hLzn8dGdC6GpyZcC5SB6pIqub4PDiym04gSs6iyiVf0VTo++7X+m
dwmm7AzJTZGIi8AJedLxFtN3usaKkuh3/hhbit2rEIpJ6lrg7LtwjvEcFRQEBlOU/RkHpyKOwWGJ
8oFJl0e9o8cptV6Mer4BgcSfHOCLKT55Ief42zTiUdJ2pyI+SMuhFTUzC1bDl3JzvZOyGJTWrhQT
e6aHfvwW1+BNNwRL2XeHzVo4Ryc9KVUSwVBSeM1HJjcZeZajfk4Gh5ErJL4o0bTfIrexyDn6YM61
2cqIUswzix7XQ3/obSZWIB1FDNO7vrcxxfm6pBhSJw0IVdTy3A1nYt1VIu273WO7McH+C5vr18yb
ea1SE4mspQrMJHmQ1AWhV+V3eXsazP5QqP1DL6V/hLsbu9x9mcfodgdBLBykfxetZ9eW9MW8e/9o
YorWfX9EnkSxoIig8qzZchKSOM1xPb8L5CaH4Y5xIhsPeAgPTvkRtHle95o9i2Q09j/gxSx3VebT
LKkF293JuKHSYQ51EDv+UUpdvRjhkKOXC7D1pDgCao6RnCGyK/2bPn8QXJT7jvKfFf6JnVa9URC8
At3wc3ej2rqNZspj51SGo0GLev4BgHRwa6KHPDuLkl3Mz395Gl5WSLlrM01oC5lovD301nTjInMi
cD5cX5/AQfhG9VIu1DZjDbZp/0mjiie3sT2lZ5oKyt0Cj+Ab1sOMzPOooRa4qiX6ePSE5dKiM12I
CIL3g43NrnHo0edDlRhEAmOYP96WfhEkt82xQCJExF4tWhP7+wZDxla2MPqG3DudJFuPqGMQ5aCN
g3/9E4nMcJDRL3ml1yEePLRMDubSnIYwOof69JdmuJh6quM0TgscpyhU7hYqHetSOyj1KjAj8mkO
GrIhM8tZxtdppAcyn6ZR9CJhh+LaoeFgIUmoksYRHm7SgQbvWno3zS1TcY+EyVS281dM8d3pU6wh
55eDIgUMr7r2eRg+VeStUw9/9f353vQsUZc2Y42SK+Rtpzuz+mYJhZ1FK+HCCVQ9DKuFoiLOTHQw
X1nTW/uVPLQeI8tJM1v1Ui8P5G/XVybwBb493Uo60HYV6MkdFbeFxnKqi6g0mdNe+0IcFsxVUTex
1KLrd5gCdIrottKuD3JY3VKD+CY4GK+vaJ/84wI+fEt6Mc6rOlFsJL2rj+M38JK+yE/J3YiobDoi
oQ/qF+hjH0XTo6KdZN93A0UQE5blPoOPVE2lPbTpqHtjWlmiXp9dMxq01AkF6TwKMD+bqdAlmGvV
0rum+i0OPyDYFVxH+8nejQUeheQGgVf8vn+yr94yPfPMkR8NzARF2LnoLOreEC2Jw6M2neeMxKj+
hcYnTX625sfrHiH6fQ6OetMsFdJiQVUUepDQOald6F83sXt4L3vGw1BiFNJqjZAPR3ePR+PoVGh0
tLsKI77DLDpR++N0OiGygaSkRvmWjVZJtKxk74B/FQ4gfeWb90zsiIkNNMfKXw4TETx3djfxYpPP
XeI52CetRLGJZWQb8vd6EbxC9/1uc245v6uoZJFxwqq0u+WdsodVqkynP3Qu0xQtHVHtZndJG4Oc
383DYiBKWXFi8+qfQUkfiyw//oFfbExwrifJFH236KhwZQpCyR6deSYGjT5PuoA0RBBxafxsBa6n
qOk6qFBUevUyqIPdp6vfD4a3jpIdmqpr5lJrz2Z+O6vKP9cXeT06Qk3qZ0iiRt1LawbSP8l8ievT
hMqJaDrs+qfSCHc5NuiLirMa3Ydtc9cmsl2Oos6d/XTcf59K4ycuSJhMVRaCFtk8yz6TmFDvGOTp
DPKExHiiLWPr3VwWFDeiuczo4ylLCy1Qt11zCptYcGR3QWmzIi44Niadtn2JN3yxvIRg/xmRs4pe
iXDwnznx7294jZ+9GENpqRUTQTjjyu7Qr6ZCeoQI82+i5XD4MIMlV6EWEouTtXydx+mDYozBqEg3
0dyJio+i78NBQxh3JFIYHexSygez1J/r+ntvirLM+0C++UIcPCyWlJVqiddlhwmO3GbsylCFnHDf
Rsf0Kf/YfCj8MLJHUflYsDw+DUfnvreIKqEsPmqeukI6g+q+VogSi6IzxefiQg2RSsZ6lbSAnjSI
xFSOdU/OzRHtN5q4lXF/WUizUEtTLZOnTtJDVIwm5f87YunH5/BDeWCFeMPPTyUmi9dnUX5g3/cv
JpnTbg7yWsR5Mkc4yGxCr0QPOZo5Tv9D7pk59y9nTFNlTbOg4wWVrZ/tZKi0LFGByl5+xNzjY/iQ
y47+1J/I2+zIjuq1dxGaOIbKRdPeH6D7xjIHVU1NyrbHdBV6s+ZmtMu6KF9WQlCJLUWMjbvfb2OK
/X2zmQokNrNyQghdk8aRxo9rdR9SwU25+8E2NrgPpldjHxm9ijd2vJ5QQQqMZrjPwsortfElrUdv
ntXXoife9V3cz91u7HLo1YUYMJobNLR3XnSInQR9OPITA8o2mKe//GQcehGdxNG8AvjJepejv5s8
5qLRPmX3jb9ZDwddEuRvjClDUN37RmCcZHf5WPvdXeh2PnQIbeLrAVMty86Lm3vhk6iJah9aLhE3
n5hTzVW1JhP72bozeAJzF9DyVHtIM/nJWciDtX/8Lq8uLv7Ihy4cjByln94F3ytapFMMsULcNq1c
NhOj3LJqp6478jfydN1xdiOfzTq5g5+rqpXMGI5xIQ0OqRDqdJJISVe0OP6Eq3G7RtQEH1tyMo03
uTqOhruWuY2xP9Hjcnd8cbMc7ojXg5lqUoYgfyUfw/K7Rd+W4TEvvaX53Js3uC1sWrvXd3DPVQzF
UA0KSWlT1fmm6arXjEmVZZSqAyPQfTZw0YKzR3UKFFqFjrnzwX6yxgGMNmWm1mJYEgd9AlF57VdO
fwOSZbSAqk5/J5YQ20G0nwxyyBLmcpUObHkpuxrQvcSaPshBSFzPPI27gn6yw6GKWvS60lpItbEE
VenKr1Jh49l5qG7ZSFglO5loPnkvPvrJJAcyk9aOmWni2LWYhjD9zoHYshS6bNwfUoy3DbRCnLhy
RBMKe72TW7t8fDQo5aDMegdwc/ORDc6wuBZjM6ZjPi5+CubnQPFzMCPXGJWLj9NBlBLZS2LhfwCO
MAKiMJnyTbaSmlOjG3FOqh/SYfBqfFrZzk5ZoJ31zLY+QzYXjT362yKAG6FhDgx6SylNuUVCkOUW
3nvUfAOt38elRv83Y+xJbemBPlkfRJnIvY6Sn5bMQUNF5qayEpUlQMOge8rPxhsGsnoYXdzGl6Bl
pRys0hHBA/vZX936stPceV2MkEZxquEiST/r+YelD7RMsKn7kHAxwZ3QYpjU1pRgIoqmE0rGN6um
i4BVtAzudPYxdKGHFUelgbMoUPLppEPo5/eGn+ACTlwVAxbHP3lI/PTNuAPamE1GMcKBe3F5GJYg
JwHmHK/DN9v/K9+Hr/51xhKr6gATSh26mH+xrTB/qLvVNhvL+ztTXCJjHjMoGucYCBwq1Cr6z23y
odcwf9qWoq+1j6X/eQRf84tHSwPXP7K48ZEGJhs9tAd/dli/cOqVjohwW+AcfOkvKbVwrkKYS6XV
6VVXobldDJ+u795v7tnLojjoGJZBnkDZCHaW84p5yvWAtHHAVFdZQ5gIIUVLYn/fvBVCOnWmLumA
aNzmYJDvwNcY/vjLFXHYIIHeq40nrEgL2g+FNx4ScBKNXmgzbT1RAUHk6BxKhFYYNauFMAzskLau
xX5ltI+NVgfofhVU6Pai9+25pRxaxH0/L2aBC055ZCzb+o36WgXqIXQTqIfPj/IJcz43odeii2U4
kIMhAETRx+NgI7UWFYMDeKincuxoKnVW85NUCowIUJfPyRtWI8nThNNc5UEV9/Y4/EFOHF0JBDwm
6MMiCt+Fn6+ZTosZy6DzYy/fdUKNvd0lbAwoPzt5atC1z2VoibHQrnNkYoMKxnDLH6uDRkGnRA5F
tdc3gdfvOuLGKvfkyOKkKawOV8noy74BJersJnXDtyjovelW/sKEjBE3i4hUdn1iY5VDD7WojXlo
cNZoGdvF+Fb1p7j5cn1pIhscaLRhFs+GhMfUMJ2b4intMjsiol5ydnZ+ubA2C+FAI+v6Ae1TKGcR
lcQYeFEPpFZurVo5DSm4XUFEodNpEdwoopVx4KHFY4/ZK4i8N+pNT6krZfdKKrt/t30cagy6Elm1
hKC0y7/pSCN3xg86hYKVsLN/bfs4bNAWomEHcagK/c1c7hTtOcmfZ/mlmF4hk5YM4eH6ogRnjC9s
laSWaKKtCDur7JiAtn4Qto/svycuLsH35U/rYGFMYmEninWONgGR/fwMwonU7g+Zx94zo6d/JDhZ
eEfVaTCInqUC/+Bb9kmSRgopsKvV6tXKl1g5polg4myvIXILhzqHG1qfaYs5YZXDiYlJZl7sxq+M
GxdiPy76ZZzrH07gKHz7/oyuHFXpEVVn4St04WrtH53cJ/S8DreG1UPrVzCGsv802nxFDj3qRm7C
fMb6mIbx6sp2E2jHAdTh1M1uGRMw44GrvyciRcm93OFPG8shykiUyorS5d/xqxmaGNFJOY6egTqv
sMd0J0EDW5h7gOItpQb/9C3jPI3NcehZyIPFSd4/M8YIxMNQ+8fuYoeLtaciG4cpBRRXxk0WgoYi
ESqfiZbC3Z4mHTQNnJs4dYXqyMv3skucpv1s1t8m4zDrD3J3itan6065/4rd7B93CKSGKK1UYV1M
qY5doLFTIgUUfe9t9Cp6xF2O9Z2IJ/A3R++ym9zlWVVRD6pHNJnWSFksSDuBoisgD4yfi/Fliaoe
+6H+ZpXcUYAkTKqlKR4U6nP0hH7Wu/bQx8AwNBH9L+RA+xHJZXncAZiz0hzDFSdPuzOC1f18zN3Q
DX2t9NW7Cv0O06FX7VoS3ES/OXcXs9ylqvZaHilssp/CLBuC7w+0hEwAS6+FIga731gzNajyWoph
8Y3CpGvbeNAQ/7P8R+FFJzBkv2cNkehpRM+n3R1FD5GhaYYBtSduaXXb6A0xcDZIlN9HZvoo56Mn
Q7K8l1rBY2PfOTe2uBuddrVRNwviSd1myfPMQxCbOQxWDEh/0CfR6PMutFzs8Tf6qpmrRApEzQN+
Pf+SU1EWW7B5v1zn7VhIutoin2MtJyWJPhSW9mFMR29ZoTojABTRajgUUy2pxOSOMoFUgJ4oUT8W
kNJJlebVaJpjOcjHOTVOZlG/QeL4RzJbtjL3J91Y3KFL/+iG3+wsB25t0ipNqcjMRf+NY2TiDP7k
RtADwSgHaCr966vfDVs2BjlcS7QkTWeMkbsLCM/A7SbTh3wQ9EWL/FPnwIxMw1ppeCsCOlnKs3Py
xkvSwLxjeFY9m5rbxH+5LuZhm+wFlEwh9j1Amo4u53T8ODV3VfN8feuEy+KOeC+r1aD1KET0kUeD
2k99/Sm6Nb5FRysoT1Eprr/vXribr8W9DxSllvu5a9B5adKHeiaOoWADTTkgaf3Qp6lfRgraUNTl
MBeLYEdFx4QDmTXJpWgxIMxIKGSZjnklutgFrsiP60UWuk+kFIeeDW+b/gRSK4xxvGHe8qPyPgW/
3MzCw88O9y+PocuOGlyUBPEn2hgpYUJ2sj8F80F5Zuo7Peb2hsMgCKiZ010zxiGNEq0tGg7hMON0
o9W3If1izc7wJxqkBrSg/u/qMTgQkQywki1MgMe4m33d7wKohTwlDoZIUJAjN6Jijugc8GN7Y76E
kC/HWWtdYrrMIEWRegQh2hu7ytugT13B0RM4Iz+511BqgdOGXeWfoPH8PY1tzMeYj9Et8UtPOUSY
jfREpObsOF/7ehyktOlkljQD0biGlHWUH/P2NZ4/E9CY1rPoRhedBQ5a0koPx95EqQaE38aJCaIU
wfA2vmoIjtjMMaRYHkQSRKI95cBFNtKqQIIIIWevHM1MduO+FKQC9pelYQQSFPDqL4KhMzq1xqHq
dHfKkntDVQZf6TDUBB7RVuAh+0ftYoktdoP/VW2Oc8scpJWVIKrSlzqZ7YQ0tkpLwXTs/r5dTHG3
W7vqjbQWyG8Y9CbKXto5uO7s+353+X3e73Jlzg11HtxZCZ/bVAlqKT0uI+rCo3wr55bgG+0/PejF
Hud7Y65lDUbeGTXV4snv8l3GrR6wmDx3hOXQfQC+WOO8rmoULVuSnhUlJxDieblvPOhezJrKWOtO
JP8RBl/scddYTdpwShusLpLfMsvVaH6SM2SJaPN3Hviestp4YBSRdbVCtOalFfmYdJHfqs3n1JrA
+148XPcQgbO/FyM2ppIRObaqmnFzkqOcnlNQOSSeFH6/bkXg5+9KThsrVTFZtbXiSdrLleEaEMVw
1DUU7JoAIRTu7ur0ei27AU+ZzLpfMk9Rn4SDQCITbJ2bdYTpDDmmGsQK+foa160tTS+kE1L9sv/o
r7fFf36mcKhgSNHcFB2sVD/+bZ9SiY3mReu9SwWiL7iu/nLrOJzo0rYbqglbR8aX3nxUqjMVpkH2
9840VTAiaQrhm8KsZCqLsMeQwuSko62Vnoahw9Qevsc+CzAM9VZHYwMkZzxRhXXf+y6Wudgph65c
lykgYLP0wwzqyrg0vev+zZDm1y92scC53hBpUZ8TrI1Yw7HRF3CudJMHGc8bKDk5jVUHlqz9UY6V
XoxyzlhQ3PQhIydnrBFd0B9UAK1YgGJvfMFQLFk2FZVS3L487IXa2nYtMi2MuAYTW057YLmrOhB2
Me0C+sUSnxyoajXscuk9FQ9meSd3EVMfOxfD3z7KhKIHM4vPf/loG2tc/G72sjGHE/toVXxHjOo0
gih8WupD1NCDIteuMoMFYY3BVht6hRKLCNl33XJjn3NLpTMyKWKlvFJ/KuUvq2i0aj+43hjgvDKH
grEZkRF9UrcU+nhsO3sbr4bbfwlgBvv6IdhPkm3scQ6pV4W8ZGAGem9Pim66lyTQA8OvniNX/Vtb
PEaGFSkLBWt7H7O6ZUy8aoCk1U3piNJxou/EgWNftGVUzbgikevxWjy75jRxr2/dbpy22TkublIm
M1WWGXGgMhR2PTyjjTsjfr0czPSf65ZEi+FipqKL+1UCk6c7h7ZiPSn07frv76L8ZiUcWJBFrZdo
xnBGqPnTdDcpH1NR74DABP/Yp1m0LBFjN5qT1NGS3q5r9V7WRboMu5HRZSX8875YtKGwMJcP4vZv
7QhdThXppy4oJEXw8fej5o0lDgiIBeC1GOy1aGCG6K3bvoKpEG0eTLhVJHolcDX+hW9gRAj9JSDW
WuXZbvNHK/fa7LWOfvxRTLFZFfPETazUgOHOGHocm2U9rx3U28+TLsgO7l67lmYQ0OOgIPZeFNyY
UMLVMOZRQV5paFW7ANPUMKq3U0Vqu9XlG9KHRyVdBEb33e9ilDtBklTGYSyjtJnHX5bsZi5+5NnH
64do/5Cyu1ZV0WLKa//llTwvi5mMbrKe4uxU5J+u//6+a19+n0O0ZUrHydIREKk0GIfYKbrsEOFF
raHAfd3S/he6WOKArZQqc1B6TI3IcWET+UOoTnYlnSElbXf1Gyl6gT0GL/ydrhJZQ64dqhE6X+Zu
SWzN4PwEVt8yUS7G3i976UlE4LJ7ZFWCeR9ky9Dlzz+bwI5thZOM6yc+hsEQgEQDcxUNJthr8CiI
pr73PpcKH9fBJGwqmKP7+SQtZmeucsw4tBqQaITfpPrQYEv1ThPcqgJDfFdWXKyaTEL4xUAeFflg
5aWTrM8E2inXvWLvCKkyNQyCeSlUKrnARJ7L1Ow0FIHM7PNqPMbxXaaJGgL2orutDQ5+sko1EhPO
4MZrSZ2IfEhiastN5yf6Glh16YRaVNhhb/nyaPoKVUT/gd3N3CySbcIGnAqrreI6n1ixfvHKI0HP
BeokXhLkdnPbHYndvkS+MAZjd8UvB2BjlTva1rBUel9g2D3J7fo2OgxB6KKTJW1tloZpAxyNv/uW
3Amvp7mJWpxxl9Z+3d7MmC3tBTHFHhxuPyWHuFlfDFaiIGaJVRnVyT4lfjPQPxEuQt4QAlqGrOOg
8Rc+MY1cGyqkk+jn1Y9uclBNS456p0NptT4lQpbG3UOAw2xQKNwomsVtXLrWsWrhLnal7pPaPi/W
S5wJ0ou7LrgxwW2cWSdk6Fi7VpncxpELpWo7NfxBWM3aQ3lVVTSiQfkAxQPO1Rcw40jzgKt+Rukx
uV886Vx/YJRrrB2ywGsDjQ4xysml8BG3i/cby5y7d6ZEU3AfsyZgRqMtQdoNhgJhnWIXTTZ2uI/V
jBFtQwVDuWsn26ljGRno1AOtvI2Vt1Q7V/J3q0rsuRBpnO9fNBvD3CcExpeJyt5wrK8Jbyq8c3Ic
ZeQ3ncU2BP4itMbdNJPcT/2cYHBvcv7NPM2voEbw2DwNlKcFD/DdY31ZmskqlhuAlNREi0tCJpBI
a49VodtVvh6ug9PuAdiY4J74ZJZNa1Cxe83w1A7fQsgYNwcp+nbdyp5CnbHxf5ML4HUkBxQ8Fxgd
th0GLIKnrnmTPhtHzVWDyWX+XwbzXXkn4tgSnDx+FClX4yqs2FT12KOhL3mCm9qxVjjT6IFm0e5W
0diXyCD7qJuPhkE+KUoWvPFp1t/KK0hYp8U3pzjIJDQCZJGLWQZfsL27d5qqUzBnQFdFUblwwaxo
TvQUQ3TTaYXC4Xqw0JMpnyKUJEHMLYgg96hO8DEv1rgVonK1WBiunN3/R9p1NcltM9tfxCqCYHxl
GE7YHCW9sLQKzDnz19+D9bWWwtADf3LZ5RdXTW8T3Y1Gh3MsdOcOOMxd7AfAcNGxTdpflbtwJxrq
3g5iHxK58KkFtVzrBrpnHfBYJZLaw/yQBHc0fwzKfRVSOxDN8W673odELmxWUdWOOonwStdlJ1m6
4yyNvuDUtkPmhwwuZEoSHpkjRStZ9QOwRqNAeVLRmakeFOH6o0gdLkgWMWh4O4r2qpm+SMNzLkKK
3g4jH6pwYbGNux5NY4DRWJXpaG10aNr6oZVzcLOOz4LPxoz5LIFTLc2kwElgCwy/O9g4pnVRURgD
G2XQruiOARfEh+6FOmhOP4qKW+znLonjLCEOlklSFGbtwbXWx7YKcw8EgX5z7pKudOJMweoMUqcN
yluNWxwatwG/NgrWkhfs6H1xYoD+WENHMi5w5U2z0HQVXAQg7VLPVkDKpZjlwULdP35OjGOaic5q
8+OtBHBxfxjzPh9NMHiPRykDE8/7HmpwFcew8+4rm6zOnPytFXT4N0PwSioXDkEINg5dhlxEMRIn
AGQW+Mrulz7chzndayV50LCraV82y80QtZLJBcUB7bsmK9l2QfG9je/yKbfTwYtMN4lHW64Gh3Yi
y9wOxCuZnCdoeFW0CoEnNG7yRHepR/a5M+T2gOFEc5ci9huVQE3RgXLeUJhFYbY11LSC/g68uiez
AQ1EJOIFEhkm5w/DkpZTGmBEI+xAtv1ZiXeXT0v0+3w8zORFT0tZdbEqOaTXYfP6336fj4d0yaxC
xhbNtOxI9Uqln5d/f4vsVKcfR883gtQ2mCVVwdsIxC2lXe2Ul9gLXEy7Y3oGe4vtzvAXD6PFr6Yn
AlzYTuZWsrmcEThduZLVyHBoCo5V6oZ4tlvPTH4Qu/GBOmgSvYGOwLVc+nRZb4H58Ysghpq1oG5A
MI6DV3m+T9q3WheVJQS2wVfIhqQdxpF92tEJX/Fic1UnvQcR1nf0NbzcVU5CaPZtiRYgETFWZpg8
hLkyloMyLpgTjWIbob87jH7s5Vge19CRwq4cBsteRUI3ZeqA5aQmUVRsAP5+i6p4Fephh7e80e57
oFnm939wUqvf5wKFWaZSMYLbwcVajd9GyrU6Z14nTaKbczP1RcscZWAUyxS+aV4uYxFHVYBY71cH
wFX4nd14ls+YOsWNrs2GIV1J4+6zeMGems5Q/kjoNYccO0Kp03jTQ3zQju9cJQL12Fc6Sz4MQzaI
gSKqzneWm0GOgqpBsUrJj5l0ksLbLPmeiSgINr3qQwofTHKwsGWtnqNg3x6KEnvP2UERT4Nu5m0r
KVzYsEy5XhIFb0D9nm0BwcJLpx4d/ZFNYAPZ9HP1J8NdgCz/++vx0SLPWnzADlmpXJaOVH5KSQTu
6RDMVruyE/EdbDrUShifdNSjXEUESQfqSDV45WpNdCm+18zPrMEEABITY6I0/LvPLoVR9QqwLIFa
NGGEVwJD2IQbP4YZGjDD/JNxjaF6FCKAQ4N39oMw8m/quPoD+GszSGmS6Vi8brCmMx2mK9VZTDty
gye2XFtWdpa6okC1aZwrmdxVWvZ1nUakBRPckn1b4gUUGUbX7eXGGAQhS6AdP1QWZYWkjiY+rzQk
15IyPVMz9i9HRXZCF06Q74oAP3jqxwZ3ixZMXkACV2lzR26k+0i7HyoRkrng0/FDZapR5+FCERuL
2m2KvSZfB8mnywptR8SP4+FnyoC4XAL3CJlO/LLsAAFoTyfJqbz0ifl0LCw+iFRiZ7iqroSLbMTE
QgKwlDGgBTKo9iIlgpE/0SmxP2IlpAJ6TlqEeLVYSYjpRXU5dXn2TGIsn0aTVw6xqKq4tXpA39+z
qHXjRuYEFnIJEB2Gl5OSxQA8qGYHS7VfrPJGJq9Vf8Le5g4UZUVzdfn0thVl7+i/5HKXdBbP0Ugy
dDwGLbHz7ls9HWfrmDb3/fzjsqTtt8pKRfanrL5plldhosrs5rztPfYQrF41j2GtpQcdo6jl658s
31D0zgxwSGqqwadxJYkxSt5DN1O+jodrObnKpIfLSm0HjA8RnDGaS9lFWKRCWa88dcZTSp//2+9z
ZgEO5UnTFPjWWN1I9ZvZCexc9Pdzxw+UZzPP2Zmo9XNb7JJK1GwTCeAOPVLVPCZtCvuiVypYOnXB
Q3/z9y3whBJdBrok3/dVMNoQlRqeiaryBHa9wRSkX+wDn4Xrj9/n272kHUAFsGCSQVXKDFlEUPgg
NHhGZTD+g5kJ+OHfmvAY/ZqlhZI0oNTfyIk39s2JpIPb5IEg0mzlk2hBMeolC4uafAdPX5Yoyk2E
zyz42rbPYXuMNQDzpSJW2q0Pt5bD5cnF0pBQybHzXTdXQS7ZRoz9ulpQvRIpw2Vc+VQmTRMwSnRt
Z5369pgGR1kSXHAiTTgfB71uoJYahGjjqZ2OaXdUhYO/W7Wj9dfi/DwGsKZMsf6FKhlYCZ+I21yp
XlJgpLnal5+AreAAQNyLjuZp3pPD5RjznjTyNo55Y1M3sExLsLn7e2BulMG0tAGvefKoazYA4xY3
Dm1tbx6MZwVbCi71tCMjoA2FKEibg7Nr2Vw+uYRDY6QqEpQMA7rxEQWMeceYpkVzs5uZ81oQl0Ri
PKWuywCv0eigY9iAYtCT8ZfmTvY67fW79h3vM7GHH9GzcSXdiXLYTSjAD/kGD3A+pUrQdzkUTQ7F
ne60z92J3JD7/NDYih3dR8/5SdT4Esrk3ltxMEaBPiG6I9XsrjSUB3O/OGHRPdilfuumd1ij3IVv
l81p011+WZPBQ503lWIaJCrw7I9GH88FIMhoewsEIJfFCJXjfD+pcuzWKvigcBrs0bByCYau36Kd
4UQ3xlHdW6M9CnvN7JOd+4pJZYr5fLDDco5aVXo+j4zVlzXTGTPQEtrTEWCc/2bJ/R+840Madz0T
oplmrONF2aqqXXWTF+nWsZCM0W5S4tXRlya0rrOmAUOu9FnwfVmAvqQpFxVM4JD2zQAQ3r8mLmPP
uAmvOu8dO8CbBHnIttF8KMqFgYYqWh8ZLA9pE1tRMLDc+CoR0W9uXhfkQwoXA8KyS2lFsGJTzdSV
o8MiAXQNGErBLMiqN4cE1A9JfN8eeadFp7ZkAJyGbR4ZCBVC+WneUS+PbGFwYbZ+4awMztHDtChl
fV5YcMH6wU66mQq8yecRoHyjS76qe+GNtZV3qQpqUhb+wTYb532dNBtgYYKCevZCy9PcPF42v02D
WP0+d+kuaCzkXYZ2ZS6VzyCaP1oGqNC72b0sZrOSvdaD8+dkxiSsVmAEjm3j6Y78gtEVd9jniafa
mMjENFi/x5V713bC1ptIRc65q0YtqFVpPRalsDtZy7tcv03+ZKtsrR/nxUZVLAtWsGGIgV9mmY0k
QBCIRWpwrjvlGgBITMR7YrwBc7LFSIUi4q9ijnlm3ytr4Bw3WEI89FOGcSU3Xtu8jrrm9Mr3qHYz
8pVBDEbBi8AwBAausgf76rXa1hpF3ZXBVjyXL+FeO6U/zKfsJyYEgSCb37avIvjEzdWQ1VHxrVit
T5NwYL08tq6RfWeXSwcbTL93fit41WwGwo/vqbLYv1JuHvOEdmzuIMhi21zQMdSd0fR1KhqF2SwO
rZXi4oQlNYi5MZLn6b1RVPp9gRe/actX0TFzik8i/CeRZlzcoLSszbjEsnykT5Fd1YtLQ6y5WuQK
BDOC4LEJi7ZWjgseOdhJeolW2I4CTvYhclJvcXWM9JmH0De+dMicJx/DzrsOuFqxK0zvRCbKBRAz
z6wqUtDAkf0Izd8CKS0Bv+4V2wVjgKXR8U+mBdYK89FE0eQ0HBBNpEzeqxH19V4WPINFSnHhBDs+
Kfax4eqmNEkYIEwzJ9X/ZH19rQcXT4rEooA4Z6xxxMCg7NR23iLHb+OUZPugjj9djiXbEVIDpzxF
tw1V+9+9rbRalUwhvK2goW0sD5Z01c6CeLX92T5kcB7dt0WYTiy1kTt1dsxiNOyhEkFNb4fhDyGc
M5vYxesqXJmu0acOo4+0sHBL5+SkT4WnTdm+slpnqjJRY2U710dl5O8vyLRfxSs66mkqq9AufAmu
5xcGD4aX4nJsv1E/2icgOFIfLp/Ze9X6/Mr5EMn5NlIONmGEyhu51X3iph6a3bvoE2OTU58KIEXI
O0wb2bOd1XYGWDQ2ayEc7xBZDufhE5I6U4tQrMF05guDRVv2aLS8NZgSyxaH9Xmw2rX8yYQHq0P9
/bU5L0+UuMS4DFSX86NUK3ZWeigmCdKGf7gZPqRwjq5PslENf7/f2CKrZbyjahFgtKtvlmsJcnKR
h3A+T3tSZuDB7JBRtsfISO9zM/QuG43guN6fcysznZWw01sN6wwGSR01Su2UldawRXhZzObox+qA
3jOJlZwkMmlvsK6OfKxvCje7BVM4G77QXQR/L7OxtORF93LiZNfanQidbLOOv5bOhRqazmkvy/iQ
rRfcK/6yC44EtaLqlA6YYjdPIKd0BQqzn7zgjO+2tFK4znCRLxKydAZISNwM5Qv9CmymXudbriKo
kIpOkQs2fVYbGYh1OncBySbYbYq7sf+PItifsNKnwQjIpDFYMDU6aJg/jjOni2LnP341LnqEkRQW
RTdO2CzuPdZwX/YDMM3zAybDdn+YjfzyZ741HQKrchxizJGrfv8CihkQBJluhx1NoG86mOv2RVPI
Aod+f9qtPmJVZFkyF9hszEhxUFpj1zep6BOKZHBBIxpybNKkYFtqMkfxh6vxetqHz9Hbcq/fRvsc
U912LcjNBSL5HnSK51qizfiOIHMEmUM3Czom70/zC87Ed6BlUG+2o2piXaKR9KehNNpbbbFkW6+o
7A2GHh70eRp+5OU8HDprnp2ksUw3b2jlE02LvKyry9putXz6lJZ56+SWUt3QJs/8KipR3RhrK2DA
6LBrw8qH5FSmCfh4wq7UbQt9HPXGlNvCjc20+ZwGUgjQIOAiuV0SyODWrcr2BpgDkxdb6fC9p2o5
CsKnwL/5njiGcHuyqHCLcggPSmPetlONx2vkXXY/dkte+sxcsmQNeqppBW5RNX6tun1WdA7NfiTW
qRKPgQrio8KFrLE2JnCPoYLPNmAoeGbq527/nqJ46a32J7W6j/SAh15JY1keUoaSF85fNCAKkfsm
8y9/O1FyoHChq0zMEL0jKDQ6wT3bHo1uc8wJlaiWgwxkpz9clsd+7tJZcRkPGRvaRgsuVJAeq6Vk
Z5FlR82zFtUCo9gc815dngqX9TSR3g9GimrJBJDU+chqTsku3bNGRP3JYtrBg7B4KQpkzNouacgF
MvTCGynC+x6ZZP7VAJaiUflYEHGsn4wKInFKUWVN4GWUq59gJQOcmjJS1yGTHY0AGLyv7CWdBIoJ
To5yb6t2CLJwZKhxWvBVjr/lYWorC6hi0rfLFiJSh3ng6rKRg6wluQxY6UYen6omcho52MmZIjJ8
QfTn66rDINFimZjhmw12A6288KzCkn286EC0GjfZTWBVXp7GtixXntI20aHNAJZaKGm9q7NaAW5e
MQre5P9gtUDTJlQluOI5q12q1mqaGFNfsx/fLG77wLot2YnRbfQlaMHYrGXmC0fNt8voyodczmoX
XWrrxAIFhnIPYNgAIKDWAxIYsGkxaj4hLPT2If8Sx1P1yCr2JIxKQ5kxUw4IB4ldD+VVI6X/7Yqn
XLiOE6NsewuZy6CCi1p7q9vH/2atTNGVtZpdF6tNDucLk32j7eP6XhchiYkMlYvQS6lL/RiqSFPk
wh715yw6XNZB5NlcTJZKtRh7FfcnCErsXtkl0W3SXdW6wLa3z/xX2ko50waws4Q2Ihva7Ca/ySNU
45udmgqfMIIATDlTHpMlUusZdS1prx+pS94kBwsi1jUrImRgRHNFG+Hs+1yI+HwBWzUVPOQ7KJbL
k9MNTWPnKaoVZnBVZc2OyHolCMUCi+Dr18Y0gG+oBAxx1Bt+Y0VPg6GKcrftjuhH8sFXrkOFECvE
Bi4Sg8GtHzAxcPX+nrkV9tQE9qeyA135ECkVwHUO8KH5mD80t8kOxzWdLK/9vPjyrgS2F/hqT1m5
u2z2/9AG+BWEdM5Q5HSWc0PCoAIGBZ4YjzdIQa8mT7ErxxQ8Q7dV/CXqrEsZZmYbEqjYA4iI+g0d
d1p/laQi6DdhHOdu6SYsOkAbs/4NhpYXFNOGfXaaHGVX7ozDn4z9AYT+12XFXdVaagW6nqDlkClB
7FjzYrphlZVOlU6p4LC2Tf5DFGcj7dy0MVj/UAqp4v2goMGbSO5/sweD/Q0rO5TysJKnEc8VGesN
DEJ58bXjv0Qn2w5SH/rw90ZoTkbWonvSol7AsElHwIgz4MEdWyPOiWM8XdZuO/p+CGQWulJOSRrw
8AIBCaBeVzN5LPNd1H++LEJk5Nw9AmCdMcvZUyI0PmXldaaCzc24W0QbFGdiKFoFaPkzcAwgVSic
25JxajXS6yCrJ0+JAkwY6tTYdTR/XNbm7IO9iwH2hinrQOLgZ7WkIB7A6ICxOiU+JNOL1F0tosi3
qQlwgXTNAs65yrcrkibqtECRB8ZMJ4c/VfN6ivd5KDiWTUV0RcV0LtU0QrljUSslyfOIYsQx+QK8
SSN5BJrb5W91dgOyb6VbQDkyTWCj8Iv/RpNivVqXBhexxwn0uyH39eSGdm9S9fWypPOgzYninLQf
wDRNKwv05RgLav32B9vdAgMxGyAQYuxuf7oPvdj/XzlNT4vADN6BGOPqLjKnl+Bk5IUg7jB7/S19
4DRiVrISUgxY5wb/14AaM2MOYTCFbPRHiBpyFnI4OZwdKKM1BMPYww6IS2JbAhZ36HV7awIKY3pX
3ok34c9vIybSUAxVMzXMp/GJSgHk7zqJtBJv4QVgLHQfeijXYx95BEOryJs2D2sljLuN2iod29xo
B1eRPxfLo9pYKOx9Epjf5kdcCeHuITnTWimogShIels+sndS7kevpAKjDRumzLDGeFkis+cz6wD8
j8lmnEyd31eclDDNS6yruCNojwLpKJUCjxII4FspC+CM8PeQwc2AtAJb96axF1j4eZHp3Q4wAo1N
KvWcsGY0oxyvmBCmV7KR1xMYJAGW6IKQB7SROvxXCJO56VRYR/hbIvfYMLs2p4ucYE7LqO9A/uWG
sn6csvCUdKWvmgZgVOVd2Igo4jYD4UosdzcZ0mCWsoUG9NTVxzq+oxi2pbej8lWrRYWmbXP/pSH/
hK5R4JpTko2u1juYHrS79l8s2m2fHCxPw26fqVF+dTVM26Q1u3R045+6Hxy728SN/WK2c6weJ171
LHq9bWq1kscFw4mRE8oz5NXtQ2QudhPcSNXzZZfavkNWQrhI2Fv1aFoREA2zq7/4k7pjCUq2yhn3
//NWBrP8lSjODksz6sgSS6WrLNdFdq/lgh7DZgqx+n3O4IZYj7tGU0p3ru4m5bkeC2dUD0U32IJv
xqqIZ3HIZGRvhqKfA2anFqkGKUJ/ZlIbr1s6r2/bPc2jfYHKR9ZKXzQ8QVtLPUrJuL8se9OpLN2w
DN0A6DPf71rKsVHrAug+VXkbx0erwhAffWgjP5pEKMjnLVecF0NAowAGN87BLrW2yY2SETs3n3pv
uJJsdmctlhsq6PUy1r7wMRex9m3Z/FomZ/Mx1rfHPpWwwKGoNja4BzrYwf9cfeEU42zelPpCMUD8
jUboa1dfh3qNvtCXywfFjJm3kbUinLEHujI1E0krtyKBX0iS5TW58lJmvU8sPH1p/gTadoFxCE+M
8wBMAam0DID3hPGR9wZG8yZ/1wmmRuAUYD3sdqIK9ZY9rtTkN5VyYyZJFpVYgx+umvYUGinAA260
6MESSdpMoNaiuOd8m811JldIN9R7Vsta9qqr3xJHc8DVJxyCEdihxSdQAyp0FZu4n7PHoWxsEwhe
89tlExHJ4PIn0Dm3Bgnzys3y3QQoz47sZVGSJpLBMp5VQi0RaaD5lExuFb7RvrVT+bvaCArLmzKI
oRKKPqol8605dZDp0stGz2C44ayBPViOJkKtEgnhAoNqZCXoPGNcvtVNVT2WsTsrAvcRieDCwtLN
LenzoHSN5W6IiF0Ed1i1dC4f+rYZr74WFxikMCNIZBPkf9RpAL4VuPPnPMbEAmNGsVxZUG3blodL
SrVUSz6HdFWatsDkIXKjYWfYMqa5Sidy6bWBcc14J1op2/yECupg2nvXgt/zM7qBjjUbMckW3VZp
/nkhM+gk4gfBR2S+fhZdV3I494wNTAKZE16+dZDu2jJ90Ip8r2fkaETtda19bTFgaSmTM14NyiRc
AhJJ5xzXyMxwMZQGn/Sb7hs7gpaU8h1nGIH0PZbty7q+TwZc0pVzYTmp65ZoaumGN2Fr7wCo/1zs
5118TW6qn5MXvsc/E42p0O1tK7JFI+KbIX71rdmZr0KIQaoaY57QdlSGvdQ29lSa6Nyag62RySml
QfAI25ZnGApRseNB+JpWnWqlJZuoBGUJxkNo7U7jD6rfD/3XRuoFKeP2jan8EsY3jLMIgEydhRdf
8y0EAxfGLDFPHbmh336q4Z9fm5s/e5wTsHXIhMqGZvG19qaZsB4xdZU7Jq/hcJtFDcb1/te5Q5bi
fMjgi+ytlGMiOJsrly5XWXkyYsE4xtZLef373GWsAotxUfFAcZXgbqgaW40/Xzb7zUiyUoDz8HLO
4WEVFKir00h2sXVY/ndCNu4jcX4897E0aUnODn+OHCWz2YjvtJ8/K71tHDM4mQxmXtFS6NYzBSNL
rGIL8haE5N/9aTTURFOltnKL9JZ2ftgikfc7EajIdtxfieHCRlNqzdjJ4YxdKRdlfK/1Qy95Gxq7
v+qc+fVPHqtrrbgoQYe00UwF4ur0MKeLrZnAKs8EsXDbXTWgVeHzKefAgWnZhPEUwSran8UBq6VH
EEpVdrtbnPYwXVcO6B1FY+Dbx/UhkjPELh5No21RxkiH0lPVckfj7GUm/c7I/iiRen9QEjzvzPe3
+irSqqE1UmVpwEYdYF94kX089fwgoe5l1zpvZzK7BzoF/qvJKAvxiU4+x5WVSxip6LMHWTKoPfQq
cSqjwWCA0iy2ZWU3RgH8d2v4RCfjUSCfpThnN9pKPpcCmZE5kqisKzQbhwN2FE8LxkQB57erAGpc
/Ayf2DR2uqOjXSWeQPbm3b2SzT2RgnGUas0CGhSJQr9ou+OwGH7QGY+59lUpAW80h3ZjTD5pXxJT
E0TlzaD2IZyvUy2TJWsGiM5dqTvp7ee2txMialYzBc4+rgFfA1yTcg5MVjW6hkUWPG777HHqXgf1
UFdfzPHUzNeW9DAlb5c/6KZKaKWhK2QBDY2HkIkqI+tpHGMWyIrtUp0f1Sr1uywV5ObnK5PMZoFE
psoWZoHOIDdoIvVdW+HC+X9kPG+pPPPJug4PMjadIs+qbLDx7XQ/f9MFNrOp4odo/o3bdZWZ6hLc
MmhusvpxzJ/I/86m/Lt6PA4H2v4hjdJsQN8/8McbtmlSu4afXtWHDrtck+B23by+VypxQS2tKyDw
YLrdbSm21bMGXGhBFYqAMkRSuJtupnUe6SnKHXp6VJTXSMguzP7MM1tfqcHdcbgjAO4Dpi7MZbAr
jtjLnk1/MxK09Fa05He+AMGdEbOTVXieRysEXSKkNb1jfdIx2B7dqV7oVZg3v8cyPlCvmwf9W/KQ
YFh0Eu3HnGNJvItHd1Q3wYSLJtLv4qt8kYolg/jW048SkNjiPbv/gv1wspzWlTBZqdwxIE62oaPk
2LC0L7v6dkqBtdq//wIubgdBVbRRDB/UbvWj4i0Y6w8Phg/Fd7ErSig2792VMC5QlwWVIoD4Lig3
6pZtNaAro4OXqM2uUPWXy5ptebgiU4pwCdoYkLn8/mkXsw36csI0qhX5zdzZFnAPQhEzmkgIU3hl
Pu2Shs0oAV4n0HLHnByJqHZo+P9NE85ILLlJ5FktZleK/IDMTpjusnFw/kQIgFvQ4dbRsOf8uqgx
y2+qWPSzOlCGHwn161L0MNv+Wh8yONdelHAYUxYQ1S9B5IR7eooejQf1ybyd3cZW3poj6Ci9y3qd
T5zCxRT5QyhnB4pWFTGR4WITwMKSu/ZhKexedxhsCVYDPhET9LU5tlxn4c7dVlqylswZx5xPVF56
ZAYNknWWDk2n7MR4rwtfuDMj+rScjaAi2CZzGmA354A9AafYkVf9OxAwWDOaOoNfXcu5Dbq7yx9X
JJULHr0hjWOGK9zN89ZW5cjOI1+TBOb/PsnO3wgYhsEojEEBlcIjpXRDEqvgoGOpZXgqrgJvPL4z
t+0kJ0Zf2nTH69w3v2teeRhBCtVc0zsdo8R/oQbPgr/mfIOU2dPqr+FOVc6J2jYVEt3RMX3FgR0f
W9Tfhv3goFJqDw/zXrRCunXnrkVyhzuHBPRNA0Sm2m7W7wr1D4q969/nj5EMS4DFuModTMxfBy+g
aBpiUZF001ZW342L/RLcUKIyAsyUPqfSz3k+heTtsjludnMVWImuopvGOiO/h2NwEuepZODBOjra
N8BewULQvFiOps1QdXo7EJS1tg/mQx4XWyqYpdHTCNv5nTM0VxN9vawQs6Vzy//4fc7WckMfDAOD
Wi52pBzL2hvaF31EW7oT4FSL5HAGplgdzcKhwNm0+y65pfRLKn/TROuQoq/FmVmchaakMW3wtUbp
MCrPl7+W8Pg5E2PJXKGWaL4o97IDEgxUfuJn6lcvM2CvY1d5uCxv26J/nQ4/WYLyAgBEQ7zKINZW
g5+kAJ9y8ke++SGEK8pFRUtoDnBN1yxfFCwCF4qfikA8NgcGVn7zniSu0pg+DJNwkdoZHb/MtgzL
M6T5oaqHXVzIP2Ui7YAc7ahl/EUDqmCe54bgHmH2dcHO3w92JV8bYkT/HPaXjpkTpI9lGNs9+IEV
rAeWxv3lYxNqy0UJmiXgSikhLTqYfu6Fx+zEIjcbkBBtuG2bJBC+kFMhLmHK5PeIFIYSabXURHVg
Dzg8pFa7wB0/Vz9Ne2Hs0T9ESQcz8bMvuZLH+Vglq6W6tPCxTsrsuP8RBI9jgsWa5apQP4UVgHQ7
WZA5brr1SiTndVlvymZaY76PlrdKsDd1//J5bRrHx+/z6wdyF7YJyFsA2hxqL2TcdcmncX6UFPlQ
ip6D218PdToF+O8EhZvfT4uUYaQ1OixDBYcOG1XsvGhf+aJJvm2NPsTwYV0frFg3EadIcB33t8F8
k6Y3GSDEMmxB/snH+xDF2R+RGrDBdNCoxe5odLK06xrLtmlhS10pcOJtO/gQxZmeNchmq44Ih2Z4
Gygvk/Xy31Th7Gxs9UZJCph28FzkTxkIxiKvT8i/gOZTNp3olyZ8YA+mqEOfCpLIIwbrAM7Xvcp3
jafu9L0kBN8RGANfIE4sQ6qHDJ12dbnV5tmW8x9m/hVNDG9pB//yJ/yHcPShGdN8FWjzKk+XogKD
GfajgfhA9tMpddJD9sA6joUjIp3brPAp9EMe96osRzJHJET7nd4OrmTnx/R5TFztRsW0Eds+YGUN
esh8vbWt75d13bydV6K5KI8aZjMQPQHmaHCtt7JtqgdJlNFsPy5VQmSUbjRZMbiAoSQDsNdizK8o
X4IvjDMi9Aa7dvMr9XvwVHk94DOAQPono5EYNv4llYsftE+qOa+RSoOBq1FuFdmVSC3w5m1TUcHm
gX9N5DJc4pFkNRkiWiJIPc7OX2OEEXEYGUxgV/eFj5r65QPbbAQpK4mccZq1VqPSIfe4K6dv7Vf1
vX0Q7JKv2j0jSwEpqCA4bkaslUDOOjOa9madB71bxV+H5HUQDfa9b8uf3cYrAZwNlomRFMaA94jx
aHwyfXJFQbGgu8QHrigQVEN/cgDk+P5SDVlX8lU7NDvBV930g9XfwJlo2SxTCSSlCls/mo25SdYP
NT9XnnE0nPLAlsHiR1GdT2g8nIXOM4YYeyWqXP0LMx6o7euH6T49SD5wEE+iEZXNGLrSkbvlqNQM
C7wCKUg+HibpqS26A1aq7bEsDySUngSflP3158dqgGUEJNEA4OVuIvQzmg7TxL0bor38xGoA7bXk
yHf5Vf2teCGAUwJGiTeIqsXbJ/lLLH8t9TGhzdgjEYpUb4muivJOF01RbrYRFfA+/r9q/G1U62pu
LgNcgg3/MzK8Hn1YcD9iu+7yRxR8Q/7JMSq5lqNrhlmAzjxhGern2Gd20dNXaQR19GVZ/2COH1px
jj4sM+ZBGfgKQAoHd7ki4JUgX5KfM/jKo6P0pAksRHRSnN+Dh1rRuo49RGV/UJ+DILPb+vWyUiIZ
nF+P3WxOeYEPGCbfQXrsNekhbVNByZb9oWeWjrvN0BWgmaCR+Xu+kA1p3IAdA9iVIDdLjcauRYAZ
m667ksBljXVthHUzQkKpBU453KrAXWiDo0lfKiJ4Sm9eMKggYqbRQiURXAu/a2OYs1a1Bl4qmj16
itPigglLZ/5s3VNMPkf3E9j1Hi6f0qbprWVy+pGoSqo0whXQA49dA7+khI7OcNQxjKLsA08RLKFv
Pm7X8rjYBB6uTK7ZuHDjli/GrsYlk3zF1JPzL0DlmNvw1rGSxb/MwhF4SZRCVoceLaNcL/3qpHls
HRczMG4psPjNbIsqYOcilmqw9Of388sUDMCEBsK8Qez4a3ModiArerC+0mvdBjaUz2hiCn8RjEWd
g3Oi4rsWy31SOR1pEJKENekYLQ2oyncqgLB25IrsDc/6wkDSYvDUDiBulk+BqEW3FSlX4vmw34RT
NQVxiumG4FajxBvbPZkSZ+oFdRGRHC7hsxq1tGqC62VuHsx2N6eSHS1eqnwVeAT7nXOr+XWKfOSX
SEEycGEgISm/K9PnkB7y9EDy1ImTyVlaYLyMe60I7F40m/3+y2eSddWUMdRAQTvPaSgHhtZYaoNN
xMxdwL6KTCh67DUHo2HlU7lrsZXsXlZ2K0ijGv1LIpfSyliEV5beApKBdC1PnygyP9FW8rYIUwGl
G1ZU0UX+3SlMDOw1ajYCx8SMnTnoHBX3W6LtLivyvoRy/u1+ieEHJvqqgGlUJtaxEDtVh9jpl/i6
uAOD1kl1Lb+O30usYGAV1QY3UxJwCv2tID9GoU0JHnI5BXM50C2wOP1CMtPGQv5zqk1228fXltp6
VNJcNYgE9/jW5bQWzR0fBZ9EjwYiKtbtaGNQ1cxyu5AfZoLpTirClBccJN+BjauykZoI0a1u39L2
xagyJ1afBcfI/uKzY8SgmAGaXhnzRNwVaALaS8KbB6WN26EEMTAGY3eqW/zsr9hYpKjQxQLyJWlc
wNYA5h2psYVhTAPMI1Fnj9ldOzyVtWZP9bdFBMy5fdmutON8oYwlo5vyAaWGffjAlo0H27xqPHoE
qipGqUXPju2E4kOezkFTmR12ZWmOgJLnnjrb6dfFLdzgIB9k6ozEBSoFmOhFsH6bcXollItilMQJ
JvJL3ILDCfN+Nf1GUzuRDgJL2bzcV2I422/0NPs/0q6rOW6c2f4iVhFgfmUYTlCWFewXli3bzDnz
198DeXdFQdzBXX21rn1RFXsAdDcaHc4BaS72MjngJQBoUJKAjdvOUFDWMBopaU4h2edlbprbSiQX
ppdTUJrqUINC2rCOeWHtUfDYtdLoAMT/ABC/zzjnlTgW/K6TYWQGOxvaf9yE/q70xumCJ30RQqyK
jouZ/UpKKkd1n5Vt+YqoZwCrLfey6+xH0tjzLrBRoT/FO/Ael95n9lIjYPbA3IbOt7+Q2FzactGx
l3Xm6aPs55Xlpa2vVKOtaiKE0E3fZbxJY5uwXmRfDO0ClgVMxhFn7L+oqWwHw+P5JbHz+OhN3oRw
vkvpFz0HYyrOS/nVJ5rXosX/vIR/cSBvIjiH1WWTpEuSjspTJR9QFf+iabkfaL1HguGqJP3JqIO7
RpFsLcj3+aS7XZUfteQz9VhltZ2cH9OixQwtCV667ZWLdkK0QuJrGf0VmZUJ9GQ7qH6TxU9LDFGd
drWBEEVRTM+qgS2pIq2hk2WXmY0b6hZaAiSDVf2cam49tBUekdE9DXP1LIXlsQieC6oKBi1F56Bw
Pi4goWlkrOE1zb1+tl/BDQFsaH1fAm8Ch1W6E11VAuVSeHc3WmMTElK6unKU5Nt6uROoFvvAGe3l
8fg0E00s5oSRH+pb1+xhJjnhhYZGuwQ5cFHcuX3x/qPHPC6cFZRSas0QlqD/AfBqdtyWdkP9sCF2
F/6O6/vzqxPtHufktFilS9tgTDtSLkpy36uCBgXR9zn/Ei91WMoFAFhMauCqjafYX6Q4FtjCthfD
nJuhUczW8RGYDJwPbQkAqjAlCe4cACM+UlG+Y/uBjuzg30LYUleucmZ9Fm2H5xzjiUn3yz6pvHYn
7yimeUNzd/5c/iVCeZPGHUw910GL2aQBY22G3RyUffMEiO/8eTrKO3aNR7VdFY5AKDuNj6r+JpQ7
rSAE73nZwJaSQ33VY5lAEbksTuPOBIxNeNM58a4+aa5A6nb08CaVux4ijLbTsYXOq/5w0J6t3bLP
nvoXpDJdJlmBmU1fe0cXDGOKxHJXBhmqMhqUYHDLZJ8CuDIPJjuIvbH6GokAl0X6yV0LeOm1WcGQ
dDLNm6U7lfyipigGO6+fGpjJ3utnEZZpQGeDPfQANYMkWXwboOjDClmSYHRi26r/OjGI4ry8aXRN
EKFp3R1J4dYhCj/D/rxSnN0xSOC8utQpetkWEx4g+XwRUdPR4mSnV9Lt/yaGC1xHSy8oKQ2gvcC5
A6skjb1SE92Jot3iHEelZXVZLTVaO1yyQ8nBjwrQHLBKKsY3LyXXvBM1k2zeIiaxTAW1TSBGcOeT
SEXZazX6cArjYShke85OtMsdZfjexIktaV8/sYsrcdxhUU3Da97AiyOrb83B65K9lvrnRWwa60oE
d1CVKi3aUMNY9eKntMx2BWjxov+u9dflmAoc0qYXXMnizivT6dwsEWAziXndxZ4VEc+obTPRBe6W
Wf0Hb7uSw7l4o2iztE+7wQ3TJ7nVnNbABEjsyDkop3Hbq7IDgMNP3SsroZyLl6ammOoKYFStRxhV
N+bPwaRVag45svrXuFcKJxbVvbcTeCupnIvXowl0tJIOv1Q52ZfX/J1rOZiD///Vhzd7fZWVPM63
qzNg6OuFaaRla71dPy4usae9tOAGNa8pEijoGRMn1jctfSWW8/NJNalToTC/2N3N8qNhCPzudkrt
TQA/SWwNidHQDOtKq9TuC7frr0L6GBiP8/SNEBSr9JcpEMWkAnvgqQUXbS6XwkJ+awm+F3NiN8tl
lu8XsKKft/Ht3dNUViTAICQ/a24ks2wGCeRIQWdH1lMtmrXcvFRwa/0lgH8xtWkTl3pARuwepvct
DwgZkCjwHtu+900I53tHJR7jPEEuJDZlWw7lS7X7kRKURjOszFpQa2hFkPLbB2SaSBiwe9/i1E5u
+3wwoqUEep6M/M51KgPxKK2cSViIY272o8v6WxIAYN7HGLUu6TVIN0ZXKuzuuTgoO1S0T5IXq57l
BycA4gr8/vmlET7SkGSUf7sUD+o6be1pQd4fjr+pX6bh7rzybb9cMcz1ZxMJH3FUUm9ltYLsHHg+
wsWRvQLlouBCBi8LgB00hL6Bd17k5tpe587RZmqq/HiEoYYSKMegjlXkqxRHFhBHr0BM1Ao2cdOw
VoLYD1m9XLp6xpxYA26DUfKa4aXtf51fyKZdrb7PefekqdJQAYqjWw1+r1+ooa8mnwnULIug/oM5
aZSC3y/BUFqzWCTgUMjWctHlmq124B2KREOS2yt5E8NFMp2FHNKUsecqMAH1Cn3VWu5q3SjwEdu5
m9VyuHBGnktQ2xmvoCXgXHTi72zStPclb/xa/M4He/LqXfEgUrhtPXhbHfv7Sg+isZzGCm8t0Jjf
W12/aywRVLFIAtvflQRZoo3RGniIZ/IVUb+RUNRrthkzrTaOU2VpqMsEl2yJDjrPiK7a+kFvAbRK
b430uUv9RS8EtiM8Kk65Z1VSqAmUMgwDk938jZEooZDsjjcMDRW3MKtdS64oYtq8RVbr5AIY3FMF
BeYzkk7ZUc4PlPhhpthAELB77UIJRM5PdG7cDaJFSVgP8lC+RoU55m/m0XkJD4NHAXLePoWuaABn
O7/xtkC+OB71SNzPwcji0Nnrblg5q9kHYKwxsaPtffIgqjEJlsg3SE3olSmqEA1SY0TtcPJjReAF
tyutqyVxziNJcyBLtziz6XnZNT8zt3RkxbYK93WWD8/wJHmlEw4cKji/rZtEBdYXMl+qpmg8iE0U
FC3AAREADMHlVD2F5JBisqWJqeDFsnlqK0F8/AlMegLIBBjDeEtehgA9iYkrecplONj0WXbLXSB8
y26d21ok5/kHzK2HYYu1leXoAPLzMhMiQWyG1WsZ3MllOfqMO9C6uPUiH4iRAkjnRJf9N4AsR7Y8
teAIVws0I4t8y+bacKdhCgIjRzJPZWBaagqWuQLk7igqObPX2u2lcdXZKp4sFwy2N3Bmgaps3XDq
SiR382Ra2UX1iBtuDC1fKtpdY8zHotD350OCzWzUWg5b+uomCMkyxakK+47mwqHoIA1+YUjDXrpf
Y/YQVgAlG7+q430umpvYfGquBXNXkNa0gNg1kWsL4sOfxm7LsQyneQ3ixIQxoiPkLqQqm7XE7JC8
1KWbmfy0iu/nN3LTtFfnxV0/mioHQ6AhthrkJws1gTL9EdDfCy6D83I249/1vnE3jjpq4EweWRb2
dvTiU4u+X/qT3DLkf/BEYWZW4EtEishdOUXTJplZAD86Xw45WNjIo/UZXKzVkjTutSLH8hRRinjH
kFJbUasrUpL/zZw0zjsV0oQJMqvH0yuUHQCo2VmV2Alg3wWnQ2Eu/MNrvRT295U5jdaCBFiBEJ5c
m354qi/JHUOXQBrjKEZ7ENmQxjmJsKEgbpGRZmAUKyxJBHDlywpPvHJnHerPuQrLMCygzEGhOU2w
Ij3K8UJGn9Bld0i99AHI7+r15JW7wjdi9/xObqvdP8L4uCMYujweKiQSCys6zGrl9khfF50qWJRI
DKcXMZUQpKrIAozVTV0+VMt1an7931bCqQRA/+QF6CAY0YncwZDsIUW1WTRNsu1+3raL04SxM4ZA
isLRVZsXSQO6BChoNF+VVIGCb7vRNzncdTGEBGhiJdxcUSsnufot0fj+/HaJVsLdC21e6MXcQMua
qrJj0Gf0zXPaXfZU1PcmEsT+vjLVGS0dVjsi3U+G+mCG0imbC1cBG3dZhJ9pjEY662/T4RGotVke
G3kCHlpyWDCmVfv6jXY3qjcabJUlc6PEz0XNU5vrowoF8hMgRyD6/fq6lsSW2aGFo0+Jr6bDkWjW
d2r1P5tE9NrbDKmRHPlbFo/RZRklBaoQehzIvX5bHCRisys998ldATIrVMazV+q5yAs8ES/NthNc
yeZMWNJkKY8bJO1Gh+zwRvdoYi8+uw/lU3sS9n9veviVON6cTTqQqoTa9Mh0DXnlBG3tl23tKqhL
BdYDkiz7LGkdJX6htN2NfSQwQXbBf7hiVj+AM/UwK2ptbFl2NIvsWtUwEo9m0Wmyw/GmjVEVKJ7P
W+Smj1wJ5Gw+aGhF2wCuGNCblfydRp4sQhHedCsrEZzRq+Uwd3ILipkyA0NTnjwokynocNgOnFYy
OHtfaooOqshAhAYmEejJcUJ1T7k1bYYhHDgiDGHRrnEBYTgsFAlR1pZmGYcqfFC16SrpRf5YqP1M
W1ZeLFOMVE3nGEXL3bIDxSvGH8hdfhHtG99whXUNZksfdQ/wRYTolEUB76V1Cyi7MMCNObDG031G
hip5dehKl3QnZn/ZdmBvwrgDixTNVNIckytZ9WVoPAuYxJ10g4emwKC2T+pNDndSFUgelylHm2Lf
/FRZSl4/hJoIyWf7SU7fpHAHFWWWOmIeiyVSxszOBqcFEbye2NnvLrNnd7jFaEVtiwaE2W8/d2Dc
JWBgYjzPiwhAb3XjtIhzLPSeFeZVP99H4WdavNS3JfJxvBoUQ5w1EFbSU1fcqIpwE5lv+7AcRZZN
gyi6DEjD9/qnUdCZ1COWETe2flkcAEHjBug9sKPHwUOaDzp/3vdtew1F0ahCGDmVyXnb1pjNSukg
MSrt7gIPf1aIPbQvnUcxjRLuRFH2pjKu5HErBFq/0WgL9nDOjpr5pQDOMUFr2flVbbrblRDOjJvK
UCJAJExujgEUcDp9LaTi5ryIzXysupLBWW82N+GgJOhYpSBVAED0cdm/tDs0OE/OVXaFoOeUac55
mZsOYyWSM+ShmY1yNExUq8lvKr0swBgsqddPP86LES6NM+VETQyrlZQSEQcb1Wjx+MLovTftDQe9
279lOzt+jlwBg6+KpWFKUEPd9b3qx5VpLKOORE3SnVAbdRrjIpabz+zgSgi3smyU4yLU0QgeF8SL
8yelUexlqvBg2Z3fw001Xwni/BI6YGmjZIgpFvMh6mM7B6KtLqrCb95Wb0Je585Wd+NSqfowtWjc
CL7JTrwn+wCFXVu7VXFZIVNyfkWbvQyrA+KHn+JFi8qA4G6cERP6iovZR9UeXgHiZHc5Ao4GvQwi
nPlNlV8tkb7XijpEnnuaWSdgUdlaciHnvZ3RL7KoWr4dZ6wEcX5wsCIzyXqEvX/ghyMgMWGwBRcX
Kq6u9hVkWILt3PRRK4GcI2womWp9Rm4Ds0e74Uv9LfQAMPGA+vxddSwuGR2zd16kaC85r2i0nTJK
Jg5waI+WkmGWv7cBAxmPqkBVNi/l1dLYD1npJa3SWTMD5HaX5muC94EEciDd2mdj6hjL8/lFbW+j
AlZFGbyGQEB9Lwt0TIFaySinWAEasR4bYTfItiW/CeAWU4PS3WpGZLxyItngINgVeF6qnWjPROvg
3N8spdSSTDR7qaVvpb9aXTQFKloH5/oUMmtaFWAULQwv49Qr0ntV9CIXieCcni6pJQkpiqL1RF0F
riiMJK/XRE58ExRGBQ/EX2fOjxIOah/rXfg6ho204GNwy2Zqg0NwUSd2675mI29lN2EgCqJd3Lah
N9HcY5yQqQswTggbAlExaU+1ed2GlbOI3j3sND4EgipgpIAOgdiMz3zqMUb++xanBaJuu0bXjj7t
C2BkxtWhKb+ai4i+ZHtdb/I4bzQM46hkA7LugfLct7ZiFLYRXnahAA5AJIazVi3PadxXmHcDvvpA
CqfIiZfjfSXC1dn0QBpKWaClBcENf1epgNWlgYUSaDnW13WrXTZLbo+m7iYxGzUVedbtuxFhiwGM
USDF8lORYTMWEWEN6yigaZGtXQf+fMXYpXN/8dX2OHmd0z2ISCO231wrsZxNd/UEVURywU2b3WQh
fq92CaZcphBTdnF3nF3WKS8qmGyqpo4WKNmCbmIE9L3HDVpiIj4LMdMKhLgkr2xFOegTKCQCXM3y
ocXNct7Fb7qVlUDOA6MzKajUAtXJtDwpw081eVAVUW80iyM+2NtKBud+jSieyrjB9T+Frno0dsku
9XMMut0zuN3xU8QYIENSVd00VCROuSXVZpuOlcY8ZXyZorZbm/sJ1Ybz+7b9tltJ4RYVR6BKaWvc
jdOLdG0+Ert0QEB+AEQjGGxscZMcZUHSx118Wxanj4aVDZ1MQE7ZHzP05BXucjJvkt1ygSGA1K5+
1K68y/ZAXTs1d+x5md63GKkQrHr7KA3TxAgOtJNvOu9pKHUpxarn3GNcWrlf5fb8EtiyWxwLnxzO
y9vWzjdx7Oesgp0wNRb8hyA8x5RwfNXXX8j0/AkRBuZ9gKsDYG2+6SxJyzBTG3QzgbN1t0wRxrrz
S9kg3nkx2zHwSg63lEgb0rYgkNNHiPB7sJApV+0zyizAt7bccn9e3JaP1kwCoHYLB2XwWIlLU8qK
PjFlqV5a4PRHs0OVm2T6AVD7z1jCWhZnb9ZcFE1dwWeNmeoYSvzdCpRdMyS+jNtnmgqv02QH+Ein
BuxVcZJfkrnYj6Yi2uEtA1n/Ds4ipckaMzNAYqJ61v1434N+B7N1UYKud+pGR0CIi8xhSz01U8X2
Who2mScWkpemKEnGyk3KRYpkeq89JKJbffsk32RwwUMKYuuhA8mk2wOQI78y6DHPAJun7wq5dc8r
zWYlZr0ett6VuTWBgqbtBWkCQLj8AXAx3eDGYs0q94CwwBM0xutXckVlmM19BMsI6kyyrph8cdgo
LCJljBZqnveW+UKkCyo9nF/b1hNAexPBl4T7DKj6rwU7SbqM9FNHd+e/v9kLo8HYVDyTVBlN2u/3
DjQ3qVUoBmJmhk5qZ655SEFT/D05fgacay2Jszc9itN2XJBybgPQB5UJRSZO8y3SHnJZlJhg3+Iv
HeRKUZwDe5lBTS4kr8amKToGG5oOBuZxfsjoThnCn3Il8Feb7nEtiHOPwPNM2p6pgLTvXNxuwGqk
Xw2UBkpAQ4iwirZsai2My0coNboDSI48aWOG+xCUsaA43xvx90SKL4a2/XleNba0ey2Ns2CttWgB
0DY8cq0ra75oy2td88+LYI+/c8fEKZ+8KKRONKTe0EPnIYC0k+BpTvxQeaRZ52TlT715Oi9xy57W
i+KUsI0aMykQIbuJdK0UN1YpyL9tf99E1G8ADUVXueeugkY6zIyauFTUnUlP+iyqqjOF+rhl/wjg
6w1t3kpDYSJKZPwPr3nYpxiIj5KfedmD8A3DgrNz0jg7osNYZWDmZFlftLd7xE4w/+X4ReD0hqeC
LhiohJd17eN9Y94pgqhtWwHflsrZVjiNFm0L9F2gIAamlcOovORCjgvWZ3VuhZxNhUgeBsVk9aCL
TWwr+0o7UPrJ31tQVxJpLwFvMW+Og1wIoo9tB/W2Ns64piIDprY1o68oPsThoS16u+p2M57Z5/V9
s31UR+3oL4XUOBNTGkPX5RBRjtHbyi73dAnVN9YsNYL+yBUIEyknZ11GA1ZuqUAShg3wsV508yvx
we+6S1D6EJX5/sX3vi2NucvVtQ/2oxJeDxhO8jHeM1lJsVfvLZ89cKfRUYTWIFoes5aVQK0w9KQe
oJBLulNnh5XiwiO508mFBSKp4kG4n5sWQCixFCQRVNxk7wUORjwie4b9HJ3SNoAtFjnLKfZVEFcB
5NjO/L2ot18kkVuilcWVNC7IHpDpVJYXtXYXJ1/Oa8mmiySajjQMOhM+EMGpljSqI+vRqYwfTfe9
EoU020t4+z6nhFOipHWdtyO66L7Hmhsn3/JGcG9tWu9qCdy5TElUz7MMJ9xm+aEnuTuEN+qc7OtE
pHOizeLOY86HtqgI/EQ/5M9LaCz7Og1EkdnmNbxaDndp9aNWWZOEpoP5qIA2uAM+K0M+FKWmBLvG
p2jbJazVDgDQ7tj2jrTsovY0t6M9d/v/ScF4bDfQ5oJVe5xwYTWNu6jhzixF05qbWTb9bct42vfU
UotUCjAklRpu9PMPqvSAFNvvheFUOmz2BiTL59e1mbtZC+XuqnoIzaCdgbsx32qgtGA0E57l9C9o
6WXJxMgTOSCBKVlMO1cOb1IMRBsLTCkIruThCzUPSfjr/KIECm6xn7ASEc25DAJfTPcsdb/4SRYp
92QwCu+8lH85LzzTMICCFy+fO0/nMQagPLNYVNZGv/TjB0n1g711q4OS7ndHTiK4XqFIbvOGHols
I0bmRAJ7Z2BPh/S2dHR3flGpzTCyU9c6fMp9g5ZOBhgf+C/5HHdQ50kQ6y1u+3m3LJYD6iwrEA0i
fsxsI0eJWV7WE40mEUPmPGxO1coIJgkcWX/1AoS30xNDjZi8wAb93i7zR1G75QdV5GRyLremFQlo
P01YmTXbTac780RLhxQiUEr2oXcBISeI87glGSc9nLG4qr1UtG+q8dKQnbxcL9PhvE5+cIecIM7r
Aj8nm8sYK7Lmp744zs23IP6WAY7yvBjBxvEZBNOci6wdcjQoBVdJflubgEIeY4GQD1b8fi2vWYaV
FRcjoWERFZickS616knRns4v4mOKhwlArGAayFsh68m5PnOqszKO2j/NxLoz7ZAu25XAIda+lQfr
NrBLIB3Ve/3hvNzXuX5eGwhRCXTdQEsx/54rI1XvhhBy5ePsAeXewyth2oV7ZT97xQUafbwM7YCq
ixdKv4uuale3kc84sMFLguYH8fDl1nHCrtEHhrAQeJvs76udblSlS4N8ntyAgntSedCqxzESPTI/
PIqw2wSsCWg5sxR033C7LUWALauU19btP0D01V7z9V10FD6/2Jc+7O9KEuckY5XUiHExcsWAgchF
fiz9ye7QLwW6tfvKF3WabenpemHc7mm1CqeZQ1yj/V7ML9Is6jL7EEpxO8e5xqSM5E4FtjLSaeG+
9VOfZcobAPef18uPbx8mB0M3cPPo2Td4VLG6DHKyUMhhLpgVFQN06PU7uhv8zBdl5Td3bSWMOyQa
hsFQ6RroecmXINzP871gNZtaoGpo10B6H4K4NAPJC7MEsj0wv93RK69GPzxWHjlqR9Y+JB1EYc2W
50Uf7z/i2DtvZUNzavSLoZQwauOkB3eavNczvxfNm29a6koKb0R9T7slhxTA103Kfmp2qiQwVJEI
7mACJB+BqIp9ozUm1K6L5rES5fFFItjfV3vVzVJgtgZuqWYmto6KXS4/yUonuD82Q4r1kXB2Y5ER
GBDdqz7rfu2hGQ8owqw0OTgjmMbgTv8fo2QiPeBiik6T5qKrXoUCWuNL65AfbMK1dwMbiJXHbB+7
mUN+CpSdadcHl6eammKhXE7Rvvt+R/H8paPS0An0RcYz9Wrf8PqXwQOasBtei1R923T/EcbDyoTW
HDV5nVkg81HcLlbcSip35xe0uYsaBn1QQlBl0+J2MTShhcWUWmh/OWlq7E5lblelX6PD8bwgFnl9
2LiVIC4y09uSlrOMq0+Srieps9vqe5tfh2FvT1lna4UglUs3D2oljzuoTMkaIqeQF/9+TfY86k7+
bXrCxQ+MhdyRfoGJCVTe8Y5cKiCdikLnP4NiMC//zy9Aa8V7VSFSipxTj62lJHNrLQL60H8nlOdk
cL43Ctum7DFK43bP6nGCEUQuPWA7ZxtQjsfC+ZRGrtbEdn3lUOJImdG8gV1N69FnaBkWKE3OK8rH
ZuXXNQHnSLZwN1IevWaiPS6aDvv253bMXPJj+iGB+3xx+gNGN50ELIn/+e3FCeVdmBIURQC6A1dT
QtsC7v8MvjqQ5J1f26ZBYw7FpGBOwSuMOy4dXWDLEmL72gnQvZMaelFVCfrYNy16JYM7IiXAzNsi
KyCHWCabDE446Q4dnGz4cn4tm1EMVsIAqUBUb/JlusDA1PiYWyZopHovPDGPrx+Mb3+YPkQMS1ur
WgvjVmX0at8qJfO71k6er6viQIPrKBUgd26dDwU4AvpOAbb8oWXdnNq+UzOQ4VndiWi7RETd+jGt
ADWj1iuULNlobo3RWkjimfyJlbpddcg9coqAWLccld+s1i2iG91ckYVkLTG1jb65SC41qQsL6LUu
7ZQ8PGWD4Z1XhK0gg65EcEcz9boq5WGHV4Bhej0Dk8mIt9STc17M5isSDaKsAxBcVB/a1Io6tapO
sdhrY/QYAL3psxIakvhXk8NSaLELsu/L/zwjhCNbi+U8Q2e0uazNoLRZFvmoh4Fb6YMgEtx6d6xF
cJdwrShRXxKsLDmw/ibzoPiLp+5FKdytg1qL4a7gfrA62ZwbeJ/wlhT7rL+zRNfuxywnt1vctZvj
IS43MnarPcrIRyt7ljWLL3T03X8qx8nEURnYXegMlS0+HEtSK+giCnGS+lPuv+XA/ZipfV7xNrft
TQYfhVVagyxaYOLB0cVOpeZ23mlgHRE1LLJD5gOk1VJ4gHMjLLoBKYyJUcjp0OwCPKPkZLod6BUU
B/THyRXx0l2/F71DNh35WjJnwIPZt3VZQHLrJeCu6/38st/FXwKbUQF+xiGthfEPK6sq0wwA1G4B
vp0l20siUth/WQ40QgGnCVSCsya5bak5tMGf1zXzEFKIqZbM7i8yT3JFpGtbDlZRZF1FzQoTfjyI
O22zWs0bHdoRlarTkEzzZUpagfPbuv7WUtivWMVdjSEXlBYGdi2Gdyjg6TTJy+fakcr+8Al1Xy2I
mcNKVDhYICOuIcrM6+vJNHcW6gfGMnvnxWy6cxX5D9ZVgT4f3nQ1ohe1PuL9FlwGvnH6A38medo3
GfyXOfScEdB+pg4Dl7GSy5szBuHCuGdzGaMjO8kNcTFldSjA902c/roSloG3Tg7xBKjJLEvTTT6a
bRfVbBGR4R2CedY0Q7PAg9T8mMdPRH1rMdwtFTR1Gyc9JgnHcnFS82JWnSk/TFTgpUSr4WwrD8ta
MkPVdOcO/XntV/Sko3M1LfYC5djyuevlcFfVmFcDWJAxo0P9wF8Otd/s44Nm2CAh2yne8KtwQDa7
3J+XunUNYwDUoKqpbHRWKlWH6CW1Rszbd69txvGhPVAkps+L2VzbSgxny0ZggbKgSpBuJ/UuaDHd
QhuvTtNP2PF6NZwdE6s30ypSmcu4iNG5Wf+YZv/8SjbD2bUMTusMKs9tNuCYZHTY978InmnFiV5r
foO7o6ntsrOVL+dlbmrgavc4DUzR16/2M5ZVFuZTaPXe2MW5HdP6ZEXB7rws0UlxWjj06G0Eqiu2
sNkXAVDib7NQcErsE/ytv95BppMrbxtpZmVV+YgHAQgmCnKD4pVXGwdN+dqWk12JxG3dVhj51Czd
MDeaXq2ubKOZUNOV2iel+0Gix/M7tnk6bKaUGjquOYM7naUhbYDGTizH/KHGoQtku7z7HomWwT7z
YddWYriDUcw4idoFu5Yrqde26oksAVDOJTcmrZ3XwX9G4mB3xkoed0rzEiVFmOLZpt+ye6oq7Ahx
WXqorjQHWHpXIpj9zWPSMI6DFmzDtF6j7JVWSFjbGIU9U3Llop5Nty7Dn+dPirDf/GEPVzLYb1jJ
ADhOYC3tzIodaeyUd+1l4I5f9QOGVyaHONSWT6838G7ObXkvSiRtmtZKOuedgMhhKeBVQiHQfOjC
G2Jmri5ih9pUxpUM9vfVCiMamm3doBjcab+CvHcW44SEIEbhRJ2wosVwWh9YVpFHPTIhaeBVINSa
vGHxzx+X6LQ4jZ8tXQd/NhJ9f5emxh0rTX3msatqqoIAydxovR4U1A57Q0ahvutvkABHxrm9O7+S
7c16E8G9NrI0X4Kpg4vItVvU2+x5uplgUJ8QosNoTYTkH9vUlkTOK13Gk0YtX7LmSwJg/vy/d/My
r7ASwunXXBfFkDMh8SMreTD+JnogR333/6p3bN4UpkZfx7+A9MU9nMZ56U0TM2Vu+Fh8Yc1DiFzR
0Zujc4Olsunr/4OTmHtg04xWgjlHUaRzJocN3r+Vdkeao65cld0zKAcFRyZaH+cRSNZp5RyYJhCe
AY8eKMCcB82fVAE5BZMARr6ry8X9hJasVsYdYB3RPpnQDOPS0tfaqyI7qbJ3XsTH0WamJCbCSYCw
AkGfr44WQRBj1KtmuR0lthmETryPj6mT/cYcRXgAZPZjBYpiy+0UmwpMjZ3MBxe/ks2ZWtrTZDBT
rC+Lept16I/mf8ak45bHaaUFEmQ1HaEccXIfGqdF+5arAMfIBSTWr71PH5ZioYhiKigxyzrnYvXI
lBozwg1sXpr+eJXeZjcqkNMm4jR7pv5FiFxF4TQeXkDXkRfei+LOLbcFIBPTlJEgpniwvr9M8Ijt
6r6AA54owz5w9LB1yunxvLZsmRqzcKgJvBbU5b2Qvuq1NLegLAb9VVn7ucUIcP0SN7rA1rZuk5Uc
vq2IdoNkqQGSFv/tNtlMxWiolZoKA/H/0IpSREZvFj3k1Gz+kOHr6bHf2brN0L7AIiSKmzbTj2uB
nK8aVGkMEwXJizFyWAvHcCpOcw9eTYatl/jNTkQj8XEECwaAAUCwjzOEpw8F1F7DIwhs4RiMAty4
6vSXwUG5rA+ZVz2IeuY3VXAliosBpGJWZ6sFgWcjXXfD49z7QyTywiIZnAaWaNXqkgCP067MnTL8
PSlfF9oL/O5H/vR3m/ahNErDbBnNHJsmH8M7ZUePC6Lq5H5M3PmmPBSedNCvQoeFoRhR+SXqiNm0
MqRSZQPD2jADtgeruLBGKQlUBiVSdvIXgvl+1fxelV4kCbzvtvYDgEtVdNgzCCbeyxnGSCu6XmOZ
pj9gt8uPFGVMhiVV+CJfv2nSK2Gc5lulVEa4a+DrD9lNemz2ii8dG78VlCo203bwgv8situ8kqI8
1rFevsYNQMoy7cxj70cugAn9xemOzBe/pln35z3j1lW2Fstd1aU20GbUoPtphhLgjZ4+f+L7Fh6s
lo6u2A+V2VwjPYPTwevOOlrktlIEuaUNnUMymiAUYM9iJAPf64JVGWZoDHix9kvomXlnV4bq0iHy
5ky/Pb+ULZe0lsW36tO0D7UoRRUzulh25KL25RvDB94hAAI+UTY3UGvW4P1MHVDz3K1YqcOY13GE
+kt5rcIZ9cFD/4kMu6HDfNCwbxL0kHJm1E5xkZEMFQMluYhTsFMpPwQbxr7ABReGDoIjTFQbOmM6
eH84rRyWgUUXZqgZ3r2O6mDkCp0UX9kjS5fAFC56/m4Eu5AIWaCcQW8sXzuXklltVWNC9Fc/GxgY
pxR0APV+aPy42aNLVHDfb3h1TIphyBmz1Og+eDXqlccr4Bdom2ALZaRtZ+tXrF4s6tP5XRTJ4G6n
sun6pAXsDDLQkU2NGzWX7aUU+NRNIZh3Rmcr0RQ0YL0/qTLWl6nRQZszopVX7q9H5ZdhClqHtkxV
X8ngXI06xFNnDEil97psWwR57ughGb4FiiCm3V4LeF81RJSs4+D9WgYzqJHGwvVABms3xe1puK26
Txko2mLxj81s8c+PJNSSFLCWo7vEF3l8nI1DMO4+cfArEfT9OsDRXgTzCNdcZY4cXQ7ljfXrvIRN
j6avRHBblU606/IxZPGqeSRfGIQmvS8PzbF6ENUnhbK4i7QyWguINyNKD933cvHmq0OK+jX50jeO
b2k5mEIEEEqbegBmOoqJOng4vhCmMHqwsUXIVc0g6yglu8DAqiQJ9nAjPjDgAwCigqAHvfjcAyr9
P9KuazluXdl+EasIZr4yTZBG0ZJsv7AsB+ac+fV3Qedui8JgD459/KqqaQNsNBrdq9eKbJPkEio7
Q3etzd/K/qdcfpEzcGPcR/NjpIpKpvSrszF1a48JB0ash6E9alRXYMDUjro3bzRv8IjbBBA8cy87
CCc7wMg28mwLmRaEF+gWb+Jb11W5tZZYXB8ehmQnJJTmYdI+GGBiwtqZo9ZmuL7JI7BOe/Vq3JdX
Wu2sN0vQ39CXp0WHC0TZFi8U4fGkIldVbSJrzPW6qnljGSXMhvOtDhKoSFncObzu2j+mXNDARLMx
xJxhw8xRwhxBKlI1mReTB1RD5Gjx7KEQfCneC+2DJeYoN30lpZYFS6qO90vVn4jSOn1ZXUVN5bfz
qLuxLT1VkvxY1cSXZO1qTnR3CRVRIss7dtslM+d8msoyllMMASqnOVj88bb7aT5IN6arfCcu0KCv
0iGSnT/3U9tC7wUzXgpmgpksME8GMg0rvYfr9VTk6Q3yQv+yCf6yfptgn/ZZtPZ6V8NltMF6mRQz
mDGpGemaoB7NNWPLCkA3WA/+fTxxVZGtfYGRLrA0RvsyjkCmuNzZ0LW9vBpe1ELV57cZJoqkeTdb
kYLYuBxhJuihGN4dxGVv+r9lgpUl44jRSp2CERPmuxiDlk8rqU2QTT8Bn7yqD9LoVHgNtJNgQRz/
N1C/UnXNhrobJpMY/9cTG1pbYYUmc+RT+F+zs/2wd7vPBobvKK37LEAGnMfGjwYZPzdDeVRGGXzQ
rfpAjK+JqGt+7gn4fcQm7JuJiSb2+priykjaLFEgMdwGUVXdyRoEXcZOkJVx+lV4aICsW5MBq7YU
NhaqaMINatw0b0OgJEYhNdMc29UxRjb/kr3Wte/iexN/jXfTXiQlz9lEBVGYgBUEJIRgk//o7kM3
EaKPhuzN1lOZHutaEBbP/ZyihyC3QeAXCA/Mccq1xLImwLCQ4FDoQb+nL4/0KGrvcM2YgF+ZmvH2
bvu4jGpChXG2lObtOGXHHoNh/00XiVP5wGMQ5EYmZGIw6sZmnaWdqABSrDL6pQQc/yqCuzN8AQnS
Xt43vWP/uBwlzq/Jj+aY20ueFJ1kMXgP4jpym+WgWH6zZG5aC+4MTt0KhsBSqqN5LmtnVQJNzzqp
7c0VXkaCLneyB0rUTKfssvvQC4Pp+4rZt3nBzMv8FQNwAvvnYeqjeWadddkvsy3hCFQruHef+/4A
8idnGHdh3gqukXPqEQCVt0tl4lSLmn5nN23zJgDTOQTMFVSXMhMOuQg3lQlQnRFG6pxFDSjUagiS
7Kpj6o37/rZ4Av+r7dggx0m87rV8esP4Cp/inPj1YaH075vcsS9IGMcSSKCwqaYKJZijJO0u+ycv
emz3kskeU2SPjTIZoHyafnbWPjS/XP59/hJw3lBKQN+eVWnU5EKT4jBrvMFMrqCkdBURG3Q0peCh
woseaKj+Y8ZkBlrWYowqPcZO6bftQd3bN+quvhGraHDGyajrvdthgm04y+MyjDhlFKGX7FENiT3t
U3at3a03vb94lScdQltwtgR7aDJnq52bNU97a/XS5TFJrwbluck/X/5M3DCFYrcKPnwLxH1MkI/a
tkojCY7eUhKB9EpSwQKsuVL5dNkOdykbO0zShEn7aSryGJeJ5U9d7Y7LTh1ErRaREeosm2NTzEpd
QqejQavKSyLTaforM/p+eSHcePe+EI1xuLJZQ0XJ68Zbpa9ZgXoprv3c9s3l1g5FFTnuGd3YYpzO
HiN0g5MKM+DRqaoGp8fk4uXV8G/FjQnGxdSpigZiJw3o5tbADNY9igmBvtNd2RGPmvMSTcW0FBm1
eh2tZ7bmF7atES5V3noq8YZvVE8Vl7D03Psz2GKPAJK//M0WmjYmtixFUc9LDJVclGGmSg3Ii4EO
iNNmH/et4JhygwOGjd5SaJVoCnOI5DIvuj62oF51O7h4DV8XoGTG03jcm37nVZ/GnfVgCvIL7l7a
GC9A2dFCtst2cma70uK6Rd4U/dKd5IGSF/R7PP9bf/aNff8kytPoCf34HkGxbmOPuRIz7GTXRrBH
5sc00x1d7r1GShwpf2yia2izCUqR3F3dGqSnfXuapWHCW1luAH2Nf6jX+fehcTDM5UPIRXW16650
CuBUPRFBEu9GQVMEZCcqHObs4qoj04aYK8xW42tfE7cbG0dFeSXatxiA+F5BX+jPzyBV40GzwlBM
DZH440LTZJiVaMDO5of+kPjR18JdH7IDRiygxdNU3mVznIj/wRpz8feQF2oUHSeiAN7cTgNr2BcT
9Hjt+8t2OMEYJMK6idaFicl49m20JOi/VxEoi5P6Dm1qxxqPViKwwQmQdMBf1fHzqFKyb+Qe/PW4
vyjTe/spHn7odiv4NtxFQLAYwcPA4CdLjmFkk7yWNRjyExuqoDaglprk1xERZDGcs4XcHbJWKHfR
Zh+T2KrD0knJgCRag+hNgdaO9LlCY0nFKKvsTUMoWBV32zbmmKOcr12RDD2SpiT/rmRPafFw+dNz
XWzz+4xDgy3NAPYCtFJZ+YO0n4zxhHlqr54EX58D9aZPnvdtY13ZaDo5llf6/IZsoOxTXXXQs5o+
HZxABe9kpa6orMuLuzii+EYA3ZjqWdd0WcNonZsB5CK3UHADQWt1ytzi80xpunaRJ3pHcsIRrhSs
Ew88gG/ZMnKqhihk6MgBUgQHsjcOlDdF3gv5P3guiIc+MkCgx82zzo9qaaHUlYC2pYfmBvcXBmBK
qO9kOw2z2+1zhIRA3k+vRWAInIV3xNA3IyZ63CgysO/yYZqL3loKRL8eekKp06/HVhPUm7iL29hQ
PkbYaamVKo/1Gop7ezkb3Lm5T7SbBZqapC+dcfhy2f/55kCDCZkpFIXY8hO6aLmO8iYIGOoJeZVe
Ll/iJSdJ0GR6OAb20EROJ0G6ZMpMXUTP9JZEMRe1Ch4XAAfw7rKR9XxcbC83SV3pCLz5dR57dHgz
25nufDTxNiJu78qgk6Mze6Lsm7vqjV0mqlRFNHexpjeeZY77qCz3ZaXuAZBwqgFCR5WKYdi+ErF4
8UIZAUsEponRfj1jHp/KuY4kRcX7pQDLhqZAW26OJkG85K4MqQiiFpTrz2i5JzW2ojWbGtwApp8m
eqD282lBBbiaqodolmwnG3rhbDHN7s++47tVtmpeWVFjl1QsihZ2pq/ZPaXlzW+MQHv5Y2JcOk68
MUX/K9tUS68bNVlhqpJe8tRGp89PWxH+mfNyghHQbRHKe3VGDB5bbT8pc9x6zSQ59aTvc+PQ9rVn
zZBokYVs/PRMs9unYFgBc24qCn4snCEeDFAnjSjAaSfaHiOY+q33xu3qF54Yj8x7R6GE+W6NiTAE
+wfydvhh9kxpvfCKrp4i6OfmN3h29E8Q2rocYni1sA8GmVM+lBB5xRML9ZVZ/9r0jemoZQ6G69d2
Ur6GAIOiX4w7sR9fc10RvIF5qTmMA/aHBqCNDgXz0A77ZB3t4q00PF8HuVedimP/kj5P10WwXD2q
4N12L6+Xd0sgmkFlh2qZnEGWB1KH0bL2imeSmzYOqvgmFnWpeKFE0VBJgqAH6sPsjG5tlso8100L
6rVftlY5Qy/6aLy8SEFCrCrUIcFL9fGYRYZeKOmCyGzl6hctTQIjBznlsH7H0LAgo+TuF7CEhoW6
MIDezBdSsyyXjXlA6aC6C8tvWfitzF4vfxL+an6bYOPTXMqNrkPNzovXOyl50BKoHJax08mLwNe5
H+Z9LW/oiE10yuQhrRoL22ase0n72okQztzfh7g3ZtDwbSCs9PGzLG1Rjc2Utp62VD8gNnybVLLA
fblZI3JVVTfoEPgZ6phoWhJmE0pTFJKrepG/AIB5RMcZRFTL6+B0Il/jgPwNFQVeGUQAcOazPDWN
Qn21E1Ctmo+yK0FytTvlPzDAfw9t43tTdyxKgrUzIQySCXm7eTuq60hAEBrAv8bGB4gM41XYh62X
j91OyktXmjr/svdxk3+woYB6AxFI1zQm4vZ2ozSG1KrYUTSW3dfEL9z0ZQriPXDcUKJ+uGyPl4dv
zTHxVjJbq+uGqUd+HB7JPtn9d90wDtQHuMLNsujWbpxdzqTeypM33B/IIMG4sO7rPaCSXi2kT+Ze
WujxgTYMQe98MjINezXEgDGdaLagtZkcJR9VKwqaNYJlv5aiQ8DLaOD/4CUA+J52LT+uTTcWY66N
ovv/TwZhmmMY0LVRiabLn4sX/7ammFDbEHOUQAylejNUOvoCejHt8BLmo6B1zouBiOO4Ci2CATW2
oGkZzQAkwtB5prE4E5QBI6I4ZvM9z3Z/sR6dSk0BqGtqLFYXwtMG5vm0zoMYsBu1Tzkm902REb5D
gMYG9URYOmv5ZmqTZnlUd6BNBKzIywE4NW9qn2pBDC+iQhs3JgIbhZsWsFPtDCFVGTHeA/FC0S49
gNuA3lwBaOpR4pwmiAKRS/yLPR11PTynz6fV1kZuc51Snxun+jDcr4BL1ahj7qiWY+tOL6kkuLh4
7waqVf6PQeYsS+tamUmGs7wO8aEYzCBUEWsjzQ+t1Z1Ha2fk8utlP+EvEvMdsg6BBnCtMmFRilAy
SgycafLYgZGohn6M8UNzqmtpV3hipW1uHmps7DFxce7MvjWtqvOUJS27oJlXs3N0JDa7pYyWNJCV
tQjCyqizoMlbI3XGJF1jtwXmaBRsN999IZIGpRRIsskGUw8yV8WK8eTu30aIUAy6RbXEr31Kz7Bc
dX+TkgLT9NsaU/XXmzo053SCRnFnuVH+rAJFIC2WaFG8uxTU2290JDJB9vAxaLZooq5mDUxYtACc
Q1OH/hVlEkSB0alvZIf2oUU1BK5NOu4FrU4VPIxMRmTkyBzBkIyTQm4BuwvR7rzsprzwbNJ+DN7s
kGZjC55Lo0QoaiFBaJN6j4bRrtPBplELAxovPm/tMCcQup292ik1HepZr8MKDafkp+ZVh+Ww+ooT
+5af75QXUatEtDpm++yoHQsThTuvgAriNJzG6NQlghoTLx/Zrozx9QihBJSzSO+iJnGmtXYy6ZSO
X5TiIUueGvuTItKK4p6urUXGEd+qujEBSiw8kUDzq51yyK4p/iEDdlYKLjsI1wM3DkJD6yYNAif7
VE621Hpd/VpmL41Q71PkGewDqUkxWUPwjcwpSBAu1SJ1GgNsLvmfT/Qio9vECcYb6qmRp0Yinad2
zRWxvq7W8qOow8PlDeOW/fCEMcHVr6MmzmYIeYs5hxLHCK6e7PtrsBddraCNPCl39jcN9XAaA0eE
xsIRKTLzrjlKoQ4dBBmINLZEbRdSaGJCFPooRLqfSnLEaIdrFE9S1vrSWkLuKxRxT/HcA28bGS1X
lAOQFH10j6Koi9DqodZqrZ9Xy9M6Aeki7wS/QY/pGwptOeabqXZkG22CzSzy4wpqdukYitCq3AcM
+NBBvYhlAPvG3JxhukSAEce9Z9621+DRvY09/Wa6W48U6ts/dS/Kw2UX4bk85fjEwwzcmGddJkNu
hmFosGmrMr0opQYRjipxqlDzIvPXZVPcYIEeD3BpcEW8L5jFjXE3xm2ltJ79OPmKv+5B44Enp45E
Kz+JejK8r7U1xkT51qwLCzrMkJux7iztbuyeC/Lt8oI43L1vN6GKD4YOyZnYsz3NKzgdsHmTWx+0
HcahA2Air6abDpeK7YaPA5oJaDrh7XljgOcZnSAR2pTn9DZtc6IfqYLinglZJLX6oaUSMVLvKhMy
dPmZ5symO1mH4TMlMyx3IvwE75qBswBJijcpsNLMQUi7TEdzZmk9Y8gdS31Ja+JAw6nQDrZ8UsF2
3ySCJxX3Y24sUi/eRH4JWeNSSIgmfXOSQatb3c2p4HRzH9lUEBbz7CjpY9Tpow1TqdWy65EW/Idd
ELN1R+NHcVD9/Ovf5AIbU+zgo24UpJ0zTIct9k2HQzAQRw9/XHZO/ml7Xw8rUIQhxRLle+xZej2A
y4GyfshoFFIEciQEJ3LDyMaY8nHzEjOuOiNH5iEthjMsoTPJxbGwMWk5t9Lz5ZVxnIFCWilPrAF4
BBvnU0UdRtmEra7+IXfgUwKsehKcK86xopU/MAIgBgP+ztwlGH7t8iRBqMqhPDiAZlzQfOTs14ff
Z1KZNe1rGZpEnWdYj+36aC9Q0bFeIaQrKK9w98oAWhtvHzrVyzh13y892o4ID0VU7MIiv6rG6lZK
R0FlmedsoOL5bYet4thES4posZCaHcnnBI2VwlXuaGNl3iVCZ+N+HIuCY1BLpBIlH50Nc5v5VK8w
ZoNaWTvkiwBlRD8u0yUCxfz77zPOPIRKQ4wUDpaEd7r91PaxO1bfV8m3o8S77Mu8iuwHW8ydWEQS
JA9kunFlNhluupboDZVksD+vITHu1qzqb6u6Gj6VPUBGXR2TIAdH/S5NZc1JgMS/qzBFUzhSp5PE
B6+EsV71ndV+sVtVBplQNvzFxBxVz6DDXkBCYRSZ+S+vazwn0YpA2XujFx7BU3+rnspvLaj0pqvl
z/OTN00QtCyAF4LU7sdvndZmotmxih4PmuLK6kNuw1HCYyoiQeAdFCp08o8d5puPTZLXeqcp0OS+
WcfdKn/SRFIdPLeiRVwUVXHLnCXjbZOTsqxmAB3j9sfQVE8QXrwJCbBsVhJEhvn1smvxTsnGHHvJ
SE1d62uhKx4xdrb5WGa5878ZYD6NXoyTXIfwA0m7lsK7efzTY6iDPIogE4YqEhr5rJ9V49pmYZ4X
HnRfUyPDoxkvMeCDVV13u/z+8mLeHOnDoWes0e3cpBigNxzDsqkKr+5841gHcdA7xa7cR775MLq2
n10TVMApZUS3p4V3kVz62edi7FMH3dg3e9ks0mSCAoMR1OphGAU3zpmDM7/PpFAySRAtDLPwhjJx
zAn1OPDljdH+8jae3WuMFebenGV4xQwed8+WQXSkPmvlq5F/m2JRFfV80JUxxFygurzaxrQ2BVLv
yU+uon0MlqU4iE6mO3iWsz6DxTtz/lxujzHL3Kf1kORLbyv/MUuL4UN6pa6OAe5r+fqN2CndxaKh
V65rKJgooxwMGL1iAm6mJ8WSr0Phyemxa661+stffLTN7zOur5nJbI7A/nnyV6N4HTNgPdCzHc04
uGyH64IbO4yLV1kGSYN+hgsmYFZKjasC+J9MOP7B9cGNGcbT1xn6LehhFaBggZePrtpe9VXqVN3j
/7YcxtfD3FrMKOpLL0ztx1VtSqczld1iqiIwsGjfGF8vDHmMpQGG4sTTlMc0B3+jAK4uMsH49VRJ
qB1KNvy6e5DLb5H+MIeCm5z+xFmAff8sb+NVmwBnG2VLTGjmIpzLbtYhrsrfh3IEzcfqruOpbipX
sz5d/kQCV2CzBzPr5HatsXML5Ud5TpfM0YAYp5Jmlw0J9u+tUrBZHFEkiHDWuKs67UuRmUhTPkuR
6f5vRpg4MM/5ItstdtAqriRtH1d3658zJdMAt/lKTCzIG7WaZMi/4hUM6VcwAIKR3gTRquUo13g4
Qm42MwV5hGjv6N83e5cnozRa5lCinNB61qjsSPo8EsFhFXkfExRsuS+aIsbeUekKdU8HtOO9she9
7M8LeG/7R5lyMAt+Tpgzmr1tYlyAXhBy6+hBcdRxESJp2cX7+ph4w978JGJfOC/zMkaZ5FVPTEw3
oziOqQgSEK9BJUpygLN8WyQyGlf20BP6czYLxizjj0MLZCfp5tLDtNBeW7Pd3AtyWP75fd9Nxhur
IpH13k5KT6kxXKc9a5DwtfWgHg9/c7Le7TAuiJvXxBsDVwaJvgEEDGqYVCTZc46PY3aL8cBGrcnQ
WTREAO2Dl15g3NV7SFAGikeh254oV+Efq/c1MddTbJWdFkb4OpKc3aa26vQhwl+3iN4Z5wPvbwuz
UQykkJGzEuSS251sRsicqbrmeDCJC0iWC/n4yNF9/aHzhmuKTjd1TL7PkiPqCvHX+ds8W3rQxn6U
Kn3IPQC41+XaUq7JIihviEwwLx0y50CuxPh0AzlNoCfNoQk7doIwSH35/H58XwdziNsuQR4hxzjE
4Ngy5W+tIbij+Ifp3QBzXM0CoybjgBC4zKXTD0cFgIMiu67ql8uHSWSHObR6F7VdJdFQa4ATVLN2
VTbn7thZt/n8etnUed3po+/pzMFtSdhIbWbmOFSTbwN1mp3kO+AOMHYxvGiiEjHdoUufiDnCSw3N
8GgGBbjqaLsV/U5y1aS+fqJnOD6OKHZOAqf4l/vk/aMxpxiaN7GcqxI9XJMfQfsdlFKUd6E4hJ8x
f7GfXkQlw38JVO8mmXSz7CJI86Zajtsk3Bk4zErpzq9L6sl3Gto1kYs5/tS1E9Hu0qVc2l0mBzW0
aeztriiA1GhHx3CHp9BTH7Qftb+6WtDfU7Zc8sVyB/eyEwn81WAQaEVE+tUY4UPa/SDVjpzJDngz
zFFQYRCcb3amxQi7RS2LtPAMNXKr+GoWMWedw3w+HgaDiSDlUCK3owtJwadoBw3GdBKXdtgolGnZ
i9pAosBvMAElSjV5zLoSAeUIjSQZItUKVIwgNfpAlYIzl+zozBUYj0sNc1eiVEvgLgYbZhY5lYZk
LACoKJxcwzBhWB5V6DrLiqNKqiB4iqyxgQZi2WPTwjmXtv6GwaHIKSRwaMjhHpl/EKu1oJDC9RZV
QXWVwu6st73fJsVjS9omagsQXf0aCqB6yoe/8Pp3A+xzTMnNtU4H3Nor+I1b1IPkGN+vOVb93xSe
NoaYyxPCMbI2F1jJYn1OSe4m0A0rhOM43EO8scL4vg5YSG6CgdMbNCCb4x0pW7fPXjRRPZpfeNoY
YpxeNTqplmXU6ZDG/Vo9+6r5mZy6gBw1L755k6N4tQpnFWyi0Czj7fMypKWE6EjFq39RIpcGEqq6
n+2ovIcV1O6ELrMpSIv51+tmsYzX22EcGXGCylAfYJ7WK9EOczJg1O1dFcgvItoYbpq1scZcr7VZ
lNkAJWGvyvemcZ9XPhHq/tHL6+yS2dhg7lMZAGQrMbCPGgSbyC2kGf3kHnh0v/hseHX7Jk4AtV3L
SU/6j8snjn+Xb2wzF2tfzBVZ6EnofGgO3qpBHfQvCWD4KFgC3XGSPCKiyRYtl7lT11m2jDpExmIP
cwDxGYcyNuWjesA4zVVpm39zx72vkNUsMyp0PXpCS2/J9HWtkyAvNUFgFDgJKz84LmmrV6OaexMu
lrGZHWn+piai48bN9DYLYcLJtOr1opeoY5ef8wNolBzyYvvy7eg3hwpazCJ2dtGimKBCKqtVi3jM
UeFd/TqWvMnKrgcr/JtLbLMqJoiUmMDoJNNCKC56T4pu5lBzWtDOa+mXORQOm4gWRf++ucLiVs+Q
MONLUS5KCh0nDmiTsEQn/VUcgIoBz/MkAuDSJVw43yoTQwbMwA06pnc8WzpNpt/EAmCA6BCz5Di5
pqlRY6LAo+V+lGCIBo2Hr5an5z6AL1TepHgUiwGKVsVEjhHg5qEo2tKT9XGfKwTsy5n7V9EJ5Mto
1isYx2Q+V2EYpZllyHDkr9G3/FPsEqdyR6fEw+MzjfeQpBQUnfl39rtF5lvpyiDbYzUh3puLN8zd
Ue0QgMv0BX2Bv3nBA80BgjWCljXbS1TNbi60XMJUoqr7/YQW2NSPgRbHT5d3kf+h3u0wJ6yaiF5i
JqPwzG4vJ3eLKvj9f3G/dwPMVyJdPDYhfZzFh/DeRI5v4zoGudqKaW43dEp/2pPpf9w85ju1YxSZ
/QRxeEsOg84ar/VmCqJZlG3Q//r50X1fGnM1d2WUS2qMZMMcrrrhvrSvCxF2QWSCOUfdaqYkoS2b
cbb2HeYRkkm+Ssgq2DD+E3rjbsy121pjWFsDvaTc5AaEoF4cUPGB0ZG+jj59jWW3zetlz+Mfpt+7
x75i+0Fds1KKCm8svgzW1WoMzpB9HQEC/9/sMOl8OptZGcd67i3197U5WgSCv+PDGj9fNiP4Uuxb
du1SDcLt2EEV1H7WLKP7Pz5no6hBJDiv7BM2sfBgjmscp6XwVJRHB0WEkjgfhqGvcoCvgYQG5vsM
V5jqC8Jq3OFVfkj23alwwWwfEL89Cek6aFJydoDeLZ0hPmQjyfoUlgiudKS3dTDu7W8QgS4gVVLv
jL+qWG7sMa6QT10T2St2zlRX6HZW+7UX9fm532djgsnDiqEM1QZixd7cJ7tiBp4QBW9Rksw9Ohsj
TPaVZ8kqaRIqM2iMAbx4VOXcIcVjkn267NOixdC/bxKirg/Tqm5XPLPlgxb9mOPkb84mKJuhwAwI
PLhGPhrQK73JSIY0Uinv4mRnKJ1Xl4/jLEqyuBu2scN8eAySW1NP8IiK58YF+VECBmKb7MZOAPvl
vl42dpivbxYzgM8Lvr6tPCfZ1Vx9mofnQv6M/kytp97lr8MP2htrjBsYdZxMFfj7vRUs0d+Q9LvV
Tn0Y9ygvybfIgLxZA7WYiLGX/8YGdxDmsQk5l4qY9Srtixa5XYMSth7kAdWmtUFBW0NsrRPcTNwy
1sYY/bIbF5SXTNKUGl8uaRMAqYAEMqERqhau1F/X6R9PdNHQt7HG3OjJLKdhKyOI590+0ojTg2BX
BA3nrgizEqB70aFqxV4UXTYndqaijrUkmrugn1YUDkh2Ha0Iklh0+fE/1sYa4yOpnKxqSxTEoxy6
XeB5AjIMbAeUfym7zV3hxL5odUzI0EB3byYtqk1NsVMltIZ6Z43BKzoVbqaLCuHcO3ezOPr3jXMA
uLKA+R2NeCscXTo6UdCZAtEDintLIemnCjYobLJESFDTWlajXzNvue+9/4gyGV75a/HglMIWNTdS
vRtjCxL1hLfONDX4XqjqE5AOYDDVacdbsMILYu85kpc6+8YUExRzs1C1Sse6WhUyWrREl4BWIX7F
/RveQS0SEDFK7NADflI4vegO4xf/AVbHhgIWD9Kujx/P6htjCUmXgYJsASSOysWjZ47p01OIl3b/
U/R44+c1G4NMLq3EKMK0kw0ZBiAqKC3YCCmv4dALtV75bvm+MiaZThulJ8OCjW20xqms3B/TwY1D
IngAc2/n3+uBytLHDYwhciUl9YQNnIfKXVsMoMajFO4Ftwzf/f9ZDa6bj2YgSJDVtQYMV+uBFRRy
chDZRBFX36WUc1xgjbt1kGaGXACq7KAq/mhsKaaSwqozr6rB4WCqvl1drZoSXF4Td+c2VphLBVp/
XZuoCU3SiIuxh12k/TE8mx4uE4SOmgXV3zP+Mr2Tq1wrNdA0Reb9IoW7UZtvCRjFL6+EH983dph4
S8p0jKxszEAHMHqUWw8iLdejTw9uuRN1Wvlf531RzNeJm1qL0E2Ax6nPVfK9zfYmEtzLKxLZYL7N
ALKBcFCLzNPIbukrB2wRcfJ82Qb3ktpsGhN6knAkytgh9CRW9qQqy6GZzKAMm68ASHoruB4EJ5Uf
6zYGmdATmhjTXDEQ4NWfad8f8yYQGM6Ji8nF7tA/RbeiL8Uvu2wsMjFosLsJ4Lsewe76jeARbTmn
hUqiCr26HCqJxW31enlTRYvUmHg0QRTcHFJ4h7ab/NXL/PR2KQGrCW+JHx+th1aINRD4CktFBRBj
OwJNQVtb+SfayiVXlSt/0Si42asekWLt/wq8876vLGFPtZpDaxjYV8VeXiJtvZ1VzHdgcy9vJj9C
/T5pGpO2lUuVxIoBD10gvaF/7taHy78vOAEaEzbsKSfyTKrMS8vbAXXh8hsSH8cInSxrBM7P/0jI
c2XaFjbY+yPOlBZTMqg/J9mhXK4XKDuJUmp+Yx8qXP/YUD5eG8UyjZqJiTGUrwa4Hsplq9ecJDdx
Kzdz9dPg0SnCLHOlayIGdAnNM1/LVqZkaehu9p7skkPvkUD1hp+x5FqeejJ3KGY8WVfLVfZXpH30
psGliPlIjCiD3vHj2pW1jtSl0AHTkEfrZ046eVfbAExF09CCPB5iGqq59IVjAMzumEmH8lff9F4U
NlGQp+Mi+Nz8G+n9/8OKGYBEcF16g8a6HEPGIBbxsA3X8S/6IE3EfDg0qpzVkDbmmPRk0JUG+kNl
5mVvYD6y1w7F4b8hmuL6MdQLMdwDOR6V7aOUiUxmmywZ5cwHWh8u9lWBIMnlc/kvu/duhbkpaqhM
5XWIgz+52bfwFO3zQEmd5XvxaTose3K4bI4bZjZrYnxH1epRN1P4TknIzSK1t1kmCtICE+ytUJd6
DmkmZKkN2U/l7Sgcg+aGsvc1nF0CQ9SWM+oEXhsMKEeU0MJWb7ITmHM8058BxCqC6SqJnfXL5b07
n79+O3gmNMtNNJ9NlvF8ijCAV9ozilc72aVBZ96vN1RkudyJyCn4d6v1bovJipoBJNF1PFC3oLiG
zmkydCYpCQyEQpzsURFg2/jO/m6PyZC6wi6SRsKm6nboDG17VYWrFya9L9hDGpjPTi8oRQ2oNIIA
naWPKAZZj5IY0ngjtKoVPzuiAPxkOKB5CiKPCL4Y1xXRcIBqtIl+IUsnOY0SLuockUmydk39NIjI
4ulpYReD1wKmX6GjhbSfbuqmHKGCx7tTFOQG+UGnvAr7BVpTshCyz1sGMgMogukoBpzRtel52Pd5
idtGhh5NuTrlKiIm4V5oWxNMFFrBHGK3ChKr8poE5eBUO9NXO9d2owOQqi4mpOF3VRDfN3v7TlSs
5fne1jgTlOJCz7vSQOuzA0e9F0kWsqAhmZyym8fgsv/xYsfGFIspk81BX+OVZJ5aWe6q/+x7xVXT
xtGzg2augthOz+iZe7x/N3a2Rw8jTS4TtfBa43sUEockjUPsm0lvd5dXxXUQsP2DoBivaPBTffTD
wRjWKtdxeJf0FJqtkyJGXbbAjUcgu/ttgo1HRdeqZl3SzBuk9ZQaJUFNYPxFXB1MSrkrUpbn+sTG
HhOP7AEEXN2CMnDanCKiukvvTwkRfCBuQZ3y8ICWBCfYZJvuCUpSU6PjAIdPylH2gbTyEyqF1/qj
D9IXqHQpe/3u8lbyP9a7Tfr3TdCYVDqQouAB39XdVZhnN/qqCWALIhOsP8RN3tQjKjgapCVCqG6P
z5fXwP8672tgvGHq56SQ0crxptxCb7930qJ7lOZWMF8t/D6MF/RSNYMItEUAh87PeMj89apwyU0X
GA6tGVa3kSdSqBEtjYmEY9uVOaoFyK6jeKdG2nNtpruaiHo5IjNMzJPtMEmscsm9fiROHqdBs8Ze
KYlkU7hmVPBNgeWH8pIxG5gVdjLKc5uDgPo6b44q+dTVgoYNN4PVNjaYHZt6K7TSGDZ6T/0MldS9
4WlO8SlyMw9ivqLXBte3N9aYjVuiadEXUGKCIF05UjXk0OuP1nV0GH1K/xq66qfLvs6N4mCa16A2
BgZTFhXfophNbEuKPQLsj9KEbtg9ZtrnuhdxJnK/1cYQTZ02gUGPtUWtcwwfo4IYpEXjlAMyPqFw
D/3kZ7fSxgzzdo2aNh5kq0AkVz41+Q5y6YGN1yJ0LoKy+mP2fKTMiK2/N48NdtmqE7s2Mi9C72sc
79L1oJv3plE7c6qKojn9n5+vDNKfBuS6oM3JuIbeYm22rSGyQibbADvS3Ow65M8uuFpRGcrHkynw
Da4zopPx/xbZ5o2edvq0GthLvY+Vm6xYIVyt6Mr+sgdya3uajp4JKN6h2mowJ8wYK2kakyTzLHAY
Fvt5HwLNvXiRi4ETT3U8gTmux2/MMfuopXVaxgnA9r2X3WhuTt8fQHMXaBWtQHBVX6TDJKyzcbfy
3ShbRVi7HgDgEMVEVOmnMHZmVRf4B/d8bSwwhYMmlSQlMzIUDv6PtOtojltntr+IVcxhyzgzypKV
vGHZss2cA0j++nege6+Hhmji2Z8X3qiKPQ00Go0O50T1RaObR0lqPLxUfc7y0XP6wQxXcphznM+a
Bohvg5qhflqAwBAe59vJQV+unz7y0pOby4bWHU2XwDuOTPWvTmNCKx/QynFD6ksQT5cJLJCjzla+
hbae/CuB3RhzzoUGmDD0JUo5JJNTFNDuIPHAazHevkgAZiXjpQa/wb6vDaEHIBDpMAt/Gl3Ki4Su
QSSzQKxLKYpkXvvvpj2sxDFBTF6JsVYBhM81jMOi3KhDYOmcUvLmSVqJYK5fgGXgKPUQoYpBMbu5
PwB0BMlDzh7xNGH8w2JZZTfniFlE6ZWM91FH0HfOUYUngzE0WZ4UkAXidooGxQNjjQtQRrctI47z
4awYS89QFjr4eOjEVlsPbl8uToaiU1h2jtFrnOhyWyNgBcOjWqA/ZC7CUlLGphMWNGKX1SmccRVO
1s1i8GqPdPE/uAPjLIae4NW13uZt1s4yGvUTTTq13XAdWvlnIREulzj05jp9tjqBk8zZnMVRVzKp
6iuZQITVsjnEOLAc6B45xbcq/DfQAl9nxZYCEJjbyyPa6SvOu2P7lbiSyxyptCjIoGXYPVr0kp3i
kAKLPUkw4DcjHZ+4xdd957QZy4AAVhQp8tYHapIsbswynEXMnmrEkch1XN4u2ozuQsS7D/uitnVb
yWLc+jKk4CYR8LJuke2PcSuOF9EVWKppvjG94i7lpnWuxLHWmZdCt0iA1MGsqT87FBICHTUo5yVO
58KVeILLG5fkiWQsFUPk6AmO0F/f6G6fXWnZQRDe9ldx87paacUYptxGuSioaCXr64Mk3/QKr462
fYmsJLAmOEhzSmqMmNaWXR9rPzyWh/YZTLFBd5Nxgf62T9pKHOPhhUgsimZEA2B6aT1Q1ITkpF2H
x/6kvoW2bM8H3cuvBo6/560i4++tpDWEuAGgQFdcp9KVmHM8o7zps1Zasc4+kiNVBaOHu7xRXqjl
oN2rD+gNv1nc9gGF7GelBixE5ICb9rOJYUY7Bx2B6KaAdccDzObOpW3GIKDgwrsPGA4feIEiQwZ0
o442PYoSXT6g0fZIjonPZ8TaPgI/BbHXD2LERJ0mHAG1/qZMl8bwKAi8uGN7984ymDi0N8pmmA10
dDfToYruW/5cE2e53s/Iyv132RKK/ZxQfIPea1UrIHN2HObEwUPd6zLg7SbpiTTmJ3MJvf0DTi3j
w2133ql3L7oSnRqLlNYqLGeanzP5IjSvm8YzACUSqfYU3aTjYV/e9ttoJZBxWtpcAiN1wXnPj7R2
JlxHjyPG7vDma220/57U+5LX8s0zEsaJTY2F2q+BNlwrFTHI7cgI6qwl2FdsMxBa6cX4sUkrFWOg
ff+k/TYiDy6Nsh0txouZFJyE5G982NkgGR/WL6ICpFcM3Y1vxKORQur3X3UwmujwYa2Nx7trerxK
5G8c9Vkq48SEWa3UUMKZTn7Q660E5ceCovWD7Fdu/vh3d5uhAQEGjIEf+CgWxBBTX2LP+vlCVh5m
KzCt1/0d2+w3VJFF/k8Go1GldZhxqUJMiw33onhhCSCQek6kLzjwTlFj2I84rdK5+1K3Q6CzUMZV
R7OBatqA8BI9ANeFGLrhGAXT0AZaNt0lhIeBwRFnUtezOt8kDjsyR4jwAM9iTTTdMR1qoH4owmek
IP193bY95U/dWDJEVcoHqQlRre6mY5f7ivE3b5rzhplMSGdYyxgadFIyifyhesxFR+RO41Nv/tEh
nnVg4rjYmLJYhenh+UwPV+zQ4ECEjfNblXh7w7jCUcetImLGCjz1+avZZAdNT50pASd4D9KLuvub
3QGVomiAS9H4QLfSjm2uhpYEt9GfivTWjDi7s7n7q+8zHhCUW7WlT1YCOpfCLuTes4SGo8KmJ1+J
YDyfFi26IJd4n2vkIZ2f0k6xG+58Ff2dHyxgJYRxC+DVW1Jroo+U9q7Sn9Wptvv6h1GWHE/AWy/G
E2idBhSojD40y9jB4Ooptsj9/oHcLsicdWGhrAoLvFB6juMfK07qCIfpRfElOzppaIi4kwLRX574
kHUcxTQmYJqjoSzFFHYtRaWdTC8tt11z85Cu1GIcgYznOMrCyDwJF4NHuYf1W0pNAMfAfWRtBkgr
UYw/aGoty/QFIFqKEOeHanZJokYX42jFvtyhj6BrLbuNtWfJ6nJObLZt7cA/A082OhbY2Exs+nGJ
csRmsSrbnXmpRLptCT/2TWR7s85C6N9XF0Q2m0NbmrjW2wRAxbd9+WX/+78xwbMANvqKB7JMJbLE
cugZbxPacHzpkAXygwRWtLv8vrkpA95rfPsIn2XSv6+UmgoT/HJthvm7ZvKjXHaEdPpBSHbKcl7c
tx1FUJi6f3eJ8UkDBtyXXsfMotC8zLpox/ol2oC6WnPq7HmS/VEd7Ur9/FerirKJZWFiTWWvWg2J
MItQ7D9R9SdX80H/dCC3aKX8jP+PNMfRSDjx+1K3DfIslDl2bT6W4xjiHTvqB2G+iIfOrlLeRNS2
QZ6FMAfOrA2t1EcMKMXQIb0uirt9Jba+T2fywHRvYnhWYww+baO2MXN8Px8w/3lHxL+4BtffZ+xd
kYQyA2QAygjV97y7JoQX/m85v7UAxrhnmWQtGZDCUAWAqdY5qD5kMXHacHDVLnNIXh37dDmF2nAv
TIotij3nDbdlBhpYqDXJxPsercG/ni5hHpdxQPu6a0Ro3YvrSzMXDknGy+Btb9RZDHMPV2okCVoI
4A1JeVSBT8elRqLmyl70az2YCxhXLua4RrwxyMkMssMCVkhKiwQcEefvMhUrYWwnUzIUAJKYx9Kt
0KvVgNKkvjH70N63bc7OsB1MUgOvN2UYJlyMt9qUnTz+NEi8uTTOvrDIxB0pa1NZ8NJVl0MeSzam
GDhq0J3d2RiZcQEJ6GIbjKUhKSF/E2JvzO7U5iUGtV56P0a8ghlvzRh/ULdozZYLXIAxAUtx+xBG
QLHn3bKbb/b19jNeIUvnMBzoooE5DUNadBKifh5SDEKAUcn7F2bjoeUpt/lqX8tlnEVYN0ObhvBG
/2DEJp7gLPd0uJTOAk+c6erNnDvMWMfTUQQvKOtbQ0Uyk8GElsoNzeXGN6G/OINP6fuA3MRtOtu0
xJU4ZlEjNMzLSoXeEgG5iPHJIpyrYiuMWKvDLN4kChgK6iw4uvaqUB5INtppdS/zMEe31QChnmVg
/uIDI8kAhuG2lGHumXySqpPOq3Dzvs9c2yNmA0N9CpG50eXXMO0eSTS7+45ne6XOKjAntopIqpg9
anOUop0cByEg5lfU7TmOgacJ/fsqrqsjEoWWgLPa9GDZHEK/knLO5bYZr+JmUy0NDGzqB1KVKDYB
P4yaH8D+7cEbj/KJxqzIZtwPkovjepl6MaCIOQvIE8tCbURIuE7xQmMrv8eAiuyoYJYtL6YYmdF/
GqXISfi0v2vby/lTVZbQS8zLrpkrTLpH3XIlyMtlkqWc5dz0rufVtBjb65pJkAqaNQR8UTG/ZMOJ
S5rHE8HYXhMuUzbPcHGodtv6/KLUlTMUPDSrbQs/rxVjesg7oFBaQhG8IqzRT6UvnXqp1Zy4nqcL
49EAtlEDHBGuwCy1kwJmy6Ymx0gqOIVf3sYzjk2ZYlJHrY76jOD1zUNInvYNayuztTpD7Oj4LCZG
XijYkkzS/KbzR+2qrN4yFbEcj9Nnc19kUD9KlNJHZDsmuy42MzGE55mt5C01KuKkoChzdHEpLoyl
4UX3mxu0EscEpTkp1F7JLcSMMcZfO9kV2sJTws7bX0CeGCY07Qe1IHUxJW6zlLaY5LYcBbXEsQKO
EBbcRUqrYSw1PCTyMajbh0K8zcMf+3psGpqsgZnWEBXKGferw8YgWzzPEUoVekE+SwgWjXz6m0t6
JYKxZbGeZTHVAVEDPrNrjahHDMRj7Ln3OqH5sq/N9oKdtWEePuGEvL0RyxgjlC8bDU0MLyUPg3gz
nYDBkZ8rxhgYEaMpA4Qdjk5vunEKXtu5n2w9Jbe92txUxAr0Qr7Lp9ITy9Tf1287WlwJZ8xOqyOz
SnW4n/TyH+QY47566z3ceafQEf/G152Fsc2YcdyB2XxB9JaNX9Q5sNqv4cx5i3M2jIX2LEVDw4wu
LLzKnmuhsvvIt3go3FsJwtWGKcwNp6URLVbBI1jjBdol7AXNuTXKOwXaaMxPdfJ5EN39bdp2eT9N
RGEuvAWs1UOVYeG0pXE6TT5GWeKCJgu+iEdcyFOOufU6eRTnuoUoNYgOxak/ZMcYqBIdJ0rY5Buh
sD7YDzTZaWwrsBRbhVrQwA5M2fZCMSzeBzu83tO8wa3vaTNS6izfeInCzUGqlWDWCJMmy8XcomEX
nidPYYCRBTv8hHFx/djbYDo9dEfI9ul0Mj+3vGmeiiVRBEmMArHXpF6KUp/Q4lxXf5ezi1n7ZnFJ
Qqj5fXhLw/Eij4IJPpCb/uqBtSktMkEw6AMQQ/9HyV6+ateTYwXDjfWqcxrZNhVaCWN8sWwOCF8o
O9JSPEZTdG1Mua39OZsmmk21lRTGDReZLHbVTBsBK0W0O/FzrQHEqI9BMt1+19Mw2D9um3Oka3mM
S05rvVL0EGGyGki+YA8gZEZT3mUblAEvw0o/tbdbjAOW8iyqzBTOJMsOnfqQCMQWo9iezdzXTTus
Ws6DatOVnJeSbRbuu9TE0xBLiULDQ2P4SxuoRRfIScG5WjiWYdCk5url1lWVWWDADo1kyhBMpWU3
YXQQSMXRZzPeWOnDOONQynIhUrF+YfHcgfWkb3kTEtsPtZUIxvvOWYdkzoS0ZHpE9yKS7/UtRU6v
D+EAh5EfpityoXscE9wMqFV4CQVPUkqV+uvyLYrSpzEV2oIhdXFVr7iuMUedOBPmCsBgFPSYfrMw
W8CRu+n/V3IZ/29aliD1MQop0xsdoS686CLzpgsZ/fGjlzjA3T9KHuYYn9EUxTsL27Z51pnxXOKg
JHHagjhsKGofOOCOWoOrW33SlJJzwret5iyJcVslpsRDomF1l94T0RwUwpfsL+S2+Z8lMC4rLvHY
SjoRI+g1WhuFyiuF8cJMWk4CjmcmjKdqx1BVB4JTpi83unJb1F/6tHGE7nEeJM6B5q0Z46nqYSw6
qYKo0QoWvbTBnvy/rRkLTFBlYaPoGSLgWRvtocjtKhdtC4hd+1vDWTMWnkCfasmKK9xZs/qijlcF
8Fb60U4EN1R5A8bb3v2nFbDYNJiEG4yCVuNH+SlbHgflOdGA3lsfiJijbsN5GG1nY1VLlSwUgPCP
8bkCKg5F0qJ+TBzlZbks/dgNL+vZXrwSZ9Zyk6/7K7lt5Gd58q9OKuvytgdLK6haC1D6TBeYfPbi
8XVfyLbdnYUwnnAWUnUCgAmC38I3rXuC5sF9AZtuR0NhUFNRdlfYCR1TiMwoGlK4vDkG5ntla2AH
TvNbMvDGQLaLAmdR7O2bxlXdJzkKUNKDNdjv8LoX5idIdYiPmdnBpsg0gIIKnX0VNzdqJZcxDHgJ
KZeSCc886XqIb2fwMvacKiVPBGMLqHT825tOtOoqDIVnbVH8bPhjFHYDvIgAYzExUIA2Y9bEjbpJ
2skyFMdS6wBcy/YIhtZk4fmIj0eJkcOoY1aGrCVI1DtyYN2MQHGj0EXyYI8enawCcufzH+4QI4+x
cmPp27yaIa+TkpuuqIB2MNwuYX/cF/PhemfEMNd7Vi6hmqJR26HPuy7IAjq81Qa8590HY2DE0L+v
gj9hEJU5zukuScuNmEeuqoTPUT9wrqQPJ5cRQ/++EoOcmWJmDbRZ0s+GoNp681JYvlryLqYPbpyR
w1zmQtigAxdQKQ4IOx09+yHFmt3Fb7mIXCecRFS87O/SB5fHyGNu9bTBhE4TQq9h+FKLnyKZ4w54
32euchKGCers0Cc3j5nyEJWc8QTe6WG79Psu61EbggJikFwnhyZIAuKH/uhhBMGLfC7lLGeD3h90
K0OYQnNMetAmO93J/NweEbV6SbAcMqd6m9/ayF4CnFsHuKJXpRDs7xVXV8ZTFFWbCeADUhzpoaxs
CZR+4VFA/ejHgGRCfJcG+uO+RM4Zfv9BK2WTKtaJbECgDIB2tLQEnd8cVX6KhrqcX56mv1rhe2P/
Sk6OIqUhURfY++QHuggxyN+41meK5IdNdHnTpdtGiYZ6tJgolqwzh0xqxyzUM0VxdEAw9/WD0n/d
XzeeAPZUZQuKPS0EyFrvZ+UXPR7cfQnbbu+sAnOummYhIqAyIUEMzBHYejdqy0nhf0wXv+/KTxls
CDEqUmouVAZmcC+HYDzUXnpP53qGw/+kDPuAFxptmY0OgpLuq5XfyTHqEjzQQ86WGMzZqRHWiQrd
c8QOJ3AcnDpT8vbV+JjiZhaMuVkzoU+TMYUMymxMSXPVW/UTZaNWgIGp8yL+j+MujDiq8urUaMZY
xXIDceaVGDvGG7iUndg3MCbrNpf/9EXwSsnb1+DZJJjb1gTP1CBmKhBmhxrCsmG2J2EhgRZ2GjD/
9JGT9Htv+PnoGc4CmXs3TpVJJCJ0pAR21X3nUETB8RS7byB1CSjSxwym79LRjnkgYjL8j2fqmTVm
XEWhhPGktpriNLH2pRJAoIdZ5H2z2bRMDSEzeufhkdg4M+uGtpC6BSLqC7N4FYr7/e9vOvHV9xnL
V4RxFhCNKU5ZaXbbau4cwR616nEpSldNF3ssG080ao5aPLHMYdDzNExrKhYPEVudDpHQO0rjzVll
J+Mpre/i4Y8zdHSzVpoyB6LP4lTsBohMlctyutd6Tgpk0/o1E7luEAUA5oZxuirwuNuS4PtJ+r0S
OluNrnXDbUUeINC25z0LYj0vqdWhA+ggtuySgm4vF+WFEVBcS+24bxvbtvdTI9bztnNrxmMFTK3B
lC5idbhJSt5oyGbAtNKFMT8yS3hHi9AFzBHuKFhBKlu1rQ6z02j6TZ+bhynL/H21PiZS3y3hrBdj
fAmAN6Y4hND5NDzRvOZ0KR1Mt3tVHwY3ec0968hjMOctJWN8o2aWYN3GUmay8jzN9ZVGek7J8WO1
gKqlyyjpYHANKAWMN8q0prESlSgOJtx96u7NV+PqH7xE69P+Em7a+koUE8KQEbj9iQFRmhlY07c5
9UXFbXhSNsMYndZcTFORgGP76xWWRmUNxzopTiz4ouUM8aOqcIKLTT8EuhL0B4K1RGWhHZCAJkVf
yYoTSZ9S420xryrLmXoVL57cS6pjmxf23yzdWSJjCbFkpcCIwp2VSzpmVI5qG7ukOxbz17+QA1op
BaBDpqoZjDUYRVJKoQjNhFaz1eoeDEf23B8L3gj45gqaFPnW0GSQ/DJzfp0+ZXmFdBa8UXLIgPlC
fN1PTzxGKPpzP1z1KzFM5ig2hna2BLysQmME4JVevqqaeIsLE/xGI6gojJkXXGxa30oi65qUHPXn
2MJxSoHC55Z1phdO2hDttZhUcG5MGAe7q6wYPFgIHp+rpFLhScwyXuzOkjsDXWEaIBZVvUDiHVjX
xOlyMb1eSsPMnFpUUWGTjaGsvQyTktck6V8SNW4Le45N40eidGZth5O5fDXTMuLYxuZiomcJSUZg
zogac3ynEB1NU4c9G9PLRLmYzSciReiQOYzZ5Oyb4aaDX4libsVJD6cczR0IQ+vY1rofE8a7l2qy
iSS5nXqM4YX3BW7a41kg21sUWSlKcSkESo3W2ECpeOiN6tEiePl3s4fY3qv79DgtE+dB9N5H/8FC
V4IZCx1lTRCXJqTP4f5SdwA37dHyXHsYgYCweP07tgkFelhegXbn7Wv9sZ2AOv+VdMZa03gA/2QL
tZMf/aVMXKCWtkfdQXvBRQTeh+rS+jzmdvkkOUJuZz6ve2jrfpOBNyajj8KSNJnxaj3suBnHSHWK
LPJFA8XjbuDAB26dx7UI5jaQdbmEE4KIIe5fF0V9bmKMduVG8BcrCQp0WUcUJ1umyVisUYaJrID/
zqmRz/MXV7zTTzVmzkc7OhYvE7pizZv2i4yXboTOkH3hmzqeZbO9uGYli8Y440GRSWagJMKXSCan
Se+e/1yMtHJtbADUk0loZRgLSZyi/FJPx3Y47ovYfu6uZDAWUZTg51JmyBAO5VEFDGx96FwCKDo0
/XLXbTv5tZLGGMcAnEc1G+Cs65fiaXJlr0NGwizBRx2+9E584qHOctVjnp56W7VipdFMnzc81cCy
lAK0q7myTVNSPLPgSqMOffWYHwXclbmKxey8JrdBEoIygHaVfxFdShzAcyZbVigBwFIFrxVoA0zG
PEo1VlqgvMEKMdCnX8qaZ/G4g7b8xVoEYx2ioKdKimkeR6hjGLs9FTzom481LuoRV1owJiFLZWJU
ArQYfTqoO120QEOMjuqR7lMJsJ3lwXB5gxs8vRizmM1QXgC6AzusyOgZi5499IL2x13Uvzp7dtpF
ImkoqwlWT1SnIzAQvUHIOG5w0wbO94nGrF4iTCYAKnGgBuWkJ9dxdBeKjxwXQe1o58bUmMWS5GFY
9ApqgFbsLgzIlXXduPUThQeqnfCad4roIdkTxxyiYWyyFJDfKAZlRWzrxujXxaI7pqCdpMG8F2ce
BO3WGq5uEnbKYZhQIB9iePME8wFFdEx6Yi8qJ07lCWEuftEa0OreQQjam4z0LsKVpf5pSRXmttaD
8QdEJGpnTThJc976ZjichmSxQQb7sG8PPE0Yn5BKihEbJc7OHF0l86lq79rK3xex+UZeq0J/w9qR
9paqzQNWKz5SJpbUFyx3vpl9xZsPMq8suHkrraUxBk6I0snhCGl0ztPwo9NoK1c05fsPFDqXC4KG
mKyFr+WxFj4XiLVTbJR4Mk8F2qUqwSYYhFNAmdv8MWI0YxXMI2JU5M4iMbZLUTo7DJ9K6dNYcIx7
8+Jba8QEY1FX6WEZQyP9M4hpwFIZusq9+E0LFq8NZp6H2PLeZ2kWy5tXLUXWyvQsLeVrY903vDb3
fQv/0DQQZZ2gtQ21Pqm5HqMY7JTNbS2U3r6Vbz2B1mowLmHR44b2Y+GtXKV22TyP6htwiZ05fVyS
Jyu87gdOnZW3boyDkAjBpF+FXUraJ638FnJZnLZuirVGjGsQECtkVYGFo73E9FVDGVwMRwdHWhuE
Hi+629YHKVxLk/CmYam0x7hsFglg1Y5UX43gC5uf9zeI931GnVoR5nQgODpiforrBzF/2f/+ZvFH
Bgjefwowbi5UawF0JlBAs8cK/T1gbH9n4y1exh+Tl3uxl3CZQbaN+yyTcXYpOqe0mgYlkAlciO6L
6k0Hy1mc9im/753aiVxedypPJOPv2o6gB2fEOhbl9yrNwN7+GM7cSWb6lY9e9awY4+h60mpG10HK
cNJb2zxZb4qbeJT8nFJ1nCDdbY6iKx54cfhHHtZ3F3uWzHg/heR1PtL+C+UmuZZcsKG7eNd8tYAG
azfu6BWfEKO74oVWOtPrvglt1tZWJsRWGUQxrOJ3reuX2ZEdJDRs6757Ck/o5kMZUbclB3jwQe6J
z8MlrT7woqff3J4/tWfLD0vVgSmZpo7muxxsjyf0HoNsRnxIn0T//yVw+/o8C2T8ZqtI//U+WfEV
WNSPyaK6ulIctUW+kczeqbT2u0ZQMRC7O0ngvcq5CjNuVJeIDN5bGFqK4KS97dBSEfr1D5rCR8MI
lzrqfQZux7ANxg0JTWzlHXiAUTBQA/3UYfals/vL5CLHNYv66W3t0ULx4NrL9XKaPJA1H8POlnjD
1b+Jys4Lz7ir2hpkPJyguIbB58XFqMghvDQCBS2IvJoWx2UYjJcqZQJEHtDHOkp40qdAbA9mE+wf
HfqJvWX94JWkzipBO4BC4LNm2sXwqVMudV4DBk8RxispjZjHdQ8psXWj5wdV/9r98bjXr+7HYNyP
NFcA2ulhH3MqXySRQBzQxdwuS/O2iDxOi+2Y5acJsHCBWmWqRkr3haJzSgfLI/8vhqztvTEk5PYo
t/SHsdBYzMUhQiCRoo1kTj6V5ptgDaBA5RSDt2/4sxzGzABcLyUylbMokV1bzwY57BvZbyLjswTG
ykATpccYoqXp5hr5tenw1npW0OLlXDq8tl2eNoytxeOs6ODlQI2nh6RU8urM21dn25rP2jCmVmp9
rfQAaEXIel1mqFQNpyTiXGmcvWcn7gBGaRR6DxkFmC9b8zBOvWsI1zNPzmbmCeBE/xkZO/wpjUap
hBm2Jiq8/kU/iVepmzlSUBHbeqSIjpMXYWqGl4P/TbhwlsvcX11hSDOh+YY4sfWaIoFf5m4RzLdW
Zk/30bE5yraIvHXqhdfKX+UIzrKZuytU5CGKwMHkkOpNEy4K+Xsic2zkN1HtWQZzX5WpEepDhQ2k
TcOA4ngUMAck+o07uPSF2x14sDLbTukskFrtKlvQ6HlXTCXsXpFKDzG1Oyzy5RJ1FyZZAlUyvKIf
gKekf9k/DJsNCmsDYrzHnM+dkcaQ2+C5U98alU1pVazr0BeQ9CWX+iH2Jh5Y8XaYe1aWcShmLSSR
tUAoskmulY/2Uh4ozqUmSHahcdwXTxjjURahkwUANcB75elrK5SRHc2VO2IcliTpbbZYz/tLyvEv
CuNfZimWhyzB0ejyyJ47OycCuJk5FSrewWcHh0pFCPtmxBLKKLY58myLnmQnJ+G6eyu/tJh/oRwA
SNj/j/6ZnSQSupbQbgx4T4Cwz5lNgLe7v36cG4AdIIpkKcnRSEDX7ylWK9sceRK2o18ZOBp4WWOw
wmIOmyhYylTQJvr8hcSOiprbdNDQPh2bDo33wSzp/oVOK4HMKeuTtgT+M3bLzAF9FFgmryGH+tsP
geBKAHOiZjHPlBk4BE7v0qyFZGdXvT347y05Pg8me9PCV8KYE5U3wtC3JoQRoF2O/thdSuNxf8F4
IphDpADOSzFp8nSxMAxpJI42SDezvnj/gxgN42O/el1EgnEy0EZ2ZUQoMx0ya3EK4XVfyKZB/7dc
EMJU6w0MNk9FT11sDxeHurjE8XA8AcxlTKpRSxeaQ7J6vJz7i0YsnX0VdrcDKjBXrlhENZlptreD
M4uSu2ZAKMhFqaN281sjhhSq5+oO7Me5CCWa/EcOrkdnS+MpzfxJ0DqvHUKnJulpSVXOyeRpRv++
likAMz+SYGgJcANCHwQ1ts5Llr+3JOwpxhx/LWpInNL6oHinvYUnQLQG1mPnijewtlMVRJe0KlAH
8dUA5njqtatD5POSHJv34MoMGRcBDAgAYRH8iEy8ihC2dfKDlcd22/tpLHNWdTs+XAljXEShAJC5
6bGs8h3x6DSM4JDb6Cq7Ezz5ZnBFwBhjmlr4RA48cHPehjKeYzIss+0sqNkXSZACVQpsWsch5ZUk
th9FZw3ZeR9pwNC4OONUU9BBmqWz7pWrHnyPmW/e/zEoPH0er4QxLkTp5sFIaJK1ooR7w70eC15t
cA45x428a7w6ChqZDIL0Ot4S86MeP5biy//kRN5v5dX35Q5EarEOJaLlc0G8TvoO2m1O8LB/tQNB
lvEhpYrRO4smEobYKRM7vgVLuTMd5E9Ta5dfFnDn8gb/Nt96q71hPIg4oYGnpa/jar4Rw+9iDtMz
L8uw52wPTw7jROQ6afWGVviqrgqW9HFccidsBbfmvfd5dsA4CsUwUyWm10leYDB4LOyY16nHOaPv
3mNlCUAym/qhgKXFKIqj6gGaRVfWOdBLnNvkvY1tJUSQVCGqNKxXXsX+KAPvNiP+aJwMDGjEgTnz
hrl4HoFFvy3GVK8LWkDsvO4HHTWlw2MlyAKRtefj6mw/Uc92x+LgjmE61wKNwujLjTIThrfWNQ36
4kOFXh3Lzb7un1+uRCbOEBuSGQQlLCd8RJ8Vgszoc4/iwPw2gZg680NH4DQ6ciyRxchV0dQ1LXRF
W80rByCd5DnHX3AskW0mJONIQhBwIu+ovbTGVSrdaX+MF/Sr72bzgF2oLRbGABAtJ7JdjXddeaNk
nIXi2h7jHMTY7KKBTh93HkVKhzGgG1S9oRjplitxEjAcTyQzDiIqLFmSUghLgW+DJvYhASJ8nQIB
nvOs4e0/E0Usgl5l0oKlSxNcedek5ywbJyRiEbkys/m35N8i/I+Ea12KbaFxxvhm4RFhcAyNzQgS
4OLKpIXLW6wv8VTa2mQvvPFF3gFls4FZJk4dmbBe0o0i+GEAeFU/CSQDbGjgyE3BmlRy8fJ5Ny6L
DVdVmDCNaGxCkaNon0v6tfNV1OwUL/FNj4eNwdkzFiVIqsM5wrWBBHEK0Fix8uW+dacq96uwuZAG
HiHnb9YUwAt4noOuXGcCiojMdSLTBvZktkHI+t6fa9yrNqjmEnvyaHWQly3YPl9nkUxEIY9JqKJK
gZtLfTLId3NpbYNclbx5vM1Gblk+y2GcRpNIcyQuOMc6KJwlt/IGhOpIdjqCY6CYLvvZJcYa3T6I
Pd5jhLusjA8hADmWY1px1a9UDJZhuCx96NHZGt9nn/BqsP+CSfLdD5+1ZZxJXzWzjuYyvC5BY64N
38wpsRNksDiXJH1ffHzrncUw7w+j0zBtY2BRpZtUtmVHokNfVD03C8Sb9IsFQCsKiA5WiwteWn7b
yfyUzRbSi1JcMCZPb4HswUIZwHruibev37ZLPotgXiKxFWGMDlwqTpFOdj0NtqjwUtL0EzsryE5I
h0tilHMPEbS7oz82aCjpbS0wAdrBi9m2tTHQoKRSjgc2VzsZGgijMOvgdKLpChr67Q3uMDbNjXxU
56cMNlMr5UvbRVSGSLELrlEm+Ycy9VbGcETk8pqRt23gLI7ZoEmdp5pUAuwveVTUQ1xi5oaXfOap
xASCWjmg4Wyky+bVR9lLvAoqSXe6LQRtMFxwsS4426TS37MK5cU8Kfq8xLyL+Th4dCUhMvbL0Olb
W0bqpHUIyJjdfUt/v/33No7+qpXUstCGLEowBTKfgFzlzM5ny55tAOHEl4Zt2HTQwPAktAfSUXAE
3nQgHPM3svuQcPvkf3PLnreVuRPI3JRhY0J3ishX++NBxYxIA9zO2qFcrhzdf5O/OYtjrgZ0nCDu
miCu8QARb3qdJzeOim44wSsPSQCozdnVD8RFsxW3b4K328zVoM1yqxELu90aAVzYEn7f39hND42J
NEwsgttFZBFJ47g2qoxee2AxRrc+BQSSPPS9BPtitmPylRzmwinlkMgZzfrRllwZ1tIeeo9CiWR4
DvL6SbnSmHunmYZcTWnrmPxZylHTACDMyXTNDAg0tKLB41Td3KSfyoFw79fDgeh/Chfa4Y5XtgPW
clsXOPmO7dLkSgTjyZQotsR0gkbTjX5HAxRwpRz0Eq6mS2zjRJ+c6dXCedtsus+VUMa1hbr574xp
kWcuaCw8fRBcVeLdCrzlYzyaZpiNlo1YvqG5MObPcsZpk90+wCs96A9YOa+uXEYMrGLxWndAdgAw
aL7l1X7qt4cJ8QeaApzYq/zwvjnsmz1PM8ZRya0eE4BFI00lPHfSjzbiXD6877OeSZQ7RaTRgR4f
xvpt7jnegWcAjPcBHmOuGRl+f6rIdm8aTqF/s+aX/UXiCWFcQ0wS0wDeLnLx2sXSHSs9s2f1uC+D
t1CMQ8AIOglTTLujjnqS+sch/fR/pF3XjtzKkvwiAvTmla7NdI+3eiFk6b3n12/UaFfdqqE6VzrA
xbkPAjqnillRWWkiLv8+gTgYmv/dxXLowSXvo71oVt1oaPoNXM1bwNX6/6k7k9Y4NDCXDEVbNgMw
b3T0ZLCxtGKrbVhyLSSr3OvX7en4vP81Z8cnDfW+0hiaZgfN7dwGQj/IuG9j9uTL0Cv4T+3FZ/Y4
PChjwVQxrY1XJhjxxbxBP4/11DUNAQurL8szM8xnzpYFgQmtg+/BTKiG0L42nvq+d/s6cUarJZIr
5B5ySJBXEGUSGzh56zHax8RPHeGZDbUWSAyo1+1/A4b3jomztY25kiYx+2RCGO/UXjrkSUNg2/qL
+Wz/OHAIFXWOUSYB+KDNyRfBk2j55abZ5pvsRfCyF/VBt1W/25jX4ot6f/m8EZjBJ83jAewVMQNW
abaeq3iAZIap2oXV/Md95HAjDaI+7mrYaYIbtBNOlCIHgUt8mlwUghAxA0JL00j9Vpi2naoSS6Bc
j8+NK2KA4JWFXmCk+hEhUy3cs9GrygZn6/H/EZ1Ta+Kihnio1CECAQJcnQkqt+y1f0wd1bbAlgNa
qI1FZEbX8ycnT+RT43OLEHZkcx3qRvFbp3iIbizoCEzILMi2/BJcU+5HLZGDDkhiqiUo7PD4msp6
M9RKaVt5HHr/ycn5ZPliaZNgsEtrFHeWuunE3TRQh5hh6Yd33dnWcRHE3Ks1CNiwkg7saIpb3IDY
/MpA77mMk1t3JMf3H7xRBbgq4EWG9MPvqIt2JuRI2WNq8I1X8LFN2+lO2SfvCVmBnFT5w015Mset
L+9CWZsZfwko/z6zm7LbokwTow71rjBBPHNYqPJxN0/WOEhU00I0NdzNTijjQYr/IWzKsuusu8/T
+5gal1q/wE7WuMCpwUTlFLO0oRZYjlx86SVjk8tOkn++7Ifr3n6yw4FggP5WUWVD/n3SoY/VzDGJ
0RaUxjNhhc/XiRbqhRK79fOo8OU83zZxTLyiKBNc2ATCmkyG/hs2DFnkqbg2WyLMpNyNT9cNYSj0
kwgL5nHxDb/epM6ywUTFu7eRSRmGpBfcjWdRQh0lqyq2nlEbjhbaK0fofA+7EmmaQkmRkQy+KFF5
K8mVvyiDHyfpY1UJdo7267vgu1nWTlcjXaQlzjzgATSYL200+Zedhzrw/LTLPGTxoiT4I/Fy3YCq
6A6x6lWDtz+LVucralOYM17aEw5ftCAfOhFE304QvbSL04mjHeSeOe0V/c3oZGfp3MsLpAxyCBMn
2aCFLJUOhEYGxfIaj0U9VGcFAS08r1Ss5Ho+sctAGDZdK9ll+LAMX+sB8SNG7zrpnxiwZeXXqTc4
dFlqIUgDNIci26dvVIflbLqr2BGOeA3a1ZGSJlyP6E7mOJBZCnQlGGgMdWpxV6nHEN1DZB6AAEx+
2MVQBmG0ctjoK0f3xr28l8EVFLj9aDMlYOVYHxi7N5UFoMxysNN3SVA0DcyWJgRfZV9INbuYcsgO
EGPblCEu8lKVqFokdiFkzfTdzJ8NRT+IWQJSoOI/WuKeaCZ6b4SGHWoV/fBj6ETZbPfZgaS7JbzC
ZIh+9o6JSyU2UsZyJjedLSxPOgr5FBcdcSuYPGJMhTGprKgpC8H1pFpHxAvExUMtg8OIOWzMVk+x
XUv4uYwf5rmx5Zls9yKuA5OLPsCLU4ddBCudO/+AtM+2uIp3EqNr3v9ry80JH0wOH7K8L6KAxTrF
a1La1Q5EhBvVFa7Vb/Wr1IBdF5MhZGKXpVEuoDtPEqXW0mTOFfM7pKt7pKvDHcoszmxTD3biKPGM
ULk2FAlUdPHFmq2mfRbl2E7qZzmX/ptn8FwliiyWoK7Bgiy8ovtsD0AHGTLxBGQf/sKu8ZqsoK1R
xjllJaMQaTzw20FfUlfvY8s3yJlSdvIv2eKQYQkmvFpYLly7CTagQX/Qcls7/mQMwDTtUSWQiDha
FocQE7QgW4l5hFhjEL04dgnUGutPl+94KojhhySmQU+jmnUhNK9MNA4cH1uo/gXfQIi+6TYxsvBE
wojyPw4xksIIW8Sq8D/hU4eMYvYDN31BafqsT86cDjFf/lnCYF4k9rUCw1EDr8FEY+RbTribLbvy
1BtpH6M0WznGfwyULQ492k4ZpwD6ro7xEGwiR7mawNfXu+1j+a9lYKbuIsmibCL18PstokFPKIhS
RjwrbhbFHaoHTX0gPGQVmc5scH44m6A3TBLQEEuCG8W3WnwD/LDH+ra0NLe3ACKvch05l62uOv+Z
Ue7qypdstgYZC9OCfay86JmfUzHFatx5ZoJzRKXSkjzUYCKO7oI2siE9ZGuVYo/irTJ+soTJ/m9L
4i6xTjOEtBFmLCny1BJaZ92xL6l9W43ZzxbFed9kCrKJBpGfMbuEGi4jT6U7KtZnHc7scEFtP5lN
LeqwI0R2dZAdzKVCkDFxLS/5od0ZGEoN99J1h3F/EKNtlodiB3bDm2b8b3vKx73FnJuDzli/JeU+
RFpW/taaj5c/2ypenVZqcjFuERVdXwpY6Ty2+yAztmr4DCm5e1OjxpTWS6Fnprgot6yCSptjmBqd
wWU9JBDvZDII0F8NbEzabgW3/pK+/Lf1cRDS6qhFyBW2UJO+yQt0HSJUJpwwIGB/NRY9WxuHIqM5
yyCowdqM6D6THgXDu7yM1d/XJRPEy5qoqSLnkJIMsatBxDLqbGMNn9RWJlxt/aY8WeALYf0oV5Og
wwLoylgHHQphgd+6rNSPQg45yLOKgGfmOL8zm7hNDUhNOZr6tVEaV1OuivLp8qatZ3XOjHAeF2p9
JIcyjIwOy2innnmruyoafDKQTlIP4fVq9Zk1ztXAiq2NZQNrracgQdp+Vzfj+1BN8G2wrU+pbOu+
eJW2TnhDBVOEe7wn2s+eW/VQT2M/w3Qn3UYSeGsnkfKPVaA4Wx13ZSE5pkdWD3yXbkzNXjJfwfSV
A4Wgp9hRNLsGwWvAKhP39OAp5SvcVWa1ujYrw4SHXrZPjAJyUY9QzqAWyDzuQwB8tkDuAhvDCDyU
zFnkDbhk8SgKHo2nnzNtrUEYozaTu8dmy+ilPARcCOZOy15TWbJn/Shr/b/EGWdr4mBjTJpEkhln
dA25AIyR2Isl7Ze09S4fNML9+GrYopUjyGSxdab01olvYU38PnWQ+VJYW2nNLC4woN4tvuxB0uiQ
H0z7p6ARSSO16m+GaZmKKKGjXeV2TU/yvq+KEbCBTFNxYFMw+lvl6XYO/ZkFXVaC2/iXd5D95Afn
O5nkWeGnMG26uIVJHUQUgXI9KN+l+sHE0I8QPYzCIcu+XDZIrFHj8FeLjDBUKxgskoM5bUr5QJY5
KBPy79G7tTSCKuYwYVV3y+Ka0ZMkbC+vYp1162zfOMydzVCTpWhAajOGhFfkRLcsuBDsCcp/ltda
oBDAU+xu8LJ7eVs40m22IYHjwzplXZQlCA2LoIbXMQPx+zrbaS6i3NAqV7OjR9mBHvTR8uK97s6v
w3O2rRxrN1Lalx912DmjHIIEXZK36WTMboNZ+QVdZeFefMs/5UcBj8D4UXMwM5PYMioE95e3/GPR
lrPMnY40NQata+cKItvZbX/XPuVOdZX90G3GEhxNduhqVHJifYcNHU9Aw4JOKrfDEKIXx3zWK1eW
dnO/rdDkT403f0Dk91WdTHD7iUqHXDYJPmKWfLKk21F6SJTZHQeVQOSPUMYZ4rZPSiZTHiYIBHW+
ijR2uE+d3oceDZhmBLKh8gOs/G6Mh5Ua4W8Rd0oFCWxGBppuGJsCXeNg+/8benFmODARgmZSgCiV
O/Y3kCnVstpWqgczfkPmhQBKwhU0DlRSMw8yLZcrNxxyT9TETW4JCEUofqX31oNLS+KApVfEwjRV
sXJbKHgvbovHHwLiA/QJbiDe8pY8x9DVZuVB6w1ef6d9G6EYSJw0tpZLfwP/qMgXua5L/A2azc44
a8jI0S9W7kq32NTEC+b9Dr1kje38WQypCsVYtklUQ4RYBIGhYKM9HSNepRuB/Pm22Pb+zwu3bx3h
DUzgjpbYy1+/eDlPYsf07I9ItCXVNXYMQ03zzflxVkGiVlPBLOVEHJ5ESiIm6RjWrhj9GKDeK+R7
WnfqQ1DELYVDFAsMOnmtLJXb5Hdz75kyNfb5PqJ46YtxUKKozdgJKbPgzp55Z912GJczfMk2VWQq
Mn94CWs7YHzGrPLnTAMmoFI33Q2fO0jQkzl+diQu/Dm8kkhVW0MkhdhVRjeVevGnpHWmEMLzMO+B
KGFJPM29fESID6lzwIMUnZRV+ry4ofw4BK6VPgiUfBhlggOcPk8qOZOywS2ju0F66uvtRCmhfXw5
/u4qPH9uJ6vGLAUJ2znFNzfQotqkx+xLvIuP2oblRrJPgdM72htFgvOHMOLXtccPBpayBOqsTmIw
V2AIptxHN/GTvhucFvIdcJZsIx/BWkKSlRLXLd9NNOiT2MllPrtCGDhatVzJVWYbJbrOFJkoolA3
rs5hihrGiQbmEtxOjmEzKC9TO3A7aHZHV+XNXxO7cd+Sw5a4btVoFoBg0nQdZ9dG/BKNRAPsx1wN
Z4ODlnTSRF1rcQm23uAuboooIj9+lTb1DlHf219TgHLWOJjp9ArSUSmiryq6L9NN0n9WNGJg4Q9B
5S8/5JuIZjXpM8xjsxWx6pN0pd8ia4IefzzH7flFze2/1qL8fVU8W64q5GWfajjXc3dIpasi/o9u
x7cUtWUwjmZazIi9slvR8izwH7uq2/toJNB9U7RnSiqN8nS+XlLH+dLU7PZkinbVbeFOV+IDI1CM
b9Clur2MvR/pcLkd5MKTxFiKGOz5zNroZa8giZTRNBp7pov/t5HedXIn8MF/9jk9jG5go2NpK19Z
rkC1kRIXj8FFLn09N4pZ4FN2rnCT3xvbcK+60kZHWnlJ/2UIl1s4ByiRWSglxGAWd1aXw7wETqgG
L4VE3Tzk5+SgpAmWUZolhNXyXe8NmCE1XeUo7X9mPagpUvZjF25vvm1I68c8LxJzdiextVytaCZb
U5QSzFVK7PfVIoPNOQ//uj7LbSWHLUs/jE2TIMSdELpIdvUQMWA+9m60Fbchyf5BXOZ8QaVXEqEX
JhwQTfnRlFsFfA9xTxS2Gfhe2Ei+ohLkapc0C2zESuNbpuZGWW8rfe71AZoLx8rVW+3h8lGkAgiT
C1KsVGh0rYPNzs/BovhJ+8pYoWNPuI6P8kP0xdgI++FZxY6S2Q/ikcKLH+WFYGFSF3dR5TLeczZe
OV3Fm3wnec2RehIRYQPfVtSVyEGDqB/Pg1F2uuI4y8+pkDm5RDUHfixW/e6YfHNRI7VlKBlwTBbM
6k5/THx5tHsNtLSDB+YvP1PtWHJ6MrFDPBtMDlwaRUOrZ4NDHz6re9aYGNx2GLrEpOxgR9vmaF7/
dYmMWyoHM5mFRGAcIBZrp0+FYueQNtQMV4g3hJN+SLBzdrioZarMaSpYlmDyZ9A7hl4Gfrz3yc5q
01OvEeqkc8BS9aNeNQECilh6E8bnHCp+80RcPIQNvtfIiOKpyN9DPfnQp5tJeqsGItSjTHAPHC2M
hGUOEbt2vScXhyXz6r8uXf7+Wfgmo6kelybNcaZy63rCgOVCYDy1BC6Tkqp6EbQlvoSaf1GE1yn/
Ygqvl11r1QTCQxlyioqivMfLZ1kDsesm0Nhhl/Ilt5Plfikje4ooxtXVk3lmhYt3AvTbIE0IK4Yw
boxUR+nSur+8kFV8OzPBFnq2kGkW06RT8IQOjKtAeRjjwm7GrSRR98WHphf2zc/scCADMdGuA00o
3CoWvbbXt4WSO0b8o69Ft09qP8xkRxMqu5IH//IKV8OMM8sc2HRzMAJuYNkq8PPKkxUcxtor2uuw
eblsaf1NcWaKw5vAENqlmGGq9SDSsMUE1TY/IlmN+SLIi97NL1REzDDlw81/ZpDHnAFNwq05Va4p
PdbzZ3R9u2jxbs0voTjbentbj8RmfhSC+P078oW31rJMsGDCJZOd6N2whhgNNAB0rE+sjK+/5UJc
iXMI6C6HqrYj+GQ7p9dmlVxnS38jhhprL9ouokokJYkj917+OTsPUijHminhExrWsc++lCKB4Kux
2umL8QNoaFoKxbJEfrxUHzP5QUw7Gw3sY7gVmq+ghrcJj1x9qJyZ4xAkUqUxAx9c5Q7vN2C9AREA
49xAqLQZr3pHebtskIATfhBNqyTN6BPEZr34mMxXCbpGsvRF1AiEp8ywfz/7SspYlRYY3nHQMM4U
P4/TdRXurJBiJaLMcNBRTEJVhB1CMll9jMw7AYLPdbNRJwKDCYSSOdiAY09hL6qVGwnHMLtWRbeL
/NrazKRKF+XdHF6kFkqKTYJ9Cz4NUEAGi8dRuYY3IOXRODIEkqiBhvXE0ckBeQI3cUKtslHg7yOk
epkmwLJN8U6W9qrPhA6oXBixQIWLXiS1C5aKJagLc/HKPN5Dx3Rz2cXf+5IugC7P3BYvulFHKa5M
loUYr8N9cYXCjJfeUK2vhPvxnG1DL43dAFoINxMjRwhsNXvLqueA4qanri2FAwlFyrI+DFoRVR8k
pz7re8UNduJD9BmTnaC76CGM7VzeQwLdFS7qECZxyk0TFpNdt1Mwacm0ZNBqQ3wqyhs4mOgGQ5R6
dlmNbe1FdejrReddXgnp4BxGmIkxMpqqnyWzn+ko8KaC37PcZRjYp/KWROCpcFihlLMutjUgSRzu
lwhv7yuZ5O4jLg2e3guCv+NSsCrgLB3VEI287a0VO234rep8Oboum5dEgOoeoimQzC//VHo/IQZP
/LUUodXEEzZUsJ6a4XpabvTgkfhoBOLycgwjBmzKFsOOOMLNIXlrnxkrVYh3dvUjRSdDfQOOYIcu
jlPOwos0gGVbqqoeaxswQy17yna5gqu8mhgyHp5CXyYSQ4Sz8ARgQ6ml7VjhITQW7W2iWpuybB1R
H6l3ynpR5+ybcQhSh32jBDk8ZnSq3YDEWuSgwRz8ZpE77NGoJzmdE7vWLZVCpKBL5YCk15f/rX20
3ifRae8SN1qQz/tJqaao/x8h89WkwtlaeVDJLMNCdpId+MGNt8oL0xmcWVf4E4VfRLDId6EIurCU
6oDvN0zPQn7QW0zQmZPd5Ko7Cr4odUS4SNnjwCWX0LucCIgW0wCF/yV1y/arJRV+qKBQl/euMU/E
SSQQmm98g4xAVg3McQa1s9Pcr3WyREF8rw8dKbGqNvX7C/covicLI1/faZv5IG6putV6Du/kGx96
3Mp+HADQlevqx85V/AI0J8HtV3XHhs9yv3qiWoCJE843p0RlhLw5g+pUeBGSm7k61gkR0hN3tcZu
i7NYG3ne3MiYv78X2fdM943xFVJ7R0Ayr5ge1VKxBCJWIhTSYTTNnV4KbruYm1xVa7uJ6wfiDiBu
OV4/vUPTey5lCOMY+Ui+bZ30SfNUm2FxeRP6VGRKfSkONhqpi7M0typ3WSw7tVTH6G9Kk/hWxHHS
+GCkFSKlrhHwLMjEh29T0BAIQa2CQ4gUBLTmnGEVZZA4Rj65ARIqBmWFCHw15pJnLpePc6snPRKE
OubjjWOKIWxTz0D+/HrZB9a3S9U005AN6AhzrwVDELXYClklIUDBRN4P8b8h6smC/PtKdNlUy1HE
4ZmtzhdbzSm7x2KcPF38lsWpPQzu5RX94UI8GeROa9hkXZ6zF97oTK76jEL9nV7Z0cvssyf/NNpF
bVNZKNIo2+ez71Uj/q1HA27HjlJ7XfjmrQrabGdy2ExxkdomJjuJla574mmh7N/PbCpZpOltjoVa
+WBX80GfHoaaSNZQ/sGd2SzF3DKE0ES3RJpGlF2joG4nygJ3YLuomNPGREU7lI5dfGOmf6ty+Z6u
O+0Sd17bLtPaWoeHN/WjFD92A/H765fD6fe5k2qos7KMJX5f3De7dN+BWo6R51MvYcrD+MJHKUgB
iEGR6GSyMQZI0cBEEklgTGGlsRTJa1YaE4nw+Q/X+a/V8SPX2jLLmLBC/CXVrr6RnciJ74obwekV
uzGhFJd5oJEF9xwBsn94JpzscqghyXo6jQueCWyuJ4LYEch0gkOLPI3mdN+RJad49NYL//LJIgcb
HbZ3qgN8R9YN09r9cbFzR9yJfuFV36lxB+Lo8oPYRpoJkBvCtpr9J71Dy+6xDKlXJLkiDh8EPeua
lq2IhS3ov+o3wxa0WE56W6JjqaS+GTtIH5NCpw3koKIXelTgQ3yyuTnk1Y8xQ8dXfK/2121/Nxd3
BMqvxy4naxxslFWqFnMNaxCkknxWAUdX93fTnZzJq+7LB0qMgzx/HI4EcifmGnsZsGEHFQcBElgC
iNp0EEmDkQuJDv3+8hrl9SDgtEYOWoS5G6dJh5eoG3O/+Iy8ms10uJ3XXS2RDW0sT30EB7GDZiPI
tiyYfHsTdoo9O2lkUy+xyy5riKy8dXbbBLk2ZlGP26ZeECkkkt1Yr0NJXDfrIfD/rRi5Kc6ILGZy
HOGrVuAs9GcLnZ+VVWDGoyyv5WiZUZBHMvDyNq8uTFFNXdfxH8y1/G7T6hTdWBrYTJpdEh3K+DmS
qbO4esmdbPDgnZZhF9Yy8ttZ5ynzfUI9Itfx8swAt3HGDNlD0CqzohSoqZ30U1zbqPS7wkbdCrdm
aGfO5V1bPw9nFjmEXrogT8wA26bc/OwtyEycB3FnbApPBJd5fGM8XjZJfCiLQ+i2Sata61EQaxYI
vs93Obr7opgAFsoI+5Jnbp7laIrM2QyC2UibJLT2WjX6Up4SzZeUQ7A/48zMIk2ZMkCHyQ2nwS4V
r65fLm/W+s199n04OA6gTjnm8jt4KD7YCrMH9U19gPux5s6r2AUzPRXKreLVmUkOk0dVLM3UNPGA
lQ5tqtiZ8TaLL0q6UNEB860/XzWGyPleo/Xh1CU4TiwWQv8yLrbAnxyWYBivKObAVY/4FRgg2vn9
U4VSNs5hjBmNVH81xm9N9dwJP4iPRS2I87piFqekFvF80D+l15KrvAj3yr1xV91nd8kT1aZDBAaG
yDvfWKhCLCMwqNHKLDu6k6d2CnURaa/7eWSbRBC56utnG8h5olybSR21WFyy+EF+b1qPxO5RBji/
04y8HYIaeYxkh0ZmlHlZR6zgpIfonnl7hGvxP1rkgoFJF4x8aHEZMtUsFnyYyTXTvpn2kBby8wdt
2JJVgfUTfbaP3EWlq7oUBkGKkb+v2Q4DUgcE41660UBe+IOxdIJEKvCkb5eXunqmT0Z5ioJUnaxR
VbFSdRbtNjko2nEwbnWSnWX9PpENC5OGIlQB+Dxo2BbZqLNKlbiXHTYMXhV2d4XebXQxi2AEgTwI
1Uf5Xj78iCO/bPKJUSlW0UvNBtsgVcGa+rVt9KB8GR6Gb0XqNBCiclloOX/vXgyHzVq2D7Kvb1lJ
y0TtdsTray/7YBE1nrE5GrHz67hz+uO4Kx2ZK2OJ2QiAXuuHue0+m5V8UGZh8C5/4Y+8Ru8v5JOh
D2iqxKDce08DSiXkwDNfTzxIHbH3FhPqSD6ByWv4Hvr/CEQnyxy0TnMP4GtwC7KsSX+HUVoUEhgT
sfLUHKn0KrWfDEXOrly5SKN0NIDj4lx6ghWi51nVXU0tnoj9pAyxfz8zNBtdYeSLtLjFa/kjv4ae
hodckLDY2qfJie6h3uMmT1C+u2yWssqhbJCACF6TER3J+bcGfHmNAo5vqjVyHQ1OH4xD2jgw1M4w
A0C5vlXxoXLRneLvKjnvzD78h4OpSKoi6oZqqu/VtrMtHBQliZTIAiX1RnrVfAkdE8GBZaYlr76h
+fkYcl4yx8G5rPRzHWYM5N5pSVNQHEXb1Cdl9qhlcQiOGqGRCB1mzlqPDc5rV5phhxvo/2xyFxQE
9zIVka06xWkf+V41Y6rqsdYQzZZzaU94tEXFVxkqL5ddb70f5MwMB1XxgmxGlQFHA9CiyXYwb8pg
m6fbpPb00DPq+yLcXjb53iV24ZPxXWptkFhCVmBlwfG9Ad7X33KnTOzRbzfhfrAHyAXofrSPjuK+
2wT3JgSyZapxnLn7pT+Cwy+5zKTFyjG/MaYP5XAv94OdJKojNIVdik+XV7x+QZ5tModfVZctBloC
mZO+5+G84YuMlqJ7CYI2CUSRnSWx/1o+ml0NZzY5KIsg5hS2Ah4RbfaSmXe6se0NopGNXBcHXMuc
porB2q2D1NbvBje8akFO6M9vgWQPP8Yd9GFDm0rnrH+506OfW1inDxJkG5FN0YbaLtEJbypfx8hb
0P9b6wQysw/z0UtOtrgFNl0Slj1rqEy62omTHu+9z5d9g1oNB8tKOqjqVOFqq7vSkSBp2eXplSzG
+6BKr5Sgfblsbr0F9vTQ4+lMlzgzsrrGivoR2SZF8kBGvh2EyVtmDIQFolPrmWc0pq1niQOt8w1h
fx1Hf+0oT4hoTGI81KE+u+KmbUCnCorJq/ApgEpW98x0NanQYf0LgppG1mVZkzTuC85x3wsaA5us
3oaC3+avxIJW71VQ8/6fAe4DRgtUnWKWzcxeO7c7VH7ohcfMN932a3DoPDaYZbxNZNMKtS7u3uus
OIDw63uGeIrc6bHGgAgGkSuQS6a36WviWW5HsQ384byf1spdgqWG2Yq6gtEO0bVyCDJbsuvv2ZfO
jh91Xxq9EBovxP6uO8wvm/yYfNCawig1+ICDn18rLvKoX1JHO5YHFUyG4GxZiPTO+hP79EH5IXkt
yaShTvBBZ2SLh0cmFjc4ndcy3b0jWRtav+ZPy+MieNGo4ykW36dC1f30yDLT3oAXC+tqTTz2X3FL
yXqspxwRmimmZukKKH8Ae2cxWhGBN6Kbqxox2gDlaCTgwwfBYynH3DdBNehQbBmkRW6ZGLgzFDGK
a1e66b38npFDCo55UL8ysgNhR7Vorh7KswVyt3u5jNkCie/FHcfPBb5kYMdj7eSmQNwP6yfizBB3
s6uFVbeChZaCzi12mDl1ogdIsmyYPKV8RQsvr576M3Pc3dcG+iCmAm6Lqp42oSn7Q5lTCM0+xYc7
78wGh5haYcZ1Y7IBp8buXIbQ5UbdtV/ZiCLU9yhzqwfgzByHn0tupWnA8meNy7jKYm94ySTkY1jy
AJS838er5CjeE6BCrZFDzz5t6nlZKji/AiIHCFh8z0EV6XQ/mBwM/dmoNXK4aUiCYEwDHnhWe4zL
J1U9mPOXy0ta93gNoY+GJIzJl0KKJUs6s4Fn9KZkp7gHtOGpBGNo0o7uZUvri/lliS+IhKFVxi1a
mtwhym1rPkSzJ1eULANlhEOouJS6yZrx3ErkZ816NJBCGagnwB8O72klzEvOYFAttdYyWcMRq1QX
ro+gy9XuFai7QijRzp6obOf66TV1Cd1ZqijzDU5Tm0qFkMMNyvJWzzJ70h8ufxrKAOfWdWhmi5rj
0yjjDzApTJ1qXzawfjkievu/JXCeXOuCZrUtlvCT9ah1yk/mLnasjXqI7qhbY92nfxnjr/55Sa1s
bIBEafpQ1Xsxvw+U+1RViEWxXfkIeCcznK/JRokqQYIkWqwNtpbX0K/YCmBrQ4lWvM/i58tbSC2K
czpTXSZxEfEuk1V/CMAXsNiS4PV6TBxT6lPxLDlzmSFHqiGyYHHMT30ylpStd8Om2JT/Mnl28gue
GGcJJbGVoxJPQLwAx2kv12+Xt41wbZ4Bp58GbTA7XLRRdMi671FMcX9SBth3OwODqKmrpmtgoEyq
vdmCBnEWt5fXsA5qJ0fjrjq9CLNErxPRhdhChm8hvyjjQDjzH0DtZITDgDzulkQ2Eb5qN++xnZ+W
Dka/GP226svbpsRwwN8zb7Nkw9nn52Bhkse8EqRMdA0VokcWBLIz8VqfYuoxwA7Hh6OqySL01KCR
pX+Y0FumPtBMEFh1rugwzobaEaCAxwrXsU/Bz3pu7Mwa5xKyaSXdDK0zF0wfKM7rIJsSOowjlIUT
KZLlRPn8pVOkxmtl+S4xC4n4lqv+cmaf85fFtCIDGVYwACjPIuazJ1DgDCaBR+uh+ZkVzmE0eRir
hUF6OtvJYwROmsBNHevJuJu8nKlIO/9wCs7scb4iSlJc1Gwu0er3arAdoKU57C6bWMc+TVNNsNFK
OgpTvx/mAAyYaTLmLFtb7ViRL/LFW3wnRvjkUs+pVeTQTEtiMn+awj8Yp9Dq1HmQkZBKRC9IoEyn
lN7lBa1eGmcmuEvDEmq9TyWAU2Y8ddEmy6pNIpZ231Mzt9RauIeT1fXgnJhwFwZK4tbDfsipJxNl
gfs0S20k8sJq8qLQI9E0OuVMteitXuhnu8XO1RmUa02RGL2BUkfbox4Z9o6k+ubgi+Z3o/xs9HeX
v83qKdXBVq6qiqUYMufPpZX+L8VmXHqifC1iNrmiHkls2z/g3skGP4gKC2bajzgzmCdDCjmHwKPh
GZ9Y/2ji4YVEHNH1erVuydD2NA2Gtr/vIBwYTQ0x2kHkY3iNVI+7vAzg43ocnOBGZGKjna29UTXd
9dzkmVUOb1tFMyEUhHhPBKW4gemTwrA7KOgV3rytqfrKOgnQmTUeXYXIsASWlBc3EJJizPN3w0t9
NN3YEX2Wlw+uQRAPHVeKgGvdYU6bywGuitnvNmUNX/UEmdhF+t7VIFiYoq+X/XIdBM8WyDlm26U6
5kcRCahH1lqmQLE4Ps5fZxdi1mApvGxt9VifjPGMdL0gWLESoK9nSJJHLV3coB0JVF8FwTMTXJy+
ZIPYd+w5IJk7VfghSt9k/VhZlDIL5fw8E52R1sYkxXAM1k5c7qdd5oPTFUIY/ftoXrbPMHz+Qo0E
rILW2eoYBJyBltqqsjoaCNeN/iqz3EF3pBZKl/WnJfXSrvcvf671MPHMHAfD9SL3ppz0iytsmexh
7tUb0M8drKfBY9qAgUf1RJAWOUwJSvQLtBIW2PgsfVxAgtw27jWPcd31D7GfHEkYY3v2ETZ/nTSD
A5TRaPNmMnDSpAd5H2/7TeLGx/J1ckrksiLPonpF12Ops13lMAXSdGpc9UiQz3umZZH56ohIqncx
leWKX0BKSqIYc/pLS+TAZBCKWmgj1HPC6wmUx/Wmu2JUnbIbkQTLBG4ZHJ6ok6yk/YIm3sUcr7oc
rOldfqNK9f1l1ySQhCedU+RMLtMSPRhG5OXRs7h8ufz7BIzwc1O9PFViu+B4F8rt3Ia2mH9J5mgj
D+n+siFivz6wzNV130E8EMP0eXbbmeNr34levZBCQatebsg64gNdhDQqhxxCMDdNxFhZgskWblQv
RC9O/JPKH27g9X+vPctee2cGOezoU1NM8PbBK8xSD0EOIksteUh0I3TiPthbc+92UvWogY2GeBCt
Q/OZZQ5Darmr9WVEHKzZ5bPmp14AwVvQ/+pu8jx57W2fOonuDNS5XnXJM7McjuiY6GRyRXCZ9qHV
PLEjak6r2H/2+xxsmH1Q5SKr1QfW7Rj9D2nXtVw3rmy/CFXM4ZXkJndUtC2NXliy7GHOmV9/F+R7
ZlMQhzjHrrKfVLWbALobjQ5rRU6BUYDR6bTaMojhhP2XbcVcn3hfyGOcRt2U7SDSfPRgT3b2ULyE
7phZoYsQ73E8gq0LUMbTvjml8W5bMl3IJ2+1EMy4EBnZiWYqcH7+RALc463/KraGjj45XXKHUh6s
QhoFe1vo+s1zlcqCMohaVfujBKkjQFzE0Bp+4jkYW8FhAJRQ4SKYhdLwCJo5OvMJpSENU1yxeISM
yplE9yqv8XjVuywWxTwJlW7M+pwm/CeAWAY/0tSr5aftjVtfgiaA2UVWdIkd6UjqCfhtFIpu1A7o
ClK4CE/ra7gKYNaQx2Gj1TOeGYn/HFfpzleBUZlUvFhn1ePrVzGMgwyDtgzEYqIlplOP0KOx56f5
O50AovVHAVjv3feCs3frocBCKN3cRTzXpHFmaBTMh0aRWWAluxBpldkbnimlREjTcNunxdtM+veF
QFGM0zATsZlxpNqhaRgYLE0DazRM3n7y9IJxh6khkSGn80TxGXA7xG7hN1zZGxwM+L20XwPH3/HA
QNYdx/UI6d8Xi4urTgNvO54Xvqnv4HF0S2wMgFlpu8Z4UaaK5/F5m8l4yBGTTFUAwlUnMB/D+kmS
QiRbeAUonl4y3jCWIi32cVU6cnWITdckiiULe5E7dMFZDNsIjvbItBJGRKWx76EheRb2qcK5wdZF
mCo4VgVDVTVmKfIQRLNMp7+ScDyHpelJar+bsnm/reMi/Z3PF8g/cthn5lC1rUbAUPhestN2MW2m
x9BUcWlP8gvKDm4BEr4Jnc/hrv+tzJV+lc28P81mQBBA1V7M492U9q6ScEdZBc76GI9oNMgum7Q9
i9bXxLO4Vw50+L298MbeOQfGYp+36NcXwGAIQT6avUgVPRQYn0tG8XX7xHhyGDcYhXWWNRSfV41f
8tgl2c+qOGyL4OkE/YSFbyhrM4ynjOY5/mkBJl7MxePirYTxeqI6lWWg42jy8aQmX4b6IPrftley
nrJZqBjr5uZg+oX5S/bd35RIrd3Hf7+TqDnhkRehcKUxTi5qC71GWxtSDrfjmXI9+/vJ9a10hwGJ
PS+7xzsl+vfFKSWanHaxgL7wIIjPnRTYaVkcpFa2TGFQLeTPvdy4m+buYXtL1++qf4yWfU1OYaWq
ZQgf28Q/BfNV7HnN+/9y0V8lMG5BirW5DigXg3hLHiltFGCjrOKZXGiijTi8hsZ/iWav8hgX0fqV
YMQUtQD0rHj8lOgYQ/e08zbalFBSQb+hPznbm8hRfRa0XE8MrQlpS5yvPcvj2Sxu8o6DxcA7J8ZP
tD1AuAKa3BuJI2lnf/ixvYTVu9aQTEwcGhLN039Uv7ZI9WmiXU29+BO4m3X2Q2qPJY93dnWjFlIY
i5qDMTMxaEF7p2RLNg/j8BKY37dXsrpTYFtUJEkW6JDFx5WAIsNsAkpSJpaHOj2KPe+OXY21FgIY
f5ppXZ430vsdNFJuCjt+1IGi6CgWSk70Zg3AjxSBICN4+rOVMR7WHIiZKrQ1wjeA84LeTjHmhCm8
vWO0oCp7o2rUEX2Byb6t0Pj/h7/PnH8V48t9iu4vBBeEjR0PO0Gixv0p/lmcDeNFBbUeRC3HU0by
fA8p4pNA9n5uS7cBeGXBw45MY22TO/wHYVWzA3suXho1LxJaH+G4fgbrVTU57nN1wmcAvnZnusUl
OanPmkdJ16Jd/l0Bj2T/WtuRK3p0jH16BAEbR005R8mm8QRBmn2zptGYOjpRFp0NhQfQt27N/1ga
m8DrxyyUMjpblKVeRg5S45S8uHn99jA1XUQLpK5/YqoOWnQ/SmSk3rx1AqSoe6BSK2ABm3egCHa5
dz59635SoKs89i3Qj6Gi9kiBvrdwZ5mV3KO2kaHDGdS9diFagmDxWrhXt3Ehkrkgy0hUwpa+pXTQ
vzSNrU9eoOmc1+96MLOQwlyLSi0nfo0YDZEzJa9GH/69dsCD6gh4dlRvvG1XtX4LL8SxOQXRSEOd
9LQtHU4S1ROJWOau3snHGm2r04n8GDm+hbtCxvET3c/noMIKKXajiulWikb81u40N73nPQ9WrWux
POYOULTQkNuJZjxH89TWii0jG7+9hTy1YLx9DejZQgjRg1vl2blo5XNUicSK8RrZlrOeNF6shXH6
StT3U2hC5QXUgASoRGyPe/I6uai6vtCeqH6wlJff6gpZSGWuglGJo7DIU3DtIUHXC8QSqtTdXhlv
B5nLQG+VoCppJ43RfjeT+9F/0tFVui3jfc5ww2Gwc4h9omlE7pHHVC3pKOwQ3p7zAwGX+fhkvjdp
x3v55VfB3DzwcAc5asgOKqQjAF6IiA4sI0YPWz6H83FCkPVn+/h+6S6eJv0gldlEkWZjNbKm+JtJ
AjsPeCM7vLUwHgMNbZqsSDitPu6tVMDmDc/bZ7We17/qnMR4CHPyU60T4CEoMSJtnna0v+YAcM76
sb10381z7VFQLHKIObwr1Fa3lIR1F9Uo6nWlzk7YFC9yo6hWPhHPENL7Mlb/zG+8Qy8tTstUNH8O
QywyFW+SPHAU7bU3eCCOPGf7Tia6kGKIpQqKPfj32qHds7kTALkJMP3I3fK7Z3nbx/gKQsQhrGV4
KK168+WnuXMTdSfJPFteb3lZ6AfjMPJErygKBQX+qc8yymfBzgRAGzpEKYfl4AhOc5v+rIEXwEtO
01/eUBC2gSn0UyEfBKyQ5mh+YaaHe2nPu7Z4xyYzsUbY5FGORuFfUcAvDuCetkrRBtFb3uwKx/+y
WPoVZiuMOBwwSzkfZhlDcOTYiDwaB3o7be0c4zYUzJ1PMUZEnbp9LuRTPt7qZg4attLy85YTRHFc
FIulH3bTMPYzZJXTtyHwhuEbx0GtPV/waBVV/AOZhs5cxUmTB0lDIYbpFD26Wy6U9FABNAfACC+8
uHNtNUthjFUBrGQY/REP5amL1H06EvB5wzXtt9e0pgSygNY0TZRURWRBvHspruooQruCqR/aYp8A
iYzX+LTaiLyUQf3H0hkRtRl9BYrWu/2ZPhEQ9RFP2nOnEdfP57oY5nxqY0r6AKQ1qJQ61E4PoOk6
inZtxUfeGPeqqS4XxRzPEJS6Xo2AoYjPA1Ax5319glLT8nO+G/ak5+j26ktrKY9xfkMaNGYfYBOR
bbSjPSDefwKSvHEnNPvVth5bBc/praIAygJSTpJggp3k/ZMW56ZrZJBzup3NTn+e7ybAjObuuC/R
ooPWzRhVMwVPdj8E5AH1UHQOMj8rNzIgR9xtLV3zv8svYSKDMFNlvZY66n9pWpnsZECdSnte5+26
poqCohoCBjoN9lVu1m0hpgbS/fmQnIW+vFVUYpvSZBMhs805t3RA+IbFUy13z9srXLXDhWSq2ou9
Rl+BDuBBHK8s3A1IL5vFSVZVTjS8uo2ibJgKmmJxoowQTRzruahxvTT6yRimXTl7entnROds/BEC
KabpeQ3Z62ayEMn4/8pApiVP//9GEzHyYAIuFgPC1P7DyuKl6dfNBKPB8JySoGvvMeZiH5t4LvyO
phfb5+6b5qkA5QChYg3apeksWdKJd4muxT7yQh7jBkIzTCO9R8pMzEpL0qwuvgNNR2lwBpTenwof
71GgpSmmpgGiStMBp/NRP6JUbHpDU3rkB9LeUmzRAurog4wYmdjp03yve5WLbP0d4LgmB/mzw29g
7H38AmalbU1SXxD8zskn0dHCCTCczUXuYmtSRW/bGFa05qMs1tlpctPW8YjUBCa8AWcEdmFij/cV
aF2ADn/YlvbZ9D4I+xTcNbJmAohqdHLpLCqXoj2q/v7PRDBx3aC2UQgQ0Q7Y8LXpkipDirErsj0x
gKG2LWolX/BxOYyRBwUwtcQ475z+GdBWN7QGK7yVJ0oVV3u+LVv64Tfqvh9lMlauJrDzoM17NMXm
nTWZgm3M3XkOVTvw0QbZAghPKm8mQIUTffq5veDPcdJH2czdIDV51Yed1AEn7rbKHgg3fKEbtmF6
MtWfhUuR/C4NwwwUHMJRdYeLj/pY45hevBes3OZNIvKUkYmVEkGozVhqO6fDA2c4dr2dFl//bMMY
V6Ip7Zz0QtwDQOurDLTWMv62LYC3BsZTZHLbqWNXd4BdvAmBciHeS/IfGhTjIJS+InWZNTAonIvU
Drs5HmzZDzlxx0ql4INysb13ih5Gc0PS0cEohwPyTGA5TUgi+QfT1l/a75gWrC10i6DdMLbJPvwJ
r6sefgPl6uNXMO4D9BVGCgZyAD56yUPnZd7sVQfj9F+QJNGz39B1hXEeZS0NXVdA/SiyQARIvtKl
RELkJ7EjW3rTL2BbQ3dl5PCCTZ7LZ/mSkikhGdGgNKOrHenMW7+XHxrM+7YeOfBG2TkaqjA+oyuj
MK2UrgMqcrxrS9HWKqSbEsXZNoTP8dbHc6OfsfAcSSMMVZDRm2Vw0/bOH772+V2KIKsBflYK/PB0
8Dld2yshLGSqmkpHjRTl05R+6euBLEzYR8XzjxT9RUYNSwAUKTdZQZ36J11ZSGLMPM87DdTnoNGI
DxQRtIJnJI31NoN4ApHWUztwnkCrjn4hj7H5tuubfm7k3tHKUxlcqpKzdatKcf19dl5fnCJSSz4u
EmFuf5RNchrqBjgoPq/Ww1kHO3CpgrYuUJW0A7PFN0k71A0X5uBzG9YHHdAYKwbcOFH9pKL+wj8C
1MXRd7QNS9hz60i8PWMufgThhpn80rZqN7s1wEhSBGuaY16UZ9nOXD5kIm/76N8XRhV0eZF0Uwnm
zNFN1UMTcEJt3pIYo+3KXpryFvFT175GuCTTvwNeomrd2S1Ujbnl81IIZyFM4H/OUWTrgJms9zPq
YjvBqb2Sy2XGWxJ740uA+BrbZnTUrLTLWHyE97Al0nIw9FcStB/1jvEIkhY3kTIX1PeAy97GBKST
OnFj56cGlX0D5CSmEz2lRz7bHk8pGN8Qza1W+P2AoDd6ncXU0svfgP7+sDi2d9OIpmrUAxrVHJCZ
xei+CNY0W31JX+mAZxw723cHT0d05tI3pyCTx1hWHeF+stGDvSM3KRIvGP5Kd4Be4JRnOSrCTg1O
06Dqk1QBtmja68ohn25lkWNY9PQ37gu2Z5MYvQA8AgEV0zD0ehNzzZlxQIHumGimM4T9faaMf//h
JjLOouw0EFnTOBFwri5NBtCSQYMedvqQ5NVM159eV7PWGdcxKUROylDGAJFjeGmJKiMAeO/Gk3yh
zeXZbfuSe/Nf20vkHRzjSsJi6MuhQB16AAZpOdw19fOQcrrbeEEFm/hWp1yOlEEBXmzoyf3joOMJ
NH0R29QSos5KyVlT7Jb3TuGtjPEmmKSbgzxrRzCE3bbGF7N2fV5Gf12EaWoG7asDI9jHuyQUZ5W2
ryDcrb7o80PdPvjT2/b5rCsFaqOCQlNSJkseketSMqkJchktqgZgOBUw1NB4Q+u10k5KH+pkJ4ih
nfc/2/KU699y5TGKeXhUVAk+md7iG1gzoCUEEkgIncynEliggjBamfSkCf5ue7WrEe9CEN3wxeXc
hvBZqlhDkHFTdLc9oNSb7BiWAIyXQruXPb0urG2R62vTDNk0ddX8hF9Ro6I69B10U5vbB719MpL4
RmmRI0d3+LYkukufd/EqiQmruiJIhCYD0CiywI6hRRFohiLeVAVPCBNRgTbWT1HnRJpN/rsXvmfi
0/YiVlVeuy6CUYW89M2qKoPe8ePBLfTc0fS8t+Yp5rhenhxGE2IF7zldDTTHb0fdnnKj3iVz31h6
0pDd9pJWtwxlChy/YuqfICyGcJCHuQjBKFH8HLOfA+9h8I7L8+ngrwLYDKEUN6PmjwjXaiAtDDfA
Y8EslHw/28gGHfDgGc7kMu7AuueQA7IAd8Y95VdXeKqxuqWLz2AignEceh3zoz1tmAGOouVn9375
uL2X6+5qIYRRcj9s1QjcfjSG6995HjSKPwNe3zC14ofWLm10onOAkTgHyI4AC6IfoMNwBIJvUZxr
TbrU6v8ORoTobbEsRu0NDMESOtDsqCYYIMdXpRGORXq/vXm8A2J0fmxlvx2yHlGocDeJp1E66jEn
iOKJYK57eRyrHF0CuBSReTJ8Vxh+6hkvjuedB/NeSJRUbGFVuLKQiwEF8TH+3p8SoMiqxwIgx81+
5IHYrUuUdVE06Ri4yUgM69kM8/79rv/SioeZHLZPZj2a1q8CmJs+w6RaU064JUa3+0aQeXF8p3gL
fEu0Ubz3xD9dEPMgkaKyFBU/651i/CswvTrmhBXbGwbako8Xrd4rqj9LeGqV+XQeG/NkFP873htM
xsA/gOiIwFxjbqK6VyTSpdBmQckyO6z8zMr8IrKiOVPt7eNZ1eqFKMY6g9rImlZEKimqbrJ+r9Zu
k3zZFrEewy5kMMbZtVVddQmeiFU+2xUaKY3xPgIXR6qjC122uqGyZOM1DH8nq7QQyxis0MtzFeoI
MdOpttC+ZLfj15rHXrdS9vx4Voz9mEIONPsI7xzFK4EFa9rIUdN53QnPxXpGS28EaAGPs6OrOrhY
GmNTeY/3jl9Sn2oJNujYo13m6TtKVyPjRfy/s2F9XCJjUfLcjgMZII2ooSUkbwXCFqPmweesRpPX
NbEJ/7kzhwCZTWR/0EWJ8fRZfinV5yLiTejyTowdsAf6m6qXfTG+t/UiS2JYeN0DTbNxurO8ix4T
w42etg+MY2Vscl/t/KAXGlhZOT4m5i7PweXI8bP0yD9FSovtY3wGQj0l1zXcHBGFAq++kFGxVc0d
/L1hesPMcYLrXn0hjvEb+qSNQ5MjZds6Esib8IzC+Jp4M7maW3/lkajwto9xIKYeDkJC16ZK5zZU
rSz5WuJ9s31G1FC3NpBxFz14L7LUh5Yb8xciS7tUQ/d/ld3lknmrJPVuWxrHghXGbfRyEke1iFux
Kr8N4bHjDXutbxlAnVVDNMxPc9X5WJqkr3BLaeIRkKGmeaOPPC9EVerzjv0jg83LVWITGGUPB6tc
gDjyqz1IO2uP4Q3IC06mw+tF4qyJzct17aAEaQJ5vn8XVjux+MYlI10Zz4CvMwWAMuommMnYcT+l
lHSAPiAg9nvnV0492E2xpT3qnuiZSF4NT7zep1VVWIhknHkjFnKlolXeMeTiMpvoCeoyZ1vb1t8W
CxmMC4+mURfMKkQyrLPqyBq+aXbsZF8nZMqe1RqhGJAfXnJKJ8MRTB8tn3TkKpj16nWXG3Ne96Nj
7vMzVZHE084oHu9am1+g4C2Tde29r46DWbY9+uaG3a/nU+D5hxZjZQOakHLbuOHR5XBOj3XtZZ8H
YyLg9LpE2acNYMJiaf+Hm8j4diPH/dEkKs2lDjvVjXZDjGehZr134mUWD2dwPWBbHBpd8yKXJMuD
IRU0KPQv6My3g2N+0j3DzT1eFWvVoheC6N+XgrqoNADXC5yz6aYhe3U+xDzrWg0rFiIYt46wBX3/
FZ4DdYvOqVYKRyeUTNMexSG26zjgveBW7+GFPMaxz1qqAGkCeTjFixrr/8n1EFg3luqFewXIdYOr
uMo+HC0Tk7gce+NtKONLyqmTczQvozIM9Li8tCKAyvJedNRXbJk040umfo4FMYJJt0J4TKMOODgD
OYapdqlj401QyKlNf8SES27OsTSWubHW8rknkt47xPBq4aEeOLl23u8zSZ4hmOWhKLAuzTgl4Zso
Bva2Ha/3tFx1g+0CHSpz1gdCA+k9qL3hg/PHzEv2qWM+BMdyj/cehdj00Nm8G24FNNlSds/tb1iv
FC6+gfElGsbAC4C70wp1+oXSZqQY3DxkXykJo34EcYatH6p96w0nHpfzCgYLvVsVWdJ1EG/LLAct
mv3SFlkuuLHSnl00vrtATT1Ul/4UHQZQHs27eBceAzRVRw6P2GX9cK+yGTdANCUvIwk1RL9xq+4+
rV84+7pueVcBjN2raaRpBVp4gKKEKUsK5xB9NXftMfJoy33roTc7AAEzRyo9rc+2eJXK2DtiYgQz
gUGbU0V3uMHIvWM4433yRaZYHKf+L4689ev8Ko+x/SiLzZaoOkK+1MleabPQeCJ2JzqSG58Sl+e8
V4YIP6jM+021uCBitWlUPUQmJD3Irv6MrltXQpP7TYLhj8ntXMyt05LsgTimQ4fnOe6UozXvwMML
8TPgRsZUgbEk8xdhuuljXs/o+u30z36+P7MWAiJdCn2xhVqOJLNm9TbpHyUQ7vKClBW+14/7yFh9
XOmpNDZo3agdqbYoXXxlKweEgGgu027JPZ3+jxw+run6XXFdH93gxfrQg95pooHIpXcpU4r6PT9E
e0xsPNFOdGQrfnZnkM3uAke+4/EycAzyPVZciDaN2kdaGtW/rnLVEpMoeHTHkrNtENSqN+zvfd8X
QnytFSajQWUdA12GZSSNI/qgBW4wZ02CF0DkcPLc3INk3Ew9d/6QKWhsE0Vgds5OhsxPcl/T9gRq
C8EPvL9xkv/7SNRH/WH8jBwX45Q3KdKEBYqo9dNY/729kbzTYhyL2EeTVqszApdRRj0xs5M0BoPp
yDmvf7n+/lFIdipZk5Ogm1JUcuJDe8gB8T94hScdsot0KL8FaJ/LbfOQ3PoPvPkIjithJ5J9WQx0
YBbCc2IHM+N1FJ7/aAfZYeQCk8iNLHejUwR47ciSa4ogcypTb1sMbx2MJ+k1ZZ61Cpd4GKiXcEAm
Bnh62yJWxpE/aBs7jqyrslArJvqkezf4rgO53j8KX3/VwpRb8ytli44BjMjnFONcp+/lyIU5DzWg
9UIgnALYqu6tEbRsoyX9mMHwXh+V03Di9d7yNpOJSvKwKGVgDnVOIA7neCDe0BN7ezM5Nww7vlJo
gaQQE285dGnZfvSslIqlJYWFiSeOpPXFILaTAUeiaGyXkVGlsFldREow1+9zszjEAEzYXsy/uL+r
DPoNiwNqS61XFTTRA/UkP/seBebObPkSASNTAmgHhfGrf5Iv21LXfdNVKP37QmgxArGjEpDin8y7
FiFIOFhi8rYtYz0rjRr6f3aPUYVISPrepMGxKVqzGyF+BOY4hijJpbxBcmbHrSHQ58znq+sqkLlJ
iKkTOW3wUDXiY3kw3dg1baU66OAgpE8PzvJ4e8hcIIKZmQYwSGgP33iWRit5aW+jnRlYul2APdqq
bVFyJ2C8OBzBMmeZzMWS95pUZDUSoYPdO/ld7vb75GxYaPekgFQOz81z1skCHIlhjwGJmMDcEt+a
/HwX+F6e89Db/+Ul+c/hseOSaqamQeUjblShLNkDHdNSH4g1uni9IijHRGGuWuJRQeOnfmgKx3CV
E5DyOea4Pht3VVoW6KjV5iYSUmyuag3A1KTzYlRrA8s/Rkf9xt/PtgxkOckRLOFJv+M96v4lW3vd
Bnr4C8tMRL1vgM9G832iG5xyN/WdEpTADWYXfBvEvQlfoVZbvBdrZlyQ1IZ+PZp46NE2jQ75zF9Q
VXxVWo+dr4tj3M6AocRerZCPiA/BPjm2wFik1LU8R0DtfMMPGIzjMUqA/wYUTsdX2vwvNejBYNZJ
6sHMRDDaZSpQeQeT81qme7Qlk/E9UamSstIE5P18t6guWcqBFeHdEyxbdePruS8SvBubHR1jDO3k
vgBVp3gjvWmusO9OKgaHsieOr1l/HV9PjPE1QVKrWlwi+yZ4yY20A8ySTTnGfnXjc42PI43l0zTS
aGiDBhHlaFpTak0TMNmNo3oKv0i2Ajg132mPwpvW2dpbVVjTG3UGgfM7Az0YjRXRAygCw5dNuReZ
TFKpwsvAV5ud2YD0VbqJEk5su6YvSyF0KxZ2bhaxUg41bg9RfzDGJyE/cE5u7ZZYCmAciRLUgZoj
QoK+yM/CDlVh1PDJa+OoR2Uf3fJ4ZNdsbimO8SF5I8RtGGHT1OhstjsAOAOU5uib3mgQZ3tpa/Hf
UhTjRfJhbnupqXon9S9Vf8nG0VL7y9T92Bazdu8txTBeRAkwn9xLmENtxQIN16WJfusqeMJcP2+I
h7cgxneQzBCQk4EuDKkJHtmx2Ju5f4iF+YcRd5xsPm9VTNTSxrHRNwUeIhJp9oIY21WjPca6tNve
PJ56M35jEqMxV2ZcYyTXxEMvB8nXWGpEjpJzFsPmz6M4Jb3io4puVO4QuPrwIjScHrnVKHahBiqT
Q5emIdDmHAW47jintnakQ4ztafaaZ+V5cvi4Pbw1MY5B68IRpTEckF/fjQVY5x5FwkVS4ByPyjiH
RAjS0jQNmjJvDwm45GNXxLTpbKkY7nrnIQcO3P8OnasLy52kH7VweSIewCRS8ZrKAL5RBrLtG4nT
RDxijdWS6VIO3eGFnFBEMklMTdAb3KrPxKr/wjv7UfsxYpaQHI19n1iBy5ta520o4ywKQ5hzQgfH
BeGQy7cFz71Se2HDi+WaGBfRYra6UhS41xjZRgoaNR/RkbDnIipz3LjKuIdKSQYFyEdYh6cdQzt7
6W+DHcAjv4x22FjIswJNVYjtlEtQxVN7xmHEElDLwxTPYFMmbgDML2FULkPMow/krI+dy1RjTTZ7
HftYlW9qeds1aHAjL1l5CDPekBdHJdjRTCJVJChU3B8aEF+VO3X48kculh3M7PNMyCsZLxUwx2TZ
a+Nzfn81sbjQOZY1OSwMUwZ+NI3Wo31525/kBxDSC5Z21j2qCVmI1GJ4CY/SQzpYf7Y4urkLG579
2cyEAElhWdbefJPiocjzb3RTLtfH+ImpH3yUP/BMIO3oCjOmxHNAg5Q8wlKeP9IY35C3ieRPOoZA
Wye8S+/ogzKz9Yu5U6zmXLjhfXfiPSM51qSx7mIiykwIXiNCg56vJohfp7i/Azg7Z9KPE7lojLtQ
46IoWg1WWw+PpnAW/GyfaKnVqTwKb96CGPeQmWmUmiPSimARs4LqLDdnOeBUy1eTtAuFYLu/IlNN
hkJG48t8Kw3OeG484xC66i7ydDs7YxKUcoiZDp9PYd27K5qsasCJ+oR8HM2SWiUiMmUUkkoGlG1y
UPCm472LV1hF6Q38jxy29pj3Ih6+0XtyIXhQwHKQntIbWiDnoxyua8ZVFBM29QM6l/IoG52UosDd
BYFsST3SYrL3O44CEFuiponIYTCaDqWIdRJh69rgphLuisj9s99nNDzSp6Y1cgCDtGUBrtcBzc88
P7u6VSKAAJEpRW8jC5uXyVXfahrGZbO/u52wGw+i5R/I6yyAzUCxCLqVbP+JHJLC+Y2lLeTS71r4
WF/oyBgK6KAbSNlbKp6jVkIkjpNdzVtoCynMAdG2zRE3O62XBnvp3vAA/5tgZCKzwR0+ueWN/irt
iaP/2F7cety+kMscXOpLfgucO5ollY5I46GZN3hPbUkucEttkyOPd4iMgwrVcdRjHenLNkidJnCJ
fJGrCPl1XlPvaiubJiroOsFsC8jfmdh98Ftz6CMkSSiGXnX0D6JXfMG8GFgItreQnsynmHMhSPmo
H9pQpWKmo4A5dZjWGJJdBX5DMdSssYucuOQY2voGXpfF3MZiq5ZEm3FlDTPo8Lo7w/zRzXcCfMb2
qv5FIa+CGLWXzKkoYgMeow6cvECWV0HnQOzo++QyP+gaUGLyo0TJ3nfbglevsMV2MoZQYjJNGmRo
iJH9jKZjIP0IG04S8l+U/ro2RunLQYnaPqSbCM6k4iF3wXNsozsJuI4Y2+ATsPAOjdF6Q6gwCT0B
TEjyon3rzhiLT+4TVJ5RjsNthtoV7hYHFGV/tJVsybsOp0EbBnhMM7Gb9EFK7DF92BaxeiVfT4st
bpNKHzA5i+j6HX7Cizza4/hfXMnStpGxNe5S0CLUnjGsJt0LtgRw5V+0tbOdPijc5x212A2Lfq/B
LDy+UOSZksaYPdWmW6k/BP5he9N4voktcxOpTUwTDHXvCL1eDX7caRfZrfYQBbmVBwdCfm5L5BgV
W96WawVg20KMREZdOyHRHDQuO9OYONtieIbFIm3XgiEppYGFUb5mAgbDcQ+O6D3Fnqy930xBL7SP
8RWgcY7FCelHJ6y+FOOXYa4taXzjrIk6g8/aYMgg2TJk5RNA6RClcYlzwSPhfnRbF7hnFGEFGJD+
HaE4XXZyyB/kn3xksHWvcRVMbWKhhnotx6Nu4NWQlpc2+dr3b2l31nuOMvKkMPekWGXxnBFcX5Xq
654SBXuK+WRlBUgFJz/6LX9xXRNzWQatYqA++h7CAy34REP4eF9jvHX70Nb1/SqG/n2xdX1UNFLS
UT00b4f4RsyA/MDJeK57vqsI5n6cwzbTR4oaSDCpboUdMOjqPrfiAM29wB5LdB3BgOQosswxMt7a
GKXXo6RGrRmBjWH2R3/qz5Oq7dK44+gFTwxzR86kmedWCTVniNq9IpX7Qah3uSh4f3ZSdJsXJ6U0
eqz4NYF1idFtLoNrtxpDW68zd1vO6twaOg7/Y8Zs0awIGr+JS4MWBpEIx4g1eUi/1+jQzdz/glr1
XzzhVRzzsBtR5enzJEJa64JmM/QwobHNVr3oB2VK5peMVwviy+UxziKYCTJBQIF0ZtFS0p2GQANt
dHZe7sircJsdxlfaELC9pxwVYWFWQMYcj1kLTZyH6maW9UMZNyfgBO+2xaxamiQaoqqquiwpjIoU
elS0qQQHnKIcTpGoOzfc/+ZqrmLYKklmtKUuVUhEgjT2mOezEyWq5885TxGpfX66TxZyGM0wCahV
QfaGvPtj2FvTwwT2ITABPfX73pZktHOK5B3Xgq8kPMmMjsSG2OQkEDsn0QXwhBfOAAIu8cvUIjpM
7O1DW0+iLJbJ3CtTpgxTGUvIeVXpWyVFblr7NvDwf5hB48oEpASKekKWxTK6/KFuco6XXLf3hXzm
pgEDEUg/EtyetENEdmijWOCp94obH30741wG9Me2zpRaysKLdUbZSgrFQpuaxKqChzLi5Ad4R8fc
NnWiqaWgwrwRCKNsUjtJrtupML2Ns+ZkQsbxyvTnttZDP2exnmhM6kSU0SzbEEx8B4AwFnNXkTs3
FXg5WK6iMBdN1qXKYFRo144P1Y1opW6CRwRAmjx+RMVVCsaVAAM0RkUN2Q6aQRQutNafRZaBik0G
pyz+tW0Dq/7xqoJsFSUHGoVYmehFCQFpjwqvPdR7JLg5lsaTwviTFvQY2VijVjNlx5w8V9Gu6X9s
L4S3b2wRJcKkY5kVGNcLD743eOO+Pebo4v+VE+X1t/A0gq2oYBQr1gQNyj7YaOK/qS7aARntM5rJ
Tubv1PkXR8R4Ca0SSF4Bc8Mxiu+Falp1/lTpvMYF3gkx3sEQezCJBkg3BOCoAARZmuDdqnIAfTgm
y5ZPwk7oR72AkMowd3I7H8wCRE7TrN6Uufy4rQ+8BTHuIQuG/ywoa/p9LClAOvflyElHidfFsh7Y
LE6IcQ+CEIRhSxNe8aH7prrIQT2KKOz6j+RY3EpPuc1TP97iGB8hKFNdyxNuyThMnaoPPIy6241v
ONt7uF5GASEEaG1kUfxEm5BLNSkITZ0IR/LcWHNo0UclGrZmZLJj8AATJ8csF98Lrl9WV8HMjko5
EAiyukQ8pT4Y5t/8iuhao6S2WBmzg1nRqv9H2pc0yY0jzf4imoEkCBBXLrnUplJpKUkXWkstcd93
/vrn1Mx0sZD8Ek/VNoc5VFu6AAYiAoEI91KLcfta5fPQSf9bTik5zSeVouf/4Zf+WYpc4RrjOs/D
JflPIe8/b0LiHrUGDML0jipSKfZNrnWxNJ+gHYB0l2vf+uJuSM/XLWLf8F4WI6dnBAM+IzSvPcua
nCSjLtVcMn//dyBSWlYbicA4JK77cdK0Dm26r/1MDnnBiH8dSLVb6983KcTQWww9uqjjxnPut8W7
ILOd6wiq/Vr/vkHILKu2OChqvKE9ZVbuDO1TbDZviq42s7lFKHp9JJBF6EZnNej0aOqzJg5GfDeN
ip3aX8cLhJTbgWEni0KB88i7E+cfY7QFgp7h+l6tZ/oyoXvBkDx2u+QVS2yK6DAYrhgeZpDZtz90
/iEzP7ahSjlp/bVraJKHqRORhHEEBzDNIWi9J8ze2ifeW24yGJ4Bsbrri1NtoORvljyupkQggyyN
cxn+LfKboFMNhO5uoGnohkm5bZtyKxgth34GCxfKPcORgIR1imuvXh7mVVun/ljXb4mwGzjp9ETx
FNtFt7bTGaZxY7d9fcoLu71tjEZVK9uPsBssycSzuG5b1v++Kc2/guM6Icq+Dm48YKom9yJcl1S8
UvsZ3gZSMnnLLI2Bx6DUS+7sI17Yb41z9hC6/z/Rbndigm2wJNOPUPzWiIEs3L4fQIBiOdl59iM3
OWi+/U38sG/MUwCl8qB4t/ZJ03eYxfrwxqC7+VdIR6Loom5KdQyYdZl1zKbsvcZ7Re/7bga4gZCO
AZ9KvrAJDb+JAT3h4oMZv8txtwfdkMIn7h7vFyD5XgPl3UBwaJJ6A2hA3ZQEn+Ood6KpPesNu7cL
obhd74f5DaB0xWmHvBvYepEKP2MDz+2xesYT6017Xkd5VBNLim2U7zroRasCTEbA49uBk0fnurEc
uz23vaIpaNdrbRYlReJmzO1Bs+AkK/tJm56W9DR2TOH2VRiSG2F6BfLeDO0lvKwxG4S0As3FRWAq
DGK/2rlZi+RC0OBk9BN4qXFjsy2nO9doISgg4Xav+5m/Kpc0Kn6h3fRigyh5kIWEohDTqvMRHpn2
oxZf3xBTIPcG2grLYFxO9rgAbVu3UhfGpHCofg7591rVFra/BlsIixrMAvXU6wSmLBstiCww1Ojj
Bw5q+yh8fssi/gGQa945J5E+UFROp/ivPulwu/3ZQP/2Osj/cTpfUKTTGfA0zUIRrJV1qBV6y61h
uZ2DBmmIX1nQKlOF4n2jfsEzXm9bkxdDHjOE4kEcK/vQZ4dORfm6H+1fIKSzaRtt27RwapCiQCDU
FwdMlo4oHnR09/Ls51A+Xd/DfZ/zgiedU92Kud2uM+LjqDmV8SPXSjcrQkcDVdF1pP2jCrVFjOly
qtvyU3AemzVupAi96FJZWQQCL/gY37cH1FccAqYSrqJlVSJKR9UY25Z0DJe05C59IL7uxH7zDDU2
V/9snNRV7t293CxQivdLWjSpKRAGqZVDSuZzrjN0oz0V8xfFTu5eczdAUkiPpmTJulVRZC1T6XfL
bXFLYPTxB9Uo629O/It8eoMkOQoaibIpQSOJ/hEMlR7N88pylp7MZzY71iH/ln5ahdWr2M29rnZC
d/IjzPQOmJZHrxqUo1RGtHs8qIA2Kh7EwbAvnXg65qYVDSHejBPwJszf9eDRLp7q+aGJbxJb9ZSw
e943aNJ5Z6ZZWLmO4CKou0DydYCC5ltSpw2EdN7nJqJpZcGlWH0EGoXnSYxOwGPHom+p0m2ApINe
RT1GVzsUfVg7f85N8VEHq02E55hmSP/lmqSYLKqQFXWA96zJyEFdfS/EBMGIz0JXnIP98/ZiDNLx
rpmV2v3aYI+M3pmnmzi5M0BLa/51/bjtWgFEOMGKgGqgxaSda0coGhsmrCCtPqNDzJlB0hjGinxp
/y60QZE2DVLno46i/YRYNvs6Xo20B9uL0eLRn1clx1LZbKxalrR7VQvptyYD0ZCd3i4jZOOzx9xQ
Jez7zXybZUk+UWvQ0dzpiGdJ6RRnw68nZ9XRLji4v/KPUKnEvArNneKo8hTrV7nwXBtgyUcmkVYk
vbb6/uB+nL/Ui6J+v3q+y99H8dQyVq5TQ/KMmgir0Erx+BGL52JwifWgzWd7+lqGxKVoKs2tN/UO
Wv8gysIEVjyYRUbRy1f7nQe/761iX+iQ8Fb+hFkpdru/QIHWYIMJLFL6ci2r0Wzf48vRYwN57fQY
n1cdX9VE0+53AjMb5QY6Upjc098v5mxPtTZ6ZdsXTpNDPGQMFSdYhSFFDfDbDywrgxEUhR16mvQz
z0OFL9ovLGzWIcUKQtqIkHTttKxh1eW3gD6G03OZPY3Nl5h/65eHkrwHkfB137TvNjawUvwwzVJU
eIL7z6Bghs4BZ8AmOsiw3MZBiLwn3HmLbOlKpve/TyY7RAxmV3HXoIYi7oPkdlnuRXlQrGs30EO7
zobP5QYxJYxCBMUMaWuEq2/RsW9+89uBN+nT+pbOUyiRh+hpWfzmRnubOiXYAv/BllxxBRoCHhe8
+92ku2aqmKpHm+4qez4/q1KsXTfMhNDX/0E2SLIbro+cmgUS8LY4suYdnxydKDZz9eQXrgrdL5al
Y1GcSa4KrAT//V5zDz0sOv9shHXG0+OhK0dVHFu9whUs+TiH+ZzaIJrG/WWh93y9JyWmOw1h41hJ
tDjBpP/p2TaRnoIIACnhGqGFZCgBN7IgNtPcN9PhMFrhbW6oKGMv75kShmQQbQqaTrasGL0DDndf
AxPuCD24Ee1AFtqqDqoHn8s+XSAKgi9vI7pQCN1gmzcvDAJznoFBgtQvB/SPZOnZNvgxXMbFTabI
mQ1xSIn+WJDmmU/T8/Wzd2GRErYUOUOWN2wp89yPtEOZHav0i8i/vwEC3A06gdNHZVvyWv0CqnB0
raR+b30ZcLpzMETVeeVfR7lw++tCNiiSaRjQok8ILyCmV91D7NYRoaoWdOGlJATJMJohsXvW1KlP
y88lP0R16hr6sx5/ye2vcaoYf9v9LpvlSAlbG3KS2mOb+hh5as+TST/oydi5c1hXT/9u4yTrI1MM
ynNapv5SRX7MgpshzBQ+aefbMN3C8AFM3LIuhLwoBT9yZE/gY5of+viBCcXv72wWM5C4QM8E/39Z
RVsCVnRjD65ZI/Nz2/KgeuIOKfGu79QuzEpBAiCmXxTSmMFHdD0AhkTPZlk6POo8aFUrovw+yrpR
NjTloBXx2hvUjAcdRN5xJ5hNL1uad0k9fy41FZWCCkY6+DMdTVJqc+yXpX1Ihp/LYngmUT0I7n15
dNtRDAQiq2Rs/VdsXNtCtbGZaJv4rXGM2A2z/vyYMLBp6wgGELKB75R+XxdLHU9t7LOhfZgKHS36
7NjUtf/nX978TZdgMGLhXvgapi7F2DZVFfuVMJwxKqDz92lU3aTXD/sqmpoY0NyASEe+BoVZUpcl
QChkUIrUEeXfg/24sI+Y+1IY2fpbl1gCHwYvjcgVJJ9MecVqkPbHfjEfavsubIk7Fd8DaMZf37gd
n4k1veBIXnnWTKI3WpX4tf4+EydCP+Tmcxnc8OFOa1XqyHsmvZoB0khiQ25KyvyX2CxbS+SxP5T5
qSE/Jz76g5a715ekQjFe20LeWi2LKVCS7l5bPmnlMVU1wu1DMBNJom2sQsuvIYIoatMowK5pi/0t
5dPfutYdmjE9XV/J5TVmtTj9Hxy5cD/2kTmQCha3lhYNF6KmN8WJH2sw8au0NXYNTlgAhFuDnp90
gpKYVLbGk9wXpLkxQztyp2b2qsE8jKWmYopUgUknaa61KKZaDO7aov4YEX5qePVoLe19mY1/TMi3
7uFmYZK7po0Ghrquy31e9ccF+bDTxfMxCZVCantGwQha/XFBR5O6nNj3CbWDoMpyH7o4HgvJr2ES
vmVH368bxd7ebWDknD43NNowkRS+Du3SMLRvl3a80zvzwCo0+v07LOnABvmI1zwNyScyfTetbufp
qI3gNolVFDt7rnW7KOnM9klbjmNe5f7ABn+oUb9OiJsa0bt0KdyR1s/X17V7sLZ4knstS5bXvMIm
RqZbnU2vPPKHWDjkUHrJN9VLsmpxko9FPRmUkAKLs7uDGBOnYe9n6vZ9iAn5f/vFpGMcV8sIJT58
Mbt54hqGdgzXRg1sFEyRaym3UDrD0ZgVWhn3MHdMjOte6oc/zffrtHjoqXj1LopfOMLbryUd4RZT
i1OX4WslZ+uwFr/Wq56aCPGSwkXCkVOuJrdbOsJVkG/1r8iC0kqG2ZkcSuOQDXBSA1wuEx5VOre5
V5FN7C5Rtwxqi1X2T5ZGqMvITgtd5L4R98EhIgt6MmnNDpYGSR5bFLrbGFP3bkgodxLeK7tQV4OX
8w2k5joCs2WixU066fVCcakWWDr9hiLqU4Tmn1VpFTNYk1+iBVVVaNnLO7Z40oFPsnGxYtxr/TFq
z/U43/c8h/igE1uzM4XogW0axTvI3g5zamDwC6JO0HaSjjyOmwCnBDSfxfBhTu5ZedAwqE+iGEN7
B2j9EsyPXvcy67mW93SLKJ37YuyKwa5xcTPslEP70M5cOs2tfx1lLx7wNce2uI2sSi59V+mSZnTA
iS+7vwJUHtPCC5aHKFNlpHtfDAgosTM0QAo5vFVZHMAY9dwPzehhtmdMTIgv7TLdzn1xLNF40SZc
8cl2N/AFUg51nYXUyyRYWqx/LchTNSmqVbsmIQhKixZfCUUkk+Bz1tt5BcpKcmMeVibX/tCejT9/
24FbgZIYSopQFjSpfLYg01hNelCBEaK3/Kqp/Nmw/XRSZXC7uyX42qyy5qVkXe3mKgeJYgtDtUiq
zMH2OQu8rNCfrtvaXiTjLxAyIw6P0Gqrd4BIl/Cm561XNhNxstkCefN0W0Xm+TqeYkm/Y9BmSaSu
2yFlERqH6+5r1iSL27axanBGBSK5IrxsC7NNkPkuce7igncSoYoWZ/fsbPZNMjQxxEXScJQsBdTR
i6o9zRikbaDakg3gBzGLk6H/8Xjwb6P7xxp+P1Vstq4t+jopajjYZD4kzbGYnuz+159/HZtQFHQQ
nm3Y9muDq+ymMuLCSvxEYBVh5KJ52bkOsefcwFaE9w1KCUMZ4TVEuozFAknsBCW9xBknG3HBwMhi
7yaJ4kV+z7RtXV8rOuAUMmRC7SWICdEoyi1Jd+S8dcBr7THc83Xy88/fsPFttliSxVkkL404Ada4
3OvLnZb/Uo7zXz5FSRjSzi2rPGxjkNinDX9oaePOpX4c6tlbbAyZzNlfUVqd4+avsLE8Go9eNRun
eUge8m48Xf+Ge/ciG2qKeBVAxEcAef0NG/D1dx3LkSCGpWuU34b6kHHh/TuQ9QRuzL1qZzSHUjPx
h+a+6h+YiWqpqvC3a4ybhUgONqsTRnkJR2FzaFgPXwfY4lJ9zlKVR7pslfr98f7ZMnmehcyBNU8Z
VvMfNiaoOh34E/UKR3ftW+j7Khpr99zT5gvJdZk4GPUkHpAapS16h6ayvXGqRby3k+RE0jZ0NZ59
uP659nzuFlE6ARkYhTKj5wnqdaVLkuGBNEwR3PcP9MseSgcghooHr0zEqsn6PMx383wAE5Qz8/tC
Vz0Q7Vq4ASY6POsxgsrwa+MLUbTIKetRRKs7L0nNp5LWbk2tP+0UXq0CNwS8zBOBQZTVPjc2Ho6h
2Swm/O2QPs0g4Cy6uyhTCRrtr+UFRDqt/WKMmjBhehHY21gMYWRUZHhP3OsGsAPDdWLqSLwEYeij
eL2WnPZB3TdwgYH2PFuPQwDV5ffXIXas+hWEZGMLW+DrhyX207z4UGeY/07BtJTXvjkto1NHtmsn
7F8uSzK6sI3pmA1YFuUep98K+AllF/z6G9K1AutiFirqDAV1OeHPIbYYGjE8OzlOX8qHdWzBOPdf
Fnfxcy+7/2OJGky66DpMz0LvCWgDJePmc5FrwRqsEuNuDmqUEt4Q5F8hSHadRUEgrBC17iDLfk14
pQbbO+g/lnM5qlgXdlz4KyjJug3L7OsswisutzFbVRiQroytR6gNuTxU3al3TXyzcVJIMmjWVnEJ
rxDMX0meHgpUzapBNTV2Kar4+/swQfDgxQhaMV+fpAlkDnmcTAnakFZKrBbjowE0OE4pWnrp341v
oxE0ec/PGXjfNUdlHbuLxIseEYRwCy7wNXrRFXpCGDa0tCiedHXHhLoVz1UmsguDtxfYu62blnzx
GJAjAxt7acVoZl2gOa5bp0TYp+su45J8dt1MildQG50ZTHApxKdmSTSjAg66F9D3lx3Ek1Wcmdf5
s5d7ueZm74U3qFqjd1f3giprxsxp14goxoviwMtvfTWcomb5XljBn5JH/F4cX0OIRXARlYzfomY+
aSZg7CRw4u5XU3Vulh/KdnQ6+8v1ndwJ8NjIFyzJ+KcQInXpOOKtrGsT5JuBn9fG39cxdiL8Kwzp
Y9EWHCo8gCO0WfZNJPMDy9JHczIzhxvpcx9D6eA64F4jyBZR5oYJIppVVgRfmGfVI4SFfrVE4FEO
1Bta5lp59qtG3z5yBM8uVCQ7e/VWFCnQ/reSp6GGK53zxbbabtThJZGsB8cKMkZEO7ZeHzvoNzxF
9M8T6ldw6wfeJBvTYiW9OTdr9AR9QPVXQ450+azYzzUEX4QyizKB+gge0uRLF1hHszFpYSXabe+v
pD6RV9yOh8m33PigKjnumaRhomRkG+hF0Llkkl3cjENaIh/o0Y2XfOmpoiV07xSjvKiDE5kT4+Ku
aoiEtnaDD9SJ+2FEqhkRN1uO17fschHMgKMn0P4xLbSDSmc4DUQ6I3ZFPiOZl8aBK0IVA/cuBBoo
8GyGZPbC0MQILbrR7iK/WpL7xAxPNu1+XV/F5VZhFRsIybhqDW2mOR8jPwieG2M5d+Zwm+Q/roOo
1rH+IzYWHI11WgT2EPlaCUllnniiTRRtx5cN1bjSbhcipS5DtqQc6iqRr2egb1o8ch/f2OfgtzAt
WeUuzmtDmuqxQLV9khEMtEmHCa1nfjp8MtlNOz0rK1b7EBy+BrMdlyezL0atxVNBiJpl7wbGfRfg
Glh+eMsXegGRMvSx10oxNCyES7ujqB/OioB3me2tX+fl9yWXmRtLZQxMgyRDGJzmRTjpnLtNmzmU
jQqoy1j0GkqyaFNrBTPnCOeyPhj0o1FCmjh4WgwUCyzhvmHb8EwEw4MnQEr02rCbMkM6Dl1HYAXe
XNjerP95NQzLeYGQA13aCjsxRBb5dfIh0oWnZYOTs0cisHedpsi6dm1tAybdBdOlFCFYAUI/1dgp
FuVduxS+xlXcWSoYydrSbNSmcoI1TEbjs8C4s5j5UNXp4frX2TW6zWoko1uyoafmgq9TL/fDhJmA
9kOBelEeDopsRLUeyeTCNFkGc0gjP+pBHTzpt2EZHOPcVFj2TuKxlu3Q1YCCDTcuml3QecjaIqCh
j2f/20j/O+90JzdNN0ow6DNZ84HUoyfCLzEJbstu/OPa1Ct0uQUmbmw800R26KM2AnZ3MOXxv8rG
b+Kjjjnm/I+lPn/XKP9ZrJBsMdYSG7QVRugH07eO5w5UIVDaVhj8XmTa7KiQLHGO7T5kA3YUlKFe
xmAchaqvaxdCX+/tyBlRLJBCBK/0hBUEVpiRPHGmoY/wqaiiuU8FImVU4ZSn1iQA0tSVM7PvtfEG
T2dsViF5ur6eLCOMsVEBv43J46AabFAsQGYwWJvRrK7D79NwesyK7r4ImOINc++UbpYgF7rw4G6x
gnE4N+TRZeoNWeTkneKQqNYhGVTSY64/XMzQF0V8XKAVNdaqyaCdmjQOIp5GONHBvYkWsddRJxi6
IopH7FX3hd0kPcoMOUZLF7d4Sh9XtvRIsXF7fnSLJxlXV0KQIOc4iWyJwUWi4eGMxKVT5sENBogU
Tnv/K9kE3Z2orKJZ9fXidJ0OekzgZUZrSdFgkZ0KIsCQYP+4Hhz2cNCBQAWzUbFhcuNgnBR5q3VW
5FuYig8OeKZAg911iL1MZANx4TArm6H5ERCxNXp0+bREz8b4yzShIKG/IQJtoSRnWaGuS+u1NKgZ
kIgwshMqVDeDVSoikGLTZHcZN+GkLwHHhYQcWvK51p0pUnwX1aZJ37+oNC1q0WnvW0PmU32Abnrs
oOAFbYpPc9T41z/R3nHd7tv6983NRKQNN1llRD5PG5qd2i4jhpuUoDNQfKC9M0R1PEigfQrjK3LP
BoYGJyi+mOjr125AM4fC3L1Vo9heu9cXtPPayIwNkNypIfKxRPKLntu4rnQHT6y3hsmgO1x5E9EP
xgT64RKzW4PAe8JUnVJLnDgjXgsBiTEsFWFp9QyvqwpsbfP53yETqz1ttjcJSc0ngRPA+PQEksIv
MaTOE+iRp2V/X9HMaywVfbXqi64fYgNpj8zueyEifwlKiA7/EnWmeJ9WHQLJ/eZBH8R6iOpF1lle
g6PcRfy+J5XC66pgJK9LahpUwQgYTAbchRHEm3DHyCcVU8zuecM0lYmZAAPJsrSaaO5JHiw40i3/
MGmzg4c6h04O6xKXZLPiuO2uaQMmrYnFPZ6gW4o6YXvXDtDuKY+hKhXazZLX+bD/rUhKVSZQW/R5
b+LGVLndHT+hcObq3CXQEqmOqlKWYkVy3oJpfisiBcCMDPKMWvM5idA2Bw7n68daBSP59xRNEe3U
29CeHz7UiyO6z5oqT1VBSJnLMBtjE5qA6MAzlhWHSoTqOLXnBjffRiaSXaxg1isGa+Nj8FWzfwzo
VdEDdpzr6HR9x1RIkmfH3EFE7Ulfa2fFOSlrJ5vKezP9SVMVG8ZuPmZiYoeDwQX0LfIz4BQIRA0t
RcjCOK5dgD6tPBaJO7mjl8ceJtFORNVcvOvlXiDlmfcgZIjEaDFDh7Z9X3H9dhhUIyJ7EJSYFgVH
oSVAh/Takeq41QZmWSS+YD9ijBaH2fvrX2gXAKO9BgFhCN7LJJvmdTeKtMYaUiP0jPwdyraKoLue
dDn80A2CZNKh3c/LMGAJceFXUKUPD0t71wSN1/XQGeqfo0ql6rbnTbeIUvYSBVEBJbsEs6nV+4kk
h3x4F4GRRes+tcmfN8Gskf5l/yQLt4MqTscZ+yd64enBp3k8hkZyaFQCV6rvJBlCUFt5vIgVp4Rv
i2y7dqIkU+Qte95nm7ZIxhDlmtngTRhERPrsBsL0TD656B/2rtvcPgw3hIHBEFCXSNFuQXLUMA0J
CTyRoweHgZhOWr7JsF9ApCgXxrpeFF0W+zXPb8y2PtWjUgxsNd1L037BkIJcEjBdK9C47efJzYyR
pAkMbyg/ipv5oPtvq3NTEA78d9/kx2V9QtWedYDTi4956RPzB1WRx+4fnRcIyQL6tMPM6hggNwDR
blm8q4fohEFYp7G+80k1bKkCkzxDweiYap2Ay26GQ6G3T0sYgXM3fZzpdM8n1fjYXjDabp/kFvJZ
VNO4ILYuVn2APp2/LIvfLeXfAcvP1y1cBSV5hc5clnbKtcjP9OQwVF/M/GfbJl5oK66CqxFfGCBK
Zwamb9GPIo9JRFmcDmFNkTcWt1b6Ph9CL+aHkmDupP6ZKZW/dw+ugZsIQas5t+XO7WQqeF9V+GCB
ccPFx5Iwl5aRwgntpo50gyKZRWrlRRs1IcLqwTxg0P/QmuDjAQeLN5+aP+81gP/egElGEZBhSVM0
8/toZ/QW0R8akdxpVne8bhC77nsDIxkEHGE/cxAz+U1Y3Bu0hbI9UTy+7Z6mDYQUIcKl1lr00cYY
mem+Jnb+Mc2DW4MTLyTl7LBaV9i4yhjWM7C546GfwJyqAcdJb5/RmCTKY1R/+3e7ti55AzHNPIjt
CrtmFg6o0x2jUrYw7Lrwza5JYSLI6m6uC+xai6Z6lx+WEz0PbsYcMLh62vktN5WtuUkRg/W6qK0C
ETbNAVEGp4QsTkZtxbdR2IL8XgUqgRR9d/A/aT+mqE1WnD+aeABOoHIHdtBDFs9dckiZQcbD9U+2
f3rRng7GJMxNWXLL0BC2qB6iNIn+uBkyjk3naekICaTI0zV6W4/v2iJ5yth8CLr5lJX1x+v4uyt/
gZd7hxoRj7w1wbQ2Jriox59LFjttdSzN1NHDzrkOtnsENmBStOyyzoxnC9WBkpX3/Sj8cqrvG604
XofZjSagI0EPArqw0Fv2+hiISTQLaJSQz4p3Df85RrnTzg+Lqvq/e4VaaU/+iyN3lQVg3on4DONM
7qbDgFwmvg8O1NFd00Xr9a3qLOz6xA2ctHvJHMVGY+LopdpjYn+gun992/a/zstypDhSzrSkUxph
24yfQ3uETlvPf/w7CCl65Fwj7WigzpeZoRMKv2W4os1/XwdRfH55dGWZ+GzA0JAm4dWZZoarWe+1
CTYQW951pP3D87Jj645u/G2ojd0UE1wyiPZoaMKZk9lf/FgcFv3DdaQd1iLE3c3Hl6IHN9oB2R9c
e4lGTfMA4nFv+A4dILDFJd/e0iCyBVvXvVlXYJQTLZIRrUh1cRtmJjTFzTtrzt60fS+uT4LBRacL
xgL3GjK1qHgIh9PkVLDmbGSVU7JW4Wr3z88LnBS6sIELerhYhAZu+wSKcW/RrDd5Hi4IypIoTMoj
TZHWNWMmcJMOyh9dete1X8E4Dsbsr9etYd/CX2BkY+itzqTrA0ALhhqtQDXKuqvQkqbPb3LYL0DS
F4qtOgqbGpWv1B4cE6oLVX1ouaZA+T+M+wVG+jIZjzVmNEjL5+F3E7J1F/oDGGE9cZzP6vLn/xFz
X/CkAFF2pam3JiyBHtMnTHicwAf3Xhy7lb5SUXdfd+jixoHXhP9ahJxZjBBUmqtobTLNFxfsZmca
DE41Nwc8Rt5qwZ+Pkqxu4gVOihEhi9O2rP+TZCb9AeQlNlcYn2r3LClOpMaCynuM3Wtqr7sTt3i/
c6EEU57tk/pb7QellwVJESPuQQk/6gtMQ7dcmz5MVqIu8CqXtLqOjcNrFlra+YDWZo149GZVdIMu
L4H54U3ypIrjSjQpbEA2EV0XfHVEhktvlnOIDZxrb631g33Ov+4rdjeQ49kdhap18lrawBAfKo3X
C5utQ4mj+10hxxPodZBdh7QBkfZvmq0JSn8A6cfh3qitG8Na3qHP1C/75+tIe04ck+rcBgMiWmXl
cQXTrFK07CFJicfYXeLnoHh/HWBvv7YA8lIGvaZVghOUZSYepZ08n71uesNHsfCsaqHuLnCbkhyQ
mTT5ssQAwTv+COoV06eqi8XuOl4g5CfV2UL73WDiSbHuEI6C2R3AnWsrfffe92Do9EYXNsXcuLwS
XDlpgmeGyB91DbLP1EPjpyJu762EcZguYegpNOXyJ00JDY1mwqPI8BzPNqYBTnqiYpDZqwxtQaQQ
FNmNXY5Tj0jHiDPE30b2aJlHXn+c7Gc2qtz0/q69LEn6/npsNbMOIgQ/aPCi3X0eA8We7YWdzXLk
0mcUk8Zg1RD5Q2VBWeiALo55OlX5kSib8NeQIke4LZQUcmraD0PaoaWcQFTldzhI3aD9HbrfVtLd
gkmxh1QLaUDMi/KDIE6g/Vjy53FWvcAoDI5KLrMvDBTDOaLBQNCZNOjHAsqoIR3P1z3N+pGvbZzk
aZaWpGUTIrT1Fjkv9qrvmbmzmRztuT0tNfvCsbNOz6I3eLjtHq7L3wQ7mtbVUKPZ2LdF7eRz65p4
67M+XV/cXkTYgqx/34Dk1RJ3RodDGxTZxxwSsCQHmaKGodC8UM2wqb6XlKXSlCYzeB1QWWOfWlY7
YFdVxp1d/2Dr4J9EMwy/4PoYm7LE6CwqROtDM5Qc+fSYLHe9rjt99XFSjWnsrmiDJplGKWKjzu0G
Qeh/L+emqpL3m+n+wvw2GJIZJPHUVejKw4osJDxj9gF0dYFDQKHmxAT6JIy6WtzmztKLM56GjnTK
TmzUb2aindoqPM/cel8Usx/V4TEax4e0g7RmmN/3hoF5JsPvKXMKSh6GFKOS3ZT91ZRMOGbRfBBm
cB9SOKWuLRzLbO9pheZGUlrnZeSnpdKO2jxAYKtiTlcW92Mzgvoqx2g5Db7bnfmg2fjPByuInSow
3pVD2UA9avpox/PXIsz9rO2PFun9MQT/eAFCtV7LG2eqgxPGe75Si6KRx/ALunyDyMR7zLT93YAE
G9cNosiK9pwwRnkwxkaJwJuD5BlzM80wXonbE9VvkvarFR0WKFzU7+zk4/XDtudJtkCSV6wp5LjR
BIZW7rH5vNjLCd3wX4ZA/2V2ELZp6aEtm3eQ2/Kuw16OO66zV0S3IGgIcaMLuuawjTI7BzOSN95g
mPjAbopDdDAfUte8n260I8TVv6pYai5OhgQpWS1uA1G7qsZ6AzslPbLA5yg9Xl/WerheHQwJQnJd
ZdlrtMhI6LHedJYMbbdM0WGmWoTksHLIyI3LPIWeNT4vXfFYzCkYQ3pdkQSoFiLlNBDD1hdjwF5p
+cesvyt6xTIuzE7aqPXvGx9vzDpYGFv8/ioq0IL/aDxANPWoqkZdXwYl0oxwXQsUNjTsVlJ1gzOm
5LOWBf71b37ZgfhqLVTu6zCjiGN6ASDosXAXD2PQh+Z78r1G8/tKYXYQj5QrPo8SUzq2+tJpzTQA
s2OnVU4jwbgw8/reQSNnexe6q5zGHytp/F6nhRYZdCvjkin5pC7F1UZ0GChpqbH8LMdOQ7NP1yu1
QvZN/AVHWltfF+AVG7vQM5vTWPwV5OCXVJzTy7KRtBYpTzOqgqAvqwmhsjL6/LBKvpv3zIGe3zFz
jSeFhay/dukWbAx4cw4SLrlhKqWaUYJmckXTDwyUKuLB/lj5g6/70U17O6q6pS7LBL+X9w+g3C4F
0pvargo8UechyhDGcje7rA3uQBXmczy+ZiiIFJmo0Nv+1zSo7ESJLhnKVGBWWQwwFHK0fzeHGWfz
BtOInloq+/IhRVqpZCzRHCxQeKlCL7urzim0nnOXevqN7qL5ERrMqrXt2+bLxkp2E5ngqctNbOwC
7v9a+xWbtk8pPSkMZt2hKwYjq14QY2RjUQFmOtAbitOtQ4ntEz8aEEOtVWtS7uG66I0zroa4bCsK
tM7jP9BYA/7F+VH7ZqCoRE7RvVJ7VXEcTClKVnNborqBA95bTviE8OUOt3Bd4hsE2XxyCtxJQV+j
XKEUNcG0EQfxeh7m94HlrDI2gcfd+GxyV79Zh9htFWfh+ovXvqAUQDEla/AgxZH/f6R9V7PcuM7t
L1KVqKxXxe7eOYcXlb1tK+esX38X95zrlrk14jn+XGM/TFc1miQAAiCw1hQNmNevrkJN8YKm9ppg
sZWa1+e1fSEQFDngYTClzxJFJGjDVaXUyBz9wfBNL3pYcgtU1JTkTnSAFl3Y5I23rV8SG2p7K5nM
GgMBdbtazLGrsmGRGhhEr3ngL8o7aClyXp/PtsteSWNChrFPIzTeZ4h8bgJfdhZU3hUrvP3vOHs5
0lQ2cmjAY6uXA6gqaY8rwiyAHgy2AWreHGx2EqfSL1Ev9UVbfq9NZUMIYdSTUu0hbbz7tPeH3g9d
47F5Cd8HRBH9pYqm2vp7YwOM1Upc9HXyGsQ2HdvqFzB+NC+npo0W/IJOuZcrR0geRB4Vw7664H7/
082gLdZE9RXqYpqzRZqHuLvXhmM3AjkmuyHCcd+HboZ+qwXRz1dODe28XVHVMAhBcQtZt8yW1zC8
fc+hZKyjdomOYbagHMztbKhzQjWSBhHLIXnJjypiL/4DPnWJXxXkLIpZjdzK6tI1aegEymCZXqUV
1vIuSJxhvn/xImcxzE1AtEYv4yimN8HkjN9aO77Tbv9hUjVexAPE2/un9BXG4NOHnCUyd8G4FCnB
GwMNnomn+MRDNGvnbu2DG+6AyTviSgfzliuWBv57+8lcCK1Z55jthdjkqJ2qm+FAk87yhh+gbNvV
eX2Mjxxikgq4YEMnmsBI5KXztcgbAOGJYByj0gNwcQABrqNE6KMqX1HodNTsg3NQmxfaWdnZsnCu
ppW5iJBCeivNLO00/hLdzJkOwUF7KC+Dm6axZqdwx0N94IjmLJDthaxlMwXYApRf8jUfdNiZNVyi
XODEfvvRZJAaXfBfD3nWrbAesSVtXWuY2VKt0ZVskMaepCNtmhCO/zux1J9WwJaN9UKrZyAcIIqN
cd2oXuuT3Kpc4N0fypv4f3/YY8Qx3iRpwEVgUE88RJikbXKnxzy93nFy/K+YRYwYxpskCgCRMqoy
2RGE3IgqdVdFCIuY0t/XkG1f/9vIFMaJFKWp5boKQXJTWTEi87L6X7t/6VIMETw+EoIrg819tXRe
yloWY8cEJXtvvsnTC8jIHK0Ewlnz3vDGKrbdImp/lICDogYxW0c0TI0l8gIMBw/2lgBJxnovnOFC
wwh3Sf+bbMlDkSzhwqptx8or0cxmmrI4AL1EiZ3Gia8H0Glngm3a2sPoNBZ5SmpL5UXnm8e3ksg4
YzCpT7E0G7FDbobYAoyVU19NlvGjfjUeogMdBLTMx32N2XQpJuCVARyHp232PHUhDMepwf7W4ptY
PwXa94b3RrO9kSsZjANpiqQzZk0GmD16gn3Fbi0M4AuL1b6ODgbXD/0LLyDfjlpXIpkQqyJRbs4k
ip34mboRclBuF5+WGSg3Aq89gCuNcSPV0nSCBJBsJzrSPD884QnXIzZl8eZXn7ak6aJI8czRj0CR
SP8M6FBSEKNpDBMHA2ASSKdbvzkMCO+uZFe8IOC28PZVZOsCgECgJSMeVzWAwf8psCFTIyZkiR3x
FB+am8iBFYBwMrkQDy3viqM/nolH/pDF6EoUFrJcz2bsCA/Ek532StVhAI1r3smg1A4Ly5gdzvI2
TACFfxBWGcjhMGPA7OcwqkrfRgQ1PKfXnOJIA1hNthQr6K3monYkL3MFR7vfF8uTyuhMYRTRvOBx
zzHE1p00F4yUnq7yZju3AlksDngKQIoCDBPbxxtFZkKUUEWM8Mt4r45o1LoQMMZzbJ3ZkSzpxXTS
7/sLoz/8ywmeJbIdvdUk57OUm5GTo/DbjO/pwEkSqd/9IkBGFwM6WHBuLP6a3HemmSuw7Vy+kAXT
FgEymFSNQ5CA7C9l63FGF1eimKA1jII5HzHQ5XQfAGIKD5oNNFmQUKPLXL6j7W6024hXq9/UjJVQ
JozN47FslSxBzS65r8bnLDuNI69VgyODRbeWdRFXwSzC7ZuXo/krBg45SKf3d48ng3EbSl5HUqDE
sRP0ul1NP1OxdMr/mdxOVdYn9FlQWGW3QZ0FcL8kcjLjYISyFZhextPobY97PhGWtySQwhk1cghR
H/ra7o6ZJ7jhMcxt/dTZ6AFw9zduK+hBrxmoOjFlpRuGyuxcmcRhBCcfO8pdfK+48SlCP02OUCe4
Ce3ai53M763whcfxs2lYK7Gs752SQUAaD8Mivl4e0lC3OhF8hMXfKMZKDuNwxSidtLqkyjdN9iBG
AEKVfEyp2Jxt3LxLVnIYFyvgxbWQUqwHczbPEq5l09bxtoFeNBwaniZ5x8aTRw1ipYuFGZplh2ko
8JFrvkgHey7I9WQblmpLB34gsOloV8tj4lNlGmsEHQjdkrl0umCwEx5H3KYFryQw8WhKKlkdcsQ1
w/wgG3dgELDLvxiHoiYMLE1ENIDtlFh/LgKkcxyWz1gNGE2Bn7vBcb7Jezu81bzG54UYm4tSga0H
EB4wwrC0jvUiV3EyNDBmsD9brap5BSaF0DfPa1DbNKeVIEb9Gjzeoc8SSWWQzZYug70NlXdXGYbH
Tix5bxebygDsexPewsAEFGNTPapytWK2kVOVN2lwXy+cSb/NXVt9P7MYedL1ujHryCl1tK+ob0U5
XYrxwDHZzS1bSWEsaDKH2hybNncq/Yh4E6y7NgmPxPy17xl4i2Esx9SVrm9BH4lXW7xDEPNFy1tb
1XsOkMu2H6fQKqgi6DrADhiHUHcq2kdjvCKdquN3vO9cSW/y9WBH143VWIfKPnCj2c2lrUQy5zTK
Y1BS1EhnTE17MN4jNbeF8OUv9m8lhDmmsgwr4DpUkQOaeisNX9pJcUn5tC9kK21EGHLePeaU5KBs
sqbEEJ9w6N3ZLTxgq7kyHKrpD/7IZeDYtCATXQsAaUJXNDvXXAZjUwU9OjFCs3bJoh37RedkN5vq
vRLBrEiToqRLWhwO2p0uJm1ObFnsbaPPLxvZ/Lm/fbzlML6bpJoxCnkZOXJxY0gvs84pBH0Fvadu
e7UYJjbuNbzLDkEOTaMFazt1m5fKlR16y3auAsfdHwY8nOKm9XicVNsB2Uo2EyKjKUIQlzJCjtFY
yIKPlYfJUnvJnNHBfA0X6+dfVPG3brA5zaJlvaq2MOTBo1kp4D1sNAygqYUW8RJb46k+jbS+pDjn
9X1m5KtIoirzRs+Dgqp+Br5FctCO4ZE+YNJ2Fu4bADXXPWlM3FeU8oC2Rexm8PMqfaatO/2VkFv5
T3QFm+/qqXAbw+VlOdtVBbhavH8BawaUrX86RzB/zmIzmbTxDZR5NjkMh9QePVz5V7zOpO0FnkUx
tiBUVdENbYi6q/yRNTfGAtD96XHf3ngyGHMIk0oSgxTuYwn9arqUxaNR8EyO/s6vB3VeB6P28VwP
UlEIodN89G5w6q860QKZaTJbs9c+5mgryWzhEHv9ofjYX91nELYjmp1xTkI1kMwUoke7kKzAF6z6
DhWoo25LpoX+UM0KrA59JvKbELv7src92e9Vsy2gvbIMYj9BPctJvQlz2UejKm9n6U28tzzGBMRx
ieZQhzKCWSW8hzZaEZhCLuhVbTZWCZ8y8DrkN4sLBHU1g7J/Szr7kBRkk4bGK2p2V5ToorkJXf06
OKZ2eqTo+0Vohx4PQGHT6tZCmdQSlLEdmoyhpspdeIjs+JT78VHyjAuk6Zxgbssi1qKYPS1GBZjF
QQBRRg9+OtmV5dkTAm7Hx9bZreXQz1fOUprHsstqWHcCaNLnwO/93A8ucxP5svL3TwPg/zkfHVXZ
lci2JMFSiOg6nD7UzAsP6clwWnSiOtMvWqaMHV4uwVUWutkriTL+qFoD+4suFfB+fkMV3c6vQl+7
GR1ZtSYw4mJOgGN5m/feep2Mjy5jQ1iGDlvbedlxdLVPSlrth2YROwIJGg/glvov1grX4hg/XVSd
mg4ZlDM5UiaK4SD7/xXJ8JZHWcthfLWO9qCkChEbNbKtzJboYl4fTLv9a9VYmlVda/ChAieB2oxZ
1kIZ513NKpgQJugM5bWhT/vB8aNzTV+yAO7n77tMjumxE7O6LDXIopBHDUBsnjHfHIYWiZ73hWze
CasVsWUqQ+8MrSPQjtEWiLM475Q8JOnwumPPH6MT2hg8toVjYhcFx7XwFJOdn80bxSAznCdKO5NT
PRYehoJ/gInlMveC+/CGl11TPf+imOAzQrlZlb7OpOf1CKZQZUIiVyiHfB7scATFryjcVEHMObqt
Ox4kX79FMSY3dbUytTVESSM5RGL/LurBfUIIin+mcFX36QfnFKnH31sbY3RdbehTNEGgcQWYBytz
4pNyzI8jOoB59r2plqu1MXaHKZhBV4WRFmu/5eUvTer9QOaVnbfPCqUd4LxpRP5UnZWnpDMeaR+h
vrPgXcBEk1CgWF12Ahjg/sZtOhGQH+PiplzMbFgyzqRV2x4hA6bMWnJZ6Dwd317IWQB7f/ZjrE1R
j6TjI3gPnoYSjqq1JzRXUUD80aF1RbTAceuYvIUx96k45GKixViYkhmeZPzURB5WMU8C/Xx1RPJQ
FqqZQEIv3GbmY69zGi5430/1cPX9JRBMzSpCfadHe2DePy4xj6KRJ4GxUiMB6k7dohw2LzdEvNOK
4/9NuRijJF0QiBIgyRwx/iFnbtDxcAR5ysWYoiq0dTOq2KKhMexZmK8xhGynIcj48CK0v5ZNq5eJ
gasCMKki66vlqR46UUUyW8uneToF0wORHvZFbB7HSgSjsl02Ad1RRamIDH5X3gq8Hsrty3slgNFY
kUTNHBWoeCVHYGmjK6/6Pt2rPu3S7i+4qQFvOYz+JpUSAdid1teSo6qdSp1zx/C+n9FeQZYwTSqj
dBNnF2ZynANO+yTvxBntLSjaWEro9FcDjLbT3ByDhiOCeyKMAqddnJZFCK2KLosjJgNuUrSx6/5f
T/yAhOuswkzsVgviaJgCUrWpfa2qB53HksQ5EBZMOhZqGW3xOHAhKq7Lqr4au4hznWyfiSopmghE
L2BS/ukTRwG0B52KM2+TUzxcCuXzwn1wozfSl1BCPstgzkQXDCHvsxoUqMf4oL4khaWMlvmEqexD
6s3aiZsV8QQy55JmcheGMQJ5s7MLWgV0DAec09Gz4GeoO3KzZ+pHdhbIPpsnw6yV2gQ/g1STPlSB
taRz0OzjmL9KPMv+WH7s+7XtdP28oywtNNhjEiEXoeULgUAFaYrgzrj9UR9Iuex8W32KUPPf5/fl
MZ1EpCUG1HxO8WJfJ26uVa+LKuVWHPaXpSm5nZ5eTOqlXsWcS2LbAs6iGQ/eVEukyTV2dul8s7sI
CadpZFv9gWgtIYZXQHX4p/oPdUAAMQtNac1rIb1Lqusu4bgknghGGTUFKRcInNAYHD912pXRuEXA
2aXtvEehTS8mXi4J+3jZBGCZrQ3kPVKbaE7Yqldyhr7wKnWHTDo1mnzRyd2dmImu1s/HLBDtVpC9
Rkue9hVz87gUAMACl8RETsSUkRIpLerY0NGJXF4b1Wjpwse+gM3NXAlggt+0TQSFRNCHEmO9veZl
QWklCeeBjrcKRukkEEWHZg4haRFZAMJReAjxPAH081UgmgKgZIFDxEVb/2jD+2Th1C153093cfX9
oabGVUjvJbVvhMMktmhPGvPW3T8LnhQmXNDqbpAigtupFoE1UHtZzWl83QxGV4fN3E2LGYpNSh+X
1aKyAvFVwetDH/lxz5HDUyrGCYRmG1QTBv0RV700/a1SXaUDR8S/WOjZMlgvkAi6EqH1yQmeene4
7P30ybhULOEK1OCe+carTPDksROuhpLFY9DgcIbXfzpdBVu35bsBNwQQ/LnJIVceY/lZv/RKPEDe
+Mm22drJjel2KJsRu0D/Ka9stq17hmmAKF7Cv4y4QEz0MjRhoqMxnOo+OehJzlHvbe07i2BcDUmj
qO9miAjn92j6UeaD3aW+1vJ67rYvc+UsiHE3TV8P+mAgBJu8/Hp+AjRkgMk9807z8gd0huwb7XaA
vJLG+J7JaIMQQN1IIu6IBx5tJ7mRboOHAJ0HGDz4uS+NWuiXwGgljFreyhE1uTiEVQFhqXA54HVe
uRvkb6kK7JD6276k7Ur4ShTjjdpckwszgqj5bvEQE+Gtpva12/ByAtOL6BQn1Mg59wT99XurY/yT
FOS68bmVZVQd1Ui+b6viAq0Cz5yl8XaR8U+aGv4np/kEUMDAI/Bwq4N+J95GXqdbAwDJZbfyR/nA
n5TfDKVX28r4rT6YJK2oUTaLUBM/5WAyEUcLY7sATcbDnniYuDXcfdMGef2fOtPNutb3Paafh4+4
8IvHCK8LgRP6ykfa+7RJj88/zTEK4K78KVMqiwZTFohbZlqyVj35YDjqVfHcfaMkwbxWM644xrUs
ktEbAoGu/jOG0ALdeHxTYfANxhDUH/vqs+/H0B/959rQKtPhFQwlnSKMT+lUWlqk+kbyFPNmgPbN
AVMIfwrKeqlL+wR+LET7jzT7yyhYova+v5rN5inyWyHRB/SnlD5WpaSpsZzmVbdo+0/7s7RB6OQv
dmCpV8Jd4RZ+rlscsft2ALy8P8UKAv5XVuN+m0/Eq7zpEF72DsCXgKJgOjzwY2rQ/+5YMLP+pzBV
qPI0SZGVDNKzEs6+gqChv1rqC8DO2GHCKYtu53erLWX8S9X3lal0WFu05M96pR2C2TyYmfYtl5qD
PAdu23evRdKciqpw9veVp5yMe0mCak6kCZawoItLPjTTd7W0x55jAvsOFP3Tf+4nqtZ1nXSIh4Ns
sdX+IQRZ8gAanlA7itxuDOorvhweMlYJjdrIK1VmNyUMPEv5AjNIn6GeaHwSbxVgztRe4fNKqNSi
9kQxuxeaXTMFtEMnb55KYJ6avJtnU+vPa2ELUEU7pssMmm4HULu9u8jkVWsUMMqgDuWERBssHSVv
t0uFDxCVg2gyJK8hGL2sbO55OKhb3kXC0AUF9kRbkM5sa6wKgpjJmBZr6hvAo83i9VTxfAt1hex+
rmUw+5kMRictIzq1w+fwnk5QCRiyjmOrd4hLo2bCywq29nclkG2f0cVCD4QYrejaFQC3DhggAEqh
NZwGl17ofCQTjsKwY30dGE6HdELdSPHpS7pxNE0nwLk9JdcyWILoiLQ38yapNoVqaJ5ElQNt3Cy6
TwX6g4oYYD4j8jd5At4Abxep+bLHRs4C2FynLRWhCQiGTxUfqL92etccZjSMSRe8h0rOSmQmTMB4
kbxIUom5n+ZqQHlfl3mDWVtaTos4BKM2uiqxgYg2NZlKBgzxhfWPWnkwS3KoRR4bweb1shJCtXIV
lU89qYFmgQnWzjyCQRtdum16kZm3Ay4Y1d538JuTZusVMeGH0uNtPKeTwTmd8tQ9IBe4iaM56aUk
25oXe6ZjHvZlbl4qQDGmNKOoW7LAuVmcmbWipRhMVC+GylHlxeqzu5j31rB5VmcxLAxwmI1LlxOq
Dd0pMR874aWuH/ZXsh0prmQwGpfKbVTFVLWFwoqfo9vKK33pCPZKarDzRfk3tcqVOEYzDLDvqTWB
ZkTyT0E+dNVH/DeTWWQlgtGHNJlC0xwxyTlEsxsPNfDYpvKUizInOdtWPLBhS0QDj6nMBopo586j
IdZpk5Lhy5fwdg6mwzUA/lDMjB/AgeX4oU3vsBLIhIgK+KjUZcBYjIz586gsbcKbOKP3zxdHt5LA
xIVSZY4LmK+Qu38Gobnfehg1Q0f1vtZt+oeVGPr5yj+ASLAwlB6DFovQW3393YAnBY5EtLyHBXgz
ef5701xX4phbt2jFujQWTFMqGHlV2ncTslIRHdzt32j3WRAbBja11uGGh8GG/bc++7703yQeXOh2
erKSwRispqWt3IPQFKOhs02hGyMPyN0fi03naiEZLaOmI3JeMbY1T9YAOoihXsCF/nlgY5yqTR8o
eMXoMksBu3PPKShv16jMswT6C1YqkctashQGhrGS4+S8E4tYKZRP8DtfP+4r3+YAAVmJYhK8EWC1
rdIg0Bs+ZldBK2rx0tdW89K/iTflUQZ8UPgQoJ9Zla3onTdjua2L53UyNrz0pVkROn6dZIY1ae+L
4oXiL5nX5Lt5dazWyBhyI7ZGRXF3HSGjaBXfiPAy8CBEt634vBTGiqcuCnQ1woh3gjH55CpBC3Mu
XmNoKqvsvH/mnNpWJEtMTH7IUELKiMAoSAYSNkkYUKt/mG3jlHnarfQo+7TTFhf847607aWdhTHX
lFYseT/US+Royxv6/SxRrKxoarwh9IzSjQaeSm7b11keY1/GFFULqDkwKPDwiWDqRw/A/HinYGON
PVvJE698zxPImFsxZcbY0JHReLpaxGP4d57wvCDGxrIJfJOxTlAT6isrnYvnqv0mCuHT/jFtd4Ku
lIKxJmNMdXOIRVqrWTwRN4gtXwh2P1q1iYtY8iRL+m46ghdc8zbw88n961V5XiFrYbWwzKA5xMP4
ofyVX5ueRMdJ3FGxUHXzAZ11NcZW0lqSBUyoBL22vCbpzZrDau2M+UmhPkclEKqdeC5dAkiy5mIG
aVYR3hn63f4+bzut81qZC7SaglhpE2yzqCrWMP40jF9R/72JS3dfDkcr2fbhWZdqKdYA4RCnP5Nq
tmLCY7HbfkY67xrbOwyE+LAWBNxk0WX2n2Zv8Zb4miU6mcu3s20//Hvn2B60LiqHXjUNPGHmLSpC
nhpLVhNxLk/etjHeI5ajsp8I1qQMGRBli5NJhr9qAFjtG+MwRFnSxyqEjMaZMQJUIE0YLPGWznB0
vqZbPPviHhTjQZJS0PUgw87R9z76jDQd9OsYADCw6kNwzXvv+5cA5HxSjCvplXKYihCVEv2G5vjx
aTiA3gNoY9IFNwKhB8L6DgmTnpKpqjAZFhxFLvRJbmKZVmUq9JDVfoApgMnOHylGL6YQ7H2zoua5
I44NS9VeTo1ahadI01+6ApAZkru5Mnjd3EdWole3iyjeaFL4bV/sllquVvm546uQTgmnOVIExFkp
eW1B8LC87n//llda1bZ0xgMPmWoI6A9AFi4eavNZFW4b89TwEOW3LHglhW23VlD+zA0JeljmlWI1
NRJxQdQwazM03D62bb34XYI0mLBDmJMEtNc4qISi0NECGiIQh9z1AM3JMfHJZbPaPqKzQMZzhGBJ
HZMc0WgL/IP4YrlI7dYZR0t+1336zEHect501mbFYb2hjCdRpCGt6wiLlPzF+8Q8equd5QR6at/g
m/VWJLeWxriRCp1EVVSivkGfNvvr6ohZIniuwOsulntguL3Gb41N5xdb09lXz02PshbNeBQ5jGc9
yaCf1IMpQPABBdIlZVZAFfSeI2srOgY3Np0UBroIUZhlpmVez0M/Izr+DxIqfbCimN9IZhyu2mzr
6Vkas7LYRHNE1yEeADSeahWPrVXb04v4Q+kt7ZWiORejtb/AbVs/S2Rsfan6LgtmCRFIk9k9SElG
82oKX9Ml5Qj6F/U8S2LCKqMbh4hISES7V1oxxz1gaY/pJS3qNL7+Y39ZWzHc+ti+BFZqN2kGXOQC
ckYyTHjtzh8J2LiKrLHVgldQ3LxUV/LYAKul1HVhgksuuiSvxglNNI5+DTr1u/GydASnftlfHlce
k7R1JIqmLEaaEV2KwHG+rDzEy/ZYoaWA2OkPzLD7/0eJ1FBWl87UDK2pdlCU9Bctj1CUUkC3F7M1
uJoHEmabh0nBOUK2M7IsOglAYDjC0LyWKh0x69VUNoB16d2KcOpL2y6FiHQ2R5dE9XO/V6urgyBL
qwhpFUESTFc3XOioPX9Sd+g8uvjNsGEljHHUdTaq6kzvbyBQgen3qUxU7/4FrEFjWVtJ8PNvTm4l
jnFhsRSi8NShuqlcCQ/Zj8gube0oX+nv2g01vel/Zy4FkIS0Esh4MURAU1SDUoNivobTJ+ir6WKm
HSE6cdFLnlq8551t57ISSZVpdX5qJ5ByCOgF39uQ+omLdxBvJxXdWOYJcKJHzqZuvVyt18h4szAj
YzHlWGNypH3jwyFEwC5Zlc1rOdm8Z1crYzxZLWntjIno3Bnr60i9GNXZnvXGkoXaDvVTFMacmJZq
w5eY9izvMz1f7aQpJYpQ6lhYIPrmcimgLqkWnKSHJ4PxXmiAz7OCXnPBfJUDaxnULobGyd02XxFW
J8T2vveIwdupRRVNxetVjtzqjoYKoRvbJXojTgD6uOA5Sd66mKhv0UNtbjOk2a1ZWXXws5De0rHl
XaR0d/ZOiHEf6jwKS2rC94u+dKJYIsFl+CgjweEjkvEWRD9fKcNYifVSNXiPCzT08Y5Xgf6URhzf
y/GGEuMtqiRJ1bpAqBxGg9NHqd0Mt6peWpUsWm1WWNF4xeWw2Ow5XCsH4y/asDMUdJvA32sHdfBb
LG9Bn23w3lTHhgCdKLUT8z5W7EiR7FKX7L6+qyV334nwdpfxIRnpWlmgppYvh1m5DrpTVXr7Ijje
g33B76tYNgsK2UgMLKANrKgJ3UzP0ZSd2kOXHzOScMJzznmyb/pho2haBToEPHX9/5l/wZcOXA9M
1XzHDNgn/VHW+pI0WFrnLK/tNeCKOqt9m2z5JGJSHc1dbyNvEnk77Do7R5kJgtI0ytQqxzsUTeso
mK30ll3kxwDFyOrKuOehHvOWyPiTuB51Wfgs1RS3ZZdi+CriHBZHP77Q8TRqrigCnCSpH9PZF0GM
2g14a5VCaxxaK0CSta+QHJ2XWY8SC1E+j4h9JgL6QcMrkqMoPO7L2MxpVqfEeJRFncVOnlFSI0lg
a+EpmiVH0wtL4tEJb/bfrdyIzLiRopvHKQW6J3Ci/4Epab36mKAwzbtZeEbFuAqlAEVkUWDbsvQy
Vh6UILKi7FdZ93hBqa2iFKxKKTjv8LxtZCKPSRXCOkaS4RTFG/Qg6IDNPnwPpMP+aXGWxqLmJHE3
txgWoz1A4aGgdGU+LVnw4iiO4rHPXKPWYuiFBmzmXLhgfRzQf12od/tr4cWhLLXCpBdmPBXYs+Qo
e/oLxhd/kLv8SHvCEBLw+hZ4MQ7LrkAArSImKpKycrZ18OSia3E6KBgwp6gd842Oeeb5kPAuFcLx
Ggr1W6uwAPTJJFUlPBmSm8XL3gw0b6Fd0jVQUVvAx2apqI+UXgW4iYr3/kq/esfrs/WYHFCFI/CX
kO22D5pxCFRO2LiZdRIFoOGKohoGW5Wsyq5uxagBHUIW+8gqvLmsr4QxPqDS69OwZF9htpdzFsdc
KEnWdLpo1ECYxQOQobSWOh73JWwvSEf9XcErLyge/jyrephbTA+3ID3o3Ly6DofHDJpvzw0PgGDb
wH4LYksgCOGGSkrQexKC1HgmAJTHiBSPvXNTCKYlFcwpoj+MHXoeCnmIhFQDYHKTnYhhnAbFPCpV
x2nL2GwGQf/RbzmMv9WNZdEkBe1U4rvyXl0KeAAtAREgA/Lz1fQV8AWp/w3n3+ZhrcQyhzWZkjEg
LIX7uNR84qTu4ghW7JZ29J2WqhPkl9khuuPWHTdd/Vkum/T11dD2xgS5E0HdcQL0D/DSHuQXClON
poAb2Rat5qd6q/GSGc55SkwmKAI3uu0n0G2W4VWYoDCQvqTh274FbHqr1eIYGwM95QRODBOXNOls
0lz1hWEX1XUklFavxrZRcxKaf1EeuA8iUwJggy565R5TTRvFxUBbVPlL/VicCqSYzU1wxEzdDXDm
Z2c+Jphpyr/vL3PbK0tnsUzYo5EqLHJRpWVx4pWhF94HJyLYwr3xWL8KKBm4kmDXj+MjpVkLGk7d
YDs2XolnYqF+GpWl0UO889WO0lgLtLf0dbcFsn4FSpfSKXwuf9JmKrySyZhpmuV6E6o42uQIPhfE
DunlG9XVytZ4HmHTU69EMaapjkRRQgWpsH4zA7Vn+W7m1hACDKG+BEKpXfxcCjv4xjlSjlCTVqFW
mgTSAD1CoRDdJL+qSxNOKH/HEFcoWIKtAkkNdB2dNfDqdzyhjE0OCjDC+wBCgVpimdVHNXFUZdvo
fyuqyRhklstGCEYEZFFD8rNTyF0gam4oVA5n9+j3fIkVzkfGQmhXXds10qBDTjZ6cvlmit9r4XbM
b3QTARJIVMtbXfWKCLQuhrUvm7dEuserg2sACt7kObrBWwV9K1PgCkthTark7YvZNjpZMQzcDIYp
GoxWzg3Q9YQc8YNRoWwtH5DZ46rorej6s90OnXBvAs+9bRrdWeYXpdSiIZt6+OwGVHrDsbXD03Jd
HkGQ9p2LB0Iz3C9HuJLF6GLXN0oyZVgfJf+MKhCqhq54mz1PmdUDz8x0eCk3b0dZ5YyHOdAWI6Au
JUAzHCAZUZ+3lhPluw696Kri9tnz1kg/X+lKn9RRXSsoKvQAFZcdet2roBPDvBiqGILTc1STu0JG
N8tBl0DKBkc9mZT/7Zl8Dx4/5LvsWnTIz8LnkdNvupPVETK3YTkmUy/NsPaletQi3e6XgLOiTWNb
SWAuPiVBVaZR0JPZFrEV9+IhHn4FFS++3c7tVmKYCy6QjTpqdSxkAt4jiGO8VLEoU2t7DD8yf77n
mPZmLLgSx9xtiqpNQSbTEuWDCeoksFC5gvsP6YX4Ib5SHmiEwT95PS3b0ctKLuNSwJ2wCO2CFFa6
o7CW8kEIrezFCgHX8Vwf6RNH9CQtFq8TerPvT/otF9hif5pBHut5Gw8SHeFqf30+MHpg+iXX4bH6
blzOHnBYPcMT8dJIfkTc7d7XIcKO77Sd3qe5iQi4NB4q6Gr3S+WGEPuGDmaqP1eogZtQz9IhpZ22
6LwCW7npmbbwhNFGyZkP0nXNmxfajglXm8r4lqFJWwyGZPlnwbI+Jd6gvgMGSAHbF30xiFT0RE03
cWENb3Xt89w3b1MZTzNJU2HEtESrDd/CypPMq4i7qdvuxZAlVQKHoaIyVjkbQjRqJaJe7QpRp2At
R3JAmOsIut38gtPGxs68WJcnkzHN2ei7qG5wK4XyWy/fmhpnHmV7385rYkyw7WXYwogbQSxu5wrk
9i/9zHmC4yyBnQ+tmilsdB3bRvQfrfYx80aTed/PXNxxY8Sj2MKSpDm35vrQ5Zw94glgjClWsjEW
Sgho28xautYyeIQIn8nn1+Dj9zFojPGMytyDRw5BXHQsn5sjIJmIDb7l5EZATyEdaKDOcDx0fuE3
+Fu+8GYaNicqJPn8C+gmrEKDpjUks6jglUZ7AKR++1mESFMr9qWb3lHQsAmezBSVCMPNjrxe/X+5
8M7SqZqupEsN4NEiidAXls8Lz0lLW7ydPcoFYYIIwt+/8TaLEKvFMte4acZFbajIsKLqZhwCW5Sf
JPFWjj72xWzfq+dVMQ4jQ8m+HEKkN2SqQktGbC5P4yUI7O0sUE5tG/Myx+14+SyQ8RagSO6zmc5R
AvJNOdE5wOy7mVomEO2EI6/4QF3Dns4yrqPvJUGVFYHOCXfH9NQcOrTnAFnuuL+J25Xn82GxI5TA
XAoDtC1jGNDrnwun9jFzeBAf0qMAW2hfhFsesgJPG3XGo4yhkIxgs6dkXMTrrxF+PfVvPcgcc2/s
LMJxL/8SJf8+NZ3xL80QFDExEI5IPm3wiG6y7/qVDOqMCKiH8g0PkYZzbuwgmCaPadot6FxWfDpN
nvrjp5nxXkE4XlNnHMr/I+26luTWde0XqUqBSq+KnSb1eDy2X1Rjb1s5Z339Xex9rlvmyM1z7Id5
mqqGQAIgCAJrDcMsYsgNub+8fFEkFKPUL7cNg+PEOhMzwkKP67rCuTIsj4n0nMWvZXqOeacLd3eY
WKGKBkm0IaAvEB36eZGk2sp9sFvsCyiXw21i520PEzTKSKwToUHdmd55aSCWvmroeA3R+PP6TQJ+
SfA6Hx0EY15Q5KQCLHhCLzZkjDscc6R/SxS3bgdrTHlNoNvtEIAQ1SQZY2eAvvg10i9pEBd4CKbt
ypiZc7IHAMAM9uKnl6dt8Wjk1j/p6x9Yykoms4XGOKRaRxGXNY0214r7OsisWLRuS9k+xFdimJ3T
46gcFUq+qd0tXnnWd8HT5LTWw2IZj/qL9lBZxb38bXZUlA2z7z23ZYD+/ruAvJLPRP8RLR5h1CEH
HrzmND7VuyAFqYUME1p2BF1CIMh7lr32AdVD+7bqm664kswcBRnK6m0x4m1/aT4I0X2cfism2THR
QHZbzvaN8SqI7fhQ6nFsgcRHEfIWjz4dZI+SFbq5DcqcDBBXopMcApsHobLpGSupzHlA5CzQxxR9
Q3UdA0/b8OJGvU8ErnY0y7uxgWzPR50306TTDmlwd97LrrQDS6gN5/gPVyhv+mwzQq/Uop+zSrqG
AnNNqQx7VeunWTomPJQb3u8zJ0A8pUWMBjw8cKIBo9V1AJ7/rQpMNBnSAfA2A0xenPOHLm6ee03m
FCG3vUqlL5oSRlbZ0m6rz4JeTtiUuPmnyu4S+VDJmdXMoiWnn26b928iyFUWs2JSiHY7WcHDZvGp
RDMk+gn7j5UHxvPII/vGpZxhOvJx6UBLMpGLSbHd7S/YduTrBzDrKYakGMyaZj71V9NIrCG9awng
WFrCCZY8QUxIDhZTrU0KalNWqWWoeESqMDFzR8aPtxX6zXlz1YgJymNmyPMSol23KlGCXJzysOyi
rxRykqK2zXTgnguGvG346A0A7DcgntjbXLdEqiTIkDkmh0V/kmVOGNyOR9ffZ8ykH1rA5Ytos27E
+zKMrMJ8ViZudY6mne+j0VUKYwuVMg9CbyCoj7bhL05rB3uQxYNBkVKaq7wkmCeNMYg8B0do3kFa
gxvgv+2z2l7yTaAHZD6XBJC3Q4xVSJ2aCAKATJByGz5l5s53uHs780MHJxu+RAdezXE7jSTX1WQO
ZxN8rtpIZ407R7QpfVaN5vjiqBzoeHjl84a3eQoyJ3INXNdxod12s/ohmnKL8FBnODbI3spSXQyB
sQwblNHQWoVHEn1sNF7PyvZN7Lpq7E1sqvQ2yBf04CBbBLdg6gr3CwZ96cCq6fCAbXh79O4iZmqD
bPZo3Aru5h+03dlwvhnPhmWCqvuvowR7DwuTBhSGI6QVVQiwhQ9N9MSJfRyfYq9goVqUatlj9UYb
lSvdA7SjnX/K9yHgfYU9z+Q2Ly6rvWLiRR8VS2wOGB8Iy9wShdgqFrsrdwqaH6TsMAS1HVWjy1GR
Y+csE+QYzH1HYjhyY1rN6aLiDtVlZ3nKZXDcNE/zkdvCwpPJBA+w17ZxGGPjOg9ImTX6gUu7231r
fiw4UygbHu8qzTVMJngIoVhO4MWgb5ODE0PBbid8RPPivwNt+4kH9rhZR1ptJRM9VICbq9qASxot
7YwvmMRCE4DmDXcCn52Os5osvF1m6E2e0hZaTIGIP2jkp1CdWWP1n+ZP8SMdReSFf07sYjvvci1I
a9Kjw1kYU7vrNCSnKJNx8sbtDOdnwGcHgTUN4Jw9nZ0IwL+ViZ3ViIesOzfxt9suwHE7g8nip1Ed
zIEgEFPiO0yT7RoXb2c7Ht4TLxQbdB9XtwU5i2vVpITuxKdJKQU37VwgS+FpMAQ8x22leDvExBLD
TPMloVUCtNDaWfoJcNCWNHCS3e3K4tXMDSbnKJc2RbPuhIEnDBaLHxWnvqtae0zc2Kf8PI0vZncg
sLitGs+ZDSZ8iHGkafmMnq3WrfaR3fpBYmlO49LazvRiOtLn2wJ5DsYEj04Oa6krESJjeHL7rKgf
bv8+b6+YYJGEUa3FFCy8rBEHyZsZdN4Q/HNbCEcJthMkjPSyL2ag63T1h0AG2iavD3PTXQGmSCkp
DHCqMlooiAhzNCI/mwSvQK1mPs/zUZs4zrptclcxbAFDyNN4zCkKlw7WiAxo2cSdrMVSzopu2ylm
q+Tdn50eK5lM+ULAaEWWLbjBtm4LI192xVf1C9BD8ahUvAS2wrEHro40LVlFigo3InVMEfmM1Mrf
Fqd7bH3TDU/6U/YmOjXgHLkqbh5YKxWZINjjsVYA6BRVMfALkGyjd01EUzp97B54bTQcU3k/yRIb
mjRBPyE5hdVZHg856vbj9z+w+JVKTAjUx5EUKm2OaAdi5c1DF5xvC9ieRF5JYMNfGJRhOcGn5sqm
POjRM/kHPbjKQQFsRMHr9dsMEytpTNhTgL2vk4qumr434o+p6vYZZ4yE/sS7G+tKBBPpWkOvpznE
pSdGs6KoPZmtZA3dkzoJPtiQeHH8nTRcsekVX5VUVQIzg/irmXddOEvqBIBS8lSdDHc+4I5sjd9T
X3oancCqPlLAj8jlpZ/vu1cYuYw7N9LSVnmgKPbyTfggXyZZNL94JAACiLxiR/k7zJd8T2IAjwt7
kWM177aRkc44tzDlelEsVHoWHRep96ZguQ+WhZM9vYcFu8jBCwEQblWMSDDmEgxJJGNwV7EBfqd+
KvayTQuiApqgOrf3lsgeXPo4rO95ySFXMmNFQWfKCx7kFLsAQudj73YAaBRc5dxRVFC7BM4JsEFR
NeIFsW17umrMnECybEyGSjU2zNdJOMbNfor8oT3HC2+yhaciO0CRk8QgC4Eo1Vo84tdvkS3tFMCQ
d1Z6ak+Dbx4G/w9uvL/uKQvcNcm082qEWHB+WChQANVw/7/GNEYEY555qZvCUFDN0DsNfo+dfo7x
UDy8ZDa3QEYd/Jdww8hiDh1zHsAvQ2Ul+3+byFJ79GivKG8k792BwwiiydHqQI2HSa07bVFsQfBy
MXP6+kvbVVYsGA5n+ejy3FKJOXSquutwnYCkC4sIan7lSw6XM4EkFHsGr12Bt4DMAUT6NCkLA9Ky
U7dXjvFduodP24XPeyZ4Pz3JrCAbTcwgFOoFW1Wc6PTksJsOskdna7gtr7wVZKJHGxu1EOiXFaR1
zNbGq+Nj5caPpTfuZM6B9y4rZtRiQoYipZTOBmqBfmhIf4i8ko5MTfidPRBRRLckSOP0S3V9bXmo
OSRzilgI0N2Djtpl9Kh+UDD+51PQs2kH2MkepQHJNkDxZ0mHS0h+1P/XDjKq5uorGDvpTZKQZcFX
TFVlJcqXKOKEjc1DbSWAMQ9TwMOLADpoe5hewTBRZc9yueO4Ft2LW0vJGMYoS0IcD5Bh7qZP0V3j
9DOoSTQ78bod2RuRVZ+EL5T5vEEnNi9WbRrKSkHWUMxJzUIDhiIZL5oZWfH08bZ6HAHsWJecCc2Y
0y1Ke9luUkxz8NpW3r/k/GoF7ABXMYVZADxSxa5d8VB9IHbvhyhoKr7ud0BO1jAFyosbHLtggT3k
SW4zwDLgSE5ba6oeKm10VMILg5sh47o5FydcOZmRtLUxNNT6vHCnHxNU29LT6OBhwMd7o317ozhm
KNONXAmDQwtAeYElmBqik3o/JIUNqGZln6enWu4sbsPH5uFFFKKaBGmcyBbburDWpXkygOMPLjFq
7qM/fV3CC3xUYGlHig+d+QsP+WjbIK9imUQgjAS8TwCXy1aTl0HZpz0nZLxvRbiY41UAc/pHfTAC
REkitgy9IlvvrNKnSN6mraNUiqKYB2Cz0OG1WmxmiavlZPavquSpSlqMhpjt5AmNbpujalXjYmdC
5sTl4v+JuVy1ZBICvSa6EKtYRtosRq/x6Z4SV/PaT3lGwkT4RR4KOQcjgF3Ep3R5qWvA5wwHvNxy
rJ+3emygn2IhC5YBGYf8PSo80p7LaBelxFYznn1sG6BmmCoBRhVhp6HbLuq0Up5waIWo8xXOg3Av
naWn5kcLSmMaqmROHNlcQ1XEjZRQoIhL0r/y7DEE6F0Y61jDqLVJusvnatelezOKOYv4vleYmv5K
EnOUSUGXmyTTkPhm9uSZO/mg4GkucDBLdA68wIntAtxJlwITHvhfb1sk/fF35+hKOHOUTUCkThUJ
amrBrFgKKQC+3j+ZXWmDzfkwSYuF2yhnVH8zaCID0cGbq4FLkgkmRlW0YKgRqBdQoBnBbdz2v8jz
39fY6cKu5DAxRVrQMJkaAdLvw+hSXM3qqIGwGQvt8iFltyPYShoTSnQxjXt1gLQ4siNMKIMWwMbU
+V3qz+ilqiylwUNrQ0d/bM29vYnbRQyKFIAJMIL5FCauaKUkpkpAFDs6UevJPMAegPIlt3u8YBRH
wwqs0mkfRWveqXteLrZ5rK+EM9EmTzMplGKVuuabqj9V+qeWNw6z6f0rEUygiRCJUyOGi0gjSG8V
bSfIImcN3z8kUGtZyWDc0EgFKQ5TqDF8ojjYtDqiuqMHDBAblR8uZChPJcbxykYUhTSCuFC419qD
NPu3bWLb+q/6sLVxcSm7pkBPuU1bJPKzBjzS6UwZ+/oHOvJwW9q2DRDaV67oJiAefs2DCjnIqiHC
iTO3qRthcldI9PusIpw61vaiXcUwPiYuoSwEPT0/8/tQQ0NVwK1DbqaP4DqTTCAP6Gis/VWTMlvA
9xFi2WjnDFC2PYyLV7veoe3x2Xcej/3mKbOSxoTCslLNIVdR/wt0xY80cp8syYNWqX6XYmj29h5t
HzQrYcwmdeWUaqOAKHGHKmD5lu2jx3in7mhRojuEj9rD6JX76r5/BMwxpyFp2z6uq8psXLt0YG1K
sKqz+Fk3P7R4ywB36m39fhMFr0LoR6yO7CIvxS7tIER5Du6SvfRg+HT4snltPV9YrNYznil3T2Er
n2OPl0lux//V6jJhMC10qVepikD3Uy0Zb++xixdXoA6L31R3OqgoAoaefL6t9G/c/Ko0ExqFPGz6
rIAFKQ+0pwcUvLb2SIur84mPxcQzVyZGTsB2FUpqrnVm+gCnsUxTtqUeiAMBFyya54hMgEwXLY0K
All0hIo2zCWO4AYeLZ4Bl5cTWLZLWtfdYxuwUK+RMumyjIloV3Hr6obmkhJwaiQWdp2a7Yimn/W5
AuAJ+XB7D+kWvcvBVrKZkGMoswisV1jO0h4isuuiwspRkhfTp1j0bovi+CHbkyVVGvjuRoSAakGP
XlccCNAvBq1//jsxTKQxI5LiRgcxvV7Z6eKPSWInES9WbyoDgkP6YARIIfaRuSbA2s/pEUowPk7I
aGXd1376fluVzc0xCB6yJdy5icn4F/rHRxEjU3jeDUYr0CxAiu+KubC6wckNhbM9m+fbShjjX6rZ
pkpEL26BLhwLXfg4DvP+7/Rh3KofRxWPrSaGsoXQbgPVkcpjChZH8q1peG3J2znVT30w5PVrRO6D
bgIWIvQRdjPgiBCOp13wgU6kvxFPBDkXb6r49m6p7DR41FVEGgdoN0z3bfCs4eF6Ds9Dti9MTuDd
Nr7/twuVnQnP5aqJuh6SMC3rKu3rEuRek3KOzc14u1o/xo/aoQslUcD6xck+aw7J0FvD4paJyUkN
btudKjLH87Lkc6pQOZgxsKr+YzQ7f2N1oPj41RAUNVHyWME1cxBSR572OLL8OfGU6T41/8qHVJY2
emqjvDR7OCxZlNdlHO5UY+AsF2/vmZjQyP+vzRjvDc2OjTez57xFbJ/rq61nQkESKeLc1tS+AAqV
YrJwSDAc/2+PIskt3lAOzwKYsFC0mtznFcRp8oeietZ6TjmF45iX83eVm6GFZUkjAb8/lcl9UBOb
CP1gLWQ6ywqKNwIuyLctbrvAfV3AS7/GSuJURqmmUAftKxQahhLAVoWTPQMc8KACXfwLHQkFaArn
cYVjGpdtXUlVBsAaNB2kJm3izhP4NuPeCbPy7/zpEnhXYuZhCFQthZGL3dsgPSpiZg/Vtyg/LJLK
WUhODLr0J61E1V0j6gq1DEI+BcKOIs3KIEURX27vF2/h6P9XYuS6GgZCC9vGvB9Tv5/vM15ZlGPj
lwx+JSI2BUETNGgiqV9w5e5BSvAnOiAjwbuJAlZIRgdBLCSplLErkvGgE3sG57ky+bdlbCtxlUG3
a6XEQvAampWQURm7OjzPAS8TlvED77JR4Gf+vxJMcBPlAgRIMwTQugEBPiiwUPc6YBMmQCXw3OU3
Ye4qjQlzDTDFqgFjYniGGhxKM4W+dke5pzRT8QOv2Wdz7dCRqCmSqGNiljlOdQw4SzneVexmrvd9
rzwA6Itz+mya8UoE/YTV9oxTVoQxOnDsZPay/C4VvjRp9idmtpLBmFkhATelqCGjFk7t6Ir1XtDs
P7CylQjGyvoFebVIE9FWusulZy5TFd3Wd0a2+n3GyDoQBbZGDxXM7oB3SCtUK3sSnXbUXPSlWi2P
VGDz+FnJY8yslGo9LgzI68c4sRthceoJjUBt2+/ULv/UNbxiBM8OmPNUVabBNEssYNSO1rKcjRTg
hgMnSeAIYRGYpzwJEq2lhjCpQFHXPGMuHU2I3dvGsN3gdF09FoJZHSuMnudw0sEbTjQsRPZXjIWc
5gfNMqzEepOP2R1vgJ7jrCwisxbUVaomqPkqfeeKSYHnOB4UzebRttKLiQdx2sVp29JNIgkwzZ9a
/WVsd0XCWT/eNjExAZTpICQk0ESdGmvW7nP5h6Bw3lR4Muj/V3GnD4aiS0YqYzy2467qztwGf44P
ESYm1K1WSxXN4cc6s/XWMbXPI8pc5k7gMUtsVypXG8OEB02WEqMNsDEdWEyHfX6OUP0JnB6P6/et
k59we3WKu9TLvwpO9HLb2nl2x4SKuTGUUKR3VlF3FuVLz0O15e0UExn00hTmgv6+Xt2lynMvHFJe
8OGo8K4hcUblbJrpTiU7iex0XvMIJ3qznYdB3cqBueD38Wruq2V5SgP1ZNZ5aAmT5gvRUymFf3no
sbyhc0wwZZAiBk3mW54eh+Vu+qM70NXqWOIqg0hlFynwIUIGa2jOXba7bVqcrVeZQNBideBD2HpT
LPZ6SrwiKJ/EYXL/Tgz9jFUsGDRlbnoZeiTKP0Q/hkpsKRJHFZ6JMcFgEeooEnWYgG4+LNPXQXm+
rQMnNLPocGlWkEmHK9p5udhC/DAIgy/WD2aVObcF8RRh3V0280knECRXHxswUIk8fnrqzzdSHZXx
d4SSeajo01hGvs3zIVP2Uwd2pqMEKuR2ee4B03VbI46VaUzRTRqrRAFUPLZfOIT9Q5u8aB2nLsUT
wVSsx6EhGMuHTkDUQ59OXb6NaZjY4Af5dFuX9ziI9FXWRPkdGLmiqYnMEY0kSo9zep9WH0z0pR3o
G0f5FB4MZ/wmfCd4zqfdaqHN54TaftBZiaaWs3KjcCn1VqMRBzx9lweI2c1Rvyy/LU9ZdkEBG3fK
P8b0R9n9VWPGe9Vqmlq5gFgpFZ5GKXkCPrcD3AX39spuO9hVDOPA4dCCMoF2dIlZ5yhiY2sF5pqJ
9hiIwvm2qG0PuIpiTnOdjDlsEhpRbo0e/R6ST0k/edBmPDGMJ5tTO+FJiooJe0dH16f5mEr7oABR
veZMUep008C5Jm37wVUzxreFqGqSiUDkor9I48c2flnGp9uLxxHBFs4WXGSLvKD3/Th6yBu5tUR9
9FWBN4nCsQe2XBZnak1U+i5QtB9U/cMS7/JmJ5jf/04bWnxY+VRUFnqu0YxbU71Q2Bn6zhQ5BQze
gjERQ1aywQDeNpKfFlg8oQoesvR1UfLPtzXhrRcTHeRphF8CGBYHoGljbm2IO7cZ39os5djYdiHT
NIDeDmZs3dQYI9PkajEnoafug7laN0NLWOjn/oT28NyjzUQCty1y++HmKpN9Dp0TElRJMWARD4sn
u/HBdAfwwwBG87+iq9t+fl3JYw6Uskv0adKgI52UCI/KUdvTmeHygRck3o9TXg6Un6vJvoCWqTqk
vQlJ9Y8RbLYSCJ5je/YGwF2FdudjzJKzf9v2eBXI2CNGn8xl1iHQmIrdJGLyus0xrCdyxGzfzq5i
GHvE5EJHMrNDbSsDxEb/nJGHSjpkQNMeDU5I4omiGq+ceDZHJRAINOq1Y1qeouVxTmU70kVHRzP8
bTfbbupYWQZzTqmLRJqxgDDtC8Vern0Q2D4AmQINkou/HOJHkDiAc0pyEze45+3dbyof11Vljy5F
NdIooKoeIjodeA/IQgdYMyh+pL5RWKNnfDKO0SHtOHr/5gp8lcycZokqJk2dQ3LnjbMF0rpdWNrK
Wbj3aTMJJdrSP0dPuAX3R97UzfZBehXNBJyuqlJNzSA62VMo0m43etGODgfe3lqeK7Ijn7Oc6qlA
A5vxovSW4aNF8yiDKkdHN3u5lz429rxLv94Wuh22f+rG9s/nUp0twgKZQ2xYWXgq0y/d+KWX3/53
MToKpDqaMQFawVbMhCBqkdiPUK381uVeot6R6NgYnDSc+jR7tVhLYU7TSWuAcyxOSBWXXt9XxrBY
4NDjXfW2AthaChPA+lBB5zXVRS8/zKqTFfcVr+9h08/WMpjohU5r0dAGaNKB/YZCsoR3+p0KoCU0
MtHJ+uhLgCmpwOWB0/J0Y0JZUMyoWiTQrTZfxfKsTA/zwnkR3HziWOvGRLC0AKnmbEI35bkp4cm5
ixY/JwWOkFP+FxPN3LVkYlYtzoaRh9DpP9P7gFkd78BBYOen2qn3kHkwHXmnnW+bPM8YmYA191Mm
aA3EKuQcRZ8zkVPh3MyDdFFVAMYmyuTd9JzchFojqC29CvaHGS2tLR6LAqcDtI35tLhoreY39VHb
fu9hV5nM3qmTWAmXENXb4Mc74Py58Jiofr+vEJ14L5Tb5ngVx2xdbqppK9aITo35kCSeJJzqand7
m96jIiIBWi8js0+LiQve1CNRmJ+MJ/Uhvx8xZiPvu90g2vNnOpCSHLRzCTjEf8FoeC2vPB2Z0yVt
xrQtZWyjpH6TItOSI3+RX28ruXWCrXS8JBWrDIUYE9ELenjSgf7eT/0G2Dr8SWK6HTesg52hWyQh
WOQKSwnOObCkT+TQTSbG2hKnLsYHQRTc22ptJkNrvZiAX2ix1Awi1o6Ojo6NBWbPZt/fBc6oWMKX
2ekASDahxTu05VdzX7q8oXrO3rGzdUlUiXJLFS6Xndw/6O0pVHloWRyXY0fqUPYbGj3C3oVvFNCn
to3HGEOxyZmaY2bzUjyeqVCVV6Yy5EEU6DS/VENfRqZFdMDEik9R01gm+dQHd2DhsG5v43ak/Onl
LHF2V2gCiKEgstSIcJwNNddB0DoqvKarzQrWylxYltEl71NDJjAXpOUdXtcFS9nlfnGMcRi0nnlH
qzDFC+EcBBwjYUlGs0Uz42iB1KXZR8u5K4+EcB4+f3Om/lxClk2UjHMSRSlkUAenQ56DRR5MPwD6
o+Dw3gW468icAtE4z5I0QNpoK99kG2OXTnpHQcTJZ2KVe8Mbais68PJjjmWymB3mQqpWp4GSpuH5
wdgrPsak7rhQZLQefCOKEeZAELRMVoYBTh3ttUPrl/5gKYCs4IfLzYR/bY9M6FfjUpaJ0NCqQrVv
n5Yj5rQVP/AUn5J0FX74Q/3ntqvxTjv2KWypAtVsYiiHWbMf5Rv6Sw4g5XRa/KV+ixRMdtq9uKfY
Rsmh4BLpbBZSViqzT2WCWStBVMHXo30F3PnxJfhHx1RRfdLAiJS8TJ9v68uVx5wQndzg4pFCnogG
crfw4u/FV+1EhyRzz0ws/jP91oVqrSBzO8DEoFoEFay0o5QBeeDBaD80QWyHQ+rfVm7bIQwdI4O6
pogmUyTSA3EJCpphUmy+FqiN/1It8PBBNq/eIO/9KYdZQ4ylC/IILh9bu4vfkhPgiPzKM0YLPKBW
d6ydRIPVAgTJitz+qO5vK7m9nlfhzHrmQE9oGjyk2IPRWZl6UhP0fGpewYXro6v13u2vgpgrF86G
cRgAsY9J8mZvvpY2hSYZ3PQzf2zkN1Z5lcUcskVlzBLQjehNv9iLLtoUj5SKJx+Qqfw3AA3cLWQi
dlFn/6mG0RHT8inY6xgDEv/BUO1Z8bNzYomW+Tl4K1/lOx5A4G/uKVdlmSRewpr29QRl50N4prVT
5Z441av4PAHwCACcxz6xeZwM22fuVSYTw2dT6tpeR5ibjRw9VcN+iZHWLwWn8sfdSCaCd1mUo6QO
3ZITrQtLu8ES9xMw9dVLXZh3Pb/t8e+o5cpqHDQTmLuI3vTl6F+KeXnH8/hLTvl7X3hHIpfhXUKr
ZcgZbfTT+YPTntPDBaf1Sb2LD+Jj5MWAyEJ6cUid4Cw9Dp/5YDebaaEkSzqG3EWQ0jLhrS3UUMsA
BmYH0z4Yj03CqRZtL+bPnElm7NJIZYw7ZojUdXoAPZYlj6EthU+i8ZQmGDBXPXSSebeD2QXS4/3C
XmUydlmLaV7OdANb1dJQ4DNAjk07PCsv8bQP4oPoDf7o6HeDm4AUN8PQJY8MazueXr+AsVhAGRok
nPEFldG5UfDZkD4qeeqMBe+dZtsFfwpi5201ooZJJcMFm/IzODUsQPLV0efb67lpItcSiMKayAwc
t6qBDHF4U5JDVLq3f5+nA3PyCQOIFKsUvz8a94l+LhPRCnNODOHpwBxw3dL1pNFghnpwWELMxUff
byvBuxywiJKxNCuR0WDLsxOK9m7tC6D9SN5o09ifsLL+Wk9R6JquLpDVWOd5XGPNcMM61Pe4FjzR
olR8Mv3SEYHM9pd7xBxtYGc2y4pmJ1i/NLvXpNCKZx6mHc8QmFgBjJKgKlQoBaoOqy4cKXkGgCtn
nzg3fYUJDn2ZKElILzj9gTzR+B66qb2ccZy4IIXxeAvHiX8KEwkyuTCMuMPC/QswN+xoGwKeUfa3
1eIsHduUG+Ni2mk9tBLMh4DcN/ODSV5vi+BepJg4EAiyMIQTtkd/ju+DQ3wQbMqhNWM+6F8r5+Ec
8ZRiAoNcyknWJhAYD4T4QjkDyHFpAFBcDCWnzrsZH1bHICNKwQ7FKlzYDpJs8aPU+NEGgEO+vYKb
+qyEMEFIyFstF2fU5NvklUhHufMF3m3lEvDfnX0rGVTRVWAwjKGuugmKRCf9QaFgTQ8mOoikVxSY
XH1HU+DBFj3ZQei4lLaAfOuJTuoA5By8srhc7G4rTZ321gfRRVl9UKGVURLM+KAlBwpoOtsNecjn
x3lWrXox7dvCeCvMhKmWkCIXQDYBN7ibgq9xnNtT/XJbxubZvlphJkoNQSvrASga7ba8D5qXmgRW
bOz0kldI45kkE6iCbFTnbIQc0Rx2itqdxPmPEFoxk/Iz+2OiU4e3E7EcqC7u6Obnwgv2ynnaVa5h
4S6IQt14jHw+bA1HNbY+orfSJKQ06dSUXOmsglTzWz4U5mLd3qrtVynJFMHwZwKtgMVpD5XMWOYe
183uU/qmeK2VOGZohYhcxAJtS2Xne9kRd1rv8fBpti9kK9HM9oVV3ZStCtGqJYHmLHbVERxQtIjn
56f4sQERayYCCtHnqLy9tleVmS2N9RoUXQvkNk7gR3YF6rrU15zBplsqvWT+nyA76ldFWVh3oRRF
0YggcA6i52IInFQIOS63nVytZDBHT1tKg1oUkJHO1gXm2jHdWrEon6eMBD7nHHV0jd7HrJ9ryGJF
jXrXdooIcbQIimYdMBteKmd/uVcsgE2UdRRIHnLAFEaRRgtv+ppeCiK0QtGDAoJrHpvpz2olmfMB
s6+VWdU4g/6DDmsVkQUkFit4UFwgmt1zEUp4Apn4H/bTWCcVdMTAOo6j0hcTi+xbvAlTYHelsrgY
RNQY3u/ez6DGVj8VrVimsEJ0If4XxaN0GtOBPjrseNCqvzHLqyQma6iVUuviAuFT+zLgwTt1zXN3
0Cz9oIIOivdMu10GwRyhhKEDxTQu+dnqJF3qqI+iHnplp+LDpXFlZ9rxfo4tyaXnNy/92n74Wwlk
tm4wokKiFLDIJerZKoDgTdzliKmlHO1A2r4H72yMXALvfp5s1RjP5aQOv1nfq8bMcS7psVhPAz6A
NkMLl+iJKrqn445T+Ty+ku3AeRXGnOtjnxEtvyxv3tpGB9iySeOdR3TF3pvmVQZzKEyDlJbNBIWA
Sy7ad+W5xoGQfG2d6QdSaA+lcq5am12Oq/jMMqTMoGQrkDGjFtGq4kOY1yIQ9+Z+JwTtgja60QSF
ToP3d7UGzs1UD1atpDon0m2/iOCdxdDQnaSp7IkfLJhxGVJ4SuUIz6VbnChUEa3JQNyn0qfI7Ple
shsrO9Te/Af8GfS+vJLPHCBZVsZ6mUC+/kwBQcq7waJ3F/poTVs4eDO/mxMEa3lMZCDBPEmlAHlJ
fInsqZtOlmABEtMdrLxH3ydql177tfDlIzfG0x9/Z2UrZZl7hhzJi6mHED7aE2YIqFDDARSnV3qZ
z010Nl/yVtKYE0Uyw1RMVZwopkl6l/IKeKSTiZVo2Z00uVMTyE4aax+JqH5UReDy3E54tkzLxMs1
QQ0CfW+6wfhUD/xWcF5mBF1cM+YKKAAiaPko7gKgPnB2E6QJ4JR1yxPxlO/xM3evN064Xz6Aybjq
URPKSqEApJ1d7BWMrgu5VXQAcCO9ldxL4ADXTOe21luvw2uhbNY1jRJp5RlC9ee8tVRrcihxmu5S
yM4KlITySTvyiSs24tcvUhk36osklkc1AW5zH7ua9tgOpkXE59u68YQwvhMpyVLMOoRI4L3PqkOj
furHH7dlbN0MftGE8ZEyaJN2wjTcpchvBGAVxWDUiwC0k9EZT+FJuNM+oZK242EPbKSWv8hlvGVM
5HCKTChHfFpC0d3OpajXvBjAW0P6/1WuYExZpyQ11NOkJwX9F/XdrHIcb+Me/IsmzOE8kVnJswCa
oPWuTv7phb3ZnaLxf+ePpHCSV/9msbDEytCLSIMqy/OMF3w0Mj4bIGTDEJbsgNDA5RjGRvb4izgm
nMx6WQSgFUUUcSkmdO8vx2qnHCa/euHJ2sg4fhHFBA41Tht0pUFU35+G5qj9wXTN6vcNFgirTsJA
6ES6ckFnqfMxT45ilDkJDxFg6677iyAmLABdp+jAAIgTHTDJaFX3gSGMx8/hMDo0+vW7yuESoNxe
PIOFwmqTRWtyDWE/TNu7UMJVUJc48EG3nQjQ+r86UQJWw06l+1POxmvQm6cIcFtyUHH6im47ksHi
YJnLlAP7E2KqlFjxcpCneznN7TiteeknTxITFaQ4ViOZQmXLlY02TFwcrPjQHTGK8smg7Xvf0EcL
khDeCclbRyZSLEJQxK2GSDG1+7jqrbZz0YnGU446JpP1/GKETP4ezqmWBwakiL52oDOT4z1s/UF8
zP3akVCmFguLIuoWL7wm5K17yi+imZjRkTApBIJ1bRzKWJM5GgYK3Mmms1LGmcduxNtFJmxEi9hr
Iw28SLcfWyE7kLw4JgnYsKuBEw05otg5QFkGxocC5g67U/fFeFIKpxqPCq8rhGMf7BSgWqdTPaVY
vgVzEd2x1VCnC3e34/qlS/SGeVz2cHUiTsA+jtURqpAncxc8TQ7M0cn2k0PhdgXQlRoS8mSwln6k
lXEBBLuV/QevNGs7udzwV9/Qxf9H2nUtx40k2y9CBICCq1e4NuymN5JeEBLnCt57fP09xdkVwSKm
a5c7L/OgiD7MQlZmVpqTldbI7CLkxtU0hrZexbapCSruW8/2DyhciNEg2M7aAcfZelj7bk/fWGqp
8llFMtjHWL3MMoGyPWJHVOQJFwJdjoatN1+xknEMJNrkDH2hePlIdmsrL+R6OIaPrFsDIxUCFRX4
gbdAeYWnaFEALn34AdPakeWeZAIn8KZ9lxSHsysmSeeesoBg8mNkyKe9ip5P1a6cbCdMlm1Gh1QB
ERYaBMD9yXkcvNoUheQFnNq1dBqPcmPLXosUQY7lPPnptXkp9rIfXWU/QuHE4OZVX0FzWrMMatQ3
7BkVR1Vpjypy/1X4VyxVLuiiBZeRHdmnI11hMYOw+mbYmq0Efcx8d2faBAxMZub11Y0ZXfdyKvAL
IizO+aAus2R1gM83ZoGdqv7SnRJz10f3Sya4eJuauJKKUxR9zMamrfDx1Co/xGNzT5b4cNmKiYTh
HE1Rp7k1SrnmSB2152VXGFdJ48kNNmUG3y9DbZuRlTicm4FjqWOTObUotmOMIBZI90kUsy/36i17
U+vobOhfkjvTnXxRR+mmR6DY1GCaukn1tzf/SkHkZonaOQS20adeRrCuJAmcNhd1z2x/sXcY7qVZ
WDrC1gn2eNAJ23aEDRQC7du+0O8I3IWOZn3oIgkIrJJArrp9ekgw1SjMlLIP//lGveNwt1e3ShKD
toHZ/O4UP7OXi2KXmh3u4gM5skUM0i7DzHa/F2aJ2SFdguYuc2DUbJM6oDFZv2PJF8Vtd+a9hlVi
kW8cXnuUmvGSdkFF5uAjHucvMDKDMONddu6GK2NHjQHD49hZ9RQXvW20e4w+Cz6kSFW4y92BqBvF
PIDE6fNsHbL52+Xrtv372JQJLisYf4u7bQkNsD8zgUks4+UlzwrXIIngnbFtPP5A8Cmjqu0Mre9w
qeQstAusObT+L0x/DIYzG4+XhdkqVaCdUMVKVXRpGypPP7MEiZo0coMUzk3P5t0xAFLts9+DxxYP
me58fxlvy1ys4HjymdTKc7OF9wKdyHU8egmWjyzu/wbBPXHbpVDmuK01JzCuuv42Tu5LUQ/K5jN6
LQa7aSur18SqavYLxGi96FbbFQc2k8oWgmTP9E52OzD5iwzHltdfQ3L2idC+WGgKSFNOziRO/DoD
5+YQ+n0i4r3bDKTWWOwKrMTDGAaeaOwrDT5IbfaYsTrU39gTid6KajkisTibVFtUq3oJXyuWz+H0
3VDgwuobMzQFVmHLvK9F4kyPpA2gIRqBw8z7v4cDxFXbLeOwhuGMzzglQzMxxbBwc9XxTpZ+Xtbu
LdOwBuDiir6ikrlMAIi0e508LUltN+Xz0IJxvvpxGWozc73G4iydVSpVvrCbZJhY4WVHJ7aGMsdO
YFvB2mPtpqhRT+xQHRGlITaf6Stknl8kj6mFjcSQUjv3Hlu20+3DU+8uXo5Nb18Y8VubQJMzGFJr
lktYQEyNVjaVQ7tFtwfRW2fSsAdl9Gn9TRUl/P7BgjCLa5hUw/8+XjEzzdVEKjp0EnxD4YltFBrv
M3ScBHvroS/t7D7EuYpyzVuxB1hi/oBylyCLYxNNZy0+aKngQx67+NSqV20Ed09nOw9FCsTMIB9w
rPG420CoNpZJDSGts+KbfrlLkbVvT9i1iDE8kd8XCcfdDKu3sBUj7CHc8KRE96N0iH7VWNChqk5b
7C9fjc1S1loy7mqgBzG2aArJ9AfpKm9stpV8cVnTkHWYb8PT7GtuisSqfiftEgwCCRsaBNLy7eSE
KnVS5/iU2t1yQ3tUlbCk20VtCdY63w3Osuy1G5hs3JdaIPy2Kf2jRXyXOUW7lIEpY2TPYEpZ0wab
FEW3uSAIEsFwPlaa0E8wqoDp1Mgho68ug2/OPxT6PGBChxwj0QDEP7i9d8E4F7tgJTixOiDOx/T+
bSoI1d/4O3hGbNEY17afeIfiPGwCHqfMjAAld/TQjYu7pOTxso5uh1rvEJyFiUsrKRodECT+0UvX
pvnQLw+XIYQnxhmUWE/CMmIY0YEV6+Nj8Djdz77hJ8dGEnjw7UjhXR7OmFBVJdaS48ol6nMkPSYG
JpkMJ00FaieC4cxIP8f4MCFEsqIZYy9TcaPlydkizXOo9veXz0/0iTgrko5qFPc9RFJggiW2K0mX
H+ZUfr0Msx0z/Dm5Ty3nGIYmMjPDJIt3Vq66dYbWklJd3DBY7C4oRAswtgGpbKCBhKiU75brEBzr
elnhidRbrpkUHshf/QTsJr1uXEmqiKNz+xjf4bjLVFXlgjkewCF9FLsjVTVPi8vUMbA18+7yUYqg
uEvVlnJJiwpQYZscSknf1eDZT2RRsP8PF+tdJO5iaXVNrJbhyEfTRyHVz5H3Dh9Zb+MXdvNRXVGx
ushgnP78RruCtCWJCsRash7fKJSCtSpc7mqzFha1NvpPPiBxFj2ew1qWRlwtHWznsjFdLR11sbfR
7Uh/MobsxuimYzN2N636hQ2RH6A5025VxlKRioXN/UGpbgtRZLVpz1eHyKlg2aq1NI74/UbC6jop
coxpcC+rngiCU726S/9lmFJVsmm9XIWVqCSwqd0rKTitw6O2Cy3mlfLkYNLvlbyPUlGSnp30p5hQ
VS1Z19FjpvFLMLKOdnrEAhelZ+QkO3qvXBN0KZIdih0eOHNagd/YaqtDYvIdkZMKdihDgRiI8nIg
4+96TBwrPy/1g5R1dj27fegkCLkvf63No1yBct4qz0H/GDLTjjYFOwQhbDuMdiWJ8qIiGM5bBWrQ
RBm7UuHi9VJo1/Kp7/3Lomxa85UonJcKBiWS6hgYgXwetYeouO2m17o8x6bpXEbaGlzCpzJUTcEH
A6syd01pWKTRNCGG1+4Gl3UER656SHfoidipvrYPXdE0Nvv2n7XxHZC7t1IYx21eDLAL1uBFGKfv
ekxxgKxH1Hy3eXtXknG3dyxoQ2YCyVS5PGOVlk1iUe+9CILT82bpqyyVAbG0u7j8HhMB9c62rlHD
NDVqEJVfnhYMUpwbE6omQaxfVXn0YrYggSrITqAEm4G/+o7DuQnsr8eASFD+3aOCCpf5ODqsWSXx
zfupQdM9Jif9N24Hp3BEmx63FeIdnNNAWc/1UU7geHWQfVZ+UdyGhVOMgiG27dQKlocryBXLaNzm
7pRJtF6nEXIOA2aec6/cabfBbbUHvaFxajzGA1DssnAf/hKc7ab1fcflEyugZUeruAXxZkyxY8zG
YZHFfMv4qgsv9L/SQ4d9n/8Wk0+tNGozkzRkbrExQnuaTJe5edUC1UhSZXaodX4pLXtadAKbJTpg
nsfV7KRirAIIKhV2cZL2TIHKnX4dvQxHE6UWUOUgByHaCr+duFoJzKlP2fdlPWKxMfIC7HVM9tTD
jgh3dnPQ6om60jYv5AqMM151N+WZYeCijN1JSc+qhP6Sg0BhNo3KCoOzWz06hrXBBAbp3xKAuVeD
TwztnubdiHIRumcc0cN/8wquIDk7FjdEiqQQd4MkiVsWrq6NftgdK10UkIrOj/PR2hwVyZC+6chE
3FHC3hIpnAKnMmJhEMKM1idHsxKKc9T10CZFHQIrwdC56eMQH/ve7v3R7Q/ghxUtgBOJxtmXIpr0
oW5whmC2dsMidLsht4doFkQ52w77XSyeo7Xoh6GaRohl/Oi99hkdOtjCqz4mzyaGpxMv24laqgT6
yBO0BsoUkZEAsNU1O480uyjvBSrPPsXnT2XoGva5EjxeObXAZr4QvCKsT6V2g6f8J/KHyOtJjulo
N+mT5saP+owevNQtHFGJdlu6d2hOS2iqWi3p0DUwt/RGW/oHGsV7gXjbqvGOwalGm4LAYbYgXn+c
fPAVg9jRJi+hRx36gw1fBYmTP4jutACUT0G0qRXMCgUo28WbaZlTKrfB8npZNMHp8QwpE6L8uB1x
eub8IE0/ulDgtUW/z+74qizWBflUlRN+X9fviyKxpfLpsgDbVQHy59vwjHy07kczZi1SeeB1rK35
bUbBGb+rD2AMSFW0g6l27IvUjn3yCxrPU/KZeLiC9xj15mIsseyhs2n5Wg931Jnmm1g/kkDUCLBd
dl4JyvRldZQJHdskD3GUCWPPumXzRRgAd3qsenu7WKJ+LZH+cT4lSCJZpwtTDetnXvvRXNhLL4iP
3xhyLh0jZziwP6JQugBfbz52hwS1q/B+AZWNdTcNNvUzP30zIX9zMBSLM9xpbo9+V9a/KDYlDOzS
H8OZkhlrvJWshsRtnLrGKGNpXmpXxe+M+Kr5/bLeivSHMylB1cuB1UHwVjkGS+X20utcnQzrgFja
VqbCrlvRLk2RBvFzargqppXNb4ddXldo9uvszisPla2yeW0hD6jgOPlR1VyWe5CqAM6qRl+pFCex
Ji9BarOzhm+NVgri120fRKmla+gxIfxCZLWorUEqmb7Gmm1EyzWVStx/EEQ01MVEkacX8a/LH/Ef
fPk7JndHZGXuaJ3gfccGjpnT0zsbtHYg/Y3RRMaGjlvMp4hYXlh19bOevqNyl8YcwSRTEEiaLj+C
6KqeSxstQlil/tzqt1F+3c4Ho30pVBFZ7rZFeMfl7kenDksSM2fRjQ+DeTSr17z6ir/QCJpaUY4z
DJN7DOhzoVgpawYYDYxzEno0h0zUNMk+yqfjW2Ewn7UypDFaXo0Mq9kd3UzBbkHdXMFKBzWzk7Zy
LivIpk6uoDibPSxSWDUD8kCS1v5Uwu5MZrCcFYpbxOA2WiwviwJBBVkEyalkXEazoViQrh8DZ+zJ
SxwVaK0w9vGsP01BdVJb4eyF6EQ5hZTVxsxqitBZqXVbH36nya8RZeREDgXnuRlOrM6T08ApXaIK
7SKInbtTWt2RSaB+24/RFQBnlss4lk1LAsC8m51gV7jT3nrUbNkvMDoiSpwIpOFfAqBaUXuLHZtZ
pAdCTQ8joP5lBdy2+ZphYUEum0zm4xSMAcbpxDK5rFmtuM3RtqjcL1j5yOLWsbNFj41/OMF3QE7l
Q6Xts5gBdi4bawctLDh6WAIqwwkagtT4pkVaSccpu6Fk//pccrGbEXLJsWfmosfNprldgXDa3dXJ
jEly5KVbL3scd4xBZvZn19hjIZZAvzejghUUp99dKWE1SoDD03bWkfUkK4ygWEioJdQKTs2nbKjx
cGJV1Ac8LgKQseZnCgLrFpP7fonJQ1F7kkAwPvQY46YM4wWA0gMjmo3P6UH6D/iQ34i+P9v2P9rH
xxzUUuMuYP0I0YG1dhBQKzDqigj0cROmpIp9cFRsrMO+z0Em1+36/fKweOx9IBJ4M/h5/5L8cs0u
VHQasJp4Lfc2rRo7VA6G+gwuoEJYONkOQ1ZgnNdU2mKRO+VNQ6Ub7RkdyiFiEM1WX8eYdUcfptFu
hQ+STfOFll6VEoU1s3NKlFuk0HoKW6md298V6lIgQjdt9UbfyT6btKv3ov6MTd/2jsgbzLKmCSlM
GEypCDAVUEpX2YC1ClrvZkG7H+h4MlPRspFNE7PC5Frd2mjI54F5hKYprowY9aK29vV8FNz8bbu5
wuFeykptZGGTQzby1lVc77RDfFgc2f2P2Hw368orNE5jqFViFXQAqdRdsBt3AfhOWG5STFQsOj4u
2Kqtuq6VGEBjf1+rL7WOxgZBxCM8Os7lZK3cVsPMMI6KD/4L8J+zRyJjoRI/EkUCcS6nkTSdSKy0
F4GiXsrOYfBT1wVubTOeWn0dzuMobZONJIUuFHXrzmptJ8qdQr/Ni+D9sm0uV0Ccv9EMM14i1hob
PJFH65xeo+PwrLkgwKyfQlAnVfsC7xjTwVxdfeh21CW39YOYp3dTXsPUTJTILB19FR8j8plmAXq1
Kahw4uXWKs0XUKi56lD8LirMCgsiok3VNxHj6Yz9B8/Fj2BxAqbHkQ1kZk2N8rK/NLNTsqL2HJ7n
8q6IGy+SRTSwm+5gBcppDYmnrDIZaIWUgqk0NnZojtKPkER2SAVB7JaGGuC907DgydJkviIcFqXc
KgPe3Vlwxs46FItyUWlWBMHd6rRT+n4uABHIlUv1/hU5uGsMlPuXv5UIhvtUI3q85HYETEybA9F/
SirBXWjg1C7jbDrQ9ZFxn0fWMzgRdmSDP7jWUXtbCbncL+CVQ9evmz6IwmSRZNwNn/K+ShU2EdM0
OfgPR2y+03dZogqUfctFr+Xi7ncsUUmfJ8AQ8hSZV5P6cPngRGJwF3eYczDgRPj9ljrqcEdaXzMf
L0NskpmsZODz4DmmfTOSAiM7QQn24Y8icEGzBtO0b2Hl2bLCcPANEw2njUD/BMfHZ8eLfGwDpQV0
gebo8iT1okVmWwHNWjbe6WtNrlOWBZR32hF04Tvqtf6ER1PpVL9iRzq/cc9+VyRbdIM3neYamo8A
CBr4B5ada77NDqMKbl7qBPlARjqIZWaiaFEkKWcxYjpMg1kBblzO1bjr45tWPsbJc4XVD2rxTaAz
7I/nnwFr4TjD0RUSCSNmn6pv6TMLTUOPhHbgxyf9WHjNk6g3mdmHz3i6bsLgoguH7/NQymWgLSsQ
NVV+RxHxz3pwFXetP0byy5dke8fidEaaqrA2EmThjHN10n2MnznqXxkYPzW/gYcWZRs3RYNMmgUW
farwpT2rC1WYEMwG5tpdC/M7yee8v8LyZ4EN3jQlqg4uHGwiMTEo8NEtky7LVYOlUhtzto3sZ2gd
ylhwn0UYTNZV5m/KKwwYF8CQw3OhlFjtsJcr0bbxTaOxEoQz7XmwKFkeovwftr9ybFiMfl5WAJEQ
nE0v2xANRBKEoCVmevdxWDlV//1/w+DsOvb7jDlWHsLwdYdBvWmJW7WC0s+2Xv353jz7hhUZepJo
EAMG0E5rH333zhL6cnJ3WZTNAiHGd/6tWG99w6uPPphd0OoWgJYbDZ3B5MVyaWujR+4Q2Pkbnbxz
JZrZ3LauK1DukqKSpGJfJEBNrPG9RZv/nX7fF07/OjkGrumguQIpBVr3lvFZSZm0QzVqAQCt1CZY
YX2s/MgPTuQsv8KjeJ2TgalIgCnQxLeoaoU5ZktSog2Ude5ID8WjAnI461CB9Cs8qJh9zLzAE80+
iiDZv68gp8LUpJ5CTKP9ZcWvsXE/jQKFEZ0kZyQWk1iNFAIiDR6i9C4eBY+7LfpEulZIzkD0QRdI
pQoAthoF8+ROaHkGsZu9cTJ36A/yrBC7z5Kn5XsrzKCIhOOMh9p3TVNmDDtB0shGcKX9qJoY7EEC
3RBdb86CyKCjnK0SQFqFvCnLMJYOFhRhNntvGiDVV5w3vsYrLOoTIAtEfKN+WKlI16eNHsfQSrao
SD6qRzZoXLx09nKsauRT5H0galXahqR4vZpwXRZftQqG3qBBjA6bXn0MKrAwNaJd5Jt6T1QTo4+K
oqHZ96PeZ0E9Y/0GjjMsX+P8IZ4w2jAKTk6EwdksOoRmXeYw+iQ4G0ruFMHsElHFf9syriTh4k4y
NgnKOJAEHPkNZuHyXXbVvnYei17avTDM3YwEV3Ds0620AX2xczUzoUbM+sk/FTv0gpN1w7hRI0+6
FaV9t1+SKzzOQKXWiOYBCZGgeieF7vxcHgM3OC13+QGBLkuwjXvRFOfmVcMQClWR91YNmbtqaGds
Isr6DSX5pMXY6JworrSEbkw69/Ld2taQP0i8zy701hyrBnqeWb+k5BuZf8zzr8sQb+74Uyj9Lg3v
rhUrAtOHDmlaD4P0XugpxX7AUCHx0pts2l1GEwnEq3zVl63JYqkQj8j2hhh+HT/+bxCcvtN2sKyC
OeY6O8rL4EzVbdmKssebBmh1aJyW69QwYl0HSJ69lBp84uGyEKLf57S618NCHSJ8FKK9Ts19XQlM
D3M7lz4653OjolWrZYFiDX6n/HUuDOJi6O6QpcQWtTVt5xNWZ8W536CVm2ZisiTocdaO4KDCJgFl
H5y64/RbB2NyCEt0J4RlqnRJRM7zBimWgrYpYNU75Vu8Zwtmohd9t3jTWVx92izwGSshP9kEmbSd
CYXo3BmjuMgssP2005FRbSRe6IoewJvN4yvAT143wNu+ZJMObYOa2+zpfn/GVhan8RanO6Kd+5R5
9CAKB//B3P6xSDyXEr5k1lPmTUKQOIEQ+azckx9sK2DtSwf9sNyo95dvgsDYvq1nW/uTeFZ6rcNn
DNqTZlWOkkeuNi6HWjSuvnnlNCJj3gvzoMhWf3Rcgz5KUlrHCK6jUxr9lEVPlE3Tt/p97spVIHWu
9QC/P3aW24072ZR8SzRDKALh71pGhxQ9Q4ily9uYguwqt9X8Kz3pGJpFIRLzcfiP0/VU7xQTnXp4
EHe1bRU5ON4Ne/5Sk8sKhi9hg2aFdCBtxgXuTVuxFrtKHpoutctScS7r2OapvQvEF7HTsZ5aUgCp
maWbPEju4qo8lhZ5ugyzbQlXOJz3U3RLyyrGzVrmnnFHX3F5HezIuc4aFMsDezguIPlM9smdaFZX
JCDnEydltEjLWlmj6aUwfljqszI+XhZOBMF5xIVOM5wKZKuJ7kVqBmqj3EVnlPcVGMNiZStLBbPh
x1tKIxKSgsXlRfc4YANkhvkuOc/dyyibRkd/R+F8R1pWINyfcV49RhLI/CKraNrQ/lIt/zLOps1Z
4XA3qa1zY+hU4NSDacvSghKZoFYrQODdhCKnPZj3gKDoWJepJ7alCfJK2x/+z1nxHiFOUREDRyFS
v+EuIU8qQQd4Lgq5RWJwN2fMQ0UbZET5YX+f05vOEFgAwQd/43tdeZky0IwkQk3K0bTZ1bPKWYrr
Uq68uBGc1ttxfApL3j/52x7XFVJSYh1LtwApK22q2E1sQ5fBFWu4wW9WhpActLbrNs5T/YZii431
ldildlnt2CW59DewT7r6G8KuTaawB8TYmXakO4n8RINbSzu1+ldKoytpOadXq0UfxEzaUfs+VC+d
9jikvy4Ls7UomRorDN4kmKXUDCakoQ/FQXHJHgySLiIwJzzqWAGKjddsP0Zx7LAz43b6Ak3nGpyz
FJoZV2PBnrvL/NJaN3IuoPoQ3S7OQpSFms4RowEtrKcoP6Ol2p5jgU7+g1/6c4V5op5OQpqeMO0f
ejtIbUmxR7YZi+1X0q+xep3aEQ6Stav8B9tNBBISLtOiz0lVWybAkSi7SRswLkrLfV53Ap3fzgK+
qwnhTEglxZ1BYpxk/Jv1quFF4JXH2kl3rBNHdvUzWlhQeh7BKHhZQQW2hW8PmNu4yyqmIqmK5XdN
tlMbbB0bdG+IZUGqk2nDhYvNr40taWNMM/PzwZnRHnVXZEePYga57ZzS6iw5AzJKPZ47TGGUB/nY
YItCWNvzjWZn18STDuR/u2OEMyIL+DiVIYBUDT30kuHEeiP4RJv0tKtrzBfdcMFQnm0ZhK/uFp/l
Mom/YPRMwa49kPg4+tm4IUc4hVtkzUTzBZuv8dVxckakDLKJBoxVWMaK6bv8mry2vwOMXOc74y/s
uVR+5ydMHUlH8Nt5X2EFWUvOGZgoDOppliC5mr5a9TmT/rqs/dvloHfh+HYCU2u0dDEAED7Tm+hg
oM02OMxgsUsR9JaPjPs6ehKZZdFt5/O3nTUlWcCq7Qq1F599RWSlMcGFeTGseg8dumO5hwgvc8O7
LLAgVNE4O6NN81RThmzIwTd1LH90g+xfhhBKx8Xz8dQpdc3iU+NcYIQbvJ7eGCBrhy0mNiZasTtt
vtLd5GBcCxMA7KcvmBi+v532bRKhh4ZBh4adX0dYvDXsw0OVu4H9n/iHrQXsa//OP8xp1emtwrjE
1Z38Q93lP1nANO0X0AInbuBqdnoAL8ZP1pmCpei2eaCirhGRzJwBUpWqNNoWfwHjQ55ObJKLoKH6
jVgS3XkiskeBR9S4gAY8oImRNvBUTXWX9FdxgGaDROApBE5J40xO3w5JQNmtnFrFtnQXq7RsxfyW
fQnHkNHOwLgyFb75T9MxECbHjOmYFHY+Xw9kb9U3c/hdcCPYrfqklisc7hNVltynYwITmp3YMgaC
DcXU0bCcYD4ld6Lk22b8vALjPpCqdWbesFROYkjncUrRUNYfqkA9yH2yL0oh28imSVnhcR9LMsN8
biTgycf8esSaP6b1hp0+zm4GCmTxSt1NDVwBck5BU+doNiv21arFSSfDGeJ9JyKpFoDwDNLLmIRh
RVmji1nZk/qz1u/j+ivvj3dBKBdcliOJZWMGRhbl6D290pBJH8qfAuVjv3JB+Shn8ssF7HUL+z7B
uf+pYVmMcs2GH+Jv2CglCGMFqsDT1mHtb6cZMqBaMIQNfjWIbN1mCLk6MfYHrN6Gcxc2oF/HiQXn
9lheDX5xkL0Oy31QN49c81q5l56kH+lj/5jfiNJU21n0FThTmRV4mklxr7PeJ7RaHQqXXA37v/vk
0XSI/eKi6R8hHmc10iwqKplZDW2n/cZMDji+ep8tcuyc9Ebcyi46W85ujFaIJ8jf/P1sKCfdjb60
a4Tr2jZtO2oDlqyZOgWn4sdT7JQ0tiIWTkZJi57kQyDnbpc/zIZwI/Zm4LpC4uIQiaD0n7NlhY0b
PcYgsJE9Fg90LyVFZyNoy25Tf9yTg/got0OgFTSnp7nRkG4coCqkdo0jQQZF8mjpjQjobDavnoCd
yHKKU4rsiSYSXHTCnJ6aGcF+L5YBN2WEPLHpTM2vWLklUSy47kIxeQ1twjAyWiAZd9OpfgYrCwpL
8i32Yjv6br6ZjoOHFRBPBPszRK+SbZf6rkactvaEzljEjaiHgLzXYchsrlDD0ACWuUvCpNS2ZXuH
45ycIYETP2Jtx3UZ+mYW2dhMZV821Nt++x2Cc2tzoJeqwhaBjLk5elYTSztzLK+NWK4wSJ5jAFWp
hY05gjvC01lF2UKsXoaihj/LfeOy13J+DvYZrE13NM8L+MmHXerqt4rg2bxJKmi8XxGe2SpJ6mqw
Moibl9dF40nt91I5N0bvKMhq9/J1Eh+tVhBXbhcIV6Cc8Skn5V9rAokCUqvoVse2BvQ5t67sx4iY
S7/YiV5c20/MFSZnhvKZFMFUQtDlZgYrgIE+pHYXuNZpOS7YYYoas3B/tkCVTM78yO0ATlq2/C5M
jsmI/8m3tXYzXo16LzABn22NwrqBZWpYqklADPvRmlsNCbQ50WHNy9CRQDuQ67lbK3Yqavz/HI99
BOKMWryESccmahwtSTFjci50HbzW/71V+YjCGTRJslq5llTm4tk+MSxnc+Nz7RbXWEgh5FvfqJJ/
RONsmKlWI5ElyNS56U/ZS73SQZ/VXvJqF2u3MOqHoOIs4jzbuHgfUTlThs4QAmMGVN2eHdZ60Oxn
X2HkFPvLBm37k2HNC5hDAcnveakU1UJFHrohD9Ixn/Z5MLhlLiJV+GyZmTh/UPhAfaBVP+g1UND2
4peG7nVd+nxZkI2M4kcMLlDPEo1UswIMRsNPffDtoQ6SPjKmHXH94x/U4l0izkglYURafQDaeEyv
VU/Zl4mn/MBmgwdwDB6xe/ZEbhqCVMJlKQWfiw/eVVppUkQN5C8wHIH1cjVeI4monVYEwtkLUNcO
U15AtlyqbKMZXRN+NMZir8uybEQmH78Y+ztWsXpbgL6tbyGM2aHTL0BPT/NQni2MtCCvZx4TpILL
AyO66b+QUf8IzdmQEeQLGmEmkZiJPUv/104FDLCPzjJBwCDSfM58YO4kaCmaIDCLEZ2DFNFWJuST
Zc7p4+PxozCcsTCM3CyGDOcYZ3aPzdEUEybZL+NUnkAzo7rzvhR17H6OSD4icmFQmsxqkTPt16yh
soNw9tM0vxkz/XlQqt9RXvl9pz9cVpdNrcQaQh25Zkzt8AM7cjMno1xQuGjsmlPoQZVUuzREVkSE
wt3rYVnyBkwLKGR9U6/D5yZy22swl4KXHIMA6VFB6JoKlzxvFA9wnhYzwjq4UtEX8/EmFGoeSRI1
YU3eSIki8JhEDpZO/LL+Ug+sN0p3ypsC7AeSi61wogf75/Haj+ic/shhafW69IbOChbpsblixLPd
WVQp2OgU/YjE6c0wxEY9y0ACGUxc/pzl1hnGZ0tBX8ShaJ6McnHH5jS0/3ULwwdYvoBQ5MqiyohM
HNVMnMbYRZNoavNzMPcRgXM+hZE31RBbuOaGZat9gEVPL0qIablDQL/iAt51ha8OLGWiYWcRbnsu
gVAh81qCBgARiEgeLh7W6Fj1QQ955OkHXa6aTkVZF3T2wQ7cSILwVITFuRsLESuWLuLrtJJlt21x
rEfVaYZyH+bxk57VArezecNX58f+feV1Om2KKlJCtD7fzeGLJXV2Id1ftlUb9XCmD5ZpsCE8FUvn
PoLETWYkjQqQGZ4NJSS7dpjqXVEsTg0PjLBlxlJA27gWbh/cdDgrZM6zVaPShVoFA2bl2XVWL7up
aL+kge/CcdYqTWcQvUaAwLoBF03ADilmWxnq3eVDFEnCmaWxm7NMyQBTgrpjjqSbaEpeLkNsx9mr
0+IMUhcNJnpZgKHuqoO+n5As7FGF0vZfCtzegfg+/DwjmjEz75WbV015nLAhRLRoeSMX+UHp+D78
UFuWkTLfpaOfdzog/4ky04CR5O5nx2igBUq+fZH+qMFbQL66SA0x+8BSoONJdtLBVUOyXdU/Xv5A
Ah14E3mFoQVZoqcMY1JPoFlyWq0UWB8RAvv3FYJuhUkszTi0pn5Uitsp9S5LsP0uWX15zhRgy/c8
am9f5aY4sByYcj+BpKCxwe8m5DjdDMxWYNztX4pYrzJmS41s8Uq1c+M6PPRJspOrfm9o0X7sCoE1
EB0gZw0imXZVhrgNBif3qqDz61o4EsSirk8R7koszhSE0oD+gpFd0zv1bei+2ZvotmGb8mL3v++2
+XiNOJuQ9ZpeG+yqYljUjjQstQBFnlrcKUKCWPY1Loj1FhaudE+bpcZYUiCRSd1P0tPQxynonge7
MoXLPDeDPEplE7PumAvnb5I+5FIP6jrWznBEWtYmhleDAHOJHNqeivG7NR9aERHTpnwrTO5u9aXc
D/EQYMxJ/U2zc6GhmKp6kqgjctuKr3C4K7ZIeRk3KnDoA1t7GT9l9uI01+I+m02TtwLirpdkRmml
ZBJ0PXlJLa8or2XqX7YX7Lp80okVBHedlBRLE+MEsoRV8E0ak6uxSm71RXWzyHSK4ivWb4XGXSy5
jQq1YmjT2B+NPH2Uafjf1zaRRKIyqIcpNE/hYyH8g65FE5pEZ3A9ocxyDPZ/P+vFNZ2N70NAmGiY
GOjEkieD+z5mKi39LJWG0yVPWfA467E9CWM7FvtyX+gDCPeFxgjPGC2uDGd5nSLWJroL/jKfJke6
0/zgZX4R2aPPQoFaATOqqowFnuBb4uwRnbHMoohqw+mL6yh8Dqtz0j1fVrqN/DcwkDci2NOJeVj+
AQpKj94KS8iUZrb5ytYsZn5S2KajvtbYZSkdM8/KbVH1lPdWGlVkA4lBooP9l6UHcdIr+yeHuZIn
XYRsVhDuc6zKiOLHUseMtewvc2+n4X87tMYDcgapNpNkolWMYn5qHeT0Oeqf1SzBXOuh+X/Srmy3
clvZfpEASdT4qmlP3p6Hdr8Ibnda8zzr6++ik5st04p40gmCHOAYUO0ii4tksWot6ZGQh+1RpROz
DBTWGgNLYlSQIcVpHG+I7UHaawd1J7n8WsqP/P2WHSbqI8VHhYwJO6GunZoSlajoNe5wx+1bxQ0T
wxrjt448oJXNStM7qUMfTBN4gRTak/+zy3u7aaEh/QZWfmuWoEQh3TTFnoQ4o5i8WKY/ZeunMmun
zzJV702B2KJwq+lXRDmh9qVGLd/2yH+JZ3boGVwzg7IjXY6J1iWUIUsOCNnmfbAbbdGLr/13PM47
SsYzym6xrFFmobamMRt1BqOUGV3CEwFVdKJiduFu2z0WERhDrL44znBZKMeYcLO40ZIftXSIeTKh
nIli9fImUcVZoYMJeS52cg9RQ9Hz0ZghJDFv2Fg8Zb2hh78FCqhjHceNClO1o36TjzSZrrtKZ/Uu
bXzsXnio8+VEzhpkYKfQx0kTZxhsnUxFwou+9LWWHLjZbQGuAV7Mf8nusfYY1Ikm6GoKBuypObEJ
pPPq4E0fTScJIvTWGTbqVXZpnjlZCyrQ4CpRv+V1Zlf+CxqrLS0+GFlhy5XbiJoVma/bofQPgwEG
BEkH4bD0wTe4GP0gq+PMR/82hDI+qpUpNxGAanJQlsClWP2SAPxzKC7WmPU/hLOaxQ1dIuV7H5xq
SbNifxdXtRWDii5VoHor2aVZ7XBudDmesjVWrG0GEzooxXR1CE/nd7NySryi+4dAR/4MLXP1buKJ
03zp02HtMXAgKHmMnmXYE79T/athF3rBWS3c+GUA0YtyqBzZi9Gd419Pu85FkUv0WzDx92CzTRl+
KvRJoWGwa+l5Ch9UUljjsN8e1fUt/GKDSXxq4ICKghpOYie3c/O1D038z3VsXqkxjkQ8tm8aH1/3
j4s5BivibtL9ESREdiFjxq4U6U6ff3RlaaH03tn2bH33vphiUAIdfElS0HAZ8j8kcovHbbs29m0X
eSQ6tfH3Ifa2DVIY2PKNgQkhkXxcYnAaEuVj0D+m4+P299d3jYtDzHFk6PO/psosXoV8ryg/c4nz
Nr++a1xM0L8vwMTQBzma6JjVzYjj21usfA/Um6LhqYT+A6ReDDE4gktGEJkEY2WcC7zKD8fuWXqf
vwX73NNup9v4ra+tySnQj5NGtrLnvZrzcIwwWDJokq8QA0srPmT33a7f166+Q0rnxL/TfHlq/hNH
TCLqwGdJYZ/o+2DQxz7E9qHsxGTfPlKdJs3pvoXXIGy61u9kRz4J3CzIlzIcxiz7Zj9PKKolCj2q
pU78SBuNKWiprvKgHluX8qLwcqTr0fO3o2ypLdWjlgrZx6fH2tJLxM1gGc1rPvzWQrjYYUAEgvKd
Viuwk8eGFUx32kAcRWo555r15XyxwuBHIxuzVhqw0uj2UB1KlVOctb6cL99n4KInsSgVFeYn0Ep0
K/pTbve1X3ulIanONnLwQtBkoEPqlXwy6U3GOHe/UPf2PJyplFbr5tfi1YDuN1AncpsYvuSz2Qhk
0MQsqiZGtgURuMPBqTwooJZB0WJi0UYqsGz/67LXD4NgAlKILiomqHg/w5deyKWYl0CVwbwO0aUR
nmq82gwpL+uyDh8LQ8zRANI2QSQJMKQ0UX+jS+XojtjIsiECT0HsQ7Es70oLhL36QY4yaZdkmX9s
W1zvtid2NYYuv4OtLJR7nDAFBfMqxFepfhep7tzyWkNXj10LG8wJIZfkICcabFBOsViy/IP5NLqB
Pf4hHP61MiUzg6wgJi4qSiilMCafOxe5QBCa5GhhDPf/i2DAeoAuXGOWeK7EcpiNsDbf4ARbXymo
yzQetRYdYsIuPaY7ibPmV09bC4PMmleJ1s0p3QoSs7QSccAe+zDlKLJDp4ogO6b/b5WX2fFkFn4q
TqMY0/HUE6h7ZZU9qIFV844N69f1hV/MSp+zLq9qH2Yad3CzCfIWHU7L/k/xZ/0rf8shmK3/bDiN
Hav4vLDJHCEUzRR7md4Cpckr+sfOuNteW6vnx8X3GTAJdVlqqhFrfEKxZTOd207fT+H3MUo8Sd+T
KrM1jVeGsLqDLmwyuEK0UK1DOo4SMp+xetMnjaVCotX/ue0bL/JZWQeprKJomOEceUgjZFgodaXy
0ZFZv0FIwvFdnVOlsnryv7jGSmLq2ghBJh2uqZHrC4ch3mfV90Lftf6vbd84Y2gwp4MuNgoxoekI
Bbxs5qtvhFbUvJhcITIKDl+O+wuHGPDQs6AeswF2prsWiicIeLD2iwcqo/u/XL05UG8w0AE2ezMf
M5gjzbGWXV+6yqfd9shx0Int1EtM9a/dxIyukvFQ1aCbmyzReNM1O65Nd9va+qFkMYAMaAhm0hZT
CY/AOTDYkJFA1RRq/9FjJL7K+L+QXHEo94XCK1DnhSKDHOWs/XX5QP/xDXTxDrKLI7LTQ0hFPLRW
icMrKoPLXcUru+OdGwwGU7QhGJOSuiyLB3+4KYpTolWObrxMgpN0gTXEPxTfSlRetwoHK9krSAgV
+zyaYFcsrudiP1acISWc6GQvG8SsfNR6AE9avXdlchKL3jWMzolUi5TFXhjRozh8T4tznJ6V0En1
0mnwc7pk3yG5IYkHXTiJxk05B8+GKFt6cCcWx8k8pm1rRZNsyeVLngV2KkOdUglso/mFTJCl+98H
ciVEHG++VP8wuyZ7kZGSoC0NurX4T6NHGTP7/fSq3cY/zCd151uU4WC6H0494Vw5uIYZ7BL0Euef
j8zme+/MzvhKLAXSCIFrvOpPPrSt75HEsP+Hcmj64S9gpphgnkHhrKSZzJJQlSKsc3rZkYvaiSXi
jGKIHD+upejqDsTWFbTUGfzRadSnwNDtVOdlWdfXBqix0K+mGKKoMUcVdc7+goNgco0dHj5upHtQ
OxVXhgdhoxcO+KxiwMIaAz6dXMxqRVdijPeVokitNjulsSenjSVCQy/VvpmdR6DRWe3k/CY33Wiu
7KCSUJgBrnQu09kq9C5+DjP+XRlNhdrjqtQI/a4jr1IZ2nHxnIm11WSvKuERuK1ukgt7DBChOnwc
g4JePv1ghnznkyH1Vyjb3eVTFvCievUktTDGnGoSYeqqUYIxUMFbQYaqj/ykjDUOOd8D5WhII6RY
x+sRtdszxM2N8EYuH0vpO+WT86XrJC29AFn18d9Sq2KVy6Yua4qEyhRDYW+LShjMXUE536L0QY6v
x3k/6Jwz6tqC/mSDcV2bjGYSM7S0dbXVFlb8mN421vCHgA4U5UF+L6/torTKnc/ZW1eie2mWvRea
XarIYUn7vhTRClN4CAIBBVdhYIjIbfhaOQl9ssbcEOc2mEyTWqsdyq6dOlqM5sTOUVC9jup/3+UD
5cqG9skkA5RKKRlDT/toxZm8jEnxmAXycTbTd7+IIIkmHyc/3RcJSowSFESDuSj2O8dMVLetURC0
jSUr4f3ptzAHwa4mjZTQ3rOhQhmlejb7lwQXOaO/TozRIuS1DHjaRjz3mcOg6Q9NKBhwv2zbgylI
+yAMnG2v1vKHn9xi8FgzcgyVDre6I1I3dvM9cMsfOCF5mieh/XNADp0zkLzVojOgHM9zLVYy3Kri
vXz3UW2H02B+Uq/V3EkOOvKWeOpBKSSv8W3tPvTJWQZ/51qY80mHZQjFZr8U2k181B7jX4aEZ0za
t8VbobwZZAA4yX258keMriQ/R/EpNTiZIe70schDdGEwqU7Q/J5d13j4tTRQ7hqO/BC+1ZkDphRv
4J1vV06By1Fkb5WZkFexRBXayZy7vSQ6RbhTI45nnJFjL5Jt2Qo+obpeqvJcyq8k2G8HPu/7DLTU
mdboOdWJCqJvcvTUit+2v7+y9X4aJAYuUgWX/N7E99XK9AqlcuviPZiTm7bn6a7xLFFPF685Ijhz
C9NHUPdoNsvN44wecaPc18mPbY94084gRaT3SRfTpurCQG+NXjmxTg6G5jvbZngTw6CDPgtS2VGF
oVFBcdh1aD5vf583XAwGpCqoIOYOboyZYQ3qraBldqu+lMJh287axfdTBDBrfy7jFnKwMKSca30f
3c+O/EfsCNChEt/12ipUN7boKf93Cic+GWYwoapRWWzQF215R5Od814BqlKqBNHiC+typou9EuIp
IwMfNqZLSr0oJFaWSLz9gi5F5tay9Ie9pwXj4Ps+bW/vPQKGr9ibdZS8ta7mlTv9VbzfnjdOmLMc
LySqW6WliEpwYKyF6hSZ3VXTzZy847oZDa+FhiZpBksWWLR1YQ4GnDLRJydUNzR7O4G5ctuZ9WC/
WGGwoS1IQSAbTXvKH8GoWka+ZQquoXvbZtbKUzBFFzsMNmRZMXeE8tuqaG2kexDUvVGsAyI9JIW5
1GTr596LNer1AvGCTvPLpIW13htQkUHJ5ksPS8uWIJA77gMoEBde4HHpB9YD8WKXgQ4jKBWzpQRl
VPJCthsrdUIv2umoF0xuuDfl9fP2xRqDH/mEuvMPulP/SbiJwMEe7eajAoUX0QEHO5eWgxeQDGoE
ShI0GlVqrKDfFD5DLzTuRE448uKEbfHTszmvighGWtANRft5n9ilmx1o97fAJwWgI/QVOP4eQZYb
sO/MhgSUT1JHntEF4kNezbfkp3mv3qt3IAPtrRQI3J3+hEYe+y5nRNkWQKGU/CGmlMxxvxvlp9i/
Toaf2wuPTsqWh8wpo8xCA3dPjOekfZO7s5yf/P4g5TGaGysrnb9V/fu2wbU3oOVKVxhEIYKCekNK
9CsFbviTkgCFTo2JrPfGVRVZ5rF6jW54D4acBc8yA8pVgOYYytoJ9Se7z1t3mCZ3TpOnkYgOpLJ5
/DG8mWMAJld7MehkODnnhRWGr4UqWy1qrrfH8gvh4Z+piUt8MniiVkYyNQHMDKAyIR65Ais0iAcp
P5V/Nd4NuIGh6q2Aog54Opx4wJXov3rKgEygQ6kgmPATouLWaG+K8jGP//1r6KeIYYBlUrVkGOgq
zEsZ2UYz0kYrNxT/QSQZWsRrFdRKeVI2eJGdfqfYV4Y2vYk6AdFE1pNC+mKrqLugj9IB2yzOQnj+
ynbzrjlgc+AO5Fpi85MlZim2Rj6rhB731BvwyrrVDrn/Gzw3Y9J4wLJ+g154xSzCXE/+SsXIpY2H
vRR1P1R/CRvg9+CAzS/6YMKmjBr/lpbuI2QXlpmNPg/A0FsMOFtK+r2m/BR58r3rF9qFAWbpjZ1e
aBMdxl7sn5MWfE2V7DUzyra64SA05mHoEns25cdCEyxZjKyANG5UNk6vCc72+qSmNsCV1aVoC8lH
9pSiQFXWe7WsZiuN/QYh3AZ2BHJUd9seZ7tSmQRb3QtCJNAr6ZRJbjPdd4HXim9BZ1qq/Dj03rY1
DqaqzMqQK7CU9BKsNb7rF1dacFZatLSVkRVJqb1ta60QcIkBbAvJjKt2BokFnEMPk4tzk5c9kevg
qsNhvt4riNYK9HGaO3qh2+3rgQO062vzcjxVmfUSZMgLahSCem9yaYIkOsfPoE6AqiuPmZt+aito
mAUiE9JCn48Cqu6FxvUkv20P5fr3TRBQGERVZZZfI5KMdDDok36svBXdsemft7+/vvVdvs+EhdbJ
ZZXSnCNqhq1Ry61SPEg8FVSeEwxW9tLYCxotuhiUwWqKsx9z2PTXYUS/uMHMeKo0SMfSCmTpxtiV
t5JFBRf8/Yz2L9quYDq84jueS8y8x35RdumAUtNAfozCo5I8bc/LOjhcHGJwUYkGvxBiDFkdfxeU
0CbxA0ryo/6Qt6hHCFN32xx3AJmziW4GYmNEGMDGlTxUCezwqJPv6aU78eKzfM9nPF0HpIuHX44i
gZkWtM0sHnJ7imtLUWtIFDz6OINJGqdOhRfmzKFENdL0T5GmEX16oqdOhzo9bA8hxwTLJdAq6BJU
afGzMHlqcRwmNE5wnrA5QfGBe4vTjSQIw2TSKCdy7MVN6Oax12qxrWNPzKGg1PKqWXlh8XHBW1jU
Yl1M/Q4WVdyo9NClVc7lDz3FtZTY3Q3Eq7G0HrcH8h8yaX9Hxkdaf2G0EyWjkWi9unSTtFcB5P5A
8Ba4kV2H9ojO6MwVqGgFPWrxkmmry/pyHNGYOJH8sCMGffUp/Ideeux4u/DqGePyffYJD9XHpOnp
A4EyVG4+PQSB6Fb+OdM4gMizw5wtNMH3p4C+pOHZKgxOperbgmL5MqeMdDXmF+4wqNG0dYU7KXWn
bi1F+h7pSDgFL9vxsG4Ep3raCyUStlN5gPx71VOlOFX5FaqZpTc/RZ6ezfo917gYYfBWyNUgCKoP
4cQeNzKUNO/MEYRnuJK50U1x0m9+N9guNpnRS6Q8+VP2uZ9Dq5dfa4VXEMAbOgZjuywXGlHB0Emz
ZCn5q27cRhrnNXw91C5eMEuGiFMRC3R6siFDX1xi+dlRnWarGH9txwHHEAuwSWC0mRnX2DCE70br
maKtNhHSV5xM7Tr8XEKBRVndn5Wkn+EQaKJ2mp0/FDvDURyyi+9rPHynO9XpTryLFs855hxGyjlp
iYT4S82zIu1lYlqjcVJLDufW+tF44RxzFOtQLVzOQoWMnHIP2bMUCn9qfvaL711zboazMaBDR7wF
LQXvTE7D4MtBeWGYOaGFeWjEApW89c+9010nrn/rX1Gd83fF0o/1LjtMTvwxvDWvsH8d1P+O0I+1
v9hPDCE1pbqDz2P+Wje3QudsB+YXysSPWzJUq1X0AomGxspWZ7OG7D7N/Bnnal/UqG1zlaOOLFl+
GjpLP5MzKjSyA5Ukz21edmD9srWwzowsGucLMlJxIOMcvVXP0lUIubHwxnD8ffPu34hQzwi80jGP
GZKuvHPw+glhYZ1C0GJwVSURUHSFCxC5GW9NoMzHK7t0rz9JKiouCyfyeLo6q/O5MEnX0sJkmOnR
lFFpaF+4SpO7afC253MVNRffZ3A5p70eGhWli/U3X75OlOdM5RGA83xgkXmWui7PoQWSleVt2vSn
rBc4t3Du1DDIPITNPGY0rTl66rfig2Ncjq3Izq4S35IgMKE7CWevXoWxy9CxtQJDKVVtQeVydXOy
0DltTeW4T8u3KefsOusovbDEnHBascMjOH2/QK17Z2vfs+cZ/BjBMfwRdDa5k99nF90lDi/21g8K
kIEGIQdo+EX2kaEJevBCFsCx+V19qNyPInsns1+w0FMrA7EtvwHqQ6XwC3YubDKbQztOvoILJ45Z
d6KNKyeymeSGCi6hd3lHZfAkN8Rv0B6gcWhPe97etP6Ms7DPbBrIQAyBmlH7uxxFQxRfjEOAN2Y8
a990++3Vt74yLgPMwFmjBaYcUgWbjhyJcR0JnEoTunq3BpMBrDEXBEGP4UwzjfYgPEv5z5Zci5C8
LX4DSIgogsHZBPeNCqrvz0A1N0nURRJeejP5qJN92j8R/357tNbmZmmDPRUpeMAWDAFlmMpueKbU
csKTZP9JwZXavCfRFWT8ZIxZdFEJSnRCOw4T5a4Xvg3dDhK7nJPCCoR8ssEEe5T0dZxQh/oi3w3D
ecgN2xAmK/E5gcAdOiaskyDVwTkGb9QbMM4ghQ/6fEoCp9rVg+Dw2MNX4vqTX0xc91quTAGh9bKq
dk/U8s3wRw7i86aHCe0p7+oyInBIng6B/F0dBWvIvm0HHM8NZvPNVX0uU1q9EFbnuLsl8277+yvL
89Mw0b8vNvdEajtRpA04sfajNlt7kP4Io9BSu8ju/q10N85tsKVjhWqyJkvsO2NmGIUS6ZgSP35J
53uhAMk1r4xqdbyQvUXyRyeGwRa2pWqiIomLm7g8xcc+10BPJnP2wtUVszDBrJieSH/VzoGRz56j
tyKAbFx9J8acmxHPFWa9NGaSDzLk6e3eT72ubA+DGbjbs88zQf++mH2QFtYjobIotYbmoekc6e//
zQCzRAYpThNfohkL5Lsz8k64Qgh0FJj9hYiL2WAWCFEzWampdo581z37FXQQMrvxRjxs2fR+k+94
lSO86WdWjFgapZZCrpnKgfTjs66EVqLFVtjz7o7rnuGKg14OHYyFzHbWlZ0YxvSBrJQcHYK8HvRB
0W8+4D8pZBcK+MblmKQ7ypfRlEE+jccPSdU+nkYXASGVKKJEUz0wOihtMdBDa5QmN+/V6z6Rb+W5
dsNpcoiE1kZT2yNpzutzWI1IWYdl9J6ikYYJejHV1SbRcXkMlcBKhrtQe9yOyFXQXhhgQj7ODaPR
UcBuN6hvL64k7eTzdrrVCFmYYIJexYSqM4GJiryKYI0y4u8Gynj7hrN181xhQj9X23bOethR0qMa
elmwS6Z/n8gn4sIVJtiBpbnf9A22BxDhjbJhaY0zmvfbU8Kbc+ZyliZBRkYVcx6350Y4FrwGktU9
buEEs5CUSgrLoYUTRQqZ1Pw8VsTqGjBKnYs54cwJZ+41So+2WEAx3vXILGBODL+30JmJQtSfZfzT
7HqOIY5TLDcZ+Ar80A9hiMhXWnUPvgvgK1504uuu4ZSYrMaZAipJ/KuAgpGJZzPttLkfe8SZeEZl
umVE95nxuh0Dq+O2sMHEci0pJelq2DCCwR77bwLR3al+JOHzth2eL0xAV6UQi2MFOyAPgCK3cRCk
4KA0vNPnxz3gC5Au/GFiup6LagxS2JF3/q5E72PjVQdkAyDjse3QahwoCrjhCTEUiRVDQcDVqlmO
eFHOblX5OUipslEIjkMfBLq/gwYLWwx2NsLYJXoIW4KsJ07fp2+Z3kHVMm4qe9urVUhYWGJCjqRG
H0/DgNakEKxoOCj6vK1uPeAu48YEHFQo0mlo4YufRZbftVZLcNkve3uKfuNZgHKl/j1FTMzNoaCV
Gh02ErxF866fbsyREwW88WLCLZVrcOSYCDdCrrp412iH/zYfDIQ2kIZRfQPzkcvXRr2Xf6MsfDFE
ssjA5iyZWdII+H5bDCWcQHonNGbQwtUR51S9fg39eza+lHgoZagaIFXCbnNQvdyZfxglVgs6lCBq
4pDBGnk8nOuQ8//TL4vy5y1h6PRU8FVMP8qb7Da/69PESdS37QniusUcnIp8TBO1hVtQM0WzNWQ3
zvGPxqNN+OFRnpxtc9vxJov074ttTojBu9L2sNZ0PwZ0X8bKy38zwACAoqa4wGcIaFWtrjOj2Gvq
zMEY3rwwCNCPEQQ+VPhQC9nskTlCs6VWmW5uon9t25s1U5KpokpSghIGbqefh0sEK2qgGjNyieo3
Y8B7+nU2etsmyNrRfWmDgYCmLOPG72BDO7cOzuwgd6RtpLgN2cQDT/OJnMY95V/0aWHYffTYoDA8
RIF/4ZXn7BaUvFz5+DWMXf4kBjWSUOzntsJPysbv4uj46X093xg8iYy1Ql+CHmRVwkkVNMoqM5HV
aAhGV+hY0VfTMb4FDYtTv1D6ZskK0UMbXen3jdM+U83EYh/vxX3Gq7ynY8vu9stfwMxvTVBZGEUa
3v8zgAmCdryf4K/WO6Jh6RmvrHgtK/7JY2auB70M41aB9BSUrKEtHD9KjmRlOzG353tpVx0yzxxs
3sV3LYiXTjKzWYdF5NcjnMwbVxVOqnnqhj+2g3gVxRY22OPzQGZJGamNyv2QoLSrc31qAc7Eje94
DMJr4bk0RlfUAsQSIW9DXcco6tJVHDhV2CFJ/TL3v1HlspwtVkhYT8Y4m1U4RSIodIs3ZsYD/zU4
XnrCgH8+izE0hLECwoOI1Z7gfcJ057sSwu3tDit8z5kmTrxrDPwHXReQgo5c4073qkWZJsaX1kdD
vnRHm+HCE+WcEe/JA+HcRehK2lhpLMFFDr6BbIbOpw2WfTcofsz5dVMTJEUKS+f1GPJGlcGVokMp
x0xX2aQHj5JY3kU172jIW8kagxzJUBadNiA2aCFgB6UkyaO08z3akdKTcUPcNLEqTiaes5BZzgZI
eMRqHiFaquIWXFlOFJ4GLhkHb/AYtEiHqRHmFo7RC7d8Nzb/vhZquajY0i610epEF/D9GdxUuryv
yte6NziX7LVWgE9WGIiYkeJtmw4hQFkZUA3qGMcGRKcKEAkP/V4PcW55zy9VkjkLjG2sIG1Tx2aM
Keo9tDvY2hGbmafvaXKz8wQbyXlIHOZOsQOx6wPtWVNOlGzJR0PEJFq8RccBSrbgovUHLUU1MC7N
jSfP33rjYZJROcPL/a3HpWoqGqiUJFNmBluAzlE5iwbWQvVHF92OamFV/c9t6OLZYA7jvRqC0qOC
jb79ZlYvhvyM0kdO1KwP18UPBo1rw0yrCRRBdmL0VpX+0PvOrpqHmSf5wrPDoLAZN1IjgYPXrurk
bUTyJ22m3tIm9co0m91/Gzc6rou9MsLAQaoZ4zaX4EAcsp3a1I4xzJy3lXXUuAwdA7l6JndiKsCM
MmeWqL6PwcO2H+v7x8UAg7dGQfyuMmFA8ltLC9HgIj0nI3pAKitrfm3b4sUac0qr5zAo9Rq2Jvkx
TO+E8nnkEYuuh4BJDBn/iF+UixUl0ImSByhD0EQ7NiDDjLrTOgTvtJxyNn0K2F933r9Nsa3ohRqp
htII9N7sH6Mjks0H2iJeccysD9rFDAMCyQgazEiAGbm4FlpPfOh42of/AOoXEwwG5F0yxChPp42B
tG81deTCk3zUWMSe6bZHVI6Bq6QejxDi5Hm3xpGCDeVim8GGqq39SYAUOfZ74umn/qZ4qiFPR+u7
+8Qqn7T77Rj8hxP1xSADEr7aiHhPQYSIO2Mng64g9+3eBr8cxBeFx+iFY259fV3MMTjRNP7QtQ38
q01rOtLhbdCtXj6MJ92dS9AKSLbhSX+gjJ0D7OvIcTHMIEc5h2XZqogbUyzdTuvvwCrMOXtyx5IB
Dz3VmzAV4VwMXUF6pQbb4U/FGkFuI+79mbON8FYCAx85AcF6b3x4lLtdY+ykMT7kar7bnrJVCDFk
iBTiqm6AnuwzsovRgHilurCxcC5APRLgXzeKX7etrI/dwgzrDeid5G6AGf1h9qi8SY+GFwPlkmgR
50psrAbDwhhz+IyrRA8Kaswo783wLPOE5DjfZ6+p1Tz2hl/h+23wQ8gji/A6QTiTwr7uhC1RZz+j
25TWu9WcHWQ/efBHcphVLvMYzxkGDsGkYtRpB2eSZ/VA+akHesJ18pfehjbHia/0zDPIYmAxqZna
UIPp7Zy8aCVnj19dOJfZZ2+naV9NUZ3j+3nnhsrNrJ8S6Wk7nHkuMDAn6MMQlBNMyO2PsrkvSs4u
yFsuGgNnlZrKGCUYGCVcr3UPnUf7+T65Ej3kc12elAMv3BgMqASonskKrIljeh4T4Woo1EPX5l7d
9hzP1icHTAIfDJnil8dEUS2kLDPxhqRUJ6FQHhVjdNJE5uENDaIvxxXjYocZwFpVgqql+ryqNULk
4IDLG2q005OK5j67u0WDnbsdEmv1vwR8+X97xgxiDvqmMmiwZsWj+Is4yV39g87Yny2RQW4Z7shx
kn5xy0cGU9tsUDRiYj+agrOo3tbTPRTc0FQq14O97Rxv1hhALeVUEPUYownWfqs3jiKaCBXeO/36
ovp7AFmpHpWMdVoEcKfIpn1jQnwvmzj3C/o7N0bsI4m+uMb40tB3GpXSFZISmQkvGY8DZBUkKbfE
AS+n8lEoeMk5TiQSBl811E+kEZVS7Y40Ma/ZkWsc0PHuVofKm/a87M4/QMdlGOnvWfiYKEqCxQcf
TTwDH4wjOYUgC+rRzAel2NDlpYV5s0b/vjAX1ok8kxHm8v44kdtgjDjnIJ4BBmtHucxKlcqIS3H4
JvbjKam5CU3eHDFo0cZjgJJrzBHGrHXqQ3akjZf95Ijvo0t1yrvO215R3Gli4aJNQqH0gbnzO3o9
PXqjyp9n8IjVdr7jpaDX7x2GCT5/CU8khC0TKM20rZFyARw+NCX4UBQ3AqFF1jofT4RX6Drecfxb
hQyTiqlJkk5Q0fU5LkbIg46oasMW+R0npEKz6FUAHNA/tQf9rvvW0EeKw8xBxNWNbGGUWWtd29XJ
XBFkHREqKOwYAzuu0CdDOHi4Wt9hLgwxi8zs5mbKMnjXmddafzWZv1Jox1UvbXsvGM/idFskJWeD
4Q0os9AK0uoZblY4qKc+VC7Js6rqniByjx6ra2HhGrPeajMwgr6HnRpPiAQ5RuV2eK1xcaPX4uzH
yEnk8qaMWXqaVJsxmWDO9x+EeABpYGz1pi3w52wVSBaOMSvO1yOZKCnSmNmvPxnJk/McgFIPaveS
XXjpOSscXjctzztmi+5LbZh6anOYcssUoe4KBdQstORW+x2YXHjHbNF+WMxSpGAcFRQ0lFJhVwPP
xPprxcUGm3SvwbdFxhzLq1Ghd1H9wjMzmOGMg3RPdHuu0eVUg+S15zKMrB50FnYZLEnrUhB6CXaj
5+Rachq7ONc/lIORWwT8cPE+PhqzpTv8ly7OmmPz8CASF8JRwqAOoX6F8vXW0pHTHVrUC3HgkhMo
bI4dVEqJVqqw1B3TwjKt2cmO40l5RaO3ld3+eVHGmYtDccDzj8GUph9QO91iYIXmWyv+EKcHk3eV
5Zlg4CTuwr4SBjhGZMmBYvRjEsZOPYWcewU3NhkcEWVxnHFhQj7v0B4iN3zQAFsKNNDJc+JATcfO
3+V7zqStI4pporBDU6GWxSCKGjVxGJXYVRt3dGi1xbgn1++alV/HFrijduRx2+DKWCqiSBSiiLS5
gX39FPy4UOeQ3tOmvaI6tbhreLRMPBPMMKaNUek+faxWmhZiR62tGfsEwk7/zRFm4LRQ6Qu1BSx2
49OQvYmpV868uquVFYXB0gzacCKj6obZonWwGIjIxSIJpBWWIn5LpSdF/ZX4Ou8ssLJhfjLELCIC
9e5ymnBADZ6VXXtAr/VBd3Vwt+fXoG7nnqx4fjELqlZk0x8F+NU1P0ZVtwYlsiZ/J2Jz+Z1Jugwg
GwqgmxBn+lYyR09Ce6uK58nwtk2s3McUUYLsLlLiCqaIiQOULPpaQnOcSv4ThUIOOuHf51w0LdIQ
zxeVV1LMWE480rzVIF+YZXblyM9ySIUhKR5CW266q/2XOeEg69r5/pNrzH5MjDIOKyEEo6Ln76pj
6lB9ZdSaUp1d/VBw3vRXg+Li0RfqT5KiHFeBtVq8hjjUOIPW4NrgUeZzxo3txlVTXxfEGuPWRIdO
3pXD96I4bEcEz4T8+drgS6KYRz01IbhZ+VQ1EO7iwPYKai9nRmGAwVRKJGoUmIjbb1p/Soi77QIn
qFkST7P0h1lIMBci3gl6iPO+lFUH8QpQNL7H/ZUuSDwEooPCpDU+eUQHdXkHN2VUMrV00FBFkrnF
TsqsGUVvA9Rfp73Iq/7kOcgAQzQ1ppqqMBfl4W1SBXexaj4EamsPRHsdCyP6P9KurLlto9n+IlRh
x+AVK0mRkqjV1gvKsR3s+45ff88oNyY8QjhflPKjq9TsQXdPTy/nWJoxn0A9wtGTZxtMtJD1Pkym
EQdb1JolBOMJeC63EZDIPhP4Vs7EhIc0rEu5y6CfVN51MejHwZ+gcEd/eGbIBAitVoATFFEzPOpA
WF5AOq65vbfYANG1Ijc5faYIsDYTFnJxCdI2DupYA2Z6/SelFxxuyLFyhbcaoJ0gauS48hZowG/y
mLR9VuVsUVBYQaMVI2J+tS9fwp2063a1Q4BNeljcDvzqvLE+agVXnIGFXpxlbTamClri2tLUXUhk
Lwh+1Grq6FrsXHf1zbAri9iMMUWC1VbG8ZJRyROlSHCRoCAq98fJfKoqcNs3vNmY7etkJYnxuVlu
UUIcIMl4HF3Tm26KGwqXhIDvo+vPcTSuNMbTBgObX7qBM9RPxl24a301sXRHOaf3mVv45tP1U9z0
hJVujL9lSQIwHgW6kSp4Sxd0vFoerTJXI8bbuogEeQfWCLtzBqTqEhZFBXfxTb+AQp/BWVXx4vjb
LliYgDQckZnGOD86YpAXTv4mJhbA1BQ7QyEltCu/DPhfjfrTB8tfSWX8rTPHBrARkDqDbcbAuHcM
rHYKkcEnO6Of5Joo5pruyBTWk4njbJtU2Qe9KQWWEUninQAKrmdNq4ij4Llc20EZKVzc4W23A8+C
RlDkUlns76JKA5LR/K11KTpvAaD44qa0A6dCUb04gH/8FHObyltgTvioF6lM3pCUjZw0Db3XD0C9
BPaD5PdOYKm7/4HvfNslLrLo/69udLXOtRJ7+QjVvgGCsV1/zpwUrRfLTDF7qOde4gqOztso3f6q
F6lMOCNKOpWDDA0X4MnEmMEGqbVRWsvyvZ0mrye8D8mTxwS1vJarMNIgTzPBrWUkloIB/bS19Liw
msWXeMty2zfS6hMyca2N6iVsqMA4PQRnwUIlya9uAuCw3sh3k1t7ooeK8YHXX90qTvxmOkyEU4fI
mDWa1c6RTVtAFCO/DQGaqrmzV7jyzQS2ZC6S9Wa+tNKWiXmiUCfqbEDbxMSUqtQ+ziQ/L1H8qXzp
IofNK4wxjA2SIO600jmQb8riLsl4zymOLix8c1RlIkCo3h2i22dwPtOr/WYH+GZwS33Doj+QvnqR
cw9yvJBNJYqiUruUemEUfBPLU857KfCUYiKK3GkN2gj4++P4LJbeVERWydtG39QBy3+yBORIDTjt
v0eSvgwbURXwccgyHnMy3yqVufvE/X0Rwd52Y6ZXRZ5m8KryzwSoLnHP+fr0N364bVYCmItNCwsp
aAgE6EHwE83or4FkhFYiNl45fzXHGvWdsnfCWftUCWR1ozIfKFvkostpfqdqN5GKIfOnnAdxtfl9
ZBXVQ6CVmECt/f37yOZQGFqFEkg2T17W6F4R6f7177M18Yjwc5HB3CaYHE3yooaMCbUI4i936kHH
3CMRrGqXf9EtsC0/AAghx4zCf5RMPWB1j0mZZjYYZUJD7kuxR9q6K9630kqsioxfcHt+x216E7i8
csi2Y10UZi4WkmsFTB1igQ1izcOd2Mx2k/9xXbnNh8bqVNnLJDP6oNbRNAbKcVwcRIBxLgvq9R1A
HblgD1sd3N++IXOFZO3YJ+WAbwgsMp9CRgs2qtsH0ROd6n+A5uXKY+IGULCbbpagXfyifKdPAHBr
fW0dcqd6OQhyeJ0IjhuwUHZqoHSVrOOLidNJXG4FhRNCOBbBAgPF4pBktYHjW8iuH0Qrbw5CzYNs
4QlhsmLNzFtpGaGEUFizPTmjnz9To5duF7zVxv1w/nRa+svWCRNA2jwx6zCCUHIajuPJvI2P2Jez
c0BB8no5PKNgCdTnmsx6SRVU7soXmsigO1yAsL34RucWxleZ++6lv/5D6L84GcunXoKvIssmSFRB
MVIekrtuF3iNW74Pn5PblOPTW439tZsRJnIYjaJHYgA7oawx3V66CU8aGKi6E3dAgmfxTPgIlzkE
5ys0G+1As6J7yvaDNaxitnGaP2jhTtuD+/R6zOJdBSx7ekyiLIixHwFgCiC/V3tsmzlhaglutYv3
o0O8/oiijGPueWB2W7Ctv50sE1DGpBiEIoDkzhHxoqEbTYUDWBntNn6ff9dvKI5eSgtRnMFtzkmz
qwvgKuhrMuCk6+q+xoq/lnHbt9Szr5gpy6IH1JREKsv3G1aBWuEh/Dk9aD4dmQhbLjAgTyEmzuR5
sdSmgKPsAZpeHeWME8g4cYydFsJEV0AaGQcWZYOVT5YsvA3EuW6JPBlUx1VmQPpW7QQQXtlydSOG
PwbBnTH98RkZl/cskzf2gPGMxwQPoNaUT0mrn+VBOOuZyZkq3CxHrNJT5nMUAcY8DA1ZYqcFr337
rczKL1hj8fWWNzW2nQhjgssgaANL7C3ZiPMShDESYfFAK6mxDxYrzFxwY9Nm1EWf+W85zMHlwRTn
YILGo+G0eAZq0zpGZ3WsEwP6FBwyPFjjzUxqJY45wH5eRFOXUxQzk+MSnDXlrZxTO48qSyO8G2XT
7hTacDSAqqaxKIRDEiuDMuFjZdpPSTvEnWY1Am9mcbvcuJLCXCNKI6vBUODVVX2ZbVpqx5DMbX78
CymUV17YtoqLSsxNUuq9SCpaGw5OzV4B/Y7i93sAOvjXvYmrFJOCikJchOkMOc2X/Fu3b/3Ul94w
9gPs313g8jLC7WRjdYbMhZGEYRfGtJAfHeNvxZOO+1GwB0vM7HoPsBZuY31rghuDFb/Oka1jmKFc
LDOBfqovurmL8ZvKKm7696JQYxv36m3Lq4DxzpSta6BPmPbDCJnDF4zq7syH3kuf6B5v5KKgYV//
gtuB6qIg42dRWizhTHCiEhpotSahfJI7i5G6w5JyKDE4bsYC+cl4galRAr1KUnR7VW5CZ+nm7rUf
KoNTfuCJYm4SHKGUKxFEzQCZDJTHIHyomufrJ8czRo3+iNV1NWgdaJMbCBF2i4e8EN265UFFRHwn
PNp/7uG8skUmgDS6XKp9g09lAMXkKdwZN2AaTizpIdgZNK3AdNG8x2ATHO+6przTZIIJoNib2pCg
aLyYe0wS+6WS7MYl5Vz/2yH/YopMLCnbLEpqEWJ6BTBPy1toHtMUVESKikn8l+sqUQP4kJytzpIJ
JCJph6HuIGsJpVNqqMdRXjietXlqKvCLTQM4NBgo/t08ZNIvS5HREth8F3dv8zJZSl1w0plNPVZC
GEMnYdKrg45rck7EvdwjOJk8ZiqeCMbM07IJIyA1IwSGybHVgxvMY3C02PzyKy0Yyw4xP6qrFUR0
RV5YkYzN5WhufkKXl1Crhd2Qaty6/2Y+s5L5waiTigQ6VeutfcGCyTl6TO2isaLb0QGJ8o2hcJTk
nSNj3nUWRbnQ4VPpQRRZca75i47WzXW75hkdY9ezEGZ1KlAhzR/RcJ8Kb7POeQls34mXk3unw1jF
PUnR0rqlX0t67DAP3vuRY9zKT5W72HSSyeRyGmwrperYRJVVE3upv3uSMulyu8x420jxQwiA1uFZ
Kr5dP7fNa1C9iJB/F5HWWSWWBCKQ5VoNSItT80Gs76Y+964L4unCRIVKV2YZPMkozZS3nXoKTT/m
lY95IpiYMJpgso5pmc6oz03zKAffJJXzfN7OUTSMtwL/U1cVtgYjLGGtFPSTqP4Sg35c+2MKbO1N
OdC6SB0A6Of6sW0XKVYCmRChKLm6mAsmDykPWn8bv6p+uFN2+Um+V07mqR4sBZzghc1bX9+iflDF
lWAmTuhimqWjAcHCrv6zd+MCICuU+lx1tDdaVEusxG0s3VJuyZ3uiTe91ds8OmbucTOxI9eDeigN
DHjW7uDoaIyinAC2d7/cK9/49cPNSLVSmQki09yowaxD5UzVrUE86DxuxU1vuwhgqy99O6gark3U
fXTAx4RPzdRbZdRbUvx43WzeAWI+3PMrSUzoqDqyyCAqoRO/zuRQZIfQNY6RP3iiLTnFY+4brUWr
eaaNdqvhqLvPjZmsfgITWoAVpBtCh58weFLjqG54Nu3GNQwwhURuZgucAMP5eGyhBo+VZFAoLIuy
vGbVvTb71490u3G90ocJL0Hd5TqJoY8QWb3bPVEyEsEVXnRL9jpgIFGSI+4GI08rGvNWdw6ZlR50
PdCqdZsQy8/aDQji7KFCmTB/oj10q/A/99pcacrEHCMMGqGnC8PzuXPCB1oXFdxiN39HcwxTary1
yc24TVdNNRRbJYkFO2r0alJmEfn9XN5n+vPQYDm55g1qbn++lRTGHGOjj7RkgpTGUw/1Q+ZEju7M
nrwn3ylVVIAQw6vlbLr7SiRz56lFrI9jjqTEaA/D6KWLYs+KE7W5fd00N9PIlRzWMgMjjXP6IGuM
526+EYE9h/Yv7nBXzyTruqzt15+OLVOA4humSpggqYp5qM86ipX1bElA06ztpzi056/ZN92bLbW1
eSWdf/hyBKPxWNYFnQ1zE2l91rbdX32I5kixvtKe3kPg+ALkmCXuYkcbLd7c3+a3M00dwNWirkD0
74631KLUKW2NqpUoP0p6cKpqaVcm0yNYi3mRhdoBG6wl8EuiCAdYVDwkf5cFrh4jBTqNBkapCgrq
duubrvBM7miNLOROhW5Ob0lY05FAHKeYJjuqGZXp2CtzpdlhYdwuRfqDjOQxUUJPzVDbmefEXtL8
IKddbAkEoP2NytF463DXP4ANMEovpHOIw+3Bo5goz6qBGavcS3kMkfTgPh7sRVHGcuSoWwYlhhy1
aNXDlJIjUVrJnovCdEDabO7bWUAPNBfJfmn0luOWmyNWazWZ7CXr4rbvUV9CW0u0SUpvDfTtMi9w
+sLuDouNiX67KW1edXLr0ljLZezJEOTEGAi+b6eEWCC97xTvehDgfD92yiUwJbmsqWKt0L0otdnZ
qTJjAheEgLtWNTvORse2PqaJN5BsEJmdC+lqHYOTJfwDNmot5uvCoy/azDNRq/glgY2gejHNtdT8
NaRKs6XhD9NtHcEHc/uehyG4dd+thTGhJcy1JBcbqBN0sZtE8m7OhH1qSrvrH4mrFONlvZaXmiHg
KwFz0hEsZRf+JI+UOg3rF3b5ypFGM8oPvobxGc2QVBMA/Iy0VE4ruSDQqnEobACt304HutrOxzTa
fJtIK1mMX5uVOkVlAFmtq6P707+oLsWDDHaBg11+JEiNOzr9vvNFp/NjT30IHV7Ssn26q9/AOHcz
Z22z0K+I3nH+0qAckPv6Uc2AFJRhIFXbXz/fTaNRAOpsADgbjDSMyiGIIbWgUDR7ykV3Fn42ceAK
w9N1IdtKraQwSqXKmBftBCmaJR+A/bAL9p01esVtdeBDe9Kf/MFidEnF+iZwGNCF+v3aywCLOtRk
gn0K5Ny2Rm01MTg1lEmxpjk9BnHHKcRvhq2VQMbLNdIFIrgOwLLWARLBHnVgfqd3s/CFc4qb8Qqs
0aIK9j3sQzKPr05KzbmSChRZ7/KXDqyoQKQ+0Rt99ARfv6HJ5n+UyCS3qdn0ZaRCYvVFxLANMgg6
P2Gcwnu6QYMKOXeDZvNqXenIfLwkW5ImbCGRjIKVUYp2n+iVPWQY7kGzvLhfMt6m7GbqidHNX+fK
fD85TvtYWXJ6rnNjkQOtwKn3+pE8Bl860E/yRuc2M8+1QCZSK4MUKqj34MG6R+OhteiUdHAv3Rpv
y5/dLS35CR4v3d000pWSTByNFTFZlhSXdzLUdlnf6sURJFu+OM2cTJ4niIkopGikpKxLBNFSbe6N
mLQReNqJ/lCPfV5bRITj8uyU2uEHlyfENHTw3lFurd9dPojLHm9LlFDn82g3IGeIPHWv3skeXfPi
hehtE70IY07SaMYsySeYy4xQlh663ei1+09OCEgrpZiDNBYMuzUFlEpKC890SjmBK0jvsPZMBwRN
Z+FUITfvgpVAJkoLZFBn0YDAXvOS5C5qPe0TaKqYqbicHZNCjo02N2SmZ1e8ZMMhIjEozp4Xnbdj
z/lGbJ+5HtK8kmeogmYONp0ra2kemngnGU/KchKIY4icXPIfgsgvzdgucxt3MnY1IbHziB+c6Dhn
81pjJemgW9Gu8jWNY/SbXwt4QpKsAR5BYl9bxSR1RbfAz2RS2a0ReVUpuXoV7K7fATwxjLVPs9mJ
lYFYFeYBeIJyZ0weZFCCX5eyGTRWyjC2PoRpVbU0aNT5z0l5kebvEbg+wR/AkbP9mVaCGBtvYlSL
ohmChF2yn5zpSdoB5X4//amAmwZdKue6XtKmIa7kMQZf6WTIDYXKiyx6hYr+4hWVFbvDLgQ8VGbN
KtbVJDTIMrc68cRvZgwX6eyDSjDlsMoLBP1pmZwlavxlEn2OhpxP914VWJUSo76o+kmGhtlxONKd
rRLE1WAI8dCmBQSus5xSL3A/gfoDKq5f1v+eca6kmos6dk0Bqa14rgJfMkeshIIwkjN3tm39gF1G
eQj5K1uumYq4lWWCtw6Jy++zHtqmELSWmlecU9z8UKvbmTFLfQyXTJThZXp5G49nQ+GFp01FVgIY
O4yCca6HAOclz7Z66G31TDeiQVfzVcf1/Nh8y8DaQjgT4ZutzVWiw9ofgIxI1NNEB6OwsSXbqDf7
gaNa83eK64/5af77iaMoa45llqhxQZNkNANfqy/CI2VRxyi/K+tuC+AY1ZN3Ma/hvv35NDBio4Ip
KyyIUdclWddOeOdn0uMyFLth7DkfkCeByYuNUDQTvYQhonq2C2dAMkW8cdFNR8a2599K0J+wcqmy
75JETKCEHL+mihe3plWLDhGfrweMLTIh5AAXOfQLruQEKrDH6wWqICTWf9KtsvFADn/0vu7LNub5
/dYTv7ff5y/6F5CA73iJ8Ob8+Vo+c6MtYTxIFAkK5bPJiW/CQ+Dl+9KpTrw1ed43Yy61KgqCKauh
qJqHlha95tyto83iyOoombCxLDIodYC0bpv6shMSw1FUAambcEoTfTc18sMwtft2NK080l7DLuY8
fLdv05V8Jqp02VTHJa1vGY8xAYdG4QkPndXMroyVy9n6k3efbRcSLvmjwhypispTnXXIssaDRDGu
sTtgPtN+o4hZTO3puqVuf79fKZ3CnG4vYbRZDRFKYiGwdVF6MouW4wzbtdyVQswJam3VDiZ9uVAA
h2EPDJt7ZQfOe2xvtfE72huotGip6bpq21Hyl2osmE3SL4K2tBDblt9F8yiXp1biBH/6y6+9yZhq
xTRHCXgAcHpaFzkEHlAFXhy/zeK90P5s87fP3dWXo2RX1qNgifPx3TaqH5nwBXt+Wfnv6Tl/e74w
UTgOhSQhgNa2jV6ytPRLKWSWoLxe/zbUhq8dHBOHi8CQ2wgoikjawq/qXJwL1XjrGvDBlNO5SWTe
Bib7oRRZ14Bla4I0mYIri4yZj+AcFbFcPDp0BASAvZh4F3z+e/ZD3GflsKYeGbWkyiqVM7rxDQDk
nOAYObJN7+fIiUFdoLnEwlv6pAlW5Kd3/3rkk/kJbD7SY9U0qc1pRCkZrNGyne6GRypbArsvVjRR
ZPaxIk9pKv/1XhcrmnEHs9HrulaFwdGswUl3tY0pL/ue0q5VwKLl8tdRS1wbESuOVkxWlywpyhQ5
OTQd7RqPDLd9x0TuAfyJl05jx4+8tS42orACGddQUI/VQU0BPKS+t7MlAB5ta4mEMyzH5iisFMY3
miBvMdFaTSBIP5ZCYmf5XlcEewG96HUn/JAlsJKYLMVMZNBJ9jPGSgrZ1aPFz8wptwJjtFqQAEpG
5mtm4s46kOj64ud14WwEYGUzGQoeAyQsxnJyBvMuyA9Z8IT1citUX5ZSdK6L4h0oc6GSYjKWsKsn
p6nutHLX460mOIQ3QsdTiAkxS5UthrrEk1MkD0kXWtnyJgZ2btoZd4KXZ4dMlInA0qtWczY6U/uq
JcBtP8rF/vqZcUSwA5tN0kuxko2Tg+Xd/VCYlhw197mQutfFsOnHuxUo6ExKGvi6Pgw8h7UaJ3oA
lktF0y0BS/9CxHndbn78lQTGm1R9SKUkBQSJoh3V9m4eb4TUTyWeL22e10oM/f9VLFIFTY+JCDFi
8GqUu1KBLedfrh/Wtr+uhDA+UxN9CupiGR1zfpyax1F0Csmtw8dMPZvEz407Xfm32S/7gRjfGfIK
8w4a7MBo3AFNeP2ZjJ6mOEHpR7IMtsTCGvKfaepFfemG4vfrGvNOlfEp0ai0JI7I6GTTYxkfhuZh
Sn5cF/Ehv2c1ZJwJ2DGzUTXd5LxzKXl4vO+1h9qBOfq5pydcAtTNOHH5iKxnlWNLOuyBjE6VtrZY
T3ZpPDf9WzR9E3jshhzbZ6fDkMeBqiBD4KuBVa09C+WfcuOaXMzcbTE6GqsaiLA/zFqb0yBPfd1g
UR0wVTB8BRC26C59Nez5C004sAd8H525b9zN2KEqIkas0SsE/ufvLkc6QsALjA/XYUyzvW1RcOxQ
cDTc+InurUdnk2cq4lbCsZLImGMxNiZoqlFmTLXonnLLdabopeCo6udqZ5SP0Sw5KiiKga/ucKyU
fQW/W+lKNGOlApGLVCoQXyaPViAH7JNRUK7EwgQXJ/R/aN0xslgLDYagDXQFFqritSafB9BN5Ehk
RcECobrpZ24t2CHad9dV3PR1FbUlwFNL+ofx8K5NVS1pkPYUee/0SF3zcbZ7cN3+NzFMDB3mRm71
GmLG6kUKX5omsxo1tD8hRNOJoigYgPsw6DeZlRAGUjw6cust3c8UgBc9xxg3j+sigp2HTo1RaBUV
epDyZ5ncptVdRzgvwU0HW4lg0nnUdSaxHBNczgSzgtg7CZTn6+f0odbxbmorEUwKn7VZu7RNCx/2
6IRXAehr8etgiyithCBk5XgR9c8PDwYdYyCaIokgO6RnurqkAfEzjbFYjM4ioWEV+fN4HurUklun
n25D43xduc2wuJLGWNqcRXIyLHgtFA2xgTqFqUDRqlrTNTEYeF3U5p2yEsWEQrObx0qfYQxTDWxA
8YeQ35bSZGXzLp84drdpFCtRTAzEdn0qkwzBvsIrMlcf1OQzcWAlgIl0Q5QMRm0ao2P0Xxb9TOF3
gAb4GQe9CGFJgsKuUUmu0tfHeFPLXt3sgpijB+egWJIgbR6E0KSP4Tr9IZW3I9bQr3/0zQiw0oHx
Hc3EMDHgKEenqZ+U9IthAHqJcxXQs77iMCz4+YIZUDkDS5mT7DVkRqnfOv/LGABPE3qUK7+chbad
9AgPeak/1OSlTJ/j+Y/rh7V9qRkAklVk/FNkxqy0FguokgIZg2mVL2jJPwcozYT73knvhRMdNsjs
f1uBfI9uRCREA8YCoDqZeFP1GJQdk3QEN/YpqJ9b8b7SXjl6bZrZSgYTZWoipnlU4i3YUYBHTD/f
DlYLJpLw2KMxScfphKfrInkSmWCjx5IWjm2IJ8FynLJDEnJebJvWsNKIiTBKEcekrHHtkGRnDl5S
3hoDx655IhhjyJuuLtQC74oQUOr57OBhmGo//9MxsSwnoiHH0yKh5NhhklO6GQdO7fkDEg5jXQZz
Pc+KFjWVPOA2+754ipe6odvs5Ec6I125+RPgYW3TAZXWHXcUiWMBbCvQKBKDGAIkJyDJwIrLXVhb
U2il+wgN1ncWU7CicSI2T6bye4xIS8mQUxMydeWgkNtZ5RAIbV6hxDAwgysbOp4Tv//9WKyTMJZm
4pTtUdFOmKlxpuJHpxWWMfGm27d1uchiIndpdnpRG/0E83vUhb0Wczxou1CwUoY5LCWU86RQZGyv
+eVtjjmM3ovvZbwVuI8w+pc+3BArSVTVVeg2KiFPdRNPog7U9pKTuuWzaX8vvr1PSvu8Aux2vmhK
Elh8sO0h6azjIviEYFGhlhf4GA7d5X5nTXZlRTfijtfb3IwSF2GsB89Rm9aKOU1ONL4aWHFqHmRe
srOZka5EMFYXDvEYy7QKmgTf0mFXNOd83DdG5ijTU9/9eT0i0avgw7fCY1kGPqRGx4Z//1bAHAgT
QQtGRwgrW6yObfijBkQuGaPPZCYrQUwE74MpmgVBw1dKUb6eb4TsZ1TzwHE2HXYlhDWFTOqEaqFV
3RaIFua82KaC8YduTqyiiuwoDD9zaVwEsv3ETtObupjhtYVe26goO/IU77XSeP3MV/p/KiBAeVKr
XHlU1MxmG8nwKFObrT57HLSTpJ0ljfdmoOfz0RoucpjEoZDToaoNfCQN0OzKrrmhcD/8lth2fe1v
aiMKTfq7PmksN51RiLS+FvjDj9aXMfQMvhlAxDXWcKrsnjfQ9A9R4qIaY3/qUgB9r4VII3SGI0ad
vajDunU8vNf0BEfiDJVuxvOViowpBo0BWuxMAXnTcgtWyTjnPMQ/bLK/X/UXAWxPT43LLqwXfCvV
/wsXrkZUl24AqfZ18UUP9EqdVT/GnvT1ui1uRUBDJBj2MQ3wErCov2HfCrraIwKC42QcdgI63Aav
SMmRwerWSkrWF7TCbJrP3ZRacXuK8m/X9dj6QCs92IGpsCj0ao4ggwj3VfiVy0u+qYOEJB+1SBWB
lbFxsUu71lwGVErqPar/Zu1x52A2VViJYGw6Eqd6wCws3i+BH6qSlcYzJ8PadBtjJYIx4zSZwx7V
MeKMAP6fHilOVvBOJDKc+RPmH6ZCqE2vpLEgdNKygMFZzWjmINoLpVLwCMDAgq/Yl74BBJPiRodO
dXgsEZu50Vouc+XqyaAGGm2iBOUxGm+mL4a2V80HUKCp4k0W7ybCG/zduuTXEpl0r9XRSAtUlEzk
9qFSj6TwZgWkugD5JeSp7X5et/VtW9TAiWpK8Fx2T0ASSy1tTXN0UknZzx3u96y3QkV1r4v5h+93
kcPcH3KTTpkoSDSuS16ZWeUDZcMwXfIoAk1Qw/4YWvAO7+2x7QYXqYynSZgcafQMntbkgtsItWvm
NU8zngzG1VQs+YqDkdOiZODHQMwarLLAGDPKuQ6FiO/RpuREeJ5IxvUirVYHkiM1Q+F7OSEr+zq2
XfvfhLALAyRv0zZQYBlhcsBWtmRw/j7H8tj1gLFsk6CICwyA14oXKZGThspZrjve99l6cxjSLxtg
8fSX1lS1KEAiRlER6ThP4BiudDvZ77iId7x19g8Tvn9Fqos85jWl6oWKDjIihvJIzrTG0r2aNEa9
j/fqryGXgoV3kNRaVilgWdRVgSUVuFZ/TArst+5r3rQCz31ZJLqKAuqpAg5RpcM6w7EFGkH1hwoK
C8mfvcpKdrkHJlROGY6nGRM0sLledYsO15I6LAiQ5yC8LXnpH8eXWMwD8EiEQLKGDLPTdlUf7ojQ
7K4Hv20RBGUCgr1q6T3nXX2gOYrB2Vkhn9CzXZbsWx6TOO/vMwZApkYayjmCJzW5RSv5S88b56YR
hU3/kZb+UoF+qZUKZTY1RRrCqLEicmwBLDp6qqfueJhpW2/OtRjmgwvSkOqAYUELWq7sWp99tZEe
FkV463Odk79sX7MXjZirISejLsfIkxxZ0TuXiNiMixY7JfofU5V6shqfu6XnxaJtg74IZe8KIBxP
1YRi5Xwuesxag5jlZ+qDUjj5pgBjI3OzEyA4OVJ55sHcFpVJQJLUonw5E9Gb+tcolnkVJJqTXDEP
tgccy6qeFUZPZ+tEm44vFndATbVnT3GTM29mkXOI7JwCsA/aYekwOhUnYMcIpdeG3Gcjj5L8/c9c
04nJw7KsBziwApPPsBUlWL0fA1fiIUVrG4RIp8CbsH+OTcQUsS/FyEK54/UDON/tfTd/5XNKo9VV
LqOJDxJju1RLb264+Oi8s2RCR5sCXmDM0LKhk//D05LakWfa6b4/lk7ha2AxDh2RU4rmyaT/v9LL
aJU0LQxMYhjJW4ppt8S4qYqH6yF3UwaNtTrRdezPMmn7IHfJOMiYFBvNW/A7Sclrx5t83n4ArWQw
BlJ25mDoEvSgV+ICgnDwA7kZwHIou1vNuUN4CjFZxZiY4qL1cGJ5uiPivk5eAo2HUr0ZfVcKMcaw
pIKutDIUKsTQCkvZatvS0pvRkmsee+h78/yDd61kMUYgJFlllnQcZz73Lga5K0t8Tn82d6BGxdTz
8ELLz6GjuwnojPEyuAf6+E53Q4c3FrzpZKvfwdw4kywt84KVbKcOhkOWj14g89a/eZ+OuWmiLAs0
DWOyjjq5UowB2V3Ae4Twvhxzr0hjXbVagZBoKt+JblVN5dSdnfe8KirvtJirRJNnGeUyVBun6Js6
+0LFqwW/11au2AU7qCInkdpqg4hE44j9TEe5CfapPXrVbXbgJbWbOc3l07P0CUVr6IHYIAOgU/60
XU1zmpwLM0A/7zWNmDAxpdEgKFJBnEkGjuUC9NnAk2bcJS0YSbltfu4BMoGiCEMsZ5YwhewY+Lmb
PKpA7bUA4+iOu0yw/lOYNZmIMUvRPOgDvMeozrL+2GotWIg45dL35OHaATKhIkiHIVTa9y6O4o2A
5mv90g9PGJqeDtqtiod2tptvylfSWj0gP3hjQNwTZUKEJsnN0GUCRkyMPV3oirwYbKEORtua/wEQ
nhMtTCZa6GE6jPGItz2G6O04n9yqUjwjLTnpL8eTTSZijH2dDWoOPyuUI+hu7N78t7jv7+/glXsx
scKIkKdhgRKGWBBbDV4BPaME4KcXHq/b4HVNNJGOYa7SiTTWtaJL6M24KK9DQuxCaHhxb/tR/0sZ
je335kuaJRqYKpFPhOe0HdxySewSBaVq0r6GevlHZxC/bvTXqa78IJuPGt7juZSfFY23Xr4d6zUN
wIAK6NtU5lwprEfTFniwTkZrNYAdDMPFMsO9wgVwoJHpo+P9ksRWgOpc6jJFRV948OoX0wPt0r73
AASPZaDixEPW2bb7izAmY8uTSWm7CE2LWOwt1Tjq4TezfbtuKpvdJfBv/H12bC0oyhq5jyR0KEb7
r5SN8reiGQJnLgGf9Zkh1bU4JhaLYxrVlQIXUIo7Mzwu5Y8854zc846NicA1yJxIJKKKVi0l8Az6
3ZB3u9YMvesnt+1kl4NjYnAaoaA1Nug8Z9ONXD6rGmee4h8c7CKACbLpFIXSJMGq57N4mF8ie7EC
hxyLHX1mUcAE3iuS40Yf6j6ipIqASMfrCttSWMdwurFyssztufA/2wnARTUm1LbJ1EdqjIieEfFJ
iBJniCu/K9XvC6lR1+dCOfM0YwJEamhDv2CUFLWa4bh4El4moD78o8WAV+9h5gaZtfGVW/bkBAud
CcPo5JbNTGiEBJQtheaZwFYRx5TmEUi2vGhBz+xKaNKZaIHw1w+CCWmC8kMeK6vWvXEK7Tx5I4Ez
NYN/3fy3658yQbwlEvqb7PaAWBhpGuoohoOf2M13ops50is2NZ+oeWa0ALCvTrx+6j84xUUqYzla
qjRFMqMVtNxRPFbVTYG+N4RWXoJEQHFnIAGMvEfgdkC5yGSsR0yETEcCTqsr/0fadSxJjiPLL6IZ
SVBeqVJVllZdF1pLaq359c9Ru9vJQnGIN92HmUubZVSAAUcgEOF+mMu9WXzvaw4MrwfobxNstSiJ
ICsf0MdJH73oB2Vw5fJNL79yPhkNgc8hcrHChAi6gsw0MXEMU6zH9KwdHYOddKTLxmv9WUfHiykm
xS/zSKo7GTtc0eWnfm5ajHqOnDSYrvsnd4iMcWB0y6nQIMe/L9IcFIO0MKeNHgoUAnOv389HYff/
UI1e3VkLOwwQK36gR8GIbLt2Zk90k2OPZy00Rdy0YDFvDr3rW8a+hvgnbxFXA29hmEl8jaQaE12A
g1LxRRnO4uhF5SsnJlZBamGD3VBZV2eygarDYEfXtGQTHOVbevob+/zMK8uvhvnCGLOT/CRIajHA
vaEVTLsL7nTl3E+4/lW/tr3iLBx7Ze6KatIyeo+dQA+S3VXh10DjHM88E8xeEpVR0WpasgvGJzFK
rVg+T4SDCqsdqjpRDdDVaRIxWfWmakz9Ks7xTEIlCCYXvNc77Vbdx07wJIIcs3fDfeJ1L3llzV+2
V3A9L1yYZrIoCbJAQyjAP3Gn3rSHxM12/mPnSUdaEOj2vGKevJoSLOwxm3kO+kYXe/ounULx0wdD
WnkV7CFC+SM/+EckP/tyX/6a7QAz8b2l3Mw2rtgQzDzPbssV3lv/uKZsalh9tLszHxekcKKUm7hA
ZVVojXVo+1D5CeZv22u8ipHkYoXByHAa1WnSUAUzxrPkXyvksP37q7tNAWWxrIumqLFs6UmPd3gI
n+Cykj7N2bzLjBszkTFNw9Nn5xhitxtYY000y74/HKFAmeOhf7zORhMtzZG77dJqlFxc+lSgyoU2
hz4A+qlmdNc0gieN035UI0fSRJeUvO7c1ThYmGO+UAFS6Nac8YX64iYa71Tx3HYcHOF5xFyI5CYx
FJlO6FbyY1JBagUkZZnxTZJR/q04dYH1B5yFP8ymVmetLiUZJ5l007nGMX4k4CyuX1oIWFOiObLT
ICJIL36CU7zwW5Z4y0n/fXFgx5JfghQTcVLpLY4ysNn4qR2UurcdJKv7auElDdeFmbapxKJU8dXM
5KluTtK/pZV7L+Msfp85lodQNfXQBCrLfWTroFoZmsmWNBDtqpxXRN6CMYczhitmIzPRItSPkqXF
31rhOgy5lRyeFeZUnht9lieNbqoD2C+tprIwqYqYsNNr3B+c6CG3J3TscL7Sak+mrmj0PcpARzV7
3TRTzEaFAu2NvOoo+8gwWf2heYrOU4dJCAzg2Ghik1zl1LzwHvnWI+RimlnXLo+mrArwFib2V5qA
WuKfvOctXGNWNBk7os11gDln0MU3RbxLcuNcFxMnPDhusBfMRMDsp16gQtDk9UNuqsfUbDgm1mPj
90qxt8qpTtoyUSscy/UIIV3ZESXBC0qeWALPDAO0VZJKSZMDmHKptdXu1MuiU9W7bVzgGWGgNlLL
qZ0V3JBrPbipJsNCifS2T3lV3vVX0MvX11iUFQuQBuB0pzdjW3xubORr5+gg7JoHfqsTLwao0wuw
MyslIUWJapeejPtKhxyQUnDWbf25YeEQA6hkbtVQklDqUh/884xa5DFzm58tClHFobf7faniIkR2
hgUVlr35g0exxl1QBnCRAWsTeocpQE3PKnjhITBjl9dgYsKli1e2oc58ulUunGWwoW+IFMky9q4Z
YIyelNY4pndFlYNEdOAs7HpAmniNB7mWrrDj1Hmiz1pJu6qVqrX8cU/KyOlCTia/7s/FCPPxSr+X
xizDJTIVZ09rwVyVym+o19uhmnLAgi7N56W7mGK+ExnB2qwRHCRqVwZgohm9mBSnsUntLJL3QhJ4
JFHd7U39D8FxMcp8rwEPHb5aIoGiF1jFhlCc1+7Fg4meg+mFVyKlwL3lIQPsqV/KRjKg/j+Wd355
FY4noj1r8pUon2TM9wc1b2pv/Qqo/HaPHbRuWnGeG4EM6BI2duAt91onfaQqIT4kpJLIEr0Icta0
oMilsaCgu+EsO4BtaPM8yAGa6NDq6inuuIf83m50Kad/bvP6ktdBRgXxEiSPkAywigyh2upFByIU
VHOMo1ZbamTRiUzwaZXuUGDDU9Vz+IkeiP9MZmYvnEii9dhP/i7+Aga3Z0nBA12oISs4gg0Fr9/C
GzjuYFG+37a0uu8XhhjMFuKplJUKeFYKbzX5GteJJbacFGT1XFjYYLa9idRajmJs+yogLsao7d7g
TUny3GC2u1JVfhVRJoNsAplRO9ikM3Byq3+CkgtPmA0eK4Wu5u/DSLIztrLlq/eqmdjbn2Q9G11Y
YXZ2bnaklWVgVw9+GA1EeNoX4VocrP4FlSrHPFYHxP1OA20vB5+3PxTG3BGViwO8kNMGFCFgPFTl
qybcqxWnSrpKqYhxxf9urE+DuZqook9VxbMOBcgENb5uJxZecx3apLVyL3b8H+odzNvKqWhp954i
gW6Q2zOwHS3oHv3oZzdBZKVQscB0XEVHBZU2TGe2dJ0dKAO4bAkHieP66tG38JxJ+Egzy7nSw+RY
HbDbmuw+E29lhfPeuF4qW5hhcIMUwZQ3Ak6gxlW/QxlktCDvh8TIsBTZqm6CG95TD28pGfxoptII
jRxQqQm3quhExZdJ5xzlvKhk4KPuJ10LYyxaH+TnWhMf8ljjTDusd5Es1o3Bj2acxFrtEZj5VQtS
22oX7ejUi3biZ8n0p/4Z2tF1/jH45FooQJuEUphfl56O9hFD6FxTjuxRwsR1kXrbaLL+gTQFUiMi
JWNi6odI6coe4uZ4MQo7ry3zqxmVgrr7o3kU9WKG2VJGNuYFGOmxs5POK1OgVipzwHc14VmYYLZQ
kaatP5fvqXdEBzf2uJm79Y5XaFvNHCFRAZ0KiKxBh/bj95H0sc27DhHdq9/7ArJ/qKaQ7DpQwFZw
ZcY/tz/PenD/tsbmVFkljIGpl/g86HCMguQ2TmbO8bu+bhcTTASA/3cUk/dC5cFAg1S/H+kJsuc1
7PE8YSJAEiZZ0BLczDBhA63EazLovIOR/sTnrXPxhImApphnNU9Rg9LO+UH38AKBl4cE+q+iJXB7
T9eHCy+BQBgs1TOjFwYFpyFtm28P0bHeT5iGSzyeRPD62XBxi8FQ0YDuZdjhkt4T2eqE2kqgA6mV
N3LfWNvRtg4GF0sMlAZDhNlmAVtIre4M/75IrhqVcwStF3YXy8ZAqVhJU9rT/UOb1qWrGAGnf4s9
tHGgOT+xMbid3dIuB+W6fgrAaTI/bPu4jq8XHxl8zWQhr+IID3thfVDbQyu1lpDdRppszUrlbNvi
OsuAha+Uc5+MuKH757THdCYesqlIMOVMNO3+NN2Uz5qHXO1+OlFtdPnEix3OrmOJDOJAFlRdQ1FM
zGa7kFRLmu+2feRZYOAjyNMqBAkDLu3pU6u+SsL99u9zvhdLg+53bTubtPKgR/f1AFGb8kYcr9Lq
jigv25Z4njDw0ZIhksYACIWs5ViK2bkX+DzMHIxS6B+xyKEVHfKPYgJ3BlvyVK9EUttb431zVaGF
jcdiydnP7HzwUDZZmdCvbwjSaSo6a676k0/+6PH/sqUVBjZKCM5JcoWUheR482weZ3JOR16tkoOC
CoMbaqa14NhDBblXMeDQSLjhm+YPUapOoSa7fxcJDEaIQZRFvQ8cLMwXApIRknNAiPdhGFwYBVXJ
OhO4oPjNXsyJ1RHBq1TeNDonotkeUL8BeVPW0oJTto/IlfQn3Fr65cOzU8AaKtRylcENeT6YBIod
+3w4bH+K9eathQ26oRYbBvImYJqf3h8C40eo7vRXw1m7ld6SHbmjD+q0yiN+42kD85Cb7Wcwqgjq
CBnMam+a7tQ/JjAegZX4W34CjZhkg3X2IOIuGNj9eTjVx8jjFXc5IaIyQNGZTaKNMX34kc5qdGfC
14iT+XGdpH/DYm2rpMS8AW3aSH51boFrdoyDqdzHrZWeGse3IP7pTU6O4YPuKN8Ne56PHGxXGeCo
hSRFxoFbL/HPvnhqh5MSgFMYPcRd92s7jlZNaYRA+QrMxVAK+ejqVGo5GL9wg1NDaK9rD0GcWj2o
DvPG0qSv27ZWCQj1hTEGP1TBaEuhw6WqfZ1f6dS6HljGlfqmIXLiPcSSnY6vLLy62RdGGUyZ20av
6xKJDfQVW2dKLSqQnuwwGHXKfwlnytfW80ZItm2abEWoHcMoUSJc68r8bZzeTN7hv95E+dspk23d
j5TSyLsCTtWvswfBLVfaJ7Zu62fhLDoxZTzkXfVXS6saWKYV0BObIC75GCjgi0v0wkepUNmVB9km
+x5sSdmtzB2XXo/IiyEm+PshEH2Q7sC1ubaE+mEydoKw181bg/dkuf6VLpaY2AcHOTHrHNusEadd
pxC7SXmNDP8Q8hcbbMiHQjbFHbyRAlf5RZ83Ui9EaoO9rDmdE/wIvrS7P8puF9+KCfmwDKIhoLl8
lqunrq+u+6hwOXuZEw8sM1xRBzMai7GXm2qyFEzZBp0lxrI9ybmtD49GdEVyB7rCnKsYXa9Pd9mL
ayzjY6HKWdPQJjMRRNwYJDKCzjaVyGqzc9TFbm/ycp7V82ZhkDlnw9jMwYwPg9pofJHzZm9E4s1Y
kj/JfBZmmCQ7n+YAkylIsqdCsTHsgVHV0hIM3gA4J+R1+u+Lky1T22LAeuNWomvfQg2UmSpvV60X
U3VRlkXFhFQvy5g7guEiEur3m6yxy2/bEMVU3c0OwxX6QX7yn3vX3w8XBhmnFFTHzUzHJ6Lk+xKY
9wPFMm0NEkP5nekkL9uRv7qEC2sMELZKCYJd9Hg54iicAkm0FHXkBAN3CRkMFKo6SfUCS6jsKJ9C
ftOihoK3eXkP1nletsFdPwYH0yqqY2lC7A22fJzBhFHsBJt2O3QP/K+1up8Wy8cAojHPWmsQYFMi
5/twwBxMEd4KYrrb/koyXaJPQLGww2BgP+AAJiGWEBpQmLlFMfJE6ygQvYosxQ2OugtRJru6Eh3R
qs/mwbBbDHXUZypUuP2nUEsbfwlbayirWNZ9H/0d8YHmPMmu+38JSXPiUmEKDs3QtnUS4TTTZ+l6
SrRro6o4nqzX9i6LyhYdFCOqpDpukBhTwpxFbY9XFeVEicLAoZFJ6gQmJeBUoVq5WtpG/ViLjbP9
ZTgxwhYd+kLSiriMYSUST31QHKpy+CYVrZOYJccU7+swqGHKIg6sGelTn4R7o38hev6XFhjMUGNp
7hVKCxYI480c6mf0z++312v9hX/x/Rmk8LM2wqwBig1SZ8nH4CTtTQi8CXZiKze03S9xBKd6FT3I
bCKZr71t87ygYKADY7CCkqU4vHzQugXB5Mlp77VdyYtyGlxbG5aBDn+swXs7ol4+HQdXdE2v+ak9
0jtKd6jQHiX82HaLE4VsNULOs6QgOa1GRe2xzbSvYS/tylZ+SXmvJpwFZOsSaYBURtTQr2nWd7Xx
SPsmITKy7Q3PBpMv6Qb4XSQNHwmTbFYDsJXEs973HCvr5Q+doOtKwf9F9gI0YnBDHfoeL4+dnYF2
r7KV28ETb2Sw2YPE6WQ6pWM6KSc01j/VxSrj3FDPaSl39F5nQPnO/6XJgt3FN/n4+ieLeLHDwF9i
TILuN2DJibqv7fBc1Adf4exlnisUsBaZoFFnJinoe2qt7yXxu1a/NsEpDjixvd6UoWN6AWSMukJY
tmpZ9Md8phxbrSN5tQMmt/28N8GG8r3da5ZhiVcxCFA0TgVnPQh/W2UvJ8YsK2pWIUfrxZewfMja
Qx/EnBCkC/QZJS42mPMWIh3CkNQRjvW6DI51KmTWVGci597N84SJuIz4yNIpT0PR1PYce2Gv27Py
sB1uFLa3XGHCbYhS0JejydDBvd8i1TGQrsroXIxeoHGeudZzocuiMVFndqmh5Dq2LaUnIXsUKzF+
J/LFn3kfhy7rIrprRQGvc4HjNjzIv2i/TGG3L40D3ke73dFnXF5hlPed6HZbGCSZqaEBGiXDQfpS
a7s8+1mPd9tfiecTc/gqIoR6JBMvSqCT9sQ4dtrpD4++y/dhjtg6y2M8dOL7UFmD1IOQO7izUPZ8
pl9peOFdPXirxpy0ZY8cpTWADnne3Jih4qlyf8zkmaOqvo51v71ieXaJkpcgBkF8QzI71x9RtOhH
r+cpXv1DdnQxwyBCaUZlMmowo+y62c7c6owxuGN09J3KGV3Qqh1B0A5CnskB3bzg8O4Z/3BrvNhn
sKKeJ0lTWwQ9HQ42LQ9165tgp+/QnGWFFi9F54CGwYBGUA6GLJU4QMq0sU31Zk728XSl11dKQOzt
yOedIgYDG2EBIbFOg2eU/FsM0VggfqVN+YKtWCKxh9fZ1rz6LHCF4HhOMjhikAQKuwJyM2jBWZJs
2vV0P8pflGZ2Jp7SEC9KGQgxQzUS0gkvG5LSWHHiad2jWfzMuKwUdA9voL3B4IgAeWjT9LEJBlsI
XEpLUYEwZPhSulQuR8YU/uwWnmilECzmfEcagVumGXgxUiOWhBIEPT3UWohT7MqX4Kp3FXy7zkJj
O8ccBzHZ8cm6mLVACQZKcFA909t3s8t2yBA98bvkZp5/z3OQg2fsGCWS0lk1KLuh2r7m+cGYHojk
bTvFiRJ2frLKSuRTBlLQSFHttD2RTLCl9n7IeJd9ni8Mmsh5q0tdBl9K8qzPCfL4G0PnHGk8yGJb
xsveRMphAkTm7zIY0FMneWtPQEhIx1L5aodHvrvejH/JR1lyr9ScorKRcMDRNhvdy28bVNegFnRq
voz26FKxqOaEbm7T4VFDc31lsASVBsMklIRisItnCaRfwr3vhdeS3dry/6Nhcr2sZ4igVFJkCPqw
Widt72tNWOE4qlxwkxtHqooE9fUJ7CUYCXS47cGru21hj9nchIxm06cgjJAh/A6SBUiR0rcO8eY/
OrJksHgn3vpD7cIkkz8YeZ4bpSzjEcINZrdxB1dxY49meyBcPApnqtQZPxcHjBsc6126M/fbm3F1
j1zss6U9qYsSoTfxScvwqZmeSNPZZXH/dzaYrAKUMPmQy7R8GPRWYHwNEyie6l+2jaznLgtPmN1e
TH1dmykqO/LOABud5NHNGLimKzzVpxJznVCwR+njijzEOz7zzfoz2cI8k0xoMUZ+yw5Vg9qBrKwt
vMROZptPnVNbLTiEW1s4zJzW8vWkYmGTSSr6sSbaQCWoxJ1yN7myGx3D3Ep27VGzfKs80rNw2vsu
jyhh9Q60sMvgQA6FdNxNsU864apIMZPgg8pQvCFpYMmQME1CO4kftz8vL06Z1ELw0cGVaIhTfbhO
orcw24d45/87G0xa0Yog9uklOgUBDaI2BHl6Wu5VoeKcfzxXGJQR0zAOVBNmJuUxCH+02ima/L90
hYGVBORzSSKjfKDgFUSwa/U0Du5frRZb9KtmIgp+jdPVAH1gF6W2Ic5OPvJ4HTiYzFb8FFmOGrzo
o6uz+jIbD7PG2USr2cglllnuuXKKQMSNTmknEWLbT7/VeNQR4lORcKd7KAJ8Sh0XlhiEGKGTaxIZ
Tw/Fr94Bm8nRcDDJY8+2cAStrsc9zXj2GHQotSxR8wyFl/+x6qEj9wTaEqg/x6dhLx3+JB6IqSkg
iZEkVvIKUnhKIU7YoVWavfr55JmpeoxTZbdtZj0eLmYYIMDlsPRzyh/VkVMuuGLKqe+s3pdA4fg/
NxgQCMJYnQIVA9qz+r2T32QzsAb9mxw8V93Pv/OEwYGmlzo5DVDLHnzf04ZuH87TH+3RizMMDJT1
oEhii+AGJ7tt5Bllt7V0TDJue7LezHNZNFb+qdKCemol3G5LYxf0rfVtGsHYG30tYslKIdKqH3TJ
Ha3catOTwm1uX3/UW5hnEgwjjYY8nRF6/pkgd/IPUIS9qiGdyasYrI8LLSwxSQZmEPy4yPHQ3Eq3
pJaseVAdqFJZRfgjaysnhkBeJF3JuGrHOgeo1rPvhW0GP8yxExTNxxRu/U7DhFZz9NY3XvtOwGQ6
Gafk9A8Zze/gef/oi4KgX+CcGgKCmmqH3swSibAcW8qjYlUHeskwcL0JXYNT9+Z6SU/PhdWSJBDO
o6HUuPWB6lHSp+7Ebr6nX1vw+qp/IsAM6jZFFAnYifAU89He2PpxOtB6Yd0cSXyT+rdByrkjrkPW
xQQDxMGYiaFOUPYU57eoeJqlV872W0f6iwFmzRpfynp/gg+9N7nNPSWWzGzFCQ5Ugl3+xuuk4/nD
QHBDRN2PDGpOQ0AIP8fh27ZDPAMMBg+6oKpihfqOOAQHLS5cxZc59551mL8sGQO+IRHCpJ3QQG2G
pV1Upyo+CUVhB8ovNeeR2f9DTF+MMTA8Ej0MkwpVnMFOvk5ujrKRVlqNR/kB0rN44jEE0O/9OdP4
bY+tFsdKK9c5nSP2Q33fYPhFkqHbOE6cE389dbqYYWBX0qZp1igzFd6PMGZK6T6xbdWvesyJh38A
+IslBnbBKJq0UDygRf3xiuy1/+rc5Dav/MWJPLYk3Cmp2UUCkloFtbwq+KqKf4k3bCFYl5phSiBz
4wSaYvn5N6HDkdXI1vYO4oUcy0up+o0MuaF3SkVDtfyjtBds8SDdzZQY1Y1ueMOTvJBjMEEZJ9PU
AoRcqgl23GiWCLaofuYgHe/zMMAAhZJMTH28tkRNdSOA5ztFosZZuVUbJvQyNZBoo1mYiWq5UCNC
6Galh4/u0RoCev92jSfsMI8AnkiLRzux/rEWJpnw9tUmweMA3Gpc4rW3tMyFuOvt0Q73xYMSWDz9
xFX0M+GeTCRNk1lJ0EnTzDihkqBtQWyzejSbl2mSnEo7NhqPufbTehJJNjRIJxLDEHWDTSNGkJXU
dWp0TjMfI+GoE07GwPt95vBT1KkQ+9rsnFi6Nc3b1OC8X/N+n4lsf2pGtYoQZ2G/a6JnmXzlBBwN
qA9ozSwQE9RdmJCyb+bOSZ57R/VoxbEbwC6JN4WdzuNy+bRPGWPMuTeXmIVLxbR3RrCrRidB3sWx
u+0Qb8HY027MBT+ZBbw4QTSrPRvJ3V/9/nshcJEhRnkhaimJS8c3bFV58/uf27//eTt+XKP3mu3C
gNBpVWbqfo/jenBpFbGwDcidjHj6TN3ghkcEt/pJdFFVTEMF5xOrO9uNQyXWkdJR3dmycnSMISXc
iwuFkE9BtjDCfHeFauDlotShVDi4NMgMJ3whOzpHn9riPWcFV0N6YY0JAQNaJ3NdBOiwfKXdv3iC
d9IXFdbSO97BsxptOoirQL4lyyYLL3EwmZM0kx5tVPFrCukTa/RNZ9uf1S8E0XBRAo4poHn+eEco
ppLmBSUqN021DyAUM0PcHXwO3p+YMUSia9AfBg3BRzN61PZVKwApYzBSqh7qdiAN3jbx+QKL38Ww
DW05k7BY7HMVGkZVuRkQ29Nd86y4kGlGHKAggLd9V8k4WcinBJEakySAvgpGJdVkHDLRwxmIYNV1
BP1JSh/D4nlMj3r0fdunta+ztMIANEoPRaUYcKmJDgTkpepdHXKYSD4XOBhPGIzuFaOsY7DbOc0x
wQPsMdpXO+V2vi9MC2T6IhTnEkfj7aJP1zrGKLNny2Aa9DpNSkdA77dHFW7il/FutCVbtrKHP3nf
Ywwy2xZ0gQAjH8hKSThTJ3tCKveSgoSTjrKrX8Yvf/Ph0AL5Md67LjSCUEK8i5VuRZoDbWyb8O5C
nx8RPziFPfzRSiw1qdQpUQnuCMqcXhwhgd5YjVNhtiJweIPZ2yGvsQxDmJoN8iiOeqfMJhfqnEeh
rPYtcHcYuc+xa5gOeWhNxeyjQQhLWFJAGiOWooxe++nUSOQmuxSCtjRv8F3eQ+EazkImFeeEosmS
xo5ZhomWgvEqLJ05ckh8jnnqA6un7tIAE+1DTrRSknAMhof/nFCpZM+7zsFgpZW/xeeBk0aswsbC
ISbYFTOus1nBlyn1g1nvsqS3QvKyHeGr0fDbhs5GeByrObT7tB6FwcoZisHWw+E6NhKnFjJ729Tn
ch2N84UtJs77aZ5HzQwBtnv1ofpVHkovcNV7fx9XQAza2c6/Lm+vIdrqP+4tsfWjWspw65PSzA4z
wUsn3RYbXs2ft4wUKBcJmRoostBhptkpGxNabTckgrwSmqiQZHJOrHWgX6wi3QYLU+I4pIWQ4sii
RU+nuYYht4FMxXN1pUETPXeFg0r+IL1YfjnmmCyKxpCGAjeYGV3S/r7Mdy2v54b3oZgz0hfbNtYn
fKhA3IvBz1G8af4kLV96wRyRPokIXhfS0snSY62eu5zzMMMLAgYfMgMPdUqH/doieS0CR53fqjm2
Gl5lcBvo0Iv4MQKKyiwrI8epJGReX58EHtce51OwbyV+HRsRiSp0JZnmKTDmQ5r/VHhzQTwjDBiI
SpAoZiBiPDfPdmTOj1MjHrNS+7ENOpxv8n72LnZLZaSkKUOcdq30S8/vikC0Z8Mxck76xfOG2f/G
aOaoL2S9E6UP4LQCxeljGfzaduVzM8VH/GQvEkYfSkJG8bOz/TOeg6/Nh/rQ7Cifj/bQG/bkxBYY
TnnPtHRbsBezxbZ5h/XFEopSaqhdDbOaKp+ztLlrMzw16t5sCLuijXmPOrwvRv99Yc4krRJmGE93
pMpBoyt6jfwf4kPwpEBtBeDm+G7mlPa/7i1n1pbBhjBqM2OqsKf8/BTIXji5gXrY/n50W26tIwMP
qRChIVREmodr9l0zpHaUx6e+CfZylEvWpGpQqkcbVy5xYpO3oAxcVBFKn3kL1+qS2L7wMmZnKF+5
tSFxjibqwIaDbNlDkFuiCkjQnUD6Mmo3pn5nts9xed1Aa0rRH7dXk7Pj2BLIFPRiN+A/kDJ916rb
vMss0eckYP9w1oK1Q8VYjShqTCxmQxS3eqT3ToIeqdSeC4tq/xQ78Xb6LgZOdUWrE7w4WYf3i1Em
FAvfR7l1BmSBYjvAW3jw3M7Iav9k+S5GmGCsjDGZkwAnehu9ARPV/DngJQ3rcXcxwcSd1mjq0NZT
52ioF0X1j7HaBQbup7237cr6vvpthx1ECswsLoQGx+50lEBqNe4D0ForXM6Mz0887xBxscOcWBAR
qJuIJl5ycVulbhbG9mTUON4PQduAjt/YEf1ZbUXOruKEg85ksHj8TUbS4WKPbmGrKAVHqovD9gqu
I/zFM+b0CmLDwGg6PEtTNbP0OEm9TCS/9MYnNhoKMlckUcsJQJ5b9N8XMJ+2qTLUIrqSgyjfD1po
6WrICYz1UhLE9zRIMiL1YlkS5jghqdgIKFehZ/Twn5bVKkULcg7qXt41fh2QLsYYh+YBb819CmOC
eZRzRzRuFB5PxnqlYOEQ/RsWizajrTE3S4DBYOcHcjWf6v33ySMurRPwSM94/jDYNxZz2QohypZV
8NpLTw0JrQzNMtuRtx4Fl0VjsG4o1MmfOxiBFO9rb3TfyGzstk2sn0oXEwzSNbFcgXUYa9blp76C
Lr1aHCv/MSsyR4FPiBqOT9ywY4AvGjQhEnMJd+qDiqKYcB0XDmZoMLE97QdekK+uIJGJqRM8CH7i
rRbVAm1NmoJyqX8bR6ZljNwRD4own871hQkGgerEL0d5oNvo0IOBOAytAjoPjoH5AWS6D6HibH+x
VTha2GPgCARaM+rlI26bRmIlqmFnSmhNxbFtvYYn9rSeVC+MMdtWQ7+Sn0Jq/f30kJwEE/cVTnhQ
+ILQ/L2L3yt+gCKTA7mfh6vpaQJaZ4nIsoa6CxMkmpoEvhwjSITcmo60FuIfGmL5j9HP+Tr9WluF
l9vmoek4oLgaLxe77OUurIQhjqYSj8dl47RZe902Juc9chU5FiaYg3Kq9XEu0fHmRIlvtRKxJuHc
SO52kKxj4cIKE5VR1EBYtdQ7R377j/JC4LYnI0fv6LhLPN79gGuOCcqEkFmV4xhdvleY2cWUk34f
HGbcuTInhxDfXzrHRCUZpXAGUEHMXbKoiqYSW73pFK/FgYLIKFg9D7UonH/a5IvlZI6WPNHKGJP3
mOOabgId76LCXVXuFY2XePLsMMdK3gmlWTbwrM8bB4l7qB6VULGSkNOMyItz5mSRpiCsSQU7QvoY
aPd+9Lj9iXi/zxwraYVbjd+gSDJHwk3cQeE8FXgYQWNq65swGEGSWhtqnIpOMdnpgV491NkJdlDx
le7kV6o/MPAij7N32TtcJUPlPOxwL6gypGTmFwEXcczd845InhkGIiC7ITWk8gs8DJTgMd+lV8U1
+je9xJ5ucmlH33Omfc07yXhWGcgIIXhepjq+GalftXEvdE/CuN8Oi/VHgss+khmcIGi+BZevhmYS
dIdi8O0hdL6jhf6IpHAfOH/0QLWwxuCEEtZl1wk9isGpaJHyBWMUPlfZmYd97LNvp5V5HpspZRRo
vuKxHKcy+jdfR7f4MeTWsC958cHZXO/EU4s8N/czQQzEHIwMoJ43xupaCv810c3H8/ddaXVhIk2T
bpIHnL/J+DZrNyFRLBAV/1EwgKNPlUDMARm/j/k6QdV8kHz4kdVWWljlgc7jil/MEc0ztFQ/fON2
atEY/owZF5MM7qWlmehxFkA0/ko1rWAvgUQy3/smJhILnFS84uD6lrqYY2BwbrqhqzXA7ARC8Wiw
iH9N5JftZVzNBzEx/b9VZGCw1XC5r6D/4qQVXiwz4Ufvg5uol7xE0Q5qP3HK+ByX2LEhXxuV2Fdq
0O+2V62sW75xV/Jawv5hS/32iR0aatF7Mo2B2ENj9L/dLgcwit30ruSKe3/m4O3KoUto/IGAFq0b
nxhozTwZcynJUXpUegt16l0YH7rydYpNjqGVjUsU9AhptJ3C+DQPK02CFM+FgBqJtBu0J1XhnOpr
8EpUCf3bmkm7AtnuEAgRd21OVTiFPZQw32cpnBg6yEdKSVTvggeR1yKy9qk+mGQwVjYNoUblhz5b
duh+pDIVMmYMhF0G2vSCBxkr0ffBGv33BS4RVcQcagdrw1EIHH9HpxoMaLRaAbiX/uKV9INRBqcE
dPU0hoGGOH28ljsnbe5D1fnXm/iDCQaXxEjs9FDGNVxCOTXFg3mN3jXjIJPbbPjXWhIE7JCLIGFA
aUgata1CVNp77Zuu3+nl94KnJbEW6EsTDCb5szpmUEJD50vsJcOxmr7/xXJJIvsuL1ZjJPsmuqPj
8ovZhaCBf+5bzyCv5fDv4e6yWLDEpGLCXIs++r1LRxZc6IpaGcQjeRKO23sIRpjMS1MUIx591ILz
19GrD7mX7fJT/DxBT4v/YLWGdr+/DYwxKVhpZLhb0AcPSaqvel+xlACEykR9LQLF3f5MNJKY0/bD
4jHYYAZhXygzrR4EslWTq3KeLLGJ7ch4C6E6ZfzaNrcJDvCMAYegKiY/ydFm0HRPUXJrFs+Dwrt0
rCQQH1xisMDsTb2X6ch2jwl1mq9U4w7ypS4Ybva94owcRN/cSHCJwQWMw+elmmGvRoEnB+C8lAfO
mbR9ZsAEAwdEERsxkhF8rde56S3tQxLujStaOB1/BlwCO95HYqBBaLKqlP6PtO9qjhtnuv5FrAID
SPCWYYKiFSzZumF5ZS9zzvz134H3fVYcDHfwrfbOVa6aFsDuRsdzGHTCyJ8C9mvpbkzz3y/srF2c
SsQyTkzmZgEqAwwqc4vSQTUYjJ6K2+UANXZQOXtp9rISyLZZmRR1K2DvYjrz9GWqWvA1WwrWDgLj
mw4kEfbHaLwzhLWXdXyr6QYF/JAj+AoVewbLxKensYuUe391uMkXA5DXb2MM1ADg5hyIbIB2Ww0/
hAo+I0zTJp15m200r9X5j76RxLCy3xccRVBbtqbY8El19JynN2r4JLk1Pop47ok+DiC4BkBvzZ1u
oBzGUd/yq+5gYCoyOiRXMmiFfzCnD0mCg+hAi2MbFZKahdemDL/ch7WTNdA6Hp40t+HuE73eE40Q
fMSglfOUxtCIUv8+mLeD+lCgCC25QP6Fzy/Qtg1mE9uyxFnFMaCFPjWocrc+em0c4gTobziUjuk+
7bV3Gplf4n/1BYEivxp2BFRmBUgBBuurmX6ZM/Audu6MikhlyA63rX5/H04XbDcJK21W4NW9CfuX
9VXt8hmVmwmrVh0mMcl1dltLAtltb/EhUbDijA5JT0L0JeLlmI+V2wfvSgJoHFlGsO1tP+QIhtuU
PVsy/tnA3OpMcfRaNGgWdP3LZfWQiRHst2Vam4UpJlmTVvHS+dBW8X4sD5eF/IPr+ziMYMSaWgCA
IVnwdHB2X7fe5y67AXMxOF+AGfYQuJ8YMYVlfQgUbLnF5ImRh3gas/RmyG8JGmJL/11yKpkqCOZr
Goo9znzwZX7AVo9X7fJbNJhdNXTIPfdR7VPlmncysrVNqZquMz56bMKkT5+r0QrVWVs0hGZzgU7E
0VR+msR05kiy3bWpGSs5QnRRl1iaWTr059UkuyqMaI/K/RFEHnvJLW6a8EqOEFaoVjCXlYoinPWE
WwRwZPpLvTOc8Lm605zC7Q+LbBH0skQETqc3WCTtmPcUEoe6cmhtOVX2x+VDXf5GCGNOJQSEzHE5
owhnqda+j2anLfpvbRxcz23zrwmpeMT09/2pYgqiAxZBGXqegIY/smh0uvjn5cNsP4wrCYIrwooU
mQaCwE99StNDdcxBzD04SeSWPRxtcv3/0ZXafPVXIkW3NC5BWta8i6jbVwYxPHUmfov0up3Z4Ixl
4laR6k0UehLLRisvK/4ZnMqc0FDvbbjEqbmlFeh8Cy+oZePO20JMhrF+ahmGSImTzHlvtBHcO2T5
QAJzrOle2pPaVvQPIYIXrKnaspEnjGPxsx59Bi94WTVkpxB8kWaNw1jw6C/oenfOUifRnhOETJel
/IMCfpxDdEWgOY3bDpEZ+uZgYiqOmJ68Zx4yAoyr7TQPXT3/sshtA/6QKDgls46UWCV4P4ymc1jp
DhjDi6N9WRwvy5FcoDjjpWG2MM8oLnAesERSpYeCBI+hKktGN4+jE42aDO0BbKyc+qOCFjQdgXrj
ZcpbkMdu1mturWVOXknOs/2pdGB1a8BbUjXR86lDbhMs3WDwheduKCour4g3lZf8CJBVN0QII2v8
b17hSqIQkE16FypLzEdt4q/1cK9iKK+KZR227XMZhEPGU82yRUBEJVVDbEyhH4CW5ezGsQsyJsDA
kO8Jc9k7whjpXN7muVYSBaVnIKZZQDRaemZ2HQMLP2puKJOtiG8qxkqIoOdBXdtzwCJOM3mfFq+V
1e1IfxeDd+cTev4hRwQ7bBuW0JLgMFry2lVXUfwayZ4pyX2J6AFxrIL1o4XmqfHNGP9qk9bVSCc5
x3bBb3UQQdsAgFtXxLLh8b52Hi/T24/0dsK4ROHLC36b/nslTDDbaMZ6iqpDWB6/p8RTZADx0tMI
z2wThlkDVgK0NSrXuOKNauOo3du3k98BYUhWaOHKdJYYro7Dv+CqBZCrMe00E6MYVH2xsUjU14av
az8MMD0RF9sMbp7Jhhf5A3QmEkPOhJkGABDEaaQQ4N0glQZqVIJZGroPbLCkd64xvE/d/WUN5+Z4
QZJYuGpJ2JhBw1cCtV8aOeqAPg9+JEPkjCqoLVPZWMumtn8c7Pes3uou1USpjLZEM4/QwenLqnX0
5YdW1r8un0omRlB3OtIwmxfYrbXETp4l3ojOAJP1ULaGxnS6Oo2g6GCTaAGYBtJTjqxLfP0AB5v7
mGT4YdhO96IByDN+ylz5BAD/4UtfTTCAFpDZczjh/SWALk0PqR9gDkW/bdF00w7R10/smZ+cU7AA
DdU/jNTwvMBKnDnrnSy4s0KZbmy6DVPFWj4Wv6H1gpSFDjSeLIxqxH3mdHXnzDJQg021MAGZAA4V
GxUz4XulMSDRVJIDU508xNr1qL4sn9mx1fHc/i1D+DR62deznhmllwF5KPMSDJxgiuadd0PHa+vn
J/R8JUy4spKOJS6TlV7Q7LLmyS6BZvJyWcR2CLGSwd/ilcnmXTSYJe8ho9IHCPPcNwwvuOl8Gw3X
6jbAgLp3WaLsKwnRuU2nTmsVCLTy+0h5LgASS8Zfl2Vs69rHVxKiFDulS9xqiIssBEaY6joEpf54
WcTWfu2JJghBygywUzLEOEeWuRag6F4WIFvUruIr+n5onOSOYwCEnuztkFyfODIW1ANW+CjQDco8
AJ1i4cTD6MSJ5N2QSRFKBXljNfMSmwjz0vY2x0D/lNX3pOz8y5e4+fZ+KJ8mOPKKmTiFDmsy9s3x
L/KU6CDvpUjUQZwSi61ZS6YExDYM+4IxyD/M2rl8kM0XfXUQ/hesrIhWtWUkOsK8tvtZg7Q6P/R0
dMPhy6IUkjvbDI5XovinW4sKqigJpgTRkUnuQS2OQafMehzN4I9mVGf38rlk7kGcDbOKPDSUGlUp
5bCAxV49BD+r6wmc2EicwHAQ/iGRJ1M8wTvEepaqZgKrmnbpY/SM8gqYG414z/srfPO/mRz7uykb
YdgMOQHOYKiaxlRGxW5bwppyzOqUI24Fe0RjV8kCZHnM4B+q28xwPpP5rsUJet+1ej9THXGSER3A
ETPEbjzdhK+Su+S/IoYRlmaqxNJ122ZimDmFJjj5DBgxH6FO/fKWPRv3ALMHlZ3yPH3CY6yEiZFm
hW5eUdnYaiLTW0IjRy1mRyOS6u/vX7lwJDHAbFIbNUwV4xOBWbmp8nNZ3MTQHXV+o4lfBLdleJ1J
QQC2LG59NOFrJeWU2VaCHn1Xhm6UjL/Sea73dZL5xtylkv3RLV+1FiYEMT1aRz2I5iovWn6m5I6F
3y9rxZaBrX9f8FRBHCX9HIWzR7pHrXpjoNNpJaqw5QzXIgQPNYIhmkZATvD6uDpmC0iq2vbGHG2n
YCAb1hfJjW0a71qeEMJMS1vUVgukAd5L5PMGBmhfjxxeqtkrUA7JDMXWEou+lif4KL0swDK3IAHm
nKHJT+Xe8JdD8wqc8LfpEXMOAMJN4KZ+xjKD3soL1oKFsMbowypvDD4j7mEcjwHEEZQC2EbXgezP
l7VlodpW9riWJ4Q4mtouFuHbOlO/b9hLkYPdzoz3ibafa0Q4THKxEjsTQ5uKNRTridHsxfGr0nhV
UDpG/n2S4vqfU6agOYGWM1I7/IOdIazlelK0WaNjnKN0lOsUUc6eAzjFX/l6P5jMn7IZ7M6cdj7c
yRr62/b3IVv4hikzQapWUuzplj9L7ZrFb8UoMfF/MIgPGcJ3M/JG08IOA6itP/ucnz0oXM7NzrOU
EixTsiBh+6H5W56IL5vb5dQsvPw0Pmj730OUu+pgf+UMYZV0BnrbQX4IE0JTkxO6gScTGOZAe2cv
tvJ42UFutoUtHX1EVdOpjnjgNMBimRbpnTLzhUKwG3vJvaE4PaB6gMxPPFD4MEdX5NROm8daSRUe
mbJOmW7pmE+I+tm1qhh48xLz2tS8lQThZUHvOZ3HlE9A5N8b6ypSbup2L7m7TQ+1kiG8LklSmxVp
EEeZpqe/g/8B1ejmOgWExhMPPFIpXIbsUMJbo49ZS4sQtYtiivcaWb70dbE31f5dcjD+0c8Cj9XB
hDcm1Ots0hLU8+25RX0kPIC+4Vtr5reWXi1O0yMiifvOMUr2Z6yi6lrIijSbznH1BwiPzlgv+Rhy
cC8yIyv3MvKHpT3bk+wtld2n4J66lCR5laMDmL402D7dtaWruPRtBh8d3z8lrx2VeI9NiRQzbnyI
1LSooJasSPKljJE69emT3jyUWuhUpUQvNy9vJUNQyy6OlXRMoSUsvGXTAy2w8GncEGWSnIV/hDMt
WckRtNHIoyhqQ2jJMO8ikjhT8WdWusFyW/aSgZ/Np3klSdDHpUyMpqkRClTF99Z6zoMvdeMGxpcq
sd1WZtay6xN0L0wGUtYR5pmq6rYz/ag40OHrINvfkSmCoHrFlI+lYiLaiEN1FyR0F4KSOGp6/7Ip
yw4jPI5gnlrqoEZ3wYhqNwO+YDqR/bJg6ZjJIKo2s2do9P902+QDBatcvULyVXUV1gvqCP252W++
tPt0X9je5DYvqp/uGtk292ZZai1SeL2ACQMAGh2vVzo7lsPr1sXOshzFLaGODbJozj0VP1UyhInt
1Gx1VuEBM2cz1yhfW+vt6Xs657tRiQG+qluBM5LA0ZTgWHXGw0yjo2Ioko+6+XpSi+ggmjHwcAun
7tKsGYcKHUOtrrTvQWZqzEmmef52WXe2VfRDjHDGgqQFuNmQt+tWd4sq3LWedp6llN5/EyO4RGs2
jNqosf2sKwBXZPSnPdFHS5VtvMouTfCK1CSJWjO0GazmmPcPRifJ1mW3xf9/pf3ZRAEtbYG6Y8yo
n2FIMCCBn9nxy+Xbkh1DcIVWOtisqjFq1Ee/rLJztG6SaJfsIIL/y2ag5wMeHsNt+U+r+6aWsZd9
ZjHEWmmw4P2ydkqozSc4p/DaJNch9ctIkhfILkrwfO3c2VaUIYSgyvOwvFna0+UPsf0m/W0d4oit
0jKMl1kYiFFM4DLOS8aOydJPd2xSbGfMkuot1OLqJlcqGYq55GTiwK1RzckYTkhA7OQtt9xELZzL
R5NogC4YvpqbSZ0CKNmb0TO1is7Nmq+YbpPomewYgt0jgCyDiMPn2SzHfsuDGv28fAyZAP7/K4tM
OzZkpYqJ185+KMEz0sl4JmT3xP9/JUAl41g3CiwlZ0+2cpVVjdvI4oTtBO3DVHTB4NNiyNqer8pz
PHZO6L10TuoOLhIzTLxkfrGXcZltZ9QrkYIHYGNBE6agujm6uu7SXY2qNPUb0Aw7uad4soxado2C
M4gpqFTiBanaxP4otBwM9q6JtbTLyrAZrJrEAB6KxQAZLLiDASwqelmBhjPTFVdTahfIXkCafzDZ
Q5Y//idZIo0wy8u4TMcO41DhXk1rp9Sf7MBXqIrY4OtlUZte6ONYIp1wXFUATq/Q7CH5r6LYJSUm
K8o3AqYJ46lppTC7mya1Eid4hiFq87AZEW9l1PqRYWTANdMEa8wjWIxLVjMnrYvZj/um9sImvSmU
NnP6rtYcGraak2ZAexjCwZAkIts2svqzBFdSRaTpk9ouPTBY3jR27vdxd5jjeJcQsh8Sdiza9mAU
9nEi45cpzg4sGQ69jv2ivlFloGqb6rz6YwS30xA6Z4UGv2bSyo2zY0tUr5GR1cs+hOB6FqCxN1kP
uAmMFP5ZBsmXOPrXFJe8brg6h+B4QiPWmWIhdUAD523JFuR4xpcALanLGrztbVZyBG8z5a2WITvh
/FDqznD1Q+Klt38hciKklnWUpboieBvTBHTboiO9a2e/uuE4Gs+c4wZrdON7+sw3EU1JZChxPbbg
etRwUXNSQCIbvgZJ61gtcNyugf7oTDLXfVn3qDhWX8ORxlgFK70luYm13dItTjXI/PXl81BxvtSO
w4ZpPPfp9GXXNqC9bYvnZrAOEUpfTSBrsGyfiXf1CJq8mogQYrV2WQdFAMhgejNxKE6gtpqSYPEf
lPBDiKDsUTWhKRoD2uJ/9ILp1+LwVw05u/0Emjws60OYoPGLtSRlHgGhhvT6HZuTB5BISFzi5qXh
qbMMG81QrFSehiadqdiJyVn3pqW+ssfxdkgHv7WWV4nxbvqhlRzB2QWk0HNzgC4031AH0pzfC7Au
dtv4XPjsZWB4k6nfdp1hJVPwfVOxNGHeYd6l9W3bsRCe6KEDa2qR2v3mnbe/GLN3+aCy+xT0I6w4
oSzv1I/BUuwrZRmuUJ5Una6IHv6bJEE5wiWxwC0D8uIiKV6Dxr7Jm+lKy5rDZTH8Dz4r3nHiGGwv
YVRcnAFQxiqM2g7JPUrKXtf5JQNwzNw4IAS8LGj75j4ECSFDOOdalfWoeFZB5hT2jqgvWba/LGO7
x7U6jaDulWUOVhlgtIY6HZYTnjltZn6V7w3PdKy9srcfVNc8VPvQ0ySx3rYBfBxPMIClsHUFDB4Y
68/pzbIo11hZ8CWn41d06VsJCt93gdnhG/L92/KOW1iM+cj0yIeHMjeVmPTmgZhK4MI1Fb8q6F9d
siaMbeS1ffpaT3dqeLx8mk19WP2+8P4W7VxVZQ5LCuv3eaycxtwxW1Iv5n/j2YWBF1tlzKYayHdO
vV8/jogGa+zNNXPtlVQ51G3gsmY6xO18pLSWOIdNW1qJE5xDhvExbbZxJLALOXp3BTw/hxYAz5fY
7PbVfRxL+DTjAjBOK8UwVGZ3jh3ujcl0FRlZAr//S3cnfJ+IFWE0LoilJ6Xfp3n3a7CrxgmS6a7K
y53eULfTewlOyPYFWmhzMtMmZ2C6YQEUjYgXtfLy19ygF2l8nSvLY43smd9W7g9BgrWqADaY4x5F
QIBuF7EDiGWeUUc7280WzFBwiwpcGZfwplAbSwKEGRpoAIVyrTnGaUZyivzWeMyjl7zZX7aozdtb
/b7gYXtrmbJcB56LYgEhhDam0w/5e6CmnlpiPviysO3K90qa4GqzhlYg/0J6Q67ojo8QdM5frDuW
xFHIrk34VgsCMlBr89a3SZ0UKJUUZcLLh5GJEPxEmiXtbE+YpUmit7y+jY3M+YwAg2km4+xppn3q
iIwAyU1S4LIis/PaofTQ+5Mgom6f4W8R4vqaPqrhpFJMmvfZ0Rq+mlTSJOV/4pk/AHLB/x3BErQ3
o+agdEuIgnMNuP05u7dQFLTj9CUpLX/oIoDMLm7c58+Xb27T163ECkq9KMzMhwSscyy1XcwC7dOu
eMkM81O1zpUcQZ3VrKJmxHB9zfA61ncGiJD0+DMh0EqGoMmBWZuYPOeFyLzGYpzqJ+wGqyOfcgMf
H0pQZrMnBulaXkazmmcF2mCk8HAGPSI0evlvH0d48OylsaLfbCEtkDzHeR9HhWOFEsXb3EixVtcm
PHdKXo352OFAnWdeZUft0dhr2PlLH+ych/vjTisd3TcAK/XH5eNtO9SPmxSeQN2Ouk5LIHgce6dI
dhre2Sx37FxiujI5gndQurADnjdix5QUjmb7fVg4YfI4DJKUYju7/bhJcWQpUY05VGtAecZ/FjfB
ni+PN9dNxCE6gJH1CZIJffXdxJGiJgVCFqAssNBjgg5pbyiSaIF/9wseiQmuYRxpEGoNMB/aAKs7
BjsOk+62ZXuYBvuPxCCSR0LylURW7DJsp26iqIPlzZ2l/iDmYQ6+Ek3mJLb9ONwsVlsJx1I8fSoy
rCPlBTyep2s3dQDweFlDbDtvtj8kCGptdwlp1BhuaLzqPAx77ezH8BbNhKOyB7qhZ/+8bEXbHvxD
nKDdtgLmJZVjLVkFj/LvTWSXyWealYioTJuBNhQRluD09BCMVdmA7shS6y7J7npMw5JR1ujZvLq1
GMHh9fmSgLgKGZj5Nrvhod8Dz+6gPdH9b7pBV7p4tXV3a3mCMpghqxesDWFnEjD/5HbGWI233KkP
psMFskdldPpXWWFlSwM5Wamhga0U+JqC0CZe1JQWKMQGzXK7zK2PnW7JS7gRPSL4tnRUHeCODFUs
OwzovOTDUNR+XhdVA5LkoIz8dsAaXo1NiC+JMlvMaSNQnPmkmMad3cDYPaJZteJdVs+N2ZHTP0V0
IxHtjF7RK390l93wmw1q1B3lMQX/QHKnecBKBa6tJDM9v2MuFBCmFLRXGhWRoIY00VXFWCp/Lq+N
/J7KRto2f5+ZjAKbBjVGEWWgT5u8t5Km9gOzdTvskHf5k+Te+BjPqfvFEVCLZTaGicFcJASEJE5G
lhdl7fPp136f79U9EEic1JPtKm+QXZxKEr4Q7QqF1UkLonvUlcGxovjUZ/1vtGFwdUlU89zkToXp
p/63CQIl1pqq9pEA76wqvaKD5lpDdrx8feevyakY/gFXPWMd+NONVuIDkfKLTn5ZiJ8bsEYSiXbL
TiP4xUVHbz0fYWdpEztNV1+hTuXm7fApMUhsoAnAZBAfLTxZCZvQ4PNz+2kpsQYQHrVqf/nGzgsS
/MY+ZAjPVhnVXW3HQ+33NB/uErulrqoNAE6LsGwR1K15BDbOY1rS7utlwRsBqGVjZ90CkYalMY0K
DjECLnk1lPAQddXsUjvy62jYhfmzlRQ3dmzsOn3cdVXttENwtUTMjcbSNbL+ps/RVGyC4opSRWZ9
XOdF61v/TcJtJONAaW7jNgh12AN/xTlHH+q4E7jrIl+2FLFpg2t5wive6mio6zPMggz5W123+Ar9
rdLGu7CxnbImu9bSrlNtBpR6cW1OstoJv+ILxz2bKWyjKrSSEc6mCp122lfjfAiZU9LEtfMfl7/3
lqKtjiq+TUZHWls3gspfWFf6QWMi0ygzdZel5Hlc6I3SB1C4ODEH57LgLWM1KcW7qGsEDRvB9eBJ
Dm2zwSFtzWvHBJhO10Mog0/Zcjx418EGo9mosImns7Ka6EuuVn5UdcyJ2M/GbBdXM5fvaiOdUNz8
bCthgufWSBWMAH2ufODhNEcwOmb1bWcYxYPOkmzyFbOOb9I6L98vX+TW6wd8cMZUzdBwUsFga80i
yjzCuWYhuynCNAL7p9FK8tLNi1wJESzQiAfA9ww4G63uR6agPPWmKn48z5/RipUcwfJoPbeogcG3
Ku3oFDPx9F8K+/WJC7MABmmrJhDMxLectkFiDwQvbIhMQL+vk93l39/Ug9XvC3rAjK5JoAG1X0zp
e0+V5bEFKdI1iva10+lh7S1hZEpRXvmvik4DsQkxATaCPoY469PSMJ3AjNT4ZB+aTvmYXmE65Z3u
ddd+SXeyiYIt611JE6d9qrI2MkKjzk+K+yBBC7QBprohmSHYyEAsHm/970zioI8WKWM69Fnnm7d6
5uZ3isOxj6g/AKMDSDHztczzbx4L3F/AN8TQLez0NFABlXuzMDPs/Gh8pcsuxqYCCn+X1WOjMIFT
rYRwW1tFQ0YUJZam6a0fvvQ+Lycjr6JOfuRMBaCg/i4RJzuT4B9YE+VtlQ0tQn7iDoAK7w7WLtmZ
XvEnu4F+gPUmCg+XhcpkCu4iHsqoUUOoh1Un2PVDqKSrGBjU/c+IQQQGIwZon/iGFIXeMWXATSYk
cpo6Kv3ZCjAE3waK+98kCRGsEiexWpbQRLU+snJfYZGlkriNbW3n8eT/nUZQPhNfiZkEMjDGcseJ
RhQ3u+Zb8cq+c4t9tP/EkQBQBNQobCTCX52q4VSqgTp2EKeBoGr0tfpbkbz8NxGCJ5zApNeQ3sbI
Qja8Lww4EwRPsRIQydfZNik+XoI4Akmg+AZWStz00xB3vn6voUNTo0MTu+T99zKfdGd2U7kpWsXU
AvcH5hJOL67SkzgY5xz2O3fO1Ic3XZ8e5j79RJrBP4yuWpRg8kMIkAyraJNCNwBXoGmPkRrGt/iG
6OyPWSrZ5t4YD/tLB/4nStBuq0PtYkIdHYmTE1huFYPnJnITL3e1Z2IdOVa9/AnZ1vfVAYV7TErA
+UQ0aX3rqcwgsd2XbuqaqjO5i19cYZBRoiY8eDh7IoEaZAKNGqQqIlJbis+GBnnQ8KnU0e/buLe8
ISJq6LWTvqjuVBCGvXJ1CDSXphSFBBR0+9fLNnEeHTCwT9iGxUwOi2gLrrHNAnOxjbTxgxhVn7Rl
iU9aI/Gtthmwq1x3NHfyxewlbyl/VC6dXTDFIAnCYV7S1s9Yfsea3iEsOIRT5LVFKrnmje15rk4f
9yxorlIGNEgiq/n94mhuxEcc/XofPJOn/KbfDX73WLmFS2UEyedXC7kWBVIiwFMIyk2nhjmUbRl1
OV6dLhkc03TC4j4fnlP7mP/7MX5IshGxgYJKs8+WkUpGsiXNSeuX+Z9F8tTLaFy3XAyqTbYJliET
1XwhDA4sRPRhCdvXS6R/xS3JQrenkeRDSaSIQZw+J1NsmkhvtUZzmyl76Vl67KkM7W9L9WxiAqDE
AKgtYGdPP0sOjt2mHKB6UwNwzjrHdm1TvesUc5okk1GMb+mAjZRHBcc4ojhxCsZGe9tWS73x9aX0
kiy/BdMVJqNhyj128lpU5f+tOePNWcnjh18Fc7XRhvVSz41flNGNHWDvJWXx3hyolw3p3VB1knx9
86lbCxRuk81Rqiwd4nx4qqvu2N4OBwAT71S/vY+lWwqbpeu1NMFbDWGDVIXhOrXUGG6Qno2RWwTV
/FziWye+lhvjMxnK4tcyRNFjP5nzHRvCThZPnqvQqdMU7CGu7aIYS6RsDQOznK/atZNYbt796/15
iAEdB6DruHGLypMni0YmQ6v9QQUnr3ZVxok7ypYyzvN1hFxEh3sCUYqFsPVUY+yaNXmioUoZZq9h
6BvB/rJGblSvIABLkirqd0y3xfkL2sxpMtph7bd+/YPzt5ffOJUEAMyk7a4NVw9ZlGLIh3daz1a7
MfcfjyhW19DG6tihyabd6vccqTv2bXesPfuN0/JFD7Iy+eYlmlQH3C+m9c58Sq8uSlwHSCzsdrQm
P9IW890MdUUGG6WdCzq1b0HzijRZkjzWWt98Ayi4M+67o+rED4Fn38eHDAwx2TVnEyh3waPxvvgJ
3jY5Ssumo9Z/r73ixTkbFTNKsw9TTAD7AF107BZ9eWz+jpKc7dzG/oqe2e/8A424U70smsCK4kiB
J8NEFdbrFgz0BRQle0kpibsMMRKxofkUZoZJRbF8njNbWZgWtz76pBZ1Zmhruyu0DCyYVT2lyo/W
KIbCaTPLfgHqSCKbkzz/olBZvoeJxAe2LuY9nVHHU1tPlV+Fj8F0NVSSSGujgn4qQAi1CjC+pmMO
AdpD+sIpnxJvcrJX87vlWki3x+v6qZAitJyryKlQwasYGLcxagKhRHkJa9DbNm5rMu+ya9m8OuSg
hFlA8waUw6mKLHZaxmkEIYPyRscbo5e5Lv5XnuoGTrESIDw3LM6mtGrgG2vfXG7NxiE+r/jEbjV8
JZjbkKOLbGQhDDmwjqlZQJbaZ830phvVWBtz3tnDeC5aC6XbHZSv0aPmVG64k4GobV0hBoEJ4lPo
ninmIMxYyGiiveMPpe3UJnKepJa8YueGjBOtRAj6N6cVCqwlMu1h2gXZFcFbZuQukbWozsXAX6zs
WPhWVWcvMWMIRFhaBG5fIl3Sgxarmnb6gHHjSaIbW8nbWpzgiE18Iq0rkFQM4LvTD8Nh3Cl77SB7
WDY75Cs5ImK4QVOkEbRHfvY1vlvADO1lXuBlf6gPZeyY3xqncbO9/vOyYXHDOdV7fpdoXWNGwMQw
jGC96miQMGLITKkd+4DLdCyz/JIbRuSEqfWLhKlE3rkWQh5VYcEIRYwzLSRmHfYpKLp8vWauVVrH
SCkk3+vcIZ2KELRw0hQrCQPYVUcaRzPSb4a+HLCH9qlUCR0sfnOw4N+1jVUAro8BQEtjm/fLlcoN
GLudMg0RsRH8cfkbbeo7mBkM00ZQBYGC89OnXG+LBSGHta+bm47etmHnJDjhZTkb7wduDjENHwxX
VSRMp4KGThsbsHNwTQfwnNvcs6O+fweZgavuKyxAFw/FV/J4Wejm1/rt/7AnDNUQFDC24wAAKXj8
sxoJM56s/KoaB/czQihGbeCgmC5CeIxl1SjZ3KFFgfKLbfaPVFH8AGg9l8VslrOw//W3HEH1llYt
SNVoSFr2vQvSDld1wgfDM9658cbedSY516Y1Mfg6zcLkF2o6px8MRCQtVTNYb2C6YfHDLmXshNtf
528BYqJezVqW9R2SzCoGT67Rp07DNxBN9dvlmzs/CE+zsJaK1AcYqeKgDslIHYEAp/Hj6HlMiEcX
IvEK50Z0+jYJehZV2EBXGjx/HdvrwXNT/DQjvzRkHMPbYqDJJkWmhXLb6RcJpqavcgt9X7P+Wekx
2Nxf4/4l1yTJ+Pl34aeBP9AMC31scXhsGsrZbkFP6VtWiiWyQ7tErhLLGkZbX2UtRXhoSZZHfc6y
2p/H0h8L9WpYZGvP5+8PDqIR3eQLPaBWF1xO3afdkncDpgAw2THM420DrDqHpotbaLofW1PuX9a0
zZtbCeQfcOW1h6mKdL3CzQ3kS1QedbIP2qfLIrbPhEovAaYaSMsEf50ilQiwIlf5RbarB+JUy04x
v9vZ9Ux7iQM4j01wfbqhogkFRiXtd5a8Os0ETJphrDAzY/D08JDu+Z4aOcg6NvxDn0YJp2IERUhR
qqZBbFR+WiRH0Ho6sd3tUijGZGe3NOsOZdRLfOmmIa1OJhhSOWDTFavqlV/qGb0P+yGoHIw/zV9i
FDEOZqmpkqvcFGhgHBN7zwjLxTfCrOokyuwZZ8yfGK2cefQbvXJn5fmydmzU0XCZCBgQ/GBiEMw6
pxrYRbYVsgKpRoeRHoZRu9wHPMJ3zfA1MDvJOVWkArmZr5SEmCXlXgnO4gnMWwAjzQE4mb1gQg3w
Iv9+sA+nQzsI5Sz0E89GTsMpmPS+g2rQoXiMZ+YAFCh3qJ1KXozt9GklSHhrwzjrzWrCqRpP3YFh
0cWQUuzykd3cQ/4EiA7n8ofb9BwrgcJ3y8uaLnXOPYf6J8rWsRk4UvyZbRl4OhB/oWQtvoO0zsOJ
WCaej1IHXgH9UkztYc6XzzyGcLkouHBSRbFrGdGp6kwNHqpRq24XhqU9e2rRTDXekoUme0rS5M/L
t7fhFFUNbxXOZKmIZAW4ulEnvaGPrPTN7ocOmPAUkM1d54BdJYsldZANSz4RJfhfq7KMeakipKGt
7c0jc6qu/oW4wyuI/u/f4RNRghJadBoHO0NdQu2mvZ7Gb7XaOoTUktWVrcvTCdh80LxD+CqWhxcU
ys2Y4ERRfauphyq+rw3QJ+cqmk3fL3+nDQ0EViYqqkBMgBGL5IplXJkR+iYoUrGv2B8fpt6JLYlv
35AB/wq2FhOo+JSJSedI4yiqBiPzaZddlTb6kIqyi/8fade1HLeya7+IVczhlWmioiXL9gvLcmDO
mV9/V2uf4xm3aOKe7Ve7aiA00QtohIWxIPJ9K3agyGhJQvsdHDGg9nfcm8QlgNtsC7Rb+aIowON/
FbBaU5Qlb/vMVuJ+fBULwSuSeqxFkyl8hbAh0tNLUjQZktEYF1Yd2aud0pkM9NZYpgOmYkdw8WTb
lrp6ithvjPEV1B7flemFNJGkUa8KD90Cdm+U57Bd9mgdcLfFrAaBWFuA5bIaki78KS5Tj90FvVZ5
ihrfTEVxRM87teJi5UuJpoUGfcyUIAjkDSLvBAHlwKTykv6h/qGGwRdpMYEN2cd/ocuVHM4Ttqwt
bwkhRyx3ZZbZQmoQH2XVLVkwK+RUWD6F7xwLxlpO9QZ1iXi2ldBVj2ydu+WJk2/dwL8jtUdN7q7Y
AXaiYRbdFNFZoPPp87BHKSQfgUFLm3zRrN62BvljWkmEHUgrsaaEnweAw7/jM3HXKRuNUZOR6vDE
Y4xsZasiQ8XWR8kHEIJgSNACibWE7cZYiqkJNrwIpehaIAPUQIEA7e8SEsEcsIt93RXagMfVchfc
sGmIYW99ZauvS58Om1ZsUpJYQU5Bu4Sm8g5rULTWykq4YrBXSdiDEhR+hkEZN6rar9aCp922aa59
RVl9615g+XT+ITR0cYTGwBJXQHsEK4Bdtg8V5RjX3AgqxixlJSPw5HMtaLYpRayYgkppjuWRyYNi
1fWnYAJ1Q4TaiN83ClVzWTOaa5HcjVPNyVIGCe6EjVYxgtrRZzNVVPJ09fSuNGP/fwXAXRwGlmCi
2yKZgr0WNKdIqmwsKSHwgxLDbOZKTIoytCVPOMAew7CReDuNX+bqXzjgq0CJz+mYwzKFiATQUWhF
+6HOPhZGaWd47lNIxWKT3x51SPOB/gEtSWiF15B5/l2ZaiikSIvnzJV38a3hL/v5PrMleKtmVzjU
s+B9dpuTxt3dxrKqtgjQqxb8ABVEpLLRYm86abfVz/A8+mVgi2501B//x1vFSWVncPXBumyuYsPI
UkZ1EQST3cxf5YAYMnsP+ZwQ7mFgGblkIeOQglJtchdk7QUDYKja5ifsFHK0z9SmmnfXmJPH3SlR
a8NwkMzMHcXwRWssMCvGSQ3ShlbapYaIAnhkNt72QbLf3DIW7oKN2VR0eQJjMYKbOkP/jEyFM+8r
+pxa3OUa0V8lwGJTt/ik2WxsennFA8tp9mz5yezKttP8iH50I3UP1o/zbS+1amBxJqeaKS+l1RZx
CoIr41v7k604Ddx6tNMS7In27Ou+uA9FOzpmDjWf+A5P3lS+iOZUrlHtwZl2qasvos/K3po8OZI4
EM+H946Tk8O57jjOBTkLZ2ah2Bbrtg44+G57vz5kx9CnWPHeJYs4YVyyqFlQRsBCZ/R81BrWwL8k
0k0Xfm6yH/pyKuJv/8YuLyfI/M/VBce2tVyW8yRzNXFmuyUj5Nu2Jbyvivyuz1un0pUIS1+KqhoD
2GWD56SOOdqkr90iQqNO3+06yXKzqnOG6Ee4RCcBXGjzIvio8/tq2oOsM8udvKdaJtav4y+13zpx
rv6mqTSXHGWnCISUZyl5CAsqIics882irgSInYI5BRmX0Vg+mEYNZk0nUSjaPEoLDjjFrhmmLklS
t7TiwxwFzpJRhL6UCPb/V3rUQ2fOqYbLPZWf8/K516kOZvY3vgfGy5fg0EMd1KrOauiQHLpD7eBp
hA7wnXUDvkZHfbHuZSK5QX0YDjLaqAZ5YlGkoP3HiEjw2C3HgSz7sB/ZUorDC0Oue8tcakCi6QbW
aY6+m9iWnT5t3yxKFQ4o5iBS09pCSKA0YDYqZxuNdp42d/62GAKP3t41VybQRoKoiSpOTB26HRba
gWcEyzur/LHqhKOFIUO5Ez5ti3xbLrlxgPy6KTFSLSA7O0APyxRBegU254PmKe5yCtz2MxuOQl3g
Rn9sUNdPwYJKvdqJs+WfSpk1VMakLsjwljeB7Fvds1USXoUSwcVW+qRnoiSkqZt1jinfKqkXNlRo
xX5j6xx5hBgLa1o6MwUpzci2TbmRa9w2WCDb7bKdQCj0h0Du111+a8m7shQ57EepwGIBuEl9pzoF
2naxoWZywNFgN6ktHChXSdwzfuorK9VorAsIzNHApx+V4mMvumb3fdsaVz8Unu6qigqRjLze7xiI
Vm8zqsMWkCF+KfJPQeCHOlWJpmRwOJuAo0hMDDhJdanv1Hk4B/CRVSx8/DtV2J9x9YX6ZC6GysJd
1quPUfoQ1g9tRtzd93kO5u+vjot9tCsZTVN3VZYsKdgtscgFdzcNwQeCcahTgKm17mjsQgfdlkjq
hX6u7rYVfJ9K5KRz0Bu2pazIFR4T6OH7inXTQA4ht7+ptg4CekBFRo5jrT/NrhTmcFhD433dZnBh
6kP0HUmVV+RzpC/CMwYDsZgp98HR/Nj/zxSvnJ5c4CZoRRX3k4qoqvtk6U+tcBwGwr8wm3sHHhe9
eB6mXuzn2QRdrlsUWBwnqWeM4BD2SBkLX+tVhGEsSllk7l8/Lneig71k/vJq3hueamMbBpYGGA+Y
r7TRCkCoxyxhSz0Of5tlrpOFvVumon1K5mbfpyVaqlQ06o7p12JGDxdhm8Ql57mZwHBmWTGL17Lz
iEJi77G11Inb7TG2NDnRPveD0M5ftqVSX5H9/9V1rCIhSoS2gdC+O41hdjenVOl3HfivLIWDldDM
umk0gMP9sTpUfv6cD56CaRFbchRv3mel31LVROrrcSjTlV1WLRZeSW38MzA/9v1ONrysfVZ6aviM
OkAOUcRKkPNGRyzSBTt1PJoN8YHet/3/fpVNDj9MSZHAUinDv3izwzjjsjvtlr2b5VO73zaG9Zfs
1ZfiYAN0O8ihThnee+DjwP4pNzjoT4Nj7UofW7aIftb3Qyi/a8bngNHK2iWLhXezujOPhT/s1Tuw
d2GCrKYCHZZs27jMfNkg1hfdDEyDvdBFJz4te/Vg7GQ3eqACQ+oELQ42pEYZdMFE2NaBw9KWvfhY
ndpPos9WyrcvVN6PMHO+2WEOO92aMyTgFuNVMGM3Ug7l9GHCXkOwTFL4xHKIW4fIQQXWQGQD+HQz
VwTFrV3305NiNY4xV6dolB3wFB+zBGvKBO0cRcsO7VmHbetkd3ZLPgcjSqnpZTkhMdf0L70ue0m2
B6uYXYHF9+8EceAhBG1odQW+IXblOtn0ra5uquw4JYT9r+M9ZmxAk4KeXb5lPGzjois1FuEHnT1o
dwvIQVvz87Yu6/B0EcLZoxo2ndFXIdCj+TaYt9g3sP37DBHef5TL73PR77Jg2FbO8gx3GC1Sp38q
EDQyrRv6RQxne+MsFpXRAGUVSfeQFcDCRPRx98inL+GxM2bCAqhT40ytWIJJy/QwQyB8KxePgk6A
OnVqvIVFuRBYoFJG7BS/RMPkocjjzlJ/j1SpbanVeVoGu6+o8Jc6Rfb/V84+QF9MHTRw9oq++InZ
gDEnv6mQFmhSDB8p/3N76xu+Xz4a57kk7KibelPAmEzyrIZHudulZIKI+lLspK9UMuKlH2sTjh5b
5btzfgyP6GSzFttArxKLr4fn7IdFDYf+IS79pZnGFXf0tMJYk/qfBITmVwc2DNR0tnIqHdNFn+0T
Npg74klELtil9skSKmtcrWdoJDkIQg0qm7MzLeJtnKbftm/1elZWuijIwQb6o9KyqBCLNt9mTACC
mMuv0HF5mo5YbQhmkRaxoh2S7W1/eJ9d5HJw0pu5ZUYm3i2wSWyzaZ/T526fIvxFisAuHsZXKv4l
roTGAUufN4sogLLALSfBbq2zkMV2VftBfO4nIgFC4L3GgUqs6kqR5rj0Glbbw116SqLbU9BQfnrd
T17OkAMXqULnUTiyF3ZkGx/MneqVO12x5/v+W3HKDwh7joEn3pYEpv0h9LnI5dAFtJa60BoIHo27
/3QPPLOdpY0TeZnzr3I7VwbKYQtGAcIkahE7ZrP41MaBb07SYKvD4A1GQSSFSc04kMkGBWRFsQ4j
yeIfhSDiavfV4uhiV9zXA8Yq63l6Rq6zAvNxqwp7s9KVh7Sq4sNQyyPhm/7wnPp1zjyNnIFJvaTD
RjLckdEDmTOGVaXbgbWHgGgocCYiTCHghp+r7LMx1JV0RHIw170Mhf94oujc/vDGuajEwU2ehO1Y
zQiFlvlelzR7ks+tsl/Mo9X+AG36BP5PQ9iLIVV3Ja6kzsENSFrkdAwr1GGUj5r4mDeV3Y1PBJZS
QjiIwVWch0RDIh7NQ9lgT/4bXXFoi5+HY/ZVmO35UGH2TCPkUmI5uMlTLRwlvUf2s0d+LcpOFlrn
ZlMl3owE2ugc2lTK0psVQ+wwTWxBfK7R5pqXtxj3JHCNEsTBi9QlXdQIiMli+PbmqM3fMlDnGNRC
0lUxGib2ZIlNnWmcmCKe1dQo68ytQtHRi9c0OEgIzCuNuFbrr98rQTyCKe2S1z2+T6JKTip87wxX
x0NAwdLIut4vwXHMkQASiFNcR48rsRyWGXUgDLkyZUCPCiNUqRe5ppudJrBR5T5SroRXYMf17n1w
EceDVd8IRQlGKrylsDEyPlr9j1b8MFg/+v7j9jVbgSnwQWK8DvvFGHcA992MOOxEQ8V368rGQ9XQ
T9XsYVvEmh/4TQb3yTQlNEfUhhnySj4bIEWr/611w04OZDRU0oKBHnd0v0njvtSUlFo8CfA6nc+m
zetdi4YXz7R1pIwzZ/mwrdyK3V9L49O58N6t0kRj7haT32CypvzaivcCNe1LHSGf0Q3yrqhyVcNn
8s3djAzTdAIXFbgkYrc/UQ8QSifOrcRGOUixPmcuSLptS/qqZD+mMPfm6H+HWnTWYnQexGGgp+G7
CxVkfcSo0BH59KVrjOk3U4sSewl7g/L97GHxziauJDGNr547cRNadS42SLqfy9vyGBw6W4D9DTck
PK1c3N904u5ToMpgAVYX4CAadfzpHKFUku/u8bQqTsqONbLld8Gt6ZlEsLXitn6Ty90xpQW1Vo2k
livML5Vh+gOCV4x4bRv7KljIGASRdA1wwQ92FUqlZ0nfFe5YfwsDpKE1i8LZVduTTezohS8xMHX5
+5eSyn5upxoPi3mXHIJd4QuBI39u3fQpdDCtetfblVvckPlHdjzvDESRLMy4oHMdqxd+F5voUzGp
6oh1SR/kI/z9TX1b+IEb7ianPIgH/b7x2kPxEEZ2TraYrap8JZud+pVx1npmClGIao3ROc3Z8hMX
HcStPSa2OeAJJzkFsv3xS4I+d+peMLW21OZOu6vM1jRzWI1yZ31L99Ip/pE6tQWSRdYPC/YCisN0
1UyvdOUuYiaolZyPFnDM2ssxFk90NzmdcqWkcJcwN9vQBNcUEjYfwFq6V73EDe5zJ0mcf9ZUYYLp
B5ksX70cV6pxN9CyhjFvWyvFUiw2zoZCDfoC2OxXe9Z9pND3/6YzAAZ7MVrO02XN0OsFFjYgac48
XeihRFrtB3QGsMeqfhu/bF//tffGtUA+KpmmUddTDX1tEzZ9xvtlr9xWmNhL/x/zgcQn5J9PMmjW
B7jy1K3QWzmBhVGUGttSyD5L4gbonK9bgnpQUwmXT90pvvCS+d1JPui2/AmZqF1yAxPdPkPisvNP
J7DJl+g31sHTXj/0yqmSY3cwTgFea38nhwMVDJMmrVShvSIzVAc7yPVidrFmGTRez38niH3IK/SK
6jgdZktD6343fK5FSJKWxjYwYzmbsb8tixn0e7jSQG2rYUIVuyl/l4WCaBQGLaIgdcf4Mf/Jmuc+
Vc9bt72LGM4mUh015VHF2TXW3ho+juZrBK7qv1OFczhg2wSDS4xsxOB34G/p9gpWlCZHag8TpQpn
BoMh1MOsI99TB/LNYMVQKd1js99+W5vVqEe5nBhnBEKQ52pgwghG1Iun4Sg22OCCR7tSnqTl07as
tacYUOgijPMhDTapmX0PX22Cg4wNmOeOec6w41V0cyARVSx8a4vbsjrOmxRFIy2jDm/CIII1zbEG
mPRh3LFGg/Bofv/Wu8Wt4i3hQXA14h6/2fSWdM6t5FYLDoopZQ/P9La9HZ+F0G5eY3Bnmb7yhZVj
WZ+efItWDjc5FzuK2nytEee34+a9zDSC9MEamPrs0g2naj8iREFcFKJdULiPnpc7EINvf2Tq0BWu
VIAZICnPNdxB4WTezGhgEezYm/b5j85mFYrGRmTE1l2kfuhS7x/KwhQOZ6RA7PI2QX5L/NK55rG6
i9zBLhpIxjYgjKdHxDaz9efdxaQVHnG6dBkNEd4uzmxknh2snRn2poJTZj0E03igII5UkcOfsa9n
ESuWcL7tsTmMYIjOnQqO3UkW9MxU4IXRqPIPgUUKh0WimEp1JeGTGsVykGLFFZb5pJcZ4STIw+TA
aJSnSetMJA47tzqjf3FvPfY+SDXwfkh9avyPUooDo0xLw6WOAA7lfJfmp7Fj26cJjdhvbEAAP+za
jXJeyQNze1VqD+lDqXwLEe4pRNc4pQqHNGU7qllbo42xM/bJFNla/jPGqqXti80+8pYuHJqE6mw2
i5XD0pXPSuaRu5UIJfj5sVZTCnUwZHii+CXP891sCjfYVvNXSvAtCKMmtWpZI6eqoMVh/N5lxGN+
rZ53jbkqhwdxkIc4J0QHnbv0juYz8nsQKH7u/fBe8qqH7Obfpc0uEKRygJBUHXaDZG+3ZvQiJDjN
+2o/4R3YYS8gld6k7qjKYYFaF9k4pUh/a5OfK6fRSDw0hO0ETIyF404wnrDmyeyeMXN6gxqHs/35
iGiFzztFcjRPEbg1We+9Labfcumcp+d4/glGcMLcKXPk4CGslGLS+hjeu/az+KmqnF76+nfacOFJ
JKqhqZbIQJpNZtfl4liDnwsY8e/8LPy5LWv99iJfx1Ik8rutKvAX/4FwWTwU2ERfE+QI6wH+r9/n
W9vA8m2GcsW+DEKtfteB1ZDt46ZiGoZk70HoIobz711dp71eovsmbTHkqTvl7A/hGVOZOys96RmV
Zlk3gos47jZrYzbgMYsQTpBlu5VLf9CeupraYkx8G76prR7qoUWeGGFxf9bG72I3EbZMCeDurJUJ
spo3+Dh19tLmvd0lFLXXuqO7HBQ7yKu35JJ2HdaJIR2VNIdKeGg6xNfWq44Mx7YZU3K4W4lOENXM
0FWAAdz7dnmazdopwL0rUaPtf4iyLgpxd9OYFT1u2CtvdEYvf8y9bnFTNoQL3kIwaVuJ3RLlD8rW
OCdedVKSSykeR30w7OWgcMQGbeZTuNs+QUoM58aFRZ/VnPUmz6N8FDMlsmdl3Oea9LAtZ9vmFJF7
BlRxXgRBDYuYzJuqe1WotcjU73NI0IeinHQzmoJm+WEMYjsRCMTcPiiFZ67Bavk6myzcykT7Nhev
c3yfl1QSa1UJVQZ5DTYwiEjN/35t5mlQYtQLcTGVJyu9Cc1/E+5c/T5nU1E5dgKW7qG9ObBqt0aq
eo85PKqpYD27eCWGs6l06PK+Yabbuf/dzDT6o4u8PxJx22a1/qi9yOIzmdmQ6aXAwLL1Zm86JH66
A1mIeK/txjMbi0Dez/pMTZauh3VXUjlrq+shG5IyYG95yR8+pA/NPj9Et4rDRvJDbOahpjFWre9K
IOd5kmQWWnNQIFBT7WL61vVftbAhwql1lLuSwoWOnVJno9L+5zAjdNZ0rWMh8S3sSpCe9S/l6/bX
Y/b8zn1fyWP34cpNlPHQ6n2HY1zMO7W6z5bHrP1pladmoLYyEjeLp7iq8IqUIxkmqQYDVsSMhyFq
qYYG9tG3tOGcEep2IThsEIz0Tuc2B1YwjG96fzx3O+rVv+r3rg6OAwpLD7UhLFAar0EYl2KBaATV
dFVwAoNc30UdHQcaWhxmSVTj95cPxbnC5t60d9XO1V0Nq4JNcDPagtsl7rZlrL8rrjTkMGQZx1ZL
+gLN7u7MRjN94VbzRn/x0KRBvmJWo1UV23VAdIUtg/ygZNdivW42Gbm7RCDGC3UM7crGLig0Pwnz
2JbN6tmctH2wlNSNW/+QF8mczRRabWmTzGYKvpS5l35d3BYjT4IHGlxwDX6rcpstqcqOFKPNH676
RTBnQUOb6wZ2drI6aXXQndgzsITVYxAm2vIpeKSSr+sAdpHHWVGBfQeGoBupm2a7JXmQdF+qvhA2
s26pFxm8zahJHyUB2lPML9UhUpBntG61LywNNvrI9/nzC8W2SWjFJzfNZeqsrEepcKmehPk8p34S
EF2zhFJ8ChMbNgVdjfChxAxFpr05k82HlATOt5RGpKr5hGNrPnVu9qTCGEon3s13vRs9Mr4eqsJK
nRrnZrLYFJu0Z9+pOMUjqhhHszhs2wJxr/gU5TyrPZKHuNGD/L2cUFPQHpI+dvLxx7Ycmf2t70H/
l80pTNcrFyY1aZBFEuoypdecFzffW/vkgLZ0VBQwlD86qrugC386BjaWiSInvGfxAUWgS91mhYMR
xoKILjP8FQkbnTxlfqUfU9TImVT1dax3VPaP+oQcfKShZJS5gk8YBcc+2pdWZAchlWemPiKHGYkw
Ly0WkiE8ACeWtiyuqLbuAFqFNs287e8osd/a+o4cdmh5EbZGigBrQrNZv6sfW0wz2qkzYkW9z7hs
C8dyqxvhnD1TIELcPz7TWaVpu0htk6PCK9tYBXGosJKKUI/d4Q31+ERnYqiVLqZICrKAFXB/tB71
M+73Xjwpn6kBDeK78UnPsCinMYpY8ic5DO2pFn8qmpuLmb2tFGGDfKLTzMCYkyLT58bJdy3/Lsn+
3MiEjDXaKLCY/brffH4zEcUCu5tRNMNazH3hhqf+R6raqF19YA+ayql2LCSJfizUW5DSjv3/FbCE
mqQNWJaOjIN4YwWCrUv38fBz+wQpy+NgQxT0rhY0A+mz0huUg0lRsFCGwKHEgm3UjVKrMITOsMsI
vR+d+iwLsacHNVHzYD+1ZeAcVihiPPbLCFFzfoo0jMdZdpqev6YGhXxrs0+/WQSHFG0oIRYcgbU5
1vhgeTMD+mFffAhc/TwcGUmlujcOi5d5oUvlOwmjeDd3ZQaj3jYIBqrqpk+9RTx26e6vbIKfrprk
XMZMFYs3ukdzOOF6bf8+pQIXbUSJltRRYrKXWKu5YHgBq2IXqZ6Wxg2hyh8eEb8uL98MqE1ZukQ6
VMjO/4wBpY54Vx40J/YzR/e2FfuDE2aMwCB6M95tbW5FrVejBENxnZ+UNnspTfs4cTO7+Mh6kMAY
Ts3e/0HBi0h2wa9AQixDTSssEc+HIzgP+530ErjLjjHYJKj8+mR35Xq0c5HHgVKAbQpYag7bF7GN
GL7yddh3tnqHUSC/2gnfF+JJvd48AHLU/x4pB1CRIbWdzLI7zZDvo3pxm0Zwp/GTFtf3gja6iQwe
5Cz9UGuiqwy9X2WKJwjYPB6MtqJWp3lSD8Nk+paEGAzk+0o3UanudeC5/Ins/68+Abru23lCPQUd
M7usFRy9LOxavm2qGy1SibtDfm8O5Sar78WSFbz0L9j/4sVfZuj5BXvk0eQZYe7khTDpdQC/KMdh
XaFHamKxriN5xiYBTEG6LfaeS3j6s9lSNAB8VmwsNXtVnrYFr4PEf+WqfLZYNCfTQidt5kr97ETY
rZRVP/v8098J4ZJ4ehvUbV8g7tIFwZ1n3amKV8EoCFigVOHwbsrjcGpEqJLEzxMyJSl41ZTnbU22
bRCLQX63QU0Mpahr0ZBRZKWdJJqtqYljtg/Fch8V1AQNpRCHORo2bGnFAgCvyic29lcP7HY62xqx
H3nvzi8GwP6Iq1sFlAmFcVQwM6Y42Axrq2RBdz3gv0jgoCXJxqadWTPYbNyW+jlqJ7dE2lj4GOuF
3aj/8zovxvH8C8nAdP67QuM8x0Mfop1hiYrbIo38WhEg528hQhU5iGgiTU4DCXGjuDN3KVp7U2fZ
KccQU6iFQ8UjlOFx+KDFFRZHhcjSKROCoep+TmOnlHW7Nl91QPNf2QTPlFmBnjxvWLFvMHPMKN8n
5ddtAYRlv9U1rowOq9HDEpOKuRua90sx2fnUgiL2w7YQwrLfIP5KiJDIlT4gbeAWcmPXy2TLA9Vz
R0Qi6tv/X8mQc3yYIYBtxx+rc7hnjZXfrC+9yzi+/h9RAXVuHCLITWXOEsZ+EPgg7+aAbfEtJBY+
6ra1q322nmD6d8+jX9f3rS50paIUL60saAi2hHnCzKCXNDHIQx62v9Uf6jwXKRxIxEpUy6IEKaxl
UtdsdpbGI8ZIehs8FUeE+HD2+22hlIFwSBFJQTflEj6ePDxrqQrSK9nblkBA31su5OrsNOynjdQO
IYs1v8SjiJHfs1neKUPrTNJOpfbS/qFEdzlEDiSEpMdKkBBdb8UZXZEoYmN1s+AoO/F765p2iL1/
oa8ctlUkDpFnyFTadukNEXCrC6Jbt0i7hRpxiuzP3nBRMhc+WFYZhKIJpxtgA1GQPIwG6latrUWT
3aZY4m18rUi2YOKmvRGDXn25aRDkxOrRr4b2PrfvP4xoVKyI1h3q6LhgogsEdUD9P3eD+U6Ob5OY
sG9KBw4tDGtY5JHFlEYzOFVr7NPuaRlFQsofEnq/rI6v6RgCHn5mBdfESKnnXfy1+N4isx0/m09o
AE4Pott/CN12Xz2TryRKQw41RBCjZFKO4AVNnmBsb+0WvmQXO707g7ZXcbrdvJeIp9If0hIXfTnY
MIL/tsKwont4Yryw6IfaGZ4V2qo7eN1tfmiQDo4eQlQNiTQZpTFDnCu7DDU17+YQoXQ7FXanPyZF
5ijKv+mIuYRQ/PaqTk9Axq2h6BnLD0iXOqq6r6kpasp18hWdwZKGwipxw9goFiuBT/Xbl3sr7f8w
FJuq7K+R+V5HhnyBZ4yELC1zvOmS2GYstEjr7PMHxcdr667ax4fFEd0ElTnpI2vmzl+KG6qdgbjx
fNO6GsRtpxew11qbHL3CGEtdEnhMvFzfrXqv2mUs2hRomfUO6wjENmobe0h6d0KijJ4DJQySr/9I
oznJEkozbj09REZha+MBYRJh9aRS7K+4MvskkupQUOGqB1/B3F65ywUbe2sYWY8T3unUTo3t17jK
V3k6se6mtEGc1UqTYyVPc3rGdKQNIhh323tSp8dhSalPimDlOL1+WLAnLgRJh9Ghqy6hFq9Tgjjc
UOc86EWs2XNNubzRSxAxxPPj3NXEy4F4pihcBBLk5ZzkyGy6phDu0Eu3q8LhPC4oWAWz/kEempAQ
SOjFl3Q6C3TzVYgIy0QRaRIfWlzhgcz+MU+8EYHwRR1xnJLUYCPWluxUKD5KduJXr6BB/GdpUaLS
CUfiJPnSDoLtYKhAjoVySLBjnAzpznwqkXlyaje7xS6LU/JsPdFkENSBckGJYZmNoYxg7TDND2W8
t8A1NlOzb+shgyZjFZmqmprBj6qOjLwpz/E0kz4w0q/cC49aaJc3MhDZ8NKz9JONrgsHY7Qlqgq/
isFXsrk0UTAuhTJLEtblyJUtZMUZNKTP27d6PRC/ksEd4qigtbBi2dS6secGJOSGXzvJHUj4/fTc
iU52W/voNydqj6uodSWVj/ewHBTN5qzDdOjtvMntQnxS5Y/z+PMv1WM2dIXGqS4H8mDAxQTonHTZ
RwvO4l320QKjNv7xkfWwUX001GfjQr0gmUzBCFAeBO27bwaD16BpiNCLffp31/zqADk0HrVhkJEw
YM2G3ZkxhgeH5REOACz1oUu15DHE3RLGIfJgmk1SzbgD6YCt81O218XZ09EcBJZ3r1KEJwwQxoQf
Xb3cVwpy8NwrEzj4RbyyZ7OyMxGhQf1xaVRCyup77SLF4DqQI6236owVVJODeex3+U7aGUdWqiM+
1yoqX8nh3oVNLVZBZb1BpOLnXr5LR8d4bhH7l/64Hz6HkbMtkTg+g4OOQpz0UAI5rSvUNyKYHxJP
ll63RRB3mOf4j1vNaLSFJZSGzOn0Y2Bm9iLfgGOd0IUSxIGFOtaLUrRIwZll/XPWcj/ug8+DNO8D
THds60TZAwcXfa3H8cgG6/8Zh2UjKm9cGfttMQRCGBxCZDm6nZRWxVh9ZblpYSC3XBAiVp3ylcVx
AJG2WSVqqozYenxJ4l2fogF1flXbytYF3f07dTh8aBs5mGUTlpBYh3b5VIrftn+fMmYOCzAiopuR
iCRvVX3uG8lWRm8Wn/9KBk/1lNRhEjYiUgORKGOtpBDWN3Ooim5YiNT2tnV1NAsrHmVso+XbR8DD
ZaQlY5WKp+cIk0l6YvcicTnXyEotkN38EsJZctENCdJ4QLbeWXy2WCR8KPxyZzkSynSKU9/FbvtK
RZ/r1wfkDZJiYdHuuyXPoFYomxnznzmiduPJCOHYo37XtM9zfJegAK6n/4pqQbuI5GwvkWcxK0wJ
bDDplx4L01QUG4TCaVS/jXaxZCF9SfUhE1eLp+sqmiAOxwkgEamg3EjQ5Ya9bUL5dUk+DeKnbbMk
sM/kcNxatGbBgBli6wmz+ZJhT7nl5nFxqxnl07aodbP8FenyqxYiSQsCU0aWw5QOmmWCKfUQih0B
FetzIBdcMhk0XgVkhlrOmExHLCHu2GNhwqo9xjUAqkSXeoqvW+NFIe4KoOIxJpKJs+sTjLR9jLs7
TbqpB9Exusdc/JbnlPegTpCD9bSSa1mZQDcjigCPxK7Sg/4vuMtxry9KcbhuTAOCrR7jOvj+PfZx
JVjVuW0Hb0nqjXCPX65QhZZYRArOTd7Nzuy1jvaBPQv6m8RFLNYdJye8r9HCqnjRcbgJbknqI+oc
ObxvZEEXaxHZZmwC77BDHV0N5Q70R9NDHdvtpwEtrABPTNRsK06I5edTrXzErp+5hVcOviboERPK
ExrHidNdbx68fEB+7UIxim1tJCraV5CTnT3JrneFaCvnzBeT03w/+8YRjxLTy5E/okj8/+AVflkP
v4nBaK0kkY23T2t9CjFZAG4IP8IXTu3gjjF+zHvtc/aFmltkILxhUfz0Kvjw86GNgZiCgnTwPHp1
V7kmCIp1JTrIVeKWXUw0/lMfk8MZNQurOJjhF4T6SY3vE+FeiImwhPADFvsTrqAMidGmF9gTJYpd
Mz/nw10z76v5UNTUM2U9A31lNByySEquRVaD78b2vRb3bAVO8Nnw0IXsmR04xylHTp0ehzJZH8yj
kcEXTMGdOYdOqHs12TXJPsF7q/gVovC5+6yy4mIRMZ7ZSljVPJofxjF/3L7ShAg+c4/etNisBrQ4
F8vtBCq6aPq8LWDdP//S4V2i3urlIJPhzuYusZXq1hh8UXKHiZpV+wNsXARxgUCZhs0oDjpLZEj+
9FQ7oJ97jl5k4MeZuU/rs3JoQDbsUoWAdVO4CFZ+t3KQeEpKl4momlrnoRkdLTGwheFl+xjXi+qX
cJXPzatCkWPwCGTX6oPooMTiLnvhUf1u3WjoUhHt4kYViaceZRrc7cWCrmJsEjjrNM32WqO6QUa1
eVEiuFtr1mYtadia6kZdhfar7r6Iuqftg6NEcBe1KLtqtDAt4GpWjRHkKvw/0q5rOW4dSn4Rq5jD
K9PMSKNgBacX1rVsE8wJjF+/Dd1dDwXTxFq3/OiqOQJx0Dg4odtNQFS7b0O4OVyMPVbxBHlnvO/A
uaO6KvYnDS1QJQVoeg80EEK7CXFFxUvRyrggIJoiOS1rQF7aX03Lg9U+769q+0765dd8Or6pe8Up
U9xJmZ4eqBQdUjwWRscJisnwrE5LXNpWooIsO6U7kMdn57VRLjFmDbhQD0qIBpUw/qHdQPQOJPXp
Ifm2v8I/5K4vS+Qwo266cUDnCPbt8wzWF+Vo3ILoF/T47B2IGUYmGEtvaOPmQnUpAS7ycxiyXQyK
lKKIo8nZnRVbAUjGjllhe2BvFrnn7whl2CZWKasqXp0mH7cZclfKDkWanJzY2GJzQF8l+Lt/yHeM
Xwu9LJbv73/Z333zrUUunedEuVNHNngey/LzbATZ8rD/+79/vbe/z21clIJ/iCZj7ufIDXQDqsBP
dnOzNIIjIFoGB+29rowxHWvE2aPlT3V9mDSREu4Go/vbpbC/YRUkmYZM0qLNEVSj7yFBq1R7NA5M
31w07yZaDIfnTqJW1jxWhe/I02MpKUGTFqID9fuL8u1i2L6tFjNpnYz5sx4xbEDu03vma9pDEtgn
RqakeOqdNrtlMB7nwh0/qAKnEC2Qg/oY7D915MQliCCux+bG0AXgJPp9DuXjIWrGpICU2JRKwahP
ftcd9t16ox/l7ffjMH2ZCygJmLTAYGSZuPJPVrioDvk36ZYWKJJP0Ah6JXJ7dE7SWfT99mHC4vvH
W3tuSJ4oCVSRvutd5fbNUdX/nnpivUJL5pABr2ZQE7fYpMKVjtFNC/ZP4r/EZyhzYtw4DyRfVG0S
LYvDiiIu1Aa9JKjLx607ao+lXrmdaHR204ipOhBgx5pknoRES8dm0pF69wsmAD9TL2uu7El0hDdh
b2WF88Cc2mlWgbrJb7LJJc6HSj3b5FujPgvckH2St7cwNsl0bEVWFcsC2ezbYxyNmo2+3gI0ch6j
Vk5950G76X1WqY68WXBsNyqsb61xCBg1sZObHVZVfGTTgglUnVE3Lm5MH8WmAznmoPkn7/KK1RLZ
hq6RarBzKJ3gtZ10D1HixcoPKRW0Xm08St8ujEfDjGCkusI8tfZIfabfIgX9l/H+f9WUvFj0RhBt
GweAi5mYrd7jnm/9AY/g7mCfzEcmjjm7zunvuQmwOEjd6KbiKCb+vf2Akr5Eo95LuE7qDw056s1J
ro/7frgJuCsT3MlVo1pK6gpuGOXSbblkH+xmFOzR5rldmeA83bLUOpOpBX2YyAmSBawZqRwQVML3
V7J5cFdmOBePo1GqNeiU+an2U1Wva+spA6+CLVK7Ea2Gc+qkqMGRNCEsqufberjWAHiqJPhiG/1b
bzee82onSx3HajD0zVi9mJ5JlLoQ0ULXOiOLEFE4b+TD35rjnDpfBsWMWvjZECYP0AE+LLc9tN+B
sL5opnwbiVbbxOGrlEtl03Y4sF0ALoLUTfL76bjELtPJMtDHIrvO9MHxwcm+7x6ifeOufaevlMxo
4IVZfsrzG1oepvzbvgnRtvGV/LGQh3oomgKV2/KpAJkwdZOTc1DdFCO3okyx4ORaHDhkfTnGSgpI
j8h3WfWyRDC4LPhgfPWeWFFCHXT8o/oIRUG78SP7CIUVwbYIvxmHDjH4GPMJs0f+csdcvfgaPU2e
jIo30llHET3RRu75jadbHEjUaV2pEzh1sENjUGOPIAv5RXl4PVl+/AhVA+yU6HEoQCaLgwyyDFEd
pai02/rg1prlRhh/y6+r4rTvfyKP4FADclU1ulN6DD3ZJ7n4pzL/Op399uNxMGFYhpaMHZ5Rg/1s
ap8057YdP+wvgf3Eb1HRBR0sDh26RaNykeE6yhvjVm0jr5ahTtIAiQr5GT1+wb65jYzm2yVxqNBY
s5lkclm8zg1nqPDUd8OxvV4OqCz9RE96YD7It7GQ/1/k9XylX9L7ehoTeH1/ZR4QRiCXrp/yn0Mg
++3B+S5YpcAx+GKxWipEx2Bk4UvEbQg6CMHtfGWe1bvpQ3ySQ0bwLjppIpNcXOGUpm3IJstOxE3v
jmp0HRWy4KGzjVCmaatQC9INPnefyelAY13N/Ti90vuTkR8z+2n/0200wTMH+WWDT94rFi3ldMJN
7DzaV6anuFBle0IjQ1B45XFA9yVGRUCxJ/vIfkuu/ZAh0/PXfYpv/wQO6PtkpsoiY5lZUYdZPofQ
t3EtpzuWeezvL/cPfnlZLrdtSWGgza5AJBDPIAqowySQvPST7r6KIx1EDwShOQ78pZTWetoNiHOu
WFsr022jV/kt4y8BR4W3v7htl7ysjf3/6jkCsVAb3Aj4jhQOXz0X7af939+G+cvvczCPXjTkOh1g
STvqQS37OhC/yJ6JJAjZBW7Pd9s7ieYUdQeYp9WdDv6A2c5c2xQ1vImscGCvJ8QxtQaZCmJHbqRC
+rN50fS/75x569sc3kcLpK9Jy7qLoVJeQhrnXzpmkaOJtp6DeRQOTJqyGzizrpux8xYINO9v/h8i
i1+7z6fy8wWauBNBCuTGcKMPr3R5oX0/ucvR9nW3OY3fS8a0sW9V4HJ8Kr837WjSLXQLVMvw2MhJ
2DbpjygDe9KghPum/vBIuCyQgwZa5LWkp1jgfMVUhKdj/Bra1l7pid69omVxsKAZhpzYkQNYKOl9
py/HOtFDtSSBo1qCp9Z2wHFZFQcKRLJztLJgAiNtzNgFr9cp63s3jtqXMbc+kETUUrxRD3nj8Tw1
fBnJikbkocRnVG+U3u1+MrFFUCt62lf5HkM6BOpaLXpL/h8i3ptn2oYgoo3eOHCrc2eaWLO8SBkQ
UD8YIbou7v7NfUqe9Nyc9OP8LQt10cy3yCZ3wlWtMWot6hHfF7VbgZdINtzOPLzHOVcr4w54p5fy
KOlwztGTPRUZ3eWonipIas9HUTS/vyBIc769RppInsrYBvx2y41dZG6qDe7ovAt+fy0IwotvrViq
0/aLjUmnkl5R2/Km5CbpRXNbm7C4MsIdablXZAiDgwKkNoJW+myU/wi2hR3U38L5lQHuIA+JZQ59
B4cbXpVSE0RNw79PfcbLE3nQqt+3KNoc7jj3Gc00c8E4TmPZbivn4HCMUZa2BVcwc9q9dbE/YxVK
VIMxGnSaEz9TEY4ZkZ85qPYV5qHoaEhBUBWr/V9PPwM3Vp+SYebKJG3NOkpS5C+YjoB2jivB74u+
HIcNbdU0haWjxaKPMZM7dqcqRYuUIRqyFrkcBwcFZkYKBdNMflXFYarI53ESKdBvR5WrT8WDgRnp
xawhc1FlM973hfXU9ORehh7CUukvEqZ0x2lBdQxJtXFKTlbVHsbIEFwsgu/Jk4LAQtq1UByBOjvp
XDpFjas18fNo/73O9xvH4MlBqoHqSRZRNGN2jSstj1p0pgmosakgH8S+2o7Pv371lQNKo2xmWY2m
Tx2hWneTHJar/kSuRAQJou/GQYYhZdLYaJDsLaIYhfpTbE+HYXCC/4QTr90mq8UQWZJ6M8Z9UdY3
luQR+zYbBQHTZmRx8cLXROjKRK8tNipicIAqdbwyvqb0dnBAKjE+O8nH/dVsV0FWtjhwQE0R9FsW
lpO+8slN16bfhaYbgcQCTc2hSDJO5AocVjiWnalqB/5TNqFiHO0TWPTP6ZUoh8D+6j2P47DCNqoS
2oIIHWLpVkqeDOe+HO5yIvh4AkR6rRev9inrErQuSTg/TvW56z6Mor5TwSp4xg+wAy193S54e0Cn
OujK+TrVcsPTEjNypan/ue8KguPDk39M3bioA1uNphKXQFwryr5K0cO+EYFrvyZNVp/MyDWQRjkA
WF35kMRXc36qklszPlAMFe9bEmzOK8vxylI8yH00DnKCni/IhRHLrx1RBnqj1fwNgKpczFBGk21o
jGE3+mpjGiANI/AEZQGjzVw+MClA6qnH0iMHpkOL2rm3v8TtHcObRlcUTVF5BYDKjJSibEFbprQp
OhLutCZBXCTIIW2/3uyLFealqw+pRPHQq+ihRPvcGPS3TNqUicTUD+1BNGi47fAXUxw6RIiDSNQD
wTE47FaDZ0dH1Tn28MX9D/d6cn7Hh4shDh8mu5VJ2yN8ZbVfxt0gFW7/PFw7IJh+YTwOna94lc94
cMdP0ezvm98GwYt1LsogaW8satSVSF3ER+34f1KxotTF9ln7ZYavKUFCJI+0GGVNVf6yRN+GqT1M
8onMtavnf88Fx07CxRb36MjHqrcmgivels6EfHHouRxO+19to4/zrQ31rSO2XT8paOPIffMZWg1X
yXUS0CRMDvJL/B1p/rBahCdsG0Quy+JCihQfcFnYCHuu3Mr11xisN/uLEhngEESJut5GxgXvqPqp
rFpXqp/3DYicgGHI6vRWTm3VqQyMWNSPVH00rRrtzyO6Rokb54KsusgWhxSTgnkvGiMnW0wQfDM8
yQik7Ec+VW7b5YIzJLLF/n+1rp6aRt21cAaVfFZS62BOtZuWL4mee6nZCIz94V1w8QMOLxwjG8p8
QLe1cccyWNGJghWZlbmT/4fEq8gneHjIGqORbcRIRZZ/piN1I7w79r1CYIIvIpnOrONCQVaTDsln
zOe5RBepVwmwnK8cOYbTNbluoXs3Sz00/i+q7Lb9wxh/2V+K6H7iZwwTneY6ofAE1qK5+EgXQQWY
aQ+TDyJuyO0WhAvM8UOGmPyb2nxGByVjpGpc08vByWC5Uufi5gV5enQd25j5CidBc6PQMNvQlbtX
qDO1yNb+m6XSwixIUYGOr6LQuXFmpPxIYJ2qo+DLiraQww7HnoplmHN28zcf+6slNHBTpj4IRBJP
uqlU1wyzu9zTHwR2GZDv3M42hyO0ye2asGQjDcFzhhzndNQemNwwGhBPIuWOP7yAfp1tm0OSqlbr
qqmRCZ/C+Ghdp3eSV14bH/7tbAMpiijJIIja+PlEzRrNajSRjqnkz8bYnJXxKZlFlT/RAecwpKnG
0c6cFtms6GNp+mQQ+IZgEXzTej0SM601/L6Vjb5JhquxNLxuFpYOWEp0xxX4cUM7tZZsLtrSV/Ls
ulKqU9X2gWMqrq7Yp6rB4PKcHsBxepgk9bDvhq90enu2+XgDIkZKKwGHGTFQAe4V59E4aS4FDR3U
m/w49gqv+py7Ksrgalj58Z10oODSEdU0RIEP3/Dp9ENhjQ7+EO1OwR9Qvw6UxofkRr0bfXKdhSKc
E3iPw6FNMSeQUrUR8uP8u9X8mKZUEPeITh0/fSgZylznKpC0BSkdE2vCFCmjE0QbOvj8HF8WgIrI
YTlMiUEg3ILakh2IRyv/oGo/7fRp32FEUQJfJKFZi4bMCQMrvcfkcpgmCb1OPOuQH+uDKNu1Dc6m
gzKCbaKgyoWmY2FVzWwCnJXuisb3WfU8grm1TizBI3O7PAkT/2eIc4bBKjWJ5DoM3TkvTpjeDZ+s
h+6L9nUAR7sK/akanD31+57vF6vc3ZPPQ9trEShBpyb1aReflE6UyRN9Qc4lxqWSnbmNUMAr7Rsy
KqcUssQKJHBLxxa5O8OK37HkshzukpGh2+AgH8UyBaBB9EmIUfQ6QKuQVz1Kvi7Q6Ga/tmeNC1eN
sZWrMWMfz46v7ekL8mFXI1lcPSKerdvhvt+LviN310zgpZ2mETkdYmVu1ZzJlLqz8d0SNUluH+Ff
35CvkycDRQdZg16koQJD4BT0yjmXHvfX8gesvRjhHrJZTnrkwViLhK9fSZhF8Hrkxr2XKAtBNh1k
d2rli6I7wQfkGejMTDFidQC+g/SoPVGL5p48LsZpbKC2ZWe287y/yD+kPy6L5LBjlinpKgu3d5a7
xW0bUt++yq7ML/N9cU5D27dupo+qqx4ZibF8FN0uon3kAEXR+4T0Nl4G03Bw8s+a/jSmgveNyAT7
/1W4LOmy2jU2y+9UX1QrWKavkybwFNGmsf9fmZiXRgIjJ0UBfrru0+HYUMXt5rNiR4I45A9X5WW3
OOyorRH8hAWe8OzxCQrVx9HwhtkrXTaRMx5rCcrAIrwSfUAeQaR0jlSmwsLEtSy8N0gYhcVNhhsa
4Y6LJqtHVVSB/cP9eVkoBySaYs+VNiIS//cl13lxgFyjX52Gw3votFk26ZcxXnfIzm2a0gZnQOod
F0IrrhKf9o/ZHx5tFxMclnSS0VYRe5myj1hgXBY866lLPpUYXWWNas492noweL9vVrB1BruKVo5Z
OXLWRiqikLm+beltutxZ9sd9E6Kd4lWIalUZwT7usFb8f6M3es1GkJgmUHoQvWUEJ83g8CJp2lGR
OwmpHvqck4Odql6jE88E1+7+skRfjkMN2rbUUllL79zbV2o8h44BSndZpLwuMsMhh1VUTlFVOM8S
phSH0jwMdkCcH/trEV1k/MxbjK61vMVYDvpaqo/M/fLHEb1CH4szY1+mh/oHGYJ9m6KFcaDRklk2
C4a6aSG7KWbfaXOmkRAmGAzsRDcGBxOGrmuG0qt4e97RECJYXhnmj9HJfOr8EQ1zrO7SuuYnJESu
RSl1UTDMa3ObE3FqAxe0b970Pycf5WwXt6ju5tfpx+o8+4aXXo3fzIf9DyuI50wOSPrOTBbDRqTa
ZKc2e5rSzxEpXSjPeXoS7psS3TYmBx+gl5+UZUCXGTkNvhxkQaK7+qkNBkQEspsf3jdecwFikw9G
Jjo0Mmg5IZ0aBejeA1FSpJ6d1BFkpwUwYnIwQoiS1CVY3X2HPJvZx9n+KSkHRxdVQkRm2CFZwW+j
9TGZKgSQ9iy7PX1pbAICjf6UmqLCHPswO+fA5HAE3Bkl1EMx8TwgcVWG0UlPbtsge2JP6NrrPpFS
ZJHt/Z5FLhIZHD2n6FHCAT8lx/aR+JmXndTQ8GRwjoqKdCIEMzk4kcZW6ROmyjQPvnPH5GdTn/hp
5OWtO3lLwLhilS/77i+AMJPDlgatHZYs1ZiuMOy7QqIn2wSTRok3wH+yw9fm4iUhYIVF9NGNuZsM
XxKbuOLGW+bSO/vFD3rJUj8icwBAboIxkAOg1uh2hzhIDtpBOhShTN1CmNkRgBU//ZV2y5D3A5ZG
zoMvuc4nxrjCpgEwIe9VmK+dfcz1hqI37zZVwwVHeEJXLVeq2ihZ0srKPtA6D6duBmmoFE6qfqxL
JZTj/qRW6ilSM0ewnSJf5afDyqzXOkLgqyxVvsBVkyvim08D5tHKgP7IhTJVohCMHw1LkmmxIA7L
Tj/DaeQjA+OhD5GIDKMHUduOyJE4qClKMlTNiHlsaQR/oxHfZJBR+W8ngsMWtaVJRTJUQh3y0Ecv
vezn0XHfxPa7F2wCqimbsi3zrbFqQ4sRtW80oiNBx3ap8SbqliE6ME9Gi7I/4oewhSRF7g2Vl3u1
kD9yE0FXfwH7/9XtMNdtI1kdRQEpRFk0OUKJ4xCfeh+MmNDdFQ16bqLZyhp3tcaNktLJInhQjZXv
NMshNulN7izveW2vzHA3a6SiVy3qDVx5Rkhyx5XazF3mwdvfvU0fXFnhLlZ9JLVtFIgTlMpw9Va/
tvPm476J7fBuZYPz81nKMCxmItfJ2tOyoLiJwskbS49RXUNhxyfP8bcmWATVPdE2ca7f1lMjWypS
CZVNdHdOIXtpxtXZsBXB+kSGuBs1U+zSqg08sNGAbqmBrT0IVVHYF/rtyll9Qe4CBdVa3VRs/pyS
YFIat2zu+i71nPw9cHGxwzfJJlFRxIqJ3rg8o8TX6+p5lvoOAjqFYHO2Bz1Xlrjge3KSNCYVVtRD
LO12OmvX6AzW3HR2E/CtLx45plcRpHfrZ0Vkmv30zsd8vQNWaNHrmo0eYLhjB94rBf1l6gjhIxqw
d/YwCs6XwDleHwYrY6U+yfNEELjmGujQ5G9V9jWNH/cPmOAMv16jKxuq2uSSZiyJL6NFl4wvRBK4
hcD9XlMyKwNkmRYnGvCEt+YwVxcMAaMmgtmzkQh6mkVfi0OKtjSHurFBRkCG0lMIlCiN9hS3IqU5
0Xo4aEjNuDfiDimkudEOlOZXVewcFR2danH3ntB35eccOBSaptHewv7Hmgo5LecmjuhJmk1RXC/6
chxCzLLcl7XCHrPWlDzMSt7dVZW5oAE9I4Inn8DUazyw8gZaUtseG9z3CvmnmWw08X+vByErLbtF
d04p3zg7L+ihd9h4mwpmAGhIh5Ev39eB7ephEdq3orYMgUvwLbQpxrNMuWBjUeYzxniX8YWW30t0
9e0fVdFdyDfQUqOsFhntH7+YRCovuZECxEtuds9emI6v3opIr7dzphcv5Ftq+3Shs+6gBRSVj0MX
DL4RKsf6ujyynlPGrpV+ECV1BKDEy+pJGOQzJdbR3+RXpXPf6AKoEP0+BxWETr2T9mCOaO3nybjr
42/7OyXycg4jsgbahiTGJ4uj2k0k063np1pERbvdZrXaGA4eWrlockuJWetTdovAFcn58joD9yN9
FnXvixbEIUTUW61ls3HruEmCKbY9zOqfLaf/b+jAD+gnhtkQZUYbbgHe0UVu/aoMey3x/9Pu8BS7
FilnpVQRPtTVTTSCpca6mjqRtrTgi/Fyd8SEYE+pIIJcithzBjcaFJ84H/dXwnb4d5zTbFOVNd3U
+NxI1y6DVLLMYOZAkf6roj6rjuLp7ec6O0jOFO5b24a5X9b4DMmkjRm1IvAJkOop0cKhgpi1GWiK
qImfOdPOqvgciYHh5MRqkEWTr4ywO5gnsN7/P/gd2SHcM8M9/Gy1XIqihk9DBv6KJOWJkhyAJo0f
x6Hx5S4TgML2tDAY7/53t/h0yJJLeCcVCTuvyuOrZieSMMMnNi6su8YhvwVfCGpQ0a1oKmE7F7Ky
zPBwdevOtCBTQYF3r02Stzqze4wPTN6JzW469//ZIjseK4u2o8i13iJ0maXunOWSZxYN6kMK2mGi
czr96OMomOfU6zGkTRDammn1M5OXIOnlYN9rt9Pnq8VzYI85tzbVJjy5yziQvfa1VavTfZt6TMGO
HuzIE73yt++Xy05z+A81Z6pkrBevw1iprWXXVtsI4vZtfLmY4MA/lcbEojMYozKrPw0GmuCGKCyL
SvD1RGY44DemhY7xiH3E2JNXtoFOZFfNBdexAFj43mfQsE1Dy5QTp6LzTf3TXBtuueCZQEST2IKN
4VugpSiOCyNDBBUTjAXN0ZURSad9fxMthoOVCTxemjo6aDkrD50EZT8bJfpIcqtRVFbeTjhePJvv
fZZmI5/KEmHSgO7LK8Y7WXjK7A9XS1ChC14oHyhATF5qRW4nC0NuaCtqrcGPUa6Mric7O0Kw00kF
YCkyxfxyhR9DX1hW1OFJolYfbfluGVQoXD5r5rWMh91/2zAOH4qKoibL0rZgVvI041QPndsOz2n3
vmfWryPLtzUvtOtBYD0DiFLS3021krmqQY1TJsciyRXBseU7mg3dSbo8xjPLKGsXwr/glDklkSDJ
KNojDhtmQzZykwIbwFdikkdZ/tGTf4retUS844Ijxbc2WzaObdYhz1iRzx2tPdV60NXnRpRA2AYH
sDEgD23rFk/AkplzWlspOvpniYbzgub6OBP42va+XExw4NAnbVf2BfrKUu1cpoY7x71b9rK779Ei
K+x5vDo8pmJ3UmZh9xfl3CTHSHuoGgHDgOhbsf9fmZh0pVNmRijYGvFy0J2pDopGF7V/bG/85XOx
ha6skLbETGCEILrVh8BBqFAZ31pCXMch//GTcSCgkKFVohx4YxrDUYLWbJsaH3JMTO3vzB+CkcuK
uMhANyqy1KzTrv5cniT0Mi6fTL+o3NfpmACVHAFzwR/uiItBLk5YlNyhhoRQRIdAgB6gNQKEoJ0v
HdRjL9SHFzkehwhmPCSmmQ54IaRjBHpYQ7/S4/lHQ6z+sP8hBZb4XrE8kdVEYuI/qaneG5IEoUjz
aKtTsG9GtF8Gl2puR80q0hhVxH8pibXj5ObfnOeeVaUOuWd837cncHi+UywfemjLRMCHciFu3eSh
tfzTzJhtECUP2E78/vj55RZ8u1hTFqS1WK9dq9zWSPWBi1idbosijJXnWv1oGoL9EuAF3zGm1EVi
occU4//9P7F+b6r+/ocT+bnBQYWdtpGZT1PyOr3AhkEMy6XoPGJFdedLJThWW+4HwndL0xxb1RSZ
O8ZdOo5Rt6Dx2c5M4uaMwH9Z/CmhgitWZIc7vfhqmtKxh0RStr6V1m5hLsd50gWwxP5c3hvWy+HO
7Rg7mKhNWQgUTcFMI68qJ5fOYNR36I1MasGp2nKGlTm+UhSnDs10GauSupt2/mqJKA0237trA9yp
LeYaalNs0lG1UFaWXtq7OLACRoOMIS8mUiIu7G6d3LVJ7maX8irDtHWKPop49Lo4lJzeZzPX1fO+
ows8gq8J4Sk29bmKBpJiktxx8Psx80pD8LjcTC2uV8N2cHXxZpbs9GkOHJoNtwWXX+S3R9q6mL5H
n4io+3yTl3Ntja15ZS0eSKRJ6FFBE1PxAOLWG/vQ3DJNICno/OypDxf0FhVMOBeNAM21dS+KzDdz
3Ou/gLv+l4ymRMnxVYeXCaIi2pHJpISsMZMpA0LR+0byRUNkolPAYUhhq4NuseTdggJ9God5JVwW
c7rfz7WuoOHZMBWdzziBTnVuR8ydoFo5Qq8HMAKBJfT8vILivZAOfHtFF3Oc1yx6OeMvgaxufmZK
hFnQHAovB+OoDfaa5WY8qu+oLVryxSDnOGpD2sFSEbEXxufJ/N4so1vSh8V4Twfh2g7nHqVjFd3Y
oAdNz5vAHAcvbvAGbvwYMuL7x1v0CTmnUGmbT4aJHuEpfxrt40gFX2wzCbleCnejxJkaVVC4ZdUc
2YuP5kEOukOEQrbkZWf4Bc63hm7FJBTlxDapWSzZMmXDUR3H5p9X0iKlSx4hlDJvxmDxQdwVxBjg
ZHwbzoN9zs7y5/g7RKQUTwmAzycRHfU2cl7scwidQuipUksbIaMt0yDPwEugDwMaaPWq9/d3UWRK
ewtoUSoZw9JXmT80N077Ka8mNyKiDrA/bOVlQdxx60y5tAcLXtldlWfbw7XzD1PfbL+NLw70uHQ3
vmcU/OP1e7pj1jvJHbtsnqWxTHF/V02oRkdI+86ZoBK0fQ4ua+NPnJlhuyT0xcTJsbSe1Hl+x4Nv
vQbuoGWpphexOuOg6YlrLf6gDe48ftz3A9EquMNGlkZNFBuJi2jWXKvHoysStVeIXI0L3frKKZO2
QvtaRj5ERRcY2jV1hGwb7HP/fpH82o7fnlvWojltmrGSTHxkOinyabJc+b78mN3TQxQYT8OL8yQa
MxGsjX98dTXwVY5BIK8tP0frXEKsV0osgSMI9oh/cplOqo7TyLBdarx5uNWtL/tOsPmGXLka/9ZK
6oYuFZkY8NkH+oQwxwdF588pMBihm/+eWu3aHAcLFUqoTdM2KD5I9+N40yrwi8+CJW0HFhd/4BBA
0g17mCiS3EM4B5qfgGDLfnphYZp6BGv6vjWR83FYkA16ZFEbR5WgF4+q95ifahNkaMpcYGjrUbz+
chwmxLVqNZmBy9duf0jzSzZfF+YRCnYZ6JOMYIjfk3Ra2+PgoTL6ghYxvmIyR+H4YA/5uaV98N++
HgcQZAKXOebg0cWrdW6xXKUY0hoj6qZTJ4hdBPvET+LIUmbmxYwhI83MXEySGuSuwkhiZQruBrYN
v4GRoiDuc2Toh8ncipx4GUhNRkCeRg+jIZ3aMT4tfXIry5OvO6komb79PrkY5N+rOaa2Ekj1Malc
cl9X7hJi3u1BtvzooPjZFf0UHacgA9vRP1oRKJ7xcbiJfVEwv/l1V38E96bNC31a5ghJ3WaqMSVs
HnWa3S1Z6jqJ8vwOl1mZYqd/9R7TlMTUjMRAoUK1DloDxtW7YU6vZvll384mvq/scGFSCmn0zmLk
cqn9tchnP1te2qXz941sw+/KCoeHmp1WamfgVSKVLhP0hPa7F/nFiACpO6u+/Ok93UvWyiAHjlbR
Y1kNiozQjDs5RXmu5kTQh7p5aSm6blm2ZZmGxSFV15mK0RM18wsMTMm5V1BVgIXbFixHgXSdojs8
tblZJKUSsWHFIjqb7VGSHva3ZdudL7/PgTqd0XyRgkbF76rrKL2OY+o641FTRKwV2z52scN9KTmm
NDEkxnalgb1L9asE8xiqIdiPzdWoiqYjHWhoGp+VWTrSy3WOliIjla9pXLskLT3Umr0+EXUBbi5I
tVWmNKjJss6jX6cU+djhNtSs2W2V1oujkyJqxNo+NBcrfMAn1/FImhZWWlBMll/ycPg2uGWKlon0
Vgvk61pEX7R592rQfrEs3cTjkNunYZL7Op0SNGVNpTdioNieTE/LjlUalsp5Kg8jFTGmv+L2bxfJ
yiZ3/+ppXMR2Cd9IT1pYh8Pxhc3SUyGJ5uaWaYbsaBhWNi2bA4TWAfFH3OqIK5KfWk/cJUMX77ve
nCsj3IGKIOaukBrK9AuGjppn5Ffd2BKkozez7NbKCLdLtZ31TaciodQETONFgaa6ibeAcVAQ+Cmi
2ZzNU7Wyxu1P1vU0jhC8+D2J3Kxvb+faDAwwq6ZiyQ92p/3uC5c94o6VrqQKQYURevEHaKxmXlx5
yi3T4GWaLK41usuXdwDgZXF8UVuakrROVQ1SQxgcVoybUXmcjRewygqAnH2knYXxfF29JmlKL9Us
yFTBvFudmya7jxLzEZowvqpNblXqgqlUgb877Fuv4gfcto6MN0/mW4VHjMTXx7DJG0G0udkNvfJF
noMLsyYzFNcbOPwdhscCJ3Ib3OuZZz9OwXhKztBXhGKEJsLf36BRx50o4+p1UP2xdZWv/WS9biRq
Nuoe0owsNw6tYYg1W4cG2MH0eP/2Pcfb405BoYBldVRhL0Fvr3aquhN6Ffd9UbgmzvuHWgE9d4W6
kgwO+OInO9vTERyKznN3xhjcs0irjfcQbk18RG1JkSFVM9bUNKmrZVdTcxiIYFEiG1zAvNg51U3I
N3mG9gNlcG8Ai7q1CE6XyAjn6p1kJ+iJghEZEt0I0F3afZf0T4Lt4YOxfz8XKo0ILVQVqfy3B6oY
l5ym8aB76s11eW6xO6yelc8QuIbYb5h6gvLmbwW0V4OGAk1jNrqAfO1bg1NhSVVWY1nm7LFpViaB
1PxwAswHJeCqSOHmzXF/kZtf8mKS7/1WE0ue8xZrbKzOG+zWn8l0nVUiRgz+TuFWxjd/JyDWb9sc
Zibp6zQZfgr+l1GaAjsXAcXmpq0WxLlGntdlPc89vmFcf5hKiFbYf9vJzi+Ge0AtU9yp3YjFFPWt
4TyZeG3/D2lXthy3rmu/SFWah1eNPdpu27GdvKiS7ETzPOvr72Ln7LRCK+LdSfnRVQ2BBBZBEFiQ
54Rh4iw9yP8XaB53qOUYOeghtc8Jtyu6kSGAPqFoLYhlLATMJSdNIzG2Kjy308NcFCh9wK40vSnm
FyZRJssCqEBJazM/iyqIi7Q6MoNE3ndqdply2U3rhpGqYBk1FS8pGLMpTD42aIprU8CEnIpLTZ05
YIi44/KMp1eQPiIUoR5Qk0Dgu98LoC8nARk7jmVZAoUKMmjCqrKCNka5b/iHiDVd4TqeYUMPmk8u
zfs0AU8q9LiE++xztMsumaU85q+kkiO9IxNdY2gGan2LVbHO0I1+ncqiueETA1buSxdVfmhDFkkO
SwAFB0YZZzVmZwHDu3hvICnGnoC6am246iokqYjMAAUHUcSHWR2CgybivSnbJeEjwsttlH53AyCm
JpDyfZxGeFSmr59pKDZ4RkuABvc6mr6/R8fUNZziLcP1cDYTlxUpiGvuuhBI30QjYRLjUYZAzDs1
ngbHT838JLmEeqR9xgXEku1oz3k97EKozfrK4FijsaG1ai/0trVfW+Dlt1DnsCIUVT6M+BZDfkzT
+yF81AxG7Pyu9IJaYPo9og8xZauQICPexw8kDOvc5PnK78ZMKa6Z5FIdyl569GirvQJRUZuYmfxP
Xbrb6/WuroJWhnzBAtqDMg+5mUjovw6OjEEc/WvqJl6Pe5XuZg8l6jk4xgKuKmWI4Jwi+RiebleM
9E5qoxahrFzHZoJxmhqT14SsCw1TwkIEdWC1TdyD+gAiUvCpzHaCTUq80qmdal+4hs1i3161uoU4
6sDifLkDyTnEJUVkKvJnPfhcFG/bO8WSQR1U/iR3XWJARiA+i+JxEL8rMaP0gCWCOqQkWQvEFK2k
lpimDx2GP6JJ8lDkJcNHyZdubQ51SGVtonAgd4WY+kuserLCoUzDNbL7tPyvKfmrdd82hg5ZO/RE
aoIGUX6AQkNwAUyCNYigmXrc3pxVCAQ9P4ZC6ZqIhOyvXiTyTcnLM49jUTyg5ccMm8Ssi2dFZ7jO
WhghLORQhtaU5eRPDeQoAFk98Xzfjev9mN4HSBP0/sMcfNtWbN0kfipG50BUhHq8X86IX4NmH/TT
GaMxDrwmMExiHRJuYijY5sI5U6QBYmIeFcNyl2hWGgqC9XfKUAd8LcWYvojMgcWlGKKV6W6ka/as
l39nDHTaQ0wrcSLTyKxW+O6POz/orMz4oEvpX6pDQXfSRjMoTiFHR6GhL79WySfV2G0v2bqv3jaG
Mmw1HivRVyBDEl+6mbfi5sRhrJbxOQZT8rYolqlRtm3E/VQZAUQhR3pQu8H2a8HsNOMvV41ovDjw
WrWXRkz4hkWnT3X/XSuOucp4a1g/VG9ualBAmsYFyUxBFfEyeePX/qQhDZtYMIIn7XJlm7pj1Rox
EMigQFU1eL8JK4hEVzMGCv2jibKZhUeu22/v0rZByPQ8Vs1IeEkUBBBIGvtUiSwle+qaB6Vx+ZzR
wLKNdTJNPGWkYSxrFTaKTEAUdpFHhlXzuz+KGH/uFcKRX+0BRRJ63PJQaMbVeaxnTxKM3dCFDG22
90fmScSyMDvQNcpKhbI/CywhQG9Qs39TyskcMhZL3jvunR9n3r8uK/MULEgt34CLm2Dp3ni7NrAg
/km+Bef4O3fJ78TT9XLmTTzDsbYxXOYpqDB4XasUBXKLFsPbtH6nl6xhwKtZr9v5J/MURqSpEVax
jM0SLyrYphovbqzEqkNrcnUTJPRe8SWqzW2L/41QsFqq+OM1ujookZSmLHoEEdyuAfHgtboK3Br3
moOWpwOaF2xWk8n6Hc64iaT2sJVzqZR0XLPrN/Rx7oQd+DC/KBcBNdYBk/l+feNuwqiNC/SQz4IM
+iX9Pd7zAhaXxzpk3H6f2rRRbXqjnqGMVs97pJHspGmcxA92sRwdEbyx9mv9ILnJoxDel4woEBXI
my6zO56Mt2uhuoWEVddZqpsf0MHvsCJA5pZRmB9MGdckJEE/WOQiBSLuS+TJZrHPneCeOYCHpSMF
9yCTVoSQGIh60b7OGJsxH6MP/JN+35zIiK3k3thLz9t+wDATunhIr8tK7UcoGIjnInwcAwZCsn6f
igF7eUBOg1yitPE1iE4Da2o5Y8lokt6GG0VDJm48SM+i/1WOnLphtMmzjIDm5VXHTBlDooN+Jn6b
HQoP2evIKvblIa9MVuqF4Vk0Pe9Up3WnRbiw1equVB+FdLIiA+OPu89ayiq9Yy0f+f/iAIu7Zpzx
GIkrDgHBUDLV8rn3v23b2Pop+dN1aXpeMI9NYz5DSF2VZuuPVto98urzyLpHsWyNgohUxNOJ6MN9
Kp5/y2XtVOsp4xawFr6IvKgr16ITgWa4kv3S53jSGVjNaFg/RsFuzB1R2A2cNymYyq6zzimWQCqQ
CeRCm5oE56/UKKYhRmbpf2gNW8MggFECQZ2jJsxm2bV1XCpJRTWFXPBCrxMlHe1e9zDbzUYD4aF0
tNrU0QzE7skhMEonD5YSyRctzHDs2yEXYkhMla9ZEJg6/62Yj1MgmamIibHl07ZBrln9Uhxl9XPl
z0ZOxJWDYlcqLiQcbg4i6wXnXaELCdqWcqgzMvOnMcgHyJG97DED94v6xHnyMbBZ9wTWjlGW37St
39c6PEyTvxvKUZu9v1sw6hiUfLlVyhqKKP4hr71kvuOYA87WYG+5WNTh12GEMK+IsPSG92LRnBwc
tocOd+CdcumdElTNXzVv2KcX1kP/6sVuIfldPslQua4ooB0S3G/xxwopbv9UeYYjm9KhewYBLrus
lLFj9HsoKgznIrn6dY66YPUkhvofRO5LrSjkKOU0GTpifDHy8+LwlLB4qd51FlHmTQ/eEvk+NUqk
MC0yIQjEyy6qw/2PwmuGLhjJIyU8+V0BTvTQ6b4Er91RZLzyrR7MSxVp2BAwYzUa8QG1G91pbuVx
VgomNowecAwmCztrxyjQCCpZVYSZ3MDm77H+NrIqMxmgJFFggd5ZUe1nKONHr0Z/ULlLlDEiGZYI
CibKtJ45RYEIPp324NLc82p+zMPJ3UYLBppLFFqAXCUPBnJIGioIl3uvTC5pd+KjL3ESmdLAiDBZ
SlG4gYfkLBkagn3j3dDfF/EnNWasGwsh6AfSTFRAxNdDI8LDWNwlOzKRxz/J5mw1e9FGi8SBhUoM
teiHUYzeMvIOU54twT+kDZL2TiPvt/dp9d134T/0uC0O3dpl0EGtcJ8/R7MlWrkdXaJzvfN3wXNl
R8+K1YKmjN+lZ9bD77s6Mgo9ZCrKmCZU2RridU0xIfAFg1xBp2mppnJovxsA+ulonNQza1ggwzZl
CjLmtg/4uoUX58m8bxrxMZ3rGoFN9lZG+VeuxQt4PLHMh3G00UXdVSkO8+gT6NiPJ1I0p5wqjMzk
95ObFKBaFxzfzJ3cq/8ziSi9yBSolCEnh5OMRSaplfQU7Dov81qzr00iXHYTZB54RozMslwKZfIx
ybOyh7aDcOjkJzk+5axInyWCQhgjlJNA5KCWH7+2mE2nGvtJZp0uZG02glL6yT0P0yEOyBEte/2J
MORLNnbNGx+583Bq8cydetlRYfgkw1ToZ3cF3GtzokEoqCHupLA7VkEdmPlgBKaQTAe9bFk1ZyQO
2FCT7vbr9ExQMbmQRPv6hXDMcpbiFCdUFqMbmRWUMDaOfmVXqi6tJpJuaKtLJD3N1Vete95GNdYK
UrgyRJlU6RHZtijdGZikWrtT9iWcWk9gdq4xTISmVxFrvSt8jBC3hl79xEWxU8fys5w0z3Vb9Oa2
XqylI/9f3JGyKJImnWTOeTlzwBv95MuJ10nzfy7PpzBDoTCjQudLwfHYIzU7dtJHXtqVmPoiaKk5
oMcwUr63+p3KM65krLuSQqGGJKVKUZGXcNQ9nsgMn87FYxFGL2oMD2OtI4UdfFiIhqRC0CieJunJ
R/Felrxt7xXLBqmYJFSmRpAIPqmxavvKdB9NHEbrjQj1S24XZzPjBZmhE53FwzynNucIP40h/aNP
XtiJVhz8s63T6hPEIlqgq2FHIRENlUQLqBEFiYFgFy/Ro+zk96HdfIxAFOjwzyir/8iCxNVU/VIw
dZMJIhllVzjGkITN0TEyfYhRbt6T9NsdiFtBB8VCqdW67KVECkNU3HUzdYLEyeu/qgdll3laYwqf
JK93yEENpnvG4pI86AYK00m/bNLHGGkyHNSYrYDHiOBDZasmGYbCru1ixX0qBSV131b5WEI92SNZ
ZjJTgT9Xnm7HGlhKRqe3Brs0RbP9Vn0pWfSZLFul4GXK81r0SSwt94+DFJl5iZd7RgjC8D+VApNR
SrKkIPkKAQxoA2843ZjcD2hEzGJSJ6Da27tHgsatzaMgRe8rXy9IlNXKpzw4p8Nu+/fXl0wVdR31
f5qsU3CSjmmiz+S9XvBVzKnCQKmuBmeUzhCzfpr9FEOXhYRCXoYg1UcWrpUu5Zy7rc6Zaal90Abx
9a80ortjZEnuJgOv2VYsf9PGBCMPDunobctgqUPBBsgyyi5AkyVoYPkLenGsqEoeE16xu6z7I/y9
rRyFF4IwhJ1Knpu56DRzdtqcAt/d1uY38HuTQYxwcf4bKJ5XuhoypkscmWSsemgpXxIv/B6+Cl51
IlzdsTfs/iycv8mlwSLSxjKssVUTBriaw8j1Ds8Jdp0n8R/d5G+SKGRQ80Trox4alsEXQTlUYAgp
mVMJf3Oa3KRQ2NDp9TwrGfTpDgHo+5NDhlJW0LTuyTTQ2EnPrJv8OjrcBFLo0KLDR+yIW/H5NzF7
7GZGBP+uT/5HwHYTQMFDiHYEdUghoEYebjzhoRITdnWbv5dAQHvCgECrcTWvNmPk4QbN5I6By0p1
ryMU8VgUKCs6Hb3pVZyPWSGhpBXNbXxo+oI1wa23XeA3CcebFGolUznl+065KtriIQ4snmbolkfp
GNriQ4ex5Nw5v+u97ij9I3/i7D9MWdzkUwudxgKX5Am0xD3+IXoh3M+FJ8am/KSfeJeUyZNJjKxy
R8ba0sHdJKiFpvQytndyNeXcjcd6ZHjeuon+VIwO7TiJnxSjx8K2tYiOsE9ZrDAQ8jch1U0EhcZ8
HjZaH0KLdD+8ZE7hzRhvilhDOfMuaRjkWZUrxI/fH8o3gRQmZ9rQFjhMIVBsrSB6iMWLX6B23P3P
XK8//O8miULmWGqkSUohiVw1nego7dod8jpIu092fEyYxH3MtaQgmRN8OawGBVf2oTnrqKyzZqWP
vAIdukL/XYz0ypqzFrPGONCt17EK5qCB8LrzaWVOpcgojGMtNAXbrYg35K6GVzRBbZZSaqb8Z5S0
T8GjNrNG3/0mE3tbawq9+0kMCoWsddL6doDbVYtqTynHWDoODa9t3KM+Lv+MWn47Qqmz2hl2Oxhe
KRVO7I+HWkkZds1SnoKkksvFJp6hPN+cpvC73l3qfDJz4xSBHmIb/tbjmZvqFPrkQtSGYgfVDdl4
wSAdcHSJ9jTlz0ne/d2W0iNHkkFvA1Q7oipE6hy1ehhlTzQ+two6BPm3ba1+kwf+qda7sSMxwrMS
/QR4RRqc1jDHzsQoawBEfRQT1/BqR3RRbWF3u78UTCFS0fmdMBMlq8nsbREXWt4ilXWVVe/4wFEx
tSp29MxkEVCu4jm6eVSeRyMP+kp/DeSiYlLHYEIiRymf/VGxZjRMYEwI47BkSaG8MuniPM9SBFOy
xJuakpnI2kgpw07WX+AWulDuKOvNWPUJbibxXvdKF3XRKNmbbNI3w+4VW/W1hTDK1zp5VtNehLCu
DN/itHKnyEe/Io9+xTJ0Cwk9ftsmwlpDyuOEBJU/6E/DY4GompNcuKrcOuo4O38lhn5/jmJOyusM
YrLgXJUfoulJ4Bkx4uoBf1s6+rk5iZMg1XyiiXFvdI2psNyYsVQS5UyRwHF92ZO9mTkzxCgHWf+g
16xqGJYU6kyPZrHyp2tZb3sZ5MEUq4+YJsLY9fWb1mKxqPO8E0t5Amvtj3yT74hgpsjdDJ1GHJmA
2uLRr9uTOd8Ry2dXEX4hmKi/uOJpapyNCin3TtrPo+TkmmgV9X3IbKRaTTYt5FDYUMRxVY7ErgeS
bMpdzLPzUAXzg0dBZVg3czkpjMhA6JAUpEEDHK4H4Upah1lEdnJWQA0tu+LOd4pjdP8nje2o0voX
ZulX6BQhUtEVAMBivm9R0z5jeh73bdtz17PWCyEUQqAmIAirCbqJnu+Rt7USjZCo1WRy2TBMg36B
5rIYr1EztEn4c1Md03Ey4yYyjfzDtkYMjKWfnWURLIYh6XnSVAxSjBrpS6rVe9Cum7wUvYI/6HFb
HjHpd1H6bQHpJ2ilQDVdQEy+l7711cEIUasSudsyGOBHvzQXka5KGkrqUcPembyfmAYrN87aHQox
uFlo1ZEcg4V4mYu9lB/C+kXVnrf1YK0V+f8CHlQBOcYrLnF9ZelVZ/rcpzxgCFmPsBc7QoFDMvjd
yMkIT/Da6LVu/Axu8IO+l22McK/tGV3gnM1q12CtHwURKldhCUkfhdhzppa9SUZvZaEX6i/bK7ge
bC6Uo0IIWZ4KNVWh3GAZ9/6hOhAKTQ2FXoOd7nQzwKvusGPlDdbtT1UMlZd4UaFbx8agr/0wQKDJ
pVpnx2KIpMXQ6fa2buuee5NCvmJhHWmna/FE8lpl9Cnk74SyRWl+aor+pRi/botaN8SbKMoQeUXS
i5IckIn8Nja2rIZ2kLAY5N7xLF+v1WAm+3fZKENUk1ESxg4KTZfWbnEEy5w5vqr7cadZ2Z6UlyX3
JNBsWpPVqrFujzfRlD3GsyjruYIdU9XGUusXoZ3NGtAkDAxvY20aZY+S1s6CAGlWqu9q/5g2uNSd
pmaP6XKsqIb81HukvelEHVVtyikYlQxRxffZ9b3cxbDwj6BItuMW7ftgeSCDbB9qL7L/8C7yr2jc
e341zWLgdT82sJwRblgvenkRG8ZFZNvFkGr/VQJvBG2sCEQ56Tn3H9Te3bb431x0bipQ8S06vbi0
IsaoNIU7NdFd1KHMUEzdTC68JJf3oI+3AiXyjLyarSwZj7HoM7J0v4k2bh9Bhb96pcVirMLvZLRJ
ZUhc95hf2exrj/nkuhohijy6/uDGvEEnBJtK4MpAQCl96bttfIwwIcJ/SeBplfqqoz1LGS5CjDin
YRafk4V8Z6YLydRCh0qdG6LWkRslGZxEbpSqKViiicHiFusqfh3dvCWNWtFuLMoGlPGk3IaM8kO1
e/k2OLxTIibW99NH7hMhGCv2M4Z2kqnL84fIZR1+q7a70JgC7kyVqqzJQe/CJ/t8vK/qp23bZf0+
hdacEMyyz0PHJn1NmjeNxbu6CpaL76dwOonGpu+MFr4XJnaiun6YmrwMEjPN2VZk9dhZCKJQGcOT
kjCvocicFqav2BqZjcki/VpF5IUQCpGjEDUomPeO8pBSsmJcZLscw7aV11T3Ao5xK2cpREGy3MsC
HxDenSG8zNpFKr6lCLq3F20V9m/60Km8PBaDqZhgXbj5i8ZpTs5S/wHFctLkdCwioesY+Q13onN5
GFJci3MJYcMhB+Hv/1rmnGkw1VNnS5Z2gSfbpdeZmJ3gJa/bqjKWU6OgwzfqahrAEwgSyYesdNPM
y+q/M0Ga6gfjajJFnqFg0KVmmCTWOGLeJyvvxPBYjUKEQk7TeWigiCacYOfS3y4UWchlqDipPDcJ
0EJFTMP1rmoAHJgEZgxc0ChciAbf4BKCO1xx7o19q7+moley0Gc9TBQxhxvMkJoh0Zx5+lhyguKj
cqZBt1L8XNw1pH8D5SsPs9d+513Bai2UrdnVF1AFbhvc+lvyTTaduZvUwvcnYg6xwmmmhLBA0r77
vr+Xhrc+nkGwXZ4kTM70pf4QKa0jS82+CTlHlFkl6usm83MV6ARfWyEP1pMeljK9l6uzrF22Vb3y
97x37ZsAyrm0Jhvi6YpV105YwcxGM7MCL8EFanqobOEQv+AN1ORNY0/GK3RW+3UcTBZPE0tP6sDm
hDAftBSQGeWvc5uaQfhxW9F1vLzpSfkeGOeNYuKIh2Pim+gq6ocJFSNcZjbK10pmWhBZtq1lpVxR
T2etxhlAeL06h7Sw+CdSfUVmbnE2s66NHChb0iiX1Ite6vwC0jrgc3dobakwcYtz2mPg6U/NSbI6
vLiIZmKzs/esnaNOb4E8KRUaFnbOlZexV+77OrC3946lHnV2dz03d3oL9cK5sMPhQee+jqqbTHdF
9lYojxyr9YSlEnV+I1H8P86jNvgiZV4sM+IDhi3SSb9UFIokI1F4lRwqw+H10E5QsS8cU/VOLUJr
e/UY2tCpP1GdqtyvAKRCPNyX3PjY5n9r7nS6D9kRIegTwJTRH9V0F6PnMo8uQplY3LiT46Mv1iCg
vJP5fWM8/516FHIIWT+iuAjqhRnn9BF6drpP2xJ+E/78xA66uWQU0yAyDHIcnMgTZnXOrPzo25UX
2vxDg3pm1Y0vuqWeMzdC9Mo4jdbDn5t0CkqUFkSnGQ/paBpXMCEt9O8wTIBhJCwhFIJkwtxMI1lF
zP38gmHOZog2aL8pGM/qv1lKENyA7VDQVINCC72PNKMLEIa3tnqQPeVNIFS4HzJPuRsPJMU+PWue
YhGU1E6smGLdE27CKRwxSrFqRh7Cc79+FUTErjXP2Kz1GlwM0/pXQQo7DB/DH4ICMibwnDj9Xrca
0CgiyxXavdmg1ZW3ZVvB/2zFYk+FW8/y/hSPrPGvISDGoZdhFEN8GJ9Ax0qIhoPL+NjZ3UnBpO+v
KAL22GfAeuXKQiydp8GOhhHXEGLCOMQcl84LnMgSLhoqylEGFDosMoXtrdRoIqBs4LWhJNycynjX
cE8lXie3nX79zPl3HzWaAggzQY1BnSAg3pPuqn4necah9lgmuZ6AWqwcUXQRs6utWDRiBTn8Jbgj
FeKc4+/8p8lu/x/9+ExpFJaMs5IacwRpUWr6F/JGmHjBqf4+O4Ubuaw0DGuTKFDJi6gL+QpWwc2v
RvmPxOotXwet2x7RYNKBAtHvoI0WllY4uNEs2GH5YdsQ1t8WFjtEoUYxznFvlOS+cxzdeh89hhZ5
XRgekj0ow3tHdSc8GvufGWJZi0cBSSpMRZvrUI5MlkTmaq9CbOKpp+qE3lQzPLAmKDBW85qlXFhi
n4btNGQQmIefu6bCS7/ZDx5Dq/W4+OeWXelaF0LyWhtziRhgVpvNlRgfpCsPswaYQAPGN9aUzPVH
6tvmXR1iIS/O416QDJigIVrJy+zqB1h+/DDuGyt054wU86mBg6Yu1ZVRZr2tLWtFqdBkyvgmk4n9
+02PgLxudmlfOIqv7rflMLDqep1dKAmeLYGfSiwqIV9rvMRDlz4GiLDUYaH89fBZyMnLqMuMAvqo
Hwar3qMu6AjCHOFONQ2MBUcRImv7WIpRACJ1Y1sqRDHMUXA7QGPnVnv2IzwjKgHJ6K8gXMhaVrTJ
D6tMQWL+YqRWcjeiX202Oav4Gn7OCpN3AcsFksUkOGG9JTLiBu2aDlmsbat3tS4T7wuRH1c/iYfh
Rb8kd6KDrhC7NfPJGb8roCNsL7nHYmpjQM312xayEzC44wUaCDeXz3P9GLNoTNYNR+Ix3h0MYSpP
NyYlrYaKDcIGLnvSmwTOmd6sFVPyBltyuL2CunJGOMuUSFlOJgWhFEgImqWneO+jhC3z8t3sdfbo
tP+PceXrB+tCQ8qCKtADdngFJleE/EScULfJKA5vvvLGsxjFyNe/u+8vpFFHUhdgHLqImlELpV8g
9f/WjHtOSNyClRZdNYyFHOoMaks1GhoZcrqCP2FK4D7hdHcbu1Yx8iaCzmPjXhOFPUn8TIInaicd
9PQR47pN1v79akmapuhg6ZMl8gkL8+a4QsLwAxQHJGJh5tm5z48Grh7hc6oZjKhxfcFuoiizE/sy
UVA3DbOrMVG+NOWSVSrHkkAZml/nnRgQEqdEG59lWbHLsmYcJ+vpT+mmBWVeImYzynOOBdPP8YPm
zjv/uQRN8kv0kDvDTndQePVH3YMLkZSlSW2N4YiE+7mvLzrXWoO6l1JWmmLd1n7qReddSmnk0CsG
vdoGdaWFugvF/qCJ+cufmPRNDHUZ0iYuLWseW6QHiSXJaFWXW0v2Wd2JLG1IqLUw67EYMRqcsD0r
84PhH2X080V/qQkVwES57IsZYXgLtPoYJM0HyS/OciSzRpawVCFGv1AF0yT7ueKhisB9qks74EAC
KTELT1Zjz5uN0XQd2oyOjoGDlHjf23hXsGKMWohO1T51ApcF0SyVKCQIcB8uIiIsne8a6FKnT4L/
t+tGgQEvCqOQEuZ8rboUwT8tIpWW1W+zHkIvlo1CAz8LjQSM5YhMOktA1zQZopDvKslUErOyO9LM
b0b36uPIwoT1uoiFZAoUWoBC0BGKe9TpXFDrvh9QFznUSKnM2lnEDKox8S1fVy29MRhnxno8dpNN
E3bMITawvTKsKOhbQH8uZuGCMC+8D7zxQGZN8xKmLuROZPtOeii+bEPIbyBYAzkz5o6IYKr/1SP8
1hBH9Ue13uzOJ2GHVP6ZfyLtoKWn2cMxet2WuG6vN4EUmszN2GlciELUOf+YC5IpFUedZ9xp18sy
MLXxX60oPOGlya96UuiiXnQPNFUOuaxM96Gr7vtja04uSXuQSgzyVGHYBUoSWZEhS08KatTRkEvh
Sv4vXNT4ODaPMotCd71xc6Em+YYFnA1TNeYcYRQf0M0Lgghb/zRZpCO/8FLfFp8xTsjqHyXyfOmq
d+RRhjXjYj1KuC00hT4i3i7DlpTfzlX2qoSyhwwaY/4Ecfv3UdVNBIU9hdaFxZTAYAauMudWNNMk
2A2ik6NHdI6sPGOd3kyfoIBoTGttUGMo1aqtI3WzY0jBTp+6YzOJ6B1pdnEYHAQtf2p9+SHwYUfJ
Z04PP8pSwWpZZa0vhUxVrTVKOuBTGv0tkF9bjUkMTn5hY3npbExqDENSktLZ1p5dYkMY65zgCcdS
7oo3DfcK1PV9KzB33JosObYKBv4x3ITO06Dh7n/itf4YB3YinGLJ/SvEoVMzUSvyQU7AQKjOcX6e
gs+xz4hf1nN3N0+8XhMXnuiXqoE0GmQMluqVdm+TNEJ0CTE0VsPh5X8lD9tlZzPxmzjY1vZRMBPo
yewHpJS2Ca3me7TjXiO0mcjP6n4+iC4hx/dJ8QIrYUKcbksshTxFNIhcTtANtRnl7E7lSeteJuk0
jf9sb95vLrw/3f+68ouVnf2OS+MI7j8dBJdc6ev4kpAhoS6oCgybLxyGQAbe0Dka1EHLZUwY3jBp
/EKyoY3lf5QfFDT0CZa/kw4SRjfWg/n/yM2wNpMCHlXi6qTiiBXhFdMR0M8YWgJqlhWHd3mQeAcg
piy/6QyNWVIpjJn4OQnQFYUVbk5ju+PTjz53Llh0aKuODm5+WdNlTFlXKSlzmvhDQ8iVE1UHX+5e
FE/SuGPs3WrkfRNCX/JT0qcmiQghW0x1veR7zY3d5MxLjuaJp9pjrRxDJ7pcTRRCOc1DiBu4k16c
1CA3Y1bLweruLFSi4qWkaqUJ5zwuEwaqZzVXTya75u/B1mtuL97qUbMQRMVMKO1Ia4kkSIIiMMX4
k5Aw7GwVMxYCKKgqCqEfA7I5HR7Pq3FX6d/bfjbT9DVXWdmL9ffJhTCydQvY0BpfGlMMoLOUFtkF
3dNckAEjsfvVOBufo2fZbT/8WUPwQibZyoVMSY8rdOBhBXnFJMTX6YQ6+dINXf6hnpwqMv2n+E5w
/mxaCZgz/vUtjQqRpjnFYHkNgkvuXKdveXYQW0YUtp7olEHPIel4klQkSkYxKU2vEXrZnhT/2/NO
RevsR8XLH3Ers6tXmRX6vLsPSqImiApyCzre72W0cfy6nGVUasYkdR3Ywnq7fy4+RQf1YT5MH42z
dsD8XNu/m3bVl4418fHddZAWTKmaj+mUoU4YzYV45ujOCWbMkG4R8chidnm3qLQkCvDnLI3FKpch
6ZI+oGbcA5fMU44G6Myuz2wmkHdhyg95mDODygpUOtLTDsagbnsfSRBoxuNsyZ/mI+cE3ik1BXT6
oIFDezj2rOs1jZK0UApYNLWVObxr9rY2PoWqpylvU3rZxi6WCApaVKVtsxgVOrYQ4QElb7RHEbNh
NaV725bzbsrjD100GZM6BQ3k7NQpFs15E7VKjS6svWiRe5aON5MrdcuB+ZhBR+aULLo4tE3zUpn9
YbST7/VptINj7qKMJDh3pdmAXg2B+VPp5U5/1h8HxnrSUE2LprICoNaSAqMckXNJDEsUPinheZwq
Z87tSvyvZzYtizrggDZp0ep8Zw9wc7SlXHpM0SH+9uPWur2B64byc/8kyhZTMQJXaQSHU/UnofaC
8nmSWQrRJ/ZVIUzf5jGGG60vdOkRCEYkSQ3lHgpx94TwWXFRbUEmzaQvk33H4yYQ2GCN3NaMPr5/
SNU0Dc2ouirTmvERV/aTOvR2Ih4C5clPHrd/f12r2+9TLtYX4qxL8tSj3ctw++EuGBJr6gck5162
BYnEuJZ3C1oT6uju+azqRTTV2Pwhfahe5sis7nApvXI2ztbsaCB5Lvaq274owGT2MIR393/6A6iD
ZwjEQdKnABv3hCr960Cpp2mwwgmd++MLgck+9lgPs6sup4EDnlewg2hW/fW0y+uc53Qhxc2xEVDE
0u86VfJGtfqM8YQPei3Y26v87l51VXIhj3Jxo+/nMC7QfhBeny37XXsgBw85zEnx9ba0VeNcCKN8
PKnTpBanFi4xj5bCoWcwqv5SBOXZ46jGfssDLXPchIfglEqv2zq8CynpFaM8QA+kspL4BPlZhAWp
6z/0sRV80J97q3cCK3O71+I1Z/Usvcvx0VIpbwjyXDNSHidO9H10RSsESM429xqg5jp9ReEbeo9J
Y1l/Du4zu7S6V1Yicz0OW2we5Q5ln8wz1w2d3TiCG4N/XHBLN3AMR39oPpKunP6cn9kVa6vH30Is
FYVNfFMlkYIzSPb0g7AznAF842wxq7im6byuomBAUOi3ulAO0qBJ284uI92UE7vXnjRwlvoKo/ly
9eRZyKH8LZUqJZvyDKs4Yt52pplp/7kqWe/C6wHKQgzlaYaP8vw0EchpioTeSTBjuz5y5+uMRAbB
+bpT31aO8rhITeNJFPLO1gIw5gXhc9sYDsPnVs+ChTqUz3FZMCq8gdjRP0suIVFRzuq1MiZ0WMz+
6wB8U4dyNKnOuWjuRMxnKNRHI+Ge/Pb/SLuy5jiRZvuLiACKYnktoFd1t1bL0gthyRL7vvPr78ET
MWLKTNc3vs8OKzuprKxczwn3gVowZSzuJYQM11UTfT3uVtWyFXQd6KEdlW5o87NtP/5/f5+7PvEY
4p3RE0Sq3W2FYTARLIvInrnURe2tovbzCN5IvQnHQyOfFEkQSYlEcMG2J+Vg+xzheIrp7FsOiZ4N
ETKu6L7w7be28hUvKHD95+nHHEgV4Tbcz0AOYDAVqLPu0P42MMp5AHlAdUAJmgG5w0xd2uzodnZo
oqRS8NV4iHxV6sNS7YbOsYynINNBLbqhk2hXYNVrmgoF+tg8bCVz1uW1MSniENFmNmWEdZ0xAhil
/sQ0gktzU8B/sarRQhhnamiA1G2a4wmsNAUQxse+7OyhEQhZPZ2FEM7Y2jKPAr1G/DCPAGYbxF+b
GiOAf3Q6X2L4dkuJZn0SdwGS4XqKnLxJZKZ7IOrr81g0Wb7mYUBLSxRT1XTwo3JnhBpGp/cAFna0
QK6PsQk6gyrxRXnHeli00Igza78xrEIBkQHCg7l1HSMsKE+SLdkD+tZz1STShPOa/yJUswAVKxum
yu/RDpnX+6YStY66zb8ZObM2+QlI+U7ppCFrUSgfTv3bf0WE+hWKmV9Cucco0UzZiHN8UF190aSP
eHywovfrXnvdCr9EzFdhUUKM6nrAWhvQJxHKPlZR5SqNsU3V1Mk12W119XaUo4vlY8vputx1P7jQ
jXuOLFPLR98iSB+jwDbT3AmJybwKpY0p2mah9mimnjNkaPKkxiZviWj1bt2hfCnOGWtOAhB7l+3g
dMXjjDaoque8RjMba2vXNRUJ4pxJpZqjqlZ4t8DASKyIdWVoBx3YpURjQGvXD4jrBJOApqLrGncv
wJFehm2Pmz4lN0bzgaEgwZmtu8UvAVyoh7jICqdxbB0ztS7y6G+p5Z3RLhYkVuuZ4kIRLs6rcg8o
M1MOm0RfU0F/2Lutdp0tYRTb9JkIZ2b9BnxpxV0yU5kka1Tw2aL9XDeZi6//S9gv+njcRcuioinb
KEfFqVLhg01Z7feZVWg+G6sxdK7bnMgUuMvVGo0/NBFi/yi+98m3WIQDsV6xXhwRd3ssNB2UMJw6
Z9DkmoFSzzGV1q7HboMx6dsu0ZnhkY0sYwkuiTbXlRPaB3+j0MQxMynB1d34u9j1D+qwDZ7TvbkJ
L/7kNKJ3bVbmt/rQQlnupY4Q2KqRiWLCMDb7KB2dCUQzRUDvtLh3a4sIHMaqpViKCYRBSik4xf7p
knO9Q9Lf431rtHg/0pL5un/pY1FBZtUvfYnhAwPfKMw6C5BNWSVlWsI0PwQn8WdtPgqOa76uv32+
hSDOL/lRHhEM2nUOKpiKo9HJYhgnflAAp7UzwsZ8APfeJwkqYHJNwEGqiyLfFVkHEmE501lnZCJq
7rUPTAiRdVXRkIDzeLbBQLoeOIitM2kot6UIhnRDf/eqVJCvrndbFprzDpPqXm3pCBoIk7EzqaCJ
1e0ssMQTN3XEuDxreqkLcZzfLP2OAr8hHJxKv0zde9sc217UW5nv1rXD5Lyl5bd9FRBkeSOQOPL2
m6mxpB+ZD/jwUD5nhjBOmMuQ1wTOSi8CFC9SksYYcVgzqVl6aHaV2zuI8oQ0S+tV2MXn45xmZsTT
GITxHFcGGP1E5WveUOlmhplyr7hlxqS9aKxlvda1EMo50sDM5LonyMrnWpexCd1mcjrgH7uVG+y0
53kENRiY5YC4TXAvV98Ii6qIFMAfhaHuf37YcDJSrWqQHRb0sy9Off8fEc5+Ba+Lv8956TLPAemc
ysCiIIeo/dB6Ee/XurmbGPBDf1Ex+Klnv86wXarBLYP+q3DCpMSEzjDkZ59MopLkutV/ieJMozf6
CtvdaBkN8PiIFS6lEhRs9KPEbk3y2RRZ7wBWStACFynInZBl6JKf1GqLEBU45p538n2kOJIicFPr
hvClHHdQYE4LqshAmdk07Sx6rKvn6w/A+kPz9fe596xvx9STJriMIZYuTWs9hYXybIYGa8dAtIU/
vyW8twBkpUJMGLSs/LrjC28xdIERyFk2oLrSg7QSDJ30TJxoEz6pe19F4VrfBAcPLByuZ08Pc2dF
v7+u7eqNXv4EzmEpnTokgGSZ83osqTOstmpsvI2xGmaTQ+5Uv7bUezvpTkRwo1c92FI0Z6YS5jZT
hSLsmx6GDXJjtwe/MdpYILA/Y5zTDh36B5d8KZEzUbkb8jhvpMapipc6uA9l5/rXnP//7+dJKaYH
qGxq5my7i/PUukACVGIIohRauR09DfHBGO6N4Ufe9YK0Y+0aEPlLFHduvtJaYaFBlNGAqL7IM9nN
aCia9RVJ4Y5oHGqtzjRcBgRD3zUJ1Eh17V7/Zqup9VIT7lD0rKwTKIOPBlC7cDiZoNUZU0dH5uaB
hy46NOV93x8V/0EgeC3SWwrmPEluTqk6VQYcFmhFdGyhjB12/sfNPIIkPUovIoMXfUzOs1iB5JMo
QgjbmK++dJGjx+sKCf4+zy+WSBLJaY/7lKYfsvLgi9K01Uxm8cF4VrGsGYosTqFAiA1uvP4HbS+d
JhSxUke8ICDShotGY1D2VU0Gs6BWzIw4YE36dv17rY77LPXhIlC1rYeIoDuDaMaATgXonTQXnbt7
80a9SCfAxDqZEPtTpNf87wsfofQZ2GCByIBG7N6vL3r7Rz7ub8dgcY6hN2JDqRqDOlreOMACeWxU
5dv1Dzf/id/dHNIf4JdqOqpi/1SBjjKK2zJaPslwbOLHML6RRJ5aIILvO+SdUoXg80Qu4l3U8DZJ
diQSxCu/IdvNIR+Zs7i/1OAbDgX1IxIE0eAMm2KfgWqqYx2ynWhT7WoHbN1gHVf2yT4TzsX+i8v7
kszZdp5giFmrewrPU2B939s3B8xOs8oeWSAIl9ZiwaWSnI1rFWnUtoe5JfCuneRMyg8zylmkbqfY
TaSQXTeN1SRyKY8z77iPMgN7Hri2IH2ZYW9isA/aDfMuv/R7kwQxlPBb8vY+meqkVlBwno8Kj6U9
MHVvbIlb/OHV/To27jVE2FlHmobaaEe9Z6K3l3YQQcjNf+LK1eKbEoNmJBjnLzCBaLmG6TlWvJvC
n5kmaoTPV/SaHO7tk1tDmYbu1wznPMAzw+oEO3GzTSSG8xSVIfmq7llzOuxtyQ6EyqhWirtG63HX
3wejz1n5wqfmElHkYfDBcx89Z8W+ivGaJ581Jl0a4Rz4qixAXWu6aplU/RVQL2T5rVd4ve712CvP
GUBFWFFsydgx4j9FlQDxTCSLO6WUpiaotawGGAbYcdQnlo7PffustipT9bvrN3fV4y704o5Kl8Av
KGcI9XJtY5KXLPnURDTKq0/fl4hf8B+LTyfVVZj4tIJfoLGjYVA/HIRz2LPr/M2wFzK48l1oFQ02
slHECvYT8K2nnXKeG23UDlzxKJxIIc6PW7UcKw0o5R0T0076KRmfrp/Jah+PKNQ0VdVQCbp5/zTs
2GryYIpROy6r6DLloD1rAzs2x0ONznWkGFvNi/ZB8sMK5HdqVhabwho1wtp3y7RgeinKOlZfk8Xv
4Twgeg/6hGr24DRE2tD2WaLA17Dq+7YAFmkwr1hjiMe+/hHWP/JXn5Z7wdC98RIjgGFqjXXp6vpc
Gn+U5ixawdyjlQRKOA+rokzo73O1ZFQlAiXWY+eFCO4kC2rleWZOSHPv8jPdSfeKweS9dbK29a38
HDXO9Y/2L5bz9dW4kyJmR6kPmgPHS9zqxtoouwg9deT3wDXbGIU9N410zxaNaQrlci6r0mUsYc5l
Se/UA3AVc4B776f+2Ljz7CRWO+6Ck4hBd/XNXHxaznPVtdkT3ZpHhXJAvZQVs8hJqd+9JhAEN+su
8u9vyj8zWYz59lQiAPGrJjtLAGgzWqwPpt31s1v3+l9iOBeGIvzkaT70CeiuMM/gRivjjdReDP/b
dUEio+T3HSY/lPM6h1HqdzOr7RwBl45/C+aP/wGgVmQaOneRc9PzokLH7N14kO3QZ/QYXCy738xV
4+mgbQAZeic9ClRcLbF9GQdP/J6rqSSpPurGwHOdY+1gUx2TTwPAXPFGBMwl8FQ8vFJGsjHNVYp8
ckTyMHUHU8hlt140W+jD3espAwK70iCiag/pN2lTu+a23wII4pgT4BqrjpgOdVUrvD9oPf3CuefM
MVQDT48bvKhFe2iHg9mJ8jCRAO4VNeQwijHGhs92kLHEqjjtKXCkieksOs8wC9GHqIm+LhFDPzK+
pKnzhO9lpmIdQClh98Rv8K70kUvyKnGv255ACl+PwRBYXzbG1DjWCJ+URqyJt9clrGdb6t+K8BWZ
SlajYSyMxlF7ZVeH6knrx1etxjp60h+ramqYFPr3soqNtzLZyKHG0BF7mMJQ8LyJVOWOMMl9Ulox
puWn3s8dNSkLu6qU3rmu7qr/XWjLORA9oJJFsVDqlH3s9lHqpjl9pI0qSClFYmZlF2FqjY2svg5T
vCf6MY7avQQ2ML8SOHmRkPnfF0JaDAeWcY3aU6ghlehi5mfyhqSiIZjVt2TxyTh3MU6jiiG6ljpE
i29iEK5gRwkVKFsLeieLhMvhIjuYf85CK00eM20M4OK901/b6OQ+lZh0BrPjJr6deahD0VzyegFg
oSIXcQwlOJH11AOHFVBBZ1CcaUsPEXolvhAdUHRoXKRBeklto14C0LRWO6aP1bboBe0d90/MHNuH
uqKjLcTXADQ/VePYw/vf9Ju+307ZvQiWZF2PLwncJ+tbKjet7OElVh+BTTBYz3r/cV2JdUv4EsF9
Kt8vh4r08EwTwc5McR80ucDnCJTgo7G+Uc1ELdG5qkFvGZ21ZKMYAk+wGlnOe6B/nQRP02TUWpZb
OdIvtac29TPXCjHfAmb1sfIE87XrxejFmAd3UztltHJJ+7WZoGxqVmxq3fZACtg71TndA7vazraE
sELgU9djwIVc7sqOdZ3Sov41nzrPfABS9+dfxKHyrj4qguL06pkRXbNMRcGONE/VB7xvSVNlCCPS
JaCnRr0rO1GUvu4QFkI4/60mMU2SGEKi/dzSnDnYwu0c8QWHPxlXxrbi3/rM+i78XZIHmdfVKAA0
+n2qHNvgvld/XL9I6qoRLmRwhjHUud8iepi7Lq2LcYufzV66kI0aM/UDW39b71FjM+qG95bemIx+
YuPc6bbxpkZJ+U+u3OKncLaSByBBaQeoOyVPmDLDG38ry5NAyOwZfqvgYGieYJneUhU+TQBzTi0n
8oQ3JD932t4DCmHtk20YXRLFtEn0TqNJkNitR9ULmZzJVH0dULk3EUC/dt+LX6/IkLLIw7NF7NwB
cAVAzl6uH+z6XfjSk7OdqPEqr5c66mBnjlHttY8zppUi2Ir1LsdCNc58vNYIhtaCDwNGNybm7C65
yH5+lxuBo8fdyfJKhdVG8kPzejdV4WA6ZZuQ9lWvm/0QUlfqXuEg34lo3WM1Mln8Ls6WOmpqPbAN
MB01jBugtm7KEVRCFsKSqmSpITpikTjuyQM7UCvpBGMjmZ46piU5uYlWAcq4lVUdpp/Xj1YkjHv8
ZBrHhTJvyErpiwQg7yliYfkqGzs5ywX+e9U7YJ0ZFAM6epn8xn0iASEhAqaLU4YIFcIAcJ3uhMp0
5X1c12ndkL4k8fv2pU8jLS9wQJVjAnp9VwIupPGZDzwlIBA+021+izfKNs/RKRWVleb795tPWMjm
ctBGJhRsDtAS2zRqdanNP7mLi7/P5S+4/21jWQiTPSxVq4DHeStECzTrz9JCBpe9RJ3cFzXFAy95
5rkbc8ccPXts26eyTlWbNEZg52EOoBzLBUXwD6qrruAEZwnXviLn5dQ28ZTeQjtBARnS3PbxwLH5
2bkgVMCwje8UolFkgXHyiL9BpmEap0C8HLVbnVDUsTInrCoWybXgGqxuxYObxZRBAqybJo8qQOLM
CyQLDWPzFUSTmKEiRzg47CFLIMCYSSYHG3D9u2Sr3AJdYCfyZqvOfCGecy/ErFKqzqMRcpgkwMFs
M1tWAQotYVxZoOrqXaAYI1TRuTZUvsok1TINDYJ4QAMdenkYQkHHWPT3uQeDdHGbqHg0HGKELIv6
46D8V8zCX533hQqc70/GHqXpCUVirdJxDR5HYxs3O78/6TXaxsHuT+x+IY47HDxxqRYM2NAwfXqU
IvK9HM3LmNK9kVd2aVmsHshFSUun1+JtVmNLvFM3XmUIunnr1RpKkNRhX4jqPAaFN2lN4DW/ujnM
26auf6e/VMfm4L1nrnRrnnOR4rPb+u3CLwTOR70IT9M0LX2rxrxbclOBaUHBPLdyN6/Dz5h3VOBD
1+3mSzsunqF9W8WTLuFQp8NkbEZRRrmeqSy04QwzM1oFA61oBM3Q/DPUneY0LqYK/ic6tfVq9UIa
b6ODV5l+DkzCYB/c6nZ6iBywnmF9rnPLW3mX2LpbPw9/kh8thHKWavqBHHgmqkJFi86CBHjE7Lar
ngT3Yf4r18yCC09MwPUOUYAwPv2ULtU++Wl+yxzf1R1yl5UYvgRuyC5wSzDRiMYb5r98RTKPJoDh
pwBvG0prM8PyXwwZcyNKlJaJTIVfLpObVM7NDjWhylE282S85bOGwR1vExdLWaLwZNX7fx0bT7sW
G4Ym9/MKWJrfhuO2iXapvhUc2urjvZDBhQ+alfv1NOAtHVo22jRnM/ZhsNGcHIulbgKIXtHo0Orr
TQFGCI4wU8P20z+9R9/VytB0NepQzXaSnGa8j6192P6RyX9J4UIvTFt7RifDR2XtIUGBI/M3qtII
EjyRKtzHIz0qq2NTY/JAHlgUv4Rd4JTdISgFLn7dEL6U4RxuWUZ+1PYFalKdPDpSQj4LwGHZhonA
57o9iCTN/75w7VbpN9jGwuEgmCz702idqlhwMr9hb//1TH9pwzlcMKgpNBmyzimAfTs51qbEDQK+
nUPurbN3M/d0U0c1Dpld52AdFjkL0aFxHjgYZT9sQFfipL5uMfDYDTaRku9dOm46tf92/Xv+honN
K8u53iwv8hZ4VWgHbbPH1J2O2kFx5I/sEl10p8zZAGouaS87eDovMzJB7Ei3smgQQfgrONecygge
aIhbXhFbP8ROv9PdbjOTPU+74jjT7iSbuMREXcLikIGb3m4+QmGde/0p//vg+WU7cHdglL1FCSb2
/RuMemxT608uii5TDfUPVUV7/p/mO9aq5E0W3nJVVS40Kx0zMndZLIyAVjX5ksPDRhlhlRnSgOlA
CsRY/xi62EkpFBsr93eKax7DTQvaQ9FzMBvmb6/cQijnOCuPSsCpxZSMPpE9jVuZSa2HedzsJlPH
bdG3ApDo9drxQiDnQws9iLpsgtvBqF3EUhrfYfDXTXXpRvb1m8Hw7svBvx2HHNtNBYsysuni/DYr
R1ZH/rFSrF2oWYIHS/TlOZebASRMmby5nu3pu0HpdkBIs6/f2fWy3ULv+TcsnKA8xmQwZKRCyqV3
CR76+JDb5gw5+F7uI6zNSD+vS1z1uguBvNdtvajVgg4fuiucRvFccwwuvde+Xxezns0u5HCeN8gL
z2tNrPtnIYt/FB4D2PFJdZVd4IR2406utgMFVrnXgQRI7eYkOXR//ScIbYrzvrUJ5m9FnceutsoG
/nA3urUNWNN9gwgYPt+N7qwX0c1ZNxqCwUrAA8oGj6I60VyO5AATgqr1MJpuPD0LtFo/wC8BnJdX
1HAomwb+wEuwrU83xi4EUlcC5LrpnHZsciM3eRJptZ746V9SOW8Xmr4ZhQakJoDFRJlnpvYObf+x
mvclXc9nIuTldQ9kaCpoKyxLkTk79aeEegoFkKke1wzFM1ZOm6B66wtHGb5f/6TrX/RLFGeqg1EE
0WRiKLpXs5gVWlM7LU3RYR6t1P3vojRZMYAXAdAWgx/bKDCeipF+NEYN6zSYLWvDH0Z7d13Gqt1r
KKQqBkX3AV2qf/qUNAbFcI6yHLpHf+G1KE42w7nZ47tiz6Rz49F/+JNQZymUc2RpZ0WBEmOyrGsT
V03fUK22s/KcF4fr2v2LY/k6Le5Wg6q19dUOO0LaNrqVD+k9nj/bfLFs88GwJ6wfJOAQ7LbWvnqv
PylrTqIZqdWgTv/6AdwFLGCtmWmgUIYZeja290MbootuskzdXFf1Xx6HL0ncpSN6mVdZikvnJ0yn
DDE5a09I4asAAJnhT7yTF38ji/B+BPrxoZOP52GqLbwQSmon2c003ftYj9Gc68oJ7vevWvPi4QOd
Zq0YAMNxLPNACRBa4kM3ueb0FmK7/bqo1QuB9oJJDRMtW43HEmqzcJJIgbpOA27089xRLbcqEABv
zQw4o5kL9bbzApioV7yexC8Ec5eit8B6MBWoEjaO8WvBfdqh48CMrQmm12ArUHO+178FbQtpnMvE
3KrkZVg6cqKb8jO7bUEq3jDUqgdAqgKwwxW56NWnbiGP85tpEo/A1gGyGq3uqmkvif7+qonA+jHg
htk9ky+BaL0VZZMxL4HLD3IIIqFqcrLhvQdzIKkbwWVb9ysLaVwEWodGgHheb7BKN3N6ZY6HemPk
+Cd6Uz2w6hmIZK7bnZuP5jUqmaiVuvotTVPGFrUKhX9lVYvrUFYd6dQIcSBVMdPka5KxTZrJ+nbd
RPD31mxkIYezSC3uonKUBowv5JewBg0AFiJZNmQpM9sJo3U3tV44tRecqjLdlTHW7WU0G3qJKRoB
FWHM9MJy2glJM/k2JW/tUG0kLb4Ah9DJkolZnXlPg9q2hu8y9l4DVKKH8iY3PyXg/Xh9yyz5GFsA
vC5jW4qqbxa5bfzPwXtP8mxraDeeOjoGlqiH5pQb36Xm5GeWXdQvjZ84wBVxjW7b5Iex+FCr1k7k
6BTq4LGJtkl8o4Ubddxn8tmTKGtlZNpAeqT05CU/jPBHk34f6lsfMHltWtgSaFtSOUbPWmZe8h4h
Ro2kYy63aHn81MPzYOwN603SClb4N2H/0KJtn1FMswBjxyruEuozTelYaj2HAJjS/BoV44QRhEFj
RdhMBhkENVMyaQfWasfUOmbkT22eOCG6A011HgAVTbN9k6hsVFHbjgs7pwctSLZ181BE2cbCGJ0W
WVu1fcq6U53d5gBOyYYAyV64A5SRHdTPZqZsLfkTa4zYRtmb5UNLXjrvNTC2Wbkd49ci7Vnrv0sI
nLTe2Ohe6URVas+4OmqFAXrrpgifqHHX1m4Z6A7GL5OIYGLQzRLHL1+nmXGucK1xq+uuWWqHbLCO
BMNKaU3cMt8p/UNIjoOUM5+cUvPbRDGx5o2wI5+FRuzSqWJhcgLlSOK1W7PbxYbHsva5zyY7yO4S
/WZMDiZNN7kSsNIqmU7eo+omBm0n2dXjk5Sey3pvjUA7gu56Tpg1L/69NpirlcvXUHfy4qQmT2qc
uENounVsYOS2YdbQvdH+vUD3zNdZ3GtM6w9oZzueptsDrFg2D2N9mrzbGh8oUV8GMA4osS176bHU
PnwMfoaEJkBvje8lqWJmlb22tGE6cFCKluUFiHzjeA8ACtMwUMIYXcty82k/JD1Lp9Yecvk9UWIn
rgrb0i6k8O0yruyimHZN4jOl2QTyi9R+H0q84qGtK5kz+ICzCyQ3A5Be1uUHqW+3WuYxhFKbIU4Z
lUem9qGdl0/A9t/FZEu7j7xA7iuByClQbgw8oKGVuQO+fdFtTeu2DRXgxGDUa5DtVG2ZDzdKpQOM
vTRH2LLvKuDokNucUdOzU6u67aZXqp3i4mTFaBJksVtENx5yUUBMyTihKS6cfjxS70ZCFjyWmPrc
yc1hGkNGC8n2mhoV3XMPLC/iKmA8TidX93P85X4fkpCF5CEhOTN6mA5gxaV826ghvM+7kRn2SHzE
N9tC3qfpCwa0NTh7s7sPyXOl7ofxbVC3reEa7THX7uPAsAfTtxVCbQWs6X5+IV2IMQXM4Defzbhp
Ex2oGjIbSHXOMGejkh9S7OO3nxpUTrXyLc0/iPLcFjuz7tkQXhTj2Cl3abHTpXBX6fd+kz5mhQ0Q
HBvj8M4MrdmNr1bzVNFTQfEmhMgccaWrAHPC421Z+UzWd54PA81GNsTfKcYSh+ZzSMH1oCHnNL9Z
kYrN1cE2tE0RQfX82Ma1U/lPReuxJEIq5T8QCrdPWRi/JZ1dWIeJxCwNQruDZ8nL+6hpN173UsJV
Zb7J8tHYdU3PRtPEE38ElFKMfRH97GMyNvZxp1406tmD7Hg44rhPWR4fpeEhS7+H9U9MLTnobJ9T
Wb1tR93W0esdfXDDT9WuwmXzGwz0jrc9vlcdJazvHzMfxl1ZG4vi2lW4lbkdTNJWq3OGxIkp+l1K
3wzcN9r9NPPj3Pep22hXJ/gqbVw+jSM5Se3oxIi4fANUi23stF4JxY5aWjPLPA2+Z4OmkBFpYD25
dKXE2gHzLfFHN+Co8l3k7aIq35f0BzHPsjbskrBldRPZmfdckG0tN/ZY3U31PRkOuvc9CQqHxsdU
3tLxLkeTtuguoPJhnlqztLh4GM/xZ1/dKWjX3kblTQ0eGc0z7BrGqGboXVl72ly6ImAFFoAnL3Cz
oDvk8l3ivyoA91cbENnm96MBSiDLLUfXH29GVWOK9+6THwkIVEy4/SZhVXgb1E9T5GadxRq4FzqA
JJ5UdhdUjoQW0lAzP3nw1IufPlfl3us/enpjhO+J/EqjwhnhKNTs1LcfIJ3dRhZIYNQHy+ifiF/Z
Kijnk7tUee6bc528KuRBU/cRMEDr4S1MLj19tZRDjzlfoj0Eow/+mPsBuP6W19gdhnmap4Kobju0
G2ME8Lg6PJt4pLvwmOvOWDUs7QkztHHfD77djofe2A4wMG/A39eGY2nd0/Q7GN1i6gCilKlhxRr6
kbRHP3XbKWaBBdv18EL3nzM0xlhuY8y/Ie9VaGAbXb1B68TOtUubOZa3U5IcZ25riEhy6/sQYGTN
yx1ADB0U70btPn3tI4wfwQDuqmPgKsOWpP5Blp6A/WJrWWx7KqtJxLDZhM2VrVW/DeHOkjBDnX0G
wfzC6/Y4vGoj1hiChiWhq08nnMcFIAp4mAzbT2zDuwkKwlCUY5536bvnbHqy6odOPWCoBfdbdYdy
vMnj0u6UBuuLN6N5VybqRrFS2zJuE3wyNXhPK3OHWQo7Kz7G7mx42qEwTlalgmbwvpdDF5RmqYmp
PAJFix+1fqTlNpL3pnQ/pY2tWBj3qBJcvfdfjpcazMcnace7NMJgTxTe1i1AkaKTnPpO6MnHvslc
ghdA8yZbMQw7lDbS9CqNlu03pg2/oUon37jxigsxzoYMIILpUcGCGZXdSgZQSOr2gKLz0k0Zq9/j
qIf5A0ak++zT1yg3XA/31ejxBIN+qEuOKn6iFr2YsnwzdI9161Yd5gzlSwBHH51ruXBHHQ3mElRm
2dnzfsqS5VQSVttB8+CBiDnJzzmeSq3aDZHiDGbBsqwB9cK8UDXaar73Bt2eKEDvlZ+JnDAvPSjj
qeu/1X24AUUtHnh0zPOTkZS2lxxN3WOm9+aTgGWmzIjaAxnAd/x0q+A8Q+sQqBIzyIi68ZOKcUir
owj/etvKEFBNGdzyuUgtu5mIOyh3Sn3OlJMnmagFVWzshZO98kr8vSyTcDlaU3VUL6KuwwaZt223
vgte5+081iOqUqzmM0tJXHYmGyUqMjX28GfQRky7ue39PGuLmQ3XdHBIAD9u9yrLttJPdEaFDey1
hGYpnivTeFmttK1Vz7h1d6P6YbQv11OZ1YrkUgBXhhmnUgqiGfapP/Su7CJSOnbYR53X8Jqt5RiP
1+Wt9rWW8rhiTKsNclNJWI1rnJyd1G/lj8nRPhI01/aWixf7B4gYQ8y4Sw5xEWzeiykZV+sYi5+g
z8a1SBI9HQ+0LqMrg3qQowOPoN3GJ4yG9zY4tW86l4A90OoZLPy67oKz5JcIcsXwpbrDWcJb+N3e
ikX7c2tZ6VIxLvfOBr1RKxWgyDPNrXJD3+YqyYwCOJ1ApbMRIW6sFXyX4uafs/iOY9K2Gok8QCGb
sl2B/VlKP4ehFnw1kRQu1fZrtSZlgo69qTym7Ys8HCVpf/1g5jvMV3wwY65TQnUK6D+uTed3vdpK
md45SDhsXXrPEbHl3W1TC1Y71lX5ksOdTztMqE6UKO7W8JhtBc8+st4QVHZ/szICFDnAg2oYCAT9
lMFd6HAifQHYV1wwaWShMiCL/H9K4K5wnqhVF/ZW7khIMmqJPmtDJSjC/fal/qmEyV3R3FD7qs0Q
tlD/qZHPXWyxqhZC1Mzf+x/nzknhzh2ElGM1aTCtvxDZM8Bmmnt/XwLO/g9uCyeMO3xCKg041ygr
xsVt0Bxl7b3tPv6jHXMiuAs5qFqfVwqOvmyQXVOAPviJEdtJoLf7oM0Frlx0RtzFTKMh00k5J/DW
bRj4rEs/W/LjukazsV47ofk3LFyMkptqD3gm7AIYpqt5+UEv0VuKCCJztNHs/yPtupbkxpXlFzGC
FiRf6dpM93ij0QtDZkXvPb/+JqS7ag6GIs6O9vEoTtcUWEgUClWZvUH2vZFzXn44O8hgjnwZFNBN
VZmYsym/pXgVJ9l/hTTmOzGHuoRyTQ6aCby9iK+lhMKM2/Io5ngfh0EBo/HzecgkJEiQ2o5a1YrM
m5Fw+oLe4SbjBwMEcY7p2LmqBkdCF9VM7prgixkfmvy/wvNbM+z4dF8nAoF6ODQ0ptGa68dsOkbC
jDLq03aw/XyS2Yg2dohaxvxo18500Y70xS861le0wUe84maV7/JXxiUGDMoq8atARAkRdb8o7R6F
AgVbGcybrfQUJ+PVaKDVaAgdUQv3bVDeJk3zZMy5O3XRQR7Gs5Todom7sBERt63nU4Fa+vZicDYB
O6CnDUMsilRcDlzb1lDczbO7beDdswSzBAx8pEHao3gaDaAZMvOdGqAcWcs7kgCDhSjGVZ7LH8MB
E5YQTyjbYBBlWEQCGrpJbH4VxxZECbSALzUSSFZrqbmB7HL4d/udFWiFVrAspFqBfTLfGsF+QJ0o
Qxlrez3f9ykzC8qgSq+ofl3iTReDFZZYXLeRBbFze9yjkIF6mrQTErzSUV4IXnvoeqgYBlVUVEB5
yoB04CeDnFDDRnMy+2cuW9T7Owr1DM1hkopWEBVtqG9PgTDLpUrs8PQR/RA6i8529y+tCQ0Tqm7u
XxcPOgdxVtFzYZCJzaANdGHy596hNd8MxXL1iBr89vfi2WBXrYuKtM4w9lYUUGIxnumbholC4LaV
1W+z8IQ5y3LfEPpRTwYnMl4C9Ueovmz/Ps8LJuhqEspdSPBpQvNJDHRLSx+QX3OcWDEC0WYMXxs6
Bmxllp8xjjLFSGSChHO4It0rMflzX++bBBBdSxsMIucTyi16gXt+fOgPlP6TtgOFP4IDdq0bH4vW
ErztpXt/D2VMMmGddMSIQw2898KetlZJjoQZOuPWdFUrvO4OoNp3UGDebVtdCQgV/VTUWROrqTMf
TO2NrIVIA+Qzxdtuvg14Y+T0zGfO0De/zyQeQt+H4ozHIxDQP5HyiZCTIL6ivDnkNxGoysb467Y/
q/ZMRcfNDXdRiR33yrMgavoW2BpCLCw51vvBIxgk4D2ir6Q6qrgww7gVIncPq6IZMK9+10f3Neqk
bXGNFyxOqK+cUW/sUHcXCa8/DWbWk2xwUF89yHgzibNnJTNcUhFPVzNbFHTOubHtGYh93lpsoyyY
NRMptgjSrDa9MzAGPGYPIVq8t7/UWuRJIlVfB2OiCDKFt4ayvOwCv0TfzRAdw/LaTziAyvt9JrLR
JdmkRYnW1mGYvEQvvCwROZtnDYgkCXFA8JF0+PLWBV1qoxZj+EDTEryF4/hSD/WVFPO0TNdiWldM
XcI8NfRU2J7oPECTTVCDmEUoc7uuelc0yz34uSwlUXdRJnhqlbj9IHIiYc27hVm2RVpWZmlq6IVO
kIg1Qyig1T4FH7hcoXPot286c+ce6ryVxgIHhlDu8/Y6HD5w4r0xwAB5XCetT8A8C2WweN8qaL3w
Zx5y0z+SBbmlEwxymwGwIJ2wZxoXFX20415VsSNhYtGlbLOlxLNHf2/LHg39BSrUPeQQpRkBQRV1
q51xK3wRzpOTu8MefEHPCude977hCufD0j8aKQt7SosT3RAHtHJOdvZFsCBW5M46GjUsvOm6eNv+
zzKJ1CAGGtBlCbYH9R2XalXLTZVhQZUUeasZps8BaC3IhBcIuS05cb6WT76xxoB52yqlGcRyQZfz
pDgYf0aHV3JQD9qOeKjNihzkW00ulu4xqJ5IPoIlAw2An1h0hCO9kZGa07lFkkJdgcpzy7wJktXd
fFlSmcEqX5JlNWmq3ummPdRu6vSfLOLUM9cQd+EWWzdtIpLURQvA0JtzPIJyceB+Kp4XzG7WQzLM
4oR0Qt1pXpCCmzB2Mnu8T7/UFtnntn8PDRVejsQLELaNTKxTcw5Q3kAhHV0/mBqkM5H4WJbs0UcR
6bB9Mr5nBHgb/jKzv/PI7HRNGAZn/jmPn2OyCg/3CmoPmafzmMB4S8ps7jAYSVqkeuEo8tdW+mKO
r6P/nePQKmAtgo8964lEULSBQ+rnyfZ3P/um3QKNVN4MwlFxL/GcWocsQ8TwlyLquIoyXhVlqWSZ
AsiqP4EADMNRxkF4QocNBtP4kgTrG3phjfFPwCO4BjIVFHMnzGAax/wGiksxZrGIVV63tnD4AKck
jRFDVQxdNiT9XTv6MJqlTuglWMOgbvwgdJz0aa369cYAE4ThAGElKYFPXYfn9Z1qPOqNZBn5btbv
2m7y5v6UGJxS62qms3CK+WqVUJqJ2qGlOD34RzoGPHjmUd5zx4BX43Fhh/leYytV4ZjgvfjfMWD/
FQ8L+FrCrt4NLzxBidUttjDHpKI1kNcEzQwKvEplNbVoz8Ghh74wZ5fxzDDn2KCaSYc6HY7poyjt
ZBs3SOiLW+2RQIvbEp3mJsb4Nu8qtIr6C+eYwyySpWwUhxYjZMWV6t/n5T3HLYrp77IdbGFZkTX8
xx4rgyH2YpniikqeKHiUUDNHpwyEOCCkiZ4szszc+iJerLEnjGCiTF4oyOk142UwdBDEEk1CI03W
8HYYzzEapYu0KkgLeVAzFLJHT/KMCoTxOMvQj3iIrxTZy7kczDSqtxaS2dG9mSuNUGH4J04bJyxv
auVLl/ZWrvcW55OtXVsp6v77yZh9bDZxooWY7UP1BD014I4rrmn9HNMBrdW6ooOp9FuoRNtgyOed
nauLakoyhnRoizs7C5SFiiTUdUyPGkz5H9Cu7+Ug9p1/TsJzh+FWAetijX2LgOKqkAY0k0Nz9I/w
+/Rluqb8MsZj7Qq76sZ/GF3Dk19SF/uOk7au7ruFaebmJPlF4Wdqhrbj4DyLXwb5ifMR11dSJXgB
hxCKzNJNKjqG/CJDKkDqZoMlZFfYiY2+7YN+bO3E++8SgvRAMy/mGPTyMfgAzUwkqK0nPGjgJc9s
sEi1uhXr1nynHQuv2w93BhoMMY3E8XV1ZyxsMxiWBnOrBjmKr+ocXg+GfBAS9E6CftgWupnwdsf6
l/vtKdtwosiZGtcEp496nqDvFlyBaO0p/0rzu+qm8v6H/IQm9+92/sU/ttWkDIRkVCqdZuaPY1Sf
JR0kJYbmBPp3NfqEF3yXkNYti8rdjiG6z9/bNSRFQocchErpvy8QbhBUPTFzvGshfwbLMfRXjPS2
G3IOHSfPDHOcGxm4eVK85jiBMFh6dyyLAr2+f+kLc4ijkulXU4vTVWyMqzH5guH1WyN63V6w9dC4
LBizCSJpzopuhJGoQB86Wkrr/H7bAm+tmFCPm1w3iwgVxUl6jbTbQn4WIk69gGOCJYQLYjNBBzFy
b5IFLwM6hkdduuk+ILD9EzF+L5bCIGBg6o2ApBsZ6pHKjmE84xVDWZh7Rr+Ww0tzeE5RtFyEctFC
3yeNTMSYdPRVNFPfxxOnnMj5+CwNVFEJRSNRXGjjz6FyaIz99qdfR7nLelH7CxeIJEvd3NNXZvE5
D67FaUbOdiA6J4Z/lhI2dj3L7mb6U9/PGtJdgiM4u8Yo9fXkhjYIAcEKeFYf0PHmNA/GzexSejk8
pWy7yVtGBg0yPTAgBQrmET16NcVzz+NyWU1uQFT7/6DGzqJPUA7rkknEE0Nw36mF1RafyvKBZlKy
9C3lFX/X72ELcwwk5FHV15C/hYR8Fh0I+nLLVH0cS+MZHMReBllyKSyOhhHezXHCCZjVJylwkv12
lQGLSCzLqcErpNN/IsfGnv4B2cg+KCzxpncpA792EA6oVPHYOTiBytbVja4UjKahX3AerUo1nZgg
VHF8hELHaV5br+1cXGTHIeVUDqHNjKPxly5Q7PVXRQx6ZTR9U7nH3P5AKw7ynN9rynJCmXqt9dBc
K8D+7wVZZqmlY3aP21uA6xVztUiqoiWgqkfryh26iZC8+U6518+o47u4NPErZKsV8IVTDLS0XTih
2QDPpXK2ow/yxq00W6Pv4kUeUokJj2+Ys8XZFoOoNqMkCeDeEJ1j85ponKsZB+xVBkJSyLarI8El
UGpnLw07zFoKnt7mvMeJ1e9kiJJGUMHBfBDbVjPGUy/odHZQ/Zx90b3sDqGHkLAMK9wrT+WOm2Wv
VT6WBpkPNWLsxGgTBStni3Z5W3ymPcEE9oTUQlOww2NKX/tSS3t0pRdnTh91fh2LNKvPlPsih0fz
Ry5CSxPMx2qLTDQTWqgylW4nFhgNyjUOSvC8YHK/WMtmIZeRluXDVas4Q/hle7+uAd7SBQbj50RL
5IygxBFBgalX3LbJvTn8R2qND5yNS0MMoMuGXPtygRbXoER9PnwxeFyymytliuzzsV+BoLvKYCAV
nXq80TPOSvF+n8n56rppahUd2o4UOoF2G/A0o7Z3JBxg8jxpbHwxCytKhNH2YNsvdsMt3R+48zoG
mA+5O5LnEQPVUVrUgR9jR8YnY5e/VnZhp1+Ff/Q7pJo2+KFv6tbZjrY1dPsdBHCR/kWLPUkCsxqa
WUf1U99PeKsM7xuF8xS01n2mLm0w+74JQ0GOdIxsopUlsuZHHRRbhgPlI8u3xBB1Vlr84T7UrB1D
S6sMFORNKk2RhpJF49aH6RwcjfCqcSan8NJdzKuQ003PprlLYwwooDBglr2a4pFSdgjm9yoDvdXy
ucgFDNvVnI37hwXVRFGBiKGusFd4gaiFj9BE2hA4aK/6nr9KewOcSzPEGZCoSEfZgTADLwGk0f7e
x4tVZjdoWtY2QYEFTU+zJ7sg+LgVnpDYI/fDHCzn3riOghdjzE4Yy1HOA6hnOj54Mv3nvntuWrdo
ePUXinHvfULFGqx9IC9hmdGnrG0pNzoF89QVA/AgJV4dffezk5g+meEjGFB5H289Ln+bZG/EjRYn
fWviRpSfKM9TZYdOvqdatDl/D6x/sostBiF1JciMRAGNeONKHlUvJ7E132uQuUA6W1q8A34dTC7m
mAhJ/DJoa2UGmDSHSLoKiRcHnNP3D5h8scEEBiF9NZIcy9c6mKOO9qln3mOglup34tn3RbuVOaNT
65h8Mcgg5NxXhVnm4G2VStOakKXZmRHxYHj1jdIQL1YYjCyEdo6JiXjvvYxYVGZPsGvNmr71z+ha
2pu9/RHcv9hj0NH0dei5mGj+1JsXDH+W0V4Svv2dCQYTDTUWopT2DHXpMZ7uq8hVP5aLXbxgcqU4
9eNczJFRFslRVq610tt2YfXSu/wsTI6UFAa6sRuKeY1L2bhjKLLbig5yqNFtUbDwXZmKSHkZ5+Vp
9RV5YZi99pbT2IpTiMeEyqWCLpR62bTDG80N7ymXteDo37ddXQfc30vJ3n3VOsSLG6iznYgMTm+a
u6DJfxSgJxmHnlOi5ewo9tbbxL6gzD7MpIloNWKFGYLDtjPvdShQDlwuH4MSxZjlYdsD18PTZNcn
xfN3hOpRDDvau5ucwKlRPoPQwrBU7lwwzz0GMPpOKqsgwIMXCQ5KsvcznnMcVGdvvLXma0ojIa9W
wGipe/MeucZVdqC1zv/hOs+zxiBFPoRB2IwoEhOItVJFD3LoXrWz6MlQast5ahC8xWNAI45rmSg5
jpAouAnIvT7utiOD/v83DnyVQYywysQmjDGXNJLE6sArlyonFbQFsybaecvJfHl7ikEP8F31lUhK
PIfntyCiGVrRIvFTaf6z7RP9mQ2fNKada+wkSqmP7tliSKmGGkSRwtvIqAIMRnZ22UHrApNwViEM
D9uGV+uRi23Gdt8rQtAYsaCgW45kR2Mq7hpptgOh2rVgHwnV/Cab/dweMNOYk+aZY5wTmBqTbURl
jFabWsQjzJGGZXKW0AlwO9+Bncmd9iAk3rbHSW5YzsfJ1MIkH1AcTCfPiG6LECQTvORm1SUJfJwa
RDtUib1wGpPcTLOIt0dzP4JTgFK5xi/K5+xAVRHzwdr2aHWvoVsIbctou1YJs7ObuBzaVAIOd+iB
sYlvikcFHfOc77S6bgsr7I6upLxTArTpdfonMC1benxQE54r6wf1wgqzr4MeDPGZhLSwdvJDeDBP
vyS65n36VTmLJo5r2Ym50m7rx/TCLLPD5WwWzb4YCkckjvZNAN9+7OBlQ8sd+ZOEJ41hX+94E4Lr
h9vFKNuMPaRJKzUJfP3V1pBDrzj8al5VUMSV7odveLlGG90M5iJw0nCuZet56sI2c6MYyVylXYo8
tXWgeIhO1WKX2fPOxJ4LvIqTBXFCR2d2eGMOeiUM2OFjsBv6fSjvat55wNkDLHFlMhSGkStIewZk
A0oAfpuGA5LrTmA8SYeYj2iwL3lxF+ZjkuPEybKXTogsY35oQ06qvdolagA3/jXC5BxjFY2zKOOi
1zq/mmzkAR0akJHatTv8r9u48YcguFijLi+KRn5pzgXU92iTdLBXn2ZITKSTPWKU0O13w37MvW2D
vCVkgEory7xV83JwfM2b/G/D97J93bbwB/y4uMSgVEM6fCO0zDlSB1Y3S/pG7+YoUx0qqE1cCU/o
cXRrS77idg2tQ/7FMANciRC1EzTPMRT1DZ1DXrMzQIhZYUDTQzbn/XfxXZoYLwKFASwjD/BYgikL
1Pwnl7YvA60aD+xOaCfep2eTk+pzvhx7jYnRw5eAqhlvT7oT9j9q5VjLf7e/3l1cdElMJNrdq021
1RuWHvlWkH3ixAfnM7F3FnXSNSWm6xaaFtUOw5wS2ImPKkjBMddx7nlPvat56uU7qcrbLZbW+jD6
ElBDn1u7Gx+V8SpXwYDc3bcJB2VXIRASCoaMNycTgmFvTSUTdM5LeldKk1diPIEEipNnrNdsFhYY
HB/FKWo6tG7icA5vNQ/ysc4Qo+Gbhp24N+7Nx498rYVBZvUEsdQ0Qp88B/RUqdDAAS/TWXXAhb8f
9rxhTYo+79LvhTEGewdzqjLNBxoaKh5s5ofKOCmTsNPAHbbtFs8QA7uC384j5Iaxd40AA9t9fMiE
3CWD9BUDyR+B3IVTDOTOISmGtq5xxzRuxASsJF91Xohzw4LBXKUsatOP4I/fdWArEz7V8eT6ZeT1
6vdhnFCsn6TnzJhOgZTtUMs/SHMLNs1K+b69rqv3p4WvLARDNjOvFOztGHOiuLvsW5cKTvHytlUs
lDXQ0ptUoIVNNUJDqtpYR65ozMNJypPSUkp9L6FQuu0Ozw4Tj5mvtGWLpNuZ2lOGBkmBYLuJvArV
ejBevGGCkUjQ20wpjWWtJ1ZqHAXQBVexV/Z3297Qv/b97rrYYQJRFdpI8NUeFTg1j22pn8x9OOot
5+bFWzMmFNWuHeuKlqREvwd1TOkU1bmYOFnaajMUZtR/RwATaEand7EsIHEfb3oPbWoO6BjL04zh
bvog1nyLHoMn8O3dIPogksrj5PrDfruYZ87+UQ1CMFhgRNU/T26JW4PuNhhc8vGeGTkDV1+C8+VY
oiZ5TKYBiAWqW3D9Zfczj19gvfpwWU6DObjKIUwhPwUDev8g506TnINx30TXZgOuxfB2ir2UcN/e
VhOBhVHmLKtHMoAFCOnGv5l2tiOPyQGXvZ16zzta1jPthTXmIOuAjoaAbJumHc2zYNH7FqiAZTCl
Ey/xeI2NNAA3NpvBQIcSaCjpGHhYJNNNPnhpcWvSEll7ioe7GZp421ubs+nYuawmEHuzHWEtiiK7
M/4J+9cWJMfbRtZcMlUZnGeY/YJsPBMkmZ5VaaoZeFipDrpwUxinrvxcaPdD8zJEj9u21jBxaYuJ
jaxJyjwSa/BAiyjfgNk6NsGEnmAMOONNzPNMMYGhZ5PU1gbCUBzduHPLGvTH1XXSfd/2aO0TmaqG
8Q0Rnf+qykCGH+b9LNQYh6W6512QuHpqeKo+eNtmfs7tsIG3sMOWMBVNGethwBRzjQdtxYM0wPGn
tAokhfDYEjjCZ9GjXQKdRfB0Cb58ziMfx0+2kCmNYp5kHaguxTpwRXB+t+iJ6XROPXgNEZdeMvEx
lGospxO8LBXXF7xAPWwvI88LJihirZd0c0b3ExEf436normC8J5W1n0wcY0UZc3AuOHb20IcjWZo
hlD+jXL1QTAJCL6UD1waTfVigjkm8fBVtb6Pptpp+Iw3FLOMbJGr9ri+VhcjTGRL8wQVZtwbHSgy
xBguAbe7yasqcGywc9ZRGmrlRIfwpuhsCIdGvFUCzgblfA52IE7zFSEZOpgYk5M/3U7K/gMhpcmg
g8F/Oujn3n7uLM8KMLLjhVXIDbvCwE1f2dHI2f6rmQlGi35boWi3KCh1U6xWuF7ToWpKdhO5/ZV4
S+/WtFHBdHhSIKvH6tIeE8RqqcDbDs+6PabtQns4Q6feFm+6U+42rfWRDtWlNSaefeTJ2iBjDSck
dyaKssbIOUlXo2CxfkwwJ0NTSYWO1tF0vGq6Myie/yoK2NE2Ua3BewjhNQcnKVbIPCnJbPd+ysnC
V8vpi5ViWfaEegp0kiCaZRBmOOhJuMLgl1WdtDO019wMjRA8oXReKJgMJgMgpFTUC/Av/Jwo7dAd
nb6QBzojGDiEc8xwHWQQupXRr9jnmBwZ7lQ0R+feuFdvw6/x8y96EPVae/y7L0cjZ7GzCgntpMms
ITLML355SshX4yMF7uVHYyBCmzW8tLdoYk+U15J8npLcIiqnCZv7mRiE0GfVJL6PCKQ6T7ND31mS
HXF+9U01nBs0D49Y5qg6zDttSDCNq0H6urGaXb/39wbGpjW7xM2MVxng2mMQooYWdSZ1KJPGB/Qo
nIPPAui2LeSRkJIrC0gQWPm3v4sLBjFk8MQXFW02T6P2Uztcy0N6ShTeAw7HsXcMUmlbt1pP2Wl6
T4FAZLYb8Cx1q+wglOsIB+GU6R9CQtywKcExqsvMBpMG9IfhlQRJJIY5bIWywTaa+bHzilIwmZQM
hz115dkYlDoHvbVw1bnCN/pSoF8rZ3AVXCtuxGVRXM0jtIs5BqPELBEkLfPxLFxEu2oOb5ASWYKa
77ZjYv0UuZhh1s5MssrsU3R6xAO0K6CxHba8wcmf6eG7RH/hCoNHVVmTdEpx5wNbo+QJFlqcn8ht
tMs1i7Yl1meQMtnC67TTOC+XvDVkUAoq5XHV1Sg2zlBrrtAqiE1V67zyAG8JGZgiuQp+5RmP3Up+
Uwz7UOAcIDQx2Vo+JnGJIJcUxkaAdG++kuQQOiJuOU+7MXFMdKhvh8MfMPcSDwwq+ak2ZmMNzA1P
HTp/Ui90dJfciA7VNOg41ujKbHnGABKmkjOSU665poxAgn4sUfEY9U9xx7mDrXtFFFHTsW9lmSUF
gI5kmAk63gaKH+TY7eYXw/k225BKanf57r+ruuKiZF6ssZkTYCJF9ofG8MGWj9BFpP0BNnGoSHcB
xorqI+n6whxT7ZCgr5q3Gsr2mbiX+71Q3Iq8o3g1xBcmGDCKmrb0g0pANhuHlh4GnjEOnDxwda8u
TDBAREa/lycNj7GqdDf1Z2jxWsTkdZqtBtzCCINEuSIUGdpf0DU1QegBXYhy3u5qYjzIifSwvZN4
phjskeNSJaWOJEwaPR2qJype5+X8rko+/Z0dBn3aaC5LIiLYKunOD4+phrdseTeGPEalVRRaLB2D
QoreiMFYCoOTQAUkvJpDN2yugqm15y51tl3ihQKDQVqiTb5AC/PRDBGnMppflThprLDUeaRo63FN
UHcwTE0kLMUFEdJQzyJkDqicxNWD1r9+xJPL7zOezNqgGKAkHdHMklsJ8WZFhDYWZ7n+gG4XKwyM
Gmkx96OA3/XPwjfFob2hxaf5SBXAEy/jjVfTv/kdaJPf1lj2ChUHqiGmPXriVGDBfKWC5tecbaH8
rEOPTcm/bC8hzzt28KVRyn7GpD/KkTbtj2vwrktuqTD3cPjYe525cI4BuqETsrZoEBByKe1radhL
qrBTwojzyThxRxiwS1XiDyhbY0ZjhKBNP+2DiUcSyTNB/31xCZSrUYOGHkzk2qmcPoc8HgleGDD4
Fgi6nE0T7tCSkttteo4wvhY7Y/TJJK46x5xMYR0SLkHHoFxGRFDfF/guoSRbaP5wWohNDT1vUIdn
hgE5aCuN0VxgDjOZ3SL8FtbAUs65wI1nBhOgYhKSgE7g1t8kD00lbi3Z+b44SOfS7l5444Xrx9Bl
4RhsELIorNMEXNkK5trDOz2pLDUTrR6iqtv7lGOIbVAcddEPQgGXSykBvxkUM5vqUymdp7J1tw1x
vhHLGAvxeiMudRrY81XWnaE0V0k8zKEp0wbGsU2IySBklZYBUfUHY6ecgqN/MkDlpNnivnr5O3dY
KKjLOcx93FFy80stgOq78ubusG1j/ez+HQQ6iwURcKCmHVkF8e25CV+EBhqmcxhboyC9tpLIybd5
sUA/4QJ76mYIKr2h2yhurGiyCRpTs2Zfc2soFI63vhMDC6EKsckyQizQJySU1pwAGh2lmzxW3rCf
ObdJnlcMOAy9KDSRgXfZRtzp2nNVQ1fY31UiD7nXCyiXQ4iVbGqqQW8nGdEn7NEieCJgTqM0fqgN
0Rfg+qxwspT1CuXCIAMSWgalcF0Els8Pkx3eClbqoL34xbyu0Eza74RXHipxDqd3bQKhCjnCCDXf
Unk21SuTN8PFwQj2ATjq0Q6JtlkcFwNyBi09KVnr5BWv62Z1KHeRLhhMuiAqQ1ZOM3ITcqb3yuwJ
jZwH5drf00mZ8Bjuxlv1fnsv85aOwYsuJ34CVQQke1nptaZ2jIhp/50JBi6SCA2cpopAH2sHasHN
8Lz9+7yvw8BDjPyq0SXwHGE+Ronvamhr8sjfeSYYYOhzRU9rCWUMM4+ObT+6fmN6c0A4wMrbqgaD
CfkUQ4YggSug6/qJQKiXQAf2Kfwio7kWqmHe9tLxsgeDyR7wMC+QlBqkGmWozzjjlXoYbdHDiPs/
H3rEIqYpmwYxTLz9vsXxKQoCKMfhbTmab4bmxgw5d/4/7J+LAeYzaVPV5UqP0pbSWbNHy+A/m6I8
UNw7xacek+3lbuJd+lb7vs2FW8xHq2v0h0wN0EGHALcn27lTBJjIFuzeFs6KDQa+nWxFDm+OYv0U
vjjLfLqsncOxElR8OvkxpApKhT10lZWOBw26xttxso4SF1ssosdS3w1GDoCVk0OQJhZIuXgfb/3w
/W2DHWpPejPQg3b+1XArOalTgtwTQ9mqJ+/Bw73f9mh1R+uKQjRDlVF/Z3Av1LIsSTFT5EzQlZ21
XVYotspVkuVZYaCvLsxEMUtMHbQYU+2hIgtlcqJ9/jtXmG0lz3UjtCKMRMpd1h/K7uSru78zwWws
3QBLWa6g+pSod+H8tZ5vYkWztm2s76PFJ2H2kSZHMQqrSCsplxCdnUCHsn+LLm/hWcVYCGSnrPxp
jN2JcwSufiRDgWqDTtDlxb7UdehJCnsRqBFGsa1AR7r5UUZ3287RDfIus1zYYDarnBiqGWfAiPig
eco+2c3HcC/uuYwlNGy37DAbtdC6oB9pHzJtLaSzGcnnHu1PmDCwm4fpitcPuooLv90C1cZbRC8j
NP6HUYjsofohQOeskT+UPCws0KvVIveP5FaJFB1ihnF+Z4wvmfS0/WFo5P55wTR2XDLN26Sbq5L2
OxU7s0DTiPaoZsWhU8AuvG2KfuMtUwzkVG2VoIcDMSAVr+Z8J/leEN1G1blWjxK3Z3E9CV8sHAM9
o45n05QqS9MBq8Qd95Ah3mnut9FuDuqVxlMf3t5EmsiAkBoOaQryCTgXZFYO1e+yvAIhACeV3N5G
KLG+jQaJqFolRNiqVKkk95JdB4FsPqE7L6wZJKr6VvdLyglh+sdQ2afE2Y4EXtAxaKDXvm/MaLVz
6uFFMI41dORF4SbjsSbxvgkDBuDkmjHoidUieQiWpBbKpq/QU+OENWexfrZYL3Zonc6VORWA7Uja
B/JJ4d6KeAYYCEj7vGuGDA0AqmahYLsLHVxf1e+NI9mBXZ7JVYp70fYH4sTZz7R54VOvpXVCZryB
jWjlRzbXm68VhCqb8TgKp7lTrZxwGhZ5TjLg0Acq1KuwjujnRxIuD16p8RpUeSbovy+c0uN0DiRj
QhLXHILisdM5Zxzv9xkICIdBxcMhSk/j9I0Y+2HknNOrE6rmBdJ+JhALByCYgSKxAEijCQJt4AmO
lPaocMod7xF03RfM/aEFBOwEhPUFVPR+q4CxRxBDW6wla+Jtm/W7nnExwWDZkHRlE5ZlR0U+0GcS
H8qD4oz79AqTSgWYOPgqc39YwItJBtfqMPQxpYd3a3VHfmQ4E0pXOir2fI4cHoviOvZcTDEQNxug
7UOyhUIxnqpmXfEUYgXNwDkPeFYYhKtrA+I9A+7ldejWw3dTPgbG6zYUrF+RL9+JrUSjd/X/SceN
c3qruuNVF1vQoPxFqKAdUp5P64Fhipqq6ZJkyuy0d1aKXSvQEZ+ituZvP6PiarqFvmr5g96FTIc3
h7V+b15YZJCBzHJA5AKP5bTFSrghdnkTFHYd28mJWNOpuintWfJ4g73rKwuZSNDDayYaepivV8yT
IOUy6oRyCSGODooA7VUSQ07CAgkeruqy6XC+Jc1H36VgF4vst8TsUtQIGY1KLbSi6MkYHrX5MOrn
qj5E/n0XPPW97nGMUujeMsqcX0qghEQ1wA9QYzwbjAdug/nA4hOG65xxBxYmjpN0E2+Zk9/CvDI3
85RJMeYQ5tGWhb2cP845mLFxuc0x+7jt3OoGXCwoe2w1IGECTxKG3sbP4nCXkk8FbyKB5w8TnBCI
ViSdDmerXWZV3U2mhW4knLV4l9c8QbDVxGzhDgP7YF6QQkNFfBRSdsxjzRrn4g5tF9bIDQveyjHw
76uQzlVxW4Mw9z+Ddp1pjZVNH0kqFu4weN9NLV5tCYaJhPHBl55Vyf27r8+A/DiSTPZldFbo5Bxn
ra0E/4AyixNiPJjQGZjQ/bBA3o/i0y8GQnT26xbtbFVc8cq3eT0Wa+ZwkVXR1QU5aBkyE2/3T2rI
WS8QJP+1Ux5+0qYdtevWEj3FDT/zGDFX7oRvjDFfKIcEQOJTzpmgn62efNeqAN14ltCbdqMeJp2n
n0s3CwMOb+wxX6w09M5oRthTy2cx+K5rD9sRsbKB3vw+862gWgmK9xHvw71fPwqKcD+AfLOoUczL
yX7bFO9DsRePJNP7OhFxav3i1YOI3iF8obcCyoNZ8bqCueYYGEeZqCKKic4oWiqXnArY+rM+Ge6L
m8CLXra9W4GH5UL+/GsWua4USkRsc+gOgXjdGjr5lIEDTItHTgK1lmy8scMAeFhDjbwqDZCZfTJr
19jpXuzp9xloiJ71XYz+Vu4MO9ckA+gGGqwL86d635lKKoF7iF7o5EPjUP1Dklkpx8n1oNR1sA8a
IKpip+YnIGSptcgzxOpaCW8MjCCOB5X3DEVD+/3Wulhh3MKJEU3dCHKvIeo0S4n9wNPBCHQMR0Xf
+74sHqqpuknzTNqrwzQ8bsfLqo+SISoKalgE8jhvUWvuQPhtTqhnSyp63BTgCei4yoNM/vslDwYk
qA2pqJYiR2XsTNoUCGaDREZ+kls34LWGrtWt3hhg4FcqqqEzazz2U23H/LEBu20GHiL9c3ai4zv5
jje+s7pyC4+YlRPidCor2rKeVpo105uYUnqQqC4/0jb8xjUGfKc0qGoIfSMOd/oNrWQIbuORm/9N
RHIVQBZuMUgsjG0DeRa8uia+6RYSKiVyh4lRw9mOO44Zduo2KdFI1cpoxg+HF2M4RGgoN/6zfIKm
4nICYhlJQSc5xgjfxlxYNooq1Ca6tMxDJRxUzW14tHl0c77ZvG9MABHfmhjyDgobSpQ62dzuRsPw
/o+069qNW1mCX0SAObwy7q5ysiy/EJZsM+fMr7818rln16M1+177wYABAWrNsKemu6e7KlYU///c
Kc4Ed3+YRV6KQ5Vl6HD7McuJ02NGOXnbtnF2GTpo9/GWAaIwvmyBce5wTEvsVLxo15No3GbdTIwP
UCa487laSj5YoZC5S/W9Ga+K4ml7CR/vWbZPJ2vgzqMudlkjQoIcyeiKQU5Uw3byrRS8yzO61eu2
tQ+gzRnjjmQfxnGnqfgorErOFEIVNkFC3nnUpnEePMdrVmLqAmYsEFzW+oOijIR7UfvG57ZLK0Bm
oMFSet+wdcYvhVkp83JB3Fo9UHHrh2P/677xXXNJpaViYmBmpJBRFlWhO1d9zsj+yQ/QzFnhUlkJ
r47VWJuZO3egzC6q26Rq7LKTwQ+aEqkStSA+DhoWMTOYI4hSaQvJY6o8SilxOikbzEtOYjr0mspK
PNaZm9VvYVdCedAXmvtth6ZssJ+f2FBjfem6Ps/cqMOjAlA/+6xRE0QfIzjuu3AYUCuzFGoh3Fm6
WQ6QA7pKnt6QjzlGEKFsSbblsUP4AZyPiMDHNmmEgliYxVjTpxIZ2RRE97KjQwDMuF6DDnSIPuul
HJ9oiVOJwAe+d05Lxjxdyzx/x4fcrYL6Fte206V2/czkmCVHtmOvPtRXzXNLjZcQqMEnvnqZDekg
j7nbpc9Nfr9m3l/5Ct82l5SZLILjLHMV6RYUUqNxMVIjcwysNz7dh865dRXQnQ6Xl3oDsltBFMb2
hGKtgXGpkEpmiI/Ft8+Fg2U0ygpj6Z6Bubmf/Ph/IE8lPovJQcWQGzGgDmYK9W5e702T7CiiLHBA
UY1dYRVRm7mYvHFVJ2OatwfIgIBpSXKKl2WnEpc6gRo8RUNuVpqgz1PmVqZ1Ba4bZ83wmj9msrvt
cdTCOOCYrFEozHHFqKF1w6ieqVohhUx8A109r+mQr9g5VhNAInQTRU4I9VzG3duYduTT7V8sbtty
cS6E0KNmqYsa8cp/xTgiT90bgexmN1Rpl7gP+bnDWcJ8R7cACJdRdXuxcgT8X82cRiarHR8q5b9C
PD90KK/TPJZrlrup9lUPoTvfPSbmzWIEeRWY5ovVak5pfdv2Durr8dwNuWKkicjCpBiEcGbyWIFB
Z06v9bKzBcyXWzfR5I/FXohmO19B8GNSpUZq1VzAIUZJP1ZaxODePJT+uJt8UJ3Zf9BhwG0vhyFV
2ci9NBaZqxtug5d5q6KGYYmjZrGfnwQC+qBZjdComZuDijD8Vo3UhMZHDmluDVyoEeayIBX6+2bp
B/2KkS4p0BAKX0Y7CuLFZiR04g6dJtEN1UlKBbsWByS5lSRjrOPQtW4YxA4ECUtInUP1xK/vIjeh
htQIfORbxOo2i6ou6RGB5A9Kdhf39z01AEWcbYuDEUuUrLwccKvUgzd2h7DBvsm3eJAgfJwIpvhk
eu4FE1QACHRLcN1OVdAZnpqL9mR9Fs3UzmqirXPbDaEO9qsb1kO0JIkcpq4cdk43ikFdKcE2bGx/
HGzUryaGRGvFWUIYY+CtPi6v0qW0R5VYx/a2oXn5VyPLIFqdasHZIRNT4ZE0RqeG+Co0t0Uv2704
EV/p/LbpEKpQICz14Q1YMgWhUiJclOChcIYa/EWxQDGUnAe7ow0OIXodUrCaDLTt5ctWuje7a9F0
BPNxrB/WxNVRkx2j/3tS8R0zjjY5zMjQjzQJWZVBk0tw8PhxmHr1cdsdzoecRxMcNMQaJCmVBsuS
i4u4vums76Xo1+BkGkwKYz8WK7nlcLUKc4JbIAPGZ7oaPOszK1auqZMg6e7QdA4ejxuzdbaXd97b
j8vjcEKNs1xEDRbqgUrhxGrrLGvmJFRP8ceWAG5lXMWilMDSNi5m/t5rk+yWp0q1Q8WeXjo3vVac
MahVuxLtimQ7ILySp/s2tKlRqgRD4OJct6glxpkdt+brFBmPcS4KdpjWmNZtG/NCkGKQf6gKVeI+
v8Osox8Py4bO44nUW6hCDmvu5mFgLDmiK8fUqdzufK5yNMLhCVrPJ8hNwIhhoPEh+aZkEnR7lX0/
vWB8zx6VoBPEr9uu85v46miUizpkMyt6vEkgqNu3+8xbn+POwXl3QFkPkrQRfEjUxUma5EBGMKRp
UMQSm1nZZvDOPvpdcCzLmXwFcpTtE6adiFWyrfsYkB9XyWFMZ6Dxte1RoWxdxgTXBEphtztGBcfi
kVAkDiRbwZY5Dm+aeTGLSgJU1/1B7dCesN9eD+WOHMZMYhLmyQKMMaJ7sbrP5geV6hOgnJHDlLRR
O5DTJ8l7laM4ZEG2Z9Sww257JaQzcKBiKUYlqzF0fTB778pfs0O7Q4uKz7iyMzdxpZdte+fv7H8d
gX8g7sdRlPM5hCMol9awzyCJkJSGV0SjXSWXa0o6O+F57/13JzH3kFTTNEGxDhSgl0Ls9bh4SjW3
S9WwK2uvCnerfCV016BU6SndRGpv+QdjCMx16qoh853fimvZK+7C2+gJoy3O4mrf5VeqKHf+lj3u
LQclvdgU0lLBK01hCZZ69rWh9yHo8aiPozcXNTECTHjo+0V8srOKGmnqJKBAUbfDLuwHe1j0F7PT
7pt2vqhWcS8mo4OyDFEX+dgx+X4NHpfJYUlYiVaCt6HM1RrXDND9twP72OiIla048o48IJQDcVhS
K9qwygug67+iA9EhCUYHsuf+dKF728eDAJZ3nq2TPU2Wph3nrkO2XWpO049BGK22nAxEZf03udpx
Dzl0ERNJEiwLuS6bScH0sWe+RJfoQPHboHqlJhqpRXEQs05mn9b6VKCn0E+qx8W0l+p5e98+Dir9
6hQ8J6upqWo5D9g41pA03hqjbezWC71GV1L+NbRLr57tenYilwyO2KnauGt40rjKWsy4bRE+sx6U
aGfsQAXl6ZdWkO4YoRa1UmIzZS5IGUJT7rMRNYS0P/TzWy8HMjVZS3mHzAFJUhTCIlbI5P87sWTe
RgHUj/d9kAdUCzy1IC4aacVV6PphwVhUFleO0Rc/mmFc7KbJ9ts+QhliPz85Wx1ElzM5wk3XhofE
8qLwaqKk0cmd48BiWeIxDpsRic7dT1VF5Z7x2DBXEFyq4vJReIBzei4MsYRCRmcG6gadp0AHuAkS
9Tqq/L722Hi65hQ3SAfW1Ete48vpuU1t44XSZGEL2vJ+DkhazIDUSgt3zKyHtXY1IcK0ka82MRHR
UajPSzqDBr6LLY35pP5tlH/gDdLpm29lcZcosr10SEsiJP3Fw1j5f+U2/AysphtSpsoL0mPreWgd
bbkqCyIIIzxT4aol5Sr0CFgRkK/ava40dh3f5dSrD2WDw41FDIVR0+UMqoC+oEC1cvK1VrW394ry
f75PvpM1pV4bFOV+vt0XT+KLelPsFSg3goWEiCV/kxD/e4spHHRkyESluAXog5goUNzyAUVoKQS1
8E/hK/Ey8yP0vvxldqFwQKJFnQHqDgOPTVP5SdQNuxNGqhBERB0KByRpLArrPGMjf0Yd3fvLauez
brzEpQ4xkS4pHI6kUdIugjbnKDAdwu7GiL9vuwXlexxIjEu8WlOowfcq1ekm42AZ4n4qDIpNmIhI
FS7QsCCEkuYJEF6zG8Cuj8xsp0Bs03JmZzwg8PcGlIBkt7qxXIoTl1gjXyPJo6lK6l5HDbe7y8vP
5VzYS0qVIIkFqhxQ9MtqzoUMh1cD3GFI1TS8aYk7qpOE8AdeFU3MFlELZeRMq9R6cZx7mUp1+P2m
TPfv2eWV0HS1lvUZxBroVzCDcV/eZE/hpdHZi7+4oi0+K5NtPG67IZWPqRxeQAkoEyeGgWIw4MYE
TTdmPNEwrNtCoO4EV6LGi89+L0ORFE22pI/TNKGaqmsClql3LdsuSNDKxJJ4Y08s7CxaHO3wfUZa
q4+dkAMtwqd+wNzOBGbr9T7P7far8j90f5z1jxNznBtC00ub0W8Wu4VmeGuTefL0Y3tFZ0/TiQXu
tlK1VjJr0OC4MaJc80UTvLClIJZaBRflTuiJz6wZaMHuqml2ZtE27lvPCqQrvItEfrfrfSpFP5+n
nCyMc0F9bkBAkSNkmw7tvvC6+8YJXbySDZivwqMmOEm6XXz4o3rViVW23Sehbz1IcYnaCp42rdtB
rexWStyMpNr8qNzE4tETM9ylpS3dMJQaCtRRfVsoX6LiepxCexy/FhBWzi6z8vMMpdRtTzlb9Dix
yd1dRq3UYWrhK4YYrTJNtwp/hKPm6l0wjNRxJhfIXWQl9JZNyFMBQA4KBCYwXH0lHaZ9HcTEVUb5
P3eTJaZapbmgFO4yvKbxy2ymjhElREzN/toPsftx6/heI7Mzy6ys4BXZ4mYznvWT+2URA6v7ohXf
Qo16Zzr/OH1ij4MN2FNMSUY5TNg1n+rH2EGxcR87IKD2QYEgJvZ43TxGIDQlTx07ylsr5eBE6Ody
qVNcznKw+uDgR9OYequBi5+ltMPz/z2p/Os54LuRrHpoJ3mwkNLW11X6plFCJ4R38HpeC+hzS4PF
Ob110xmLI+qJXYD2cftknQ/mT74XhxpZb+hjv6KyoQaan3kx1NiccLf4kVO4xvQ/vDNR6+LwA9Q/
2LYSpYDeTe6j6/dBrzsxxQ1tPlhB7g0i2j4ocTTKKAcg1iil1bzgqTqrOtsYLGcI/Tmn3pbIzeSg
oygVvWs7qcDa/lHY/m7BASvGFw6SXXf721FHm8MPVRXMpTM1RNxGY69rZssYcDWvU2iuRAcM7hGu
Quwh35kUJ6aehwqS82j11Oh72O57CBBvL+l89HZ0R74TKRsypW8FgG85ONGu9KHo8toOvoqbU/eX
XSPaNTX3TYQIH1RkxHgWLLQWuhlKekaMkXaDwGBq57ggRE+FFjPniBAldHqssWbHyosqroQVyvv4
zqMwFQWrEhRWKeov0cDvC576qASrJ+/yoHj+yy/FFn0SbiB/qC0ozb6HoyiJsmky+UVF3noFdktI
9cqU/jX1nTjgyOoRLX86oqrCutanu0Ij6uXUV+IxQoCafMFuykjc9xiIXx7MckdsGnFk+WajcG1D
UVJxO7aVvXhMCUfwGtCcXOiXoxfhXTa7aQ/tVbeLfKpngto+Di0Ka5W0WkZeNClXs/g10qgGie2w
F0zOXMvRkOeNpSZo1ekOxs3kLZ71Or6GLl5tcJvoF+jLcPqASmM3vxqMcvFG0xqRpLJbf63Mq1SY
78zJvJzT9NP2l6PMcMFFPC/o0ppYOci4EFMwncq2LqgEoG9+IqyFw4m4G7VCyVAitJApT3cNFbKw
T/zbCAm/n9k/ObIydJG6Jp7ZXY/hAUzBKZjuSQ9UJEbtFfv5iZmhkYVxyMbCFYobubovw2crJd4H
2VncWgmHBVaeLpFl4Rzlgn7bZaB2EwpHavur1UourHUg0kjqw3DQMKyjUa+sL1yRUE8wn5WcYmGk
9oyLHHIBTVKZAQtJ85aAa6HdKyvRSUd9fQ4AjFypwnDG/c1SYWU37pSAdemTdQpis/jX/1Y1hMpi
L9TGw+qrTu03gao5koUMmNXlxJ0aOl3tbZ/P808H/w0c0DvE4cBYN6jG5YA3OQiDGh3EqgtxSLvG
a+BfISlMcVig10XZaIuFyBztDUtmj0VOhEHMfT+6N3QsJFnXVIWv1cpJkRZtiNrcIgXVcBODkKY2
bitQMhK7Rhni3M7IlFlMB3yrpLU7b3UFW3uNXVWxpYAJWcdeaONOgto1Yfe8jxwXyPliXoy5ErNZ
w/lm9q0K2sg/SySgoFmdYZ9DiIu0ed7//7XJF2/jKg7FqMQbT44kFBFLFxRoXc5/4OXON/esGYtF
mNo+3SPOpC5+Bt0bX5Qv6hpdH8pZiCBTDCZPw5HIvtcX42Fw410ddK/iPbHBlD3OR9Gx188xFAQx
lGgG3TWbndIvo8seVLxtEF6T9tjv21ofd3VhsN5QugoJltI75Z6RGSTBUKNjgw1kJH5IHXfKHnOw
kzsmjtpwbjN8TDnAWLdXusWVdK0i1WesdNL+L3eTu9GM2hIEQ0VkXX9G4JbdD0HkZSxNhuy7hPD6
z27Qo6ty15sprb0xd+g1FatPbfiyGK/NQNyg5y+cownuSuuyWW2nDA02FWBSAq1L643K81/uGwcv
g2WucaWgRW+O5a/Nat1AlmMH3rc9uMm9GZGiNcd38lJjRh70DXnsr6ZpS7H+afvvIFCOV8KGikUl
GBmGCWP1TRT3SgqCAwPUV6Ns/5Uhfig/nfQSY1BogTa7Nz38ruS7cJntcO4p/CSOt8bddg2ujGKp
sCLWjxL+UHbFk3RfJHZ9LduwHtkLlZkT/qJxgCImvd5OrANGii+sYl9YEMi73969889F4CT759rj
BSAbY67G3hJSgJbkh4fMQ5Xh0vB+tizp9/kT2ddDwIjGwQgmdtup65iD+gtapFJfYGEKq9L3Tv9U
UM0chCNqHI60s66JfQ1zS/GQLos9VJaXpgoGuf9v5YT36uRxKzkE0cuyM5MMyXKkDvtRKj3BrLxp
WAlkPB+HH81wKCIU7aSVGYAql390Cnr+HUFS7ET5UVGtspQlDkpEyIXWAptF1qcvSXOJ4XTbRAim
iDdxSkT7lCkuOLGactLMBLE40klv0OXOzorUUwvMGPTQNo4pKo+Pwpq/fixeiivKqtQ0FZyt6od1
s7rDfeIJ12PqsNsaNCVo2K7cBa9G69/iCC/KZQpNldUNHDK/rLzFgWBuEPviXrtD86pDx2AEiOgc
iKRLm4iDiLAPuvMG/H9t7uOZSHN+837zr0/yolxZIorxOKIsuuCZdBDDp1ZTHtc+vRia5mrJ5N1Y
qYdUXt1RThZ7G8KIGFPn8EQzxnDtQQaBHCtBgNnj7Z51+FPxwflSn4kSiyFjSsngWZ+jqRflMka2
k14m18muCdAlcMfIxsE36FKR89mvdmKMw5I5XE1NSDAhN+WpHXeyXRg3dUcRWZ9H/xMzHJZ0cVHr
Q4HLcx3sej8F2ZWFWv31es2oUgs3/y5cKo/bn4taGQcqlRBLeTUyUBHvJNkTpctFJK7qsx5xsioO
TLKl7QarnnJX6a7aEXrU9adw/Zwld/qKJ5YmdkPd9LdXxZzsQyx+NMkn4IZugX/aUGJ3kO4s5UvV
E/hIfSk+186lNqoNE20dHYp8uDXd8VUrbAvpPSTQ4O4JJAuJbSRtctCh11NkdXgvdfM90x4u7oqr
wklBuGKbNsvb5JRmJDwbZZ1sJJfU5EbSmWuDJIONTZTf2Fxyb7c/TDu0C1+4pcgAqO/Gfn6S02S1
AI1MqQfXVr2iualtBU9u9c7b9g4KO94b7k7M9KmlF1GG622+mYD4hWdOUHqY0ezeB6BUIGMs4pC9
l41P7C263hvgWwQV4Rt4vnwmpJuj7D2Vjna1OlBjuMgxvEcAMbWXHJj0Asjg1BDxD4qEzozqBnhw
CRNng7kT7+DAIzUXuUhaNEKs6EFEG06d7qLyKiG596n94xFES5NWZi+0cnowTDsfMJQfUR0WxH7x
rfXT1BTDDFpHV4gs3yg6yJuawbbjUSa4nEWTZllaG7CqSOFT1H/W/29SVBZFHb8H3zRfYQinMyVc
U1Z4Z6BUloo34aQ624s4H12cWOEwQTBKozMnONZijLt4+rZaQTI+qmaw6F/yZbDL8iGhZrkJD5A5
YNCQoGgpxsddSxsuu6p8VePeF+vZJdbGMHTj4pDZ33FyUgsl7+JkRTUQUa7LzmmS2Rk6bfF+7Yqv
VL/S+feik63k4opEaNFTLrFo0LLXz5U9u0Ngx34ClvkbDAcw6hAwrtyHX7eXyc7l1io5aBCTQjWk
GXFGUV2E5qduvI9APjhmFyoU7CriUfH8g/bJIjmU0Jp0jib2ai7eDSj8FYfQTZ+T9zGc9ADge9le
HAFKfAd9n0/CLIaow4G52bGiQBO/yubXzCDOMtujjT3k++WXvm/KRoGZNLScpn2qpa81LkjpaqRb
Agiv5BvnkxqjN4LwfgszaZ3OmS/aixGDKrk37ZTb7f0jjprC/piTI4AB5Kbs0/C9XcrqOnvI78rh
8e9s8BACNrJmLrF5Sn03945sNI4CxrBtI+9wt/WJONCotKzv5AWI/lPVqbOli/Z5iRzDz9FV0dvZ
Y39Asc0RL1undhTBhkp79rr9RzAbW38DByhdK49ItgBcdXWjl/dqTJwu6vdzCAKmlSFvkxkdMJNp
t3IgIqfcXgHlDzxYKOhSheg4wk7jDWIkvVXbIkRxt41QIKFwIFH0g6qJbGD2v0zbWZC+9uh5Yclj
9UzVs6lt4yIKzapzzLrHqB6W6JNvUq9sF6K3kTDBP7bU0tJUsgCQNa3kASmsawiaT+waZYMLKED/
YP3sf2pQuhBzW/OTA+i7P0++6ItuCnSg+v/PvzIe0fxD03yUyugew+2f70fUSrLAugrt1m6d0qEk
vgjP43vnSzPKxk5E2Lf2zlzsJZQlqRlAygTb4BOwSycpMi0oMrh6e92bJehU8C+nMuDzV5Kiqoos
KR9ZoMt+6eukXQtwcM738ZTojqFWwZI3O2XOiXHl89NC5tEYtyR51gS57QsYwyP38pSj6y51wssW
malsR5/F3fQsPFKtmtQKOZjr9TUf+0kDY6qxb6Z904mOle+0oSMw/bzDHxfHwV0ZysoiSeCuWLVQ
8K1WR+oL9KPQiFoOh3n5UORCV+HC1ezFUR4kX/aa72pqS/erox0Y7yIb9SqIu+K8Mx4Xx2FgLvUt
5A5RipRbwzbVW1l5G2WicnE+bDna4IBPVLp/xnir4mB0L/LqrCtisPpaK4kg8zdZ9r+m+L7rHLNd
mIauSldDK5TqrbvMkYJ3nk6Hlh75zQVytMZBYSdaYWyoqI6sEcQTCg8CTRcme35dkdbLbnFjEs+H
hCvylI9z3WVqYeJr1bH8kBbljVaQrA6EH/Id1mAejdeuhQ1WZprid6ma9lksfeULq4njbeMBmoGp
Q1UsKLschoiTWKtWjwEsAfxcBtJhs/CG6moE9d72DUa4PM/+2M0AXzNknTLdPm0MpPW7meL2oxbD
fn6C8dVSVELJek/7NHXKwteS3tOtXTZ+214L6fAcaqhCWc8xa6945xhBmB59AdOUbQSll5A0yJT7
cWCRZUWedi0CpgX1RvG7Qk6cUAY4pBizqChH9sBkjAcJEKskw999fL6dWqzUJFwr5t31baQ8l8ZF
SBEqUd+E76aOUQXr1RXfpAcjT4ZnArN313stULzMb1aX0s74TZH2XxjiW6mlxDKbiRVMGTtgf5N4
M0i5nhKgEB6ydrE3QeCHgHRyjcqvDi6EcRSHGfYxLjq3yPTLZE53evZmmINjxtp+tYQ9RLEdMwWL
iNg7cWjuCddnJj6mOcdlc4AB9pVENjXc/ybIGDWWX/U3GA1VAtGdbtogz7w69QibMmGTiznGVEEl
ih03JtfAxDyyJ+ErU/LIPeuFeremwiqe9nGSR10MjR4RDoTKGJVIDQKryxkKt4sf2jk0w7qe7swn
rmue/RG1wjxNdfTDqrjLwvSt7V/j5XJYH3JST4uASb4xewgnvMdnQ+HOynA3NYYnZt03K6uCsJ2p
T3feXXTTsCQTch58L1gvyd1Y1ng+AY0xVMngLoqdPw/+gHQP4oOGTZ3L8/fM0SDzpZM7QMdENmiN
kSbPIGqslAtUx6GrGGx75G8KDkcr3EFsF8ua8nViYPOTbkZFhT91wF+XPY32iIhEty0QlSMxe41B
Yvcafo2/hx0RvVJr5c5iPzVSjpnS3G1KDMPcmfF1hXbG7aWevxyOK+XOXtJahTUMeuEOTXgVaeHt
ms0UprCI7SOmHG1w97ZVK2Ivm4gfGXSzE4fCmnLFWmHwvkYlFuw22zLG3d0xJEBald1F6T7ZSTs2
ch5jQpUiPqL2jbu1U7TlW0svoVzTXdbql4x8mDwPisdN425trS0lzRDa8j0GYQXscG95KiTESi+6
IZ8kCVfju71CXUCnM5uAsQbUrhk1i/rS4TXU8Nof5bXm1EHpLFRwSuwh3/kVhmC+rEokuH2NTkTE
PaYgO9vufR52/91FvtWrFfqqEJkcbpbtTfFizm5SobIH9VVFsrRt6jcFlaMtDjT6CdoZYw9o6n4w
YdnUz67yCxYzxl+ontHzEH80xSFDmrdihjGB3B2nxsnkwZXl8rqrP2s9pZtDWeLwYRqSfxKXZtnF
uZOkjSeP15pMMUVQH4rDCDTvoH9cQh1v6utLVe+etTZkVZz0xsIouJ0ODenzxAnTOKSQ5VivB+bz
wk4P5n0CiT5MZIOUbYSiJhV2UAeMw4sJH2lRZgThaiRfKGXjDNZwWUS5t+2ElBkONTCFrcXgLoMZ
RXTKBeSY82BrE2GFOLh8k5ca9qWBKi9eFqR9nd41+pftVRDOwLdyrSLIPhsTJQBDX+xayp1ev9fC
Cz1VbSjBEjfgbwoO/x4mvpPLGsUhSRM0oE4OeyqU7NQNb1V3dUJb3SU+VXglThTf05XnktFXAxbX
FzeC9YTuPCcrTLtMHrY38TfZxHFdHEhk6azlodiw6eSJqT944wVjRRMwmBxeU5x5xLXLq0YJlmTk
/QxjbB5L2iXB5DPmkD8akTOPa+JgopVzWZtZF3ZqvJld4QztYcTL7vbOUWvhgGEcOyMyxIgVXvs9
o6PXMEEi76jpIsoROEjo89Acl7UrXFEMlMaL9DKYk2+0pAmBCbxE8mwVUNRMMKWedmgOm2wlC0SK
FpiwwRO6jHEVFvlaQ/tMDgplsmPjWlKIOh1lgysMlpLZQ7QsRMNNeJCjh6x+CUMiA6dMsCvjJLuI
ukivowKPfMu4XsXJ/EXDLF5eZo/bDkbgGy8mieG4NjJD9p6ZhOjm8aQxssu0cSLlNpGp6i0B1gYH
A12yQoM+xM0j3ZR79uYcQQZGWkE0yXj+sofcEQn4pnaR/fxkF9UlF8RwwPmJ5MCSe7T53EsjJelL
GeGQYCqmME7BFODm6VNcXK3Fd3X8vv2ZiAPKa0YZcysKAgObWPkeDiPu0qdw2c1/1N9+xDReH2pa
s7BfB5iJxsHR497u6+8yNSNDrYULDEy4AL4L6g+g4FAjv400Vx0lew2pCIS6dvjXAjHRGoTCBsoP
fq55siftLCf+ASIJvGMeIlJ4nnBvXh1qqft86CVMM3dpD4cTG7uNlm/bjkCuicOFIZPC0phQ3WbF
QAVsLNFT+tp6TGJe2FdUrPibEtW/txz/WtB13dDrOeIr0Cs8QmIDNneCJ32RInvyJQcT6L2NwGRH
rJIlKBupM0/TEqlR2mFGFEgxwGQNFgTcFvFrUr13TdWBel9SNCPEKeafDbKqGXptBDjNvZeur3W+
n+b77WVRJnigWJZaX1gtJ1lv+mhxVGsH3RciZJCJ88WLRrU1BDj6+J8gEkOKqHKwSsfQoz0F2uYO
1HTvGGG9BP1Z67byejS3rypKyKCoIRLRsyfCEhVJg76zAbXiX+HXyLvSWi28+aTdrovfmvjlDzb0
5Pdzh2FODT1aQvx+I1PteLwdRs1OdaJ56fwZOLHCZdNDHU1CWCGbLi+hwgXqKsYwwYYQwK+jsIne
QJQ8qiJx/qCfWOUuSxCB4LUkknHyJEYE4sZ+avq1B/SCKqFj7QWSZOqsVsWJRea+J5flvOhJDsVn
RtElO7HTXEXB4stuG3R/EtucGOLOwbKKXaWAi9ktunut2q3r1Uqm1GdPwYkNLnJOiikxpYLVTd+k
N/NQ3zIFUcGLn5VguJQO8W59oidxKH/n4ugQbLQqBoSBIVLjLEL8GvbZH10AJwvjrs9JN4e2KOCN
2kN0zeatBU+8se7YbF3iU15I7CLfwFz0WdsOqVa4YDkIVtmdYn039veFQRGqUYY4pIiFsE3GqIFz
KyLU0fxFfjZAQa5Yn7YRg/hCfDuzkmHwbMzB/2VlN6b4ael0An7PYvzx8/AE4GU+idIcspurP+iS
X0ZXJdn9ymDtw+14YoODhiqcpyFqkLeXlz+FT2YDGmWsii3vKsmRCACklsThQi73tdFjpM1VzK/C
+N2av0zy0/ZnOV+xPFkS848T7KkHIzb6FN+FNUnLSA2aJ3kv+oo3Pf/R4NWJKQ4ZWojtJM2q565m
XUGXyg77Qzk+bq+HcjMOCOYyluapUtGVL30alOta97d/P3VcOBCQ4tksmh4eMEZ5kKmiN4+JZymD
nS0SYYr4+nxTsjyNpmgIuGOr7q2MLqfsiym9bq+GMsEd/qofkXNMrDUkuZTSGxSu7Sak4ruzme7x
s/M9yFA7kzODaezFQ5B2sz2lUHATHMP4ag1Emybb/Y3zyVN5p0ustIMAZ15LGBowiV8Zo1cN6kEs
Fy9b4XB65iWVTgxpUnY5XJCqkNXica/+pBDvoff4v8h/U6EJz+K9SmLbpAVOEGPYlh3Brh8gsuMU
+/gie6CmMtlR2dpMDhmsHK2hsgg+z7XfQyLFWYqv5aTYQnjfCopdDQTYne+2OPETDh6WXIPaAQij
0B81u9BbAn04EuFWhrbP7FW+tc8xO/9HvOgnRjm8kMQullL25dbssem9pSdWReART+8daXlV6g16
KVJzr1v3A6m+R1xJfGey2sqZBUYGlKsOTFimCiznLbqVbdH+66yCf+mvZGgkSuz6k4uqdfI+RH+o
0FON0ARe8E3JoZYP+riIGDFVvUKsbaO8GKdvmfQmdFQBifI5vivZii2pk9mIEBPdxZSYi+d9QFMG
Nn4J48eIVl7GP2qTO7ocz+hd9+gfTjLUMMf0ssRjvhFed1TZikqdVC506ORUr8ISbpHktvVQ70t3
3UFjQ7+cUINBf3fQ3CS+TlRnqS/HIUY8la0iiHD2Ovm6jIVdl58T8J/qy+LM6+ftq+s8y8DJNnJw
odXhqHQpCqhMormEPJt1nV/EsV0jP8wuGUcfKFGuIaQw10Sk+ZuYSTE0SVJUHeJ+v8ZMSdn2cavB
Q5NPPRqkSh8KWWhWYvRjmUgYO39FH21xACXqVrUKEhIBWUXTF4T1Kvy/V4mHovMwdbTChTW4Uypl
ZOy8JlibJTCvGD0RzZyfNIQ02z+bxtcEjR7KrXGC0RPx8HPWYEYu2AbRH6ZOR0NcUCOJZjlBHAJl
zh5C7g400KfdYIzm3dJZ6rWZWeZ3whXPfyNDMg38chXUHb/6gxxretzqwEXhYgDrmPq1QZ0iuVL3
0WN6H4ElMnFlcsjm/Cc7GuViDmtYRXBEzoAR9LDFTv2QQITFW3wBPUk1KkvaCzXQTS2T/fw0VRAk
a8LcMaoHy0tZF+5k3KyG5RKbef5CO66LA5FRR7e+aqEUvuApVrDR4XUlYGjzvYnCoxRmfhNRHa1x
R3no0Aap6iizTs5/SLuS5biNZftFiMBUKGCLqQd2cxRJWRuEJUuY5xlf/07R97nBItx1xbvyQo4+
zERWVlYOJ42d5ve7YS/fsQYARmsv8o+bI6KKLBuqJpsq1itwhiIpxtRNJXzWAEYglkMeYS7a3jjQ
c3Anu7kbPwW3olzglldWZF0mlkwMReWz44uqIW/dIiEzJ/LTQhU36SdvWlCcRWph7D/DTb2GY993
bSV5JbcB265UGsVLUiCDQUtbSoQHYMv+1zicLgdLU4sgaEHcnybgLEyPqjk9XLfFDwZPZUoI1dHt
qmiWRTlR6rYb1WhYdKcbX0mLdsM/0nZ3HeJj5wGHwYlRd3FkmhIwshMbrIi98GycDBvcE5iVC5z5
8TreB60xOBTiTVMlqmbw3GFdkfZY3drrjkSfFfXu97mh3/8+30RWoW9+boJOd8b2sQO9O1F32XD4
jAxEVXVVNVT5LTJYWZhVarUUljPqmJVyYzX0pc+kP69DfIwu3uQwDUNWQUujmdy1K3XBqCp1qzvy
bviafFF3zWE8pzvdTQ8IbLRd9ydIHd32VdRBtv19LrjcRYy3SD/nKvSXFFgKNSEJjAWg12XbtGrr
Hwi+U78wokGrdUBU8xgtNjXa8CVMFiV0LVQwvl8H++B8oEemQwthkmZS/mociqjsy3zQHcw8nxZ5
8AZLfqI5OeZZcUjBNnAd7mOUweEx/a5so22JVWBKF/o7aD7jTf3RuxKYQH67CYXD4e7CVh3KuZOB
kxf3mfEtnV7HSTANzC66d+9vDoK7CKfS0ED9i6OaLQ02gtHkZ9sUL2UKXuhatPb1QwKDw2KfcaU2
a1QNKZ9gE4NvHhkxzOjXBzERpMgauFNF9abMmgQiqUR20l6zka6zc+vPqgptJdwLbIG55w8KVMAn
ZchodSMW942aOpMKkGTpTnQwjnQfHitPO7LByQoza6KE/dapMlZg3NeKjCZp6gVglnk3Y10dmP5i
gUAiCO4jybWG2GGCT+qmmyG4adMTCQQQH9czMkNYicF9Iezqkixs99ad6Qeirx+MjhR8towUyXSt
ZyNz2EL6wC5RgkaEJF4CsXkfrv8AzgE2EaInK4MeG3SssbUnCVavvTF7d7tk9JJnIW/Hlsu9IIJH
/L3tT7S0cqI2uqOf0T0A5v8ckXvrW2Dz0TAJkgnvYGXztKkqeCFlxTDhGt8j6opqgfIGH5J1Gypu
6ulH9YFRCRVucKCzuzyw4zedxz02R3xO3hU6F9UkaWfKjfqGHmNZD4KOdsf2OQWR3cd2tM/d4FEU
g25/1hUoF+aoVl7n6QxQ8zz/YoTBkfvDOqcH+GY0losqDZufdIXG3QL6oOpdwayYNoc+vhVShm2e
xNXvc54lnpVUjWRI0zZJYeshcspamdmTsD3+Y6qBnccVEudWKALokbZAijCZhH6MfDf+YYZvc1Hx
nSh0Z4f7g8NcgXEORtfCqKLYjOo0ARilm7/K/sHsa2w+PkvyNwzGXvfPm/fbCo1zNYqap5pc4iPl
zY/B+BZkj7T+1QgXbopsgXMoxKyqJaoB0/mTXx2mp9LJd2zdZv7F8HNfzC8okIvvg8wmtbQsA59M
afPCNhf9po/Vv2ifOBmZ/es63PbXFyVSzpUUk5rqWQvptLv8VnrC9kgv9EyXoF3ezx0sovOy22wP
Sgyn3Tc/Y0F09zHN+GaehqJTi21R4/l5jLIYg6pjFoM0HOjxMamdOoOtv/HYdU7ui+nqPz7Z32Py
dTGTaA0mmivdYaPo1C93xQ3r2UeoDNqKz3mSfwTUOP3m6RTLhQKwxXwuRj80/rr+AYXScN7YKKc8
H00AsDnj5A8We/W+8kt22fblRVCN2PZbF2k4LyyVyMBNAy7XQBq9tJLBKYr9jsJZYKFQnP81tXBM
xhA48q45sfY/cruAnUd20eDoiupU2zE/JkP+Y4R8Vaw0onpZmEGwcS/GYsIa5MBiIgz6t13JBYhz
xpIWlXKCt5OjDn8u/XNfewJjYKHGRwd8AeAcMMGEXGJKWDjbk1fFuksQ5LU/qvKvQLuVQMkX90dZ
p7YAlH30a6CcH+6aMOrS8M0CVSy3Q8SFM5WiT03327tYOAWz7R4vMnL+mDakJ9kMJS7hY131ts4I
iYMvSyZ4wm9fZv/g8IUxQw+yKZghljrlX5sp8FI6OiqYBnWj8OpSvplT/Q+BKgXniy+Q1SENJ72G
O2SBXb9Xd91pRKTD9vZJ2CNFnOgoclAfNxS+d4d8ucyqlDbJB8jZfZXusi+LO+4y046+Jm7uLLd0
lyJN8Vftx36/F7mTj+UzDpvzJ9kiE4R1kFd5GnzWPhI58TfLAxvXgMOOfiKh9WwmZozLYeerZ4Mi
SVFI3qwV08Y705sQFxXYmaDtUXb/EVgARjOTL+xrExx+vqI2NcOcTMzLdP7o/b3LDTHzfYdkkLTD
RXdXvl63JsFB0TlvE1lqqoBCHk50wFx6/acVgti0DFBVWwQuQGS2nNsxJqnOwwWiLdW5z26V/Kcm
Wjgl/G6clzG6FjsncG878kNbO81XVihh7ZyRq6CvGS9z7A97zO8T4R5Z0WXEpzzTpVEKq4TDUbCc
hV0Q+iE9Lc6MeEHct/cvAZlFTM0ydGLwQ/76UFV1yt52DZpBgtROYjs1bIoJC4/uI99w6xjvBCf8
EqNG/7U9NNjoIxov2zbVy9/A61qXk3pBDt4hNLDjOrcVWNF14/yXB90Fg3PjU5uEWCUEOcOXsbHr
l8VFJt4DX5nuMboyDP6LLsfrUlH+nZ5D21iniO8YPPfe+MJ27IBu+kTOwRNrBQ5d4/G6jMzsP16M
/y8i5XexgUwM/7fCvFuuepVxkJPvKsHK2flbIGogEsnGRYFVq07YWw6o3Mo137IScy8bWSr6aCxa
/SCRQTVqGdSgVOcMg45Vjfl+5N+Sk4nHZIYnQuWl2F9bOaLJtk2JVlCcfZiFHjbhgodJT+Knehz8
XhUtydp0kBcIvtaQVOj5DCKY4DRU4JfWjip4GKw+d+Y0FTR4bd90KyzuHZD1TR8GrB4wYLNGfIPd
K35w0l3DZqMY+isWUgpatQX646fW4zGVJDB24mEXPSbSqRPdZ9s+/2Lc3NUtyWGSpxUsriU3MVgF
lF+N8hkR1AsEE3GVVKbhPErViAOrhw+lemrCw/Xz+S+e/QLAZFwBqChfEEy/I83zNHrBERcJGJqa
DNXb5r/I8G5+kZU43H08ZmXfayHzeFN+GuTZVRZRM7YIgruIi0G35lyGQE3x0Mv3YfN0XWPbMfFF
Ydz5N/Q2jFKdfZFFsifVG9Q7ifXpzLtsvKkywfcXmRjnAqaxMPo6h4mBgsGu012bfJtNwcHc1Jim
yYplaaYuG5zGWrNuyBCifNqqlSsrmkMXEdH3phgrCE5poJ0tim5g5UbQoxhL6fda5S2SJLJmpo4P
znmFw6lrtvSsxHASczHhntyAOVqy40OJZHSDK7X0K1xx+U3rZfhYtuh2FQjJJ63KalTjRJ9QbBpf
B9Ou2vtx9K8b36a7vsjHp6r6uV/0pQBEa97qqp+g9KNFxz55uA4jkoS7Sks1zBdlghqN5WCMf8jk
r0K0rlMkCec71WnWltqAJEql/GgTaVfXUmIHSnFUyt/uFmRPLM0yQa5kGuCD5y4eLawkcFWB+L0d
FjtMf8Tlc5L8+ozKLhicymhSDdY0Qx5s7rE7xZbAM5qLWIa2c4UrSTit1QXo4RQDkoSZHRC7vEWl
Zbc8mq76pXXj+9It0Bsu3NewGcQZMpEpRcONLHOnapoaRHEqCrV64A3N6zIkdm3dWaNXLZpzXY3b
b5wL1luianUfabQimTIgvEp/sccwhl/vMbTpzH+0P9KD7ht7VnZMfVOEyzT3wXOscDkbMUibp60E
XGnfnNJ9dhfvFlD5Kke2njTZTQJW2k1HtYLjzMXISEqx3BdPuWMIeiWWb2MDMJ/L661wOIMJiCGF
agiD+Tuvx/b7srxecvyU81sBcYGKUVpNlGpMoGxx9B6JSr21u+jndfPYdEwrFPbvK+sIp0AbQvaV
kt6yi/kGBRBbqwUgQhtkvmuFIhl5sIwzUOoG20nA3gcmJxRvE+yz0R6ilxx2mBzz79a9qAAusgru
Jk5brR1jFcB5v5i21GR+HJPKLud+rw2aG43pc2WlT9oc7v43vXL3cxjJibxE+HpK81UfPQv7jImg
sXk70lx9O86LYAznP21TxhkUaagR09Bm9DCKM9xiq6x3XSIR3FuSYfURu2bqarmCLkc09atg2632
rTti/hSTOsL9v9s1xotwKuc+WtLVnVlCgcmBNX/ku/DAdm9hOZYnLD4LrIQfAyxjqUxkhpVjXZof
oOZunquDirkFybFSdHkOdrEPD9pxAXeg0KMwz3TFUfIzgiBCNCOtA/o/dDh78wSvAqx+L+qp2YwS
VmrlvEqoTuVUjgCL89APhpMlETuo8Vos99fNZduxaJauUVlFhzVnnJWZqdnM3BdRX0b0OmelPccC
n/8vJvkPCN++XebmWDUSnLG+o18ZI7Oya0+BzfZzimt8Aon4ltVZrtSoZZ6/VYjfLTdyXbsVdhVc
19t24ejyqOdTukszNXE1IkchHyckI5e9fsgP7M4UkUluZ8tWSJxXzoI5V0bW/hCdyB3zH9NePTSM
yoERIJqPIhrZbQVeEj2cMy7i2YpIDjy5SuzePIVSZhe9wCYEIHxvX5IZpamzLousXSqXYJTKrmu8
8pO0+HH9S4mQuKOErWX/6R6p1FOneqR9NOpP3SL/aIzfZQq+22Js2Rfqk1dleLHK+0bkED62f7NY
/mIFhLMCaSmGv5s7A1W2x+oer/zQeg1BlZx48nhjmXYMev94PCjRF9JgX7l+AwoQT0kEZeB/OcwX
YTnzABFUFJYVhA2eB5d1vRv3bC8tPaJCJbzN2I99dLoXMO5+7qo2KkwQN6OFRUE762zXCnYuzqXb
yZ4q2gEhAuN84VCm8ISsqUStlG+NqXjtrN0EaXyQjd6xRMwN7E+/IhpPgmeUWSnPA9D69FiR85hZ
yHWgzYP4ko61sYLztpnruJgP3zbWgwu2i3smW7lLrFv5t5mv3psnT4KXYT5m0Tr8fp0vTkH2AYaZ
klgwoisSggvqE7kPSK3D9EhLvhSlsVPV2v2Et6CyqRDsHzYwo/U+BG6noQWZKfsqKJyZ8bEo4WaJ
gOBq63anuqHLUBphDc7vQSQlb3PMTOF2N4zO68o4OmZy3NpaUEb2JCe/TW8AnBUe/7Yc0cTU1lFN
HOxQfCQoZweR/ByoIh+15WnXMFwsWIaDoswB8miNehrouZDux1qQstuEIAZVdLRBEY3/PGMST9Ms
d5oTYNDMzWMkIAtMKjhtr4jeJJsfaQXF3RtRElDsmps1RzFeWmW06+kms05oPHN+3+Io+tst3WSL
evmbkNI4NlSSEaeIAsfUnrpEtQtROnXLta1BOGFSpdNnPQXIWGt+28i3Rost89V8Cknjdla5+99k
Yp9x9QZJNCtvmzEHXBO4aRh+obLhjoooNNq0BhAZGIapaNAgBzNl5SjJWUqcRXqujb2VHrLx4ROS
IPdDdarpJhLF7yWZel2Wh6YgjqL9auZTjmCyg+qug2xdBeBZMjBkRSmbi38PMi/abJDcYnmm+0S7
LeovjXqvB9hiP/jWUApCV/at+YvHVEwCq1IJQeT/Hm0ysnkZRhMPRHqrWbet9eW6NJsRgqkiq27i
lLLu+fcATRNh1bTEAI51Zod7bW95JhzbLwW7FizXEjxhhHhcaFTKUWrkCdQXUKeLbQVk19Kt4erY
C4TmCskVzTJuHaa1fOzfV9aNUk5WWWCzd2SMinp9IWE/eCEt+7qOZSw1ThS7jUMRmfuWO1qDcpHQ
VBhxJatQaqQZdje9dIqOneG+8dukA7gr1jjc3dTPc5JmIft4LfwqjZrIHSLy47qJsB/5YIIXC+Ev
pBwvX4lIzOCxmoq1LcYHNs/7mUEbU2cNP5qu6pjDe/+hsszEzkkcbWfWwU3kz8FRot51Sd4SHB9E
0ZnzVi00LfAdIqRf4jJaoKoIL2d0biXQmQ2iTK8G4zq5bbz8i+W1rvVIzmx3qPSHqIlrywnioP3/
H8BXshcVM6FSyO5ALItSkJ4oEntMBfNE22dshcLd7WBrVsLSIn+PGrJFDQhVb8ynaF/tLIwuC5S6
1ctoEtVSMaSHXpi3ROXqhKW9HFd1GxNnCLHPjq26zHwFTSKBq6Nrg3F6UG/003vs8MEEwKfMZoXO
HbW4WoaZhEDX5MQ3leQhKBOnHUdBLLPph4mBvUaqBrdv8m6rrkHjXACmiZbCTnvlhy6LvMZm7wFc
/T8gnK9SwII+BaDewPIyhMtOeqPYkSs57Q8Nm+TB8PAkmsHedI4rQE55Wl2WYQT2MSdKBz/rDxL9
JWUKdgcFX/NAEuRWN21/BcY5KxNbPSvC7CRXHkh5SOuHMvGv26IAwmKmujJFbYiUqqSAUPQfZnKT
VpWdiqj1Nn07sailq4gCNJ5JPtTVcVLlAPNfs+FI0ledYKXBiyxaEbotygWG+zR6KhF1yACjBMde
2qfTjdl/SlsXCO6DKJZcK2YpwbF31G7Gv1orsNNUEJNtzkBZeJsh5lNQ2+T5j3OjsnJTqjRHusEa
dfTEvW1ST9wGXaNO46l+5/WH8oDV9C5YMv/4fYNYg7NjvTIIK5qRvIpqDSKe9PBI2lMp4nfesgdL
VQxdoWhLsHiOkCrRKqxsbzRHDhKnD/eRBPZIpCJES7G2zuoahzOIQVfzgVDgJOT7hCyf1i+2Gd9H
9GYIBc5uy/bWUJxhjAZVg74DFNasGsFPebmtu9+ntUDssgLh88zpNKdYegmQ5UfpxbesrRCkLtQz
79Q7it1/4NjKBcH02yJw/v5fY3IXY5XpU55hMe7bzCFCzx2jgmhBBREe451hm3br1+AYcBjXLxsy
GdEyg//gD9EOnzBMDL9SiucxwTbe94aZzwZNh6DVUETTPEI1zwqbHU7K/jrMZj4ay59x7BBaUY1/
EhE9jRYtHTWnP+oY8Xzj/XPC2u5ACF5/Gc6i61gIyJ24dMkWI8fgOWgOtK8U83+5Y6B1k9EcJOho
kQTvl83Tt5KP02NG9XTOY8gXk8HGgEET/NEhoUqED7HN9nvLMDTZwiuSYHb2/RcLZstcknLS3uZ3
2I6e8lzJjEjKCb6A1X1Hjoqn2slkz7mdiKj1/kWtF3RW8Fo5skXuy0xDyhPPtPg23i/7wG19DCJ6
KJ8hlSuKU9kJ/3BQVsJywbiSzlEaUKhVU18QopqJK/eybWqPo34qk7s2EL1zN2uTFpIDYA9QVRnZ
lfcC5vU4tl0DAdUdSKRQpImP2mN+ACHvp0LGNRSzqZUuiw7cPqoJqDYL7EDSvapv/NIUxTvb32wl
EhfOhTQIx8YAjnmWHcT6kR35bGQuuJN26k34JEqCbbakrwXjrggtlWnfSwDs3AHzvhgy3uXedMOa
RMB2c+g8ehwctlSq2A2S3Yrcq/AbcvdGQgY6Tuwbjo7iSzgb+bk7Wrthl+1EpVARFt/HFkWZrFTL
G5bssO4UthseK0Kxh0TU4bwZl6/0yje0sYJRNTKszsdiYb8An093E56kB8a+xwanRG8qkenwhDRt
Vk89JjUYooLHVHsuHRMHnu1JLDFqWX4XXBPMfXw47xdT5YM0vdDVIWJ4tdeDb7Jwp5vqRrfJMfMk
V7QhXGSn/JaK0QrlvlahT2mvH3UvecqTXTviZIwu20ne7MYb6i5YfJbsIq+9Ed2929rFNnSCOVYC
rnbOuw2I1miGEohj7Zevw0mD7UTfDVs7zm7phnfCc8l+74N2V3jcnagbmIjHbgl2J+JeMh3jW4ej
KdnpER1koMyWD2mPDpPZTx57l5XaKyc7C5vHNq/K1V/BedhpKkplMfFXsE035DXfBaDrTjHAy4it
I6/8Xv1Q7jtfODsmkp5zt0mlDGYxo9LAOCaQjXAH2Sa3MSJ+BMrPRg6FXLdmJsg1dXN+V7Fq0usU
gEO9H2+V8S9FE+Q8NhsKrJUuOU8rF8ucm8yCJj+/zT3ocl8f9Btxg8RmM+UaifOpRYEKF7gVYasR
UlbNgexDHVTU4Zl4E5ZWsZmE/kboDwTfjJ+pRMgYZvUIVOMMslEH3C1nhFd35SGEpWAAx/ufvhg/
ThlN+pJKDeBA5rAvhx9GZH4Hn4sgVmQf5Ypd8AOUoVZPWIkMFHk+z/WPjqqOTp+XeBfLt/Jn+LdW
341P3IdmZixaCCOcm5dIvyuVH9dVthmhXSzww3hkZ4aJMbydqnDfYxaaTSeKO6mYa7qmM85paMjX
9yokcZrmazg8LKZ7XQyRL+aHHxsj1VR9YQAuIwPGTrHEjh3Gyoqr4Gy56ieyUJbJykMqHuvYcAKB
V8EfNtjSGltzNafsyp1Bzb/qheyxe1PQebH5Wl/BcPF6SbHpW+8AU7U7pX9YiFd1k42nhSM1veD0
bOZ71zKx07ySqZzkEcV2gBGbsUXjaQJ7GBxrV7rzXrQ5Ztu7XhTIXWb9VLWDUQFMUl1Kv0jU1ZU/
P2UUFwzO6kDrkmpUB4aR2tWh8kOv2y+5zcYjGPsD1vAIHPr23WhYqLLpGkE96L0Gh5iMZTDACtva
LyQ/1l/H5XYefl2XS4DCx6zTiD9gboFipq9WoYCwNrbL5tHSX6/jbH+if6Th49U+McZULoFDRsWW
+3Oqnsy2sT8BwpoQKdJ6KuULh0tRE11WkcHoxluzPLdYkQwawOsYGwqDi5MNAwyaqLnz94KUJmbX
5cjX5G3mNEZvJ/VLaR5zUTPRlhcyIQTAFCqzyu7771+mS5TMI7xp8DP4Vhw0F2shsT/PZ/PDrE8w
aAQxyob7fgfIBRBD0+axhKypkwY5ShdYQq75ZfRcDk4z3EnYVl4IzpQIkLPwfCmsXslU5PTokbYD
+rb3lvI970x7Rpe6Mf1cil7w9TbMcC0j3zRVqSbGQPBlnTA5Yh+NTdMXTf19U3+HwblzLRvSOq8h
1qh+KQPihu3DMA+Cj7UVhL1D4by5FiR1lqEVAM+j7LCc0luw0WAmuZbwZpl9+aSc570sypCK1Md5
dX1qc60JNaS2lHM4HrrktRf1Nm29bN8JxjnzxopBwo4XEub0QQSFkfnADXeN11egTRrdwpv3qeg1
tBFRvIPkfLu6oI0/bSBW2/XOiKVjRivoPNtqv3wHwdzK6j7MOyuNC3a46OTLjuqUD5Gv3CYoXZNv
KtIfGraE50/643VnJfpenA/p5zgNxwG67E036gx7XnxVuPxmyyOuHJXB+Y0ljeTAyiAa0QzHyqba
NtvKrpLxkIPT4bpAWyMm7/TI+QxKBz0Mcna4kM/pDplvuuU5PC+30jl5LLxxrx3Ms3k7767jCiyE
vyZnPWyldAJsuhiHAXk5QxOVvjaeAmvJ+BtSQqI31jIYYW7Or3ELogGjfsgilFPmYTcu5TkYRXPe
Wxmrd5icEzGRUZXiGphsAU+6Zy0Hukt3mlecRb1WIg1yrqPTJIU2zBR1Gt0lIAg3RVXQrRfwO2k4
zwHeidyoNUAUp3ifPnT79DBjbkXe/z6XNuvwvNzNlHMYVoZCq6EDqXNZmQjlmpsGw3bVvvMQxbv5
XeDkyBddt0Hh1+J8yKRkKBz2OGjjEefYA48hshYoY2hedDQ/wcvyTkTOdZiSNNcVO2jldCcvXqBi
L7Xy9bpEW1m3dyCc66BVbSm6BJD5ODsLpsVCL3AzMBzkjoXcU/l1Abla6SM3nNjKk6gwJDJJzpcU
HZUXaYI+TYz8YIBAj4gg3BAFcXxFUVLCZRhGHLD5iD1AaHuJ3NQh3wxbB/2f5SqCJ96mv9cUkGsr
ug7ucM4uuyBQE7oArkhPSf9c5Ggn+4wnXEFwRlgPFtpaC0Ak1nM4PuWWf90mtl6O6Ma8yMAbnhwF
ZhwBQLsDLQ92WKbPlpcfNPT+gTJHII1IYZwBKhpYemMJYL1MWTg4Bllvl4kVtDZY68dRYA+bFoem
A8xSWyqq85zyRirVScScYFLFx7kme7NbBBJtx0+6QnSU/tGiqXEY7ZKrc5YQFLEVTOozMrBwj4Q2
mnas7O2x+l/wgLHf5FIyprLC5L5ZPFl1EiQG0pu+utjBAyPjAuWxgnVXqGBLO2xQcqPdvBcNz267
xBUw9/2qPM/1lAnberKjnd54x3ZsXUPsi64XJsM1GTlvoQdDZdXgxXY6GZt3Nd1Oq285coNEfaCZ
sLi6aSkXwfhsZ0HbisY50NKXxddOrKabIgVFH0ZXtfU9mAwFDwr2518Rj3/XzkNRmA37hBOyXeiJ
9/Ls3qR3pIvxZH/Q8wFNkIKZEpGp8tlPs8pmWkzAzDObLbNpwVcXuep97fbYFBTcSK4pSLUJIbkw
pLKKQCcjIM3nzu1fIjQGRuAfbiIod/FApeaL8jibLmb1JdmXXkX+ZKjxnKmA2Mu7KfaIeUsMwbcT
mCbfuUHNupuDGhC1+RToX7QsthE7Yv+gkgkeFNs3tq6zNDJ6DkyeYqxO0lIOMpPlRllVDnk928AD
NEa103TjA3Wsb2x+Fwta0NkpjIC2/cwFnTvuTaCZEo0pciLP+jFyurvwWOwl1AFY7wg9lm7sa/eS
L7iRmE18PBoXVO7kpyktF0wLMSdjYvt24qv3xZ6tr2cU3aYnC3S8Hcf+o2OLJxujgRI2+QApC2Il
NpHU0V6ywY6kr0U17kMl+lNVFScl+aEERbPgitpGJ6D7BFEXFjjzSbS5ngwZtMUoSSjRmUwg5ejS
uyTKvLyZzmlquujEOifpeMLiisN1TW8eFWy1omhjNAnlO4N62SBZNyOnkSLgDGDEqte3ghBp04RW
GNxxHJe2o0kJjGTpnDl7lZDCmyV0Uxmiy377rKyguGisWRQ8gCdAGRWqZKwkp9/Lfy0PtH1LZXTo
nw1d85G4+tH6Yh0+UcFCIHXRJtPEyvH05agbPdNmYu1a5BmKG0W08/JfgrULBnfxl3orRRMrBfZH
xm+Y+fS29xm/YQ6yACGRu7p1EC/hk8E576TCYEHLqqjBuX/Bgo2b6YHsZlyIaHh4FKUKN2/gFRhn
KJXaRgSDnLjvI3i7Hh2AWfzzur1v30YrDM5C2hwNr1KO8DMf3fyWgIySOlJrJy+TlyGXwQT71KNn
BclZBanHiSgsBM0wkATKHSnxBEJt3kYrBM4mhk6l6sieqUNvqw9D78xYRV+iPGz9aZ2bFwMrrtgy
8/+CTEKEzF0PQxohm9EAmTxNvnQyvkWgpFVs9BQ4zexIXutLZ/kkXsiy/cxbiczdEIGR95nOGMB6
wy1ie/bat3dLqbjqge6iGzEjpcA6+YRUU6ndtBT4jLR6WPS7ORMMbAhUyWejzEIt025hH7Gw7ExC
CUqPnGLojm0x7WWt2wuMhrXBf7hjLxrku4sCiyakZ9WOhj435nGWPVPyFPkhJ5Ydp6Wd5U9xughu
9u274PIc4/xJGvYkHdlTU7Veq7SwRy060PLPOS0+E6CtpON8Sa1FVZ7UkC6tUlvqvDZKwYv6YrQH
zRJED8xlXFMk51Im00JdIIRh6MlAbEphjtKMKeFsXFRBqLABZWkKEl0U17X+oZF3QdLcklKoL9Vm
dyav01R7hlUIUDYs8R0Kp7tRHdqhjnT4YdVVsYN3mSRbsV468j2nD9etUCQQp7s6b7GTiwBqIhgS
N8uZ2qSsMO+iTN+vI21dnO+k4twweBDrIpsA9ffq88ipdxK4q5Wj4aM+/vul5HdgnEe25DBraQYw
qvYPSiHvY12LQHkz7lO1f7ku2YZjeofF+eDZjKxC1oBVVYmTL7WjzonAIrb6nt9h8O52xPSGXuDV
H5ybQ8ooivzET7FxwqrQSwoyN7w80M7mGZ7yx3XprlsIXkDvYyrJkEheleyzKa2/9D/TsfKKRjDe
LzAOXBzvURDUYbdsD5TWQ8ssUp/7cJdhLV+I2SF3vBE1P25lUVb6RIn8PR6mAwlIWqBPLMsdTlgp
66VOiTQzWg8jT5iz2TzQ2Gxnom8d20N4tpMWnEHDIOE5FR2iyGUrSxl5alS6vd+7CrZtl0/EQRMr
bvDrH2/TNFfA3JkrwFZPlIC94+jXtvRHVfC02CryYfPjRTLunNF6AFE7A+hcxad76jOCOrbuZXGy
PVtaha9n56//m1TcgUtLmptBA9BB/5kEXrgInMfWg/CdVNxpU7q8lvIIz9Fq/qWHs1/Nd2YIGTV3
GR40CDVhZlrUEyX4VnyhnszDNNEaJjkY3zXjj2b0rmttK2RbS8XPTkwFWmD1BWpjxaJ+VzuSw3q8
2hNGUkGLLpJn03FcTIPnN4kTs06xOg/yBDsz2MuZL9cCQ2Dfgbv530nERTNkQWY+YxBsKPrvVSTR
PhWmzLceLe9wuAt5buMh7t5E8a2v+pGCTyqGlVs7+kCQgom8VHBZChwGP4ehLUSfJ/apwODfF0cZ
rJ0mWsCrX60qIgoV6ZBzEWjFnKjBbP1vHQ4oITJ+d9EjTGQNnKOYyCylcwYYc+ntTEntEuzhKZiE
rxu5SHGcayDt1BRDD8VZaFqzJCekXmH4S3OjpLvrSCKBOB8hj7q6jCBcAQ1cBB6aqaBug+1hdqDH
mXsdin2CK2bOv3y6Xrayjumunr1JfpzlG0S3xvTjOorA//DvnybS+rGpIBDtvLD/Mva/rv++6BTx
D55ayvRWLZkJnBs/ObCxmMgvXuWDYSePuP8+0yS5Prb8PMVYB6AZbSGRpLW2OmOh4TeSidLrLFK4
9nE431BFmlIrAyxuxNR9iTb00IufBwzcYMCntkX5YMFp5cvwXbCYxtRCh8WpOWAHy0166A/ihuPt
ePPivPmynbLUYZOwb5UcCDa+MIKQad+9Rt+1HavjFk7+nTjJf9GEvh0JrpA5R1GAUiwumT4ZaSQo
GlAgj8/VGyX3vNf+x/iF8v5CC+M4ZvWY6BD/iZT+DRjh5juQp7uKY/jYgfmcuoWTvl4/CgLfwVNI
LnI9pw2G9J26CP2sbPYLMU5SJ2qoFJzoD6X4uDQxYAMYk5RzbZdqkI42fEmh+Nfl2QTCaDmauU22
P5HJu8q7Vmj2MyU1QDKo/GkoxLZKUW/Gdki2guCuKXOWQR9ZAkJFnjV6MWLHKvdd94jlR1jaaTpN
JZCJ/eCHc70C5OyQTlERyDoATW2ww9nto2c9d3rRvbipOlUjSHti7FLh2WD1pSRpRFFdSrPRzxbo
rhoFLmrb2i4Q3FvHGK1l6jqL1TmVk7pUDnYS3IZB4143gn85uRccLhpbKKbztQY4o5MdkP0/WrcY
XsNARIfRQ1FmfFtvhkWIjF3xGCR4b3IIZbXYqCUc3PnWktxY/3ldmu3Pj99WkMSkKM28/32rUmmS
gR/MWfoR7REgiFG6/2Puy5bkxpFsf6Wt31nDneDYdD9wiS0zInJf9EJLKSXuGwgQBP/mfsv9sXuY
qlGGqKhkt/rltpWpWpVSeABwOByO4+f4RnNTxs8fGzo7kBM/m0UgKUjKJSpNPiPS0ykQDMUCgvDs
mXFiYTZVUCC0+06DJysMwi1oi76jDvea/kXIV07DItUXkrCzcwc0Bvp3DdU25519nEcqyOam2l+m
N57SVJeyiTGDOhg3C/3p4/lbMjbN70nsGdtejkoNYxoKPOCA8BSeopJ6kTsLC3X+rnsyrFmUk4kF
JWG8P/kZDTT8AyXhqaE33Yoa4CaI+SI44fmi8Jda6c66CAoHBrEwpeacn1dRJeCm0/NCYiZean/u
lhBIZyPEiYFZhGgUA5AgbF7fKsEE4gAcoHVhnP1O8gKQlg7cjA6o4C/9HY4JbXUnAzWRDi5eZdOr
h7G7IhB5EtlRNS/MJa7yaZPOY/iJwXniDNBW29QQHvQd8RjLnZ0VnmhxBLZhRkXwsR8u2ZpVsJie
9cM4wJbS2/6Yy7BsshdDa4KUZfvYWgISntvUp0ObLVniyiHvDczl92sbxPjAbbx8bTvneqdm5jGd
yWzU0gLNh8q95HhYWgp/S+OYbd/SQGGTOJi2otmbQ1A3tyr75MYgdBT71LoRZPXxMp2tgpyOaLaL
x3EkpCxg0DoaK9vv7rPOB9K+3LLDpKDYP3f1gmeca1xA28wPv58n06MSKUNlYa2UzQgEN0pk91Pp
1liLgG/BKBW0myXRiCVvnB1fUSIVvZ+mtSVjFLgqDrG8j0kQtc23yE6EJ1J7qcy55Cuzk4y32tA1
08wK95C2T2xJB+ZsgnE6j7ODTPCYJHwaVBdOIpTprgRCzLr+DixdKl8tjGaePDcNrSoew/Odfqd1
N2xcOLeWvOKXqC6KJnJMeAUN6OWIw6Q4JgHdaGuwC8AnnEBfxFOfOytPJpDMgkZrkj6lBcaUgjpZ
Vw45SbY1DQl7+HiTLc3dLGpUg+bIKsZCKcODWT7zzPU+NnD2fno6kukbnJz6tO57lijT5JmDXLt6
m3yyoUW1JT00buO8uLYbsFzFkbHOTbbR0caIk7OrZIlAhuJGK6R2K1D2um8V0X/KunJ87BQbXQip
vpBInjtbwfUHbmQVEDJnjjK0Ct1NhhFzzirxpVTGPEgM4fiQEl9irju7508szVYXiNSiUydLg9oi
bb2w2lu3Y54ZXXd84d581pHQWQiNpKnxcI6Y6tQyS40e098XWWgKZx2X2UpLK68bx/DjpT4/f++m
pq9ystJKb1RpZ8OUxcBrqED8Mi4CWS551Nlz6GREs4A5qmNdjn06qXJ8LyVPhY5/obCyNHOzIJmS
QaPOADvkPtsytPO/IeRdf9i5eyR4B5TL15Nu0ceTeD7YnAxvFjqVqmhl5GIW1WsTnBeuN9FtGIf0
Mt8qa+ll4dS+8bHN8+74Y+HebvQnC0fzyFSTaaT1iGc8KE+Pue9avhUxT7jPH9tamNW3574TWxCm
dNE6jOGV6l42gy/j0rfQJ5XRBW88nz68T+TbGXViSRIh26TBqGjQPhhBC+nuNpiUkr6rxSyl/gve
//Z1Tsw1Y1tLKhPoUhrVjWEohybnq8hsth/P35sQzC+Z8smwZvE0LuNIF1PEVnf2bjqMlBsoCh2A
O/AyEJd2EN+ZFKajI4Ql1+42PS7dDc4xFLrmyTeYZuJkpI6QrlURLGF0H2WbSS8VAKr1BGSKElDS
qIFc8ZX9NE1zurg/lvxnFmQkrd08m+KZBhJ+RwlKQ/FJ6dN0/fE8Ly3nLMoMqlsmjMN7Ov4Sia1V
vorh4WMT54/Gk4mcRRgDyAdRq5OHrqbGyzForxN0F414sjKPk4YSsPyBHjTrfkk87xz8E2voWOAO
w7/A//3zGiYlzapmSnSFz2pvDMB7tbE29doJzWcXYqGg810JsBZHB+gr+nzz8cjPT+679ZkPi5wp
qdvAh/v83hk/J+xBX2oF+os4+m5j5qXSGUhCdIzQ1bzvTMxTe9PEmRRt+Wp4mHrvlvLq80fTu82Z
czq86S1lyqsnwShtY2/FCiR3ywJw0w311xjwbmfmnElW5w5nyB/0dQPsLkBvEKaKvEmYaqmz5Hwq
f+IpMycdSIHmyLjEmC6jNUczIbAlsDXhBQp/Cde65Bizw68iBTC0LgbGSedX2bOigjSjX/C+hVWa
3xecxGW2MuXW5joFf3u+LvGunu1+hzbrdI/Nrw3UKaZWJ3igvTd3HejdlEMP4VIQP/gpmgGWMoeF
uZtfGTjTHBexEcOqD3Z+lWhrqd18vG/P3hbefYHMosaY1I3JzWnm6q969mnIw48/f/KlD/yazOIC
iDAzU1TYP612PTi7ob7OKl8CdNzaUItfwiT8RYbwYxuRWYiIzcSQJJvMhdOT0qT6reGZgnj0oHty
8xvK0j/5wyw6lANIWnpwqvqJsisa6hnORdw8fjyD53rQfzIyCw1VRqI2r2BEv27Ay9EknhJOR/MQ
e85+2rjgLvs0oovqfikvWFq8WaDo8iJpQTOIgJvzHZSvHhJi7wwdPKax+CZj7dZi9n+4k2fhIuec
k1yHSU2HBAPfm+pW1dD2GY7p1qJ4cPq97PWHx8wJsyWzuVm3MNilWx0dbzX1WLFJ+PPCKi7sZXdW
ohSNGtvxVH+19yNaF9Id8OHBhEQbblg4kTEUe+P1Y5uTY3yw99zZndSWTGRcxdBQHTsIU13rFr+s
8NyFUk4o2moB7zY5+0fmZqGE95UBgXKMMGc1+mkgLdqzh2SCBUeLalRn8Qwn2Y47iysZNVQ5THFF
O/LCA5WnH38idzSUwaTMMLH5LW0G/WyotFVIikOC2wICGeM/SZKnPWiXZT1d4+xr65Zcs0sKkBDI
mbLAuRkP41o+qaBCsW/dtbbuQxUEzsvZ8vks6ORrzEbORGSy2MHpTfFGr78V4+LcG27eIsF6IsOV
myUS8fNx9cToLK6mtnRLhVST93YPU/edi5vX4CvXU+/d8pX5rOeemJvFVbV2isjQYc5iYa/ucsuz
mer1VaA78cIBddZrT0zNoitpOiuuRpjqcUWu5U6wfZp/speIr84nXSd2ZrE0cow4YSnsDKuJ5U3b
TLmrfcSTzzpeaduPd/75K+WJtVkYdZombrMOvmrhWRN92fq6PFTBXRxSKI6WUMlVfG1iywPwdbre
qRdLT+tLHjPX+RDt6OgswnizrbiW2CYTD6/y0vvxFewtJ9Bn4+v7iK1ZfE1YXPfF5KETwp3v8IQG
mGUUZJ8ZxIH9t+eZi99QEHPNE5uzACsnYZghnma5G3YkSVd5wveqVq0+Xs2FwDOX3LJTWZUQMURg
1fcVu5HVgrecv/6fjGMWUga1wTbIYGDKMNTr+MBfrMco0A45mr9X1v7PXuWJ5ve3uux+msRZaFHj
zEi6yVHAz74rNy0urORWBNZbu+JSwnZ+t0/NI9DGMn+RsuvtWhaSA9hZsJ3JPqU191TrPqNLXSQL
dub1N+6yKHVxGqKKcemS6wIt0nW0apa4v87HyR/DmZfeTEIAIS1hxlQ3rH810pBmGvgjb2Sb//uK
CFimd1MzXy/GUq1FhZmzzFdofWn6jooFrMR5P383MTtgTepECsd9xM8r61U0VrvpBzf/rc30bmTm
67VrdKPSwtdFZ6yyCLxzuctz7+Md+xfR793KzKkdUzaa5cJKtu2D/s7YKAcDZzN4Rd5gCsZSdjlN
zS+518nqTP54kpuASE919AZTF+0naGe9L30z6Ddsx4OJD1wsPqsuGZwdm3Y/OjSOYHA4soBupyaO
3pPHwceB5qerpVLskmvMTs8xoZaUBhy9K8lKt5LPVKvv/sM1m52ZplUoQkxrJsC7ukWLlJ9+xfvc
cQwzT98U66XKyPR5H6zZW0HvZM1iWqSESEwhfGTbru2tBSasfLV4Ep+3A5U0aFA6OiT7fvaNwRBD
EbUIsOqaTw0+ANBXQRzG6/y+hdI69eogB6N6e5Htlvhuzi/bu+nZsuW0E1QYyFVLxQ1tc7xiWbcQ
l5ZMzFatLjU7jRKMLuodL27TyyLtF+LS+dTixyjm1aXRLQzd5jDRNM9tZ3qVVXsKkJYL/nc+mL+b
mWUwJCnz1J3gHslWhJAPBsTYBv279DogFeh1EkK5DHLdjuL9Vp0JTL9/esi8zsR4qdduhwH27ClD
GaNxVma2sL0W1mleaGqcGIQ2FK5gMOG5LYPc0kLpYMnC9POT/VRYqMbYDBasmHtVf2+54ccrtGRg
FtQJ45oQ+VSbQF+yc9mSBVde8rNZEHesZIyiaYqU5hrKWobEmR58PIS/uD2+L/UsGDi4NH9HVkT7
iTUJ1ObQt09947reTnH79y9z7yZnQQBFMpMKBu8qS21NxHXmPI/8su1vlerzx6M7n3W9W5rFAkOr
Fa4XsJTFym0dq9veSNE2Can73rj52NQbrPrX6P3D1rxulBCrq4icbG1luO/81ehNiJjRUzYqWGp0
UGBB4Wsz7OK1/pRv8Whw4QK5//jx11hwyXlVqYmGeihsuKTR79rhcVFec8El5yUkQ1Ws2KzhkoPx
VTM2qnjM8gU4w9IQZlmfZJGaW5PXW2TbZhecLzyFny8VvUe3eamoTBQyUoo50rvcDpwU9UujTrtj
1ZE0HLIu8SX4REE8GIEgJUmjdcb5p56YnafYLPHHjg6+1QxLZ+Pi95qFE502rsvAke4riTd+UWpv
SjnYBURhw9EJZMBw21oqYi2t5yzEcBqTXpnWk72FmDHbu0vcpWfTDUfTbWj1apCKmg3LyQs03OZI
o8jYhiO/AtiTidhjFV6Ymk0nj1q74EFnt/2JxdmgspRHRTOl9Jot/DFaRXxvqzm06W8/3mxLdmax
M3bIqPMpkA1V7xvkWRgrHkmPOgvjOV8rOhnQLGJmHZdtRDEg48jDFFdigABW9WWMu8PyBfysS+C9
GEVNyJT/olHeEVJhA8bYHnF7CW24lRrHe8VdEkE5P3nvZqYwcHI605T0eZzCTAvahoa3npqg3m4c
y6WC/tJ4Zv5npmxgSQbURps+6sVaq151ZeEUXTIxc7haT9XREhjLGybccT2tfXDcJXr582CCk5WZ
+ZtrpS206zASM0KZN7n7Lik7lJ5z0AB64ZAGI8C9I5L5Sx0eZ/H2oPT84RUzF2R2nCUZwxC7MLuT
O6TW6PFVQvvS/oJDHFUhAAkWUUtnjwIHKH6HEPQyzZ9XnZGzLGJAT+j8prJ3+bCwsZY+X//ZB3VF
aKOi4/MFJlHrS09Y649DxHnPeB/B7DCrGyMdjQ5LRlFNZtmLqIHrTxfi0JKR2VZicdPzyJn8Ql13
47WpIJleEg1fmqrZLtKNQZdthalSqz4AbGylkqVOlaVhzHaR4YCULbVgotarjaCZV1byckC3z3+2
JLNdpDmkaCoVs4VOjsCxHS+DfHFtf/3YyvQpv6SDJ6472y95b2Ysm1xrdPhaDI5Xa98MyX08ZHh1
8zsXhRNjszzXKUbeswmGoBjswjVZUGkGYh1fcOa/CEA/vHme4wLdazb25GigdeXr4gp4tEB/Lh7c
UK6mZ2c8Nq3V1QS7+Q36btd8H+E8r6VgxlcbHZZ18tSS+2Ip6VzwvXley5xadGJy7zzVL8q49rVE
ObSWWJrBs7Cek3HM4oGl26hNdFgpFhhP01WL7RhwSpOC1FKJbPKwDzxwnubSyI3yLsWQhib2pbFS
7K1hbXWyb+IhoEtZ3tIETj8/Oc77SmWET9hIRo6NvbehFlssTN7ClnJn8aE3hxwd5pi7Yqj8Trkd
1fvWfdGqb7x4+njzns9N3v18+iYng9HtYSw1galrTHBtFsVt1uWohWQQoZPqQjh6ayr9aJ1mkcLK
FItrFmauC7WV/Un67NJZNVsbj3Lx19SPIPMSkuIN+5XeFhBWXLoD/MXZ/j7cWfigIE7IxwlWpFSe
vnNXSMa+0/0SCOHl2yGkXgFG4yW75y8G/2vWmZMZQbi5w/sYzGbq4A3xs1rfyt714mxVtFud7apm
AZBwvgr/Y/chl/l5XRObg1BxwFTznXuEaAkwF73vrOtLdZJQWn7KUj/cgs6c2MiVvB/dflpaoQe4
WQLoBAVlOXgFeFN5GpAajErNJ3tcGOjHm9FRZ1FGge5GkU646FJaoRI9xxr4qdTg402y4LiOOks7
el2WkRxhJfpUX1RbPXQ/Ty/ZaZgE4PrcjYfspUdsywPnSt0U/2Fy+IvaUlTErdVMMGGjftYhwrEE
w15yz1m4oUJtx25ClKBGXXuNVjqe4Gxr1Ci8cnvdymLTtOXWIsNCRDjvpuStR8WwIfE0Cz9uHYvC
duE25jVZj0GzavdR4OzdtYXcfhlccX7/n9ibRSChUTIqLtq3s2190I722l3ln9yw2thfAH4CSFnH
e8cSQPhsjD0xOgs6XLVqYCBgVEUy2YmQGpBaADZBaOHHfnq+rvJuaf6uYoC8OLJ0WLL39LK6mrjM
QcgZ1tv2EnyP2PdL5fOzufKJwVmYqdqRV6qC9SvbV1e57IyFEZ092U8+f3ZtQYd6XiXxFMaE4vXx
IW3C1HkykwvBi7CLth/P38JC6bNgogklzhgIgnyq2ggoQRxtaguUW8bC8X6+ynEyrFk8oRChtUmC
K6ZzO1G3aBu0jYQTwa62X35APJtMnBib5SuGIqLRNif3M54z8x6oP/RYH9XyW7oUjM8D8QkxTQtU
n1BtmZkqx4RAugeBxFxPihLNsV7TiwmJTz/zVX71pm27bvb2odiri4f79OG/ZBcnxmdRzCqo1lRT
lFTokxjXbvVqLR2rSyZm4cqyeFK2U7+PlMp6kHo4NP1Fb/Pv581/fRn+O/5aX33/0t0//we//1I3
kqbAP81++899+oXWXf2N/c/01378sZ//0j+PzdfqltGvX9n+pZn/yZ/+Ij7/T/vBC3v56TdhxVIm
r/lXKm++drxgb0bwTac/+a/+8G9f3z7lTjZf//H3LzWv2PRpcVpXf//zR9vXf/xdMzFl/3X6+X/+
8PBS4u9d8uFr+Rml2F/+zteXjv3j7/YfYEsH7EjFWy5xDMvAAomv00+sPxwDbTwu/qcbjgr00d//
VtWUJfiR+gdIU3Gnwhuwpbv6xKTf1Xz6ken+YZo2Pst1XNPVNUL+/r/f7adVel+1v1W8vKrTinX4
4Dd2jhMXVKEFY5kQAjHA6Q7donmeJxsriQ0OjV69Y2AjzG1oHjPqszKuvKFtL1I9rzdZLcI+t2uv
1OoorN3HoRHlJqNRh979FICtpA9NOireGJnVKjfcL0pEHxOtzNBhMpYIezT1OFTC/dKNDpFAv02k
WkFdK0CDjpnuu3rxmTvdNTpTglGhFfRJBFBFIKPqouGZojulbdTXuGmhtp1EB8ku8Ei1SlrDWaEs
8a1S6YXNxw2ZwKxa0jCvNYbL3iSftUjz8YagbyMRXQP7HaCjuw0sCN2HRtrdd46eeX0PqJRS4d0g
akKTy4AW0ZXDy0OEns2A1/rRNuWz66QHNANvHV6tM8PalFW/H1D3Uka3OrLIDmOrRZNi1au+FsXP
vMszNF8KP6rCoTIkmvpQ+SnTqg7Tqmv9WrlxuWWDAEgERHFzv4rV0utLnYdNVVEvkg7uhh200mrn
VRvcyCOxhpLImEg/YubnOCJQc49Ud5Mr9WcuWgAHjdzwXCqArrXqmzi3Es/4VqR8Vav0zpXq58Qw
xZoysc31/NoYlMjXIGnXauWKuzbekx2ki0pSG94IfRuPdfFrwYcu5AloO1Qx2BDVhX5zKe/NTlwW
2aGFgJzvVuYTEiI/LZNDT9sR37PLAjP55jjq5zh2IU2gHHtaX+Zpe+dYxbiqNHHXDfaDWsZ50IyR
7itOD4hDXPiZjoGKzh5XyOYuc218pVF1TM1uQ4vOS8cByU4c2oaDCSwt1bNt8kK1MHp1wWjvd03S
TBqv9mC8KlCZhaqGaFcQ3HlMTfoikUR5rtNc8bgxA9Jw6lsKfL4EO92+omXnjS0xb4hqokLHGXrl
LemBVodfRgwdyAXrvDhtSi8Wzn2lQnOB2JbXDgRgMWJmK5qLyreo4TW6mvljQ1uvbVG1HB0ttDvN
czDnqvJJy5/0klarkY0PGjGAEdANLYiiZEXNbSzckETpLpVSBJ3V3PAByIV68PKY1UFTQXycj/1a
d3vw6KliPdZU8+KecZQU71sIMOLpiz4YUnfg1AnI4r5UjbwG4/omddt7I5OFJ4fEK7o48VVuPdi8
vlP7iPilEe1a4V4CoXZTJP2DbtQhEWYbKPRONJdAS4Zm/sUSneb3ENlbjcNlqpmGp0dp65m6ve+r
7pH0hueU7YOrs6BIJCgwFLlJozhGY3UZe4nWP1oKlklVzNDU29tOayNPdv2emZx5SQ64+9Ducq37
XDVQmnX4uGoqY2VNXzsjxYtG+6tI5dAfddvnDg3rg3HZtsmhUOkqanviZUX+xShHO+SA03oaYZ9w
t9pheoLRSl9yHQr2nZcMTQT2m0Cqm5iUO84MkFbFknkV9EVpn8YeKXUfz+ChElf3VozrRRSJIO7b
teTZS53zCjUO60tVJIVXuoPqFXoKKLtjY9+N7tHM6RPVKz3s8nxv1b1+oYluy8ZU882+DWwmn2Jh
FX485Je1GUFO0kQVaCheMi0dvTFLHpNuwCWUZF3oUv4MTZVdqqdeAaRHVvZXsTmuLKXtN72ieXbv
qCuuKIgjcryUpr5LxhYAATcFF5xiNZ4pzL1ixslRU2i+yZym91r4nzfUFwwXpQC9XhRTYmEfFwXc
HbwKw1aMtob/WD4p+xTbwUMntua1DJQfifjGhFb4rjA1z7XbWzYOMjAjCLMZ6ZY28S6OlH0JYpwV
Gwa85GdXA+VI6An6Xzph6wdaso021muDdruK1tfc1rYmFOODWtQkYM03yYaN21YOXiRlE0bK6Kc9
+dSp1nMex59x7lxGTnpdDwziI2K863DtwmRKHDVd1NheapgrkGU6oaGW3GNRs1HUXPFzauK53zRG
r+6cC6UB7ZrV2pGf5VV2ifRrBVs27ck24RP1k63eVlBdDvq06fyoVh81Cr1yJT4wp/GMUoM0Qu76
Wud0W4Lnxd5Vr+wsyz3SRtyD5OUNSxCQtfFFZsOdpnHdYylIgwYucP3OiifoNxdBlIDwPYfsJiJQ
tCJRv7Zz8FZOkcszDXT1WgRtAmkk14qWlz4B/vWAoKxsLACnzJx34B6n2yjJgka2Y8BGEnsKUtl1
zhPPSnm6apui9Bpo5gKJX3j6UO0SKsTBKB2yM4xS90qVbEiJ/t2B1NQnNliZuop5WSmKo1JoVjAi
Owk0TV6AHBks06qOlDzbU7Ck+JK0O47aFB6KE0DU0EfeX0Od7QpQ2myXJM2z6tqPWWKDtKXq4jXI
CLZ6437DUXBQ6474WX0XlWPspVVS+EMB0jANQtqg23+Jq+5op0l+NDjNHuoiuuAKv7Ki6HXM0MiR
o5gx8nWKFlYcYNlT3IKyQo/RLZ/y8R41fOrJZitM6GQgafFigpPUSSCW0xhf0s5EESSvwlhBj4Kw
+M2o2uUqYuNFBd7YUhuO7uCsW0StkHbVt7qAvgApKIgAUhcYA5paa92JvmSOYgVt3te+I19qKBV7
GhviTZZ8s+L4qRmKIOvth1gxBhzL/T5yy1B32WUtFVTT3LLxAOF6diMuvUp1eAgF7JuC698rTf9W
Un5Xl/hnnmf/lJ//a3n7+ms9Zbzd/KP+P0zZ9ako89cp+23zUskaZJHd+H//z095+9tf/J63m3+g
NQ45ONGBs0OQmyi4vuftikb+mFS38R8tw4SW+ATk/jNxN40/HOQ1Fgj8pn+pE0vmn4m77vxhQxbL
Jo5layq4/+x/J3GfCOJ+ujxaNm4PhuaA2kUDUTpR51f/RqodKon9t7St+hUa8KJ1Kizq92rBbir3
hYtY3KbWSrKqutelTyuTXncpQ9ptpCxslGE85JY5asGYll86O4LMJi+rLbe0AVSBSX1IVPWYVUht
XA7wRGLeQsTC2LXqHtdHpPNpzDxOB2dv9Wl7r2nIfgrFeOSKpnuOMeRBbg8kyNNCfdGxDTsqquei
V5RVV0dezFo8QuCZ8h7qaE3YZ1a+7ilp9xq3B69vncKLBzO/kyBbC0fzy0BbeRV1lnaM6wMvleGq
Z+VDTki3YyNO3TZWowA8QejXx8PermirGzSd5ZeyiPLLsqH5JVF3pGZx2AknvxopMUJoPZXBYDpl
5PGIGTvGn53Iyq/73Bj30WBFKEPF0Ws/fb6t1e4xScUXlTti23Xu4FVpzy7KVqQb1Sx5yKBSsq0c
wYK+U5sARHv9Bv102RqUN6huTX+fVPUrgj5HNoCPbLL8okvosFEYIZBNKZstb1h+UHO9RnhKj82o
yEOSxfrGlVHkpRA+38bpUIO2G23AQLI4yq50pbJ7+3/N9NtBN6PKMzoWeRUlGe5Siu61naKGDank
wW6kPDCDyIPKbOtiQMyGSJPO/ZZf5cxe4cyQKESkxTorR2PNRaXemPHeYKXae+oojas4cq1bmXKG
s6xlG8vgyW2piGEPLZarImPauuMNfMqETNlGGU3o9E2/sKyyAhmZu0JcqxX4hqw0Nx9JJti67qQS
6uQuU0r7Uic6msIb60mkz2YU6JKWX5g2AMLw9jUNF1BEYla+otp4FzClu0pyCt28yIUAjdvaaLnO
ums9xclupbobxiUOC1tJCRrGMOWGW5Hj99EQ8EtsC62rrhhYZkIb5WTf7lKVe04UIQHhyiaPxuji
7Zcms7TV969gjkUdtJli7rJBxoFse34jzG1l1yslBmQGSW8DPRxF+zzo+ba2YnZMBnOPBxxlF6FO
sMktLfFiXXTHdPrFMV1P5wV8kJit5g9pBjXYkuPp1rXwGF0J7cpq9wUe715p50DMbriIRJvd2zj0
1mXXGYHoCy/JxvKLWa0boMU8lTrJBXRYqyvX0aqA9civPPAlQq4h6TBA7dVSkUHg2g/ejs7mu+8z
ArXTsI9cej3WrbOiNk5M1DKfkauSB6WPI0/pyZeqbMjh++/MDLJ+YsTdGUhO5IB2vK9q7vhOqt0D
I4g7bNJq1kUnXbDa9BkLHZ2mgWqN6q0Q4HUyne+/caf/3KtaGigl1y7TDlmUq91ptXXHtVyi7twl
VwjVzTPh9qeBVfU1SYtvZIDubz/9zsoJWFigOgcE7jRUUsQP3cC749svbuNcOVTeAsei7qqssq8h
4/rqZorjl41ZbdzUoddFw1qwcCi5YmyMsq2uajwDh2OfA2JL3Ww9jHXvv/1JRYmsIMWFIdDztj70
uPhPiE7pOOwrqb4lsdXFXm4mh6TtxScpRuSlthbd4OKfr+wCVxahNY9YomKN4z8KVLupPyO0WFX/
uUhqK3Daiga17SKvopVxrzDnNcl0dMg3Eg/fva3f8yJ6tUuNBQ2o768cs73QFXMiktPqC1moVli6
lnjkTKDSklzZqVbvB22wbnFb/yazOPUgm9NfILNxw14bIeNJXAIe8zTgetygWJEMe7URmvd9Nlnv
ppcdzgeo01OA3SkyKjWprhxBD5i18QKB8kHJ4uxWie0tkldtRzu1DqJiTAxEIfu2joqnIc/zkIJr
by+RZ+1tnkSjh062Mogte5MBjoWThoMkS8gnPjLppWnmbqxE745jM8qLsVIvGhbTXZGzb+q0yalF
EO/eoreo4m4D/MPGFGV5xdukukuz2PJofiylnuLeJtOVaabNo9vXLehP1W6jW2agtYRevv2Cl3+y
dtXHSg24aR9kF4vEN6wo29W9sUYA2ZpF0x0zd+yOdEBMdWqLrrjNoXrYQIywza0cxf6hPghecW+Q
KGqILrZvS9rcWyXrd0gJUQNgsoV0Ir59zNQEVyqJunOSp5pXoBt76wzjdQVxTagLGV1AKprsmat7
Rm/WxzfnI1U41gjJWtx9RvP9Y9zqzc50FcsfhYnnk5F22NYJGJ/N2HMLhd0YQr0gOTUQGREavbyu
y09ZUe1tsza/cUYD1/5SOkrvD3pKgqZzIOFBkc3mJrjtDTIoq1Y0xn1DKAZEUFHJ/h9V19XcKqx1
fxEzIECIV5q7005OyguT0yREE00C/fq77Nz5ygsTO4njGJD2Xm1X4+Pse1hfmdre+2D7UVZ2S3Sz
mIsw1bqvPd1nPm5exDxGx2kYpwcw2NsB464/VvXUu95y9W/nddWYjBuWdNx1ZYRPoF/XJxlgxLIb
oUXYbofQOs1587fdbGf/5yqqLw85T+9uoE8qigFvOas81iryTvXqAwBbgblxO2wvRrjXGi2xTgB6
jH9ccnRF7xaCtGQ31WF4ba08TltuIl+8hayXp7YUcEgzGOEdzJQ6Q4YEVs/E/h7jPbs9hrgNH+ui
yZkb9rsHDPT1/77gnK84uwSJT6ED7ew2Z2QsdRGLHv7d2zovbgeNS+TsEV7U20YARZYUUKJYzuMq
/WxeifkS9HPp+xM3PX2PVzQLmkz+M5H4yaox8uCDiMm6SCM6lxCBAm71cZmPwwf8a20Kbjlx/dI5
DJX0X71mVMlKt8PmjGRHXCaf74fbUxLd28FR41M8drYIOH1nS/+o+iERfqV/LK3WP0ZGsWOW8bUs
a5KOTaSOnStP0ezML8innR/W1peJrcbqGIkBuI5Q9hGdKFblan6GIfwL91ZMj9z20wGyMW+P+jRG
zQP/IxAfldcoKYqpNCTVbRlkwkTgUSsdnEyofnDSi+y+3omRY3JIzXf3ldm7Lc/zwU7LRYq2e0N7
v6R2I/YpJhtmjegkYHV9EDGJXqt5OgWAor/KpStT7bvkbEtrziWZcliBpz2KpjFbrW8fK2BzVgtA
sE5J/4yDRqPL0OtDfHipw45e+hkJzShu1Bvz5AfoMILZx75XrHIbPuTqniqmwhNta5XxVv0dIu2/
VUsb7jxTwk9Ah+DN8z0n6UrTnKYwzHs6Yj4sF96zwybvWc0yMz6rH/2K6x2SrkW2bgbV8oCCo0JA
3IvF4MSLcDDHQKprhMnWP1kfNMmwRDLxx3J+ph2UMAHA3a8y8A9KuHsDhOILo9cKH2ErSBImYxFQ
naxz4/3ReLpftHgypeyS0o71UXebwMiednqqyqHczXzVuelPfhW7SB7uT24ltktQKgaP4im8P6ud
4307iRbS5hKTWPJ2iSDu7iRCJdUYnoeImTMufIEVfrLJesfNp7E/1v0ECK/HRziw9aOJvNuOQOvq
2PH+fN8qkA9Mzy0Z6a4kDiqnZdYP2BaGbNKky6gcyKGJY51aoJz7Nojtrovj9RHxjlHuoMC8BtsS
XDGzxSTahF1St16432K2XOYQwHA/WfkUYUfImnXpX5cZWwaGOSynWQDnmL0gBJpGj/ei+X7Y5jpK
om2cizXUeTPbPllMGGAziN0ihNb8GofAbWaPYeHp+awKbqazxW7w5/bFusjpnYbOyxj4PwHb0ENQ
NtODL2WfVqM7ZVHTwU2gZX2e0WjV3iz/YCLtvxqExg+KvS0JxIQEwnalF0ZUu2v+56vbiTWWidP9
+f/9CW89BSNG8Y6+tzyLANhv363qiqJPZcbt8x6LJU/crc1rT2Bmse8u+/v+RIjukljiQ4s6XyBs
WCh0SZvqUTJonnlmSPlUTedQ9MfvOmHQvP9EnZHUzrD9nmIJ79itbcDooTCTcnx1pMaufetC5dr9
8yxrMdDbR6UQIaV7kFaDo3D0D+JuO5c25PEWTjJT4pzvpxKBdxhY3zEkIyLkrprF+X6YNRHn8Xb4
P8/NVO2run0XyhvTAJfiEWmYh4gO/cXe+sgqoGc9efW52WKehitOKCUtUptuBwYtde4awHjN0Kb3
/et7E7vtWVXL/czBiGCouy1GBAcrP0pT+pdycv3LYPvgcn8ocIPlQz8lLvCzXaxAYAQi5j+qMv7d
iSo6UPzVohrFZ++hyx0VonlkXFc7YNntWxygzeaD98tFGldCTPmlalE96JhN+SSaKF/KTr9sjbQP
IRn3KEMXwIs/nGZrkbrfFd+F4+1RVPcFmwRUVGpGoOSyzI/Lyqvz2G7ncZvokDc9yTehDmOj1Ulq
B1M99LjvNbKf6lJX+5KFIl2IP13rNcy/K6/bOezG+fupO5rQtmW/c2hNTzNvvMxffP4MRPBTr/Mn
TpzByI5qfCn9eN7D9TqnwbqML9aj4wt8eqlcKrQwddU/u65CrP80OAW85HHKAryNOWrQe0XeDxUt
HloCN2tXvZw1xS/R1Uy7oXHaZyFbCClRgqY2XtVH1NTbwzBZWhjuO7slck6N7srCXavhA0N1D6VD
6IuOW2zWYd3zR6dvmlxGHOn7rtXjtfG91J1J+LtsItwJdTS/dl2Htd35J+N4e9eD3S0kBi5SifXA
yu5nb11+WrwFl/U0Y4ZnrJXIRdV274HTXwMkqXW+H2VBB2bvXkFjFDsIKeWZ4l5zi4HyhC+Tiy0C
ZIN1qHvciPN3AzG2c0PdFZs3oWlexmyLEAMv9cyO41q2SWfJlk2+XQu+rlPqS4MuaELMGjidAVZo
f1iK+ZaHz6cnr3b0gyNbLIZUZa0DBm6DfF9/USKfKrssaQuwP4qjMnVV06XMe2FO/zJx79Ulm0pm
lNFJ+C+CTFUK/iYC+dJK+arC8hdnJPfp1GTWDuchtg04QbT7wfQMejmcSJ2SIDpJwVTG3Bq79/g8
Cekn1Gy5Vrl06usMQX7CtCvAw+ZCDcdpdnfbKAEvGYyQ90e6by37lNpicWKvbh8+s9HFdDaU5HBj
/ug1FMJOacERNANMq8uWRgOBpjseAQBtU+bGE1RTsIdhbCf2Ynwyp1jX+az78qOh2FQ6+++mpM76
GG6y0dt+lS0lWTsRzOCqYkR4GXSzsx8lYOtJ6nNdXZrht1e17cUdGVaE7TNyjH+mrnVTI8+LAK1r
1TUmAqItNmXNFpJd6dkpUbWPOMSVgIqNrhUlPpaccsvUUnQt4Kiu9SAZX81DrOSUxZzKjNGq2/fz
cKUyHBIKZcme3KRu1QLmQ5beM2AVXB0lfRONQM/vTfMh6ozzMgX1Z2VFDWDP/uSswqrS1UUZOfy4
MIfv3S4d2tJ9iLnyHrTjfk1haw6xosWCMPRDucET5vZyuTDu7OoBbvSpF+cYG8p5ANy2Dh4Ad9yA
qhunrEUyqAA4lge/G6dnhZxAElLsdvM2XX36YxpZd1oIyfvI7V5XOsF4Fj/F7RT/mfqHBjKCaNno
A2JU6iSE+u3skDANyLJbEWN9aDoAKSOfU+ktIBH89amRPs/kvGZoWt1kCjJYCMkz84SAsbjf0kWt
B4ggFsyHK9vMZ+aoQTDlZR+HSd1MdQKC6ampGgD9Xd3ttzYswso+9zVwyrYsZTaMhzASY0acxoLx
JW9x24Y/ambDIhgbngxx0EOX0HTJgLjly5yEcaWOfKD90Srfy+MVNEw4emIP7ApliN89Odv6Dz3G
PynXKrfxqFKiMAuVBQayXqxBnlmK2BnUSXB+GmSQqKrMfe4PiY+ZEbBkK3QiW3+NuvCoFTLemhI9
rSp3KIerp6bGKOa4O7hgS5MJ0EMqAIEkpoaMb5hNsBsVmJa5d/vL5p1djfMxtMoeGdjm2mJ4QdmT
Zt9ESCAlIZ5a1iqdYgecj9z6gy5hJGDRP58DOaykJ3eR5wY5WcW7YvM/8lra/nGs3P6ZbRLGvhbj
xJhMwJwi4QdAX+T/XMzIczX2dYql/LiGY06p7fIJoaEJcf395AWnxsAuAdKxwQyo1C9R5WNdAJ7c
eS9rBT1wXE0vHak+e4TeHeIp6oA8dd4bNAr7eKqPhPfksmj14HL3MYrIH1eFhTO01w1Ja6lfQ3rS
de2zriCQWJyhO1oOdUPrTGDojAcIOQKU5bf6GEXmyufmXPtleHBitvMpMceYi52VC8ogpn9ji5qS
1ZCHcJ1emKm8UychJRHRvO+iz2p20UHa3kufK2RWuXAvfLZmwudboxQXEAoQ0JvJuNHoqF3zDsS+
yZCOhPTNaDipEOanuCl8z60TTAYOUFT2NV78OFly7Uf7jpF3r2Vd/bt9Blkc1W8b2f4Nri+KQUT1
bmvmB745/zA/Ql6Q+iYTBWDrojl5CtF6AAdxqr7KvaaLrwqL8rmuuwxgJ+g6RqCoheZmigOys77B
pj4z/hw8Ys5jWFSVEjs1Rwzkc/jAai1TcLjOLlCjSJjXq5TaLUxX+8AmEh9XMb2MStlCxD8FZoKO
Fn1CG4l09aIf9dL+kTpI/B7MfUdwGYwTJsc0qklww3Y7gAMRgD1cmtFUoVzs3ZQK8ibs9jbODDMA
uvjEfYzDHWX7zy4Bxlz1QKXnYUQ/CIFHvtSLBbamSTJtrAQO3TjH3qi9bcslr832r6f8BDywApMP
GSryo+VWert1NfIE57GLwhU0PMkdCxLfDlYVZnAR1VWqT38MEA6o2+dGTgBzSwzvqRt0p4b1Sd8P
2/vW6kQEPsbexAhGXGMkHrRifGwbue0QZnbWhj4srrMcPVhAxgj75OINKIsRdDQPwQrWsf4DvH7C
nufXhbIMJZNP1WPV6Stq3V+IY09RoQXJFD/Ut1qqAnebDpPmJzc0a2FLrQrfdhm2dYQNuw3w7hHB
5qIPzlCj32ARjGT0jE7iZYBYJ/phrGpyvyGveLm3runGg4cyB63h6uXKdf2kUhSYPyrnlMwGqpKw
ibMq6n5hSfkatmGHqqvP2OYvqYMFBb4T/dcGw18T4WKHSBupgxJRx2LeEQw6/BxsfC7RtJEorh8e
mrEGml83RVNDUeXw+ck2oBraccKlzz7BsvVQ4gR/OeRXqai8NlM0fOSsR5p5RT4oNjFgOxPst5x1
idOyN4kgISjIXjHjJvzpqvmvD2ysGMth5wfj8tCrLijwmf0dLFCcvnx3jRcfcJO8Um/oj5iPgGaG
DlOKwpqlJfitmrYQzPRt4d/iqSJ/5knYhXUW6GlOQ1t7RTwXJUXOZ+Rh6ppPwj9sAEjuk7809H4v
BLKqFVBOjhF+rxgKfJxHy5KpLl2wNfpD9ApVLgfpT8yImPb5xzCAmG79uRjKBvPUl/oTS9MfFnEv
WWj9PPXrmFvQ3kOVdDxai3Fb/My78eETn3erok+mi9DwtA4QV4rI6VJzBEikQnpJP0MNtyD69xiy
dUiwZwDBXFR1cDiiU+JeP1fir1QZOge2F3Sd82pESnbJPrQAcqBWAH5YlhsUcUrj3iizsqPiYEfH
PXTY+vWsmx16tAevNvGBVaRgo1h2QBU4UgJnaFfUZgq8q/IxiKZd4NBpB7IriwVFZYfAgVfjP6pK
LjCdhN1eeDc5jSyLSawyjaIl3agffGLO2YqhOz6o+VqlqnavFXh900KfNGH0cQtOMfHcuUmWdvik
KDxvGkNkQVb4l1XomiRkk1OodYV+xHN3wdIfKhFZNCcAvQOYYOa2e9hAVqWtnp1kjvslB88LvMiP
z7cOIuwHAbkicw632d/RSLNe9F2ul/AsNmy8VBuTVrU6UzWc17Y50BuVhG76Imn5y5cAMBs+t09u
1RzFt5Bsw33U6j2dAMuAPVGXMgS/UynzYe3c5L0HpSMPtj6JBv4VyQhLie1xgU7NWXs+wtIagSW0
FXkzRkDwlJ2PSgYDUPn4Y+1L/YCzeY7HAeIf04AxC3fMtsORrmWYTH17iN06PmyRrKGBeSy5bgrt
9g9+uA5XmJEzp2xuw9jiLW2WvuCd/APR0vBYrapQ9cYAFYwjdlTZpFu4ibTH1lE67Dfhbp0vHSC2
BiVPVA5LujrzkyMYsMyW9qmcxjorx5jg98I1ISGEe2MUYxKbAQgxm+39Viu1k1CpY2aFNnF47Bjv
T1EMHZclHuSKIaZS4lxCdhLnMQEop9iWoU4NDhF6aoziZnte/xLUjgXYAyC2dZm1lX91A1BYzhpa
VAfaxc0lP3wbQacz445Fi9j6kDRixLWTlI47HgMSA+1v5ZFARpsw0ghoAJ0ab8KVO9vWYAjp2+hC
hylhthmDR930LUp1eRWVAw4d+ISCpnDWHujHcHiRJUpFt7EHb1RvDgqkxId4OztQz/knEAeDUkFj
LWQYjk7C6Y+3DVNetZAMumOQ+7G7ncEjA7RZS3Jafb2eDXGWxLltjDb0sefi0G3cnHjM9zaokTPv
tG/3p1ckMR9qq18rHfuP/rjNRVgy9CAdeN/7cz3bUUXhkRUhCgbHncNTFdMVXl0v3YiMLuD6Ua9Y
gb4Vj5Qr6gwvWmfO1PSX+8HWC6xkAdu5HKLeniFaiC+B+9zSYDrSoVPfDyOy2kcfFFdfmUfbMPJG
bdTlwC+AYLllj6or0jmG8tCkIT0I9a4C+wwJp0KVeSwZ+uxWaeB0DlacQEJ+0PSmPVlrQLQKl3HY
SMHwaAURnu3K5aC8Bu1XYMczUvk9PGQFzG9dBu/flJq5UYm1vZ+XNzIbI3XKEzI78++Xi2eoCjDn
fMw3u+q3aEtmLkE4eyKAroG1j0ENQxnEpyRlhvGLx3WEpMEV23T5t70x0OLGpwWB/STtFiVxHG45
+L8QIulBfQDudtD0+ObiT23e8YB/dKZ6rttYnwYDTfYQh/IZ8OYTHUf/jDHf9TOzM9aryAT1JdBy
e2ygI1TrGL7EVgzPpPx7k2dQqPQelNnGJ0jKqKRegT29LCKjho9x2w5hD3M0F3fiZ7Eo7fxpDwMB
f0RRnQtPVSbZnPhEgyrRCv3a/SAWduI9T5FPhdcllB9dP5oR1Tq/c5e3v0wA5WlDgtdyhtB5ZeVN
w5FUaxccvmHTbrltVxPPUTxHF3k7MEc3p4Gr/bCq6ESsC4q3DoMX56bVMFUJJeQynrcbAxbDoNJ4
g0ylqYbsfhXeX4I03C08jR6I44K8mp4vOHtsTY1GTRfGYwQmKgxPLtMQR24hg24bNUtZkHjwjv3E
h9P9UHOrIKpclyabBkEATAMKyAJA1OfVhyIi8+oO7htIGYC6gEDva9ntWyhMrt28Qrc+EIpuUmHl
u2kLNgSHnBy6IArSMQUDPDF3pDk3UelfPWqDa7XuIELGIi7CFa3EtCGhOFJxdn/F+8EB7JmpckSh
NXhNCdIwds+x09a4ZOQJ2kzZkvASzAQqcNr6GC/Dmkwwb3yR1WzT71efY3Su4eQVfV16L7wsgQ24
kQ0yVB5rQlVcnu7vN3bLKv9Gl5qggd7v9rljvPd4ngr4niwSNtSpdyfU5jddiAXuSCN3PXYRRCRo
dLB1NWVhtm54UJOkUAB0N2i6xv9NFJyJ4f4mfH4ZOu+okMf5UMaeTmTNg2LeuhVeAN3WWWvM71iC
5d5ciruVT/EpWIEJL2xAqtLY/ObLqPbhDcpd2xtcPGy06MJpfFpKvi/nLrxMyCtOvv91ODHLVKDv
PymXvt/vhnoOq3wGm57yePFOEFR6WC3xlRIrJqvEC1SWUyQudfD7/lcCdNQXHh26m8pouImO0NRA
26vH5+/Vcnbdc7u1Nd6s+e+BE7jze0+enM3im3WNUoXPkOUuvL9MI4Dq768k949L1OT3c3C/XO4n
oodmInUl3bzMrdHHDQDmuvp2OUIaD+ARulHaVay434VzGEJIDTaBPIyi/UcHFVzZ7aAHFFGUSQy+
Yv6TE8Zm39J6OYEdA7pN/DcowGEJ8Zfg0k7BX+KG6w4MQbVfZBuB0KudC+p1Aa0qgCVbUQdZTNAP
dWN3hrC9edETo5mSPYXuIcqnxgV/BuXM7n5xAM0Du3+UaF+WZqIPzQwgcAajg8/IzcTs0r2nhrXo
ZLvDStV9dRFGUqwQbkGkDPgSybB1AWlbf2SOA2HzDbhFOXqeDTia+7KLhq4+fn+Djevf2hHtLmw5
tOkzwoY2JEYJ5Ec+TthoQjk9aW2hFV4tpq+UNRTFfbuclUf9BGobd++1UHQzXJBwELQUVRsuXwW5
20GTShyGmXXX5Ub/V90Sp1PopPM8qZ0TVOwVsotnyCPa38r2+fcip8vh3XgQqFLfXQ/TXbXyvZlM
wcCP3hCvqQ5IgK0G0uE4hNpshETtjyxfkL6LCZZePcHX4PUHt0eHPWuBQM878rzdwO81VFsGU5JA
ThykzMvF2TasjUO1fevY7loopVeEjo5Dpg3UYlSAzLmLCFTklqmpsTyDjfzLYRN5+77l2drlQso/
hvfbp0she7Yl2pRvlicmHGHRN47bv3Fa2vcfa6HPLk4oVPnOG7lzQVR0f5xIFWHkNs8k5pC34BE3
KM2lDiG9AfH2WvKxEDTuUa3bFVD6egmpQ4um69gJ4sRMB5q8Gho93HdLyFiK+6+pVq47dwUwuN0U
LPcd09y+GlogsbVDoPBfTZUFq08+4bvKLUPI670gMD4qvfsScb9hPAPVEXOGJWmQRIICH6vc/WAh
M8/0gm2DVtouyeCqnfWE97qSFn4bpX/fjTcrkDhiO3BjMIF6c120c4w/fluCLILZ0XMKL/FgsdmV
QW++C7NtAgg+13Tb4UP8FUxgNVxIqzxMMDksYzD+NJHYVVBE37F9MspHGnLs49OIszB6L4Avv/9l
wanZk2X7+l7LvHA7YLPEuLnbhjw3y7xfMBpX3sZ1l0w1H32ln+y2mN9omws/WNbXu6pozWemjjNY
tN9jBVUBqwEa4Yzo7YClLD7cPDpghMt/Hm/mn2HkoFBpQTqH4wbpoUYXwGBSwTasYch2Qmg4ZwcF
fDy1G5YcvR09H83xOjjVj8o3uxmNc+6xYwfC+ozULpuUzfjiEA9ytc3Fx1VprL1z0ImdsReJTUk6
oohmfzw6nkTLvaJlw+KPBTg0EDpx2H5ul1e1Qkoko/jgtT5LF+HHxzkw/a5E+CRaA+vk3A+hogxZ
91AbeA36trQFG1xk9bgHIO39rzudtJgSwTrcydeqR281lSE2ECbVHjlZ0cvoy1+TMw4vNcJrinX0
C3PTW4VGfdUV9c++p19IU4EjdvX4VG/Qu0MOOBatM78Pc2P2HbBrMFPvrZlXlFZzve9uDxthXjag
L5f7e6gpfa83WkOoTj/uRHfgMXXx9QZ+va+++iDASIOlW/Nall93po6iRs+0YugigCM9It41guAH
IEM1RMO1Y5hsDq4CfAP3wquG1ABiHfgZcOtFUEKEffhfDR0sVBOgLLJ32u0XOnEfGrSb2943WCfH
9cK01VARunFhQ2pwfpZf1OF274TAu8bBZ7nygwYHDnKs5Fuf30uCijUrsksNwpcGMUEYogyYp+v3
Yikg8TXNDyASQNFuVWrf2QnsPdY3ZlpRGKX7a/kL79o7bpPQD3fFo5QBVE5genaw04hLLOGJhiZ2
zZ1I8AfaB789IB9vwEyCw2iYg70/Pi4O9Q8VcX+agD17dpF/nJa/qpI2P1sEcBYIJWoS14uas0/i
vSs79d8qKIBV8tHd3kojq/cQPJF30wTCbugkZiOHSAc3AMwgf+t292E1ibMoalVujOdATNFc78Tf
/VDdPke8/HGE4yPz+uaRYvwZYs9LrPnV9ipsa79caG+SxYElZ4PIoQD42D3TBW4666oPTzXXSaKw
ZwZovHcTD65LDc4cAxlg4KpegtKCv0T2/g5YpD1JBscSi2CIG83HvdWA+Hl57EjgPjJu2wQudg8e
vME7t47729yldnHb7+aNswvkcNGFzCS6DBEKSbqQKN2WRR/XCD73ZX3oRvTCfgmCHZXyCtTlpovk
UicT8x7KqIVxovzHuQ9Vg8PII1IBoUiATWzsZzAjkN6UbksSEYmfsGyQPdprYMLx8uTf6KoIHP00
Ogu0l/ovaHbHHbqr5nCNIU3AzZ3h4POoeQz5M/ViALPgdkpmHj2YRF/WBv4phKn485T1kRM9TA2W
VohoCgPALm+nHlgGfHyy6qfdtNVgZUBlmiBEkw22HFLPBqPL6VBlmKX4BYnDzdFBT23bsD0FJeqo
SycAC8zRYYsNAZ5VX7rKTUK6vqP+cIuaxRdcaf6ORzf7ISTCCfR1WA1pvw864C+xeGwq6cKUAwEX
etSvmdMyEwH5Oy3jv6Ff4p0ryzNfeeZAaZeKEroiMAe/qHV2WkfRXk7w4lWCfcCgExzWqj4R2Nw6
6EUTiGXVvvN1LjjG9wUz8odmtcD8SKHzAHGWVWX1MjTiiOr5YYvIUUOL6NpqBaD3NbVVcIR0eudh
UNiuvLkgZyDPCfxJ5walGcR/f4NyYFDIW5oOsdL5kON/+8s8gmmznvc4x9s1Muj9w8DRO4MM5ZRD
KxcMl+klIGQ94Fx9DHAbJYEe5YEpc1h06Dwrh9/02W8tInnOocJMk27mD5A+O3K0MLeD6CyXr3YF
1K6pB7vBYMbDCLU9oG52W6aBgij7lzfjlrqk9RPAVXtwLxgpPAC7VpgHsdWud2hgLZWt/7LtsaDr
tGsQ2eD40+9RSw7HM0YDlBL4g/bqa28MvIg3Tl9BumV8t4DaE1UBbArFGsHkCB1RU0BqjfuawpOL
u2BD1Myi3XAXQGCigdec9LJ+2cFNq0Ei4Negxi1xdScu207j6AW5ZDjBUgH2wzoKtBGyZuTgN8nq
Lkte+upR27HBqYEZwr1dtBYfkRj6lMjhvIn4hXbBkHaLk6MrgmZJ2M+ZtpfVwPnrQYpEHLrzUfiu
0fC4uTvgWJtbwjIGopE30GLGYDGu6Dkw86gdQoCNrwbmh7Sd8Ld6NkKp7INSYDO9vCuNC0jWyydE
K2U6wZQAM3KYuQ5lh64UR5N6sMftQ1WBQQvaJ7TpedARyAXrDtELMSBp0xS1gUfTpdC+2yr8WW3q
qypvagXQrPM0/Wk4PYOoKKE8rwFVz4M5Vk37GM8xwmH5e33z3kIm/w+K6Ke5A3HI+QKy28FagI0N
VZD8NYTD+8lq+iHxHQFXXeJHMs5JV22nZXoKwnye6LZXMOnC573bNIWKuARvZJZXbd0hcyHF8CzW
u3iA+22EBSNZgvCvQcUEQ0zzHEYh35mIDKlpl7c5DF4XOeAuu20bdQupLafDHirTtBnQuy2Mp4O/
hACY4BKvQvrF5JAB3gHb4pnE82EWF4bTne6/zGh3dQNklw3MS2qkWyeINc5xB9T70tsynH+lYRKX
EUAMuNZ2nDtp0Hm7eRyd49aHfzHUvSA9eGUsOlaM4OjttqHDqPy8hzoBFHnzIwY2mAeq/rngQsoH
aMWjsPEzXNE/A4Xlqe7bCD/4H8LOazlWZOu6T0QEkJDAbXmjkndbN4S2Ed4mNp/+H5TOH6e7v4jT
N9UqbbVMFWSuXHPOsUzuB8fbYxy7zbqs2RpuOO28GCN9S7b/+gw79l3ToLDblcInlTkImDY9d7c/
UGocy1l9miZaX6lDimkmPJCLm8WzVs8yQsAqG39HZ7pbnLXVetbyOEkn2LX5Ovs5Rt0lxMRwtmR3
Ccb2sRrM8kSFq5N7ZOynOg6pqZr4hnKmJXwf/jR7upFWwMSlsR3W2Br61djRnGx950aUnKB9p5i2
o7Rf49nd9Hoa8aH5aAP9wK55Z6jsA2mai72AINAa0y4o8g+MryydKm5W6dw/JbptV5kd3Dut9adu
o2wXBMk913e29erqPY45HmHVOpFITPuS092PcWI2U1J8ce3AFmvpM6akZ9y+nza6zE/cr/eVVcid
bu6qXA3bhAPZClVUozJ15FiZ+eIbSFBIWXzSudHtnK3YD+TR740bJ0kxLHC8WZO/1auEXt5chcYW
we8Hf1axIStZrKugfJpDs8IER5h2DLxtkdrTiua9cZblKxZNb9sU3JZ2Gu1kY2girJ23LePzwPdR
PQZOI9uKIXuc6sRYC5tGjrLLXR2a9Ksdj0xDiLrV3aa4Z1cSYyx4BlC8DRSFujCGFSdFgGqsmysG
Bi+HYqKZ3EgvOBFSSqHoMWdfYo80NSnhnF+zXFeNGtcNgNC1R1PdmzBIBLTrMIH161rjQ1GEOQMM
fAiZD4RfP6fB/BRjS9TeuXGbyNiYWI6PXmCcOnNbuUG3NXyTZiqZfNo72F2TpupWYdElKMkJzrj5
B8rgysIUuFcDu7Cf7OqpGc6tP6KSfnUuWuhkIf2ng48T3Y/X4ZSdOGQqsIX6t1dH2Z2qWrbSlrDo
nDQEsBMSdEx4taPnzG0yBHX/1rQPnel+qTEet7MzboNKF3jB7Cc1ALFnVz0UHCtTgY+kjHwy4cNc
4zMSG9GidPgV5x2RMRnPxzdSa0oh514PQ7ntUlTXsIq5XjoiDaFBGL6pBJdJv/iyHBYyYamdB8lx
Zd3HWdkR8zF3pWJciDOVRzUOv5woLPaOs3UKewfr70/m2wnBKqzVrP23Hi9R6Q8rTb51MxsYbMuk
HNdtlx45BhgUT3a1YSBSbD2H5vjWFaQDTe7gjYNfgSw3X+Fo2hbpcynUeCw8hfHEfkLvsTYKEAbK
WrWSY48dqCJ/PRfvhOF+F23crT3MYb2BYYt2EkkCTimEwVM8F2+5Ra5ZL16vQqDpwBfdF3146urM
2xmJpqwXXOgjNpTi1OHL6PpYbVA1uRkDmj1Rq5ONbVuflVu8tiWe9RmTV5sGe9+dvGPRY0YOunxt
Vkx+wEStxHzE2xzv5uYiJ/fA+4yBpA5v8ApraljrXisfHSsZNqMq9e+QkBYO0JdMChZpdVOlLrDq
So747LhMZGOFO2Pxd5evKsRvlmZvUevc+WHhbuiiH6RwX4yZdhOpuI8hqDfKiH9Aan3wYuYy1y6j
g/t4M+R5x82SDOzD/Bq+R+zRNxi4GWCy0xGWbcqnODU/WdhbukAvDGQiHDCNj7LiHMhVAxkgIxA4
Ij2urKIQj8go2Ww8WFOInBw+eN42zoBdWE1XbIXFqFU1vSipontfirteHbrJjV+J1ayZzuGvzYSs
dY7qv5sj1DBV/Sb7PKaWpu/KPydNP27KIZ/XQFMuhOF8ViR3x6KUnM1I3yjb3hWmGW2bdPr07Apx
0Jf8XwY2syq7C+YfeeDc5TaB7dE2k3WBLXDvJc0Hqx2qqDHmpzYzP1AuwA60FgMIGrohc6J3VQyj
q2xeCoKwvjt0N3nPikZn19ngN5S8mjRl/EI+5ENwM6FRM975hzBrfx9pjX4FesvFcs+iFHfbNlDw
CGy5rSt1CX38GdIYP+0iPtOStojN+/5iBIVU4AxHAo13IjLmUzYPD6OJuoq/mlKU9sYqXJaiwjGa
bYMKbzb3NcgJbKtWiROaQSpuxLDqqbGZhcfZcbY8ZhoYzm1dFuNNi+LLpqTjNNtMXvXb8Hm/y9xV
uyyi6ZwpeSqGPt3iEIQPqLxqLerq03FDxcuGkhjV4nEy419hCCjCzDqGYxsOLObqWDtY6gBr8J4S
t12NhkCbG6qPwGp6IiqZuzYbd8+SRebWIWXoFMbBt6N2lTg1Kv/ii9bGbcmR5jA3uD/tt6meuLTH
ceWoIOFIJuZNXiT2NklCdNPgEIfDTaKbtzBLra03eDu4RdTUS48H5e6eYbJnx+oD7C/izp/qdCeH
GROq9zUFQ4N7iNVKjzJZxyS7Vmls7ZiLlK5Ls6HWCipSqG46HoIH1dSYHfk/q1Rwg8BcySem/wlc
TTb0qF2D3BnF3P4OB7ZgkvHZWB5G6qSOStXNjsnvRHfIldbUbpQpz9hFnN0czKzZBTZ7bDPYAdNx
L3EurOMixFXkb6gtKT3nZtp0rHwNaIDKwfCRdLBugpxCpN+A43nBNHTkvJYw1EatVe+AadKn0fTb
Y2D3LInsDgULTlyOv6wgXRadU9qV1qrQKOXEI298Qn6Ss8BgefZqsEAVCM/Yho0TkWsMvqYp2I4T
d6o/j2sZiBdT2NNm7pJnd4bYoJw9LcZDrshQQorQZXRs+uA8jW6KWUWPOwP1X+CESMbwLgJYM7XR
h+bE3NfFpYn5gqRagi4NzqXwnY0A9H/d0mww6pMFRH+S4XA/w+BI8NJh7GEL5Hre07oCDWj78tC+
9pxx/NIwkYYW8Eg5YF7FlrwtQ4vViE4Lsi9oEzWMP9Mesd/Ws1yJOoTAgIE+LAWwGePJs8gRQ8NJ
t5Nxb3DGXGkrMk+yo7LuVBthO+Bilxb1rPdpcTxbEUqX574/+aJisU/lexsArXCB2PC7rlBnVmIO
6t0siMJzcoi2aclKGCX5sQDQvrLh0ZRd9+IV3tLfA4I1iOE9rLt3L5HdiliKJuoXoi59DrbscYYh
mHnrZkYXTGebFXwg9V3Tm9yVA4QPD6TdLhR4qaETYZz8sikcVlXuFOdlLT5PRUyJWT/Fy+G8I4je
2JG+t8SU34ymcbDn3jz3mFi/H+rJPmM4wlZR2PY6LD5DRbaT0+O5lCNDYQnSb4e49A+ZlvdkPX5G
QvrrPGrv2jF2AYnkchuzA2TttB9a+naW/xg4GrbPGB/dDtKTlTskdP05W89DMV+oabbleoA9cxiG
LNjMKUVMVWbhyovDXZUUxcqIaTDm00D52fqUCApPV6sU3U71K8jwCjS091bKHg7IP7+GpZZujfo9
DGrjnHgVQdWA7pLTM8bNLTv0mmgzMKphg965tpTqaU/N4bazDQpApS+Dj5QrOJW6FWNTQx2tA/GU
zs6DSpnWPPse+K7il5fZ7k7P08uQEvwcOhP+jVuodc2xxOpkT/oi/iPKpNjSEhtvcSs8IFXldFMD
+qSeuCC8zDQCND+i7J9VGG3zBXhSBtPPbMi9vV+paVM1wy900Yl5D7u+T8ytY7n0EKwKh09SHCMS
SwCOdHOMk9+WEW+6ODH3zLv1trI8ZOwM20rhqxEGECIAMclMa4PBKQ/JgAHMdBqc7u2z6hr/LhAT
uxAnmqAdtiQ7Hy0EdEwFuwJBN5s7eoTcZ7QEMI139nR2w4hrk7uC2H+C0yDB8mg5nJfr52xq0Vtz
CXcHvTDwpmwVyim6y3FRUsK1hHCz/E9va7Wv0lQfB3fYyc65Cerkqa0nQDG19Rx3u7IbHwzwYoTm
KFSbxyDLX1J1XxOmvK973lOukq1hldm7a9Bacjyq64IkRjAna9ibLabAvNlWIWsLW7eFeg5Cy5nH
N2NWwJOKnPeA2BMKj8aoXoptErvRLp7llxs/dcnFNIo/ju1uMKU25Ch8l75e+6Kj3FzuUrbgVOZr
isEd1XZ3DJX/TiSbHQVr6EqGu94a21Nq7rvUUCRBrR6nUfkp9EBlPQf9pbarvcLss4o8QBih7h84
pySN1HgK+DalRfkXuuWXzklwp4l/Yw/VO+gLDKiRgUuQL9Y0Q4PeOQRdRWpujKzXmoPrLpxdve6c
6tgW4YchNDdoRu+ypHcePg1jaZ9GgfQt1g0D+g5THMu1bFgvg/4xDEO9b92y3Fpp0+zYEUgn/Unk
VrcWQWyD3wmoh73tHexeA1n7MZ6qbX/MT3Mt75M6fwV+2ByyoPzI+5jBSoK8JzNE+q3XRyxYw9ns
OT3Qnv+ZxP0BN3y5qTSya4gUNxcNSVfWu22VxQ6Wkey3bmGUlSPJXbvnfkARbR/JgcKfS9KDnsr5
pagm8nfm9CUZqHjJfGfYGaEfIdNUDvUOR7gpHYONm2nrYGXB5wQUj9KEjqoZZqt8Toj62q15l5/C
avAehgnEQY4LKO3pQPbTH6O2TvHI6co0VL+JvB/J1P9S4qNC+h2ScTMVtPnZRPdjHfzogppwxcto
+fNp6sidF8HdxMYIT8nBuPCa9iPytnWYEN8s9i9Pz7e6FJ85FJNON/laIXL5QuyLiYxdNQX34Gku
SKErieW3DzKOypruwFzgSuySVUtDCDPkz6l8spQd3uM9XBq+WD1Apm2SxHTPizqNiB3f1bZ/Dl3n
i+uxeY6rrtu7grNXKvQFWbUKxk3suZ+tm72m4BVHPW1FKfLDmObbnN+GUENfHuqxA3wuYQCrht6h
2XKm5KV95fDG5Fny+02DD9hRGOMyGIor1OX7ziYrZAtxkmWpj/0UrKRL3M+vATUMfCM4S735rKf8
kTW4Iakj410gIvOMzPg1YRi1PewCLRK4AWhuFWt6daMy5DYVCafnMrrpHbzARbhs6HDxBtz4DbWs
xVxS+uod3rkoPjmDccPhd29Dt7KwWR+qRrvrOonGTeB6HTP7+HMoao+dQw2TB+a2sCeQlbb3QhYA
TiWGmZCkdc8/hNy1ixn01iY9t4vuYyMIjnYtxW7Oq3TXtPqYTsonx7Ki1fRTKU7BPnrWqg3FoWwq
9pbC46IY7F3jEPdr1ap3Z3+tXKIQbq7yAxN254MnZ7VayF+0a3g7jSZ/w7K55/hirJIUX6vDAMBV
ZIwVUlK8MaG4rQLR7U2DHqMx1w9JGVzymFqiz1/Mmb970E9NOuxhxxnE6NaimF5sGEkLs4AoP2iU
MaajMEiuRMy7BHL6N1z8i3O5+UiQPsh+es7RhfjWGM+wGd4NJ3wFDUESxGUdrLKnvGksltSInklA
WJiUIzwALVe4fR6c0PgshaEgyvi3tigsbB0635RN1q1JthFmb3z2/UbsVZ18DrxWhqdwQef3cRlu
LRh/flfi0A31h3esR4YY5O1IWoqb2a8imlrS2Y8iV2vD9tM1/dl9QyG19rrhs486UG/VSKRGVNV6
FPFLlM0fIyZjrlE+03EUU4b/1f1pC872kwje0UF/kJIuBLV/qeUHHuGtH9CCaNltD2V2a0S8Kpjz
VmbS/JbA9vgJ9TNh2lfUIFoXtGy5KKc1h5l9qGaHc5vPO1djl7jGQz2aUGUaOMdrYpRtyKAb1k/x
IUu9V0WrgDZgmGaHeJQnq/PUOWrD4vSNJDLYg4sqzrYFaWGSGTMK3PWhRY0IiLUd2BI4nY+zPDdu
b7zSPr+wyqcP2OI4GeAYx0tiEhcGN3ilLIg4cE8zOQSDU+OT66ZsF1N2K1zhsmmM5naQoeBCo39a
jZQXwK2zYzc0/tpe/BrXpw6CEH2RzHiKUnfV2waRCWUUF6syp7MqnGznuXbEms2l1OL3PqJIcuvh
Ki9E7XxUWvQbOK3DBQ042qchsTxtq0fdsZbLsqaF5If2xiURTueFsfJZ6KSLyLQr235+mFTyE1td
ct+nsGuDsvBuAMyi2PtrA+jvyQfpcPctHTt1CtdVJ+dEsK2kepw/eru7VQJurRdYj7FD2mRZt5qr
WN25/MSsTvDytDPJxkV+jpLhFSwTNm8d34mYmArrUb1lLYMHEzUA7dydwsfX5MP8UTnARkWSosMn
KcgPXfBUZF/09orna21a1coGYhX7HCXc4WDOZbqRhXYwBNI2ksUvO0QOMJlDEgblpel997i8SFzd
7fEKSIpPVlpkK+iU6r0Mmw37H2n75SOj0jceWNAfbpH8ILE6npCcMAxn+i70w/kjxOC1keOXKwv3
xsWFeoz7qTg2U+RdPM8h6ajoVNkNnlbtp6xJlaX64zd0hXrW3EiBGGTFQXLXLAGsIeVkq42wepwX
kGaLEe0zN6kHndSf73V0GhalnWa5O6T9xfINVL7FbtpbXMpejfn1+3sbnCbpJcIYtT/6YZb3gTnI
Uxh3Fp1d/oC/0N/+A0X+KwTZ/jtE/ZukBgTZdaVj2pYnocf9daIIw+hgUIjgjxU4rJCzPFWxhWxb
uucxdeRx0PkP4I5nRtyI5xTLztbFTgVchDG8LLOLNff6UJCFJ3o43aQ+8pmnRHpsmip+4E5fzZBS
Nn74QN5h3Pqy9DZJ7xb/AoP/x9CH5Q+RPjBphvlZ0mSUxj944r4c2JwrjVeukQAJWnNvF81j3Bnb
GmTdlhZWc1zs+mYVPftNHy0YsK/JpWyeE6AvFIQcMjE8lC7lcThQ5EMoYFuT9p2RGOcpjox/Gafg
/R3Hz68sPUe4ps/sQbwG3j+nYYzEmaO4ScqVmy/WW6dwin3WFOVeMRhglxEB+tF29tGfDUGiPIuO
pbayCwOB6JPq2iZjS7tmX8l6wjKZh6fIo99RutaT8tJTsVhisPzhhvSZ6Lm4r68PdR1vZBg1m8IP
wxNb33BLaoCuqOXTCoIVuYUt0W4SreXG97Kn2NQwJx2ZkUDAieKkaC9mAGqoc8wbtTxcP5Kd+BBA
LmDvODSdQIddaEX3a9VV034OgVuVFM6a/vQ9iiqpCN9z9pGr8S84nv9e9iMfGfFd4xnt27IGxaqu
njplnMM8wa8pU0JFZh7QqVDObRaP02FiDuaqrvGD4bHlTrRf6WobZww76eMg7e6+ogzKhGj/5Z65
zvP5Lzec9833fMHF5gj+w6j5f9wzVIwxXS8DpghbfFI1x67W0dPcyfaS1PMdQYuVHRuy2NtGDZC2
5YhTm4hsV4AcmAj3KfIX/KqjyJ3oej8u1KbOLfECIQker097WZMOrBeYg9k9Nn2eHY3YgLBMP/Sx
SaxsnXo2Q3H9lq3BscbtEND3bRTxumaKn1Srn+TsZZc2cXG2as6vi0WzmAgriwARLwlK90bKEvEO
c9B1uZ69adhIbeVnBwTOCqUyObuOE23nMKDj66vijCnjkOWm9+pDzju0fs5lWwzkguIcIi8+r2lh
gw/x93O3ETdp06MIEHt7amXSHPTgv01F8HD1oV4fsBc/gF/DteOE3jYsKDXDOe5fKgOvu5Dm9NK1
1n3YCI7tU4Frw7HpycxhRkC6ROzISFPcRKl2N3Hp1h+oOZu6DNxf/uLSG3oYZHIghjZIgy2BZDqh
iTy46KT8SUmdHf7zuSqS/zKLW/59ohZXSbCQMN3A9ymlGTH6j/EURiw5EFlAasimBjuFxxoio1Q7
w6XLOzixeeg0pp3IM2kzjCq4BCLrn8TMYjRzhYkVFjcQjUNN+tbH8Ocl1sYyxMvQJ91Db8zxnXbf
PemqxyalKReFCdVXy7EntR5M1RWAc4z8qx7zr6DWl2jiVnJ7jrJTiyJS69E41qlQ2zrGY32FsWiF
k3O0xD5Nhnw7Rvl85xMlSlq/ero+VH0PMgT307NdU7PM08QUGDq3awG6bNsta8EkWnxTOi2Oo2v9
SfJE/TCqGId21b1FAP5gMBQuDUQzfwULOa8heTr7/72lOcuUkb/dngHLf2C6IgjY0njt/76lCabZ
uSSr8tUySGDdyrpmXG5RFQdPbM1i/EjNTMPSi811WlbyJqxDEBql+gST3N62Jo6uFIMdBq4K2Qav
BT1OL7oo17uPsnR6TFMrY63mXOu0hD0XaiCLq3fyoPVfzdfXh7CnqZ5Y0U9/tkkNySGwXyAB7RDg
zbWp+mkN3pmTS1+0uJEwm43OqG8sTrnUwfRj4uo2AuP8Parib5Mq/rrdW2JZm/764mA24lJ02Sht
13Rsc5kM9ZcJYtAcdR7ETbYig+bsr4DKZsn04LqDNl3DJgbKO54rt6cx7VRd+ZkNzq+oij8G12W2
O1AAsvQdjKpCBxvR4Xbj1p/2bWv256kbvJMGn3ioOyzjVuc8jLLLVlXbRDdMLCjooS9+2N6v0EV+
XD/jcZ+e3QKe0PXpnKTtnVGF5s8g6zdjltY75dTjTTJZ1ol5B9ZezK5adh866RaxWF/KgJB9d+zj
uPylRvno1N4ta64+X1kwg+mxMqUBHL1m1IcgHICvGrD0sipG7e5PyAj1z8ShVRHTB3kly1qtGJt6
h1M+vHGG4Pk7yWDgOuuJDYASsDBBBcTKwaiV2bwZaVKezLIpn0xp/Yx7L/6p4a4k87RH8pnfabaX
W6EseUCl2eTKQzuLzdHe5vzDGui2iYg6g8ibVAqgoyFymMOlQtgx/NvvNTap8OM1ntXcBXj9lmDV
iKdnPTcAM650tesNPKpenSl5F/DGdE+nWa113ju769NhAccitT8Iv7i5ejXFYtg0mUShy4so64BX
0CFolATdHXDNeUMosXoNXEKyC2uRLCgnM6mM7fXgoBq5nnNjBlyUb4Z04hW1DZRjFuq3lLbkBmdZ
uId3yMXfp6bao6BoRlSP+keeT3dSjM4X1KS1xSr1L3UVs2v+z0UuGC5i+8y1sR0Z+P8Y2KPAL9Zh
kwGC8eJ4b8wRcx8JpxziuD5csWo+oVhJX4l+trd2S1O8sICpjMLquwivrWYdIjA9FSIZ8eG47Vn3
U3gjvPHNlREKIpwz63zFYPad/EOXwALNq052YakXozS700QSD5xfdExVOG+tjPmqIhqLXYVfF4kk
eSfeF4Mzs/sNffTiYo8+IpFTFRemRNPM14g+wRzERxWXEUqPX2wNivBXDtfBBqzWZjKz8TLkoqPx
E8gHxHUsYywblAr2jd+Mq++rVQ+h3riYpDfXCyV3QbCShyGbUMLeymqL9v5gmeulEhYw6u4SDb0g
y5txZy1Pr5/zETcPRpPAMSVbFDUpwGNX6m3fBdwOk/MTiPSWlkwVrSbL3SKvRthyJtjpjTSIk/rx
eJpTeh9uJ53nVrSMhlKgYnvvA8PVVxmmNQMiOLpXGX73K4nXgPKAZQOtR+p74sLZY72E/TD4/oZA
mpyvz6K6T/5l+7Ccvw/Hc6VvOR57s2MGjJlhA/1HeaejiZFqjcUpIM0yWIMNQHN+2usEyHMVenP0
G2gNAefei1YeqEi0dEVW224ebGndTbaVvvTzXQfE764200OpYyAkiLS0niMp9lmFT6ODvQAMGggJ
gi7mSBc6K4qFjrdebtrnLk3XjTaJB3reAEUmSag0EStSW7n3g+v1L3VVrdRC5MutwL10I4uWwB2U
ls810uyjNzHFYFlwu3jq7r9PC21grKNkJDFtCufUNyJ+khbWz6lsT9bYDd1KJmlxU/7wuji+XB+u
HE63o0piQTbpmpFlMBlrUvb120xPfVd4rECOF9VvWSefZUAcLHbg9Q0YM1ZGIuOFPofBbQkJ8XvV
G1cYxE8Wp/z1YYxcJjZ7mfj+XGRNGVZ5rHcu/LoTqk2+MRsRXBSWVVw6fnaiCwHhfwkTBLnCWdUO
cHgY94LdC4GqI2c+l4N3ayQzehH4MPTYh+/2hDUPl8L4nBx3Prhm5uPot8O7tpDeOvebGAIGfojK
svK9D6ISzkG6AE8xnXrlU9KPJvglUe1Hqm1qWQQNtUjeXKvtiWLdeQRSssGYZr/YwotuW4kBLmu/
k59Y59595lycwxA2mjmbPxJQcrfD4vdMZgvqaTkGPdMIMs5mkpsZPzXantvs+9DW1t6meT/gcMdj
d4sh3Dj874rJ/sfcNtuUNpqkdJbCwHQA1vy9KIhHa56dLMRZRAIkt92Dl+E6qPRjzO1Yg2o91PSG
6W4SkZ38o+VU6aGL7oVA/Qzj1xjndApPbbbKszf24jnMy9sg8rffq4iF38pS0BkmIqZgCsDj1dSc
PT3co+zK3f/+Y4K/s+E92+SulS7VjQiky4u1/LF/qXA0qiptJJUytcDAMor35M2pEcauMRC7ZrON
FhhYIhoNqaLfO2NDoGU5NJl1g6lRjScLyZeEASfsiCknm+4KNSSnmxyXiT1YDOe3wYOdkMeEroX8
TVoB9TltPr6/Ug6dgcBn1IAU+11uhS0EksaGbDjo7TVtME/cOT2FSLLYnZLEuhFNjiXsGmv0cDue
W9fau2aQ3qgEAm8d4uKyExiSEWrnMx0Vb9sxp4WhNU/5jJiTllw5Ruc+EWcZL9YVqt3kX6Q2yXON
RQVmoCGBwa3OqjrrEy6a6tYY90PcAbetYFdY0UbZQXaZFd4Azpvdthxdexs7tMW78HechQjD9Tgc
jMA9atDf6ymtxVsAim6Nm7s8jUW5vi7d6UvkhuNh8lFWr5D0Jjd/gV0LzoSHEiin2f01KNfadMzT
NnIP16c1/LR/ubD9v3e3PDJSQli+byEQC3xQYikU/nItuLGEjS+739XCxpz1koC3r69NLRbSNMvL
qjYj4z5d6FBMlbp4xKwfHWzG63QYqB+W29+Y6eIu1LXSm7CB9wQ1JsEAKVKf2UXEwLQZ2LRv6Afu
0pJClJBCuM7TdsAT78zM/lHD/dwvJlVUKYvS/MhOCF4n7MWpyvAUXi8JzGP/jeG1ZR7th5ncgu07
TBPBqOeyxtmjOW65wfTJDhj6AtIT14wH0NX0JEYJ226WENINZuqSo77YlPWk9vlUqIdUA1POdAPn
+BqYlvWdRFqGX9oAhU5GQDtpqJgi8BDO87oKhbm69mrw6s83iV08j6RfTsZQoXkuH0WjZJ5Y31eP
2mfLKW9sqXzwThHkl0ifu1AzswXWR259xcrtORSkNONxeQXhZ5K3z//7nhfLTM7/nmqu77NvcqTx
ACtbru//41QDas3L3Sr/Pdmvo/CG7yKPw3e9YU8dDkket3eFpubqs/jVs2NGatGftga4Cl16/31J
jAnZkrQbOHnMtKUcyeswiOZHE9ImKPKWjMzs1T+wRsKWf2gLL//Ef/NLSz97Mpi2cqonV2xhZKwj
FqmfUTRO60xQNHKyq9dDuTG0iC7XB3/ZYIGO/+9Xgdr0/7wMPmh8S2AstmDmef/ogdLySzga078c
GTXEwDrOHelg6083h8YeRh9laTJxJ83f5pb3hjCYs/NsErBwousDbskKdgGliylwhSVo4Z9NuQfF
dxG+an+4MbtTnjtASeP6vY7ZkOcime+vDz5O0JMTa8Bc4btVVIQC+cBUnN46Gb0vT/T//yxnBUVk
+m0s2wxfDZgr0pPN+lqQJEt9Ih3jGXGuugVVwlgvrTFt0S/c6Sjac0f5SHhwkEvslLh9gGnFaY9j
Eapw9TkXGEzIQLaXSAYrZ5FxuiF57yc3I/hR/xqbsr/zhPGIWJ8xcyt8HzRjQXLe34uTGMyO79jZ
CY0uQ8+ISidFUJ1VJn4LWwM5kQS3cVPSi0+rA/Fb560JBaQ8SWKpbVso92HvvjBYGfAfI5GouoeD
Ld9oOPxulxhcLbqaPaQkWZ20MJVwF54GQTiEm5yJPtc+2dAJZ3+97Z25sw/50rJD+P/+Ipc8+Cnq
l1BYWt5383/wyIyXwLgEt/NgTZhHpjH8M3XFQeUkUtsW3AapaHUWywMHF8U81pU7mtmZ1qt9+D7f
2mHl7YtSzi+JLDZhOuy+87YRw90er5lOPbkMCBK3ITOELkMbhRemiNCHZHjP6vt7ZJPHpNK0hYn/
VuN1f8Mvc8EuaOwwmNZbKBrxT4gXdaBoMs8NjqiopADrn236tS9FHBOt7/1D7ZBVDkQ53NeVnIG4
5c6plrI/2s6IzsLptzJ1vi/7OGJ8lfdcVnP1IETe7Sr0+UNR2U/FXBkPbudhNmq6y6JRQf/NgpMh
TJSbSXS3lYclUeu+24IidTbuDJ8Vyk++6drew/udVCcGy1AQSi+CsUmA13AN81KXjfkKnmI8uIOX
/5IlFvKrMhaav3rgmjASs+5QNPpgC3e+hHoOb6MR/qfjRmJfKkefHJNhkdFQ/epYtggmzK8O9fGt
gm12wO6yL6OZ8FETiLcclvm2UQ26poSYMXOqsKa3eQ5bCIvUH2IwUpCEdKAa0X6VNi+HUQIHiQSD
y8pqh7/0Z6TTWzC43Y1yzW6fkdndhX00HpSbdodhNvH9NOr/MXceTY4j4Xb9RVDAJNyWAEFXJIvF
8htEuYb3QML8eh28p3gRUkgLbRRaTMxiunu6SCDzM/eee4isbDqPCWyaXsufDAh/4Lnsp1bYxL+t
iJbULObjf9KOhaNyMDjjuQzVpyhN3P9BO9ZJdsNOWj1XIbzJbMy30egurx2TfcbRcA01GiYcLWE+
wQwDQHhXpehv/3EI/j/Lffr/MNJJcxkt/58jnR7+eCD+/neRTv/xG/8z0kkX/00Tpk0NZJLHajrm
f0U6afwXHfUnxbKgdVHXxVlZ/WcUq/hvjkHKo8uaw7FsCqn/SnQiilVVdXy/ri0cTlF+1/9FFKut
mf9L1a4KR9CD2KZqChoRtiv/c6VmayT1seAjSzPsr8rUn7K2DlJHPWHwlzUbFEEkso4quhx5gPXu
mBM+qWX0y0a806LUG9rfPh3W/TIRn6mnmHAyKmwJ1rS3mIFJ9pgWU3Bgp4fEIeaNOEcDZ5XKODYr
EDYY/ozCQvsSyiW0CJWCIjhDUSK2BiFJgmeJtXj/VccDIikXMZv+Vbxr6CvmDtUPjegofhp0FSmK
ZrStGznTFpGamXUPmTx0/B+MxFf6yJOQctKC+bPhIfIOnPqpbt7KIX36LKLnel6THM66e0/KndGf
DBxNtouOW7O92rmV3aVAS2UiqO12Ci4gDU0STb/vtmelvpnV3nbxxdq+bdKYKZ9lfnbxl4Bn8GMQ
+yW77Mp+r/lD9eEqLUSquOP9pP6qGAoRdhUO+z5MfBSh0GQ8nTSP0CWRA2/QEJ9bZdc4RwOdSJMf
OvUjg2dMRaC1TzXgkDGFQYKhWRdHqf2zcT2U+JLq6U+2bmCwwBwykwLhHLewooZqU3YPXMo4b/3M
ZB0CABWK2SYVYJfw6E/CQ/MXSNYPao9AeHXOpU22KwzEQCDM9A89wmkAynqdqIe+4QR90p1wZEsd
T5V4Q6zqUsN28mjaOcsuqGS4P5BtXhvlgI7eM4HFxATgqvBF+gniYWijQ0s8PKBIZ+NtmaCIQy+/
qPo2bPOzrt8KMfElTL7d+S0VeSrUQ2K4fLo5jWDjV2ROyf1s3EeIPFYO3QcZTtvlZzFbuFCXI1UL
mfJnx7rPmETzYvERgZ7dQcFgQkGgo3wMnwim9AZtQGmGLpwKRfi9gtb3oLnJBoCsSw9nvBiCKVA8
3BYDCWvtxXVJAAUf1XCdYD2nErkBCUR1741IcbHPAR/YmAI4z4IlrlVwry4HCLS/cl0rBbPzYIvX
NLzFCSr4oG0PSr8znE9oAoWTEIwAgaWcNzmvCF5/ENXuE9yJ7aRC5WYF2aXLts5fnIyHJhu9dJq2
KvphxqVeOLbo97H7l+t5X24ASGzitN2WBgPOJjrgw2nrGN4ahtyYaaI1YU1TNyo66QyoH+kzg9+x
PZbnXvUb5zWlU8eGmW5WvZCJual6XZBQNg8lDGj9w4nCSzxNHutjHl7e1wqYo1uccrYGuf7VLv8M
/aXJ+RPnlQexDbssaBptV0iTzSaEHOHBmkO2CHw5pptboAM6y7Z094nhnLqagmUcn8f+18DcEpXT
XiLGdxqwKvkO7NGustu31SBSgFSR6jGGTaxM16T8Em4JDuZ56HbEfqGY52lEMS07dlHZsa9/4uXb
VvEtEzNphjx67nduQCbJnyRWY9QyHhlfNKplYFUvYcIgDHtQM4nTmMxBptrHLLqTl7kZyjYA5gZM
irKxZAKSghbxlOusndExYzVl0JdXuEuKf5KTCJ8N67qjysitXF1ttXnI6u/OxpYB7RBc87p93Jqa
e4zkyygknL8e19otVRsUd9cCxeK0rNucZStMqn+Oi4iNmFwMIgHsQEWCx0btkKT0ksqp1SMLjDhi
tCnp9mG7fKfF4A/2+xKTZ9Z2wJ+nPv5iO2OlBZ4YiWW5zyOdBhfJOsJgXpc+Q2IOho6ZMDv2zmAS
OIYCDRv2FMMFOEhte1w0YvncsbgI03oeWaHvtNCwUKnNj1TooKq0hDRaB4TP8kuiGanKszWt2TXt
mQ5XoSiHZfiOdf1H0jduTMUJInIxj7qZvOq2To8YKT/wOXEGR/mRQKQTAVEvhZkR5mO3q7g8N/el
SUK1LIifubPQS7y8c+XWgdVd6mmgS8TRObI4H80ovLuEg3xKm0B1hj+tWxglFYTS1mY2HTIXAC8q
O7gu061BkKQCQmU1Ia13XDobVydOs+zjD+bVbMtVaCfgCf9F6ZqNTVgr3JcMyEFpNo8CJEksF8Be
pFvk4TQcUGsla8j3gKW/KeLNVDNEhu2Dlhga3kbc9FxhOUlOEg1/jCzOt/sZxGOBqrxJ/iH0G1xR
b9nE5v6UVyq8pfSv29K0TJumTvbVPFA0E0KFjyNpNmhvO/OtDz8mGlicmNlmGPNH5JHsBxk+4iZq
f+et3SrxFsfWIzYDIEQMG5DbjatDD1xJ0/zoLL/HWXzHIhI31+QGbzPatqFNEm+0J9Z5tfo3adx6
DDbYAs2XUE0CiFT2FgrKDsG3SZjPZWjsfxxuaNa11oHLunC+xeNTDhzmCfvtxYVQ5RGyiqahH65a
aMud0Z1zNZ93CRNZTm9Hbqs5DESyDNt2cl+yqWwAZ88A+sdvnT50C6yYLxZ7by3RN/fFczfia1yf
jBbzUcgbjQAare3Lomb4nhvnKW7faSF4A1x6w8Qo9/SHid/b8bwnPPVqjoKXQ8RvTdH7xZoRBM2q
30lcty+KLJ0Nhn+ofe14sMlQiWM2smmSd8Ho6K+RDbYtTexwH2KHgRnx0+AXPgIk3nR8OOuwID1i
PVSjllYza1/NqsrPcaO9sWl0fIVscsjMxSHv2mY/bhv8jMDaMXTFuux9pkFi50z5hcvwEq6Zy+GS
mpdUu7Srp6gpKJDcqfgidxg/tlP9mozktyN06g0g+4FxmteaOO/LuHowDMRlVj4zmsmMkX5S3OeI
XR1SSG4Qg+uFUb/X8Uwd8FvcRRxmu7RVaV0a2rLaa3WVjoONkoqZDFfQ6MTm0ZwNgFR9Tx9WM5oM
uwhNNvcxv2z21TaRD2EavVp2Bo/0wcFTyZVn9cEiR7zXaX9p+cXcqI4M0t5oYGGia1v5yPx0aZDa
vyg272JU4fqlBZIr3JOAW/ugc8cHN63kWaISUvU+YGDynKXuVzsgBhYSZaXxSLo6i/S0CoArp/oe
GCh5yD5iK4bL02bkMtL1ilroZOZQOB5KjMt6tJtSNKjt5OUKkubEjxwfE7mH3yCXZCwWUFT7L3ru
UTtZwxU/k2eU6qZYdyeAkKKquYrVYv8Zaz8WKUfan+Fe3Rg4fs+z3XsxLPfiriQ2+3Xz2nY6P+S1
iA5R+eCqyk7J/lkp6IP6UkgsGdRLgA7CGsCH9Si1I5QcH53ZIQcgTSaLdO4hY52RMDGVCL5eE1+z
CfAvmhh+mDTKo5+V4X7GMs+QOO8TvGLFlwIU2Cx4eFcPgEDx3UOxBEE94nIHdZ98zODPQBypkjzQ
5dStKnq+X1lFpwzQp3u3x/aNDdumd1F+W58Q9bahdWm07oidv33s6uzZQuyBenOjFkejITtdfuBv
J0/lOi0rz3hv5UVAnbNxYAkw6fV7vnZJSSWFoCR+HAY1sASgtjF+sEcwEt1RW54YNGxAYGyFop6E
ekLn8izIM9qYrvs4RxUjdRVYzIWJw7ZrGPtgSlrnzWaIJh+7u3tUWzwEcr6k4GtZDXSYRxdebGqf
alfrQMHMd8nYgdmuU5RBixxlcbWTLI8Hau3J2Yu6B0TMbp13qHQXvw3PMQbIAuWrXu+libbVPujx
Nz5Onlfc79jN6CsmJgoqD5UEPaPe1KzeMhJECqn7rfUTg5obpu3Ed0X7TgdzRkzpL9Nv1sFLzmi4
ULPEw9/qoZ8XmqQ2307cYhYDBIv8EBdSxymKviQOxfBRheyfUHbmLLBJ9xbVGXN6Zr11u5bYoma6
LfHTMMJ7Gl4IwMAWZHLKvYYwsSMqfndhaMNVFwJJSnW4NQnxIHoIh/HahABXpbxAUb6QZJIU9jaz
HYYdUO0mPCQs5K8xxjlZCwh0Njnl6fI6SBfuPh0GMkJQjZsqtJDeOVsbhOAcPyaj2KyRiiWICC22
WLwkG0qXRDtIC26NcYnMR40AORyKivKoRk8OqGOkgUR8EMVGDo324CYf+lRgtWgD1dgBM/dUi2Sm
lUKoZn6XOX47/loJ0S2WV7Q3Bwo5ZESE8J8ZRgSdz7O2cY82HVUvNrOlDAzRg6ANsa/VTzKb71Z9
kWI6Glim9diGl0qojEEKhhNv8aP7NfPB3jkP1fDmKCTQTydDOSH2JCaBbUb/zu2FzQHlk/WYlXRo
/SV2mDpiFEutY64aR1U/8zKmFr442fqoa7yiSPdJ8c6qQdOWA/1OZd8S2B04PTZu9Mnm5dCM5qkO
v4bU9eg2gckQ1cbfT40CzX5pMDmhpA8Suq9GBzaY8NQ6jKDzd7OVLwj5NoNtBNV81bXRn2dlA13j
WhIhjNqSyfqRiWowqOcIgmI7UucSSrROLp19IuWzbj9PVD4GKAnXJEgB8c2Q7hVlbRpWb7w4DD32
rfK5K1IfQPUmF3Sj5QRBJwFPX997RTyHpCAky/fUmBedDh7sCYTqecHCMZ1s/qqG9hpySojVldST
f1CiBkDmkzGSmGrFn3ArqNin5NMMu1kqP8hfiE6jrkk6mFZ0sKPb7KcWyzgjiDDZ11q9S5F/tRYJ
PgDMryDCPJQfjxOZlmGMQqkiGuZjdIBRR/VB4R0Ao3MtxvSbXEZ0HRF+sghWRokF9mBweGnpNdLv
jbPs7XjY2XAul9BnLUY38VJP80FpowOg8Qf90BJGiWmVyA/ltJB4Cq3Ry+nhccjTQlZ3jgUiRIgd
WcERoeYXXYEVNH9V4+ggLEbbXMyG0zwwmvej7HVmojCRyaqRGBzVnvlk2s8mAQG1jlo/0SM8w9m7
m0andTUzYJEwVK+zauiEw9YltK6u9JutPmhuvVNn8pg01DyJLT4Lh49eQHMFwMrZqLHCKBW7p2ec
zzKp/IgwgFS4u8ZNt7AAEtN8mUwwCEVPNclMKIrsjVUYbIrQBw58xd2rnnPRRM0pDpXf2YFzCBIY
INAtsZebQwuJtRRAykeq3iK3xSD7O1lQ597b1DimpO+66osV/gOmy9xBcNq7nBtYYtcBOtpurxqq
m0zESZv/NdIM9IihBV1CZE4/8Oi3DqEyNQpXrpM2sGwK2ZxE6IntTTtssTicYzTPEp9FDPa0M5n+
OtNGnYj26q55AnCZ8b5vy3dnLtCD7lySkSfyc5eSLLPyquPEViWRa67lG+IpKfbqCKF4fdyXi0LD
1FNzSCPfrvHUBMC+4ma9ZfBrtPIjRS4SUyqbGECM7m9y3wjYPUUEekv8dEyOyvpaGWNQhGCnpoM1
sRSkZRM62rqZjyoOQHIzTvEb9RzOLOJXGIcDsf1bxdiUt/GDIswPDBSXMBq9zI5u8XqTkQ6RGE9q
g3EMofdi7k2bq5P0PoDDnp3TmEb2Opo6mOVZ/QeBxkt0eK2UGVGR75mZNdULYSlH0KteC/jaJNEN
RKyatRulQmNj8RbrDWpNVgn29FCtljRHeG53UZwbKB6LQOP6D1MDAq29lrogn9wdEtYH0O1E+CTb
Ojx14B7KOmZX+mjELQcsh6txrc3iVJX6vRrpFdHcVHe82D0xugW5UFAiavUpCQUqCK6f9tuNh2cB
J8sYZ7+vDUrFf0O8j4gaBDnyLSucRGCcQswtCebMRC0CRdfvSfPCPdqmb6H7PdjfcX+x3edCH7eg
rLwCeHQxHNyiYNHwYEHkVt6XJn7DNkeFVHHXLL7BMoF8kmDGg4ZAMMBiB+WbFOE93jrPvTtWQGKZ
owUWnz9BES4ayEeru66+LBz8XhkxHoWbpMtjO9/ZgBGyNJZwF0nZ5WfU8PevdPQqBqhsXjSaO3sY
94I4F4la35DpOSnMrVXpRyMQJv2V5jGZ6DMOD50wijh5lQyrgF4Ug74hjrvd5ZCCMFj3uXNOa7za
S+aN0R2RlBMPQZS+uwkb9EU/dMMY1EZ3sBOiuuZiY8y/kUvJJrQdHiYmLvzDOag76kYrD2TtcIRx
sERQucnbMHcBjlwy5BkoUxNaRHdkpABOgU6pUqruT0aoiNmR5MC+cjazYFHfNJDgKJ9/mvgfnN+t
biCqQpfRntKW5raTGExPJWiMCSW6Pj13yZ+qkuRk5JtwaunWLZ/k2s0kESPqOrnojxPOxiouN8TE
c0UIT7E+bHP28RhtyQfwZyaM4Phpp68ZEfOg2vlJSo5Ul4YuvT0teXxIym4LZJQxGT0QEVQlS5mW
nKkiZ86ZXVOj8ibEKtoAMIjXjZiO29y3TxauTUFLSpjhJSLM6KfvUeMVqn1Syi5wx4AxCL25urE5
jjIHLMcfQUwu11I3E41oBMyGqFm7g+SXD5rigUOo3SSI6JVdJgBDzrDUbI9dvkvGbGtK0hSocSKK
uPJqgitYbKJWDzBSzyWIK2e4jnN47LKLcPnFri+iQLKCmxrGKgK8DOMfAenQFOc564mglvuUH7gb
Mbpkvlu1e3K94JBe1lCYOGYK6fwCbMInxmSuHJlANztRzGyTqaLqf/n01sXLPo0HX8GeOjDhZatJ
/kuydwZQau0m5C0doDa0/UC5+LHwLLfzT9a64ES6vdS/IogkJZwx20Jn3rD09W3uamKrih2BO0Be
3xRzZww5JRRJDXwMU30egTPbKojCMRgBeUClP0/pNZm/7ER6DVrKdejrahwXDucNp7okww0eC137
scTO6uR7zTyPLZFA83HsHxYFN6n9bk4ZQt3Rr6K9m19767AmIo1J5ZVTAxJV+sNrOs5eInn6+4eC
EqOpTrV11knXcSuuYOeqzkCETbyD8lL3IQvZVygNIUJAHR1Sj+DD/KwltHD+bmpyyeFTlhE2aAKI
NQyXy1WV5jbKCUunqsx/RPKK1/BgG+N+7kHOE7Qou+HDcG/Rom6MCAwJ6wwn2+XWCsNuN7r9kCaH
TL001coNPCwqjn0oiFDsN9VQbmdXORTneaa+sxd/tu7SPNaMZyOALo16apRPrUVyyekPx9miEk9/
WvD5WYp0s//L3eeONmoonnA07XLtK27uS/uNAm83ZhRCmrEVjNUcaezV6Z00Cq/vE3TRpyY+qpEV
JF11yJB5aDi3UkV5AJC47TrUOeCbTDBUnD29zaTGufcjGrEW7piBlkiWxA/hvmYujlcdUBQUfOuU
L38aweiGwO+sfdntwRCcwIRfY5ofzcZvdAKRp/Clr2RQ2jXkmv4TK0O5jnsVERRMP5flbnJukWLE
hucH+gb7WMyfSGcjlZAtlvUWUHe+fERE2T2xzWOqNQfJ2sxix0DdFVkJYQ5kGiB1jr+KsTpbMwOc
LYHOga7VrClQ84w+TOHWmdDtTVjBOCqW1C/SXzOdty4her1yrpvniUoG/4U/RQmfz6dCgGo+nAyn
xs52mSlR5fzYAb0O1RaQBkrSmjPMbt6kuXbunQ+T59TJmtwn0nNctjfFdXbmF7tvghAouYG/zI7S
PQNGWPPCrY9mVgOmUFBZfcTxRJ12j7Ozo0XeUiSYtFsydlZOzq3WHsv6WUzfsqkOnVMzM5n9RgHp
xXamjU4lMYZK/6+GctYQ+MiQ54Hd56bQbyHhw6h/tlY04hdwt9r8vsi32fZNe6+9h8OPTcKJBN1n
ljsZvVSVuOfvS3vtOLMmVd8sQr6QD8fjrD4SEuXBCWPcC7dIvCHm2LbYHDBEPEXL14jFva+cU0WU
vWSCSU6f32r9ljHuTP4fpTj+r+IZcfsWjgI0xrn9mNTlNY+Zjlnc6ebsjWW3bxgGRS5skvljqQbS
hDjkuGprhKPOiExm+l5oF0X6OhOwqQPNsvxZL47YJ7dhDo2ngXrPFsrKP0YGc3bseqpBLHwEhkZ2
dxTkJ6r0o9NoTKgsNSAFzdfzi4PpMFKRTmTJoTcfFBIMnehVrqFgnIsifCMEksVNi8Wx594iWpJg
4m6ItpNdMudWnk1a7xRUZyq35eT6dJV+WaQvgk1cVac0gxA/p9Hr9XEHOi7Nnh1wEZ3LqG5Ejw8w
IEvQmIbQElrnGTPYxsVbRATpCdmlp7nZvrfeSe2kgIz3o+2cSRJ4MBHOI0aYKsaXNH9qGwYYPf3S
QcscAqD9yJs3kCcvczv9DAUawEupCc8YYKNYJ4P8YAasvpTHuj8tBEMgyvFIjrOxRGf9i3vq6/iK
byLQm0ddJaLNOkmE+bHKeju8V/o10WK5yQ1SI6FUmTLmraSgYxgs/2V2d+2ychcv8Q4t4lvI/93s
rBvSrgBawEYd+sOsGb6MMbw1v12XblsH3Si9D2K7U28RdZI82CShxIJ18nr8X1Puk8acPGb8novD
WoYHE4/kCH5XF8yy0WMy6Ga4eeB7IJ9e4p3UHXkUTPMj7YOLcC9/OAms7ikaHtRll8jr5D4n4h4H
GheuJn+5iXFxZsmrDTeudQKQZWl+c9LHGSlX/4g259RYm/GpRm0TH3qMcS/kUmXyrIf7jBQNmEZu
5jVFvnGYf1hfTb78kF0O1orKDl1VpyOX6jsABiY9kZX488AsvCx2So29fiZUSBxXo6FWdQGu8Le0
mTYVtRObO0a6Nlatx54BR2Hdl2I4KWOxg5c/cr4Tq3YuVx0BmcAJAoKmS79cZOBmUwU9OxlR6L6t
aVup6Mwf8cxa23XxUS1ZMI3o7NjEN7I+ZBQb7A2PKgsHQAyejvq9mHK+GwI7X+yoYkMeHVfTy3rB
lxCj8qZDkdTtuyk/GOGHsvyzypj+bOJmrL1Oj98LUnqXDsvBmnQGzYzaKguthwRQF551UupZOU4D
Q71H0IZfkX1X3PJJ6DfRPwjokBkr7q5i8mmRPme9OR2Tg7ybNkuAYPbJHhQ/m+edaX/r2n5YCWAl
0MnwT8W5ZINaSO03o4Iuon2qFYrY4Usf5ZmzQLBMxkboZUQXp9eSRkDnjLJ58JYQj0GpeTbYiMSm
ja3Hzzr7shLhx/mw08DFSLf3SU/Y2d+9HtMES37YDylsph2rHkPnW7mRH1Jp8EGQB2zlorDZWn1S
vLv6Kfm0w+qaVBQsuPhy1FzFd2V+oKLf9EX8pzRclkX46BLMkYzfpBy4A/5Q6La2egYbtOt5thX9
b3Qv8aK9rdQvoUCUU5LfleDuyGafsqRVUkaaE9vvmFsdWoAWU04oO3UFia7Ct9h6Le2XqPhXkuzU
hlcQWe+ZMV9TTdvM3JIik9sxtzZx0dGbP6FlA6kygMw9tFPswZL02lzZknjmLeLHqbuLM7o7K4yf
KxNug3APrmHv1eHBkS8z+FlSXX3UZZvRfbOKf2bJZ3B0SLpJmQF3eRCWgHG5XRvGaiJnoYn0z0Dd
Qa2NWmUrYuUZJQYnAEckXwvt3EiatTWcq4Gm1tb8Ibf2Y36B1jtzrkMIJ3xJH6aDLcZjlMv9oOAr
rjwnHx8RuP/ocKcbG2mvujDN7Hd9nRP5u0aXMO1j0drjbMQDIGDnKJCVIZr/2fHC4AJZwVwE5vKX
y13cfKQ2LApHXtXO2HT1nw4XxqE3cFgZ9WLCfE9ArvNqOmy5My/CTlYjuiib5my4IXGvN8UmwFKr
cPt1pxpJc+/wU7wNy/PaMLCS/0CAGugZZBndHXi+JEMv1IAxXf0/yqh9odcvBWHmabMJnwYQxZtQ
1AfT/dWW3nPxF7U9wm7n2E3Gfqy7F4jGAD1aFEFveaZi51H+bCjpnuPeK2jEAxRuHEZXwhuv1Qhw
pzqIMO0pHXRi+5pdP0kcIMUDg/cTFPKnVJ9XbOohwhQf6ZSOzARwCIH+2akdDDV7OIygNn5x6QWj
mn/ZrDz4WCysey0VuK7djWg4oQh4aADkT2WQRwgvFhBJjjjEUEJqc9xFTnyqLKY9+I3j+hzLk85x
FmFhrzWbwT97SXO0DsYAlCs7VbPYaC1IrcrBbkPOks1JY7oSboO90Tq2sQXw4YpTSmv7uwMaygh7
/5RZ7WF1y9bp0wJl2s1LJnnNzeZamw1G8uN3KDp2m9ppZEDIbuEJiyf4BWLogfm6CD+GYnhCL7Jt
9WKnUkoYRg9M24K1wiBa1957KB4pl5amLM+2CYU9Q61DYjcLAb8IbZ/q81CjHWI7SZLRbYTKNCT1
Y6+1D7aNLgsQ3EDYipF9YLhmiG9FvtNW5KwCPcrnal/PVNNWuI0SGu4cE1Jm3eRACIY+PSooN8LH
BmQzYHVEYZO8Z7H70cJVqLnTm/EFyB9zN/RZwwir+jceqE54+CtN3ZLRvm3EqWCvWCriQdP7T7zs
CFBeWorNJDUOJGlzBAzEhrBlDvGU8TLNf9PyOyjKgYrJB0IYLCViHx0YaSbLPxGvc+/+WOrdoaMk
U+ITZcnYdq/l+ubFFHUASxb7n4N8qYTC0M4wpFEeEfS9sdplA2dwuyY9L1J/ReTnGyF+8zLn9XTt
R01KvwSPnu1GWpOw6j/7rEJ0rPlWz6o13dXduE+JFB3LD6fnbmoZRoNc38tS8UjEnJhZFFQCLEpG
Ho5yRMfU7Obu1vfEh82TD3hsIwR7X5rrjmkLUgtwaAiQim3tJAR5wolfl3ARFB+G6FX2aEE5aOYx
wKVtCjzDqM5QXpz4QC5ayMM9+1mmbPJkuEbhvtMkCahE5iXRFvrOXsMK3nUSrxnTAzaGwEI3Aoyd
0Lg8yfJuK+tY6+U1LCK//XZ4IAeUgeuqiEk7sqDqvaxelVEnrGu93BkrJOOtTvDJo9/CkP605quT
RO2tBoDSwlxya9qIfSggBchYaIf53Ot7OoBnrkoGCB9CfCQLhahNKwK3fuSRWmD4werIi1eb4reV
uGihu9nmJh/kc92Xx9YMf3TBW1xNkCGEfFIy40PvKJWM0tqh8mVko27buSeRJts1g3KZZqoiMhhl
tuzVRN3o1EqbMVK3Xar7Atqh1OnCmV80emDXC2ONZrwkDiTtySAEl2EO7IGMLjIFTQioqoJ2P4a/
STgQ7dQQUxy9KDkcd3tB/VL7j41b7urY8Jx+OabLb4aAbcJW21fGe4hWmf3WLN6E8lczSJlQMLrl
O46FXUSu0dj8zsbO0OkOYuyTE/MrKKiEqLT6szJp+7k2mOcntzoSe3sgPdXrE8tzq/DQQD5PWXvr
6Oh6wEtI6q04PYis8Fu0cSK6G+bnUh4ILAmagX+TRNB237V711NlX5sm4K+Yzf5lQdBcP+nT11gy
FCKBApzXgNN85pNFA7+XRncbFufPLhikcDNQyvar4aD8qmLYgtK8x8V4ihVzQ/l4rhKFILF6N5NJ
J1mqG2b6MMvuO1HHD60gB2vU8HhXLGCsvcKiRKMStN2dopwnsrFMiVCEw6xe+ts0ULtYnPqAT5n0
QAtICKwmBwApn/s32vFHy2i9MjMOE2M4txx+wyzpE6ZPshaHpvuuiohSqszOLKgz/LccqKZ5V5UC
RIume8vUo1GR4XsuNC/m1SwuiEN5GiK5qfP5cVign1Xx2ZwMr5vxwHXqaZUzOjWKbvhO6o9kXtvW
x2XJv7qJfKs6FD324nXe3XLTgG2DzKwVDzLTcTIvpnhjuPtorZCRLFaj3SJpXq2JICJX/EaZ+oBH
5kN2UfXmRNO2WuzXkjhDr1YgLaqkCfgFuCuBYQ403MxsFMfGKqSKnkzFRWeuU/jyElMjbCrAqHd1
ZDNax1sc3F6JHFQavfk5wLPzTGgnZ40vu1g6UtetIWfAiWXCdXI4THlgV+mjC3QjmNuENT3H3FKv
jCnIF0DvAdkh1MhzToMw6/0pNGxarP6XCIKQotFxn8IEaZJLCppISx6/QnxXGbaPdBiIrBy0zneg
NHMNW3sTzzETUDofYhdtdZ2trtGPCzxIoi/qNzinm6xjDmjO6hakAQklWFIoJxeQaKq2HPvwVXnQ
YsZ/4tfVL+TNsLB+j/LbVE1EZ1F4IL/Qs/pgYUnPOybJ7E4xIm5XDQ9/IEpIQbbi1eG+JCNXt4mg
jFRPEem20nW0Z3DHwrd+mgIrrsF2z35tHUqVJ4bJH5t8tvHGSYvmO3Em4Rozmz+LNVgD39prkdAs
Fq+z4LJp09Wk0te+SNlX9faP7DnCrEmMbxBSShwZRBSlluuPSomsJX4c9XpNWDzIlYvsVv0xGXJ4
m71B5E9astCchkCJcdxg7s2JzGLJVWWtL1NAtyF4TG8yChCywHpQTTB+RINqUF6yU7fyNoiMe4Mk
Ge8I8kZm4xPKRx1VkkY6bYo3upm+UwZS+7FqmadNcvIQrCnPmorCHA75ktSAlrVMpdkDqGpa105D
u4BD6nlC+TJHl4TVrRFBql3tYtw3qcq+H7Uz5C+SJoggWajY5q0DaFmdzmthxbDQE9rRnaVnAYlp
AbLomGJCCiGbc8HAjlgJdQujh0uXqRAKBoMILvkvpw9t8ZtL8WJEpCUSIwxKWS5PHbMuN/pu0Dk4
fFup+aUU+DVY8+QV+gjVd4SfxQ5Vwa9tsOq1qA0jk1wrfnfkAKCEgJblSKinfZccJ/OzKPHbkD8c
mj8STbZiostxX7QUhb21mbB1d8LdVJAm+5o5+17nhE8tSB0Bo0/cqLu8XALNoPlOaj8fmZOx51MY
mDvivTS/gKV6bn/hgm3r56J+cxgaSbU7rDrWpTpWofjvXJ3XUuTKtkW/SBEpl5JeyzsovHtRQDfI
+0y5r79D7BN333teKoAGmlKVMnOtNeeYjO/uq3gkXZhZjw+xPOAQi9ol6Skkw3XRHMDtk5jcXRLv
wrpdM7Qr7HQD/X4AXNybr6AYCIwQNCGRr4RPUrRMbN76ktYum2Mn6RrMlEsjGzoYn4Krho9tk5Rn
q/6hhIBvhXub1X1AdABZUF49tgvby45tzER/Xi2t57I71chwpgTGJd70/JGO00QNrC4CulK7ccOr
pFcvsmkXq3BPavdApe+5H735UHsdHFd3FZMbyGi7mrcxMUhN2FN+HgMDqHdhrQO/3heQ6Ax2R4fW
c/yXtui6UBf0Diz47ZrebJb8jdOKJh3BS1gBsg9YiBu3uobN7TJAMhhwID9uGkIQMB4wvcA9iFF6
a+tubRqwBDmguUmzG7k0lr6EdE4l4W7eW0ALVydvNZdmdPkeXpUK8XPV7HSfbHxEtosS0yM61n+d
aUq75i3pt+fKJgulT5Bt00Gs39LuSMYKLuNTitGDJhRojaj/Bu1a34XMbXs2u8G6GQn0Q8HcTePa
wFIBoQ6ngKJGr+cHQ6HdjsleaM9e+GQhFvFY78sMnVz+VKT9KaNEj+vHadg67Z+5QUZv3TXx3yY5
dYic0BkB05iC75B8ZzOCoApbHrGGzw5rD5h+ZwIMUdlOB4l4Eh5H8R107TIDJmtY0T+uqFPUTgY/
Mmd1mWlyju7ald8iXuBOWzXzLCjhm/KUApoxnWcx7kO2MyI3TmG6jcNzkj6Tk7xyKUMza5fUP4uZ
rMQWRg3pIKzJaRjtTEkWSD7Cslwzta1oucXhfoaFHjnGcWQp0eKeqATiihCOLYGZq87fTwjT2jcz
kueBhGBOs1phdq5exuEsJKTFvUi67fLWmZmyp5RAosEjV38Cpa5wrsP/b4pTQGcziswV+r6p3BXW
W5v9sNFCiu93EaulTTjAXPJuSDvM9BztwBUWRzt7muV31x+i/MNF8Nn8rRJImsEa/Sm5ABsjfLZr
hCRu04qD13fz2pvLaUe7oEvG+s4HZDGJ7mB2VCUtWPBpqCNQ+ET8mJObHz0fJlbFrLbxSootKiFi
20m0M7rUIKYInY2hqvuMQR9Nlm+yJt5JiUPCPCWasYQbPgbuFWgOctnEAR5HFNpArx1bOuHYzfQ3
dgv/peuppODlvbWaMSUgHgYCWtCqYWpe+XSQvWIPCOuW0bb7rNWHVabkA+VWscH/m+a+cd/IMsJT
/gf0UM4AjaXKcBROJWl5nBz7n6KeXmXO7ok8jFfwvspRFiXysQtbfx9rIoSj7t1ksPpVNDHIXyoF
h3EWhWVNz02z4BuxMLfgXSKiQdZ6QDVzjWAFTfpZcNs7/CG2lzAJuTcTbgbkEzCLNeMKGrcWE2kf
S5T4GjNxKMsHbLE6mJB7MmDyf/x074m7qcqeJkxEspxPrfUTYhlmSrSfhx/lHdrhqTEufv7XMdL7
hMuLJtrjMP+SDUhdJcYnvdU2jTikNIPsN54GNOI8dAhJImxKcY4BnZTA8SXondsggN1NTd//DhaX
zRG22BJTtQX5d2kdnk1cnLIR+Qk67gEjKMZqi0JWJeI9b63bGfL/SrXUzDMUHdclNSTyYaNkHfq3
DuY3yNvc8M2/tFv3jquzSw+OJyRrqkm6I2Z+jr4eSY2pJGczqshFz+Ec7Nn5X5Wx6cDiXF1tL7mI
vDhRJw9wX4M9J+UI39IlAZBLKsmEp8Zg8zMHJlaZfMRUvBVe426A2o0rq67HY9BwgygiWej3uOgX
BnBWqfDuciO9hIw564nFmXsBdhW9xl1jT0ChunGXT9GLT/znjaXbeNtnPpyfOSd0WtO6YDT+EDq3
DLAeklx5+OK6YWMviq25QFNaDZazMpTEckuvvGiGag1YBl3hySzJuRgGUnYW2XE3TvVNPiM/Rx59
ABb2FVgIFDgQm3vOdMfA62ZeqQ2IsycSiGI/u7YA1tZwaaBHGooJU/EBbYXwk/RrcklBD+DnGp07
77usYZwNCZ8WzqLHQZbJbctAhT+Iq4HJx3ypEnfgPXTHk0s47RE5bKpk14bs722LeEZqBHyJUZ0K
xp6rhstJ0T25nBjNfRh7jGZKGhJJfKiXlI6kgS4btBBa584I1lEa0eToJS0n2smL88tQ9VKdcFKM
xAieLwOK52Vg3JM4f8SIcUAvwTkC4ScMD/RcBB2uWrN6Lwl3whl4ihx2viiG8TBK++JJsjwHSNRR
Ghx0WaCjzyB80NkoPTTSc8Rkmr3PTJA7LPGudR8m59/PnUY4tCOyx2nMmA4uD1ludFTry4e/X/x9
yF1vOqXWAHzm98PfL6rGYJRi91d8w8GJ4mNwiejjwwm5DbhsEwujrGCcU7BzkqmYaXaiFCe9PIxk
lP3z8Pu1fz/9/df/+trvvyo1/N8fq2Ecnfz2VNm8BdeSy3+a+hAxi9ml6cYw6Gt4troLzAi3QsKB
b1WPdnU2GkHq3e+HovDQdgeiVUeCEtd6juozysPq/M8/mCyvAreCn08nox7wxrlCT6d/HgijWKVD
jzbYwqbTTtI7/X5U/+9H/3yauLAvUeQZKQkhvzEhvw8QREgB80kLrA0nI+OhIFiP+56JGqkARECV
kzpbhoG9cHlwU2Z99vLwX18LGyM/GkVPLz312GqVd/79iDqeNlQ20ZOgn+FQ1xCMUNrWjiNCtW9T
/T6EtklIdqzURec+SJIqLHeVVacHGqB3sXadsz9mCahNO3GZvQ7O2Ujt//d5TMbdOX799xt+f+r3
W3XJXUIqXrmdxWhc6OH+50HPdXv+1h6DplCk59+HIbCphP793OYaMB/VNA4c/AtAS8Snslrr7Lol
thrfaxC0wklYuJ61UugZqEssB6JnYd6GMf0PMkpvexvmk5kSMGkvCYB19QErDr9jhUIdYYu/HxQF
iAuo4CYaMK1qKzjNykShjEdnO4woshwzjS8ytT4R6LggAQW4WBuecEIH8/z7gMGT0O3eQPqg6+Y8
JgUZU8aCJdXlEnG3Dr3WPkdz95VlkUIdjVgGrUQXAmqso+g5Cp2GIVxGlBEDLhpWnOMXl3tIFuA2
psNIKi4eP1GTe6cRxjSGeJh7CRbKm49FSSpU143VUXqc0QKEprWccCJntOPMuNvBst9DTEMwJpp2
O0a5x+hYk2dKYkUyPMnYN14i9N5lT1VhzWAmLIuKDa15SFJfgtCXOICe+fLWJjrMNIhJIS3g6JRE
OcQ2tZUyrGuU4e4TQgxkQBjxyaLqXc0ZwwV/UjvViGWWkTyUAW2zblb5pYoaTmNFd1fdzJ4yOLQP
8TZx6dInJCsw6aFN1pCLHQPLX/5rtwsxPxALcC5rvAhDMj8RHukep5DJlKv6J2lgZ0Ga8vuNU0Mb
3aTYPJYWahe7UnLv5vRa+4COzoQpyaee2fYNWV/dUKnd6ISIXdqFD7WwoweEW5zmi/dWpHprEkiy
iwuOoKltkAQoS3FXGhxOPbjie/w/M1gWFeGyhV07qfldBPNwL3FCemjaMqubDhbatHhOf6o8QlZt
mtldVYubfq7tV14La1sVtbeOZ0aTjllHe460hJxJhWQsz56yauyQci5a0xBinZjcs4VUOCyONIfo
/2dVB2diMhBgjy9uAQsEivP0keCP8eqyvYtU9jD5BSHbdIjIivSYJWjvQVl2v7doHNVc7Hi05L0T
NPLeQ3lLbWgXu3+/1qRLV9oi1d7ToyZZDgB0JBQpuMzv8b1X+5TWyN3vQ0cQLhKE7MGyQd6Wrhdf
5WxdQmtxjVZUrB2Y3lVH6tO+qIP2MiZEbZiqpa3tqOhcmEZ0pkVe7GF2jAzj6dh4bIQqvuS1jC6c
sIV902fSYTBNCg5VKi01a4r2buDVNyhn6psm4hRR1XWw1XlLV4WD9q5To7X6ZQj+EuEsx233cmmp
dW0DCi9sUPN6GkGMi30lolm+qbUeLxz4k6Od5jdqeTdmM9rnuUf8YWofraKyiQmTOvoi75nCMdDm
GdskRtTRYj5bGje9MruLgTF8dPR/cNXa0oIxoaY1499ItpRzbibeXWwyNQ0R+x06JOoBhsL7LAcU
W7cmvtzldzWF5W9cx7lTDVnxzQJ1sQzl3cG9N3tDAAN1xFGBUn7zqJ2YpHrcLs8uyYc3fkf+jMMB
UKbau/sl92Ze+AqDymMyxbiH/0P4hG66kJ7PpG5hFdK+RSd1jm5SnZjIihnzNuntCNETmNZD1+b0
iYrAv41wvp6FIi4hGyeSfWQVbich+tucNKXb0YzuZYSfm5fa2RQTmR7AP/2txYlw45u9uTFQ7hx8
K15jUZT3kR281GoilrikrPuFs3TD0G8d/yh61ma06MORGcmDrTGaBkLeVAGomnEYyN5t0hx90bQQ
fNpLDottm0I6+81wr/36abAwgYepaM5GUqRPQYvBhpYJL3v2zFmp2IacIo6WyECS2ShRGpIUagao
dyUjVC968oOEPGIEtFhSC3ev4cj8s0iFJF1gcEuRMsTWg2w6B77MQAmM7E/jJcRr6LXTcG4KXm09
Arl1nSQ7QrPehibKIbfFSOhM8O9XPezxrR9nM+1gZmB9pJxThiDBTJN/3l8eLh7DGvSJziMKzGGM
b5QBYSWq+JElxvEX6TXMqYCfiWyz7B8FSS2GUAz9ZeNdm3gybn7fUEFGO0xU6bghTjA5cDw/Dn2Q
ndm+um1Te/INYt6vcKo+dCxc19Y0DcCq8B9Jss6vWQy/Wz5GlWmQOafQPCYDEV91w6fL13zOFgfL
wvoQhLSL4Ua56Hps71YtD7FLqneczOKfO3rqnRu/suaj0ojoITD93nDzwBgzLfi1fq8wghjdpTY4
2EV9ABOWwXBCVWZ1V3MozAPERCZ5WYIfSPQwvzLrSgFjXQEUcBooC1oWjdzL3EluVagS9KVJ+s9H
HSAmN9aIIWn7bwlnYVrq8rAJjOzVnjoTpZhF5psrrWMGKiCKyfQdlcAF2GNSH8f+bdRRBcYGMZtP
Fw1sk1poQckyYcluR9UTEFH7ezuFxxOyxgBQ8n+62Ev30s9hILcPPeHyu6mevoMYIJ7Z2buQTPK1
tBN42jMhagTYOVthJDv4O9aBEdidzZgTFaHA3R4WqKijkAHogMV+BHhL3r1/JnGKFqXUb8CMQY7F
P8JqUPjUif3cFz4bCh3dCR+cqwhuxa+dnnIXsXKXuZi12PoDCMjHEHnu3iPoaSoGIKOEcpbdEfEu
B53JvcMS9dBoIDtxuB5My9xZEJIwGAcPcxI95TAdxv2AVPqUhB9EtgWPrimRIrV5uq6abQDWChpJ
i6axiMMTEKt1POFBg3hIIJGar3NLYl9mZzTLavKjeveegMwD6DcqP7Rbg3MoXVDyZTxVgA2ZI9iL
L2A0XotR3VB/6huxiEkaH6OOwZlfEpBYcqU9exGL9Jdp9K1NQr4EjAv/6tTU5MJP1GnoJwx018nO
2OEacSwIFtiymdIMBmyi8KEDF5Do/Bai5FX3JceM7A/4mSUAuErWmS4ZlRUvQC9owuVbskMepF8K
tMFdus7a6NNKc3tNWDq/pgzPQW9ZB8Nftp35q4/SoxB0JCHTNhdtD69mhPqsNucbsxk+fI9qS3WK
xchBv+5rdLeCkOdUOc2xEYwGHSS32Yj5LXXdhzKRASOmwVgXnncjuGu2ZiItkskdb5ko0WzILkHg
PxpWtAnG+dtKaL3Ta0DsFcNdT40q2Rmg2ySkEsQK7VqIzjlHk30WmA861sh7uxpuO6frLpFj3kZl
0L4MeY90o+CpT/V94JMDwHrnXiNFO28uK7rwKMdOOUJTdmuFNq3oCV8CDiATa9dBBaDPGB9jp9U7
xhyLmlbGG+0G77EFtmXK2ksAP+o2pIOOMINUQ5OMOO4ARJbtfZvmxrvokj3xj495bF3rtm1grXUn
A9MfTmxrJr/J5c8d0ivHtZZoTTo3WgynEkjpRhVgJQZ3fhrzoXz08DJeOLW9aDu+/z3+/R76QlNl
RI9YX75dIz8ZJAfYqtwzgBhRCdl7vRgNhBfm+8kEGxxbaNLdhPQ7p2Lb81MGWEV1MyIbZEyl1qmY
tpbswWrLccFnfwnVvMgY8EBIYl1Jgbod+/swhenoB6TnWXV1ICN14vUJMNVQhfZCwnuZpk8Rh/BV
xPiFRADfP3DcdQ99cTPEzdKsxp1WAxga+LvR1WpO8FhsfJB1h276Y06tAmlUPHDBNX19plVOMPhQ
07HUOym6cGyEe6fzvrzKcc9i/Dv7LhIsGF22RWBP4r2bBCNsgA27N0K72NGns06Hd1UaEUjdFIHZ
ZO2nseJ6Ww7G2KH9NmAxkEVpJGu/Q/QY388ueq4EJSp+kabf5DStwPD0j6OXzXtD01pO9R1GYWuV
m8VbPFk/puPZqzyt7U1h0dwqBML7FEl4WKLMn5nNadTFPisu0dEmOnLefmcoIDYjZmWnrx1FBETG
ptmUdN7/BtNd2eV/Kis/aA8/V2nyohoFUWWFa7bbFn4/bvXWWCMh3wmrFZvZr8kwp5kYwyOSY1Ou
PUl2vQfP1UnfA4aq+0F3SAJ0cxMUJsIcBcu91BT/nfFUZySKqTR/065+iatoE090ax2XBHJiR1YS
0CZ5aVWu3kRrfZvFkF8UZu/AYhsUHDzhigDudet87za2Pk+AE7QJGsQJiYjO261q3B3xPwkx0f1O
eeX9rMv32GWI3rsICoeIwbVPTx4fJQsg9I01qcanSaUPFsfStvqJPAOoeto4K0H8qgyibzsr3hKI
cDs/xhxFF/8QayI7auJvKbGiH2ewRjILscE7hvldSWK9xDB+mp7xXA4lYvCSec3ESUZa8cVugTgF
g3MLZYFjQVX9dbo3Rw4j0vLmixxCC00GO7hhth8TWPHc7ORW6gpVGLqi2uZE3PcCdQZNsJBIMrDD
F8WIuJricovEGy/yHO5G0MdlAXKpWVVPhqRC14L5S9m9UfBg1SFORHv2A4iNcHMPGPuzzRucvtES
T80CH8rhLYoX06H2vqNqtPdRTqcpxX0mqCLhgZgPZvIni+ST8uTe6eeXKWOo1HSFTWeBIaFJNkTj
HB2PXBAle+MEgvvZyDzGlirlBFN9ujpGmV8hext997pYi8zQ2rnOKMiWau9Ty6VVlzb7JCFwRfh0
WYMFHdGVExMUU+zaGiP9oJe/K3GOXo3dxs9RH4yx/eLMNMakO24y+afNCu8ULGPfuWYuS7nvAzPI
Rbt1uoaACYDb0DD2VRmdw3HctFm4ARyp1gR4NXuAM4ldU90xAHZrO99xpmLOLGnnehM2PAuPPuGP
OMnIe0E8+piO3jlCOEg0FVSEUNF764MLXWeMvZPYZcb0XDeY5Ns4Z78Z+A99OcN7mFJkKdQtedj+
cRY1p/UJyrjA1Oh9ZDaiHjCq7th49GlpZtT8aUWYvI29eprYOgG/yIMfi2YbaW9fsWzJgroIRz7w
mmTllMVdJr2bCklsSdEv0jvtQ/zxK17rtKRqK+rob95yk2ivxrohLvAt1+A58lNSotZsQu8Qmg9w
acS6D9nROlRUDg2DunwcgK6nRrnWpicOZvwXFuWfgq7TykmQtlN9rssSyTnLHBpWs/kMOiRnZp3f
z9AOSyH2aVkmTwma0YEijCvZrJNyyAnPLdhd2JVA9fQvCkzeMaa7xG3McFYUaDhgi8XbaQJ3Aj7l
TO/LXmdNuhmJc3XK9oBQ9UOIh0HVj3VZgkmwW2ftk9aLrny5MCgT22k69RXrD/HjB9HE/U6HVcWU
oCWEKX73s0CsXDapVdeVZzIBi22RfE5lJre2DZzFncZ7keBYsMIedTOgNc6j7d5LSbdEapMv2LW2
E81OjQuZ3nP2YlRbIeAsGQHuPqKfysTBtlSQrah7Ik+IWjwWgYMVUD7UNeoRP+2+CWpc6cVNiGUM
jWJNrzDFburapkQmdz9wC4Rlizcja/4Q3y13raOhQ4SPTFnwho03GX3xjdZMUpqhuaHldJ9ieTi0
y/XrPRg35kghGgfpSQTYWU35FPvuJVMGOodR/zRFG26k2cNMKf9ki+vPdrxmPWIgXgnbebUsZa/K
qVzClKy/WuV3SOcUjUXYdlMc3WY2jb1qBk1ci2IdR+7OiOQrf+TMhDB9y6e4AJmE5mYi0BmwH/0y
36RryA2wn2tz47UYWHH9nsn4WQJuEGAmqD+XuLvBlRuq6HW9nPCA+DQoWGBPJSYZ6hpsBMmNw9p2
ODtUHjqcqhL0RpAk1EaOMmZA65nhPYUi8toH9bhldMAbuW28I5v6Ma/t9mxkzK7gHsxlfql5O/m2
HA7ZqC8Bi5SFIM4pvTeTQEGW5rMm4HySDORAIqJygx41Wc4jnTZAh7HNzp19gENt91GhbvPWe828
CnRLuU+rr8iob7hXP5pfRA+9yRKXDYYmSNhuLc5+ZN3kqb5M0XBXkoOwjTnvMdl0OS5i5uGZ4z32
GKK4KKhwy2iQP0QhUODI9ewNoIFqdlcACh/Y4GiP9GZ5NWz5Z+jqzx66uc+EdEe4mEVv+eql0XAq
imPl+phg2teJ8SovoPxMPV5ya3ZIjtZiPRmcr9cGOwZngty+HaDJzIO5J8J7oggk451nTkNEjjid
nP5p7upnND7Fpuw4/sdmQ97x7KtTx67OwewD7RnQjsgBekDb6OyrcV5xAZ5QqQdFGtwVdrypBlxs
g1/DNLS8BwTDCElQWpCDML0GWJ1dFvpcXQfLfpERz9/kaBySrbiaNcDBjDucOmVCxUwo9yLBYJz2
MHXAaWPDAM1Si7/exZ1bVuBcl5s087iB4Ohs5txpzhySXtuRYTw8mG3l1c8ltWKdkngChZ+UDsAr
Xp7QyLUxnWXdmQzyrxnDmHKijskzSQR9zOF/diIW6uXU+1AYLWuBlzMxsRrE2KUEezyCg5c+8biA
WGJUdxnVETDEyYEdBjbsMA/BgxnjKJCGN6+HzgUk29HRrVQHw6xBKdohjGvpWmf0TteW5Ie7Pjg0
dgiwxaCkIxIFFIj/Wpj3A5lK3A5MTESQod1tX/2F4mP14UvX6Q/dIDGQiu5rXu0yWx3M3H7s7HG+
JwMFv5PJT0+qQBzvjPuxU3rtrtJcQoxOMqIYRlTGaoo3zGGudWSG63EQiEna/I852KymfrQd/PyV
PYM3chSYCDNH3oytPNOibLZOIK9Wo2/s7sXNbBOyXr8J0gFdvF/soj75wOrFsd+sHkIaDtsw9W70
ovatkrHdQTt9VBWYpCC3kXqGdMWnjjw9AIohIph9EFlo0wrzI50ZyduedSx6FnNdm0duQpaVFN5z
LP+SCx6yC0RAE30Wa9VF+ygBWVnTscp9zMuhbHGYhQZX2O1xOLhtzUGNvdqf8wfmdtiAAqxRRl49
6SqkIrDpR841tCs7+lPQFuRMCemE+cdTM1rXyqZdLTAqO3NmAuRmcQSWsvctesQiVROOpr7ds8Lu
AuKBd8YSuKgx8RsO8+lwHLKbrixuuoDJp+yK+pqOnK3cDhE2uHj3kNKhyiN29rgl470FGmUS6Uf0
Sbyzs1Icwoa2vGaiOjv6M62I0M2JdqVbwNkFk7WNgzGy0nORjDtqv2wzRJ8liddEscaryqL9Ws1g
7KoBtENApmruMZAkwqnAtsz4YyxgVJCA0RbRS45aIVum6wTV3xds0lG+qQs0cPDGGLCfizDItl2P
BtWM86fSp2pDkIpMCVs3oEZv7s+xiQEl9OAwCgmrOzP+iqI28I14pM779f1sVBc1mB+aNhrI/WRa
pbDlfz+DFFhtyhweacRMYeMxSll1yZCTpi7XwPnVyvcQbnUTZscoj1jSodWLcNhZpKeu65yRuC3S
H9UNIGjh2nUo6psk/gE9idTN8ueF/HhAb9M/a6s+cbgrDzJA8JO62NusGk1TnDh6JyTKWVHe6QQ5
UyTQq01puiMgKF1bHlTA3vSP0bJdJYJXjrzhjVk6w67q1a2Z9Cc0kcfeyMY7srB+GipTzgX22rM8
9swO70AYos6uvfE8ZVjGXEVkOYzyDFEkkqCEjWl5e8BuqcHaLJydiuMemO+PBNL2zoAO0DqjuVZZ
/5PM5WsfOsXWNraKCoHbdJg3GjtcbXGuHxxAlU6O2CNFzBOEN4yKylvLTxaNNg4IlsVefQsRvRQQ
ny7dTJJ7nU2cm9S9P8rsLNvyEvqkbYLdoyhrixumZK+NqIa1G8cQhIxVaNNK5fyCQqe1570juRpp
Ybxy1JwupZ8x1JipQv3YYJrCLVfZ0zkfZHrHoXLM6Q5PY2hyGivHfd0XB47RZ0NBfDBm8mFmqeIN
v8xG3Ic71D0oMz5UtIM6GDHc+yCZ5mTcpwm/2LVnUnk9fLelJnkXmWVNCPGauDwkcKqIiD878hYp
Tr3waM3ELkEOcDrcieciASS0GuhgiBur8AYHLd+ENL6xSeuexZ+a+zIWRsyyy/MQZfsYqoYdrqwo
kRD4xfUc34kcZ8qMRTxC6MQun7CqYh0ohtZnmxt3sxENx4lQ1Xkef0jrKVbEbPg7yfzhLEzjLk/d
6AadLZCc9HUIEnuXJXYC+AH/eBNBC8Lf0RBQNrQOZ+wGWiDDNZRjfbLX2D06nDGEH6JBD+J4vNQm
b37+7SEeUB7B4shg3fKnD8gmS45VNqKPtl4WDNQ6WV3w8ylmwya6oyRMDo5snmRl2szE4r0zsjTr
ybvNi+iuyBG0OIz7wHhQqjZgtnSUEhaF5attPur0QzSKtHVKvWAOfOQF1tdUuV9OyPPoSoguQ7wQ
E91sazvmBxEFDx3praui1M+txFE+l1BiayAW6IdYuemIZDnyuSD49Jf80Nm6lVn2B/39ixHKXV+l
HxO1xXq0/OsQVhBFRpyhU1lyywnUC11DCJcFO9HsEWSV+okMcXIMFINCxOq7qZv18+h04Jyr6Yhn
5gbJPoJ+XaltRhT4WpXIe+k8rzIzZCcBN0hGDuwS3vfrNJJrF9H84NFjTyJs9V2VghykuOoxLWzz
OUKxrvt9zmhwbXdpQQncLuKk5Tt8PJZZ9GD2gq0VJai3tGz99sy4alxhHGRVJyx1ZSloT8r8qdsE
nWsefhRJfJkbPAYAOP9gV0BYCr9V6HdmEBtkCtCOhTa3Qya/pnx8RNCDN7LZNR2SVmt6zJnjbzzj
PiCQwqZFmoc0e0tCPZDK1NVaEsG8aXNYeV3fHwk+dM8R5/QyTJxTzIKCMkvhGkCKPRN3lpotgXwR
3Ae3gw3JZCZIyvdC0DTtJ2WwBPWnefA57BvusLX2yUDAKyF1/qFBkC9IY9sHIv2gX0wOhAnHVrn9
X4/gItpY5U4MXbGHAh6ueggaI4mu0H4Q2zdYipCT85To5KN/b5Lqx8vDAIZ3OO+9IXtpECEPRctG
XQJOQo+zTci2DBRQocEPaPSqu6zCMji7TAZlRZPFoHUta5yNFi+8EZiHwfRhuCGJ4wWzBC9JJjNs
rBkFBurDzwS7CDXoXR579Jxa5ypK67VvEXM2jcWl8IJ2hdQ6ooM8b9vOlPilCCdI6H5uJpSVnLvM
ihNktk7oS69k6HLUqzES9i79oRC3cByjGrMiRDKGv9jiY/NvnlfPDSyx0jLSs7ZAC+D04VUoOhQi
41miZlw5zvielxk+GCd7k07THp0u+hQJzkqDSlh320rAwmlV3R/Ik7oNJ+9Qte2TadGSZnQIQCG6
0ZS7mIzKv3UbjQCx/He7CD6rzAVtW1/JGn7SMSrozGhKEEr5mjPknkT1qzVA62CsxFTeZVvl/ufW
ELiIMFcy8Bx2vWxxD/kZrpg6RcBAN4j881WdkQzeAuz1PZCIoJCPjsK/3A8Gpz5K7IApMUa1nvWu
teEmjNdZVu7C/743MpxYGUph03FeWkVI/ex6+TrOv4zwO88kaiPPxEBAlxJIIO7fVnggHHscKzGa
LCIpzmqyfxLZ/1E9gsO4HvXaq+odE0VU0QG51CScGM4HE8DPSJBR3dAURaPGToEsNsIeU4YcRbvm
y0g0WRtVcETPc5VRW58nxbGttPt7o8fGpwzatNE3IpBzSrAWzoTkCwvTy2wlBj4kAzm7946ajEpz
ao4FKwe9VQdpLlOWFlfIuh9zyFj9S/DeD863lBb7Uu9zuqIhko/yM+QIv+7R92QzKF7cFTb6xXCf
iTkmR53R0IBsGtvXuHM6bty67elRec5KxePvuvVcFAuB/ZhzE4Q9RvMlvAdNz44Xwt0jPsByJyYW
MBwPP1Az4BbqkRljYT+mIYOkgta+59NYJ64IL2n7Meb45QdXEOILmUXyFDqzwvuYAnMLHDBn7k8Z
TPZGheba7fQ5p3zckx7ypMm3Oit9GOEdnjqr3oGCio+uGv9ErUwZqgUejZdyHXhx/4iqHpXYkF1y
VuYpSNt9M5jXTAdY8GrUmS3a3LXMhpMBukypR92qjuUk2jiOGzAmWUMBX6UIiFCy3NFLOhIKAUiv
gfytRbf4Q2HWJfnwHLR4B5UxvOR0f+CxBVdHivvMgbvThv4XqzK9YHtGGDOxeXWGRrAUjcYmrDeq
421DCI4JI7buODpioLsCSJ0+bbj6m1Q3rAQdXPvSIEiLub06cOygL2A58cYOyq+y5hfE+UvDvJSB
JhKtJGmJHlEgc8LmAD0xA12enZIek2dGL8xOGoQTffOtaBIPg/k9GHDVSlZRngJz6479pJtQ3Fgt
7/FxhjaBxUTO/8PbmSxXjqTp9VVkuUcZ3AHHIFP1gne+l/NMbmAMMgLzDMf0NnoWvZiOZ7dMVr2Q
SRstuqyzsjKDEeQF3P//fOfjUqZSb9d2jOQ7opITW3Qz3BMtMr6ZiVU9L/ugQJPZjxwpcKvv2NJd
NwFPWO3dWPwer5wuJDIXzwdV1vVuKme1lZy00hFwvkoH9HuT/Vl6M7J+FBi0Tp0qJjsT8xQEcPR1
ZZQsdys6nZoLxq7KrNdp4aG1engwiN9gfmDmFoBa1AOKr2kt39b1kOX172HyzzLmVyuUc1hQWfEL
MX6NXRZ/glWWtbIpG6JTZYUXkRL+KoCzw9j2Tna8PFQzvhEBtHPlIy6t7eqNs4e9mwMSSBAdJaj9
MK4Ju/mAlaJi+96/DGn71IETIa9A5DQsTMi088T96qAdgQS+LY0/orpw3WCo4qidxe2HsQZJqBno
CsfKdbSuzzxp+qucomT6mRGypp7NksdcjGnjbKVX7BeLp4Dq1GnkEL5xowB/LR6cK1fWD8V08Re0
2l56Z2eEOcb1vU4+ZkueXFpqUVRwS64qzafPdW5SpqYcsFD4V8RZFNULlsMKZk7ZvrOn34fsevjc
5MHO/HA0ZGXYZJWQFPN8k9QfNm/IjcvGifd++y6Z7jQeOcE6W17TQg+bWfNkmdwaT/8mTVDpZ/MP
X8V1kfp3JgQ8zf01Eu6XdohxO3W7PA3H41pZJEGZadMOzJ9ZPH34XbhcgbwtlU8ui2FtE/k1Wlv7
nnrWMQmRBqX9axLgFQ2fqmT6lWPX3zfva8ZppRkQ8vqNdyuL5J1DZ7OpZSd22n3nCSpgIqf7dbDu
LdShwC6MnVsqsJ0LTXdHEHYNCOgRsgnZzE9V9tMI0s5wFrEZI1jtvE8EV2365vhZCZkjSYk91Ufk
J2zni5UZHcIpG9G0OjrGzZr/mpm5Hvqq5pw1kYAbEyamVWhGTNMx1a2DXOvApQlLlvSCQ6sUOt8B
RfEqq3XrmU3jYL2KoglJzzAJivs6OVnNC5XCqMmx9kqOTByisIw4LGXY4hzszhR6rzxJbN9lBiiG
i2C/SDsy2Dkl55Qoz9dhXDzGpfpDaXRDJiXkhzxlMrnpkjBABoRZ3ZuY0CaMdzhhk+1r6SosyvC6
F4O+EC01F3WEi0zxL0HgvtkrH/Gciu1d5n1bLiq/ULW3k6Afj2/4c+IwL2jG6hUAnmhTxDNmZdp6
1ZXR1vaYmfiMI1kATOygfLY0E25q/Ghfbs5+Cf7gVxBzbFLB/ExHtdwm05jhLmAirwRTfY5Z+Vb7
eG35ZnftPUsJQILA/Sk9QWFkGOyZ8ZCx6Eg890gXktXdrq368mKyiURwJQFWLkssoZacoYRDFCqt
kCPNbY7yPyh49q789xaP7KvpaFnL78Tp3rJEHbjYPM40hzQyIhvr3vPJHmGrmJAmAfK2RDEGJz4Y
RHrLQmcEXOWTJ+QxVnyQfIYlFVLzOC29q6KKrAN1JQHuU2c7l+O9k8v23tLkHN2kO5XsOL2yp68t
Hm9FO6S7tuYiPE0RTXDN98yKwFpYWWWJDxSsCT0W411NMIvL+4w+oLK2nF/4nYpcnGyXeQ9mGnoZ
+60MmTj7vfyGpvP4Q+J5QIXBrl/ZpiNTtLZ1lX1TafZQ1cVT5o5vawQ2wEz4uw5lvRs4mDWDOsJd
fGddmJ9A2Xd0E95Jpxu2hIn6Y+h5Ozkj8WqSL1qBfHwz1bVCo0qGLgpAIUmuC2KOWPOXq3IgvdK3
iKZDUH4WWTexvVpn7VovQDm/EmyV1GyN70s6swNIXmzEtxtdks4QT+vCoEABeax5iQJ6YCQwMW5b
Z58RH01nYQ0+mzf5W5RzRO+Aa2lfEh+yW5gIVZ+8333/p5q7F6fjqG5FVJZk/X1j6fOQcwGp5+oz
C/AtluIjmLOcjyQL/rxLnF2r0sfReavt4ri2aX4NlL/R0U4Qgd7kBLqGHnW+NX2NjviouuHOzd3X
XnCQHFOH9lUPU2i9nYmgcm//IjL9JDpon36UaERVtnNqmFnBLsH3NBdJYd+yJhi3kpnLLuUP1tZu
DVhBtxyvXGuuXpdBNWd/4v9hNnQW3nSXtvDfOsaLv6qIdjPi4zFCJaJ8GDJpIX7SdsAuldHmPLxE
IaNTeuDEVVjk721Nd0XWtBzE9iG5v4T8d7PXHW4c4i0kyxbjlMAMPBbptZdCsJMB4gHZzVgh8JDs
1V1QjWzaTShDthLZpFu/hy6Dj2V5o1wcMKtOLghhKn49t91Jfe/5NBxplgiKmPU2ixDF0HrKTZ6y
xzrX5g3K8GtKSLb3chcu3iutKXhzU4ZG5TvIY7sfbX4lpiLQ65CjfH5cj7/t9fOfaslvwzJsr2S5
3I4gYNu0yxjiil8AjeVFhgRdOsbu/Hji6nDUPsmJvUeVd2enxav/xEwwPKI1xYCcAS9SHRXU010z
D/dr4TX7gCO5w/uO4+VK9N9SJ6dkrdtmd1NnDjdL/Dw6+WEYR+dW4WnyJCHsQPOOtxM4OZV2J9Fm
fwQ1nH3/WuQNJb1DgmVL39cRX1I5bd3Q/2gcHjctqOa2SAYzOG74BjvhMZLiTzSxApJttxVTxmyr
xIIUw4oD1u09rZ4Q0L82Gg8Tmuht5XG5qlprN6b608tLBirTfD0MRbWv9CC36wCQ7O9EhgIjCFSw
DYXz3ghrqzmqbYEMXzKbKa2k/mlr0WJ6pccFA9wEvQX+SezGr0hXlz8ZW/ptGvhy70Iw5QbFE+Xy
QxUKB49hftZUJu6hXWkfcMSFVubVCF1JLBs1mI9SbLEpEsc274mXNICDY7Rtbx2f6bNcWFiiTTDd
QdZpwIMOhrAjWPcrpkoqjfwP5WJTHANmCWPwajOqPzQeq8cae9aZ3HNVe80GoqHDi9K/NnVYQrSi
jIgpLfWN3aGAcCYVC528hBharfZFtVhLiHJqFweKzqJzmfDetjNakJWn/KuAw0jkQK1GKZvfodfH
zJG/4mlhsuXgHWwJ3SLi8NGeMzeYH9J0Ok7ZwADMWLyW1G1JiDefbePzDalaSjFy9Zsa2s81oCun
9lLWe1yfE1HyilD59U3NQn5TDLwEakd9L+FHhvZCEqahWtI3ATL5jK4328wQQlsHhn87WzZ0jG8C
WxJzXEnj0cBGcEaPtqXQgdBfQhwrSJI37freltflibfesnVi67R24aPlMOMlgBF27gHPhHUVZ/l1
Y3rN2G0QpS+CF2b6MI7Dyo+msJiCTy0FJZwVel0gQkRoysKO42Tr/55RwtPXQ1ePIFrHSpw91ctc
VBxhMrz/PdJOJoGDehicH1XrP4pvxH4svWAr8u8mYKBPa9GmgKRII1hHLoZ6E444uyjcckev4KFU
ET+r7T3vkIhzLUxlIGYuS64XkHJjodBXVD/F0BJw2M5+gAPbWHFFmafD8tKR9sGue4Flwr9fx1Ye
RIxdoV6dzaDnjeuU9yp+96f+BjXKxUOol7UvVvSHweK9I8snLrApzglmy16hdpnKXrRix9c16W8y
Je+S2iR8iZq6BSEUShUECOG47peEfVCaNvJoW84L1WS1V178mhxLkzQ8X2VDZwM/zvlgfKftZ6V5
ai/wWaMHPecL5FYQ6Wv81cYglP3iVSzckpdK90dtHihBebE6/RPLBf81f+h1ho8GdudK/QSN9SUa
x9+PafZHZbI5jNIGHHNz9Bgrd25eHTdlp71bhpwnRS7wDDhKCDmyOf+7DJ9bj0ArI5IbFmc8pEOQ
8SJCnp18uMp6n7lB7L2xfgX3fOpDeyAh9hiKvtuvUv+RM1nQNqeVw61AURp+2Aoj5oAHAf/xToHv
DycWKCvfJ37x+XGG/CkFfQL4Gllcxc58YgbzA9q0q+JfPL7QiBsNjklPfq2m62/yzYv50aRdkmx5
W0UByPMxuBNLUUxZdnNKMSe5pXdIYqCuJrwARgAvxs2Zcz5fTn3WhC3JtaAhRUrsbugQWHV+H/Ig
0XCMJU5pxzzgiX2u0bHT+XEMy4+WU0E6x5dlzT/EyiPJmvd18NFJruVThAXDSX7lFu+h77byLk36
0H6oJr4X4i12PvnEnSfeggUOIPyMbAbDM0jNLQejbdZ0vzxkEj3NjtMbgVkK/PT4Eo7zDWv6bRMY
oIIvEW+ynqr3lnLgK811QPXdBZVD7habEuqAlwynU/swD9DDYudU4T68YzeyM53cZSEeOHh8dqO7
C6L7iFFmGLsPClNJ5XBgMFSCN7OC0NElKtAZp+UTCe7Z139ihzXoGDo0tNPgM4Xi5GXZUcvkTTVo
HDioav5kuJF+1FDXHOOvHC0PiT8/x31+rnI4zvZey/FHihdB3RFPk6sqzXdZzscT66jrPS52zB1l
uUqs4FZXt8vCFej/b+Hq9/xfv2t6LdM4Gf7t8Lu+/Sp/9//tX2pY/+1f/7L/97+Of9fbr+HrX/5i
B/A1LA/6d7c8/uaZOfyvUlLzv/y//Zv/5fff/5ZnNP///Osbn/Rg/m1xWld//cffOv388y9f/Z9K
WTf97wRN7/o//nv8n/+h31/98M+/RPCPwLPtMPRD6Qa26/3vQlb5DzukJgLWO3QYr7m0rlb/Ucgq
/mGDiwV0rgrKUGGB//ovfa2H5J9/ucE/lCtDKl8V/5hSrv//Usjq2Oo/dYnbUoQBX4QfBDJ0HKnk
vxayrvXMl5bxCYE8Q+cpp40YqupCBr1jJBKcpp40g4dRa2vZ2UPdv5U9kL6djrRBOmj9kgBjDEz7
snEQEcZGVD0s0asUJWrIv19D5dNgUXq0JogXluGRU9MmUnb1nj9S3/etdC3OgnsW/8DFmIcI9/ms
5RZGukyN4wFPScsHFEROMU5l+OLY8rnrFsTBebSBdEGAwvObsmLQUWa62CbSAjo8sSOItbwn+MCi
oXPpTdNOejd2CZA+LqOY9bf5vLTmxtNtFrYvlKZsAtzNd/5KxmjO0nOlQEXmPH9cNaO53KdkMkeC
43OIOng9TQR+xFKA2xY6TaweRXopTdmZ0sMF2Nnb02wYmKMT93362MhlJYytw5xRzuy8x/QBxco/
e4H6I9tVn3VTvPFg+fFCcttrn/zp+/J9aKQk08FiTmbHKa/CbSzLOx9+l/t7eBPOGOVHnE/R0HFz
BdHmZMNNNKRfiThuuEyUpDBKgNF/c8oejDToqYuZzz0EfChpFgHneu/oMozcfV79ZvbhHjIEJAy7
nG3SM3ZyQo7eQcy7FQcT6/pTNDGPpXeV3ZR+6fPYDEiJm5yW0PviR40kFDVSS9cVlxL+36voYAgX
ijgHE3CKEX+UUfARuOyV6jz3jkPsINsAke9KONMO2dlDkQtcxqZxNcdYEBXVLx2gtvAq8ZhNeuTi
hDKHHOcVKVIIzZX2uzCaOdM7csf4CCcruMiGbfVdmVklI0xyPX7Kb3oOH9RKCmwsFotZf3aMwts0
W166nkBIxc04FDlxnjo7w62zVyS/cSmxWnDiirdTiXV5Yg8eK+yrbRo3u4ICDw/PXU288Uqeu2F6
i6XHEmIEb5Lrp5eu8JF4Krlb3jRD/Kuq2GVaQXXSqPKTCJ21lbAv8uf4oymYTGbuqlFH8Kedj/Ot
m7Yn1c43saxvw7hGpKsmLvdcCAJnvEm8/g/7ittIuccp2OeUXJwciaOffTbIP+PqrHlvVs9FUDJH
24FPOYmdDbQuPG7HdDkUNmVxawDcVcRMwuOdcNzPpRIwm5FFQstiINi36bHl/4jqNVhHKZSkHu1a
sz1sNTYTz7YOnFksvGfyNV6i6zFW15ptaTkHPh6LjCFkaO+QjYorqDwW8KNCAL4AZ6+5/2b5Wmwk
soq16S7xRJ4UaXvc9myHmWawP1eseimB3qiUB0DZgpM4asp2UvjFTiVWtiVSfZxlIndWerHiKN2v
PwWX9ZPTs5SHombnnN/EcYavIuBExVlw36SruEFc97BEYKPJGbGVIIGbNJu1Ca+raqx2qd9QzHHt
4e+8jedr+rfETZZpNjMcIVmQnT1n5pZrM8oTrN+t3qH8znWOafo8NElJV4bHEVXkH9Ma7dxYQ9/P
TDkXHTyNYchq0qcsd9J5cmU5VXOYZNWcs06f0wmNDgcO0shryNqnOlRxlF1EpRno+8ZJQViGjRRb
SxZp28hf7soSfVVLV2wIa0A7mHUlZEUWcDpGuIV81/mqUjs66DreZfN6x6d43fpRcHJmLnc4bcMr
4iaM92MOdwzlEJeneFeiXr+uYe1uCvXM1JrBXRl8j3YDRBYOT5FNxp0xNtumq9h8U3zKDIm1FN+A
TC9zND0KH0o9J5t4La1o5Tc+zGf3tuuQFLjivlHhrePM306KSGhEHEf0PrOe7VgBqz93C+tfMcbj
fQFiZg8qv6BXuJ2Trj64jv4pS8plRhOfXBZoHD1XHpZXJA5dX7HFnXlOjeP04nFrz2LR4PmAtWwd
Fgg8BrON65fh1n+ue5oU+QhYtIx1ZIR8cvr4s5HqXo9su45dMj5Ipj4dqnv+tN3rPNPBzlcJvRkW
klo8sM7Ek3esGPuEsvjR07ieVlqnuU2N+xBlVekTfPF6yVsPLJEAznBqa6YSifEvionJgMt/7psi
5q48edYRGPV3poloZdm4bgHEl836wc8F/gTPL+9GmeBTd4Kj1Td33UzKqHTax4Bc5IZCX6bQLqRw
TmODfzcTTueb6Oa7poteUp6JOmczmk1Zexp4os1anGdLUSOcRkd/mj5T2h+VRek4DAIfCuSLNHg1
qPUzou0z9+ah7pdNlbLswjVgNAkzHqdoPvjh+sfupy+LUit4MbETZfzYTe6dFZRg5GFwioYk2DWt
/1WGpqFv5LsIQ34Rjr7O6zE/aq4YaUzWaLxkhbpt/SI7pEQkuBEwAh4/M+vPHKIcIC1BrQ1b6r4W
T543nKoC9i7r1VmnA3YWN3itLe71dUG4l16lo/CSR2IZ1V6X/Kxb4lgRaNu6QLTbyWVFBCeXX9MK
e/RkPD35jXquu4T9wtjVWx9pAzFXnuP96iMrX7qju3QbZxDrfg1G56qLBoJ5sj6Iahq2AcGTS74O
EwUqfBQyxb0kyNVX6vs7kwT/WjzrQI3ooRgq5Oos+wsqjmAbguds6eed2xD3WsmoX7nca+jObtk5
gkZQJlLZu7JnxDeX8jg5fA3zhKUBzJJ4VWsq5rl2pS51Bma2M2aoexo7PdV0RCAa4XpcZ4TMuL7u
p5WG5KqOKMvl7TMCeG3yhQc8OdweOgPBZPVF5KpGHK8kybmerrWeErNG00SYzkd/nQhxCh+LSZby
dJ3otuM6fqNnQp5NpDRzy+CrcVIaa3IwSQaieIELx/gFI/TzQXtZ+QiQoQpPqbucV0Inp15SJkzY
222RC8ia+6Nt9ldNYgj7pNYUfyGbVznxI6sfRgI5bDNQSqj9nNiPYTH8cfFs3Dah8xmsesYH4OPq
70BbeanaRzlcTxZAUeiEcpNlbHQ7E8pGenjo1zZ760YGqEnN/NVaS5YIK5qfgfPhGNGOUlX2IVIl
03g/pEMDPdWaFycaJUjxFDMZEDoYRZLNe6buPO1Cg8+Ebvjvv0SpXdqBgFfSGV7fHYT7WK/tbnXb
5OhFtBN1fsGhw8caTh6TvP4LQ0u8p/a5KJn/yHEqHt2OZWpcJfqcLWO4mQOXxQIxI5E72EZHMMCo
nMK9t65P3hIB57UFkSCLT6tVRhfyLtPRD9qYWPuPV7chgGETn1W1XNeqVkTMplMt1vFsO0GPO6++
dfV0zSWluulrL7+3AH/9SvvXq7Pu7Zb3fxZl7HQ1teJT3s5H0STthkHlF7eL9SacxE2bVOd8dStD
2GwGf2GO4djoBJpHAN3gElAGwv4RdlcV9Zb+gVZfFPUYe9638YYwWYsJPr5J8xLrZJH2F8+De+1W
FsDaBai2XXANG33nPh9j/kxYXo1NSPcJxnTifQx3mIoA/KGrl78LkQW7kDETH6mlv1CpDIzvYMih
Q8I6REJ/91M6bCPqy7Yk+o5EftgX5a3YrJPbEWmzz6gToJoAIHcdSfusG7LbdakZBaotlPc5ZwFP
P8bMOn5izXIVVDQt9aAIs4CgtFneI2am6Jt1fmP2+qyXuEYwDR/Nzn822/8aDECBA8xgAdXffACg
QG2IgcywAw5Tw9nQBKSpWDsBGLiGNIgtHsOjx2kJBiFu0mthqASaPlglwCksC08PsRyVG3b7yMBA
PauETnF8AHJICZHuytqFe2CWA0+wwj0csFlARhhGQgNLgB3iHrWMaxWQQgNUWIAVnEfJn/H7Swxz
MQFftH9TGOAYo+EyLENoZKAa3d/MRvFaG4bDBeZIRZhsW8N3FIb0qA3zQVqK8IvhQFxDhEjDhhR3
RHOvWkOM2IYd0YYisQgbC2ltg8aet5CYPF4rePpqYofSg6EUhkeZ1PIQNT6MP9gBZqzXqINdWYbl
JewbdxeVC/3WM5N/aViXGujFBX4JmS3mUEqB3MS+CK8WIJmxG3gQNN2TX91Tcnt2rBCTjuFqmsnG
cLeud5SytYeZqDdfR37tg+NEhstZWXE7htRJDLPjAe/4huIZwHkWw/VoTWMZnA9dlxj6IH+4RF40
KFBtmKCw+eNa8lgT99p3hhpS4EMNIErc4+7AtMaFRNSsXdklGuZIKcHwEAxpAUdiGpvfWoZQktkf
98U11NJk+KXJkEwJSJMN2hTlGckTu9+JQ5mhCHcrBrKGhQoTqKgWPIqhWMUof97PhpxqDUNVGJrK
WUIkmwwhe74BoELM0jDy8MPsfVk8wWJDZfmGz5oAtaKPbHydDLvVG4pL5xCXCrCrMoRXbVgvF+gL
zPIjBAJzRGnxzYxeGzv/VSjOTWwcWIz9preeRuhp2tUAZashy3zDmCXAZrELdebj6rF5szosTSzD
pcHFP6ADY+xP9YNTR3vwuC8FytaBtKk2omOLqCVsaCjBmZIETnMZl+8eHM7CQkYvIbXGhpSzaO2T
Xm+S2lB0DJTRqRmyLrb4on4xZinIhkHeJRq9kXFFtzFHsHh9GLNcbfJ4uoPTdU4s5/h5YQVNgSCD
SL9lr+yH5zwKm1Mw+wfHq+9bQwI642iqE53vxlCCGlxwMtxgZgjCWAPjFgHFCbnhC3O19Q1v6NQV
SoeIEmtQxBwksTBs4mgoRTstn+O1uWvAF10wxrC1Pjo/Z7e/5D+jIR3LNr1J/mYfgSCjvHmOrODo
AEf2hpLUPijBONFyC0ApACkVQKVvyMrAzd/nNdR7Am0fraEA6fS4WGvz1RsuczSEZm1YzY73Xgm8
OQBxxiHHecdwnakhPImZ8dtT9XNi6E/fcKCtxXSE4MNGSG6cxdK0fP5YRs/YOPckwdnQY9hyZRXv
WRzx7a09HKSGPV2BUGdgVJUlNmbl5n5B7TiCqyKpQLFdGnSqGOer1FCtkAxEGb5yr5DHAF8l18CD
DQ/Exo0+GMdV28Iwsv5wPxtmNjL0LML5zQBOmxiu1u1NDzqMyOiVCAxL+8CemmCi3/4xFnVD5+aG
06VYuDLc7mII3on1G1vAyLiRyoPPoMmK2cL2avyZDQHcc2bdqDz5RFiWHVpZnaI+8I8YysHL9m60
TjsrciCKK04Ba0MEgTQk+7XqA9/Wna/6EH6IvR9zO4y5/G2ipaVTufg+Jgblmeeca7QlhPnUhe3r
qXId77Rg+AGox0HqyxQllYuxhgdusav1ObCoPGhGM8B/6oCodbvPDFO9AlfPQNadoa1VVrN8lBYB
9v4jXkELnYJycqr30oEGL4Nsr+SGDZuuxR9pK2cfKxvObAopDOl5WTag32NfvyrQAdZzy4VR0uME
JM5DCaGS4cZdQ5CXISx52ZLEJHWw6+JUsRvhfyENe05M0CDD7dZmqWehZNCqSQnuEsWfumFfGIZd
Gpq9ibwXts3eZuSdz2m7b8jCxzetoeAXt39cDRdfGEI+N6x8CTRP4n14dsRuNTQ9UeyJoK6+pCEL
x9jmtqlttgYLGL43oFzs3Pizc9WeTc0rkfPvHHDfeFqa8QtvPKhOQYVl4TQY/atbThQ8QQz9D6X2
Mpg8AG2j3FXcz8QkBaCwbgN3IB8DbIMJW/1qLfkrMvmCgqr1nv+GWsaPvv3MiSGgMKFCjmCCZxIK
ymQVKpNaKIkvRCbHoAg0VAQbfJNwUEQdENOlR4/ww2BSEF2XIXxjWY9KeD8WXc87nsxEI4lNAS9T
EPgaTyy2FuIVdDUhjjCJC+B4dL0mhTEQx/BMLoMMGd9KohqjyWw0hDcGk+LwxG0f8B5jfY15TDYO
wbjsjQctXY0mAyKse2VSITgbAuzTJEUWIiMz0ZHFZEhKwiSFSZVI/Oe20WtZDG+uWpM9WQmhxCaN
Mi8+nG9tuBea5PKsefI0rQCpSbFw7mCcYn/nJt8ihYuvw8QJIpJK1kgYzDV5GJeT1gKozc8VjvQV
exEh+fLcWyfM/RbsAbkakTC97njO7wu6WnBxD5vBbIaXnpS1SeYIIjqDyeo0hHY04R3eYMfMdjlZ
zW9OQM7Zj7HWo8ri7gYyOOBaTxARHzyi1PtCeYQ/YBUhve5xRfFg5V/Mr8wLohvoKGDcxYJxuR5V
8OauJlGdTushh4+70h5jTd6jnskpdSax5Ln9W2YyTBVhpkiht/WJN4Um58Rt96FxrZnMa/WJFie5
RiPyOhGOclAGiJq3TJHcRD7pKYsY1UScShGrYgYvdq30PZgC66tGS7cVmoNYVu4bF2cgHWdvmphW
b/JahHVuM6Y++yHsPpXJdK2EuyqT8spN3gvXOZM/ImAczvONZ1Jhq8mHtQTFiAPQsGeyYwEDBWLz
zqYzubKMgNlkkmaSyBnPrTMviVtpsmhR2m/b0JKM9MmpEWU4OSa5ZpsM20qYLTGpttHk2/K1uWe+
/SSw6+0dk4HLTRrON7m4yCTkZFGfgUvHF24jlCiToqPIPNtMPkk7fvbjfHnUJnHnEr3jR6TZyL4j
bUMsj+cPOD0XFlYghMRIe0Ca2sNVAigymFxfsJDwS0zWr6mggvAY1Fs9J+yNiQSSOCFkb/5qTtxP
m9hgQnwwNznCINUW1JH1s3rVPQ7V7Co2qcOA+GE8lfuZOGIwclPxa0iwikIC+gE2riS/u6hL3fbR
baHYPNTQYNWTRdSxMJlH83J0xvRVevswZ/hnm3RkaXKS1HQPhwDmkFQh2ahV5luYEHQkBCztbsHf
OX75LWG3Ci4UB8KFT1+N+5hcDtvmcVM+5Ca1CTr6JU2OMyTQ6Ue4+GYinugKoEtn5BQpn8vS5EDz
jJG5SYZ6PVCV+fHgxkJudDAJ0oEoqS3LHDkeu3FhcqamBpKwKyoe5oO1yaIKk0oNJfnUWOeYcSB6
lcmuCkKsjUmzdsRaU+KtyuRcseOQeI2/nQQPOxNA1q4mFetbZDw19xghOTLYc/Y4RAWPFRPST2fs
+KVJ2Foma4t1VGPnISJkcriaQK74O5lr+nvRd5OVI7bLpFxuWpVQMrCeKpPszfpVnhwu9p5YPpt+
JMqZZngt4Z4da7rmPKA3AnDtSpvUcCYihFJce0tH+ght/RveAGJXEzaeTOqYW9hnLNNqH0CsQjyS
KrDE2Vev3C1uFMFlXnicEYkyx7EJ2Jt0M09udYWd/A1ghbIJEtCDTL8Ld6IMLJ/AZ1fnLhqJIWrj
KBxHhuqC2StFKRGzmN5krFcTti75YQUhqCG85/VBEskuiGaX9d4fNFV+JrOdh9On9GJC8TC8SfdG
Oed4xUrM4xHLPy2bhwUJQ6oZsRWNgAz38eCnnEP/Totzlt+MvY+pku2hXZB5aYb+qfg7ZS45CBA0
XakMI4NuE0ZXEpS6YG0iLKLmK4H1xCTXfZNhz02aPQm4ZmVB5u/jgFtaZVLvgvh78gsulKnMSvsA
uBytzRpK0iYyb/PGbcUlmyp/N+b8jExtuw9Q2sC0kbdne7mnre3FXeht7InkN0TzicO2l9No8vo5
wf24JMHvmSx/cM3q/gf3HXxTz5LSI/Q/WKCQYUUNmMVLZJ08vR8pStV873nNpYe0YuUxS+e1HPAL
svqMSO9AbIw19Xgr6x564XzkIiOQEn+2cBcGesNSgPi/QFoAXgaaZTwGwhgNKCJwNlZafdpyxIuH
9SAVrJ5qY0Jg+1JuHbt7gYN8pkfQA87Cm5AYg4IdYSuwlDzwIIGUnZzbdWQqyE2cJt4FCYPDeAaT
EwunkssGcyp8ON1bY8wNVXkKjMmh4YQ+k1W0g3HZT/wsTl75laXuNxXsFJbWfNwS3/sMjCGisrAt
gJ5uRmOP6Br2U4NHgf1k3BLUy2OZMMg6NTuKg3vz5CcUXs9IKZjPX/uxvBGCs6TKQCaNv6JOMFl0
RmmB2iJBcZHXv1Z9yNuRggMEGAkiDNsYMaRRY6DI4HcuNqTgn+KKu1/kjI8LS83jiFij6OaLRLSh
EG447C8jBByFEXH8beTQ02O1ZNcWRVd+h4Wg0B1tefRQoSs/VQqxIminodmdNzviZmboesK9CPeZ
21bGC1L5LV0LxhXitfa0KRN5mxiPSGqMIokLpyoAC6/EOm9S43pJcyqKGFkTsYCw98J9ZhwlHrKS
BWlJUJLErAIBT2yMJp4137gNu4qmD02ALXrrjf9ktZ23FCGKa8woDYqUwrhSLGNN4V+AtxuPSsl5
ZFjWn9oYVhzjWmFR+LYY+0qnnXaTt9jHg6b4HtYeTKegEwlpS2HsLf3EoQRt0ovtt/JURehmLCQ5
6nepwvrsyvSNWHY5HnOqXHEakmsGoGNyQcgowQYvt1Yb3TkDDqc2EwXyGyINtSt2nuiZ3fLQGMOf
YZxOoEiGV1Tf3UBhYpqs702Su9usmrlpJIHPxSDD3+fYD7ENreX7tFrkGDuvsg59/Oq1iAYihgfF
s3nBMRQ3TjTPJeXnkpa40v7wUbltuPOJ62wyiaU7mZ6cjmaYPIFe9P1rRnIQDg2q+KD4Rry7F0kX
Hgg4MP8vg0Pv0aYqKzymlssBXUyvXWEhCS+9OzqEHvDlvLkeR+9GttPBrTP47l6eqXnkJORaNxgm
T7QJbeyBWHNHHsIj4hUkEQM6lGGbblVP8yzoHu+qbVfnHJowhJ5kX75WCBOZTUuiPcUfjOI4E/Vr
Wtbvk8Z64xTcoPp2uek5ZJnaty4BLZA2Z4y5WgJGBj92RenRAje/6O/KZ/bd/qiJI4/quGl6tDGI
trxAgNbHdC2/G3+4HkIk+Isf2xjFfLUZF25RaUjCgAN6vdODveexp5EG4IcMAkIt7He19Y78f939
T+bOZEdyJE3Sr9Lo87BAKpVU8tAX23dfw90jLoRvQeW+r08/H6NngKzqRg7mMphLILMKHmluNNNF
fpFPUlwqROPazzyL3myHPGIiUQlkcTDhPa3Mo1tJKpyzLtt4XKvX7Vhu6L24U5arVkiqpxqyYuHh
yCVjebKaadeWWbf1cc6BR6FNa0g3Yw8BLiggxGVwCOGhsLkj1GwqjVuzHYd6ayEvddExbGeLiIMQ
2yxXv1XGXm7PFo8wS+/LUW6GrKQ9NMXqmjLGYMpMp/jSly74BkoOs2OTHkftfarOPY0O07nB90Cl
cNPf2iaz+C7sqrM1QLbgDgVlymPo5hCPDsLjFFpcSGx+j35Q63pkXNWIhMZnrgSuwdTcMuKvQRnO
xppdEvPg6mAfVTsheZ+lT3eMLctuo8z5PSnNFupWnjJC5rrnAm3ZuGnDOBEqTTd61W7GsAhsFqJr
seurlDF5wsW99OVMZPYTW6tas7L+qQlOti6mx73RJa+NbZLci6C+jfRvdnnPvsPisxXcpXcyJ6Ia
UQAepQFArxk3YJkOe8+QvLLSot2q5gibftSGwmwDKWPlMA1GPRYMHZzyRQABBa4GxI+Vid8fox+B
5Kd89CjGGQoKpiJsw5qucOgGwU+xS1X5OrXIQNQVzXwrMIdPrbiMof04m5aJ2kFxTW5C+AiX5Tlk
A98WVDiWsfeUgHjejPgJGBJyJqOiC6RKRbmCvmsbRbtYA+CdcPOm0E1NslL7mxxf0CaeMbdYKiZd
ycsyJ5yJBYAE3E4ePtwQpVyq4MllZFkWCsN13L9mBk2o1ojCUD8Ocmio49Koqnn7W5XVXe628H7q
meB1NR/iGkvnBAvpAsMhFyHW9RHNMrPyo8Wc+gRV70ZW/4WE2wpbEOl+o//kye6lb1ACWS/vG4ix
vnsPUpQJgAC+sekTKQGLFOQV41+VZd1IJ4m14c/mipE8vCi2y2w4FUzQWqw+W58UGaMdGJVeTq+i
9TQEzyhtyXqiPFcc1dXVxtGcbOOJB31IjPIlL4evuVdb0VEsKbhNioqxe9ViJsL+lW1V/KodPnpQ
Mny0DMHhqB5242hfGpuBu2DyCsKFigSpjX1l1+XOxF6aO/bVKGPOn4Xi4+d+AXclN+bn34wFg2uV
bNt8uU51QJRq+aMiHkE+CocTX0Lu6dthIFkTmZomGRxT8N+wgRY2efTA+iJTDdWgy1+LOd3mkgnD
POLayTzmsQ6XYD1/gYfeOFmGQY6UCrd98xJXLSN0+0dLun3XGHR4es13xSqMO5cMn44q6Oad8RCA
ZImp6k0T5Z3yoN3FMPO4STmNg/CHO8AFBtAyrjGa4qZIhq1IldvPg43y6GrGYuJCSpmKiqp5t/ra
3TpeiNNbZufSTFdQAuJd2sPaNMudnua1wW+2xnMD2VyCNpCKbk3pIKn6IydbeCTM8ojVrLTfhOTC
FaQ+2uN7wi2K2RWVnv6vxAq/YIu8DJiqLL94dbDyhO7XDDdjs6RztDBOcZm6R6cof9hh8IlRZDxD
qPe3vi0/DVs+YRc8BSUGfpgtj2nvqKOMJIcfTZUMHzqWE9YYR7wsdO5VC8EKOV6AYmWyJi07eyLy
/oWeasAUsq+p42F4cb0vMLoGITpZ4dTBpDz14ykOs3BPZOFjhG60R2q+1ssDYvHTyKFNuvc6sm4u
Ybi9KDCFJTgbo2URqj3Y6KbXFgej4FBa9o8AXJk3zAjZlRWTAMPP7PUuzOkuPosZFR/zI8cnrIaM
t/bNYsswyZxliFhY5fh+F+kMAj9sjl5hEB8c5md7ppa5HgCfk/malgzCFPfLSrgAOmT7NfwEi0RR
lg7SrUEedN/xqVopjhdlxTnjNo30T4YkEkAg0ANlOQVLVFo+qIQ1nxjwp2VaHBnjadrXDfdGp29/
+IOG90T8e+UlFMBTb7QOMqJwaUSuJOV7UtdEb4qyeRSxpBfPDS1MPR2hSyAYaGkhDIPoLpDhOV3Q
AL7gP5UN4CdbLmGBchnsX9Oqx8nOuIR+HCqQ+oS+pS4dOLMTaQMGS4EjFTQ69z8diZEQsshdls6S
C/tA8WsKxNElWdtjADHnhhgF1OMybNdml0P658CBaOtDnpT5xTV5QwR/74abNSGClYeWtU530HIi
l/Yft/x0FVFiow38VezinGoVyyuhnxujy50uRiSHAudIFtjzTYOFxxhQXZN4/qHq4ljFoJay5omG
yRtZkJU7DtEFF8om8zv3GIUcX2yHC5Os9RfGnNdMiRtwzgXl5EJFE+mVN79eZzCU6AYH29r67DKY
vBULxopLeL4BDRXwfTyN0aulyaNWOWqACrHi9/3OK0BsFs5AgaCk4qSvfwQDyNRaHxKFGJeN1DGz
X+2I1JbEN7yKR9UPfLJJ4BLYAbPuf6TTcAW1HKwq+puQ7n84PfkTTwUEz+biTdvLWDJ0jkXFlT9H
MJaKisx0GF8B1dBJDhXbYj5FNEo+tDCyK/uZsrJg0G8YIPAOoLNaI043p632RtZsmWlqgNs/Aw9U
ZzmhRmApg4z8SI4r1IufoeNzB7a3OYYF0qmJx0xOk9pFLXH0vstL0hIRhRFZttVCQWoerxjH70uT
HuUJTwx+Fg4O9DicY1rI1lXJfVqNtJ8GfUghT5SfPKt67q1K7ykvxF0Fx7WUi9ek84h8EUEm0Lml
3waKjY0mBLllk4Q4ghkCLztleyK94KGQ0dWX5iSWJhhkOg++3cR95MrAmb5pjhYrU5o7j+mM+Q4D
Eoe8gGx4lh/boXjI/B8IeYzzJ5MBDNuHETjiDqWQw9xYVGsce9+10J/1gHMWW8TKHZa0cNt11JQi
rDfxV2gwcVbEDmL8DquB/xm9c+gYDYlfkzVwZZCv0kx+k3t+yZTMqLzpaqrBsTAktCwR4SL9CQpr
YqweOzVW5lHidaYAFRGXC1lh1iudyQxwKrr2mG2kHgAZFhkoPRADW+VSo8Ooeu9GNh+3VACgseh2
cB3m38N8KltXkSnD9lHPKdbfKN9gTjqKxO8v5pRuRzYp02y3turmRw6/86PfoErRIrJiZkLDuJpI
WizPRKN7hDTq7eCJX8fODtZunPIXwJ3hTsANF7V2pDuM62XX9cfIKz8gfvItwco3DD4+s5YOzBZW
d1HjmQyNAnBfV+xHI07X0ZvfNRdllfQd2vp1ILa9arL0p+XWZ2aML6nEWwKf4EP16twW6T6c22vN
9mbjip3Gcc92eAyg4UMa/ZUqJo1BQEw5UT451yXTAdP9RxuHDz0RylVGmIdfyv3qOPKvha2ZY3u/
qqHHeZiVjPQQMAcc62UdV6c6NzeEeB+TCJ5a215konYSeSHwOrrksizZZ+1wZakcuUAdsXDjx2ZG
w4LaAEdFZfFjWu9iahjWUewgEMzFh+FkUAQxNFfSe1ZO+DhLulWpyvA37PJvo6EAqIMprwQ1W3Vi
LxvRMvKosdw6X+1gTNugjDF3J5AitCFegV4mfHrxwNqgFMuouRedcPe2nmjVKLk1pwLrVNd8im64
uviNMOVhPEgE5AnIyLvGdPmecVzlXpBvbAtJPEyvQ0qbo9tBhao9rkPVEL4axTJiYnQzaPlzbPjS
GorgXuiC0iQ3e2rn4jftFcEhyFF+YsJPlLGxCduulZ5jB0xyP3UknFmy8ImBLO1PfOMfRMXQuMpY
dyqma7o0UBk9x1yVMRjGgEDfJG1S63QegnNM1bcnSWMpjwKnsuGPaqwDrrH6tR3kiTXjrjNtunZF
+y3T6BeYfLUj9XMKRH8MfXwi2pVYZrnlIN+jWsnm5B+HLJrPIbZdIoaYu8Z7X/NpTHIUu8knA2DC
aAKYPsxU/hL1tBAH17GLRTcP+gfqmUriBlm2EV0EbR2smqQruC89dskMz0ADfYIBg3l1gOxCh8RN
mXJJYwhf672fjPo1JcOPA3v5jf4MU6mApckVl2cqE0rH1VM2sEOXJeVEpKfg1re8NSEJVE0wjLcx
cjrMXLj1Pak8pqOLlrqdRorLTfnYNvVxsnH6erYguhCY8TYwKN6dDP0L9WQDmv0SFv4pjmNKHmOL
swWBAGaw4dHpaR+Ui1/oCpnzPYyiRyNtaHjAFT0vs5NC1yMNDWQOFfXgNLRyZq6n5MjZ7KkssvYQ
1k+jH+0XrXRLQQEOJib0U8JdNVwgJ8LlxjKqal2U0c01Ar2Jff0pPIvR1z61oVEgN23TVn6LmQbW
ytOIjOm7aUpEop6rVDStHVjAEA2JG9iiETcxurtAhP4JH9mlkkygCzuDUqAemy7Zj+QTqVWdXxTA
io3XJ78jn7N8brFK+YvFR4jnap7DYxruCZrDsQgsnA+BCMRqKFLzFERMXVI2panikTCtrvdFamiu
C8zVTHGXWRzCUw4WCOQdJwy6kvHOH+lJIZxeV3gR+xOmvRCkXRZtylKhnifimvgIctH8ImiSAHsc
HT3sgpbbbRuO3StvUhcVORlFQfKN0xlrFIfAE6el4UEnmOTLYDwwduxXdC2le+7MW0zSX01JF6TB
wDCcOYTr6AeOyZwvLairGZyTiYWUi9JMCVM+nbSCmCQoVCozFGU+L7/NkIXBq+zHGDcKt+MvPbD1
2DkWGbPgipsW5WdDLfFa20G6mQP3omerg/6FYg0BaxV0ESVRQEtWCmgcbo5VSwzWyO1j7St4b0RN
RJvvi3ZkROdWe9UbP9uYs3I3U5zMiK5ZZBKySvQ85TPR/gVTHY9662qLsvqoubSjsRVU3eA51fR9
m3vXovilAHfCEoxVpXXeBoqut7P/eywa5yrwuJo1Xo5EE7osXerrXzrC1BX7bjh62aYz5g9X5U/a
1WBUkNezjsavgAh/EJzmqoEL36GSFjvf8X+Vnped/t/m9P4pkff/RwTPUu7fZfAOTC3f86/o/a8J
vD8/858RPPUPIRTuXhdXliU8aqr+/d8GJIH/+Hf7H7YrHMc0BRu88nyHrN//juDZ/3CW/4cflI4y
bYtc3P+K4DnmP5SDWZi8v2d5tuPL/5sInvOvATzTlyStFRuHa/LXmQQEy8/3xygPG+KD/8MiP4cr
q8bO1NvjzjLJqVmp+Yi8xmrlp1eqVvxDPkmPiQ8xcdo9CbK4sz6C0AfWmn33WYfM0DfepfEYOVUg
L9au2e/DvPHpTOj0rghLKGGKs14FDCZp+ru0DJiY9vVxqCt4b5JKJkrG7i0UessKrslSyckXAtkb
QzdDBSrblzoqIza+XaOJ7qVpEUoCxxzANF8nDK5PUBHaS435kUXKPM9pUOxViO1lbkX97BJbMlzU
h5g639MYj9gSKSM6FCFMuBJPJeQ8ztBzv/3LJ+G+oAW3yP8t77J7jp7t8n79N+8uYyaHOjoPk4AQ
5j+/uyZUY3IfNVfvsLxP6bvb5gWzNs7n1iOj1lH6NtWx1bb1DMon2/iNL3i3mRqqj+F81Ycmtt99
izteMbyMCk/M378+l08YLIjlZf8Jl5o8fZKepnAdR9iCXeefX98kK4pm/8zD/FenqvVJO+EdxlV5
7sbw1IYhp3g/Mg4OdUOrlnkyY0UyGbMbPnVeefE99MMm7IMTEmRxdt6MqMbYEYoLBaMcrOjBS/wK
agyiZ6uW5x11MCDK5JfL8HkbJC5wDj4B0C0hbM7kJNoRnJcof5raPI6q7LZTSy343N2HYbQLy3Sm
/k3PO0NV07mvrUNrLwmCTPQ3EXNqoidhF4IdeHJYYskGRKvSmdqHGbvnyiyj37JvjVuBtWuNCwKD
iWK/G7ilQBtC6e8P9G8kGz2rRStJ5p2Dd+705wOSZ3O//vs3Xy3Z1n95811feMJWjrSlkMvD+ctX
D0Of2auEPF8UwxWgJxwEWHpEDbkvJnI7pGpgTDSuf7DMmaSnNnZhNeHb5eLgkGzxy6yk+hjjXO/G
0d6RGGetbFRUGOavvmI81xSRRVvQUcOjvoHh5ChteyFAOEVYB3IVm7CBs7xP6I02ACC5c/sVKmve
Fx1jB/ob0WUixjyzWu4JwZpQTn5vOh6zn6k+wgyhuU3603J3wfPdoU1NadHQ950hM5GT5EtN32Id
imrv1923prjgWggZXelW/CmJ8OGTaD9DKsb2f9oH86WC0A3RK2Q1RvsUczM/DcmT3rEjApHgSgLb
qsmo1ElT9UO7s78ApQUhCaKAnYXiEeRgEP7+QfFA/suTcj3Xt1wfGxiruMMS/tcnNdi4cMklI5MX
GkOslmuF+W/ntLSIQKUiBmpDu+hf/bC4IcKrlY00tlKxdyWYAFU600DVG4Zr5F4mQCwfwq/20ETK
G30rjPxFX8N2qAHDxdS3hFTOnnnMXByaBZOeNhmyGNyY2ie+0Nv0rjGtrPbAG4y3lIrDIR7tMzNg
RAr8evjF4mEfkQahxNd4JrKR8w/NyaV0kbE6hy3DT+tDZNFO2zHJtXEr7EZzEMyFYAd5xTOWkoO0
lE1AlMavcDrPsGTzLKkPYmJlxojuWn6+z4rkRoHHG1JpB7ehqw+z0x5a6f02SjwYwO4tNAzmn0Hm
wqvLrc/JrD0E4f6jcMiA1lhLmcgTrMmDG3YbSGKl/LQdRvpmzUzKiQkG+VP4AGXYo0BmOmecfIYU
0nHnU1uYNE69DYsRxBSBua3l4JzRw+Rvo9BoV5mbAgFrGIaURoN7STQ+0s8SJkvb8X5OrnzIx51T
hxDoevk4t/ZjUdgfoTaeqeUe0ZuNVyVdhGcUPBINWXpIGrxt3EjwtADSJcAETUaPyU8wkvrsYHFH
9EuA2dI0WxeWC2iW/2Yu6uYEP+1nAsaY1O74XdUN+T+DKj4kXdfhGP/nZeKS9i5J9nMWwbDHCfht
lgle6BpNtgyqExFt5pA9s7HeerMWSlRNvx8z+s2AOWPVOoN5nXStTnbnwJrotuk4PLmNcaft6NBR
WfIUuuEu3fs4Pn/WsE2Odm6suCQzdsnS81B2IQuGD3scRdJs0fBbBllM/SlqrUzjuWgBPBYDYMS0
d+1NGPXmbWL9WtNIfxyUdaosZ9pK6G2kHHFzgSUtVkUUfKHLXjD0mHuvKg5Ja1/cliZVpuNvvmnd
KE7CS+yvejRSkuRHDj3iqXMqvD6gRqHP5e/xZN97acosHyNhOxmc1zH6n/PgIKgmuyOwSTNMu8Ps
+jYDlZWBiHZYBDByuvtxRBsv+2PaWjBegGtWyH2lTbivG2yYKDMVDdyfDiRx7zsftymddtsOqNux
LKv8HP2mx6c8Epl9kQqPQuolhzFPP8kUvyZTsA19Cf7KPuUTbhKFzdH3no2mvqU27u+/X4X+bAd/
3S4sk4XJtaUn4TL40v2Xs0TphqQHMNeudUXQ36m9NVAPRDLFFL1riLQh/T53CBa4OgtzBdePr4jy
r0S84MOVLvtqheE4iKyTlOZDmpfNWePZ9DWhOrxWrL5AhNP+nHTkyKygFLuxJzOV2uEvx2/GW8zZ
a8MZ0rracabWXFHFmr5XhwhP75zKKjxGdSYeFdCZVqW7QpoDvqau3fbLHg8p5+Czaq+0dxm79rtz
kOP+/i2ylsPqv7xFru1Kx3Jd5SLrLuv4X3dUr7eVKnDMB5oV1+d52yU5QIsb8Fa36PtOza6E4Ws8
IF2jAkFkzop5F/J13jXo7mP30QrnfY6KmzCgn2P+MjYqE9f/wwu1/psXClcDv6oPhMP913PXaBsF
pwyKcM2HoFag0UVuPBObppeimMM1U4jhIsEVNEbeMOQfii3S1d+/huV28S9vFqdSpXjWFou5EMtr
/MubZVpuKEjqGQimRHKXRvIykHuSQA0QekffFthykvzI+zrfn//z9IBTt0bkCxNsE7hJaDVwtoC0
nbMBmwbnQe4szmsyOMsDB3o0Hyw7vANFBKMjw9xHXs3fFzmTglJr44SMb5z+/BOf+GbvUKFhZo55
mpY/+nYwT+VIl2TVm5hDe5sQWDzeYWM0TkIzz5VLrIMT5Yp5ebvFr5hIn/MDGSyKa+KT08DJ9T1E
jTGCmxD2d24FRN/u9NPc4q6fDG//92+p5Zn/5U21OO1z3HcdAXXFXK6Of31T60F5GIwW5PbsfmQt
vrIZi/E8jEx9ivzRzgk99dxGWtuAtId/KHUzWhWs5LUC7Mbnlr7GKruq4TTjtUVV5PhA/fjFSkoP
SKB+GIP0MJJuUkx0YEDq92rMsaF7zwFUMyvyf0iNTU1lWFXH1GOCqx7npegM0i0GwyEdts5Gp/g9
GS0r5NmBomvQCPDp3rHScOjqkQvbSOCjIaJUKS5GRR+f4HhEyEYhEUgOz0FDYKBlMlkAO9m6+3gk
jxziR3AbUIf+4BqglZNDa2LMc5l9NF0PUzbWLzJ078YsOvWZ/WZjjcazuBVGsUPmei+TXALmx02K
mZoUyYh/0ag/dd/Ze5kgHhu1BfDLA1UvRq5y2PwI8JJuVmwfBbNmjrTiSQowxKFzCpOlNm1gm/Qk
0Yy+tPtTZoAmN42z5ze/G7fDe7UIPC5NpmAJHcYe2AFqi4rEIB14PA7gwkYSOhdVr/edqd/GwecK
gY2oxMTqeLj2QXMx+PZVCjaWu11NIFDYPXoN2aAk6LttTSpGk2qnXiS7FVnAuDOwDokz19suIcXv
fVFv+Ckdh2g59Winoh3OY/DixgZSuCQkEwb3QsI6EZO7r1O/33cWcIui+MmLVGtoPcad/9k4NKtA
i7lXHLd0Ejq8Ah4f4jEVScAzOqVARlyJcRO1axwHjABI6EY9GK6TbnRkP5BkR6tKY/9kY6cQSePe
Ry/GZP8CayMPhgRFbI+/BqbF7KXtjV3kkcfwwa5EdSVwvjmQ8b2qZzrfaAvfjoAQQLVj4uorvGCB
FOBZi/JBeukHeVbi2iPv45wFAxRi/z1Q+Z6dZB9iPuB01BxzULG04GTl1Z/aa2qgzQpqbdjVTDqr
rfnQZ+Hd3DlH1aQN1+civYyz+2RS/V0Qx4TCNb8mAUANx3FRH73wuYqbY5HmpK6yvsJcWzNcETOT
3My7AnwFXlU3zpZDmefPYLm7x4wSpx2cewxWeBzW9qXSY3DN0hvQxsF3vntfhRxXIn8re+9Xi/5A
oxGz4mX6ZGfTMR0XqGvaNgTYXxwugsyv49cW9M7Wcfhm5nw9wEviheLDe7bxDFGU1VzDRYutOO0E
HZOKeCAxkw99TRyQ+mXTe5QBk16hBBkdw3sMPXGbucptRPRlV0F6zhtieaEIgTGu6pqZhJi4+2oq
ArHIpns79BpUY5jKZjRcnAV3bBloopZ1L5bmhZWf0C1q0SGwI2DcQzBRd8NQMF2X8XNe2qRec029
MuIJaBysSJJRPl7PJsbqkYAM3GY4CbCl/TYN1AJ/ngUfxbZ8cFO1pQ0QKElTofuLnhEvboBMvY3T
8DwWpn9uPMGUXHAvrQRapVHtUMYZGnrRaR6aJx1zEgbbYAwQK21/+MhLD7+NZJmsqVGePZpiOL/C
mUgfdPZLT+O+qxfW6pzZ5LRwKYwpVXm5JHMGJjQOm/eKMcO+5K6dASGyjKm6eHWZnHQHFrayVmZi
OwzTuOBJtiAMtQSzanqXoL3b4aYrCAdkVYklNyPGbeUiX9N6TGUQ8zd8kMVtwmdOTQB5x4ELohbd
C/CobWYOuxmP6rVrnWswhS1nb4g3KH0h6T2mi4FLmISUnMIlijRRx/kBL8GOjataSxJ+AqYsXWnx
YaoJMbgdX/mm3yVZQy1DbUScvrw7Q5HF5tDNW+1N5cbAPbw8Vep53AeWpASD7PwufefMRsGPFZpr
BMPCFc+cnnjQVtQ5A0AwQ82XJpxPPRFkAlGQFwyfaHQBpciouTm4suVa5J/B9uH4736N3sBv2/hP
7jxiDgj9F2vCcdOH9eWZW9l0Y6eifRCgOOFcxnzONiogzsHlI2ALwJykGK55Jzz4o3F155KgvTAv
DqpQyPuHLbJG1og97iCecRob5zmL4s8wZVLkOZO9q0NjC6mJK0jr2URciaw3oYdDkqKrrDT1CWj1
b3dQ87Va2Px0UWT74TSQD3n0LDkdbObyqw7mAVdqsZ+zHiNMi9LeNRlxA+waXp/tbWDcYWO+sdlv
nCaG02ONT1blPvWWpTZ0rHJ/MsK949BG0NRDtQ08zY1At9ziy6dEgPALkd8xi4TZgVTvi1lxEyw5
n1uvDo0FeGS4adf9e9ufUr3ya4SfnAMPfi6Ls7R1M8OEojfAUoILYjSgg3ZGGYLgIn1JweQn1an+
LuvcZwuTJ3lYz7sZZI2Ip+EQcjoKXhHNBrziWFiqn1bG4usP4sEe/R/DFl4WQwNUHa2nC1QEhcE7
pfIgrGCI14QuoxHPUUPFpzoHOQaEmiTYce7Tk9LGHdZOnCQVNmyMYpTOMMmfPLKVraDDQxkYh/T4
hTOYXQmIth77cZlagU7X07Zr9IxNtPyFmYXqaru5HwxILJ0nftZIKWGS0gAu8aZP6HNJiEuacU20
sWvv2ntudWgLrVaTGbz5n2PvfbMALECQ6Vt5vwUmv8NSTxGTBlsLL/GpiXEB9TMihXrq46rPPlXK
JpxGcD1iscEsQcNcX9cYgjNMubX7EfQj0cM+8zat6xHfm226WPA6cwNO3rOo+2Qg217h8RH2q+99
l5YbsyLfX+LYQNK1LwQIGPI7e8SB7yLoza3httnB0C2NCI7NZy6ii0NMEqtgQbcHgTpapUh9Bgzr
rbq+04VzVoTSJo5LXLIt48GrJ3pq5bY3sFByFyMnGsQvnvkydql9xYZYrO06bUl4aNAipEkKFGkw
qQwtSVBOUbLDfd4e7GbE51s0oENmc3gakffYMiLw/kWEKs8CnbdIpl7Y7AoMvXTSqpNpOeUlk3nE
dwBnb+/ZzJqVOfzARdEfqmlqDm4/EbCenqo6qJfb2BH8h9p1GETZknuFk2S8Wk12hW8+P2i7eu2M
2L/L8QB2zf08Zx8WHHMxN802agzQMlZ2RnO8x/GPLzwuyaC3GHEGsPcuQeK6Ml/0tONk6oemWDeV
UgBC9brJNN2WgAhXuQN8gkE/NcXMFjzVcmClRGLtiWlTQNhEmQtfbOQhahnIKRhT8TsWcX2S9p51
nQGgml9nDHCEGLAPl95dpTR37AI+MT4ptKAZnSv17vzBns9Qf/HiahL3DVXBcR3e62EoT33kHmJy
AhtRWf3a8PwXB68V/YPBheUmOY8VJsTl30yQVpfR0EseLeV8NRb9mWBjtMmNUqx3ZkAgtaCPYHYn
5jDOODyylXzgObFWRTj7HPLL6FCU9oSEV/8aiQ+eC7hoEBWb6WQzGuHwXl7ipuE9IY52cjIYYZUV
bASjp2ffbqCZZLjsC29D1AfjnRuHKFFKYvXalkpBE3L8N92mzjWpduCefAz66a41xl9govpnukcf
kvEhVPaTRYgVwSnaxdQL4BhrnHtasXc2x42kw9rdG9m4F3gmcIzKn24yHaGG0QcUNSTyLflsJvkX
DAisW3BWbFcvU3kUeqSQiNjdrQBqQpX3+NjlY7Trk8J5yCd/Ibbh9BiCfM+wgYvNWDFmdRzwtVt+
QDxZXLwijTYy5reqxNZsMSM5+uD7thr3Vp8viHsI1nz4+vgYmC1IZTE0d8WIysk++i3jW+0ZLqh8
TlBgTJprFk7YbJxX04/FKTK9hzIkMAnZKwAiV57+vARncl7aXIP/QKZiJuNtwLVKa9B3NDmQILCj
pR9JHsgwgMGTENCs7iXsJiYhRXQeJrkbLes35ck//NzpV1aOS48AeHhxEgLsq0ykH5nSySVpshqb
m3R3DlhXgDDNlX0ZBptD9jduR/fO0IjI0xKXb5tHkjniBgTj0ZXUAgo9g+L48xf6M7TmsVGAQhaN
IFfAt7vKPyCz1We3N8W+squH1hP1ETf7czIzKc9Aa5zDnHUTq6Ox/zM3mLprmabpLcbD22iNmQXO
Ahlnwz5OcfEaUO+yLs3uE4f0u5N+07z3KwcCd/D95JBAOT8FuW9eWoOFN2Rvn6zwDlK/vkwLBr0A
wLnOM8M9//kjEXCnJjOqdgSGxqvTGj/S0gWLkqfP1YJfylVuXDE1cyjCEb6rvHy66XSRIhu01JGy
m7VDEfKj7srXpYv+bI3MNvm1jX1qTB8OcKsTES/r3tTGlv3IpnGo4qLou9190JLUbIPAgl0v61tn
9nI/aEDPecxaQ9e03qNXMh2zTVDzaUL+e2yPHOOqZ9HCMbWsOwm/8WSmPN06t3+MZbkrDOrRJdWU
MKm4ullGZp11wekyNHCkZkzMhIvBSD8njim3ecQmVTvo/Vh9nc7f2sOE1jsbzZ6V8je9IZcWAsmm
E+14NyhOoCBrGsEu37icLecI719CbSj8rOc67Dez25DDrMru3KBZgbSONlako0MQy/pch8Rw7La0
AT4byb6CwfpSQDdaz3YxEq2lpzvBpkU1TP3ikz29J9fcvIzzYe7t7HX5JWhXG+97IhItJMTnuZ+j
41SOj9UyH0j/8BSAZu5GBbyNnVdcat1eqh7xJOaes5qRPFdZrLGahCxaoZl9m/bLoBXYRCL5ctog
ivrbPxq7aGDCRsXgr+DZk9PW/Ctx0s04t7dYxsWSJkHGbzWmL0MFNGPl3F9SOtw8iopsK0gxeczU
mVnBoUwkDmec7ejFaqu80ttEnWtuG+r8hu6R7xlBmYI8+CqcSn+btFz+h9yilta1NskMgIktura9
8QSWCwu66V7qYjhx2cuvXGfLSLKs+oReyjYfn6dGf9eu6V9k2pDFzSiLD22gH2XuD8dOVVflGP59
Lk2Ygp7T7GJOKK0/mdfYo4UFD1i3axU9wtoX3Kc7zOsdfNxdNhivlaR6IQ5ShnOoplMbZ3e2lOld
wOK18KB33IPkKSsQhnpJZLgppmZHFESD8SOWfcN4+XvQpNDc/0ndmSTJjWxZdi81TvxCD+ggc2AG
683czXt3TiB0ko6+77GDWldtrI7CIytJRgpjnCL/hwSD3pgZANWn7917btthnfPDj1AP7T3BJzda
itVPC7C+BvhyiQqtOKTV/ej1mVmeB2NAuD7FhzkqjSeCws7GhMe1mvn5RSrUV8H5ILaQ5Jh9VNwL
B2qHY+i00eD7bpXQ2QPR83d4RwPSIVj8SEBZqaY5fW1zjTMgrG4uSHZjQOxZJW2YP9OEJqw4dl/x
q1GOh1V30IQtdmlcqV5lmvVeneNt2c7jCxgKzFQD/HtlKrN9XqbJVfSw34Z+3A5BMX1pShdS2DQ+
Gj1nEaszN1UVu4fS15tzo8Nc6pOjWetgJSuDY9ukvqkoATdRnRzVnAlcX6qcvIPhDs3EMxMsIiT5
eFnMnXclGo6VXRB/AdZuDTwQNWHdRjvRt28BQtZ1afCEl2rGT8EIj8hvaLY9izxZQjAorCl/cswY
1J3Kr0DqzZxNr1usn+LsFwTwzepT2UF2s4aJw5z2kgXqfcIbEKGGuCkJwMnjmIjiQlmPo0D/6oBL
MzVzqxR5ecjGGjVCVgD3l6g75g8RnbFNQSkt9+NajLt8hGPYhtUR8CTp5tzxrSDZJbQnAtd0S3a8
+xd0kP0ZNhOCKaunZQqwcaU5TFjrDP9KjXsYeRwydYiwUBsHa9PSAmgtQB8DepDtAF1h2xaQNNKi
6m/atLodKnc4VWb1zdVWTZiIgz6zC6pOXe+Xh3Cc8ChwTcKdMvOyII+hwMAEmTivg3wfNuy/A8jc
ub5vbP7M0tZfNad47ybxFJQMPYcQZRw/4RxqKcQpxiqElQ97leRYJWdQxYlxVn33HA6e6qgwjTsD
DHtXfOsdTlEdYJqThtUnGaJdIfs2LrmNZqacy2Sm0rc0dc1Kg1C2a+/0YmD5nvjYFCt3eWTaABLV
2bb7mXm5cM9umiQbywi6m6BFa7+MG0eXMW1Q6zu6X8XJGNEG4lGbtn42HnMdWmlWNuXebOjK0qIG
vZ/JT8wfTgj3SjIIa74Ulb9Hz8fcukqw12gU0XjsWhr6H3kRmgcrR2Ps62F9NpEpg8p4LTtVu21E
eIc1NtxOdnNQino+BKPiel1Hr6QaJ5gF1gVvkHPRDO2NTpzP1o6gA3U9UJOiC4PLMJAPzyCywn6c
Akvk7pudV6jK9W3rYJI38qdcj3B1g5C0J54gkKAbhOT+adgbpJp4g8VJaZLzU4CiqH2LU63kNxE4
Q9LD7HFdOeIaGCCdkbqzWltivKe2TLYk1U1kpF3YkTnfzjpDjlwfD5k6X+J5JF4LEd1erXpzW0hp
d23eKUZCnBcKHThO5AGPWocraiKoV2VoSVoQ1ltsAbyACEqAagMZT6Tccq57SamK4qPbRRcEv0Af
QuM7LQYH3FN7nGrOwXOU05IhZ4yxL7lgJs0FQ7nQeCp4ViFyRqHypZIz7dHMn6PQJ8O8qimeRj/Z
wvC2gN5I4HmT59tCzkRbVRy7oRbcXiG9e8EJKSQCpisQYmV1QACBPnsc4FE+4kldETOJP74k6rbt
5pNRXlq31A9lr3xrcyx/Q/s0FYF9b6v+ExKl6kbEqDBHFcDKFJscjmqEM3pFfA+HLNJIYpouVpzf
EYroQutCrVOz4C5RwuGoo0UJn5oIFnrTI42AsPFqJvNOuFVy8BPDhSGJeyoU1RPlBg5mmsK0YjbW
+GY0U3Hp+T3YuOj5qcWuUN1rVlJjDQOcOItUmq2hAF9e/hGoKvrmZtCYocfcOLF9QiHw2jCIu9QH
Wm5YPciHFDhHax3d0DD5r9qQdGvbdUn/i61vM+2LVQEave10ighGdqsJMcJeKErFjIr6EK0DxYyr
c8jUv5gdOchdM1+U0HiIfFvfTxHrMOrrxhl2ubRMry3DaDZCKWz6wJz/CZNY82AgvdFxhKmjc2GH
fEhYJ7hnOvegDcZ0Y6nVV7hUMBM6DVpRqBESPw4kLDd7X+U4apV6u2qnMDv5vUMeZKvfOCjc1xAm
gCmHbbzJZ+m0R3htkeD36if6Xe07lxK72Ult7fbq+PUPs27Ct1pFYGHgk92jDPpmBQZgrzF+19Xi
EKOX2IRzK24SZBKpga2jrt4SBeQi+fb4eAXmYge8cZYfS1ecogSnqxhMn2hshCJVLJrtQF6bR6e7
eTVIaWxNQ3nJrPlxSjFca9Y4nbWehkjOb0NFpz0+DGDJ8Rk0B6OGhxOPCobWWRbEgHhquqcXTCzM
rlMoIL27rnu72Y3+hw9c6gma5HcIlXAvNNoULiBuTG1b6EaEWuomtFjEtiwlLRIa1JrGZhrC/piT
rHfsuwnCuysMjIjfJ9zTJ4tKyGvLMb4Epl7uB5xA1dxSIZoANGpreAHI7WwzczykM9EAsN8JKFT8
hwkp4sXQaKoXY209mJYybENUiV5VsVwl9gMRBa/A6AMIITnWZT5378RHBupiLHGuUOlCzSabL9m7
CXtgPTb72lDH4xg2TzVC/l0IYfw0Gw+1Tb1gu3W3q6YyOA0FxBmUbVscvBjmGZdtqgiaEZbg6lq1
7sRZc3zpcA+l/fQcAAPWIDXPYfvc6dFNO1u0Bx2Yi0NyH4F9wB2An2umHbdy9zGhx0gEw2ndD1/z
klKh0thH7AFZZpvfl3SyvH7AyNJGpDuZI9QDem5f2khjytZwaDMN2jHO6ENHr77R+FtruXXrl1Qz
jnOafOs95+ZYyxcTU9wRVMbua2S8SvwNhiEeMsN/qAH0JrSsjDHGdtYZ46XCSpulUKhneDHIS8d1
F4pyr3cgI/XIh/BZqE+TGdUPutHdgKmYLVnlNpeuALyW2CUhf5GT7H0Fp7zJ6oi0CuEUobEfOA/T
bRaOCnSI7gAviXSdxL8JatK3Sadk8QmSo9bO38ps4M5paTBi3L7pI9o9oapd66D5Ugw0Ckv7pCbO
1zayXmF0VkPi7kKcnsgs++lS2epNAtsC1IMzH5rpW2AzbYiz4oloT3DreX8nhgCVv9vfkCzi6dQc
2yg3yAkLIeWVkM90eTzpn8k1p7yi5BsQ5dSj84Cx6RUmuMvLEszVh+ib0gYPDs0hgn+wWLeRTP6a
r4VqMpwlR4KUPIMai7bR2GB3slT2ZTrI4bZpisKj7nUlJBObgp87d/RvcbYaV6ViL6CadKgweLZm
HCRlgBWbGS01CIfeSacTwxv0MTh1ivsIdKXC6R4VwSlE9fZv/EsxcIqxQFTkb4gEr2aDiy2wGWEW
2m6wxkPPoyuamyaLLs39zjUGtE7TlRDJYxiE/io9judUAW2uc6Se++mrnmgvUWE+m2nolW53bjP9
oM4fZtjsEiXGK5s8VgHck39TTTqkVWZztA4cBnn0jMvSfhBGgeEnfowZFOqAwjt/zj+1hlLWTpLM
9VOsgq795zya3/74H49Fxv9+TaP59Tv+4xJ9q0FVfLR//Kr/STk3qJn+988xOn9l4Micnn//X//3
/zTgVeFp/h50w3d9qux1918ILly4s1KiqdEu/0+Vva79y0WT6jBRQX2PqP6noBvxL9sWBhHniBld
TDk/qeydf6Ei0vgGZ/lp/NV/vrpfLuJ/XdSfdeA6v+MXrY3qoN0y+T0U8MLUnd+ESfQuYyVB2esx
vxivjJVQQffda6xiP0NdSxQ00R5g2AFYVO6Pxh6fzNp9CZlcrkTTUfH21u2kGEgKHUG8CvRqdASs
FQrlGLx7ZuNuuzUBk1xNOzlEXQRmc07PvtlomLqUGm4RMqefLsFfb/LnN8XJ+m/vylAtE/EQohf6
Je5vCiIaR9Uwdpyc41F91kvsTLrA+m6GLHW+lNVbStOfhS+OJo0BKmH3VtXeZsuJd6hMFK/KP6iM
OePypZUCIxTjy0NaZzMnZwd15IBQQS8HZh20GLZ0uS4TsYBE9WkbpDDFGo86o7GixH0qJ6FmjzjY
AfoA/IyZo5taMMUb0qwD9tzlx1oVCquqbedtNeKptge13BdAlhZlO92FhrofPmCKU5fzPEfxzq4R
CJAVpmagdDjnoyEc1L2qQ6yNEFfnwUiqn5++R1LiDkeJEa4qkDLFEZSxqgZKFjbTKuqJoGhy516U
wjxUo/UjIpUT7/FErplU1auqCdADmQ4fN691QmwuOgxcJv7AtirnrW3XaCn0/EfSJ2+hlQgYGYzW
UqnzBCwFMW5kuBWf3TwMNlWZveh+u1eshtTPsoMhQZ8MtAU3ktU3HmlsJaSg9KZAp3JskuyjJ319
Uh7n+rn/mg+2T5XtngoEpluwuc/uAOmE8BTIY/Jjm5qzwM7hRfIODCwpwKozJus1iLCwaHvIMCmG
5Rj7pqhogmV+/0CaLBP5zMC77fxYLkMsVYYl4X87SGkQ4cr+xFjuDrMmtWTo9DtOFNIcyS+kMme6
mRSbZprht+NnJSOFcZwbeFlUzdvlI4yDOjiA0PcUYfg4ywA1p3WytwbNm9QU/qzov6XUsRsn5782
+ksRGJipmkw9WRUfnmvEh2CevzH42BSiQT9a+OF6GmZc9FVnY0gW5dGUn2Gr0kohufwpwuLq6bAO
DzG6NcmNgDbA9XP1+N3m/5PFgyAA2mpJyIbB12lSbajX0B8qCqMUCSXuXcIEZ6N/yiij4YGikGuY
KbJOAGruKCXm6ltkB4+RKzaCnDq0tLp85vlBjsD8rHbbNGEEnJYKZ4YmfNZJT191g43kUWYLOEbb
nGoED1pcPNpxe1zuZTjqhDjciH4SbN78znDEypEaXMLl8Y1iCOjLg9na+0DTO3CMA2+mrAweNobk
zOC4ZXN+uwisdWT4Zyd2vy+3RFuQ26V1f31/rM/u7p2wJAMWdIV2oOVDgbPm4a5Dud3xe0Kfvyy6
r8wfnQ1Qp3693KvMzTaz213/62uWuzc2CiQ1SS3jXXjgl4vvRj4RvDpeRfuQyL+Hf8r00ojvshSu
VNeShRD56TXKWVHbRlgesJUOLyfWFVtj+QHYNYHt80/LpV/e+PJvKboxhr+YT+1IXJbFiE6/QTQJ
r3L51cs7W74MIw06ux5qEOl7cOvxqUjQyV2EcNFhLn0kCuyeoEK4LgyYbZVQmNjAstCVtPWXL19+
tJMQCghvkKCDWjzO1q7gaDna7YRH16eLH2TflaB+ZArKf46Sh8WM4cg3YZCuyldSUC1/VFmayTDR
Bw5NQ79zTIY9vOpQUW8CyyTQOQhIReEWFCl1WNK4774Wg2Tg7h6KpwCI6GZ5plEIoa4c8h1ehxGn
dlE4myB9z1Nlm8PB2Uy5EcLS5OykVwyQw9niKY9oF6ndociKw2AGMlq1VtaZDVNG9MRhsDHBRLE3
aiTHuPKpKlSUuiQguGj5dqmV25ckOC3619Gh+TViuF6EyY5wzl3sXiu5dBii/5q0yX3qEmLsv9g0
Nzy8IyyhXfJkzNNjRDt9nbUlwXGVWh/gUPrcO9OuiCwC14SjnbPyDALPD6fylkku0MuGGRdP4iIM
RpaqnZeXx/zsgB/qI0L7HtJ/PneE2PKsDM929BRXONzyEfxMLNrt8ilXEwxI5sD1KggweI00uiSG
tWc56bWGVpQyI6F0VZCLDdNs2DrespnDvgTTOVcvqLtcgMltjGHB3iQpjydJIADnFMJKljevlLtS
wquWiwTbKt7PSAOXR3SKCmPViViADC5Yh/h8495/HOV/5iBBo7M4NtxdeG3mbR6xTZhya2xMIhry
arwilQm8yDQvtVx/R8eBH6fP16yBFe8SPZrX3Gllx2pq55N+nw/RxTTnayO3qtoI8A7ryn55MpaN
a+g5UnTWJvTZ2OTvHeeSoB+5qbpVqK4abxKcTx0GtR545njr29plkY7bwdB5Aao8DJSI96vxpqwi
/OwTXKocbTSr9rz9aqkkKDUhW5ufZO9IKBASScU67Rx45Gxw664ncKGuYA112UPmuBHKjWgg2Rtk
CEJgDvRpEqwJHUFzoTb6NbQuPL/4lqR+r8/s/kA/GBW9A0mLOfJyiUubvEBS25jzV4V/jIXRblLT
flwqs2LqCX/BdLB8qYOZYRVX2b3mmtpxSAJPrZwXFaEMcksuTlpN5MYP6EVeJsMf9lOHjktxx31m
QTweESbF6BjrHuV0Tc60LJgUU7IrBhyMdPg1lqQ+5q4Vai1B8BDkjLKHKyeYqmYQbxGltXd1D1Sw
1LlG8hooj8T5VRvVODTmzLgwKGbUL2yniOgrys4vIYo4svqs4TBGGOR5ztgmVFTKqKYeO7kJNqYJ
+c1t4lPDml+EQjtr4JO1DJfKmJSAI93snsPUPTENL8sHUdgW2NJJe1r2PlARhKoV28Ttr3mJZ2NK
+YB9E4n2UE1sYLLCyH19k8NHILaP9V24sOTaQLWwYY2vpQ7msKv2iYopSL4pbvVmp5XIOyAEmlw+
yA+AYRF9Et1s0hLBx8Q96DTcDTqFl/welvgWqBNVuPxTEFNpdcG0tsLAWKow23EeI1mBJlUze2EI
Dn4pJDKjq9ELWxzZ+b6+hDYfAC+Q13N5CJd/C0O1XJHOGX6+mWFgh9VBMRdiZqm160PbsSa7sZF6
RVUTczIYHY0at4cLp16dou5PTFdz93HZBXE3iF3kGE9B8xDZl9RkDXRkaVgUcBfyqLoJExDPee1Q
gbvTU2bAz6fDF9K05Ncs++cg15rF1FgAqE7nN+BYxjoLIp2ILVxlo88IYKneE1Td9JWaVas/NMN0
U7n1e4WEiTu03tC+2gR0LdaJea8aeNyjxgYtNmn7MRwp7Yf6YGLohZgZfSAGZ44Enkl+wHrsgn2M
o0tAnNPnk9TJFzd09seQiMlbbpRlKbHy7gX+2n2D+21LIKbCTT5eK/M76FeZVyLPDaHxtTWibWOz
tC2rlZ/gBljWHk2WXAUFXigX9fJbwOzUwwTATrlUIuzEnSmR8HKTWBb9Wk1PZY8UF9wIXyo/WRKR
ZnzG9L1cuMOJrJDQD765UUjeTGG2kPU4AFWgjZzOPE7oGxdDbA5X+B8cG/rv5y1OWwh7bdNBA4Bn
2+GM+7O5oK9YNe0aC91SQy03cjW6D4Hrd96omC8hqWbriVYQykVw6KR9eaqNUzOOwoMokNKqZvim
mA1rlWp9zJX+QuBP42WNSVM7IMpbrW9rB4H9nw+KhnQRf3Y6Pl3GhmpjgedV66ah43r5zbkEhcts
k0Ej5aszT6jhsg0DvSQETSUv/Bb0H0lGaroOjNNSz5dhd5dUPH1NC+KsDJt55yYpHg6NQsNSQZ8p
ykWHFuf51pDtOQmtGhxdYYzzYVD6Cl0Di4fRpjsU3iYzfQ3AIg+CEN979pvdFHZvS1k80y//83vV
pcHjt/dqqKaLOd/SdVtfXFw/uWoEZxUEXTnI6InHLMyo0In/4vaSBbBSDqTYhHi9aT9xgtf/Otpa
NgiYwFSuS72TqEhymjIGt9OgqsjQTNlBXR/IV2ELGAsg9ixhqtYeqB7XfetClCSx2s7G9h/ejfG7
nYUrx02nWY5pCtu0ZYPk5zvOzql6GRwQnpaTsmB9IElHJ0VU1BxAZg6G4KrhqFqrjUP7r+ijw7Jw
lKp76OwGYfuU3kZIAjNwYZ9P2fJsp4oY9raoyKfV3yaaca6aTZR7YAyNEDANmOqVNRTJXhNwMGSF
2gIiJRGPfZ8PtWOMvqpMQqy+/fniGfIB+u3iWY6uGTqeLCw8MhP557c7uEMS91YVMYinf0irnhiz
WwPpTlNn3QkhX7upo3JTxP5NNsXI4GrqC13rQ14T2+FSwMklbrkUDFa3DoNzhGgI5idJYetYTyoU
V3wPTI/Kh2+z5xKTa5Nir4kFNIBlgaGRhMy1bx70qPAGV//48/vU/vY+Nd6hhutc2o9V15WX/aeb
dGjVmRNwYgPkYrMiFaD1wp4NcmJXJuAYL7Xec6QMe7Rmx0kkD0TYoX+e8mLD1Pv5z6/GcH53w7Ew
sECoEpChCW613ygEQwQHIwB84qET+N6JINzh8eKkUcoa2h9gKA7S0KqNiAGSKrTXZsmssALStLF8
+4qNNAWcpN3MgU9fo1WDPUxxgtWS8eCj6TiEJt/YN5dl2fST6EsTUwLniGk4plI9yWWek6dbo6Rf
yiPsD8Aq8EZUu3jiuS2RB266bl4tZ4ul2lN8OjlkCtyZomZ/WM7FQ7NTrUCnGV/AsUd2u/zk5fF3
6a642UlFyEaiIofQIEZszI8DI2gRCWRyDoxEv7XHIFxX8ggs63XyAhXUnB+kodzz5Jw+z7pM3ijI
3pd9vJDbzGIcrH1334wJx3mkqy5SNp6nl+V5qSPq9GqkpSE0V+LPW1ZWuJB+HfnHpceozoidTfe8
fEBLk0EnasUvqEdGDGtJCo8nrhSyEHr40YOMszHEI64cEGzUHfR85GEfZDPqdVY5hsEbWRIFAzkA
Sg3ed2qPg8nBpmqa5+UgtvR18t68IR+ImX9GX2f0eUSKIfoRJHBtTOvNsJhYJA690iZm0oFyaVvi
LtnGVt/uEiAkhGgX26ANnwJ7N5hcyaUEHlHJp535jsyE0x12/DNhAYxdsGzl7la3p+R+4IeRyzuN
pOnR6itmc9XJ1pJuk12GLo6sYewQ1jFMzZC8NuoJX76noIQzYgy0Fmtc4hmlfq/Nj4FOBSivFgU3
HHGutGf37E2Lz7wB+rublIMSEXJSIEhKe8Z+fTPKwOIqW/tqQwl+tSbWbs0WVDkGUXJxtNbKfl3L
PSAl6XVVhCSW6BmOC9Wwn5e9xB4jOKFz/H1ZchOiDjlTVp/Fk+bz435kNW24xoiRnURsnI0TUwuq
1R3koUcn6sE5Zpi1R9TGGE2m+wBC4lGzMP3lEhThq6zBFsgOgXuyBXzLE0SemqaLv1ypoM3gNgeH
5c22Te940RhvnUmMR8vt3bP5fSnQIkViUKG/yk6PXBzLqcZ+wtpq0GOM8/D+s28tz58kvVUHFhoT
A6Uywluz4IVjEpp3Wsv4q3Odw7KBIAG+Rc+J/U3WL5Y8NrKqcCZq4hzJLz4ZgSgbFqazXvoqyRgd
2srvD3h2HgRc9q1vBIjX6rhD/kc/qjWVm7gxXSgxNNQVV8H/jZWLyZN/HML6GFsOV01LfmTVrGz9
YNDO/qxvBzeZTgSncmloxykZW7NjYkGts3UxOdN2OT1qMPDwoFb+cuJWqfA8hxzWpemFjKzcdsLr
wo6TLRpLXQ02wVB1nFAAXGXyTLQ8w7kPXbEgvWw5Ln52cQO2IwRXL1rV4gBdCGyTAQhfLRsCgmSr
M6ZgosQtt6Umnji7HlLZRihicVcWBMQ6OYqRphRvyzbQpawQWUQLthUuomHw2Q1awENrR1A362Zv
1yOfrlD4cdZVL9qEOXH92bE0sbl4NdwvutzimMuNUuFsslYws81yz06kWVJAAgXqLcTRlbVKNNIv
GwP7rM7OrYjbq2nlH0ubUZX3b8cWH7i1Sg0LMssADSA3q0GuElHl53uUUztig4pD4WMikXcXTi3t
1HTX5r33r25cv5OQ1m7cIXoZk3a/1FZLZbg8MQEypZXCAWmFj9Hcoijbu5atnZeDoFlGr4YZzzuE
LO8d2ph/cgrLqdOvpQYsKA2ME9Rg1xa0un7dgslHE6meE16FZ0I75+ZOy9zIK2Rl1xb2X/MT8hFW
pp7659ADk09GrfwEcnRtO7gbdGrTUD37G5aygjY7fnv2c25md4K8VLBIz2iM8JI993pLnnlzU3Hw
PsuVu1bgVExheV5aR24C5WZ2WR8FstYZt4JiF0/Lg5aHD0kCBUIeQOmdtcx4dS4MB+fO6Wlnk16E
mrLeLFfFkcEZ2UgGCjaC4/JxQ9WUj1O608YRauVyBjU4sqJDL5Kq3GiJc9ClScPUX9Rk1M5LGwpo
A1vnDPtZKy6jNjxkWfMkIvdpOZAZRORskP/+1SVezmAj7R6PXPb1AO1oBbJ5bXdhdMFhv3dIgumM
vqPDo+zQ/2J/MldTSXtablHy0zAH5TWIXBm7w9Hw///VSaPnul062gI5uR85MieTZyTtYBE7kXJY
LkdUmbShajjf8U6VxTDH2wGirtHe/7lO0v5WjHPLOHJ9sC0KIeH+juoiozNt0sAhKIVJ1XLCRdD3
4MhYN06ly72DHuBLr07fFAgV1JvxaeD9cDLi6Yh8mi11nx7+4WX9vXozVNWgj6yamuvAEvj1Ts5j
dxxGhxCYinHSWiCI73vz0bRGOpDLnSKvOuXoOh0QyOD+HLxR1/+R/WDLGeovxTtuNp1az7SZ8bpM
zH59HSJ05zqdaQBj4QYplQBGbsnThSJcRNj4ZKtkqToC0kRoCopglSM7ZeVgn+Nw2QdJSCykRqgy
YyxZoi1fPY/awdDdZ8W1sWGG3xF7JVuy8jCpzfhXuT+0Jz9xNs2wrvThzZcNGgWv/VpyIsn6urc7
/YmDKy2lS2DTVGhhTW8m3N2GUG9alyGBFgenPtPKmwA3nxTQ4uO6RlGdn1AZraJJ3fcdTfxRGazV
bEXWEbXiU6eprLg5Wa+xo/AddDaWJ3bp/MYVh+CBm5m8VtZZg4kqftnJae0tkJbnMTOe3OAtx177
OWnpCwR4RR7fo6kK9kTd0ZnmhdHafG6Rb0oByBvUtOvnORW7INlocilm09OUcZ2PWLc/Z2ZaS0yo
lMim0XRfIdLwOAI9xpL7sKy6qKlCufmaPKkgRATb92QQKWpgONZU9QcVxzkiKjxn5jFQG6HzqKnx
NAK+l9Fa7FMvUat9zpdt2Gs756yP9PGXtaGMgkcrbN7S3LxbTsmfj2jZv4O1/SqbM7Sqf6BqXfaS
pQJcxr4iPIpgZJVFGEraJdBtxflsmy9PVUDsfXlGEANoQJ7j5QG3AeND/5ijw3JkU+Wah22vxNG7
6SlUiFFirZa/LbbP+CRyPGD7ls4UNteb5YFcJqDLy4acvolrRJtDwfCmqUwk66z0nRO8I2Oku8FK
Jce0DSSHf2jO/L2phNxWQAKRJELL5vn59bEhAiGY+6wANCCnGpYdv87JF02pX2J52xjyCi2Xdtkq
lhWyxL392bdbXmUwhz/00ToXbeM+u8b613qlR6ZE0zZ++fOq8zdFhYF0CD2Hrlu6ZsJR/K2nhNQo
wnbVGx7TKE4bcqHRG4vzuV2eBFAncgU4QC7TLau7hzdLg0JurrpOnam35r3elTNGL/9xeWJKouwE
esjtZ0uV9rCTgQlHVfg5Mm/FcFua+ZNPivYyqGU++0/dlv9mgTflym7rqACh/Fi/dVvIp8g728qc
zxF2klKih5p9hTcuUXSA2BKzVrylLd/k1m4YKfZazbwmPlzaZV6kTPpTQ8Hl/fnTNuSn+evaCm+I
UGJuD9eki/ebfgX1f96HyUDQl48CjbkaKeSsKe4yIS+39IjGm5bJP+F7cL3keTOOGcQkUi/BlZkH
Ftq8wA/GzXjImCfv0g95flo2iKX9ukwxS6e5G8IY/aXsxi+l4DIC0CzSmt0EuAYilPOf3xuthr+1
Q2j50AyhCy8bXYQq/foIBGkwdQF6C/QFqX3x45oRXzHg1iYzQWjThw6Ydu8wklKFp4dmvGsj585u
SNVMkmNQ59nDMD7ZTvHkAt/HZTm297WOlYS41kOHH+u0/CMYsLySis3hDHtLHH4BLeXfEh2rldLF
a25VtTyPAN+PKuTFzrlxbAUCjC2+KWm/7ULfJseC4bU27gQeyY15mZhJbfmoYoDKPGVaZu/xAEDF
zIz7nt2W1+zj2B8FEUg92CxTCdAS0iKYNcgk2Ic4Sw8MdpiLPBbWhXk809ORfQ7Yr5cSJoPz8iI0
jI8NcXX71hluhSk75GorzjYTdz/0/XMBKnQtZAi3WinfNau/A8kQ7PwqOtUqT2KBU9zze6/WUW8r
RNscJiW5EFQXeKTGj7wqwu44kWPA6bbM6Twz8ZREAaQsjhy7d4mqHGsl3dc6ucfDM3DfXUv3NBL3
kVkfIxSJk+OzD823+BUvLY00zfOR3yScRqIg/24E49Y1uw/45xsTUl0maDWHYTmsiCFdx+qHqyiP
ceDe4iBzBm5NA50/G0qAmt0zHAaXpF3FLXcgUeTojlbEudzliqOgYgC2gjuSUdUq9JUz/o/bJkr3
EfQjG82oTu+GvL0YUkM6QZ/51maHKssZgTbpFxeJJ+lmoRe51ivD923o5C8IJ8ipn54MiNw2DTMZ
pf0A3pIAZxAc6svYtsEqIsJJC/RNWRKsXjiX+qR/dJZxo44odJryGo4joGkSVuCHplwVgmEGr6Ks
z4mEjHtcDgib5vVWyxhmJubqMsUXURLHVcMY6IwbXwEjHhDdNBJrCn09eO6xyA12ccip92dMOoPW
fzhDybz57DhAsGcHxwamBwE3MPHRpkXRYQa7XZgan2b/zm+sC8Htmz8l9S47KYUgNTHwKNrd+qZl
ou9Oxs3U8jF2RFIQWSoSZc9HHG4cdFU+CvycH6nZ8CNa5mlaCmNsxAmCoeMSVNmZkPATgyvm6Pap
MQYv4YcXlfluVamndM5XMLQbv/jeA/OBSH6YoGn1ibjOaskBVGfEag0Po1nTNCthO2r9odRDr7H9
iwO9qQ3HW1tv96mwnn3mPGqUnnhZb1PS3Vu82xSHTpFc03ha55X1PFnhq9IQYB67+2KAPzXr+i7A
vZ2PtcxVIdQ7Q3yf+Cbn83ybNOZ+JOFk1tubitnG6M7HMBu2mk0gn9vpO7WQxpZ8r2b+a+qDxcl9
zGHjtNFDurVWQm1Z9bBsMdl1GDOFXt1PxRYR0NlKx22TirtAh3juXhVlguVCInSD4Fhm8hT3eAvW
o568qaZyjpGK5zTRfHRvjuAgF8JAa4DOlLe+kr9Z+KQCHKX9yMTMRNY/kkdPHsUtXtt9UjSXVumR
lNxFvn9DGOOqdLUdZr4iUsmRNW6jNLmbi/BltP2rkBQelUQsApnkEN90Tywk5H2rFMYEYMPvUJi2
h4LNRKmhZbTXSd8ryZ2ooy9Jqb0LUOKg4dt7bCqnUZyVkCaabnt68VAQY2zEG61/McIfWvh0ynOC
9DBw6hqii9T01IfIte/ywLvVScauWOuCfWnQ7H7qzCeAFqvU+SjMwctpNxKlO4MKK+HBuOBYdDqv
5ZnmvocldOVe2gizpf6gGrh6b/zpXq+/qeVVrUekSDeBwiPfTgcmNtsSAkGObdef0rvEwbtQyPUT
rTi9XkF7jlLF74qNmGNPb+uHjv5b3iW3lURgqQIh5K5tgXiCqaiPjUZMGj4uIs84xkY0BhDg41fW
2vJ2bI41D3SpAB8lSMNELJn0721g3TtzCz0g2HrhCOrZP7lcIRcK7NA6+7BE5mfezca3Uen2MC/u
LRt0pqOTsIUl2AS5Y6bHQA7X0OYRx3p2lWKXBx9EXNGJhtwrPK3XVlndeiKqt67zZpKZ5cLegtO4
EZaOgizZdKSrGpHXkwSscUyedQfCK/oIeIEkTRDzeQ39Cz2ofaUR26Qn53jaqRqVvlteOzM7GNr/
Y+88lqNnsu36LncOBZDwgzsp72iKnt8EQQvvPZ5eK5M34oak0EBzDbqj+ydZfxUKyDx5zt5r6zuI
n/Q8P4eKXLWiOZo0PE0Y7w1JKR62SrI0atvcYrqtyEsmx9Gnd0Bvm13c2ifBVGK4944NERw1c2rN
IDXGa1fAIzk9tJAJB3putnZ0C/1B2K8JwxeN0eg4HPU43ATBb1mffbmSkPSzkL3tet+T6NbiZAhO
f8TegVmVBv5VB9ajsZ2v3nSOrQfLA7eF3rwYkccBroWXf2eMdMTRWjrLPppfuxiCR0pgDNy0WD+6
069N8ysSy9Ze6LAY3msM2Mi2gy2q8Keet2iExJ12xBjlOo2VEv8+Q3cNZcdEiw216XY2iudQnx8b
HXWlj2ueS3eyh+U0atMWDSHPGC1D2F16c9AIlEX/WBH7qt+VKaiYtN4bTbzWc6L8vHafw4Iwhvdu
CcRKuHjzSFg7B3p2p5vii8yai25Wh2a22Jzh6IPg5tC4zv1zUPIcmW5y6q37Kkq/phbHcl52yHkK
9yWFabzyJwN/JO3b8tvSIyj2BSEvgs/Tu68jkAM37U/GBBlXpI9LTDsaGzVQiORekDKcbxwNcisO
ksC8BXhkbYgzeLSM8L7RCbwYfeu7NOBxRTg+CpubeWnTy6C7B7NMHvrxpjdM2P/Pg/NdDcVZaOBf
qFEFUFOAKjSFqWuwQBvVqS1e+yLkTqBvWwh2zl1Lo21Oyw9zMHbB7Lw3nrNJ8lT6GbSDSNNrONwR
SHb2GGgSHn1gXH0fWRYTXsiYyEhy07/Hwxp4765rb1PWM1/v19EZRd1NbKZ7h0ufBvV9qCNBYARS
L+Vz6nWXUlCBoIz+xLjzWQf9yVnAQjgtTqVwltnP3lkAaNtSNS00ae3tDEH5gQE8AR6Z/r6goEcS
Stk2FH1/JR3eYA8a/dSmfiSLohE6a0tifMKzYO4JRiyxcE8SIWciGiRqw9E/UAYi0OqD0+RnwSmE
bnFKwLlIr0tzGTtvYO0Yi3PlcKqOcBoe08KA/zuH9UFogfbYeDh7taWfAAU14ZPj5P3ezDwy6uVP
nUwb77xuPg35HLZrrRM0pLOCvYgfBraPs7HAt6v+b1SW+hnECXw/9cvJ/EOs+7AZkPzs6hw/h+Om
bMDelJ1gPAkUBgZpHJQyl1ZGWaXOuZnD4mUu/OzEw0tLcczzF33suwMksAkze1YdA7vDazkAj2mq
zoalwK80RtuDFG2LvXoBAs8LFojFPYzTkr9AQy/WJEsYJ/VTU458y5HjtfqpT1zjrAEi7rbCgcBj
Bq9+CX15rJkHk9qJugjHIebCQ2JSUQTvczB/tiBtwoII+kl/gcpzNMmidvKHBLcqj4O2KWake707
H5gbjSHtnHmg4Celyxizr+RiGPU1SpCMJ4T4OkOWsWUNu7G1yfLodoXXbKzBfARwY652k8UomKnW
W4LqjMlW/Dq237SOT6TTP5JjDV2rZyUFaYmS9ndOwGAheIC9rOF/1ZYfj51W/sdoMIFVzCZGb9jV
OsFsWeVi59nGZA026L3QaDW82ewQjWLcZY3Y2gW+ZA//rDdjKHbmDSFhu7jUGcdF4TNQml0v8Ok1
3oFAu4caIDCmU+hk5V3QT+Ne4mUKjRDUJAz33dKfZgEITt8F/eLspDotUtkmWLwIYQ8WAJoomzFx
o9KMiPTG83wFaU+GfHHjrpDhRqdBYPp0nfDdjVxUxw2af6uFwTN2uKW85XZOk3fWnJM/Flczh8xH
zx/oJta9KmGNKhgqLM2uQwcVW6y2ZRnd2+jldWCc8QDeuqycG6aYSPYYdfejR5dU62F/RK9OQ4LK
wEwKJd301esMbc3Uv0zenXDKs6vV96XfcVuUy77TzY3VooBsRLuZKrfZZwCsa0bMG0r4TkCXKMti
18zeT0F54JMuCtS4jbIHgoFvdBnsldovKW6LekTaS7bpKIBR2CYUdxssTrRy9e7Rqu8j97viRcPK
+mG6TMYp5LbYPXDgfQZsuhMJsIg81chvoSExZvXW1eKDEOa66+hrpVDteSfLix3RpNXrH5AEXGyX
QOGC2m4k1j6a2W9Niwc6tNELJxEjKzY0q09vR9BPjPuJbCvN6g3SJlQoB58ZeA+fQCAP6qCDhS13
qGyCwQd5A+hraR+WObyYGpLUqY6eXRIv56o9WUlPJFeSGPsK4JNmncIBCgk8+7gXREZG2zwVkJMd
1ogaHeENapH7vr6azpIcAfjAIcH9ceGQoeZ6jnAW+gDZpq6Ecza0Kl4vuebtOwNkg1E4O63Ko6Mr
0O+IIpsPTFcEJ8kN2tWHsiP98QgwuWMpIp5WwExIyxmYHvrVRY4pNGd5DeI8P2eAyoHfmBZQUW+8
CcfgNJsJ54+hCTYunLxbJLEOOLM2eK/RGR7JmwjPemaubSoqCEiyy5ubdn0zQnZaNR7ub+yv3PC5
Vmkn4nxqUKA1Z8g5eFwQs+9Do6oPJGCd57kOzjXxZQYTFM5sjL+RJ5v7rtbNM9Zk9u2+TnY014ZD
ZOD1Z3pTHgYP995Yuth6ywR4Bk3fUO/uPdP/SfEt9ybmzLSnPh/i2LyQ7LeQKG5dR4M6iDiS4aCE
y0M2mPumCM/qmvZilxQ1TDUTgKqFf76elhl5NKQznS7zCnaH2LKOXUtvO1V+ifFTitZVH9MDJ6QN
3rLm2FDiWdA+itaDFRVApEvIrvJRPi6h/rOExSO1CaBceSnx1dfbmU5LyRRAjofNuSRLyRuflR1F
dd2VgMH1N7pEJMYdxSURhyQX8dte6txmWaBtAWhB96GX8PcXJQ9D7QADhWdNmW9l+SZJ/fdxwLa5
LC3mRjRsQ2+3269cORpSk2BXAi7+Jmt6TB8hjGa08sMSnOIs5zGEzzT45oHcqeaol9ggdMA3GOYJ
YEKdrzwdLaHlW0QB3QWVoy/Hc1bkHxoIJLmrETBGzFWtkYYLYeZZiZpUgzqPWlZa4SUbJdP16TCt
qHb2foH2zo7EgbWa8bv8vG4X/IgiLc6TYf2Jm9V8nvT3Hzch5rBqAa/GvJz6lyuRhpIr/HejUH1y
PNTEiyN4ULMt9cpi0TUmkaQIS7FVIkBm66GkO9nceFLz7/mMXTheqQuMUi2nlY7xhnHRPhbNlf2J
mdif4EL9CvZUziEeKldPyrw1Kc/CWFKzwE1rV1oVcOuzGxobCyAT+WlVsamc7JUIMqxQeXslpwbj
gpz0l6Z+gIHT7Ag9t/swBjz/1ckJgcHM4c8dAl5NLmGpYR9VZ1POVCsD8ZfA4ZZa5D4hxL9qFnAi
dc2BuL6LvN0rAYaLU40BqU6zDuKiX/AQTunJRTK8YW5frRJXvw9yT0lhtWYmbgVJKMuUlqTHVBa1
LgXK2L4pRQKxVC9Lu5wTv87/NAoKzB1js1oJp31VNpdleXCcZLmRI1r1EVWvVjQV8cCOvlfrk5oE
gHl4pBNBYB4amDFHY5mw+qsrFpp+sx/jeqsEvGpGr7rtId4HcwDgqBS6yvOkpjWz32xmYjImZmNb
ZbNSEhIN8T62BNqDLmIYcJsc0yqSpL3RftE0WvRKSawut/IUBO5yCPPl6GhQyXNPd9BQ+js1kNZ6
1sAJsenGsSNmUpnAnDxonP36HCy9mACqMV5Www41A/vz5WjLrxPEBQ0v7Wnw2z83RNEkGsdF2t4F
5R1Sx6SyxEarfZ7b2jrKLWpT6czyya7ZlAHyp4FlhIOYs5oiQPiuFK9gzmdM5HGnlF4x7nITQoeU
lyjbZyBVDQB3j4PO/ll5ORWEfNXONp/tGDal+k7oRA9rqY1RIkPOxGvTLOc72vmNUqarifbEYam2
OcJGFUOSHmiOQXsaMirvIaq2Ljcg0vbBoIWj7f8me46o1lFYb4bXNm6rjZolqvGXo5csBJBTydNe
8n3jhekhluh/dd82nDH26nuYehQ1TfykFgfHl2VdT5+6gVzq68UBmPx323EmtmJ6eqK9U/6eZmCy
Lwds1ZSfl6XsdlmNJXyc8cvh6CHx0j+oryejR4fpB13v3yZsihYSPDF46tm2K4kuctudGdI+9VGu
hGkoHekhIcVtdW0q1iLRhuJhaYicJdgBULxUqqiZVjrhqYwOahjkT+033AB7Ladwpe8/6b395MUE
g7RElCdSn5a68CM00lNAfSG+lpkHwUieBQ+2LgclTN1RdkrtTTGjn9fzdNhZLChybP+3aEonn8ZO
7GGD3ibQduixQkGPSsaGHYutWuStpqnx4bstCaJywgxXk6T3O/XqQYyF1B7SYcW8kQHzQAdZJMN3
WFrvYwiQPUv9GzVMSZL5obHw69tt+WmQSVzl1TtUzG3kN2/ky7OZwHRubCMhNsZ8NIc8OuhWTV42
+A1Nr0A4I1z7MxDUOVkLXrtTz7d6wHQqqKOg5FT3EPzgYSXLmSFLgGNQ+/WhuHELk2mDsGCLk2Ec
9znDgUoGAKutusMstMbBQNCy/JDSgKSWCXWbQ3zb6AG2Wd0zbpXyLEJvsendSl93mbuw3ZIIFtc3
QY5EqDMjiji5KTnTneUMW2WSHDIHqxPS5hXJTN6OLHmA2tJmnBa5hTLNwdbGLYz+djmQicWIHKgR
AwNCjYb6oqwdUocAsdJ6r2Qhn3q4UqWJahqM39F9roeGFkNjf1la53In9P8aL94VjiN2Fk/0ykLl
SVcZ0WQErWllkJSwtnwBSyFyUAFCAMFsS9uxBMU9ppO99wxyp9UHUY+/egh1DdNgKu6UvEqb9wyz
DxCJyj+DSz5YJIWHpJD25bLppLgxgcGyggjbridp8QvMj7xf9k2Xxn9GB5O84U2Y71KpHNMHn7Y7
jxvX81MN6NQQWC0XaslT34vA5bE1m/qkvv88Db81Q0DrkMWv0l4RgAnu671wRu2oqsauQ+gmcIOh
zHLh4TNMV2NZuRk6NpghpCYoMOIfx7FRRZFPoi/Bcy9VlDWt76kPy5u2rUlsZt1KAkK+4oIWHgYn
tfyrDQkg5KEiP1M9JJGw0Ungo+Jq41T3jGDlF8xsSjnEVjP61MGfp12ZqDwQMfzaa3qws5B0qmUk
TWGVtRHZczGjZvl2/xYpE9nIOOsEymg87G5ZccPnFDUh+mgoJbw5dXMqFVNWQJIjULM79c1BlZRK
tTsW4Vts979qm1GrTtL5Vx3lxt/ug0ALZF4MKZB+L1JLuTh5xleShLS5LKJ4fWeXLJxzpb4mNuO3
glVU7WrqG1RSBieLPouQlqPae/XJZpF3bqnSH/57M+4CbzO38bBPGrqtbjMelHnHlFIyJ/2HR3Ht
wu3bLb1PK156taWz1Y6tC3BEIsekvLEtwObBKr2Ra6TbhhjsmwkdVsLfKhMNuoZVESYn0Cr7wMne
B5m+kfMc18ZMdIHUyybVMO/SKTiqB32gh8a6icgX1x5I7MhiLF6kSOel2EOpGwHENasp7IP/MiqX
Q78e5/5ZCU2UBjGDCL12GvvOiOzglEpbvUqg0xP8g+Ec74xqdA8ACjaeqRGjJR5mnP1qabOlHlW5
C9Xuktkdjd67VDq2lfSNFFdg22P37SZJtNXdHKUdVhtiOcmVydYTV32nduel6ekU6xNkk3Tduaw1
Vg6eW9VByNpb6n/ouNKBhJaz2oqvvkK+FAbxi6klR2NI6K5lxM0WplWs1Z2hNHKugeUvMn3WKXmB
wesbIIPH+6SNtsrlLHU3y0C1E7fJQ5tGzxZQezIc90oSAyoHh34e7DVMHOt4Du5qObWXkjhVLngo
IBaE6RMJVvGQPfNJg5NtOUfbnp7aJekoB3ibTtC+zpy6RS9tRtR/udDQr4Z7S9RiPzTInLXyy+zM
7uqOgXSosUqGwLr3hRfeAk7Y+gYOiVHEHTfBdyGfUuWSUBcEhv1F7xnUdunbMvbjQQzIAip51EDN
e4mthNtPyneVZ0/daArzoPZxX+D9y91wWYVTFryHC26UZtkD2mC21fQ/SufZR9I/G6BsN0lghWSr
3zsu3dPEjhgVNM4FMiCRSdyrpS72bVVewDjGiBug0EuFlPzIZlfh1Bm6P1Ng12FVC2v3iYwHZ09u
+Fpdb8vvX4bWOag9TT4kSraoqqQifLKWkjXMaDTgBv/UnaFKA3URVKHdyVObetLm0n7wAgcMnXwR
ubfR1aMz/V/KJGFHv05VvqmfBBCSc3BaDDZq48AORQyndIA3stO5eHIn0Dm2NNNG951T7XaPuhHt
E8OzlYKJPAD0JU3/q5WUobMtJaBBvx/HrILpkLRk1/PyLIlKW/e3gkmog9fDyeuz5azp4lL3c7FT
as2hYSwu5MXKuVh/hf04wQ7qQZrHyXyvzgF+atnrEb7RSj2Bag1P3Dze1t1f2dfG/Y3WBi32BSyZ
cE0uHPAuTpLfBtJnpaQmlkheApuRlONIf31PeINy+Y+Gc0VC9Vam3YU+wJ9mjXHjWx0Q0G3bHCEl
ZE+uDl3ffKpvTuTjA/kCAAZriJiSH6AkodJ+RVCIhfnB/FF1lVp2VB2RdFC9nKK7LVsGDzMDcqmi
UtrcZW7BaYz45aWhVJlLbNzAaI2IBJcPslJhd4M04Or1WZ1r1Q2vNrCiDO+9EEyjrb/E/ki8yYv6
o3FhijqFk5CB238LwojcNuiK7XM9aWLVyPsnrTju0oHdp2a+DwYTuVmCnCZu9dcx8H7VroElTVvl
BnMMT8u36uSuhOqBnt8HfvFvKTACxF0HalbsQmSESsit5yEcyOUmdroHbvlqlWm/jfSCA7g6qu9x
Th38E3gSh/lMpaKt1SEfQh0VNZJade3icQd+6+pKOXLfa9gVC1pYBoHPA/JBpdY1muAExWlPNvzb
Es6sJXhMD70ZXQt5LhJkewPGT8/qo45QpcwseXGilqAtAjb/uB5lQgp2bzv6upGe0anlZdQ3PXT6
b6P5HJ3pWaulX/3j2g+pXBN35ZQHWy6DmkbmD5mBb1pCGIlen9SKaU8Z5ud4nyy62AUWDce+RC6h
fMwWC6dcKtSXJf9HIs8Ck3RWVMBTR2ZejRU+5tNCCqxU/ukC9wSzjj/brtrterI16UOkvzQkb1Dz
FEfdMU7qwqlScu4hWAR6xfBDwN5jWqWubKhp9MQxOSDtZ+0NJrNYIz256GCaL6lIcKAQPRCEbNkk
5ZUe62VQwgvVhseB4xNd3CLZdvag7ayhegqHqj4HnvHgLXr/X6ZiTpScW/qWODA1iKHUVOu4uunV
+0uIDKNM5IDipTIMPGrfgmqb+zPN8MLqOeFYP+GSvtdZYDxAGw0nHyKbPEXZTnmdluSUeQ7SckkG
GlEpcczD+Jg2FqntOqwwQh52DsIpxvKBua6h1m3dJe920IwBx70vHeTVwCE1JrS6jR4h7pxCBhte
9aA4BBwVxrOd0VxVX5ZDfsvGaCtO6iyxSnXaJ5xJB9+7Sy33Ru23OBc59itTBnbw0crAOZpPtRU/
R634jXT7rJZxdWZ25xjRfIy0QC0fpSvyrRst5yxh9U7J51xjyQ2ZJmr3jU2fR0urq23xhWSFzjyg
Yp8kD0NtBhPxnXLntdYBkutVmbDHmNuuwOrqVi9RYdjb3Ij30cArhz0tn5y5pqrHXG84eT6tfUkF
n6jLD5qZY9AY2oekcx9pU3FpOANlQR/cdVLyVafVwTcHXM4MqPK6aI8JrbGFvbgtgnxjAmxnSo8d
sjDJmu1TIgLMsaHXHPV7A8LVzgXyRMCCfbLRFbCw9RlgXyqwkZGp6Q0VXhEZI+g6+Va47X1W1cGO
wfGHNlnurhV0+gv3UHjUYfmYfAYBWVGYsd9duzmAZ81PAxqYvgYNlGop0cHNGUPamSMXy52XBBsm
pXdhifhai9J9lAK9z/O13iQ1sTRduE9MHi/ir/qNYZG5DL19SfoRQQCZOwGWnrnua4IvoVoX6Uk0
9ICzfmBmjQmqhwpIcxfJNXG6Zw/0NCf9pX7wQseFjNn8jOMcIACAXzICTo8AZ6dzC8Go17a26wF4
nRhimSU5W9yJMMpxsnWgPQRckzUNKUJqqstQSoZVWt23uU9anai8bRJu+1HvbgKQ/6TmQKer7Cse
k5yDP92lqegEzOWFpuPMMhlNt140kS1xrJs638zE5jkld/UAj5TnIWx/u7j4ihqeksGYSKAarXv4
2G9LoOvbYZRBo/K/KjowZVuxCguC2opovKfDRMO6N3+XGY1hWi0bU5vqY+Dqu7w10NmhVHV60MBY
NfMt8RswQ0CJ4yEeoXaEoidxYQGhSP5b5tn3juU9tjZhdEE1w7hkPt4N42vd5pfCpjkkXFT8rdDe
KjeE1mUTz9DgS4xcr//n+fWHH7bVrnEL5E0Ztd6CQlr0pCjVQHsPrS96JoR2wNSNloOJ7mQso2d/
BnEFZ5l1KxL3KWB+WJIRAt9gprKEe+OS2eRNFRwAeZ5j/PQRuuGVkThqwBk/TNHmj1jXvnGdbshk
Ww5N2pwbL4q3PqpkHDwjcMw2e6kn2JK9m5CB252jnHweaPyMm+1wnXX75KabAOUknLO3ZmKlh6iR
fwecU85I9kkydDv+OEf2quHf8PHmTWP2zmHD3i9986LRZ11GIC1N+WYx0tmh09shu6PR5T+a4beL
mOJSJSbyQW86u2Prv/Tiw6/Nb3vyTQC98WesT+ImxmAnliC6fUFpvJwDzJEt1iFwXLS2TLfcdB5n
b/TxiAw4uKSM21Ebkd7D+Y0US38PxPexZwoAUAffgTtw9Q2hb1CX+cBT5pfeaNxth96xAM50tKoE
VAwO57ExBpk5MtwYoCFGmZ2bQPpOCKPKfKsgfch6m+jhnIuBEU7XMiIB2Dev2yD58jMtPlp5551c
uI/9Mro7OM8VghCOHGP5kVciXIuaNp6eMliOyt/UnTIsDf2R3lhCzsrAx4jnFPUmBktNrm2cNuF3
eKTACrRa8lRQ5pBYeX4xP6b6pTQ9EzknrFoQwNvW7l+Cqbb3rQNaCVP5FppTcCFc7WJFbk0mbvVM
K25vWkhvHRuTWh4IsqxFRI6KN7Y3CT16rTXnk+PmHZowJvc63Y5T4xVYaLgLWdzQWKTnNtYJ/eFe
3uX+gIqHsOtN5YcVstwcb6g8Gbm19WcM+P8kSg6wICW/yh4u6vzwE8ZlAUWy6BjLSVyFYSF+/7+j
KC8/bH7/J4lS/dV/oygt4do6DAHPchycf+NP2/3nfwj9f/gOBi6YkgZkZ6GjQycSsov+8z9s73/o
njAJihS0DnFT4cJoS+pMfmQDqcSi7yptOpYH4/+FRGma8uP8L1p+hqIElILhINnA5K38b85DPcVi
hNXY2dAiRM3UV0DSMxAHIkO3aJL2rHMi4ewGGCmvTot/xXZGoxI4kIcobF4H3bHpj/RgHwg5WQWN
jWqDBCBGqRrMgmHFuRKZSgvtu8UUl/qsBuECJszoNbHuM7ythq85SByeiMS8JxLGeMkdcWeB3FkM
DvptIaQYhSZoTz0S95dZ20Y2OPSg19vz3JuvWYx0I8OUQzh5x9iOR9hmDloU9xEbxoz451wn5o2b
ao9Ix14zQQttaECPi9Q2bmZ9vAxpi8zMD84OCkKSPW+kYpW2xMaYSmvnN+Yb4vt2Z8+U0mDM6IuA
yyUvOi/9zyIuP5b8Y0nMb+pJ5CAyY4uBFxAaJLDPTlMdrREClYgAF49autPD7Bpb5q3DHlgF2U9u
vE9oVOFYLgONLXuNHJnrnwUfYVSdneoz4vTba8HtKLJryXpmRsuR1W/TVq+uG+2EjnEVzEDqerua
bKqCA7xnzHunk2Hu2k1plSQcQUQbc/OCXSCHc2cTTqptrBKeP00f33lmD0clPiNPbiiN8pYcA9vh
FDd8tqSEQ8waHbJeiZxDXNztfT1/qQsYzBcv0X9Iur6XF7lB1ur482eH6a6L5lMfVKD0p/NAaArN
NpnlQPHofA56dKjd7JCMZ3ewbqxYY5PgYB5N7isskKNt6lgqpsMAqq+zxLFxzevAgUuLFnPjWcGa
YfBe467D0grlIIhDRCLOIk4Zv+T1GJE9Tlo0gi71jBrUXeyH9NUvnonVhZLOvye5z1xJ/M7PYUxE
seCFMoeuW1oc/RzdejHtS+sNwT/jv5HNmDndOnFB3cXFB0OFHZiqaZPMgD0QKSE403a5cCGadjh0
SjzHg2U943w5LQEC8lu0I6u+7b7g1eJ+owHQfKS6fkyn4bt5Rrd57trpqdITFOoeyboRKtOKKPbB
1NsdApM7W+9/2Xy2VhpBfwgYUznlRJAhXPcmYz+JvGvQQYC1QvoaEQenTRH5tJ/09A3pf7puDOtf
C9SFczMymHDRLwPalz2GI30d23G1zj1XBmcU51Z2rsY9XUIalgX97RPtNrZlFHT0jPvhw7QJYdoM
wWfcjnsi0gi9j9z4VrdzyApEhaDQRHLTD/O1qH00BwUdzLZHdB9kgY89ON/J+kJvUyZsDum6rdE3
t24WPyM6sp7ysLMe+/K2c/vuTAz5tQMvp6MJGzjjjTr+igefGHt61oAMs/QfdgMwT+dIIyatn9Ad
pE+kS9Ddir6G8iHSbzrq9oKxv82mmVrOwXLXOineS4Gw35iAZsHyjEiIcEGddL+1C06BnZU4PMa/
89YZnm2qR5tqcDSyS4uIuBnFbcd3DzYeOiS8ibfR8Lczil/qmXDe567+OBBngy4fee5HoDe7PhNr
kX4hOz96NTOYHumvwCpjBRsP6wQ9MZQT2WpBBw+SxKlGNL0xGDzQJg7ANlRPfU6aJJ3Kot0PbrPJ
3GTbiutUvDljxR3wzywPApulu9TYap665VylAbKxcpvo9MD0+6W4ttc2qPd6Fp1swhws41mzBxJk
EfDfmraxg0mPqljbu5G+RyR0jjm3leadj+RBI+3UbN+jibCKYL7yNa1jcvIYvtOyMrt9YTIER1Ff
XSPiFkpGDouxjmKmiQuc7yikkU/QzisQwaeSFouNiWSSnfzO3ECt3FWGtrYhgJsaeVadb73MSbbT
C+80IWQqkk2cBdsgnF9y4zCQ1r04vwy3TxrxvAvSvTqpjlMXbRMZeUobr8HF3rwCQvNgMSb8YGJ0
R3JMlTO9yW49L95OHmkxc/gSjvF9OvlH0oJ78xSnX7W3JVRkSzm3z+n85QRkFcgSMjT5bYzyrmnX
7IsQ7OqV21rACgTa5IzS/sggJw2IZSrhb+Svoxc/dkhlHYH0GclG3n/khFVHsMVRtpIvAJNRH6qN
aV1C/60Oy/0QD7s8d7e68S+MfuvZXS/zL6iFrxpP/zzBMoEZarhPTcFyKNW+PhJYmplTjlJKIOVg
O7Mxw7GetIxxUxd6CauJlf8uBEiYi70niaZmMEPmVtveREkPYCk51m15TUZtg+UI9gG3FdkQc4nv
xP9N7Oxd/TOfsJIaFVSf1PcOx3TrtlmIoUwYNjLJJk+5DhAr5pZH/LpZi11aZmsxTlyp6GVYzFPj
N6TSZqxBqXfo5m5NVOmjnTFmyFHwcbiZnH+B8R4Yd1OO/6r47Lp6E7MHL4xyOtAnXv/Zxi9F59HI
xdxCHd7bhIAhm8CvyRiIXib8Zghs6zJ5RMK8Qbl8acRD7oybPCM2+40naIvPmryn5UYnRHA6GkF0
DMd51RvlZxpVe7voKKQJ/pZIyfgl6PJLSabhCFdzgnI6k7s42O+gCxDXc2kxj+v9sPG2xQBcpynu
YlT+i0FOL2kfWg5tx8jSAzaGUzOZJ44dqKbZSNMDucz7vqt2udPdgazauPO09fAnabT2GO3XbFn2
T8GSB4x057Xmbmo6Son5Le8AfQn8G6SEYBIPjHHn0XYN82lrhc2m1OsD2/u+T8r9PFWHjAjHskwp
2Wx0rcQzCQ5U4KlZStPPwNwP9fBudz5hGYzGgVwfwsF/KIEt1A57UM7GyFyMU9glKW08Bf5vSBJu
EMgD7qa0semg7LjRxhwFiuU8tsR1RySCkhP7iY4wRFJR79xpRkiPZDKHTTEiTl1bxWPmcaMSlgHi
vMjTdZ7r/6hjKCSDBMjR1JIYA5fh3oziYVsSLEtsMmJczQaeEoYnl0iVVfG9JNM3h8FwZw/2cx1a
dKHrzcQd4OnzIV/wgGmBfcqG6dIXDrBIY3gI42VttPgqfLbI8JK5BBlnlfcGwyYm+8M5NN6yCScA
pwhYepDjvYeiEC3dd4YkFyCArOY8aBj+s0jqO6rHQ1jMD64eEb7mPxK/iAkK4ao/YlVKzj2r4zLg
3Tp3pvgNTe+7Q6PmAgTom/nUjNp3w1FtqdJ1RbYniEWWA2Bi1eTh5HuzRjKgqGu8U7fc2pWzddB8
SFw70KMvO4FyWGRAdYj88+pXJ/1GF3kwa2fdcZ4UrbaaPTybg2R9TNuetkKZnaV8Vu/JjIlA5hjo
svO7aSZSDL9QdJWhi0FRnXuLiDmsSSQHY+qkUGtJTVkF5grR0IATf+Pl9nvg/5Z+eamIWhrTGEUW
6TPdMadhLs/opWuwJDZnbSGFSJyRv7Fes2RV1YFFmqegRXxVYeWDLxSYMstmnfMBPFiQguTHhPCX
8lGgVyy16QVQ2iHAxxkXm1n3Vm5p0OtICJ131v0Lrgbar99xVu6TcUSfOh6WWj+F+r86cbYW/TFX
eyLV9zDV2TEwkON18yHja8xBTc7DwE6cPTmsGzP3XGx/lIX1GJVYFFldjYBZXoYEOctI5SMK3H3M
yoPrPS0pInoANz5D7gjtKk582mIagqbyidEjFAZnl5XO1eHxXwVWsxvdGauYhXiJHq2FodLWNkH4
xWN60goN5BZ5osDjNcr4iIGo31M/BNaxMCobW2h1J/Qea5hIf9LRpA85PaDVBc7NZhIT2rXSqWLg
RKEaBtugaQSm9a2bXnsmelAoANeWGA1XCQ3rEx6Kt6Gy3j03ymkIa/f1bD4mDpjjAPU5cdXcitkz
3FY4GJQiXx2pKvlyJyNdKnD4oxSqdPHax58XdXCdghezpxSlti6jbwf3RskpjiLHJ+EJsM9aXjuW
zvVs0rgu4QKKdaR9F+lz53bYZwgkQRy8pNERWZfFzYvccCVsK1rp4UfXuVQaBKbPBPeSPFoDiz11
g7nVPbrc0PhTCzW0dUl6gw3jDNjp1qnvsRMctXmm6KrW8VI+YNRYEdgIpJbShUhX5qGp3t9wt2/L
gicFokNLnEcJeNufkdgtZwFQ2zIRk04BM7IBGDS20QTRKUdcYYTIqIs7t0WAMehkRXc3+Y3X3bFZ
srGwDwXxQXfC86S/do4sfg9w4j9SFI0toTDxPD2EwMfs6jdEVxwEp4Fqo2RT+5/snUeO5Eq4nVfE
BzLIoJmm9+WyXE+I6q5qkkHvzW60Fm1MXzT0IOgNJGiuSQHX9L3dzGTEb75zTsdhMRR/s6+FdzPh
D7iouxYgYnW2R57BsDXH1AOhXBVeo2CTEnHEaX7IrO5ggbnkSp7bqFxb8FwFRUq+nLzRPmfiLXGT
Q+q9WzRLWfg7D8J1Rza4VcpX0+SrOi5oI/+yGUNMkd3iArPSAi/ir7Zh01WX68r+0xQIHIOvwiJ1
BzRjhTn7EO4wvbXv5Gs8KsCGXiGES+k3H5mEV9RgUhLfBy+vcSL5MUTxdnG5sVW6WjqeaojvMvoF
3B/A8lkoTqupuyNT2psK/IKjojVe5Mz6H4gKmm9nzVp4xdNtg5WZvS91yqXsoxLnSp0+me/Snj7M
fD7Kiwiq9vZOGOy6ivjXdqRbYk0XD/vK1ETiNTeD3wSJsg3EYqlYtilZ3ZRXYr5WGD271l3O7F3s
a1/8dlMy+6xvG4EPhMnabg/J0uw9BMczRObiZVsdLtWg8fNxPUlLVlT9GU9uWfanRRIlKnDlXro9
L8baXb48SnjNHrRTvncpsLwiP8QJ/AcROF1H19O2Fxdo1efYmQlseJaJcUjtYuVWEdjsY9N4m1rY
N0tSVBvZLYiDz97EUD5MuZIR0VB2zKhS3EncxNzsUj5D9qbHpUe4l70J5y82ONc5d1Y2YusqtjHy
Lim2ksvQo/4deyxhyD87ktXxoMoYXUgdbuzB+E1oxVOGqfgUckqOhsRd1WF7TnYV9sn+y0zsu4CE
YnL67knOgponmHkcGew+QOrHp8aLxo1QAenpnfEAF7IzTUKdvNek8IxDR4BBaeVPaYT81KipD83X
MJsBcfHxonuZ+vwU2n8buEwK0x2Jw08q6B4bCs5AEdal0j1kMwIrrNTb8mHCJJBJLXurXcXhp2WK
ETIrOUKKKeNQu70eGzzN3D7N6Oy7lPp7RqTjwGH/aTvoFo4ruiv0DDkRSbBK6760/vgM2fMUP8mZ
4pCsy4gnhEjxc+RsFeyzSnqEQJ6tBVcLwiIytjkyPzkhiYj218R3w+S5VVj30NZH4bSpCIBvbMT5
Rv7OmbBq5qOI/R/g/P3o1BsJR4YmHxApJ4KvR5udsy8CawL9Mqp02wmFXGg54ZKKwvjDHUpG0YsE
Cv4wwSYghgDqMT501C5CRxjZWHPk/jFGHeGE2caX98zv8dtCsDB+Bs7PnH3PiMzDmehhKZ9alMeT
qXYSnUkh1kOEhYco195YPyJ64nZPN1ZJyqnRf3mBuxUMuYCYyQd4zkzvAYc4MbJU91lhf410rw2L
YcurT0Yn2QshvOzMfDeOZMBW5cCSC29vYyRE0os2WVe7m0LT0dJCp+VY5vlKMJT6C6gQGebx7tav
yvsG5dmWI2VnI3gqhhtus5LGFWlsjj7cIhLQmFelnaIxr39s58dmgWA76cWj1Z66aVfayM1Q3Iue
vt9dkDyk3iOeyOuaGj1X46+kNN6kInQA1VjK6z1xOzToqVxr34/HMmtPE+ItvMp2Lo4gw40KY2tO
7BnyeW/05mkxmFG6w984yqi3nWMvTiWedZFNDcYwdMwfMQh7qe2Uh/eyFOXBcr9VKveNPOAFg2It
3DCYgYv4dB1k79pKI3jK2uTZ5T2YHC55ZIgRZMtqdstbT6ajSxsFvXAPSZjNIkraLPB/zbhpBOHJ
HMTa8cpTp5Zv2nXMHQu2uhi+heu6hcUjdqK/GPW7FmGExl+3aC+4Cghc+mix/92UZq3esVHcJw4N
p5mxabW5gakg5G+hvUazeeeNPzg9UjF6VIlYnSbYDfbO32m4uoaHOQOJK4mtjR/629TogSwtmrd8
hHTPA2W+xb6yaMsj7dAK4bLIcPMV20F7prrDY1cBLpfx9BWk9WtkDBMHF/8v3/Be2bG92ar9atLx
hz34ym7ozNADMMEGH13L/BeC6dHYMx5EEAz6hPEhdmEkdxxq3pWwZZQB1JIu+WmUM14HcGsUHoxh
15Vs3kmvuzpzdeaXn02Vvo20jKY4iIn4w+Ayo5jxZkbU3XVi/TZbgoI22dRNucZB88kJX3KZnCU1
cNy9p9uAkFIUgsgdwzwju/PNGdnyf6MIuQ3NncRGPsKYRppy2UOkPzkv+XgFZAI/D88iqaGmi7pa
u1AGhOA14FLxQUTYPJAl89qaPc2gfIyb/CxSPvEsh66Uv4M5OBtZsAnq8j5M2TdqtJWBJ0IRdDD2
2Ntca/UHAn9vMT0jY2dnlYyRmAAUx7hl5zt4+wCJKA9ig0/imagtiryGcpuEUUEB69r0shUxQ09O
+obyECode9T6DcryEBb1fSpJMJj+5PIXwsxblX3yOM6du5+LN+m8psjmSuUwePjKSxRV7Gi10QGC
t1XLxlnEwzXC0GgMpiNdMtT0i85JyEqHTGkffL3GigRwUi3BzcefRga/lPuULybK/z+KoYdaMo7w
bg8Z+SNzNDvZaQ6nwwjM7rbIPxr/Ii2MVfmIRPDcEgWQGOOrPeyNIN2YGREQFCephJp2t5lHZ5Vg
Jqx+RenbQs8Ry1+B5PDzracQbXirfgoWCgrYj6ySXR+xEfHjF6i272RMji742LEPgOpBMppN6vrr
OdfBDN6+tQpm1ulbnE2AQ+JKjf7YClIbcPYb1x66gRU5Lqe24O4dBW6jWWZAJNg8KqvNiJxKfYGu
lY2GZRPubdzqyL+z9C/XNOK8fbnz0GTUagYp4kNLUE/rE5hiRNVRucG7pTpEjoqTISk+ci95I+N1
5HwpHh2inOckZpAxfxEVuFqa4sSlOT+1Ewe8r5J3r7Oc7eIpytHAPhKviOH+PO1tQdWcx521BXt7
9+t/5SSWqBxTXKiPRsmJ3Me7ZD6OcXvKGlDWJtnjj69/9dZsINbB9AB5B0RFHj5P88kpPQDx6JQz
cTIKCybfpgH13pm2ts2Cpqcbd1OPZTozPU99zAIvxk5UK6PIGFc0y3uVo/6Ijfj87wfTVNIAlXlR
YfCU2Nq/RFxkQzpUZOMKr/1NKUYjL9tZ4XIVYX9Ih3hX239GbnzWNDGalYr0GyV3tikeAre6u5wq
zanyarCnwv/t4ilZVBO4FF4w9hz9VQNvfnrG7P6jSYw/aTdvq4jahwkuaZe7yGCFkcc5t7eaXqfJ
f/fjvlyLgRJwJlg2qioMSBg6de2h98mm3KJkA/AApuupSLlYbfxpplPTc8016hy7HEGI1tpwvPDg
wVbrbQIRzsYtUHIdl2iCYjTIfbGtGT4Lvi21SaAO59CA41LT7yZtwCS1FZPQpkzJzAvBiOfaeAkh
J34P61NvnIpm2U7T6ICN31lqmyeB35OF71OoDaAqbQVlaFMoD3eoWttEhY6ZnXucozptIRVqMykr
vebaXGrWb7G2m2LcLzeVJM7Cb+4pjlSxtqYytUkVmSMUwdhWjSBvDK+wsvK1qdWIiP+Ae+uz0oZX
AuercmZgCNSLh1FsxrvoMrFy38q0JwMX2x01u89L1O/q1PtjWyzHJjZMt1TbAjsnPywu87QDXZpx
4NrkdR0+lEv4ObWI0ZDYRWQt0bs3OHnpHyZGzrjx0/SZWfdsJmZwdpf81UmJCPeyF9M7YoVZbWQE
naPtwiz4ctzDbG0jFvvD305As3Wyh27M7E3be/Lqs7+vRhb5nV7pgxxqlJ81P1+C5rTo1X/3DwJg
sTFABYwaD2jhBCwNDKQaHfA0RBB14AQpXMGgAYNaowbEp7grT+MHjgYRUr7tE2SC1IhCAKuQamhB
QC90GmMA5JFErPdvvUYcTFiHSkMPCro8MEIC2zQQ0aOEXPXuSmpUYtTQxD/VZKNBilEjFbOGKxaN
WZTwFpkGLwL7r0+U87Yv2wTc02XqOJVfHttNpbGNQQMcPiSH1EhHqOGOTlMeGvfoNfhRagRk1jCI
DxWSazwEfT6gCAVfp9ER2rNFoySRS62UUm0iB1gel9Ioj8jaVqE/eVtvNN8yDaU0Gk+BoItXhcP3
eoBdKWFYTA2zBBVbPQ/IGf0gbynmtq7TnypVSARbwDCBxmI6+BgDTkZpYObR1vCMgqJR/3AauBpX
AzYhpM0gvvgogrcUAoeltFj7Gspxou9MQzq4bmBoQvkNvFOE2cdgo44i59ZOqzd/MAiwidVnMlj4
KvcufKvDb4iIgo7HyW9Ug0JJwznraHgo1RhRr4Gi9BrTeuYMMQLlvSUaOzK686AxJNe2hn0AmdRr
RCnUsBIge7Jt4ZdIz10ODkRTCtmEaviFSj/AH4saLPLCxyiIvwyLlWSgwSgfQqrXqFStoSkHegpQ
lPIanirQYJXU5gCkz78OGrpyoa/YtISPnQaysN3ODraGtGKNa0VoNSkmi0eYNLwEYboSDXe1UF6V
xr1qDX51EGC2RsFKDYW5Ir1Mqn8vvHQn+oHSvY156xb3JYUoyzRaNsKY4e3VH5XGzojAhrHVKFql
oTSp8TQD6p29z/w3tJadoxG2DJbN1FBbDN3maMythHeLbMA38rI5O2Hh2GLwoekfZFWYPPCaGa7z
OGqErtOzTkjPPwZ03YQQxH6Z4d8wFIDqaYDwxJHeIT7YsHkCRq/XsN6ssT1XA3yLN+WbtrSfRrhE
RD+Mb6e6u2KtC1bvb7FugZnMi0elI8kT5ZWXnO2rFXrY5420sf2Mkr/DsqWMcJxPm3bbOejP3MLA
ba3ZZvx5UlJ0znZunEoMyQ/4PP+0y+QxlCvAF3uD+WNtnBYz4ruGo93OdCvUA2n3ZmsAkuTEUwMR
uWg00mDXmmpY0pC4/Lgd49qq3yyz2RNZL7lvkzza+woDvKHP1kGRbPhTqT1BOq+lHB7sEtWNU9Wo
AaA2Bw1vAnFytkXbEa6TiReAJ8lOqik/QZTJsPOj32yWqDlwItRwaDSDicKJfBEDGmKkUz8iB8u3
cMks1JamWkcSM7CCRlrYzNAzLMjpAO2TDaSjlTDBjjuk24dt25Ak6q9V3vOgK7/EjmqUyDUlkGuU
fBhdtcHUojk2RLJOjJpWqfDLQ89NlmtY1oJSERqfTeFoo7F9jhzA2rwajxHA6eLZ6JsCwiuj0XV3
AUJxNiECo9FG0S1OmA43rNIPntjxnJMbZtxHM57rc5KQMuw2vn53bevu2pg/haM4EqZX7wzHezGM
4gdldP9cenJmuZTySEpsAaPZC3a5bxSkh8BTSxqYdd2xHhhF7x7qUqDal/Jc1cGRJ2js5zCHnQmG
W+y3r4byu0PR5PNIQ4GTAHDpYeK0BdfJ5clbXGPbFuib8sILntRA1qhkhs7Iwbo3whH0gdiWCdPZ
Gu1CrrXcKdzZP0XQykNuQ+qQQPYnHMLoc1H5L6P89sBcr/NSz/eszmC6ez7BNJFv3dB4d3vmzA6H
GLBG/2VFtAD9J1i44SQvCcnfOOkpSiPUyYfBkgYjMdZzVRt/8DY1OPNU/k6ZbnHHL35PUcwKDa77
5KYpf/QUgyg8lOvHaqrKdSoDEsXQeDxSIW8Sj3sWB/XkGk+Juso8nDehEY9rdy5qZi8MNAIjtk7/
fuBSaJ0SN0fhGN+kLL2T2WCFhL6asWAY27hFmb9zUcY4JoNjDi0rAFTAN2dBg5U64YlLJXn0lDhM
zJ1PUc5JAOmebJPakmcVR8MZQke7w3jFdfGj+mrpH3mLksdWZnIIFbdtr2bj5rZJdx/jcBc7wXwf
HfAa6X6hI4vvBKGw2A4Nb5vgdrfNi0ZuSgs9neWW1gkiATv5WU77UTbLuSjrx8EyvJtkbTJ1O/SH
4lQ1jAXmhtYxWTDzs2K8N7ri2wjq5pqm6lThY/PiiXTTuYa6JJ2KQWaw7eyH4ebQ3e3tOv1cGK+F
s8gfc6sF1zLj4nGppr95FVfE/Anu6aQo3hZ0rJs0QpvnsSY4RrHfb3OxI2WMSZ8XOVtRTc29qJE2
2yWNWyGLY8c18oZ9cbwm5NQ6EhEB3JGXz42h1DnomA7h4P3sp0PxzFIWM/JArRvtfqbk5N197qWd
jR84zHnB8DEcs2OZ6FBb4WMnFNeIz1EwZ0ljH1ymsLuyqtqt7SLBqO3s7+Ko+Kz6AyLs4qEVRMfk
A3KYiZgaN3DqE+XaUz6OYje13D6VWbFqK4f45usf7mD/WiYxb2PWUm1jhA9LVRsPeK8YD+lUynVq
Oa+K1mA9UUI9trE5PQrlMntik+TYwfj47+/7Hv6q1SDx7SY+cFu1qYeK22PmZaYOOtk08GnxZX6F
WjvzWUxPrjtMT9KPRqzPHBwhVLC1TS6RtAq6q1NM/bWyBExUngMp40mFO8h8EJhDXuYKB0Mz7TH/
oHbZCl+2RNXrrPiBQnvXLNK+Be6MM+VMSohbmOztu1m84XUVMB/LD8iIvEd7Nn48FqbcWpl4gEl2
wfQwsreHEhXcaqz7ht5QzZd4CrqLVWMb2TH1ZMlG0oaZLtnWNdv+ZiX8gyGL3tkwtFgXzcZnRzer
lvZWOZSy44gwl8kLm3v4gDqM+m3lGblOs4/ufSOBiGbJem/JrmZaYO03RgzVZonIx4bK8VtxtPAC
Prl9FQLf2R/d1LcPpc+cK8pTlwqpGGHV2WlUmA2QZlW2hFjF9XKr7f6ASY2nNZjjQ1slYg33ljzY
aFZTzI4xmMmXr3gptxzc4TveM/A4Kcwh7+/vKO4o08byIQ3d8c1buEa4gfAEC3CryqX3OOMa9Ihn
jU+YkMGAD5kN+wMzv0f2JF+ENiW12lVoOctZBgHW57i9pQKLncK8yhbbChdAbI11HL1vn1FMlM7M
QG+KaLr92odFG9JdrFzwcdHVj/Mw1kcjJFmoii2WQwyATvbYVB+NbsoC1t0TIOWSJ/OjlzLF4D85
4mY629c8mfZt20anxGysfWM3v+LQtq8GG7pt6jUMuAOVvxKw0DxRkt+jxKjOHdzargrrFKvAJttP
MGR4ZDK2nsPwIRkpSUl3xtOpSLaurfLDWEwvqQifSAxRe9kjN8Zwy/lIErFXBTN4rIRwV6syRj0i
bFiIDt8YGXofUTBe29B98F3yL+KBHUdEqO6hm2ZrHaUywX1C0ThuXbHMV39wNpiwDLu4839I13nO
Zad29UK8tO0Om5wrfVVO8nEk3DGvaF3dyKu244DC2iZCZYMeljxvCIpVx724w9Tiw5zG5JVfuGpK
86FKEueBvHXSu8uvIjQ/k35+4wElaxWFJuN4+zL7gCFRyWqszMYbku/g1c2J7wpGlKNg+Vw5XJrI
j/m38j54ck1vu9iGt+nLCiUDPh6mwPxL+MuFeiTeDX7CansYPkXZL6cmdFDPZPIeewPee/losSpz
r4rfo6GWCmt/fMczHQbGetNPUwqp2oQla7EGD1KGFzmngdmH+FST97euCmfBDM2EaxNmfgZcz/aF
Jr/SGNVJ0DvjrrXL/OIMQbevqGcdVmhhZLBfkfGG3r1ZV4gVN1NajXthusc5H2+tP4z8bR9jG4zz
gk4+xdEXKO1b66G6qXr/Mpvl8BL0NbwDN2cTmdAtmLRO47lRqj0pVNxU1lP8OImXMirzgzMCHnid
dwVBGlczpiPHys8hdAlOIuJqnQYMEW3qcVg8tJSMyqOAKSEqUp/cTIwq3j3a07XppfZuFgLdD/t4
YuSZcOfDYF/SiuZxwN+FCq2x1wKDmrWs6zM2lAtR1ZA6RXj0QcyuQMPPcd1aTDNp1vsiIxgAY+ht
5DsaBbEbDhZWBn58b5qQcBRwAfZHudxiKQdRFvcmzAsMZ+XZ6UpmfJ1nK3nAHFE99P6tq/kAHEbD
GCnotAEDMx+CSItjwr5SZoxrpDPfKgxcttPindlT7CS/4UtCdkJpF7e0Mr5602133exFyCw83B+W
2d9lcfJ7yjrzn+FtFkz7KmMA3KHgGAOswSIX+YIZVYioi/wYRMPJHp6GKZ9ZcDvuxqqP5VR9LS4U
qD/9KjU2k9bWj1BCwh0xw1QKBrJLOsG/+GCmGY60IVsE3yYYWLATu3g1Yq5MdWprZBNufFNzwcHi
IS/Nn840EMzOLPI7BpbTHNwyB5ZPxlyM4HE40eFPxAQb3SyDnFXn9EyLYv9VIbRdhy641cBIJMWA
l/Uvdl1+YvHQrNl4YfREZt/srRAxZjACuI+lZtqemZ91cMBMc0csZvnuUX4zGcERjM0aDkKrvOjV
oS2oR+nZb22LdMzlBcJVytottNEHA4Hernbb12aa/9Z9P12C2JmwOeZHIIxdVbnhoUYbvUop73eV
InMiduwU20Us4Anx3eSufR/s8kK5TLIbNn5soiquz74Wt8USy7VNP5wgx5UwVLvJTJ/ZGUygMvP8
0IwdcwLSsPZli5WRskmHLRnSqUJcI6s6h1HYHianx/dcYTpYOfNfJzO8p0XW/pNRjnJnIetmkT/d
+jaJ0MEkBGU70tlaGU5cDDKOOWmgRw/Llonh5sm+R+Zi4lbdb0un/xQDg6fCt1aq+uEgRz3uY3CV
y+mLpCE8ASvkS+5rHEwso/x+eVj8o+o+4rF32VbgBZO0FCQYNW6zmegBd0gQ7JmBororwBJpjycT
rMIrAibiXOF11d44zol6KKbjzA49dalPlvCPn5XlscJ3neyaFE8Ty1ybom4Z69NvV2H8ZjvvpgSa
EAObtN7diQ65gcMIL3HBx/v6lrsQEEs60bOiAoEVpLCX2LsVI84OykYBxQyS+UYTEgm/yN1EwghK
eI5Ao87Po9PWcEQ4JzuFCplv0uBYGV4lSZshhxelAyqgbpxd4ybJWXfjQB/4tXUiB+BFFBP+g1XH
Z5v5hL/EaDPsKr/gWvbC+hMjAAeht4xo/+ykvHQ+8XUudiboQdydD4PlUkcahBevrUSqx+4Pmn7m
6eKagbswtF37njftDWOZjrVbvvmMlPajgNC0a5t9FFyG6PQlTeFeLJCUZZjwbmVyuqDcfB0651mo
pHtwxuFsT9GVs/+XaBfkaAsZotR1U6YurVYnWC3D3FTvuNPSIDWWYtENd9j1Jzun+OaYNbY1Th7k
6rn40WOQWTJUwLazq8GeWboJe2GcRCBA1IBvo6vnytYsDuZGJp/zzHypbSzoA535N2N3b/rFdwPe
t+BFZuegLE7C9W4No4cYe99X7nCUWfScjZjktVbO/L9tkf1RKYa0Opj5lGzwkxKLpsu0xNNfb/gs
eovOWOXdNYh+ojJkvIjn1D6PiURbRLobM0QICQOQdUD9qZtMouNGuH6PFcIcYGCDTWGcZwmVdPza
9CG9bcXrqn8ZR6TZlu0lGHD3yezwJxG53LhYeNKbQOaoXTW6wdZc7GnThe33GMUQG8LCIdwxkMAv
ibFv82Oi+r3fkQdJomGzsRIU7kVHkOLosWuM2TutZ2eZKfrqa0NNdVYY5Cydsw3RMqwdda+TulgH
XhTgqcQ6jUAbYJ/ZWyBVlLcb2+GOBSX8uTfHe7lUv5oOxQMkisR6Ynr22ZltxopcwNTDax1Xm58B
pUPGQOTkmBY2uagao6Bq8Jd5GfHQ2DDUJhC8lw+m6+L8acIGufSD69iFv/C71zCESqX4GlbmUO7T
GufcfOTa8L8H28OBCWchTrs/VYoBi6oBL9h00HsnAS4qSzSuJivRUOl7nfc4kXEI+IUy6QB0P8uw
OFbbyo/LnXkqR5iahESURKdfUZsw1LSbcZULoKcULr6tunXNUbyabIZ9eY3U08LQc3D5jJkS0L99
GrFd7bvopyXm92IYFuBz5o8bxxyOIhl+d5Zb6S2PeZifRSmWTe+W4zruGPf6GdtFSQMesXvyxqE8
9ePAsrQtKQlj85cpyKvxS7tdh+FT3dU4KImoZxDBxx0M2Gz6qsc4A1/pMU5bAvDqL1OQRVFXRrAW
/cKbP5d3x+CsYGzAAxpa6+YB6znyDxwCJhRZ81naydXJPfnjhcYxsF8CVbaPUxt6dwZ3v0cOqkuE
agDp6pNHGOohi/KTSMOeHeSYvsT1+NijAth4fezup3bSfrIsfgfo8CwV935K5qdOUgMVrz7WEXc3
ZOsQsLvFpxdj+6QpL1hZbxinlL+dolh76nFS1nKQEZ9+qzfofoe5WEgruF4cyWKY95KPhLFdkCOG
sF2DQIzJtQ6iyd7SsPJJfjPk3gm8eC2aBfLS4pH8Ew3+f3Xl/1VdibLx/6CuRDL13/9bkXz974pM
fs3/1Fa6/+HbEo08SbWO9Eybf/K/xJWO77ks0qQnhCuRNf6nuNL9Dww2/CDgwDddQazef0or7f/w
yRv2TdNCi+Xi/f//Jq20/2uQkONYtkuMFsWMTnW0/ktMkm9ZnehiHAlFimND+qbi9svFhnwVxs6L
8AhrLLkTGcObZfqlMcspZeQuJnYi3MLcJHj0586BWcYdQ/xVYlf4nC8X4lJ27OuBNt0f3yOF19Ya
l4pJ3vRY2tAsnffm07ujZOBeZ4/feH+Wwj8SjXWDL8vj8ZZjXM04/epM3hrV3NNgAyiasJWjw17A
eZbLY1+ce87iRTSXwi7u8ajjS1rOcqc6DdV8ibzhhEKF3bMXrmr7EzhyL1xLp7HYH/XUAcs/Gays
yiT8qsf21jTtXmEQP1Pd6PzBEoVN5JE7YPsPg8Velbl0yp6+C769B9EnO/yq2Rc6B5IgVPyM58tz
V/WnfEY6h42ch0+wrKMbWoBVV0RrfyjfMINCKhlm+A0skEzcHzVmMlGjjrgObUbcz8shJMMBzWA7
bV1S1vQYIcryx1qr1qPTbHVPRZc+aAtdHAF3Khl/24N5j1sSyIP0WL9ZLIMp5kaCqPMS6r5n8mdr
kffWn6unOXDw1UXG2ii8ywqGqNi83eJsn0dq0+NFTZhRtskYApdp+1yJcMfX91PEWCqA8Cy4XXGr
g5VZ9rqiSk6zheUJhVLo3L3sM+VbU8GEl9ROlFSwR7hVED6OdQm3h+n4PHq5dpiwyYBgkYFvQIZs
CXrvKrORGWUeYlHmfZfS2xp5gokXdSxKoQghIP1Lr95DZ7m4PtqgAQ8GAh/Qe66Tpr93rr+l3Ft7
ffu7pOvAboHuD6SxDQh9DhZtDpjpheFpiOvHJs6OdqO2s0lZuLwnMrzJFilVieouePAaXM385mlg
bitDzIcrEq4Y084oHwCVz8r+amS+r7OR8f8XY8tfatIZbQOCGosUIJtONoEOq1ljAgHuk1KeYvUs
R2h7g7S8zDibdnTzLAT6JgQty6cNCU7LgBdKCx+5eAazBtVdu06+MMlYlSK8D2gcC/zp0f4hgUmo
0uu9MyXcpfPLXF/iEMlNDyJYcUEUYGXdQooGATlu+ZsxF/4Pywa3f+R8hnqI7VcsYV8dMp7II2pX
xZA/x6J/bQHvx+RcR4cmr2HdcveIoTD6SAicFCiCEZvKmq9Y0v967aNHPdHOf8zM/ZY4aLBkpShE
BVy34UfuDpQKeoinPGM31hjNJVANnQDUmSUCBTtqXieajHUf2segB56fX0tiRWxvuNhtF2LnAl8n
s40ztyer8x5aOT2FacH8LaJbYrHSNvKjzOuDP0ZHw4sOwsKvoUt+ieqtRe7VuGqb591b7cYxSMy0
VxX1v/nmLgZrT4zxvDWBE0lj/JD4cKkZ75Ws2HtloSkHElAHP4ufA0swlc/tnWFHv81++ew0aO9G
P7FLq0b5kkPtYKWTDFeC3V87tx7B009MMGNg3MDaNKlDb9J/JxXlDNlitP1/Cle26zZqaB5NRLMi
ugd285VkQMxG7d6csvqDF3rluWdTeyFZQExI4InkolsZevm59O0+6WjbbTPeDjZJdWruDyKP78D4
oMHZGXP/bJv50UsXFqe6xvUjPYqUPHkHU0DzxGTxnWCTp6Bun70RlWvhDc8O8QuI9HbOVG6XbFip
EhlBWr2kqnqd++xZM+mYt++HMdiUTfyc2lhOj+gfhLGCmzk09tbJhy+H1TPwBQpYQoZE8mT33gbn
ZIwiGAyG8cUucTKmocCuClefZj0hV9hAddlNsXFdhNZWY38XPq8BPpKmjgjFipK4qJ3B8iyawP1R
oQWUjTU+kd/BYK4JVI5JOJDzvRjvmIPiFDZtDb3tx8gWTuRcW8XJhE13OZWEiJ9GlL+rvMZOXJnn
dImQKrFcQrNXrIWcAb4+TF9itv9r4GSTjFVjSK3ZpimOCWOr6ano5JsIP80F2BaQz5XVpZvMT6F9
2JxKfniecak7XFna5jR14qUZln6vqK2TJfiNO9rflHVDW3IxLAwO1sMoMN5T88bhq+zFepUeu+tq
2rGuJnmj7a8iD09FXL7nGNxZREuNnGwBCxjw9Z4dO+FABKsRqUQsBW3Ssw0CHuXJLco4ohd/Z4fY
inhT82n75V+jyn4iL/9QY/ETQvGPKdLsLq1fcGMm5iTOfllNdWKEjePac5iQJEwC2dZpkH2WUE5d
3H2REvc7IC5640XDwUmYMSY848onRG2MGSEWnzZzUYFg2+ziTacwaM75DQfx6+hZeyp6HrT93Pjm
Nazav7hOrn0zRwF8T2FZV0SwyFUd0uiabNpMQ12Tmdqgjv/0LQYuGYFs8fw7Hz+rzsXlD2fiCPkP
bd0Yxtt6QpzW1uqeki1XWsXbiAiAPmtwoTLr5lSqhwXZEzDctDJb44tdB153hzhb/gd7Z5bcuLZm
56l4AMYNABvNhqPCDyTYk6JEiZJSLwhJmYm+7zEbT6ImcCfmb6dv2Keuy1UT8MuJ02WIIkHg3//6
1lqHJQh2Y5E+hwZO+qX9LhTxGtpUgkmNdKOQnzNuTI7o7IdIHqsINiGtcR02e3da8GYM0WeuZ5uq
pkgWGw+gPjYn8xMK8WxawxsH5wdtKPhEtPJVy4yTLpPTjFHIyoEojNjH4L7lZmpvXSEAFI0v4RD+
WtY2y0OcFTbyflejHrYdRfJF6OwdazqGIoz8ymELPntsNGr7OYaJlEV5LOzyxRuya6OL/WDm18Bt
MAzl7hl6xR8aln8LkI0VgPJ1vbWRT77jLr9CTR6L4SlNDhN9V87MAqVuTk7ecP2SDVjF2cSmjBUn
keQv6kbujs/EE+AmsE2fro2VkUS/ZNgeEN19d4TUGG9lELyyKyYHeXgwwNG7mss4sUqQq9K8GEht
Xu6dEzP/ofUVLhzxItL+IyJZkRAxdGV1m4y0+M65Z42vAIuZzzzLHIELFO0pAJItvDvqMZohEZEZ
PVAeOQm/HFntYnLIre6XARNvWZdi/nTxjM1UnFCdCV0SYGnTlyv7gqtVNWcYkj2aIb9NkbxOdriN
FJ1TLQct3GTevZ7Tu82q0ME92HBe74eAq1zbeVxMeY2QzJtBh0/tmA99ntwt7HCLbZ40s3uqeJC0
dMUFmXfBXHqMj3P4rHW7vo73luPdaghPjYCuPpxDzuj2Oi4fEdR+WGSqbbwg3DqMUpT70WAV/WhD
FpQy+hl1bXvwkmoje9dbW5L20nHrabnOjab8qlCpENnIAaR5weExbOeojQRRQoVtyKX64KvhNund
FfZX3k5woJzhqRxYa9bygoBYQ+LU2M9yvBa8LJ6imY5Woh1Z/N9Jlb47nTPdhqU7RqnwLUGVR4Cv
YyPQbAqD2XURc48BOF7VwL1kJBBmFIcrl4oObDaAJgs3OaTGzHnI+cAP5oTlFCbNXdj4FArpiQRO
o5Y0NysgZ9DofUqR8cXJ8CVD7GjghPWgvPWZwUVQCsLxyUUR0yZbcMkV8boL6aD+kxTjVBuYODzK
bL56JLV6Sr6DIvhKQ/uYGtjy4lY7jmSWnybSLxM5YHkgagt0IHDr5z6zYdHBcNd5TE2SYezoxjtM
2GpFFYOea5QTmm6/MUzW2uhzxN6mwaOxj1x5L7Ej+XnnbmXa/yLAgYacNV2IF3b8fO1BHEzvNAbh
04zPUSJVJuJ3zeNGFeaVo0cPAauUiiBPm3vOyhnNb3seodtlU6xLE8KpnnZG1LK7oiohSk/du9sX
N/bIxyy3bzEzr9lEL65MzjZGt4jQ48X9HnAzusFd68tjNiLETq12SE0oXh5ogr1DzJcoDFhkyem9
W5hMJc3EszjmJvhROsLHK6cO3dy1GN4DQboCxyztJPhfmOiI341PxDfgKa0YSkFC9K7edznhAIR6
HrWqw2mC+RAGkKF8PhKxuwuRlnNYepc9ZhXIrbJtBSyeu4m9rPdudNp28L5Zg5zTabPUDs8j2b2m
WMa1CZde9Bxb+mZJm43m8jCLKGNt8/Ae6ct+wSk9BzeyANCd+iV7MukfA8GL8ZEM732E2aDEyCfT
HzSgRTRXlkH6VA0QeomRvFjeoqy9Y0J1XvLiNi5eJ8vZxibXcut7XX+sKXpZ6dhUj7bxtRT2Hq7c
pUzDPiTzq7mUhyTp+o3pObd6UmM+tAeHXFPUvy1dQw/YR9yP7M49YuJzF2Jfu3sWmofOiw5W+txB
RZGzguI/tJtmwoIFTdCJ9CpRbIa82mUJmJwO159yOiZAEm0M5zYuR4f0NxolWmwfrIoOOioO30HX
3fAs65C34BR3i2s8WM0rRauG92u2+QKws/5NZ9wR2oJUNcYTWkVBBOBOzvVwKVvSrLkTmoGKmIg2
uv3WZHxojLM9m10PlMAW7qeaOgYckTNLXXsu1uPwAo3sOl+Zqx9dloVRHz7PGH80nRj5ngYwg+GA
ymB3oMEmpFLTQLGPnrHyk2tCuEo6P5DkcQtk8xzwG/TsXq009aV5IpgfoYMc+u6VQzSezAYY66ew
Kcpwq3M9IbVO0dmx8QiHmTHgbrZPDAYUH9UMYJS8BRlR/hw/abHb8V/TnzElFxgvQz9Kv1j20d4i
Vt2gPYV6hJ13OVQ2FcM25Z99AXU7Fj9du+PRMJ7y2rlOQnzklXcdp/zodsVLbpNVtRCQaJf1D6N1
z3ZUrJeQ/B2Uk+ssWOs5+chjEDcUHyEtAjhTSQEdznai+8MQ7KQtHlk9Wtg5xFXH0Kv3Jd1Jy88K
K6ZDajN7Ioz/evwBsXFo4/HS00TSmtOtn6zsRHDxF4ABH3eeUWUVhTwMMgkbZ/g6erDT487qBOh2
J+6awWTbWd+JWthG1SGzmpfGWXzLXnQmfnzZc/02VPoPJ078urN8gx22l6R4I8U+bmMOsPU285ad
4Sz7MrOeHWM6dI9z7i0bPeiu0DYng4LXdJrW3dC952w7bPxeq7HihwrbNxvxg8yqvbkMNA3psQ8n
eavzjlGiuWQ0D6ziqXsqi4XYi7KjXRT7kjLXd9YaqOSx6+hqxO/+6DIQoPXS1WiH6fsYmS/hDCc7
aE6+s9BHQIIvdkFADhzxkf0AKa9tcKftaVdN4z6MKDBk8mJffVwmfB6OFOGpycuZ/jT9cZCOu4/B
wc898SkRTiM8BFdBQMqUkYBABXsDe1Uk2VH3Mux+1qktky9zdJ9nZg0y4jcU3JJIw8GfCqSL1SOS
uVidbJk/6jvQdmbpRTy4S4/LABGsoHrKSLfWklXblAKj0RX3sPzpZNmD8LDyQhJGUcAfrz6MdqZO
0laWs50z8sSCQmN8TFfJ/BNQx69KlQp+brpPrcXDTBOl13QqWOo1WSTXMduwiEAL+J9uXQjjK0lJ
nIKCWfPsR5Vw/CZidzfZ3+3UNSAOhGWYef/itbCwwjz0gjuEbhkXmhw/ge0qhpGugc18MiPka0H7
IHH7fewb0WvVzD4a+UZa7x16wyrnnBPHwZl9f5xHu3I8J160ZfzfODDrMnuvgo9KfytTXCppXDzT
I7HFd+uX3rTuTVpmIktn9NRRKLlb26RsH6WIkMJDnLJxbphEYt6boUg3BLZjdecAWNuoyzZsYoa1
pq2R91vQOtM5oiXFfspxQjfKAxnw76L1rk3wpjHhcBjX7mk0etu4as8ZDavIiWwstB6mmSQ99nfp
chNm9C31/pessLnViQWMk6Qoety3KnoWNRdnT0mWy1zNAYG/y++0CVn0iXNfPXJfJofmMZchxTw0
BoHTli3HabarixR+OpKp5daPPcnVeMM/2d9uDH69iSuSada9o6x/ZQSlC3NFP9oxldTGpVvhateu
j/x+iC4puehWkj3k4HaEo/1MYg6/kqkG7R13TYKQ3evDabJj1nOJzXpSJZlzsGnK6BjXnJU6sLnF
Rnhv3viILxrbh2wY6AWnJSAtT8x0EmMd5oEdMRvboMSVh+bVqcJAZ97Y9gXykR4ZSMqFzM6BMaL2
54jZMv5Ouf8nUXONi47bGsQrJ0xQxh5OSTee2dbg/uO+YYUq8ZXkMm9C+rlN6HZdELLn41GYErGS
sdSAhsT+VhXnPEFUy6+5Nh3NzPqF0gxvwewLVoszK00vATtlc56OomXZW4Xc12tif3O5bMtJ/Kol
LX+jP8l3mdKVk6jgBvPg8iNTwipGImo4eTx33WHEme1Jl8Gl3bRht08f4oXrYRM5l5pzWEc0LoVi
yiUNf5wcylbsdWbFml52MlE0EnT7+zAKIn7yTZ9Q2AUkWG7I4Z3T5uC5lELipAZn7NblGDHyE2RM
jZFq/FoCv5tG2snNdUWr7BgTy963VA0QGAx41UZon9Dv/RLtJ4xjBZWUo6XhNuh3S7M2QtvHX+q3
ahJhcSWqZ6Psd4NFuyJGVn036MUGR2jNRoIn2k7EIIQZ4RmEaWDIAOK5k3PCBbm3A+0U6s7aoMmr
JRyuycfdrD9O+lPPj8W4mwKyTixzGdt9zdb57Cayz76CBGSvAAAb5bUayOsmZbEluLVlxPjq4vyQ
OdiBlji/1AStTa15j7KWQK36wnS+4HOoBjIaBswAkE68Axsd8bhI010GC2g6fI28iThH0Hfxuy3a
jRa/tJSdh4W74YjhU8hCM91dN9xnj0gLYlRham4j5Z0O3Tps5I85lXNZ+l6TBOzSvYOrAgDTigkg
+rKWB6271316YdUFy/II7UD5Le0+zvIC/QlYNq5GeDsdx6/FnZlq3SFeCz37UcjyaE4feTM7OyNM
yRpk711Qfzg01qUs2OksxcvUoBm64pFgxgfqjc7BSH1IQyeyMEiwdnRhHkOMYYZJ8ExZtz8MJ36w
at30JxUrXs3pt0Wx9DGsSjiehYud+gZIvHXNqqthGMP89zCmNC2EfUhv8MyCQkMAqiBw3Sh4nYP+
c4jwS+QzXXSNkx1zUqNYbnLYC/Lv0Yk5+zgM31hdIeHm/ZAjjVK07Zw5ppPTQsmx0207OQG043NA
NVpmg+4UsnXt5VaUAdo1zfLTd47vxJsGAs4+oMxImsmpISezv+vIOaNibfihdRc5Eskm0509M+kh
lQh3L7q3MnK2S3UkjQUVeHBymoHZFEgyXdaI6NzIL053kx+x/c4YcYg4CQ0tVvu4UmAD9XtsAnQt
JMG99E02S0n2pIf5zjNqXzlQye9IK3rGqs4nRWI9GO5WH+cDbC5bzfxahBBjZkYwxmZEn7KBBlJV
f5IECflqapPoRvMqF1BbjVZfsEl052TQSLrTxKt02tswjhwyGoMAH+VRd/GzqEBTRvZxM4ToV4YC
yBoucUPpukIpvBhPOToq1TdT+q9ACHaVImwpbThQKnGj9GLmKxLyat3wgxpPlqd05U4pzI7Smmel
OsuETPtibSs1ukSWlkqfbhGqA6VYu3+0a6Vil/deadqDUrdBfl9G5G4YwpAqHhRwqbTwQaniMfL4
rHRyoRTzHOlcKg0dbDR7igSWAdR1gr++5j96u1LeA/EsEeLt3LV/VUjzidLoXcT6CNFeWn6kNHwo
qpB3DF2/R+AXSulvlOZvKPUf4uRzUjyABhjg/SEEFCuA4WrHdUlIQqNIAi14ws3CbVExBnguP+g/
6vxB8QdSkQgRSIIDmuApRiFWtMKguAWhCIblNiueoVdkgwBxsEEdmKSVExk2s3PgIHpQGQTQnQ0g
QZEFR3j6VtzIfOtb2s0VS9EoqgLGCWUuy6lvZdRT5AUF1ORPdz2ul3Z8gfAnFejg4S/bxgQpKnrD
BePwFM9RA3Y0ivDIQT0AJY+GYj8iRYFAK6eXVJEhtWJEluHbMmn2bVqL8LfuZyBJz9QTsh0LalI7
fFgBpR1banZiRaBQmGQpzoyGQ8WnmKO49g0g0zjjZOqa50ixLEJRLcQIw1qm8TEJQuIevZ9UqTOI
VTksTNrEvu4MN/pVbNaUEDMO6EykGBpT0TQTWA35E+52VqRNp5gbS9E3geJwwBq5DJMXTRE6UFkE
wBId4ljGqdHLC+/PzO0kNNZlPzHWKtbHVNTPqPgfT5FACR93lx9aRQhJxQrVihqaFD/UAxIZiiiq
FVuUABlNijZyxy1bR1rCwZACxSMZikwS9iXnOEt5Dv5kxS65QEyxopk6+bQoukmCOQV/eCdFPqFK
eetE0VCTApwqFpfEziubP8xUpOipADxI0VSl4qpIzpgVZxUt5xjsylT8Ve5Mw6qiTzhMZmLLFKWV
K17LAdwyo3k4VMWu0luXaw+2y1SUl6qerBX2Bf4Vq2Gp0Xq/5TreLIzNmmLFqi45FYoeszoayHqL
UYVbLyfBzzDXgT0Vc1Yp+kxXPc3OXOH7IkUrdt2A+eBbWzgg5wtJBGKtz2SnSYxz/Hp443VB0Eed
SrYoDLdzEx/Yi3/RzvnROAGxkd0pb0V7TWrz1vRqZ0rcXRlpEjCWYKGSapXcY2klFHfXEL5Vzqo9
3gP2nccc00UzHUignXZgzOvIHp8MKYwL4Kj9YZPp8djQhcOud1m2XuFjplDsKSxgDxS4KDqQkJUd
DhdOVoocbEAIXcUSBooqnBVf2AMaCkUcVijWOAwNdlvUM3GLtHIu+GGKHmKKaR9nQyOjs8KcPvK3
K2z+3j4OR2Ke2CsRThblp7qa8eaMRIK01hbGWZUowkimipYsFTfZKoIyJAutZTmGtYWnZ7/AB4iF
eBRFXpqKwRTds8vvIRSbCTCCKvw2KWZzAN40FMWpK57TVWSnugl4ivXUg+/sD/sJBOooGjQGC3Xg
OIdJ97UYar7Dre5rCU4c18zXg6JKXcWX5oo0FYo5rZuMqg+QdY8QBzb7b4V+qHhrr4ZHeIrX3VPw
VfoCiYhq9M86GRFggpg2dRq1PRY1/Sw2FRCsAwzLvk0/Wy+zYmQlsKzJKZvqWOsQWTSQhstibUZN
A2VvHQ30cXywuXmvMQoRU6CA3HBe3KcuGH7PHt6DzmvClVmbHDiAeEdF81bFnnh/0APF+bqK+G0V
+7soCjj4wwMDBieKELZBhSn+0BU53CuGeFI0MbtTm9+9p+MV1LhwxEsNpIezxd53ywLN2NFwLhMq
3J2RHhGP89neJlSsUURzpf7iOOl0HsTwu3LaO900znbQqQzP6S7dzhNwINfFLY3mB1kQsRoYebIv
9AlwVbHUjaKqG3ICFWVNtTzxgoq8Jge5PemKxnYUl50qQjsF1a4Us+0pehtPiti0tNkz3sN2a0De
HOyqdQH23Sv+21UkeKWYcI4wm15yT/N6tslR3COumO7DbKBfBjamV8uGbhimX9jLr5GszslUImQ1
lOZoDS7YoM7Ls5wi+BWpzL2xLE9jfu0Vy07aXLIB3AP+UaR7BvJemvEMHPExgJGcSi3/nOKD7KhX
YQWGnjk8BcDzlaLo8ehWu0iR9VIx9n1xrhVzzwluVxB0P/+h8cHyLcXnhxOkfq+Y/UGH3s/A+BfF
8yfGp6P4/hTQn4vl5NWm3DhYABzlBUigPrEDFhjhcpgUh2OR1ZH5ZFdBugugu1kMXWc7vDrKZ1D/
cRwo7wEFMPoq72p3U7MN2hjUmayKnoeOF72kyr0QKB9DpBwNqfI2DMrlkCq/A8dh1e0kbp7yQhiY
ImrMEYnn8awSpboJ0t0952y+ZcQfGdHHcjsTWMFZccmEm0tsEWCfJiAxejewxJ3ecMhwm0jOI8zY
ZqjIg6poXcVOxb9cuM/Pa6OS5iazY5IjuhDnB+M8IRyJe7Eqbzt2IZSwSRkSfpFUOUe4PzbHrjjN
GsapIQfwVxuOiaTLeZD9M+Xb51Rirrar7tWYPqImtp/08c2LiCyUbYOJlGDePLMPhheNu4zSJI7O
OF1MLC+a8r4wZa5rzDC2csXwe3On7XHKyN4jBVnrEj+z+QA6owE09ojO83Rqo+yBJhlM+VwKXbaJ
aoJZNeXKmZU/p13I7cjacwTgpcpErJ0rOZYjwt5naV2orKFnSCUeExbxQuCKgmWz5WiE3Y8mp1Ip
HJhdcrgO9uTVwRpKdon0olCkSrjeRALnFHtPBhZsNYHhMC1xoxtTbH3UcF84KOUdL98DN/qUpxtJ
v+VonEUDX0KdFDv6BHtbP/8wMD0Jw30rlQuqaOZrz8YhJXnm3sXju415n9AXZGhR8V4nDvuoSTmr
XOWxKpTbasJ2VWG/opiZFHhJqY8d8XhviwSU3SSyzOYm2w1bSb4m4BqqkeNHZXQzYjfyUwXtcXGD
9QJVOxmeOLx9fchfMla6XeJWyMs1BvwYoJdDk19aRMAMifE+sLI/2IHBnwm+p4KczYysqbR/yyL6
YLW1Mffu2i4z8oSc/LbMNK6WMUulaR44L/DIR1Enado5mL2rn7KMlA4e7he2BWHqvrPkBhQaiA+i
96e8jHj6ckybeMMjksFod8V/tu05z7BuM26EL4IBUPW6rqDESNrkmRpp3uLPqNIwSIVzYtiPTqn+
7ERV9eBY7XyJ6tNcc76SoYm5eirNp4iO+yduC5z50k+vaFUVkjTvWO0ePCPgLkx8AKCTGVxHg1Vu
QzzwJylHfNEjjfT3QbUo1CklSGT878qCNC5h0zpHHmcAHkMjc9CbgZ+FCEde5kZnUuz/8Xf/599x
QJpOEwAKb9jZRdLmg2z3gsIYnZsixzGqfmdq5nlW6CR4s4zjwg/NcTuIcd448WQcDEgcrYWv0gf9
4rQ0aOpxY5Ab7OfTZG16y2jORIx8Fs1COxxOhwOEjI6KcOn0JLnpCNEtUXsaTkgGYUKORW1Ph9aJ
12lYwp/ZRkWUANHNnbx7k+CjYL7OWwxthMfh5fLtxSTYJSUtIhhocDBK474kc83m2v1QZ/ydFYNA
OiExzWEb8sKW9YxB6pLLhlm7H2baJ0PaxcVyrOrJOHZ4wK2om466QRUxTQCNmLyHfixqYtU5OFhe
XB0NZ9p4ZtI/Vc5wbuMC3VNH1SbVCU+ISY5KECzTmYKSa4jUpEnjMqRCuwydviptRgsUsV1TWM1T
M9SHIUcdX8pC8ytDOruQDFR2GnIBiLMsGW6rfDgstJI5Zgmswep1VUGurEJ6GtHmSL+pJWENubDJ
TiMS8phYDfm0hulLm1+WYJFhJUj6pGshkBvNnEnHCtJuq6VYJYXtWoRxFvtaZh+pxkQdzY2zN+e9
bMbzEgfWacqpIe0791x1+n4qgwR74kHYsO6szD7N/qdJUxB7W50es6Vm1I6Cp3Qp7S2jfUTkjkrI
iUYbWbx61XQ9BJQEyS1lYOxShojVMNT1U8BugnGTuh93PDRR8zrRHL1vB5JtnXaqWb3QRdUyDYQR
lsx2r9et+5pnenHpdb7FXs9yugjjWzE91aoYllgM7WyS/1IhP6En2DeLcDG/JDp+triSWXvlbNRY
ZpPYSjAuE2ayXGycX04OOdlnzpNtLD2dIWAI2pBRcRBU78sY/8L/7pcG52KTkAe8wpwrG/EtXO61
9Ri/GcLCcaB9aa3zOrLzw3qUXiie+/Y08bh4FRVUYPMM5vazxbyjy3FjEx2BuoWaxlZm7dWjgZyp
/a67Thm5JSlXbbNi/s9SqoGDDj/iUAO3mjPJhI4jNhq33LXm63HWH1E667Vr5fhnI56u4d4rp3jr
LaCvURh+hla9tTwBod/kpJamLmG5uvPiZdVZ94h0T8CRMY1ww2w1JuGqAygGRIkXynPn9ypv1gvI
1dCKA1N3EooG1L+wNhbLe9x2qJwxpfBl0X7ag0nNbOvRuwmAWEBlrpJgxAbYKHmH00oRVJlv8zE0
Fp3ivI0nrbam7UAwpSgMrBnCfUqi6QalPa51oO4KtGFurhNMrlAfDL3FtAasRtNF5uLZWxeBclG/
Bpl+bdhzt0n/OFsRO92ljCDi8nfOyN+toOzCnMa3sCWov1rKn1EyuiiXHD2i4mrEvX51nokL8ymW
gqoW4NlOIQm3EBROuyuOVzPZDw2wmCF8VpfjlkFu2pnRsIocg+CJuqK7QGoUVHKOHszBWBGTJLeR
47zKIMZF0WOrjGY2LMNirfGWbUo2SyTs14CmS3Md81E+ex0GTezfO83AppwYVzfzWFzllJyMyH4D
xx+nSHF9hNOjFXroWkZydJ30UKTNDz4m2ttrUCeSeOijtSVfn3FfZ8VzIVRUeOy1GzBw2Jpm6tdN
M+J3jCAqJqWyFcRea7HakrGsktS+rSMVDl56BTUv0b4piKsm2bAmGdXcmSO23cqkcjmzuQ1HWnm0
ewDdukHX0MIICmxKtlkfkTHF4dsX8WMR2yMbUeO15Qo0exL/WgvXflDS3qjDEfdp9qtJa5o2W3vZ
kePns38nhy350mfSUMIo/Rh4/YgTyQY6gfx+Lb5SVtmVGhkTvnRb9ttDdpAyM3bSJFQ2rFOCG5tq
XwUlez9ZXQgdVYy6udYLc/KjYxSj/Gf1CAJNxiTfMedajPw+BWL/yiw4BAH3jH6Ude6uGsObZz3M
oKk3VxCZzRnpzC83roy+iTZuNZSXlDoMUtbwjQqGX5mkW9YuXAhzUD+ARgHUJech0d3HcUHWIc3C
xi9H763EyWpU1XQoNJ1TolvbRN4MG3NJnWe+FKtJah4WepdLsIDN0zwC9xCZU83bady13aWRO6sX
wJ78MtdWA8Ce3wgkquirIJCGCJVo23esf8nzGkC+64OwzPkxadZWk6XnBkU45WH102bV1FJQvV76
dI+g2BXulVwObu31vSPwI1lIjfhRaYzTyGsBZbOCdNXm2UgYj7iXasTkswuuXVJcvZS8nM8m+CQ0
PlpMnGrSl5z/Ne93kAFWTRvXGwhcWhhvj2nu+B3lJSOfh3B/B81NCupyyl8kQKzSHEtVQLAvHxhv
Bl2bh8mjjqZtj22YbKPcOjnkQsghPeZGT5hTvK6j9vDUlzz/M3fb8osPAQpKCSm6BS9wILOz+aWj
Y1h3LrkrNh6EPznEVwvuI/5hWvXG5nQJZURlivnhmriaFOWdckiyqnsbwnQk2oO09Ueyol9DKjIA
EwjZLexvWtc1KNUvTTTHUA7vDhTBwjY+GaKfRdKTiPc4dOU17FGiJv2wAPPmafnseOxX7ebX0Ozz
5jXNvvXyTILuiiKXZjgNFcnVnnitXKfGb4xeVISPdAlvvQgdHDd1AX1CnH2WgD1DJAtEMvlW9uE+
7YMtDMSh0dOzPqf+nBIIWcs1L1ITftRrq3ZQBTTvLiBMm8LLjJnf0MPkyV9jXD+GWc+hK15VOkXN
cXtkD3DEc3PpIiRPbZeP5UWZKCy0jJicB74vmL89rA1QR0QawSU8tIyjU/JUtO+F+7Xo3cYk1JOw
KcLrYzNYRawMDSd4TmmdXXU6OJsMD2wjH9usOloWkRDP2cTQX9tKtLbZGFJfoXfxnr7I3UIf3FpP
nI9OdifuPeZxzLWHIsIfEkiGiF7LFfy1nzxoq3bB4yqJGTVVi6WugU448qfITN44y+fAR3rkWUeI
7pAyFyLahbh2pvHl1NwyZo++DyReRwynqtGJl8w/A8BvrXu3GaGo/5RmdHEsogMqmh5ipZnkW1zi
5G0SVO1siXPZZo71QUUn3FiLYZYtx4yc7Pd68R5q2edYzI9i1NejGks4Kptt9qX1yVHO2TlpvX1u
8MUaYF5j52lgQg0J7TbbaFp7MQBSbO1HzZUIpdxx0AJP4EM9wzpedqAhbB8gAQSP84gIvaeurjC1
LlDYHeURjT0eqDXalDI8ksCyw5p4ZUu7zaDA7Hx+bIPoQ/fmu3R7sv3gl0abQuymuUQEbbeScc9k
D0bUwZ7gUZTC8FCN9bqytDfNa38bOcCoIKUqZfsJLKnolqbee7W1cSCwzLgl4CfZOLYGt4rGkVr7
tuUe0w+UmQOwlrS3F0OByZbzLdYErbznzpH97akjQSjvw0NhxwzDSLZ92j3GTMD54L6KgjnXC8jg
JEy/a6z3dP5O6NwiqeFgm8iLxD4ExkvQjCfdAsydtR/plLMUdIlGCG+cQd8pDyBijvCznR4lZ3DH
dU5VNLUQm0nTyHICdpVEm84EPtjFOk2coyWYIodueNB5Oq4l0fhV+dlNqAZdNasnubGWbfz+Fyff
Y5nNYVn8l6LPH0toglYVKf5fxYMW9BStg7YUAvuI+u/fnzeMa+r//q9llpizSgTxUaWmfZbcQ9K1
/DoA1iq1W5rGxPbw4bP69QKJa62/iMqlSsjjitfn2P/zcv6/A/M/cWB69FH+vw2Yu7//a/P3fyWF
pF3+/j/Cv7ow1Z/7hwnT+5tjYcH0HBO/pW1b2Bz/lwnT8P4mXFMXummT8y5Zn/9vE6Zl/E01WOrS
sExdetLi0/+HDVNYf3M9TJ06u2ab+jGsm//9X76n/xb+Kv9xWbX/9M9/vcxMfgYrOXX1qfpO1+QU
Km3XMQVHBRgDB7/nXy8zSwxkIIeOOhvMpBCC3JFG1dws1OTAa9nfdRMQSVASRDvnyY5MH6yQc/HS
2AiWXkAA1DRlhNCL6FpzkvYbDVY7Kyhaiiqg++rNXWb34S9v8r/33TD/nRetzKuWZ2Eg5Y34ty+a
3GJSCGaEhVwISK98vApyE0DFcvJcfrWNhiwQ2sKHKX8MCVsiZsgp91bU7/+TF/LvvXtSSg9PDu+f
aasX+pcvqdBZ4ReAJ/CTC9xWONMVY1Nrt3Tw2rZl7d3a+e2N3bzWvLDbEK1EbLC3/P6PX4bqIP3n
z9DT2ciaFtZdV3l2//oqAvx3bUhmA2v9uV41NcuLQLs0NjS9lYfW+j/+aYb7T7cm5mydxFRqV22X
K4fG+3/784YAUjA16xAaXfQPVbeJhsD61IaGBwz1koaJd6JYQucl0YG9ofe/TD0Jzkvb5afZ4AIg
jY18t7eInKWoJFuCpIyR5dLKzUZYecOQGzOb9T35z3CPSfuTVESKGww2VJpt7vEI425a2KNN8W3Q
KTEiqKQ7TZX3qveTdixqTIRpQvhFh+L3zHphJcg8PsUVMonWYkwK2GcQDU3LQbyFanDPRXppyiHn
sZSvq+c8J6Fg7CAECyE3JL4GxK14r10/ksdu5I82J2CRZxRbxyPAQ5zHPkdCdrfATJsWCalHDjqa
7S3h2nusx24HBxpegiQxdiY+4HlCTNFjAyMeMbo4lApeFw0bRhSkR7rf1tUyXhKKaS8N6itxguBd
9rTXNKJBRzcf91kmAL9wDDvBvDzk5PCvaJah1FUXDwSJQD4b8WXUU31DI5tG+HSLrD8VSLyGXYRb
aequzxT3kg7lS2btRmmRM2HVH0tj5rvUtd8CjlJe1mYf1TBRxzwyenkk8fozUdwrL+zNTUHbwHap
WWKnfZ0edJayF8udafXyiqMbhovvAqQSU1c9apJEPAbz9uhV/Z6Ms/lUa8VyEG53nxwtOHlN8BCU
1CoYM6lIf0JfxGDnD45HcVLKJvXYvrGA7l8rVkMgCfNWVN78zHaPTUjJqTzyGgJfu+YF/FJ/mIaK
AUMD0G7mZBcKY9ylLR0/MFjxVsDa7G2XBiErgS1HxWcDWlRyp4XhO+1BcEn/k7Dz2rEb2bbsFxFg
0AX5ur236ZQvhKSU6H3Qfv0dzAN0n64LVKMAIrdKJnNvMmLFWnOOadt/fS/rDrjhGeICHdz1LaJy
H8tZ53s1Q0IuVq99MLJ9G0kaO6CDYpCjMffRZVeutZFx2r8/dIb3j2d8fubAKgpTeC4UR/GPlabI
maFGZRwg/BJri2jR1lDd0SLBiMSurUQbdDQBXW5q+RnNaitgjv6lS417T8+mnbL+pY+g+3ZedANe
EzG5GkkzCLgQwNEda/TA6+pFb5qWVVMjJw454y6YyjOzxOhI0+Pffx7xD/M/awixaI40HcexXHah
OXf5v1ZOnYi/kAZVwBEH86UV5t5Ze8iRDOS2Qgesmk6ujMjea4xscrc79XKig+L5tFjK5PDv34z1
v78ZCmVdCmAELv/9s9YCAJJGYqh41+wUEa9E7zooNwNwFJRXJmj60kqEdTLmS2iRZJA4CFGUZjMk
CIpNQvgqtEpHkADt5nV4LmMjXHPgyje9ewrjVvwuzW6ekUQeYGg2g4EmSQ9tuOiK4jTFurmJIKX3
Wjueu8opn7gCcEpkMUBt4gdem2SALyT0v9JsSIwye//dCDKwsRyKtmnp+8RxND+yqahvBLJH/597
T5j/++bj45IQGkjDJmLunx8W9/PgTmHINicQw8W6sfclAzJNoffCsFjNFvxgI8tCf61d+3c0uMkf
SPqrAiku+4ISy0zZkil5Ne4n6oYU+f22rPL0yhnTX4nYNV6iUb5rHLQvtdKGR+mShmv60zNAzJgn
jo2ehMgtXQ75o8IWhRxEudtUiBH5FkSUtRqRb9nOVet7eccY0l/M0Nt8v0p89ZOR/HiuFb2QMXRY
f+Z31QH4uxCBec3DGNNDK+jDmgolcEDDE24OdKwqdJ4p0+RVE4/oktDH527t/jTD8p5bJobFGn70
7KEwZHQfGFXXVCyz3AzFjCFHTvvEW8R6gOKxdq0dMUto6SIiXCa9rVZ6b89yVa08wzTmwikCMp3U
N3pn/S3ilo6yJjmH447aYC4knaDv80WEkWgBSoZc48Qnban3yl84/8OhVbcy5YwdlDIGyDTumUTV
ZOZG9Vljf8THKfZebVVnXIMGpk/YepYzyV2l6RtVZYuilC7gWKAN5fz2iCH01lNktZsmM4xXBmJ3
Lbecp4ead2UCOqo0VueqZThAr+vlqcVkuKSZZj+KpHYeWFCIonJFx5EY8mnexA9NRZho+snddW6O
ubQf6zsGh/GSArGK6KWTIIPSywAXcgePfCzMQLyG0VGXRnOUJq5zY/4q6hu5//cVwJ2Xz/8uoQzD
Eg5VuCM8Q3eERfn+38tR6vTNWGkQIGIbnGMV7poqz05h4pU7/MbJKgit2wAKlHw+G+CnHvBJeY13
njzjT69b5OZhydmo2D7F9VQeGRayWWYRFTD+bBSrbVIfait4ThBB300XDHU76nebwvueRQ2A2iH7
MIEvI8pu2G/96RBFiijLBL+dhZyQA29E/zcbxsf3BeX4hqFXQzO5wkJXqqPtdu4pbXPgzuj3ifRc
sqBNX1ChgSlGaf7oQpvYqkwFuE9/NC1gzFR1IQwhQtJ75nOfTUEuQhKVpAzrhDqXGagqw91Xg9Yf
RW30R4LF3mTM5uKkHh5bV2RnyC3ZxuozbkZ0H0ipyKZIEboQOgwTOAgQ11Zj2352iAbQq5pvmL7N
vdDd+j+/brcN9h3hvAZk5RxChYLw3z9Z8c/imE/WNefjjWdaUljePzbOpGszafCx03kxN31UtO9O
65z9gVjadMrCtR/2+SMLZL5oZGDckM0lSKfQDQFrt+oaslFOFJMxYh4tPcN4/vu3x/lvvrX+n1uP
EDXD06W0we3878XVHGov9CWLa49kWnWWeyKIJD3kib6pKZOo2SaBXs4kiT5mXhQ1VvCu4jxi+Z1e
K0lAbV6Yh+8L82PzkLNTrip9hIQ7+VhKK6AhpIi6fvGwG6KEhtwPXyUy8G3koZaYAEydcfRsXCpp
Al+pi7HXJq/M94ctwctUWITTZSQ9GbiFsoAEo1HmFuQD4kVHsz75cPy3pUcqr5UT2mkQxPwKQiLw
VX0k/zgEvNGzuc3dJAg/1v771feltoM5zYECzmc1JcfWFfRWUv3FDynRAdL6eGwSCTI2qlC7DNkp
tp3shN1FrTDeZI9cMtM3hhbmRWGs7JxVrXXydy2pPhVKC6I1y/LQMtY+hXpDCI7dmXeD4nkJ+Nd7
R4L3O5LR8BU5TCZTzXwPTXsgH1wwAjEG892ZVE5Z2VBjGc29trEbeH01LnuSTF7pe2qdvZMo+pUs
p0cVc68TduHvndZ3jo5mxBhWii+G3kTxFT7y6MjPodukxqL0+QNtk4ktfp+OMWVZIUIJrJXO0CAe
3QHvi7KvY2nhbDAB/oehoOPPV3rxDra0PpalE4EGqKytZZga70YLfwhS9yI3G3+h6oB4Opu0Lcds
w6fvtOeCw1OALZkFIN5nQdPtPRf0ko55igyaKDpjt8iWiVQ4h4fsb1fkTC8G5tOebxw0VMjLQcmE
dqw5bVC7IAtO4urclHSmw17Kc5qJ8ChyPP2VPlzZPLFzDvHPptDQNRte955gtNP89l5o5VvoZcW6
zep67yvfQbPoiqOqU1Jx569KKyXdIdPVu8aEZQiufAT9WiNcaDRU8x7Gg30aKVjopyLxtKQEBTl4
17GIrs2I1Cgm1GsskpLsaOb9aFUHdTYz8MpaXv+ZXKnOPcpaCEZlug4sdzYBBr+BVuApM8mBqz6D
o8lgZTu2Qz0HbFkX8A/GNtKybuWURKixG+NOhiOecLpbWoGJ79q2n9T/+ZUqYmXm491sxuIXuT5o
npupvpUxecgh86zV9/8wnBvBc5shdMy7qEm80VSREAxfWusgw71T78HfequhyOurVgSEL/ioK6EW
ihk4AGwvj4ZVU0/jprJTuQvqCRqB5osn6d2MHqvJXAsTK0rlTvqMv8g2Gp5E3oAU0clY4+5IAzve
dDW9U8vG8A9hI7jO8kjFKPPPFKTLSu/9F7/T9eNkpGSAtlq9dgp0jF7vkk9kXmgnicv3i7Rjvmbm
UYlcVsgLGk+b9Kr4RCZwfuspki/JQJCVUSMnbSwrwDyb6Tu9K8ejrsnx0CoH+UHh7LIS5WHoD92h
q2cDsBrFXjOcYtnrZEiUYdNROgfpZTCYoPo+d6YVS4eaBS5VYDKOJyiUJbvd6bjWlzWNBs7pebUp
C0xJPdHDf0fa0C28Xtuz9mU2fhB/K8+ciha9HmztKGu2iDKqHxt+3OSU5MZrxyzvOPyfCyB82usp
UAJdT68RzZ+HGeegOc38jclQ9tNhfVloKXFbsiHvrY7N6ggRaJ95rnbmLimeliBBgSKdhbYq7XFN
SDwk4VlCmBTyU49sg8IZFL5KVLGPpH2dEoFRK+hycKLAlwzmvmfHIKZROhSWk9vYxzJkl0eurOmy
PQyyOoaVGe3cRP79/gxKm+6Ex2cMoT8L7q2f7YDtJIN0P/RSG6GIVMF66I2/bpGMZOZi/2uMt46+
5WGYLyplHJRghFvofYAIOR/tbTUg/QJqbF3SJPsaEbddXBdyB8+pWJd8CnurbHtO2RJiJdmnUNKG
t94bkftDCdv3qmw+PLZk8CqPGFfhgtGm+Q475Jk2xMMpy3w3Yz5mU1eMs0O8DqQUdUavv+WVvACw
G68NwlYq7uGmGs2G4x5cgpK+PY6NCuLtdPBQp62LRjfgDtTFRcwXOxmIiy/fwYEY7/5Unzn2AOwR
0zFLrZm57BDi21m/rULlP/WivUp25Gv/feSPTYxjDrYP5XWnKI2rNRQDB29h3J9MdJOGWyZ39gKg
bcJZNoY/bKWXaSvu25fC6fU1Th61l5FDL6np1sib6iemgnOsJf7dMUmmHemabSRj4yPbRnkc0sYm
alll27AP96Nte7fRwUQpXMLDq2k6ZRNOg45j/LYGrJM34Sm1ionBOs1PJrLqCIrt3dDA+S++IbHB
OBIVNagPRki/sZKYHxHWCdTWxcauMcTnaABRzZY+ZRHas5j3DgQQPN22RkVoGgGiK3Jizmqc5eIt
fpSI/p2bVcYq8NCliFym5yhxD1Rd/V7mTLerEn6M50Y/fXtUB2OOlchjrOQ1vjFD77J1N5CLJFJi
mpRdsS2Vb/iIy89Iq+4wushX8UYNQ7sGqqjAeNZo7REHJSN15TnbQkTmPXW0fdrMWnDsz0uNwLNc
VdVznLdpJlDHeHjHfO7+TEywe1FVcj4kxcbheUlt2RyRZDdnExkn3cpx06Bj33h1rZ/oM2JvIbfz
AqeG7hYBmt04jLfJyvA8EyGap2gNK7QYB5WBBlEFduEiDNubQqp/0MzZt8XG0dZW/WaWPyM3Np9M
ZtFXFp5z1yO0Hg7kjlZpdI+spD9F9eReQhsJ0MBz+avuyLQMSEDR0RbQT8hp2uRx+Or44qZkh0ow
7VFkjBGRHQOamhS8GM3Fyjq5vnqJopElhTMIAV82bAnRJNNqwJZrsnL/ZpD3DU9YDE7T48nvYwbu
46ZNmuoUVHFwwwaoXRvrzj1ofNCsQaYpqSd8T7t5RFFArEEyAXcp9/QtuP+F7IjLKxHEGBNmwyIP
s08Oh3uhIgCPI+nvQTu75AayvEAPHE0Cn3cE8vngOMb4WsSeTTBXLc+hCIandPszSiDODAXSIk4u
8VFHIA7rrEg3dEgmjPHKvVgjn5BuuPFuyMPhnOVfPaHiyC80eMatjkVOkH+ovgketYwO3QQRXWkJ
6RsWo3G7SUdOAjMqEV7whTbD8O78qCZZvru0XC5INdau3x56oXUhGT2kXzYDg18ykf44cCMuaeFx
O9SPwGvF8f9eZBP5O8UCFSMOWleCTlqptwzwnBzgMm6GIus90v3yr0QMPqVTns4i6E9SUHCih1p3
MRUaDHTLh8rSYG4UaTZ77/FhzhcXShKYZZfzWGJcq+GzHjWDmPLYA3MQ/h4MArpkj104wpOnQts6
4NojmbFsL5rI0cPyGN8TXbr7yG9/kbTQ7OxG++tbyXjzs+RLWMgXMw25blHU9a7NDcx7NSQdbyyz
F70mARsVdXdi3IyBH5HxNkO1eHKjwDprAgQXASTTRdnauCiYF50J6SNVKh6Xnt1s8qJwyLfN43uG
TTSu/7giJImFtgNYZfrGNzr8BXZaR9uy/ZrHuNMtpk75J3mdCREj/Xd/AxdU7fq7YHSDnbSSchX3
yW3Uar4fI2nPclLq0eEv/X4z+z50oGVpN8Fs+cp+hvsEqIry7Ox3WMHLh1e0xjHAw+vW9a2tB/sY
1s4Z1jfkNUt8uINQ60GJ7pB0ysS1FdjoI01m/5ASGrDRTKiHIjZogEMAj7+maQTR4jXVUm+BUyUq
Kw56OYU/2mMdxNMlrHxIHEPR0YfibZB/jbHyruBeSFYq0JrauB9g1WH4JxF955jKeRT0trDufilr
si+iyWB6JxkaObJqOf2yl8jQ+YnVfPSAFzMk+hEVgnjcsicONBXhogic+vZ9mYcvWEPUyWoKkhht
89TMAS0l4rxrR3blnLTRWM+2Kqc3e8IaYeA/qihlKjswDkIzxaGZv2pIB1noNW6jacy2bZxWNyRq
5X8uYRUfYxWqa9XVLlPAuF3XwtGgdOB+TLtbOTiz3bRs9+bg/IwamXx4PUFGuRkuHLvYoL6xYSUF
5XqwTP9AYGICvZB/sHVorUdAjb9M64qrNXitK3Q+Rl619wiXDryCClZlN3lrKeg0xAo9IVLglLMJ
sWYN+n5ShcQzmXswk279CAuITMoCkC5VGJ494MhLg92higfzVFWxWrcWaRkU4p+4M8gtq6fcec9G
sveg7qH8nV/2eEMXpEbaF2yN7rEogpdA1uwIgSjI/QNYGzlIcIs0/ekVpNJBNHstEyzjsEEsSAyq
3hQaGToLI8mbA1Fwj9jom6snnfQ6XocucY9RKuVxDLM/Mm6JBdBIik+jv03oc05Btn7EqtUu58J/
hStlOQxFfy7oLDiLWqc+tArrwFNtUMjo5pWMJSR/JedVzm/eKonwkPT0Qla42e0XYWg/dYimo+Pm
y1bHFufLWXWfsAV8l1CuCr+MMM53MoubFcFy+caeMu8JxnbZT2X9hjh+uPHBXqUw6jfCs7ozZDzS
Luf/iR/Nk7FJcIytv1tj9UwrJ3rPYjQgSexi7NTdQ5PgoOpHtNeOY3cXG14Pvq3wd9ck+oUwQQ7J
ZHBtmJec6kkTVyZo4SHulFrFbTR+mIJD0BT19kGVElFUPAFaI6Wef7I+lfHUvdQ5zgi7Rv5D7ntz
xSzb7GKnJZuF1vQxwpa+jjIdsVwzotYKHyqm3U3zO9x5cpBfyJbidVLY4wZD4IvVj+W5m/Jo0+Qu
kQtz2lBndu7NLvL44JT8fm3sMICAUL1aBUpSt5PLLgz8veS+OmvV3zj2SaWNjY2cE1r8LiLVG0n9
pgsTE2gsF6ik3U664b5HbX2fqvyIxxtHi8nATG8+QqaJQMNpANidHo+LFldMT1cRuXRXMYpHHdbZ
aXHtaRd+D7Fos8D2quPkZBCvlGkafYtUy1ZTTN+OBIEIPn3YPYOw7Z41kQQpjDQMYvGbUbc4iurA
XArbQKvbyuylwhri2XXzXsZ+e8L7gP9UrLu+tv/EyRr4WPSHbjIJ30HqPDXANZs8SDjRq9mOo45V
kYkdiXz3ofTBorvatbPs7AF8ExrFsBFJydkXQxb2C3VnyUeXZXG/3lXeh6u85S8eO92EtEWPUp8v
LpYGbDies3cCcJmG4aNTCwRFgfvJUCG8DjGquqaaSuLw8mbZtbI+9MQzbNzKiO56Kh59G5FKpDLq
77qaToEOSKRw9HRb22iSHGAE1ybUFHOiLNzF2viKExgxL2PBYIXdnh2kta2jZ+OujucEIH3ywADn
LkE3c40dduqpGf7ZHPPyBKeqPJHak1MKptarqOT44fLg0eCY8hvasgqSjjF+RnH8ZZfga/krFp4Z
tac61KATRfnpO9m2Gl3/UOnFX13UxZbg1rivYaq2qjore1rT4OtwL6J8kj4KUqebufzR+JXRjtr6
hd6T1R1xKkkJPIpxXSENaS+O1NoLjYlpZfdWeh7A1YN/VMPL6BUPrbNe6rG3btC925cmcVZGpk3v
FcbtbVGXIJjN6MSuHp9ipXMGyVvu6OESNZ1+zEJ2ZOqxz17rYFNpkngVV//BOyBmEAbmq/6cKh5k
S/ThNSxleG0DVKC5DogD2ELLJJ3FpD7WNJj/JnNDPnRd+BHG6zB80en8JbUBtIUG8mphG1lxYYJa
XOjZ8155HLdojPU5xRjjLPiSsiIDTQhjq9sa4ZSsAIcqNNHJR9aiU57/gq2yI4T3Etdpdw7Mn01f
Zb99ch7QN07RTRf3hMSOJzogcF+EL1Uu5jy/C7bmPLmu0cUsiAiQu54wyGsTeBIZIrAzl+PxfEPX
PP4fys4m0vQajkl2eqmdnnlilfzURdzcq8BpN5mvJzwPn6ot7NchIHCsAnGnofsKeWPX9tzERCHy
Uqa9vMXofZaaw3si6QIfkT10oIVdtU6GflpHeUpye4yzrhwN+qyBS0eyYnsr0BnNr4i8/Q2vpFnN
mqb1aE/ue8hvXTjaUFNfWsSfJIVaaLgLzp4mB9IT9zMUz9XxrPmV32zCiO6TVdM2SGDeregriC3v
rv0cciM/1jnS9rZtZ2WRpWOd0qY92W0kmfg5t44YhoVQIHDr7LfTafjCCEo9W1n6ERpMZbypaTl9
Vla2RA6O2DuXM6m2AwNVjsWBKLBdhFafYnQCWdNA7OiZ6ELcKcx1atrBfn73Sg+D1/dbqEb3p6YN
yYvW5+rdl9ZdFTFd3O8HZb5EClCjF/TOgRpmSdBg8cdwFQSTusheDZfM5tAKf0PdEjsI2MVu6N3f
mSCGvA9b4D1V4SxcgMoHiTV94YJJsdNcXEg1qoGRknfl45bcSMzY72HVkHTC9nBuiWd6N7GnsOOu
6+DTb/vx0qDHWSCIsY46/yB+YZzMjDjWPrDM0G/DZeCg+My8KD27+CBTOVIvEsxVdu9SMAZkmKSO
318BDo+PJJAJVnNuIHwfQ9YltynXtDuRPcm5GsOLZkoq3KHWqBAdseKAX52h69cn2hsbDCHmm8rq
F5dY74czRM6ZIbSP5AeKkEOrdZtBGNgZ+gzeEqHzgmOjYbQ63XR7tF9kSqh6DvgPA0Pw5AN8E52l
v3U+tSE+8cAr7K8ciDUVdmheptQ7jInnI0JxizdzYCCjUDLPGyzha9jnjkWnQ/R2vyjptBcbFdIm
cJsc6m7O6iUB1jMnyjYGZ0XuCInQY2hBcbvaiwDDovEM6j3Ffpa5m9oxucV6u3nXpw/lcUBWXXo2
BwVIWw/Qo+I3I01Zu3tB8Av4dXhwwtG/5q31llk91X5MP2xRjkgFyIk86xhnKBMAAJie9JHihuGL
FzPZDfhxQq/r9+PU8kt9964Z7VsXweiCDdS9RHhAgwE4dskK/IGBw7v4fqS/pKmD+q6thuP3S0Gi
0aqu0ZBHMr+HRqSfba2FUhaEcFv6cBnNfdnvS2r5OycyHZhTEC6CsckgFgdRuE65G3buZOHuqOrP
lI7Z1irS4DVAc71oCUF1k6ra2ljeOKnMPWcPIkQ7U0OdoOhufdYQ1M19tap1192JuC9IGfZ2wFzG
R2+EO1QzFmD4LPkxdR0zOGAQAFuTQxJ1/TaM4eaSrODeYMXZ+26gIRVbXnDm+9g2HEoXzVRkj156
5TIhiXqXKppQDHbWQVdWR0WN4gMnNtIYfIxF+dEnNF4YwKJzpie6MMT4kgSJ8aS6AVcHQay36lNK
5u1WJkz1R0uLH1UKwKVh4Tf7ae9IzABZ1JKcbRsfWSPVKelHmkU95BZeYO16n4ZuN3WmOH5fNEsh
Hqv06sBo6ly4UfrDCq03AB23NvWPkJ3auxhoghLYjNvUffWzsFmMPXEHNe5UOIiW0e1ib1J4dkcm
uHhCDunYEFlLDVPkTvYW9CZ5eCVhYj01wrl3tA9yD68RmTJfQThdx6H5tHGEE3tg/y1oSpw4KQEo
nAL/zXT/uqPGbaMNbbQHzUC3joDWrS0s54HcSTA6MoYD3odySfDZtK+sObkCAtSTs5Czarqx33jF
q+cW6QPWQv2catul/JoAuTQuBO/E0pHCFJKxW77J+x6W/lxcRwZHGYymfMWvB2RRbYE3CXyhVbDt
B0wv9ixRcAuaqo58JISpXcegK5hf8/uLwvSI63V94uyxwCkF7HQYSd0NTcAnReaB3eeNp5BBsiBr
xVCyaA6wZhkcgAbnSFG8Q1fw1tBxqmMbReKklAWIUMeTmJcV+ggoWdQTlMH1wYc/c22ymW9YfXbx
lJ2cVn5WlhM+7blgqB2XkrU1koPdJxjiSnqIlRs4h++LrYivUJUPG2X+E53PzVioZQ99GgGP3CVZ
EYDKybwVG89HJXC2qiHliJd69qEN5mo7eaenmF5kiuCHoyJEwjGE1FFI46zJ/7SxU08QRZ6aZ99U
2t2AZszdEBMTx6wtXmY4Rzn/o2rPZXmPEpMQUjH90vKEc5C0MEOZdoSBeDIQzY/MMrDH0pqz9Ady
uoK2imduZPuHrv14gLfRheCnxi2Qpn3b1itUWzHMbBnjkh5vZiOmdUvE4U7L3PZHi5W66SMqHDNY
RbWX7nT064sYCc+Nqf9EnJp+NsMoAK+FZLjxRXsLXdLj5gk0aKf4IEhJk5V8mlmnb+tsZDrNufik
BYJlzEAgahUFK6AS+iLB5/lZR1g8EuMl04T8SVD50W9c7muS1anOqh9Zi4gq56msuTEOhM1k6Y6i
VkFtldPBkSNJX7MXuCHFgT5/TZ2rQdmgAQl3LcoOZVc2zBZIVR1ECS07x4Lb0EuHpsc5j8h4d9W0
AhdcH200Xfm7LrFf5fcgGTbEQh8r98B79EcVwc4chHUN9HLX2vaHFTf9ziiQsPIksGzqI3YfP+/Y
xIvi4vjdWY9xhWajfH5vHS5n72UIKQ9UcHswc4N2XzUyuEV/vYsHPyTB0JguoyVeoBC0++9Xfm28
Y3w0QaFZdOIqcKT/+Wp0XsRQGzfPRas4Qi7dThiLH25fbbvQg95nluFXm8BYdbFOM5XJV0xs8htr
drvsRubeZpNv23lGFeanXsgMqRqfVRv53R6QwKllbv4mhBmevMTUF5pk9FiBOVoR3IFpUjHp82Ke
iSSBVWgm5KbRwacVVf6q27E/2L5V3Ejm+25vYh0uTqGymHgX9puPXyoRJm5iAw0QPHoQy3NspgN1
BqhtTn18LRPCKwBUHGTMk9iqfIYERDZphnr6ltqVDo4w8n8YPdhajj9Uw1OzRR2hbwd+zI3nTNMV
syAm10488t4ybkDo/de4fFAT2euyDBFimHF0oaRX26YfUrjZvCwChE1Kd62tGCcBvNf7O+SI9DwR
wrR1LQ1qYtz9gNtD6mw6/aombK9UXvnFbOBfWX5D/KEhtH2bBBwpWzu/+ewOMM2M8ALS8Vq3XXfp
Y4yE0lE3KUesqiqCIFMYAXxmCAE9zvjT9wU4vnWK9KDe5mP1MxlafzeU2O8cTkzbbhDxux3guG0j
GoHfL6shgfJFW0jrnipKMhii4r33IDUlAZEF7lyOR9WkPvsyp9Cqkz2wzgzc7fCD4TuQwqrIzy4y
BbKFxrtKrPFu0YgtHQp3z2suQ4oUI00lVAMkS/hYarUAY5mcvPkSZZm+9mtNofWY/LMqzw6Q0KEP
2r3jSV59X8qayreGJdkoWd082jPQa6JlEXb9hVijtSVkvwVX024M2BNrVQnjMaaTufQlZ8Uih/wy
5br41IPitZq89ioM/7eTZ8M5Ru8BbkAnkKgtX6xEnny44dfvV22ZI6bQYgufIMTwyXAWUhktI3EL
FGmEzg1A7ohNaL6kgfqogz48dHAwHxj0J/Di+PmU3TRocLK2W7ZqGLaFY0QPK2vjh6+mY2+WR9ln
ryrv6NfSQ792EZM3Lc39jckU89DrHBEKXe9rTjuLqinHZw4d/InzDjAUZ+49Mgb3yWTP3EVqNgIH
5Y7sW/MkJqN7QntKllbu/JlUJ0D7ahrT5ZSVKwF+XdYqfdNSvUZKWLW/mDLtC7CHYz6kTBOpwRKw
jOfvr74vhT8FZ04qrx2eiE1OBMbs2ufvC9hu9QfAPXoeeVBsybQP/rQJML6WEsMVFm5cf57exWA2
c4QjMSZWnvIZujn/eupLWM8JbrEIfdMj5Iy502ryvzo7PwcGLMJey/UHQYkMAlq7fEll1C/92Gq3
eW54tBVl//B5V6LMEKcg7PsHGFGe5+ScVzk4YaNjh+mYY3XlHymzlR5rw4qizj3Rn0OkpwfWPQHc
s5tcGgFECwxG21/CQPW4tCsF2zwLroAb8xUptB2ad/fU8xGeDbJjaNDBeBinUTvl6C43pZO2AE7K
kgxNhhYbhmJfPlY4QIBuuEuJJj3S0memorSC1lw8bFqp+gX6kvZkzZcmMPS1OSCf9Gtrk3VFtHcK
V/Ee0NuCZqPEYjKLmpWBwCk6c3ASsPtdUuG/oEMor2bPSmfVdFH6cPio4fwdvu8s5vP7LOQbHkMe
MzBUmGe/v+S4BppAl16+iRuT27uMPggZHnZjlvg4ajVjizsuJkiC+5Nmebu1n9URSx0dEEEzCVbh
YO6+X08eE/EenACyCo11zyrHt0RZeLqFTSriyEhrVJDMDdqrTYcYuqI6ALayDYHRwsEDmYsBZAn1
Db/+obe9XcXwP2kDEoewlpd29/DYEREDL0mxYAhBC4GA6zx84Pa7Bhgu3IDJrOK5Jek4Q6k2h9To
UwI4SV7A0yOwkOuufm8GGgkETgswsdqvDHVFnOkc7Tr7JJoPyBeYOXPmWWqPhAMm28HpwFqjVVlA
z1uWxbjOJCkEyiV7YN2l4VV0iLHGT4sGb17a+9QiNLI7khDdOx9A0usFIm6C79ZJcihb76KmdtcL
bKGO+sOPuIos6+L6x2Dah+qjEJ+mMm6MAFlwQkjLhAnkwdErfliwpMuAngkoaR/it+wPWdQfoNnQ
mfjln6d6l5TTRghWG1i2lILnlKZw7b/ZqGmZRI68EyH8teBZbCU12sTxoxoLaA5UnEkPxtRdd5N8
NtUvoOjg/XzaAqAHvHbbdL9tIqflPhLZ1iX9BMLEJp7Q8A36QvewkRvezf3qbUyfE12y1ykCbvsD
98KuSQ/C2/u6v9QzbYtMbhn1d87skix11/qdzzwP5P3nNsthTWfLbDy46jMxOW3BHW74+Nmm13Xc
/NZJrEYL4PwPT+e1HDeSdtsnQgRcwtyWtywWvXiDICkx4YGETeDp/4WeOCdipqe7pZEoFpD5mb3X
fprsfuO73SbpwR/Xz7M9bQAXEOJpEK1KAp2or9IocEbP+w46u8Mdu1QN2utPvuWtwmwJgkJLYE4g
19lsg4gPelRvZg38WPmw0kngodFIOP5BvJ8FeIMMdmPdEONdknD3HkFV7ICsjS1N/DlOOff4ozsE
Is1xclyQ9Kge101RsKhjrBll6TYVjGbrF2KLmHyQ4ACBiwiMW2C115k582qGW0IEFkThmMmnh9ZO
52TO4snwPtlUA4MqN84AXIu52Jc5BFtAOrQh0SYkzcZLPZhZXgD4QVzKxPknI+hWGPMsvSt5S+Hl
ez0FoRiCV1tXx6nOHgvD3kKOwufHGzZy5Wf/Ml4WpFAPTN52dmLTlhmrRtgQSUkL/J4SpIshdJtS
Xi3Vfo1muic+6XUy2bTIq5y7fY5DpeHEF9mhyFNSvekr5dAeM0DFKpHkF7rIhdM/Hneansmudl/M
ID7nvfPUwFBB3/NVDlwslX6Bl2E/8GlsZ/s7xvmMWmmlfTi6Y/+AVmeTaPcx6HLc6i2Mdfh5vLN9
ZjxwPxASx8VeGmRTN8aWVOidiyxgdCCwQSZHygLqQeT3AMxy7OPOwo5MB85IF5PQFJ/qysJQnGxT
oIJ9RxxWVD1rrz4mY7Uq0OukBHtkDOgyeVUkvSm0bV6cISZNT61O18OAIzGswhPqwkJzYiESP+GO
2JssIJh4zm+SXTrrlXNRxjNsOvWbVFLwJTifZW3weWiQvfKSGvOphQLtm4ymxXx3UZP7AAqSniOy
DIEHm+6hLuJjxQUDz5Gt3gmfyc5qSgRY0xtLY8yBnTh4NTAU48R/DO+rzl+GcNyXyn4EIkNMbBKR
KCejJR4O7EP8W+Hyl1I86sJHQgdYuYTv6ogrGsNmhdDxmXkFHvdtk1DbW5p5U9fupPBPuVO81DOS
jxjZKK8WeuFVbuASVSmULn5V6rH3RHqwKBGTE+wxkeM2zzxcucsKhgFni39yNvPnKAcYJuU+YZVF
ND1rFCKwJ/9vbsLV1n+0+Kqa8nuccyKXeC3tmbNl8H5lNO2GgnwyLN28gjdWnOuk/sewCFWatQ8V
WNTkfZoNdxXGAzyw6idzPrMhWdkDkOW+viVJYFBohWcUqDti8j6ZbqylA9EyE90AcqzdDamqNl0f
sexiXqc4iXlsk3JnhYy+h3Dj2822LpvvkCHtYZibC6HrexJy1nllM+Vl+dKiwVEEfQYw0eO4vDoV
6hwj2PoR0QUCpHNrbxy7+B45gdB+74leWg8O/lr46TFTHM7izFIfoEj2vCobt04vht8cQtbURj0/
ykpdrLR8bcrhERrg8vpfEks8OvAJGrvaGdrazKVmpuU/FL75L3f9fZY+S+I6uyhmXGOv5ihbiyg8
E5d56B37Dcru3vMRROsbKsRABb+jGe59zfoUFJb2xN4aIAvhcwU9xFYp0zW6ROvR5SVSMEFBY/02
fMXI/QHZyGdZjL81bDFOIby7ffqNW7naYNRhrFjaJ0eGT7OFcDVOwM80m8gBaAChcnajY8MI0Ha9
TQWeknAYttHGn96HHeaxHugFhXAqweAOp+mfJO2Ii1Hd4ee/eQlg2YHzy0r2lgP5oi6oRBkAFEDx
CpKumbRBv0G75VdHVSc/buxcZtWu4/ihkGS5xyPK6/wldPyN6BdMj9qnpnEhKJO1NCAFmUW7quF8
cjLvxOF798McowySeTvbMtn6Ry9Ilqq5q43gbTCbL7SCGciNOtqZkfGbWe2lJkuGfLedmLw77DbA
aCAAHE2KqdhOcf3QBgZTjMA8hR3QlOmvsLuNG/1ODsaoId8nRXjNko6gRrEbfXUjx+K5TqtdhV6y
E8z5o2JjBE9WbR8i1L2rfChQLjSYBu2VUv6rCcJiDR6TxCVU2uAfSbcBc2NjICEuaoWj+0kbEmmf
3vYhL03YFwMLgel5nK0/I6AzvD3uTSVOzI8TE4lfNy3KY1719EC1rSFcRABC2rPsa287JBS0BZu2
jSUfYiaUrTHz5RZrD5JlVI/7KmO9QZSYmyXIcJDe1t8dekgmaVuB1wCLlS0ItxWdDSRe7cRoHoWI
lqYuW2MTv8rUX9v5t0f33mfRpq7DU22/Js64ijCdNrLcqsJ/j6k/S96ghhul7t9Km9JGmsfGIGsX
FFpIYkBL2ohd5Kylh5tXyieNgqb3q0MGPxbBMCLpBCVvuxMK/gZzYZugFSMrPzsRIn820t/Gjbho
w8NY45XKrqaAfpEx0YqrUzc85UHy1Pr9WWZofyQXHt56JFZLLsrQJVeT5CLXRdfCfd4TPLOk6fzL
U8oQiynZqggzpphoNtzU/NV+/Spn6Cp9U0/HFrnKZm7Gr3HgU57Zf7Ff89GV9bgsCOoqT1NvM8wq
SSKgQoq6Ot93EkSnAVSW5QICQociNGYljfdixXIxvvo+iNFZPRSR+pthA1h7urplRnKvdSVwcjtv
EjVCX8IIUzZyq4mxb0mkYNZ2oDdN+mVgoWuUPX8rt3ouUG2vRjZ6UhvHINb11lE17Ui7YiTFFzIR
9QS6Bo2g3y6O7l+vCR783vxFewXHL7aAFyzEI1RmkWmfrQ4RQ2V+9KF8jZryw9TBMwG7pQVY1+B5
IbeLuTF2/I2ekGlV4pbmfg+4L4W67ZeXANniugK3iTqeOX1XEZOc/UVLLtdvLeOvRfP11/IygmeT
U0gltEksnDpTy+axmJj/Ng45gKJQqLxpPGNgQ7y1As7s2guIeAharDu5vy8xGrHltxhnTsYWibS7
sqwRr1LRbD30pnbljHi2Kn6dhn/bNN+QHXmmYsBnTjpvTFDqRk6YkgjDo/S63xp1AzMSCiBXy/TE
Kk6DeKytSKBJBvs6j82Hl7/6g4FKakLVXXAfjTFYeH80nbUBN0hMwXsoM4JB6mZagXycaivdJA7w
+o7qCwkHucgBIVSTyT4rnfQWD2e62irT3odlQTk/hd46ZtWxySK9cfLsbVklOzNBAGyE/2im4HvE
8R85v1m9fA22nB/FSKcsxvQfUXOLFWPo98mFhTosI8JQS8YvK788krXirqdZfJlTc3RMolqWRVyC
yK6ehYUYmR1+8tk65N4iZaaDGK23qZmuRUNCDZEsVBoL84+4kmYAV2iXgggvo/uu0OZH7l9Pn4Mu
eYXNd/vv/8HGmMQP4+wSJFB5xVcvxyc1TZeK/Eho5nyyMuDsMhapg4VmJ2mCDyMi3pHtGUgejkBT
/NZ99odj7tDn+ohwgxIrEmd8Lj4z2QEW3fhBJunEzNZ68bH48MNTwMLKfe21j4TMzp1VbLmUboZ3
qKDCRxRJ5H1qa21m1k9Jgu8yr1t5luXuEpa1fdf8VaOoVxoB+DFHMZUI5xxY090uX0zdASoE09xW
wY8Z0evm4aNtmO+5rzEbY7tYGwzYho4MsR7rDm55Ai1Yi3poDEZz6FZJ7d+mAav70D+poYZIEIp8
jcePHes17bFCJg0vds28RDHn7dLi6FYRpcH0bpQjeeraBp1kxuSYVUslAv/UihiVoPwrzPLf8F8A
eqF/K++7ti1SzgTZk43T/fXdncfsrWb90Wbpa56w32Wp85khdkYpgKjXdAjAZvHHIeV8L7kaqdM9
pAByV8RSylN+8z2Wmn2e8qZB+MzkKakQgCAQITHcBSMsEWdBonqA9nxn+bQAet1PmfIM1ADUBs1i
URggJ9HMDxmFcsQBUDDHB5BGreeM/Vda/TPzeiT2icFDhSsYoCEVVFnirp9OVSFgx7KwCBziLQyL
rAFDVpvJAqoOS8Bnf7AhsAWrh7sCfZ7vmLrQiAuu9RKEdmqr9zqkeHMi4KOYiwidnL4KIV7Zm+Me
Gn6oQyCTfTfsgul6FNzoMvw2zX9mTKYgOhVnFxmEEZsqOIw5ID9RYr1RxJlmqvoKSu+tw7sMu2MA
HEtlgewzXbmzcyOilQfhxW/abX5PBPY75XLEWEABZfNSpfGfIenfQvc+tNyYXvGRZRJ9yDBgARYp
5VRZQPhoESSRM816+tE3BDORVu2LOX1XnXUyEubszJXxjLOeb3zz0ilwkNh6bvXy38HJ1rYuxKrE
Gd/HbITN8kt49O+pE7fbMOVMnjLkHh6DGagij30kFv/UzWKgm6V0NLWb3XEtx/H4MAag17r8PGsE
rogADKE/Nd7KMeyBoAWnCJqeIJfH8N1H0cmtJfNDYpTvoakqJPvj0dI4PgASpOOX3eGFGarFs30l
sxNziQdet3O6zWwFxNwCMAM11qyE6j+TIrmWNsuQZvjklBy3RZ89lZGHztFFpBTSwg7Rnzj0bQZk
C7PMh2AImxa6enDwlPuYlYQ894b70XD2ddPPGBh/RD8dx+FeF8ZV17g7Uu85LozvDE2ZIV4HmwGE
Y/1EmARGj5jDiHV8hPpaEwUAe4HNbIO/gRrC0a+JZb5A77vY0fyEn+oSY0xcaZNnJEj5qOu5O7Sh
s6lNFMVGSqNa1gDKfM0/8bq3XOqatnuEMzLiIeqn2uQ2ZqruJe4TrpbvLBdPGcBAYpcKcoma/Fjm
rr1JUCzCBf/xiAxdybkfN7Xu3ryqvZlhhaDIqz6san4f4mtXeE8FVSK+C1h87JMKzXswPakSimab
yL+uRdBXFUN9jokKBQiEZckynq2cBTKAGEam7QdtD6oyh3zcsZfkAufHrgK/C8SGtVLzQNbBa9L2
H8v/UuG+GapnpsT0THgQ/apd31tv2LW2kYi/tTN8lmWKrA4Qmm+gIRlBkdopuZnEyIVF/mtw7zcF
zNMmgrNW0mL892eQBVbNqrtLxJQALG1XX8eBOypavs80Sc8SQJrbDbdgNK+dA2lZajqP4ruhYDC1
8xjZaF+7btvEVCqZNQJNq4J5hWZ+4yjuToZkVTK+GEX14/DJ4q0nN3JmhoWhnEvr2U26m+NkgGyW
ZzpYQiq9sj91Zsl+AIiisGlwHPMQqHvSEdPqFOY/FhCnsCkPIEVXgUyfvET9UG8wRpp/l5e8pfDK
zQ+noUCa4NTjcqO7yr/HQV7HwPoZ0gQOeKfQT/X0iQgFVLvXtFwUTuMWCg0D66K71TxviSq/rZ6S
K8rvcGJ2fccwy5ovVRQyyajOVfORzCRmYIBCZ5PGL8rlIWzdn+VrhAT6N0yirzJKjxCFfnzbwf5E
M6LtxljBa8MqM0N2dHriAIN1X0ii5+oY8Su1Kwdx9jcAyy5gQvBxuZH+aF3vxAf6gOv26AyyXCc9
gfA9UQ2DY254xfcouk/zDNBDLmM5tyVEtHR2M3Mu18z44OOchli6n63brZ0au8xg94IhVngVyyNN
Dg2Vuo1CPLvqgHwRRuCy6Mp9aWBCcEbicTsh6N3ETWfNr4WbDFet/QGemo7etfeN7+xao2Z14jp6
DTHiA/UCg8Cy/3D8/FcLTA8W/uB11wzk+qlph5yK+LMpOA+IZ9nRXWxPX+wU0C0u6LsTMzseTJD4
neLzye2IODuvu+XM2AfcNTXoUUL0IJyoiO98HZgXM/PApugFllIHl2gAl5OZjNfqEZsDeYFVhcTH
JyoiVHwK5Qgqq+nRIdo1vYuejA1IWIqWMfpuXL2E0H0nllduq9LVxLYVYjuHbD5cNRP/jc9l7dJj
Ex8Hh19WvjxmcLXJLA7rENxoRfRMC6LDvso2exRx82VL4rJzVHwb+YmL3F1Frlg1hlgYkegeSL7z
28IEt0KJEvj5tyyMO4lUVN9MmZG0FXUHWbS4+Uk9bLoWNjrcYOZy8O7L5KEgyGrsITelQjHqcl+y
nOi6PhmDXWvOC1qD9mrSw2vvE5Y+VhbhyayYz87ighCGd6yqIjr1hUlSSTE8xHMt9rHiMvHB5INW
inY18751WABNnGmQcpOhP+tA5IddshcIiU2yWc+t+pyyxZkwUB+ENb8TfO6jbpOz1H1KZUde0+x+
zpX5PYRQY3uDn2NNB3Ap9lZ1FHVu7N8DKyIkD3A59MPFja2BNhDOyC4KdTnDTm1DdC88+S9lwboK
KhzXkrmeGeoHEbLMdthyhPzczGu/IrL6VgqhLSVWEfn/rOCDFT9f3Bt8GGNtmqTRGYW7LxwijclI
TVa+W3x6bfSGDhcLr5z3CQ36fiL0glFCgMqtblDvxTcnRH/Qd3RWdYBmgu1d/cTkyt727fSvKwGG
xeyeTaa9fFvz9VBD9c3BwAtFZjMio1+0bidVlockU2Q24tlYlQT2kf+0nfSIgh5QyMquk1+TtG+p
yleHkGKqbXpxV1XbaH4gN8PYd8Z0agHmH9JsepNQV1Y6Ow09hU8Z03QZbf2ErhRZGy4zxYMIYmh8
bXBCcUMMlC0LYIG6Gm+jt8/s7ChtGi9DkNsAY7Yt8eTE0FxiVqmIwympShLZ+wrX0VCSFu/aqPDz
9xHBPt4R691jf+zCNwhlYmycCdBMBTuA9SAqF1fTpbg9CNKIpggEssALQG7bsayjC1Ohq4VOu559
uX70hgRsa5F9ddF0ss347DnxrjDZ5zvtvcLTFjnBRS3WH35za1imCMzdRL/IXT1yhgLBUMkkTdjj
RiSKbYVS8UTyvTHc4qElQC6Di4kCjTXJSY9+gxYMW0+cEc1neR/Y6r+DpPulPPwTJuk3foK1wKRI
0AVZ6azHhglsemn+9fmzEfuXn/oesV8515jrGbWZxDLkBapFv4dqIzB9jsg/IAM8EjtIaUb8B4Kz
zX8/mljWD0M1tcJ4KTs2YI1kwV4sYUmt9DYebK3ZHE+eTHBjIcicl8uphDVcldYr2tFvsyLNhei1
o9ekX4EkvjcY/hBKcbBUeYkM0oeN5gVB2d6lTiTm9aocZzNn83tK4oXbqE1C94iXld6cdhsds35u
cuy9pU4BwqUnCKser8H46csY1HH3bLsMlfoR220Vu6uALf16gP4JFgjJEW1DKDHres9FmXgE/2zw
hJqrVuFOrnhVrLZ5tmeSTfsZOFFA6Hmux8e23QOanPnp+bEasuesLF5dG3GisXwDRwdFO/cvjIKS
ozf5ymeLLTCaTpyW6X0u83vX2W+RS5yfUI+zVROTZ1/qzOQBtluMURU+CLb33sgvaZnd2+T92EMf
Eoznv7R1jCAnZ9/ihgaUCucc8c5FwAVJ97z0bX8ZyuRGGhrXqpyuHXT9Nn+G3BfzR8uf2pEU9C46
MyxCufAWEuFKNguRR4n/JsbPek5ujledDVe91GV5sSUW7hpg9Qip2BqhN/n+8OU6/SdsH3o/Qny4
FMLtFDAtMgIiVJu0e2xNzaKcohauh79s0wwVPFJF8I53MT7enJRAdZtdu1vL1Hxr0NGGwiKnJu4g
jVAdJxFFrL7O1L4r49PNKfQqvCWMyAmLJeVA8mZ7taAO09GfNABYaN2dMefKnUMSVgEVrII/pcss
Pk2gYMmBty2ZmIPzcC8rNnDzAn0suz2mc230lFYc06W+KFgZJxX6d6w6v5aqr10w/YCjweftv6Qt
6znWOahje+fgx+isXWIIMKn4XxC2XtOBlPRu+TSF5cBVUNkbwDZ2KhwAq4ATjiE3YWSGX7/gzv7s
e0kaUIISJ4LSB1iOJIBoCxk12GLwJBe2CA5tnV4FJfjOCoJ9NcVn22GiNHf0SAUqVXXJef1TEFUr
IHiafB/GV/4ukNGDNozT6MO5nn3ro6nwQNusJuPPrG1vlMEZWeDUSHkSnOyRFR43N1ejt7dF8eql
6ALH9BGozAZhxON7WRId5lrAkpuahJ/Spw+TOBQJu/nITLfZ2kR6rNJGFaRJzJ8onl+KsmhZ5Ns/
RcAKESQqnzqRbGKsKCrI+RhqYE2jG2+rqHkDBIOuDdfeucQSgnrXOPLe7Qnn4h2QabcauLowgTEf
ngGXO94PNtWty9jLCstDiOWockykAdOXChjSeiVJhIuFtnPqRychwSbz0CTE9mvqkjbMN+WDYdUX
L+ze0FDO8foODK2OleOro2sN772XpgcdNzgDPOKMI/8sx6BhH4hIvxtYsljkVI8Z40Qs66spc/Bx
l/afOQrelXvxYjbSVp8z9VDGc9DnGO1Syof61E7TY1BDew5D0HxDfMewt0yQycFriKmwfkU94rgg
TpTs13rfGM3Z74N3uyRIhUdorJg+NSbvBkqXUzUE15xY6mIoHZCG6EwKxRFhiIEzLmHp6+RXgxTE
qSq3M6Qketf27k/YrgXXkL+ZELyvTMffj8FrLjMYmgGyiq4m1QRBU5LVVBZy/FW9D+adVl+a42tg
99dxbNf+wO8iQkn+pG9mK9u7cKoy9mqcYeUFeFwaS33gPKHut4f7UHhEpyFEqCP5rvv8KbSTM2Ks
85xSdcU9Ge92id8VKhcxZrxDrWLIKK9TbdNEpoxQCjv/GQYHGzQeAFbbnkSLCQzA7qZnf/Z8ckMe
mjq+jwFpRF77BiWeYERagrSqiG9GDIHPt/uEXfNpTFuF/Bls+6M3NnwHGg7Gzjfx/fnovd9SK4fZ
Hl6owi8yzQ5zR8pCk+NnyQFL2QaTcvxF0QlkLjc2KR+c0vwyVv4+ZdYLrgRqdq+6ztL+7dlZrOOp
+GS2AYhpfJgah59Z47FJRvUWBc4ZVZ5X4tK1NbRzq7CefGkhemXgMWZn+HAw4xhmU3F2l5iB4Coh
0lOy8/QFyUQ9VeWQYSrIiTlXMymZlXyPqzZYDcVpzEf8TuqdheBtaoxvNG90JaiSwvcBZ3ochk/I
rL7G1v+p0RPNoftX/klsmmljYu6mTNynjg0xT++9Ifuw0J6CY+Q58G0wwrr9XqKsEYwnZy8fA0IJ
k2gNr8k+FEaVUkkhW5GExr9niiczscMX6dWUVN1etNyvtc3qyXL7v0MZvCnPoeBJbEKYW2+XE/Fh
Zdgz+rb9DlnTG727aV1174nBYyFyNQHEAPI5GFbNioMI11Cpg7D1U5o1JTcNTYA7+WdTUUD24Ibx
suknFmoGXRguMTQ7CoFLLrJ87VV/Sqp/HSru1gk3uEFaDwPywGv5PqSKS8ao97mmY46ZI7ldcG1z
c4/ZlpSJ0M23ldUnpHOYl5GO6kBm3rOncoe6PCe/0YNPNSbc1sGUbuzBJhkEgjp0MnvD1/5UlktW
RlM/OXn1EMmINTKgnXTwK8JojQ1j2HZjZWQaRN+hjzIrrQEiAyaNKYKrK4FkwCmkWIQt3kOVcarw
FNcUYSUe06mJdzMRb2H9qesRS6FJtT5b1ZH5KPvaABpuyGa4aBubvHIO1ayTf70efXYEm28VFo+9
8ug3JdpCvPespQWhx7qljM+zJ5PgXswGJOm0xLTpJ54xDgubDob3Llm3efc5DFyxVcbFZLuUsxU5
c6yH/G/lu9fEEw8NCXQraXhEVQ3mD8bp5ZQh0qCREEiA7Zag27uBiSJgMwpEyz2ZSfImwD6yVbb5
Y+Y8bwZ6bFLLvDU97KEwx3+c/BA15N2yQlBDBTsL2kU559lJGuy0JROvJc2agDKs1by1AIjQAPfW
la3MgUOiwvixciTba3Q2NaVwpG66bMlFkn6xWpiDO7P12msHO3jVI6XaWaTYVkkgN7ojrKXQEMyk
ehiL8KNLLFLfeHQTEW4tQQj5KIN50yDdz7EMHlsi1psUGYgVvyShm23T0tyUgu96ZJiocEiB2WaB
FTIq1xHqA2I4KoZoYQl7gWLLgODhM0/8LxZgbF5yOv4zl8suFvmzAQF5b5mLbWfujXsrIth1VsK0
CauWW784DLTOiTIxfZd2vs1Uiwsu9cZD7/MsJH7V0PW539kwDtvAcWuawSzeujGraTNKLyz+qmC8
U8CHW0eKv005l9tykPhDYosEXHc6dC2vAcYUqMZ9jxzerVHY5TP9TSAhyjW30qrZDo9MFyKKO1Zz
pzogtILLvSZlYoKZtvR20XRzS9bLKUudE/VAvRUdeGEbEZpfJC+DywADGbzYALKxNrKT/qqwBlar
Fqgy2zhSWq00FJ6VT77xO1LFntEqlKghJktDdzHaF8KIxviPRmp+yiyAv9Tba8L45DYK5/mM/pop
RpbTcYTOV+xU1lq4058kr8hPCwJNiuqEtWWqzuTWd1YT78u85xGWItqC6EvhYsX5Kw45NhxOJvco
4vuLDkBUIE2M0m1Xw1AC6EEf0WHsYUHbPHqFmFe1ZTt7hcX5aLQQXxXLwtdAzbvBtx+MOS9+OZl2
cHXcr1Q3kHJLNZLmkP0kTc/oKOZn23bFQNsmspR1q/O/f0TuU+ALgjAInOpaWEb2lCtClJrpQ6rg
I3T+tPpXASG9/I9omqkP/PoGPt8X1zLRinMbXwYVF0e4r4yUsyrY1n6XnF3GrUgOEmjYUaXebL+4
y3iw1g2/1tqqlXH77y/o6PNjnEEfw367Qh7uvbI6Il9xEs2V9TdDOiV4FKr5VMLrvZASJR5tfMjA
psiHTedPo529i5/myAlzS69x/DqX//4yp36KVLbalZH7PBHm5ENfQWem5vd2pk8cS798MRg3eCro
v8JHhNrNT7sUjCLqsP0G8wQYKgPTNUb/Rt+6Rfgm7v0YHkHrTg9NBPaqbD8oyBDoD579ajR+dPjv
HzPHVnvQvZyH/eweTYtLxnYAtFOpd/4uFa06TITSMR4VV/JnCAz0an0dojxdl11fX8ppBM/mhkdU
Q+hWsbf86bJzCNPRX9oCdtWEw7tmcKkC8J8+1wEjQ6rw0XII14CpsxKKRBa0x4LTrfzTKtA1AEn6
B2t276ErjKssMcFVWmdXqx0XGKO02DkE5jWsIvAITvQRR1BQsiw3N3U61JsioUdu40C+1JF+VnNb
fk0mQvkhwJRkN9X8YEKjPjE1Hdh/xcEZtwSC19SlVMTY8eUY/qObFuqe1/OL5XlQC3puazwMFhdX
o9OtgMy5I5K222sjRmqnYYdUNmOI3smp9wgeR1RV3dIwHfahkUI+CxiRh6oIb/3CL2Rlgn21QtkU
dn64ByFGXklHuBX2JExYWm2yxkFnhnx9i3OgYiGuMwj/0v3pjap4cOwofxj//9/Jog2PFB3/+/eO
k8/H0uOI9Cudn/MCS7dj5u37yEwzs7r0b8h2mHAWZAXBOQMJs+VYX+AyTX+YPeQlYHDzpwrxw3ZU
xIaxIkqAb8TuPvT6/eSRwpmCpZnIeTvS+vA2Mhjg5kfEtvBGR2A6r1bMtaZZkxex/R5ECEoTttd0
nwlJ8UX3iGmlPvLWm4hhXlTUVY9uWzNwWjjBMn3R0vf5nUienSv+MHVY3c0G2KgrNFrTqubnkPBm
g6TdGnRR16JjShtqZq2uE7HPHqNTvtikdPKQZi0/XsXA4okPXEdaTzu/paccQchIIz2lXDRnEX6p
WAPo7kTyEjEldJGgsK0aS/LwZgTG+l1YFWe6p6NdCG2JeZFV3iCAb+PG7HfazP0rHuBk7VgzPres
gO0KA0IxAOJvM8/7F8v8jANxOvhOMb4FGipVPbkTyON5fBPC+AMaFsbdNCRHKGUNaXNe+zpV00KY
697D0TK2ClHzPsii4h0BpZcRrtSbZCs5ohErlcJmydwQh4kdHurQuYvF7mLnVbmXA91HS0rWumEZ
gSVhgpExym3KvzoPLYjDdILfmA7GdPEjtjhWNG3YCcmTrVivj3l37ByV7v77eDL9Uzg6frST4rGt
ovbBzg3iDaRnPjscGhujyarHeLxKH0kaCDSF7wOe00RRemBzL+fL5JIZNRo2UnH9FmJ8ei571igS
b/JBE+K59o1MbxjgYxoco1urs2EXlUaI/i4A3TDm7baXAt1VbxR3uxnPGsUz7UjJTjAinZjrSCev
En7c04RWCayy/UVdZLxaCV+fbzXH1DSNvXbzgI+HdiaaPlW9AZNpsSH/fwZQ0+MxE0FwbuPFm1nb
z6aPnGVu2wOAJ7yjveftNUP6oxOiPEQ7RpLQiO8XvVEIRPowyfk1xHO+Nz3tkwFGwG6TUX/X2DLy
wAnXgtyJ2W2Tq+eWH9GQOc9iyrCYERC3ikK7uKigLi9a7+Y63ooBAG93s19pC9v8MnuO3ktjCE9l
4Ia40Mn5i9SoH0VU46nwPFh9tMiIIjdkxXO2LG1sgyDrPmLeQP4xlWyoyo0tFQJSpECx5l4Tob0V
JqOGiC01kpqpesiU/Yy+Ptv/Z3qqS9Q6bsjMavH7Dp3f3mJQXBV5fc1iFomdqdkPBGNgtLUWVymr
zG72UeK7PAJVTqhDSD63wM/MVtV7XMieO88a+OZ2zADCkBmU4cQpV099sr1ZkELL9tAPFLvoxY3k
9dmtrFL/oCcm4nNP+enmzREKXwOEtGGAgRLZPPjk1MM4QC00qEGw086q7bgwFmyasbXnW+Hpv39E
xXRs4E3ehaj1xS/UcC3NKr4wgFwj8oyk2b1Pg5iukpRZvmuRecGek++UXaF+CMZkY3dIYIyS5Y07
xSOOYj5hnL7DPo/74YxLYgvUJ36rKggyhYSZ0yeOfLO18cuDyBe6yCSkzMcLWC5zNzHbu0dIHsEb
TYQtVv1RTSah4ii4m9zPnnVyG80K5HfuI89kiqkuhTeUe0igdA0tGDgQ+xA8wSI+WVEur+yun0m8
y1ka6OnCTGU85hQ6iBWd/+PsvHYjN6Kt/UQEGKoYbtU5dytrbgiNA3NmMT39+Sgf/McjGSPgh+mG
emB4WmyyuGvvtb5FH2PmTbHhWbvSYiXqwbxOwgrWnkqTRYuSF1yzyp51JZFB9+3aqiVtJaMe9ljD
NfKi9Ys/m7po1VlrxqV/fzCWFOmCNY0oXYbJi0uqgzZM48kplsrQAnwhQ7hmcTtG5YydrgY+H7uk
QvlPYOade3jFsgy8h17nEZaZpXnf2eOlBEbHI4putiqgkrneWid1hBhUbJdVwzURF4Dz6vbdrJ3i
olntdgo5Xd30M9BBChL0NQ8TLHsXqWBTzzd5OJJsWdGF2AqIwdfM3QF8PYzMqc4V3Fy2oprYgxO7
T0vqIa1nayk72uFp0vaPuWeBTorep0ZvXhBUovNUANgyB6dPYaMUi4ZDge0YwUvabrqWlgIxqfxe
1umDTYOP2OexixI/dwS+OyMKTx8/RYIvjzaHHZfEe4soP+g0Q5ZISrIf1P8vNJSOI5O+dhRw+GSF
4K2jU8tSGySQDe5cbUr2AxSPB5WTqmg7KU1Z9NZtDr2Vxs25Suuax8PowbqB/BwMoj2r0jXPgwDp
7XuzUY2cgoeQRX1SNRMICY6qpUl7ZxMpcm83I46VXIEQajIFU9zACBH72TsZFsfMf+/pdBdeC73E
CXJSfGZ1TBSixO0PsSb5C9jluvML0t8USkRnYwDhLVgR4lSmSWxQv0ABTYv3f9bTeVFtg4J0TVbk
uyqC9yZxR66U49oPuDegRFjRcyY1yXDC2gqGeEt7FMF+9OIY+KF7VlZSHIuiRWyCEIUubQVYZ5ay
eMVffuLJjTV17tLtGiCqBjEyUVY95nTrIf1blL5QDZAH98nx48UQPubt0WWQbOfdsfRHWmUMPd+m
kplVrQzrbJTIo3DVvI1K6m8jMrqFg4Y3rUu4vvHHAzGWmx5h3zUNHbKF3L55BS/4HI1x/C7ccGPX
yWZWPN278AxIzkEWDvX14ePdNLsjh6h4/HgHgxpofPNU1nV/V9fkkfPMyJhTlkwbw7x6VHHOYuzg
Fwvpydyc1mZIOCOmNG+umYLUOGUijNZUUORfO5mLNqs8dKIzn2q6y4LOKXna9nTq5wD1KrUJYbSw
YNFWIuZwSJNHGepXFbniLwJ+lmxkMX/ePFsb32NFe5W2zhrRDX7cavCZy9Y1J2F+yZFEHAaE+1iq
auThZn34+AncJUVCNACv5c+JAymsN3IZxd8o9zRh/o155w8GoP6Vx5ZPmKXrn3KjfQGgp8+kKP80
9GHLYLeQK7Bo8QWYgbOb+uZxnN+5CAHuPNF0G31GLZEJ+idtwOJZmuPslAjtbexEyUtagjICdFKd
RRs+Ablk86lBbB804by6Y/JEWY2dC1lKJHTtNho6Q4MYzWLmCT4G8wAfwlqmNf7BDVN1H/bdTzmL
miNRS7SMiX74eEnmnzQxS4SQTq8sr4W5PDGqcMxGbmWuW091qkXLcdLl9oO3r8VlvMwQuBMUSCzT
OFQ7H+Imk0OPGyjL5BafiHH82EAYLfOlpKzIKvWm2uYx7aR37ajHR6uTw/0IPkRvcTQ2GVgqPWpv
Sdom29iN441OzrefDsQYS0SiI8SOmxvJl55h4J0xSPE2jCkptxHUE78w9pVpdUsyjeTbYOQI0np1
M0ZDnjuuA0Yabjc33NQaM0dw8ZoxOMV2t9CZBV4+XjKX/b8de7Q8O+2vxPGIBcsNdYNaVy1b17hw
BR4pVMezXhG4jZff+akz6NZT+nRJAv3xozTNWwf4A5Er2gTLStPNPTqSbKb/0+nPxjdH1d+kiUgi
/X6JdEA85ti6QaKDlLw6c97Qv8KN7D7vUpXU1Ky+0W7HMuuu3nwZqKG97/S0vdeUrzZa5O6C1PwB
n33rNGm3i/I8OTBOv6XzRi8KQoOBGF/b/70t9KJjA1/+mZd7p/LEO5mc3lLao30QdeJdMpfZJ9xi
uRtypvstGeUYQYLk9PGTrjyK70hyi1pVt9emmO1FHh899n73FJh/1DxUN1GhvCWECyCGhnokXb4A
fpW7V9+BKRZCWVxk2lOCnjJj9dbypvcXrji0bWQ9dWjQVibTPIMV4pTHpbUkJdb9J4vylwzDf2cW
fk70EJawDMcQVJsC6oc+h/L96+z29eSHsQRmAG3Q3Uqh9p5n/E1DQMP2gaPx9wkd5udwKP46x9KJ
GqQ+tl1Xn9Pw/vXXKazDbCCIQcvxk/wBv/5Oukn7R1FhYYog39+PvRduQtH+KFsEyNKCeUmaaF2V
wQtTicC9Tox192VlWLtIpH+USYpGIUi9XSxJ2DG9St7KaUjmSuObYCv7cz4hyeqOKx0bCoxpObr9
KWWrj7PeYTTQLbzWOPacnD0755AotitFMeCd1LPY3fN9EQ7MuQMzWZYvY1GoE/Hl6ynmIZcNol5k
kAtwFNTaWtjSWLEr9xG5XMdUl2++XVWkr+tqVaUhLjjRJTsBki8gr3TjhNXfesMsRCISXvStZi4y
X6OD2vDsKWziTVGWXf24ag7aVHrE25Ez7/XWUZiO/2xb9Sot7HWU0fu1aNCsqCLXXu/3NFzxWapq
rpNLKM4lllf2CLpcZ43uMzaJT8KQazMM9VNEkOq6j+G81gV+Td1LCUuoOoz5Btb5318tKLO/3Pu0
kJmIu1JYum58DtRMDFBHhoXRw7KNs8ULrafAo1WiovWASw9nKiWqgoV3MYHEbfV2pD7BmpTlboMS
MF/SearuHdK0Nn5ZMWtMGQ12FXvSpmLhK4exu7agzVGDILgM0umlduLpLidGYKlyBixgc+09pW17
otPmPgZGTIcZNakNcBjzdHFRbZvvZF1HG5SF3lPTlA/gqtQfKfpJk+ZYcm6m2HhFBR1huKzSnyYi
OhO0SifnLoLfaKdxpM3gEuTbdBmz6jkgz8NptjLgDl+xAF7MNrDuaLuwrW58/T42pHEZ0FyU9TJ0
G1iDhX4AvAzJ1Qy0vTuV2r6zxgAqDu3EvncZfWmut7c1pe+yPupxE2TzgIy8rlXUWNMS4kN9j/eu
Xk4YJCxfN0CZZ+05bU1UMJGBqgFTa1pcTb05hm5UPhnKN+7b2l7Q7nN3nYVeCNPFhZld9GRVWrUz
zTClg7ennzNsyMyh/gmtfgspRKz6gPGEp+klz31MgAFrxkNkDUgp9FCQPcBPyJPUhSexe8cmYqu5
bn4Ap9Yefn+Fic9RVcK2LGEYNguf7knxkRT4r/WotCxDITiHIJ3pj7CJjY8N36qB68UGA8eu6uut
BQgXYyCBhwlI27uWLdoqVpW/UFbgnAtNniKYddGYvQYTQnB3egelMc5ZQZGTbQfs68ex1ZYwc5hD
EAyTt7p/GUgmyXShjlr0Yhm+d8Vhb6nK44Tps1UeklYoIvNHEwOscPZQcV41Cc27cz2aL5DiGR8H
4er350POa1jxrwRbzscckkvEoQ543dU/pZ/q5PVAH0at6FVAQAPhjXut7/AoCUdb9EH/6hnIVPxQ
9VhWwdtZaAnPSGUPNuzmo8Op3laG6umbdy9hGoxo7HRxRsIbL3UCrMAQmn+1+AcgUQLGGJYy5GuW
zVg+dvZet+xnDB0alnmePJFuPMVLWpnGGgyYBur16k9gleK0vMU6N7tm4FarQid9x6QIVSohXqFK
nPsgesMoZ+98z4uw5BrxORHhftBF/ndsKHepMfL6JkT3Y+3/fN4sy2St0j2H0/apSGGjGhu+nxRY
UJjJsz41OJiD4kfVzAlY8xZA9pm/Sw39YLLOn9ho7Yv3HsB7gnomdhc21BL6kG7+xA37VxG/xRSx
ZiifkVOYC5LXc5VDUWgN946eKZ5Yx/cWpeOaS5e0oL3d46Rp9HHihEkf8Qi2Zk+9ybpBh12Q2zR2
ZJkZfEAK6R+RPUdRYBxLI7YSdcsyB/JoNRodNv4OMJVP54DpnJVtvMgzN77hzkMo+2cRW+pomOnS
EkwEdd3On9lyXLXEKK++ZcBWy48Yh5p71UXnkq374vfXp/E534s6hWXeNDwdZRWAk7lY/Nf9miB0
1EUflAuhR91x6JxoVyf4pdvEO+RVhH1OhBmza9CigHgPRTD2R9U672kRw3KPnPpmpHW08IuEeSN2
Ccjdvb1FPfxtzuN/fVIC0uaCFUgsxdWvn5QZAeMOrKK4BMIB+E1IWypcZF5MorpTvvfMRo6qip0V
vQ1rhRt3VxNDc/Em/cHObbUq+i6lnRP/wHjKNEdlTIor3/qm/PtSXHM+XdNk/XMtqQt7Dqv81/n0
M6xqftsUi2gCqaRLQoEScq6XQUOWZogTYlFm+Li++RY/Zx7zLQpdmi71Jv8a5qdVpsxbUY/wMvi7
qo0/FSH7UpofkFCUIDwHDK9Ym11awmIBBJdPo7kTg3yDZgXutdFMeheYNr/5UF+XPgHTyvMkn0jo
jvhU3nVxUdfmCFgjttudcip1SoDm7wKaQ6uRWJFtaKhhV6Zxi/xV7PpRPX3zCb4UxzbLr2cbUpqW
6xLp+uuX0bY6jEz6k4s0xvLoQb7G1uZD9OCvEkiqNoWQtD6TbkcDhcdmOLyw39x2NnEvpItZ39xs
cv4afl3UiG5zLd21HcczXOfTzeYqFDFmGpGnEqpTaHfVJk9UjE8rdd7SGjA+UpidnkfZiTboI+xC
4wUMLPTyWMhTok3OHpDri5116Y49jEErIgnXNqkyNsPyA2yGkHmeBwFYNoZatUbkX4fu2ZBhn7DX
tqwdBR+sOwah0r9vZa797VanthHhM/Ftr5M5gK+YE2zYgGkwleP0OPTqtZxbnB8vngP2JbMlKdfw
DO9rt/FW8RReUzoHZ4sYrbtcH6LXyULyqDWqP3y03D9etKj9S7iZv+2tJjh+8z1/velsg5KG5yzb
IXZBny5/mVgRziaECkHe53PW5MoarObZRRS0A+g+LXFgd3dmVXrHgrRzfxyyB3MeK7thTpPklT1E
KPwKkJtrnFyV/Pz957O+3p62YbumC3PLch0ea79eh1peQrKa2BJUuAtOrlPcJr1Rq3Co4McOioFE
mwfLOnL/pGul1u4c7N03NRKROXhoKGW3shW1iZt1/qUIZtM95fvHCzRqFL+jXmw/3rbFcwQy0TKR
7xPdHdwH7ludWTyPBuhzsNe8XVTSqcvEFJ0d3TlQnLhnuoffXOrGl22wbVum4RKQarDNcz/XgTbb
JZ0+RMQwK9uzQMQX26+8Uw/JOb6O+LK2flCQbN74Z2hYO2KUmoM1/2eDMb1j4H3F0sKedkhv33wX
XwtUKjLdsW3UkgIn/6csVRAMUAtwny8U04STpjUe0HR0yBbpNtyd5koLxXDklpx2HkCrZUXLs83f
9AxWEOEl5TGcxumoet06o6bJgWJGYlHbrjiBMpKneWxPJ8zx1zmVfpZ3QI2m4UesumllYwGljRLJ
+6FxsK4CJV6CA4Ed45D91TJx+/3v+h8Pd1tKiwrKkhaZcZ/TRataiIYpS7RwTHtBBB6N6tZEl2Y6
2gWZ93pQtXcfVtA+0TkehlALAcq8Jpm1VFHZHIlZs8790OKNyBC6IGAhndWI3MvvP6b59StxCBDX
KcYcPi3V3q+3RxYiWOKqnOPjMZJQO1CP12P7PPnMqTLyNIKxMG8MWIxbGmds/Itk6bAo3dWJ/0Bx
RI+oKKD4u4mkpwXjRozTTkGiBW3Mi2RDRhNXoN7wiF/5/Yf/iDb/dU3nhma3Y7GumzyHP609WqQR
BN6MiN/pWoOaRRKu1PDYeo44YnD6E8MReBcEjWlNdB47fuOURxUh3TGuzt9/FuvrTceGgPkuTzuh
80z/fCITkXiGaIE31acMqfRdkXrjcx+gf/Ck7IF8Y3HUinTfuEZ66QLXOcBtfdZ9jx5rHJnHpHLl
zVMGEBEn+BNgjraz83rOmw6nlWmkwOQqdfzIm9Mn7qHCtN9g2B6zjg1d6HTRa6p0Mu4sKCJJJYdj
ltlvQGSdkyprmLPoBNc6OYjrIG0YEf1//Po8Wbnm3dnCoH+qvfCdJWlVZ+miNt2/pkk6J6KK/S0b
ZgO6i9DgIXrlugYAcfMKU5AsOnQvhs1UxVcy2hRlyES/LuckcPSUXeg+aHJkIC/fiHNKTwmtkUWj
RSCl5rd9VDj7KLHUvW0gb5z0zDlmrqy3dYoaMmjM0lnBXl+xtQ+F8e6QedGP+lGgJS8Q64pvOoHO
1/qY0njebX6U85Q9v95FIx8nhAmfL3wFOHIqL0nlBK/YqNKjlYHQd3m6bXwJKYuvbliYZfEKhqk9
6VOBxqRJSbgKyVNohzh69boGPZBMT+HcLktHDw8BqG6pYVNMCILEChJt+WWHg2j9CSZipJ76ArFY
UxJxZi5YZFekkADw9y0TdWxAtFZmeLccJ8JSOqVzbrSg3BOeEYCNUvqDyHDlAm8d1kEvWXRbNz8H
oqXHASpAJ31DawLrGX/TG1Hjj53lkxiDT+2uKpoGbaRR3yKnLLcuarteNbP7rXm09MTZJZDN1qZK
5H6EmOAUofVWWr69sRNFdsuYZezFQoaRTAZXcZg0O5nNGNwVkfXTihMYgvnwOlwsvf3sRW4HgtGY
HgytFEu8/Pbm95fwfy2FtsPDm86xRdNdzJXEv7YPakwIYDR1WLtEVMrSt295V/+p5xj6cgQ3m0Re
s8ksN008JNhCiTAQg3mDpGY9uQzoVF7vsaz69wPsfAjN3jUlqOhQuMj1ehxYH+9oOE53v//c/1Hh
OHhDPReHrGU6XypbMJuY8RVURAvwcY0PwRqqhRqbYJXoJVhGvoptDrhyZxRyF4ZQHpqGaU4DjHah
a7Z3mN868/eYdP5fvtsj5WhHEr1qk4xzzH6LeFQImkzyGDq9dTa+hU+MUQY1H1d7i5n1YARucmUG
3M8RswP2APOHFaUTU4pG7muBc+X3v7T80kydy3hd6DxdTbZ8H/3tf31ZjI7GTERgPj2dcOwedsMh
IhH4rhsDtWqICtwxPotPrk/rxO3D29AJLLq1c89kR19+RMyUc+IppJ4Idnwp8fmxxLg9qc0Re7ZD
7qFRKFpszQtwz9HK1ovkNEksnC0+RWdlJnW86wfjpwjNhv5R0BChtIACQN57uG2GjBEIOLw913K1
q7quQmnqNJtx9MlbqHWTigSCjhdSUdp6SFSX2908uShJRXy1ui0yGf1Fo5dEtw3/FqJO9c31/vF0
/PT0dE1Ylq6QJvWx9WlHJLsGYo2b5ws7jiyeICQr6EYGNzdswmuU0zTsaQUAbe/h72iJekD0E5MD
3+X3k5rMuzEox62nddGtN7EtGaiD2ZskWOfq2KEJRP7CeiR3eS2KvjiYZoJUoOviJ7eu47XuetOh
64CSeJVRGPDLjHBdBAyfP7YxGDm9Ve/nJqxgz10aPgbvj/ZyXYlii1ry/eNdH5seAad+tcicOXOj
1o0tAQ/4t+bGUQCV67ub7T/qJc+hvyo82wJKa35aJGIPnSMzcQgGBO+gyX1SRYszw0Sc8PE2L8qt
jAJ1rbyeVV1z5UoDn7uzy8xe2bTit3kHri2Fs/8Dm7KodbzZBfCPdJc6vX0OZNJfgulAxxgyARN4
ernFtY/GAC9JvSpiQGkI/IddMJHbEusOEh/rm1/S+Lp3pzg3XaZD0hGu+Lyn63zbzsvEQt9RimkT
Jmm/syP7dZTFGxfHP/eHI8b7qOiGpQAWdAhsf9j7DgQa/NzTN7X010GbDQPaw8xApYot8HNDctCK
KmJ9Yg+gpRuqqeLBiMPoIibs8U2I0Cq26q0YRv0QZtVbKa1Tx6rwqqnh6E/qVanxWNuD4KnsiaXs
KiJbTYHggcYhY8uR/FwCz5v+L4hC7o9vFqr5gvj1LnMNm8KAEylttj2falSbIDs8kyMeewWzG2WW
uwYMfz9WPWDcMA3PI8nJ55zE5n9eZFD3YE/LajGAhcKZQLRpCFLBuZiWVb/wm3b7ClEYTCPeRpbE
bDh5gCIPbSCA7xPTvbbj3HmcwMOWwPEe9JSUm8HXqrOtGW+138r7lkCZu8qr04t3k0iRX6jki7Vt
mgYOlqldNi23O6Jm0lqDDC+L90gGQX+OinzcpNpLlXbFLoDyvkisxqa2KtWizN0WpKhm3xJSdYOo
JZyecfs3i5b9tcxmiObMZ5PrwcEN+utDepB2XQ7IxtAFgxwGwTGjTbU9/Q/tKsBYrPTQEYs4F0DZ
axxSLGvN4SOrpIEUuvFHPLnKEThB9SrcjjGo97kZoU1tdLWma6qBk9aMLmItsv83FzNK7eyYye5A
JlbzT1QmsmFKLY2kwYJa+vB/L6OV98SA3hSjgDsry/q3NmZSVzl4Uto+cp/amL0oFp43J4LSRMbc
O6MW+g9Wl95XPZhp8jcwtiMaikHyHWCKV4sUGdJGszyAWF3g0Qd2TwO6/Thx2pVeK2uVmC6W6zLM
12wjzROkb1YFqrcmYqo4Vg8T+Fkib4E5fLNSWP+xUjBINm3EUxadvs8jFlfLfbQcLIfubKocrRiH
mjK7sxUN3apzRvOG9ggSwUrZuOZAwZSqrw5aSciDxtcFqsmYtv6I22RKgCO3PdFpjrEyxQCKk3xZ
PMeefuTvzZZhXTbrYjTDmwMlRNZTfGlMlkKUzcEDQQ9QJFFFN4UDM2KCigom9bte19ce4txDkvzj
ShbIzxVi0hKGmOFrQHHspTfbbX7Gmeu8VbN+JEw8Z5+V0ez2THZcZpAtkXrva1c1e8e6GxqFxtpS
Iek4yln9fpWxvz6WeIp7fDieSlBT5acNCH17OEbkTi2qPt6EHU6vptWGe0mE8kHrYOxB/rv/+KPA
KaGKRjb5RmlDZREFJ620DbK9U+uiB+ZlAIdAzEp0NVzxd4m0CvZxaq8TBnh3BrPtu5qH174qHUi0
sX+qkta4sybNu3S6UZwGjPqLcMqmd5qqexLr0mez1/RtS6Dfne9m74T1DjdrfnES+we0z5CIjf45
0cM/0KTmF0kaAJGHjIZSf0mCF6lIZYOWMnefalIc9uQf1KvQNopt3nc1mlI3OBVR69+ljb5Jy2Le
Pyv1g0lodIYytitjGwlbcNGM4JstP22GL2u7Z9iOFJwJRD3256ufm7DnGQ24pxnrbosDiv1YHY7a
qYYnFUTmyU28/JhhBHAJIVmJSRt3zlCAVRdRL+90NrOmuKquB+hcVdZ2mJaYxKDS5Z29Nojy+9Oq
jHcW7IEqHnPIVAZoNN3ahJGkyoc+WXoTmKFBV9ZTbuN4CpWn/2n1DV6wHuej0mkY2IicDCYAC3s2
EmQg1TZuK7JVauIOKLvK2DRVhvV8GMr7htNHPxB3UwBHhPyNrTH5jIuTiYjGXECIaqHLHxm7z7kx
/a1B5or/wcG5ofvN0lLeH5VHNReXtbj1PjPhyjrqARi/O9XNd0QEUSgJgaJMkT6yG0X25HeFfyrI
GkI4+9POEhvktZT3HhZFJscTrO9xW0il03klgpgxLrwahb7klM5+DsCBzh3Z3rR2VextCua0iD7l
bJoxF5EbC2y0Ojwv2FK4DOto1cB5vDIG6tcZMVP7BIZuhloOYikvdqiD/tWZRxtNy4wKi/uzq/LX
sfWNE4bdiOFlozYZq/jCpo94Ie8VjWZh8j+rzb2Epc/i1cbAyuN0tikhbwHUA8dxSpZRauR7NSXQ
Mhu9WnflKDcDFoiNyIzobObVlovNO1rzSzRHtA+CS8FK83Ef1bJ7zLWtreMrGEBkPjIh+ekoel5C
bZWi4un/30ujG6+/X17+owDzTP6R81NXR9X/qerVk9qMm85mW5lZJ9LHYYW0qUMMy0ByakMYlozV
8IzY7pEsWaDJIxoerar+LqizboKgmeXUQNmSMn+KAmuPKKP8CcCFKF4stNJ/bk347fOuS5Tim4rh
Y/72awHGPIRhIM05wf7Y+fTZY3+YbQJls8iYwa5djYumrGeRDJXCUsUs3QalxBxU3N3H3TBStDch
trbcQw9l4yThAaTIP1zmBLIw83dSDI/I7qP5Jy3oNVYeI92apZmeqnyAZd45yJyGkRF2dv/7L8L4
j9Lcc2gpU5qz/f06VkN1Kw26sXwTYTSeXGs0dn7IEBhvQbgYPDff1bmobzRbdGggcAgxx+46FCvn
bDT2ykucm9VV8XlgbrggJmRi1pSELrUKwaszK6j23lXS3odhN53RhE+Pdsr2yrWJg+b/fNHj0DqQ
vWIdEhhQdy0iPyw8vLX98i+wJvnBzip7FWqR2kxh8beDBfta6+dah7hYlTnmqCE4+qOZXeOpZoVH
FIUUFlOAa5g/2TCvJ02z3+Tw3Kt82MqqcdeWZseQIbpNrsfNNjITkvz6ZtUKQDhMNbMLcZAWpjcH
mihuPDhUPS1W6E3VFsiNWplugxIc4eKuCU08iGgPCuSgJERF3TWfXAu2faBRORrZ0qo848FZ6qob
H4z556rLWxQgxbHMppSnJDIQAjqTPdEn+cNQAQcg7go9mZbNARZiRTxJ95LPhiYGEIcEHfnKq6EA
FZpgL1v8GTKIPhOyNR5TPPuLLMpnQLlXryZi+Za0Fs0Djb/rhAd9g4xowAhhkIpkTcM7tPi7rpeI
A8ZQIwOjZ6KhhQpMoBM/iQao5++vtq9qVQdtAntARzfZ8rru51snqoq0MqFDCbPudn0On2KwXiqY
6Ms0yYNqgz2x34xelW4NJxkZ33TpqzGjrloT82Qx0AFOQCTcFRJAdJ/32XuC9lFHvfRHUMtDivDw
b82F3BOXoK9wS7EoHpoyGAkBHpDFss4uAQuobVNETxID+xviruGO0Zw8k+dt3mRSXp3sDF9k2uuM
jlGCzD+GVTvtRerbcF10WlQyJrmroSnv0X/dgIIqN3lmE7xtVwMrb6pfmqqZCOnxvR+WnJ2ZkwRx
TxbIxEW/d3vf2hfYuPI7nbSmb4o370svi9NMU4GpHSKTeZD6654mBH8WK4cHdqGKJ/rF2VpzumYl
6XrRZMn7o9GSgFgU3avS645J9TAdP17CIsSSFd468zqY16aeX1V97YKrblw4PIKqjEt/rsS+CS6O
cfaMc4Dp8trYMCNYxEKIBBKOWjXjA/bexg7ftVCD3wQEZyXbuv4bg+HBzzxsPGFi017XxJX/+r2r
FNLpvOyXccUUaz5s494KH0Q7H+bH4ciHJHvk6MbHKHsMtP89pvrJ9x8b8TTUT5V4ytNnjkI8ZeMz
R5w+1xreBkhkL7n2zAFR406rs64nIgmGoQfp4eaFxYYoK+9HlqFuxNj2aos0XGPNaR/Vt20fU/+y
73TYZCCYRS1rmugqPjXLDGnShEjQths2Ask9qeB46SBK9tlh8PYWJ0kceG1BU0dHH3MZOVPNsdGO
pHPJA3GDdXlqpvkYvJOdn+mxcwj37OfnLkdqeHFdjEQXjgmjqHcpvUtVXGvK6uk6fBzTdHX9+Sir
m+/zNcDju7X8bNwC5hKrlHPyaMNxgeqWPTZtJnZmEhw1vFWQl+1qF5ROeAmKBA28NDaFudNoyO31
GXa317q9Q+q8DyuRa34+QsJJvL2fHjjc9JCg5CYkQhzsinDxY+AfS30+LMIp8pORn0BhjZCsMFSm
Zw5gumZ6Vva52fTWwUsulX0eu4uTXEr70neXnMBJ+5KkV44ovcb9tXDmI+yvmXNNnGub3Tjs4VZn
NzHMB/l2rbkyh1vq3fThZhf3sXdrjc48eMR1JMqixzpLUFltCMdzwe4nWtwRiyRZkBw92EB0SW6m
hiIjUHW/wWFBXum9zO+tj8PI7zl8B3LZvevcuMpQ+mEmFc5NJLe0nw89+d8jl9d/jlRevYiUmavz
8Rq2Fyu6as1FWCSCXXA8ZtElac9JdInaM0fQsjs+K3Fq1YnXUp2aZD4w5CCgsvuj+DhSmGTegfYg
R1IfovoQRgeGxHm/7/N92u89ooHib2ThX1Uy6KFQDRg0/9hKep/9CVkAO6wOBbJOMywewiJxV12r
96sBE8fDOKr67Dcev04qH5igE0M2a/7qXimCJwTB8PRUDBQXh48/+nghAMg6CesQjdIjBd5BLg71
ggS7brqFntucNaXWlYFIOxxhI6aQYwCIFOOPsKkXtpG4L3HNAIM7M1p/GJHmP3cyUPRj69pbNr3R
P/+9TmEd2s0+QHm5TgAX3wmn7C4fLzk2vUvUiWDTmo19NxavE5Xmubaq9IoBDA9M8octqvRFDU29
a7JvhA9f6+d5yI5GzLZQM1vMaT6t8A2Zv4i9i4Wc5GOcxB6CoWktZhxa1LN11UewMFNd4X/Kz2He
NezhyTkZSeEasuHBtOWTK2Vyw+4WSTa4VqJWolQS1jFcrwFA8QVdHqnFxTfPJmNe136pnvnkiMEN
VCQMPL5scV06wYXKBig/KlSbdqp5StbmU4p9ZSUENo4kK+0rGS3Ak73gWaJGB8NBb9PpspZGT0fg
7xyr7Zj4uNqk3ldzksDv6xTz6wOUERBtGQAPuAzcz8Og2JlGdhTAjtoRhHBhY3CRgRtslQ43By6N
cx4VXThq5FWv5zHokmJcJDNbGjaJRlLhq6yyetMbSkCb6chb6LNj7KFON0f/DXDNpS2m7+YvX2U6
nFoaZ+gGmSSgg/6kGGC2FExNbWWLWK99vGjgA11JLkJjpcTvwdtcMHjtd7I95A00N7saN7IS6EAz
ZzzmrratEfFjuVHELPc8F39/Ur8KWPh4FCYCCTUK6i9DgP8h7Lya3Da6LfqLUIUcXodITBM0GgW/
oGzZRs6x8evvakj+ri25rKptFIeS7SEJAt3n7LP2zjg0AZNw27I56d6AfxOttQ4FJYNkDczRwI7M
1u+e2EQaMiT2qC90FotRp73oil/UfAb2mFDTa02b9i6ojNizXKqdm/6THd6PRUh+U0+6LrhtHybM
775dNalX2wDfMxPyEtvjQPZGnHlOaQ1MpplD9eA6ex0O2qRjRyNAipkqZvgXWKS7Lq/f2BRk80nz
p25h7i0jknXwhHPXTF22YVwQIvOCQyGrNTWoseU8pjWB26VqCeg7ygObLPcDJRxa1FqivdpmYfiL
oM2lK7lHFIbVhE7GFuUnH9G/nPcGln/shjSsTXaF/3zhat1ROcVHd6KOvVzntnCJupwovKoPdW58
KTALh4wlM9+zBFbCq3Ur8Fn//UvY/3KFMLiosQLCRfSj0anCxuVWWi2BGlmo6oTWQKiPJ2uQqSld
eoHtSUmaLSZ1Q7L9GAkNcdIUb2RBfMmIG/4d0sRlJH7kNqpwJ1d2uFSEoZ7qk/lbS+bKC6a+/kkW
Th74IqnXLcWuJIZ6fQWrjcN78rl+dkFnUvbKRnFjmrl79NKZIMWa2XYhyyVTN5MpASW5rJh8yHrm
NuA1n113Up+NyvDeK31XPBgY35mSLpL3jkPjZTS89nz8qalORTAnD8XUYNpyEtITGQyPuTYWcUqe
iJ9shvO0Z8otVbv+g8O4jFZnqkyYoUaXa+/wxtxXFdKiUOs+xkjivbN7W2DPJbHuvz8QBj5+vGZb
9GpgQlD5cMzvy9TQaOeZglMH+gwzyp56d9fE/3c86sz5xTZYtkpVC/bAMxmDaJuk5uq8T+fFizcv
5tyZQp1I8UlqNSIviYQhxdoJZip5DWxbGKfpSNvTcHHAXdBeBAVnst4+b931q9T0ahgX61BJyN1y
wZWI8uRsaFKWdiaUR0yMucXSXavFKJnidI7dhOIwofDRZkS7QQhTZI+ROUaENrZORILijhWGjXwe
M+9qbXH+pVkAPpKidEZTdk6s876dh/ziWiBIL3Z/MfvLsl/YHtauVInma1Zdc9KV5uua3irjijDK
flW/34xOqt1v9X5zoLOQCwqVpL4j8CQFNLyffITHeuC7u66LQ5M7Lxc22T/85xe7GYuuE1BocWyO
25MH/OWx1y4ZrjNGw5ioKmilvFApZ3itdf8cFyMsZ3DnWZKXN+ZO20thV+R0pVP+WiS/m1lf36mn
1vfjkVJV4prqDjfypLzYbf5ZYXbn1SYHzM+cSX23C8vwezJZ4p4VxUt3Y3qxecC++JFZuf65bZ3+
WYxeH2c5FWGnWvvnNDVfVAHK2/RkYqg72wS3jV+KotufplxRnzFAZA+O15mfGWSr/K6pcAvV7Kf2
fN9cn9qH+TDxYkFtQSgszdhppjcdbO2dOWznXjiTAyLGtMN68OA4YECEt2f9WtgMmeqMGPgGaeQP
h3NDY6z3gS379EIk+Z8EanvPRT3gWJTF6paRO0ZPGwuTObDocdGb2HypVPKuGb1slIio3PFkT6UD
k9AbQTTAWxhz3QgZgoRbtjC7WxpL+6zVyodpt+svudt9we0LPUxPeEt+tnRUf2gyMGNK25tbjeUy
1nCYIP/mdAGgpZh1rRG9QwafGqUF8XWxxkWkjzFcjPl5IkEICFB+doVUIs6dc2aI3S0ujFpv42Uf
L01yGbULQPa+uS7rdWzYtTIL6VfFbV+vTPqijoSz4rboN3eU6tP7rt9Q19/nVGrAsH5o6bmYSYlD
hoTM353krh9HLyEy6V53j0C3FA9iaNh3j4VyR2P3mGv4ER/X7rFT7mg4NCl3tLB1swkWCkb+zqFV
uyNBnF92x7xpZnc7uxuDPFbmLTmO9DiQp8GVGTr7xSGn+7NwCvXUe2P7UhP8Rfi0KF6J+NQfAPHp
z7vVfewMOF7Xhlpmd5vTm9fdHB7sNwuTsXfjS6+4N++QXt/VQ9sqv/HLKjWt7NekRvu+lY98v2Q4
kH2v7ftUPhYr2ErShO9N+Zjb99QGqyL1gnXRte72IaV4lHmX60lb7rp135f7dkhYd8Phln2fq2/a
nBvqqzs5DJNzwyKt45JupbL2JpIrWpNrpUklw9Udrk5OIC00hIvBppG94qG6vexA/5Vzybyxcbbm
M4FH+Ud8KuhYgsY711ym/Oa4gxDK3dqITCPCtvSzW5Tc8PzzAmeoGrc5h6kH1uzfW9Q3dV+sQp/Z
ydmO4jO2faawqd4KYqkOZXANCGpjUEvO4EmRMJPWUlsS7QmxAFFrRNkqxZC1wpx1HpWQ1FQpewqH
JhR9aJB869tGaBohJK6vGiuQQ2Q+wyeLSGF37KjPYwvbThcTRdwAd7Twb8V5hilTKuu+CQsdwkc+
WWc7uzCH15iFF667AkRW72FTNNoZddoZ4nU5nfPpnHpxRkQvLwdXLtiXKe60WHBHreI1iZBIooo7
mxGlvJBWKskikHBoVENrCsk4gYKXEwwdIosXwssyQsbmvmoeI7RzL+QV7Ro9CXf13sOgztyf7llY
0P3LB8da0zLZbTm4JL/zX/SavZgKAXTEwFCBPglYJWRpgwVNfQgPyOj9FE+n5ucrzUyf2IGUS2kK
PzOY62AFLD0Gog6obyLNDLYxMEwp65DDwswMSiWoD7VE8wIyO0Tq1cy1QQkciNoKfKaAZDw0WMFk
sQwPFktq48eJ/AEKF8FKewPzNGBodqtNkGHjAztH0i2JxoaPWKejbfymJfcRFDfPPOneqVfp4QCB
Pmmwow6lEN1TKfpBSue7pT+pUsOhTiEV0E/KoCGDtmTETWrvg5UCCtt0EijWgDwbilhIuAFQ2o4n
oQq7wXhIo/+RYyAJpP/BDRAVGJQfSt2AGXtkHCItHPfgBHEqgF9KMiLSi2DBBFMEogg8kmY9v8Xy
JPza9KGwGAJrj1+1fk5uX+EXCUsGcnhPNaQdmepyAlRfCcaDT4xZJ7FLiARBhnyuqb9Xvtn7YMJx
7Baw3jUfgBGQWR0unOObaUAyC9oP0Z0RY9B8KPGdj9QJAmJs6bsZImDDVPEJCt6iILXI0pFixl2O
ufOR8XFbUv2hZg9GC2x5MFvBOElNO5mhARRW7ZCg28Zkbx5Mrp/nAVie1JDSSBfc/HWkZeVPjb80
DFX4mEKgzLomzsTToMqj9H8JeWwcfBAkGvsey/WSaFG/WKRG1e8JVbOkWoU/4rT0nTJAgg90lccV
6cGwBvNx3PgcdX4TCI/8VlLDIcpXOR86RSw3ALKECv4mKC3C1vPQ1gJTCzwn0JbAAfO2BKrGCoop
1mDtpOZDexG4ng9SEgt0Y/qV6ZvCJ9l8mvyBAGjWb3yufLoJU2Yn7Uz1g2HiWT15y0+qA4cF8LsL
uOlh/bEtZqupaOn/XKF2oqtq8Lm41BKdKV5TzV6ZDc9ek8EIlnWtYzIOMgxnrhoweMLyZNSMT4rz
kmLDSBJWX5Wxv9AcbCNXrc4r1rmoXFKWqZDEsKZnT/9/qJiHODnOJ8/5VM6f6pn/zKc9/dTPn7T0
k3GIDDDwpwcB9aNSfbTND/P+0Rg+uKZUYn5weJy8oUy8eZcqeynE21i9VeINiK1jvkfjSOPgfZa+
L9L37v7KEKDVvDqHXOddtkoV6zvDfBnLd5b50hqk4wA67tqazOXcdl9LoRCV0SZ/FHbevJF7GA/4
956xqGCNmqfiVDHH/O6/b6X/UrHFeEUb3WP41aT29V0VSV1GwJqJrHg1zpPZMcp1HERF3kxbYfVp
VwzOm9A/qJ1NouZkade+Lz4PHhdoQl4Mf2WFpGqgJUdSm0iWKYtPAvCL75JQdq5yfCrQzAfd0EIr
gXFetDI9sK3Vl7naWYp55bW2NvXleGrkxwcH5iSprplHM8El10TB0eW4ufsqts16mNgFV0nxgYR1
60po2N8PueY3Msx977WHRV9Zh5Jwy6BEehkmxX3vzuSmVsvANQRqmg9WNrbGrn4bcHf/5AR3fixr
0DNhmpcWPK4B2nL/PME3W09Kddg5wXuX+5w0abbOKM4EfqLNO9faefdYn0ixbvmqFOqvx6yTFEsX
xLolqeSRdQsyXX9+ZPGiLN9WLrgAcydk5YJMcnGOlQuLl6KU6xfWLdn2bd2yJCHrlunQ13ULS5eW
DXAez1tsdHLRgiorLlB3To+lS5J+W7TI+TcIrHkjQliD0Jqc7HYcWgUDbBL0M/Y6VyhPMyCw+3+f
pc6PJQmDWqI0CTIg5TEm8893syRaewIN2ZGJBYKkoqR6G7Hu3oT7vOAIBHXXiU/5sGPcdZYoJYwF
crO7X4/DPFS0QYpyPfXw2eLBzVfmhPCZjZVu/jrp2qkD+umbeztHDi0emp4MM/J9+D2rJBbrf08d
zw/DkJxawMnB8QcEFf656YIwkSIPR6+BuT+T7+ESWH1t+NiYTRY49T95AJlPdbF98NLiSztaRbAX
InmdV50EjXyn22Ct7iWF8kIL2n5edCwwZaE2b3qjmNd5kXm8Q9O8qVhB7+4Xe6Q+1vZe+QuZxb8m
s6i/bFNyW6jDvw04Cw7iRtfg6VK83Ym9XMfmO+lv2qj3L97YDH9aaq8+lCYOgdKCVY7Bbgy6qe7e
//dHBz3pxyUflhM8tyqfIFvQ7z47lSKjQph9d1o1vaMcbVIoc/T2iaGIuQ12WgCe39us/QKW8gPJ
9ofqjSzVgCFlNNCWv+c904PhvoYb1itDallDzwvdkoGgyPFCEr3MEoduZAyRK6QqOyoOrVk8H1Is
VsgxotFEvPa6xlYbG4fGNcYUyEDl3sbtGm9tvJC/vcpjvsZTG6drbKZxh3GwZegyrlq+KhFgmfVQ
ZkX6FmmdgGEJzQlOOj73sXqy+PWGyABoOkSeiPQhqu3IElFpR/mhJYunQ0MWu61Ul8XLGjMFMq3U
A5jJ09uYgeJujUUrRWGlYr64lSr4K7yINFaW2Ehjb4m1NAb7tWF+S+MllQ9SK0KJKbVjBewjKDQW
0Hi/ZYq9iKoiAnePSpdAZylBkFETrnO4ZuGcsZf4SVvoR0QIZUWbe79qe46me9+TtqrKqZql1wE1
T9iw1bokRKCop1eN/lUDlTYmHcB9tZ1CwXiz56/0GEiSWPM6trCWXooe+02pE10zUL/9BULgdbQB
mWQTqWfC2bWnLP3skSkEFlI8dmKZbpR30nu2czvqWi/7pK4rH1BGKGU/adMp0cDcLSrEB6iX9pOL
9frSjxN1MW8p31K3+iL/WaiknegiOU+YjYl7atgxz6oHKnYxL7rVEZ1LYamr1fGq2r9qEnhdTS4x
GSkXgj0TxMaI1PicWsrvDBtMv9EpfV5r5UtWWPu7tuTfNeeufAa8qvxsTvfHUj8cBY/bEf1ZLDlH
D+RvVSCHeJTKnVXeztJe4tkS2WXCZwUKMH+1oM+qmQj7wds/tmneUeUB7ECU8oI1PC/JL8Ja1Bu2
EeMSEh/abITBa0HIWqyElXy23K1SIV1uMpKflK9+HNEFnWtAXjDZ70O5P/xsf/u9Mz7MjgkRDGqm
A1pPpOZpq+l2KkbfX8AEwnbZinOR28s7rFxepLVv1APNF1IglZ9wbX4c8MO27WHe1hkm4rb+PYBL
K7fdLNdSgXHIPEaVde3d7vIv+AHc0KqMhpBsKLW5N/VxUZFkCgC8jnLBPEYFgFr2pAtDZnnPJYEr
zv4AsVWHiTba58K2crZeu/d5qswXd/C6n4zAsJz74SoMYY6rsGoCx9V/KAlPaVONzWakp3VP1P6U
wtfEOKoI31V7jTnNGfhmK60Qq6lT8uEwG+w7M5u45eMPWgvnXl6DkyBaMNQWx77si9GD02o9v2jq
BnJrSoFBjrMZ8oChbHya8/13ckyssB+d6WqsFMuPR7O2fmrXcYrsicyn1i4+YpEV57klcLzrMKbC
brz27ZJcJ3MBAJIUa2iTO02pv/JAu1KvezgeNmo9XlQnxDJdu69t621tlHaKGtDDsMhA6qwbgcUN
rdGSWsgI4vl4Toii8xkXyvxdYoi31mbKgl5Y4GaD9li4CWBWYZN2lBnZcw9y+5QOC0kcuKufj+dm
vfWeGM9Vxr+eKKgZYEFwCMRwJ3Jk2esmLldajdfpz5TrIcNysLvygSUtqS77FhSF072oNYnMqkqA
YtGO3Nnm8XFgovuaGVr/DLec6LuNIPPKU8Jp0ubYTNrpvWaQBri0LtM11h95Qy2l2kG+D3m5xaun
Og9McBp+IxZKWJa2wP+EoW8YEsE7RakxtWQ/wI93KhJOuYhdNsw6Vrqbr3VisB8vaHNVNib+UiHq
T1IjSbsjKW/WddiaHmsTeyw+2evq+JtOEXmmqw82lNtk6ajvR3dInxtD0T+Y3q+mZddvNTzqNE+M
uDTH7LKCvLocj6jEf3vU1b3H1Xfpv87EODVQh37q3HPX7WvQjIwITvq0XOEvzNcZ8Mu1BkpONszu
RUSJPMD9K36pmCUJF28S571kdQUB7iPTdvc6K5ipTRaDTuKYgBkyRXkhJUSFtgz9mDDm4TfVo/E5
CvdR5AUmnbqZHl0WJMdPvah33+3BStmVMtGk00xmT6xJw9FoLg/ZgJFbgUsypeK9o+KkYL7sefKY
ZLXtnUAge2zparN9atl+Lka7XsD0rRd2vN8e6fO2XhqPk5i9KzdcXu3LMnX7iztrXxRzNC9Yq8XL
1+erkeH41rsdPx3PC+pNbj4RY2Lu+LDY705eJZ5zxmEums59XNgMQnBne/EcB+S5RtM9NfrkUqYL
UY27upNgUEHofcjls/nxbEZQT6Xh2Domuh1SESKB75UuDKSVr4dx2cNGSUGYtdaIMYsmHONquGoN
JQFVRMFY5dJGX3QjCrpbnC2CkvfUL/V491S2Qe2qxt608nr0j3ti8sbZ+iQx4c6l78/HD7P6J/AK
66yK2dTi1JTL/1UjerwSn3uR1W9Kk4bcyN1PA2NxfZev51qhZ82Oskh778pQVLE8HE/tgANux2HO
f+lXF0Jzby6Zf1DEVwmXH+kBNjLJayWoxpu7bwdX/uh6JNz0pblG87b316lvf58lcZUzswlGQikD
W07nrINLHE3dPx3Ub/o6erTkvYm1hKztVIFabWO/fpjsTsOLA1TdzYz0PGEweKAP1T2rREbn1bA8
spL+wwEe+K43iBcHcjneSjLBLhAOXmlSjIC9HIZhG5BdxagA5DXYGNeZ3UQe/8N418ldM0lzu3tN
kVOY0+R5rhriAWtWSuNKo0pppIw89vN+LQkau+yk/wEjEfgPCzoZ8tFxwGLNqlYYO5Uy56Or5E1M
kKh1d5XBupuNblyadnlztWm/KpbDoC2buBNzRvvVOQIo3b0lQ9zWP3R1/bG3MZ9nk15SPk3YgnUm
dtItuxrtOFzUaWlPJoAbH4YcIaRTQs1rcklOIR2CtUurgoLK1YYJFKPHmtX3wTxVpKjPjHR1VspQ
B7C5CSA+fm8YRlQrHL/dxMWoCWtLiOF5XLqlfVTMMn10aDhrJ0LO513pgoyqU5h4I1bTdenOhUM/
lOkZJ86AST4spuYRujp8O8zkfD1g1wBwb+2nzU0HeafIprit6y+m/C4UBNE/TG3XxCQCj0+pVZMr
zcqCDkqGvyMtfnM28w/mOMzPi2nPpDSI7EOfn5OOT0O4jqCpVu1fD0qdDMrJqt2Tw3fgnKZdQaxs
J9OfS3h4eztcIVUmu1U94gufLd80Gk6Kk/VQlNuvXp5lRFSO2XNKAd3LFevSWWvyDkPGTRvB6mrK
YoWQlrbHTYLohdg3353JXHZ39Zw4PZx1d1tPSmk2IZip3hdOK6jhJsa9LOqzVs+C4ubyh6ewGTO7
AnyudFhgHnmnGSl9x8JMLm3KMBLQnWArmO8pZ4LQNDPNX2G+00yS0w5NNiav2G5+U8vC+c1KG6DB
KdHFi0eun0w1Md3FvemQP/1+I25ty9Rfuslrfx8Hk/R2J/tUJcscJDaTkpVlnHQcHnzABF/UtcJQ
0P8OHRl016KzVAr1hR1YqfFlt83u1dxM46wZpHC1hIpETLS61zlXHE5q/d2mYYdtcweHLZM9MevN
9KEcCxH/ZLf8Y7eWAFLVAcOgs1/+wXtBCpXtTjOpTBlWrcds0GPeUtVXYU+6eUtjZL4akPtO/Lsk
p3qMDwDlaYhzBWSgiXtfFL8Qijqf+sV7bUf9F5V58J+sgw/3wD9rtx4LYTh5tmFQk/neLrcDTkkc
7GcnVskU+JXq0bYaTrYEYzZ7t7fNLLLrCosrtjnrl6uuEwOJicaztvEJCF4gKBecjIW9/M4AbpBR
y/XLiuS8nPQgQI5Z7Xfau3SLiExRYdGz6K/rlvijfDP5phS/w0CDrWCsD8Ak80CdzN9dLwHTusg6
fl/QxtB1jN4r3I/KvmWlxkCOx+x272QU6jtxwvm9xzsTEBQZ8jaCa1NErs2Mlxj1iEEDEWhdpOc0
wJys+ZR5Fb1jizMQ6DbcrMAe+zct2b5UnVBjrALGxUxgmq+igWK7AjlgUO31v88M/ccFPL+hzQXX
sDHVsYb/Zwms1fbJ5a5Rsy+DApc41S9QbXMmA1O/oUVgGQMufqP/OC9Nx4VhHx/5znlRZjR0iaoq
/VRvnvYQBoNd4I+GW3vO7MyJVGCQz7Un3jSTIVkr1ciqZ74se5yrPnvsqt75iTnF/qF361IIYvia
aXabEqn5XQtQayr47qXTnLpNM9+Tvrkbf+aeVb8WBrFVTpOX9y5Xnuf2C8vO8nYcdI1tNHHiWmyv
7vLcT3+WW8MU0mjdt00jP4mZ0IRS/SCs6uytuu/IvCQwP4y+Ma/gtLnqV8ZEVNIOshmk6zFBlOra
Z2LU1PfUmdlOMGr8m5ifM5fLiFaRibRDl38tahJdqPzhjKimP5kEWcNx6bSgE5n+WI/E7xjqV7aE
0bssqFfu7rWT5+8hnUZtK17HurxNytJeMj3fPhD8HTD14rzVa/lZsZTnfEyX98dM3pL8Sdbl+JNa
i6ZZ32/9XJWhA8cxgVric/6h1+KmZqoQhXjShgDutWNIeYdyWNz0hQepegiFGS5KqJrhpoSijnYl
NAginchElHLYOJRxDakfR0Owu1FZxjCT6jJmlhfpWDSHmGojgd3ZyEhPbDixu+O9ju3i7DhxymrP
iZPirDgxytw4L8+FG3ND3/zKZVURN27cEeesUqWNZzVmfcg3DDkjhNXYG2NmhZQxdrxormLPi5RD
uh5lSbQsUsw9zYeWLELeHup2iFsajVMIxEqk4UQjF/BbsPSCvNBN9SChTm9ZWta3fez8don6Q00b
IXjZPf8tOxyPow0tdQ+7ct4estwiWtY1x99F7BAZ95OvvPXD3QBnJsQKm1sClW/N/I6K1RqpUFLh
AZ3s76Z6N8AcqlJOf8cc4/X3RJW2GJBhqXbHGVMe6paHcQxrYGUDuef3brj3mGCqC6a27D4N92W4
C/ww2X0bpDFGgYme3TPzNs+3ArMnM7/zTfC4kqoASbIYIQJKXGGOie6b1A5ozxUrICoWaQVEor58
dQOyTLHpbxyGwJX+XHXGCKiRki4NgWMtNdcxhkAlkW7AaYXgFXUOobdR43DhjdU8rvrY3WJ7i3dL
as3OW0dL8qxvZ/WQ118c6+xw7C9Wf+lcpmNxgl5K3HiHivmKaFxU+AtuynRd0tuU3uxOakhvEAG7
/dYcct0bvCFbLjOktvquu7cFX059n+r7UN97TDn1vV3vTX0v1yAnCWa95+u9qkmXuGd4+QiWXO7u
clequ8fqGFgwX4bcvI0sR25ttb53jZuWMbFxG+ZbasrjRAo9jyspzeHXvhnOdRVXi3daXJnOwjS6
/OWExAaJ8ENihsQGSXgxfsg0OeOE/GqGXNl+kZ32lxly/8sJ+Xcz5P+ckOMaGdU3MyROyBoe1eGE
LKms9v9zQn41Q+KE1IjC676ZIe1/M0MO+4WZZZyQSCGRxJB+SJyQuKOKww+JNapP/2GG3HFNuTfr
UL6DeLtr7g3NvO0iUn8bedd5yyEs1cfwuJ4xzfnf37GDUvSPxQxfMYfKokedEcPr9+A5MOf1BBOu
O/V1VhIl5OivTe1lD9nWOVciXIpH3Nd9MJZZx7VnI2FRZ2h5liHvwK/MJ6zgBgGRHUFGBrU88tM2
WE9b9dR4GAkgnaQhFVKLM66twtGyvSeRkYc1tenAuAtX5NQj35qpZ/PqKBuGCjIu7x4V965MMMLt
6RKqClAgdWlb366V7MPueBAJmQX9ybqOjtoPNwpSBSS/jFBwBnhc+ed/K7ZiUBz6YhoJOln8rxL0
ZWy/SYOdLcqnlP3DECRboAzByCi9wNMs5ZShd4gi8grLXLAPCBMzpFXoKCFlK5TABCAasKFWE+VN
1MwRbDEktGigA6BF+qHCi7Y5qhgl1KLGi1xuNocGL7LmKGUz7UWgrEo9qvWIva70zwduw7xLBOAA
pW2UZRFruiKLGL+usqi3w51rP0SEPcwnKbz82qE+DdkBpGpQMXJMP0ANWmZ7DyX0h11oiFI18YSj
FHsGROa2pVAFY+ckj4C2EbGuqPUC2NSwp5YinBBFS9Jnu7ArwvcgA0ifM9gk6aHmhaIE2hWtZTSX
0TZEy6FpoEISDUO0CqlZRONxZHZDs6JiiHYrqkW0WVEp5IP8L6WC4Q6C2yKjl9L6SBTR3kfgPBCg
4sUN0eQSthYKLVzpxs9h24bGHBqZFPys3glQoQUZ6oJkDpRWqvhIQuzkYYSTGsginnwCtSE2jL2v
LT5td7TbUhDHUTIEBeA/Yn9FQGQaWpJgOzQNECRD0BvbEHpmSBqIYoaZJcUsTZrSvY2yJsrTqOBk
OdTPUdNEgBPmQ0MTMX+4sjbXIjFHnhZtTaRo0c5poEfmHJEb6h4SOk3TB6eJkHdIIaOb/wVnyKHG
xn4XdjZJeCG288ciDVdWCHVYTCF1pQ7apR3kdlBylsxS+SEGgRzX56jQjscCxnZYED0stS2+qUpV
xIvb/gBx8hD5XvkQ5EagrAFJE5UXzEWIxoLmtVS/hopO5mXo6aHuhY4eql64cZJ44cJ5wikxRDPn
BmcLGWtcHiIg+aQPcaVsh8i0okF8UyciBGpptaKK04cTR0hlhxS2VX3kbZFOpngfqXQDi0j00cI5
UjBiHs0uARwhV1qXwTo3tGcGzcKmhcRI6omUmoXwMZEyB9gt0i7w2HdzmhRSxKxg/0bKKEWp4CdX
7B8shBjaGYQzHS5SBluI75wVhag3ZRBM8YGEvThARm5dlpKzrm6EJdi+PfXl7Xg6pz3+9RFW0m18
YN7l3a6388kdWdFba/qhH/vkvujkR1akyn4y5RD6ZOe0EizFPGWKg7nEbYbzxkctDAfCaCXeFYN5
3bc0ezxSraxsTqlu+A0spsuYZhSXx8l9sGzls1vq8/PsFc2rUUma+/6z1vqPABlXcyQ8m8YenR1W
if+8YHtDklaF4pDjrWc5AHmNW6yRrJFt2W+5/Ol4Sod1CWUKleYly67LcmnNi1tLEV+b6+dFRgOf
nelsV1KOFzdznOoxjZgSRp8l5ZA8nJ0dOvjdubPPocFKLCdtXsrdL/Z+2d0L5ee1uqK5ui7zVTWk
vPTW9zcnvbW91Ozd6v42elJVc8+3e9HcR0jKXZhu92S9K7ZUWT3mh1LKWstjUj665ZARbu4osMc2
HSQsxR0f1p3SXZP0mmZSlXmZl8u6XJz64tVsuc4zM8nwSXPfqM7udGZ/aHvEZUi1sE96Keo4riVl
8/Kys7JJtfZZyy+1fa7pUBzaqiuh2wsv0L2s81VjcTNTepPqmB3uKe3ezP2m9pcCWM+tbgD53FC2
3VHe3BWZU/uTXcK/GCxcOGaQk7hj07H6AYutiWZNuor0eWpcuBAXpWSRUptPWbIq/tJ2xus2Ki3D
rdAVWAJ9sPFN726+PycgOd+1RIgYKcHmld6NEZXDCQQlXM4V0n6wMVn6NKf6pbGc8T31y+n9qHDp
Msbp0d4brlg5hmJGSePW2duPbl+FxWz+MQ35h9b20vewGQeyR2StKJkom+R/tPWy/NbgVxQ25I6N
ESkJZ6C2m/bab2U1ni2Ti9q06v1zB4TvtC+DwhxPXz/kytb4pWUO7/ma2qy71w+tM70RIEF7TadG
TOmTOcest4GzGdPjbjXdKW9261c3aR8z4wPoDE8mes6XvkpfdHd1IkdnTzg3hvUsamX1By3/WDaD
c2eGEuv1wIRvp+C3cNqrgN7AcMOqfhgy/QL62yYfsAbKJFoG+7rM/kVXmBZKhfEk1EW7zpm6PR+H
oieosKPSFbhmQqBFCXpwHpprJoT6OvbaR96f9SKWmoZnbuGlH7Ub7onXzRYq1IgRbKztmg8aly7s
dIO00s71xVgBWaRzPrwOfy4C+K8LBuj5OCgiTS7GqVj7/TQn5n6lQGZ+7OwrK2DzUzsl3UVY/0fZ
eS23kaR7/lVO9H3NKV9ZEafnAoYgARIEvcSbChmqvPf1WvsI+2L7y6RGkDS9PbsR6ox0hS6AZTK/
728mAbAzjF9J6bzoVZ4du2i6RZKz4pE66luTkAgu8KhI6ENzJwg53oUBEbQgrREkiYI+WvOWNPF8
MseyOOaBW8LggMpY2aX7gfjVm6FZxZepnPeY9oTINDs3voBV8fcvg7/YIRN6kRquOvJxJvTBX5+A
nTdobu602CaEs3kXd+BkggViuUDA80OhG1+WBV2vSksciEaa/pCweMyQQd5ibqHBj/B3sYhCBMvu
+GfkoDIxQR8IpBzORSebkKTJ2sN831lB/JCVhvdqpJCCSw0X627s/TvSIW9jJW5C58nPnoP52cue
k/AlUv/q7sVyEayW/9oR6+xdXn5Iyw968nFOPlrGh2H62Kl/zfSRt1nGQ3Jsy6M3lM1D6/inv//d
EDn/t7U+y3wgn3CeEUREdfvXH26ssct1ZmiXg67dNm40XMz64u4Gxxg/CrRb8cRGXzkdDDRGpwyB
Bo8YqDHs++TUVAI9ngYLccMutygpo0rWGegFzYi4R3H02RJteKqS0FyHgMxu297DxbFA47nR0VB0
HO/aNa3pozNaLqo75qqq+T0iD6w45pHdfehprz7SMaw42LkmZt5hruq8BbBk14uLtqmGeVJqtEfb
7XhNWRXryrKxLp0gN+6bPHhYusR66c35MtcK/YshPgvdQ6ZYLDMe1xRdWc/XeeZ6eKub+VVi4Nc1
p/ETeOLoyQ/vujjP2GHh422mydqdmuLW7wFDFxisrge3R6bCcccbPZ7ya7Lsa9vM37D2nB7bPK53
TsqrkXxReWkLLTwZ3IcrVBbBhdlQtJGXPVh9tXwp7fJ16FCcJKzfscqLiLT1bbtrJLd4Ew3VutfA
q66TrMDeDT34vppf3XgsIS8QSJtAdQOkVWsQVbiGmazSEYzkf7pUfr9SkHGAPAbXhrwE7pMyvPjT
rpAP76vRb/q17U715Rxoz/YwfosWRDAxte9vQESUWOztUt8d11UPMOPvT+Df1Q9IibDW4xS4WHnX
/bYtDfGZbA1kHtZWHMBNCJ1959UQB7s2QIgDykHhEMxPKpalNU8u4Y2buGePjCJSvRnNcDNgpg3G
RGxF/zHv4DlmoE1sltlj+AVdzBxdzLm675f88u/P/N/Cd5w0jySP5RmIK+93lFsEInMwYP6vWaQC
VXMREYrzYNUL3WGLbX0FrTDfaD3EavX//e9fjCzbf/4P7S9lNTdxGHW/Nf/5WEJGzP9HHvNjzq9H
/PMm/tKUbfmt+9tZu7fy+Cl/a3+f9Msn83//fnabT92nXxrboou7+a5/QyHyre2zTp1F+FbKmf+v
g//1pj7lca7e/vzjS0mjoOeP791XX//8A105aSv13z9/+vdhefp//rHtm//9v6pPf3HM26e2+/MP
1/0HfASehwiF6aQnJHVpfJMjmmn/wzXwJJAkeZBTiCz98V9F2XTRn394xj/wYcXzHnMGxyFWyzlg
ky6HLPsfWF5x4XIAF4INnuxfJ3d6j0C9/834Kb63f/YmBaL1K6TcsW2SJTiy8LaRAtJwqH69EbMw
KM0yM7wNuGCQnyLyPHLXdX4Av5Gz4l6yK9IRG9X1PqoGfqpGC2ieFk+DlRk2BDzncBlWRuXdgorR
L9+basSO0AFe4QsFhXHKm02fi2WtRjACFHjbMQAYfxpWcIrFtShqcWV5KGYAj7mI0PtfzcrvWBZV
FPirGquGS1021YDqs2onumyk3Jw2pcYGGx93C78WF/igFHtlZ1tW8XRb9BmSBEAtlM2ttYD2sooo
3gREzpH/JmrgT4t3lwszX1cNwvpO9s6W0J9sNNgO+MF7dzVKL3foIo3eIE5q/uCyKLf98qCG3id5
SXaVhNEsPeS9uygt9/00oCwQQBqV6XORLFWBTlkoEIIgFPTedqf5QtPYkXjdnApCh/MIDAqrMLcp
M0EyLvEvDafHE+oiwTwzbtAy9clrX42lCO4av9DusEO/8PTMPFrLSNfYO0cy5aDaGFOzcD7AR7JF
If/c14xDiZQGXOMJHi6Cf89djDKho2GFo5qc47KZO3TWVZMXvLXq8vH75D6c77MyBF4mDzXCT6gj
53hBdOLeIxOkerXMq45k1T768bWkdngrQ0Y9nZhFOv47RJpk81x4cI18u01uzl29bU2HomuudRxj
b1HpdI+B8bgk+vDQzqs4NtIHoGXjwxilCfES4jo9atHk3brkJmn1Z+RoyYB4lni1gAhdq7n5xDa+
apEfnJz66+xOxPhGuyGW37QwkqmdCzeKYSOjo4vT59h9HeVkIft+mxJoYI88V9SVtUoazMOH2Hgc
tMD92kTeoc1G90Ptd84Geefmps9T7SDwqIYLOEBsSazdVNbGPS7U0T1+jpgj6feD7BnZbIBwzuPN
uc9wgofGDoEmymm+Y7qYOU2foqgCYjjCkbxvwsYAki3xb7aOyHTRV5dGLZrryYo2nY1j3jNI3eRL
yC1YtkUZr0p7/F47951rcjSs0hjBRHCGpTn6+zrKj5jN4zswjvBqhsV571OeX+6YVRdBjzhqGSwh
bGkf9HTuJbu0Nb6lcyGp03T1YkRU8Nz+MSWRo2BoB4QWDPTw5F8U9gXAnqUgvSj/+LEMrkcD+0s5
qK6HbtFjxMUiHRFkZvSaRUpR+A3bGKaUdgY2bIHJNtX+7aRJ7p2f1Z+9HqBn33tfwSOVqzHR57t6
jJqVMdef5riQJ2jE0U3hSSp+NIQ3pHVZx8XINdZaszdFDxSo8MHFzJVx21l9/qhzEaydKRwuVRN4
+nQZgoRYp23ZrEQffku9wDri+FAIrGF1d7GPqkcVC0jhDddZuVEDkwCWkJjIn9qpbRxUsSAl+V5T
zXAMey66vNqep5znZYKsjWjqETOi/rEhEPTk4Yd7K1vKNcCqu0K1hrrzsAVHgNapJ3vr8pMTn9Ps
BwtVo6NwvJO9jFkDt32813VYpOXitfdp52A6mLcvZeuPFzPW01c85cMjuNfp2hm6vT75pI+tJBzX
dCWXCtu2dLXF/oTFuRoNZgg2MUu1NZdESkqvrB1o7CSBMJixzBbJbdBJBx8/EAPULNggCidvoZgN
S75DY71770sKYx07M+bNtQcp3hcAXrP2tuFyHeU1qlqlls0OYsn5sZLXsjtUxLKG/iGSF3Qiix9j
Z3jfj89RxyjEn+r60W81h7SbjGv1/ZIODGJTgso3xoyvr4v5waoTaPQS54dqZw1BG3hE1tT1Ma5g
LYP1nkk9uxPeEzwxX2sUkG4dA6BwrGXhxsnccXvuU7WwaInaxsb1uR/Xn3hrIdkI5t3/FgwgYhsJ
hA4WINHGbDnN6txWNVdkwSE13gT72dtkCIZbrc6S1Sim+YNeQmgmz5RcVo2wd1bXlVcBBidc/519
WeO8+TjnbrUrg2DZOIjYYj6boRDgl9FKjTbpXD0s1aMaw5svOulLeuzlZ6dOuazxuhsPQ9mNH2JW
tvTaRvyWBka6PFcJ4X91250LdSsGQWJeOxif/7glG9PlPj1PczOp8jHq+7SzICBX0LtYbBkrIchx
J3M4P3ldvcESaP4wNcl4ZXct8B7Z/G2aI6eBDAV2fTRmIy/RzNk3Y1Lc19hBvSZm+GB50fOQ1vH1
bGvJPTj0+gSMURIF03vVNThddWVV5rxSTTUQpiRB5pEMyrnv//eDiobQSV9ZS427+WD4ezHM+n1b
yYxiGgBClG+HCnjULTtBTFDtOV9nJtj2YIYtpSbLhdu9q8FRMjuw5W0H8L100+RbUE/GfHBTIjht
1d6VQ9JeRQAmV5GT4GtXGc2/t3EHqVeo3RLciZdpXBm18RA1mEQiwUSko46Dj/ncHPq2Ct7aYtj7
eHS/6sViwXR3y1OQmxt3mLOjmWBnquEndaElBTauskgyHwR18WyVlWetWYTY+0YpoqrqINs6a8F9
Meficl4wCIbBCbjCvMwrn9eeyAZpAr0016qtaqpIeO5cpFlSsaxo2p6srNYeClHz9cZuI6yuPYyD
RgJLVWGetQdVM2Tt3FR96liCFzD2u8Vp+dMuBqkP4xAaTfYmK7GshPryXpE9I5Jwn0bYKZzw2Hto
MpoWDnHZfJVZgourtr3rONef0mniIaJGkxaA+izpzmoUbVunj7DvwAJnkxUWmAJZVHMcQg7N785d
qjYWrFtzY3rAfdUjNSFf3nGPzorZEJkGzRltR+L7voltUBCgcIgAtSrEj5pqavOiX+tNjjoB15AV
uxh8mNarKf0sUDtujknpvirSIMQUKb6f9qtavnsiK/owm8I8Dvbw3uqKmZVrPMQPejQdUpBm+p0e
6c5wH/rRrYkb2LVZggvPBn9+TUMEzXFsuWdF3F0PYcIbQMY8ohytB7+I175ooM4XFUyOuIm+6DEE
6dDVrt6v3D6FNSybysrOXfJx00ai35zf8SVpfqA/xat6nJz7z08b1ffrNGLHpC3ld2ydEWViTLq2
rfy2iU8+FdJnuu0j8cknTn3pxlrOisO2XkpkSHZdv5RYrtXWi1fMOivajHiZn9kvU3iFyrEUxbaC
R5CUHwmcGg+irOyrebTDi8JPutfA/ISYffTZdWNzo4eefRj9Pl31cChcIlwxDE58Qi/hacNWjpaR
AHz/2kmjC6tfPgaW0B9/m2D07WuGpSjWpPACQuCjiW94yO/VywaIkwhZJ5LDVbWFvkiNynll7Vmf
5SVhYTKITOuFukberxaRG9fnppMGw1U7B+kqr/WTqIz8OnTD9s6TPmBDZZ58t8mvKzywb0H0nSI3
LVbN1DgPqhjY7sV2qp1Uq7Mw0Q5aQEBRaQWXpVkRt2+W7nA+Sq1h5CbRi8bvR6UmwhJ1jsd8ppne
cL8sjbWClvfUNikrHFgFx7D152MmxUZRcG+2OZ5wF11Nmvj99dTlbnA9RpZYmW4aH5QTW4vF38qH
23ZQ94GXQt+oHTMm8QN7dnKqxwDkT5lqMCRBUq7RWsQCtgqyL9yGOOfMfrkZbFASbL3yE1rjxQnn
r+y21h5VQ+ttVBYauNghtOJ1zdt1ry4zrU3T9bB42JnKq06NanHerU17SfZIIpJlMA3YCpoWsrgM
Q7ScVHvxILuz76xWaZpNp2Zs6itbjDqvej1+iIUEl5eW+3UIPoLyz7Z2TGrM0wtc4MWMeZhaD7KW
jfvCuSdY7Dyko9+tu0urn8S1NSXutaAHCYs4+1hk6RXrOmztuu4tR+jwsWuqcBeUiwP0qOlP/Inz
de0GxdcI7EfVfE28AL8TfFdPEI8guztasit1e3qcI/ebHbnJpUWAa3k2pqg8NDWUsTqu09XS+mjG
zQMPMz/CVFS1g7BHf0QHiuV2IP3n5HbMfSCXlRF9XgII9rPpYmTRtpdLU2c73Y6iDzG8vKyKcDgS
VUrouHMeIveY24bDa5OG7uDlmfiJeanGfPg36/d3JzKq1aOxj0fhfSoaq936c6jvw7Yb7qcYtG9p
tdHnsA2SlbCT7D4onQoTszi+IiW0bGO7KdZ9OJXHd/qMmX+vaXq/bBttKGA3IeGspaI+OG7I28YP
0+saiZfYa/1n4gMdKUhSMZFAd6gwoAWNA6uvTofbTBrsYZSauk5bf9NHL+NvRJcTOMuFBTLHTftN
MTpY3DsOrutd65780fKPSxO+uGgoJ9PgfjUS4zTw1nnhyiy3Lv6n163Z29fFpCXbKMw3LOETxKTQ
vC9d50H9PtDrX5axLm7Uj5e3Tg6OxMmBPAVXwVSg0QYaPYN88tJaKU/9xvZXbpzaL4vw7S3YeSAb
SWW9iEr/NttSN2oICM6KOtiSfAvXSRNn+o4VaLAdDcx5GoytWPVlPcFmQ0cNtMOJofBEdmvXs4aT
QK9Bjx68V1sCcVF1/PLbjN5CeCWC8XDo/SFkVQJqwtcSFDlMnH5iC2hiEjnWaez7Ym0sTv/FHO9Y
o2znMIclFXUG4mN+2Z1Eqm/IWogb1RpDvTtFuRR48UGTxsliEuSCNXcTpRK/5Dn11hphPenTwI5M
zi6d0Nuj6uFeaj7kyR7ye9fUJX4YJh5kqqqKttTLmyrp/ZXuVwPLOZqqT4PggqKfSK7adv7YmRH7
qsJ1LxwjEVdYUhinzMIBKhJ+8nVKr4ckCr9kAfI03hTHt1hQgsqLEY4JxyZZL2OJ1GWsPS4FD5OV
MVwIHy7gKs3Ko2014jUW7G26uEsesRGpt+lSN0endpxLDa7TVWC39Y02hMF2maft7HkNNp9ZeaMK
AcfmJub7IrXf9QAp0oT85LkzkNWmNpCrcBFICldz6YwfigjPQ5GzpZjxuvyghrAOkhjOmFX+ypia
8YOeIz+nJqneEP2CtafjpldCsVVrnxbnxVVbAyH6T221TezFcuf0orudFvFca4l/60ZCew64PSs4
c6ax6KdUL+8bp9ee066KDzmuimtbTgKjYl44YV6htuG1pPmLDmceG+FLSLWb921xGnlrE/rgSe0a
1agXQQ1931LLUYNg24r1M7L4sJZhRGFfgFurudUKlGeX4V+WBmqglqOqpgpoUVW9+qntPaSZ1q9D
Fkj3ujfXmzREBXokNvVeU33nUVXDKlpaww+f6ks7H8tbFQBSkSGYXzyP33tVR98t3m7UcX9zR2M+
1Y7RH9OuX0OyjNttO094DzVTf6UFdRmsLBxmUZK1ueKxr3jwM1YUaY8NofS8ftDDbjmasFwc9Qqy
nPEpDBGzIxLAC/vHXHWoLiIUgiUjJgcgH7sZIB5p+hHIQgvwvS8nb9jk8L1W7lD6CP7LTjV8nuhn
Jt4M+cAGpA7CeKNUIZU+JC8o7dIah4ezWqSqnRUkYyRIIJiMgJX9F7N/cx0EXtZhqSE0G4ArUb6W
KHgj/Y6chRVb+MTnXDZjke0HuyuB8fYoyteiazdJHzYX5wN45h4hpRQ3qqvD7O841tG+raxwM+p1
etHrmhCrIS9fwjLq9slc0RSNOW1CLAprJDg3JmaET30uf2q7+7mpRtN4WYASDNYaiuGEhQBmuDle
IciNAUlRRWsv5g7uSb4zGqe+jyMk0UCwPqkWVklb/ZeWJf9/aqwGAqZmlkJcZQIDX147D75RENOQ
MR3LAzPdxz7RwH9FfYYQVTVLr9FAsfOVEbVIzYIuOJQGoYYyRkgpQKeXK6VdIRFezhA20HIhxUjy
A//woYzilWYl2lVdTtGts0jUjYxqOcH4we15Bqvloi+CZe106T5IxbhzSJd+HMCndEE+Ppk9zqhu
gToQAeuahDuvqQgLq5t6RogpB4Tdl4gZNd3Q7RYPh3dDFiDF0GREHwsI77HOzPIIJYXXExoRrEdc
GKhF9cKvLG5MYy5Xae6WL2BEEOGogVPGsolnrL/OLJBTanQW00NjJclVlOXFte7WaC+keQtxz8sf
4x6NYtfelcQOMbi3omjlp3YNn4lB13iKMQBgYVLsSxOKyagf8mR2K57edXAQg7FCb2j42mrIZhqx
A23fRHCuCd2VulbAE8FpVU2ns54cNEnfm4b8O59Hl1+balRNdrgoVqqpi0XwEtbQFnDcrvlcBNOy
b7gLls61L4NtoPfI1oTza1YZGnvAIb62jCF9EPSrbPe5v9ST9EHOT+VO0WxHbV2bCFSH+NOtq6p0
nnsPOyV9Ge80HAqfkTjjmzrPQ2cNp2pI713ZEmyzDiH+4UgJcAgvMnsXei1rHDmKxDaQ3n5CXbsv
jCdlCtCM9gh5zp5XSSYWLJxHHuVBMsd7tnn6feCi9h+31mVVpxDTZFeWIpVnkfWBviaPGH0k+JMI
KQHvMZOxYfII3NZmS7xQTCvVpYrcJGq1skM8C5FA4/zlPP7w9lENN278fsTv/Q3nH3TJfNC9btpm
Y2hs6kAnlKPapZ+hPu42vD8wpOSF2uY8nf0H9QPMJM+5rkSEaB0/QFogRGNrWbdVo8lCtNoOG7hV
cnSxZeSndZxrNdrkJXD+wj2RmYveT5HQ9WaKo+bakGHv8zfrK+HAp+ugq/wYcMyFZKABPHhK9eZa
TX7va+VsODNhg9Isi6chEflJFXNaFKei0fYNVmEsY/7VzwHVzoig0au+HvjF+wEgzQ52UcKisBNo
CovfrcwBsorkv2NqZXovBGHQU/RcJHzaynsZiv7RaKPwLhTt+KC19aXn9lsngzfvWsVBJ7+wy7Xm
4Np9cbBloWrnQk2rrOznAdV3nqJGf+tTzdkyH4OZu8+xVBxZH3eILHhr9I+JTgobg1d/nm/Po5Md
inVs2gKPlxAbFH2wrnAm4EqQhWbAFDk32Y5977P8aO80JsQpOa1JF1YKSOn5+8onfJQ0NwijNTe4
B4O9HEzQ1B5Cv6pPjZ4L1Ve4LD7NcUEKUh57/oBzU0vMErZv8mhi28irkffItgr2y9QbtzLWc6pn
h3W0i+2W3xcJZpw01UAVVHiAp8kpKORBRZe8WlFd7h0SiUPFAn4cK3CGuSc+OEO2UfGS1knTTVXl
CHrksXvrLYu76tl+fR4qcSdTrWE8JCs3wPaUS4ZNBdoB/YZwU74JIXgYq7rpm4OZZWj81H24y0Jo
f34bI8LjBs5hMLGcH1DQWkGexAV9hGH+3o7tloT5cCUc3EtXaQTLgCwzZlBys9fJQtUi5KC3XaiP
a+IOJaE1NoBqQNXGFizQpCMfrtY3RoWjoojt/EKtfkTHaqBvh5f3dROw4/XYzg5Wvjkm2GLMThF8
1tNSlV/aRa8+JsUUb43c7a9Uc8R6G6m/D7Assd3SZqCKPAwPGBbUAxloqmDhFlYJ6LUEYwvgyc39
EzpL71GOHy1dhgLnZPZPOtBaFRBRY7KloiU/ZqroyChn/viUX4/LffhjmmeO2wrHvKqbbDBghX2t
OyJmMSmrqrOQIz136gbJswxJoX9NnNqKiap9nuha1XNMvnT302cFrnH3niDNA7Fzq3k+dpaYj2FN
nNUddOe9Tw0gdTgf+Z2hbdkfVI8VWrW5UtWxEBA3SISt2m0PZNm8EHHofkU56otWee1THaGkm89l
sB9C3IqExpWFBpEgDuMa+WqUZnoiikh81TYRdT9vIUQ3+N2U5HXQjqdQNVVEWFDtA71AhPzcnpwo
2P/lyPkjJnBf3485f2TYewfHT63LvrN1HKXIL2m2h6Wwqk52r183pXgpLBt6gJzSykLVVKFmqLmq
KecG/fR9rhsPsIHUQBlEEHSXqxqhOph11amVaI7CaZs71eX4LS5HtFT/j1kwvN19UIbakLLAAw/g
yRyZyFJ2u3UXbVTKTCXE1IBfes+R1+X7RdqgrOwR4df3CF7tFNPVoiLgztKi6tw7YO1kECldwva2
kzUIzfrG08ppowYqJyNePi+SyiM71Rw1O5C5/SFctkU/Rk+apqGy45cTycxVpcPc0ZHBcFaBT4QH
lhSMF+2Qq5B9XDbTDY+76Ua3Z1gmJVywZJrTeaU6iYpMN45fP7ueVQE41YwXXeYeTFkUoTdVq0Xm
LDyZqlCFGlFz3KIjc6GqGpyTsdf2jmaJnXDCb6Ifky8jaBMn/4KbboJxgTPf2DUBOFsE30QXkaQf
dDbZScd+aLHCG9WnatOENAXBnIzIzUi0Wq75hqo7VaJHTZwFYSBbBS011iwEMORYbgJnazRb3+pD
XDSrPM0eAQHWO56Z+J/KQl9w0UJ5cvLZ7GG2oBDE7aw5F2M5Guy85KIFBgc8IEy2iwEYcV8aT37l
fBoV2sKEZ9xH6avpVtXGLoH0w+vPVlZlPFW+k9y7S5bea0ULbaYMmo3qU0UeVMtqiSJce+U8VUws
tiwtLk8Q3jC0EIcoQPmqsG1CClZDfNS27xrdCE4kdD+0UYQzg0Ay2hHBGmlxmNmprd9p8OHVeh27
BXcPeAkFYLnWJxmL5pNV4iiBxM9Lp5MnSSIk2bXQsaE4t9VWhZ+bMGmvfRvwiYzZqS4AC5dCywnS
t1a/M/SAF3utI0K8yG2S79kvoejj6/cseYxGPGITe7WhUl3uCNGoieMCQwew/WEylPgfP6u4notb
FQ+dXrvvihC9YbVo8LnfUHM3+JtZMctmK0JRUv298rl1D02HW8GFxlZ8PRGtYp8aunvfQm1H1VQx
E9YtVuf2X81pTAjkfRidrAlc+Pvk3z7mLz/rPMd18nQVuHDlyw2YezzbpNbT5JkDcjIa+/fWRAUK
2CdueXLEWKwGJrF9BeuSfb/qU6MjK86VS+x6y3IEdHpa8M5PEFQmqkZTFmrgfVQ2J5C++zZwdz/1
Y90JwQF1tLoQ440z4Pq0KnQLN4V5OjhFzpZRDqiCdDA3PSI776OFhsWJbxWn1qnBdM0mqjio1e2M
kTXQ2s6W5xy0GuEtM7hTU9bfR8wU6qlrPasRrXTu9dm0b5fYW6vtEtoP6FxznVwao62/mP7/pb9w
CY0nw0e72qnTG5CpuaqAq/90sqqqvoYaLRh9/45YHtiruGkMUsahHSHUPRmcA6bZ8DINchGq2YUO
FyADtodEjOH66I//6FMDNbYHCDEhUfOj369R9cjRGoPcUWJjNvVfYrko6YzFbVaprKq2qqnCqXyW
L/lVDETwJtSyGx2xnX2UdPORbeB8VDXi9f2+qnzcVVre4apPFX4JdRPfrpZ8vTUfUeX9D+p6xm8Q
Zcd2sEw3dVzdTdc1kbb/jYiVIKo3JuTR1sI0s4O36NEavdnqJR1m+LtRCIrejquXeMatLeIJdT0G
hnM3BwMa/IvpfIzL5TO/VPBW1slqDkz/SzxpBq+yOX+IgYTyqJwfQWwQZzKJVTa2Pq9U0rQM9IWY
rahvEd8y16aT1e9Ju9RHbdy1R7FyLZv3ddYQ0J8qB/AD1EHPGu1vqaZdcgU2nxKnJYuyBPN9mnXG
hd95Bm44EDjBeU3vyehsZDe8KlCJPRAE30Tybfeejca5JOgECS0HGYqL0XYeEdgx9xPsmJOZ1+S/
SFNdIpL1aZnDK+E7Dm6fkg9Wjt5aqSI2df/ClVbfTdPtT4uLKg/tizSEO6KWI+3kSpLMt7HMYeuY
CGCpGtZ8iMXLvlH2vdd8+7JvjDd3DtB/CgOUB5sFgwa5yRaITKL/FrCPaVzWySFRK7MprKf012bm
Gz+PVg4KfGoy22vzSR2LlghCigLv0zmtP4+u6D8VdvuZCFL/aaRHVWRPoRMsB3VRkbdzv2aGnlyH
UT88hDY6CJi4LVi4wShC+BcjkWnm6R8xKPt/Ajz/BYZYAqKrEthuWUiI9PtlaqOl6Vjgm20MYH9F
EJcFpPK81oz1+5VXV+DftoV+H+d+e7ssSM7WLty5ES2ua+5yAm9TZN7luWWutUlEHyoDUj5X09sI
/r6cBUyP/BoaTHnMPa04qhp2ixvf67D0Jm7Tx4j7ev0Sf8fgaUkJJXepul1tLIfB56OMYTjOaWd+
ICo4bgpQr8fCgVAYOuh2wFmzHvy6QTywTvs3vVtlRZj+h9vX+lVah5+Fn8IzpFcx4G80Rn8DVhcT
YlpLkYPuM8TGqEJAhJZLiNWQl69lFC+mMXb7sJkxxbWluS368mxGcxxjjPpT5efk/GSfKiLpklok
NoTxKoIJ/GNgijy8IbG/ACelmeXeX5zpZBilfgtnzI2nCD+LCl1BTtJeIwVvr7XEzY+FPfjgaKhp
I3LH731tlv8HIQTnV1ke9SMI2wPE7ukOmErl5/cTzWOII3T1rVJfj9aIdYM25Vfcgd4aDgNRYFHl
V45V0cxN7Bs5nd9HQy310KAUT0DEsBaVL7WxnvQLNPqijWqqog2RlgXgDnFdTlF9eRneB844XKM4
Vq9HHPHwr0CUOLbjD8vk2HAKwxjqaRk/Qqn9SNB3+BykOU6BRVbc9yju7JGkhWPuixLWo/HoWjPw
8KZ0L9VaVoXEVVMtZs+jKrh5bnIK8dXf33Lmb+o7/K4OlwooDMtF6xjhzd+IVmwGRVYEZbtemnnt
J6l568kirBzjNuDXXMWG3+7OAx3Gb0A+fLElDYbtq9Y+qIK9RoXHKSgxAPndQ5SCMAI2hS+VX+sV
YFX7whJVcJuyWDnYGd53TtjdCp6xg6kdTSQdyTHC7PWKybkd9OKqsn2JQqYou+6p70b9hqho8IAh
Wb9t8Ie/cMfGR9bE+wYFS6y1oEju8GuNd/w3H+YMmWNLH/MdYQLv5ApLA0mUTy+jsL/OGpzHTqA2
1A/tcpWH/afOtFHLmBPnVtVcMqErFpnGzeRhMmR3iAWkYzN8NI1yGyULxlgDwo1p0qxCrRfHKeqq
26wvWc13XvAapTqZA3SNTkUo6pshSoCmyoHCjl+GyMseXEcfD1KxazOHXfAKvgJNkgIaaQzNri70
w0CU5RIhcjQ7dBHsytFNbyJ0n3ZV5QY3o43gT1FUMQR/K8IiKqp37IgxnEHY48V3K+xdptS/Us3W
j/h+ZoMPM4OaASTWTp6LdhSnldb5typ04iZ1cOs22nuLnM58HelAMeZQZnQI/SGLNSLP2mu7hsxw
0p34jbpTp+HWoiGTu4HEDoE1SqMMAm7G6qzU7thwlQ+qEAOLp9gt9b0vsurB87VuX4AbX0VS7BU4
QnpVeICRdF7RaJ/WF2NujOUuQyxy02UFWnkpwSXRBvFXg5s96JDUTLo03zZBtmln33swTPshTez0
Nn8ojEU76ln03MqnA0sb7Zj8H8LOazduZUvDT0SAOdyyc5ZaasnSDWE5MOfMp5+P1d4jb83gHBgo
dAWyLYmssNYfuugF1UZqeKKKvlTT30reakMcYh3H6XamweleVI3JxcBE6ZVb7/jocVtJubS9tLio
UhbuUPmatjnBoYvUM31o+NgxL+b5LhUJF7DSjZ6ezbQgrtdyCG3Tc2Pr8QndXPYQdTk+RAlum4b1
gECc9YAMpvUwTd2TMc5qp6l3FKGtDCm5yIkzqL794Uu+z7CSdNFanr7UlFQ6eAGWCVBG0dkDGr9z
OBqelAopKUwzs2vaMW92pqS/Rk2CSu6gBz+Rql5ZALZ+/OcJBSbS10XcYJOExaWGoDNRPkGJ/Wui
nkIzbnt5rBZ5F0YLH2tNF7d7xMdrrwnxBKOQq1kxVtK25VxjGg8ORFKwM0TE9aVMCxTjsuapyEfp
BpDFJ9uxkqZRZ8WaHiOOLd/saKy2WprWq3vVZPZA0ZLIabEckwH5rgb0m9WGz7acSg+Aip0neZRx
KU3iJ7iMJ70O/X0/OO02bTsTFzMzWMHYVp4jz3NB9OMlmmr1GxD7n40sI6+u2AdCp5nvNlkH1tDX
iKEUb6bROj5Gc+rOh0Kx8NOoiGfDrDdWXw9kTecjBQryg7Chd+5GdvdEnutWrsi43MPUuMtUARCF
e2PThofQ9qwtkVgUISq7sdxB65Bsqavg8lkMs316JGN8p0B+BXS8qQpQ8VLoqccmTca1M7bp46Qh
K8CO1SEaYI1L4Y74WQjHRIBTEoYpWat+jCEcysiScFIyjXidaIYfoAIThQdRFDicgBSUOPAWsnmM
x/JPIaoG3Bv3jjJFJHEtNRq/Si2wF7bn99veLpXnIvGctSohTeO05Gw8S38gjVds+wznpimyl//5
QYRn/fVBNHFsRWmcrSSK4o5QLPzrQew6x+jNKMsX35IBQbGp6LtXHcxHmjbtrY6l/KEdilfRnKao
LmOJ+zCEvb8U++2sYzESVVstWU5ihc2Sbx3TfPB+NV68a5Rkeo8mfYJ4UI8P/cTDNIFexLhg0C+q
YXpsNyRzlU2Fs4xTyVbW5EeKHdw5TBD0N6lDPQRbt2w8CvyNgOwoAEMQ/7OdtYDxMJ2QGDDwF/Pj
DahIOwIbiUIppAlOavD+tHVWSP5BLVX/4GV5gPKHhqUHgiP8BSUyEJEWv7VKNP7gTTtGXi//bmp0
SHBN5QF+irsaIH6jJ4s88pkZ9Gh+pObZQVdecohtx4JZxHVQxLzCd1pFtWNd7jVfkrfxrHyf94V+
LWutWitS/j1MDPOoNd2fYqjQRk7qbDvoSr2SO/jQdZRsE3a5K6uRu03l6dUSEgyLECrJG0eOFFdU
lWFamYGpPydBttKizrplyJcczUgaF/1oFW8B+F9ofIp5ktl8w9KYd65WSi6iIFT4kEP9wZbIkN/G
AMFOv1ejg5wqNlyfRF02U7GsKyn8qUUIZA/oG16NCIsNXCpm5ABzTcxPf9PmUKPZLBXHxEcJwfwN
wqicQMGT7zXfalaxNfnfDfVZ8fT2IynRjQ7UU05sCiYIFk21UmO1gpuOVqX6Y5F3kBbzMb7Gk/Jg
IWN8MOZCfBKFX6QeYnLRSvZk2lUgx+y5r2nRxDNZz3q0xnr5JQLB298tJKvlXNuUh2wu+iYuD6Iq
Pjm+9V6WcfWKD4cmS/6vaLL2KjEfZyzkiyQBuKtyVXHZXbFoo1ZX+215mBxuUjpFUbijE9ZLQG9Y
Xo9GFiwhttWLtPdptOBAVE22KpMeIayBnwfTtkZ2jVmKuzMQd7KSjq3UvezUuN3ZaGzHsurvMPkN
L4HhwZlpcUqIycG/hil/bqBW2Iw00/Dajv1Po0DA3LCD4iUHVB523cGEPnKw80RbBJhZnAFyq8dY
ATT8XwjSQqDmXwdSAvYGumsQRnULqvSXk1eIKbYfRGAhbV/6FUj8bYXd8yA0haMGOYG5LegVMvMj
LISTrsogqcYzPKzgWFiagf9X9agPudavFezbV/6UEBiNEJ91khrupaX9t4mP+eL/THzoKdi4o2Nr
r1n/ZwWG45oS94ZtqtYqjl16dy2sadyLPbztteolLYPu0v0QDeSqa6QSqwckZ+2nYXroE8ckNk0l
ZBHBBVFOdyawkCckRzFhJaO0EL0dC+rV6V9JbLDY27HdupzaiMrqqn+ZIKOhezScLegKx7QJJc/V
PSlYGPZbZ08hmuB+95wFDRKLU0gKVJOC6xCXXB9HPTIdVvuSSH1BEhKLvaD2XfQQbmA2rW+tZTLl
quH4qGHtsO4bBw6ZTWLzJjn692HmyPgetNRwF4ZydNVKK5oZXWim9nZ9BdP5MZbAFExc7ZSayBNB
anS4zFiVz3VbAIH0IPeqlXwWTaJQi2wv+XW19co24/TNX/3QZmOeg5vwOzfsyAca9fCRTbp+9zFK
e35Xvtw6EOmJx3TDFO4qwoSL+1ZbJiTfkobRZbnfjWBgoFW2/W3q21e7bswfciQ9TVDRXrQAHWW9
UNo9RxkSpY2PEmzg4MjTVclgujqZjwumLPukwKLjP6+gGrTxf4djTEchdwPdn7+ZbH49GoY1ibjI
SMiVl7a6KdMqvIgCw4bw4pgxwFVcbbBfROdXtI2wz9qgU10maaY6Mgf28f7R47nDF7R4FG0VqOJj
6ingihygtDuW8O4JJiMeN7VkHHvf0S8yrFZXaafoXUmx143Vva036n4KlBztmLmukubZ/+cfGWmW
rz/zHGjBs1XVVM2Una8hKBhjvW9VUrTgwF6u7UruK3cCVnvwZr1tURSV5ZOJw3XS4+FeaXGNdKzV
hd/izkS5tA9PE8/wMiO/O4PeSQR4WoY8BUEpJG776JL45IaQfIkWocTEsmzjptqHo3ppOuJIIdNt
mX8v5GFc9ZFj75zOrp5iCdYP7OFpiweXAu9XQe81acOVZ03GOhmgKKS4Ez1IY4hTiJkAaxrV9CGQ
A+L7U4cGdovvs1K8FybI3Qk55mvdStOS39CfT31WtjskUn72vKinsqwR5B+L4cUxxmEfzlB/jpDD
i4Hgw5KNbXgStMSctAUiFmhaNApC9Dg9OOTahpzj4LL6zXFVdhU19p8MtZauk1+9Z0aZHVVVl66q
NVR7NuocnUR1LvKqf1b8nVT5IIXKUsfVnCMbi84Fg6RhD7LMPGYFWF3UMyQ81kdEvAo09c0MT0aR
je3iXDr1U47SXRmvCsvCcspMjFepa15kswUkWVqzLP8/CeUvqWV1CAFE1u2qHHvnO+AOtKjV+Hcu
If4Sz/jRINijF9QFaNgiIwwFws1DlLZ6S9MepKA3VuAbk2WmyCO7PMwrBKaiD1N1UfqBvxLoii+I
C9Hbo/kGpKuChmR2loTMUYEreZzVoGU7jFjbCF8NKejqk/gkChuDgLAamsNne50SAYR1bCzVeICY
XaftJRiCzJUzrMHgvBkG6Cn7v2igCI3mfy2UFhIsBB0ROkKqFAMFXqu/9tpQO2wdYf5kUeWRgg91
Hv0S4g44ISP9MItAiEJUi5GjSW+QMTXzmHwkHuo4PI5swNDU6gYL0SECiVGBNqeoIjB36VQIWTiW
d5c4ihMX75bgHGrGb3bw6iWU4dU1kmRvLHnS0ezxUk71nr2StN5/bRq29GY5RY8kQlFSrMphDWs3
2xctoV0/TLqzqlWPlpFqO1ET7YBwyYSlGpnpOTvnTMDGIqz10Az8B0b+iSVXYuDdjUwww0Od6tpP
eOChDXTStbxZlWpnbMLGCXpX9nxjYxTKt0Am263A0TwllfcDygv+BRGvdZDbPxI8Qk/jmCvP0C7s
RQOacSs6p0731nIzu0sdQiez94MvWXsYND2+KHOduBtm5Fb2JmrwxvOlYWq89jO25w4qMlsEUEcV
AWu5g9iGWvj4jmH9t1aW/9s+RGyO/n4m4MgxieqYOqkknpBx+vczQchk9NJwShZGBDbIU1IPN4vM
WxMWy6+6r2TXLpR2mEfE52lu6hUnPUgtDsboNE8zyC6fZMLceRtAtFCDdJMYHJybqVb3s23ZxAbw
EdEPBKggyKxA54Zrea5qSSQfnbS6DvYeb/vqlA0ZsvGjpQVneS7qHEpByulww16EYG6mm4RMbOdh
bPJvadJae1GTgcg/1CPKdcEkR2gRs5xbHbPHJ2UG0r2zJVr3Iqg0Yd6kbtsC7WvLXt+oI77FAlZb
mjg+mHBc77Dayc4fbdjHj6ZlPvgTbr13HolvIh7thXZ/DGfH2aTP38HsF/eaYjfAPWu4GKKTwAfi
0o5i7rRy2FW9kz6LIuHAngE4Kv3XWkmCtVeMAHnKsYTkbY7wMzgszHEBAiDDWTIyBWou2enBruKT
WqAym7blFQ2PVS8orSOTx3/ZVwgT7a8Phok1A1JJ5v8TIfLJzLQcMwCNOclza+RvpecNaMO0OHOx
dcPTFSEvFs+F7uvTL1uJPvLMKV6qVgESqsAAArBkHgYjD9ZdUwY3Qr1H2EO7SVGK17xyzEVTxcqj
VCOZmgS2yfjIREuhuHp+o7zYNer4ZpQ/cXK2nmsT/w5Lkl8GrwqPcdpaD3Zn+WdnBFMhOLFSzzY4
GzPk3mdOrJWGyrpSld8JLFQX5r30Mg1RuJuMsln2jYL+FEDtSU1615mC/lBEUXAlUh1AE1Km76nM
coUn283o8+o2FL9yomnfEEIgSDPNDoO5soxMBd3xeeX7rIqFUFTbqvU2sECDX/9582N93e9ZOnpQ
bH5YqmzgXV9f2HBQVNmSHJRF/LSFkzv9lPysuNkkYy+eL53LwswxGW6TawAwR9QwqtWeS2spKs48
OidkNTIRPZFI2fpGdc69rln7xijdP+X6oOPpWu16Ox4PPR5TwD7DdkQas5/cmoMv1IP+0MqgS8Tu
RQJl8WApcb1RFYBCidcvC7bZ5NCLjy6fTdpH1h2cCdoFKCzr9BdrwsaoiejS5pM14ZlIfnDSjxeS
Udqo5IJtD3WlfW3NdJkbaJnXXp+s76dVRwVPohpTvAGMjuiiM1qnci70hGR92dTaKpyWERTL5wlf
hWewm0zqAZCDLHaem66AHzBrV+TG+3/+S82SZn+/QMhA2bKN3BP/LGwTv+RJDYs4p93EPGCOlMff
71SwDCuN+PudGP6fv07FPeXfWmHkH5nIVd5ZxzANR1O+RnXzvlOUcCh+62NinHXvieiI9KP1sGiT
W7l/kDUj2ntAfddwLZIX2xqfxQiCuTeyIP5LL7cuGlngDgtpONXVNJ7EJy3NLVfuMtaGrNV3nYmm
oxOk03uLh8oYp83LZztIg/H/a6+tAD1vUtZrYow9wS+Hc+oUK8/s27u1N8nVCp8w+RnR3GmvGz47
oLmqcfi5pJl6GBALQOJ8ls52RmlvjiU7L3aOILznolb0YVtiXixqoxH7h0HVvb+HiB5x8V/dovHz
Np9jdPEFPjDpQMV9kd9ABd2uC885SfElfnzla6H3rwJwgWjIom4m74P8j+M2BMyvU4jjQ+WwmKCY
gwMRgJRlaDVIIuvRkex5gLsosDC3twLPJbU9oHhF9DiaC4+966X2M3ntWaPtirb76Ay91OMYozj+
78HihkDKDmGX+If7WHG/TmNrGjuNTlSQO2MtRc4Hjn+30cGvs8m0qIvvc9j15FlW3wIziBdFEk3n
DNj9uQJ0skgLA2ZXOt2mGAttFS35fZf5zSqysv57279Iieq/D6mirmuNHTeU3O4F2N5OC/zqFOD0
Ax+/Jn7uGwWqPMZ4aW3cwvOxHn7EzYcjBeb3gaDYMp/SFA+KuD9pRsnGCG3Ij8gD+O30P0oVRUmt
CeCWVfJIBH6qVkRbUfQie8SerT9/FmU8kcBwlp8t9v8OaGqyMDpbF1f0Wk00/HXliNLiYvIiLOP/
3RHJLd9A9NFXuxSt4H++TwxLwknd63n0tV0MCzXMhKpBGReiKv4nTYrcqA3sexfFobdQFVk+mKpf
39DZ3BC60N8Ua2rX5D6kjVeq9ZtpL/xkG6ZD9yPqcWoKcWk5E8nxDkPVRqsEd5r3xBuWYgQqsjO/
dTGN8XOaKeUtyGwLMyo73GZa5T1rY/1ishX/wHUUhZapjp50vOh28WgZa9uT81cnwYDBaZ0PzlOy
a3tNjOy4PlwKqT2aVdS9yjiXrlU9LvYsv/ZDOCoo5uLg9aPDjNkm7PDGaSpe5V3lkODV7XPcB0BU
5hFRvY2Q0PwI2gTyPfS/k6zawUkrOmTPS0/5bmm/wNX3P8RD0oAIv4zkp+e9RL8aojF6K3N7LUZY
cOsRUSinR/SrjJWvaqtJavKTHsZ/ioaczaYf2o/P9prtyADH8p8hrY4LoNXZG9nW/r70s2oadbK1
ykuKYsWiyaVwLxISWdBf2AqPjwVH7WczU1ai2TMd5+AkHkwZ1eletaoN19iHYoUzJzcI7bZuV6nD
6d6rvthjEr9kHvl8WWu/i0GQHrWtxAl0KaoJEP5Fa2TR3tCyDt6oivu8h7Ngq4dB4RahnR9E/bNQ
I+JYcPkyfO7/d2DsA70S9cLmD8gyTddfhdJIm1ifwMPF+lkajHaZV+yXdGwTz03ZmtbyZZRj7YxB
HP3zIA5M3SrqDGNh+XXqgjZA0ceXxxVLY7UV9NpSUne6BnXT8KzookAxAn8hfzN9C5mLwvFvtYrs
Th/HEyLRtbaZoW2HFCmzA/MMIvNAQB8so4OL7rT6zYfr4bapHH+0RJcKh1A0RLcjgtDVWUHAaSFN
tYUiiWqh0BoCueyw6Vv48Ui4/rPxc5A6N+KFF+/SKD2KdjCSuHrrfjI8kvd9cibPRNV5SvW9EcnA
W+Ph1M76rdE0/Y4U5NAJQnWrfNT6fdoChFIbIqF+awVgtsKExDJby1QLWbN0HcUdS4dewnbW9+T3
MkIkq7IQHo0AMsIYeiYMXx69sU9d5CLt57Ds2wfoT3s50Zxn0ZSFLlyE6VmZh7P2HrsATMB9dAfS
YZoC5yCqnhQBp2giTMnnsRKZ/HWSRrwjc9WxyObDBZ0WYrBBHuRYtX7kiq8aJ+j+8Hm3olNcP9kb
Qjbp/X8xqOVZVpvx/sU2vtCuVxbaSmVvfpj0hsB0fgzMkXjSXIkbM15kCdLoooofvbdt9Iypdu7t
p7G79uGPMIQ4KVqqAqU93a68vT+3ZWnab2zCWOg1atLJUYsfXhmjSQW9Fcsd5CWMPgaP3HTwq9v6
pcSh/hcJ9A0ICO0dUVlzwRFtYvqK5B0CktNm7M3hGvCauW3cTT/NDl0BruGEAnEShMxTXc1AqXFq
9n3GK0FytliiFV+/eXkO9QV1eU1DC9+ABPTpCfnhRClC1pORn0WjKESVkFbj1McwxlfeL842ebHf
lUEQFlkCXF8M+nmM4ND73XGoOuPD9zTfhZE6fRtiHPC0zNIwgq3wD+n77LHpLVCyRnyxqsC/6lXk
lqqRfmNBhWuGBfeiK7PsW2wRrYXPXO6rsE6/EUVZIvGe3KAyGedej8BWz1cNY5iuwxSHDHEVFMZX
ImUGQTXN4slNj2JUCH51axp5RLCEi7qW0K/UJBJ6D3H36mX/XCw5B4M3dyFG6TmCc2M3Krv7rYnX
+EOJNp7E6y7Z+m/R7JuVui7thEQBQedtXZft0uNQi4KVkz6MflKd7LSTF0NeNN+taDyPeRjferA3
O8/khNBqZv0dcY2wCvX3Xs+6Nbii2dK0KF+6XN2J69qWA3UvYZWE1lf2iMRHho5lXX8vSYu6ki3r
DwW0bpKpbFfEHTvHPEQ9k07fxuj+p/i9sATFBEgcCe7NhP5Z6WhbBQ2K514yk01cqdpSDZPh2WuN
6CgZcuKK3jzv+yvyri75gKhdeOns7tRpZ7+9+pkWXYKcU3Mvo6VZkCNY9GlVvwQZ8pFOSv56jMdb
VkzJr1EtV0HFT4mT6ioxiF5ocaQtR631rh7U36wKr5FmemD2g3ptTJpy70vmNnDei9YBLiiGD3kA
DxL62UJc0BqjuoxRUFjEA78NvR38N4nH7f7psy2w/mkTvcUU/T1O9GZz25dx4n5f7vL/jes5TB0M
RDkW+VCGGzJnGDKOCqlPBWyaaxQRYRJMx2KvRe8gZg64iO68Wmvkos+fLeJTERdPVYvhg6g14h64
g4JTLod6fa/7mZ9g8hf2K2B3CsQFvk0MFx1BieVc1yc/RdP9a0lEJ5yLqsVfbeIjUo9rv+F94Xn/
8x8T7XLNdK7kabQVHfex8xAHsb1lpOB28ufOc+PnT/55G4kUj9sper9Re+uln9Tuo0XUYVanNh/b
ZMQS1k/GFY4D2rui/xQDKlALS7Wr7SPzTHxRyTcuAiPrPop8wPtukF9rE1VRNMOxRkM79Xm+teyb
HhN5qu4dx7ev+qMIY4nC19oGQZNuWhEbDJ9ySbau5r3fnwNhn/1iuLjeuIixX64XVXG984QwIKg1
TScG+3nvP9eKceIGX+7957u7GdnAylpu/So0Hg0AS4e4bl5Eze4N41FOs2wbDIrkijYH6dVHz6/q
VZOP/kpURYHZaE5UPNA3ic4rtSiC+rvdGclBVrJwXYLMWhadr55EMSqts1IHx8CNmja18rSZsCH/
6Y6VXHfBU/sY7/geclSkvCFblCvTqbCRIMBcZ6Q3B/AiSlnhy4YcwyPcq+reUTX6G4B144lT9msx
KtjJBc650THTYNNxrxWVZp+btnbOqWGTvcwQexTDRKHPF0R5OO4rVYI4Tu1+j/kCz+neCTGhTju8
EKNi7Yks3Iu1MglcdsQrLeyd33E8Ww436q/atA6KE/U/67R+QP+x/KEV060cyuQjNcbvIUvs91ZH
sScC2/9mhB6O9APp397PBgAbuflaqYgFeEVhvFRIyiySqlmESKQCKe0K7ALwTz8Sx+lvoRZMOKeZ
ysGWrP7mT6PnEm819qK3VIZqMaBduZOMfLjJhmZwFHTinehllS2AnRX1VvTWSOwvgSkqm65IJrdv
52Dw1OaYYxeJeTKVsl7UtRKv5LkaOhbyZQDv9VN8HyBG3S9IdKneJX7wS0H1AlHD9yyxka/tcP3I
hsr7lqQ5UFLfedca21shXAGi2YnklxAJT/5cznuQY3nFEV/ZT21UPxtp9lBljvMeD4G/xPC7OHpF
k19HHxbePF5HfWehl2HIjxeNC92MvFkaZFrXsx814jbJRXwqJ10CBKlEyy8dHCeNjV95CLr8+wpt
SMpDrar7VGsVInNzryiyiLQ4pIZAia0dtDh4zwaZGXTtydcgfIvFTh+sh9os3L8axSDR3eP4DQRz
YFIu40uWkOMrCva9X+Y6/HmxeGdJPjtaE2/iQMe5U86nJ83OfhWcSj9kTQIEJrGW2lqxLTJ82wJ0
ym6a4lxNLOo/QAcnro+azhV8L/kr2+l3ZhsVF1GwCUI7q2797dQqg7+qJ6SgVHbKKzS9lWtbmeT+
ZG3roU39zMpnPzv9VqrM6DkGILbOLecnZgnVURRD/4/8M5QvY6lxTlmIDimfd6ZC9flz4Od1oS3n
q6EYVFfc4bPjs2qb2AHdI4B9pj76pY/xCGJwt6RHLcRObeOWqKgD2V4m35huq0WgZu3N1/qGfHdQ
3FqtRdbV6KJb4hfDwp48opphA6o0D99U2KPLLgvgKUPGQXpcaiZU1wEh761IHv98/FqX2Uus/SEk
vLOIFN8Vusz+BAktxxOBTSNCzJ8CzZ9VOMzVUtPwP8eSvN63qLrtTbn88wkbwi5xh7nns1t8Em1N
6Y/bApelZjJY7w0MAifAKFnXxOp8ihnOTtOe4Hbj6e7Xw3kgtMRxLtNgeasrFcW+wDXMH37LVrqO
mkecHXjhgvmVry35JmkwPyu98B6azBjXcodliJ5VHWaxPS+1E0tH2emwjyZh/Ki1dYa/Z2HcOO+A
ZtHt8LsUaA8Az4sVWhDIc+O1cXV80DTEII9qX+couI3TuZclFmVqogj0BO30OZXWDeQpF4Bvybd7
Cj5X8xhxk5KF2rPVR9GSVsi4gGDn5Zq/QLR5XZcv9ZD/W0xK9RHCsK+bytmKbAdonTdvCtWzNReJ
SUAYG3dMiiLEUnLTzJaSHdmyO5kZsrCDA+OjdMA/cO5e2GXHmduMxj89YwLAz66iGEcURv91oaq1
/VrXONt8jhY3EwOtDM12rwvxspm/4POrhvk2AyJoW9PXf8ix7J9KSdupVultCvYwCdwFY0Eg0rs0
kplfEbWvD3Ub/ZC1tLiqomgVj7DdqK7ECNGBOOuTFlgDDshchBQEmtsBunBp1J8+i8FyfvMswINN
je5UN6k/ukba/Bkih1PDAid36yJAGtdqU5OQv6c+oP4A+FAa94lfag+wDLUHo+xntjeAOVEVHaiw
P9jS9MSCo04vRmY8RyG+b1KH0N7CCCfokYRalzFGDgdOmaixBmmDvRx8LSyzkkdvsnFjClpvUQUl
OXA7t558s1T38K56V/SKopF++g7k3T8tEKWlMlQRMGe8WZTGLg6AR9pdg3ediahcrDyJe3VT5kNN
1klNzt+EWqizzWtimfcrETUid1HhtqxaewRS/+SlRXJaFHGpdZn7Wf9rjJT8gtYTnuBPsr+F3rpt
i2J4w/dvKNryvQlhYtWpht3iYJfv6CAEYZ69IVlXb8nRVWv0vMt3GYKpY6bNK2KH7S4m8cY0ydV6
AUAjkeXbMJbwtUo8/0R7YAF67GLpKY1882AXVbBMZr2fUQaVN7QxxCapDdg8W3nranEIl6xnI3zU
8iHGtB0dD0TNjBVsUnNT4wH2LQ1KyBSB85DnVvDk9GDI5ubaMvJdh2vHUlRJz+QoyTo2uS16m4zo
cmm9GFGunuICCxjRzIbFWLECQ5wnMXgwes27FHpW7Iaw+g3jWrqIpqQZ6o3etNAsOyk6TyzX9wKt
kXinxfbTZ7vUIivh2lLjHUft43NopaE5/VnVsUCFDBYfPq+8d4Zas9PTdtPkeee2FclNDgPK65Cv
zVL2XsIKnbTalmPXNkr5NYKlhIPj7GYzV0sAu65sEbGZcl1+tVXQZDz+N7u2/YexdN5GzUouk6yX
y4od52Ne1P1Bs71vnRfYj8Tg7Ue840pS/+GwEG26j93pkJOEySymXQAjRzjq2irKYdeLqugw5RAf
TX1wDVJwKpQ2STmbmsxszY7RbdpSPQdFpNMD7+5sgQAhomTvxDjRGyPcQVoRKbLMsTJsV638NBZB
eGgbHFKDoKyeLH4B5FCS+Gc9/Whm2ekk1X5oilq8NFPcuDCJLk5vdO/K9E1ov+Q9Z2orMtWDV1Th
Y2cNLPizum7aZO8oVMlPRoJUKfQKadV0cbeeCrndoP+3MZG4/qml3nuHgdmt8GJ4BlKYHWrfSs4K
SqZLKFGg2aPINXo7BM8oVTxWjgHSPfgtAYQ+RWlp3tqq/GiGLjuLvp4NtdqH6r2GwuZN1kcOqfN1
RocEsi6N91qtN2eVOJmHnVSF5yc5aE5IQVyDDpZCBH98WXuURkl7rJry5ANFP+mo04QL3UACCBxF
gkUq2g/5odcb38WMpSDQj6iTF1vG0sc/4jV3upJILELgorfk4UigmVws01NeYm8pWlHJMc5+ki95
6X6Wse49q3kJaKEwG5T5sIfT8krd+KFmP6CooC5kc8zfuiB+NGdKcQs2sVWH9GeYI1M/Whmg9QJT
O6ctFn3rmW9KjT+7qfbJRlRlGYu63AhfnQDXxLDlr+crpvVmWcMrYPLk2sUBytjlABlzqK23NIs9
YI+2fdKcprzicPeize1ouhk4stTZPtCq7DUlOumh9LkhHGGvJSuZLqoZqa6q4a5raHJjurbS05jW
12EKfNdBgm6YRTrRS2r3flB/E7WYICVJQat7UBsktERbGEvNw+CVYCOs3lzEc1W06UXaQHC7+qNu
AFvInFNpyvGmy3V7V6hkrR3cIBYtR6kPaEq8a6n5M7cRfAk8wqRiLGZVzq4256d6HmtNNbHyOvhr
7JhlDvOq9GGBQcIgHFw/UXAFJOeM7q8QUHRjC5k8V45bJFUqthN6lcubvxvtYhnpnGPLYkANkbfz
NrY8IzZihhjgyvLWaAwM1lXNOBl+DxdwTIvnEdUvMMJR+FFW07bV+8p30ZxfBlAbHybJ+T1UsK78
rnZ2ntL8VEFlENSrw5Xdh/YpkGY9SPDnBltxQFRtKg0P2pAhvhQW3kKfJepDcgDkkVt76QuJeq1X
/tQ7z6ke836sHscaxbQcQ5xlM7eVwOo5r3uehmF33WVLHCaHW5dY8SK0hnofZN1wA0ZAaCxJsaSf
eytrcIg86N5W9IZ6V7Hvwt1b9EqIYSyDckCDdh7swI5b2b7u36uz4xBOt3G7Fr1BqtboOIf26n5t
n0lrbB+rldmPPcJ0Fed7efL2cZ9Ie/FJFMVoe/tqLhp15AT2Wf8c45m4a6cS7CwxUHRUXujKpdR8
93QEEO2il5/9RNPQKDJqYGppcpG00l7EUVt8r3BpHv+HsfNYclxJ0vUTwQxabKlVkkymrNrASkLr
gHz6+RCsLnafnrl2NzCEAMhMQni4/0JRtW1mRTg/dw0eTiTEjnrZJLc+jX4b/KjfTAWteuEZ3QWz
+gSJEy9f6pFZfEtTh4sCv8SQtN5BbcpwXeSJeqlrBBs6xYqORlD82VR21ey7vkN0dIiOXV3hFQD2
6c+o3JMjo+h44MuDlTQpi4UcyuMCldxIG/pNxCWHsF0SriLL0T5q025XXoKjvWwCTb+igNA9l1pu
rgBkUicdMou4J6n2tiHsW1TbI2S37CBbcuMNUblycg17aQhDt7QysQC2Vo8JGqnkTZZJZ2tOYVmh
faOUtzF7tQfc2ZCbiTGkj8mRUT95T91wfApMk5fApGXvdgGwYTIRJZKjZmaMe69sraUcTbTc3Vp1
4a0yLONx9XpBsEI/pPMmm8o/G9n3aMq9/7PPZVW6U8neaQn36ahV2Wny02xHEGuefCwLUTSOKmx5
7Go7lp77VA+UQsh6duepVYfNECCazZXCfUeYeaFsYq3V0K+vAxxKfNynALuuIYZ2o2nPJams1ZSA
80M/G+VtxCc3ro1Kko69tTUpfrCArs+1ryo/pnGkjuHgd0lVKlwNDcxczdT8jQuZ/4hamX3oEXPZ
joGjXeKKSmIcOe2bn+BflMQi/478zx7FJfhWPT/ZmPNTpq1/7rPefVE6132xc/0KDb888wZzX4Is
IuFlK9lGDnqRrZ/gfX6X8+UmVdNt2TnFVbbqlqeDKAE3C9NBhgXV9sibmkswbxLUexbQFK2tHCA3
CVBunvIYePTJgbLy/3XEpB3cSATob4rhZjRoKRbo5GyUqcghiLQ4GbAivSDhNt7CrNX3GuXRhZw8
oCZ8hv51YYFkhmvH8n9WmafsBvxGLu1gqIRRava19Jx2n3lmclbHEJixiFhWGu0CdTBnp3px/Cz7
TNZGy6nUho1syoG2chq87T0V+RMOk5shG7vtmBkJucd/9RVGwlt1uGFoBT/WmExKoogCSWWgrohZ
bv1tgmSiMIlW4FJXoYavw7wwDrwwnGwx2JD/rKDJTzZ02aVI+MUoptS7YmjifY6uDM48+NdqAuZn
kLVPSLrxW1RettY9BWJKBU59KXdhCAog1aH96hFbn6xZfF9T1c/UcdGXnVt9ZNxbkvDhZuO9FRYF
K7diQq8GYuTCsYVxNDQ3fxMqwuGkz429NTdN6v6rqlO8rRyt0B1c57pabYKxVtfKYOOVHmX9Ah7y
dI6s0bsFlnMZXDP90gLB2BTuhOPX3NSnauPEXQW5JNFOfkxKPKHOjPyAiUU1z0K1DlBu7SZzNYRV
H1AL4J5TDBCyKtZ1PXib305X7Wodpxql1twdSo0xoZ7xBR1F+yASs2F5WKhEwuh47nhAxM9yChEv
yj/mrBzflHurMH4GZuTfXKr5lP52hql7N7lxWmTkARAgSf63T6u+gtycnuUhht0ZG0UvmlWvaka+
TAK86S1Vv/RW5d0yx/GpfIphKScPVa8dWBDgHNjCcqewqi8RgtP309wsqGgv0sTKj3K0beBoVJPi
wqAHKiEm8TXoUuNstnUM4DQ+iybRrujnU7xLACOhwrFQi045ORCQIPJnC9dxzTccAqyLbSffZLc5
VCO+sC7aVvMsyJAGMJz4Sy/MBrBK8kZyX/uCsny6DttkAPSGGKJS7xATzDFhLtt9kFrjLgwHd232
rfalr6cnOzDslwqtnqdOxahFnsIKEmsxOUp6zngP3f6vU1fJLjKUbaH2wXIK63YNOVqzFkpdigsr
aATN8aBY67EqLrJPbkozqnnZZgmgutoK1zo4B0Qzg35TGpURrhGagrqsB+4GJCrXpY55GqYbOzMV
2e//2EmsJv8txnZXK+4/hsTcUzOEqRqKtLgbilly/rFpZnV52eyXKGBm9/1HrxySzU6DipTh+YAH
dEx99x9z5MR69TiH1K1/HC73xHyOYj6HVWQwHEu13o+pYnCzWOLdHHXK5rrt/AKqVQ69/bsTKu+T
LvyMYyde5W0eXNPSyXdR2el7S1Gjc4hQwtooDy0iMQcDXtNC1Uf/1TJEe+Zd9RbWiv+au6p6KzOM
ELBffZUTFL0iSCnVm+xKPB4oaivOcnoNSWdRhaN1qB1qLG3aUfBQs7d8xBCsHGIq9HNTb7Eo4ZYm
sTk3faexnnypP0orjLz62jrDUY61o5G9tCbMWzFhkjtFCMmU6St8Wx5MkbONoDM+y5l251NPiSae
9XkGMlitFnGQpCc5mEJNXtZWjMm7EoDYicHlGmNibwCYx1cLdeArUnzp2SePIlsdrw53kYHaW7Uk
TVeyM4OSgFAXBCKhO09Z2eBZNAbukz068Q6hh2+y35oHHzPkHvIHX0xTqXay5ZcRi6YMYmmtpODt
K42caaEgkD43ZZ9RNeYS2tK0gVsH8mEeICoVKwTJ42WvmNGBF0LPWlPD1QEDnFM5b5y+4v0WtaV2
hKqzMKveWaHuZpz0LhRPjgrYbChq+2uAQDqkmPBnleIkqSBdcfMolCFegyyEaivxq4dUKWKPTGmD
/jA5bvuJoZugEh9YR2dec2Nbpyw7ynsLM1VxahhsZ4+x6gx/a5OvtauQO4vTV1QX/GPYAcyLNTf5
2hvxLxP53GfNysozdCJ8Euf5nk35oPNS8FkhROl0JPOX98oLIb7yAoVgb7WNfcnnVorCxCoWrNrk
DJezHTST9LlsjuFkvlQfct92i+DVQWGNXGOuHWRfooDXNq22XsmTVVhFXsYsOKqh69dL7BieWZwX
Z/m5VWT4K6oI00Ye2nW7QZ8oBY4uziwEHOiO+uIdphVlxNYOz94wcDNmzRFH1e5ZttTiKhK7IjGP
XjIev4CyVWIEbZ9qYfJR8b3A1CvxNeRZvHVtvMFcNTJOKjyBTeLEPl5PQ7xs06L/GmnRGYIfOCtF
+cWyX/wy1Ph3nFjjcehja2XFZXYNYj+9loqynVA7IP2kmyQAujHZBvyRqB0y2nfpwVJHclugHLGe
b95ZNhpXvQgumQtIMrWa7slsQbbJwdJpVmmNNUTWwoStzSkE3UTYM7b835O5Tw4U0aVNwvhZNvp6
lucrUG2fp8sulHa7TW6l2apDuwzHHgoqqBW2GL7+PQf4vG01QXfFFKTnf+12206F4sdL7ho0Uf9W
5PMrL9MurI/7tzBJPh28MvixtO5tKpIAqQ1FPHlzbdV1UW0WgpS5PJJ1tA4H32+O8lDf4zaKSD4d
5LGF043LrvWDZWY6AITisDmVXb0gCx0c49FAsdsJazLw1MQWZRhYG7i9M7Hat99ntvkyh4DwGsV1
RUk2c5/d3BQ48mLhbumtvjEUUpOa2ye7ukQ/Bzqhvm8N3dmPSGTjTGjBf6vUGlYW0jnwTNqLx0p6
7WaV9gwyTGBS0IWvgB/aJcmi6b2eNJWyrYvUAPU+bpvYv0KG7BZq3D9rapX9soN465NTCBdK+AVN
JLQU/P4ZJSQNo5mi2Whwx3+5aXPtw7H9bnbiF6VHfVPjdbLMQke5xk0XoOcqlFVeZ8Gz7EMdQ93C
8gqWj74WZwior82n0NMAHXutsM96OtxPcu9zsbO3VYqt5d8zuan5SZLXOcjzyg3BegilG3kr31c1
Fs3gqjEkV9cEcSVS2NwKjef+FLNQdaRD4dfG2HgOrR5mVuYE624eoLpO+rb8ppj4mffqUB7iqfZu
nqr8lOPywOnvgcSGH03bfMcSNLxFwg1utp/97ElMAKlAUH8JGq1LC+tZjo1h1XFRYxFm1FhOKX5W
b3y1LrGnnedmYYCo9QQnTs6W5wzUcBd5Xn2e5k/wS7s758UE546PquZbwxLegAan6kIcnE9KvqNa
TayUNvd2UploHePU07r1UR5BrOQ+2/vHZ0xKnR4DO/vx+CtgTCVgg8Ju9egrVZJrTRSaO/ld5PHT
oG1GS8XCav5CHRJVZxU6+OMgQuNy54LehZQS+Qc3Fb/u3x1CJcooKamHv3+K27WfmZfpR9kFia5/
BiEqG/KEms3vjVvDb1zeiCP1uFoaJRpSpoUCr99OgE+ydk9Y17z3aWjtGlSgsEiatK9ltGkQht2j
lFXvK1UB74rKzQWpGe/E7ZHxKgMbVBu/AbZpX/vUGNewC6eD0anOs4QMSQjQDPVpzKZ/LdLU2pVc
V1srMKaPOiAhMJ8hdq2UBJdOOsh07Nnku7ifuvS/Ba5jwVAOhjVJH4BCM4CocYcfI5I5e8rNPWKV
YvpUsTUoZ5U1w8TyFfpdc9b7fnyaNMAfrp7oy2hE8GaA04L9CVjdJ5gGMcttPV6Yc3NAyO7J1xrK
A7CbIHpaHmvbsj9OeBBXC7krN1Y99ih7/h1x/radJh2XxMDa8jHHUqx+kZG4X1NXx4jXQfkKdY9/
bfJ5lfpojpU+HVwjvk/r53WsEXGbd1V10IwMQ1onfrJtqzuLPOnvG16YYq/54eujS+5FM4Wgt/Xv
pY1GkRcSecj+PC7Ji8rdslJ+Jq6odve+x4nvw3JOoQfjprcQe/eV/g0aR/ll6BUCU6cx4GajJ4Xc
V/oUI/myp6im7SrLGs5FJrJ1kw31KywWc2GUOE5mAGc73qo3dKoMxE6nW5mQL4d+5UPmRZNSUnvJ
epO/zWx9RybU+dR8FxugfHwbAi16go6FEMTcP+YUN130vI6KobaftXrvrrAbPOQGL/e2VJxPq68h
vbiK+jTWjf1K3mgj+0sP5rMeQcAG87EZJ2zgbKHWq7HqvTeNF+zCCa30e9Xh7qk4II5cZdenYPRI
H0W3oqrrrw3FKOI8s3rlhwnXU57HF68xg53pimkR4Um+ihrXRi4F/dwKecz7J9it7r6NPkUe+QlI
1BxS+Qm+sptyKzrZaamsUrU3tnU+QLCfPEix80bvEMHI02DYqc6Q3+QA2VjAUGZ7lV1O1KbHyjV+
yvlyApnrYB0izbjmhsPMx0yKdy/o3oJGnbaG4WsUJDqs2FTvs/JydLjzEWjHwNVyH4WxbT43KWiA
3sTJ1WteyMmNi6wM7W0eBflHmRRioWCi8uQ2Iv8I1Ibns2a8tk47PrdFcZbdvRD+oSl8sTQMO//o
8yyY5S2SrRwdS8tYVHBcTnJUnbJNYXrjyzjZKjJC7b4dbQ8je55EAQroh64yCiBFtbjJjVEjD+r7
aHDLJv4y4uYC5ewd4Kfp3CoRz9hDTmqoxBeUGw2FJY0FwGHhW62GdGEg3irfSDfkaYONNzctYJjb
rM+T9X00joodiR0U3wLBGs1qxF5HhXMJnLt5E9BKDpWRK8gDMgrrMzgBOucfM5+qRvJmQeQebz2b
gq08ngrAGUgaKHkmiCodr+gUH2XLyh3qwGFx/+DZQ+fVcb/UajmBvsFQgfToqzxJwO/ZZbjPyMOw
+cRGW2uee1wuG4hQJXyqta5Eww02JBQedew/OoXHXU/Y+yOswz3xPlEJ6T8CLWWWMcueQL2732qA
ypBGGv3qTPkFWyFlWTeIq+Sdkm9Eq6MMW5vxPjOIpkJeFDhS+iRjzMi4QmBHs3gAQWRUrboYvNlK
MW1qyFhjf27lJom0pzK9cJP250e3bAZkQba5QQQsm7lw+7PckxvbcgbWZh526vOJ0HHgQSZ3fR0l
qz4d+lXlqOm+prC3nWO/Q53Y6mmcnHTjhjo5aJYrSzQQm69qBb/KLYjpG/E9ss3hF7aTv3p3zOF9
FtnKsvPfvMV0nA7DxN+YqtrcgkB5D3rP/wIne1qRzJwOaTo07y3VRtO0lC9aHAwbI7GRQ1Rr5Utq
bbOmT7/4K/jFFrp3df3e5VmzFWnXrGUz7uACmJUotrKZ14GPFHvLa3qe7BSKvjARpjzej02yb0FU
uYspaQ/YMaagQdF6k3ssoD9K1wx3skv4jUV9PMN3m/Tja+l8l9krOAHdrW6HjWyNArYHxZaLbCWV
P5xhqn6TLd2srFPUxzMkm7RXYWnJMdZBtsoUWRgZ0z5OZxbJnEALKjPbmSOmBXKyn7U+V4OlruVo
EsOVUo3Sun9qidTgCiXQEODcrDhZ1yi01mG7l8dSaACMaCIZKpNvddiLRQmH7iRHXXf8QVK2Ostv
IZT2mhsDrkG1YZ56KguL1C23ExowvxuYD2Tl7zva3ANIYVPsgqrCRMAWXBM4poSVZh31nso0BTR2
heDdeN+V7WCw8h3cuSOmseA/V8XY+QeJRyv86b8wanJg0LMViEAcBGNli7t3T9nB6b+Ybkktj3o9
ZcNP4P7ZO5khf93UGAjmg++QwYNukkHrqfEPsJqLanbRxoTGewlC9RarsXkCn9rciqAST1PXnFs1
FTfZNQrIjmWBxqZs8taIjjxqD27vBk9WMpEjlbueUI4pz5G9bAVRQcw1zsGGrCiMSpJqzzle3YfA
RUQp11tAWkr4Zw/S1589ORqRKj//v+f1fr9RijgiSf3fZwrm4/9xzv9t3j/67p9t877tkhajPtaL
C0N3e5BsHl4Ds/xa7ULvrN4d3NG/C6XJWcY47gFTSXSfGmxaXQdGVIre/6JW3VNuDfrLaKBkbUxN
ATqsLD+MEjJYUWQ3AMLei+WJtexuTNDDQdHg3hu7OCckKZSBtIs3YxzX12xKrwSw3tbq22AJlwFT
VqARVNPmNpp9OEjIcefRdnP4yYWBs3KPwYc6REifCLPdddIVcsLTFLpQgP6cn3JBqL6zUQFdruqa
5eiE5Osxjsvo07OW0Ww3mbdDchyHjKbnjZ86FkH3WeE8S/kzq2/tP7OGmT0nz+UrCvfCPAuHL3kw
yLbkaBX1n4MyC2SYqk/NDvOPflNZbx7ylaeaK89CGeetd/ThlPROZR0Yyxp8B1VRVLtw9le2pb9y
Eb10Ze8cZQsDJ95TSAAJ7pQtTixYJESNdtRsKz8ZwE43dp0mr55S9QsLTPxPuF8LFqDN77523wKt
Uj6iHkfKNnfzS5YW8b7yIAKjpeddCpNAd77VPvWYCEQdm98idjCjapMf48zA8icN7SR+lo38TFIc
2lIIxV8rpLYX1WyaiZ2stxtcfLplE651AogyQ2t8Hs1GQQSkd9ZJNvGd3qVmbt0sMj9AY8kUhzht
RqPlPxUqGGKna37adkDRA1RwA+afOMSejbTkJnL0H6HlusfaiMKX0h7LDc+HaqmSepxdWUj5kw1x
pu2kOx4JZbf/kofFtlOy+KdqYEYosrp9IWulbAF+jzsL1OFNM0K4iPMUf0RbjhLFVxKB3UoRPdnI
uFFPsUZ2S83t52nif46Pb/IsXEDX+IpO3xQPzx99YJnvi8I8dggnrmp0Ub5pbb8ynb78dGun3apN
CjIdOOIH2bSNnFBlBR4Y8ylTWIeK3yevWqxzTGzepJL13CoAZz1ackwPVcpljHW+YdwgPmdHJ9ZT
JHxwB3CBogAYq4tzONsYyr1Ruhv+HZUD5exv+JhiZZCDcxb9s6U1zwdng5BThmwMtVmAIHS2ZbyL
VdU8JXOL14RJcRAxybruC8CjXnvxiWWPAinTNUa73de6y5bAHLMfY/gFAhmMjfk1Qio8WWg1Altx
Nr9zE6vGs0S+QeTm8a7J5EgXbXVz0Jcj3ibrsQNZuBboz+Bqbv9HOyvLLz5uZ+j1oTUBFhTRRKk4
oUaKccBYYvvQn8DHk2WHbOvo4i4cFWOL2jCmtZNlioD4rRLnQPuIoIT90loxw0+K7M2rudtUvB2O
8VBHT4TS6RpNsegjM9t3w5vEr2TOWrH4+lb1urY0WSxfR9tM94rthTsjM/XnKgHw47dx/M00nUVj
XiyRhpQCE20fcFGtktEIviApQ/5/IulrKW5NTJrdZH+f6MgoJNO0JcLlvxrqu65S29cG1c0no8Cx
UU5DLs1f4neZHG0jcj7K+OrMHxI/ta1qnkfMuIqhtl6kFxn2WB81yrx3X9Zh8LON343ZWg6WRiG2
tgsYyphdQNTZ48OwSx3tZi76LGyUZN33JJcUT4vX9zZYhU9BkLuXh7haha0IEsvndMBtnJPYBouP
yg81hGMw7VLWpJ/yqwtV2Y+vd+/TAaLwKrNipHSlNao3S7H9mZHOKm33Q8IcEnZRoms8j8uBOFaK
DUincflnupzpzxIo7t/psu8xMLNGpvh+TtkrP/5x4vt3+HM+v5scl2UAX1DOeJxL7rlrgCvkySvM
aDq81fcR+M19XhQRMitIUrkRaxkAXVfZkhuUleraqF5lA1fm1y716/N99qiXS73r0DicDxapH3F/
m8ZaNn0VtebJQ68sLVFfSSbd+MB6Ol0N+CDtZdNFKw7pkfZWccHeZpKS7E4s4ez/cRBlbNTO49L4
+D8OmjJSwV7SkxqfIJCz7vHX0DzrRZmZ3tXwsQP3vSZdyYdiHvmbWAz1ByI9yjaFOb11fHX4rGqW
R/PD0XcxT1Ack6pAEPjPDaH1QswDg6EhCQ+c08qSGp8AaC6LzDGDpxgI3JPca7xGX4XtrLnf6/3J
NS9lmaRfo6h9ntrZ5Pq+RTP+WQ6o8BKXVdx1L7FuTusu1u2nVIT5XmS4IJi8pp/kgJwiJxuVUtzC
1n0GeItP4KRNL/g9Vts2yHXE9fzwSm2qJ60j+u8RQkWGnjk/fTvBS6cAQWbzS/itf0mbIXnlBi2P
mBuIlXT3wSCc166XvAbC+9M/5L2z87ijWDnikPhvD0Mr7FjSTf728VS8PzVl+/6A9Cssa0O1p44w
K0C5Y9udiiTb9AT/4frRJGfakwRqxEY1HLHEWr16Gyrjz57sCxv6SBiIpYXyAnqi/lqg7YaCWDl+
1fIUVjG+pmc1dLjEuaIW4awo848BtVHxoKp54ZZZv+4z3SO9FI1fCZwPbYPiRQtl8CD7UbWk3+4R
q2rre3+l+6Rgph8gGEGNox+7kK4j0n8EO2DnNA9koASjJjYOve9qzcEjO36AV0M2eho3Fk6oi6Gt
upc+h4869tZ7QY6nXGZR+zWOahzASr99iWDRbxUXsav76KwmquMroJNjfYmgea2USQNJQ55ob4J2
X+BYNVwH1VvnhW29mIqwXsYGdrdZueZRNkH+5NvJKptVZ4TWCwm7fGFPwt67KsEp6xiY10nKQ612
qk1aDeGLLspkPymVf5dqgvpZrHJXNOsMHh4Zsx61y7x7D+cnZGho5B6tNNpwUQ/10fON4RnnBcQo
8KzZIOHwoidUf8o8MT90/Vs3izz7jWnvHFDda9n0Svs96lrnOcf75BLha7OQ/Z0OGUKZUuPQqaif
aGHZ7uzMMvepmf2QD7bHI7ZMKONndlWjz8rXsrvIPhWWfqxSES8BSI2nLptDOvW7DJon7HkODp5W
Kxl4O3kQLaMNhu7pS6+OpK4rN3nJUfpb9fPeOPfJUaUXf/b+f+ZhoPCsjzCFykp4XzQLNFiUZD8q
eHCU1FX3koqoOQpiJcSw14NSjihTCeMtDkL3iBPzuJAR1705ELNayCSO9RS/+2pqrWKNwhepXB8Z
GfKDKOU674EwX4vCsH8GuX1s47zfekToK8RAVGiWA+kfJA2yE8g5gQAheyi9wIOc9xSyACvM6M5I
UdVvEbJK8tkwqpq3KlvRHghA6Nf6gzRKlv0q2hwHq8wJTM0Y9xT+zHD2BtR5VnqDObxich3u2hyX
H2+qpte/E2ov+VpE6fi/TRDBrzbuprO8fnFHTFY5xmVbef2Opl8eRdsWi8cVjyrJyvQLHBwEa2HV
hI5BBNf9TFm07RPV4t2YCJJqFPV+y6hRCISrdGhkzSYhRlwqNn5OsTrYEBcEMuJUhDLiJRyLUv9S
t1Z1hD2FxDz/s9DW7LX8vxhju1J1v0b7Bphx6ic3idKTm64HnoNjJWzPGdKnG9T3Y92qvk8VXo+z
ArjKmukbpo3ekmstvlQjwhGKHRmbpil5qYZWuJDZhhmWbab2q0nt8DV1Cepn3yjZakW6UP+jVSrp
tIlVM9+wpESLP/9Ioiw9zykDyms8/70QZKZexO0GASJequUwLPK2E0/yHctB0DVwTExftULBnWQ2
c2mqurlvYm+sQLNnytYI9T991rwnB1ro0KumU0GdabPfYB16T+hV34a5hdG69eLZ+nXyp+wsu/wQ
ZnidCmutjHG+RC9ZXytRjEPsqPXwD+Y2HB//KJXRTekdK3flJreVjzr1ql1V40Ez8M5cJNKl47HI
eIzIlcZjQO5hmASgxc2fqfPzCkbCw1jWeDyu674mWVgE6Q5xI3On91n1bKVmsOQSyn/GpJDmu6ts
HDylysK+Rn7srUPS0e+VEkHjnZQW5a622MUZav7k2uubG/blttDr6jD2XnweKRms7EkVH5XhvkfC
9H9pDkuWcnS+y4OyYfhqDLWylmmDQO+bC4KP4SkpAnQdackuOSj7J1JxvcxAyFFMBsLT3CdnlGSP
4Kd3+VqGKY+NStDPK7z9UYddcI9hHK0yTrjmUrkoveFT88qDlrjTi9lGxQVEWoqFeD1+2qqtro2m
7tYYuejoRP23eCpRgH0a8KH4O+bOZoePpj83w65wlkpKxCgHCi8WxO9+vuK3W1hW7n21Qg8YSYZq
S4O14iWfMKUP9NL8nvjjwkWYBWcs7Js0IJMhhhxIlv/tS1pDXbQ2TK1CoMqMhJ3x5prmeIgHiOXS
EcCfm/8YfTQJpv598uPYKnfWHuoDT9LTQG5Yd/e5r14ePXVlWlvT5JGuzayIx0CXw6YnuG+3rRk6
F4BAeBm89uDgFgmJ9aOYm7VidJsmQQpazbXgFdVg9ymPo9cGlfBX2UWWfKcBxbje53sjxTSYJ1s5
aOqjtXdnq2h5gOXUxg1BWDn2+DgqP5Dnwmx4ToVY1MD1Eb40f2co2Aaeln0dSFCCl0N1U1Ah2xYo
PAAEQqqzoYrJb5/Fr6OHoBYhTfpDJ8IAqdPtWsus0MbojCeNEl0/UybKmUYhuwAz/LPLpav9O6tL
kh/Uda3TBNDsViGgHFRG9mrpcf7Ku/Ezh//xJLvQMrNWZY11uRzUMCAC7g0Yj0qDfctVckjpkKx8
JFc+mlynnmi21r7mi324o3sCw1be1IbMo5ZbR9nNaZEtnw+yqvCKVBAuQNrkHCULBLjYNyR5rIM5
80YQ2twkDeg+mQ1TACA/574JrMWpzJ1MjskB2WcYo7nzYgSwmxwVqDGegJNNeHDNOb+kaqEfWf2w
l02IWtCKoTf6Pb66/5imhVBk5DRq3qsqhe+dg4EAx4bwvAPtp3HguovUdhYxUeMPAeNn0Ar/Vzei
CjQCmvJUmC5qCEYf2HF/GC1nAWTG5DWICv8ZD65FAt00osDU/NfewDWiKGnwwvO6WYSA0K7yZZqi
C76IzSHZy6YcYGmt7N00/FbCEr16dYygdhtbSCATzi1Zn7lbYxLqUsabZuWFL66G/1vohxfZlThP
KXASodkkXfXSxhoS9PdC9OjYOf131SXRmk9d+AIkONiDGEq2Kpl20h3KtSy0apV0FWVjIpCzJXLz
jCCws9YGYl2BZdO9L8ZEkSK2pkD6douTnAd9PlqmNl68DnJlJ6VGvJ3IyXiTTewSu/v79zEqX8Bl
tLC4HeqFLTM1Rsb3idrql56j6LMEl16sNMMZIc1Q8US2oLl5yrCZBgdM5txSKa4fR4htZWDjsmrj
2SP/l48NqJ+1qcP+e/zfa67nzfRLMWb5kFAv3H00o63UXnRiYauBt+oIgBa8k8RiSNL61gMKXBZ1
ruxkru7fmnPMKZsayFU0DpRgh5g2QWnXaafRTrVTSzlpK4T5VbZkfzrpGC3I3YxieD8p49GZ/Z99
BS0OoRfl2s3r8MnOTVbLcgQlC39NFbtccEvA75vLTDKe8Qe/Xccx1A1WDfqbORTroNecb5X77APl
+lUHY7IAOe28RcD4WIgQ1cSlr+2HFOmRDp2fKzwo8rbEMZ+JH7yPTemcSbUOqzz4TSULZ6e/O4ry
m2tej7ia/wwp4G3EnaqLTWF9HAyutCkknY4CreARYhp7SeTNmmIn9NZ4qYjtrk5gfZXdbdKLbVf7
yaaZWcBJltaLITOK84yvfjciAVAz6T/KOi8OhgIX3PEckh5gYn1MEVdZGzmHRDjma6B5J2Vef+ad
qbFqqP/0z/P/0T8aBJyZbVbfG7/kNwvx1QOg5ti8IYuqSRYdr/WTEQ9ISOe9thZBSLVqVpQmoT4d
caqjAj83R/LcO5yewlqsDDtql5lcBHZiZkj3xUE2KytGn0pRvnVaBVDdh8G6MHMlP4DVRz25tiM5
KucGboQBKqiCzb8FG11rrkbVrJaPPpk7gVMDL60f14M7i74nRMbzHSHvFJ6lhGIOuLr7XTIPCENQ
isfp4SD7NEPVN/e7Lm8LAw9vDSZXjR5b3thEePNeNPcBu8bAGTnMRWDH7jLTw/qbH3eroG2dnwqW
ezhsDtRZI93ckFPCwyCKMnIiUG8hLxvV97ser9IXE8lCUv+ZbizJd6o4w8yFALK3m5IS5wpDaP5B
Bjez0fnqFUJZ+DKGrIXlaGlixkKGeRcrlMCA/eWfboqOu53bP+3KfPY7r/0om7pe98PYnPSy804A
GJExVpXFZIEYboB7fWh/94qpfvEpdjwPvWFfSle7Snsj/DDtCzLDVxn2+KQV/oet81hyG1nW8BMh
Aij4Lb1vtjcbhFo9gvceT38/FDXquYqzQZQBKaoJVmVl/ga3ZP2a5HmxK2sBc6Mm8mbZiHZmUcw8
luboBB3e5EXT301tCugxyFygo8mTOdr5gS0eaa0/sbwefXAg6R5iSAZE96CmgA2A8Z1vmLSIX2Jp
6+sy+/IbOzj7qUvOpMNr7SJl63XxVaFBhKIlGvbfw9i95Jd5zu44MiUs/Ejw9aM6HScN9JISjAUC
OXhIzPn7BimJpUBQFqEdo99nWJcsdRzFPxHDJRkPbdu020eIfnD2o7BfqejHw6gI3H0Bx3AbDymI
DfvkgujYOGHhb+UBKYwGiIFOnV96bYpep25tIlv56lC0P+cC3OrtGDW/yA7I8VptC1TN6W9e3NLT
Gr/H4dZNSxLmU4HvV1Bki8jTYvCnKEdmlq9WIE59PblQwhTPtBzEe4zJ3aR6AnVv/gWaU1YfgwHR
kk5maRyVCDHo1Gnf6wpuHzpHUvQGVRaGFA5Q5tL6H90Of66NHrXvfRAutVFjD0QymZC5ohh4e3bL
oroUagm0q4JHlMy4HfWtnf+Efjp+gTNJX9hTi3Wahek5yuz4qFCP37gDycukiKYFwAwAYEH3lBZu
dQqMqTpZfqAsM9sSS9n9nhiouBLlzzdiKeID05jran04jNivzGnsMjODLZU7iOgywzRfpAuKWuR7
1qH+BHIMhu9YX2RciWxDsqBUbewRXGqDpexPY27sQxaQjYgnC6Zu1eTKLjLMZhlbbkbWpBH3+KT9
Q6YoPcNv9ZaI6CmQNRplQ5WhoQDHahNl0woFAXEne/gv6YdYTOTN1ICNPUVhdTHY6WviY78SKqog
XWV4R6EEytFBp3fYy35jdDYwjLB0F6Y3PXMmH5f1kBWvORs0qxU/HNkNJvJ9Og5Jlyi18lcnI0Pr
giFxK//aeN6rHPUyb9y32ghIocbzTAOTvwOMsZHfV5e21ylqxFthEHMYGcTLfP51iGwC0UIR6l4f
zBKd2ar7UcMjD50Vqd/0p9ILKA+9PVzrsbcOUdroa7fqw3e8wDdWbIAaiVXy+mNYrV0PK8Q6w7xk
zmWJFOhtlXu4fyFkcXQieO8vgMmQDw6Lpypv/YuY9yArbPqV43AQTt0iozbkmPuiBvYs/Q2AqvZI
+4OfmCflC0SsoRu7nOtWKwsY2ibLOoJBAyue//bl/EDCHyyRgUQBRLLRcKcfCGbes+IaT5ATIWPp
2PuyaVQ/kkct6SbKXKiBuiFpUK1LKrRZhtt4NZEvtDqhX1SIoZcwcq6u7f8CzOU8dKmpIxkM1EOl
OsBal5J2T2vvlKMjsIkV1bzPVcNYItbTvtoJP9zRbbyfE56cNwiiIB5HobD6h1LpB5wM8Ya3ebXs
Hae+K4D0TYn1aRYJP/15UyWR0CyyyCtvO3BWOziEWM6nXBzkxZrwqHb0tLrtwvKO+T2wk0hXakHx
s0ktoizf+BW54qDbjv3RWXgRUjtIHmzFgqRdmzkZlqo6JTNtYgiN4dFrwHvavZm95pO7ttCns5/S
Erx7jq5XK/x1n9gR5sfIHwIzT+qTM0wlpZ7ZHRQtL3WMDkMdq/ora9c6EQ3LX2Sn5FQ8EyVeOPhW
r41XoZXlNf8lB+RFcvmN0VLJ43bhbqqg9ssxBe2vrSjKXzl1kjYJVr1uD4DP8RYNON+vZcJ+Kual
pD3Wc/Z2dnQQjikeUJm92dzCrinXCcoTa5h4s+98rcCH5E8Rwa/5cHu0ek3+TCLj7zU6/ecw8jfo
9Hh8dLMk3thsySfk8PMjiiHOpkGs58Ec+nDRlf4D6HDb2McOOoBqASDQ60cWDQ8XeKUZ/A3+yCDo
SkD8se3pFyrcHDs0Q7CcktPhwX/HgKc7V+wne69GXU3H2vZ1VNxgDduj3Jlz1yu0eBGndXmRs3V6
T2Y4fsm9KLsCGXxB+z55Na9WwK9b1uHULCgujeU9SZeZHgmHp6G/Tcl5KPBXFGX8uyDGogaAcbD0
9Sw4yNtJMog1lu7xRt5rjU3LT4g8SyCS9niLhGwlAF4JXUE6RkVzWkq2Sl8pzzoK+N9DwTzZhFp5
hq9tFVT4WdcuMjSFNAG3T0nxvphjURhS4V7NjAp5FhYCW7f6K7/k7S2s9RQ0TSrL2UJtTBYJ59gV
KKBirURdfd90pXmdhq3MmNfOOO0JFSAMy3x6av/bnVEKThept9m/bnaAEuz7NEwPihG4P4gDnAkc
JWaGuyYRJULlCYVTaLwXE3O6ja0aD0Lp6+2gIqkud3LXKn53y77Qn+EWP45seBcrb4AnQPaT8VhU
Ghh4FZTR5o8j52Rv/qx/7sRmK73mafae563AKtSgN7dyRKOvvh/+bn3P+vxZF2Xph+yu17ZFEN3R
APxz2javaavGeyvDWYAlwXyIRTdg6uxZX9xK6Xx2deQ/mcdvReWn8PM8ND2+wRi6IINSpue/MBqy
qwxvhro0c6f4mjw4xwa+Xq9uBuJUKx0FJ3tV2dhDbB6BtfhHsxbjtnZAIHTeyMnKrOMXfUYPeXae
/eyhi9WaNhdLAfx0atk+1ppxHbJgOId5NZz9+dKOowJzubyX4/KCIW0MhjlVsG0dg7UxOSFQbooO
oxGKwzeKu1Lq7upmqG9InLiVsoCCWEo/G9bHWqvAicf9/oYTjzv/hhNXoQvh5zsVAGHmN89Q4umC
EMnhCXiyvDixQu7HjdNdCk7hNqY1M+VnckmxzPcpRjxekSuMryq5+XkElpRPTXMQYPpy8P0iNJ/R
QJuzqp59clq1wZ6hbDcASOzHHtALOErT+DKpZfUcET3V3w4gHGaVY+WoNAZ5rSFdovpWPAO41O/8
Vv+Uw+UQ+ru48fu17OaBRTo0sd9Nw3nQCdThqIXpj3okvJw90CfY4ZhIRXgdA4Yh2ecCmq8N4yxP
XGIGXbeZqe++D2UIskxkMeaISc64kqDWtuVJTa3zxGNdYppiaMdbcwyxh0v9rFrLwdtMHYjjf7ry
NSJKYYjA+LdOXRktXeCt8wPw/b2HJALGRe5o+qpIJ/AVkyGWdohRWp11r3md2TuM3CpEljmUUcSZ
cTR67cJBm63iUC4msxGG2kl2FaFxqtXtLN+m40Spkk/U1s0M6yvfRRui22Yo3akmGHjOSVUEfV++
F7FebzFuMTbyNsqFh8KGu6k6cXX2zcJfco6oD13fBFjNz/i6JPGsowmiu54ZLeCOQkpKW5mrl5db
hr+YF56m/T3xnfXPvA7smVlHZLrnUIuNITzXegn6BV3HrQiS8jEyQbHg4ph9KS0yxUBlPiw1GGYF
kvZsY4SAYgAM5g5k8dsQqvsKDcRdXKn5VmnikfO/8BB/tJD9UsytySn5sXKd6b5DUoJAXH21Yg4h
NcX9lUG0rKZGgV99/uxNLlqKiptCSZZNeygsxGM0b21QFDz/ZyZXjPSs2Hxcxrt6ll2Vt8h+WBX5
WoM7SrD3/18m38Gw3bPe6+p+Suzfb/r9Wi9M9N2glM9yyGVnWKsECttJwxkcBM6HJXooYdVYHRAi
IOT6f+OmKKpDgUTPs0jC2/1ZWCkrDffI2/h8f1YKEjTzuDq/j7x/Hs+9MVkXMJu2SHuEj7AUOi/r
Htv5HJq4AgtA+I3bZh5z3ZxjjJf+kJNjpHbEKwFkdDU+yxcVRd1sSaRFaA5x/0DdbnnTAG2EFV7J
K2bbqnaDlSva+UTnc1B1Q/8aaF2/roqearCew+hTVGslYQeZb20yA31xVKHEMq499WHIS+3BHrr3
dprCk58I7SHvw+5khtULtikqQDsvc5aFGRdbea93Rmin38J4Cg4jMMFLqoZIOGV5/Erg/V7g+/lr
ADLjO2XyFQATR768sh69TC83nuuJY2yL+qQRdqCzl4snJ4jKRVL3+T9ZvXOyJvlF0PYPG0H6Mmno
KFBJ6M+GE2mHjGPzdnSt+oEUooJsiObdlQbZ2A7RZQhbBflWXwVP3A9JvtOzmVRDkffaBfp0nbqi
YNFlzabzPdxpWb3AIRm02jzB4Va9uoCDgf+DRPkec0CpXapeX8mhfL5N3psrw3sHG/ogx+UFJeIa
+JHa3u6VY74IlWNWRZivYOxHLQhssaM7m8GKwmecPz59fJ++QiU5WsTtb342ZWs/VLKTIwb1jGUI
Ijgi6CnGZGu70IqvmoPVohl9gySDAPMnogfhFcsERb8nwDH1E+gaKNbvUsO5g5p+8cdSA/PMgaSY
3PH8nzG/NCssLCdzLQdzH4ojZqzHOh7GvdZGr8Av4jsdf5Y72bIML7j43UuJrP0dIvXxnWwpYeXh
nVtcJ2S7fuqT2BY4vWBZCQm0qZ3sV+oXL0XoVS+ukvJQACag1hVg6VskuzjNp1PcBvh0eL6F4SGo
djnWWcOEMwc6dIiy7g1jsK6K71qEAxQSoIXsvodky/OAL1RNdpE9cN3qDrtMtGXI2G6A7woU14z0
YpmxB1Ir7CqqnJBh5aAzmUid4jk2rVPTZoNTze4kbDtfWULpltWsa3xTLzasZO1p5bBUyxwJRQU4
DbIN0T1m7fo5j4sX2ychigrRDzso7EXsD+Iu8/3grKqQ/q02Vn6QFKDUbUVvIk2zraiTYtdFCD11
fnLSNcujqjXVm9pUdGMRJtgru30F2dFI7rJIwyXNN+MXA5/EPYfV9E6MZXvOMtSe6gaFyazDLiI2
SzSL5pa8uA2YZEvlN/DXhOxiM26tOahHS3mz4qr9gg9sbZI/b8BhsF5ncFJut/z1LmXpeKvSc3F8
jP/JQaOdbXwCz01XZSNsK+enYqXWVo7Z4SDOVk5JbGGkuHWk5bMfzlVmYi4odyjOQyOOFvk2gDYV
LdxCW8aB7/wSUXKkImb/1KbuVbUD5QN7SnJqCNi+9dNMh9cpmhG8HrGuBAOeWvVjqzvTCiuw+j5q
rHE9cn696/RJ23SJrZ9duEHbXg+jE5446d5BQRBiyISXWOvH+wKa0T733YWdIJzlzhfZ+quL5+/v
CSdVsD4MbW0z5Z3xhBF6ETjDs7zoR60Jm1vbi6/VFHZPcqICkDmipH62bVTKolK1i7ckQAOpiwZv
M5QtcOrGw64qMpx6g//cUTjRWFPK6ONTMV9U3dHhvBU/ZW9C1X8B3RfcgsnLdphBeEfOH8pRWDEp
KDc3yB0N2trsHe9YuYgvsMS2e3STR4HIKj7vJq6l5YQqkM0Z6rVPgw/0NNFYTFeGaOJfjWb8Am4z
vCDd+ytN7H4/Bc/kjcfTd1AmYzQZrssxbkhM3z3WiEHksKEta1FXNUpdfm88Z9Mrm2L0imywuKQh
9MywL+LXlsM0pAqtJaxjljyit2K3r3ZyFss6DgyYPZzlbIQ9HJHq+OSgovDgDupR62BopVCMq+aN
tBQPkqG83hpN82ZXZLFySNRr1yyn4T6LgDalo7e3JT77hsM2+hIXphm2LqHbPlr3pBLcaGX4JjaO
fW4e0BUCWS+Q/Er0qL4K0DIrIDwWqiysZVbmBJ/FkB39nLP4Ysy2uiAPyeFZ3ZGr42QaIb4M6NLJ
EcrqjUWg5lZ8bkyxBQBa36sE5ct+EubWDVHWIF/NGTfKyOEqrrm90VG++3I6DrxhW4Dto9w86Q9k
ZTvsCzVnjXiOvW7xPHqqxmFEt2ag8DnPIg9uXUUcgeix1ce4fZiSOtybXtAeMVgK97VlNH+39O/Z
PlzrYV8eSEB3GxdJuvsOY76lFXc4rjrtD1sk4p9+SBf+2HCoC3FkLUrdgtqjfbaaSJx9Sn/lc+47
9aG1UDrPfzd7W9mZbGlr2W378lfZV+WVbGZzj+7cmxy2e9dZ10SJuyEQzmlqKCrWZdoSBqkkCLXc
veumyb2TrUHtXmpSwgc5VPu5eXT69IC/nn0W5aBAkQuMtezqim6ftfkiW34V4JqljGtMQf+HqPn3
mJllyl61453klX2Py9Z3t2TpWqfG7evU/c+KjML1N7fI/+TRC6835hFzJeqaJLzxI+1qoT+bOngW
DUHmo8w0fHcnr8ue9PqpsRrMgig+sywGibOluHSHXVW3UQjHrQPHca6gORoktpIYqYR+2jVQ17Yw
t/vHQcPmlsnoC97oNhiN7r2GsbQCwjKdDHyHz+WUPGByES8KRygfnkgPdsDTjnDUtLd6mVpL/B8G
32OYteobuA5v60K932oiqj6w25Gvs4qm3WR2p+46xWpewyElJcfr1Aj7N1HV9cGwQzJSekw1i38H
+RZ/RcWkPI3UGnAXFl+a/k/YOT5UdvAaTupqSw5O3Ytj8bMHygfby4b64E9avi5Hk3zD3M0Dsu62
piYH2Z2QzF/g5JqeZde2prucqJoKGfnmjHV8pVBh2OStYR/quMDQSdgxY/WADk+1GRRyJ6rIvyol
QKHmz63FiHSbvHXEjudDY9lGbRC8WFN9DX01pyNBT5sxjgq9hS2e/qdV1xjWyDE52xG0vOYuu/0w
t+R9fuGJe1dt9vDzwfS72bA1EbJ6FUhlLhpkoO66Wo1frOIfXeAPdNtFAu/shOgLSXMUC+b9KQ/T
t2+bFdwmAVZow+87ChRIThW/35vRipz9fn3172yXoBFMAajd/iXzLx/1UGT+aTTeZOf7B2E52bSw
cZzYyJKZrJaxRfkESUGz9RP1kwMQGMalcMpdMqbxCWWy+DTJPU825SU2zXoxWkO79kvovbfMgqqW
/80fyEyCyDp7mxT5D8qMXXXMS0t7Pt6oPVXfurskiXf/IYyyyaIjVANQQWC8XfhJPL6RM4/WWd+T
cEqj4mi2mbXxoqI76lWiArNEwqUAh8aAHN02rlbeZ2YN5inSK1Jr95QuskuhhBvXM/gqgnJdQyrF
vclEsaITqGyhC+2BZtFgeHtGv4nixmHT6ZSxXziZIHesFQX8w55VHRECwhpUgVEchmqogkhZeoZ6
CWOyvXildo95Al2nMnWXwPXf4qpwjXGLA3QBJdwM7YUTs5kVOB3vEkmWaY0PKDXjBapBZEMj8Wa2
uKq+l3NtsvITJNn95DDOWbgk0/tzPZb+flD9+/7P0PekHCvG0N+rangv75eTWayJ1RSAkShzxMEB
rGwaWUUbqkHdYHqYrXz07ncaVahF7tXKWV7qKhH7ujLwGf53SLaaGF+3xAiVM/KiByr2JaKFDHUk
q4oyKa/omZCH7sQpaoV374ShMtuKZ7vcqIJlbZbevZxQuqFbOTabveyG9YA3YOkc8yR8krVe4Rv2
LqKMfeOyhCpSbCNskeWI1/Ni7PXxEiCdehm1cLzYDV9VMpiCaJOJBLwUyr7GuOz11t0aSvKBUPZD
OPTlWf4ejSJO92U5unz/iFou/8yqHQSObiDXW6/xZi4gEFBAKEi6Y2tTJptGJxm+kIP14L4mfP8E
FNQ+5COCwq7+kGNd4vNEyMei1CJtKbwh2iVUVx7LsctOIlF/ZiQai2Znkvl4bWqvO1QDmhqSLQt5
b1zrlaltZRdjimZRDmkDgNxpnjIE/1OwwyZwDDjGVMbdwSR+nBA5Osg8Vjn54x6MVYz4CZYgM1DA
iU3jkRRsvkA1tjgmjlOeIFD/o2H0t3UwKVjl4eyM6fh4XXkTKxW9gNDhqcgoleetdVFqepYbjewJ
2LfLOyprsg5qEEJ5ibLH1gniS8Gh+tGuT7hO4LegTtkvRSHlYrhq+gRJwAu1ad0HKAzfykPudAaP
Gj3IyhGQP2XdgepY36zCQ49EnhM+OL0BEsHCTQ3gfbtqiWC2eV+bT21ZZ9uhxI48iEyMHtrePJBJ
nRVS6PYWFPCugdc634tidP1kJMuwpiSGFio52fl/BIktoiikKUf5P2rUueDZsYHJ2TYIAQ6G4wu4
v6imdK9TeMv6K3od+rWf4XuoCCzH1GoP5LDBcvlFsgzcsDuIGU71Pdt6005rk9RbqPbThP64TCwq
AdW+RTWG7Xkek9/e/xqTE6lRpQtSav2xQuoHxdUJ7nquNPam9cq3rtA5fFByT9eVrsYneUEdgUOL
bGq2h7VHHayAzGegb9/SyvE3mKtYW36d41uZt2evztErRp9Gov/A9r2PThQdbwLdHELegyzBS1Yj
Q6plARXehhOmD1MWNtQJ7Hj4lvjOsKbQqR7jKekvVL+x0bBiUm5JBCRDlJQXVUu7l2CzzA92HgEW
4sAABz3sASUpOJ7c6tw4Yb2QXbPNu50iKmulz9xgQLl8257e7Tin+sfMM52VEhnwveErAGLQbCc9
SGBjCv9+zLTxBmxEEB6tQujFN+gjyvLBqSn0l9iKAHmPZfc5TT1fj6K65brJNM6TAFfKk1gEQfoE
ZlIcO4Q6Hw27BsbXidmxCNB6goUBREb7KXCAhYVNHdwVE0l2bU5dK2wiq0LvvYOR2iqCFjhfTol2
lCwGkc9K/ZxiDrmlhZSgtSPExIni/lTzdIPbrZNhXOIQ4W0QfKQC/90vex/KnEieSkrcAGfGTyOZ
LarbfnwM2D43aafhj5Rn+ZFwiXALDTXTWuhu4CF8X2ibSm+yJxN3hEOqU/fty4CaH07SD4odL1w/
ChCGVnel4tvHwLK7TQxj9yEMQuzZAlP/UbScxObTKaHrzvPSYV2lebYZ5vJv5o+gfVTvts6qaSp2
bYNYpFx2KXJO925gLgc2DC/vPnHSbFdGpHenADE4rN4tn+QtE+jGIbwVRK+tVxfboEu6XVcM/jMc
r8cUnLMAHn8acQi9j9OOuHpoFxXly3t1HsoCi9yP1yyQkZ0Mk89Te7dLIYQHeoUsaYRxrxyv5NB8
MdLUXgbprI6GC/gxnC/fzIfvsamyMAK0UPWRheW8uVYuLONb6TkybB0dnznwZ1F8hV0GBXNGZ2WR
gsPRoK8kdMtWhHHfzmkjYnTkDkaL08Ismw9ePdrXmgC4WwTASJ0GekdW+mxxQDzlRaI7AzcttpYy
fWUaSXz4JeFDqVf6shZkxyR01gyy310J9ZSzitOjeNUH6a4pRQbGfK43+rEvNhjM342ZfY504eUc
0PuXzEVFs3C7fJlRZ7koPRrszlyp+271tbIMU+ffsViYP0VHrI1gZP8DoQAbXfyeguZYNMvRFen2
hiVxkT/AsoGVEEsD60Atst4AoU/DDwM1+9t5yfYjd1Uj1W+e7dSg2Db54SGuQHz11VEWQCW7RLZu
5VHLU885LoIUvU9gznZIPR0pnop/7MI8DUNTvesaR4moccDbD8R3SQIMCVm+J5zNrG01tMOuRTLh
0fQTdPpJyHwOcelYh8kY7/TMPfZt5N+oeRIgFZtQlxsb+4XEaqQMXrBm96uP8gLCy1tjTPpLiYjo
F2Yx1sfY6rEjcIIpAS9J9E8VX9lMAtF9q+q0c49V+zrwS+ulyaoPO8Y4/LYoibJ1Tw3aXZssSIuN
mO0+Ag2gHkLw/dGYu5YTHmBiDQ8KMmi5OQXHxkEX1W4ycaj0qDvZVV9AFs/VB9umOO3lQfwx4NiN
SS3JylpwFpkJRxmGOWaljad+BPVDBP67W82TKDSEK9Ct9aqVZTyjRQ1BMSGFF+r7MPcGMvSETJgA
hdjVj6r5oeX9hCZ9M+7KfgheAXtsxirJfkwz5ddwyupYTZODYEjxIceDGmszzPvGS1sOPJK5bS3k
RMieRwh2mMqm+GqMFB0HgcVytIozTjYL1TG3U62HX77W/ND5Rt4zPwNbVXfJMwi8AnjrUN53yhBt
IkQZ0QQADEopyj5QVBw6565NkEM3wtZ+bz3AREAxglPouOqT6aMYMI+nbuOu1TTWdrK76R2Ia+oQ
iV1sq84ap989Dh/GvQF6ZjUaZbtrUjGDqv/t1mEEhexPd3SrZkedHtD5DOpnnUBl4VqKWWQh611r
1eW2gaDZzKPjkA5yYUkKvthNyfhmC7DyqWY16xv0M0SUKfaVG8XL9zmelJJGEcS4cADwzhDzn4ZV
EySsxY2qf4xTr6PO6Icn4I/knanbLZw8qN5kK/Pa3y3YsdUbhJZ+IVty1o6jEPDBoohU99Ikbv6S
NR/eXAiP2lScqEFYpE7C4NJT6cKKwqqfh6lCdwzo3TAo+hmU+Ox7SDe2HEy2sgEa4Ay9q0MouD5y
iQc5K/zxQS0j+yrfA0PQ24ty17bJIZTpuh9twD/zZps6RY4UbmOcrNJznogWdwpswHcH37CtkTi/
y8aeNeyRoOqedM8Mz/Llspwczy9Pba9f2SYwSUm+kzQ8nIf0nVZbqF3NPwFV9Ni81b6m7/yBKksO
hIsnMLZXf89Ihl7Y9rhbatiMRakCbCvxZ4qAjsW4U7GyFeDQFiwveN0lLOBRkhyyyDFfxkDzz9Tw
2sXotOYLvknWDphbt5LdBPewdW9ZzTYkNL5r7PY+oUK7FQm0IUr36Of83fdY0m7zHMMLvNqHgaoo
Ghq9YXLYSHvtAYiC+tDMgPBiwvJ57plV3ACNwnZFduUlSQf03wYfj5gE9Q+7Mxcj0o+vQxD5m75v
mm0gpvgAOjNaTlhmb1xFK9eSh9i4vXaBOXZ7SOU2OE7KsxcQe8qn2DBZPWoOhXwi1T2WI+yBNtWo
GUTVy28HN5yPU3+w7mUI4yrCAYtrawtKJtEyHRTEUTCyu23FeojFJls/4o8RVikFaN8FFSTUcGfF
eGt+dNiiy3MRxi3nd1B7CFC+R5OnrUUR2zt5m6gWIsitfZAZ7lL+N6hmL2KWgnv5mZtCMYCfuRHr
W3qnRf24U7tiPKLLwTMum3/3OUW9aDhrmEbqbZqytexVH3vGAbjx0Rhb41KjAJkYg7m/0fsz/EeX
MNcp+0vBLRFMFOFNh1pWbFwsj9Mf0fO09Psy4sdU8nx2gL9v72z8me6n1FwbQ2AsIMfVR3lBZqC5
tWRXa+z6OM2X764K7fw4FksX+69TswlF0J2UuS0HZMtMshRerxaMtxkEuMpFOG8FctpvLKb/08Tz
6qlzU1hyRj0Cpunc+CgvQRDBjpBNv0+TY4y2123me4xFkwJB7n7KIVNtEa2eD8DQ0u76fHDvXHw1
7hAZHbc6TBX+FmgmrjGygpQYeOGWOPeoR0VzhCpQAxlW6lvrrzE5oc6zppuvU4f6LSRN/360PlvR
6XeyIy/xnElGeAqluTC4vw2pRovlnIre6lhFnBUyB1B2gijB98u0SuXvkzocyZKy2nTWRAzhjGGw
7R3zdawjF8e1JDxrKd+lXhhTvZLNts/2qtGYe9kb2orIOFfbNbUXci4YNU2x6I+to5stWqgOOggk
s1azG8LKxvJ2I9FC8mIRdhWlTb6Xpf2AoR6OlY1nLDgamlf+bfUQFba9btI0XUU4Paxqn4VsSJN4
D2Hft96muObQmXepfzHnpBfZgeyCYW+z5ahLgXfuYuKaXQA7KeqibCx1G/k2fjp/7pb3lPM9qkXq
nNM/FpjamgocQsZOdHGMgQr+n5YcYzVcDWlIdW8e7yJEWVeiCb503IF25PlRT9Tt8QGJpXo9oKJW
luX0qETe+GgrwMUiZyyAW9KdvKjcCxUJHtm13GF81NHCyyg13ctXabM/TVEp2Vbe4UJZPAWFeJeT
6VgaJ1QNd+Fs1mhnze+LqGL78D1mxfzuyphYBUoVhIGZK+DOrAF/cB/9yFS2mT2WBy9sjoqYlVe9
8GDhQfelBfrPqHUVTOoVe+OUsbJvrTC7RiM/xxbq5k/+p/JOdazDJYIw1jXulQ5yludvHQwm7Hx8
aWP3UPVD+EkOowQcGg8XrTUUwmgxLNuMJBv472Rll+6I2edCuox9X7oGzR+zE5TJZvsxzfX8XQXv
HFInMiqFAh5bEgfVNEIt0mI7XBN2ran5aE+eH1X7JGvqJfQiKgtWQi4pdZ7lZIIM+FPb3e7053l4
DHcjgtjYHbgbCWLViza9+Jxch6bNXgwzTxai7+svIyL7aho86wGZM6XQ2h9T4RJzuI3xGGTph2G5
7aFJUV1fpOTqLooX7avEtg99VakASihykPlEk3104FuGdnqfQUF9GBSHv3NWFitRVt6DvLhauLEQ
F7yTvVKtkY4qK3Upu/JVtRmc0BMoLsn8HgnoqF1iW8F84kUsEfbJOnaCfae55snQ3f4q5otVspt7
+Amso2nsr3LCbdvumBjGrSfHOycfrnyEO8I//RilpK1qGwPZsVfQkpgvqLoi/DZfhnjyVr5B0Csn
gth3SdfP93R6g4yHOwV7UIIveW5Gb15NSbUALXHndlG564GH7k3LgTlXUvJtSx90ysjHnxPNMrOc
Z0l3Bvw756G/R6fOtPdV6+4VHhSYCbbgpCZyPNBbawAv5ys5a7wb7GpIO13aTM915BePeQs8du5Z
beU9Ivy+kHNpGKlPrX2SU6oLRoHiJVJE07O8ZPDpXSu5dab43o/LZEGGLtu0QawfkGQBgZC3VE+d
6Ir7Q33ge0MQppp6dSmbyZQX+7onv/Uwi4IMjtajHp4i3TfjL8fxUUR6sysi7Haz3ovGRa8Ehz6r
uKRaj8ZAmFwU3ckBHiOzvwb5XB0SROgXbjg+GHhCbLzSrK+1G57Dpsif8ViHnG04IWG+kz37I3ZD
YZf2my4WzGpuuA2N8P9Iu64lx3Ul+UWMoCf4Ki+1pFabsS+McYcEvXdfv4lCj6DR9N17NvaFQRQK
qAKIVpNAVWayDoVynmaHovdx/Gg+FyXeBxAuy0QQK05C06p41HJDe6yRKPqol5UmkAmyFU5fq/Uk
ilJWYKPD936w8HM3js2rE2MTBGw948KrNByYuEiSw3GtrxfYCPLM/qEdkx5wcS5wm+hzofU0tq4F
LgElCVLOIFA0gUDc2xpyZGoHOUgCWuAOVYBkjhMfkRLcI98aGhxviivPBn8pVv7e9Tz72UUw9bPZ
BPtwLvtPmtdrhxDxE0sqZi7gIt2sDbZUbEBgg1djaz5TEatrfmI5gvFBptQgShY5nKGe/RNwQBWm
TK9PQ5wCQLkrrdXkDYhTmrYAQfR+VWaFw/+pLD+CeNFddb47nEtkbu/xZdRvEJz0lMZRtpbb9wCe
uAwzCC/ogEfjQMf38WK4p6185LmCz63HHxXztXOEA7Phg93HyGYzoh+R58QLYqccPddfBtaA6OKO
xx94kuyJ/ZKlyPMA4lSzoyJQJQtkwHzJjDzYlQbi/gEsx09+h992nAAcdWShvKbghziyHhlDoFrQ
vqQRjxHDMc0XA+BCj1GA/F6tB6quPYArJgrLHGCovfdcZfzVEqi6U5m5KxuBigce6PY597KfDhwX
YHLTVr4kM+xL7QGZ/zQPBgfm5rWaMifmptGxw1MCMQhvhY8hwPbW3O8R7i2ANVV0rKpQMlKhitHR
31oQgEbRFyZiB4HNNuQzgDm74BO+zduD7rAAUUeAqJwRg7QCTld2oNo8wllyn7gvtm8jL6HOP5O4
Zqa/HRBosaaihm/vRZkP4amffHYeQe/aOnjtxx/pzwp+gIdt1p6BugzQDt7oOxdweM/cAWkm/Q9F
UiBe2TywypkAAo3CKXocAo0dmhAEekE3Nh+L7szT/rHWkVxUZNEHgHRFH2PEveBY1QoPE95xLnFg
IbVKaHD3qzfy4jt2PYBmgGM2vNbP2FJIqnxtjRH/4jUJtkbxXxxpgAiWa4b8pR048pw5Uqu9sSjw
w4iNKFIBJuhOG8Ktb2gxwtUCBmhow3gEn0S9t2ugJiNYdH5ycAKzHIbB+A7+1CXjGrLUzelb11j1
x651GyQQDXh/6ZEUUMaAjrInK3jNQHG5CIQuwNAzrQM5XFU1T8EU4KQGTFIHbF+Jw6DmA2G5Na6H
lwQDCSzjmCdnhjzYJeuw2Y9gCKRyW/ic7AZQcOhONAAwmuX5IgcyEDYSnfiZLsiejwwwe1Ah1HDC
wHj/00XAo6y/76P4js8/IBGJgJ0ojIxjYlSIHM9AP14CVpEOC1mcp4uiBncyAKaNj257lvmi7vQr
oK8DxwFmDZhEgAAt8Eh4AZRW00GOAGWiaLkWy2KGd9FFi/9R8T8A8GISFgoJ15vUw2kmKYuSA/Dk
DbBsm4OJ7yEkL7g4Tc/82LN3TNOrD1OZxstqsIbnVgcpCLhPxgecC/MjgkWByukz+7nyiz7YJN9T
MLycs3YMznTHvC91G7qnO3GLR7XIy7LbVCkw2+e5jrYG63DGFide9oqIDA/BmzhmZQMyjsoISPOO
4b76bdoAmkrb0A+m5QNuqW4nG/x8efJoztp32wnKhWEAqszXkuLcI2XzDAaWAcxCl6l2QYRcVQbY
oPGPAXkWNRharKJadqLax8nGheulcQjc/CuV6BIhCmVrGvUqarATqy5ez/cxYoD2SkR3k++8qYEq
cmphBmUt/DFh6+YhaW2IZAVpvwnMDuFB3U9ZUh3iZLMwNza42vdO9r9Yki3IHDDKcODS+Z9UL+QB
QBsctm8jBgbxzsSblHCr4HEFumoxsCSfgL4AYt9uxS3EAavmdBe7AcAR1dgQPwRW5AzU8yBM8hhw
A/+YHEOYqIWxmyHZpInvjU99iNdws/OQX0i9T272NmfKQlyneyPEQVljBj8yvahPqRlUNxeSBaOV
bSq/HRCX/LtWKWe2Xp3wXRMcOUih/+zjrljECPENC6BA3VVQvyRrkYC6AQjcra34apX0ELzrH8EJ
B6xDQA+ppsq5OzulATwSr4liHHzFHGHYuOBLuCgWwehGsuwgAHbZIkdxqXSqoXnTJhkp38mo4k72
np40p7omc0VZ3pq766sqSnhIfSs370zdNSn9+YNnBNZDV9agqR1/DKlTvOZ2U7yOdvLVSIfiFNZh
8WprgHjQgijcUmXiIaKyC2pxzgtdZDrXTxzcrlpjRO2ycdOnOME3IFUWIOFauf3IZFNAX/m7GRxM
S6rtc08DXem4pxKZR9jcwSu49yibcxG0GgNUkCrjFsDtse/gvEpY1orIOIOe/kIlcrUDGrTulvkT
6WPzHRGAY+tJA15j8C0+tc0V1fJybE4IQ/pCzeky40MhAdTCsxQZOD6z09E/kH7bAX4NXFqIlxbW
S0QiHH0NnH5D3vF2iXN5JFvJ+XNNwNi0Uc/xugrVDF+e66YbsVUiilPZRQ/IJuvlBBq55T6P/EfA
6mZvxnYLOA0n37u8mREFNrUvADMDyY2pTT/LEEnFyPr9pmelt7TdkT/GwDw4BAOA39JEHz4g+u1b
hVjNn/6U7rHjUX8ZkJG6YklViwgafM51+InmKTM/FSCLd3g//wSuzrMdatGnBlCxa6PULEQV1+7J
nK1ulbZm+BVJ4VtSNXr7F95X/FfbBH0vAv/zQzkF06PmxDq+y8buuzUDA0b0ynDkhM+b2HvWB7xz
g47F2+GoHaCpbuEvpI8A/BDJTGkrAK8Hk116Oyr2Hv7T4ysmP3JgjYJCMvR3WYnUTYYoZ8R69dO2
QlYrAo0wkszFf7p20nTsvrb+R7Cs1Ishs4ZvetpdOmcc/7EBbxEBsBWArwk+duK5+UcP+dNgpc23
CEmdi6gtnY+G1yK/zHP0Zwbgw3Xfz/45rwEnAXgU48F3QbdlYFd4F81hfdJSv92ErPQuMweVccx1
57VtsbuF+On0ixNO37PA034Ek71N7BlnR/lSx4E99podQHvpuvsj6psfPfLNvtgR4D/iCqdA8wgk
76FzrAuQSvpN2QLMABvlAMEJD8zEmsRTvRDecgFY702N/WmE6AG9GV80e4RVJ6+mASZ7PwJ+HeEv
cxzXrTgOBA98irPPTr+ToM7Ic0eGVWGuHOS/fAHgOB4YwyYd85MbI32PlM3yaqT12Y2RwQ4QoySa
k5FoLvwD0Mayz3i7JCMA72HSCLnCEnDDk5ESKeJqJJUYiTIiRtIWALE164KdAEEHODXCpxYjISPg
TVRGBjESE5ETK9KK/utIyBcTPwdkBF947KRGkggj2nQ/EjLiRfObETUSeiaI17/QPDBviBcgHLH3
pVvlj7m4ZN2QIAkE59MMNEmPuhcDw6wCOvEeATmf/KFj9oIUpxjJWVVlrUlPdUBFJ9kMdm+eSbNA
DgviMEaEWw/d+OBRH6TW2uavBAtxd6PXOA5Oarqw39wo9jpCrBCyOOJHAV7JHm2A6GxCcwQxghDS
hfwI8O2+K3NQsAi59Llk4fRgThZiwP7QHXPXPONQWoltpGLJzjKc85pB1x2pUk7FmBmf8tIQsWTo
R+niExHEP8Cq3ZIL0vcixka2HjO+VorUDkxWHr47xm55V6Hjz3xXYEd1cVfRJ76B5D7/fCfvABV8
wp61fFw3jtYuPtPnsj2RTHnLLfviJh3oPMQA5KD81gGEc+8g4PQ6O2QHP4XWwh32oKowdxyw9Ot5
nuPPA0OOi2cx42iIokgjiD9PtmMenbgFGIwQIlk9WY+OZyCHC0U+9dhhaMpnq8DehM7bZ7BuJJ+z
Lst2rGkG2TH+qYMhtmyrUxiCdBKWqXGtgcgKkSzpkhrNnmuvCrz2ydrJ8g4l0/mLbhXuBVEIn6QD
hWsiyyH3ZddIru6QPOtoyBu364/GxKWfaNk/VI4NRkbhUNiInQ78ou1pUPbEtqCtYS+zpfHLYOaI
iMJofOwobpERV21oAlKGt74AYXxnLeHjB/yM41sEagGz2KFnFXhtRNHEUfcqDUqwIIoiQI/WPgLN
8Svq12CEB2USyeukczaeP9kbKlYBIknGuKgf9WwwX7uiwoYQPG3cuDrgN5+DHwG9aYirBeaijqw+
UWRWvwQ81AD6X26eAVmCj2kht80OAbQez8FDj4c2jv33ChkWF5eDYD5Ehi1pGWllg3AdaGOk5Yd9
j6T6oXug2hRYzWZf4/M5aMMz8FhwfEsPcwT+Bf4ETNlJYBTAosmdSx00MTDK7AO1ntMq3w8N0H2p
6AdFtnRwEHAkUxhTCDiZT0lk1CcAwxjSbaD1D2tWWMBBFW7rnfGc2eH4FFR9BQLjCjEhYnBimcY6
9g5pDtQypVokqNn8c9vFllym1JOhOwj0B4cHwJwxqQD0OpuOdbNMSQv17y/T2AD92FzsqbHdAJaM
linZm4AfgXDbMgPhPZwDysRhwGuiXKbaHH2Sj/G6TMlSjgyoRZOmWKYgWX9vmZJa4fl4Nhxc7nLg
WKZeZnkvQAbilw7LlEzyGGc0TthVciWpZYodDblM5ejEMm3FMiWP1DKl2q7r1v5YGa9xOANd97pM
J0Aj4dUSy5TUZhdbirNYpq3N5DIl16yuqQ760HGAV4p12XJnaQHe+0C1OWBA7pYp9UbLtHa8bEsu
/blMkQ4nV6/hu/YeqGGtXEqIBO+X1nWZJmmCM5Kg+qgl9tsyJZulC6YktUzHSkAmYZmCjDkGap11
IJNqmZJDPMVpgQNy9CPV/rFMLbNG5pxYl1YPttfe7FP5o9fX8zNsj09O7MllSlpR5pm7iiGWn/wB
hsjbrykVN7RMx7oE2mobRNumzMOXKainNQ5uwUeEsOtnuhTFNkEmhyw42JzZ8CBAeJjQJwVu5YuR
ufXTUPbacxCDJBQsUeBvuXYx28BlAp8M4D/QyPZ5sa2Rf3OjUQ85khac7pEa4b8Nfg8nf15SkVpp
ffLQICLzTCK8Qw2IBOJg6b5awaLEtkpmnEh/TLoM4JwI3yG3pFrufEjt0j1SaUA6xH7W+mlBRWqV
1N33nkeh1MgQsXMwdSTeKStgtsEZqm5mD9RgNob2AchI4Y3KAN5R/HHN3YGalXWcH6t5+KrMYPcT
b95Fa+3JOQ3bradRj1+VGda6Gk5Sm3BPZobSQdhUM8nRk5pnJfXSsKt6R0XwfTnnyvf3ygqCNgHX
N/Umcn7xNJmJrFxAGW6oRxJN3EKUbBnFb4+/9PSLk+pLNWVeks4rYCIPG2pQJLH+FAfflRGEavE1
fuwCuWQCUM0/t4DgFU+aulFryqud7YBTjJ3Xg1+4R3roM118OwlXVdwEmwwMwlKGeAkceUcGgsih
hixK+/AvWk25gKerjUfqqOnAhvteq0bYUvavtv5zq6kLEQGQ3rfShC3q6M4W9eQawGf6l60628GG
Z+zzXWvp7gVgU/Wx5OxoBrzU8EmIlMVmzpYlq/GUqSQuHdgCFiCFAZOUKLYIyb603hCubcNlKyXD
4V6xT1oE2VHvpDf7c/joeaCwvHZHd4DrPuFrHVnZnQPTGR+LpSZ2H2V3wru6bPQNls60JBldLGSJ
PTguf9bJYzKRa69mYFmPVCCtOdLDBZCM3L2SYeN9RA47AgYa4QnpObU27oyoGBakR15zhECcCwR+
q6bUwAgRdAswmZOcq35MfRxUgYmUeiJl1534Zh5yTTpMMsuO7INlNJ9vptjZJcDOuZA56a/LwaNu
jQfZlxi8BsKsVRfgHUTJCrtmW6MbXDmZVMEiKzshF2Un1cSjkfLOWztlxU5qGFFrTIsWMCM7NQM+
9jDXyDVrgS//e1Zyw9T2ZjP/UpZjxoLHyT+ShC6kHhfjS93G4IC+rguzRl55b+MAVMlsExSO6YA3
XuVM04XNsfPNo1G186ofM23lN9F3hLU2+ylOx0e6WKwfH3FyfZhGU3/wwFnP16mHN8ggys5KY9K7
BNgJgPHqMwQm6qJ93xXzQ54HB1JDTjgqymmo9i0fv99ZsHqt2mqIUFjc9Ck6GcHrBihPy15SRUbd
9+2QrnINS+Sm63DGLymPB+zJkCnZUY7NKc0YjN2N5tgNjwie9g7kpvS4R14YPsTKk2zMMyd6DIv1
TVciufTYJuFWdizmhe7iCOfXs61/kL6RjAWFtjX1AMh9NGOT06ebQXfrJc0n6UjFPNRXmWvoK6qQ
vsSzwHofy2wzV+4grZB204IBxqs7UKleHxDdca394MdRDPIKMf1SuWcgBPK6440stgD3AkpN1Xzs
ohKb0SAmED1KVYSquwfkHrwVqabLHH0nuIFk51LRDnRwOoD2QT4cUqRxMEuP1+aopbJbOYuIHESs
PDd0+dSUdoqv4MUYslpOLVXQo8nC5DtrnVrADWBYLIuR3Ou9plqpgZYYFyQX+/lClRN/equ5k2V/
VpAeTo5/N6ZyXbjR3kVmArX9j12pnpWe6v7eI6Wj2r3X9ez2Pwyt8Nf3Xqmu/2NX902UpfeaKFkb
mMD6L9Of/8Zp1eyu+/vGNDrl9XuDnXKsN4Mn+3/TldJRXb3XvZwFpXPXTp94vyyteUDcLlbOe3py
JGFZl8tktPRl6NR4r5h1+0B3dMkDfiuLEXaEb/UuTNla1b/XkGSBjR7pTsu8b34Tg+OMetBsOwTi
x1/3Q4e0obf+ATmG+9iNM7a+c4O6/Ls1iREHeMIWcbGV9bJH2dftvez3LxvUBV1oIm79vG0tLRXV
agbk2u6297+9kn3czasq0tCUReWAGvMQMtdCbvDvySQdfEtAyJAQ2M6Hv62qfu7aKcukoqyoFnR3
14xk1PZfOEzKAJQCTKENjg+xrt7rTg5B9Ux3N0JVo2wqGd2pirtxvWdPuc8RoL8FzgASEf9Y8/8v
43KBWMg1AnmGl2wKHi1B0QfietCwLJFFaCP6g7E9IJ+xSQxQypcSpz6LRGAKpNi2dR09kbqmlTtS
Fyldf+kmgFNmQteZbUCP/Klb885/aXqgQBKsQYx+Sfdf+CD6xRvy/82Hu37JX96AqdeoZpzlCkR2
MQ93PhhN6u8ncwTUl9DthL+9gGEQ8/AffSjF2P7UveuX5vdf+sDcFl+VJsDI/rsPgGf29/rVXxrb
1d87H97Tvc4DGBv0j5WGqC3g6CDkCnk0KfYPimzwkYeiz8veTIA/nA3NhWqCJrQefLs7U0nJq9pG
bnyU9AA2cusLVYCCIdmlfoRwZNGpajGa1WYCPuZJyUuTIR+ZI9Bg5kMPwGu/Z+cJOx5Khe6iyklw
cltGW1Ux55kNgLz2Q3o1Q5Vm5H5utbkGAM9v94sxq7c4cQ6Ad3uVCYdbML9nSY+Ymqt8yE1jFVtz
CPIIuE8VHODkyOPwVhXNEBkEhg8+7kzTkS6RXtW77h65gT+UlyT3i/ipA9H0gxylPnrzBoDzrZx2
pdxxvBS646OS+GkQr+rY06U3NMtA6rawZ88Ac/Z7MNQgQjjnovIcAC9eKwDwFOyawcoW8uGSolNH
D0ggKY9KL5lGEP41jEmXqOL32iCj1JDEan0oN2ujvFkfSk7roxbrQ8kKsT6aDiCbSkZ3yHp8d33U
s9eulKu0RpCXIZsruR+CWNI0B2y20VOqeG8fIrP+QJ0rPWO2Pnc6qw9KrtYHydRavq4PpXu3PqjC
AjworQ/5fElG66Pnwdv6IFnPuLdnrv1DeUPyrEyfDD2uHtRSpjUCwGaAy18fprSF1CSxRpQ4BIPs
qgjxhk8KVHFdIyRScrVGlIwlIMqhNXKnfF0nSh551ts6kX8KMzD3LuPt31Vo19YhCIFNgOA/YLLS
dS49fgyc1o5XRoy4AuT0bAs2Qjb4zbih2wiTGK94N/lLqwzxHmgl8TGaRite0a1UjYFXBca8+nEU
XUob8lZ1R9acHAQSI4DggIhSNQvqghRHz6rHjWxjOQOi5noAYpBvUon0b3oOkAqyrkwgIQMCCUO6
d5xa9YHrHqYmQ4qPMndjiaahKfqX1mnfxk4u3MzMjXW/sPxlYnkz8mAxTOk3DViMkhTJCzkK6ntC
yPUOtKVyYuQglaKcXA9zEiDvAzls1zm4sUpdgvB1BFZfhQQTpSSbkzVgBjrrITcAl0bP7n4AnRt7
B7cU4evieVKberSCQxvEAPsokCNXBeEZDCrDqpl5uKIiVWiZxXUkqrIOgXTWpdDrWF+o6iDWQ9AY
DGBMThGOoWpJhTWthyQfM9rIGtmZU3XWxgcf4UKWb3qbNfNYwyfqdo7CRJe3UiXxP4UNPr6pNiNb
5OOd36QsDfbe3O2n2rn1W9ZcfZY+qEkwMDvS55t+6Fb5TcVbH4XfAyBSqCLy89x4m0K4bI2jvpvF
/EqXqR3ip8abqb6ZuKvLN/1LH4XLiA2wH+6nbQDKM6JJWLR512XbqfrFjQOk5JWlpVy+n4QKfutW
CVAGsThu/NYA1b7Kh/xticihkssxVgf1TJebtfOe2+TNLGb6XbcNJEEDlQ8sPjQJN525Gv7PXmea
apU9effbdSrdTCy5XonVXXCQ5jAOOs56NC4IaH0Mqqb5iACJAYkUdgooUaf5CNJW6wDkFdAgido8
CoodayML2CEo8hy5bqweBuRgoJhENdBgE+yuUTHFye+yLab0QbZ1QgTtznl0pmIFpI/EZzkOWYXZ
8h/Nyd1XEOGlr2C3XEipcK23Cula7PTDqe+9VFaSa0HvvbnGwcJ14xpOitJNH1q3rgGO/9Y1BIy9
uYbzEwBzCddo0H+5xnMPUDfCtdDUFn2h1R+RlrrzK2AqFKlmX4AAYV8QjB4g86TxV44/2xfQ0UPG
AOmq+SnAJ0WR9CLkL4NPS2qRhPoow+YbnlRzIBGpI3lwALN0AZQ3YUDKAjfcg1ES0UOiR5JpZt0+
8uwf1RmJO8A9BGWcAODpt49eAjiBoGU+sAN/+4gzqnqHGECEL199NBE5d+a2AzzW327TXZFXj+FU
AeHy6lCRR8Yy7BAto2R6UlvAaUCmsHJS54N+avFP9c7LzBOYVgzRHcIUuZohIG6Z2SzaKpk3tfG2
BayadIkq8DbtHN0pO1DJ14ZIwxjcTQzohxPJyBbgFv0FkOONrZqI1ufjhnVI4SU9crPpkFHa4qRF
ieSdiQMEHnVn5TnC9pBFrrnlTg26cjttjRj+ENHAv59W2+vZA8KQX9U8SL/AIzgDP+2RSnQBagnI
oDU32JGXJCuqqVsnHRCYZFE8x8LU2kOSuF9VU+ocqLW8Lgq5IkhSZC525ofC2JMqeUWLNGumt0Uq
ZddFqnc5AGd826guLL1ZxtT+zwVKTpY1Uuq0GQtU+Qe8/nCPXCUAcIgHShcPyLSPDLC3SkSWvdl/
jUDg9kByKbquUPWw1ApVMs0qb1bozfQibUutUDmVM8Nb258rtOiZuQ0njs/K68OiFZpM081CJr+s
cjyEfEBgx3VAaoVKC6IimzOwQvMIEOXXlTwV1c0KVd5nlnOzSqX3iekvCgDBykVPbg0FG/DagKNZ
NUHXVSoflvQQKzTt6rcVKkUgvVpUOq92am4A5Xq7QskdpHZnDwHvXtU8kNwAEMDdCm1M5JjPQQXI
0utE0ArtTedthVLFdYWquaHOf69QNQ15CZhYRDQbe1KgioIDiRNnA4g1EE/G7Yd6kXpzdfQ6Y5EU
hvcV7CRs3Rlpscdxkv5RBz8BQvjYVyTtR+tycAV7N8DI+pKdSN91+wLos7H9YIIe76Wruk8kn81q
EkmK8amNnfrJNTFkqrBCE6hh/Tydq3QE2kMyI5vPy7yvo+GDGDRw4kuA7ZtzpvF4yYVLRjD947Wh
/dQ7OtJ9csAAUQO/APA5AhNf5gE4syHT8MEo9KMxAoOZnn/wfKB0xuDCWZM8ABlVVrYCjLzWdg3C
ieTQkP65mIqCf2lKUAlYAmk0m3v9a/RKZvgYeoAJACICM8F/WgBgityKZyDHgj1OhETVBs0U6Wcc
QDM0U0jddV/54MqZAosfaHKRkfKAGKj7mWrbCJi9YqZGW3+bKSRsvM0UzqdsQD+Ba4WeRVK6bzNV
40zmDDAQvqQR6rbxT+fp1s1MkVzMVBfa7YvlzG8zRa5WWXx0vfxtphp7AjS8eBTeYK8NTeOfgGP9
NlM0ZA0ragQf4s1Mzb6vfwVGrlgjfp17m2zu4p3VhfpnRD0s8F9g+mg0CC1E7n93wb/n9mI33N6P
SfhrAH4loFBwIXk3zMc4NKKjkre4XTMPIUikQRW5Jg7ZZ7DTWI3hI7UH7Y0cd23ZdVvSo8uMGHAy
oyzIjn+b0Xw81QVHQPwaSMuIxqVyKbovYo5cbFFNjS3RPdjFuy31oLrvf49CmdWQE0+jkO2pe5AQ
4XxbOErtb0xgOpS8SR1/AV4C4A1cda+TRRYCgDTBp98jkFb19BdeZsAyX2bhY5WM2rkFc9wDDleA
F5WHCAIWMt/0tPNka0hvZuVthZG5+AkEf9WaVOhCLVjvtDsE6QJ/X7QNkkmzFp64be2tnYE3j+SM
5CY+qBfarI3bG5tR4KcAQMEWDWmSg3QXFXmDbAYAc5FXwnG6I7tlkz0zo48OSp8qnSQB0hUz9RVV
eADs3BuW8Tl3c/3COkDPjKaX7Ty8NCNZJA/5FpSD+TIV1aQTAD7w3Bk4GdUZgttDkG7SndGH32KQ
vx5Ii/SBLtSs5xHpTQ51lwC36SFm2rkYjR47H6JtXCWH1HWNo7QIZDa8ynhpsH4rW8I/14iAp/Xb
AzKXhYB2GCpEbUNMkiGcBJpqZW4HYF4FC2QhYR79OFhI63OQxo/ImVxIbdLJbOefrO0tEKhgMNQX
ti4B9T20fF1o+1YLwmPSgMId0b/gfBcXkpmIUQRKgCiX84T446IMmeCf1kHn8VupR6byAChu/JSq
jugui7/jE0k7TAZef1fvaUgDtq8h3ChDhuKdfeWTNE9l2SZHfH6gze1e6UhHlGNkEH9A3jrpXcCa
0Qg0ZOmuvBGoZQDWS9pFS9cGsFtg3clBYlP7ibZ2prw8mkghkBfrzyLVksxvkVKGSB6gM1yVA2DF
37SlCmmF2hnepnK58/BmMkXMIaLVhHmpZICHcpEC/GAtHSQ7UoFupTQOEmOD35pfstHfYyEv2vZX
myFv/Y9B3lh0c+QNMzdL1u85rUatpgPRoclW09iXv91X6kwD4mIrEFAYPrG0wKwv5pTvweUOfFUh
okvgN0BYKy0QRF9lADAJHgtrOSOjFm9hQs7FW2OJ9/QEKTSPWZ9Oj6aZgpxM848IA52kiDe+CTLx
M0gNxsc3sfbJiYD3hgQC/ZSAu+FEd8OU6qcOMZaI9krwTfBbrtSAmW8+zMm8jID1A8CjP1WCoQKx
RNn+IDn1ZibN9KZXNAVAOkc23pglHeoewFgMnzBAH7FYs52nMCjAjwo0Qh1/0LsSKHgvdmG6SLBE
3PDk5S8kCioReD5nCKwQGt48V4cOeMALKspLyp4AAjoCiRGtkihKdnaswQnRgC62Zq9GZGdfqFRo
SQ72qDAAayAaFJqLZCjvpsPAMedVPZnzhgmFOa7tx3TyNrL1iBjMrCnPCE3ul+7ojN+BV7JwGxMA
5QZYQTLNGl9Mv6i3SZ4a+9ya+YV0I+xDIMscJJNeihM3O/zWRqBLCMqV1WPLCDSQJQ73XKtaFs6I
/9CtXYA5EZwPiyZqwb1IZc0ufiDMyjmENqtOXj5/94apWLq+ZXw3WwdZVmP+CyyJfAH4ebARgsBh
A/io/CH1DetkeSG4ucq0/Yxsr3OJhNlfUeAekcftf9ZNR3zoe69gxByXYTSMByTQZdkingGat9DG
4HpvgfEFAab5eBhIQ+rd3v8toQ7pQg2pCw/gmqvcTxG/BbhMY5jaL3rP8I9h8tNDGtvJsw367oWp
Ofr3wsk+4KXQf+VhXe3mbsThcFdWH4GBcLbGwv/mxF2wTCNj2rmeM36YwBKzKlgRyiLQOAKEk3vd
Njez6cMggJ5Hqwo2pShmrueuaxtp1lRb45/cJtBTbU1dWWWDRIDkxTYE5XzQxwc+NuBi7iYP7+Xt
ikpzbffPDO+Gm6yZSyw3FPu0sxHNAoR1R++mQ2KBQUje6si/Bj6ZkGolTrvkrUnSoLGmA1WpC8lu
quUt1SP2LzOXTJtMsJ67R9+bk2NmZ+WEqMPGBpJcYh/r1jX2w+ANu74B0H8WY/csSpLgQ4VI+kWZ
aPwnZ0CmKMDosmhrc+/5lfVNH0JH8OMGL2nI9TWOvIYTYE6dPRgjmp3mDD91rXGf+jhdcxDMfqh9
D8wnYCddlkldfSmQdAPg2MI/NfncYm+fn0luZEYN0qfM25rcqb7YlY4cgjn+CORevDukobm0hdyf
M2vBZo2f+yhnT3mwztpy7ldFazSnTFzyCNFvRj3uozRssi1VYIdFW2ghtizmrm5OUiaUQXODL6je
LAKkTlj4isP/ffOQxaBVSM1+R4pSh26BVDKJrf4OhPZ19kAyaQZx6qB97ApjQ0LyRHoWANoAka8G
cmOutjVQIJ4ajo0t0GnEskmsm/ouCrIXahvmwjFq0ScWbkeEqM2mdqSm0g9lyRxSwDO74d8OC5Me
Ig6XwMsF+oywKxvLW1Fd6kkO1EUdaQyiSBWchbvB8eot8N7588yc9iFo+Df8BPJnuujhECJu051W
SuaUgZicsAJMIFpRRYjjYoRzhxcSJXr+CVxhn/Cajj2OAVFCwCc3zthaMM7gXNLNRWsHfIEvtmjn
R7Vxpmq6040sewAywz6YesO8addgf3VZ2n62VsqeaEvN2HBwDED+KwmJgc4TbXokrizHppnPfBm7
lv4wRWDdoru4rN7u3pOBOvoUznOwvdNVRdC4zRVCoNDpe12lc6svTCBzraTK1fggPCCTgPA+RNhF
3DZj2gP4g65DCPayNAHAmCwHrPCATopTqKVd+TXgrC3okoJpVxFwNj6NXVic1KWpq7eiq+NfrWYD
JopqqSKrexxlUdnqZ/3B0RwAwAmZn8TABH2r9zkCz1rnreWtAjA+ZSvVp2Y0JdjTyK5oGKbdrUlS
DMK2xw86oNxHHLcu3NrKf2peucyTAmREPmB0gbHIv2UB/ozrKste5qrgGxNAF8c0b6YD9sUNrKep
v0SpFq7MUHc+1YP2dW7L8Z/MXMl+zHF49Rwn+Bynmb7MsqB90gfsVwytXj30gc0efD/XN9ngpQIX
F/hoie59MYv8Eo1te55dL13rkaOtaxb1SD6cij1Ap+s90EfqU9XZ0QYvBeWzYbvTErnxIbKqtJ/2
OEw/cxNR00RsqiMgeJgq62fiRT+L2ks+G107Cky05nkSfeNH0dmwPn91dMO5RECD1LXyQgWdhe4l
jIcfYY6tGRLRZfIyUKk6xbxWslZsnSeNPwELF62owh80/6QH45pEdswbZOPvkCtenua6jx6Qim1t
XGesXnQ+AaHPA5q7zn92goMeUKk/Zvz+fyw7QNaoNn1Q/g9jV7bkKA5sv4gIQIDg1QbvdrmW7prp
F6KnF3bEJravv0dJTVNdt+fGfVGgVGYKu1wgpTLPYbvG8+pnJgFAZ6Tm7zajsmmUTQEezquFPc0Z
COQ/EtcASPdRAK71L6mN7JLqzAWgmJb8FQu7DCwU6R7GOEv+sov5zk2DP4LjKH0Sc/1ARjHTDNBI
aGlAXaOS2mZsShCrKJc4p4mcyHjtxiS7Vm7INiS2WtYHozMWh0Vrrp69YniqwCbRW9i0XhIP1eip
gywfaQMZUmI9nJe9GO4lt/KDZ1YXT1WKgsFIOxXSXXq2qpwluaab7tU0IiDPq/phklHTliCZZerV
o4qNVzmrvIc8ESPyAJsoCipVATurWtilz6263ZoWDwMyCamEWPSgXI7w+vNXP/o0O37micrXysre
yWjAKam6U2po0pFP8dG1nX8+yFMGSlgwIh1JPhU2bnwA6/Ctw7s1a+Jombtqs8Adcv3y4RNwW3up
QWF//CDH5roH4ZfT72kA+TS+0am6APUFaC3AyYt06N9myPq4CXQZc/zLqe/BTPt6nySohFr6IrKx
UvGsz0t3Bqz5pfJQ8ECl23STDYjV4vyObWOzn/FUPY2qoStqgCDBToVKiv1P2QcV6pIyma1dkn1w
/yfZB5XVPe+9g6iBcLn6XO/M6j0jGIGCtBHzYKK6g5tg0HRClFbp0Y5kgOHHgF4Ae3rGzoFkywAq
Qx7kAMp4WJIWXTkT++KFLiDwlJwarP5tfzC0OHDBGrrI8D8UHvsh/UEaNDFdMWsH/JT0vmoio0Fs
hrRJjqsqDlvNwO7dwh8B+hhuuHTrc9sBzfvXpHTldXyLJLDutt5fOwD3wc6RySI4AN8GlHBnFThA
MxOrpkx68DZmo3OZZ3bs57jrUEDIjiF3nMs6f545ctsPOdstHsiZp+jul/thddvdosrdCk1rcG6J
O4umvDkv2sWE/6ekrc1g/dz0AemjLvdAXwK+jHVOulLf2GSZ+Oroc8ctdi7ApwehA30SWentSRru
l2Ve/HWA1j4+LIP099N7aRyW/pTyCBmGRrhdnLla6pw7bODXOS2A3QEQrMdWMDbmzx672tmYnJce
FiX2OakN+9x0KH5BkCY7IpwMcE6FNq5HqFqz+kxlaqI7qa6juuvo2rVRC31qi8Ld6EIe9AYUT1yA
dzeaxblOXHFuVWOLJgWIoLqcMjupNkXn/Ssg1aVPl9QYiMTvzJn/RT1O5h/dLVJySkOeozsb8Ehk
BztHqpOhs2fOK+1Fj74mViM/W64dP7aRvGp62H1GKpQ6YwWCGw26yH47CYC5bGk04/iNlZUDOHsQ
u0aNe2psUTxlbho9IFC2yxIvfyLR4IHiz8rMZrvKDDPMt0XL0kOnrEjP1bmvpXb3QGqj2+BAKJ5f
FrfK22SaeK+brPETGwGG1zLkSTCM0T85Vg/Xyu6BsgRQ3KUhGXUBAbPlcayfV9EHNVkb0Rb0ZE3w
YYC65BiUjmzfNvzrfzr5fS4s01qs836/nXWe9WY/+POsGufqofdxHkD2a/4QFbFfKRoT02q6rYPC
wb0kXhmpAY2nkU6xp+HM8TIQIeT5vhTqEf97A2SY6IBg7tMqJzUTB4/dBuAfwOFyxjezwkU2d13l
GoBe4IoGSIW6OpmsftwCsOHYT9VBrJfzwWVDtLGik15F5XcHZEoAjUxTwLeB3FuguOGI5Wh5BwzN
CLLzkX0dZqxwNav8kbTtN45E0U9eIl2ss4BQElafPBQpXxuhJwEKl8dXEcbPWWqJH3yejp2ROH8n
AqjKNdMsvHTd+jRYhbZzTdN85k3RbshzU526aCyWu0lRLb/LJgDxmlM4PHYAlt11DU4iwFeZI4rd
GA6I58CpRcPUgDBHoT+mMlhlKCQExqIM+12X62BaAOxFsS2wPNsjPXN8JMVi7kYcE2khFoqQ0UCC
/Thi4CUyQnJ1djJGxjOYVz0AjeBuqMm4fZzsYrySgdHyFjVetb6N7eifySqsFyeX5lPVgvGocNgL
NbkjATpRa3fqRYUrsCNttTN1sR+pfJA7eHvqImlV7D3mWr6uvIHpJcNZcTwv7iL8q6NyWz/PzNwU
iJs9VyhwfJB5/ir1LHq1RNafrLSZt1rDtM8tAw/aJFEjVgOBdePxDtlfg16D4EGhN1vz5ICvMA5j
ECH/21+EpDT33FmUDHXVlaLasaF5XVzQaJUwLb7Q5SIl88gCJgQwbeFT9xxbvc4xE6BEAY/bjA42
fV+A/Gnc10ZEFWotW6S0/5I3A7gWDVBa+9MvGXb88mwk/BHMZ8a9sVPjPiIu73s2kAltlKTvwCne
HsBEbr32iJ4UtRt9dWK3DLB3LBGS6pyXBq/o3u3AJcnx34sK+OpiMyt5KnLvO8mzGu+VpiuGm6aF
yMBOPH2zGGSo62UpD++IBZRgmBeKzh4z6AAh1LiJvX2YtgfPqz7nRjdcCh1EaX1d4M812N9cHrvF
VsRauUU8vDmEtmYCNGWY7jqgCDJgJOE3iuBrYLVDGniGDW2n0XegaWoeSNljojzmyQiiZdKOEaTE
gaQB7C3lC0uEGbBQ7o164PBjT7lbF36SWAB8ptmbV5nVA+hTMDaVYwpCwinyNZors1OAphXi+mYO
PNyYAVBomSuPMgUTy7zlvt24sR7qXGXLYmZqqrKsAxsb02CxAOquP9UVWD1QchiUE4IVJYIlV7oq
FLeeno3Armujywc5afTA1N4KnPq9mSp75OffTNQ27bnG2xM1oT2gUIwu5ayBgZ4uB8CzL+Nl071d
0QB1HSDd6FupdFIhYUPq78zfXS5Dv9xRl/XAfm5r3m7eKS6XND7bnTOdJbZXoDusW59mfjc9Sg1x
+tp+SnQcGlZa2Bj7BhjT/mDO7nbpdxE3twiNRAFvw/pWJ3p9MxoBXIpesam18VzvFs0x6YAqZhrO
/q3fFE81kGWOZNi7gLbxDdPdAX2sPaOWt0alp241G6tDTI+CFO8aFHT5Wq11W5ItAZA1skJCUFNu
7L4Pz6tZ1bP2ODuxdZC21fqWDnDbAbjWRaOXPwcAz5tAr/nG4hwQ0prdPnfAB0JssBjOoRljY9uk
ThAC1fylLoDTCeDx/EeMDDVlXWTaty6ZWvB9Wq+x7ro3NxbWRTNcvBJK8LJwlPv4KI1ON3HNssOk
hLNpztehA3C6MqhdsGqCAQmEeapLZnRVsdG7gaoEuc06kI7/HSMXwsExK+9B7f5hQMPBNhaNxo/V
BWAsaqRBV91OjN9zIOP9LDzvOYlGHEI3oELKa6O7h00VHWpjBIj4HIIDeAIcc6M7/Se9Bi7u0Oju
dy/+PutdHcxWoe/7vnB2ieaVyOHo7CpoClCCcJR8a41beniHyzKoOAK2Zlmgz1jJHmQMpuXWqgIB
mCPQMUxusIzi+C29emCHWbooahiDXLICOoXYmNZUfCs0bdcDqzrCp0Yx12CkP7Rs/ibiLvorA3bU
tgMrwSMQcNqdnsTmpZcsOSEOLQ8tnnw3UEfmQZd31UuaShQKC2l/4WHysLjsPuseR/TASppHrfPE
lypH0pucG+cZ3A1tEMuivlVd9SOyEM+MgH+fjHtpO0bgMPwdANU7T+BH8rzRB0pdCl6nEYd6DFRY
uWqWkQJsCIllAqfP0PVrYQvjaoWOuWVZph+qoj/EoK3+zA0w7YmI27vadvjfoG9tWN1/BXJ5g+dW
U+N9aPDnupg/VUqeAt5/W4Lw9oalnnlrLAtJNVgsfsUr6VMLoPbnzMbCBtukJnDmod5OJkLHOHds
ThryOXMgRr1rRm+0btooJBLmLbFHpTbIWqyutG5YOb+zIL3VljegG7PN4q82dNhOFLr+BGxdnNbL
XPumz1Yw6Cz8W4B00HdDhA4ByyWvCK9Kf5wr7YsGOnCc42vfkJaGN9kATBkE1voADzBVDsna/ZC3
E0gim+/kEakMF8uwrdecJRZ+eKk4j0j9fUgUhnxaudU3j/sdObRwGAew7/4kNZBuzDHPnjkrJ6C4
FbOfAI7gmWSl+6JPQBYmCaIfLBijGT90pW8ZeEk65XYOkwz/NDBJDBxeSUDwgRgWXW4CSpO3JvLg
oEE2OIgR4Gbooz3JUs2wHkSEI6BfPjQezlvGOXDWlQ+vEe3NBvvqqlEkkWKTKDVggcJv7kXJdUwt
HLhBn4w6E08VN8VjMrG66FwYWnQGLHEisP/6vY8HTnQeVUNXNCyAOY51nhLWhlU423WIPJWgst73
HsI2v+zKFM/RDM9rzUyNjVNl8yG2FSliH+HBT33TbeVbvwOPCqjcHIyv+uDLADyQalYZdWkAFHlv
fmhXQs3qe5mL7HJURoMIFMmsWS8PgJQPgQvOnYs2INvMbKPwc4gHGGCYJ8S0VLdoc9MfkbpyoK5r
4+wwbOvuyoB59FnO6c6ykwalkoI9xzIJDCU264Zd497Fmafy0TqNe5iRBu3ThAB3zQPhDeGefAAr
DARInTtcqDvr3rGMOvEEAHAksafmhoxkW+o3S3Q/Wc1/Yo/Nz45owFogh++ADpLnrtPGp9xsTfDQ
jddp5lWxnQHt4eM14gbMTdEfRzvgBng6SLkIEQEpE+TWLdpAsdeAjd9aB/KsOVny2Cnakxy1ZlvN
AlVpHzaZb5AvMJm8puYgLtxgr542pccMsU4Er1GAu8fP+GdldWmI5OJcYAmYAnceEcvwhNO6Pc7p
7JMljAlH6ykAChGLvBZ4um+B3jHs8ZOyXpDp026dDrAs1HXswQ3mpNeCVu09OLKgj/YkJCJsUC5L
fboWJvtCPQmyHRDSmhsZVjHq8sHI04Aa/ZEGa88uwLAzgfBUWeI8K/MjFKQdqKtL28PKIY0D6mpZ
pJ8Mx7Q3i3JmFg+eOz7wXJN+53JrNyKa/cRBYe3zDHSySaKnTyQbvOZlyhxxIRG2s8kdmVGoOzT7
bBv3c3o0vBgAgr8MVicZgBwzMNrIPzlYDf7TSctCnIGHw3A29Rho9pYoHlPWhedKzvlj64T5I3Kp
cEaTTDhu+iVrcgAoCovVB5JRg7OWeQteH3s3uzU4U4HRgTqcMJMBuSGdFOkMvps+VkWoP1CTFdkW
JavWdRVNQzResB7eA+nVWLRoUDRFfWgMZHp9GJhjFuPhP1T+OuAq26h02cZORLVfvQNQHhVO9vRX
PNbzrbL/bvRQXgFxi0erABbcrQZI5z707GqTRO1o78MqA4MKzqBG5wkUCc5dT4DxBaJyPKxNiUhj
gzh3mefOEzUDqqYcLQzvRWnbTzLr5/0oErYFJzgsWNjeLc3rrjRqA3HoVHQS9LfKO9k3WtUA0DFq
TqSiT0V9NW2Q1vyawcmxDhmMwtyThqUz585avimQ83ko8Brd6JmH08V6vJSV691atcCjJlddYfJ7
lpf56YPc0sw4ANkUmD+VGumSymhgb8I6uVt9rKZdMX5xeBgfV30a9BokV4DBFIeWv9+DhwXO1cL5
KK/BoL1ZfVa8yDfYJsaH1TvZIgHS3IVu6izKq0WoVqwSmTK/f0DqIho8b/JIJoB5++07QCHN3W37
CGm4I1gVozrZiGQCw707zAbe8AYH+qXlGmfqU7N2yQboM3jOVWCMu0aOp59MC09kPngISjrZpq6E
/Tm3x+lYdC5gxlS3lGCiZDlO/nhv2J+lIZAP5RnyRKN23v+TT0ifpEEkKoGEg3cvdV/mzwMTO1LS
I+5dgYP3NkE2VO8nAOLE2wSkTBO0ZSdPk5k4n9UEdguQaI/Z31EJHHcbY9LFxUXZxrvGA4q2P/RA
BP8w8EF57SKjpD0bI14+cETirO6b3NdVauAyEQ3VIGjYgDyjCD54BqZOixygXzfjyHw8JKX3dldh
hDQpN3uaJyt5zBorBHeeAfxAUHo/UtPrg7drS6vfUndUejJvxLFLRbXRvTRd9CZ8veekk3fyFEs2
7fMSJ6VRiyjIlMuT9HB81EQ4QmAskjeScwfh21FVPUIpVPESuqLGsmqUy4T26wc5WeuRAHWTjgN7
8kgGq1uUOMYIfejaMjsNuAYHFbm0cArkJOwwV262HxMretWm5lxNifGP+ldHjHyqgUlgzIgZ11GQ
hCn7Og5HUqhqMI9GZeZcam/eWLEdBmasm5+MOQQJlumB+9vu2CeZ2W9d4rfAgQIDFF6OtBylTKMi
BQPZCOJ5EmFViHCVsieD/4c9uVu9/8l2vZUPc1O3jaYt4JPr4zzJ/uTyvD/R1ai6q4wG2oq9VyHZ
B71V5U+uTI1dQmtKjqDRyKYNlhHRVRT72Ega+8R4mV8qVILX/2SDyB9kC5qTFpkt2zQOa+oioN4+
IkG4eXTBO0gi6sVOBGIVrRQIrrhagv1XLW6GapgD1JF0mHBIIM2h83WeYFWfPac9KAfpnV0ju/Vs
me4XWh6QaA4zHqQ4ZfCXZUHCQbI6ZJp9XJYA5vAn+0U3KhoeJNbAfHD6il2h2NPrXQm0hVBR01Fj
6m55irMuYOk4OIgfYgCEIrOiNszFycyBlkpdGmEc29vdrxGSOcyC9jtDAMzpJ5x2gpYzOwh8uM8m
YA1PZpGVQZv30xfPzJECWv9R3ig5UMc/6jNAWYK8LHaDytJR4GA2zRcsfx6NeRpxLt9uW7tK4w23
KiSgOfVXl2OtPwOi70U2CUfdfNnisE14wGuvLKAvxS5oJFi0jweb3QukdaCONDV9rcsyH6eL/ZMx
grgAm2DjQN02apxHZu1ZmiHDD0yL9n6s8x7AYwgo1nLqn3QLqdcmIkDAm4NMVq58aEG1Suak0Xs2
eGEMFBQvXhgipWUvaxDIwWBw0upaM/0BwO7/tDpSYqyqSbCtLvqXJEGFjKbh2QY4N/mCs8zqCcGK
LTIc+peh9hSoVIZ9J9fkpso9+d3Jvgy6W/x0Ofsypab2OSlCG4U2dXETUxuDgwxk9RJJJ49IxqwB
/B8XX50kPkgLpTuh5zQ7LWlHH2v1+pjPJns1M3H3eKE/hjYrnnsRA6OvYq+zhrdZmrt8S1oI2r83
qtL67tR8fkTKn/3UPE/R5G5skKEdpuWfKZPupkIpxMHBv3e8pXHqc/WPhVSP9nG1wSa2faSBDzLD
S/O9WWb9TxrNrEKAZ1nkk0T2UDSN36MsB1l9jfxY7RknVd/GycgeEBzorhqIVC1sXTSfZFHf7TXe
aGfqZWGdPVADwr9KlRnh56Nk62iHBBBNgHjD0MwN2BJnsIgO3kV2WXhpHc3oN4By9C62ahrkMwf6
hGw40gGSDDh+mlrDbwjLjgIkO2chp+QAECL8IiBC+qJRb2w+IXdM9elqbVZZAQBxd7azazz0INeL
2ntTltoNdQb6Sxd36bblhXsEorf+AgZmhMW01gtotLRc5+jMoJQiU3CJejfUqN5pkEQ4tIitJn3R
euXaGz7zsI5vNOSYHCwiTpkdSd3Msn6X1gkCWuo2DG2aT66BwywajVAE/FCVCHqq2yANpOFsAK4c
PbfxKG+ahT1HgsqcYtL4obXm+CmXWvwk8D+UVUXyQCLQGJnXeESSpj1iC1EaM9+PtosSyKwqsy0r
bPB66Wa0x/EQxoc2Q54uVsRkDMrc+h4h/kSOF1GmO8fKY/U7WYxsp4Bh3RYsTsdizjfAfBYgXVdO
LfHJQBr+nRyweYov48Q+Ua9Wt11pk4Fooh77i70VIdai81gc3uwbdpj6DmRhSlvrbbDVmcOeenRn
eNX0B8ZB74JQeo6/DZJC/FZL+93iIBL8tZ1TG+xz+ILAEVJd8Qe/9Jsk7oa7ZmXTPZzt8d4L7IPm
JnH3ng167w0C1eE+sR2wUyRj3AY/ItKnsSzCV0+6bl9Bd8jaACdWL0RvXhRWf9R1jjho2LNPY9i/
dWuVcEBdTyCXl8jP1y7ZxshaOnYR+1+2AiGJhxwP5qAGyvJ1HBFb3tBlaeAfZ7KidjcNAkK7VCeO
qgGtN05ekbBnxdOwDStQcm6d+rkwh+ZpofcL3c63MrBhUVe00rqKMnykHlH8aZP8aRVJeEZApH9m
yFk6kDPSyAunf3amJ3JI6oKxN4c0ltW2+uPVYjPZ2Gh40/zQYrOHPUrvpif8GT8h+jmmwRRpiDcj
qr7okGKBCOSDNcS9P3gczO+oJkoD2ShyOtfr9u+cISP4jl8dUE/JmeM8ysrUb6uXxvYaPCTkflHg
oWYfKkCYbZZ+0hb4B0/GabvcHIKY80M/OcYW3J5WsPqhq3B0AUiSNzrAiNRHIWFmdodMpvmF7ppE
tsE4Sr9ac9twr/EtESL8Iov+4qqmcl1QS6irP8ncuTt4fSaPqy5yQt9bkT3Jhsir9m0q//5P3QLl
nds+01Jfw1bsGrsGdnOpPuxjvWEzsoyYOW/iqRF7sImgnEEpTUjPusaxUielGpV2mjF1Z5Ili4ka
TpAlgdUAnE9FFi52bx4rgbSdNPLfukp7uQF1NRUoCNE8Fu6WqWgWcu7ghHRvcecH9d6N0uVYtYce
Gf0n6q1zkjLq8bEMB0v6liZaJiadChuri8KzWmTv7kN9UIdVM+pUjA4nOOorqVC4iVpAGzk/UZ39
/eZHaa4TAiT2ImITLIe/Pvd6w5XLiiByW/CzkqvFbcv1Gv9fB7p1XrX/RL1d75syHS41DidQ8KXb
/UWqpk9ma49f+8us/u5ajXM2/OiUDqmTDg0NKU6zO4DQ71ZjGl27pEcyB2+2g93z82Jf48UGhncc
MKpHSi2G8bpcqS4qp3AEB3bV4MPA8pThMx6My7DSpufNakzPIPt3lXV0dfhukl9eyPbdJCHSmYN3
wtVPW4PVJ0ow/GH6eEoQNkUIyQfGtgR+xdid6tY18w1dUpO3Do50VbPK3inSMPVXnSGJUHT2Tmm1
XL3lLiv9yBjmd3ORC8nTI8/caVsVbQ0enc49e0M2Ncvlu35VaCiqX8YsZDUzQMMdaTzMmHumq4mP
QBd+Z78OMRwS+jhiFNtlOM5aLfbXcb34jsSM6YINc3/xcO5gAO8RSMrg+dkMtY3W1uSI9ALgpSS8
41eposnLOIjdFhuS0ShT1qse2XoSefGLr8Xu97nIxMkEEs0Mq0TEORJPunEaeg1bFNUxs6o5lV1X
IEysxoZWPMWu7H19liXIDI0SCeYYcMD4WZdpeqUezrxRW2iNR9InUWom2i7upfc2iXJk6s206XEe
gEA4fFDDoiDG17DMbqdTdmo8C9/Mr9mjrG18bxpbhL3+vaOmTW91nTXL7G0ntGurgahnHKN8qyFx
bhcOAkynvwxAIN+rQ5J5mZk+x/wNe4FouQtDy8OjFarQprpRMgQTcenXERt3FeKbVmlUdwkUvN1o
hOCwLBwQ5aQjapnKari0Y1m9ZoRRENrPmlPWT1Ucn0mcgDsZQRIcHTBXr17JB1DgtR2NWv/bh2uV
Ej+Nsvjcm5uqaepvbiLtbZSE8w1Q/d55KucymI2u+TvP+M5oJvatbCaJTFNHPGWNDnhmLG/3k2iQ
HN0NX9whtr6xbHgq5rH5rI2xvpvMPjymQGZ4nHLgQ5GG1JCkaGfuFxwJ6SjJHcPLVOfDFSTweEBm
0SmMvXxTtl6F+JdhvxQy0bYjTpIVmanzIttk2sneQyq1kM4L1hThUWROinCdUu44SkNwvDg+gXG7
Q/Qx4ZepQq2bO4GnwvG0B7oyUILjM3CQ+qUeuQVAH6pTgtOuy6oCWm3rGNXWV6C1h6iRVA68xhBY
ZX+zrWk6ojQxfC5K55OR9/NXtxTIzZ+n5MGMmuQmZdVuaWAAdP6A7Begcz/gsEnVyGYoPMeK2N2Q
MHU09kBXtV71W1Fk2a7UCxMMS3FxN9jgnVYVhlLpW68+JLkiM9QxTIeowNPvzUw3e99ohbtMuhq3
ufUDVG75UXPNnyIftXNsdyCjkdXfoWZE4IitjEe38wJX9UgEtBE90ssX6mhWdY4bKe7UczxwcuiR
ihwpddbhxBsrTPOo1VX0qQNQUmB0brLXkCPwKUbS8h6c5YBoUqNGW9tHULihOEeN2m7FUWoeAx1e
jeo1Dgic0sCxOQZT5jYvmtwBJSoZttjs76RmgB1ITQrYii8oLXCxdYWd8GyOOjcY0uBYoDAvNrzx
CYHo+BJnef8Yi5rdEldDYootH6mp29m49k2ITDGIUqUVlqNxcUR2w97DBYpWOpggpXReSIP8hJGD
tGLP/If0SQQkJGwr3TTH1vdfRxJIH0eOHIFFRgOJg70PiiD4hsxIJtuh39dxXG1FwzCjoYNlFJU/
ODGZWLJDVSge+fOAOwu9ZOf0VvnuA0w1l4GsayRjy4ojrGpjZeoUSGKgCegOsUiv/aKxtGD5SBUy
Mrd10Rq75WY7ZBclOPnfmpFIziNQ9JemL4F7sqF+1/7MjUQDmkA4OVsSAYUx3CU43N6YimO412uQ
toC1/cJUHLVHRfxG1KG+dCXv/u2qGCwp0+gHW125eqdMIdn/03ZV/k/bSt3VOtG7eX/dJKgW6n2f
s8i37HQETCySsqThIUxXAv520D3QLXl4q28M22bXqFMITarrSpHeh5D34IxIUM/be8ndwCk3ACcw
0PXfmzi0b9QhcVIU4y4dcChEsnXA5NOtGJk8ry5iHEcdGRAvl1lWXZTwV5tUeONhddLMWnQB58iZ
RHYoWxe5iiVWNCUeKauePoz9gxj3IA5L7yLM8BmEZF1Q5xxVX8ixWWR0F25T7HDIk11X8xaEwECh
8JA9oBysA5GRfXEdVzuunz4UvDuVIv+8ikgf8S13U1tTvacBmsqLDP3Ku94njdXAtLCJLWWM0hw1
3/Kl19NfU1SGt9WcF57cdRaCn5reiG2HUu8AdOJ65euREcpNn4c4U8pMB+ejSlrVOrssl14YgmJb
IltIryEbucN3UQL+4T4dv1iiTXEQHG5okKxKZUpXH2SoKG93EYisF2UZhQyJn/BJyst9UH+9GeqS
Yq/HuE3qd6iKD4omLfy8y+1nd+gNP2psZzcYo/1s4vDwUqYVKBBt65k0xiLaOUXknp2qz2/OzHR9
00x2fpt6eY4Zr09NnGNAjU5GZOp49mTfQeIOwACyUA2pUMNEhbzSMBM7I2sNuFLGpNhNU7iNkUHn
r9qLw7lGHhZHavN2JpvFEhkT+T5HbHfxQUZ0F+StBTcXil2GZxItHtVd09WcueN5kFOw6q/moSeR
LJPHt5y50fOo9T/BNTqdJybiZztk5snCjnZDXWp6aBTmPJ1jxCWfmRX2yEdFPilOMT3Ld5IeBVWC
IayJmjZU7QI2xweIAB6Z+oiKadF2ia+Xru7nxYhjMAn+W2Zib0ddd+TdjRr8dLpbqTn7MczFmQYN
L5c3uhqRl3kpESch1cUxDbQd3t9YsX8lcxpd/YKxWwQND8et7bommDsT9mz2FZZJA1AH8ySttqHm
FDus8HTkmdtR9xC3DrKZuAR7lOqSohMDAs7uAbiWNI2zDCwmNqg/+aCXp17XEKAxmtzYZYhVb3E2
gD4oF8u7O/CdNyEpatGp9VBfdFKzrXcF6le3qB2MrjiXjK9cAu4YSe2ZFWRc0zcknJAIMSyXpNlX
XnrxrC/Yw31B8qd5rseme2qBrnAbUfNoIBL1RI2scrFzge3gr7L/y6gH8MpdE690BBO2CHpEFb5Z
po5lEIPVL1Y/ucKn4bGfxH40+7dhZPxP51TGm65w+4dEK4YHu8MbzTCj7EAyaho1OnTyr640TdTF
oud0eKKSAbYnZ6x15Tk1chTzx+aJuwkCCTjhBQgQrtaGZB6yrwM5SzDJ/EGvVma1kz9LvTL3qyld
1Qle6WHrVNt1ACFLo11ckbC0UuOYld0uRXLYpfFK+8C94Ua9Idecy6Qa6tIVyajrzua3Io7L/Z90
U0/wxSoH8ISlZ5swGisw+ODkxo7L/iED6jT1qDHbpgSoBNIAu9AYnkjWutqziLE2oF7o4Ta0nC1j
JOpr8OiOBXIGyGjyCh3Z62kMyO8RIezKjcQZb1JcogIYqSicHUlGjYPlkLvtas4BE2lglc9Tfq5U
U4yOc44LhB2rtom3Mu/eZL0Ztdir/9IhRRpGkH2Kfc/ofyQAh9/RwOprtVhlej3DFynSMDePADt/
jeNWIhyEcMrSqIDMu26NopgBr09LxXYd1ayDJGv+1aDBRbR6oytoWH0XnVbLj1P964PkH6ZqkUDg
l2Pcm/ZrZjXH2LEk7inuT4UdOsBuVv2MLgc751vbBOpZrGrJl6F3l4sB2ZLVu2bVX1wtQ6v0nem7
aRffaQqETtfDNkkVPGF5oaM0VF1SY7aVP3SiOUWVGijUwHJJw6mWYUvhJMfeRgmLEbmbP+stbnHc
p+8dc/xEbtZJ6GpRGbox3xjCwAljHd7weDloDIRsHsimbiSixkqiyAc8ahSsMroyQJ1yrKLuObdT
kLgjneGQqLJGatYqR4bg2FZKpLmuslUvMZMTkGP0e9UDjGcw5gZIJdH/EHZey3HrwLp+IlYxh9vJ
UaNRsMINy7K9mBOY+fT7I0bL8vI+u84NimgAVBqRQPcfyhdHR3slJ8Po+lZ5tTv3IsNBnY8HU4Hz
oPlUK/HC4rTRZuElwmBLn3r3KptwKKODEY7gH37H9CnJNn1fkrHKXfeKT4h7beKmXjZ1O27Zs4zx
Emf1Z0Up3WOdp3TzatuborjNFarhgRWH/yWnGsVU7+IYf8ywbNk2VWm+dD2E8FYVFeUTOdt45wfG
o+w5em6eQkqZ2WESebUMykFdaQrIzAX/seZJjsuZWeLam4q0LtSGPrib/ts05sYt0w6NZbfqt2VZ
5gsl77SNoz23hhUvOLbWp0kLMe7FTHFV9KqPYFOhPTWlj+ieyTMsSDTtSU9r49gMPoqc82jfxcl1
yqZNrhTBU+Nu0DpgTVKs9FbxrnJODqL08/7zkqJr8xU8X1DJcu58f1Gi3NMsyipFmt4W67Z30dag
Ht2dlSLSDqHfk7LhrbDAegJLv9GlhJ7An1/4snX0MTp5cxPYTXMsepyfzalBayRJf00qWy2R/jQL
hbpzbLpXOJvxrssTBByzTr3H9R5LtNHoPhw84OWaNu6iRWxO9lOhKfXGUszgGPdOeNdB4AJgHgdv
qZYhRM/903S4b1RFefEd01vFgQ/CbYr1o9VAYtez0nrGvOlDt6f0l90rKzvHd8Ns/Yj8l9llFwHV
eecPIfDLRjMf7LnJG/Mf22lJbPUgVOEPTaep9J5lTzZaM2uINiOEl3kGImrxtUaRX66W9wn5PKxN
hQSgjMlpTlxshsHoL3kqPoyqfDOHyblvcVXYNBlnbnvuirJw8HbM7INSR6+yJxsnM/t7E6j+70ky
nKXGY5RU4vjHYuG2sCpCe/M1d4rVc9H1J99Ps6UTVMgBzTszL3dgcnlm+H8Eq7EXG8gw7OHm6fJK
zpYDMlZYKbeo8MvtneixaLrpiIlk9jQZqM66QKHXhqdmT+T44lNdlfFCjsoYiDd0LYxH2WnSQPAJ
rOqj7FrYuGyGxu1uy8d6aA8amdrSb40tZUfxoAw0ZMAXbYHOmAyJLGlBBFJsAkwiHmRsKjlZZ93k
bmTMNxPxEEFJNLQ+ucgZdu12KFsPH7Inm2p+6/MmjG+LAnxu7/Sq2jTAxHoQpm12NhA6OesIi51t
BP0PAdplMvTHlNtlOTXxyk9HZanNS4CSpOuyGp1lk1FC7SvKj6hjjNdIi6drZGBBGI9Vt/mKOb0I
lnbUhgA0mNck5ni1jCRfaK5NNsss9yFwxaMuYAMXtUWRaoxQwJwbeeXnpriLA3bsyYSOCZ/1Bnj/
PMxvNVzEruVt+zpd58XoHOXkyK/rO3llBunBAPZzkL0gMXvMGRvFgQqavSuKAgi8VlTI/pW+SKFD
/6xJTAfKzKJBMzf1huHRVMgo20UoDojK6XeRUxWrUkvUl8E1rjYowQ3mDySwFdVyT1UTe6dibuRV
ZKH3ampU0W5zZFA2t/5ICeJY4LP+9zrHm7qFEBYluOBCcT+8SzTxq8pA8sueN4fklY/kx50dDGJV
AIBc3UZzJVMXck4T6vkustIPT8b4M+eo7HbeeK6DNcajICXSuHiggpOsitKpdsDDk+e06TiFCKPk
BzfiZzsuSF2EmOvK0SHt/X0zFflSjpZNMp6AraUL2U2mtrsAjLvI3uArxkNUUOPV9XCJF1K/HbED
P6hzAzHBOFS9lymUfLh08B2PtEjl1NCDr4rYJARRvB1r4+wi2n38aspJ/ex6I0INi68ReSWHO/hu
h1Z//xqT4SII/l3wd1/lJb22lWE6F+pUXi3xoTYa6eusKK/VHInINILYzW4hGQfgDPAZfCfqieVV
hnI/2WVdpJ9lT8bHnBcS8kInGZJ3VxvnUormmfR/vzWUNOPX4+tPbFbHo590abhU2+JdH2LvIOfL
lY7X/TOCAzyMtsuCsEQITvUMdU+NhH7S8KmtuzbYjJ7xTjqWfG/aIWOnIPKshamz0lHlo5xTmyvd
BtZiqZW2QspWPIxJNwLVUoeHtuvIg6OL8zCUeg3sr/IhFyE6mIkofQQZlq1szxGPUQ+lwRqr8dGD
ybLKyi588DhWAd7mIwa379XTjWrO9gkcUkLv1U2Xeha0r84QKYfK4okiw3GI7/WUeCVig2r6rOTB
Bj0v93W0TbEz+tJYy5uZVfDDdozpPlBMcW3C6eXzppiyZQrCDXJWZOq7YBiqp1Kh7vT1rejDWK3Y
adW/vxW0l5pXsxOf34pcnTcGGUsHOuzCSWHvoNpA/rjs2Rw0Li+gCkiYg79sXf4srcr5kQxVtLSg
q9/HiLYeqtYXm0KzjW9QRq9pU9s/RJJ/V/rEf6qcgpp25yb7MY/Dh1GDBSRn2AgLxODB362q8dBH
CfpTACrrrA5qSnnSDz4M86ecGbBDWYZOXi4VXOXmAlr0aFNbWRfQAMFokqGRsbJYNAOvdRn5miDH
hjnTQ3E14FNzm9CE4593qCCVNb46KNk6wV94CepOnGRDPQjVA6Vcy17nph1niBIISWaPLaeG+VIO
ZW3YbXV9A0UIdTuvj/dlHIWvPGxOWpuPD7Bm+yvWZGskkMXV0BMyUSYKklnroL2o98EjSfjwwmFj
ZzUWyvS5kZvLosUKQU6e+ma8GO33KIGqjGRjVYTXam4cxQ2ufq9uNcccz446fYaAgf9StTI7yAky
rhpqBqGCXJSMyeWuXgZr2dzmzXejkiK2jVr+FPw1sGHzr0jE+lezBWmvuUOwo4buX+VA2fl3cWn4
JxkCrYGriv3ytSaYUupZWp9fNOFfjCAK7gK4oI8BD9BtOGXlynLq+tGfRUijsxxif9g8egjSkYyd
KnCITI9twGtWbF/loFxC9oRUwjSoCx7jF3RC463ne8Oe93x0tQKBXYBAsHFM35HAaD4ytXCXBoWi
Ow1A3nESqrquIXu9BHlwhrKkfGhejSxsoa1nEsTJwyv5FExJdLK49bCRQdmHconIadx85wVR4Ao1
z5FNSrJ1l5nkQJNMDZb6KLIf5PNX0RRNb04W4BZd6+mRokqCJxwzxmyKXyG/DRcxCOuxqYFvKCbl
J9MyLAiRgPGKiWxWUCrmoxkY2T2nja0clAuSYVblIOW5dMesW1gBRa5mVN+qDgackbr9voXc9tpp
WxkOU2uEesce1+pb7S22OdqYlf1IeTZAvQ3KcNEF2psdJAikQqa+q/GXe/jvXVtv6veUY5z5rjPD
ZoMssLsUBcRufzL9o+2m/lF2v2LU/XLIjCcZCdGvRB/097RbH3VcHg1lOe7Ij21ILfn35ozfZUOq
LYw20w8SzpuXSIXmVHnXcrRQkRIaIdkt5KgAlQQk2d9KrK8M/b6bBPzKu+E8rB2aDqnqCsdJoC7s
Yfn4BXeqbjcvsFtsERkvFph6EDBOd+sGgs+AP5BWF05nvHwtGiqzP9c1cOG1r1YvjaBMRn7Seuws
UEaR538Uc0+GWqvcT2GpXmSvCjN79TW/ADt5VNnSgcQZNmKyjLuZSXAXxDTOiMhQgCaZjBtAm+7k
lWz0qbRJO7MqzkuIwe6omUsXocmdNZXFXmDrtYrbaHztpmZcGJrln1O2sc9ZkKFw7I28EMLPaaB0
qNO2bhcvEZy3t676zda79Ai6OoEbJT4bCOXJScaQcB74Rf4eTqMXuUDOGByNKhl+AgfOZ52aNrfG
dMFLG3lY8fAbPmPoqmKwDhp8L2NjqFe8sf9YFAA0B7C+LIM+OcmmVVA/CKaj6sYjYvGmTosyI9+O
HM5/TwzzHTp3pPNLRyxNCyn21lfBU/uOq62mhtp30KnJvY8Syr284t3fJU58KTvlM5KPPtgnCMjL
v6aOdbdVPPKlMi4XGBVwumhKUXWdb1vk8cB5qFeXSu+4Z18M7hkI6gqOPsj0OaSUgCEXcgAcjLGa
zJK/n1IQFAWJdCO8ULD3zmj08JFUbjPl9K87ym7b8yiIKcqCP/33S33NA6+THssMO3NweKb30Zmd
/uyos5WSVvyoVFd/9v7twdYHnxDDlOVzp9Rj6y7l5WhBUd38HU3nWYnnLZF0eggpDZxCdNO/hVr5
MKlJcu8OQ/PN9s1li6jE49AV8XPvPhe1gS+VHwtg3Dwz6xqyYmSgMOFqKYaiWgprMNMc3rewy1E2
7CgDDr2jo58SruZUzf0tRoUDMUXfpkxH0i5fK2hATBOPcHkfObGv3WhV5N1co/E/IgAum2L+eMhm
kp8feenLD1EKiu825BXhj85F4UyG3KH1jrVN9qsM9ooFxF7yVmxRd4s8GIK97MoBwyvQ3v4dCyK3
B1DamPZ70zjvmE4rl7j9p5wVoKy6rK//Rm5UasvvlEvY/iMJ2LdJc4QVko0dqxSMESxeoMM0vNpd
um5BfzyDqPfPoY/MuIyTjvZWxoD1Shka42veJevaL2KgOthuJFNQX2QTWC0WiLP10e9QM+cOnIg8
6e+4DIk57hFXO9jEHpVWoOlFsELhQT82+aQfTfwhVs3kYBKhlPqxnhvsm2KxiUunW5s24BY/RGYz
ApC3Rz70Q/aUNJhNY5HnCVq+Exmjmi3u0eJQN75v1Et3XtW7QbsHooDLnjDtZRt4/TGOovFbH5Ki
HKLqDUGjZOf7eYy5vVq+4Tlz3zSp9zAEnbjLPXheMt4lns0WduqPfdbdlkeO4+50X0nXzjAhfiOc
5i2r2xyM/ChOeuWKk7ySzW0Kskj8tKLcKB3EauFN3q5EbwWVnBYySe5ZP/SsIFuoT284RvFP2Yn8
hBdHclcESYh6cd18GM2DnKkWUbbswSbdazEeRrUfZps6C+IXuy8A/3OvWG9+gCcc4RPw1UZfeDsx
fzUgYlSC5223ylcLjER9s3GrWI99/5T4+S4WcfSoask3OwjQMK+M8LHLS3WPh5qxkIMyVioZ3Pza
us3oh+Fzhhz8PePrHnEVFqu0s190TSirjvTHmyb0n6pdmfdKltT3Q4Fwh4yT64ZBY6ruPujT+K18
klEjM6d9WQ3KKkmTPxanKra/hd3E1yIb9tiO2L/+c1HolSMjk1erqyzjF+UZerY1DUhh8kMsP6fy
arS8bBtHbCG+BuRHWa74GoDB9FaCaL6aaHHbVuD/ss3urR8d9ApCjpJC+CYH2246DL0XbnOVc2Je
ZfYi5In3w2ZROfT+L6Ns3gy7UL6BkvL5ZLDImRdN8yJfH42HyW/sRaQW4sf//kru/JXkIiP13K2L
CAnOYYHlgJQKqqPLYe4orwKthc/01ZfBRhu8jdGVT3/F/1oru0pbVsewo7nd6qtfslXmgErJ3q1K
886em9Tx2YqU6VYBx3H8K05egZKroKgrp30taNw0QSwwLxaFPmgr3zPZUszHqia0HASE5ElKHp+c
2NBWmO5+jieeku0DDLIGNIxX+PY6GwlbmKy4PKUgGSSuQYZ6JdjVkYpi7Ix8+Gv+OEEEiw19XAcp
jzPbqh+QbGoebOCO6zD087WMySbzx2sRlt5J9qYkLM7zIjlfhvir3pm2d89ZeeePoL4kH7OkZ6hW
tL7t/1pL2Jwgjbp8KVXcTUgNZbtUJX+o5KNxTwLKuK8y9L9xNwRf/xVz83CbzkZ6MiabMOYt2hjD
PsoMct8yNt+u6LvP2yV1LZaZCglElqoVF6egG+GQooV3jM2zjPP2opqN9M8nbXFqq4dJqdS1p4C3
66pcXNJybNbwgciIUbhfwe5onisDAS69TpzX0eKQoeuYMoxdcteq4fCPQ666qEwdUreyqwDehgs9
HrejlmrvvgOPjRfsh2vjmwe17x1R/WKdjlFxhGaBt4xpG+zTAuvD9ryDyrMWmCq+YJXuKDvgjRoa
f+YPOSHtzI9Gn+GrGI/t4qZ19rPwNF5isQ+bIPS2Hljrc5bmw4a6kHOJRqtaa30ZPvhDU8C4QCfC
sSqx7BrhfFN7c1y0pP5mdQINd4rHATGpKxWUJXAL8YgsnnjUirRZ9iLpdjI2WWV1ykX8IXtyEXvW
98kr+pMMDTVa8pHnbZs4yveB2rQr366qF1S4pxUyN8pOdkehfAh3FBdS7+FL8ws+afUyUnLunHJA
0ah//gP6kM3QCNm/ISXUINix0/0mQ3JQxoVug5OQl7ESutu8815kz0jSb2WSX4rcRYstTZUD2Vgf
zU+6X7GvrhyV81RnONhZpjT7KEFDQHVEccc/XrZs8CZcyy4W28VdOIbFnewaY4f/h6ufAmCoziJN
VXNd+om9vPX523tk7I33JmnJe0+TN2tFe7gVDeE5h1EnJ3zFe6WZjZJLexnulSDVLGWRC+cfY1DV
ozx5ZQVm5qZwnlK0G+/9ETmK+UDWUe/bKWFTrv3KM17MGdwcWd4fi/Rc58kddNFR8xyyR+X47g/p
iJiQ1+8LvzC//TdeWWq/d6vY+oq3OMOtPflcproXQKWivmKYcXmgqvIgXzEyJK/Uui4PvT/9HUff
H+VKZ3hodK2kjJO6R0c3kodgMo7JjOH2Ay07lgbkUtnFKzDaeKEFONaui5cqtZCsKTP1JGaEd9ln
GPP4PmpH3IMy7e0eXahlIEHDEglSM3+x3Cd5AET2YzrAiI1W8tznOk667HIHlTQKpfOsFMrZoum0
93oS4qkMuu9+qKU/8ON+1frQelLZ5GzbYkp3E9xGCkT19yZKsv//BBTsX8swC3ZQST02oAoJjE3Q
AXjG7MN/ySoKVbli/TSj7t5rNP0FLc983Xr1eEK2xuB4xVRDK/yXtm/2Zo/Afwj9dBUVYjgHczPk
4Wfz2SUtkaZ9vaJ+EI8LGZSz5cQ+xGZH3iGULHY5UrTmz2owY7jeQxBp24oizHXq8BpMs5E0oLAz
68wbHEVMY/puDNSI2NOrp8Fs1ZO8AhzG01Ze8pkOD6nLNm6eIkOy+asr18q5UAM2csbX7Zoo0v64
exsOu8C3XyG1V+4RQG32HcblZXJy61Ebg+ox9pZ4UFuPMuKHBuZuSNXuZRepDeCh0NmXNRv0R5yF
qscgWqFa6qEl2PrNHl8wsejKrrhzrEY7GhPS8HNPhnwl+bxC9k1DWcpYmUgXXUK9r6mNKht1xNNK
hmQDmgsVQ5LhCIVEjT8ujVkiRAd6fuyM95I02UF2vsLqPCZjsmFzvbRHt3+IBBrUYVC8DzEeB5Ov
azvX6rzX2nrInCF/T0Kj2CaRX22LuYupqF9hKlgowbTLbTXZTGqcv4cmJQugYUufLNHS8YrpocAX
fi+ixF7I7q2xoEApKdRWa56SjVlzCYJ4Iwf9fKYw+kKNrWVi2h+jHjvnqnZwiVFCY1lI2owM3i6b
9pnfK6SCeR7VIecsryA5OOfZaOi2TA6YrQ102+7xC4n5PUo3rXKyucrzQ9xkGHlC6wD3Pofmq69p
bVZkzW1Z2IKSL5ShWX1N7OWwNO/6WiOHKdUjmhGYbzKO3AmvELt6BaE3rCl9pJhUUYhZlBwbkQFZ
1kruXm4hDkazol4Y43hblvchklU4LWH55PXChEMVgXcnI4tnDiJROap+8/UtEjTa3ZQJi4+FFiOZ
EUxOtS6gcS5loVrV+xE4qd19Bm/Fbln37nSKBqWCq/1XXVsOyFvIAXmLW8Hb1hLyl6J/4Rw4rWyf
RKFTFO1LTJ1GZkMDzUXN2uiHjeyKpNlNJpkJDT7uqRhU/ZYNTc2aDIQj8ouqdPk1E8EPOR/No8/b
Ri5pQxPHU2ts+m+w5hcjOJYTBCZxYsshTjkCzos5xwYp998BOSobGZPzvmKZ4q/Huoc4P6h3re5O
T23HCy2kBrBvOLw9DUaeoCZhauv5LPdEWjk7RH7jL+SomtTNZWrs823pvN41H/Rc7R5lJGSfNkR9
dx7sMN+ErYKPrtk9z2nWa2vU4t7vnJ91bTqvDpXTNUr57W6aq1PNZK05oufPGmiY862GNcdFrJEG
yB33YFrJ9Kq+qsGoX90ISU0trq9az+/QHkWydyoTtYLepYrydz+p+2wHCXZ2Low+NKR0u6bq3mKB
jlKbeNkeaEn3pArrKWyd8ENl07hQa7W4DzW9PpkqpS4FifeP0fhciRQbaQB0rkQuTknrFbvB7T+v
uvnKUrpX1e9g/swi2Wzts11gtvdp7TSUdwjJ5qub/x6QsYB7rDKQ88uvyb1rG5gEGhGOvM1kL8oM
qCO1Dty1nX586ofEv9ihd7CMCXk1C5S5R2H2QbGN4clToIO4ZpmdKpGMT6Omjyto7s0WzWAE1bUM
7tf8QiqT/i4Dy3G6/TITZbjrPKc/gZPndzuPjrAz1pxgm4XMFKOuh8YCGex8iQyZt/4rfVy5TYb0
Y4IsaGs5aFDiMoyQ9FHvwfMNxvjY9FF5UVwlWYjSG14Vv9bWWGEWO9mdlJofJ54ekQdzDzBL9nFv
h0tkzdqPFIlqhKn9X67vPTlhbr14lgqyM7fqOz0M4kMAhn+bu9QG/QELeh/G0MfQoAtviupxAGew
0HydgiuC1Lt6zlDy+E9WztyVCUs5Og6dvhPUTJ+/up0Zdldc4eJFIcjLmcWDhHYXOWp9VZ8k6xjX
T56Vn4MSGY5GHhxY04eDLguGc9NNe2OCfyeh4P/X6q9by9Vy7i0m9nH5DbJ9+NMa+V6oPtdPdRm7
mxw7g0NoGeJiTIm1nBBZ/z4oPrLGnX2bCyS/PMb8PkjwhI+h6LdZ2YLQnnvdkKmAbaHg+ZrOg0EB
n4bm+LBKRrdZOiB5e7IMCa0yGQFOwG2CQkFP1hO1nrOMyWZI90Ik2klVemPZ+0344cBUDCv+UL6T
IgLnsqvOYyv8NlIlyzU3/EgjD/GI2EIBd1LG839XxhbCn1ZqaZAf00ULSfo1QzBgG3qQC3koWe8n
A1+Zd9z3/I2K6RWf7ZAClVsuZDxSqOKD9o73bp553yYz4R84XcUqLnFaWTRPrbE0PM9Fiztxn4pi
2sfx1N8H1eA+aVmSLVLFrU5ysPIoguita+1kVyGTvhG6yx/Y0PJHZPoWHBb8rcoPvGp6I/w2qaO9
IRlrQMGji5CptU6bCTOfuVsPwl0NTehsb5NbN4Q2pe9bPUlXHnChc1hjJYbwtzosyJHQd4DahXXY
b1ATNTpmm8Npdhzk6et81+pjgxnMe92nwSY1NWy1OUg8uWn8LTfBeXra2Tft5C6w/m08zAJXSon6
lxwIU0hKhUHthXrW2YlxMgK8D/NL1/KV7MoBXs94fc2judqqy7pLfwA/NBZGo7tXO4y8az+MwIgg
K65HtA7i5dQDF4rT2N/d+noq8N1SjbOcrSHMf19BPZc3kI1rJCe/RCTdhjrSe+3FBg3rbxGhu68s
vTgAinDvpGby7UorMcKbCge1EQZQ75v2Qu/uO6r0FRykZDwCByw/L9W2t1eOqqFfPY94vhErS3l5
m6/2qFlFnT3YFqhrJ99YYe8sxQQAqMOX4MkFN7Xr7Ao/sBnR1nZIRaY6YuRd5IDP6QTful5d5GDl
6b8sa06tuYCKDE2LL45jdbj/oBe6q2DBUDwjiJp4b3LS7dQTqb/bRLyAE2WV6Q2H3xY1hzJILobR
eesYW7CFqpcmxwKnQ/q0yh8KMpKnam5yUcSYvc6X5qg+lZ4OhoMTcNwM9iV1vZIEAU4itu6bRxmT
jUue+piF0UEvXfuSw2DOIu+1wm8bxFj2I/Jnkwdcz+/9zIiOpm8O62II2rffMwRui4t8nqFRTD1y
92GuCf8xQ95DFX5+j1EnWmdZgQ21g/lWUIzvVRQey6bNngHgDYeveKxFf8STVnNWmK2N7/+POIzf
k6aL6AI9pj6mlsCJUymSR9lMEHCMxMKFaQ45nMgg5+O25sAaezRzW4dSoR4V+xVas/9Po7j3QWMo
7zpvzEUeO+pz3CcACzLfux8ja9yIasQwteQ8P8R5hf7SFJ4zP2s3Oh5l94kxF9ExPccqKX6bFLMH
5MAe0HDxTkkKiuto976pfT/tilqb1jXCn7AlKYnFkKapuNC4aTEhPB7iV0iPP415RkRJHVdI1+mr
cIqNJbR4A+wh8tvT6PULx+iqblGPvX3qG4rnQB/9RJ/ix86lVmSqKjJnSdxWK84xxUFDW/YsG5uH
Vj1vA3iHimuvOcDl/ncoVpWtnCCnTvNql1lZ3gHhlosMxb3d57aniPjPryszXgeGSApeG0V4BLLy
j1tFBi973xf3oUqsUz2GAfgGRytu9K3F2SACQX1R8PPcaDWQXHT3cmqfczAN3WE7dBhf/RH07GLc
Wb4S/hlMw0DbD/YIGT1hNWqe1cWbQvuA6NDdbbGMISsenWpn2kZZV6AcO2nlRbfC+lz3OSqQX7GU
qrk7bP4IqbGanPUBF4Vmm8WgpZK5Mc3ggyxSdAbeWD25ta2tbARJqbX6Kz/WC9x+RISDcA0wuI7u
+fKfDQJnsHGAcS3lwOfcRBws009OYxhVEKISBYn+7hkDFARz+9p77OfGusa+oz8CCfEeaztwAPRg
NCWHMqXNd2nt8zqeZybUga4O5qlyrgx1pPAXSNunJ2ElpG86/DK/MgYygZBYNt9VhNJBRB126zTt
qSrK8dAp9aNpKxQMbaf4DhPsEMX5VSZwAChT+IeT+piUrrIrLSXZjk3iPE7Waz6YCMUOubnhT2M9
VGPdPbhUuMrGepCNbvr1Bnn6kTR+nKHZyqdv0vjnlvMjHMz2fLaRN26e4s4Bl93y+VrJS5QH+xZ4
MdIWFoDSpQxGwOHsjR5jrib7ZPRI2Y+Q68wU8caqj45G1gXFyradAcPD8bMxTXA6fePub6NjNY1Q
FnMgWcu8b9HZQHBjdHGKk1dK38PfAhxKYX6+mkcVZCgQn5oa/RkVaf3etpKT7AXpoN9nXXjCqC1e
qlnorL1UZ9/iNIii5hqujFne2gnHF6WsVjClIDTMeIkvqMRXFx5Wmawoq++EORfZ53mKcClf+Voy
fcvhVZ/bDD7DTEugkse2g1cagJDbDj0uqR6R7ArtwqEc2rxJuMvAec9DzvcicS8meqdLKzPrvRxM
3cDclBkmT3LUqmITHTCk2eSoEFP1EI/KDUUDFsY/jJGHABObUYovrfmtdcu7GgPeH3U2FAsjEP2D
M6o1dGMMb8PoV4AXG9h/6C082Mrqzpob3r/dmv8DsZSxvlHKO7OuSm2hNXCqcOzMVsVsUCFHRjGk
K9gh7nqsRMM7WCmfdKzDNlOhxCfyXDhHZGO6iVRf24da+8ttLfWC+Of19ucqE+2r18w97MCuemfz
p/xP7/e6tFA5f0VxsJc1nkmP4qU5ZM1OdrWOE1qihdlCnjTwmzbIrjxL1ETS3TrUKu99F7+VwOis
NWjjaVGFqNxaOfu+hZanAWI482VM7nZj+1OJ7u3MfezbYJ92yD7YvdZ/S/FZyWxVe7epXaxbfsJ9
lwzeczoZu2KO500YcvtMHJokEs8Gfqde4BUQs8tyjTclDy0jNrNFDe5tm41lN2zLAmydN+QF2rLz
uB0FsAI6daTmo9fHYW5MysZH2TVB7q0GA/06SCbP7Mk6/D89cUVCTlxrPfg2aXDNzRmq8DvU2kF3
5BS+n/RykwPZOtya2vj36r8xnX99pDFmht08kLWtckjm5tZNx3Of96RjFFNDkGY+fAW1/t2q4CDI
XlopGYKbPHnkAavH9gcoOqCDIhx/aYOPhUJXfpRxgdiNpWTXtA3LXZUVwT6pjPRe7RptmUOmfud4
uh1cG/N2XQVQMHnRR4Ie2kE22e8rUVvuIc7E54Dsoi2ytyjjoG+n1adqEp9N8ftKxlSBIrvNw5bU
JL5uYCV0QJFuOvEcTiiVNmXxKvDEWNWZKPeyG4puN4nRfoSUal20bPoV6B9eqNwhElG/KG5q7Gpk
ZNACpwuDMVnVZOX3sptG4VPr2tq9Meb5cwieV4bDwM7OeW/z8evHGsxan21HmxOWHEUZC8AM0N22
2PmubX1XNEp+TonbqZlz8BKT354UdAWPTqJmW7uwlEMkf2EdBIPh6vXFoioNvAiy0Hhr8XApo/E9
qgNkZP4Mc0D7X+Gp50v643vYWf4fswnL2TCt/rzJv+Gv2YqnYLrgesmDF1Qf1WB4D6bT2QdlVCjG
du70XYwYELmK/tbangHNHisPbVTzb1GlHeQEVUvNJSfY/Bw7vXJxRaAt5MBADbBS2p1R1OIwehhy
qHODP1mbLmSQ/Zs4yKtCaZRd6ATLMB7gjKb1nTaOwS6CUCUWtxjK1TtSDS91Vw4X5X/YOq/ltpUg
DT8RqpDDLXMQKVJZukHJCWGQM/D0+2HotbzeczOF6RlQskyCPd1/aHiyhe4UfhRVyfO5j9LTAH+e
prT5JOOd52krwPv9wR7G+gVlw7WMm4Nbb5zESHb4nBSbUW2rMUC5zXjyC/M7kv/k/y3lQJMqIJpi
AM97tH+sKiueU7fJTl2S+gsZr7XeX6aRGx4xDyjfWmcl7654Fx4ck35JyLnsDTlL1OCiLjoXMP42
UzuZizCK3LVim/FeVyCCt0mxSoTrvI+RISZExe1OBd1NJ14O9n1Fu/cxngNqSdfbAg3Ae52pi5Pp
PtDw6qPu23MQ5yACnjqn+ZBaj0Lz063VGdbeTwr3npbuuDRNM/+WxDYJgDXeJ7nTr6EnxVP6Paj4
wk5AbJ4qO6lOYxNlq2Y0k/fQ7pad6tcwSULITiEwmR22B5zhkoKu3Z8hCiaU3bpCLNw6CDbCHi2a
/z68pgnGmrzK5qvQAbYqr2SsAeJ9ZzoxWndgVVZDj9jmILLsMs0D9ErrLOAVypmdjNmljV0UesZs
7xYYVyRqZG0waauvOCbXVz3HnN5vcKqFIlJd5RCNnb6U++RUbi68Ul9OtUXpWXZphzR2zp7qFA/F
tJNPSflsRCNWrIFUUOuCcL8xshL9QtkGUwuk9NsNsi8mYrrqtXcNf19pqtj3o1oCAsPaRV41c2zq
qvJogiTfa/OV3FerarejVI1hRK8/gEA/JvpgvAo0cQ9xnEW8nZiabg7hHAejvZw2wgBMq8cPYA+x
MZ0A1AfJs5dG1tNotdZT0aX7Og+GiwxZPt0BoZv2US72GVAjrTOUrVzNtSYA7A7qiE7qY+267yBn
q4McFDSoksXX3C/5EOelIOiZPPD8MB8WFDIwNgYruQ8VcyuGMG4ekiBUF1QgrGVWz/i4+W06zAIa
qaKilhFWFxmC1tStQv7DtwGGB4923vtHuuqvofOceaOeHeSBrqmqZG9pNpSW+UTnuBWN3l4rNnJ1
0sdLGaTffHeG7cZWdpQJjJwqYoZJzDmLFQEvkqtalRnPzjxN581yVW5WoTtQdEr3nFTTM7sswJ+c
/1t3nzht+m0KSrKstu3wjc1+WVMVv4TZL4luDgYaq1WqwgmTcOYWULgi2mErpwZkjYXh6uH9ADhi
ZjM0i8my+1Nnt8NJXiF3ydesW4m1nAa2GE4mvx2iAvDXI0EFT8fIQUGl9hFR1GRBdbL6MRr2Gt5E
/pF2ol+FmYcDDeyCcGF7w/hoGcn4GAaI+yp6mu7kNFZiFH4HJcI6hS1ynzZFd5MInPPtrjLz16Vd
4fnZ6AqH+yTbCD/d69SkrrZjDVQpnDuOVMhE9dP4HDnJ1Rin6V6u2Urx0onCPsu1oFc+B72IznJN
T/oQlYyqPMnFycFIo60oXMhVkWOkoGH/cpSrZWebC2PysqNcxdwk4gBQTodCT8fnpjVwTXXjGfTI
bwQYG8nXvKr2cpVPElQixcQaZl7FD75alUd1KNWNY1niKoekEd5KsymeqfiB3mJTlpZwbzRvKbfI
BQt02jZUA2/xFcvJaPd8qOKFWdP4XVKtoL7vDrdXue1TZgWYyF57rgOuJ52shdKghjFu9LA0PqnS
aCDTEcAeEsN+zNLgtTBdcJk5Xr9hwkMmQJoQ6kSKf2Nphf7Si3Ub99vantpPNdD7Q9G9FkX3buhH
N+uKd5wXHyisqA8cbCBl5BUczTmuCxMG/AhRAtFx8ZqABrQdD2pQmMVboEbgoHMF2oXr2K+Cyu+m
wV5kM1St/RrZeCxlfgOREtuoFzO/yLBNiQ+rQM7ZctoaNpVhmucbv05wLfwzODS7b9Omx5XV7IS1
+or9sy81AQMreYZbES+Sj1iV1CPM4dgDppdhIkV5WTXPU86pMkvacYXYRnYyBj07ZW7pxNuX0jXT
E6SOgIN52cIVn0ENgcVz71yH/IYVoOrbVnmXodbWGg8gfaHU8ytbinfU4XDsPSNT+oU5b8ftdzNl
DoIvsTrcvtdtNWExanBtaEBSBSk+J/MXvOC/fwvTqEFzlWyh1sYnAFjOtXOS5MJR+5fMCgxNdOuu
afVbThFq2kpoPI6oarnUrSCCybtNtbGWZYmqYDUI93UMTrgNBi+1Pa40wFlbS9TuzrC19sEwUO7D
N9r6rlTAz3xAurlD4RKVde9o1OpwznOwueCI4+9+Sp3CN78ro9Msu6Lp7ofUiY+YH8MBcb3ozafe
eNtRU5tlR/84UErYqeQRu0lNhke3DgVvH14EsPER8nxIa9Ix1/KF/NDs7kmsMeCVO0AKhlX0XbVS
ZzmMSn/2XR7vbppRV3X68l0V4VbudNoCV6egbB+a0HV3Id+lWz2MtSeA0d/kP84gB6C17Lw0oM82
4cyT01uvu1A2RCJu/ueXZJNBrJufkP3w7IABcGrqHNEfIMyron/q/bpdJT0CDGWr9K+zzjbHtf59
6JN0B79UbLzU6d9dkZ5iG3oQdvTFydEhr8k4Xm/Q2DKTWJGZj8g8sg0logZtbD60fJjrIeg/CpUW
KZK/Lx2wlL0PPnPd5GP30YYJvdjef+47L6FLB3pZxmFdHyxazs8lQoLU3TH1lvGySE6qaY3bPCuo
l5ezcuhNDDRUfga+bm7/js34hzzmRJO2Cm+lWWx0KrBfb2p12rRtHMMnSsO7dE4kMIhbcjCrn3Ns
eO/bMv5uJYrxale5slUAxKydeTqZ8YZ00APEgi/AVeGQGIRp/KNQK3Nhqvpw7ZBo2DdtUm+nNG+f
Cjv4JXcowjsgTdmQPqv1WodkcCwQIoV7PUUrHZ2CTw9nickojonpBSc5iDELb1dfsd7i9wQs+Ne2
+M8N/7HN0srr7fwZ0eLaOQEwhUVhxvaJjh12tEWJ2Hqo1tOK/qx9queh6PWnoCntndzXNmMzrUK1
1Ze2n/MZj4D+U8lRT4WtrELLzY7FPJOhr0FxSsyqTO+29a+7sFDC/hCq/S4wzNd/F1DpUU+W62/j
gjdWUgJRy9z0GKVTepRToJ42Dnd/5vJK7hGqbv1eEfOyXLkNU21y6pr76O0CIyUARPPQe4ix/L+5
4VkhHKhkUaJyhJ7FtFfJH9emowfBElKqtuHkPC2hLCvKoosSY68WMbImm5FH8SktxPtkT3w1Knpx
UnwGGf+aArxvN2qqcHKbt9hT5m1EbGGpaWPsZgEMWmaRn94XdclXvaNaCD1ZXbr4K2jR/zsEYYxk
yJTefw2ZA3jK1h6+IsX8SqiQgnXJ3Bkx0E+bwRnsR6fmT1GPWfmTFlhPfeOn5vN3NSqtfQo0K4cb
Z/VHIAHBqc/dYp0hg/vS5/2nJ1r95+hEy0qt/W9FYgb4oZn+VfBVuJ2CwNgLNYvRXA/T1YQX13sB
yln+AN2ZAH2q3rseBXhZUYlH/qUs9qapRjtFVaqr6Y6QAycY9Tma7nQno/tGg9+eWX6B7ko8LGh6
DRdnls6XV7SdUg1zRcWB57cAS43IGB/ZrZ1MnEPjLjR2cOCw+ptvQ8QLEXJS2nUkhgleVlUu3USJ
z+glIHxq6ai4amEGd2uIkrlPKC72fJU5zoEesLiTITloc+MjBIy8+IrJq6kcX61i8Gb1kifcJYxN
lhnguedBdckFHEE22vcIgslYANhvn9VZuJCxALrFBTJlfRboWXi2otM/m+8tXZ6MmUjPcib3anMC
1ZoYBlh6lWxJPJ1DwCFxCZZmNszD3LpOZ00hENwgpOa50tj9PrLmllIB2rqx3KBGQ47y4TgP8gqT
v2AnTOAEgZX0Z1yKYAPq7Ukk2jJ3gh81RMEDJOPwIazcEKWNTy3UjIuMJGGW3rkIyQQklRtdM72N
rEvLyrMk7w0YIW0sfxQLGRuSaJeiEI5JGbVpGgH5uJELt9V5s0aqAtNopv8FfeMcwmYIX3u0blML
edWC4/1xMEJlqfJYfh9zUml0FMyL5TjpPdVctHh49L4jQIyJCpKEp7gLikfDr64yjoKDWI9JYQLO
iSDp6tjtzvun2mggv/BNLF9XePoSSWv/DjXaYVc3HiwfkqklfwFYfvPUjqwO9cksHVeVlSHbMds6
4rGp7AOdF21mX0c5BFNDATzxjJ05b3FQRrniyvfXjszrr3FkfLfrY03550dIYgzpttAfCpSAtoNS
+vvBcQPU3SK69GBt380uPjrV2P2kkHRW21p/M9Lil99EH60yiHM31DwvFMQotSI0n4w4ihcJ1Pqf
AV64HQ9LznAaf58pgjng46HtNVmyA/7uUH7jEZ5MWfTDiFFZwCvINY2cbDQ4Gnrq/Ig84DBguF8a
3dbX5JecRvOyPyHcrK+wXA/f563w4I+pMmu9m3b4SAHJW/oJ/THLaMNH+Pb6vaJ2m6LUom2b+OY+
7Ix0i+k8ovyiNN9MqFhY8oaftWKp69y1tH2LhfVzTLLVG1PwyQOlWFFhNo9mUGkPHNY/ZDy0Worm
1GFoyulrXe2VZ1OxDsgB1p/xUClLJTKnuzGvomtVqfmCVmP1aaJbxLvAsy8OD867qOv4vMwLjuEc
Y91yV5gpRsjc/f+s3ijD77ATxu3X4j+ZfVs66c5os5evOMTmEMsxugIDj9+7RuJ4Z0QuXMyGA9ax
niftn0FukFsdCQP+3202HBW6/3/2ZRFZlFGn6HYb6UPcuP7ZwwQ6auLsQYYo6GhITKb0H1zTEcsA
xiMSi2q1k8spPNmt2mNvIqryJwBesc9ngwxkevGgCLEfwbgARZY5JofSmtmgGgaUc6iphhqURw32
h843XhrBp46S5TpT2nKvB/wJRAJmYo5TY5qwbPDTY6Dm3WNTqs8yngwYJxVpVp6MOnEvRm1lSKrw
PgD0ri50M57uFVvrzp2CokdQZNVzbyr90k17QZNXJ3P3B0RWs/zDN5E88j3M0tpayz+6HVq38ccI
I33X+KhL1nPUQ3xvhAOP+EVZoo5nj+vbzZq6881gekYtwDhEeaaucG/ODs1QNks+nOmT+4s6v/8o
r+1azxcO51GMwuLsSRECkGXSUDOdpxr/3rvQpmQnp1Wh+8scBCMHK7M59nFUAUMS00fs6xeVAvEj
xYH2qHguHfpSHz9Gz7yEgaE8Gh5tNbpKmOPMnp0tUtf3LWJnpuXFa7Wrh0Ni91jPDKq9GEW27KrG
8hzQscLe+4pzGbK4/TbZ6g8NAva7Yo0QSeOueC15Hiw9qD1PBvo4K78dtIfSmpRVwrPtopRmtLGE
NZ4jYyohwOvGnUGxcNc4CX3ohuIT9B1A43+GBD3i/5xak//ajFWwlXv/2SYNB/6N8QSpFgPsxq3m
T89ft4mhZkE4OUohwhDRsuyw1ajaUgfUau6ivCw4XpkmvXFP1c+2hZeL3pIWtIqinRu5b16Q026y
3xur9XfyfrkoB9Buw94uwfbMW283zbebg0F7ZFT7cdP7qnLF7jQXi/CNg2B7mlynuQ1yCjllp6Nx
dfgn/jXVg2jX0qd7TVQEYGoXTnaOU80enni1BXdiPwAy1MBNCP1Hr6xzw6FBOWPfe88NMML18TUK
a/sAXiA4k+epK913qzeOmViduc1Pp20PKlJN72kULtMBc55/fsaIFfR//IwusH//DKsw/v4ZPgn7
qlLLWv4MI65b+TPQxzTea7WGhwuw6yRKtKRmgqjQnHNZWO6pnQmiQOphtnVhspRTpYh73npKRJW/
UuBluJkDvSZrtA+zqo+2mZu/Qhdj1zwxvmGIbSxKzDwesZ6KNsKM8bXRc07ftalsfBuspyiAvtw4
B7jILZKyb1dlqwMonSGeQVT9Pa1HrV1VyEfvyhniKVfltKv139N/7rX6DnKwHn9mNSZlhoHpbtwj
1IOUVvp7fnNRk3O3Vspd8rVemd0TgPqV0APnKHIzvn2+k1x/7IRoH7Og/DcOa615BCpmrYvJewa6
4lB9bPUtjETjavuou2I4goDOhHlAPvg/xzh+5HyevBlh0q3ENOhnE88DZJKbACeimNb3ekSPY6Gl
JRCtefCBGFzysHzF/aU+UMJCbhe7OhNJb7GwzEJssyKMVuZMYZND4sBUaKeHSYPZRpKlr1xzGFGX
Y4OGxAcwARtiCDyo5dDyPzY5gbNXGry2bbUGoJzUBXo5fYPKvKNe2qF1TvJed7KbrVsCfwyR60Bv
DRgV/lo11scJ+IkJj41MooxoGPyfuVynYa1sZMcjz8LLIExna2aDvq6cUHmAmV4iUAzixDDyDyH4
CHWev0iEyMOFNzu7RJXzncwuWpjoQb6aJRVveGnGNehgE2lBCYHTd429VVBuir3SP1kTOj/VdpiQ
nJPEfGkyibgJYPA/MbvSqmvnjznaIz1SIvNUbgaIkO86uQ+rsKXV9fXeiuwUAMSYfjdIX4I4H17M
vvU3Bprve1dNjYcx9f7dMc0ER7nDM2z9oUu0EyWStW1DSpW6GA5i9MusCsfdl0wG5r4FRMQHKYiB
x7G36ycBVojezYZaSw5IWg0fgY38LOpIP8pZOw7qQS3ApUjhIxkTmvUTE1LttqOedxSDglnzfLsb
INtg+YFABjOfdhGonUU+K0F/USkUq/u9INkWckEyMOQd3thGi6+YvPL+3PFfC92m0+3s7IkEi26n
r9UNOoE4LM1UI2dIEXoaI6B5c66C5mPgLvUa/c7CrxXkoTwHjb+iqveRplxkrBWGcrrtlvOmc3aN
kkIvkq+g9baycVW93FsQRD2lNBC94R9uaY6zUwfUr9GuBgkuBuu2Kv9wzrzqtDo1/AmkOwdd5RQ9
0HgKfvF0vz3w/JKHta6/5o2d03K0VSoD0bjT+q7co6g4nU0HdOhkj82LWtCs1aJ+OAYd/BMNr/YW
/XCtC1ZWErcLz8qNvY7LB4JPqfbSqx2fVIg7m2matJesRkMpAiizl6ta1SB0UunRSa4GOaaLdTxe
hxk7hNNQoY87lCnJLMqiPTfzoFh6dkwrZStntT61Z9X3ESKH0rDJbPUK8AvLg8rV0L6fL+UwDPed
Ql97nLPfKqQRfFu87ctCwLM59KBxVuVaFkMdrQK9HFd8FkGnIz+DhH7fNM9dXO1sBMc/xrD3Vkht
TdS7Hf2ptQIQesTh1pUrVfMmjlVm8dh7/XOSptaHr9Kih4ek30W5gfyUMvyQcQU5sCWVPUplQlEv
cTUsGn16gubSPjnQHB719l2EgdUsx7Lkoa2U59a3mydKK9ZSz7N+J7dObqJtldguV2RgySIf3eHU
KAHKazy397igxq8asBtlBipEIvs3Tst7/IALx3eV8SCFpIVf5Ed59TW14+gV8upbTTJD0drVr3Lw
e8jpnmpxmPsTCxP7w2/75JgXT36Ks0pTeePWmou+dVSsmi5pXxLwIse6SsMVhjT9ezaKcuGTlqy6
qOiX5ayilWfkhKVtJBs5DbOov3gldK150Rmd7FG3NOh4ThTv6sIRW5RZ0bVEROVaqNMhwan2JGdy
KPPysQfofoxcFajgvKtrlB9+oINFmmcybgZ9zUEZOp01UEExsNUsvw3o021cHmroU8+EBFeOOJyH
p9JtX8Ny8NdgTKxqbc7NeDHgGTQU8V5VkGLbQOJOh6sBazdfplU9UifL3ONU6BFv/i5Nj7gLVEDe
6/AEljlHUoF3Q9oMt0s5l0PQ8wWJ+4+y+YpNlZ52K0hdYP1DY1s7R9tX2pXemD16l4722jZi0VtV
914YVrWbSl1Zy6k+ksvbPWyZbh34bvRu4O5RTrxpO9PhM2Wl8PfmuKoi2FubvXZIAr9+UxHmmMO1
zbFgBoOjnMJUVFq6qJDtOKWjH+9kJXukNG/HDrSlsu9nLJRzRdSJZ1abvzqJGR3R2q6XchqhGb8J
Ay/eymmAoM4iE+F0J6diNNZT72f7QUFpaQxjZJuHslroswZH1CHJS0MoOTSQld79raPnylts9OUh
aoN25Q6KdWdCGd3ibmNvVMoeZAPA9adodM/5kP2+cvuD6sfpLSzXohIb0Wo2rq3V4NOlEjC9zB25
pKtcZ6FElAiw5vimFqVyf4vldlkvnQEIaVUp/r0cxnnZbp+L3oAiMIdlpFVVa+uV3og9VIyrXkxK
sshCZY8yvg/dvXL2SI2THtgNXc4Y/6c7Y8guFqoo11SrxLXtgvEs8GaQMxmXw3QH9SG4oo9Vr90O
GxRci5OjE/dajgNamBz/mstLGQyEzzs8th5lCDMBKhU015KjXAWGlZb+9wLg+SlIJwrxemIMq6nX
o1XRYQx3m8slVY9/eFU9LCCMIQw+5jzOVd9bWF0x/mhfOsW3f+R6Zy3Ie4IH0oJyZ4fgWMPcsg52
0nDWg93Qz4yHvgdt25rRRc6cshuWwlfNnZzqdpLvaKA50Gi4gWJFRdmA0/mM6FJVo90aaLC9pQ78
As9LH7OqA1XJcZySNFpDEbqlCEcgyGrJbS2WJYUWPo69a92jgwQiadYaAgWCnCWy51t5VzUOJw8T
lwe1QtdwcEk0MzzXHf0RTrHx6EJxXYZ5BeF/noYehhWekZgLOQVubjyqWUSmYCcP8i4t6b/H6jhe
2skTj9RQrbZwH2J4JY9OEdE0bBx3Lae94XdXZPkWeq3VYLed/I6GbLwXCgbbE6IaV0pMgD7Jh74h
IAaXxm5/Jk3zy6uz4RmlHnftlbZ/HFHRuPNsHlVhJtQXz03e9cTufk6dt6p90/ikvNYug2ydz9wn
Ugn1IpAMXciKQeSHHOlSDKRhc6mXsIALK0sGyVwdaTwlOX/d8bUg79CweoTnH3LwsmJLeUBZaDk0
mvJS9jPkgz7QQk6TANzOgJkgX8FR8MqxDhxprDhbuYqYgLYA+zTeyVVNywDQiv6hriSjcpHilaVq
rf2javx4YU1u/ZR4NNXdZIB87IU1EHsavF5mjp81TE8lQKnGUjvrrHvdzrN09buoip9G56pv+F+I
ZW33yVNOO2bl1o64WJ3vblCEmu7qsEY+cGZiAGOb7rys9jZUosRF1cmVQr0STxGdzKV8qfk1i8Gc
vmuhunNGE8svQfcpIlXEykirqPC6+QRu3B+hBDQ0zEDqjXceVEuIQh/6PJFDKRf/2iKjDWYrjaOM
u7/2yEv5glqBLWJZGxTa+2ObW/HGqoZmCex8uu80bbwX85UCt48Uz8rXMva1kETwgJuupHs0b/5a
sKPiAe/P/vBPPMKFhz9EfOfX5iE3EQcPK6t5a17txNfeHM0NjhP4xGXlVxSRoxK4weRXKL6o/svA
k0BuM4IyOqhweqiEctcURxYVLxThdZT5n+mmrOTtpaAOF1CdXze1oa6QSR/XmZU7OPMO9tWE3rXL
E7fbiZizlaZnWI0DVv3Bw03wHIp8TiFe7dnXkP+1285OC8zraMd/dvZjQw163glmNFwkOdQ0o0dJ
UA7anys5bQczOUZ9+nv1K1bEGQ9gOY+NjlIXZRRMkq0juGe0CgKefkc5z7X095WqDtESKYl69RW7
bXEdbpGXKl34hYai40pXQuWozLqV5axg2ZidU1HE+d+5ki3iwEKmb458hRHMIXs3gMnTxKpXsYW0
iYfO2VtF0ydUkdTEij29GEn9KcOOmde0vvIUn/kuIhec60J87UFsASWBtA6MdO42rLA8grYcEG+s
4re0NNWlPzLDXHHLoxPxVg+JB7V9ELWvYniZdNsuiM3lba1srTc7VAQeJ6wantnewV0HBdNP6RIB
aO/2QvzhIrxS2uFQonQdtM4772tza2hJuJU57f8JC7UOsWWI4+fMbqMQ0XhhRwcfZthEy44jmc1h
88hXMuqXf2Kg/ZSTXDUK/9l0DGsnZzKuyWMZ+ugh+qvxsJRBT2jxqsdgEgGsMj8Vg0PtTusONUnb
yRcx5C+5IOfyapr46ueokm/KOKdgJIMBtcuVK0L4DRu3iM1ViaX30Zi/wN3MMr2dnMshn1fklZrU
KKwoCVooY19xGi5S29vlxoeuqe3BJzM8ejGAeGce5NU/sb+meWDuFHvY/tc2GUsn//ug4U/ttD7i
+MBZUQCquyfE+/RLHIzbYZ7JAfj5Rs/mivAcioG4IjtCq1ZOXReoFiL+3hrEdfdk+91nk4fqdvSa
C/Ba5Rq3un9NJ8/Yaib61HIqF/rWpPhnG92mtkr/tg9UC3lKgix7lkBcSZ1rHtXe7YUGxdDv5pdF
TJTXgQkqYP4H+kKD0brr885baL1bP5Rl3jz0Du1dUkr42FM8JUsIJlVTPcgNk5YkS9Ct7UUJ+oCm
hje9jADVlhkAuhcZ++eq/7P67z4OvQ+GKPa6NmLTEmvW7CG5k+RExLkF9LxSHNwgsp/VwforniKT
wjFMuzbe6Jycqfyc3CbZyRmnLeckrzjfo9eRdsUui6KPf+JyB6LX3VaEdAvUcBrOcqCpOJ4hzpIp
UMyRIVdFI/i2JdbhaTWAbm4rcvPXva4bpIsidzFuar3frydX4dTPTrKbf8IRQOCtqjW/Qhv2uAWm
8qDRQ37FAPku09v8gc5r/Jgm6i4Nmv61FWV8VMTYLo15F4T7Zu1DwdvK1bSoQbxqwj3TQ/NfaD3L
1wpxkz5boJMWpZMNr12q1CBucP3AWeaEZat9EKGP40hjnzstcs7ySg5Fk0KHarN6h5IBPVIad/ZZ
91XM0iycdCfeeEgPzjcC9rPPmWFsUdqc3UsINSXfImpK1hWa5qIVIv7IkxDdiQQ3Ai8yxYMoyaCU
XO2/uYHyWltD+VQivLDzsSnedGMxvWq1tpMbsoRkggSluO+pVt+Z0MNXeZv0yEFfxBjod5Cfo4XR
RgIjxIpHxXwVd+rvKxnzh2kgZ+kx90aPLbPNlemM2vFrGGKUbcYWtGnVBdsJJChdyobjDKLywHIR
ZJBXxRSodx4ObUmuOR9FHiFkgAPMnZ1N6kOuxh8ynk9dvSyBsZ10erKXcgBQKRcyjo0LBZ2Ge70J
xX0J0++2kM4JZe20PCh60Z/GKDiRe1/6URP3kocsh6gFtFxZlNxivxT3PFKjTZIms6y6ndzbKjag
osIq1IUpcO/Pg1xAjjrfmpEyko33v2OmZe3R8HLukUCk5Bxo7Q5KafQMYMAAcA4byFHaCEGzxtrG
kdqv5GproFHiWXRT5RTYnXI32hWwgHlzOKDmVSFuIxezId62OC0uJLcv+0Pwk1N9yoc7e2b+9d3Q
HP1qXVokhWY5JVu+D/J0C5y2PqFHqK4awxiXbQv5esAr/cmp2vtUhdVo+25y1yJCt8ytUHyUThEs
aJtHVJIDIIiuC9sh1ZrnKhVrZDkE3hu6Xm9aFxpEkTZIj8Clq85DIPJdWjXRIU0cPHgzKGOZkykn
OZTh+PuqLYzuGDbp+iv0z7ZWq14HXVd3/8Tl1FKNeEVpVC+/1eFDI5L0RkpsBoRG5VSdIeOjz1ei
qjnJncSIy1U5lQjyr80Sbv41zTpnOXnYH5Wm596TB4YL8o8IADvSbTJGV8CDp5IvnTn0Fbfqotwk
MYJ5cqHw0V4qo8/SGTksaHH1LWyrlT054fs4jfUmqiLYVkmiP+Zl9ik3tDoSQE1axg8VrjYHDVTE
OkD29iNHuG9+hZ6DFUToqTp0MG2xj4n2GjiOjZ4W1edSjk1TQ3FQg3jfeob/3EGOM+fVuCqC1Thq
w53qeslV8A5YyBsi3CBu9InMjFCNi73gvnd6HSrK1Ivo4sTiZx3UzUlA7XumL2DAdZ3iY5b06fOg
5uYyNVxYZfOqaKdgTaIHmDOYlY6swRqQ5PPMAWR92Z6y2N60aE4fbLlyW68r8Rb2FWxItUUPT7R7
M/EEPlEMna+dch2PLRkKBmTwuyGi6jEUyZOh692+cQqxlKtI+bfXJCxWcqZZvXhq6gSRu1dJfPni
uPD79HjsocAceVN9I78E85VccGoLuPE4TJsbIJGqCvLi3pKWbX+vWZV3n9ImuI8b390aPHYXFMW8
+4ryvUO9iQbeNKbVVgbl7pzk4mzRSHCx1+HYfua9Rn3Pjuv7ar4C6/AVzrIadg47rXmnXJc75TC/
gJ9Wp4ScPpwrYBQFmyVwg+AoYjd/xRDkblJxp1JqWvilggDKHO4d175T00KFMcFUdE2GjQDtfmRt
eVIjejRcJ0WxZwya9Zjp/IsqxbvKWZKZJsoUubgt1tPsEI2gOKrqQXMNrBSKsmdc4rDOtuDQk9u0
1HMTLNiQnAat2olkxCJX2O2+q10PDvN8wzwY7FtSJI+2pRQITdrljUxXkmuideMl8bqYCziNO4xv
tpFtGkO1nkTW5mc3T6Q7zscYAJDmNI2CcaYazz2A7D1cC3upzQ+BKqcP1Rnt71UjaLJ93rvHwINh
zYcbSqs9nqiUFVcH3dGFJNzVIC6XhS6m/1yI5juK/7hDybX/4ey8ltxGgjX9RIhAweOW3rO90Q1C
GmngvcfTnw9FjTjRO7uxuzeIMllodYsEqjJ/Y6zSUGgAFLMC03bDhDBRoBE08Io/2OaQrXA4Hz/w
8g6WmaOLk8dL7a1AZF+GiSgvD5qj/TtMHQIN/+3KerO4m/BbIHRqQhpkfpqOGdshMIXhsvdjyobz
2H1CtgxV97YVCKgv4/fuRFW4T2ehmD/LU7N0z0Xd6+UPB6uLXeJmP3zfR40e22tMfeAyLBS/xl6o
wOibch4OVqj6nEBB7al3i+ttTJSxuc2jnE/LJLqjKrx6Z8M2wr4FNWu11uCi4Dcre3K8B8q27SNw
9HLsPmH50H10toL38Q70xAp9KX99H4sU3z375K57aBbuQk40qGcuyExN23uc7Q7xYUCG8/6vkZMJ
SHPwJjYiHiUb+cJGiXZyunj5JW6C2F5UnX7BHyDZt4C6p6atqGRVgOZipA7WrlpHl9tg2YTRxQzr
YR05Vrp0oK8L6lxGeAnIBu1dRTzL3r+WJBk6FibmufNSuf52K9kfUuXalNq0v91JyzHOGmtq7OQf
Xgszdg6OmJTFvYucjMKL0P+7MQbEa/zvGHADweGBrB7R7Xgvvcx+1BLFfuTJrYJns0teLROguvnS
2tO4MmOEosyETdMyEWwffB8q/a0/ReZejSzY9nO00pfjQ99+b80MUYqa6p6vFeap7pW4JBk3NyeH
XZbPf57s2igOliu3nsxTlKp8pyPxVrSRdZSzt5B5MpGTsh+kug0gAEG422I5OOdsURuIXPPUDvH7
aAKyv9/idut737S8ah9O9UH+YDluzz9Ftsa+iXbJiNB6sOhqz16CLdJWTdiqm9bLuuegSItL0piX
oGtBppQZ5RG9mNojDnUdTnbAxWqrKpaya6Gk/0zCbaED+3+UQ0nUayvfVy4lqqELH+z9CSk2/4Q0
VAB69N7nwxWtHM4Hq8Yn6xTYPdUeGXqLl/P3vlyZa+N7AQMVSje3lEO3+8r+7Ra3AXgs5SFRkMvC
xCkCxWu+O1oRgJ50wqdpvNxKvVoVBWvHVf1NWU3sgoa6XaDcy8YZacJFk8Q8nf6o346zGO5NJdch
RfFnkqJlfoHUiaE4Oi/LRimzg0ic7NCP0+/L/+eYVwdezJ55qjcQZ157q+5PeqP1JwsMnYBEsJe9
+0XMk/eubI1hwN64wETzvl5O+IE/3ILlRBPUb3GXlhyx1RgKBYqayRBTlscYA2kFLjqGG4dmEj86
w6PkMpmmfsqN4iQXyDBdtQ6WVrbjL61VdbjRWnPUhvj3pasUFRENgQPlrQngGdSjMPd1hAPR4n8f
fr8H8nT5mgx9fsgTNEpE376botGP8I3iZRR6LWxURVnbeYNO6Dw7GaTVdVCnZw1J5WXlJnCdRTUc
bAhIB3O+yFZjjwmaYpZIU44XMddbW5Pt24hcp8bugIv4HHGbk8vl1H3+djcZapfV5fa2qeaHXjt9
il7TnuvB0Pf6UAWbEEWkb1X01xSqwY8SUWxQQo15hD2tPDQKn8iWI88P1+s/4baKVWF5oElbvT0L
B93xbrSLTxtXW3TlyBELa6pfa6cHUlCUn+Q2WuzoWvRY5rBMtEerLvwXR/f/rrIcVBXb6iZ7sOyO
HU4LqrYJeuWlMBL/gDdWAn2JbgI5cMaK/ZS9MdLCR7s1tplue2hj4CJmcdY1x3Cn64lqXQW/wsEa
B2QF2bxphwrxEX0pR2/N1MnWHnohx2CouwuW0Xg8mMPwWVIwWE6YjQJn9e2XtFR2CCmNnwhCQphI
O20rw9i7z9oO9hvmJ99Dz/4r8iYytgm1y3pov4UZZeZFlJGvSHobi5F+hAQzzhc5eLvMSywzi3eD
5p3lkIyQsf9aK29djEN6KBRq21ApD1SSs+fBMj9Mxau+j2nrL4VumZfQwqVjsFoHqys0EeUs0K13
tNbr597MzYObu9MSJ1RxJZnanbNk1tCGR/gZTphS2+jvHRv+YO8m2szzcB+aw77m7bSSXVLJ6Oyp
+XjNgCg8eXbwLMfxMKg2iNeBA4qjZ7SqsU5xKbMAgzCOoPndVagL73uOXJlfih+eZterpkQJELu7
+ArMBoDFPBG69QYAbPfRJVjCRDEV5pB/wiJkIwlcMfyBnBkevEbenURXJw+trmuLrCc7R5n8R4eH
4GeCd8t8xtYT/rMaEJWcGNunxPSDdUXO+EPhRwW59ZGQajhorobNjwZCWIt5WBuhNh0wmlZvrcH2
5vQnl062vE7sjeCbjPrX8JeouStD4gYFjIUMvC+Rd5/0zEAcq9n7XRYdq84LyQT1EWidf7qyhZiy
B7LQKyECR4pR5wtKshm1UPP6JdJr5cKOnbq8kR6JejW1SQnTj88kuGK+tPPhQxiGg3Fkik1on1TL
Ngt/RVPL1nSexI2M2ruX8fKcHcBkrF4Ck5wn5VD/T7xh6r/jMYp9devRJ1ef6AE1miBDuouLApLp
Qen/CoPMuyASA4JQTdB4HkcbtsKopQ+3wdj/KUOUbsKjUIYgfkQIfgLXBMyGlCWjrr4wedUfbcyG
Ef+zU+s0tKpYhUhyLGW3hfftbrrWeS69sD701Udr+PW1SZXhoQ3U4cEsnXjpDYAX72N9jqlCO6WA
gOcQXylzb8FShV1JgtCfSeHRchZKR5pw27iQeD2Q+DdhJNIK0WbqSTGZ0ehSzQ0EJ5PZdAgqTgq6
bL6UjZNdkh6Vt9YX6frLxH02sSzyNXOwcNRNVrnZSeq6c6Ia9yLzPmTvLvpu6PHIN9O+jd8Nc/5j
vNSnzRhG7iHJ9P6Mssiw9io0+2QXtYMB1ZZZs1w2AyqJa2eebvmdR0r+iJ3LyPtqsw4URLTGeLzd
Q85UsYfuH8q8C6NovQWfOfNNtkRRWrfW9Kd1n723/s9xjTtNJCplbTpuQ05OXo0w1iOepdFz1bvp
SwofAaDagNaPW2Qvje8g+Q6Jfi1nDa3gOOj7vwoxIcUIgC2prPGQjVGrPmRqXZ7R06qmNYa1+Hio
2blpogLUaSnMY5SafEDGyfvTxF0roTwjZ9V5PHc1hFii/NmbP/b+/AVIp+klcGP9IHsJfOyHFEOA
nRVJb0giMsUvUC9jM9mrnA/D3rzewKwNwCtyxfpVqnAMgtOKghgFiKsCDPKQ99YGgaebPI7ekJyN
tG1lmcqnApAY49lvpoiiLfV09jp5ho9fAbEiyMGBujbIzNy3zPWI392bleI3MJfiC7OgRGybx1um
qnWiXYSv94a/boEkKT9Wz5xgwxu92EiBqnoCbf1lFkp+sZGKVXItbEZMESYOO3kBvXnIypL9iokG
0Djskts5fog0pP1E/qAMEXyzHk+ghcmrgYxjRTMoXZpz37Jh3vmokO7bQX0TPNtwJirabdEgHFJN
hvroUtrjdNNEP3E7XKCSp32HXx2vdLOOL+in4BiYhHjPWmP/Edbtwam98CdA478jFRWM1DXeSk2b
H1WBdwnsZlMYHBxkL6HEeRsfG7yTVZB36y8TVoFPgJOH7/dYdhbZ0bvB2BUNwRg9DJ7rkVQP3jzd
UowCHGgx9oekE7ARZgoUMtS46CX6/zKL1HS1R1knX4Fg/ajrrHxo+kF9CSt1FbSG/h64andsUaWf
3xf6O6W3dF0h1raTs7nXogt1coZJf0Niq18XeadvDdsv3huAyYu4zDAz6CdyWTqgnyyMXksfS6TW
Vh6CrC3edStoDiV55SVoEOsMbwUPXCWvV1C+hoOnNMFHNUFiY8NXDLoC2GVo1hgaFZ9RVn9onHEf
kyIfrm0e5OyGGIdqDHokQiQBejuiSIa6yetGvfgQj26tYB6LvFC95COqKBgEqpf/ipOzfm9M/x2H
ii6YFtIg2dSnxmJEdH3F09DDigAD1EoRwVW2BicqdkqKBvTXCeGml246y+HJ7lBqDHL7ravsfi+X
i4jc0D9GE5jyrKsJ8byQ5xkK04gHeLOv4k0Vu1Pz5tR4LWIks3WiNFscwvrYz8KfjZK5D7WDFDwb
hOKzCtwHyzL0v92WUmxQppDs0AQy3Mp9SbKpRW4paM7AborDJAZ8W43IWZoqtsO5ACgR4u+6V5RE
v45poSwtYXSffozz5uw3NaLwDyxZ/SZEOQHYCqYHF/mAKOgjpMMNdLmDqojW8O/ZUci+0WQGEOOf
7pj257QzXRzQIKSgiwAQFAXIB8hl+Y4Kc7aP+FEk9vuQ31JNP9s8u0hV7qwLdwakv48Ew6e88n9K
9ZdwTJ2tEYAJkVYqLZ+lZR1H8UnOFphtwvzoX4vKGK7zIr43yRLspbUbA3144AjQYoSuIrU4d6c0
HB9yvMYvZaffhoZ5SI6nHZXH2sfnS8aWKgZHro8xzHwPZ76HjJWTbBZu99CczK/XegXoBfrC76Ux
oPXrOP1Kch+uXeAHbGW9emo5183Go8NAlToe8SuodPVkukW9HoYM2YFOF8f7pZ2d7HTQ0uVtRvbl
tAj2rttFt9j7cNmnWKEnZMLyKo+fHLxKIAcl0Ya/FVk017Tf8ay2jwKTyicRFtODksQL2ZMLlNbo
9snkdrexmh3MNgj6cemFNpwE3HB2pjPpCy3JEI6os6y99QFfoQA7oLuHHzRF2oADrNs1P3v8tvQ6
L37o5PCXOTVGSObzMaMt8k3tmNGb4XtvGansnx7mzmbVuu9knps12g3m0se4aTO5wNXUxHI/I7PS
F95Q9pco9bvHNLR/gHpzP4H389jztfjoKghlOgVb4KB2P61Y/4CcFVJNQn5ZhvaI3OMu9Qn8w+Rf
bliI18g7kIgaTPPFRlbu2EbJ7OnAHUq/wH5VxOJBd6r8GgXwhOSEpo/l0p59aj2gT89arD+qNSVf
O9MAUPAKO4yURsGV07pf/i/GQj/HhNUMs8U9OMzGDu7FEPX/XO+3FHgE5Dp5IPB34XoqNLESGZKG
Uxd3VzFfat1sr0aYutCaQZOaSuSYCzkYsFta6kVVbm6DHB5w44nNU6cPJMSnXj3zGo3fdLN4Gf1o
vCJPHL0hsbmPUBh/VOdePcXLkj/ds9ki57SUYxr1m2ek5JZyzBFlucuw9oH5hEX6fENbDYcrePEX
eUMFfTygD7jayNW5XthHT8E877bc09JDWaO4IpfWoyfwakVa3fTT/TADtfJO6GzGxyAlcYBlxiJM
DO+ApllXVXX96qqiWwvPiIGMEhKPD5RfyqWw/WFVZU5/rnL4xreW7M4XXcfyVIbA1P73rDF35VhW
+biiJtghy7UmCIRtZ9p4Wbe4GyAmkO/8SfUf5WUaTQBgZSnWhav8HrM1k5dWOaokfBiTEyJMhmXZ
mf0F2uxfZjr5R02JnUd1voSRWFSGEzzYlWljse2gSGANOzl3i6qadj/2Ybu4LyoGx8RPuxarCBLu
Q66DnwIJX31kkw3LGr0jpfbFg8AUUg7HmVA2rgg0LDLJ58KHVjb+SK0v6KZj2DnttYBA9pLZhrOk
4Jjs5GSZKQgP6uy45SyFZ/WhTJDub7CkWjqW/qBo/FIyNiwUDOnTtN/KWDQB9f2oKyBw5h9jRpVY
oMBSYXlUs23WQ/MoEO7bdInyXfZ4XwOc+9qU/cLSdJRpHbH0Ok5h94vtBgJ1hz+DKNTAD9cS2Arz
2NdpOehahTtLQ6m/FwqlTA752Pzr3socIuPm8SEV3clLE+1CtaU+Y6y2CAxLXOTQbXye5G3frfrW
rlZfJ+ZZ/jgLoLXpWS51RceCeVwr1WBjI5m1lN37hIzTRHyiFEppcI69/1QQzmCjA/LjmgAAQtn/
WpVaOVMuvEWZegXpPQh49Zw8V8s0WshZv4V2l2bmi2qOf4sAsZ2xyKkbQi+iPBCO7kn2+7YuTiME
6D8jclheqvBddXPvaUTo4gXx/uFFR5OOOiBFl1gfX4DHTUtzmpydnKRyYW+MMPM5dbAgU/TmqFQT
qkZzF5BK8ZiN85GEnrx0bPicCmuYMIaNkyYPRpmK5WDmyrfCNjd6Y/a/fMwtMtRJ3ivEnFBbqDmn
lhA/RYuFC+q+5YuaIgQzdna6tBCn205xiXWuVVjWaezI7EE4ZfskcHIpgtg+yYn7BXvuH0lZFduU
2pq7AR00bhun/pQRPl7kW8wBf6qoynfILs53vrXlfFsEpyie4v39fs2svS5/EFL2JAsi+2yhNrZU
bHaMqh+0VzPXmtulDIdkiWFzvfkykTYWEFtsE7fN4LBVl0sGregWSNCL7ZfowXaTmaJR7YTG3isO
aqDpAcJ9vP6bn2ytqTf8+ZmyVRfhuwHl7zZ+izV07cEpk+lw68qf0ZQdcgROfczRuV0FvG6hwvOv
l5NBm299Gwn/+83leO9hrYI64vnLeM27QWgmG4s//xgZD3gKrEBJHoW3e9JdHPU4WVZ2DZP+92WC
l38NY39VpCaklXnc1lBRCCa7WLPtCVeKa+TzavtFdexxEzdOtR5Gw3pRK0y34r5Ol3JWCwPrjO3j
p5xEY3p4qtISXS5CZ7LsCwq8q7yjbB+YA71U/St39OIs53oX/Ta/Qc9Wz8piESNn3qF5GfocXU3l
iHghtdxWRXRyGvutHJMXGVIj0MlXBVRM4U0+Ph5Ng2tiAJMZ/Sc5dL8g9Mav2SOyrJA/ayo7u8YO
Unt20D2nqdXBvB2aReJr6kGOuY7X8U6uXczHCQmCtnuOi3FVgv15kAviwiDtlFADkJN93a9jYJ9L
o0nFt1Gj6DM0373BNdE8RAjb1GrcUEzrCi+k/R4YsMAmR1PPBgoiVwC1VBfmBX4y/aIYWz4JFG+X
jjo+V7zij5Vo2qNsWX38u2XMrXs3VFGBTsdyK8dnXOWm0cyfbml6IESMMthyFH2R8TJC3k1YkVEs
qApwdYfK2E4zoypDC/s5hQKwAIth/QTKhudzZ/7QccZGLg8RWNetsfwFJkQhgdhGi+uFzIbEbozQ
CJ6hMhZtfvRURTzsEU/7HSvv+yf2y32/xMb6iYrJJc2r7jSJ4PdlyDK3WZShih6TnKr67iOPtXr7
r7F7eIgg8EnGDQCj92Gjc+r75173W2tK521Fgbp+F6N4F4/owWnw7pC0UdC8qiv9jAB19+53kFQY
jjEgRVWjAKc3KxxOPb41fdO3287V7Heekr9ib3ad5G39ikzUUkYpg8pXcVCLJRLd9rs9UsIEvcDO
LShx0gwUPnRVVq7jDKVxrOay13BAFlmzq2atzd2pn2r2E5jLyJA6zIplByOK0y30luMgm0gcbQyf
Cr4c80MEbxa1pyDXWKJ/uA07b7g0eorwZG2hPuFV/sew0a0p/vC9cDwFBpzHOkvjjwqR5DXpQHsn
Z122wLi0iqcUTYLHdP42z4u0NsWgDcSSBhJrvlRlZ+wNqH9yKPJAaGU4gp+hVKjrqkx8dgo8tGCr
9nzZ/WkRIKhDLakLLnLCkbPRNPKRT9ZyvJkg7ShqrWxx91VIPlAx9FphbrQm98CzzIPZBvCnsYpT
Tz8azdBdNSw93AldJuh7HV+8yQXApB6zgKyRHJJRumW1l1p7FnJeDjWNbfHdVt0HN7EWpgdwSaih
++xzV3DwhtiVXus+Z60D8MTQgqXBL7mOIHTuvAqefTk10ToPO/8FmpN19qr+JWhs/0UO+ZVHuQ7x
xippX4IevGqCHNXVg/OkJKlygIoXXlOjQxCvRL9uGaV2vbn1ZWCnu9GmyIMMpWDWwUEMr3KNn1CY
aWrj0kVwSXZDM1OZQ/Ns8QchaWPZ/gLn3B4NBZbJFbLVGlmzqrUUTZYeU/CF0JOIE7pIdoBpqGCn
cbIJ+tg8uzUFxzh6tetweHWHXxx/lecw64bXKnDwRA/cJ2sU/Wtem1SgevtRzplUdRK9tB/kshRx
bd92vD2vYuoe8fgBZ009hkrsPepT7z1W+rJzOgilc8dD/+wUV9WzYr9aQcHf2fMHKBKdfuw7B0X5
oIaZPfK7gIsZLkrNDv8GiZ0xsLLlehZ/4Ma6ukNrGrdZvQ98PgDfbwH38dCJ1o0G+JfDx7T/XZUY
/ZSMMRxYe9tPHGJ1BcWVL3T5/5oIi2y6qKJfub2DHCFmVvWtKft+b2MljbsAVmMj33w1t2LghJCO
2y1UD/y9ug4paFvRz0j2mhdfVSCVzIZ7/ZCe+iTP33BVj3cRwjjgYpwR1fqW6gzA6ob3x0roCkj/
UKAHZLln2YNhlp+cKXu7zQ1V82QXIz5ypmWv5Rg0utdauA9fYBNF+pQpZXmW8Ak5J1ETt1aKF7Va
nm/4CjWt0KACd3DXUZQSjEOT/IyNDOPP+TUsJ+V423hPPbwF/ktjlAxmzKEPK2RXC6iAGM312MnW
PwFUbjTAW69e32VPaRL/q5fT02d4kZybI9sk+p70qNLkQHUwSsmqheVBP/ra97UsrxZumy1hqcUH
Od3YmQ02SIu2aR/BJIuHtH505wyPWnTj/vZRsN10hcXl8OSnafEES/CczvqXgduZez9L89UoauO9
tJFuqaHnAkZC97Ky9GNR2/4WI6QeNnRag5gI8hcDJ4ANvhn6Eaet8SQcAauYk8drmlTRoqkL7xfS
zXoxVu9T3lClAWH3JIUm4rfJGtKbKgUJM2dXObq9kFMyaBh4zpJNmnam5QMwaM1gV3VD98DGbjl6
qv2Uub6D7Ijrr9URvzXPrp3bGB5wXVVktw6oY5LJpdWsZLy8VNCkPL2PtxMk0YPCwzKrU+RZUzKq
iRcoV2jIzUtczA50hqnuswCHW98bzK1nUS03zaF6QuS2WyPSgz5PmLZ41pvhSWt7nZdW2u3rdKxP
U9Kk2wYex25M1cwjPauoO2t8zPgOOgDVAtSgk6ZEoNkz17lWwW9oEJNY9K0bHk2rPJipZl1knLyk
MgSN90VjVuZWdlurDjaZ7ojF1HbGUfc5VsuWvKi6wVhVwiy7zd9HSSZjTsiRdVeGlb5VmlyF4ZxS
i/TsAva2PZS7IBfKlb2dckUbXznrFK0qx/L3YZcEB7Po3yqkhQ8gV+2rvPhaW59VWM/3ITX2nSsW
HGT0vOl95nnmRmzOcmDfY42X0qJxoVch5+yToE9OtqsGf7m59TMyrPQzzIWJ9F8gXiu18LBdEvVs
r1ivXf68Vz520dZQokcgGu0ZCyAK/Elefout+T2cJ/6iLBEq7VFK0n0SbalpBG9dNRqrqmjdi8CM
Ymd4M6gVzMEFCdtgrelq86q4dblIR939qwpMslNG7PNAKHEcc86dGLd90UE/jCqXba3hvAVufkHc
L39MBlJgmrMF8u++JYXiXos8frvFBICTfCOtl7KbQk9HOzxLNrJr9761TGGbHGTXn8RfZdm4POK5
vQMaL4k958VFkeBJG8q91VTOm6kN1slSYpjcc5SYdGVZenG+wRTZ1VbpGAEUQvFZidr0gu5ldoHv
md4uLfU5KtkOXp//jFtDmWy6wQMco5HXN6IGGGnghHsNIuyuwvbuUcUZB+BtZ/zVwoNpu+IXujw5
BgNQcCfNFRsHtc1Dz47uAhStBV2BOfJUYHjqKPmvzgmv5ALrDxcnyVXY5ua5LJQYCz4duxjM3F+s
FisNGWsG8CeTJvgrM6nb81UuKPbCFQXKS1FiFnnPOgomEW9Xcnnd+COYic9ln/9CGpr/K71NXycF
Q2Yvas0tunVr02izoz1fAJO4lOqBPB9LPfk9KFtGijn7QjZ5y59z25m2snePu9/Gcsgz+TmfXzkr
7ycijVvf+/fFt1vLnx+SeOM4WYt//RtuC+83F6W/bz2sRNny/BgppzxCMw0emrqLFvWkFp+cgtQV
VAcoaWMhPswULgO60RSaKw6aQbLu68F9woAKcJX/QwNc8pj7IQ50Tf3vO1RwSQ6aZasfYlzLG5dj
R7WxSnijR9E1DgUkaqPTXjWLJIzsyoqw7AYgAvflLKR1795nZXAwttaDFrbH//f1aWH1uCjETwrE
/KONv80xyYc43sh+iJsa9ok8tBAbmpty1PdBYdSqWqx5NHAiN8ODNYfIOBnhTRrP79nAcyqt4swh
1dhN6IGYceldOM56l6lITPQLKaipZL9PckzOykvgYaU0Boa5tubg+8QwZoikBIiGd2H81Ggaek7F
BHo8beOnwjXjJ+RgxJKjZL6VY/LS5VSBLGoqddacy9YqDk3j9Fsvd7vHCq2SZWd52jd07g6A25u/
cb2Ae1aV340aeoDlVt5j3ejZtukVjv1dWJ5jXgfrgUTCa4Kw/UKk/fjLcSDEsNqIlB94uFk8tBUD
VTi3vvg6OMCCxw+OxY3+QLaDf2JnGJ9mqJ31Lmz+tiycn3O/+BEaDrLA7qqJQCalZqhyxuMrtuYt
/WaCnT+gEu2hJVpG2RWFNjfiEpYYFbpgb3ZVJPIju/oabpsD5zVDQSt2euT0A0e/AtpP1mNmOU8W
Z07+ZnH15hbWuMi7PPxWtPknD+j4Z5Q1O9dTjiOl5wOQIe/UaS0yX2r16aWxe0RRwjuVIAw8O0WF
0OqxzLTr5hN5h196mhgPqhqAHCuTaBHaVvNpK04HM84h68Jm/V1RP2R4VSGI3VbD1vADfS2HcKh+
SuGmPbnj2F7i2FeplXLnDklzqqGNsufxuw4qlX9XhZ5ogw/QBpJ6/Gy59oyn8ePvMTAvPCd4zw2d
Chuj9H8mIeJMNan+VwpTHiLg8XgZARbuQzCS+94rOjy2FHNNdsJ6wJrYemhnE1cEy8CTMiQvcLLH
BUJ+uInNEannTftcEgx0u/r+Xwri97Ey7gSvIFSuc4XKlBlMh9wC3l87mOJ+afnggb+O9f7W5o0z
TO4nKNpjiCvxLxsEFq/W9JvtI2WWxFb+AKdJ7PBFsHaZ5QYPYaJZfLKHfIcz87RMyUqfgikOT0oT
5fXi3p/5kewI3XDjJTYy7X8C41wj0ElwvKLQ3G2hoakHpYe36BaheHGb1LyyOTh5oaGibVp/BB25
cfCoAnPo6lsZawiFzJG8ZAR2XoqNjWQp9uFY/aznJ5pSNe65s/Of8vlmpJF7jplTsKkCLFMj5B/o
zYYsQrIBzpK8ud4Ur8PKG7ey26FNuNLsIt3jzxVzdENvUnFSgYpCQqlYNgG5cVDTtGKHkMujl7kq
IKXRRvXefjUEjl2TbTz7sWo+wy9K+cW89ijHGsw1t2nXpis5q06u8zAvyOLGXpSixXQprQS1pDpf
dvy6f7nui29l6CnAoVpkdew9RSVqRFDgMmgnhEKdBGUJn/lPaKJlUEtqw30y1Fzf9nNo2Pt8c0V4
cLwqOsoLWP/fLdlNlDA6pt4EavEeI9T1EBriwNGJcRkiPPX3sluwHLyvkHfl0y8tSctlmCseaLQA
vrMavCq1qp/lJRt8jMtNK/M3Wqca4EU9/cyq39MyRo45EfUP6qTl9r7YcJPy3LcfUT+bAEwYT+uF
2+/NxjaWzdzFX5n/GbKqKzmrJSLZYk7YrOVsIwS7C0gdm1m34A10bIofr91sb91yrFYKRlOIxsIC
iHRMWJCBMzdO3opto6KAXhnfE3su1rGv2XPowQ5hHjYN46J7iYXhjzKcbD0elmqfup9qKkAKYLDR
K1p37JU2Og2oc+/0Sr/IXhA5bb3IGiM6yX4xt7B9D1HbxR80x6+B2qeiokgTHGSv8yJ2lrLp5T2m
KFqT2psR3+NFapAyWMkpeVFAOp5r3GxXyoiyuI8sEIbf86Ccnuw2vLVGu3UWbtY2nGb4gVFWqDxg
ERZOqxbPZdDf41FeOqx2i82E6NAxt3PQX67YIa5AjByTMWodlpsoKj3IOiQveRjzkZzlK6wktdZd
KsxtMKtcWK361kLvfkgwnX+2Aw3tU4YRriv2AoHWlVxUOFa+7G1K0HJ2cJ8nCH1vmdm1J9suFmps
UiLpLO11GJwJugrKG/eunJV0VjlbuIJZ0//ROWbHy61pllCavVVisXE0TKU/Z39asqtqecNzqPFW
9wmh2qAsDWuCgV0A6Bqf7mkJmarABllDYxGX7pnkIdMV8iInE4Ru5aTsiZBy3Y1vWKG6kWlZcmzg
Bb6oY92uhXBQ4AD194Knh7e3ZkM0OYu4mv8QaMVBTsoL0PmVLezhsYjQ7InDkA+G8OJjQdEESWLn
sfRRjzLcVIda05pvkTbOCWH9MfRC79Wc9nIUdU60eClAhlpgvumztI1imD6aTCwJskTdwsCt1tPc
ddIOkdoa12M5i0/tD4xoh2M06tVJXuIcG4hVDhXyJPzZ06lKtuXcs6ZE2YoGR63c6x8aY7Svkqo4
91oBcVwyFbsal+DBWqkZQri21SsrRL9QvMeO6dRBHuez1Jc4a1VPUnbG87TzQHl31Wd+PIBrnlNb
OMRjVjwr9LVpfaDOVb867rxzAOO8UocXAzd2pMVI6ZVl+hF2QGGRtzLxhzqqNshBjFhJFU5mt7S1
MV1BtDXhxxd78tnuL3aVt4bf518aeAPyNv/mm/3sDFj0GWaD5GViS0E0Z+6iDWwfMqgCey3v33B5
TbeO2/qP8gLuI1tDlzBWYHZwTLZ639yGFiBd709MpbfuoVHTD5Pc+2OSW/6jh67LpQqVpbzJPXTA
GgxN+OR6D9UK8RLZXnm8/9BSFcZCHdN4J8dkrNfPu3mKRmt5NyWZcpjFnf8/nJ3XktvKlqZf5cS5
HsTAm47pviDoybKsKkl1gyg5eG8TTz8fknuLOurumYkJRSCw0oAsUgQy1/rN1onJRmW12YAJ7wYI
9XOETrzrnAoKANvZdvCt417iT83iqDPrH4Mr7B9q8OGVDYDjHpCoEtblR1vPWO+x7H+xVPSa6qKH
GYjK0aEV8FJbd5Fo9WpcYh3Lu0CacVZljmyc50R3auKoJB/qFyfvk5+q2b2HHrWTCe2RtYSGawp0
eQQ9qeQtSPE8B0LomoNYk8DSH3oh/CxRcGWZqiI+Ol7CQipUMBvjzgUCnfUzNoKJL8p4FyXVdG8u
meHWadnfY/cho2RJH/fD1B/qhQM4lC56KUub0KJm471r/HmQSA1jPSEJ8E6ShIdUrn1j58MjP6yD
xxxAxnGw4nHr9a32hlLJYzYYxUOI3IUvNG5mPAeKs5Y46evgQqEruso5TKOaAauypnUkDJP/GQXh
hFWPnrnBRvbaLkCDBnkwYPlxsME0ft6iQRAc1QIzjaqs1OdmOVRJXMJgZN+D8nO4dhYpIZgf3AVs
1dcpvzwbc478RIIEDt6yLM2XUHaE6HvqZRDc2YNQnyd9to9Vhp2SHFEbfgLd6bngie3Pw9DuZTPq
7VRw9J9yirxKzs9/O0Ktvl5ZWy4fWe5joA/5nRxRuv106h37221SWMLnMRzE/iIHnnMY5/kROPvg
kxiM+NFnwVOpZd9qpOzfxwmFu6BKlXPX2hHvs/wK0md6j12ct8x0AEeQOBnac9OHHJ/iicPaUtgb
gVh5nDnOaVpE0anbDouK+a/ToXLbI7I8q2RqkTGXI2/DDU2bd1PlvAgd4EDiYGmELU24BnTVrTNz
7NBHks5GbYPjojKQd2GcrhigDPr6SwbwdB9muSPQVeQ/Iw6/qFiilypYoYTGHXVH/c6zSigmvRpQ
qau/56kDPMDjI1ihe7cfxo8Sr4sfPDdXUCDMcOWFJDjdLP0KKGFazUgKv1Ix8tZG24UPQVRj7BP0
8dEaLedckh3dTiLe1jyLj+aipjH1mTjLMzeanKNroTLwr+1TV5Ysk1H5XrmTqW8qC+ipQCDJt3Xd
WffWON61y8HjByLgqHGqRwhCJjpOll6ZbEw31l9JMFlbz2owzFySGGaJTij56unaO5SmS2EoGa+h
NkXBVkm7BnXsDAXkmh25cMdnKCJvU+qF77OH77hqs9PQnTx/w01payp9+B5i7kySmWJ6PRT7YRmq
HYfOsL+w6wZGyaZzKy+wlGUdvXRe9Va4OKJn/VpeAPT151GD3kh98RJ4uYXDqGteD8NoHxxLrY63
JnlmRJN1V3Vlvreb7v3W+cf0ORnm1aixkPqjQ84HOW6cg4Hk/t8vJ0dRfVB2Y8mimZyqdlAFDmJU
ExBkFXbxlNQZHixK/c79u3iSh7nKk7Nqi8dbU85S+U4Y6YFSKAgw5B8smNpITCyXkMMivuPHpLzO
uY6qzU1reUe1E8qnKI1sX13UU1w11C4iNR49HBffsS8xsStDsiutRfhWDzEaWLRnkAw3nlAx3lHm
8XNu/QiQdQEz709m6X5BW7DbgEuoD40Za5/7/jF2dfdLZeFhGMIL2KI94Hwp2m5raUiJIbYRn5yY
9HGGMNAiuJC8TL65SFnKw2xMGU/i3j3JEMVEdaPgUmNWGYqrfIPyg0xYpM08aokBUW9mwIen39rk
wLDFkW8cwsHP5qg823FDkWs5WLkXdisZyx7ZCE0cOS2UbWHZMEZ2yEPgmhsjxEroNlae3a4HJekw
6Dl+mctM2X59CTlO97rxNLT31yZy72xnTcVAo1znT9KE+vuLySuA84vwyolrzCX40uRV5LhyGPJ1
NGbjRpsSGFC1/WFYnfEqSiuXkayFyQju+wd3D+OVylJxqOzap6ASn2ItiE49/KqTDOXBaROZbKa7
KJ1hvaACTuqofxrcGnfDCtpaE0zFNvJy+A8Lb00Vln7CKuaTBLZdMW6/wd1UM+u3fbko70n42w3i
NoRQVqZm3iflPJ25uWCUJdRqOtd2rK6oMWM/ufTINttxp7MMC+FlPR6AxHk2W1use37KDnmQ17qF
cxw0xxGj7ddSZG8FMPxv9eAgzxtNPxJd3aWxwJ+pH0Y/FvxbhR0WtQ4qnEqyE2AMcc5EUZxfBqUU
Jwm2s5GbT0apUC5hc/2UzlXyFPPQF6b1eGspqnxXaY15B2SgC33X0T6V3J+k6Yqv5R4pbRfqIMqe
+oOhuM2+UVz1ECVdeE8WPd/EcVm+qtQgVlWB6V1q4tugBOs4gnrHbzXBXgYjo7hT+rdwUrjHZeQp
p7Ed3uwCfssQtM5a9qZhYm8CvNS3MhzDOfDZ0LorLbIKnvAuLg7znJ1UNcMSZjn7b9tkh7XMkGe4
cfglu57DfztVDiu1OlmHfPb7pFCzNRQrbSfRDXmbZEd0JtBlWhAPltWVl9yhAmKnx0RDw1tTTp1n
8gucYvsI6Dn+ZqcNpSaU8T5bmpb4+mwCQBRoYIppgpIAVmelq81zyNfjUx8dkWhefMqCmkxbgunj
fuhAXU/LQWu9mNJYkyF5pnaYXrKtzcnRnE3XE08sy2eWicUGixbzfqyHehcriu6HwWwRtmeSIfNl
VB1xcXskV9TJsU8yDFDv3NlhgI3B0hsowQ5V6x6tBSO5TyoNqETnIWDLoR6d5CAoWq4Mt+PPMZO6
3mQ5WnduFHtPcqC+aNjmRuPs5RTZEaflsWo9805GOCNQbkCEQUbozOd3mlWBnMua45x02Qnl5IbK
YzjejZMrwFtUMW6gfbxhA+c+Z4ijIIFaB6/pFCLOZqTlF3fsfijkRr4OjXpHKlf8pEwDvtO1YnI/
GzMJ0W11ZjghmZf8mJTxIioQaVaaIWwWNcqnafl25kmMvq6byqHH0vgMI/beGtAXkId5BPOQe8Na
ders2uS26P97YAf+bpAD29LAd7ZzkWSgnTxcCtZDOycGkvZygGxPPPMDETEWDHqHhCCMuAWM5Duj
M7+HkHw2jVEun3XXfhqnEYIX7Xbc4hoaN9UBbeP4k5FXG7CKw13fq/2JtPviURP+dBEFwhKt+jAN
rfEtRP748TveLhhL9dDpPW8sn9r1GMblZ3buz1Uxhj+HyV3rEDQOZSnEbiggzbmU8U5DN1MvsMzC
b+wqZelCqBcmOj/tHB1kmLJzxcxPDfcqWdjX3KCmhuNpvJPhMGnlpmD38ax7drS2MV7aTVluPk98
DAAkfBnMS8vsJfO2mr8Hbsptcwowd10QyFTTXNJVZKrawKuoRZHVXfHXzsNKDkqWkWDbwHHaCBjK
NtPz0matu+6ILmmLn7CNnEocFHx8y09J/mIKcLu+HdvN7vp7KsEmrMg1F4e/fl+O8zlP+QzkFPk7
dFP90MUwF7iB8SvFnQU/VCd7lNfT56p6dJqvt59jbVrq2h4yFmiF8aAID3OnYjiYGhzOVHH1B9ne
CDvehSrs+G4Zdm1bzqq+mX0jC7zNHzPYfKFajR1VsPGgV58dFe9iN4Rt9euApdRqtsP4QdYBZLud
svt00Fs6sKkrFR5WZbAGRhmsZbesIYAJwQNd0bAElGOAh4QPDr+yUQGPPBaj4usWlqQLKgWbSbSg
iUBZGK9FWPwW/eqz7Zkl+Nc+zzEriaYQlgJcvo2hwHVPPad6SIJBOeJ44PpDNorPtus07D95fi+6
CZ+Q4Ivxqf4sRzXLqOlfR41aYX9S652crJvsePXvIoiVc98OwbnAqnANPFT3ZSg7PEpRYE0yKzjj
r86Yemy2Ju41OEQKtjFyZCxPr/1m7O3NEfuG5YpyXh1n+AFUmbmB8YgRbpP028xMsveux88ep/E3
lFG4iUAh3cj2LCrhCprJi91qwanXY8/Pgyl7D53qexlkA0pwXnLfFylZAdneTOzcMvAjk2YMj0lR
Z6tMz86weMcjxskTZHoOczkg6o4CVGwV4q8ms0bXH0TiRo5AaGZbLko5eYWTZ9HaApQG6vNJ7BX3
wNTai1K14S4N0NuU4eSY8QXUBZYRDLUUkbCgBhEjOzuH/WAQW08yimOlvahDliFdiWawbMtxUWCZ
CcYyk6+Vmyy8e2SI8x6itqvjHhnqCbghtxKrGTWI0re8/Evpdd25H0okW6biTTKjRQH5J3bSe0mR
xoo7fxRJG2wyx7P8XlUQDpDjrB4fuWWcjOTg2zjZJrnXbVRZ94gpYopGocxJLwnqAC/BgLFZB/7y
1IILeEGspNkWVPo3MpzcWl04AT9kdJ3QsdMY0os7FsV1djjUf81uc7VhyWKWCL9ybbfApH2Zrbk9
1HJeNyuK7CKUwVpP0Qg/p/ayfWrE7AJMCEqBpRQBiBR/Am7xKJu8GStTvi7osFWg7mSY8Z4fWw9f
ntKZh61ZifY0d057snoFUXkZIyYsYGIurTLG1AW8Ffvfza0NlpG5Tgz9WUvrEpNTDnWb9Icmq5/d
1ErU3a9Qdsph+gAIrXTDcZ0uOiVW5QWnaREwscJpWNchds9/dMjwj7amxgNaYWu8hnVlbbCujR6V
If3rTLYpSRk9yjOqgFQFIYj/P4+jgO3Vj3GpO1svCmAsum2j+lXiOVtrYSzKg2xzk0zARtXNBzUq
xyehqsiwcy/zJneQkdybyMgLdXDM3PV+jXRbz72PPNxk9EovL+OoNVvHNOy1k9flJWtBjFLwkH3q
MgA51XFtKZa5lQMwemseVBLbNqzoh3yMnw38BnZUO+wLFbZyNQS5/X12AOnXev7Va8rZrwqwnnHa
Owc5NrIq5wLeHd07J3O+95m3cpexoU3lVI6lppT6Wl0mKzN22k9qVG+dZjQu1RyEz8FonrOh7D5R
59JRL1NmUMf5o60r4yHte2SVLKxLoyDbyEgeFOi9T+3esqz06daaY0fbG+2MLy3T5CG3xEMXd9n5
NjSjoLpC0ES5Xj1expYqroNzBMjgNrXL08BvMHDd3tqcODBXOKdCjGnNB8cwqZQGS5HUkqfeUiGV
B2cshn2lRg8atbh2S6Zw6lAU7AdhHoVIg21ZucGzEZfmqkAK9xsp5ysS0amDdywTjLe8FtEmB3K5
L0Zzr9Zucx7wFutWk9EvYmpL1sASfzd2sivtzHijLVagQWAl+37AH1ZTcUxvmnnH2geVJHj5flIk
1t0ch+Y9lReskZYOjKPPmVVWb3OKN6bGIh8v587d4tgn3u3Rz20j+qjh02wNiG57XMiQWctTblN5
/GFrKCMVAOGOw6yQuw7TS2118Jdaq1urWS+atwxKKfKsFEKnwVY2TdOY21mH7N+QFXnX52KbQWJ5
M5x6Psj2ZC4wyajnt7GzF61oYHGRJY5A2jSQY1r6rqlUfr0mRxkGV6Sg7CY/WR5+XmBAr5jsiRud
UO5HQ8EHapkwZ6inUKdlC9jyMxsj5ZtsbztwezYSQ6c8LouX2Dbu6spzT6jZYT03te/Uw+yP8e8T
cvnXll8n//9jeFsVaP0Zf6MqpuY/9bhI8MuvUcvozPy36Na3jJR98j7wf5rXMLIxHQppNpAOvF2a
9ehU3qttxZDbFLP8WlYlAM45j6A0noVlBD8b0Vxm3sN7EOYkYcOmu9PYA/vNNG7Zg4hzl8xIKqZl
nzzExtooR/GQD9lfB9zWQNniHXkdJTsyD/u9rn1zAUp5LM9gwdROdeopK536oILKiaVyfbL03kDU
dumS/Xjz5tBmli7R6MO+jdP9dfht+m20vJrsUPLZOsaA31FBXQQUBuCXLKdkWMY9HKylIxWaezBC
9wX0aQ469u92xTA1snkK3C5G3dplCCDBQavkXga3g4XWjRpTY7w1ybMyCL+PVRcAeuFat4PH942F
H2zR2FKebu3y1YwMQUQYkdb1HVwvtLy9ARvVbauWlS/b5qb2WA4nYbnHHDe7/n230ZoyngMVPWGT
h+5dnAbKEYUKtjVG5F0GoUA7asv5hxGa84+ycFsM5jX3gla0uvUS1dhmws5IHbv4YLItvGnxyDMY
E9Od1ONRS3QQe+2vEbJT6ax5G5doQfRSoof1yvUihYMoLwatqPz8mhsI7++5UuTndvnlyu6tV87q
E28XLjbkIoch5hpRuTdVdV5VbWZTLiRHhk43BnJKrT+qyxB56GzzU0Ry73hrSqtpXvconGxkm5wg
kjGmwoaUvZWSPFpsLbalNg3dvaqo1ppNEC6fRhiQjAbfsJKnotO73RgjOU4tCCuTelD3Uxij0WQN
1bNbAo8cVbPys9gMdnKI7EBGAIgoGt+yKRom5JRF/2Psx8GnPoMClAFepIdUQH4xeAztLngcZ+CC
5myJA9onJobrIXugDoE9vAqXuPNKY9uDWPLl8HLxY0+wGziGufv1dpmc+vN9l0FBpxRxCIzFYRMN
TwWuq7Kwn/56yXL0pnMSlIcqcfVzjugLoLWUZ5Q8lY0p0nFUjRxzlS7dsgMln7Fa38Y4EPiwP3Vb
xGnRI1HI7N4ueJt2a4ud8CT0Jj/criHPbmNlGJDXOeULAnp56dv027Bbm02WaVenzvfbWDeCOpSl
rBLtvB7uVCToD2VDlWeJYh2U7lqeIuvnngoeh392yFgE+5pP85zDYJyuQ66nrVdvR5x4r9fTcnW4
s3oTSUw5zTJGyMPZ2szxZgQdNtzJZnmQY2VbPnUJ3tF4jv3RcQuDCEpn0JXa5naV314sUh2MrdIE
A4PlHdzGWB0sgRU1r3ij9M4+mWI0Pb2qejY1rXrOnTLxPXQT9okj0oy9Us37ntVHOcRdoCuGG5Ds
zYLyOgO0cs5mTon32DImz/KA9LvlufqTDFpgDsdciX5OAOGv/R11qE3ljkB/ykfVcKgL/1Kmu8nR
DQ51UZaM6N5d5erk6e3wW+NvQ6flSn9c7r+8xlU3T76GPA3r7O+Xk0J4hl18oTTKb1Woj9dOOS4l
3UZRfHlb1+vK+PaKoZol+yaonsyYgo6awLeAQtS/zSxk2mW180c7BhPbbNHF+qM9Lqw/26PUHHZZ
Vzp84B0IIOTxdlWjfA7bhOjXIUJStF+NQxmBtOKWSedsLi6g4GLHchFxreT0pUNe6DpBDkSK3cey
sdtNZvUya0+uA5PeQ3rzJYF5gRq+Eh+VJfQGfd5lE0iRuA/jF3PWYWJm7Ul2GnP/o1Hj4YxJy31R
wK6SzTqctTWVXWwJljk2WXDYdNT/ZO8wC/UyR34F8r31oR+2KGaBEpKdNesytpkhjIDl1bV+VuF1
jW+wWES3HkItu2sb9DobPerWZtoQukF259R6uuVvmDeNDs5qGGwTQQ69TXyjtkeQ8G1xuMaZgoIB
4lzQmlFEtqjWPArz+dpnJql9qszyLdVRbtYd9g4W2lhNrC2s6tR7acqouu/m/u0aiVR7doPUV53R
e4lnJOuDvi5x40GcJAdl5xdRFGMUgXbJOAjj2Ar4r3huoHoIXBe14NF+Qt/UuqAeY/nAUOO9nCsH
h31OekgOnlAqkYPlpW6Dycbd9ZgR3Xs9omemm0CyCIX5YKFh6SdsCb5pftso8Xd2AQ3CbZr3oHdm
d9RRadl6eINvnSDU1n2sOCelLV3EuzgDVBLxcxzpRWo5unYHUQC0YGqBrDtYHvSwojeRWSx5tLB8
kAfZUS2cvsAi3R6J4mCGLkaNKfTESWi7TBVoEiVh5x7SLP+W9+4Il8kUn6dZnXapbQDFqEAwGHWg
17vG7rQ7zVHbFS652rZzUFRaN2Vt4/al8jNY8KiUghq0N73oikedyS/uTL5TX/YKeF5PlTktRGv7
XLIBWvXsT9YjtgAnGKzVJQZYhqi5eKdGuKKUrqCfNgzxVihKuQ6qJroM0hu8S9a1Ow+PsgnfeXNd
dRimDu4YPOQherq6aPJvldav0ymxv1h62FGE9QDMFPVn6avstlFz32neRkYK9mbD8Op0eD2Hi7jh
tKy1UKHKxEqe5kWNFpUivrf4dSCMy5apVcU6a/FCSXvPpFak5QcrgH6c1DkMLpA8r6MeZ3CUGu+7
4E8NDdb5BfUEzRId9eRB+Jqbtk9FFJc7zFYCkPwztMCiTLZZp6S7Sp2+sDlG8Gk5WMDm8a1ZThGp
TU510vdLHAQgg+JrhyZHZxZiB3lFDTBZlryTV+pb1k6NLwwcCK+NotoPoUkeGn13b6XOieePusp+
yMKwYpoLBX0/5BPT8THqp/SSe4gncssmc5pq4UlPpvwl8XrSZQi+bTqptJgk6nkMmx+yswy9ty6J
qjOkiXe4Q+IqP0XFOHgU4k0KT2mLIJUJBO4wZvyvkqHsqPVEXwcAcBa5BjSr5KEUW9SAFBQmyKes
gL6Iewd+ORxzo/fhuouFSy/Q9CtrfZVm6bsoe3uv9nZmr4tJzc6zDfdpGWKq+ndUFru9jBybhCis
u/90JdkrX0dRo3cHZPpfV9PjJjuPlnG9mhw2FANiD1WR7apxyLZjlSTopwT9pcff6rH0FF9GU1+j
ydAFcNDxVz/osz5c+tCxjqnSNat8mBdl89A5TnUfPsjBiQ4IrjJC3Ha9BMPZ0XipAxUf+RZF5RPC
fDh2SFmuJbQC5+Wa85K9fwxeQlR7s309z9UKlPqS1FhSGb/lM5CoXGvkio9wYZqzzH6EuFXimysW
7qBN4XDIu+cMLVlunlm7sTPD+0C5buH1YulZgrOg9qlqIn/2OjhJKXauX/oYM9PAfe8s23gLPTXa
1EEg0KzQzaPpWd5WxSoK/lpgrBqMT79RR1pJRTpvUN5LC2SkLW8FhjqO8OsD75xBX11J+pEMYeCj
nrKg82UY/ArNVH24zi1TQONTkg5+q8Tmrs8drMGwoVtNUeU9SnMwdVQA1EY6pEOkXXUfWcLkAV2p
6FF49Q94G9QnEiUhNwPuXYZ5XHOrT5OdUvQm2ptxj0M75XzfTVT16g0APOSv0EA0+gXB7xMpVg/i
yX2/uI2Py0GehYUJ7hzDNMt9jXQ17A+xxYO50q0MmSG7P0r8qjqidCdDHRGlVxnGiDcc1X8NCw+N
ARsizUpaitRKl/phXZUHBdc50oaoRlUWFHzZayzKve0+0EyV/4+9yj3DHXyJR77hltnwaDiLhy8g
bBB57ecIXBilrDGPLr3aOCeXctGTTK+C8eUJrqLptTTJdjdwr01yQLawj5dRcuL1/6wBAQ31BfVd
GMLxbbdM7qOmwqBp7lCTMc3mq13vDKT5No3qwXDyAQZn68gGs+Dami/9YaQBjDyDYwz7eEbU4I8O
sPg/VdR2Drd28KThekgynJgcpI3YelCwCE1ULjkLo3Y/4XNwd2svvSrzIydHJ28ZcT1MLcoaQU9l
KF1coyKzDM7L5arWbDdBm3ztsB2i7q3cyy/OAmN8i8LZTh8jPIAkKln2/Yr+dd7sNekh4E6+Krwx
81vwymue23hb37jnN4p6Z4knVmbWbmrMZdMZqt5IUrM7St3aqcF1axgK2DWm+pySa9qwO6qwOXOx
a0R1ZVeCaH2QvbpiIwA0myMgxKVXYLSKBkPB9nKZrNmIUlSqsrkONlpWCW3T7KQlYr84KLoNskmT
ED/bJZLtt8OtTc+bSwEEbS87b+1B24iV5WiCqnO0KUJhPFP3sF973GizfG4vMnKB6wcl61QZGTPZ
is64BihC2z3lazHM0ysSf3JEaXXiIVbMo4UaKixGRAXtVAM9vhw6Pfjr7L9qiycElsymgdT+fx8s
hwyW/llni7e7TrAc+5jgZWyaigZXiZULctLNASgyJgpllD+7To4dai+y7waoLCunEkUZhnoqSvna
SCLX1dD0iR285cvU7PDz8OIv+Iqei1avfximfm8PxfQ5xUxg7TlDcKfnlnJMjYyUYmxS+Y+/51mh
srfo9De7RbStC/vyxUM6ao3/vPIUZZBPWMTYlJGdaWtFsY23kOXu8oA65siXfIiVvDymlRee0FHX
9ix57fOgBXiF9uYq13r1if+m5zH2qnu5VsvLstsj5YKlSXqyi/qtTezi0yzqcKOwJCJF5aQnPcrH
LV5VyQsiiM2qycf5R/QeIbXxI+ehupqrWN3BHM79cajnB6AhX0xUQD+VjV4cCxKuPo7nypuYEcHM
eO2t7I3a4gso/u3i0PWCgwTo4UEPX6qoxe8ja5NLk4phzROyeG6sniXcWDZPvYtkTd0lkAbqgIKv
WmsP4dTCbNMC535IA2OrRUp8Dyqg3OlCrxGcKu2dV2bzeQAY5NdYGnhFUH12onITk8x56RrNuA/N
uoQOQ3uVdd4GszfQ92xIWcE2Dwl0pRN5wi9a1WJ2AGu12ACoQiETpeBneajK8lNgK+HZS0kIGGgS
Piy4KdtyobLAtdv0JTXlXVtY+n50tKd2noq7hPTIXe5g2bBKvELz//mP//kf/+vb9G/hj/KxzKAX
Fv8oKAGVaKu2//5PzTTUf/6junYcvv/7Py3Tdj3TVNkbWejA2xRf6P/28YyG2zL+f/SpU7PpGBO/
RWv4IJI9Ti5QZnMplbwc4LHigdDgC3Rrk2eR5lkUZ8hboRz69xQL8D+rtd/GVosYM2r0SzmDBN9c
mT9FrFp7B1WaaGOY6B9oLLr3YR/yMeoLvYNVwrjq6nxCfIRGlQwrom+BulJL7sWdnaI3BKx5LUPF
bpR7eYZztHGYEusF5p5rYAPzd0erO5sGTCKKvUuH2Xvemqygvo70Zm+2gKaC0bKeyDfpj1WFA3VD
Zqe00hyrmeIi+6I0s59AB/X7osFixq28HLeKxuw3XT2+2HYJ58jMx4zVePgAGRG1oW6yHwyISg+R
Z6pnTU9ZwRTOtUl2mmOCqFMco8aozTWWx8uMqPgyNP0RSu38AuyW8m7lpCDhW2S81Du02q0P0xty
oEfos+Zmrz/PYfQjLmbro8nGblWgZLtXC4Sjcv4KFlfVelKL+tlWsEu0pu6CmCd5zcV4sW9R7kN0
0D7JzlirYYXbCSjfpRfTJbYJZsN/8CUcHa/caXbkrWVoT6F2GGcLX08VFhb5oAT4A4mAyea7K5Jk
3Ou4EiircKG8xiBiILFq3hvAOugWWYa8WjhU1DLKHN0EeXptnTUnP+h29TOw5+FclPVw7mKBtha1
FCD3VqAeszIRl6osBNwYNVrLsJt4ohUO2E36qG6KS2Sm76brGqSIVyiWYBxj4reJqotVr5zA+VpO
ibnVQV2dtTgofzvItij/cN3UfXGUBM2O3vmutSjgCvKMh6gxPRgCs/eWi1jZGFCcdjKsYyNHQ3ks
TjJEfm2nDs+51qRP8hDVWXYU6viT39ymnB20iZDp2GJQYu/YwLpfFPEJpc/u89QkKDlBk9oYiOl8
mUY8Lpt+vNjqQSgJEJNEhSyooAKYNGh8U3nTsR3KOtZ/S30Jj1B1RWbehLKnciu2UVEYpgJNVVxG
1M6zoRhU7qXJKWbMBbv/qZvmfcOi/cucvo5ukX7GmKY4VoaN8/fSbNv1T/aI2iOVg/Sx07B775b2
TME6Xs900kFm1X8SfbfS7HY4suPGcN7QgyOJ8p/d7BXPqjMVz3aZuutGE9yVK2HckVc4Q92mLgkX
AK9Z7xGzgfwycwvdjoOJGNkSKoOHOsx2YRymAsVbPKk3PCLGHyKML848lR9uSKfZGPWn1rJh9DtB
fw4bs9p4CDNEHg5jjoEmvzzMC6MZlf+XGCbXQ2dp9cMwRjYwDiUl5+GWAua5rW6xgngf9Tw8m0GZ
JGu4OFR91WxbA7a0oBY9jzAmn/W65hPGq+EgQ9mR2L2vFY7ut9liNexqRbcaPbU6l0FRn5228Hur
nY9WF1TnsDeqDdvmeNdhoOAjHlp9AlkYrTzzIbFjdFZC49CEU/UZpr65UeM4RD3BtB963O/8gILt
tzH5JobK3sD/yE7elDyOga0+Dro+vXX2d8PCCNOFK8EaTKnuwfYiTybSYmsaFWuQRKtQqaFDHowe
mIedTPgDII6uquN5QEMbXdApo4agdWtHddv3wWqehy6bLhPWz2dbHwMklmkHcv0FbtW4aWsEUAR3
n2eWcs52sCOKopobP8s2PEEiCNei3mdAZCg/J/3OLbTiEfyycfBG55uMhBachT5ET+0YPfbW5P3A
QwHKlVt8jBtulqkYL/CQivG+1oucfArQHad/mEdnbbhj9dw0dboLWVGRgk1abBfQ+k/mEsdnJFBw
5nLKn/D2Iy/7OY/sYpykV18Lne0xENfyrlEb+6gjSOZX+JBvzXTcB0XPf5UpqR/kmWdAiWsVEa5Z
RLXPpAiBAydOg3+t6a3SFCNGI0OboG6NEEUT+9EVSol/DSsgkX+dc9v9UZrtd1Gr2Ru3t3pTkYG4
U/URZYWaNUg4REdYS9YxmqnSyjPW+RZVs39tpHy8K6og3ZOM+/AayJPCiMMXBMqVR6NHO2SJZJOF
kQLrDOcsI6Hk1uLJYmyiTlcuHtvkMxXm95nE2/NMAvjBsLKPNNbDd6cR5Rqkc36qtLB7RUkDff00
eh+bHFsXcv971CnjMm3f+BTPntFXX3GBCv069vqHAY+6M/QPLNrzqfzaYj+scfs92F1IerlO9PvY
8c6hZ2DjukTJZDY71Uo6vwNevEGgRtknZmp+VnJj3YJMe43q5H/zdWbbcSLbFv0ixgACAnjNXtmo
SXW2XhiybNP3PV9/JyFXqU7dM84LRQTILkspiNh7rbmqS6qTeDREVvUKRGFTBjPSncR4VIe4Tl9c
Pt8XNWJbPO8IO7A3UVU9TuOkHxAoFedY7/LzFFv551mEFYwiutOeBzZ2e2hca7cLi10ZkSQQ6Hl6
NlI/+TyoYc5bnQrYMvl12SoGsfHyUvv3BXWfyIaeHIve0CjSatV6SPkFcF273uNPB5DfUXq5G73p
h0Z/6eZzVDdM2a25Suty3HhsD6jnSLScM8QgZxkqI3NVO/LMfoDF1FJUwO71Z6hcz2o4wPD8980R
Lc2NRcLAPkXVQgy99T0wA287dPrMItQR3/E68oHjfeK61SpZCu0pgp4bdgZIpWSd1NSJDwna2kdn
KdljPSWHul/Wd8twwqd6JFqa6nU1x/V6nO/LrJGHcpjJ9CUrCiOjD7dgeUcSRvrq9X6+89sYeh4m
2VtNtuMt4sBtA6bw5HmEANPHW66ObG1jM33oqyQ6pGQGEpc+1q9Y2J5M0eIeNufpmagRqo5x/Zo6
pXGxdNjSEUTeO89p7yQZNjWOx94/1X8f/Nlik2QEd1JsO2HrdyigjYc4DV7Hzkm+Q8iztpYJZEsN
l6wH/ln9C7iPNbKxlpWJtzwQ+pTkLq2//RyGJoDAFIzTCTVsTvEqKnc2XOOLWA7qzDPdFSyq4aRG
ujaZw0qdUjMRO0eA/4Wllx2q0H6yS4vEjXFx6efgcFhsBVO7a0N3AdayPCNlU24+f+oW5sAkwZ32
+ZlYhh64w6P6xOB6+DP8utp5hDbofWMR99p2T3Fn9iAInRw/FcPcsOJjCfSDdASGyRg1aCBZaNrD
GpCafKiXdlDnRsNN06GbKQZ8DUsQ061u00FuLJ4ZUes/zG4sgpW2BFsBgQw17Z5HePEGqD1Y51Uy
PZp5N20L7EQXcvzkviVFAmFAeIWlEO8HWl4nH8s6ahhndnaNZXYHv3NvnBZCH9vQ5l5WGpggFmiF
xsNBsmzYwh7T7tRhzILg3h+TNVvH8DaJYnAhKaC1Q1PSLDJSWnXw4XEdVUZPU7HJFqBNvCMD17lL
emFuh0Ib7meMSlvXdwIq3CHxhF7R3ldzBAmlSaKdGqoDKzXULoZ+9zWldcCcsGgeNBnE53zBoIwu
TJDBTbTt1IroPCwHdaYOFlbubYs5lBV2MB+1RkxHS+8mcgv/Gqo5dfiaU7d8zsXfHNw47Tx7mHoD
h8I+MAFvyM49HL433I7dNquH5mawrfhbBzumo2/zJvG47BOe73uHIK6rkTlkXUYY54PYP0xdTqMB
DjJLUzpNTj8GazWnDlIY1b14AG5dnUu8KTuoA/ukZ29UBlaEks+lWk6l8cjqfyNFpt0MSUvJGXlr
dRz5cBtbdfo5juwaz+JyCdmBuek9nCwnt0gmmt38JSiV76PBki/p1aUt8YJ9HqtdAP1I7/11J/Pp
NREa3gctoz3hoNJD37aJC719ZTeaYKCInK1ViP41lPnKxzUMD4XSc5SEJIbFfUZNlLmvw/+eM4fh
eax7BOaoBXmKhqAdfBB1lCQdFsXFcEzcCl8DPeKBAHgofQCjKn7hIYHflpN0zkNnUGn3/G0eFsHe
jsuWVhIHkI1/zkzaeZTNcrY1nmtp+z72TrrVx9tRa9ZiMY43k06L0IiHB1k08wopcfNRad3e7CL5
zQtsY2vGQ3DS7ELegC2cN1ludY99NroHxzSgaRPS8VhHDXNYwUMnuZpGX16iWMhnUfBDKEbnqkYe
9Y4axMMjgAXnuRnhvCZm/lTx67xvbQzNPtvYbdFXw9HRNPtaJemvmrD298wQ5aq3jYbIhGg+JVVi
bQgZTKHcscMiuAVKnQ59hFJhsGXxTKt5mevCiPDN2YgPk+pOQ2F9Ku0ez6pTEFHpuz4tZPD9Rk6k
YwdAK9adowlhf9NMDX+ulYntiObjtsqNjR4XQDtYgYxz6p8JRBvXIiv7zdecutAvV9WZuiATKP9T
i7lfzfGt8LeCVcWhRNOEwCyI3pPUsaEdkaTS1L1z2+G9W9nLBboVv3tBprU2du46wrmBZ3FZ46nD
1LmcFQmT6jSsxm3rBsRgE4Sx9nBib1JavmcTkOrZWg5qaEDJPepuFa8m+83G2fbqpg7lUIdYTzWk
mThubUizBzUcnfKtAOF+PxBv8+QC3VTTOrDRk5WbhFvokfPqTu1E9zA/ALgQNHvg13TEbr+GIwKw
vtPLj6HhAz5mJhEKw7bTUEMixSkv45y474Wj1SsNce4NAFXyHoKyPep0JD4PQJv+nLUT+6pVjKIr
nTXrEBqi+bxFndXq6j9O+7KNtgX6rZXPEs2PS+LRDViGnuzYyRaDDZNTN+6t5RC4ItuRakT/VzrY
vUeSZOCUP5WZbp/bOrSv4QgNhbzEcEWr3Lqi7bOuiDuxLsJSv2FNbl1ladZ3gWXv1EX+X607cJTi
xrWs4q4AcnWX1715GeJuFSfWvjeN9E6EWX+fEUZ5zw8Cymlcuf29OpO2Ea4jaoH7rzk+4GArWfYD
wfqPm8253mYw3lkqgFns6FjduPP43pRuepW6K88dpfF10ZXT2zIPTiW7goGV5wiRNXg6Z1TzJTb2
bcYODggDTj2iFHjolU15Q2HZPtZ2e02cH3MR+YRjuM0DgQD6rQLGVA2df4AOHpp3eDNgJIi481Ox
iacieyLIcqBpfuN0Xbnh+dS+kic1bdopjm5MQ7avooq/k03k302u69Mg+65u6k0Sa2J3ZLW9fE0T
imYvzNHZqq9pZYnDJLXa0+efaNUHEofjR2rqxdrNul+htLrj1wF5/j+HwxDSV4uH/zeXxUehZdMD
cV5E7AQi45UFn8JeDmXHXsXIr+ZCmTBKw9ynMxqKmKytdVVTBDGjCUk9sIWVRlL3kMfyV1Xlr1K6
3feEJ+raL2r5OA9JtvUGy7tFnRKya2ktEgBcDZBQ0+2EmDbUEkyeXXCsSAqLnz6Ho9TzxaNG6BS7
deQ+DuHVC08iWiAT6hAGg7FvpAmDWTaL3iXhF8bKnXcz7ZMFi+8+9IONo4cOyQa6Z/Q6Jg2iXSSr
Q7gdKIPRPUd619a999AZRAW4VtR/iwXdntnSoLmyPAhZJd+3lXvbU5M7lDX5BTMBDBgxltMkZH07
TDHQlXAm8UwEdALNxeyek5O4jKQF8z6DdrtWQ2E22jWM2gMFsgtbP4P1+gQ+Ly7jH7ptd8fB8hFr
LgfXZGsgiMzZNzBH9hH1l+0sp2gdwj97aRsWDKz8om+pYaBZ9ebs+1iBDY1Znb1levaroXKd1NW1
CZ3qWC0Hdea0A+sGdYofnlN1Cd7fgfhmuXdGR0tXbp3wXlKnnu70ICYJFoPLSfZFWIkT4Y+3o0vt
th0BJLCaNp1j4OXukdA05/g5hL14KG1JqCR1JOUljJtpenAGt7w0VX5SIzVPvzQ5uV3x5nuLZ3iW
cXoz2jSlzMUQrG6Zh77ZF/Ra8YNgABP9LJ/8+DnTCjwhHuZVO6A81GnulqqT9Svm3aLHpfuDIsiP
ofeSN38qMfJrtty4fR1cguZQNKX8bpKNvG9LJwVCKI039huViZsAEud+wt+3b6xJ+47iCwhNhBS6
ebAJA9mLTrypVuBXa+9rqOZGvX4dDDf+bP6pKXXHVxtQ2iSu8B3/+PozyHMpVvA06kPf4ch0JvI8
2zLf1MKd34FjmmsnMYw7q/Qk0XwZcJPe2qleQPuNTkJ6p84xjPJgXjoEjfGkhT2N/b9n1HQPUXAc
UAWpkTrUHc5UnnG257lPrGXabTcM404fK+/JBuR7KPw63wTVSOm3n5uT73nDSl0lMLa6qwW9pOVi
T4zmo0S74mgw1JoCAy8CgYfPazMegjKRrCeWvyUlNnyddEF7U6TwP4LYnraQWCrkUxzI36hONPD/
DMk/NveB21zUfIXYtFyp+wxffAOXNhx6uuTIqyVJH0uDQx0GSji3hZlpe7ufs8/Oh5r7uoXc7NAY
59t/TUOTpTnXht3+XxdqKxp3WUIerrpQxUivp0GvTgROF5uaQK2nOSsIJhNx/1omPq/6ccYI7cVY
lA3/w8y1G9qQYA8aSTAlVCkgBxUdeUr2K8ecdvqudmznB4+EDpuwQVIlH4OtqeX6bWLCchZQuW78
wfQuHki2rWym7LEOhuyQgIi/5A1ekFW/wHGgH2o7KejAOG0vITtyWV1QZ2puEIAOKt06qPkZs8u6
CmtY6zJobtWhr6ZdYxv9SZ+z2//dZLOdf7fYPEc3pStdemzCNoX7ny02iP2ArNn2rEEDrRNhZquu
HfLjtGh8075Orh15wlrBg9pzE+xbJnYRv/zR+hIHVQfk1I5habvaOBK/zYUwe0iRJr/zX3sgxr3p
tfpsNLK9iIqXDEbk4E1ow87MJZDLKE5InU7SLevxbKcbQs+h0o9QUmuH9Fs9vtHKVt4nvbZJXLM7
Y9SkMg+EdqJ3k8sN7fZ5HcU6LacoSPae7zSHyBlQo/KLeZqqftpbPKrutEhLtkTeTwe+9CVaSmzJ
cqDNkn8eatn3+zb3nzXSBI7/+5vs/ruP6egQFYG82LZk2et4y/V/9DGDOp61GnzFqulTfv5fTUz2
Ons/GwQ8lL8bm5RIMH6NpFxoLcBZCmaFMevbzg9oCS1DNlaALon33tVlYh2pMbhrAjmAJU1u8xTA
5+Cp2U03kVNa935eAwTTguZn9l57WvjTsMxi3ZhGiT4k8W50K/B3gQn0uyzqn7reale74c220wLz
ld6mcVaHOXX1s+Bbc85cOaKmh17gSLu5jgY4WHuAEKKG6lAEtrkKbwFSpuceztRLHWKc14fgezB7
4lAbqMZF3YTfqfV8EItiIApMI1Y/4IWWu9i5mfDioeTnMEPX9FrnQx5l44M+ZP4qCprhZ/3eBaO7
M2Q67ZQQgA4JTPmof1Aj06xJANYADOJlCB59A0zd//6ZCsex//Wr41gGHBSPlycKP2E4/+pO974f
BtNYCWoXt10Y5h8IV+DCe+1414exeQqKNt3ikG/emoYY9OUOPYw/dNLl08rFYBHp/jbqvOZS5c5B
RTqY0DBvTMt4y4sQ+Ebnjag71+DhzAfIzvHVmTzaVoHzK/Ja0j+EfDWV1VabCD8JvfAfrXFg3hbV
kMHeATEcLzb5JDAMa7EhPnVnV6I/2WPqL+okgLGrPuAfyDMKupWkvW8vEYUVjtnLSHrzsGEhxvJy
jCbq4/m0AmYceo53Lue2vmQUMS89/bqRdCRwB6mNedySpyCpqtNAtzzcagLZdYir2w42kZk0lANo
d05uGh5Ab16cYTZOyOGf7Fm0Z4ByxpMruysSLeN2mgrjif1+uq6m7OTEbbTp3WQ6fR2sqJtO/nvO
u/bZKAxqVV1C0FwCCFgPJmizTmrfUWO37qpe3MbFQHrbMhpcqGaOrZExMLbov1PLfEhYzB5MHukH
r5XLlt6RK5Qs8iehRPCiN4HmemzLWcFXehxRw1lOYfraLOWOBcI/1zfcO3T33p06A7jcbGppZZtG
j48U0vyzrMByRfjsV2GWAdsYOvk8yPZnNY7BrRIRtaP/vStR/jagBYDLhLSjdbO5ksdbsIHh9cR6
r96AxMddBqDp4uZ1eJEgwMPSrE6IcsyzMd/rKcpJqF/Rc20jw4RWAcFrGVImC3edcLStuopUKUeH
12abLHN3hEAPLyMvyrksrJ0cZLxDqhrcDeyXMB0UxS4PwuAuLlwk4FOX1HuDuv/qc6wuQRMiRQbF
6N4CbyTXI8+UvTX3R7i6OgU6ltHoL01qnAQfVhUSe/b6xhUjo9gUEieUknypQ8d7aQQsfq9GLMzN
g19l00qy0wI4AkVk6n53+NNPYd9b16TKp7MXxC+1ie9JFN68qcz+qSRvCjVtOq3tNtfuCno0z1Xi
byWf9nc0oMR1ZIN7MupKPNDkTFjJ+sO7Ad2Q6Dvk2hVMHKx8Z1O8ERoLe9r17HalpuQy34uy43Vi
VWuExSQyWiah4ikUXY03As3nZeiCnSJLciFVT8fIdqaj5A/OVmqsI/NbDVP3Uz1q0UYT9ysS+zL6
8mNauKVRxEO8La2a3xmGqaM/WQbGMz05Cih9Z/UrmAq7umQeze24yO2NmlOHuCfjHVLLvhV4xKhO
RTC0nHkm22M5JWYlO0IPUio/RIjpLpL8+9RQ8btrA00LYiZji62ivcDGhwrvGE99baePVf5rsjN+
mXWoUO34syYWK1zNRbPrmkb78PPydzv15FNAYrv1/QY8HPWdrcIf1NE4nUlJ/cM0mDVsvQejcSrI
Iw1O+2m6qhHm1PoBwEkImK8f/B1CwAG4Ezxr7MF7rIP+scbhQ/NpOf06ZLCV1jPdmZ20CQglf83d
mlTj3rsT2ybjPUieQpl0j4mdRfxWl+MVA0O0XfoJu5iP3TbVNOtclz4vNyzjkCsb67wwQs+0pgCv
FrHd3Tixe5DC64kBFYF+mgiX3TcGr+9lBFxdP6kzdYhDMyLKocIVkZEmittvTo+hq52zygGYULnZ
ZqbXt6Ffk14Ky4n2HfxsaMxBdnHaJr2oC+pMzalhKmtzBTjU4t/Gl6Fm/3MfNUB3HTR9hZ4oNy+A
34N9R3udTzX7fTy5tYUbIUpMojgfQdEGh1GL77NgSGi2caAKdt8HpeQT7Y8bVrLTt17DNNxmc3mZ
bC94yeeKtSrzXSbsG0mpB1B4Yp2bkJpVQmDLJWEHgqPp3BPMeckHkhY+52twjMMqC0F6+aiI1+pm
AEP5OszaemtPBd+eYWDXnXnDPUXjh8D38IMsPb7crK9TpvsXNZXX2a/Addx9ZTnfK4+tMevXJN/o
Q9edwyXQDn02kgsRpLsYhX+84kWZr4McHLzhZY9KIbuMRlArj58LrHb6vKYU0vlfI7Zc41Z3AV24
YQ9y2voIpQdfuM7T6FJjjBC/4iF1vkcjhC92R0R7LUNzAuExevXLIFxEY1lcJjuLqMtLLQtzyy9m
sG26yjoa4H43oS2Psi+891hDQFpjabkdZypeyTDka3UBXNUR+8ym06r8KLOBFMF/nKIs57FuZ6/9
UHtHp/K8ozrTW92DdsiBxeOfM3UhznqsQQ3wyKrlOdXoXrgGk2Vs8FplLhzm+KOhYax73t6ZfDLb
owbzKnKWJ6TikbufNKqtMTHXCHkONcTc2xqkyuehQm8DoMX+bdWFvCWwncAhdTUleY1OTnP8uleq
W4aPVHsL+1jsDUN+hEZU20etYyg1Ae9nQieO2izdB0ZCzAvLAPXyV2cAOsaTHqUvbVAXp7oas8cy
Ia9AtmZ0VMPBIRE2n3XiuHGJFOy+04/ImOlmAUB59FFz3SzMpq6ocwhihbjoLjogdZZb9V1WmQ0V
ztI8GfSE9qWdjvaqTmmlGu6tpMRGxrXjn5rQfugFD+gF9WWqQ1RatExa3odMabGePJTdXMAUuf2a
UWcj6FQkBu3d5xezWttHpgVLZw7Kx6nofxA86b6CLFyj5tOO6pAsZxNpi24Yj3cOyu2bqnOI+3Gq
8q303+MRhHE2x7hWkC7i10/HBzn1xapwUv99rtvfSUmqMmaga9HP7oo1SvBKZ/fPmbOcUWcIXtWZ
upokcQXFnLb2f7lXzX39SWzsjkjLyhuIBNvMio1Lufi+UtPWL2oY55iaoi59nZaYDXXw2eB9nqVp
JvZUSb4beqadxXJQd1Dwa06d62yLGrh7FSfGGWBQTfNqCg+2Di1kmrBTAbAOXgi5hjg71tOHjdU5
nWaxd129P1pWfugIbvnhWIFYzQRMPmH3ntHWJxj7aGs/2HZ5qSPpvuJEH7fpOJqnRDblbe7GBRwU
1yNoaSj6VRDAlqPQ3e7RNw4XNDwtLfbR2SXG+DFrZX3xEnAoSWvW74UX3sFID577KDWor5n2VhAh
Tc8tfgpLjUWYnswHRYoBjZ9RV0fsoBAR6qrd0tSQdabtOsfVUaCk/Trx8DBGtg+LOWKlGgqdwKna
fDEI+rCyenysi7E71AldCfKbjJO7LLcHYsY0rUmOaqTmKXL+uajOWhmRC9/Lg7pDTX19+de9rf4e
SE8/yql18W/SlPHonJ/UwVnOCsCDcq1OkdZiPISzEFltcMoMLTjNphkQrMNQndFPCOgAB8FmZq+3
XlKTEpfC0NT3IQZpAI0ZD8M5aO588+eotcFWuUGUL8TOyKJHELvKsqK6xmy1lqTyH34Bbj/txJaO
fLrTF4xRkJV/DmrIQgwfECYM3iE6vYjA+j2DYcoKy3prfLRstZUlVzbb7IrDOIcFqlPE9DIMfZC4
YguuSiy8bMvrMF6FcUdkj2sF1DTE9JY48qYMounZzsoDb4puU5SGeAz5X1gpBjxpOKuGGJ1XJ2ZX
DzX/mEnap7Y0MBSxbAY25nrNXgXVlTY9xJSSLN3iajPPfb/G2DPBJRfQQ9t2/DxTc2rYFYDR6iB7
9219WxZC/rSs+HedJOFzEshh11bSOIp+5znO+Oz095YVla908wD19NETfJVDm0ntobJZozgFLTZl
fA7M8IPtqvYwNUNw+ZqvQ+3H1/0tQP4Vykr6jrX9GFYlIoSg3s1JmdEbq6poNZjlN6sCytYuuCy8
j2Lr0NamTQEOa3Y8VpWDvtS1nexJZOO4CvIJpXYWdetotLOPdlicxW743Gr2RxnWr+HiqUq9CSsD
T6y9DUvyMdB184oCL9mP1YDM33UhtDRr2GfTm5p2Z6HvSw9fgIiti9dBVihk3B0tQ8eMxSgIPOfW
zaNesKIX9yU1hsw0ESJrfCb1QH9Vw1xLiensQ9e/JQki+V0lzTGay/AnKtMXvzOid5bRdFPJk/kW
LDK8BsvYczLX9tpuiO+hiCU3CcSNexcs5Cprmw8KrOE1EaVYu0nUvcrcZdNoTtOHNQb7sSCoi2LI
77wncQkPzZOXNRqrDf7oQZCJS7pkC1dWI9KyCO/EYrFE+Wat5ETYk9dpFxaU3THpdDD+WQB6Ig9h
+i4+JZTU52H0YaghIr/voVFsKLj/tq2ZWO3l4PV5eimH9LulB85eTdUaWa62drAs07umrE6PfWIM
q5GaXr7OtZzqVOPSN7Mi/2oTL3ICiv9b3eyWY0QGL+nPOOhXeqSHP+LlpYcWskT1Nzf39MZ0evHg
jcZsfsaMXT/lugQumbPNYKPfbop5yQcKcJ02YDYfcPw6SwHLP+UBQIiQZ+KewGznjoUs7BIr9p6n
NKrJKXT8H0ZR7hEFoPaB5bouREESdNz8nmbrF+W56aLppn4bNOIQ9DLK1q60za2FpWjb+8ZANiMH
rWlvQ7cYLmpKepW1Yx1GmqaXHQzsvHdRHv855CYUTJZ64aZJ3HpF6dpdId9lL2t2CRGF8OxO0bKZ
NX1NnqsieXJcg6J02KSEX8Q0gGM6bVUPwE0NLTTSD5X2Uw1yT2yLrGguGKkgFVI2eeIR76/KNPW/
ldhdPL/IP4yQNaajBQHiKAgZ9KoiK3tv+sjZeJ6XneespEtY4tizvSR7lSycazMV4yYAIHGJlgNU
QdB3iXzMZ+E/Bp7xlCWDuHSB1l+KAo6J656pTIyvGsvzsySQlsTAWn8JkmgdIAkjDGa0vn2dxQh4
6Y/X5TWgcAc8yD3X8wyxMxW3qZC0zU3y4lbqAv5n2iTdqaVdsi1azT9FaGNPgYVLiGwE+8LHt11H
id5ey6por7pGllA90ENwtpXX5uhVK+OptWmb5sTG7NRQaLa2ydP+CogO6wUqN2zdWPgja5guZR8Z
z1YYYYxDOduzZF5rmXMZac7YrI3idNt11KVIwTUP1IIMHhOa/RThoA+aJv/W+nl4bIywRAoq829e
brdrZBLzyWsDwm3KyD9VAb/ati7ZK9FbehKWmW40OyPSrGt7PmjIRsDUFyvyjLWHGDnUESWDsfWn
sHuzgS+b9dD/GIoo5g3suNicO0HTzJlXlefHmMGz8E5rssRix+nNWzu8C2o0sCXtEjAJHDS99sFr
eYM4JCOa7Km+7RyteFQHzFa81L0WXqs1F4+YOv2jV8CJU1f9qeruFyQecBRtA8kbX/jI0nxVOrK+
YbX+gULXY88u24NpOOPLaID07+ml6ZG1yepyZuMYu8cacdFx0kaCRgRWKNH16d5zB3bwdk9NlHCp
YejtW08z0BkYg7UH/DU9SPRh6ymWKDr8fitnsTEHEtAJmA1vwyglnXOJyu4HkgmoOb2reTqy2Ul6
3o5sCXGLlC48RDOcls/9DYbh+qCxgpd70cfEfBGztW2mql11QEcxoznZeVwOavjf5hr/QMUYDAEO
tK2mYIwLeRGBZXCK7eopW5iLcJTHe69vii2EIte6efgseYi5LjfCrLVt63v1g2433QU11VGJPZqs
Cx+6mtrTogRRmhClGjFsLaSa9ZdExMXQ4pvWfKe+yHVi5+CPRLJ8flU2ix2yjXrTpvWPsoX3alh4
FXqrKY95kWBW5v/9MTdgj4ZjSA4x2s1i2eOLWGTHKoqrjRBhfk4H+7dqDapmoBBLj0uNiwTnYZ1V
Rz8EzEx7mrqCje/GXYZqzotCcIwjzUDyH8UhDEV4/zlXkvXDC26vbqMH1fCWif1jQXd+7dRB/4O2
FMJwU37DdtvAjKjBQ4RUX+2lCIxI8Z+HxkTmYmjiPDf6R4qJ7ZcefwzReGUR4x27OtmU1Ug5z2DV
AChq5ZDs5WR0MhSfPYwmggONzuhXX+MsRQzjGvKkpgyZtKcqKje28JxNbIBi4mGdfx9X/Dp6e0vM
M3R6gypLqIXmkulO6qgIKjYHDNME7UyAzPaMlQPK+RSc0EVhoZADui81/nNaqq2WRWpRydY2jnkL
oTrzX5LUC5GjE0isueTAoueidSgT60Zd9UvtFxZ641YZfvqeohOjp5FsjmvlyUMwxg2OzsrfJt66
bRz3yvemfqzqaqJ4CDyszbz6MZh6uJSpfxzPeuzK16o2KcKmRobnhR797AK4MML0m5pf1nG7ZI7c
50zKG7d6aStd/IiQ7WP+btK7mlfScfC6mC3bpL9oNo6vJi9+SrjRmlFYL/1ohJhJh0X7Z8dbvgnu
Whqet655hb3rUKWDDr/TNMS4UCRJrm0ljN08YesxhoiE9+VeKyFjmrYWGnFS4ErPvM0NFOIrTxAl
6TUNz3EhGde8aw5klT6kbvoRul780091Pn6J9hohmNtaI3KkhPCTQ5jyRrGhUvyARk7Lwqtek9Zv
9qwRskOGgOg50IrbqGzyH1lGFk/gxDNGu0KevSZNNyIBn5zU7bBzQt5plfDPtdeMDxToRuoB2gbd
BHWTZcrsq+be6i+l+4AzffoJP2pcGUNlPuZVMO7cash5sGOHbWMkdlg9z7Hjga5uSQRa9/MgN2pS
XQ4M2z0XRHPxnhfdViWdxbGdF/C+0XaEjrede2LRrKmLAQhX/pr+oHFUB9fXUf3qma0fjTGjqaJO
1SXn75vUMBgNfgJNB1OHFnpu6SScjxmg6rqZ1vVQ1cQGt9Q1shjtsbrckI2B9sT2jouJwuzisN8k
AxvNetSeleZmqvXxRsttWnpRpf3R4Yixo7jp78tlSupdtAISXoLyowQ/LCV4dZa13+cJJWqsivSF
63ZnIn8Blkwle08aiDcFvp91YErxnBo5qU3U5tblqP20+8LfR1GJwkkQw5zbMjxpnpmdvw4ipt/B
HT/72M3ugww/kSaNZBMQeY9oZZm0yYI2mxYvr9AD3AJuT9JNKLo7TAXIz1zH3ykEkF00ybkunN+V
PnY3HnLbFe+4+E4dZhF9VCBED+BC/kwZy5ltuHKdlh8u4XjrcLEoFk1QnXoZoMRQY2muvbBIXjVn
vDEDINlTSWqN3QT9w2CG5Aokfb5ziVdWd8hmsekl5ocMEUFW0OZ4NUBSUDnuX3NqOGpj8xA3ZB6o
+5K2zHZ0UqbjlP9Wvc0k0UF3Nryjrd6rzhAKLQRYNODKbvL2RkuVKY885MABfcpR13sMXxTPguVg
ILdYFy7P3hHwxdqwgVpqOBjiJWmZIid/Q1c9z+RNsMkIBxLepu6i4TnDYA9/ot/4XZud1cH7+0f2
34aDp037yrSfU6o+l/w/D71eg/3I63bTiKdaeDKgeuge2XJlH1DzfnWgQr7haAY/6g7BMwXjcuP1
Q7IuCkRz0mFjLjV3OuoinB+TPA7RB4XZOvTb+VHN9SWCm3Ree6lW3djC6ZC4Fj/sksA2Mxnrna6L
bq9etnPQ3+NYqK7uPHT3WjPuR9Gg6m3YKAxe6a/GrPYP6p3Pz7W/W666ThqcRMMr3NOF8Uh0CV1M
Qgy9pjJv4rHvNpSZzSMiZHSTPEG3mZv2e1X/dlISydXwswAuEd1+Df3+r5vVVfW1dk+kxNCJV22x
pXjLQZ31LqmOaWwmZ4rjL3Sn54f/I+w8liNHsiz6RTCDcKhtaM1gUHMDI5OZ0NKhv34OwOzOquqZ
ng0McASrmAwI9/fuPVfawChKc7JVtJ7/pmRBts4S8+TB3Dlnk19Txpr95uKbWHaqoh9rIJlPap1C
9PK0Q4FyeFtY73NdxlH7Rz1zcKcrHbMcO2wurUUuQSSr8FNrm4lppj+r+O23CsoXsv8c6IsaORZF
bj4Tr/c+AFq4s1vNfB7LfuF5/CJphir0Ppeq2JgFAGwcub/LQ/MhrLQIiLz5Gg0sUKnUVfdy2jiK
m+3msflQzygQOFkmNzotz3Il8KQu/SrMV2nskxFYjbRceAb4k+sESMJYnsKMFlHpcUGZdtGT7oiI
Iyuq+JTV4TEvan1ntal34HX+l8pdrSUvVaK5mz/VuLlC96eQl421CsAJj2kvGhVXZ0hD0bG7o9YN
wV53x4CXwVAufVPyKzcpTyslSx47Wkf72jAQhE9DRWJ1u1T3fxrMhDZ4vvsFf47hAu4DYBIpGtS6
ENgczWQc7qhn3+Yq5XwU9OmN5a28E3lzqafHYgkSckMipLEsRpV3bxP26dWoSWBmynNJ+Vq3KMSQ
c9rCWPO2GrbBWLQvsQujSgvV8DIfRuHGbgbraocBeZtT2kmJt/pEHE5/kL6+ssmSOM1DYIQF604/
R84Vkq9MDMpdR54D+Dhm5oHeAbmjMnTySBZZiX5IQC3bE+S4JiDYbSZNNv1Vr3hU8iHj15DypMbM
u6quMNaslvRtpEKvGmG6nYday1+MpFnmg51RH+hZrpftuKddXeyhh+JdDN1uU3aFd7XxB0J9HtWb
6HRKQLr+FMZ+xlRbG3fY+YynQdHINJoO41DSKfI7uZqvidQO4tN3l0YPEKQXPdbfom69Q0lYj+ZX
zolYJgdbLBOblZ4z1cD0DnA2VXeUqVcl1WyixJOHpAitjRHb7iGruvosXPRXIVKDZzsYPmtZeD/H
kEzzqo4/exOtm6Wbmz+XBfYA+5JUIzBg3/uYx+ehAr8TV4XqLJMkI+zaGrSdianwucp6UmHVVD3O
8Txok9+Drg/u5pM57iUnirxbnWf6U2N8/0isEWLgd9guVLN9lnYG6NRBWWqhdD/MGyQWFDH+fsg0
nvqT4y7/jLs4dzauYYUruk35EVtkdJEWfTbLDp230Ip2wQR1a/OMNRsiG2nQKHXavHpAwdNvixg6
a0Kk44PWlMZlqnr5rd1YG6QLtI1ylQe+RB5Depu3VDG935gMIrjugmY3H84b4HJyRKNQJbLea+0Y
rvVcJR5Hr9SLXfeWtUrQMDcdE6JSiWnTB6O/wJ3Mg8imzSFNdB6lk5mIwvCjb2zCPVa5HlMF7sLx
YorgqA5AcJdmkTZLpVBTYp4DfFHhCHDHVNBOUTFDKd9AAwuNYBLXkqTlFCoq/9xaNgaJ5A0u7NUA
538/H2aBvwcIUT8MQeBc7dx6ykxyA3wVem1qtMamTKlKNtMS1ddTko2aFMWXEIENRzH/CnBd7c2o
wyc+pNm6z3P6iarSbsos7rdjmAWYsZO9bsrysXUTcS5duacoeJJu0IzM2aUNgymNl53FnxPRYnlw
LU9B2Ql2U61RLTl+sctiqum6Xzypg6M/mCNauJzy36rEsfABmGhVKJr3EmPJ2YGwUEGnVJ/exPyz
68yAStzgfOLoWyFWRB0yOd6dLEzWLBqqEwL16kQ9o9mV1ErbbPww6WVleUEEk04SjHSM7AuGTIr7
S0bPEW77VVQbxZ0DAg7iVdLuHXMKYSDSywm6K/Msnvt2Jwwq2rg+sor7SgWcaFHNjsJjWPKnoxYH
qdCEWHCEvXzLEYs9xdyTu6Apmq3hqeLZ06u1HTTi2W2D8KAOlEpD1yXUJPe9xX2ail+xcH3qOuNf
NySUfvQQwYjFC+pzFgHpHqO0/OxsZdmqInmDe4VkzhwaQFaF8UCb+92xFbHtbaOHzoTk/88mYVr0
fQjUngRzN91qfqke1Ra3uql4xUOOAoCFktruqKyON+HpNaX6OvrqB7HKLL97d3MCrw0CJXZYePcZ
7R5qLb3olmNNwl0sq+Cu4hF/xwIvWGqtROuU8KybN6MTUyHpbdEfzGSN/hErPNyarSyS9C0uYayg
U6pVGu9eGyr34J43c6qMZ5rfRwJoJmwqtenf4wydGBXZC0FhJzWFfIaerbnMm3mcKkp9ruyneaSc
3oUBXvqd3vOc93U1PWZJYt1yaXK1aNHrfDRvLAU5g6No9Q4VmHbia0QTxWzVFfveCNEdi9q+T3qy
B2xnlHuzMu37Pg7te6cS+zbQrHOtZT8rFrA8antimfX0Xm/cYf8tHilV0CsgpQBrang0bBOIxrQn
TCAf8x6T6t97mg6JI4uhyvh1+avskuhx3ig18OUG/+R8ZPvMRPSStNb5sBIpfgfMDKsuV70VeHJw
diXSTg3Kxc2Ng3GnjFGyG7NKu1VZARpO2O0XUwt6CUR2NmZtLuNI8VedhwDSL7Rk4/ImvYvs5vee
37tyHfkgJwVv39RWskvZqPkFzSUmy0zDAycmJArRvdchKIaLaUTOoiNN7f3PCYInf5+ghjZuhGs1
h3x4ofCN2IOdBK887zPlz4gPXumW5cJb4nCNt0o0OucBTcG2q+gtNb3u8i8YPyvXQHhfZPD4UDfS
G3HC+9ELQZxOV7Ie4++Q9ScRO+h11TJdShN940C35cHG1rtJnYgWdN/jDSoRy+lx6q8SvfSZr+ge
V1SJbedfVDj4moRrmQgyhXABAhlgKXxFr67zJvGj6IqDjFTp3yPzcNs95Mg/PAqtv2KXPp/d/NRw
Dy1qLciffMdpSaoyIhwGzLFjP73O6d6pjF3mX3G0Ue0qv+RBt5C1via3TSc6wo4PIV6IXZEJ5SI6
y1uZprQfsRiOwKJz8dH53qGzprURinrdAXc86Mrz4EWvbs/yaNCZjYOv0W8xCLJ11UeQY0Z/FYUH
X2Tmtaaie/WLXlwr1X9turJg+hI0F8XDwxVgMvanRPW+MbMDZrZopbrjZUyTX/TMD51XB5+ATfHj
1Ka8+EzRLm1PhO58Io7DvaOrz7kY+isIlzi8TwbMX2VaA/REbHqGyinumbp8zRdQ/u/xrqWc3JYA
3y3cDQBsoxSVLn2FiLDuVusIZsS2kql9+DpoXP8eEURnvtz2BQxMXBjiwC+BLi33rfYbUeiNLwYt
B7jCzWsEF2VJzyB/ENYUdQxdcS0C/YUyCoKbsKLZph7rqbNgjnTm2hwbRV2z5JnYVDPMqjFpohfp
hcyXGsOU5Hk8fXMGEMcFMxZ304X0I/tW/whIaFrqZaQc43Sk1aDRRpfai2bWgv6tx4oNCeSzDady
4xheutGwi7+Utu8CHWnKk9ob1i3y0vuIG/Y6yBIkzKRKUtCorZQycSgV9uaBsGVoCaFnPvOcC7eV
TSxTQbP4rBXjexKE4pxI39+yTs0XoWfQF4olY9MJq2p/wlD3DmkfLhs19l+wGFcXN2vDhUZ0ztVQ
ITFaVZeyEOLxg4gV/GptOMNFV3AyqcppNAsDya6xRWKp0SEyg6XSZu2d6Hl9gkz1zmRlFC9u41Mg
GtdSdZhUJ70NCELYKznYxfJbhGW5Xr/2HExzvQ1Owc2G/FLYfrIcLBF9IJF7j6hC3iqmxagQQNV0
zujcRUrd3AW1CjVfbfK9W0nIMuiiWWnfW358DgUupYUD/QBZw7TbmzHfmu8OO6MD9W5FtfMaDgbe
/7ZHnVWY3SucnsKznNccQfUB9GWxsvciXpVZ/kwClrwj7Z1Ok0izBtRYXz3SsCMBNhX5T0O5DWR7
LkXb53dmHdfwyRTnpnglDmStHlhAaskttAhP8b28eDa8/NGOCTcWbvluOwFBm7GlIsP1gZQTWUKo
BzruRI+aH2ZEUCaqjufMVr54a/GMTxIQhZNxw+vSJaWn8UMQLLMKAru76Egm1hGZQHtPJvmZ2kW0
bn00DJRF8nPZjVRNoqxFEZCZD6RL7BPZ9neoocwHy7LtVTKSa0F5HZ6b6PojCfc0zboQc3HSa4++
VYd3LN2uEE/E2oaCdjBELlcsoKqtZJb6KJQCx7pJp7iZDp3cpj/muITkgq861wkrJhXN7SbJ1Prq
KTlwMce/DWihb4nfBUDAg99j8wktzCF7hHW8LnDUb5CqmGKnu4R1NFINLkUDC0SXzOUM2v7c6VQh
lkALyovkFbVUjDL/pFJONyrwfvJGeFS1wHvuhM0bVtU7/qVeFWw83W5PCDpinFZ4GdFV3VuYZhZ9
YWmoz5ruyWiqVSZAaJeds+uq0bkYlelss4wq0xDQy25i7blNJLyWIjIPfmHQZHWbH0ZaiktUk4c1
mkm+KUeMzl2Z/uhG5NORZjX3Apn8YXSqbJNCZFuZFrycuJPeauTL4T51y0Nt6trJN8dh2UxvXNph
nwTdRDfUIM5pRHeAtn6kBu+Xj3murr/fCqmF6jqCSV6MYNdE2fKtSOZ2ZubEh7iLg5WexsZL1RBj
A1pj3OPoNl7CKsMvUl7K0SivgyurbTLE0T4NsvBGb5LukaytH5nXMPUFiBx2Y32K9HI9Y32rUr8V
qv3oU9QgNDn5ghMef9RZ9NX15SbutO5NsdID0BTxEg0lqVWuhFdBrWGRjOGbhbvhkDi0m+DpZ9Uy
iexg2zWQpRvLS0+GV+nXHHHfJglzZ5eiF3mOFbm1Az/+oO6rrkiuzY5O2mUPNIhfWiWIQVgDZPfs
zr4ayOfXbgvqbj6cN/A+xN6yaAM31wLY4iLAmvHMkoo/Hf38u6bUqp0e1cfG5PufCbs0cgkBGbiP
Z8LuPOa3P6EKrJnUyudihGFZjqmColSErylQhwUUbusI5Jprzsipvhtax6RaYjysgH9v/MJGFzKN
9aOKMSFTo3NLytbNqTqLprFxtJKIgqgf0bQFYbdVnSxfz4e1UefrNO/5X05nyzo1J0qVeMoxSaJU
94rDrFQfVPeH3zUWc1emcWnYUxZ0yWsRIBs3s7XDdsjPIFNMW5KWWq2lK+O13mvirsCtsXfi7L2M
2sheaC33WlU7UCSaZsp56sYX/pFfuhY13GApefGjSn6mw8JpdJqPqkHqoijGdUwyBdQ7F/9Cc5KB
Nd+06xnSwbaX/HJF3a+jPC/WnSm0m+oH2q0OW3ggrBElf01Z9lcbKcP3njvvKYFx7ttoOXtyglJk
G8PL6hVfYnybxzAQTHTZvtj/GdMooKnDzUX6vv+HdjXW1WwtDCaJ3tS4lgWFcL/omJRNh7ZZ8lRz
pt2idPVlHATbvjXSVdXkxr0yKMY97ch01StasbF8kyVzzYx9YaWju0ujoL5jHvudbzaHmslgzBCP
ldXGsqAHCIf242AH7quUVrDWLS3fd9OhavCwY27/rAx9tQIULLdCFvI+cALtqDNdc1zY1gLTwlYk
v2RZyTsebYigVOpHF4ZMVJp3NDzjg2fqFMBC179Q0MuWCtXnj8HJ33mVixt/Ye1oszpfzeNo8A+5
3oonDNbDvsn742iSm9yajXkjI4wskzjn3SWMC8Y/lYc6AOPcwKmogYOS6VjWS3csbkZqiJMPF2Zr
efjflmhjvtQ+qg+pH9erztVY10MgpC5ufXVUF5kaCe0BTQfe6hYMYeaxMAM7clRyK/057WTSxOxA
y7ezimwe+fsppau+PzN/2EvLI8RfHmSoOOJG/ynVkSD3bLQfHcH8q4pKi+KvQ4pvLLu111T+8xCU
X/NnSSlbGEXV/EAWpBX332/U+bU6beY3amSv0wbIF1rH9gQuoz3Ne/KbR6lpKW5GvNz/NiBEoe7t
6fvtNEOvd4ozTbB1+jQmMsdNpFrBvWjjaNUn+leU6enBIsX90k7rTiN8Ty03pnjIiB6+4GdCKTQU
2ZuIvGuaIHIqxsghziBKTyS2JSefLJmTY6bWPgXU+dAqsH0k/PY7M/PVPbRebUsEeHHr6ZolGrJL
5LVWpVX3uR8kB6MPknWqJkj6kB0ktgYd14O3GmZueyAbweIFFtK6RoiQ2qmBYpq61tCCSueqSZnJ
eiC/Wzzo6P/oVoGY3EJD87aBHjyYZWHCMtM97a4uiefsCJ0nzVXV7xoNZwSrQUpoKstT3piEirtB
eMdDVCwbeyw/lSpehFpffRlZqC2G/M4pw/SpT7kmlTaNn1W61HRWzOh7L+gYa6ezatH0d4bMeu4i
QJDD2K6isRve3Vq31gkSgH1TJNVLizjN13gFR/1ENmOReam7FpROwxw+iasQM6uTbwJfUV+KVtN5
p44EGk9nbe+F5Vd6gX0Rn4ikVWF+1ZRhlMFedZRbr7DOig2tranY7rnbJLZxczWLVqJUUoKNX4cw
M5TKejRt7YrQJbybT7GwoCwTN2SbTCcdKnz86jLdzmctp3pzQDYcmCjHV8OL4uvIlCPRIXLPR5bX
xNfejbMt70/eQtMneGoPpK2CpdQRiCJSBlynRfI+Jkv44nteFgMM48LScG0+gClaRvj0dE8fTxUV
jItlme2Fp3vLP8QeYe3il4EdTCPRFO+AFORSsOhcZImdHnksIB/VIjJOTLt5oBndLVurg9rhZe1D
LlkgU4PEZ0Hvbe7ezpu5YeEYrEMAig6brPkovIpQiC5oySwrauerIDdo4leUEUqNIAw6gEJKi1/F
CvYZYt5Tx4VHqk1/mI/mjfQgaZfTRquDS5ga9h6uCBMP37VWXdPa7/EoafgG6XNFbWkfeK3GHR5S
4kNYtpBhM2ldEPMcU0rGxzCOu6Vad0T/Toe4SCSJD4P+w8xc6nhRMh6BQpCtxU1LuIol3xRMB5gy
gVOHNLucqCN7NqMLF2bKUngrn/bIYtT99paFRXNrXdABPnWLrXTU5lZOG7KQmLbuoYg9zvJZ3Ylg
6I5M25ImaAFhwqCeS7S2nf0+MWRFtlfj8n6ism0r7JXb0cu1t6G96qPlvEeUbZk43gP/MM6E1Xgo
zeiwLboqDjbzoBIAABwUL6LoXj6TUhV+lvipF6qbZJteDbRlV0ZXJwzKJ7PSxE5RMN6YTeq8YoRc
jqPvf2YW6Uaq4H7pmGoGcqEj9HiLFcfe5TpmCpge8dZLGjGuWzS1peAvUacpRb2kVzYBvsCDnAIm
eFuSwBwZ4/NYeR+6UJSfEl+stOnfmjL6oVt41vKMeN6qBheY20BiyxjMsUPRyguYniP0PJn1EDu4
3qtsm9bI93tbto96XXknaRRf81HUyK+kpqomyH7Agow2NfKUTcG84IdlKk9Rqu871B7HrgyyR+Tl
/mbI7HFtuGr6KIY0OomcyTfPMfNB98NRXmIzJrczHbVdqPTO1im64cFreCGZojauYCrDdSFpk4i4
rT7CDDR/J8Wq8aTY5nyF26HzKYCRjn1VB+AgrWaVX4jjzCpTVwMV/APxk4ekr9M7d3TGB7zb/brR
NLFGfpdeBn3cS9vQjypF0GMVXcOmwCdhT8Rn378zMqN/s6Baz0o4LBiKgpWFPGMbazAu8ACO4UfS
JFclqe1Hxe/VPcAgez2PZ/RbUqG8l4Gbb5q2mea6I61xLGNpnHgPSdN7D6TVnPpcj+7mIVJ5xpXb
Q2Yohes9GDTh96HXorgMy0Uetv7jvEHmCDs8eZgPbJwa6M81UB9lvQemXBpYpFpt48f6wCRo8qsh
7CcmPYQKphQ2PRYWYhgtdEGs0TTHMpz6s6FB8Kq7gKvnzXw4dN2nYqcpz2g9e3AM61CHSflK8qrY
hTEzvEDwc2C64ZOqp1KFlDkoQ7OZK/xNqwGUNxRjYU3xyZTpPDyIZChnxXgUzWjfBYQUJFTufkHL
VQxX2xCKHW9mJqLTY4YyjEoeRNLUMPRhmSmumlwqUgymFDhTUY1z3pfH+QjhfbiRFBio1dS8Iu47
S7yliv4+Zx4F8CruEwUVceQn5aVgareFChUu5455govFSqBkkM8uR7V4IzJcbLzUvTQo1km2jihY
OI7cZ5pSrlwjKPZatM7p9cslGgHuMpVgidk26hNbvmbpHaIiCx+tstFPMDmyWxgw9ay78jqqaX4z
Szc7BqnzYz7nEKG3rIhzgtrtXkbpUSdsDGczBo1JEttUmS/U/F2Lw+qeiddnQRLZmyZabWWSVnrI
XHt4sQZmu+Dv3oYQeUHuqe1Gr9L4FTFkJMloU5QypXo47TqiD07etKFc4WyNRD63pHjsajsi49Ol
LLQOy+JNat0Wo7e+mx3QsButsxWk59ntnAl74PokW6uHZH1NVd3bVGocE1nP4ThtEMY8gdDXjizZ
g0cv2Hxb5/nUNgs7A+RhAgDfqEOTfp2HWY073gNJvnA9q9gpArNbbQWhXOvjGeSSfjei/btSKlNW
hC/hFM6i7sQymgKoaranhjfa915eHXFSsq4nuHSR98+uSU6cTkeA6pMOX4NG4kpltUjL3Rl3LpJT
mm9T5hBLaXtRRPEw9WuUpxqn4QL8SPw6kAq+cDSzeh+77LMcGv3TTeR1QCC7wWoLEp/3RwGFfqiA
17NpO/v3nu3pD5TGxm1Oock8g0iWJzeflptuCFKxbsklKrr2WSnD+Fw3Zr824gpTGvbvxybr74UC
eXwIBnzTQDoXke6bJ6Gb+YoovHJjjEToVG6G7Jrow8z2SORmKQqUq4ABpRdiqhokXbxoJ80aN5xH
lT33rqTs+SvdqSP05Q3BnHXN5a5qZb+cT2fTZ7JSlQcSKF6ROa70RsGmA09gVUqpImd3u5te2p/z
uK1SnM7r2LmYfnQ3WICAEEeCR/nvcmjTp/gkCrz1PHWiEGFT5Se/NdR9WYitrzMjwp4Ivk8YKbon
grFXYPYlQV6FeSiCpF6W0JLg5Jg+cKaAivS0SabwhdA2q22MxIR5x7/G5r0Y9NCQlIf/zW8qE8vf
Q2lY/fGhDrKe6Gl9smKS9lmYbkK/JdVObp2wBPOmMG7RslpcIZj6Pt3ZurNnKkp7YwCT5eoaWKwG
F95h3nwf/8e5dsJb/vNTbWGwqJh+NEU0uegSvqZscmMLD6OLCGcSh4FSeBqyhoUKzqYM2+Ekp03b
JNPGJHi3HOo9y2s8cLFO8V7a5iO1EBp+EIxXHYvXx1EoP32F2y9OrfwlVLPHZCz6q55iy9RHGoKu
biuXeVPGPXuqjylCQ77yHydgpPeZS8Ln9BNUOR6VEHyHGqDSXMHfS3iVGkBti9jxjphsFkrIXerT
09jYiKGQfjb6zQotWtdTryOqSwg5/8cnIPebz1pWvaoVKMwx/dFjJl86Sd1c1GwEWcjFkiEduhKJ
EPEcN47loBTXeYg8xOIa29yAvCXkbh5TIwQTRI5PVnzNW8o2l9tgkpwrEfGS0H0bTF9g7DpzP2fz
BbYxnLCpveR+6ZPLQGBUWIW/6JCUL7brILPPB/0amBIXTxDlmPNAr3jEqZDWlOW8kLxly4RmPWQa
zgcqg0+5ywPRC6d5RsNT0c/S5lSn3ZQR5WqHYOo/GXq2Kku4T2nAHcg/Fp2IrdYABvQri76E1naD
YwUcQb23FAQ+1NMfSptodU1zvo80FV02JNl+PZ+MgxDUlxs8IxKpmHM9lkGqX4rQeEs1XXkaC7U+
RyWTtlEvmOD5XnbqorAjPvGrGpGZjol5zHLLfIA2zyPCKxfhhG42PGEcybIQ33vzWGbS+hgDQA7z
2XkzKrAmdEzKqHIF2VRRfAEg/yPwRryxDQ5AWzTtbzDATAuwCI89zxvpqpA/IjCpFV6qzI9yWCvk
nCwy+U4a5fBYO+mrwUcPRVSmGwMe4aLvW39rseTB6JdW17Huq2vTssr+7xAe3fgPBA/8HN02VGFr
mu3MATJ/ASvFUe8qLnPNhew0i5VLjIFPjOHKs9Ic931BsF1tF7+Pq1zKe0X9IVkjlmXQbnpMILck
InQ61jLxMaTmluey+KXhDNa8FIeKm/hLs6LwNCiA2PQR9cx//xcIbQJs/cm4sVxTtVXXthwNNJJh
mNo/2FC2dAc3J1qUh59TblQvCVdFYxsra9ba/Wl/KSGWw6rxj4WTDZf5bB86ypLuvUX8rh4vFJEQ
xPVvcBfNN7cCSTuPKHnDdxd4v5KWStk8RNG3JkO1jdd/fuYf/x3fQlFa+8NroPcPgU7I95+q0CxJ
mOtDtay/T34fTSWj+WO8NxqEVrmFpJx4uoIq2zpWkMgRO+UvjbIOD7gz7LMA2I8vgpcJiXY2XVrG
utJECNTV6NSHJLhhjYO3/Y+zLU+M75/jPcWn/3xomH4Ocfdt/pHv8RJVSQn1hIoAlZ+YJaLiRHuA
O/KICEUetTFGJjiK3feQY00CE2gXABoqREp9uA0svhaFiI7HVIltQlngZU0n5w3gS2wEjxVu70dI
s/4CaP5wmk91MiOYpgkdzMd8vEsjY0+77bsZlGZMfIbOGAAi4AVPNXT8QVQPl3kznxi0kLO2+ZV6
g9zN4zrBQvsgTPOFQw1uF1SxvmFm4L9FIbqBZgpPrMtkFXqdcVIaZiKGagY75GLrhKXXXm8RdSS6
CdJLhfk5IzxGF0gQ1c1kmxQqQq2J/aSnwxQN/HPGQY3tOO5aMoAXBfZEPxDVD4gC3ztOpf/ZSaJM
/vj3yN8+g4bmhx7H1qYyVOpUUz5B36COwXvLsfhGUPCE21CB/AhT5lgb0qU+LF2wlgjLgNauoi3M
RDFemgABOsHk6TadG0hSJAslL1GCmI3xHABq0aR4qakonmvkCHgHXWfbEpq8mq1XhXc0XcW4c2eJ
VgGNkvJhzKvIjAe8SacSQgl+Rq7lpCFw2IxJEilrKlT2VAU1p8285zuxviqLylt+rwHnwfmD85nG
5x1XpNsuOdOk1t6AtTCBBLN/8JJSeYn8n/OwLejXNtSyNkHHpwg7PygwBB8j+FpOyC92dhqk831Y
yUUNJeDAQ8O4pTwWz2rbn4EdBEiNopYplBa7k9RU3Jxh7G/Og2E4frYEnqxtUiWtVrGvLqHproPc
eI1FHr5lFgIVr0rThwFCH5BDGcMPgNM2BokLRM4lOT4DN1+OTXcf8RReJjXxJd8dUSdhMiCbongx
7B9jphtPEyvhapbycR6NndA/5IHtLbVcDpvRdMU69VjZ9EkJ+SBQ9af5sFMic819YzzF01lz9D/w
L6K/FzlSwKTl9q7dgeeC51sbq2eyNB+qgT0evCp6lEmYrRBFt9deWMV2NNrqaPUtHbS4yLdZ7w9X
34zSlaXXxjNUTVQzNZyzqooqVvzWSGHe02gI/EvbHZGKvdBMgkO/pR0jCgGahWaOAZFnWdyOBBpX
1tUyvmxveBlrEB9ipCciAbfQLm2zbyqxM9YQ/lpCo+ezfT4kZ3fIP1Oj2vUlFJm54giUJ0PkT7AQ
JbSzG8GJAfaVovdDtiw9LJt6a3OBUmu9n/Oku5y2CSbv83zUVyN9Xpe7e7aWjACdLqUzXOc06XkI
WutdjfQwhkDptAuWutV53ig01nvYU0N1zqk6HU2sWs10NJ9FssTZ+XhQ0x+eQSk96MPoPG9s8rJg
k5Sf6VApR6eS0dmbNqlq0F6djwmtRPcD2xlw8dozBdJJGMfrSDPLH63kYq7KBD3dSIpb0qrxcd7g
nYvJniWb7ntwPv5z+s9nbO9ExgQAtg7frRXnu//zk0EHlQnLyZvr088SWUsaZZQ8FmktHnxkBGUq
tGckUc5FGNrnfIS7zThoHp4OGwWKSSHz5AXxI7++vlVoWtQLOp/FaT5hmLmGzSuzmm0XSvtoCtbp
Tmr168HEnsSVYnpYYVtMkwYFM9sNXv+facTfCZPMInShGxb9OuQqqCXmWcZfJkJ2jH6utFVnXRaF
u8q7yFCXoBVIEiDamRvkd6y8aZjDybeqq5dLvG9TcPw8NG/mMPk/h/PZeqSo4jL7gx4h9lXpXyWS
liBQwoduENZjVsjnBNXFpZ7aA3mKvzt3qugwH0YIPogOco3N/FkM1fGu0WWyms8qqm0du4hARipA
FrwHZf/f/yj/MbPibyIcVZ0ojTzlrAl9+pe/SRqVctBbHZ6EHdYIoWo0Hk19qsKJrBycKs8xD2XG
HPW//2819e+z0u8v46//438wVf/8j6WW+Ja9j0XxGAdxsdLJmNyiHGlpiSXtmRLJQ27SD1kWuf9V
1A3ee2wFD2RExDtihdRlPx3OY924xwNFoN40ksH+WzlNavMo9r+0UOQfeL4AAYk3MkrCreyBBdtq
g12zdVaC7vBHb1TOKiIhEg1GJh+YCrzM4xnswqVLetMlBNh2VyHPW8B7rjdaq9QrsxqMq+Oei06j
2kGDXzuLdNxTO1Xv501Ueu6BGfgnOWTa76EG34gLOW1BW4dola4em0080ISZfyKTA15EvN9LsB7W
FHLUnyisecHQRw9uU1gE25vhKnUHPTtUo29vg1x/apWmwt/lPtKD0ZBeUOOZh/5shk4gwC2K/6Hs
TJvbNrYt+otQhXn4ynkQKVKUbMlfULGdYJ5n/Pq3uulr2bq5Sb1UBcUGQJqSSKD7nL3X7liliYfi
ZNUstO2HU+TQMCHcsfS08ZrwjaDJ3HQL+ZCuCuLi4kF+Z+Qe+T2gGRztFQJJQKVUEyE9bMIcnQia
VfqJOJkeq6b6/i+fJM3+uDjQ+Ua7GJVUDNQeS53fP8JaZyW201XDGoV7e9QCmltU9w+ax4SXPsyI
+FZtv2gVHd06Qw4jxZMG+UoLvaA1CGDB/QyKEgDtaxUMmFsz6kjSFJaIJmvTKF+ouabLO6aToPtH
y8RiQfW6PbST4tIwZipao5s6DVR95WgWk1X5SG5Mw0s2Va3Q8BHnxqOOBHwMtc0kJ3YN8hmkzYC8
5TDwcmdLSv2n2dcCFD9AYCRGJeDWcFZQe8+tbe58YmY8umfyvnjvyenGvKuGCWVdWEf7UE+7Yzqb
pohqfpVCkjBV51vQXeRAbtwoO6VlMSEyg6mAiRHzVkLXOJwifUuLLVmYo95u9cLwZvR3YBBItULq
XxjJBt4ZebNm9IOPIA9A9/I3Od2QhfzkdrnPvSsLSTXjEgEcUXycTZsqJGKlPFnmudcufZEU5aDS
2UWN9c3DzYvlgw3TPOakZQ4ZSR3hJsid8uT7M+Q55XRKcqs8yF3vz40tYzpWrrF5P98uXV5uZOa/
dr0upaS3/uePovk77NZmhWp6OrMz3cPfg6rvwyfRdOo+NBwn3BghbrhOid5iLWfBOjehfpxjivb7
udfyVUl8AY6t7KuslCcZEu4aTAsicYNgkEbRz6bYqAqKdT4Bo6fqZ7lbPrJTNEBG1czL91PlAbkZ
wCCXMQlvbmOd3aEgeMoMwqNUXHuhWkCHop8hi0lYfm555rMoHvjSBHo+vMhH0c9HuWv3930B649/
/m1J9O+vi3qHyoHuOrrqEtxlqPaH31arJUQEWF250YV5pV212VsqTBnvG0nWTLi+7ZK8/ST3lwM9
3Tt309JFhkm0AJZanORmLGNt6ZfZsHrf5wpl5fswHTDWjUX+xalRl5aCuqT3Q3X1BlN0uK1bUCqm
6IcRbEaKy1HuGxrd2A4dyWBySGWKi01FtoRsXr1vfulogfbXiCWJmkOgAWVRjbE5ja0yXKdx/Ksg
daFbKN1/vMmoRKtjEswYlOXDvx3bxak3yEOTYSEwu7gduARvsOycF7Xi1LuaMAJCyARwCaRpswOv
lbJqFvyVugrj1T//+dyPN3DH0TXdo1RnukgcnY+5wyacLQFFBxHrDVdXNb97VpTc782qXxB11s0k
m8g7t908lHFMwp+4q2vVxOXFKpOtvE07gT6ejBwZhjxV87Tvfo7tW55L/li2i93uPy9UxvcXks+c
xQv5oNJYyRCtloEa3GId1/edC49CE04zuRkxAqGsUawtqsD2vq9QvsMMBoYaBTmEI1rfEsoNJrd9
ijBrlz05D3JXPAX5YzDFG3lsoL+RVoY6HRUlCvZokYZj6o4v0tyaW019DXHp/N2unLPk0kmeZUY4
k4fpeyBgXHBtToGpAhXPOmK/u4ISrgpcB98KWSOEJ/jTrD5IWZp85MvCvyj5o8fHOetb03LAvfIv
U0Marx/urC7IboepocX/WEU+Tpirgk5On9JTc5QvXIN2ce8Zl/dNjTzF0arg9MuuGrr3MKnxttIL
8zJibafA1rgrAO7htR70m6w46K7q7mqXnLtBFCD8qBYtfJt5V+YCmGzJtJdxJVnIPdYl3JtPd6cb
6UImmYwpP/uSmWC/sSSG3basaY/XuzuoghdlG114k5tgDr/PUJyPcmSoWnewXRh5iX+931Kl8bXo
leHHLVaOSwXs6h1cNKSsZnzwO13uCbI+ZIEZp/j9Ji9v7Sqqj7XbqtUyMQ08vxGwqcV9GYnXXNuH
xki9vKytu5opK+xjH43hi9zvmumP/Y7rHHEh3ACSRDNmE0U5DV3kHfOxtrF+R5e5zIJHuaHWq5wb
zPWPjqmvMSYWD3KXPCj3jy5x4DgJROZuHhDvLU42UC1g/uJiJE/Uetxri34c3VM8vcpdpRrNJxgZ
Py4avUNHcQKwdb+miKFdls6DaunKLkj6z2GlWUe5SdA41Iv3ce/b2hakCaIJIE2DC3NQ8svNMTFw
Kgm24i9jbCjdUcPxJ1BDnuUQwKWUMTlXChq6XIlbpjLVv9x9rI+LQc9gLSguYJaHTInKxO+zxs4P
64CENBeLaVVd5KcVsNInYsi8w/vnuQUaQXcbMOAv+wa3AqiQHlqjYZ1ae+YftnGjp559c53mCQyj
suAWQTjqz0sQ/9BD0TATk1cgQm8Jbsy89NAgG3ju8z+dVOBgfLu+FYB0h7h3XwixaZ9yQtflMSgw
w7UmJleOItWYL91Kmy3zYFdhcJ5yL0DLKh76ptkukShl61ElJO2+06z/Zf3mfbz68+szNV0zuXVz
C+DB778+iP51WDX4iKvB2ztZMG+dNEMbKEAVElkh4RUSaEHKs4HiL4/XqS/ivGtyhWvcrnt5ymSP
T349U+01be3saJ0OAx1YQpbqZ0ds5H658TJSGeI5taFGcu6PfZySI6Y+NdYxtU1wZHK/fGrm0cq3
I4SV8uXeD8hhDumGXnOAiZVX457x49+qwNBvdfrVC9dv3qqodpcelYC94ofqbXKar+UY9l9VZnRu
tXVrDGoKEeROZD6w0Mdu36WKDZ8KQib6FTcUTl328oZSshjEabSxsOuQI7D+5uAoe0Twpz+GpaU9
OoSerlIcWEAOuyzBKqJx/RyiCp+7GKMqW4+zA+M7akUG49wTHAg5AMoq4Ew+JItfyAE6wER669hn
xClyE7BeQfjrL2fIb0hD6uT2L7OC36NSWIPZuoaCyjLJrzNd0/rwufBdFXbE2BI77hHKuuFOUCDx
gYIvUjLu1Hb5cEz0fse9v1vOY77GNVa9KcFsbKlVdhs5DOz+RADTdGsh9pwUnCBVCS9wPere1oN9
cjSslkro5KKqF0NZGPXqwF7Io7ZJrzwJB/7GA0GTLLyaNTiB8Hgf1qJ2b4oEh6FNH++wQd1xzUcY
t89S72zwgQon1XolrMJazahwaf6nh5Egqttchc8lFeeV2hroSESjXzb1yY09dHERH+WoSVT0+IHF
jD8NdDLXamegzlGol7hgnVWgGz23WN0vHumcd1Fg0xoswMQBvy+iizaXDXPcAVB3Gpx0fWbdUBf4
1knZ7e/XS9PO+oe5VTeEWMFZLUHtokCaXkfTitbDYAT7MR2mV/q8ROygY21VkMqJgzO+sFvlXyaF
uvr7Ekj8/V2HxY/mQh7lr+98KOu0PpmbZsp8CsHlBW2/ttVVaiSl02lgXZLwoYn1fCHR+DBKhyv+
xLU8iNpUf+4HICTGNF2NGT3FnR5sByNp0Q3mwjqMAiiRfvbUuuqz/JAkjmasPS+Yd5RtyHppnGSN
lZC+dljUy0qFfLiouth8CNP6oEGRIL5MTmKqcUvzbDpmA5k3WqC+4n7fo3Gyv0EWzSDHTMiwQqve
eQEm7QS6GOZ5rLLZ7Njfsqg80sKNXiP+rGv6DUJFS6lAtDDtwwTjfTFPKbrRLPdXedRW+2zA6LdA
wUTX3hBBZgSInKuJOz1B7dUb00BlCUyqPI4zzLIeYBg86OoVFKxcA8mlj5nXBvSpqVzJfTkry5WV
l84W29W4ZmE6UstwA/K7PZiPk1q+1C0UoRa2xZ9t+IdSlu63TKeZ388q11z8xtuOXO+D0oMj8mK/
XGkK6JlhtE9DYcx/EupykK+P5tFYlxkfcoOypLAw5JLr/Z9d6P/kGoMDnYkfk7MkfVhucHE2j54q
cDou7dAXtRoPqpKigqJmf5CT6lDT28fJaNdywl2FXfOEBnYZml2GLi4MCZOowk8sNrAppQ5iukDd
uG1tb+Uw199MKEOvaNbGfWlM+ToSZ3lucp2rrrg1M2LhJCt2TC8QIyEkeWuYWi27OK9OgGaNG5ft
k5FlA3QdRH8AZckAAVv1VotEZnKyPk/qOB5AqXHLFaeVCMIWHd/Zi1A/XfooixZJ6FdbqJ8zjubI
3JIKG4D5V63bXPf1lbk16UOOeYMkBZrplNvlSFXGggbfV1/AFqfHcIA0DFB2ydcyQAk+qekyRoxE
hoD5WAlGp65VGy5R1kuj2nhisQlcrCGw0Ed41gIlQ/sFDzx8+qVnDxBsBMs2t2ZlGxdesEIEnT1H
eamck6Q6F1qkn+3BO8dplF6RMcO7MEImn6Ae1NaeVtWQjBu5z2hJ9nYgVygW+Rr/fLfgnvDbCoPL
hZAlMD03NAskpv1xGsE/qLSUPtQVN5V811ad7QAKMfZe5CdHferMM+KJbdSY9IWFJ3KcR+To1UjA
eRPYN1XDA0gD/jmyQoDJcz0QKdG1Z+mYlOe2brMoSKLemT5JL1CF1H0Z26iMtUHdEwNpHVJ0MESg
T+H4EvkRymaPZXlq9esJkUZ4HKuWPjwlxmWfItAVn35p2THE57qFykJZSi1Wcp88Kg9kRuGvOlXd
EwQYrbxUm//QEEDVDR+rYAqcTVrOw47o6hajsbL3zVj9o/U6ezmbbXxyveKTq4P0ZiaxMbJEu0jR
ssE7o0mZZPu7hjkenC0Se/wor0FiYAESZSZK4tovmw/70BdkmE3tmJZUftBBTz0IDgoIyCYHy+an
26KjSqn04n4ndxZ2SmQ4vmel9cott7BgPZqUTixbTy8ePkN+ihDmAVWlM8CxaF0RIfDSVBU+nm5I
F/YQKdv/SWF6hzINTl+vA0yNixLYsPUS/MSPu+4J0ZbVP42Zd01a1Pau0kMJEDEXIwXdq9Hp1PiF
jFvF+dVWirZNrVlbZs3cbuU1RW4mYFzko7UXyvEWWp6QazVeFkgms9atNXX0qdvRa30fNlPJTAzl
xVpOF+QmIeRrhetcXc5yXiF32mIiAaH6maZEtCwjNztMs6Y+IGhqNkaphU/CJYGleuxf9TH/AoDd
+9McvzuCAL+YQnONxC55klU5y6rLZYs9bydrdj7VYPysxoM8GFS6t568sN32/Un6C6j12ZvQjBUg
f3H/Rg+dKIh5BRKp34WUW5875xpQ2741gh/eUOFeTFCkDvKYQa4M2nfgPpiFKDrwSeiIjwPTNxXP
cWEq69n3QopgHZ/1zqr3XuOc7Sz6Czhn94xCF7BG7mV71R1GfEk4WN3Gj76r5LAr2mD/oQ1DtIL2
p63vHeJ/vnxotphNvpcQKU0w3TBNzRbISke1bHF5+aV7NWEUq0PUGks17XXnW6GxThycUoGZWnSf
gZitYpICvrQR5vscpsPec5D4DJX6RzL6aPVbnc+6cFffNwWlg2i4xamVLK3SFa6S3FhDJkMPzkI6
Jv8RYk4gNNyR2MwmBGkQZAp3Xy9axTI5hZhDg1R0212FjkWUbdKXL7T2DorrT1/kfn+MhkOjacWL
qTuHurZYOhNXtMjxKFziKHeW7pSR09KrqNlG/8/eig+lEcRHG8XoWo/Jc3fJOLvzweS8XvYAJmef
prw9zBUPWlblxNpp+aXVFGtT2BgK4b0lG3SJSEAEb9fxol2uBtFJuQN49DRbYZClBS2pu9n81vkA
BCYCvUlWxLq1iv2hw0QPAa7t4Sk7lUn+UNi4iUizVLf3MTB9Uqs07xM+r4JLIAU1+e0jV0NUa9WL
HHlliOSBCNjaMTYqNr0PlEHSRsMTWkcqPl4REmKTYneZWu+c5oXzmDpkXko+hdYL/qVa8pnmXBwR
9luuip9QPBp+3xepBJ1kLb6Pygtv1C+DXUAVRuAY3ZU1JsoWQpWxbfUKSjtptG950p8MuxlxiAXO
CWOmvZgoOB3bKqCCmcLrVrKw2Eu9feOVFqjTKF3J7xlgL4SLnfvYB+60intF3zcwDVgPVfouV4L6
xU+qSyNw7dWoQp2NKoufzfetV9KZ7ccJB8qSFsa8VUURQW5stJV2hs86VfMKsEjg7SqA5NvRNvsd
TSvtJTDNszT/1CWB41WB+y4e/6Vwwq3k45eOuanmqpqHoMi1NP3Dl46M5RFXfcYvDrrb2hbAIcMs
SZaSD+WmjU0ypjzDohQmHr4fUd3PME4POmmvGB1VFnCt/QQU1l6PluqTi5dPF/AxLAs1VdukyG4I
M1Tjcj93BCWbs9nvp4yqDUEgkPmATGFpJ7gyeMvpNlJkmvRrzsR10ym+fgQr3B51TQV9OVqowQ2t
usqptNz8MrN2/Gbh5HZx1QciyaBp+FsN+ee6iM32IVPIXRZ/qXE0upVCdPNDPvTjpaiBFpP8bT97
83DK3Lrlsl2CwBcdBACEaP8z31yYNEhJz4ojOttcnpTRnPfp6IM4kJAHcfUZYRVrbXurar4kidKU
a9xQ/nON6bu39Re7dM50Pk2WvR0lfbDwxQGgeXFo+oBNInhQzQgf1otL4iOGbgOwvsfiN4DhkTun
vMUH12Vn1WqLCzFJqF4T76DnoXowBSug7rPoc+4ajz2pi9+yAWidM7nPtotiOHHSnKmSb1+hbs4L
HQiYpvD6hj0j6lXL+DxGs7M0pjr7VqAPLGJjAyJ2Wouch8tIFs3a91zWBHWuXOSmo0ex67BOFcn8
UJZIZHVsjHKTlM7n2qINZoNwWEFHA/gJEJaretuc3EZPX6om2HjIDF87/tvpBjcXOYwm/3uSWvVl
pDh17Yf6RXXxENbuY61l/S+bMVe/OqlV7D/sz/3yAiRCPwyksDFR5IuemsPFwVS1o0T51au6JQSa
6oizlTZ93u65S3vunTH7y0MDI8zamXNrgccjOWJYzfjeVtVNboCV3RA/tKdgDjoEZqASDS2Go464
aynPKCu9uo15JAo/1rUlIuI0OeMt6H1uDEPt7YZxrhFD4z1Lw2JmrpPVL6FO9HM+ETcPcoeFtEpk
ho/U65oSprHREFI/ZH2q8rOFHn/Rcn5kNgWVwc+nF8onaOgHdTNhc4LKVlTjjsTkYqWLT59mIFUA
mrjI+mYZOhV3WIG0cyfX3iglf/jGIEOHlfuwneA+vLi1Re0RCN99qI0RieMUWjfIe9UXW9xRu1JV
VrYRWttE+daNQXDUiip+AH8ZP1T6/ONRO+flITCm5fzz4PtpsZ5+pj+HbC22G5IE5fb+WJ4knyMf
GfyplpbSx6sp0Hes06JLrLvKc54zO2UB0cPIYNhbU8/sO25IOWdoOn25dqIa27c8uUmocBbuvLof
rYbmMKP+wAkjXmpW1JOjG3+k1N2xSRGQQaZOpFlvuVFrNxtj2j6tNdavFkGnWv+Hm1XDNjGcchdU
A13FoDJJGvHKk9Y7iOpVLC3jX9J2II97SaCv3KIjIjF3WGoPDhHAKjLsZS3WI0allw8x5R5NRPvJ
TYrO5f6o4ab2v/cJKOPhwymq0hC7qRL3Hj6aJVxPxM/ILk4J8AuAVO58CTMgisz49Y3cp3bjfOmN
SNtRDGeRI07B0DFAbN3rXeatS93p1n5hZ59E5bsX9ajYtLw9c7DvsJK4MqvB2C7HtrUOfmsa0Jbq
rdco2s0yp/SaWM6TntjFLlXyej1YfZmt5N2/pW6HYh9mxEjM8q5JyhLRZ29vHK3tn+cYQqctgklb
kslLper/qBKddVzmFo/v5wIiua/+WGMrK6kcvsuHzXhc+gD5MRjjmdrqhBehfwgewkxL13XhThs0
C+XWI01i17pmeZtxxiGypw/g0AdA7OO9+H5fbjMT4elceBrLevvZyariJjeuNpaLBrzkQQ7rumwI
hHE6UsdAlPzLXFn3/uu27TFbpjxreToWjI/tdggT3DfNkntFl1/Q2Q2fmKaPW62oq7UcRqSu8ihT
t3KozBRnpwRFmDeE5XOsGivysPYF3QtyC31Stw3vLwf/fOsEyZe+BqBCqlD87Jd6slZ85mpZVbM6
LEsc3mMe4HifzaV7iUV10h7N6mjmCUJKpUyfe62mt4Q1U7oyKXvom0nJvn5wa0rfZhZ/LSyj1h/v
0vDZzci/tpCHtQ3Q0Pd12hRDmmxSf3iJwjReA0WvH7oYyUAM5/tZmDtuhovgoPO5bSf2FSk6CcWD
lyM6JmwtEUqEdzykHMJg7IEJzdjTfnIjIWAEJ/xV7a5pxz+ldWaekKjbbXjwQp8Jcg2+rK2udTKc
ZpM5AnxsGA4irVONlIe6h60siSE/d5F4az3Ikdxf1t6D3NVyrQqXP5/0/jqYSk/vT/r9dWRCRuhG
+DfT7kFWKSygbjslwQxxJ5E4Y1YvWH/Cbkp7kTsLAfL4vvHq3t0MmfWqYhGiuSqOZnr/V2y7CPgx
PxMmr7fqg9wYTVEs5srON55Z/D/70Sz3EGc6tm1oqo7QxpYR4r8s9zQ80OSI0StuuL8sfN3VwKiP
1qEH+rWx6HK8ZL3/vShgSvVuSJBnG/rOBc+lg5QJDUGkEe086/nJ7pzmj0zLF2M8YmgLEGQKWi3m
ynGJuQWyfWIb+2Hs4pUuKJS+0SpXX6fZboVqDRaOoRJBzay18rtRkIPmtJGwmiUnKiT1fnI1/ymi
HjnUdfQNRRZoQU3TP0OFH5aVknpPqk++dwDZ5DyQ5LaLyBc5uk2SHM3A8bYDcB6quIfU1nHxV6NO
ym7k8KUwDfMkNxH4mHkRg398iM0vsdaapyzXRcaaVuDdLC99rc9vBHOrayVRnd2P4WIK2uGWgpha
zXlSEwFp2Ms6isHJVS3JuYlTHeUB+Uju8wqPKrWPn6ujRrgqi1zddMLrSay8ci364kvmBt3xfdf0
DdGgcW1L4pcTwDpuXTrHKLA+OXwd46VeWN7GjEyguuJVgPBTXycTexlP4auTzO7nPOACbwPJeQR0
Dhi0iNBw6izytES9uINuvyjIFbZ93Ua7uS+qF6fKmFz1+tdU7YgJjHz3mgywubJBI/1Q9+e3KCAj
Q5xh1TRYtUGpz63PTWyegPWmWOrp7vTFk6mQLRLLId3BbGd2Nf08WRGZ/KA+/vM1+YOERnyeDZWe
koqxhJ6Uq39QQA2q7wfj2FhLY7Tmgw2m+iw3aPjSBaGlIaAGyz+rTm/RRwoaorizaryKkstS1fpy
F9fp9MSF2r5Gyn1w3zMBfEtdYoFYpk1P930WoBxbKTd1gKBQ8d35k6/NJHmas/Mgh8zUmPbq0VWO
hmLTlLHyUsV58aRBsr7v5Qt1QrWAZky8QjBMypYJQnPRIi9fdKXm7sPKta6RMVjXMHN2qQ0YOPNy
+8oaxLoE+sWAr4CJYw3iKnqmbGtuVbUydrqi9E9Dj2GQ+r73LZ68tWG2zpvtVh5gTGV8cNNZP1Ul
JRcMxR4cXAI0jCLqToNKAwSiAQ+NaKsYJHr0uc5A7vm5QcPenRSdyzUxSPv3g3K/HHZK+tc//4n5
i3687aKM8rjt6rbFJMl1P6yWsxaigonMaOX6JnE/ClegCC3+ow7IbKvDTjsa9HePWmgN2wwcBpEo
qbbKB6A56YTnwhxwXqO23arms/gC3uTGsEisqHVb2cd1HN2AMjcPzTS9vZ+hFv6IGgwTt9ynK312
oLy9HIGgc9mbqjfXZ65ZmFw/Oz3QPpfWn0maVG9+opu7Gs3LuhdnaQ7tE23yr51h5I86sS6/PHue
KaBXSnMAJmlclIpbmTCKUxEmzDJPFeZKrnaZiwLvrzig2WgEstHNr87UQvWDHbSSBzqHd5dZzWaO
E2MdBLmLYhF23hB04Ztb4hTwMJ8+FE7XvVilup7Efp+Vxg7wl7e2kiDEIxq+VmPVXd1DUqjFdai1
mQbtMK9lNkfojdU5tKsHij76LZ7qcCUfof/9rDSu+VJrbbqcvZi2KwENB3MsSQnWfeNzq7tYzTXt
Wz4TfJ4HVnuzHbvaOaGhbFHRKLfENv9q50z7NrfDuVbQmfs+EKI+sapDgWIYZhLtIdOb543rj9y1
fj6is6VuSvxM51y1/+toKfapGbnmlWIeanq3D7AYrTV0MfOl0ofvreG0f47EeyEhnr6y1s+xznfZ
VTEDBICza+88II1HfMtHZArKhsadtRtNldmx7nyKAXZ+HVnpLCol4xsaVeph7BQwboOpf3Gt7/KE
COYTQsl2BZZ4oNAEmBC/xuc2mrpLDDf4uZogvNIk3xEhhquayeepKdp854zNW9EH+klujLH68UgO
dU+F6O818Uo+4f28gWIp7Xpt+COvQlLHjGj6ly61pn3sUhsavj1ICUR2otdVP7ad6ohA0TCJTG6C
lM8PkdPffK8jEVPNgiMJxTScHS0jyj1tP41G+q3jhv8UG1iXud9xhcGs897ruU+q0gK0tk4oaeDe
8BGQtRv1XF7tJiJXIoxqIkUE/rbyI2NBdU95gUywUMRiR0ldsQbV3PswMht94WjeVtaRlFllpaij
ZZB1JJimygUwz12IKtWomY/gjPtCe9eqwoActu3YAlYwFqHIcJC5DnLTDRQOtdZSwHxxQNXjq28M
0CyaEQxD1r04k22cghAbF5L5fp27vUJKWhmvlJ4YkrTxCFqzCGvKJ/ObbZvt5r4eVTMfU4/NRbgV
61G5KJXNX3lgrFmgNQGlaK9X9qoAh5Nz0hEXqbfnuiUuxPfKeoNwVTFX8ogSpSfLVcuDHMmNIZ5R
UvA/BdP96dg3RDCREey4AvObtuS2IS1KdYtix9UDGsJ9pyshCT8PSf1k4+bWbqL1siwH4mNWMlcC
Ii/q4sEP50M94iPIYW3UHsu9wK+FnHf3z3cH/YNiHFMzSFjcC6ZpoB4Hi/zh7qC3BcCKoaO73KTh
spkGm8s4G6O0bcI04g5+m3hYuGck0OFDUbpI5+UueZ5j9FW/YIJVr7yQAuj7K9yPTHSTDqZTPoVq
+5pGkfdnrVXLKZiUr5Rw8XSXTf3U9Ea1nduaqiJxOvj2qDaMaqF/VtPyRT7Jjqku+nCiPZNii/wk
5rZ1acYkO8uP6ZTChSp1jIvy4Eim1GmKtSd5UH5MXcv55fw0nuY17G9rLQ/K8wfOlyO5UW3jQr5I
dpaj/3U+iMu0Xopz5XuR/zidGd4LBfW1/NdNItpOdQBfXxRi5a6f7/3vzv/53t/P1397L/L1ydz6
8d6HeHJPTmY8mfK9/M258ueUr/bzXPk2jKKwNxpc8VXuaJcktn78Mt9/2L950s9fzvv5mp/O664A
KicPyn/E4g3dRwQn7Wl2g/9TBueTNzbnuEnya+V25Sdbo73JXt/zcpq54bMcRRAh4XqT5KIYsfOJ
/9NtU7UWxnTO1bIgXTm12ezlMMQnjrqLgBp5stJG69Gd1JthxjpaAuX+D6S9HZ6dgtvn/UmZBRMi
GZOVfFKPOHudhdm8ief9/ZKC0z15wN2/lVcUeTEJZw9yYB+Oq2wmN1ZN9PJc6q324hv1UgHZ+lrl
83zoIvRtcgiY2Vj6BqszOTSidpHWYfEpnzX7ZJiIfk343q8B7Op1FbbZDqVy/jrEUg4aPmX8Qa/4
YW8gy/NXHVjetkwjZy1fLBFvYbbr8uyOtvYyD1wtxIs1v7+FXrwFSrMWiwzfh4yg20j4TCnkknJX
J4lfAr9DFybEr63hK/qiq4pg5yE9XtzHTALMc22aw4Z4U5IFkHtHsZnUyyHCGGgnUwR/U/QcCqGA
F3EsyEzpKoRNexUn39m4Ypd8wki2zbEQw86laVWH2q9PaGnsTImIn4alSl1AnGyIb04YGe32n69/
HywgWD/AONmG66lYhdAoGh/UYmix3SjVWB2jbfGWg5B0WFV/YeaY3zUcQ2BOa4Ou6ZpktUco4wU0
Y6Pb5BSn3rIZACTN9a+sratVCQXrAaVQTc3/i4MJZKuUSbBWhV9aDpPT3GneSuoEg1jp78elilAO
M6UM1jYgxFNrEoiQG8NpyDG4y0eqIMSEXqisJ7Hv/cD7eWWk6dTsO2Ut97Vtqi5T/OZbrQutMxCs
BREiHhGLbpWf7hOPfjQJt1WPZkweKLoJg3VUbF4cHVavGpYFHeoIBZtS4fjR+Mus5DlTUx2CqMdM
HSjBveAYUVOkV2a+NIlRb3Ned1c3VXeTZ0C9S/5lCoWj6fd1DVIKV5QTLcc20AD/l/1j4J6apio2
lsHOxiv0wHjhqmYJCbronzUrpzmR1skWG+/wPNrEvfIXoXBWvVXK7H/ViXwpwg7xw2jFlM5y/WtF
WUoYztWX0kvUVen1LoB+bWM2fXatGxcrH875nyMR6Uw7PN3RDY2O3TxEhJT64VEO3/f93VCep2Yj
X0YiOxpnsk5YzbC7gT1m5aiwPo204hg6lO01f4gPs06zLAiTYJ/acUJkli5UVUZzmu0i3JrhFCzD
lNkQlJrqULNs1dYG9eZDkOoNfEqxF9Abe+VDSxyKu9Few0/wKMIpUKOTtN/MrLXezNo/x36S3KhQ
twTwjKDIHSV9K6FerhrPOXqaTw19HHexYTrqKjOwCni4GQTk4KoVKjClYh8iUwXVF/cn3Wr7Uzka
+bACkYgGO/KLJYUwlx9fHKIj2AOxsDdt4T4bRBcc3EYdD4OFOJaMR8Zy0+WstpssfUM/5/SLUCGf
U27mNj2CL2z277vko8QMlYdMLWzMT629nkuTGijBYC/RgFmaNJHbnINFqIqZvJWh2Wlh4HwJPEpY
RAbZFyOYhw3sT4Olz7C0I9ym6Rz+2MghuFvUCcqIQ1BzyTxVm/px9EKi1rvWO0Dtm46FG1ZbsrrU
o69jFIsy9eUeNdKZTI7jpp32UmNjkKzyoPrTtY33E4KJTwZKtGM7AJiVQ2tKAy6sgiApjtZJYi1V
hyoqAcKQ2rvihVoLPCIwUVShv0N98G52Czx5jFR1m/v2hxMCNBAL1w6tBxaI2XJQx+DT+yOkIK8F
HD9XTVa9Uhnf9Tn5Dnggee2mdlx6rYaxiRjDjZl23cnv7WIP8rsms442h8lc+sDLN0+JDbqxbJSz
HPUDCxfYE7q9pVxDxJvZKQeAjHQ4BEVMmImiqMi3Y0Z/LlK0P1sRthGCKtx4BTWaZByWRZ9p67Qd
6XU58CMK4cIx0KtuPCFkbUIr/eL8H2HntVwp0nXbJyKCxCXcbm+15VWqG6JMF957nv4MUv13des7
0X1DkECVpG0gc605x5R2sC5Sw7tWTqM/kMnyQx2fDdAg6HvKTeZa+ZGe9fRAU2ACVE4cdSji+UEd
YzpLKKCLScQOg5/V2BN0XXnuLljyCcJ+DK/4JMuEhFq7e+UedFb5nSOcOmJJYu9BtKZ97PRyG/Cq
P6GWfC4QHRJw3SKcphh2LQLccENa3BByFjdL59a8GvMLi5r+7mPUj5R5Ey9Y4tHTk84Xp1n7obhG
ehjcAneMnxOvzjdONy9/zDw8Q4JgOegQOi6s0D4Ulo4dG4nmkx7WZFW1gf0GteQOwDPxAtznlUCE
j+sMMLkSByUfmaFMHyQutk74FJ+XucDHJMGuSjSQULSqZW6d9pTqM9unlr00EGxzyI+CttEKASG9
gbnIxX/c6O1Pgn7UEabBo1l4KLp1SlmLBOtvNXdCbDA/lP3PbO7CXTq5jzYTyi9pNWT7wCFJSA2N
oniv89S9t7vaJVHGfWwpej+1dvZKCXtaJQtAvAmvNWaSH5o9wifvEus8Eps8eJZ7RCxWbpOF9lxZ
+r41wuxVHa+G+FssEDTSemRiFFPT2iKY7hAbIA1NAP1eh+hFfYfTOL4kY9vcqRFry2+u4bWsdvlA
qI+G+pCoj8vE56YcEYghICC1YrkihUGwRWMFfjHIgwMo9l/+XFb2qbGLfu9p8y9zkfiFXST/Q0+D
bObTkxTIGcUOR3rAdcDU/o+RknRUmoNw+Ytptr80ovw2zGn8hFffONUaii8lH52tny2F7XfUgWJX
aq15aPw4PrLC/m5S076v/QDwsq9xS8ui6V5t6KG0u2jU57Uapi5y8LgW6SkEQ7620JC8atyK16Ul
itcAWvLa5Z382MuXY6Jx10gfMJ1mhve9Q/khtUD7Q2vyN1lnzVvaFDbFAAKQ0GtZ68Yy1xnm+O+N
Rp/XyLXi0XHCek/ARXGCHZVehJei6QaPKnFuzvklqMMtYBbzzkmh2nnQFna915bQTAmcN3ObelKZ
0Cjz6wcmwMUB+u0StDaWB4QQGD9qUWMhQIqXRmO6jdswuQUYOwm1QfZXpx3BujLTrwVSqIdqks8j
5JkNjIhonYNfvlbhpBFwy57aoPIvL4bAgfHP4+pkEPQjtE89Iau2CFc2M9rnzhHafd06ezVCM+E9
92RDjQGV7eV8ioZ31prhpkYexbIVd5wJqhIn5zBK4ExjYqRAf5Ctbz46I0sE4VsgHMMYJwK9msQI
u6MLWmE3JLPxpbUaeGRcgGd1XI8hwWGhY1SI2Hz90UcKtPcLHfRgP+mP6hirnvfQBqmsDmFiHkAo
87Bari9bnptpfdBELA607tITvmeg9Fa7PDqq9l4Lp35T1135kiWJWA0Zz2iIYg8d/D9wy8WjNk4k
vCVVu41nC98qtriNboxL8rgke8FKrTuPNu9axxu8x4XXbQLEt08tZYf7Zp52oLTspyz1v7lUAW+a
1O6jMMmX/IfxvsnEt5ll2rZCzLsNWC5eZ9vBtTNEp9lKw1Pv83M0jZoWq3HWQH3SHDXMtKQEuvUR
8ky6N3HxMO9npgB2BVRQnr04QKsumuxY4BBz9D665B54dVJe6xm1LN+uE03BI+Ex5GYtrVpTDP/x
lbc+1x+xSAksUg6hmoSJOkzT/nlTTZx2FI1H3bV4HRAtYAwhJj5KSUW3R7O9s+Kuuf99wgBFtUL0
290hAm3u65pAarsC0W/Iqj51+RzcudX8o1pmV1pQAgwIjB+E+gansaoojNka8rTFcVCZ5veQEvwO
3hgPEuwuIH0zQo4Gqx/CrbBoC0bQqLYlOqKoHseVldbl2TYb77VYZp3LC+YiTzrMsHK3S6gyjXVe
2LQNCWobiEtTa00CtNvrHMav3Wj/kFmmtcek1Z+cMsUwXLf12jLi/FnzGu5TVrxXo2lumxMRMCkE
qX6JjMphOjcgrRw9da9dPUom6VJCCOMSF0jM/mOorkEJL69GKOytM4fPCCUvCF7rq93GoJnU7u+N
WxvnWpb6UR+Bg6wSM9FIXXOAAEXDJXLq4aL2yikk9lf3KiL2/nEibwk7+7iEHM0apRWOH8xtledE
e0ezfqhRk1nZ2mk6ubabJlsFWN/eA5fMV8SN7ckUMv8yDVf6Z+VtCjKnYfrtlXeULPvdREdjrVoW
zlhpK3eouqPIwrODNPgHHKGOx+nkPISk/B0DEXS7diyCu3QskvW09SBIvqhPAhpw4m5e1KqJwPPl
eJzJHWut4NGr7LexCS2aoL35ovvGx6hasnX/Gqlzf11ZVEJexjlPV51j/VFTVr8EnSmeK/iga3NI
m8PoVuJ58BpygfTU2/gtZ3OaB1h9R3oH1utv4TRAHefQgN7CJ4VBMu2t506zp3M66qhISlt/7Ycx
ObjmQO9vGeIHbrZu6Iz7qsvEa1PbxTrHJntq+c5GyKr2NOBNkv7yPV1C880cLOfUO+AgxsksV9TP
uzP1avcGDwi3oYd0KpuLYKNbCaXPEdVmbOfOSnkheg8VAP8nnDlljcCPv/H8uLkE5bueYSJa/X3H
7fL2AU8gpuVENJdqriErO7Gx7Rqgv4RoNBd1Qm1c3oUV7JH6qjmU+7H3Rqs5MfCFwGZbFUvyVw+4
FYF2sdLoCKJIsKMVz110K4X9cwJlC7vDfOf2RVqjG7900FFg2KOqHgpuvw7cOnO6xXWpPystCgM6
cPqzUvIxII8Oc1uQkPscmcGjlSXnYVnS6JZMLx09TN6MQnv1nXja65M+bOWCWyWUhqjcvF3IMiZw
+qHX2O0NsS9zRz/omtacXWQNxDUF9PAwiE+vftkdR2f2Ed+b5VqUMNoNIvH2REIMp7l02qur29W2
s/ThJagTSBWADje2i6jEs8NwCfQoizNFyr9v1DGj7lH76Kkk5Kes3DU5OOC2aKnxjzCqkMSXBuE2
nMLiDj8Wj0vARWvCHs+OHmC4rINuPsn+QSZ5d4wU/jSVznPT5XKF6sHaMF+LH0mfTB+M/q6oC0Jz
liNjIb0j4HL6nyORhqSbTBR6uvYxAye/zstx0ZsQDJVQkroYOB2T0ujPLIW+gUlqdmHS9ueEmLQz
TFkPPNgyduyiOA3tuJcgiz40bZNdPyIz05+0NBdnbTJezH7Wzl1qsoxJI+uua+zysORXY1LMs7tm
7NpTtLCBKR0OJ1PyBi9GqZoSyvJ1tq3RevxrVMnUeqzl6CIq6ZZgKj1i7lK820mfXIwUwSrr0mre
5sgJL63nxktvpnnue00i+hf5CbQCP42g6Pc5xqzWF8X8EjnFl4aw2J9RH9+jIEje4KHTO40GxBRg
NI/8VHMdtinu1Y+/w0jTLZBQe025dCB30qy2OgbKtWHR/YUWld+JpCru1B5TMbSWEw77ZUUqwxy3
hzU7hCtBiBudtUJlaHymIdsM9jpcKhtDNcMuozq6LXzXOJV6Wj8mvDsED+gIMwvrGTv2ylgUy17L
VMEIwy95XdxnyOfWTD5qwgvmEouvT+mQAqMjrXnV23pNoX95mkWG2LqB/iMvYv3gTL4tNxmfn0P6
X5SVz/IB1HrMEXTHNpAx4oH73CDCIhqEoXCCNcXMfUA9JydYkjvpYO56TJLHsZpqxJGyXHWzk/34
fQVlTDiF1S2wSGXVpDVuxzQLV9FQRauxjgEij+OITKqdv5UCg+4AvbrV/XYfh7G7n2cyL/Wm3akL
cJtUrP5BsMGpvkyjIMLG8Q1eEVTxQnpPiNv05yINkiM8vwZetYXGJDamZ76f3cpAY0BSTgStO5/N
D+OGOlGZst9/6Pj0PiCe1ao3vQLYiNpwWIQz1htiw/s8xuGKb+k+XYxqQyOOfWq2F+VYkhsx0jrp
dNb4ChQ663G1zgCUg5Ytg2fEtcDTbP3dcVI+lRXGKDU0+XoFxd2/l7TtTzLL5Q3DCWqwLrakZGX3
SdMjyEoDOzUExEKOA3OiRS9Tt6AtR7f8Vmj050sR/8RzA6wzpmYAntg70ADQ92grtCcEDNFKXeJM
KUwT6X7p8OxtkYJkF08v3CtfuWJDQ7lS/5tmEWM0F0l8Rrqdm794wuyNzjsLbTxYIm9/BlP6SlYf
DDPwJKvQL823pMjTNU4n49nXSDkbRs99KDR+W8GLhprYD/bS77xL6YcW5CW8S3rgiJPDjPYQDy1A
EC1eZm0jQSaVTn2eKv+D9EPcVsT6rTNplAcc+RKoTTCf5kH/GA2ItuaNW0rtv+bTn2vRgmawkJYj
bRvuAHawf06nZdVYhOIkFEBUOz8e0LOlHTnDjeXkm2jK0mmlFXgDo9Ydjl5uHxPTaN4tvZw2Vulb
1Ha86azrzZ0VeiD848kpscay0uO9Oo9BRo81Ta7F1KRoQmGgqQ0Wnx+u6YYHNdL0mvRftVuLERhp
aLOwXi4WSYInV8mcnbZLNgX/PT/Me4Mk0ydro2HavNSmKHnb8ePHxgZAGogi+o9qzke55m+OOcPQ
jcWyw5IEgbVnfYaBswbvfORoMNNNNPheIX66MuILT50WSZlNAi7JPnJTtlGFytIkFRBRTGCR80q1
QK4aH8XiHMr4vgxkjV5S/uoysz7WCxSWOB33ELNOQ1YfNw/TslHHmqoYVyF3sjNCJhPfdp4SDEgW
1wE6fn9zPJaf3INh7psBC0YAaxvhxfNrmTS/CvutJGHaqHPzBf9rex2E+OWX43DuIXvdacR0HK3G
8dbQRJLVzBP4wCKUgD0TgO1F69ttUDNVsKNe24yuM93xXfv7prRJ7+mJkRzDbLrTiIDfRJE9MztN
XlMh8pc6tsW+HjPodPHsk8pa/6xayteBm7zAYfE2NWz6bYd6Lscn/GsG/PtghZb16FSTIHa1FmsA
EdajsRxL8uo5GWbn4i0G66Fr512OLXDqNffZHrRuzxLMAwzZTI82zuuV5SbGD5AYhwxqwZeozAnm
ML3mPGLMuTWT6HHJLyU1HDyAch5QfotVBfZkbVA8uQ3wVo4aD9V9GXXeU9eDXug13/m55AH3Y5x+
X/SyXpC/ZNgKiIkHGR1Y7T6LWvGU5fRdGtN5VIeppwdHh/kHdk6uwppirJ2YJIfIsb7ijzcOIC+o
BOhdewUMsfaCEfZR3c+rYigtotPZEGZLguBUdCe7FdZjFlTT1eyzmzqpYM1kAfKlNWW8b7k5HpFj
FsmWbq23L4k3XyWzP101zaBLmMaXeYGGhJIaZFSRSFeyEKGpPKDqTArR7IZlsZpr/jXVvPapyKSH
oTCi2ut56YHWR7Sm4aed1KZ2UNEgPGRcwm09IWRnUdjM6ammUZU65WPXW/EPX2YvIjX773ZSfzFa
x/1Wet23yaRkVyThH/FcGl/bCTjA5KBb7dsxWFPwjG/xPPOXJmRqhXV8G+akJ+l82fVj1BnpXJ3V
SF2r9nrWRtjWa2+HONuovhdl8z0utWFXl3m7SgxZ26chLt7qeDKIhffcm9poPVUWmU7e6vcxtRfE
4DM6HWLq7xNEEae4ok5g2rwbM9RzYGck1sbJPgua4K5TavO/hsrz082ds4/KQIB6SndqoWV0S38Y
AvJ6inm0WAmUKK04oSegUa5c5OB0SOthNdXCHym2rl5wN0ydcdfFGLe8ihxYuUCXJa60ueJWmWcF
6aumkRpHrKjxytPn8IFws/ChHaOrM1XxueYr9CAzoe8nDElrNRyN5BVC8XAM3ab4boeFj9RYfzGG
KbxGS5hIRVy8I7X+uZhpTbjkotd9IV8c46labryDjqDWCdCCCxAN3JcTC/xqNsZ7clznm6R4tPLC
+mLK0IAWaoobjmJxwylJY6VsyBBaTmBILo+WL/Vd7goLY3/W7QrLst7cwji2QRv+0HBqrnQSzR/w
WsynsKOKwFpspTI1hPC+R1mg3Tw6v896BVB/idoQtuYfdQlnQHMYah6t5VBq57ZtwvO8VB8mbOkX
tFw6PvHCJiIV7UAk90FlZs9ZQl+LwlBNVh1DKLHjvZZnBJVSS+i10dzRSfQIwpJ7XonoSN/DJwSP
jZbWZr0SZHBvGgPDnpWM3S1uCBT1gWPTMuhu6lCEoetIvY0k0vBImdJ8y8u2O0WpyyJtGQLLGDej
FO9dT8OlptfmEBWohedu2aRlgG1AjUVQRGe1pzZ2rLdrGRUe9o5c2+FeNHaDVtRfBr/8gcPP0mF4
xKEOgLtOqDnlfIQ19OnLoFk2PtTgvU19fVX1rnbHpODVWEz+asST72+j5ZxY1AJuab13Ua3tcb0h
R04cCCAiiPazIAg6nvLpzY+JaCI/vLuos9j21tItopdx9BvwAuarOpyjuDz4oDY2api4ccCzpYlP
FsCzU1GYPaXwKlyBdPA+TGg0Q8t1bBPq24SD9oxYOIQDTrafspl5wij3RkUQ9ccwJ5HbgGCwttys
f7RKzCFJ591GGrTrnifWLmQ6dONneTd1wnLotyJMPQU2CdZeUp2boKvOAC8oQf4eq71uOaNOA93Z
tGbQnq3RY7EV5vdq4xOecj/amsGjporoDC0aeviy/p6q+1GLeeWcOui/F3P2TO/Xf06hih70Ni32
qSaTtxCAmrpAxkO4dnI+H/Ggd9qTwGp3yGXypaHXcFmEp4+8fCmlqvrUhoNzCHqAyaqJNmsQL8Hz
+2c1RGVtbin+Qb+ZA2PX9z4JIcwykJJ0x1kVfWZM+GvR8FuyKpgeAvnc4ffONl3gfLM1N9gXmiEP
jh1fwB5WyFgnlfTOrhrrAJtL1zNZ1v/fIbVHn7u+hkRC/Ptiwlj0L/+crZEg46K1EEIu3aFPE9vK
Ts2aSRW6iMC/El8crce6N05i8WV6DV0MnccDTSJLIv1zykUQtDItV5wVV+PfqRtmRepO0HyFSZq7
mr/VBsO8qb2ByuDH3rTsaTEqhX//w8zlF//HH0Zb0UNCgu8BmxgBGv+csWN+sSbdh2EaWzw8x0A8
FxayEALlCEwGsR37fkrMA1kPsc0yQ+0VnZvd4uVYuBwrgrbczeP8/pH0xUzBeVq4KPPalnr99LGs
1LpofE2GGgMYxN5z707tjRkeAQT5LrAgfozLU0tzWyrqkiatJ4fszcD5qqEr1UesnLmaTNLSufz7
S+B+bqwaBmtFun5CIKKx5OeVfTeYUyV96a8EHrZwU4jYW1HMaW6ZF/MAdVitZSh6njBE0qUXgfnu
B8WLWU39rzJ699Cv0ipq5oN0Y/m9Nc2Css+tyIbpouAJCqjQR6Y8kEtjxdvm0Qmm/EnPLfusEdqw
ipqkf6oMt38SGTbtygcEOQ79U2kVxvZDKSAnJFe9+cZFW5E05TNBSvM9gItXvQCGLuzhCx0zpgOa
44/r3LxFP6em0J+iVActMUZfPCcUR8d0kNcuw2rCUkgYETHRyxBqxaqI6e0QhpCj34XaqcuVlbji
0XDriVvUWL5/VMe9uNWvpFTYz7rkEnPQXrum6O4qfQhR5Pvaaxvq1TE34mKTZtP3yevTPalx/G6J
edR74mZ/G/+DAXQrtJbvCqBi98cI9sB7ltK3H6LE39EE+I91l/NJcM57bcE0BVCy0KHRcX3qolMc
aqFRaN6qa8J7SyII0aUwgRJJuRNjoH+hMLLhjhx9z5aWnkOeymXWu/nWOhl0iE6G3wtNv18s0S9F
kv35L2VHFz5CJLF1Y0TjqRmDEpJh/9T6bXJK0lhfaUHXP4UhG+AA+zRuybpcRlEixFbMKB/V0HGn
6D4hwCQjCfpJ/R//v/9SWISs6x4M0yoz8Ggt7dewGLyLV5UXlW35kXK5HCpEjomfC6olUkrHqHcY
+3aXkgf6UXmzsT8nM89y7DzhLraK5jSAd374dMV/xGF9ZsYYluniEkRzaC9eQvczobBtSzoKImrX
NbWnuc3OvUS7pkwybtJPx48lqitRuXqdsVWeGFQJOkbfceR+gScm9MVlLrr+VhYy3amkujhvCZku
tAcTkM9zM9gbdZiCMsEZTsochzXFwep1bRdNQ/NFkBahL8XIMOh/CCvSzgoOLPwxvca5e2IZjnd0
cGR6pTx4ojQ7wjpYmpkft4tG9MOOFVR3lFk+7uMpKp74We1KtkOJo89q70pMeMFUzvSRxYNVmTl9
Xl8QPBqKS7hsWIvrGE0jb1+QASPnZoXfJPsjM7Ytoqk/DFC0q0oP2xdO//vN78Nt/PcHAEUEgyAv
1zKoD/6v9Y2iixVUwkT8ZFpipbpdRqYPq83HTGWq92TB8XsuMxi1GQY3PmEMxh1ozndGUJ0cWT85
9Oso+zSZcw7L8PBxs9D0l7oj+1pFYX/sWVUInidiPrCkYEMk6+/UnjobRc4r+bUxVQyys63B/Ebr
WdxkIDeTKPw/tNF+yq00+JIaiI/Nvvk6Uji/ZXUXI+/xygskYizFab9Yu9wEc4XsnxN/8A5OLxFs
mf5WQF472TT8BzgjbnniO3FUHzm1qSi87YupSrcFFJpQmxrctbwrTtT+CoalOCPNr0FUXFknrFWd
tyd6cj0Ayr6lYGnOU+VEWxbPE2nppLnNOYmMsihuvRP0Z7V0m4NcOxBXiXQPVWC4NlP8lwh/0Cwi
aSlTilAYJIFhOTiNNh/jcJy7dVc4zd7S9Jho2ED+EXUz9fS+Br9qRke/pm7JvETs24SCFqtMyCVU
lHNYBRu6OsElMhYRssadfmyprZfMNU/IcJN9N076DjLw9AWs65e0lP492ifqiHbzJIh1usUWMB3b
pcwQJdYb6hT7HPFGA2BmPWGNNH66Kez2LXiW+37ZjLbRcDcLFpL8cqwY8hPi7Ah7BMlxfZXZLARa
40UNK6P9c0jdbh8R9ASQPypOEI6nLwnhJ3rUmq+N01qXEU7fWh2HslVsRm24n+FdbXrMIvo+RdNO
U8O71O5EvHFlsfDN6JJtqhpmkNV1D5qcdVSPr1VVBm9DPCY32x5ZoLra69D03h5n7xrWltx0y0sX
pd5qNvTkHXo72lKmAQe3l9brJK0DEdTV17ACosGkn5i2gVyeiXw63FZ3RaoNhzrNktMQie6S+g2J
5nORURNyMR/aJN/qdSp2cRgZBydnuvB7Ll+b8t41gNu42TgSoSLGi9153i4ATHqPHpa8TAA2z3zg
UXLEzvwlDuY/jF4ff4yDeSjqTgtXv9yq0zEctdUhXuBNmbRwpf+1KcWkH6Cp3qtDnh4aYEwigrAt
VpnLptRKbnM4r9VIHQevVewTt2tXvd9876o5uEH0sF/B1q79oeyevXRMnpy62anDc1Z4MPbJM3Dz
qrkzsyhcWZlbHbXeXgisTBIm4bfbtu0ElJo6eEMXY5GdOgDBy1OkhRENaaJXNlqMpVntRTWvntoL
/tr7fXYadecu6BDcx06UrehZu1Q9keNjUo63qteEERI/evsfCwPv88KA2ydBJy7mYUviYfpsYCtp
EiNDmKg4mk5LF4c+ShJq5ZOg+MEfXRfvhRvcBbaov8SDS7V32QuXvSKrtmYt/b1KDSMRqJ1X+IJI
GMzp3EShn2x13X/u0KHQ8MZV0OXuj8qBfq7sJCJej671HnozxjLIxrd42dNY0B8I0ouwuQ9/VnWG
3gWjIKbqmCgMHQlt+z4i1FYNkwW3YIv5NNpfyTAr33xhuCfHL+EWLUMi7CWBXojHNHpB941ss9Uk
M9r+QrT5Nw2qAq7EQQensCiQShunB/DbPwKjfHcCdNRIUPCaj4Z8aic33obCTW5OZ2OQWDaDtuhd
B/c4lO5wUntakI7I6jnGUnb42FPH1NlA07x1DamHkOUuxw+3JNARSUkXnCU/9JvwnlkkXexRiPc2
dsKNSyXvHJWgOk0c5Re97t551A7XXhJlHwsz2rRwyA7jMtRZB+zxPSboJOYv//6sFf+z2EJoRE+E
0q8tLAPk9KfFFuKCAW+e0XInDXZZibFGhQqawnEPTecdmQYkF3UcP+avEd79aaSl9tSzOAmn0XhQ
IxNfaFI4Fz8hGyzqX1h+Zo9Oah59kTivLlLfKzaFllAdvqK0wdyD0FuyLd0geLJbeaUT+zMIs/hn
449n3cFpE8gcBkKpmWcdBsydgOW0yagbn0pjBqQThOm8D2yYKgUYha8F1bBVgaz86pjN2+Am0/n3
xo66P4eynMRuzJJ3dbLvqnjVGN7OFSE9AZt1Bu5EOzpAh3a2UU6woxEhnOwHr7+PJoEssUzyK+vW
6CLzPN/iT51k51992ew/SqJF6v7QMdHfvMbPt+gnfdqrY/TqMY+yw0rbkZcX7lT/OkBbdc3ahzAZ
AbA+qOUGtyuPFEIvuyC89x8ro3vlVlushD7JkwJ+OGWCmy8PvC1pfDyq1Ti1Gw+qSkb7Sid31yz7
loqZfrT6wvn14aRIwxkdYC2NR52s5x0Q6c1HtxqkdXWYMK8SPP7LTKbHrOmHr05smqBJTO0ZlvS8
mRD333dLaGGXtdo5gqR9nJiuBLU/HjQ40hcc29bVll59sXOfD9IYEICy1IP0vgrvSqqCqtQUpSH/
sGA9sMzdPqZzlehOYeE8B4Uz/cc6+n88RHy6JUI6Cgqmg5D2M8g/iVgCluA01ppojxSi9aNWF1TR
tNx5Fo2wrktKfdFI+7mMdPNRy1x8Wybpdk0b7ELKmg/xz8xG9jUvJdQSUTtF0bmj4pnJcK3EXOqM
2ffigngl31nOGOxIOQ9WtqAgHC23N3Mi+7fsxnTXLpxNm0n+eiq8VnvqRhYKRTR/zWGS3VVUt7Ff
xP4pZzG9qujaPkVm4e2iXtg4NdPpyq0GIW9iNbuE79J2KCJuq7oNkJXA5uAeQ5mbJP4zuu3kDjLe
AODayG440n+YSSxO/dJlSQm0fMJQmG+L0Ep2qfarTvvpK4b5cae1Wnkw6YXf/Jw6QNH/Uh/MJgnG
nRPlPL8JqcCB8PFPmq4d+eW693+/K1mfKIIGFQ/6kKz9bWxgwvksgTR1083nyMnWkaEH3XEQkObq
TkTV/TSY5V6KSGzGoZuv3LnMs8UaETClO76SBvPKysb5qVlANIcxfVeXZn3CpR4BHV0LNcH2kjeK
g+0rKipn2xm1fhZGaF41JtcbKxDluzCCkxCd8zMp87cw4VLfmbg0M5ee5fQw9fMLq/nw1mSG8fLX
CFaKqUaIL7r/wCHTZ/1UFrMgRCC18myTF8eAsvjPslhTyJHscYu2Ue3FOuj3GMmMjHMiNlMNXIun
/xqFP2lHEXrGoQuHO1MzubXKud84MRaLPkjseZPFqXmgzWA4pEMasLZpbdDfXjaxyzySecVejQD5
liAJxTQBsEnfaUDht/p97GNXXWn0+XzARXOcl9y4eogPlgkBT7R9T8hjRJ5q5M1/tDXRnFSAiqva
02Pive0BzdvvE7VmRPBeLAvdsnmmws4CwCqjAw8+Z6uGIfPHlRyT6WYHevmUZrsmeBs9ST2ZeK2V
toig1CbLy3ntcXNdsd7IXoqCVNHUGOxTCy/vS9peEh+2Qz9oycU3ckTlOuiaivLSfpD0lYiUQ7xN
1ec65XW6BvHkUileCA92Uz8kHW25Hi2TGjVLf9uGxADsvz2MZRSRW0D7kXZGtfaTeSaCJYpeBtnt
tcqdXssuW1F2hGMjSEFwRKYfmcuNBxwT6B2JB05Gv/we80yF1+C4t6QOomMXdelWLQhrnWrR3kLj
thGNfHSOupIKaIUcTprJI+2jRTUhMt0W2YI/JSvUh+lv1YSkcpPyFxNGeUUdstyy/AceqP4DzfXs
0DpjuFbHNLyGa6vtjGPS5V2B4Per1pPTtSdGddqo6NiP6WG9hMqaPCJPGRJX19LqNW0LnETd1Jln
wM1VjfBm+ZdiKr//RjpHRv8w1yn8Al3SRIgHM977EE+K25TG0QpT+bwGSyUvlojTR8IZvimqWz3O
K2CS0fzqYcNZaaVhQb1YDQlJQwq81aVLioVqHY4W8Z1KZaE2jiNBflAh+VBe/D6hsungCM0nOw6P
s2uf7bg7DcXkARn1M4s+K6T5TVNb4x7MNXo3NBFN3lz0oDa/WbHcdbyd37rOr9eLDOShNKgPxTHz
WQjh0WOQaP6hMsjq+R36Ui24LkmN7lBb+t1cxO1JFQqivHjo4ta4U6PYp3eqOYV/+DjpdNXKcdtf
iRM3N6yJ1kW0M6LKoWpCoMFEDsuhS3d58obA1L747YRgP81WinxWZfGvqBmMo5qaq0l6js4gAXt7
oarfbhuzkds+ceW9PSbOxtZ11ilzKu99Ocj7BGnKAYvDAF32/46NnTFdu4lGJG2oj7KwVlw0LdwM
GnUt9PfhJjcq9iI3+nNvORbki+y5mfUjcaysMZQgSBdtsi60YdiqoeuKgwNs9dDUJr0xFQmkNvrS
w4jb7kyARXpEiXMXDQaEo//PwlIdm5KZxEQreCm4PbHAg+k1jG1mX5wmi45xL3dO2Ibjyl+i4mrT
+loBzd2rkURFcjVp3Z8/JkuapgWHPCoWCLpuvmrB8OeeOpZ3xK5Ug3WWi2NO2ebUhioaZNQ6CcH0
0HiU9c1Xze8aicNH2e7fH5/uUjD+R/1s6QvROlnKxDwrxScHgUNTIYo9Ua4lTaKNvqhjXGOmgZ0h
5lNiGTX8f9xdS3PbSJL+K4i+TE/Eik2C741pR0gU9bBEtSzS6nBfHEWyTMICARoPydTERMxlr3uf
85zmsLc97s3/ZH7JfAmwbBYAkRQrx+I2Z8LRtOREISsrK59foiYehk61MUNe7eN7KgN/nPfizzNo
2sVsNGt9PjhCm7F3/XE2RwXZe1QJVsqBf7GoNNpHCFvcHzXuo4fBFNA2gLhuOD23gZQ1oqcxeilm
0Ws7mkvE+D53osmi9g5AH1fwKmsfgFCLjEVSuQISswMHOJKth7Np+Pj+DUQdybR26xI92wdv0J/8
/s3cW8zOHtAP2Um+tuxoBruxHL5eDpZ4j8nzD/efLpZfPwFipNyYp39XPVg8XMQTDOGszj5Vj2uf
mmhffEDHSZOmj9t+S05nnx9uHqPLadMvf3Db9u09sJ7eITcQALYagzDQVP7x5A7Rgl77MboNPh5U
O/7Uqbyzp10Mi5++O4jq4Xnr4cGHKYW/PsDoF8RbFjcYZvL59ScE/JDDqiPyM/2IWxodae7jbbLX
P40+/+dE+tfproav/oTvI38OxTaZRpmvr3rOKPBD/0P0J/pnX39N/0evTqV/JWYyzP6S9m9Aevno
YxEJ7UvXQ3nU4k0sg8WNDGM3Wv/TdJF4ByJ07TteNPBzJLb6peQ9niRkyWRdg8Vc/vzDyEeuhNaH
eKf3w/JH5+Off6iUUYr5U45S8jbrKLgCLx2PQbrWLOHY2K0q0OSTD8wvF7Umyx9X2iUaedVqw0BL
P6v7uI4HuUUV8Gn976x7gZQ7xALSEmYcaJQaNqYyo0cvfUMkLVc4YJdq9RbypMD+3lMONLBlRhyo
V0tItbfQvmIXceCgVULWvI0EHhArkg84hAeunKinDsL6DVbnLVUKxcK0nRBUmki2m/HALgGpqAEf
RN/+OoQDoSRqBE4/qbjt0bvbmGBp9urlUgNbW2/gJdX2rhyAWqmBmYEtdKEsOYBK5P3a/WYqjxkx
eoYSbFSx+YguN1BTnXwQLVzhgF0voYgUUxMbSw6kHN8jGYAJbCgE1XYJkaQK2lF1+T9oltr4AUSj
mgpHe+8OP8IGhi9fa5RQZIgSBHUL6jyo1EroaSijhWvv3p2SIEaHH/c/agJQRlnLvXMFSgGzKeEP
0Wf/ZJ4iRWbvXi3V7XodqIgoZVi+48qxr9ilCvoF0JaOkNV+aby26bbXKyUoNBSrNpZ3emb3y6Uq
xhGXWwgup5994wAihYa7X4fGw8D6pl1fvmPG8q1BOMq49pqJDIAL+8YCSpAayX81MeyQQ8BJTz64
RFbk366W2vAMaiiR3bdXr9RM77taqwSth3Y1FEYmH/3KJ7+nBacAdUb79u6JhWq07zWcbgDAlgFw
k350yT+AWqwDnJNuhfSzf7qfUitGPKg3SiiDwyBn/FGw/3YNJl+zjNjpkkV7d/orbWMFiPuNzF4Y
j8uX1I4/HYFyuYaRA3t3BJrphby7wV9rl5poLK628Gfy0U9ApV6CUgQ40d69ecN40+HLwMltoyc+
fXP94m+VCI8JV8LyVJT3zuKlpKnZyW/B00GDua3CGToH4Owh3IO9ryy9vT1UfummmIl/E14dWmWL
xL8B29Cutiu4IvZW/zOcA9ROwOMHDFmR/oftU67hlCDwl3yeIQVbxAW+Bog7U8cdJ/FjR4YrQeiN
v6Aia3kCK+Fh3GAofNJ+lQLKKfFvAeZXWnw5ieut/FDF+ZInLf/58hXzD9eepd5L/eWZIwMRjFBf
n8S2lwul6P3PPxxJ13mUq7FtGz7Ot2XkguBfdcA6qh0/jIR144yEokUhYyp/N6Xcda2+cO/F2A8U
MSLdhBlpSvo0FpGcCVdbM7kfpoTPfG8cByJUlNIMAu44U8JXYHAgJrG2YuTqzClfC0/MdLKEJbh+
wUXS+TVcnZdZPQz9/J8vV0PcRHl/q2J84KDYv72gfjjTNNfKT7/P6exgG8baNlQZ5PE0kNJzhTdW
G0ospEjmt/fb7dj35Gdn5Cs6iZgTPoYp2b5Aus+6hhYLpIVlWz3nUyzhMSvSiQiQx2j6pLeeE8mx
1Y+gCbTjatcYdFcHywuEax3OJCZxadua3hhPrx+L2U7xisAZDqXQWANzAgO8aILZk/xJ6b/gAa5g
hqC6r1ZvvDVnMndhrvndFzq/hx8mU+E5uAy1DWE4aoePMhhiuJFOGP7Zk1u8pQQdBjPpOZpwwuw1
pXokvIkrxjKcKlqp2lbfCvPtW0l8byG8mdCMAUoXGC94Gmc3jUEDHAWxJx21OmJBlWGtHTEb+mN9
zyhQY8qDfuBYl8K704ShttEMSP2jtebh1PF0ogyCCytrYl3QH/3DG/XyyR1UZti5c2/sezLUmYwS
VfWg3QUYlLNUGfTDazHXVQNqfM3XegGov8VjVp1VCNnJVNiAbhhNsX+B1CQD6LXmtPs+pm8W0WYQ
jAvxKO4w3STDbY5zfSl83MspYxNBppklpnzuiZHwc0ekzsDlHs6e72ZkmcPn6wkXcI66QYbiKQ5e
uGKRPdMNBo18JefCVetLtq7JsHXXcPZG0rXOQzLeddFosdC/y5kqlTbD2b5GtAWzlx0o0FWmoBdD
fd1dffYdbyLmUBuKFLEbaBfq6+6UB1M0wGa8JJvDthiIj06e0zYhspie7oFwMKtQ0UlYwaGJBgAx
IrMwq+YQyVfP2p3Pbx+HsoAdVBhhyo5bR6JBc6YIJfzgUHW/hJhQd2+dR3EQz62frG4EbN4oXp7M
1cdhzh7F8k1fZPnAi9gTIfA28Uj1n07RQ4FPyWBD9OeBiNxFkb5BvyaH7dNzxmNXWl0RRopHtEeo
CFpLHVpkK99gybU+sA58XNDg2tf/THXo6kMbbUzo5Aiv4LoSC4ENAujvP//6t/COvp0GC0RysIIz
MfRnQu2apg8RNW4ALkQtavcTNXBmfnBwKcNI04qA9QX8EYdgSDgFd0rcw5+OHeEv4C851pvYGwst
AkSVbUChMX+pYx+Th8DAgbiDG+no0UmkDGt1wsc1PWgXAmhrzp0iRNJI+RjkoxlsxWuBXrGD0dQR
B2EYFzyDYe/78LQLKDPooEsxj6YZsyZlzcZL4OUCS034q7/DuJI7QQhRc5QYxPOQ7HeNKMOBOvKj
ECaJRrbCQRfmiG7obJTCzYEJIDdCgekBGgaynakYr57JGoPdeyPn8dB1Rpb/wYqm0uqQ96U9hEPn
ypk/ghGAx2x+HoMEIpIlA18P7NcYhKXj40LUnWnq3Te9LL4G9D9QPN/7yiNFmW6POoMn0hFzad3K
YKxd51QxbvoGxx+dIYIjmsRT2aEp3S7AviJFhtjA4VV3PyFD60PvudZpDGdS0ykNBjHpAskmE39q
MhzVbjR1/LmurjksogGO/SlivzplKhsz3b5TGKmaciVESWOiSIVoW9Zi2LK8ICDbZb7Wzpf/jaQ1
/sP5ve/ooQU0LJiTv5DeQmMFpb+MGXzpDLNWAUB4GOhKNJlOtculwuGmYL0ZLtQYLtse/KyJCFEZ
od48MeI5rpGeWPiR7lNhBId6zO7+GnmMD46ikyy3znCKQTZDlOEU93CRjjJJfg7HqyfgL8NJ15VZ
heMy6vmPpCVRM6CxmPo3TXXalQNDXJFJNo5DsSdUM4yg2lvT1abK8gBwu6GIFblk1W0GcbuBma8X
q9gcmbe+XIym0nWzsWOG3UvzQoeJ9bbKDjQdqq+7H+q+9OREd5dtgk4w3cQ+1cEI61IiH6mo0R7a
FQZNhNkUUBra1YQZpOoxBsyIx5mwNMc1OvB1l8euMtx2/S9/962BP/vyj6TW6Dr48j/eyJnrvK4y
8HoQI6Ce4TWBNZsKyEB4QD3NEmaQ6LeT3AHnKDOgcQmoB7BORKjZGOgLN2cGqlydjIFsc+Qkuwhq
RI6n3a92g+F4/5Yz6AG9Ys6H35zZUAwfdCkmvGpTaUt1aD93vqmHw5Q2IAER7sUgAUWK9ByG1Kmv
u+ujw+FCr8NpIv2GOgZARTYxgByKerNz8nJBzTQ/YhrWXF0/cRLl6at/1aVicVUdrz1L/UT95bpS
nyMxDVC+qXYsNZHUt933r7OYB3Go6CRiwaDgTlHLgeLPwJmvUq7QxAhTUT4P9PsPkxgYiIaBkNrh
wOwOBrKB+KSoJBtGPb+mDHjtBxkTAJCA5mQv4gfhaJGmBJPWdLWXcgjgcF1sOXKDv8wyYsChgt8A
Ekl3QggswpQFfRGPHeswENnrk5AkjYkDekq3MjnK096m5du0Zqs7cxC4zjgNHL0tvyKtaqGeVcsR
As7AnCnvJGosFBk6eDa1HZqy+sq3IHR/CK1sLUudQ6+dImPkWWcyARKz+vFwjCIRRMO1I4lBmRwh
AhjMw6JiBOqoRtcoA68Oh7HVi0NNMpfUGe6AP990+92b2+7xXywSIhl4Vj97DgCLUK7BxAHyD/CP
AAKwOW5VdGmvucoZ224IErC8VXoVtoQHQd5Qsu+P0Lmw4Xe0nrkXK+vP9m9QmjlzUpevvGWpyqEH
HT5Cok2XPRSlGNLNepgFkebnrbQbA9Ja8yMqwHDLHb7nEU2rf4saY5LOLjPWxtBIuagGim0MWbuM
HuWbeaoYnp0zbZ7Hj1/oJOg3ZKPaAjIGcEGAEdFsQUXkL/nnPeMaZsPEzz4FQx6AS1St2wDlarbR
95TjUvwNExEW+FaFWJAZkRFE9IJjIE8LT4C3VUHh01qzYtsH9ZCqmKPWa6bzDloV09+AtNfA7OZm
FZBrOXnd4a16YjIN5FAdULqxMW6rSf8DwA+Q4puV9SWu275VR3V1WVcSuf4gV/7bqqHBq4q+csLR
A+I+QL3Vqgp8rPSxL3dtAND1d9nsVajC65v7El9wJxLNrfz4DjXFLyMBa3rp/j9c0C7cN10F5BTy
yoHfUosdogcIoXd1sui8MyQhDul60tdK6HKwloCPW3B6t1wsGvsnTqyXPq9TetuS9UMwNomMn8ng
UU78+0wvl83gCWHxIhPf4UiQYzjWBKpU28Eqw3KPJbUgag4hh+d2HoANepc2R86yG0bZW5/AXUwF
rvMoqbJVEUpuQwbenji5VnXCHTVd7YkIfFnkTK61DLY8JCcI9o00E5nQkk2XfOoMYcZmQj0c7Tmn
AOH2QrlQS6St24z2sLma8lQGiDzoZDn4APgCnbuEyGfK3U7gI6GjiS+SAOZ0z2L0JwUaExL0cNP1
nqMTLKMcKhzp5fNIuPpqCe/TdLWvZZARMEzYYiCL2BOKcvSoWYXjBroU0X1GGjhynZdONI2zpkkl
7z3H33ysLXVOH6NqxV12yQw8vnSg1yPpIWCVyeNw5Gcv488S3etxMFHSQNqnwtH81fPdMXii0a3n
wjTP5zT6XEW2AIrhiKBaK9IXy5H3fcJhTIDbTQ81gjYPQtcVHFczplRkFRtHbPcaDeZxpiAnwe82
ZcMNamYyzgZAq5XY7W7B04lGk4MmEwnmtumC0SIErRlg9o9aJJ05m8Pr6M8zyd4ENdV4wfcCDl0w
1pZrc7D4QY71yyPBNzZe74MTAZ8lK8Y2x5X39o7y6ZpxiRCa4szu0rbMnV2gnXrs625jPrYdP/t6
uqUmEshdB06tWmwidWsjVVvefdDIuKDkJNAFmsOr6QNmJ3MEOVoC0H4qqXOnl0kH11mS4mk0HUgP
EqAl+uorqG5huKwuMCDoXuN2u42a8HxI/fmS8uW/6NwUuWbNWrXSAnAsCnVaSF5WMRxFidJTcv+S
obUl6JZpdG31Feg1/y1lOodBPNQuGgaNgpSWA2zCJFZ0JIIhSsTUdiUnX315au82O5hoWIwdV29Z
5EB+oNUCYRJx8vQmSExShlNDDTsoiAKyokaao/ShIxawQopODYcp3clIB0d3wrE/Q/2knu/ksHgV
3eJ2PA7YGOAnZmEZOQxU4I+OgWoY68nVfCbx+Sr1DCVSjibMHCgAryHHmf0Drrl6zO6nGqYpVdZm
2zU4GjbJUAipfD5Sy0yONkfxzjWCaJFv3WQAMG2OIpsUAPPCiaIw0aZX8t7RNQgHxkj6lMt4pFsM
mEKnmLX7ng7gbThjMU6WP/CHSDwrosldwBGyIZCalD8dyKUfFilDjKRXz939ZVJG3TqI8QKXlIwV
asBOtUIO44ijpe0InVFOOLVuHYzmLVTyqBoyf6+3/bVPYAidHCF0kumntDmgmzuoLwCsmWJBIlIc
jVh9oVtFNk2ET20CA/EhNNsusn5wifQaZpujySuVTpgw0fTLP1w509ytOkeIGJBbETwXPEH3nVE+
z9Hmnb5AegtYP6a5lD8qttPWYkTE5qT6Zuvxy3/DBxtL1EVaV+JehKEEukz6X2KpO6wfj51wHhMm
sEBjuPW2f3hwdng+ONfWQ6N62vh/HcUlGO6EoZ4bw66rRn2XMr0otP8+NXuNggKf7+uiFL37CgS/
thjFm61+vmKtE57y77LGpKiWjebwmSolhAw++O7dUu4VPTptDcQkgB7dbmAcZ43m0m3GAija4e8j
3UX1V5pAkdr+t85hKHr3raR3U13uinSnBYam77WmxOel6mqDCcmxjhKxFgluywDhEXBJM+k8juaT
o0A86s1pHA2oVIalxXc5sBY6vutnkUI4kBC7I3it+iwODsj/E7jYoynBvGQwQzjaCk+Ee/dkjJHB
PziNgUmuxboAIadUqoHdCIAEgFlqolHhKFchXFkE6jRDsULDN00vlWsZxIoKXSUY56y+7s6Gt0Gc
XSymqZnTvUUG4RFjJbSNQ0ntJspFCv/7XHZFFeG/w0shLbBHr4yY+drmcPgyR6hRygamGVzpPqlb
v9BV5wBLP/LjexkVGGscvdEdn4InP15IjIbyJn8sCqNwBDWSJBX1QFEqGvqy6Dkc5Rod31dmrRYz
qzOEtV6LAJG4gn3gaOs8cT46SvmQ9uSAED9BvpvaItWMmyQH6YyC/GyDteNitjS7lrc4CjoWudkJ
HFOqjgAFGxRwv7XR/94cHViuPWnyISmlMN/XJi0aizHWpInjukQCQEu85xt84mfn3c8k6iaWLEre
oTc6RhDOVX+nvQQauZTA7X4/n/kPK8aVopdc/xxRahULTcZmeFbSKGUNENN3AA2omzAcBS2v/Skq
36DJDyPf1VvtOaDgqdyC8nY3Un7QWMXhSFwAyXiIIKNOmOFsdKYBunyRxSw4exWOgvpr4c4WADnK
M51jDlcKNZaJvWLsqOLT7rJ/JR+sjnALyi44alGunAyCGUclyq3wgKqpm+kcUe4r4LnpVDluFGLw
bxJweXpbBMpCzDfv2olGyE4UGm1oUGR4gJijHIJeoQC1kgdf3M3iujEodNhnIXC/i+eO5PuTn39H
pQH/M+kirf4f1mGItFroQOXSlYvEIQ2dsICd34m9qWb/o2/UfFMG/h18Pk1SbQ4TfQA8Zn21HJOM
BjFKITOLZZDMX7G9sGOJ4SdxhCETiq90baNrVn3dXTP+ClOt4LawOazwnGNoc6BNYDYFqpuXa9bM
JBThcpREdmgmDhUNKI2juExMryPHhWnYCLejsK6M4QabK6tfMBBR0MttGohYfRsSu3XpMe1Z3a/p
tM1G/qn0kVHXpJ1jkNJNHGa63W2OgpvBl/8DUt5CrsoJJt+qr08dzlVOfmNO0d9y5ymK2u61vVpu
7JpMRK7ZeHXdm+Vi9bfVu3O/ZVHz/Z695QY2LM/WyIWz+OpfAAAA//8=</cx:binary>
              </cx:geoCache>
            </cx:geography>
          </cx:layoutPr>
          <cx:valueColors>
            <cx:minColor>
              <a:srgbClr val="2A941C"/>
            </cx:minColor>
            <cx:midColor>
              <a:srgbClr val="FFFF00"/>
            </cx:midColor>
            <cx:maxColor>
              <a:srgbClr val="FF0000"/>
            </cx:maxColor>
          </cx:valueColors>
          <cx:valueColorPositions count="3"/>
        </cx:series>
      </cx:plotAreaRegion>
    </cx:plotArea>
    <cx:legend pos="b" align="ctr" overlay="0">
      <cx:txPr>
        <a:bodyPr spcFirstLastPara="1" vertOverflow="ellipsis" horzOverflow="overflow" wrap="square" lIns="0" tIns="0" rIns="0" bIns="0" anchor="ctr" anchorCtr="1"/>
        <a:lstStyle/>
        <a:p>
          <a:pPr algn="ctr" rtl="0">
            <a:defRPr>
              <a:solidFill>
                <a:schemeClr val="tx2"/>
              </a:solidFill>
            </a:defRPr>
          </a:pPr>
          <a:endParaRPr lang="hu-HU" sz="900" b="0" i="0" u="none" strike="noStrike" baseline="0">
            <a:solidFill>
              <a:schemeClr val="tx2"/>
            </a:solidFill>
            <a:latin typeface="Century Gothic"/>
          </a:endParaRPr>
        </a:p>
      </cx:txPr>
    </cx:legend>
  </cx:chart>
  <cx:spPr>
    <a:noFill/>
    <a:ln>
      <a:noFill/>
    </a:ln>
  </cx:spPr>
</cx:chartSpace>
</file>

<file path=ppt/charts/chartEx5.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Munka1!$L$244:$L$265</cx:f>
        <cx:nf>Munka1!$L$243</cx:nf>
        <cx:lvl ptCount="22" name="Ország">
          <cx:pt idx="0">Belgium</cx:pt>
          <cx:pt idx="1">France</cx:pt>
          <cx:pt idx="2">Slovenia</cx:pt>
          <cx:pt idx="3">Finland</cx:pt>
          <cx:pt idx="4">Sweden</cx:pt>
          <cx:pt idx="5">Italy</cx:pt>
          <cx:pt idx="6">Portugal</cx:pt>
          <cx:pt idx="7">Slovak Republic</cx:pt>
          <cx:pt idx="8">Ireland</cx:pt>
          <cx:pt idx="9">Spain</cx:pt>
          <cx:pt idx="10">Austria</cx:pt>
          <cx:pt idx="11">Estonia</cx:pt>
          <cx:pt idx="12">Latvia</cx:pt>
          <cx:pt idx="13">Lithuania</cx:pt>
          <cx:pt idx="14">Netherlands</cx:pt>
          <cx:pt idx="15">Czech Republic</cx:pt>
          <cx:pt idx="16">Denmark</cx:pt>
          <cx:pt idx="17">Germany</cx:pt>
          <cx:pt idx="18">Poland</cx:pt>
          <cx:pt idx="19">Luxembourg</cx:pt>
          <cx:pt idx="20">Hungary</cx:pt>
          <cx:pt idx="21">Greece</cx:pt>
        </cx:lvl>
      </cx:strDim>
      <cx:numDim type="colorVal">
        <cx:f>Munka1!$M$244:$M$265</cx:f>
        <cx:nf>Munka1!$M$243</cx:nf>
        <cx:lvl ptCount="22" formatCode="Normál" name="Delta">
          <cx:pt idx="0">-29.199999999999999</cx:pt>
          <cx:pt idx="1">-28.699999999999999</cx:pt>
          <cx:pt idx="2">-28.699999999999999</cx:pt>
          <cx:pt idx="3">-23.199999999999999</cx:pt>
          <cx:pt idx="4">-14.800000000000001</cx:pt>
          <cx:pt idx="5">-14.300000000000001</cx:pt>
          <cx:pt idx="6">-14.300000000000001</cx:pt>
          <cx:pt idx="7">-2.2999999999999998</cx:pt>
          <cx:pt idx="8">-1.3</cx:pt>
          <cx:pt idx="9">-1.3</cx:pt>
          <cx:pt idx="10">3.2000000000000002</cx:pt>
          <cx:pt idx="11">3.2000000000000002</cx:pt>
          <cx:pt idx="12">3.2000000000000002</cx:pt>
          <cx:pt idx="13">3.2000000000000002</cx:pt>
          <cx:pt idx="14">3.2000000000000002</cx:pt>
          <cx:pt idx="15">4.2000000000000002</cx:pt>
          <cx:pt idx="16">5.0999999999999996</cx:pt>
          <cx:pt idx="17">12.1</cx:pt>
          <cx:pt idx="18">17.600000000000001</cx:pt>
          <cx:pt idx="19">33</cx:pt>
          <cx:pt idx="20">34.5</cx:pt>
          <cx:pt idx="21">35.5</cx:pt>
        </cx:lvl>
      </cx:numDim>
    </cx:data>
  </cx:chartData>
  <cx:chart>
    <cx:title pos="t" align="ctr" overlay="0">
      <cx:tx>
        <cx:txData>
          <cx:v>EU homogenitás 1995-2030</cx:v>
        </cx:txData>
      </cx:tx>
      <cx:txPr>
        <a:bodyPr spcFirstLastPara="1" vertOverflow="ellipsis" horzOverflow="overflow" wrap="square" lIns="0" tIns="0" rIns="0" bIns="0" anchor="ctr" anchorCtr="1"/>
        <a:lstStyle/>
        <a:p>
          <a:pPr algn="ctr" rtl="0">
            <a:defRPr/>
          </a:pPr>
          <a:r>
            <a:rPr lang="hu-HU" sz="1400" b="0" i="0" u="none" strike="noStrike" baseline="0">
              <a:solidFill>
                <a:sysClr val="windowText" lastClr="000000">
                  <a:lumMod val="65000"/>
                  <a:lumOff val="35000"/>
                </a:sysClr>
              </a:solidFill>
              <a:latin typeface="Calibri" panose="020F0502020204030204"/>
            </a:rPr>
            <a:t>EU homogenitás 1995-2030</a:t>
          </a:r>
        </a:p>
      </cx:txPr>
    </cx:title>
    <cx:plotArea>
      <cx:plotAreaRegion>
        <cx:series layoutId="regionMap" uniqueId="{558D9267-8AC7-4E15-9C06-186AEF45140E}">
          <cx:dataLabels>
            <cx:visibility seriesName="0" categoryName="1" value="0"/>
            <cx:separator>, </cx:separator>
          </cx:dataLabels>
          <cx:dataId val="0"/>
          <cx:layoutPr>
            <cx:regionLabelLayout val="bestFitOnly"/>
            <cx:geography viewedRegionType="dataOnly" cultureLanguage="hu-HU" cultureRegion="DE" attribution="Szolgáltató: Bing">
              <cx:geoCache provider="{E9337A44-BEBE-4D9F-B70C-5C5E7DAFC167}">
                <cx:binary>7H1bctw41uZWKvw8VBEgQBAdXX/ED5BJZiolWZblS70wZFnm/X7nDuZhFtGPvYF/A7WxOZTsciYz
S5TdmihHjNXRVd2CmIcH5/6dA+Q/b/t/3MZ3N+UvfRKn1T9u+99e+HWd/+PXX6tb/y65qU6S4LbM
quxTfXKbJb9mnz4Ft3e/fixvuiD1fsUqIr/e+jdlfde/+K9/wqd5d9k2u72pgyy9bO7K4dVd1cR1
9cja0aVfbrMmrafHPfik315cxVl7E/3y6i5vPsTB7Ytf7tI6qIfXQ37324u9v33xy6/zTzyg/ksM
L1g3H+FZYpwwlRHGKFPvf/CLX+Is9T4vI35CDGKouqp/oXl+k8BzVyO80R//ioKbL78/9i73b3Lz
8WN5V1W/fP73/rN7776/FFSZfNgFmU2venV6z9uv+7v8X/+c/QK4nf1mRxDzrVlaOpBDd/fxLn2M
5W/bfspPdEY4wxTz+x9jf/vJCcWqQQ1GH5b5F9KfpdD+8e+PWVmNf/zL+7LyDXLYe3ouib3FA1lY
f78s7D/+p/zjf7wnsP9tMtGMEwQqr2mIPJiEticTrJ1wig1CdDCVBzN8EMbT3+e4WcyfnwlkvjwX
if3q7xfJH/+7GutnFwg1TnRD03VM1AcrYPsCoSeGxhhnSH+QF9qXy1Nf6rhU9p+eyWR/cS4R6wcw
kv9uqrp83El/m3UQdgLuSGUq2ZcCImA1KjcMjR6VArzIuPQmxyXw9cnZ7n9dmO/8f7/++21hVd6k
t3dfVPGYV/7GjddPwAIMleP9jccnhIL+QxD5HCJmMeL+PYKbJ1jl8e2fPz8Twnx5LorVD+CWxF3s
BU3yfLKg6okOyk514/Om74uEnOg6whC2jQdTUCGC7EaKJ7zPcVn8+eBMCH/+fr774gdwQS+zsm68
m/jLHvznpqBB1mRgxCFp3YsECjvhsABC0T7bAqzvbvzDq/zxr/hxj3h88/cenglgb20uhJc/gDey
qjpLH+f629zRz6B8tNK7V515ETivIlZBGt+kH7/o5n9uELp2gonOmE4/e5z9Kg7TE45VjujnBEmd
ZUjwPun3x4fdh2dmsffBc7NYrX+AIL378s9VU/+UxiEC8iS7mFCOu2f1UkQ/QYgTpmvoWOkASauB
sarSKafaDRQP8Ma/F97leJzYfXZmD7tLc3O4+gHM4SK+qcYneIJvCxVEAxSDUqoanwtqcD+7GBM+
eajcvmRLM+/01Jc6Lo39p2fy2F+cS2T9A8TtdX0TD1908z8PFD9F8f1Re9d4nytU/PRPXyDyJwWI
dXn3vIkTxSeGThHXsfZQqu0nTlNBwTihnP1F5vTH/ymf4C6Pe6bdZ2d+aXfpwCv9ACXdV+Tl2Qzh
J6xUP8kErvKb4BkbEEQ90biKVP1zfsT3GxAKhG5KAHtF6DOUMQvO8DrpkMXfbQTz52eGMF+eG4N1
9ffXEOZdmtyU0fMFaQrlmgbwhval67OPchgn3CAc+hOfsyl1lruaf/zru/LWL8/NRPDl1/OtN3+A
dtz2pm6fFdTQTwxKVITgH/c/++EAE6ijmarrfwG1bu/qp3Q/joeDvYdnMthbmwti++bvt4FtUPvN
zYLafVvVAFagaTpAGpgflQW04VQCNsK+FhW7FRy8EfSnF97oLyTx9dG5HL6uHEjhBygWzu9q/66c
MqTqGb0RBmyJ6uCQ9t0QhXaEzhEzvmCts76Dk8XTmzxunscFsPPoTAA7K3MBnG//fjOQ492t//9i
SoOfMI1jzYB/3v/sR2k0mQqCDuhsSENWd/53R+a9h2di2FubC0L+/vcLYs9hPleOSn9Gh4PJpifl
rPZdmUCa+Iw+CZ0AnM0NKMuOwnqQ1BqqobIvDbhZ0nr+x7+Tu++P1LPHZ7YxW51bh/kDlG8vs2ev
otHUf4CU9UEcEAp2AT4YIlNVgnVj5p+2d6k33H1/8TB/fiaJ+fJcFC9/gIixbfq75EPWlN7zWQeB
aMGgD0o4ORYtdLAdrHEEVd/Dz8w6Hl5p4Y2OB+6dR+eyuOfz/kPnYthe//3xwmlS76Z8Rg8FYzII
UlfjS99hVldPc5UIIwNaE39azG72enbjDTffDy3NHp/JYrY6l4fzA8jDLu/unnN45udM37Gx5CcF
710s8tkyqZ+w62xC/Emi2Kl+nlESP6u7+InQ695I9LNJ4OcI+Hf7pnmG92wygZb0z4R2forlST5q
Pg/6XCKBTunP8dfvK78fGtdLZ3W+DZ39eW7omxrXe/Ohz2USP8dgd8/YPck7zfuJzyWKn23U4ynU
w/HHJ4lmVpU+m2R+FuJ/cSj1SVJ5Uhvt20LHz8beN7utvX7Ls1nGz6bSnwe0n2QLXyYhnksAP+c8
4Gj8k3Z+1lN5NgH8bCP9R7HhK6b/XBL5/7J18dfXFfx5c4N5U99Y91c+7NxY8PjqF8OaPfr5mMPR
UfIHKa4//vZCh57Qn/dITJ+wdzpi3xF++fu7m6r+7QXMIsDBPJgmhAN6hGGkw6hCdzetGCdw0YQG
LQ/KmIp1mO158QscO6r9315QdsIohqYUxgxD1wrD3FWVNfdLcAUC5dPMFQNERuWa8edFG9DGHLws
/XMbPv//X9ImeZkFaV3BB7/4JX/4q+ktGcFwPlA1GDGmwSKi63AwM7+9eQV3ecAfo/+FUrdLwohR
Wahnub/1IlWoNBE7m3GECIK3fZQK2adSpoQ0HlKpjEtTW6VmZoe18N8Swe3MVJEM7ccJHuWKQ1cP
w3yIpuJpfYerIeKuEZTAFR/OM7xS87OIbR4nMQ37HPLEiQaHvxHcjIBmNJirF1GoECqx3ZTCiES9
LTahqVjaufIm9GW/QdKTmS/4Onq7QBuU74A2nKdlyCAUUZXNaAfUV/Kw0KksTcPGVmB1odnKUZIV
PkVULlCDZvWj1KBpvbubYdlnXdMAp4XVmlgSOVj1y3ilSDUX0Rn52MtkrZqtnRcCddL7sEB++vi5
iiKYtqKEYKoRMmO2ZritAwOUh6DXnUWkZnpWK7TYrE8j6flmsa5t3yltw1ogfExrmU40psG0rwb0
9/kuOIwSxXWty06qcjQrgd62ohbM1qz8jK0XqE2WNmdzl9qMzUgZOc+SRpeN7KzeTE30oXUUWVrF
uljld9nD9OnDXTAvHz541/CPCXWX3EyoUZHxop/IqZvAQU7pUFtf5XblLLB1zEx26UzrO6YY1bHX
Exc2EdvROZa+1JzM1mVguWbq1JZqYmf8fXC0pe08ZiK7dMHr7tLVKZyJzibhKWyj4F5UUW52QSnC
9qOR54LjXJDxPPE8Ger8e/zdLvFp83eYHlNca1EBxMN1u26uXbMWwWtNqiIyvVW2sMV4gVVd3aem
Irf34hGoRePveuaU+VnQ5ivEYxF29kBMnTlsDERe3xBwR66qCqVPTS+XLiqE3vlm0CsOQbVZllvK
0iX3ccx+dzZjiqS7m1HEXIuCEl6vslyQfGa7mqg/8EoQgaQrSpldDU6tCFItiWGS8SMmNd1Ps0tZ
oWmnkRx0vLDGFTmbnJcvmzPSgRVTm0ldaLK6SC48M1xi+qhMGPRM4JifAZeAzDSAFAoKWQtMp1vP
YaetA37jUrFL6Vvo5eMmhif5HrD5lRafyb/PM7+mAdCi1BVxttXUVDbauuWaiFqnaje68qlE74PK
lWnseMEt8a1Gv66YnaeK0NSLFg8y7pbc59EtMBAFn23AYDKfHN6OEeQF0lnKNPDbdr2uLj2Ly1gY
Ar0pbbqwBZMnPtiBHVIzT51NadcwGXtZbrzyTM+Wgv0RAhwhuM9Fh3zJgGC0z8vQ12HQx5je63Al
u+vgshaFOYL+NhfK2j1fUiB6JBzwKa2A7A/uwoLDDfsUaZQEhZLmVAaVT65xnqmfCC9asy+94Dwq
1Hjdh2po8sp3ZVN0RNKuZ2/4qMaRKGDzTsckwCIISuNlmjTdehiKLDXjVOmuGkajrVq3uid55Q6v
WZJo13qEg8tGKeNcNBUdNjxV/Vg2UU1KobmN8vtYjsyk45i8qSu1tbw4Ucw4KlhrcdzhV6wYUkWO
KmVvlVhr7GJwc1MhuLIz1euEW0Rcpoqnm4anJo6aRtSXZe6271qtoKFIFOpts7AMIhESd7jmmlc0
Vh40XBQja5hMmnFTMJ4Pq8etBx0TrQYn3jBFcGmMasxEWwTqEATdSOVYmMknw2arcFU7vSdGKkY7
WxtPiYqHnglul4NpKB3GMuF0xdwzVUVRunoORPvbxqKrSoIkrXHDZHBWWo2JLNVxLdVWlh3TIbv7
lGd6lbFBC3BRAbtX6qY36UpzEjuSwy2zB7OWwWpJk48k/3A3EigwTGSDQutzVwiljKoXbkkhGOqb
xOod1zGEK/AUDM1myecf2s0etbkzNNSgLb2Jv8IaJM1E4IwOhyyqwQKCv5VKVy4o0JSY7Tuf6e4n
gz/4esZnCpQFQRqMKfBXm1N6Gq+0uBCDv3FzoW9ra7QS01BOdcIEMxdITwHsMdKzAMdwj9Q2AtL9
Slvlqym0mr3szNCZ9rbiC/QOc0amUrjSioAHVAn4w32f5GuVwtBQUNmuwKPbNeSMZFXavr3A1mFA
AzpwRwEBtcE6mmf8bpBgPVOBDrYNO1+BxqyKdQiZwmLSfWwD4TwfFFHcULEx1xYcYgp3PwIl/ffG
CpzqLJG3RSYGMzEVc1FTpv2Zi2uX2mz/cr/OfT8DauiisyDyOuR9DRFR2WBnqQI+Up4yuAaLcKic
OFyYeB9fdqKvOyaENkZP7iNWaoYrhdhqJ1rZOi1Ers70ZCnjM5Jt3HLBIo64mD3S0/oO6bZlOa/V
kUjuX6eF6UJt/LiCHNFDomuaivTJ6EBX9gkoxZhXfcbA1rbuBjlk3a2QtbyHx/jYJTMrkUYWjak2
6EQqQ3PeqqPdddXd45zcowQzlQBWIEE0DIYxmYd5P0wz6rpAI1wHjlqICR0JV1z2Mlv7zrDGH9Kz
7/HIFCOAnCAEwSU4c3gkgoIBMsaEQmHbm1DYyuSMy8rsrdQKVkuF5pFdBGIaJE5UxdyYu0fICrRe
9QIqaUMsbBQyVpfwpSUSMzeYkHKII8UHOMSNJRRfgmavFuR0xFHQ6bI5CjM3SKP6LJ9nvoKHKoB0
LEZmuiYWcmon/sSu1ZWx8q1F6517QE3VJ22Aa2ghqwWMbuYpFK0AxM5nqvQpP/WD9NJNGTfbpPqk
1oZTszQXquLqIguQJxTdLxcs7CArghcgBAAmuNBNUxnWZyaWB1mVdCRE98l7sCGFyGQiA9nh7ShL
Udux7esLheyBMcyJzgwuc+M6pV6E5Fht8vWkmJ6VSC+0iMhHOdXPueTrRXOYq8892SkNIRDI4WDf
LCXiQ6LjNgWy0RvFce/IBhCmTfoWv9avIjDC5GIJFDlOkEBWpLPpCpiZdPM4612XBUhmid6J1PAi
gYolzzIvux+4+kpkZhSFguGEaghcKU6/oqvESTaZ3YrcqUwou9950t+EZ9R83E7mnnlOdLaVQ6YU
7hgA0XhbrzVHB89crZc98xxUmpOZNngnwmhN36O4hQ306assv/LTSz91UjCXhJ49zhBa4mhmCCVv
6yKNgKNwPaEH77DdgstMTaOT/DxURQOpSXKby/RsDL89Y3hgFK6j1uHsBAYnus+o6nKqKUGMAKUr
zivbWMcCbSDnkqn0Fzg9zuifpNgMRWB9VDQeA0ax7dqNndgVcFbbSynXtF+7AW/GEZvpfqroYYor
D0lq+Ph1a1TBHfeJ9gpF/ugteLElWjMT8NMCh5yAmqBi3XoAh3m9MNJ3CxpyTBmpCs7amO6khi7G
voyKIO3j0oeNI3ajizYQ2BqdDFJKMUIDILQU05DopoTSajH/n8xpvpkUaioK2oEI3Gi3T7pRAtoq
FahHrKz8tXGJJVSSK8MslS2zs1VqK0vV8rEt3aGIZlrSVnnYqwrEBXYxWPkqsUNXGoEZbVtLk7HV
OHFtqpd5tyDJo/Fol+5MbbAa1dgIfTBDkvJrjNxkVWhjJ9Q8TlaaXsVvs6xRN51LC0c3IkgN3ShN
BCJl7aQ0h7gRJa5QtCi6XBD/oTMHJBkAPsjfoBuH5/iB27tVCAlD99lBDA20J5gsGhlss/UkA/Se
awtu9pCmgZiGAYciiOl4uvVz1/+FRYNDI60GaH+UkL35bwxcewtZ/KGkgQY0GHWqAQgFXch9Gmmg
5hFqcC99fqOwUXCAk4y8XxLsZIP7KmwgA/qOkO0AEdjBfTJZnyID6+0gNeKO1tgHuhxzbw0ZyekI
Lac+U1dK2Yiy7SOh+8ot5hCTY79deI+jRgwHBCHrgZ4oIBX7r0HpmLYKBrfU9Y3ofCc21kOTCTUg
ImHfmq9OPhCyyT+JzcJXzxH2Gh+IFW0i+vgiDLsF4R1NpSbo2TAwNJlBRfb5IX5FtMEDe1E39bqQ
FRG+GcnRri1XeDKaMK0P2stvNgXga4foLH/LNXfwKTR6pXZh2J4DiL/0TWObbbntyWTVOYsV9ZE8
GTI2uKtnul74UEmLMcqUOAOKxHY3lR3ZydZ3QhGYi/2kQz3VwRjUiT2dwU0zMz3tskipcKypkNlM
CeLoRLKVyiXspZnKxZR0gdrczeZDU/Ksn/i67M2pW1Z/ICa4dLO+7oSxoCxzMHJSxx3W5rBOFajg
OnuiSpyEomKxmaTm0F1WcQj/6z3VFjqP97a0b/L79Cbmd7I31BShF0dcve9es1VgldCOsXoJqYdI
LmLJPy7o5THj3mVwZtxdlsSZZugqYCG9icxpN6O+FSjfRNdEpAKvsKNXimw+GOeLXeRjebiOEWLw
H1WDsm6f2941Qm1AkJsCnLyqdIG2ldROEzuQzJ4KKU8OrSDOUo1x6L5hkyE6wDdlUE0z5g6gDnjF
szhBMtcDYRSVE3aFxePqemFvl+jMbH7gaaB5CDS1fVec11sf8E/lFbL7T8FLDOVaDBj2UtpzGP2A
NTBEQJOhRIXYtL+jo6K1pZpCWgdwmplx1xlqevU4W0e5gsuDYXoERnPgAqR9Egw3nlHnhipTckvd
a96/0tASVH2UBuQN0FiC7w/gbMbGUCVqgWAySFKGHQgHq8JIbwyeL5jb4W4xuCcF4GVM77GEGRnm
U9ywPIUOn14MK5Iq6UU3ENd6fMOOJGhAAFoo0OfDAI/MEYswrIzK9cNRUiSaGMZSJsNWJOOy46Iz
NUAblxHVI7wxzDh8VQwQnZDOfTHFqK/LIgBsoFZvde3NQB5uYvnLIQl0aLxwnZIGdwMYMLsFGP8s
3S0Md+h5TAeIL8m5BnNLQyggZhemutKs4dS39esQEvuluHaML8IpjGTBWJYBnO3zVQS0DIMhG6Wi
bdNk3dPzBWkdxpfpC44AyAKfhA6zrqrOOe8CkJa6IbGIzfgC4CyRrMmqSYXy7V0ZwJCAHlwtDFdU
GVybI/px3Eaa4esDII6d5b+fukC3vSxvMnNqySwFtEPL2qc280nFOKCYGgr0f7grQre50HkgEFaW
8KpjYtrlamZaGXRDkjrxR8j2KbpIXRy9VQIUXPUtae3SL1yRot4QceeO57GS1Bc1bXKzqUrmqN3Q
eiJVjEHgWokW+tXHXozpDFI/SKg5NaYN2omwdY/rAafGKH1X6UUcq8PKJ6q/oEWHeQOYBJSekDCD
E0bzFkOBuqiAK05aWSfKunSvteoKOsBDbVed6hCvWai0jkmVU7iZFKoeYsDVKvtMjVB/U6+NO6m7
V1rjC6N5p+cLfv+gbQKKyiHJ08EdQ0V3sHPc9XI14UMry3fh6347nCMB5ZxFS9FvjFTE4MpSmP5K
Prg3326SQBn6NXCDG6aA6+yzV5AWYTriFvKE1rygq3QV2ZrNN77liyV8+chWThOkkM6CjsA1NDO/
SYJRqZQKDbJOL7j3nuFNUdiP83PEcwIJTgg0aQiAIjPboFkWDryAjUzGi7R4y2MrUU6zcoEKtOlg
W/aTSRDYDp1pfUfVOx70fjy2sG3IUKDDRS9c1VjzMThvS3rZ0L4wM4xyKx2KUNKyhhEUr35HkyEz
WaTAhBbVrpVS3YRpIUbWprcMuS8zsBo8qK3pYwIDeBmM/qnpWRaoMsoTM/Kr01QpzvWWQDcj0RJz
KGrHy0dDDGl/kTXFha/5Nx2qajPBqu2OMRVDwl9OOaan8HbdJ+4p8Y3zFpcW0wHHDzkTCclhGioa
PBPc1mnDg1Wi12YRRtd6m9iEuWaZdWutdV+nLRc8r2U+hFbTEVNNXMcrfclyz/YDvPK04nXqwXhd
9gHyQCfLSlEqrpO2hUgxVJzNhlfF2nB7Wfu+aKkqSgLZqdZsi3jDxw9BGTiGYWnVXcNDieil57sr
zU+E4nJZ016kbgxDJrWD003TnacuIPZaCiwqq8bbupUmx+AOj9m5VsOsjJ5dukW3bYxxCwmX2ahF
sBo4pIhxzgXJy4tRQx/bPrfqulu7vWp61SCC7n0cX7G4kCMgrfVYiVCBCgEaVYkhRnLhG64A2FBU
biX1wF+nYQLelMgkVt+qFVSbwTryMtGX/F1NX4edYdb8Zdq6Zu9HZl1B7PGatRL4hcjAhwm/qWSK
i1t9QCvUermIqfIyojWUeHy8rhtuoRwa66iz1TE/V5TuYlC7qzDjq57Em6oMRNuHF0EQCtZhm1RY
RmFrGs3vLO9XWVpbJOpg6k61eBtbVEeroge3orpvqlgzWz/YJIhB2rT2QiLdzLPchAni9W9iXDuI
+Ze1Ub4bi1LArN9ZaNxGFDaBRqAt5cs+aMVQKZus+qS0jQOjQB/VtrtqfTsNK/gL/ZK0rgzdErR0
EDQur7lfXUTNKyVOT5PMilXjTderTuemsk+jj13RCDf0BUCLIkwS0ZbpJzfJPlRQP41+BDZsbAzS
rhr3HY4xzFT6dtDFptYNoo2oGfDxdzZFucgm3hs1U4WWF44y5mdxTS2cBFulfjXUUQDiq9Y8qFb1
WOQiiXpZ+GtadTJVL1nyWtEaOSYeDLLZOPmYZVZQbTMOOxDfqGVhGzF5NfSpNbBC5Fw9Q0EiW+V9
zF4bTSDbuln1fSCq7JTU3PJQKA1aWZmX2KqPRK6/cqvEGrJN0XZbNxrN2jUsXYdx5uwKYp2dR06t
e1YIiLvii4rDf8vBzPx3aXpBqsRulOFt0bQiduNJn4WqbWj6OvI/0amFW+dC43Tj9+mGtZtujAWt
N0mETT1icuxGMeQfi/4iLFOziKtVE8EIgM+dqL9lUHK7Q2n3biZrgkRHYwHov5n2neUZ2huU11dQ
rF+j0HBK4gkU51ZsfEBubinUsBLWOloBLrcrV0XUi34oLUAIfx9zdFYYntm2o6ME9SrM2DslQsII
R0H8j0XeSNfLbEAcTFaZqU4yEVdXiPavMi21E5hKAlBMb24brVkb/jpzw9OuYtuk1eyOJ7JvPxZ+
EonOUK4Ckq1Ggt6NkTP4uSjjQBAGg559xMXQYKBJFYflZSoK4l+EdXwzhm97DcYhktM8xnea5791
3dasS0DTfUeHHJgUv9cwjoX6VxVSZVDobwowzrGIpK9XpxyMqx2KDU6vo+4V1aC6SZVXXl5tSv+D
7jcrPpBVN2RgFPFZmuDz0C+v/WYTaZ0IoDazkB4NZ2NeWzV4hgC+XVFwY7QAfj3rvSLf4jKoTr26
pqLSvOg8ybSwsTJm9FsY+okvWlL6pyRC6rrx1BQma1kevqc8IKcdjJoJlqLTIibvaTD0kmFFgwjR
fvRRcxZ4zUbv+VVC3USEKX+XR4nVJsZlE2mvat61EMv0VUxzTZSqJ3QtOY27ZlUiuy7KCz3Nboq6
KqRf3NYhF26+TdTI1vXTvLpiUecLVe0/wBgy+LstS7tTqJkFC2MusiEATznkkZVXbmgVBUcm6mhg
oihvBJz/OIWudLFpEwLuMb+Lo1oTHmteph76GFH8xutakRFy7TWqVAz2LmPFx3rEsYk1Vgnfby9C
P7oIG1LZJGEAPxAF217ThpucZJFMizH8GGRGAOdMUALnMpRy0q2wa2EyqwujTz2iA0wKkhScVa3p
1Gxw40sjG7JV7RWB7BuPnitwMmaTq1F3Cq3bITUhwtbvWRb7Dg60RtAkh9HFvAPdKbNIBCGHnnUA
XpDlCVuNVQmjznpd+uAIYhgYKJEvfQ0lQi2iYWXgobBUElLZJJriDG2hvzYGtxFJNUCMct1y5dF0
EErcKGd9HfSipLFrw6yIuyr1Lj6LaT06HVdLGRYBMguN554o2r76FHgUzkoMOLOLMC/NtEg7ifS+
P9MyL9qSIlWtKiBMtrFRvoq8yNuyogusQovatafn9SqKVG0E7cPQa4TkDgrfNOkV4yLqCwfis1Rb
38L1Zbsa+9azEz3ItsWgBmdk1Pu3RhXf+W29bQirVizxu008DlvsuWYwxI5Co4sxYBBq69vMq7et
V0s31SywDmukqQ3dlBTSlDa1VXYXKqnFa276nhusCClXlQbuNUHhea9VqxS3qjWGLaskUgLldeqP
kRXWrbYmY69Yj+eZUx65n//t9Q/mSGmdJagZg/v+wbbnMPaunSnqWZK9qWm+UO8dpppACuY14SZB
DjXzvNMDOaWmD3kNaEOYibG6BIx0UC5j/F5JNm2wUFwd5WuH2Aw21KjrN25YDCCElyR+O+IbOA0n
VdUkzd3jO3hYDExswbdUwoWUU/tjVgyofhoNoZsM0ggNyCZyO1brFR6LV4+TOaxJJzKQqU94GrTJ
ZgVBDlANyUgzyAJvcnzTVG8f//zjbHz9/Fkh4AaobZU+H6SSgtZH6NQ3olUJYe1xMkeArn0+ZtuV
+SqOdA58oMIsoAe6vp8WOe3JaiyhOnxoCCwBQkcw8z2q92cAdsqcMUg11iCgylLh3UwTSB6ga8Wt
B5mnhc3cXgJZD+u3fYIzBJQ3EM+6FAjW6HwgXPip2dR3pF3qGU2fc2C/X9UCz/RcV9K+1UagUzaS
rpAD2RoMzebnnlzm6ahNQbN2umiS8YOZSEB7g3Hss0G2Kaa5yPqangdeXW2rMIocVSGRmTN9XKrs
D5tUgFbAuQEO5wc0KPFnlb0H7qnRJgR2quw9Zxrj6FaKjZ2l2YojXb+p3cc1GJ5l0C2fvsRrtxhW
umn0PgIGzWbzQMo1czh6Qs8ACnJUh5l4YWrkmDnAF3IDKANwE1j1HPftCapY5mujhJp0XKlwFrE5
jza6WZl5CiMBkFItzrAfsXSYXtQNOBgxQfTzEZIoNwCyDZpRZvEnpF8UkB55dEFoSzRmalnyUUcs
IgDt1VtO1kHUQmdsqQNwxCXCZKQKJ4ChQQOea3qJHaOOcdLkKEO9jFtZZO51UhlvHvdWR0IWoGVw
8TPsFej8HAjUvMCHrHuEPCGt1z3O7c6rIUcNpeJ1p6y4dZtAfDtFaI8SmGedGqV8zlMx6hVkrr3k
1FUFaxVXGNj13rAqgwOyDZrIj+FaCYPbxwkfkRhkpjCBAU2v6YsQZrrvG1o4td1VGFGEUtIIrZDn
MuKR9a1k4NPhFlsAG6eT2/OWA0Y+8TnqASBEpdN33SntolgGMRkXNvLg3MQ9FAlf9UAZBR0/GMFM
oxrFPgX0Y2zENAYPgME578U061za+qul0Z7D/YOjC3AOBib8oaF+cGLNY24EbTeYRGAdCz4RpTNC
QaLSX3s04wuZ1KHiT7TgYBiCGUg4nj2TVeg1kD0WAOXCDJh+NbCouNb8UVsQ1VEwFy4d1qHloAM8
PfdNWcJwNmjTDl5MZ//gJMFpdabIChi7amEQAsadL1w52BALHleSo/ztEJ55jzygPeBCDLL7igVr
JWWKMLQ4Nh+ngmDE7DB6TgejOZm+rohSPAstWd4R3XfVXmI8BqucF+opzdPXelDjswHpr4gW/67h
6KKhXSpjv/u/pH1Zk6Q4l+wvwkxsAl5ZYsstcq+sF1mtAgQIAQLBr79OfTa3M6NjMmZq+q27uvKk
hJZz/Li7wo0aKRouzvwDH+etc3ySlkbxuFLt774yb7YOvy5N+W0tDtOCVs13Gub+XetNPCXcuSE8
6FJWFXfB2l3IzU/wFBxAhEATFlbvI2AGketezSr4Svv5wZYqjcIJrAniv1UWICUTAi2M2gVopBvn
lgVokoVfRh1tRuqiR1igWLItKpK6LqxslKMX+ywQ8Vh2PBa14z1AtDEkMsIh5tTDS9O6Q9wT/lDB
yCAdRuGl2oxYuyp3AEnM5NZhE7oRcspoU3nJUCxz3DYOSyH6hgC0w9/qdfjAcjEldbMMqBSD594P
d01HbtSsrsY5euY1ZBPhDJGNIE9AZDRKTvSXALr8XjSHxNZWIPI2fuou8mtbVu62LqjERFkTULp6
ZPdU0/uAtN+kNtlo8XQO7TrjyzIlUIX0eyQgdeJWvk7RTu93rXBfpOoeXTW1N0ul84NxA5nZRUCv
O2mHj37rl1nFy6M3sPvaz+eXwtA688pq2IR0oYeA9d6zL/SU5nk33Ee0H8p4EtOQjDM9RiV5cOgE
ZJVUVqrC6GfVuI/5qHtw502VRnn3Y2lrs/WA2KWiCH5XHtBVjxRLJlBWHoTFj0ZjssvQCWKOuUrH
ygm38wL8WuQdHBF6JmIRuPnVFFYacLFBT6xsrsdatJnPIpTffPFLEAaj7+PgV7doMbHHscO33w4s
AIIhzZNsa/7AewJxQi031DJDCnbfvtf5cRHrB7O6Nz0A2zANdeLZbfdD6aLXx+hrObIgpg2krb69
xKwwyeiyeOD+UXTqSjZznkzCv7NVg0MVMN+3xWc/57GYd1rJb9pbfjqjg+HJx6C0bxzH3w7WkFV+
/jLSKBlDITJW9UXKy/KnUKp8VoEMH1WOAM7Yqs3g+VXS+P51HtoboaZbFI/D9dzRViSylUdfA1BX
rXutgVnh8tqo8lc7jldhZLajVR0qXd62c3BL+p7dApxNnb63HvKwzRYQ6mLXbq4ojZ4ki/YAHG5c
v7j1hvCGD/pZEkAxAg0At+c/xmj4uZBgN/llGPceL2M9q9+97+fZEDVbn6ptOw0xRNpbcJ03ypdZ
JMYDUHoo10oxP6CEzxqjM8LnLbjyh6YWUMPwvXLHR9WOWN/KBtI7hM/doo9FQw9CIl0aC5VnVVc/
56jKc919b0P9XTjAa0v0KeK6bjeeZtjw9Nb39K4crS1z9H6crRAwFOByB6hdWrajnZKSQ8cUkod+
AZRY4yS3naM7LQ+K9DUwRntHcv7GfT0c2mp8AgMNmEkok4BVO0NH/Mt4HDyTcj84urIq45bk34Zc
JUL2X/28vLcdZ6O6/krw8hvLg41gc1rN6lo13p5H86aZwu+WwRMaHVgAvjPEXZmnHqvyWyfKmzhi
9bc6GEjcqHGOYbfC4zwIijiw7dQR0K0ClxvziGUrduxh4pvBTVtKroey3gldPC926cRDBw3QUidd
D6Rl8q2bsp/2fZ1voG4BpGUjIDRwlXOvZsj4LUK+90PQJd6Ql9D1QivhFGbLJSrCJmq9ZJoBWfso
Gp/MhG5C1VnY8VWOXoHfxLrNyVbb6jXQ1sOgcD6Q/NGoJZnDyY0joss0LPidM3hZ5Xq3Lhn2Y6i2
ExZIP0127MoOsGCoHjmH5EYbCr0h5TrOeZQOc7cxojqYWn2v+gmQVu7HKjLdpsEHyRxT8zjQ9dYY
f1samg2dfiOK9bHTkd9T5PebkEzFdQmAeyeJO/6sXO7a6N+LNu5nfmA121o5+omz9ayq7mpmJRoG
k6RxQ7QVD4o+tlQ9tFZ4rR350hfTF4Nt1pTRYcnn64H4e7cfrDYuicpcwYAkNsw8sjIoN0Qs1i5i
U3MfaoRoneVgmf6X05VbOlrHcUZOa7fUi6XWmSjyXdQ2Cerkfd6Q564F96WyGxxAoPtUeVIGk7iN
ejHdKs9pbzxrBsfO795UCSK/AmoLRCnr+mDA1VHy1Flss2t4VF4PBY/2Tps3z+ESdFf10vmH2UMX
aRoPxUCCpKtDlghTTmnvFV2VFcrG2TblzSYa/ZHvu6n1KODNogW/wq4GL57scG+LgjvQY7vTb97b
r5GceRKy/PfErbQO+5091HeCWA9Nzb/5RbBvgNO4erl1x+hh3bQppJpO1nhrC6t7smfhYmnL8c0x
Hc00d70UTJ0fTu6hkdZWQ0Y7SyVTGaWt6x6lWF5FLl7mZp63ANjipazRDay5QoNlebWNhzvb6q9c
AiMIRocdmo2/C63VJlC0xi0cgqgShvbWJkseL4syqUMHsO0nj+1wzuc7TU2fSiayeWAvukXXBrKt
tXliV2mu7a+959VJYHUi5jS89qW+ZXOE5KErbkSILk1P5PPs0/sIvacNp/o2JLWzJ4XzI++KK6/0
ni2X7K0A+82eZQlkrjuMuTKJcNCyGbrHKpdDGljGJMTQ77kVovsZgvQSeA3cakz11C0uTSBRvmEe
gVGBp2ND6jsStbcNXFIAODd93FPlxf2kDnIGY30m9U83WPZ2LTKqI4hOfHMccXbEnt08cQjxe4YW
FePNVy3Ufo74ncT9isTtG2b16zCq46AL3OfiW2d1YODKqosbv2niwmF3/Si/M2u6tWphHbycdDFu
izZB5X09iGHOgIy/dXMNwagJtzm60Mg4Xqu8vC7H8KXQ5C10kExDQsbitvJmAN7+o5Jt2hTdnemd
ZyKKF+KP94OZXnFNX4WOuutseqDN+LW03WcSzQdleXd+A778UrGXqpJ3hA9lAruAO6v2VQae37Os
W7RScgeNzqm0Y7RvD/AoCNf+Vh3LajgYCbyDlTyTzN/aTuelU0SbuDMuj9lUPIcV7ZPOH7x9MIBP
q3CnqBDtvhkUPPQnsdPnztqY0H/pJb8aXfenXKy72jgwGKKqepmLskEDjroJMos30LOyoHdVqjVp
t0hsDl4nbqxu3NhFBHYKrEW4gtFBsbwWatpBoFFsnY5FqdfRG+IrnS65/1RYZLqaxwBSItbz1XVL
47PncKphcGcpu0pshqE8kh6fqF52Y96NicvHfQvLh9gD8qg9j2ZNGRy7LvzpTNWxpPWPDt2NZKTq
ZZpFiUtCPDDRbVlBBJr35ePUo18RFMPVktdvuFN+jZFzN1TQa2ApHRRK0tjFh4lzf573aBaAqOS5
ZWwmcQjCQsWDET+EZX9FK1lnpcRdRPLfOGq+eApseT25b5OZbWB5wb1jWwMMaCSYAvnw29aRTEd0
5q8luFGlpTMe4At5HE3lyvfjMq+mtCXNF+BvKi5yvRWe8xJhE5bE9e65sVViKb7ni4ZsWbVTAr+B
Mi1Z5SdzjUYYhEXiCk0eGhdwskD3OnQ3Zc2GYw9pGG3ZKy5jsckV2S98yp9nFAXlOJO0ccyr349l
KnoGOyLACNiTRG/7qGo2Y82K2LfZ9HVSHPdcNx4tZup0dGSR9jazrkodPvWdQU2EXEp35T2r+G7p
eRo1fh8jPWniGimwNUGrMk2a7rC3wIdslwf02ssYff57Z6nz2BbBk2PloOoS97au6tswmMNksScQ
H/oAF24FtYcHWuqmcVUf147wf8nVAKQXBtJaE9XAWmacycGemhJglTt8c72iSITdfFkKrM+pQ5lH
SVmnRqJNUky/mCzgSiPq7dA1U7xE7LYO6ye1KCuRDt/S1u1iWnhFLPS4zxV2UDf/Kt0uE0aDpY1q
sIDDBbqB1kNXDC+toMh7Ou82dyaVdrq5AmPrnjKzDwr3QfPxtQ68ISa1/eoK1MbdFPapznHVS5cs
iKSx2SmLFWkwMV6xMWhRTXZ+1dHuupfNNxwMOVgDc75neoSRlCpTv+JX8DDZiKhuQd+pn0tRIrtR
TdKijc+Id0OqEk1Rb8bXGctX6Gb2TQ3BEq/YTVABsARdLxgXCOrQW0uX0Vu5MLTeNFHZHTpc8NV6
YngVqiCG/GjbdgEINch3wOrz2hjsQHSCJnFXLRwzMThPM8xR0nap7vqc3LFIvyjebhlXY7xIB/dW
3YNCg9txb0SHjHchT4ClZ9B5CrZbRpCAsRzi3IRQo2qQPziEHFcLDYdsEvBCcfIovJVes4tyPxub
cFdqks5+mzoGdIS658+FXyLztBt5KIS8D9X8ABhTJFNXgi8EvuC1Qzo3Y1Ad7wrWEJzqWGJGkeU5
kON9yCz8CugSobFMnZ1apiar3ap7KM1c46cpOxNeh2xBR008OPIrn4v7CnsmGIbHUXmHrkVvQvGr
0mAmrWpEn31BvW9aJFOjKQCUmWqzuDCfAoW734lo+G6U+WkWq9oUdigO2kF62RUTsvh6QJuS/+xk
AwygHr/oRt8NeY98G0Dnc9AQ9oBTUf4WYVA9jY0KnjyL9k+4+8YddfQXpzQ1aowuR3syWnvx5KmU
Lip9uwMXR/GHwnP73w4V+mopF3rbFbpOvGkpadw1FGWCHJsSYhInQsYK3Vmwqxui8B9qq/9BQHAD
6bEyCR8M2zTE2OmyOKgqi4LTuy6ywuMYTAbkdJdvkBPh1gPulnXuVOPvyccyCEk6+d6Qum5lH6RA
F7oN5MMk+E6DUYnSs85s6YC7U3ZZOIf1s0VdswnDZdoTMauk0CF6t+i7x5VlIxti+SSTMgyKbOyo
vbPK6vvCexZTFnRxHaEcrSTu8hK/aqJ6Kq8CjzdXuS6iTT75zkYMI/LTnjlJoFBCsSKH/tyz7G3n
ayuDd5iDX8XcOq4AZ5WiA4z0Ml5y97bt3DfSQh5WiRvHB7WHtv7PCXdcuKyJo7wCgPHDa+sbv7Qe
WCs91MNkPmAK/aRpB/TSlxAeQFThAImktGMQdYa0sdswm2YdION0vbshKKBYJqx5ksQYnvRFPTYx
pTMOwXoOlldPBX65ETrQPiogLeaUz+AlgJI3B7EsfVhbajrnR228KSOsoq8zgz3RNKJY6qm9l+E0
7wo54y71rL1pDUGjNzqurNM5KZyifrOZOx1Z3QXYHSGYUaAZZ0MB1WxSo4T+mluoinYRWApfhsHG
IUyD3LuJ5j68JtKhYFeATXsEfOJsHVf3O3cMyitrqNAgt1C89BymeEEp59jmDn+eHKA7zrCgpliK
UP1YdBg8U43DGSNi29xb2MNcBvmPlgzBI3AanQSCg98YFMCcLDCrYpS0PB7sSd4wGupNz9ofOuiW
I8GP2o41AEkyaJqRmnsv3ALFgY3UeeZMq0eHN8V2zDWPfZzgmYb46Xs/OvhdjS/dtAf69dXzPdQM
E5CvqHDvR3u4IkH16uYz2fQBazIc0lWGkwjrU6m7Rsv7xfe7JKqwh7S17PigribWAcsIzIM3Ir/v
g7FImqgIt7SjuG+V9p4KtHeG0WaZYZV74M5bCU5RM08HFvSPrP8GJt1+ytXWkcC2TBTxQ0fBvtJl
GGXUM9FrHbbqNgjqKnYspHu6QGuxa6eD7cAkyx9/lX0LYWg1gPPX7uXYA0eaUJ6g3bN3sXX9fvhC
yypMZDE+1xwUGu5BP1TV11AhknRwCrljQ+vHkpS4kCJfxR7yBjAQy0eGrD6TaDomZJj0tTeUFj5u
aFDfjF+7PPjOjPgZtIIl/dy/omsOqVcPJuXC8u+8tosVP/ZBQcyDL8gJ6IHgbNn7Cvu3Knwf5J2a
POeWDxPHPs/T1iqOjFLcsCOYV0EFaVPtTChVyRfQxOdD0HdsJ/tqivFyrk7lGFUJiGf7dmDA4oCf
idbr096t53jypqPlWnEkzDd76G/8dmKJIeIlGsPHekZpZbXAbRrNUi4Y6GLzQrZ4Hvl7ORC4HeY2
NE5avnbGEns+ArGhVkuyJo/kfrHKe3caXmDdmhoNW09AEc9k6It4Vh04hKUHDVGHiqICZS02RtGM
AiYkLSnigcy7yu+mtGtGsQNDEWLjilngK1aZ9OoutuXqhOpx9OWt5Zfx2yHmEP3GzBkzOdh97FoC
LgFVU2cy9xtkWWG6BB7eGRsrAL/DtxIq/Fjp8JcZ+HNTyUfCm2NRda+dIP5GKstsJzYeZvDE8XE6
fOsIItUKFjcW6HNJPU/OWzWOXQKMXD2UtpSJ5+NGp1wRHNPhdBMSj+PYk6gbS4DdRUIlAy24KPov
bhHqtHLL9sbWMPWLi1kgn4WaQCEFgIzGVbO5qz3T33APlH4+0eq2jroCCjKcxJ3Uv6u8vy6c/AcD
zzQ2ufuFzFW7aV2khgFt7aytI++eNmUHLNibeyBuMIX7vCvx794HZB5glUMSAKYHuo4fm5rQTQ2q
V5CWVDpT+VGNvz7/+Wc7zg766G5AYZCMNuzHAN5kEU2KboGaz97oJe6TNozJlHiw47OzAR2yPkGJ
dIkzv/7YE6ICvj1Eyq7/H3HAx7AhUHTpDXQB1Tn4RQr7oYuaFDzA7yOoXBPVD58P89/tuBCDjHwK
1xxM5ynZqBb5NHbaXhJAON1vIPTIGAmTByvCtvw81B+B5+nQ3vdsT/Qysm40nDJLcD027X7121p9
71b13mVl69lhwbE4ogFZH2Q9+XjSY7xyKQ5E3aEDY7FtV8FCkYUXFuHZMAHU8asmzfmXQ1RZahjs
+Wjf+/2XgYHFNoCbw98+n7c/3bV/zRu8s1HHoL0Ol62PS6KC8BJ0Dx/kwpRtUV0t38WWwB85uFIJ
S5099P8parspBv04hmvas7n5H/jrnR9r6ISgbqEl7Z0ydXIBzY2Vz0mjYegF8GUPC8PU4nGBugN7
wk3qtNleYiSdi4phQ4mDfzy0Pz6OvYFTI9U9SC1I+guoO7wIiTdNPp/hP43g0xmGXgwe5X4AOMM7
WS65APU0mMCadJu1kxnxme4VCXCWmioITJzbfLpniwY9t+uplW8KM9J7dIXUEf+v4LjtB/snuIim
TZXUoX03DSZ8QQ3Nn9Bgtza+ks5X1TURSqYRLly4fjeqdmDdPSxrItuTb9aKH/qF6K/Bny4OLFLA
jEyIqUYfb88hg8LFNFj2FLu5IS/BFM17U8HzcmqL6otwgyqpJbAzGbguPGetiGRimFpg+Quznosg
GKEFGUPUOFJOu9pdsxDhVV89h6HezOFbMgCC24PK4NzOFs79YGbRm/HnAmByrvYOSBYvzeLjUv58
9lcm22eTf3KSAxcrTQR6KsSPq90fnM23q8/2pYP1DNEBhEqymqDhsoxg+/dxKbleBWChBNPbD+D3
F2zAak5hOLES1jPUm5tLkuwzSxfNbexYBxcIXPlPuvNQReboaUHOUJAAChIKTwQBd4kmdy9M4KVA
J935wUHJWczwDBAKreZO4zK3lffYBqBgf/6pzly6cEZfX6/2gMHDzfDjFM4RZRFbReYupRsHcpVl
6P73R+r7EPRECluJEoC242JnwJWO//SRYITNJTuQM6xDBHE9F8aooKSesgGdxfDaN/g0Qy43RQtk
O2BqS3l7Z3GVfT5n59bdh2Ann4fjADCOgcg7qMdNOL7xhmz8uUykumbhLRt/NOp5XCzk+6/ck5eO
tn9vrg/BTxZ9JVhpfA/T2bkvTBxxTMWAIy4si7ML8N10rn/+nmDWBCOZc0ynsacf6Cnd9Bay6D6Y
vnw+lWeXH/VgJ4gF4P7LK6byUIqPHDNJna9eV+3znl6gQ5+N8I7ddTIS7o1TFClEsEA7J+F4LIT4
z2v2/63Y+wyX5gOB7CQLaiIG6AKJdSI930IxiNYfXIZaG1Z7BRBxOB8ByrUePp+5sws+gNgUBiYr
g/LkgnPgLM1pCV2LzSHLsCsUKH6cqwclxIUFd34G/4l0cprX7kLaiCNSkJsdekT3TUuHv1lvoNfC
mAi8NT88OSOMsaQUEzh4TPFN54Yb25pSOyy2n0/a2WX9LsxJxlNMbWcChjAFPHYrrTdzI2M02jef
hzn7bd6FcT7uHt5H6EoHWBCa+r8q2Fk7wU/INR4WLfefR/LWo+bkqgW565+JOzmK0ODty1oAfjNT
1Sng+V55pDVSk0W47gYmEihtG0q33kgknP25exTT9RxsnOmezzJpfkjRpfBgEHNctyNaf8GPqihY
BsVOCKB9eYt004HXAWHizIFf8WUuN2YJ652J9HAVEYdfTc6g37ya6sdB+2rv17mIJYD12Bog0GNV
F760vkb/qK7wJkka9mba13PuvFrgoLyMBubzddTIKz2G0dPn83Pug4Mu6K5mJniK45T97nGFrkRP
sHbL59pxEyf/JmF5/nmQcxvkfZCTVZXDmNxqcMdCFA0XNRuOSeCefR7i0jhOVlRfLMYnC0IUHkGh
j1YTGGmtuWQfdCnMyWrKGy7dCXESqJzgzo4XFvI5q6I8/b+NZp3Qd7cLG3ogNjlG403f4GYC2dKr
qC8dW+fGAoNcQF/wd0LRfzJl3dwv0QAlOyAu5NF5AJwFzP3x0lsR5w7/92FOpgwdPF70I07H1s0g
HImL4Tbsr9vqSULPG3UXfEXODQrOPDBFh9YfHtcnS80PDPRtAdggvlXFNBJXYfidqUtygHNRVn8c
GK+DEu2fRnFFPvRLXqLD2h98uePR3cIvGE2cCxGt5S+wXthTnmIxvY/Gsr9YMCoRctNXcMhEh2mM
yuzzlXamEgGT3Afa44EQ7QYn9wpMWOqCjBB5IQPd9QDfQXiwX0t/PIJpuA9U9dWq6Q1eLLj7PO65
FBHpExAYH29urY4pH5d4PkNlAaUo+iDX6FhDuhE8+Dc6JfAHR59s93m0M2vwQ7CTpQ6KptUMJbI1
u0TBCf6M9K5HP0JagB0snoljX5jWMycenhZDTFi5OwQ6gY+j0wOATgrJZ9KWzwO3V1nohQPvTAQg
WBF2FkxsSHiKkHjgzooudICQgLNrphd+0abwnDLqQ4iTtC2ooNUEHLkk6JLTP9alBu9CgRJ0Vz3A
4/zis1Bn1iIc58CE8GHBjNk7KbUofNXhqwUEy4PFHdo92bRZTfD/pip+H8c/WfNocrU2qI3LH8sc
OwUnlyWrL7izgWcY8Pefny++MzsZ4SiuV3jBBfT0RQpcfh2KdISDIyseEtKpU8N1+e9GBU8j2LcA
Jsa7LB+XXNSNUDDVEEP7j2jyJCLL78y93A+Jc3X5sYuzq+9dsJMN1RYebOgN8LnZefIKmcyglX8+
a2dSxD8WTf81nNNrQ8yQYlkrFm2KdOlNHE0rEUPAeeBSqLODwSMFOAZhEAHR0MeZ45YiAKDxgez2
TTjX8yV16/mfD6EJDL9dWDWtC+TdbV4YcBvBEZ8TLb20rjTaaN3957N17jj9kOauv8O7GFMB3bdY
K25n28Dfu9mwPZniFk+c1ZsIGokL59uZNY1weNVwFUC5sKH5GM5rKyphk0QSPj40IU2FfTs5f4WL
QM2yClkcgtbixyAd04uiYOMmzjDEXmnQtbzz0eL7fOrODeXP/QfJO0glp19nscYO9YOGuokcmmkr
rK1r7z8Pca6x4r6PcXKSzvlkw5ZUrTaJ3aa67vbNJt+wa4jeM7n3YRp6yaPw7HoAyLG2A1aT++gk
oqReJTQZ4bqKF/Y40NotDCy2+cPqFpcf/iYfglYGVxEe3MS7SiebFU10u4DhFqqIClwZcJ8UCI/h
X8ipob/8J8rJGkdLFmvcQxRSHeD1wPpdb3/7/EudXQzvQpwsOTwn5MIqAfm9NW/6BY/ZWcfIURdW
3Jmj7cM4Tr7NRLQ3yh5BauuadVVC0ErWI4hd8gLucmk0JxDIVPdDFeRrIPepgscNuPYwFrswmktB
TlKdXEovgPQHho7tCPZGBoZRoovN59/lTAL3YcpOjujCb3pa+DgKcg4vhgoGP085Qd/hJ8VbJRJe
Lp+HuzCm0wzBeCHTTT2g/nKjvWuiY8kp9OHu7vMw6/yfYhPvFrR/copy8An5vFLX7eUXDNATWY47
AhhRsyHV4/AXFcX7aM7H4xTMOQHiD+bQJbcDON6lefYCnn0+pEszd3ISLDyoCmcd0oJSL/BqqF/w
UhT83f5vYU6OAkHynMgaiy6YgzswgiczPEKO+3+Msg723aUqIOdpygpRCHbpgp3TgB0O9sWFMH+u
mM/WwcmBULeFgPQCZvPrO45rQupsQU+mcVAnkqbVhqXWC1KtdNzOrw0el6yT5mHY6k1w+Bt3W3QH
/jkBTwWkI9eWrdYPGOKJr5qJxG/7eCr/6tT4B3f68zjEu6ktq6DhdMRinPl9xP1YwPYJcMrnq+Rs
BROghEZSB+ntv5wxhIOn8oJerZn+ai292qY6+2W7JHQjNuA9HS/EW7fQyYeEphiQioMaxkU68XHB
8NFbAqp6+Jik9gbct21xT9P/vMXc/rqY8a976V/RwGxEIkxQh53mrbhn0VQNMLqeZdUeVnrBrsIr
ySMQ75v1na3/QUf8fEj0EvG+Cuy6Tweo2qXWHLRM9OXnbPV7Nrvolt/8p1DrSXzpBdbg7Iwi9fuv
gCe3SxkNQA8U5JQlHq36zVlggasfOmApLnifMYSrxNT+8iEr0jHuOvtoOLjXsZyYncdV3Yx5rOQ8
bma/ZKv1nduDiNuyCfqEAO9zRURBKQ2n2Ku1mnnGPZY/Dh3vjn47hgkRLMTr33mQwVC23rkwGot9
vYxXpl3gTcRJeDsQSP+0NPDilSZMjCuXOydSEdhqlfVmd02Z9bR3oV/zy3wbuDPcuOvGORS16BNP
rBlGZPItXjQVR6+VY4mNQIrdjNecfne+4cfIcLNlQo3bHjbAgOKNfJCcts+D6ES25IxvCl8+NlTi
LQFXeLB98ufrRoc6m3yfgJm3TM+El3o3uUt9Dxph+GoFIaymaDROAiJBVsFfsC96b9vj64JuDWr7
ooVwLm3Gs58SjAMPlT3qU/dkc/hFOxurBn0JHj/Ig/cQ6WaQb9gwCR8ScvUXJQpeIg4I3gFC8U1P
Hw+pg7kv2xLhDLmVcsPYgSwPn+/3c4Xd+xAn53ZApxYqLZhhRdLfVRxaWE9dKuwuxTiZNSyjvhrs
Ai4gGy2vup+rayqeIcmsAMJdmD//cfm9cImfyUvgaA0W0Qo8RjAY/niMLaFsXCsH8DOD9AoMKskL
Px4oLKyCNpHzHH8+jefMVT7EO9nkUxfYwlJrAX4H1p4LHijgnzoZ4iFPnB9yjEm6vsvjXeh8/sFQ
Tw/Q9+M8ySpdiJhI286Y2y/Ob3o/Z3miknoL506RDAc40+JRFKhgk2brXFg5/82Q4R0Sui4IOHQ9
aN/df3iMw44KYsDMeKQH6BnxOJ2BnYz+sr4BhlMg5Y+XfIfO5NCY5X9CnuRMZaBY6Wr4ySg8mon+
3len04eaNBucpqvf2E3gWhcK3zPZ4IeQJwmUocEQsRYmCqQsHmW17Efw6EOh3z5fQJfCnOxDawgd
XeIZQeQsEPkuQ9z2uBnopa7MuaL6w3BO9kUP3zvTc8ygdzPAYPWAV3puKthCJGQjYRR1yWz7fDx4
8eNCg+0KPIA+LpKGz7XubOyLskv7bz0Wp9g6j/TO/73CrxfziXMHNPxX/n+49c/frcmAWUB1wH5H
Gjpn66MfLAUDfdo0D84OStOLLw+dj4eHBv48poAGxMd4boUay8aUJryBFW8oJaQbdNYwHA4g0i2h
tUtk6I1QqsP1su2tvWIwvSj7et6VuEi6C6femZMW3k4w9UE3AvcGOfm6M9xnclfOU8KC5kUt/tZt
8ArZ/3ql4lSN8BYYQBK8snmy7Xs6GQe2jCahNazFODIoGcUjzIX/IoxPwPUJQkoAPX2cWWJmn7ls
9dUVbuxpAgHu66ob+DzK+n1Ojk/AZf9EOTlQ6kUyFY7/j7TzbJIbObb2L0IEvPkKoN0MOfT2C2K5
3IX3Hr/+fWr2vtpuDG5D5JUUodAyxOwqZGVlZZ48B7R1HuflU9OJMYdiaj53EeyIZc7005hZTLh2
1vxn0jMnet+8ONUr80TP/7jP+pGewiMVc3Eg1RToTKsEHxfYqF1lQEocCOzOhxMf/56x1VFcklDt
84SCd5Ufzf7MYAdrzdxKosUzfry/sD1bq3M4Bbljo++NPhQkJpdY6L0uRo8iV7g4fj5lYDTVVpd+
vTxggLc1FVHSpWu1WmHrTEMbjoMINhSO08gfFCYsf4NL8MbKam22xLSIJODDhdG5aQc/bzi7Nf36
+1u4HTqvVrM6AZBVM7nEc4y0aT6Ej/VJgkvfTS/NU/LATMgeSnDzBkKAmB6qqnDmVkehKirE6vQO
4rT0PEIvnDDRq6bt8f6q9qyIP78K0HRhURxRxeZVl4Y0LGeAp7GmnarU5rm6WsvqNmVkDhCvzaUN
E/TbVGn9MPq+SOpBLZcdSxsRFx2Af3dtFXG7NEmMqWQ9U/c1ZnjK2dmvvZWs8srAGnkBjnyVome2
Xfs+Du8nB2X0ZtmJtxuREM4yTbUNkMYOLGa3HyYJY7WSOgx145dsSd3Z+RAPiTf2h649SgOFFP7h
fV/YkM9EFZFnFNLvmkjUV7cnequxkoxsXpCc8yfwnMkl+wi6zo8QOTbQA/EhNXVol7nW6b/B+m41
NRANAOmriIkR3VodsZB7x55HxjbEY076klCmGoiKx/Qi6ivzWWUD9nQnt0KjgOI7GtquOtpPtxsd
j3JRykNIS6hPDw4j5FN7LloIGWXNhyTj/haLr7aO+dfGVrFKzjUNEgbQ0+ncX9r2a9QANVY/JvFT
LVV+O2Q77ro1LYLQJQwdAHKYe1i/u0qpoonbY3A68gjX/PqU/DCRMc+IXL+D1QY/QD9aoD6gcFv5
jx4lXZdWBfE+hJYnekdqfmjtPdLCZ5bg1SbSy4czU7PRzIO38PaLqVHFaGZVMJJ10Y75IbgoJ+kE
T9CvK86DgrixtIrBAPh6pr+x1FB8e9br9HlDPsjH4lCcop0TvxGKTT4ViaLA5kAHdbssyjC6ngXM
RjGO/NOKmtAr2sKvAqc8/LITXhtaA3RUK9XoEcFHPRtPqsEA4LewOafD11ATZPw7Hr8RkDHmsBwG
pEC9r45XFSR2Zy08pJT+VOlvpPQ3CqQ3BlZHqlKKNM6MEna0WIZ5ceoow5aL6Wt9x1WmDa+h4CmZ
sCnzC7Dd7DNTuKlnomfwOCltsqPftXE9kOajssPEAhwV64IUTFNlU/EC8cZ2eb1cFjRmZyjtmSXc
yVQ3tlXUodDu4r/Q7Vnd2yXVbqrC4eKpxV9tdIZCc+8y2FqKJpizYdBGWW3Nx5j3OnXDYAD88Sb+
Q6CpzLcNQg1e/coUWqn+eDYXd3zU96g0N+IxU3vPFQzQLaDhbo+Bmc0jg/vw0/T2h0L5YVYfexmN
EvMtSNadTdxaoi7WCJ5Kta31icurxgm7mDeN4rwpCkaEPtn5cdZ3zvXWp+IqoypjEvohdr1dUOfo
XTVnxgCXUAo9UjO4drcnIL6RLVgQSzJUhus5fK5bG2GeRFO6qHRMhyX/bowtI9BV2ISqO5WNihDK
oKlfnVGLf/TFzBM0QYnm1zOvm58gtuEqk4SCakr1Yhm8IXg9VGe5/3o/am11XmgQALuXaSeBLV3H
x74N81KHw0HUEhCePSuc6PrY+4h9HPtz7zzuKrNuOQhK86BFEJu3lLWDTAoZWmDxthasApBb2bCF
2UyQJc4eYGjTktCz56yBVls3XuYpYPo4MkavVfU/IMI8RUX1pWAW2YK66P5GbtwzjG3R/bApnG9o
VyED4AhGLg/qACRh7NF2q1Jr3NgxdmLzpiWwmLqMKrEKJvjWJYZOidLW4XzBkiYnp6h8VMIdr9uK
FiDhVJ0gBT537fjxrMzjUjLMrQQPgdn6iZa7Xf9Dlt8vCKPe37itg3xta+XhagPgytCwpQVHq31V
7BaPxSldJTbc+/8uZhXUFaNd1Lxkv6YjgjqIX5y1p/pP613/SpDGg4HZu0W2wgYXMwkH09/EqFVo
anKeyr1OKyyDeFGSypMW5J+mOI+9QB7ehmWL+mTzwzH27G55uwX9nCUcHpTcyjHSAdKf2CSvMiwI
NPQLJBAHSUjoTO/vf7ItD7wytJ6DK/WpSkfo2ry5ZOLBHmIYNdMxnM8TTCR7TYct/7g2trq5kAdq
6zGimxj12QKvESWIstnL6J/HJ9ZOcm1lle84NSIgcMJNXvx5eoPayvw+/OMf2WEEPNEChvLGKz5n
T8vBPMrufsN268QxRk12QwMMFrXVt1MXcy7UBiFBRX7LZQIVleqV4zuFERMvD9Rl59BttTVuaqir
Q5GWTDKa8TTiKxeG9231nXzIjqWXwt3j5kYMIYlPs88Nd6nrN7/nVfVWePHVjVaYBSSDHTmWXD/O
yZMB/fF979wwQKUaVDppsQ3B9mpp9JkpnCnI7lndQ9G9rfZy4w3vhxODmQKeFEzHroOj4+SjFbVc
KqUM3WdgGUdTQ6xqyn89ziPRoKk6GqjqS56ANjOjBSbPEapX04BQJUrcOVSf5NI8/vqGwakGvp+q
CHKZqxM2QRGamwPpdaemYNugW8unnZxw65vQwEOOQXx57pTbj65VVQpfJEzP3dC4Zdy7cfPhlxfB
Fa+ACxaUA5AO3FpAAyirSjvkq2ionqUhS+i04d3/zcjKd3vLzpzE5tN3ziel+2Ma9qQkRJhZhSEH
/n40j8WH4C1+u4q+n1rbabXRU5kFecwScK5mUv2gm1UeKuIGPm2+ay1YqZOy5QW0tM2npimkU6RJ
1h6qais3vPk14qteHdW0y7Jw0gKI/n0I4JCyz94E37ozmccpOxT8GP/+9v4vBoV0ARmb9WKwgBw1
USDeIl/LzTTylqDsvvXTyLwdyiRPbd1aT1IaF4+SonavM9mJBI0etNFVBDfR7GRvGFMESnH/V234
rgO7Az5FuVhDWON2F0ZQHIrc0G6auebaBmo2TT3cN7FxczvPh5wplOfh9VsTXZLpPUUr/EoKz3rP
8ZjJjCNqL9VOK31rMSbFECpXFMBfMGUMEgQObYSDKUvqtWBvECn7jbXYVKtkuAxAcq2OOiS5jqRH
KkCu/kckvxqlC/UrNxmqnZCykWU5VDUpf1CKIx6v7BBQpDksyAv+oWYQSrE6Iva/A9DGDvIJ1B+4
VtYv9rZJF8Xp+PzDUaP5nxyNJ6Ge8KyCO58bY2dZGw0RZkxUMUkOTJYK4yoTqUujCLqsVjy98sKz
wJ9rT8ytvpu5j+Pj3pHbgDRijvooIt90YRjEu3U9MEBzQD+ZZLWc/ijLKj1SxH6so7b0izz+GIN5
dPV8po9RNG+bEYlYXiV/5Gao/mCgyX4oB4q7yGXEMHbBSxgMPSMAPRxncVV/rVs5eWgV6w8n5wlr
Bkp3mJZs/kNTQS7+xjFl36hwc4TEc/12IVnsFCjJMyAnpw/QKCIos9fH3Lj4KTRQEMC7GcNbt8H1
VnESvSE6pcqpqs6j/feM5sP907NRysaGTZgh1jDOsPJqCMnqDlIrUutwgCllTLLHKm5yQWUOQBGF
El83swDpiWDYObdbBeAb0+KnXUX7vHaqoS0hmgm0BwQwz0Y8ugNauar9TrM+15Ll6dOPKd+rTG04
vE191rKEQBRhfz0gN9taszgK+L7slX1C/u8UTKfYyz6LkTIl2VX12oob1+ZWd7iS90kntTboROeU
j9/l7MOCMAba7J5u2ofB/pbln+9/0y340s0KVx+1d2gVdM3AtXaY/PF9d3E+zAdY8Vim+YEageJp
n0GBvpE+7hgWh3edTlyvdfVJJfQnNEmlSDYc9b8Fq9Wfw0PxRF5/3qe12ry8GSmxiZYkrS/okMpk
aaFgwnX5yKBa5co+GQNajn5eadPHbowRoFHMEmq/sOgvvW3of1V2EXyWmW39MwXED/uDVhZ7KdXW
3Xr9s1bfu9ZRKKrVXGy+crTOrRdJnhhJQIIMAeaDdjCgwnwsPml7kXwrXKjsBd012eQ1vgpIkGJK
UtTh1wX6KvLkdnHqG3vj9Ju7zjScaOuZjK+ug5IW6rMWWbhz7byFxNcdy4Ak5f08vlUTaPzRHymj
Q027qJl7t+ggKEDa+TfcjMeWDucBYl6mtlpps8SOVhuEXuBWfnPRzukJpVp/OWSH8PgbDZ2bdGz1
WpFyKa4LoVQT1dbCmIz5NcqV4YfWBnuxeOsDXid+4nRdBcQacO7SDWxtmkiDP2nqBFZt1N0sBKi8
s4Uv8zKyXloO1AC4X2FkurUlL/NUj6Li1vnDc6ot22hdIa94WV4PsIH79lO901XZ6GLe2lytrywa
pbeEbp1I71Wv8MOH8GSdVJ8xtx1bIsLdBqJbUysPgftXoahIdXRpesb9w9F5Jc2a4rexqqMdoEDJ
O071r2fut1bFpl99wFQpoQwWcNXFeZOg4jJe7n+1lw7C38/L+XlqQaHYcPv3B1aHRi6gcqj6Yan+
aaQP4fjzvolnrsj1zjGNTEZDUsB0xKowNBYwtzUJUaTREPtzmwsYVF+WXOlL6QGVQfoy/9h+1D5n
h+R7v1MG3riaKWiTwkNSSEmbt+DtAoe0DyCzp2vE4+dQfFO+pJ90Xz5qh8n09itDW9tJmRacAt03
MuDVGdAhkbbrju0kuXnqc+MB6TlYV7S96vam418bWjk+ELEylxIeQfppeCWGIwIg2m58ERlH+uvt
MPbwalUr11emogZNb6MMUfTvFiVEaqR4CiaI9rVC9u57y1YUuba1cvjYmAtYdHl7yZPtD+bs181O
lrhnYeXycq1NLcoxs5cFSADppzHd4QXZQKuwXxB2AG2zBZ3byguMiGacGacArsMD8BGqDolfLP7g
TQe0S1RCoSCTvL9v2x5xZXTlEV1uSFNgAOgomOyKQrdVmHYYv9XOe7TkI979Q/vemtDVTX/riNFv
Jv9lqJm8//aIoQ0ezTFj82S/1lf1sACnR+BpdkMGBkJ/r0WwdcSgW4EpE2jrS7lNmRnqWQWo6GmS
/WTk2jstLn0ryvdYsF4m2aLfBvMtFW0N919lvFVuO0soU17WIeFT5FMwfLOr7zOs8zHgU2l6QiHk
Nz6hGHXiqAminPUQ+hTDv9KJ3n07L2QhGdUq+JGCSj0EpoMQu3YOF+0TTOcQjGnDcYyXbzu/YOts
QMgrm4ywURheI2hGxpVg9Uvpv7jjYfHTg5qcOsulRe2SZjLVdAyznez2uT27vh5IG6iXgSnQ0VS6
dR/k/4Y5bh14a/3xoHvG2ULP4suM2DgaEK/jT9M5/h4+DNCB0MzzGld/jD/Q5Qhtt0j91JdfJQeJ
tNi/vxWbbnb1q1bvjioVevOQfnvA4h6cKPoyz9KxzvYmhzaSX9zsys7qfhqLOYajQ7jZyfgqMTsv
PVGIGP3AlZnMaL9kO3Fi+wv//92G4O12tyOlVevQwl5ptz/SBcHGMfh0f+s2TViQqsAkCG5pHf7y
HEEfOHe4LnrETyA8sfYaopsfBzggbQUQZcbzJN9VVtQlRhB3AZd6UHyO8z9D9e+p2VnEZhCnJvcf
G6tLj8n5OHW0YfKsN/Z8YLK4u9RMKeiu9Q6W82I56Gfgne79rdvMla6tir29Wlle9nGmiXSFTi+l
uvAhCXzHCw8ITDiedYoeowf9fXYyPga5u/vc27xDLJvbyRbNJ1pDt9bNqaxnJYwEzDI4TR/jh3l0
s8wVjNzyua0O9xe7EWFJO+kWojtNpF3nnklh8w0dwt10/JeDRz7vzZpsOIuiyGR+opmmAiC6XdQ0
SjDSIwThFXr9lCCng0DTV0fKPtxfzfP7ZhXHbuysXunVUodS1mNHfWbBrVABmyIdurO0qOBcWJBQ
7KZjkC3NpQomFKKaBp3QYvhWJk5+QZvgSUK3wlWDzvZLGWHNEslZv5cRH5jh0z+WioSkTmzvzhts
bhClOuqOkAdRjr7dIATo5iWbSFoh9U9fQZqknxRnUk7RmO0+EkXq82KT/rX1XMG78u+6Q/IGLZX5
Gasj8lYT0aoL4wdQEsd71c6t4ApgmZvUhIyWp8fqDPd5hKwag8QUj8KzgA2jD1H9/T9k2ohIuP0e
OP9lqcYRpWjAYxpQTU7R7V7WakGVTMUJdLN9NzSqmznOQal+tntkihvtbyzpgnEUoVAbDOWtJQQD
E8eOWVuieQ6BKLsYx9zyxPTBgMzmxXoA3Pj2Nw4T82GiPg2LI/DK1Y7qyCI2dsH68hjN3ybypvjr
ML67f5Q2HJJZHwSzBVSYKbHVJuZpY0VVE1Hvmr7rk+qNk4ZCxA5hyUb0oQMpcN0O2RaTWLf7p+gz
5dyUjDi7iMjenednSe69Ddu6RwQrDs7nQOlCXfzWjt3N2iTB7u1lRXcwEpTxUukJ4ewSPLntRXlz
MOXgKMWq5/SU9eb2iSe/h3jBA2CRvRrNhnve/JjV9dLOs414IT9GP01+5EVvRQkXKSv9+AVWaw+P
uSCzsYcr3kgImENT2ABbQLHWgV5ysnIZEGmBsLRw6+Sz7Py47zAiGVtFFS4rgEqMB8Bvtu5vlm2n
1rHUIhFesdWCZHX4LDG0/jUNxwWtEep6C3Ppr7N2QWHsvu2NxUFigeQ68t0UfNdYDTsKof8MRM0Y
+j2dSteOn24chpu/f3WtmEsgFylE9Cg+57yocjSh4r6yuBNse2cpL4slvKd4gPCM4+TBILeKKdAz
QkPigDtxPpCKH5KjdYgvI0SJqb/P67ZemK5SCqILZYCA5aOtQYABw/ulZQDBEhTDifZG0b6AwN7x
+PUpXxlxVuluZRq5ZQwRzaiH6VV76h610/xqP8d4sXPYoXOnPIOfYMFfA0LzrOHGHkI6hO/EzolD
hQjPq9Bjuno3S1y73MrYGqePKNWkRnLQe3U3niTImVWE9O579YtUcG1jFYOzwpqWJWJBzYLUYTYP
PpJxD2nXeLYEtnZcoJMyLpy2L4XMwFGoJR/u/4LtRZKG4pBgsNd4m1Ky9UjPc2oXjmsh6F5quX/f
grKOhv+s8V8Tqzee1lmDWSpQQ8vFU7pczHeLT6nmiC54/CV9pcLDg+wGbWB/T3Zj0zBFDMUxgPm8
GGeSw7AY5ZIPKKleaEknC0lRDZXdpdhx/81NvDIk/vwq3ZoNqZwGwcM0oTTX8ZhREJa+v4vinryO
vc+b6KgmlzXwfIhvbk0UTZNkw4gJSAndof5izvNxyV9PXfZeW8Idt9yIGXRn0HaArRY0y7q+CsAk
1IMaxqCyOFR9jN6p72Tv7y9oY8+4rWhgQDnDzJK22jNZnkvU2kmH0Z6rGWlbonhnFZsWyDooloHJ
eDFZlthLCtE2ULJl/pALybxuB3e35dk4Fph4CIL4Jut2ll70tTGayPEiiGXKJ/1BhwDF9qP8YMZU
v1UfUXcKkam/x873IuXGHRjrp/DJbJkFaFl8wSuPa9q+lispeyZbMhA2H+R3aWIcqnJC0hXZbcez
tdcyXAatfLQlFC+Xwy9/vpsfIM7e1Q+YTPQtS52aZww5jw08qFB3DtXWGvEMeF4E3uQlAiktoqUC
TtV56WfUsZ4QbT9Yhxz4iCf7ouS5C+DRXpwx7hRZIRKCqsMtV7lqMZR6mseFwpgswkD6oSpcAeNh
bu/UfG6J0bsEDS8PGmkU/VAxASPYhVeZgOLUSdijtEeZ6MmOO8/JH63wV/sKiOTKQkVKIUJpLxme
EOcpsiQoFa9nvD0dTX+BiiUZjmq1CxZWN3bw2tQq1JsQg/fxUsDt9Er6IIaWAh8a0WP6FoGsXXzG
y/DOugghzFUyLPsCRmBFZkA3HYxlOH5fyjdlTdFIfu1Mp1/1dNoMvMMAWwpu8HXmqbVt0XZRNtCW
QXQSiXdUAtU9goAXmBrxkRjepFJIbm2+6M4rRtGheginupEn7yvD+urYCCcdKmRfWyaWQllxUzTI
96aGthzwyuyacaHq2nFhqgapdHt2WeihBG7VqnsCLhuJG8sTw6kqCwTnsIpXedvKo4PCLwUJneLL
IX4AVOgj32E8dy/Mnei0ETuwx+0imGzpu6675OkyIHkFS5cHR+YMbuYokkXLk9/MDlVfFSK1YM/k
lu9fmxR/fhURYXUZ5xrlZsZiISabfibH4TzAIzOdqsXtdkPHy9sNZ4EknI4Q/CMvHKbQ2rSV6kqB
yQlRx9oEzRq0zfm+728cMXgjBNe/mG6jwnO7pqToNLlznMGbJwVp+U6zHiRbDr1ebbTKi61Q/+O+
wS1HubII+cKtRadVZ1SoYcpghpM2BbPvhQvDmrccSgTJ9/t5Gwfgxt4qr7IDLYUFBHuiLaLQirFk
t/5kv619AV2Oj23NTbOXmL58Ljk3RleuEtbIaYbW+A8iVTl3Z4N5/ua0d6FtuQjfjfwNuj0Zrurb
vQwqU2nHPKZUCv+b9j3eZyzY8HnuLSBFpCCMgq9jozPFQ2zWWNBPAqeWHOli6Yy3Ow+C3ave675u
LYjrBcVqIAYQFKyiiNlFqaImUGIH1nC2lfqd1O7x7Gx5/LUJ8edXp9isZ92qRKOoGrLK1ezsk2Rn
P2VFOkJn1vu/4e2wyKsq4wiiRrb6Qmijz9Vc8m4G+3URuPngUjxmrnMqj5K/187Z3D1mekXZAeHU
9RMibLs8tRySDVP6UHQ/7F8dtOUKQ0yN94dMZBIcFrdb17b6ZAcGMV6Nkod6+VsN4p0Yu3VYRdtW
Rg6E1vSaqzILTAWZDh5B9cLoxqzN77ImuZhSuPNdnqXTbl9bZEuCBoniDI3D9fVBDJIGBdi1l6v5
gz2NryGqjj202sGSfbHDx1n9Sx3O5fiF4r0vTSx5qsERvxrkh8VKPkzQUSq9dkTi2+m/VRHPXUri
931n62uCfuHH8Z+XdR2UD/NSlpTea5IcCqOYXvlO8N/a7SsL66LOFEQtEGxegZGiMxC5fGvM+czH
2Rk02DIjrmgmmBhUfTEllYwZChIdsMtq/JLqjxkSvYqzN+q1caxVkmDg2ADzGe9dhfmqY9YnqhhQ
SdVoPCaJ2h3jvMt9m04ggtbhHhnulj3FsYm8CMpARbA6C7odmXnQS2AP++owlm95xSHkPB8lVdlp
7G/4gXptSfz5VcAKUdjQ0hyKtTKDpaa7dHtTxFtXMvk1OBuKv8x9rYEns5Iu+SyXFHff9I2bvh9P
kZ9SA/YE97y620h8UconjtzYEw5ztaKuH5UqWrAniO4XX3HrU/Wl/0a/vvcpnjNrPvWH+4dp63Px
mkY1Fdk8BmNXeY5jLUs4lGjCIg3q6vH3RPoQa4cchoX7djZ8Heri/9jRVtmNuEihxdRouaSDgQKY
BUa0rY69Ge+cXfHQWgWwG0Mrf0dZG046lepKvISMZwxvNLnw6yU6lWpzMAr10E7Gzto2khpMUpYQ
T0wxX3H72bIuGzVVYBzVsvHN5GdefUT0bFI+Rt1jXbwxds/0pqNcW1zd1WrjpI6kteJREZzSzG8+
CMccj7TM3OV1/99MwWydNnCHDoO3XBAAeG4X2ShSGgZNTsBHuMAFyvx5yZ2f951k88BRrQSLLoYc
GFO8NSI5jVmBRe892erDb7FVmGd1MLvPkZoGfydzMCATLwXe3NKfyK1guUxL0XwulcL6YnTVXujc
ektx1TLGinuK+anVh9WnxQpbI6HKBfGac0yOkrc89cdBQJUeezf8cn/5LyudFNMoCFqiVQ5n6sqc
FpZxQEoEjlUaDnHyuq2/Dt172WldaS+0bX1NgGBUU+nJK8Tg243OK+TEHI2VacEpGv7o2j1JrK21
MKIonvW0e1jNrYE6dnIDysnRm3qX+AnCjdJ35Ju+kbvwNbt242dPghv2v5iy2Iw1V7ZF7n4VRuOx
44DIIKmTS/x3LgDB6bn2hnMN9XzzN1xi39LjXhv2uV6wjjuGOBoUdfGXdWurYQTJkhKGxApjaFCD
dYzKT9JSerCcruAhHIZ/L5XSvw8HBq/gx4eSIlcCN0vD9ktppb1LXHobThUUkEMCHf4C3HYZUvvM
wHB6iSHbfAg0CaLyoFP9osgm2ru6Tdhuo6cmRHayMbTIi0cytbCU5Qs6ro+DNRleUxhp5UmVav4s
A9l6Fcg5U0vVlCat1ykmg3qSFaQHuw/yB7OtyrOcTUPoMsVVUkBVY8XV9VHzR320X2epGX7Vxzy3
mbOWxzehk8oPXb+wrMThy94/D+rW5XTtpSLWX31IrWq60khbhBA746gxSV51H9sifVtrx4VRjVD9
WaM+mUsToBZQRDBmJsWHJf8jGP6O5g9V/BRqDWKzBye0kOf9oS3ntvtWa74hIUog7zVqt9zu+teu
rtKGW2dxKo23rXKepb86/d2uaszWTfOvCXjjbjdEacKOIi5ld6Eq9s/z2TxC1nu4v/GbgQ98pmhT
KBzfNU6Lh+C08LLugGk6b4KT7mnn5E382jg1T8EPabcqsHVnI1gElJmg/7JOK6WVxjjnQP9eAris
vK2HD2p0zqbvWf6ln9/fX9xW6Ls2tnKqeNCg65KIsmmrnJxZfYSrYCcz3Qp+8I4KXj96FOB7bz9T
piCTlckVyjvqX4T0ownb/Rhwn81u5+xpPm1emigVwZuIPhIRaHVtOLko3s4xr9vXyAA2zBbFn7JH
3aEWIYaLpB28wNb+2bolojoUeC+yHWUIFtQD+FhpZJ2rfnrVD93O/m2YoBuhWhQGmCgHc367fxps
p5oZBfSvOuVjMxhgFQ1zudz3gy0nxwo9dcG6QNKxcoR6akaagNHgdUfnjXHMjunr8GTg5NFZPkOL
u/Pa2whmGuhAQfr1DOVYhYc4H9ph1knuy+Jt2xvwExaHoPxu2DvfZ6Oz7kBUQRUY5yOnX/O3jglX
VKMyDgMG55XzGMEcOMCg2b7Nd6W5tj4UL8vnmgdkBM8B/CpATyrXytw45Jvmschqt5X3Rpa3dk2w
7GlAmAW4cu0Kuj3Otlr2XjSpJ6u1/MQs3NCUjoKiaschxLFcXeFMRgtCIoQHycNWtmyGrFTgKZ0X
DTQTI5VEOjnpU4qqd/+qTk9gV3rXaYPvQaGjmbFH0bnVCWGF/0kh1thFu1dzyZFULpAl+O60488R
pT23MzJg6HZ2HHnrulrQQYJKPjUX0552zwvIn3h/cqrp/xG9+PfKRTsrzIMy4weQtvnlk0lXdzpD
2haDDM7Os28/Shft586ub3xhelVCDJyik8VxvD3seTwXkr3QT01eaR+LVyY4mvqh9qIjRSiTecwY
1FjlJZ/2zuOG797YXR3/srZKtN742nny2i4/Rdkeb/O2AYcxe1iiUdBZuZPRpfDTFFYH5+PrJfka
jtGew6ovHZbuO6y1MJ3A7rAu1ikT8TFQOyAsF/uk+cvZfmXS5PmHlGg3Kdg4HjfWxK+5Ouz5MktF
LqzJJ/skxnCKx/yiAUD6HeiWgBUA3BZ0ezR7Vo5YWH3USQ0abNb8lI/nUg3d0Hq343jb6/mPkXWV
T7YitdJLjIiGi+LX9KD/R2QyPpZf7hvb9IV/F7SuwoVFjpSYQUIVGh9Tc3Yjiqo7FkTudy96iZ9w
9XlKY867OIvA/IROcSnsojvZVVyeu7imKJsObf7GmBzlAXDD6NZRI7u2kWVfq6q13sdhbT6UQdb7
lVJ2F8uQlKd5KCDRTbXqVc4ox/sOxqjjYse9l7R6cZHaBibOvHIudYgmZ9LKf5dGXUOGK/X6UwqH
vhLR/Yvo0nwHExQ+5P2oHhfIe13bludjMKvO47zMzk+p7DOvCVPr0isaFCVpsfcWFd6y2hkxaw9f
CKMHwEdWBzEOFH3RUbAX78Gz4sbfpw/JTxMks+0ziNS4wdfG7V4HoVu9Q6ph77u8NA5lCChjg4fw
S2LW0VYCKsgNGmTdsQ8KL6pk//6X38iebyysAtmyTJXVRURta+ofEOYsfFqn57m2jnITf2zt+pK1
+s6ebrx1bmyuDmg1y3lU2tA1xIZzsYbxIZMR6c200/2lbdwN12b01XtHbwsdUizMWLP9l104xxRk
eNWHl8Fw3t83tZU2AbgRrLYycEAAgbfnZyjhrQQZ3QFhk31rHJFPtr4NkepqQ3he8Hy/LcyaPbVO
eRp94gm+s9ithPTmF6xOMPjHWI+dZ2VVwTMaH0D2vxdNRTEdk3nDt50VbwQloh/k6nDo8FpZNxXB
MmcJauwiAA5+9VZQWj/r9tAbcIGteOFxb/xoy21IraAKAmgkIu/tHmtpmS5GIKrNxnspcdzFPObz
nzvL2rgVRer7HyPCqa4CIRj5zqikoHteFq1FCBFd6QBE5lQc8sLdq/xsfjaU7clRaWhyXa0SmKRq
4YfVyLfFEMjQvHG+RL5EMVY/5kfdeiOf90YHt158NAP/tbg68ePCGEgCwxmgY/nv6bKcBxeulhlp
KYEG3uvZb300gEa8y3X6RyBKb/ezMtVJq0zx0ZL3kvNNgqm7HHZlhbe+2rWVlfMHWZ0CB256oOH/
EL/IFzExoKKWBbPDTlDeKqCDkPp3TStHHBOtaZnbAuFsuNWlOiaUz50/5m/jMTrnpJsIkr2975Zb
h+3a4torC6kPLXWkL5Z+cqI3mrXz92/Gr2sDKzfk5ZL1DEkTkpX2qZkUbxppJBXyQ9h3vmVmj+Qg
R3ts/VlNmekpdtKprVANGhQctU6zkdfarZcwZJv05dxTUR5rX3OCS1gb70e9OS/O7hzzlkdSkQed
w7Md3keR2V2dcHUpk94ZqQ+IzE1yW89RPGaKA1QiRmTkqnfIqqf2LwuF8zwCDmdyyqGHYzp8dexM
yZAMdRLtwMr2Yn15VyquFc6/qF0jrBig7cAg8y+Gy24Xl6IiNYQ1L94mWPwsDxjT+ySRnNx3x623
nmj5AZ9yAPixmlszXZyknaZR/RiOQ3QwjvGD46lv1I//pPTzF970/l6o3CqSo7IuJC8gCzSY77o1
OiHaOyym2QEbrue3eVIjhiUreXqYrJiZvcxRmtYvlTwIXEjgkYc1kQyUwCJoc/aQT5ODzqJGJEqL
KX1UBebSG1p1OEZmMWZQAthyc4S3SpVQlemd0DWipD2jPBRf+ljphwf+f91be0y713kYtedltBze
13PrN3o1uFJgKV7eBePZdqTu0Qka2w2jBn65tpEPuWxSSHHq8K9yzmwXjtDxaI6W8q41zVOjjOB+
0mioxNTVdFhKa/5gVOUsu3pYz68CKYl/qIkkHZtkijytiNM9JpetAHBTvljFNKmqxhzYHK+/h/Bs
ncMD1YLT+Ep//C9aLBvRGlsUZUDXAhVZdztqktooaprBkx7Nk3VsXxed+9ymFrUz6xL+uO+tG8GT
8hIeQ02QuqC2OnlNVkiWWfOUDmagjJKD7OZeg3rLBEoRjIPALqkpjljxVUwZpiAcJRPMvKOErhz9
bKKv99ewEbSAePxrYHWNFoMdh4MMStIKh9m10+LIW+uTmWs7dvYWIv78aiFKW9VggzjYVZO81pLo
0uZ7vJIbsf5mKStP01NNS6sMNJq+OGcghK4hK2/S9pwpx/t7treW1aXZZU7fI0HXe7P8fchPpr0T
azf+fkDozFXBI8u9tU7dVPQ/zTgESprWvAyN6qLbezIkW8kayTVTzVAH48DmKtCWdqlZzaRDDwS2
nmkJjguFmsrVzfNwEGJGe1FWHIb1c/fa4OqwVEZvjmkIOnzUKd3p7+TkbSR/SzPxP/7o4h3aqg1f
oItM6c5QhF7HmlQ4hczYTmbAD6PxVWsaNzJkVxrPjvX5vits7aMYNCEJFQBIDumtX2eGWjeZQ9Kr
npw/Le4rxFRcq4EFBoO/TMEtbuFrayvPm/p2KocBa9Ys/ZClh1iSfz2m3VhY+YUy5loDhp9eXhJ7
xnTp0h0Dm0kuUgswzMogLV8wJY9tqGijREiLUA6qvOqi+ek7863au3Xj1xGZElRBx98peECzIqC3
tE/sNdgSHJGqMyZA88ZukleWlhdgBLvWv+8OG05uMu9Mx5BWO0Dc1e6BgCyDoqba1VP2eZfbWeFR
ECdhSIv0UHWx9GgxuDX2NXQM9y0/l4tW5+vG9Op89RD7S3lORScfw0vVW8fcqfyOCcm8/dn38bEv
XhmD+Ceqn+uaN8w9eJmihBN59iSkjpVU9oN0dM3mIUDLLaUUGEZkq2JCe/6ioRyfGz905QlVCS/r
32gNnALBX2ryzUoKP/t/pH1Zc5w6t/YvUhWIQXDL0KPbQ3dix/uGcuyEWYAQ468/D873vbuNKXNO
3tudXVZLSEtLaz2DzVfeQksH+HolZzlZqsQRT4QOWf2c3mq6vMlK9YEoxjPJ1sQ2F67A65WzZuWc
nA6SRxUKDrw+5cE/OmhFwfnrr7MEYAUGA51XmHRNAgb0Y5gYFGHnYgQ0SkJ9AX4tEfyAn/GidMvU
zTbErzy6YS9iKxx6QWXFlRPWfe2FPq3ZbIt8+BGzuz43O94aKn7E1Kfnmz/Cy+skqrVhZld9ENj1
UArEXjlCbC69b/PaqeixSXeM7szoXCVrULfpWH01sVkQtpLakmUC9TQrjx70eLwxWXcMbO3YGOYu
ipSVR+XChvmwjrMoDIpOSeMp7yu7Iyn2oBfqa1rcS2nzVPODANfUgwLJ9OOGqeO8s5se7+ZkL76V
m2AP8UWn+MYP67zqxelcDTWLHHmV6r1OEBphH31QovoxLpkXdt1K+3xtmNmJrkuzUIYWM9JSlIWi
bYyXUBit1fIW4sb1us1rs3UNb1c1geh3MSSl2wzmoe3HbzVcXmsl//b1qV7a6Ciew3UPEg/Q05jN
CLIOcTRauI0nIXNoV0PI3IQQobH/epiFdBCK+gDYgF0K7uw8l4nwRrQzlaAlaEZQHmnK0M2bfuXm
Wnp5fxhltqlhvNnYksDs8o+dFL+oN8nbFCSEn5S3BOSbZjeu4XzXpjbb5bogdhPlOmjuGaT78nNg
razdUvf6w7Rmm7scyowVNFH+X5clRPUaD2R8pTVyz9L2vv5Ks83Q86DXhwrmvoaO5zSCbAYke5qv
HKLFuHA1zLwbXwxl3Iu2g0E6je/avNwV5o8uvlWb73kcbinnWyN19faiKGsAjqWTdT3yrLzFMw2B
r0BnGsUMCDJH4IIl0FFTXVXbS0DBzU26oXzf6fv86b86AO85+NXbseFJESQZRrZHpj9qes78NjH0
lVfXUip/vVXeK+pXwwTFoBHAHVGp2PL9eye59AHHq73W5z7Z283K3lzcMbAlmFLhiWsx3zHC6Mss
Q9kpozhlLHPAOb0N9HzlKbSYe4AziNyXobb26YmiU5Tu8hKOrjzb2K/ZG38mT+kh2qQA4ExEPsPt
vyvf4OYjfPpj8CC25a3p0S5d0BSAGeB6QXj6lH0POWrM6oAQVo6PzPyplgeoOR4FP4tqrQqwfEKu
xpqlWmHTkBykMZAVDvHOsGHDkLpV4UwRbDC2a8z/6SPNU4/rmc1yKpGHbcoEB/zgIPf1tt11G5Dt
tmsLuBzH8GwCEhvg5U+wDaVjvRUXGmqUmwTyRcEeCvROeauv0j0WdyWI3BN6A7YL80KvkkIlPiRo
OA5kDHahRuVBLTlqXKxNV4LZYvT/d6g51IFqYU7MCgeAFycZpntihSsjLJ/pqyFmQQsS+zRuJBIO
HGtrOzEiw1N4Q++UjeHCfXLtEp3+3KfdAIz3hBBRUROY3WfSLjtpZvhKhtN6xTn3252EPkJ2zg5r
G295R1yNNbvZUFhFX7jC3dlET319VPrbqDqY2rAxmu9V32+bpPAiYyUUL273q0FnMasr+pDmQHu5
tv0KYhBwNuD8bzI1bR6tTHtKWlU99C1E0mqk4//l6s7JHpaWW4VMsLoTN7i75Ru5m9xcwObaRSsb
Z/GyA91HAcwY2LM5x6JgvG+tLmldSnycE0dYgUfhtR0Y1ubry235vP070izvss1I2lmF82Z04B/A
z6C9kWggfD3I0kkD3haxf/Lu/ESsGLq24XqLwrhtvZn00ghzZYClfXE9wGwz1p1oi7TBAHRrHdKD
QBicGNRrRcSlzwICH2IgtAYZPs3HVxHcifI2KvBZeFvdo4Nxsox4H/b0LQwbtlJRWcyIrwebfRkx
GDnIqOAM1j4onVHpkB+TTlILRjV/tByITUvTocDkfv2tlgpk8LgHown1fjiwz/uIQ5YYvTod7GRP
3cilwzbRd5ZXo0SQw4gD7ycfJkNrBbLpC81D1/Wos2tzTOKWlmqMLWL4GUj+TNsrje1YwSHrtx1d
m+R0L34aDvjK6YqBhvY82aqLZuRpj23fHVpP2/xRJonf8xG5DT31L/rQ0Gn6d7zphFwldzIYKhoo
mN6Uu5rTZ5yY8aMLosJJdGtbZ/G8mdilaGWCRm7NjkPGFU56MdnNIVLlO37PvQLcDmfchm+gbHpG
66+CBxZXFOKb6JqCKf2pQzvmLTPSRkOF8zJ5efBN6DfE6RoHvVPYs6vPa+2v5Y3674jz+7uru5K1
DSSs1ctUUcr9fEvjLUp2WNVhVz2Rm7VcVl/cpVdDzu7z1g4tpS8kLr1YLXZaZgd+FtjyRI06EG4B
6ERX35aaG9v3Ndv8KCnXHFoOOUrZfYkku6tTrylY4uudqB0KxLSfFBHKtEaaiCcpx9xTQkivFfoA
SF6vRV5Vd4pvMkLw/9QVvDX7Ub8oafSrMDsbSnD03Cra8JYoXLiNkVXbBspx90xvk3PUEZHhLxPt
kQuo8TlNCNlfawywVmHY75RGTWtHhxj2qUHMS7wm14rUGTMQary607Pa/zq0LN01QCdAwAka8hCR
np1xNUz6Ou9wgQ70YEFkPJDeaNt/caGBIgGRQ7jZgqQz7dOrk0ZQ/AQ7H1mdVYM+JrgzgOhlZ2xl
LktXAYIjkLiTAhtcNj4OI009bdBLgH0O2lfohzudepwK1rAVXDvN07LMY5UOAOokfIWe4byqn7Um
5MrkgGU7iL24+5PTNfuXyBHuWhlh8VCh2AMhMahDg7c7mxfplVIbY1Sj29fGJ4UD1xUVolcQav0h
if+nObKGpVoKV2DRgmwCXRmIzM2yuqgbNBH0KiD+SnRqOkvxykCRKynCYi6ug5oD2uWkWDoX0W3G
SIO0IXKE/hWq9+/is83r6MJxahNuDO/rrb74DJwK7hP/COyjeQF1oIFhDiqegfo23jUngCQc9TBZ
APNVYtrSVkRMgvcFdERhaD/b8aMaGJJ0uLCZkt5ZjXQUACwIzIf1sV/JSz8ppaMDCIziv2PN7rFM
M02oJWCs6Kb1wh0aCt707owAMprY+LE74AkvXeKtvW2W9sh0UzMNer5QFplNUrYsS4XdQXVNB+m/
hWxT9u3rT7YUnaBYYqFKYaOFNodhjnmdR7FSw4yKGj4j3NGaZJ8kbGUfLk3kephZWpeGAGIGdTO4
cWuanrAr1QNQ0vt6Loub/XqU2UsQaiC5Pkyj2JqvHzQv8SIvClw189i28IZdsZauLm3C6wFnKYeZ
tzlRO1CbU6hqBOQSjY3Tp6ED9cuVqU1feh4OwX5TQIVAex2P64+Rl6HEDmkB3CKTHkS8e5eESn42
rxOSNd5o91AW/XrExY0BZd5JbhPmp/PzZY8JZMVUMbhG9dCZ91CjcG0Srdwni9viapDp36+uLR1W
0FDVwGq1vXKocuXR1Mr91/NY/ERXQ8wWrhriCGSVCi4HzEodSR7QOzgSEZz0tUfl2mRme7wHacIS
NiajDClzaGqHoNSvYTsXPosFbwEbipB4WiKif1wxLRAdy3FvuCa/1/l56PH8X3kmLNQNPwwxmwc6
wDQdrA41Z2kGOwpbPuoYTcp8lmi9E1RFfROpQbhWCV4o43wYdnZ4kzTnNqdgzU9pbWIftKPEgxaX
R3STblYZTGuTnJ1chNVC7TLctxPgfRKdSryJC3NioWMr7yRJ6im7dPSan+Oa1eHCux0eh/iKzIRS
FBK2j98wV/K0VCah6GwioezANN1qfrlds/5bnCIufujIAN35SUWugo4nI4oOGLVySQtqemGUHsss
vhk0uYvaVR3nhf2Paf073iyJ0ivwnxGB8RRpkvFHCTLfbVjIdiUxXDwAV6PM0ulGITCyrrA7M7nN
8yN0Gx2zWXu4LiSf0MtVUL1Ho/GzTSSJtSCjDSqYZDeBtCajgwwMtz+g+rXvtHRtTd5dcFhQ4eUF
LPPH/aBLvYdTB9KLsVFeO1DS3QzsLIcV43MH178qN/1ES12VqKqjifjYxYBSG3yFlLz0+a5/xSwW
yzoIDAHtfLe3x50hMqcm+sqdssSP+DDTT9GrShI1R1PpD88u9tuf8igdNHPRHDTZqrLh0hHQsajG
RORB5WoWU2Sf8KhMkP0OJUyo1bcAvtp9/kuY951leV9fNIvrB8LwZEMN4uxcPklUCjjCNcir8Pwd
JXSakjU9rZUR5sJJEPTIuoFhnwDMca+UjHzjCQ0f/6tpaLNTbFedFSdJPUI0lDsk3ZZrejAQt8Z+
nuUyH3bB7AgXcUr7vE8B2GY67GpCfTtq6NtaNkpQ/KFua0fCvpEqkXLfGDn3Oprl/9iFcqZk+AkI
q0dAnuNR/6vqovukGgHKznxpFJeU1rXTGr/gY7OtzD73YMiYuxUkz5x2ELdaHzkSp0uv6FlNGu6Y
sfWsQULOt0sGVZg63Vod9SQr5a4xwZQIxpsK0K1IG7ZZGgwnPHmUU2ka3LFN0jiGPo4OvB5emj54
y5tS88PQSt0c/EJP1zNzA8id4aWUJS5Q/IWDa/27lbLCVYL4Z8JJ7OZZ8JYBNL5JewGle8DxhsF2
h27QXYOmzcYaWn3D0LF/iatSemllPqoBo9DHDS9lT1Q/GcyXtA+Ep+mhJ0VQf6dpdhIF6iYhuvsF
a/bQEnK0rLqwIe0dq5chRPK0TWcGvdfqEizNHnlrUO3SBgZ6CblFRuZ3cbKJiHIwWu5nRvFtSI2T
VJKTmSuFqyrFE1VAQ2g65cBYd9eH5Q50+ZuCWo8pAAXGIPbUaLah0Ee4xwEHP7RHC+kxUv4HwWKU
QboY5V35W9AmdCKmHXU9vlQif1QzI3SskuCuynZVWd+MpSROkYJyrtngUNk9uU0qigJSDak/ommj
N9aKeLA4S3/YrP02Qg7WKYd+AIUT/YOtKFniyVGv3DgKNTcjaNIEYZhuFV6Ht2oc/mq0WnXMAE9+
wnsfChO5U7UDiCsmSKuAOGkuik/qIYyGXUjqgxqlgdOmdeEbQtTo+2g/1TZ7KjPlodCtk8lQE4cK
+XedpymUc+gNuFTyUStLSNbA3dJh1uixSjmYtN7TvoR6p3oKDCgSAT+D/0P9CcufnxQfu2vtC3ZL
4pqif4BTtK+OebdnYObCY7yvnKgYUKPQ89ZHluG3TX7UIvFsVmPs49ONTjaClTD09X3LyUWIMfFQ
IADkkBjat7jAjNTAtHZVH/3Tgo7stlFTuyOAhjd1Q5RNSKvkvh2iwpO0sAFk1N6MpC+9uiDslOcj
36EzE+wKYC9/oUmpO0FowxdUtTa1LovJZ4O7ejCc8XMOUaP8Aub42FrNT7ibvMEk+Fdth9ieLWJl
2tsnKm0fjMcnSysuPBmJp/RgJsWqfdFG4TdJ/AvtxJs4Mw6JFLcy1362FntiZDiqrVpvYOl8TijK
fkw0Zwp6RaaYN4VaeVGs7eFBcokH6KMp9TaOAu7oWvOgxPpJM6oRJjjVWUYEu5D2NzpMt7lq3IPx
c9G6+Fuv2wnwD4kfpPZbadfHHFokwDeVBzuGv3wLoaFB2aYElXurSW4tHeZBXZReIq26ywvxokql
cEpDB29NgC8KXUHmNpkNHmeR3oBMcWZxyn1w6s56bJwgF6I7iSi2htFCrSUff3SVxoE6zqDtRKL7
Mq2Zg8da6aHxAjnnVsK3K2Am3Fg55J4qa3wOu/y21vhTYiSd07HqwCS/SKVud2EbwXQ3Qf29GxMY
rQEEbNlcOEkOs+YQRT0/IZWfaXzXoWHP5bgLNIM4baH9hkOk4kJX/VD1pnA0JfpR6d0FJts+6N6X
KiwQrxPVEbQ/ZSYCt9qUypMdq5ck0HKnQzkXpZN8RxP2q9YzcKyb4kcWaY9WZAOPnGiDT2m568tu
Q+qmcwKCgJWqAjsYF5Fb0/wkMohsoFWnOUqGE4jGp0PH4VgOSNWlgFGjDt2yDgZmYb1JpAl98tKX
RIOrYaRt43jsfVFV99A2fBnK1nBhKtU6aa1fSJFSh7IQuQ5jJaQIAb9OjeIlD9jJtJt/Ei1C3KiG
PZPJb3yZzgfE0nT0Fuvdy1G4kZmGWBrT2JC28NFRdAVQQqWmn7WoeAlqwx3Txhsb7Q66WRuViXID
W83IV/X0BkrECMDDvUbUX4ndnDtKHC2ybzPgHB0a0X+aDiQKu6xh/0eQ7/YKQMBaaudgQuEgEr00
nbBs0dkIIG/VSyvXHRrrkKTWcohHQl2xLjpPRTDt4WLOW98O8F9tmkCMzEqfsJywF23ru8weHgpS
vspuKGEgZ/5MCR7KnYkvhbyU+GONphu3yK0K1ptbDnrtDJH+QKwceKf6rObitSvYIUdpqhX6DQUp
yxG5+tZk/E2x0RVg8mxmijco1Y8gTV+TFvX9eMBONASePlHLfmmJqO90jvOZImJbw6vNhm1qDC9m
barwpwoOuG6kEynk0jTJD9PONmi0q76UWuUVKOluhVLqThWET52UtxnRb1RWvxqF/hPtp95XFPrS
hqTctH0cOnls3Acx+WWp1jY2+Zar6RNkrnAvqtY9MPIHGo97GrNg1xt16tAiPVEdek3YFaOjR/mT
QsadJP1Dm+TbFBhtDnalTbMbw5JvGVOKTRKw8sRLJg4iZ9qPrrYrVAxRU9+WOc83gezpixIkqCGq
PTkmRZseUQtunLgbXvjAYc4yWsalbfTmkWplccqYpewHKOI4nez4K54mw6EJA/irhEDd+61V/bbg
8w53D1aa574chzM3aHPqwsHcZiXPLhnu5V0c6ABCV7V9Tzo4BjbByH+C6GRxpy7TSWhOQ9bfo7MC
qS8DOs9WmKStI0hvT/2RqfwpTSSeuYqGTJCFd6JO+4NQq/YIoIzmWbjiFWjXdaqnSKWEUy5rhx2X
WY60DglxEsQJVhPWAVY7PNaJcVBsyKiyHrQk3Wc6NjrHPQBbs9dYQVOpydm2Lextqcd3MItFqtXw
yKmUHF3g1MtGciApOk11Ke+Ctst2LVXoIRubPWmQhWt6mXu8zNWbQVGeUdncRGPgmi0uNNRTg6Z0
IGPpy0F96MrOCxX+zHh9rEdxMGq1cnsTCjspByhA6NmtaQWxazWWH4us8garuJcKg+hw/ztLdXqj
xZXmNNJCb4ImTwE1Sy8V8jtXmnQ/MMgO5pFG9wIsCGfopb0TUani7IvEHXFGdxVOgsMJSnhFXo5+
l4hvuSqLR0W2+bFRimJTBWnlW21pOUKp1JNu9FBclhV3046mB05RcbeKAqqtsjlKAZyNCcnDHlVx
j4x17lcZNuqYPsDzKvJEm4e4ZsbQUXtxxwA4chohUwcWfz90CkjjAO2Lxq69KouA6BUCe2S401kd
eqzl8EHW0upurDhwowOkPIyXUTWeZR/Cnq9wh6jeWKxK/TaoI2fs0txVeYgH0ZhXx7jJn5ghLrwo
TjQfYwdcvr3IGr8vLpawPG4M3tgruwFXkYPDBWXi0DY9245fWqlLSEr9Skuc17y+2J1a+BW3tgMu
YhLUO6OjdygibgqFQ3zCyBwAdXCiE1ybIbguaEb2bfrCa12gAdm8tYaJEIKqsIEaMXxhGoE7mhRu
N8qLVZbwdQuMweEM1YWA1L9Tw/jOINFo0ugIotvjmAzfyahsGt341tExOsK/GeWcVtupg/oN0jjx
0S7DN1yhbD9CDNDNQisEjIAOXlZTsGCi6nvWQropHDSIKobiLjeicjtAEcRF2ABkr8lUZ+jk97AO
z7EOQddM+DxQOkcpobEiobUY1N2NrcLM0jY3dsC3IJvetAl9DSz0O0k4eIIFl8g0H9DHuwVyc4cm
wC6pub0LlWQrenbsDOWHlkvFR8+1hI6r8RwiEQRHHLqTObZ6AlFIeWkD4lUswFuQOLwMNwHCGFTp
nTAVeFUl0alue+IPdfDAq/oNl+1N1oUbIAIZNKWR80fhr8AebJ8ILcVDpHso+ylkFtuq1YERF8AS
cTj26GxEwBabqezs1E35UhE6OqWdIhNTzvnIjsjxfwd2wm/VgnppSx7SMvIs9CSRjnPV6YpQ21rE
kI6RG5VjaX2GC94G+DjD2ictRWxTiHSAawVsEOnVSmFqCfJpoTn6/wsA2uxZi8SOZYAvKe8l+glE
Mql2vDuy81O/M/d/ZCcidg82Ncy+Ep+7az3F5VKSBl4sdEtUMAxnBZZqgLZnpKoSTLIDB8lr0qnF
Y3AEVXZTbELu/NcjzqrFRkLhyxKFU0+s8+vzVEjFWTsX+2KjyL/h3cPORAd+BbbBkx73x1KZ4F03
FBoa0LHOPfDFHbWujzJZQe8u1RivR/lUCuvaNoHHHsRGXw0Lr8AA0qKNubJhFssgV3OZfSvkngTO
qkDjpOWrzVuHdjtF7AScxv+ionM1zuwLCUHMOAgAH8zTS5ts+uLX139/qeuLj2JB0RuYaor278eP
AjXWJsObGlx8OLkXZw7Pl3iPit5hnYu51Kn/MNbskAVlKQu4C0xaBf0A3+pmm7u2q1/iPd7BINY5
f4V/+zDkbM8NNMoyu8duGC2FIoPL4a0qTSiKd4082M0wrHyv5UMMbiu0JaCe8cmOMMrMqMMjp3Wb
w7iZqs+tM9yjR+DmkH1fgzAt7vWrwWaNkBGyp9pACpQtFQTRIdfQCQYDpdf4ynZfrF7CqAoiQwYM
zeZk0NgiTW2hTOIqKUK0/q1Tvn+9D5cGMFQFUqvAhgNjPANUGMpociODfWNtNL9Vrb/XreIv+tjQ
pf3PGPMSbEoKI7ZZiiYsyftHqIxBJkLL+LCm5Loyl3kVNiRVBblAAlEaC4EhOtvZSohbsO0DMwBg
W5jiTPIN89XKRhuVnNGo3xtgten86ZYXHbSRND/2bMRv4f4V7w3l8ck5F0MD+jiLFSxU7KoUKMeo
2XfTeoztvULXXEEWtjQ0A/Emg+4pCvFzKr89piweI4zBrMzR8YQztXGT8v97YxkaDnAChsIUlnLe
iYUJS6GZPSzRyHAbKgcwErapaW9HstKXWUKf2ABCwVPg3aB07jjc57CCQWkTcvv/wC19o3kooN4j
s9gH+8qrKCTBcm9wAr86dg9fn6ilSIShGTMgtQFU7Jwtw1o9rZKpD1b4E2CUe/2O3uuw5gE3xzPX
Jrr03SCQCa44tEQAjZr+/RoN0BKWQ6dwiu1iP95JD36HMM8LNtq52aiPgKCf1rDNS/fJJMr5nzFn
l2OeGUGFssyfjpTupj4XT2AHJy5qe661ie8mvZ01vuQUU2cNEBuUZFuxATaDWNisLVVRq7PGFgJJ
rfo7i8bfKvV5a3qyNCDJyD1VXTnsC5nGh/FmMd4gXOksIpGjxdXRiPkpKXvdSZX6tjbX0KLL2xVH
G2EekLpPzEkBmzaqwtoDfXy5B7Kyg8v3PjvG22nfvAtqPUcHawN5ss2qUf10FX9a2KuxZ1+TlQn8
q1sclYlPmSROpTtTf3ECyQxPEI3/X8jfrA05+5aWUAdUP+QktVO/lJt+9wr9C6+8FVDNW0/wl44I
HhiIaYieuEpn4VMvrGxIsgr5fVbBYE/GkdwyFqES3VfR68rpX5oa6vETIlJBfJsbNwTGyIbSBsN7
Ws0JD5np+x5nwp3s68stNf75C9YtnGf+HXGW3fG2s2Vj4P06hIkzonhedWuerYsxzaCQ+UZXGA7x
dPbBCC3RZBLDv+Z6iSeOk9Md3kerCunTH5tvyOvBZidPNzpVK1sMpoZne9wYPfZkdF9FL2G+xgZZ
SBkgafrvvGbpj5KKlkmBteszvs0i2w3Ft683xNII8ISFIwsMd5EFzeJz3xWDkYXYfF35WCoXtV9j
zHyKU8jdEDZwbeNSnfxgP14AhTk0EKIFgirk9xUgbnLP+TFkP7+exqczNBtldobaLKC0bevaLYvq
PuhMV2MVKmf5+ethPgX52TCzvZzB9DYgVt271rBjCWNvpBqt28pWy21FdPq9JmW409UsXAOvrK3i
dKyvrlETZnptQbGKpHzIUK2fXHynR3m4N8Nzbr8or73/vzOLX1pZuIybUFPEHf7JyQ+lrcYmtuyh
xIL6pPA4yzet+Ofrdf2Enpr8AAyIxjHgD41PVmlByGBPUkwYdDV3IBbnCtN2ZXEYy8e6ODU8vcnG
H18P+Rm3MhtzOhlXS0rN0ayjrgbh9EECAFxvJVq0DorMh2SX3mUu2ugrI346a+8jGqaugX6qgXv1
ccQBPD/ZM/YepX5PVrHmt8yB/qvh8sPgXNZege9H60OgwniAbgEJjGsbaONZ9KjaMqrMiUuGKnLz
2xzd/DZCKYehmQ2McwlpJetJ3+iq1/uTl/f6Rbqwd8CUg9C8ZoGX9+nRqw01uA0jJMWtCccddo4w
L1Dm875e13cnh/k8gYcHU4KpQMXNpaNMIvSqgAA17jRQU93ayfbABqCFyWMfdfEI9U/Tm8Rhwj3d
oFNLkEHAWRy0FbDRQCgCI4wd0FhcF0TEB/3qh81SF00WGXi58PyxQuOAYj4qqnJv2pH79QIs7Ss4
doD9bpq4AufvrxgOOSQXE+sA8sn24BfquDLC4mG5HmIW+JQgGEioYoja773KRuMShhrE7w90U+Y7
LGjkr+HkP1/q2L7XY85i3pBG4ZAOUCBpN8GWe8OvxCNn5qMK6fXNX36rfxdxFg4mqZPUHNthwhsc
ALZ4HuXwbFj1CiR27VvN7tsm1ZSu7zEpkx4j2NfG1pqX6MIdpYJ5At4alE4oLGU/Rpk4atEx7FEu
FkljbXJUPW9MvYpPQBc6OWCVStqMN7Ut7Zevd+Hi94JPAVCw8BS3PtkV2HRsWaQhoErvj6qFhmYD
xHbIFvW772uS+59ZpdgeMEdAVRwXBkBas3mSoOwzdcRwExExhwv2kPgycePvMerioYuA80zIPlib
5dLyXg87O9Nt1Zd9baAZOYH2Rw84CX0X7CFWd6e6odt+R3kFbwSoNOGJshLoPiWesxnPstyq6/Uu
CQH+rcIh3AK+Y/mBbBLovcSwwxJq+jxGvdx8/VmXYjhq8iayOATxTyRaI4ajUgARJeDTWidXshtF
omFlrqmirA0zCzABy/ikLgMJA+vOig56fhesWcIvJRlw3wOnE5kogDez6zCRBnKXAF+O34S79CB3
Gsyp8dTaf71gSyf8aph3uYGrvIKFwhAqaNwu6VUn0AAtsZ+/HuFzcR4bAeQeE/BiwMAhFP7xiOdN
VKuDhuY9aQzjIIDmv20tmbmZATxEmAhyVOryIQ/i4FssBXyBCls/VUMIU7Wvf8k00PyCQ1kOxrNg
lED9cnYGhQ1ASlcBWDpAtEPdiaP00bxclQRaWlKwI6bgQi0FKO7ZfBPdDHsIaLgk5/fGYJWubOHb
8/Vc3kuInyaD7QGZa/ruCftxFM2GigYb0fJQ5Ra64XXovIt5HqnmaLfjbXyjvAoLTb7ci1dJYQvb
H888PP+BBJxaBLMZFqLsDVSfcX1DiEhUaKf3sBdr1Hj79SQX3hEI0MCjQxIQ3Dc2Gyew1SBgk04U
r04NeW3RT4d1hqPpw0rGsPDJKMR4kJBAwduCPcfHxYxJmSI1HPHsa5KDWZYl/Of5WlqyNAgS3Kk3
gLI8vtvHQUxiUgnhH7xNmmjbYd28PkzW+LELAR9si/8MYs4esKLkYZxVSH0GeF1aVbbF2j4WRGys
0bgZpbkbC3UlSVi6SoE3p1g86JTBjW22eoLXESq3ElLkoR/Tg3ngG/TWvbT+0fuFF2/WOr5L2w+F
PWx7Oq3j/GVC0NqRtR53biPOwF1X7FH0+6933toQswCfVP3Y6TaoQLXUnKIWR0BNHHVsVsqiS1sC
4X3SZ0K0+FSGHUBmDqsW0Do025zaBOLh8vU8lgdApcRU4cIGqY6Pe66CTa4BFTsYgZLwue25Bx79
2uefttQsEoE//O4kh6gAL4iPYySNrmTcwmu/pAbw3ZTviAUkcW1msQO99++5lv/qG3LTqJZv2fHu
6xkuJft4jMMAEgLg0I+fM6etLCcgIYj+PbOaJB549wbKpe5Mfg3lNqfftW4lLi1dacDKTQIxJjz0
UMb7OGVNsl4vQhXQLEqdxDwXxsGQfl4Cw873I0g68T0R+Y2MAn9lttPGmy82XuNQiZ4cS8CK/Dgy
iVhtxQNmCxNbNGKSTR0esuOwwZgbkvhl9xeREeoxCL5oiXy2hYfoRFpB4gcULjCE3CTPoi08N6qV
UdQp9n2aFtj8kFRGp+dTsSGSvRyaeGxc4wIp29tyE3kGkLcn7oV+uO1+JLcjXv3tKQhcY79mvrZ0
2OFv8J/BZ4ddgAOBB7kC7T7tt9VrT4awf4Ij8PWXW5uh9vHDqUnaE51BMYxuJ5WOdtdsqv26bftS
/McSYjaIwyb8IWbD0Kw0RqNACxr9xxRGs6H0Q1WQH22HwnkfS3LGJ8h9MB3zh69nuBRrroeevTX6
Fi7DZoGSbJNFMJXUmGPU/PHrMRbvmutBZvsfxcpE1SQAYmSHYvY7Ly6VcM7qPO53u3KNKLk2p2m5
r9LjHp0Ak9Vd44bZq10ei2DlAljcelefa5YT2I0Sw/cTf78j913y2PSX1WrlUqY4XZLapD88PY1m
dwALQ7PNM7SJ/1DeYNAO8fUHHUjYfb3phQNclkf25ugISMCv3KOLu/5q7NnRKsNcbzUTrThbea26
J9YHDmo/jlZlbl1ZXmH+E7E1SvdSJfHDhOdHLUMlRqsxYfrAXtNz9izuczSPjzmSErqJX/Ub7VHG
LtlOfj5/gxDSlA/jzy5EkrIxymz0ANml90wIPdeFS1BcaDzFayIUUIedtrLOy7fg1ULPzn1c6p2t
csx54i63l/AQ/bbRLIcoD4cKEHuro//7S/vDJGenXajIKCAejpe2DhbBWJ0h9e+V9rgSVD63x2eL
OTvwFizBMmq9N1SDbXpUd73zP5ydWXOlOLq1fxERIOZbpj3Z27Mz7RvCzkxLCJCQQAj49WftOt8X
ne3OU+7uiLqoqHAZM0h6h/U+Ky2HU3O4FGqY+jeY8V99s5/WvAD/SxiNR8kO8xWESNfQvZ6/3qn/
jzsDkwcAETThP2dRDAr2jowogto4r5/IETX2Erwvm0HsjoEkqCW/7t7+8aKYXUbrB4H6Zfr7nze0
uKmZxwkWJH22kIaanXzqYbXDz38hZiC6+YrI8qcd7vcLfnqaZNSe4yIezNP6mCwDNhl5HSp5/8W5
cPncPgcQv1/m8lJ/26iDDpMzXoQmuIWQPSi9H2t0ushFIL7NuTiFHJVsWJJd1vtX6cifzoh/XDr+
7IMu9eROisLZANXLzEMFxf3P3XSwCC5oAtAlIZkCSeef724TCsN6jMB4GN6qFx9czL0dODhEX8uj
/sp1Pz9JlC1QWkClEnWnT1+I47dTsvRQgIfQUl5AVflwhVGQK4TWcJITp/bo5PTK/GXYoETWfSRZ
f4vJjDL8ysP+j5sa4Kfg4YE7ciHZ/vNte/EgPONg7a+7aEdP4w6zQPf0gNnWyt2Pp/QL1vGfXuTv
l/t0WLUTPlby17nRP4sI4efgfBXn/ukz/f0Sn44ml/Q0Di53NJb9OdpdNNoKVmHry0UicuE9BCco
xb+66uW3/ssr/e05fjqQepLozb3soRdBzDpAke0egpsVpoB6RzxAjr9q5n11m59Oo0VYd7EGURr8
rC4kMMwsDh15chTb8hrDdX+/+C9f5N/d3qejqN9kD67bJYjCsOXsTRloyoXCt+oCWeRG/6nb6GUt
/vYwP60PTWm6oZoJJK8ROWazG7jbYa7gP7+lFLVDVEwva/Hz2SAwEyHh8A0gg1YZxA41FxjNOWNs
O5Pptvv7i/3pu0cjG944l/bEv/QmAqH5NMMqF9Yor4N4VqT8+9//x6D99wt8ekFctxGfN1xAF0vh
FV1RF8HBVKSadrT6Sv711d18ej+Joe2WrBBLa9rFO8dgZrHBGNQXL+irq3w61iI6qzRYcEvp/Azy
XuZjDvDvn9qfDs7fH9qnE82ikgea4OUK/lLYersdI0xlRe2vv7/MVy/ncwfAqHSR2OlMnjz9L0By
3nv3lx4zzYfdV02hP20MqDdh4hw8DPTZP+1/I5GRE0OHnRsHA5ewe3EAsE/VzlulV/iD2r7Ir/6P
u/vHBS/v8be4AJA26gOMgHy49CuWi5tlH5cXHSCcVjAz/d996f+43OWl/na5NOI9+s5Yt/KDRpn+
f4g2h+8vW22dx//FifX74/y0sIxntnoaoVddxoO3rBlUPl985+RPZ8fvl/i0nKZEAI+Ftlo+VUi4
i/QhwOB3MeasIgdWobeOFKPbQ7N/C4Bspg591V07X9zmH1PY3/+IT6vN9E7bmIsuN9gZp2z2F5NZ
hEAOWK620Bk0nUEm4TeLptIXZ+efkgEwGd3URZ8D7p6fPtgAgDXBQsTLf9l176f9dmR7dlT7v1+F
f9xOoAKGZhVTU/jnn78brAPARoIUetwEDeF0yRojv7jEH0P/i9L4/1/j08diaZN6ToprIETWh7Z0
Irhs/m+iwRPosf4dtegfQ7jfL/rp87FMd5LVuGj7fMmFMesoMr1P0H6G3RcYG186IP8r2wXnMzIq
glbjhXv9WVHAXafBVBO2mIv446/D5iDc7LLoVc5vcBggI9jOcEBAAxzz868uSGk79N/Rr8j/u/3g
tz/m0zOP6LoMdYc/Zqrg51fS4w+Mix8uz/rfqDv8qRD/+51/etaimzZjRlwMlIJ8ufL3F6sntv/a
LOCPu/hvd/VpOWK6UesFHsJ5I1nmkNuJH2nwNJj3v18Ul7/3c1yXXnSYaC/4MKz/dD+hb4JmnGqT
y0BFCj5xXLy29cZ3AO42US7rKP05+5J+seT/8M0C3YxqWZRG8K34FxGB7VaildMgwgvKcDwGR8yI
V3FuaRn2u/RuLb6mf5PgD98t6DuotIPUjkJ78rk9aKQh45pGKqcwQcsofHf7bGtGDLGrmBQOFQvQ
Kz1E3Vvjw9l7qvNagmydMVBZMh9TpwVEFTmdZlEpDdFlRxd+3Dz5oZv0nJrxzev0kztFAuZcyKE0
f5E9psdBoct5kp5N3K05ZPPjUaLjnEnRPnpJUDmsxXjslt7W3kSyTaRFeBm8jj14HS4YUKctmjyt
JyprHjCCfe5o81NNNfAZdZV2lO6cvraZnDQOJyvBd1FLki1kRltaSTSNUWYRDiaM2sap3GHIrWqP
ndeUsvZLbwLUt1P8l0j6w7p2P01A85jRahPuXi7i4MxQ6XUXxodMzE60Ddvzpb8CtSDJQIYIcrqN
GbopW+GLEQjByPlAlczLx8AumeBBm8X9/F2njGeG4UfZAFy3nnmWBskpcraSxu0NZD1hjhLwbVC3
HJ55o91FRt17hKLAHW4enoOHXQVefxmHejwPHHKKovWVLxiz1rPDT24PB8B+1nBDh9V30XboEDkX
nADZNKuYaDA9A2bB0bE8zHs101wudszqXgUZhTgj89IO5x1GcNqsCxgvk7oPS0RZmGonzk8axoDG
EOdt3th7DKhP4s7369peryKCHG2JBZinmpYj8pbMMwYRELoEpVCun2+MAcKUwrAoBMKk6mPPyybV
fyxbd9ePHi86v30J5IQJVExkQ0kzQpzZyqcEOIzKEb0GXWEE4ZS+Qb0pchUjuWvcDfymGV/l0Ew/
pRBvEva8pXVDeeUZ2sCG0fP3ceeEpfRbXqZ9mo+9mPdY1CxbhLgKesbhTLs9pcvHEi0vTl0ffVcA
oFqzG2nR1xjlVAAqXLjjz3ZxS8xAVEu47aJo2ZH1sbXOfVTXxRBNZ86mK0r2DVc3w8xv5oTcgWVw
D6PmLFXBrSaXmfDW+aBExgdIz9KsJ8rLWITlRwf1C8gu9DJl/xGmU9l4IjoMY9jfAd4UlUvk8Fwp
8hHBRAjUxnnvK5wi4OLAF8nxa8jU62yCNXS+JnVQ9IkRxYyKC0bN0Sl1Ov2qW7xTrqdnGUfHdute
psRW9YgKUqeXY5yIqlPaZK6Jyy7Cf22YNBmbcGDpVmWr1/zsl7Er/CShu2GKHmzAd3KRKZZLyCrb
4p1Jkt7pFsUZjYmnynHcppiZ8J6CWo0FBQj8e72lXd43i6jGVTOMBOGM7ph8WgzZh10Y5tEgp8qy
1AddAm052od5Z1HJxsxWNbr0vmvjh3ZMTiIE2wtojQL8gj1k2iBXPCVCH9Vmdt3s3cdpCP3XgApS
S32MwWuXZX7K4+tQIhJA3fW1lSsUmzDCzYOEdaUeQUnQGHHMxkm+wQQEZtXGLZfVgWk3XpAbix0d
nBOmHPLRcwHpqDO9LTfxBltmYXyAztfQnkM6kDxwQXhzGNcYc47a3OEvXrcgggRsJnPmFIm1XB84
3Gmy0WvcbCAUo+vGfIuSMcUWF+0sd77xlfSgAg2/MPty1RN3zqKFnBe7HMEguPZBYbYpvh33loV4
zBN0TONbq8IuX4VTZ97EGTwe59PYOAc3XH/pFK8ToIUfwH/fz4bAPwbK9kzxFOYPb43fZfEUlNP4
bQZpJd3IO7fzU8jNwYvl3tKFVdjF7rcB0N/Nqe/qqbsf6vFDJc3N1tGdx9hpARvCBsmtCx4TCW3Z
yXCngCHGb3rvQUFBdf0BEw+y9DFDlKcTBwZPj3AKtxysuoaTbBrkTb+CIUJYvY98ep06wwNA+VXQ
uaX16N4lXZtrKLfWLr1z9IDERwRFosWNXV9tA81flDbxzczdII9JfK1SCsfhWoEGAgjUNP7A+9yF
drimgcWgcTs9x3W7m7f4LTTk4Pa+yoMAn5uLvQo+aNUMGojwGABmzuvm+nPeNjYtErWEu8mtrwlz
n/gSX8lmeIgi9hBDhzB55ihnr4If1S7u4qZyLcSzoDU5RVqb8yKicohmAro1VwfJ4I681awBDmc7
q7V+64V46D2AAOEIkMW4xcz2A0RXbIlLpwvWG9DVhsKuU1gEPhpMI38fKdgQgdvsHeW+t4FMM+6B
j0MjAUhSsr7Nq9S7afBlFjcswFMgfoXS2NnWsgqxU+xDVz3Woq1S0wD7YRl2uRlAhaiGv2Eco38G
J4OAX/D02L02Ln+ycHrXZlZlahu1RyKK/cHt85UnBaHJtTPOpd1SePSkYaZtAnd5w0hOnZUdQivO
kwP8kcBXnye8BjyVDcXQCXGOO1fkw0yTXLnJaa6jtRTbBhbzKglgOs0ucuYmYzMpNdPHcZhhWDmv
Ik+5vSHehQKjTZE63r1bk4Oig81WsAD9eHQL10XepvR6SAGMKsYOrAMu9uCWRAUICxmsEfdzOr2E
9aQyYEOqGvS4NdQ4dwfl5itq1Nxt8ec2t8x3Va5GH1EAcDW3iGOObJZN5sO5qBKepbeqJrRYA1eW
yyLemOfTXdcpd1fX0aPiQS7baE/7dDf75jXo/cc6pterARV3YkXXgDTVYovwlumY2C3ORhtdb/58
q9Vwzcf+wDHyUiqdokDdJs1TLwz4aYsb7jUY9Se+wWWXSesUAl2zaxqObhnytquSdun2ou+eJ472
hJOI4Fa4rSyA7rv2Ak5zOuCwG0JPn7jlUb7OjD/1nLk4VbiTNdwnORg6uzFFvYvhTV4hi3zbBDk2
EcY4ZSO/zQIUzQ3H+eq1CCObbd6NYyJPoZ0IAiknOdbE3wObfzeM6AJDx35CiApISWOwkjSqJOuT
rWeWzQwULW5Bc0qgZ6+XMGehvsNn+62hi8wkd39x4Y3XJh5OIk3ODZHkqunjD0L9IYML3JStRuly
jUHEjDrjlRTd6mwm6681pleEXgq3vnkaagd9qS14AZ7S/QlQlamWxUkzSgOVSS8B/o5JhjPMhpWu
4/aV1yyUeWrDJcSXJ+YPhpjhWm6G35nNVyc1ocXsRKnzHiRte+t5SuNraIFisiTdQNSZnf0UUl5g
2U0BoLOanATT9Nk38bJLjVpPoxvXOCbb7iicCQM3no6GY+21K+BUSRvcDXX7Ai+S7qqBodk+FDMu
M6p3rWNgzgYLpJjFlmBFBwGW4ysQMR2vzl3Y1mPavSPutzGU/iFNRn07MRbt+yHlOwer+0HVi9Nk
A4h0RdRiWzKBmg8gcBtsmn6QJ67iMo+3ONzzeosIzh5jX/x2rK+XKMHG5wY6yhi3zmEI6yjrRbOe
xNJiLMEoNwtrx5Z0Eu791gOxp5PkHSEOL9dl0ed+cQ0ooAsT2CSHFlxRzx0ethV0NaBQQZ0bV4gI
1nkM7jjB7w6Jbq9dtrF92s4gWDfdT2sWHA2RD4xZBrDUiCRu4RiJdw2oR9CrtXh8/kczKNB3RHgb
xeIJ1lx3gW7eSbDuV7xNcO3mNUt1+ug25hbfxJOVSQLTuGmpPBUeeNfvwzh9VIjz6rYbwAwHGHV1
eJ3B4otiC2fX4JtVTPb7LgYZn4cDLSdR78Jm+xCRuUbOc+Dteu9F4w+yeL9IkEwlsWCGTfUVbYD6
s8kA/iWFCbYzZk1vSIYMAjg5fpN06rnT8NNe4+6DzssVSsII0KTckOm4V7yz51HLsXDjDpArf8AL
0f73UcwU5xxg8HR7jFfEnG0rTpufpveDINc0Ycg3JX/aZnVGYoSfJSuOjpb1BXjRrOgjcGQDpHVN
DEqoRdTsDgx8+fGv08RABzNSUGfn+GEwC1iga1wmDvCvOLzPLUh72drADnxbdh0Fms+m/TewN2+4
7BGLgmqICfjnFTlL5UBmv7fQ1pU0So9kdGzW+wRQyuG9lUOlGNQU1L9NEBBnOmTPqPTccd/hh3Fb
BFxQh/1G129OokAEdAGXgTmGPs++TvaIGECN1C08rTQ+HbuucjfUnGL/0u5epKjoucutuYDQU3Rz
R8TZlNjbrgNxElAqBEPeVLXhxh+xXACabBbkeP3wBn40hjgsnpY26Zvqlm7HGAxU9JJ4uzWUmBtu
ZvpNjN1LagZ+GhmHYbXluHGzImHpsGvqWVwNAIdickTdqN5bilRK9+A4MioEZnwKDLKEB/g1vqnJ
1zi/FPyWFsctkQHdmm6CxaBhqPhIXiRk5LAktkEehPggFwy0IDfnu6TWTsY0qrUmin6unnPD+ujV
Ioi3TvtA1LBzUrU3m3pfMSRisDfFDf8JfJULoK6DAK6nPyO9EZxacX3Tx5t7aKzZB+F02IAk68Sw
12N8Q2JcRjjkLmwjmrUJv9kAioQR0g386Pd0c0Hk2q5QNPrZuUiNNxRVahObk2xigAg2rzuMLf4t
TRlAY2yxJ75070jqZLbVqdy7I/p6vh7aB9h1yHLw9J1p8TZU4kPuAlLpifWJfQ4lM6WfmroY4eaA
58V/rTN+Ypn4sgcfL7gRsz/uIh5oqCaj4Z1onBW+QujZ0+EtmMI3wDT28MXeu7T9OYv6MaG2MLF+
04lGItns0gbpzZLuR4bm5hBeTYk5RjzSeaD7R76yUjLt5BrMWs8FX7ndIh/b1WyRDjsvfgPv3JFK
TBsG443fq/cF4UXpC885LIp7QOT13U1ttuEEpiOqBHQDws/xdUnrbYTWcw6wGNv0hiVc3YWrcnYD
nZbzlsb0m6vlVs7YLovI9uWlQsPivtygh0im5qgDzHUE7MzmIX2ZN9Lvoha5xDB2SaHX3tv3HuOv
zPSiVDj6S2dzyLWamugAnGDMMgTz9t36Vt/4M6EfNYapWNZbzZFDzhg+00BB0nUe9rGrd3M4v4Ly
fF4QlQK2i6wm4BryVbZW2tagMY4Tsm0wChwaOdlAx2nXuFN7osDSFV1SV5Cdv0cqPAt3RGlsA0mO
iTj3ZHBoLh+NMAhtdIj8wcK7XG/fPLg/JbDV6Pl0WhE9xbIpxibe1QOpwmb+DqMXRMWtgOGRiJds
1bKYQ8FB2exzkDCnonGFvfJj02cIglHN4e1VIEMJ3m3kVi341ZlGVeJnkjjXFAmk06wIedmLdshL
mqKmkwbPGDL8gSkaWjgubjZP2m05DS3sw8ah6Iy4achyRyD1T1SAusMWkjOIpgqA3/lbIjGOubpT
XA34awCVZRhB9dy5cjkrhsQhx5WvO6L8qyFST16AFj74fR7uJYvN/N3DVrEnLdxv8bnlg9OVFnHH
PP9IvOEniHBwdu8byCo8dm4kEtEBi+7msrMXGLpo8BbnB2CIR1RxzZt004MYm53TaLtT1AmBL+qz
CEMfSDd0EW7iCg6dexSbb21E4Xp6HM0N+DZjg+iRpleYsUDIinIR2shznQX9HjlkStQReY/Go4fM
A8PUGaDoOdZdNts6G9h7I8m149ijbcMSRE9M/11Z9cvMiGW9sGCbRSD03C4HHZxd/jCwF1RIEuNX
HZiFl6zPmYCV/ZbairJ+B2loztBym5u3dP0h9VUX3vc4jn2Qth0cYImbhx7LNbtKEOiGHtS+vK0a
go8DcO+BNW8thtS25DXwX+J6fiLYHrrwIzFvfng1ILX3VxCp2X0Am5g5eQcxq4QMsGx7ksNjLaNJ
mAn/VxM+zh6szevdTMMs6Z+0i+iKIie4Tf1buMTpdXiNqKh0l8Cq5VRDkowdsUw5f/RZ1IPV252R
yJ11pPehrPHRmorCeiet5V6HLfixPBM92MUBig0cxEjw/voQDVwEr6459KibWtCcu+RFRs2pk/q4
mREb9hHMIHBmAbyPEISnmOZZOWLYb3MDYu4cXqzs65wjwshni/YBKFNVJFK5m8dwzvGKkfqSBRhq
rD7E6MGYvOC8BGnaCLDlcRr1Xh1kEXPyYKGHpb2c5GGMepZWsCtfh/XQbat/J1AEKhYi1z0mVRJU
bPlYLM7EyiZ1e51vMtgwj7wWEtCjUnfcZEHXhAeg6WPERV2IZgBQxi0B0VPZoMImoSva2ttmRtVp
C4ALWehHsBFRIJhIs0bFd9ARugWKTCW3w2M/6Sc2NSfhYJjET1H+GJOPngAgKlmy4PNFcBXWfZwH
Y/xzATMqGpCLrJt7CdEewtE5IsK/1vWlLeF4YFbqkJd6RcImIvIkFtPnKAB/D5j+oRx743JCIPoG
yBN2G3U+x+N1LNMXCCm33eqzG1RH2wxjTW5GaHogBpGTlii9jrU4GzBEdjT1QA632z5d52vNIhhO
w4/JuZPDLI5O2pX1qP1ijVUHHmk6DlfDNHUFZqLd0km85gW4Ef7YuuKnU8tmz3DaohjJYEHQRcFy
JXAYn+s5tq8BdML5uGxLAb9CUaI+up3SbvV3BgaXe/xYcpi7ML1ZUlqTMvRGidqhsjZ3UNa1uWdb
DTcF7FBYccijW7YmBFUmpt9ApgSklpHkymcmOG0GsRU6oQ/xtjJEHTJBu9dNRPqr94etRjALGzBy
iYAVdrQHLbh/S2UEb3gxT4ULI5EnQ6n3ENd8OCJaRp1iWrl3I9vldnVHUAx9ylxVIHUgUwVVHT22
XOk9byZeoAXLwmwAGzpvx3F9RKZoFcrRbSezuhmmPncDGp+InNWViGYImWf/bXbAEyXullYDqQ3A
Fr1zHzQDc3NF3BFYozjk83k2C2Ng6TMUIC0St7sIz1Wg4O8NeZu27GoLgfRFEGiGrB0AvMVaWZ1H
F51nKIlkOxYc7PRXS7g5YcrFlGHaXKzKulhcKTLWMOzTjb8WIPabijvd4wAw2BP8/kJRdKvyD1a6
3QFTkvIOxYhh346Y78gCxbw0C+PNr1qsr0IDS4YqEjT0Weig/lJDM7NH7YCwS+pVV/PaJntD2vqk
2CiREff1Mzd1h5IkHR/wFl9tuJEDgJhxgfXLr8U6t3cS59yxZbARABrD3pvafdt6Hf2YtKKZMvMD
yhzJce5bXvFmRTbZWQLKLxD7Fxp4dN/6VOyYb9pvCMd6nNzJUATr1N5vGkPNqGVLCC11292Gzuxl
SzqJa38h7nON8er90Klgt24rPA82F170UjlP8Cxt9x4yqzKdEIOlXty9yYR5R20685CYERZInVLz
0RPh9tgPvX8YZ6OKgM/9OwpgBEXkdEsz4S4czZDeyjnDKCQGqsFlz7vWQ0ocOKi6AibYqGshQHqP
Rog+YBUBPShq8fgItnZ6SQQVLwOb61MbrbAwHgGQX11Hwx+2nunZYctY1ttkDoxO8d6kc1B4YxIU
RPK6GuH5Ddh6G91z13UPbYRAL3D8j8iM3m5eNrpTVtgbhwMiyxAlwB/QCxebsbqHJSxMJcLSabj9
pjCiVaHZB6S1n6I6Fcv+3Q4SW3U7K5z+gOeu2caoeodR2XadGNPk3oULX0UoYqJSj23pJBK0xNQ4
i93sxezF9C6tkMbS48XJ44T5FnHQ7dggWLXsMA6x2Qs61a+IIV0/Q7aIWqSNU1hrDEB5v9Rrau8g
4gtulgmFrLaGFQIkVZej4HGj7reEwbldwkrXEPMWC3WLTKV0SMJRBRLYo/qlgZYsBPZuos91bYDq
3Yaz1/aHdAQq2Ez40JLrAC+DcKw6FW3I5Qc3OGyhz47z5HRZPa7XqV6w56sRe7lz3HRUsVRdGbiM
Qy93Skz/anHAIp6HwQUvJd8OIXWvghaxnul3C4uLIH63ZkD978aAKCm68coQdnb8Drjit02L+w42
qBLe6cD436SpArN3atD2cd5AcwnXB9Hj/Gvwl2yOPQ81KaJwN6LimqBYNzD2femekc1lCgcVsz/D
/iHupyqNuh2EiNkUmf20kqDqoxF2JlA+DiM5Awhy13bd2cbkuo3ZaRg1z5oIKzHppooggh0spLQJ
FEuNaiqbIJ6ovfcuZqigeMN9NHTwlrW3BM4ZCTxE1Lyb4/twxsMZvk3xu+xuVXpscLjWGybGt+mt
me4G+kuHdI/RvGdECHdh9NKjn47lmbWoP9ABihN9juoRPOsGSxQZNFxNHFO/rjouXJRwxwEVtPkW
P4mkvpI4gB3pHD3K3mrlw+NgeQAesKwVBNYII+3qw+lhLnr0Dz2IdIYQ3zsmP5akKxIE7bDkOllo
5iKir+X6mtYqRzf+u+dw2Dgo/CG8pHyGBwrP5+iwdb+Gi+PEfB+610FvMuV8pOqm4fdiRU5Rf3e7
NJu3AfDuCxa6B9UfoIoGNoiOPI0cQmHD0AaC3AMUbPT2DksH1gracasTFLrfw/2jihHp+ygtRKhk
b/2Zz01BatSE0SEVFCh1F21vkxRT+yuQ8mg2+wPInJtVorA9kxy5Fjpd/XEKZBkYXoYrNDy+OPQz
vAeou/OAkMfAIBjWF+OkYe+wB4xInRoCw+Ee6USzFjYaqyZFQwvlVx9mQQihT/5wn0yoqKOEkMQw
KO4fpxUFCRIXm0eLTd43NkJDhJvlut9woOcsrZu3aehdYGNocGqR4hV+sxyaWd0R9IRM5XhIQPnA
v+HDtKj1oAS1oqaL8IbfomCKE7IdnqK1u0vIWiUW5UaC210Ri8v0FKfo7nWui+RDmz0fWr/A3vg2
TukV4ONo8njkOh6icuboyvs4ueNxfpoMTsVuDZ6I4zyCiZMAY0NQ85Ro3qewKklmaLfQ31nWg9t2
Z23YCwnCo6eDuGIKIyVLM9/11vlJnLaYsJd5wtstgh4wVIA10y/fqVUgSxm27gzx6lMI58oq5rY9
oMm5HFcnlVmIlALQdY5QjKVupjCq7CCxy4MmeEZZOTOxPSYJZionWiYBxKlQXMKHIscMN9yMkm+8
9hAuh3kcX87sBoRGpBsK1A74iWC2J0KMxMxSLRb+M773sqRojnF4VSI7iN9nxX66nbnbOjYjJYJj
HO1RxA4CWsYw90Ct79QvF42Ep8gBaNKcUHevtS3DeDx14nVD1hxCsLKDd/qaM8YOyuNLmRKU2LpV
hMXmxOqAg/vk46MK+zafRXekOjIPEp45m4hweM+01PDLAM1cf6dEveh1foP1zZxZNXaomusKSKZH
s2KhQRZTBZM4QUZ1bebtjk3rXeDHh7oL4Fk1/ViBlQ/qgSLaG4+ix0wvnJiDYHmE1/bOi5rzoOBk
0Q/LDeTeN+HEz70O30y7PMkuyuHg8dRFUyn7+tymAAgSz9xGkfiOwnoFX5YndOyqTVJbzSgRfmwO
g0LEAiOL7N8NUNyYfc8+2GSmMI0J6QPt2IjcMrpZBvcDTi/OcVJQJBh/nh8Rh23QeA1h/NgrnbzK
8RLYKePUfoE9KclTSAgy4watVxpWoxKOiZzCa6kXZN3YodM7rwHOp8jtxzyI9baTteJ52/XdDv8/
jNYny05rjOy/SwJ5i0no6dRzFDVDG6M5hu4OTSFxabpKbG5cwraqPlgEVvc1rBNQL1tQ6w3jDutp
SHY+itOnpV0dOOKwtfDVtOVEEYVm10X5gAnxnLX63pFNd83IiJ2p0WHRa3fZYWAp2c+DT9A4CuT9
Ivy6pEHEYTvSIxm0cX1IG1/va6hXcFzhG7xxhxSFhqX1H5jXbHDbMNiEAM0cUEqGEsZ1OazqeHRQ
LgxmCuXHty7WK0v8SiFoz8ik4LegvdRsz7CQtvgvm7TtyRlMbx9cJ8L49bihlwp9e1s/pIoAsjPz
GUYLxg9RRqXkSv0PaWe6JLdxdO0rQgT25W+j1xnOQnJmuPxBkJSEfd9x9d9TY79SNxpfw5LCYTtC
tJldhaysrMyT53he+NK0Ay32MOPioYgY/8pI58EK8J3yEJETHqQUOX0zZyq3ZOp5bDR1Y9q88fvE
QT+l/Z3s9qsjWvtGNZjEeCTG0iCDbc4xvgYUWeo82eqFt7U7Wki9viVpemQQ/9n0/G9m678ZabLt
6CaSdHyyMpJyiLXzn06Q267lQNsB4kIIr/ivRUraSC78Kun6Se+C5yACWq5bUXDwgTs/W63mbcK8
e5FrU+KKTukigaHbJirKNyz6uTLjQxs42wnw1m7Kxzt6BZYbeZnzMJE1laNNbTDhdhHQZOQezcL1
jeFDp2nPaB/xFu6VoyTX20Iaj3KZ+6dRsn4Px1AUqcLMlZB1r6g1bzwPdRr4U5h/9IDE2NP9WMa/
9U73qGbhS5E6P9NpKjZ1qHzyRlIwJ/yo8smnGBs82JuHyeKGrMtoS+HglJMQJfL0LEulctALiixJ
rD60Hk8mOfrDhgDH1/Ktr9ZvMoMQRg3fTp/av8fxD9NMD1rRfK/KDohulG5Vo3IruXwsWpFttB9L
M9s7EeIb9a9Q8Z+or38oIuNFteOnbEgZUpmmV23QHzwEnJTQfBwQ3ks885CjCTECS+vb5E2xqv0Y
agepgh0H9Yteth96gwQ81o5hED02akt3FIq+oHgXedEl7zg5euDKI3oOfXk/tIgdwRf2qjT2IS0N
5NanYAuqpd+Mnn2XmmYCgaxOybtDMdpL9npJo5KRBrj+RI1IlR7VIkFCi4LTQDumKepT5wf0EYfk
R9wh8lJ2W68ZP8iy92T69VOTUkWIKJNmDdeIzVUAoK/aOEH/kMnOsesn7v8QTQ2UoIpK3UeG8QZC
zt4gSJ8d0kBmHDFy9uHAc95BHmyvps9g/Y6g7d1ONeFplzIK3xDHUGnSpg8+qMPjUFMDNh2mjqom
3PaDaGVMXvaBZp95Nzo5Gn+R77ymnl3R0lS02gWMpewReDOJJLrJz0u+TE5JTt8ozvRFDWXeVenv
XV690V9qd1bT5tDTG5Jr2/mwU7QQOZywgwNU9SeAL/GdbBeHgSNStjm+DtJvyrZGrMJ4Z5YpEitS
uvXzQaOiZBsf5Wn4VadRflIl46tOBNwUFK52atAq06ZplOJr3UUlZakC1ZTM6Xd6l5JH0+XiVSi5
oVrua2SDyK8GNE14IQT5IfMSOsxh6P0+JCGhUYaJ2JGQiktprGzMSq7/kJPuCZiddF+oDrVmTdnJ
Tr71NE/lP6swe6yomLlORW06lzuoAlXgbW6CetC2SWno+uFzU9o/6ziMjhrImGYkVoKXG6gIqz9Q
lfnehdF2QD1g6wOXGxSLDDZK0Zqpxh+R0zyMZvMRzUISgFwZ3VzBFaBF8Gnj0spEUAY9+4nenz0l
R0cbPJBQwZE+CokGtPYOJZyHTCf3hxg0eGxMCeCZHI3fuB7kk2Hku8mgqz+lioSMGYUeTwUCBok4
N25c/fS5s/ehVZHEOxEUoZPqbSvYQumnSdNnvZA+mKUEGDFKhJxHr98bFM2O1NZp52tJDhvmlLoW
n+Sbg4LafQVH1tfJ0VAd9NM8XAPpXoOdL+Cyc6KbIWZuKtdyIdbcnNK73KXax0Cbfr/GkPVOIHIJ
Q0btHGJbhX+bMuwUl9j8JMlKo6sjMUKS/qhOjMzuqg9CFMHe9nvFBeF3gK97Y1Eo+5/myQX2f24f
5nWFHE+MCc/tmyg/ePWAPJBTlHspHxG9oRZUhfH+Ntz6egYB7QxbV5z36c8rUhNDMkczVa3azVXj
ASauT0Wv6ivjJNdrAZwPp6ggjtbBEc8mOiWDPCtNBXK8Q01LYTaQ8qRfvfzdlciEN8WBBQNTxnx6
ToJWqYY7ihEA7zMIJr9c4fJYoivBAF0Tw4JLHBr1S5cATqj4hWG3IKcPgtx2uofyyA0fkvd54+mO
h2n1aB0o1KNAsjZvvLCHF8Zne+iUSaPVNsbVtkjIBlBjGin27iOz+XZ7H99nvy5dT2wkYHhTUVRV
k2dA/8HJnaGSrf8MjvavwZbK7Ck45p+Dh9uWFsZsLgzNht0yiJfD0kELwn9sTuFdATUbuuv3a2T7
1wpJzBGfLeh9wWfzWXXmeUUDUofhZorxJxJu/8P4lm3Lg//Qwcd8ZD51Yx9rG8XXJzHWxITIbm06
1l4YbLj4FbMvmOgVUMEUe7bV09YgmaDsXFjUfJJYU05GkuevoV2Zj1E/tt7J06rfW/gqdzyDGlDm
pQr0VUUV6xPSw4qxCcYgpnQgwYMkrmD1C9xZXrFh5jIADJga0b6auNhFwac6GAUqYp1SgJeoksqN
5UnZV23k7zK9emsnXvdeCZxftsz6RQ3Ie0IS/2Sj5GVXHsys/Aay1UeOcnytJ1SDOtC7vBjG+4iG
pZDb4rIiB+sflDz9GqfONyVtYEQdwC/lcWkJuBCVVNRrXVltT7Hny9uuaJudPFS/aypNek0ypc8S
MnzfgxSZrpAsaU8Nhv4SgBmuxMFCoUjXs8dMR0mPEZFg79tJlaJkHHS7IoAvmP2w7mpy1RjMg6Ih
OGtTUUwKLb2btNY5xn2bKnsz0syv6HSomwyEwicol2CHFbS/GdVdEOaaUX8uopBJgSqakje9NeHt
qZTqR4BKhLoSFxX1KshfOqb48zPHtFuJCwhkHdcZc4q/oj1K0FvaioecSoTbrs2CibG1Gwf7fQTm
zFxKnbXQhLlqO+50aCCSp/AAg9eGRuBH5BFXbuvrq+VydeLPz8z1g6oCocVcQo2gHstH2PXWlrS2
g7MROqbqeThE2KANCsPqcAwPyNFBDCTG6tGtvR2wFj6YItumKcNYTblXNmdLKu0GiRkH8LHxhDbt
FqTqfewacHR2D+ukDO/f4/J7MWwjiHKhihPcleJ7nm2gZ/pmSPKFBivswv3DcOJpfD8gJc8nEyxn
sn64vb7rgMw0OOxsKhIFJod9FpD1cPCNooXepUn8hEJX/J1HY7pBH48WftR90e300IIRByeurdwF
185yYdqaXa6amugQR5FvJUO5lb3hi5dVP26v7loiRBO5jmVqYuDKkdVZTqf75tj7AP5cqZOzPb1O
6ZMqozqa2WYJb7xWbNuMt0Tcpn/k4YCSYUa5KJhAG0dNoDNQAMyzAvAJcIAApCnMTrUT1Yuxk9Zy
DXEZzD79xU+d3cF1E/dVwrP8PTLULpxoiFftjAOS7Uj5blc25voUXW7M7LuDTWkNJjJqOFIBKzan
ZO9tmw2V6nd+mFUqxyXHPl/dXM6qGwZ5sFLsoTT2q/yhM54ZbEOg3Dt9n+ycrfSPktw/P7w2v3pl
phBSuoFYUHZDa1H5erm9hdfDkTC0QGWPsocBGeKcP8VPBg88G7Q+RRZ+MTpkp40QhdLojs7hSsxb
OCkXpuauUdZ6mzcxDaliX1RM5f1txTSOCapPyKVBdYgQwOyYlMzqB4XhkJaFBd2P5wHo3+3dWqBS
xARvK2pukDcytHsZ2dSssZvI8nBsBvSTb9rR2aX0xAmkxUGJdretLX6bM2Piz8/DaANxrZ6yHhtu
9qTe2gFTWRPCwbHyTw6SZjgQ3RuK4OKbrYsZlxRuYx/011v4KBicU1ffWAbnKIYSdY3iRXzpeZCA
LJrZMQo7SEnNPhSVFj/TfWj/DGkcHuF0oPBJ0dQNta6/lzMfBCSD4du8kvSvt7dUrOOW5ZkPDkzH
F2oi1Sg7meWDWdn9obaa+hOjhMHxtqmFZxe+crbKWXCyJo9SVPxO5kD+BtVn3O3ov6bWLs246uET
cWncpZvQcwHUKZ+L4cCk08qPWDp0yEPYHAzUIugmXfpQhF5XjXwFJbaDd7CaHSik+Mij+dXbCnq5
SnnSj/8gXxOvWQgdQYygOjK//zmIg26XWuVaTxB1HJx99Jlb4EG7M9zqQai5rixy6Ro4tyc24eyg
mLmpKcOEvXqX/1B3qCe42oPysd1SEaNEuban1+koyzNNKJ74ujzaZ+mN08mlHoYo1agfkQ+yIRBm
dP3BBF721dxTBt/ma7wgC+WjC4uzBZaygw52SuiMFOmTryrHGlDlUP/m0JAMDZqyaX4X2dZL1Cvf
bu/t0oFh91Tchx2+ogfvGPqIEzNF8QAtEzmpTkPXkHcMK4dl0Qwkb2jgcBfBUXv5BTUpjAu7aphM
rjwm9epdpcM8XYXPt1ezdBqgOqcwpaKpeJUnhtRGLQqs1Iu7Q2gwyIB2/G0LSwuxVCE5ZiHWyM19
uZBkoMoTRh2BNByYrEABnY5EqIXb22YWFBp4PlNdc2yqU1iapZ1yK/VBHgpCw4165x+1D8k22oYH
5VCfmnemyHUe9aXryDF0VREhW72qLFYDUCOjpwKGTMNdgdCYNcgM3e0SYIcrq1v6TkiucLzQUrxm
kKukmplyH1P6oX/LcyKIf9dsvjRvsSfKVNBRrLHtL72QkKUkYvE4Aq875x1F7Vyq8gpePPtBkNb5
d5Y73dno+HABrkYsccHNr6FzYyKgnQUsqdfjQPVCgOlemYKfsXnOKkErYByO28pSL4oGa+IlCz7D
q4A7F+5pBOogQ7602jl9EiI4JZ7R6A4j+f6Bgcpj/zCFyM3U3AaRtU/3a1Ws6xOhImLLRUhehiim
M8th6eG20eCVFZMl8nYAUtajYB8pqyX265eHajkmj1uWiJC3Mzt5dg5IsUOi7F08pDqRm98Zjwyf
PNMcWInHIku4/HwwjxFBkPqEpVZ9zxLPPp/OJFentnQ8DaazChJzAByuqsjloRkGML6N3jkfh0aO
t4rvFC8rh2NhoRfWZ86TtgzmJXItnlj+0boXZU6wg/vgKB/tFYnRBT4lVgqjECcCuMtVbZouoFFC
wlmCpgdl5Gs9k2KojjJMlVpfbcWWX1KJuYmYJvc+rJP6VFTeeMiaLD7xK5XHbAJZ1RroYzltO76A
2jZf7NE3n2saBcy8y55G388DzhgFDrS30tgar0xfmL9ub9r1gVNtmvcKdHGkJVeBvyBRMRQ/KV0L
ggq7eDPq08DIcVpAydpnu9vGrjxexwfZM1IDlGbNOT3SWNspIxDvbU19Y4OnUSaQNmtVqkUrBrwv
hoYXwr12eZqbKGtjoKmVazpfGuVnNVHqqL7/g5UghYIFvNzUZylsKDW636fYiIvoN4repzSoPzn5
mgzEdWTSZZJUi/0SWmr8a7aWrisYKXXIUh8YgDls6VrBQWx0W0qtW7eC2G36u5kApRSGmWmIyHR3
bG0WLXJw9EbZw1+TpuBzho1mKH/7EpuZEJfcWZQIyMp1LeataD6AAniETWbT0XU9VbvJFZSgDgwk
K2nUlZvPTM58wi45zI1mA1yomMvgniyQAC4fW0ZspGxwbzvH1SU9MzZ/nnpV6kmKVTLSf5zCl9b+
ePvvX3Dwi080eyU2Ld1rVefvV53HlJH0UnVHZY0xbWEREB7ylIe5Utb1ub5bxqid4vj4gZql5gaI
tuVa7bD2QllYyoWVWcg2o6IyExMrRnWctGMR0SU53d6t6yIhJ+h8JTOPLiQyXiSRSrf41exh1Npq
W+ZVD/azWWykN+ZJ98qbeu/vgwcm1G7bvsoMZ6Znnt6nENFSFqncqM6/t6CKrSF7UpORSUFrrcC4
tpUzF9cdphFjCxeXP7a77BT9BnGAa56Gj9MdsCplF++jh7VjtWZz5ulk2nrfdjyiQUi+NAB/fcX6
2kv2/vY2Xuegs32ceXxZNwwu+uxjtw/NTXgsDzDHuAUkW3T2/gcKNuF2F3nMzJ7Ic84jFIwLfcA0
KynTsJ1wl2jrnXQo30DRPxkrDrq2ibO7ZJCssAxk/HNg4C4pvsaMB1vZz9tbuGJknuKOATRikaAl
k0z044LsaPfDfjTUFS9ccfh5TqsNhVGAXipds/pp6597Rn70zl1VlFoJTs4sbBiFZZTgqAhO1Gxy
sHUreezibiG2QNmXyIdI9uX3L8i+iqhQStiIvmn9vpWB7igrX2RxDUhVGbzqHfRnZmvIhlAK8wjQ
dFCVr20ML0+f/nH7o19zRQo/PrMxC316kqHKJXM++4/m9+oD9aa9+i34Ij+NX8VFqz2vFWSuHgAz
g7OAV0DV1ee5Wrka7pWOXQmtGrDqLEZYPAstaRcZjbkprWp7e6WLH8x0qOYhdKub9uwMVZqmSrLG
Qof8ZWp/S3/1awXDxc9l8fcI6A5i9DOXiEerUv2uh3wyTHat96Oe1gTFFy3YiFUrIGtQSZutIfKn
EVY9YcFvzeMYWwzK2aC9bu+U+J1XoQ3ia40k7x0Rcunafm+UUlzCxaRpvxtNwXjFvTwODHXkjJCv
qQ8vfRbYVnkkURbkP2ZLsooyYYiUhH8qP4JhVDWIQs2VhPW69YDPUYZDsgztH+o+4kecBeuG8etO
MzGiUsnVCNTe0TkIbeHEXUtXlsLb+3JsTXaEtvilqapoc3sUpnjjgtZhDkveQFkohSvx57qfJtYk
9u2/hmbBwerRLYOED9jKB+mzfacdzWft0T95TzXMvAwTruzh2rpmcUIxB01jvLByG3hTBmZUxm0L
V0T3223fW3SHs1WJE3D2peR27CUvxUxRPEnhS+rfB8bKStZMzJyhiouicQxMTM6Tox0n7zmXVj7O
0jmFPIZDisagQ0ftchVBEwCX0aISkE6jfStbKAq6PilXFqIsf5O/zIg/P9usPm/MxBMr0T4LF2gf
nE/q6Vf9K/2gudEm+hg8WC+3P89imqWpMlVgAp1xBU+Q+Md9pfLabLbdVn/TjtIO5EWOmG60A+b6
bcWczArmoUijXkr9S2iwz1GEdjAVvHt70PcH0SsQWlrSQT+u4y6WnALGZENBoonrdl7CrFITzdKM
B2dVfDMLGcQdfJKrtVlxSK6Wc2ZldmbVXlfTUSIBD07yXSxow4XGRsdcEW91kaZa25UNXFwXuG+x
dwAy36PImYuUE/j2PLWZu3uyPwpZ4OgpfjAetQfjo+I2rvzFOq21xddMzo6wL3VVoYSYLKZ9EjI0
sI2Uf3C+YOwVdVjuQQpFl44Piyfo7oG7PI2PJUjscSVHFf//+XcyIckUxVebou/sJs/DtlWhqeKe
PYlPZJ6A/+7WhYGWzKAQjbKqTp+I03S5DNpCucRksGgwVidxlEK0jtRjvVLZWPoguDR9By5A+kOz
1bQZ4gKqym5B1PYwqb9gBv0Iv9JmxdWWnBtAsfkf/Rp7rmMMK2vVT2Lyg1Hqgxpv0jsmqhixe9c7
URjOdf82PpYrkPgq1kUiLs8hHoXR5EqYxahyeBMzkeCMpe9D9/freJYNPwGgIFBSIIEvP1KdNpJd
VGPp5m1qbwsLmhdYyE7dalFyMRV3LBm3tgQAfN5vhqVJUvpxEmMHu/DNPqiUIJp79VTsIBD8Dypn
LVtZzIzeV0V4NXGPWbrSj+pgdyajDjKdsGwvMDndJv9g7qHUW3HDpUvx3NQs+HW9kgVovBP8unu7
uTPrlaDw/9k/vtB/1zJLUeS2HxhxxUCzp/dl7P1jTREgZDBlo+ugjIQuw5qi5NWiKFILoLv9foTV
OQYohsWpNGtI8LKUQZ9YJT8ea7XarZytqyM8MzOrNlilWUTWZHAvHaxf5scGuYnwIQTySLz49b9J
P18lF4y/2Aa0+uAQ6Na/QzTObo5CaHmNdY4qif0jk38NEKGMEJZ9ub2yhf07t/Ku8HdmpelqRDkd
0a2cnKPmjJsKQoJ/Z2Lm4gZBSW/aDMWF0PtDMaffFWgJbptY+DwXq5i5tmb4LXxrdesCJnDcqrbr
AJ6alllz5rOL7W1jV7eGLbRvRYcXmTDTnqcqk5OWQ5BkPV2z6K5LMij7TvH4mI6fguJTCkl+B/fw
bZMLvnBhcra+OCmHzsgzCNJa+/dWj6KN4fdwdybjQwRF421jC5t5YWx2jAdfUwOrZX22cc845sYa
nmAdW7utxE++uOJnuygc88zxIqmxDB3aDoFG+2ohY43WIGPAd+Ne241HRrxuL+o6cRb2uOllelqW
ocxhtoOhWHBXsYVQmbuqS0fjKGDf1kGoNgaH29aWvpcmMgp6T0QnfXbjp7bexLoK9ZwmWTDbOZu2
ib/XLUoK06pC8tJGntuahSbbmSxmmbGVlafkpO5ipA3t6qn/Je8zdrKXV3ZyIWK8h1y2kw6ePC+8
NVOlmUUDh2nhAYzV1dOY5isnTPzkuW+IqP5/JmZLomEYQFiJidF79mCs+qYO0rgnhNjbUEw7aF5T
7Ma4Xoki1096fASQMnc/FR6Z6svMJ8M+GvQSu5B7mR/HHZxGe/jUdr3mjlsQb/u158HyXv5lcHYI
UjvPGmb+eIDA6V4lI7RI8crVtWZCnPazc1aDGVHhaJIhsA15JiqwDqaatnKateUv9tdCxIE4s2L6
STMCT8JKD/e37fV3pTS1EE1XmQbNWfo72uGjtoE3g6pMA43pzg7L4bmZivqYqQk6ELbqH6ex/qr0
afMaV5Nt87+G51CKEvWpDBUkdZlzP6oQAh8cNZLhsrPbn4HB5DeU9TLNcG5LaIPUvEy/gDJvvphl
ksPgXU/9V7PMYJSbwgEle6uWoKhgPnibpL75AKW6kJOo5buI4ZUVBbulOEBLGKgoEwXUqWe5a5dW
mR0InZje0E5mymvGMX4OdvhLi9Rvt0POUtQ+991ZyIliP7Ir8QWiiZHjFE7tSRteZW9cScfXvvTs
bNYMpUaA8rn98gRg3acAGn6JKfMEto/gqEG/+e/WNdvCNFL9MfPx3yJjJA4Oq2Lfwo1328h1E//y
5M9nXNG5TtCEwAoCCPbBBBsPxZL9bAEtcg79qTtUD9bWXDma4pNch7k/D828VGlmSWDbHp8MBQvB
BccDyrGjdCNNdbNJTLRn9PbvTnzM1ikuk7NzOjW5qgN/I122nT8AIj1CWLeyqkVH/Mvn522sQZ00
zxlSFMRiptEhKH/WoKy5/b0WnZAYbTkMS1LPmTn7ADtjOVpMS3Yq89mhn/2GzZchgiu78FoIrycG
G6o0PN42e/1aE9vHo5dpf9MglRBrP9s+BPx0gU+T3dgGfZbtg329N4zNtONtvzqxsbiROq0nk7KR
eNRfGjNzFfoKFfcYlYckv0vy+0D7fHtBiyZ4ZJiM3BlAWGeHK0k9x4TRGe5nW39lmMJ3hzQ9NE5X
r3ywFUOGqDOebZzUWVogJ6yFUQCA55vavjP7X/9qMcZsv2wnHobSxIY+wjRt3Wm8O7vx5d8ZmR0g
tQ+Cuuow0sDBCe/BDrq5B4L8ysWxtl+zTESl5saEpDBTPUxoA9jaD3U16omvexV//vr6xiz7CGMj
IVPGSLc3Ke4Ox+FOOjSHv13+EofmzIxY69m3N5yisKccJ5uiH3UO7ypCtR1UxP/uw8wyEMlWETEY
sWJ5A/oYJSQ49j1Yt8NtM4sx+2wxs8hT+F5d+C175qkHTXn17Le2PsqMhDuxe9vSYuIG1luICPKU
mPfMGJ+KJKXtRxclgY0yvfEA/pcWZlvmoLnS5BYPBLP6UQY/Gujv/90SZpvVqHoI1yeblVQPtf2k
r1acxJG+8uCzPZolI2OUDMge8tERHf+jIFcXfcXgHn6S1Wi89jnmoVKD1toWpkztJUa2ydFXukmL
p/GvtczvTbn2+7hEyQROe+AMNSotEF7qmQrTr/RYpdZjy8UWdMNKQFtZ1xwOEjMPHTODCujKGrY6
bHFmEq+cmaVgRvuXixowJo3/2VcyCy0LckmYgO5xQDBAfuLWWfG1pYN5bmT2faC7iONCxYgKJ6H0
tc7hDBt3reHBKRScbvv14oLE5KEMwpiy7Sw6V+UAzE4EAceA4LI92JPt5sXawN6aFfHlzuKm1yq9
NxSsqICt2yoYEM52Yfzx9lKWPj9YiT+XIn7EmRG/iJOoMTASyM9q9FOPV9xr6QV0/vfPYgws1XXK
TABbJSHj8bFC9A4OuDrOVmLZYmp2bmgWa6w88VQFbjW3YGilgDC6rI9tgwyKf+9ZL8qEWILyFHQv
fmmumF5b4sy96waZMIiKOldDDNXa+J6p7TotjY5+UncHKH/zfxJXz9c683U9UqsaolQ8I9hN408n
+/GvnEKfZWt50k10ZKh2Uxo+0G7ewW1328JSsKPzRotP4Ceu2h4yJGWe3WFhkNINjKFJNmw66yGI
XpTiLdVeCzh+blu87k6QhlBSVGzRiFXRGb70dF1DW6kTi+r2huaaf9RI5KZ0J5gNG967v9Xr2vjI
4uGim80sgej/WTOf7M2py7Sx5c5gmiP8GOp/G/H0vqa/DMxcr/KVvpEY9nNlSsJdvde7P27v2toK
ZpsWA3EI7ZwVKAheZXu9X/n7l/3gzwXYM09TYZMNPAVJLfnOu4vvwoNgllLv11pfi9VfrCBUDMyY
dvwszOWOlxSlzTrGu+BZ9PWsXfDW7dRtsINz8Xh70xYXdWZsFvNif0JIQyxKDLkIbeCeARf1uCZ5
vGZm5l2qkremLr6NrjW/VQg/FRD2DtoxceJfWp/+Si0JGUltyndKCi3MStRbvJ3OFjlzvanUu8lP
iEFe/muY9l2FzOQaSl+sYJ7enX+1mfflatP3iiRWOB6i5GNlSxsH6NM47abfbn+y96r1DVPzB6oa
omjVCQfRH8I38w7qZYY4cjTDXu1nQW0i+IkQPrFOkEjfNi026pbl+bNVsbtJEUGCwfJNLstHXx2f
Al3fR5DWbTx52Kl1unIrL96WzMsTk0TzFJK6y2AYaUNvFnWIxgVdWjHfndIB3MBYjOJ684/u5nNr
syWmnSNFo16JAxE9ozBxKLVH46H+kO+zg2quZDTXqCxHBkcqmj0wrMmoWV+uLYeOPgx7PDM4pW9q
v01eAhdm0m/enr76Vx3Kgzt4P/faSv5+lQbMzKqXZq26nTo/F2bpprYJgjSdO5YP3hpfzFVIntmZ
JZ9QullDWmMnZmrK8T6g4nXbIa+H/2cWxC84ywkTgKY6GlTiLFifq3zzXb9TXWevMa5nbv0P2kif
fUOzSWzi6bbtxcVxVzoIEpqoc8xiWpjmit4qbedCJ+4wzUJZPx2aFaDCmpFZ6HKUqok86GhceWiz
T3ojFeCY2rVKwVWAZBfF+K8BkkRFVGfmhpEfKJ1pIiOTVkg9FDUERo2NqHFgDmuA4Wv2uJmtme8x
ziGXmaYIRiZB0dgcEf7jIpXv1662a+10KHwU02SA1NIM05hfpHoqT3Zvw+IrQEbDqf6ePWdQ8cGU
k75mT869YGcqt5NruN1rdN99D/pdvB1P8dbZxl9u+8rSQQf3T1YHNp+i69xZAskJJgPSV4KYtoeC
rFF3Y4/cIuKjMOmY75hIuf/diB/X8YrXGYXYCFsDGgkAkhR2llH4Tg3zKjJxbqGzEwWlYER+wk3/
VYYbI9itpZLL9rBpQ3AiRlpnh1KdQCapWc7J2OG4u2QbbJ1P9b4+ZXfWae0zX1+HWNJAmSqMJgCn
n79wi9aRY7tD1obi9j54Brh4EDWP3fhkK5tuJ2Z6UNeFsfZtjZ9w4XAKpDj9PpILYF+zO59/EHSA
Yhr0iylHpJsYxcrbfnOVVYi1/WVhznrV53poj2XQMmfTbMLsD8s8FPUn2/xld+n2tqmFGHBhahYD
asmPY6moeOY4qNGjiaRqEDQH1uG2mZU9s+bHH8GRZGoAxsnK+A0AfO+GSEzvbht597CLRGW2b7OL
pzDCCv5dm6d8thEQCuNY/tFtle34nSGvXexOjzUHnxHlY781wNBtBF/r+sm7ypdmP2N2EBzwiBA2
EoEQ1XEN87VGA6KLPnvBu6rqZvDXrkPxkebr1nUxtWBgGsz/7DrMey2tEsjxVdL5eKd8Sd0GzvT3
eb3VTvp1JxIbghYWGCddY2ZlLq1Fk5k7coP0SQPRgelm+7bc9PpGwLwFoCMsAF9/fLv9aRfclOEm
WLQUk8gCEd2lzTGrjdKu4t4d28He+u3wx+jEKAM6zrByv19DLOA4UDXd5gKBsAJa10tTARq/TdH0
EAB877byDnaww3AfPwjPSb/9g96DMGdAqCUYah06hpfmUI0KYn+coIBJCgpcaFEc29qIt0adtt/+
wSZCdyFqDCCM5oGL+QzLkkwkXNpYSMxthumpK1ea79dFjPf1/GlkHrvUXCmqNoeeX0yQ9j8mvHAb
QRkE3XbithCKb6rD6tUjDvbsAIji7f+tzJptYuPoUuQkqHgIl9TJpb1n+9lxxQWb7m0E7leelguZ
9IW9WTjTKiXtk0KhoFYPd2lvvY6T82vQ5HSvxNqv219tIXRqKg1WStMa1BvWLKjpSRO1rUWWFpbR
CUmv+9hotrdNLJ6uMxOzE+14kdw0Pm+tXK39rTFqL5L+JYuNlZUspUOU1zVua5zvmofI8iCOjVpe
WXWi14AkmvTJgkeRnMRSvB+pz4QkyXW4qaP0tyC0/NdGnr4htYXAI7qlMEZVD3GI9GsEH/03yx7l
19v7sPSuuPiBs7oIWlVG2sha89+R3fQI+ZM7EgPyA+gR9XO3M9z0qX1iWvh1zaeWPgJte5yYhhow
4VmIQ42uQvNdaVBWLABA3bVpsM8R37y9xCUrjgwUXoViRb1KCvvMa/o0sgY3QCna7NEQNn8kycpD
c8llz43MtrFtparPcmgPjXp0y2bftf7uHyxDJTwD6dfgDJzlYIGumqEtni4xEqVxdO9XXy1/rWGz
uFd/GZnzUUqlb2qt4gAAVdVt1Uo/oj5xi0p5vb2Wxd06MzMLXn7bWPB6crfpo7qNQucu9539bRNL
dzaK4aDe/8NRPscNqkNeJZZKVPYevjIcKkJk9BS6Xz7Y1VaQMP2DyQs+jePAYwV9lmlDcHJ5rw22
Bru0kGlx6HYXzk+/242VvZL5LMXhcyOzOIyaj4ZK+zS4pp3CDO1s5aJFUtBKj5ADGitR8n2YenbL
QMpB4BL8XIyUzNx6tLpSQf0b4a6d/8M/KkcVBd1juaUqrG9Ct92KcejsYHyLN8Ym3cNkkBzWeGmW
HtI8LugCALmBbG0O2AvLccrbtgeQ2aR3ehfu8qxA4FN5jgsl3lCZe1aGPtjEcv650IyVNH7pjafD
/QnuXwftpc/HFtPRrD0EPMQbT7Au5gdFO1FE2uO4d8nvsDWt+K34gPMtP7c33/JQm/xWgzdM2FO2
YvjEftEOYlLD36ZfbltbOIgXi5tFYLvSbUkOYH1T7f4T+gpVXqyAZtYszOo6EyxAaKaxHB0JP9X6
qSHlcnsNCzHrYg2zwKh2yqQX9BJdz3I2jjYhQchtbhsrMWvREfBB7nFbsP29w23PKnCS1geyE3at
a5btxmsa1AN5cthfVLPdUQU/BZ1/rJznwCrQAvO2crXGki4+xtwzzn/AbKF5WJnNmDeN68FLnxXO
vsWM2TefnRRJvzWAwHU5GnJPag02fFBiPnwezoJhHCemoFp3NG0XNRRG0H0IKjI0gGTLTYPoDdEx
WEv0dhMgfSLl5crRW3Cdix8wC3VhzVm3Qn5AN+iUBd8K9e97v8H8u+BdE1Q9c+SgB14gqaQe/rrk
m9c+5GjS3HbNpfSPcWDq3uASHZjCZksoU6fvCyWBZ/MUP+afmJ1EeGjLADzo43cy0QnOpi/x3luJ
Igtbx/AfzqKJMcArXgdrULPSjlUoRIIfan+0kKRbWdnCqYPQgRcIb1MqqvNilAdvRNqMWcek/fRV
wC4Hemr2B+O7RaiK7vx9fVROKzbFbs0OwIVNseqzE9gGbc0TXZ/crIp2UZS6iExthqDYWOpHr39y
0FBQvtnObykppbZ2HhYuXkGPCdmhgtDhVQ0sVMMsgu6TZNVs7pVcfUybfhckrbqp478PJmCGV0WD
CfZB/ovRycuVMjbaxXpgNi4awMZR5bWHEKnZ/v0DBn8/VIomWQs0drN3lpLq1pjnToPKJ43JeuNX
n1e+2JIfajT3eXqT4l+1fWoEtIcuICVON1//80ylJEuFVDxS/c9rLCpLL3HmNf8yNztudShHzehU
IxVSJKbqje52NAxdB6GAYccbo4k3/wPrkcjr5m55bnW2jYanld5oYlW0lrsnfye53uf2pB77+7UX
0+oKZ0eg85GICySeayqlmoHRdSg/uYnIxORww7tgu17bW8qk2VVofbiqqbTNAcnaxPKCAdVQjlUm
FH8sRmLtraps0KNHlBMKR7DW60o/y87zp915+7casi5RhPP4kNWjh7kNk5XkZOFG/X+cfddy7LgS
5BcxggageaVrp255nSO9MI6lJwEakODXb1K7e6+aYogz92FMzExMNcACUCYr8+PKlujkfGJQYBuw
MtUSLjAx/pRcimqftXd9v9UiXLswP+wiXfomUUF8ac6JdhadedldaM5ee65s5AdbX2uZ97AcMuR2
h12bz4CV+Ex4eZCEc7BegUIoAgMtf9ymYF8Lj1DnoM6sE4aq1PLKUmwuMyoJdCsOzRPoDcJ4Z0CD
711/JPO2tJnWdhMZPWYNAMYHocjiggRjv8T8kd5h2IDGPkDyJ8CLJ28g6cPGFTZ33Zen+4OlJQS0
Kop0ohXkJKtW3GRVtdcK47aqHOJlJP8dOfoe0nk33Vg5npDV69fW147AR+OLlFJNqcIEhdOwdnDH
fnLpViFxfSNNVJoRLujo716/NNjEhCU2pqG4ToMmv817PbA3SfbWXm6igk0XdR6C1uv8Kz683PrQ
ji2NUIOZnXLyNXfaz/VRa4e50tNW1rrqiuCKBWsJAjs0rBfOYUUSBzGGK6pQ3Ab3cgJ1HwApKPqv
4NEOtzA/a/VzWPmPveW8dp5OJOYJ2oDJAaAbiNPYh+rknOepWbYzL+0GEcfaJ/tobuEUUJY3rWZe
3tCESnHm1g9U9t1/73goy4HhH8kOeo6LtA1yT7GBTiC0NcipYK9at0mvvOYSqPzpYNTCFB4QgNcu
AbJqM+4SOnndd+HTUNtD4pG4k6f65mn7LVkrImBiHyKCcwtzrgpdm9Mqw0SYBjQUKsqhtZ9Jjo2d
etNsTlasxImgpVbBQmWgZwT5oGtDpCC5xTm6G5Ih3KhY8adVuzfNiU5Mzw5ff6U1T7fn7wDkpI1G
ir0wNkGUM6siqONE5/TBgI5bDsTQ9Pef1bfW/PzK2mIPhZGWNIoH1J7OEr1GkKjfKwGF6Du6z/OA
OMTtv17fiqejjmYivwBdlPqpdNsZvUpzp0PNs2cPtda/qfoUgk9ug5VaW4kDruwstlHn2QjVDogS
zNeT4poe7VyhuhqENCy3c3sfMgw7M3ZzcojKTXmwFY+BmgYkYLBUMOss1ZhSTpyimJAk0mLs92mf
jIAQtexMFT4dhCPKDa9ZeVSu7C3OttWp6VhS2FNTC5osyOXbLYnIzx9O0ywk1uBNBxDjE8h2nDpe
CxvtfFT+3wjk5vI2uzSV3IjfPq9klqGcW5fUwRP2iaglHeKYG1R4mRTqnkDhdh+RnG944fxcXEcA
6L7OQlkg4puRQ4v4Xq2lndIeUKExnPVP810TWMdtRqKVggveX+hVAJUHTj7bXHyXvrC1mjBAVMs8
OmtkDKsIKMe43w+p9U2PUHplFdiDSp16ErrJnItvXx+3z46IZhsKp1AgAbs5GrTXV1drijyfOcC9
LqqzSx7xyM8SS95wK9PPBeGoA39tcOX+gkWwqKMzgxsT5CrXFvUyR9WshEWQqqKxDkkb5SH1Otwm
bNcWZ7JVtlhxmCt7iy0WQuSQoxghwCqPaS8D8Ibsv17SigVgy8BtD34knLJPVTMBeD0fcGVZqX1u
c3Ksq6f/xQKeF0D05xH2RXQjIYgcDza0W2qORu9LZgwb/r6SQuhYw38sLEPeKRORBlgJLoh7pNEg
DEq5O3V31nvNiu3AM27WPrkYGwtbeaOv7S4Cm1o4XNA2xdMJlO23dFQMb7Cy+kJlqeFg16BKIM69
XmfmAZGx42UQ077/enM/vwT4CVCsmmsuqg3YxbVDZl1h4JmDFI8SE7csXjL6PUp2bLyV9uv/YGlm
IsFpm7/k4rBpXEkkwpXWG83ctVX4+gvh0oekOWb26cYn/XwfY1kE7U8UISnqnYtzBmzLRGoVTH5q
DAgQ+JhasAoJ5+XrJW1ZWZwuoyXT2M9iWChS7NRK2fGqOaZFtnHE1szgwrBAzwZkzKeoYBhiOqQl
Cv6WXRpejLDPh8ty37JbZeOpXHOHj6YWgUEBRdgqzeb+iDww60j5PYktt85+KM7fr/du7d4A5pui
wIiQ+9O9ofSxUWiTgPIgu7O6u7TacOyVypGOtxwvMpwa2pZLMeM0EVPat6CkoU0A/LAMKgj82H5T
+GPjjkAPqv+kNjZ78eLtnJHDKDMCEvp5YBZtGal3wC17mePa8mDuLHApKwFU2uzHMfgnpJUrj9iV
xcUns7VJU8YMKMkkqe4Mh93lPT+NkeOOpb37+puteQeYBwC4xUAEiuyLU9VHuaFko0CrbgBKCrQm
4yvPrUAT2c402YYrzofn004CMwX8NThG4frXN1MiOkXBEEvj2ZLclSR5G2h56SN0Y9A/l3Z/04P1
6uv1rcTF0LQiyM5Q8V4p8pdgG+Klmgov/RuDe2/+dhCc00DK2P5Szvqv5pIFCl6C+Nu/N4xMDYAN
zGiBfXT5xhlJ11vcAZfE4M31gsoXqat7iHk88e2XCbRmIP0Sc0Lqvx7eAlAR4IqZ2g3t7k+7XEnU
5YcY5RBK9g04ESrZ+xtrm1+xxYeEPMTcEDKAQIdqyPWHHBW1Avh85p/xMJfwOrMZpaihQkxhUzhv
xWdgah4p0VEwIMbCZ3TJJYBFqF01pHUxgDtRFMMdj4qHHlpRffF9Y2krl9iVvcXZG3qH142FcK4B
ES7wyV4JkCTEhAY/csdd7g/7cmNs4PNbgE18B8GhjQGAw2IzNUFqoWBGyHPknamdsvpu3Kqozv+L
6++FKAtSMkDW44ijuXD9vaqON5HSdajupMZ30Oa50Vi67WCFekr9UYiNFX3ew2tz8zf9UCqDikwT
qQ7MAf7pVQp3I2fjJlmJuiGKg8Yd+oPg9QD56bUJyqSaMYEo2Gl35o6+E1wy49Z5mzxwXB4Z2XD5
9wLYcgst4GeR3SKzwXtwbXDSddRIk6YHpgF626NrzwN/HgN1MYKs1OW6W5ZQni8hDZqcG1wo5laG
r8PCp1+gozo9t7PNTz2MelJKe8hxk/FAAt6WgGkuP2OYBdJ22f1WTXV9vf+1tuxcWOYUDWOOiRnZ
5uhCsZ7504T6QWxG7pSBYz35VfAhNIznwgEZMGY0ICppK8lLQt+kaR7V8bsN9B2xbsCUuC/6nxvn
dOXU4EpHxXeuhmnOEharNpC2lhXFaMpt50e7fpf4xvRzTrxmvRNTC8DPbijuJr/g2lH6YHeJlM3b
RKsZ8I5ep5KbgVlW2FG7ebQnJXXjiorfUypGP28NKySAW7tWrebftK6rUk/Wla75Q0tNN+FECXLi
8JciVetnvey20KErwRK6vIiKgfcB7ggo1GuHLRM7UdmQIRMGulbz8exAzcRrfelfVBfc9bW/xYX4
OWy5trg49opZxzZwf72n8QFQpn2hGmcZPWtcDb/++PNZ+3QSbNQlMQENweEl6JIVMcYQ5qWRnTho
+2ZPUYRPgi0aEDjSZ0P6rNGHKxMwb3z26z0chjZlaTzDvCntiBsjPD9O4xTtykT81hXHR4XolDE0
UCa9SM+F0TzlWvfLGZo8LJihQu1S3As1qzyS9uV9PU0YM43N2DOzKdorpH20B3aXTfYfjTY/csXZ
Y7zrLwSynsxEHjGhBiBQdNdRZvqjYxWHMZ9Gt2yVnRWPga1HimdHxVNHWtxEZXNbGV1Qd1CFitO7
1jbcSm9c3ue+2TAdeinqftDkIcPUpidMDfqsXZY/dnY/3DgYOwozU8m9eEqqw9jkb6mV84A48QTM
TP9KeXtLlGpyc0OmbiMqKKtb9h9FsNzHXMjfpLe/NXTYMWQYGdTwXEOtKui/WPeMYlA45bHtFkYL
Ct8uVh5ZxIBDIyVEVqZBnGsx6xq3z4pGA6WFPKhl7qexuLX1ojsMFZgF+7RG8wMfyS2G/FTwrNjT
vnlm7XQbDdVjDJYOt0FNEL2l4VZoDqTlnG9x4/gxs865ij8KZc/U6UevSOoWinLshuItEjZa6bZd
3qWctW7XzBTQOkWY0XaPZY0BiUmrvqeNuK/aCdzDtQah+S6yAnCMaidqAdIz9eaDacXSNQ0WhXpR
8rOT5FVom1zeWZksg6roxp0k2tliCveqXE1cVc8qv2c1QPW6+N7R+Nm0kxKtEKfa43Mc9VRJfC2y
vbKjT1Hfg59O9HUgcnZp67Z2kfjrB94lHnXQrSmnBiWu9HtXVEdZNr8TyZsDlkf2E7P2KQYSAbdN
AB3mA7oTHS3ckluWK60BHCNt9duhw5tJpAL7EpogIPQ6FE3xXCoi9pvEVt3B6Ak0AkWxU3X5N++q
P33XVv6IgMJDIHqfRA2opZVs8HlWFZ6SJuwmjvUEQDbtTWTaPZWYdS7J5CZN1rgg+jPDNquVIIpI
hQ+evUR1cycZGuRNfxgHZCFcF77NTOLZRaM9ZgaHHspoJa5h9H/L3qJ3ta78EM0UZJ3yoMRKCSjp
2Lsd+MJPlsHAyJj9bmt92nWd/It2BkULOWKgY8SPgB5i7Ssgb8yy1EX3/PekqwfFTJ/SOjnGFqL1
Hi23ju8x2uEmaf6riZt7gUl/l1kmGKa6YdcbCjRtJCL3oRhv2lZ/S0c0NzOLgZpuimw3dzBh1mh6
uUOl5q2LlAP0WG5KEBX149S6uTly17EYWJHL6tVg05HK3HBJO/lO5gSFieSkhWiXHf9paBSYUnwb
pfUy9ey548bPxoleAEn/9fWluvKggshkHjIBnGwFIpGJth0lRx+Gt65R48rq71W1+teNP4CKkTmg
rIg0/lOwq5vgOSsHvBGJ/qKIo5oVLhKljVLRykOEKW3gWZCf2HPce31tl6QYRMKwlMSuDkQb92oV
hYmmIxZlW5Mza9uGqgS4OIGtRb9sERcyK0WvrB47z3mMH1TI0MxD4TQDAciAlgtOWx3Gmy/tygM4
h2aIRFHTnyXMrxcINtdMoXYP6EBetN+JFObFyBTV76MUpF6k04YgYrXtq1NpemXdGputz7WX8eMv
mP/9hxDfkIqMaYRxMvCnBsZNeiSHHpSWZpgcnZuvHXMtFEVrH+OigJKhw7R8hfERe9TY8Qq3gd24
c05WPw/PLASSs/Mtbx4bzQAedXEoZ/n4/qfcEvNbKesa+AkolADxjyCHLD3KsUajGPATBhQfcwbc
RLGPrBovxVvc72IotqoWtGBjseHJa4YxIYOxPZsiloPM9PU+o7YwMuHgpoU84rvCUXyYFY6YZx2+
3uUVl8JgLuJotKLAv/ypD6UnJa/jFHvqWO0Ppih9GMclFIpFI92Jm3FgEqH5iHOU49Dl5uvX5leO
7Du6Du1DtMOAs7hepznxCdU3+JM2KGGl1rmbJu190jrnypJio2ezcmYhcoOS1zxPgy+6cF4ih16v
NHxNppteojwlXeTXpP6frMzlEVx1mDxYLAmqM5GZzD6TG/dj+jSxu8T49vWuraXBWMl/bCyzNBu6
BBl1sG2zbI8azOBc59KGDugWo8tWTrhpbbFvuTqIamiwojFMH/pduTPONqZxZ3fcxgmuOeTHpc3p
8IcbBmpx0og5jGWH7qCd0h3F7cI2pxBXHe/DDs7V3w9metXOkxLhnae3D1Vy12rhpN1bmLjf+FKf
MViYBDRxkufi52epstTRaijhwQ5ydw/qNmcrmAcw1NPWV1p17g+GFlcVR+5BUhMu0doRIO77iA6o
LO2+Xs7qx/lgZJEYRdHcA2jQf58cOd04TpNj2s/Ra08kqI1EpGHHDs+/4XJQwtSuFZlb99VKjelq
PxfJZklGMnCK/XT6o8nOuvnvA5Wr///i9DaUZNZAsY1jpgQDJHAxHHArGrGxkSuNyiu/WD7l6MKm
8BbYid7iB9MrQg6I/QztQcT+IP2mddluC1q/6vP//XpLbkZw/k1aOl+2ccXC1ibHyDJOJZ12mdJu
rW/L1uIYm7FoeariO/EATIbRDi2bUIvBgd2gcDZ5hleH5CRPztPXDrp+V31Y4+JcM8JLYMOrOWgY
/Zl4G1V/4tL/N4SU/vza3Ozvi4rER29xZm/9cIsUnc3NSsOO9rk4ZaDnmcmkCiXyLaP/YXF1Y1Rz
02vmS+CDPbVKHBOqkShMAEE9XJrDrKFmnEcU4WfVmOZPtdvEbW99ycXFokIB04JAA5K+N+dWvsw8
d4pHfAEFHm03wu4/UTJY6d/MGwu2EMhjgs9vSWY+Km2aqBJQgTYAEOGnhJyReCx8dXD13xW6fpAN
R/VlgCD61kW6ghWDaaQqcyMFNeZle5tI4tSxxEftYt8EBpPvMs0bH1jjQjc6gFg5pjY2Yt21e9XE
G0HRaZwF6xb3ahVHqqhGAdhC8xM6BK7S9WHG7/Lib+Tcq3Lfoe/9teeu3aMfLS7u0WqYIpIZsNg2
7MaUxnHKuo2zuGoCTT8TewiQ0zLckhPh3IhgAvSmu0agelXl4der+Kz0PTM7fbCxuGaIKmdsFfoB
6HMfa+Xb7CVpMDNqWBjnAa61jnfFBbG7n/pbJ2Ptxf1oe3HV2By1w4zhYMRodUh9Vxqtq04bK1zb
RCgDwR3Re7CR9F2feBuT9WDVBqCF6Q8jeUIB7esdXFuEpaJQDOQWDtyyRdQ7eskyGx9Jn97a7M5g
d3px/7WJ1bOMHgoB1RC1CLz8eg2dkRCStkhb57YhSDouWkjA2pZ79C2KkT3ycI/22s/oz9d215f2
X7OLi2vSGn0gmHb0lCj31eLB0mu32OqJrn4f8KcDza+CC9JZOAHtwSpotDBSjrXmQpuj9zOHjBvP
KebesEfLl8b6YGf+HR9u/iJCglQYM3Sqt3MPPZroe5yy+o4OIARyMxaBjkHqcRkMkTPcNqMFEc++
5lOYxqCvygBBOrQCs3sYiWl9c2z61rUrh31nTlzCgSUQolX3w4gNESrovj3LTtFuGCnFkVtcug6X
zUFh6XBvy1lXIqO1a/M00KQBqPoEwgUlcvvEvtik8fuGXBzUCwd0GXs27Xhb3uk5YKhFfpBZdJsW
CSh9bMeXmnbXF2gz1XkoWRNyxcrcmlpBWUxBnjLm1h3Q1drko/EY5gnePQWE7+BZMEqIBcUU8AV+
yYz6Pmv/DnXrR4AhqdJybcF8aso3vYdTF/eieJC97k3qX4FUHRCxO2E0/qAGsnfcqotvapTh+wlA
Ek2bT7JoLT9jkMPVozAycs9UUWSsnorYxEhpCpj31EEyi1uulpAbJ2UIMVAihaoWxklxcesXkmph
2aAHb8Vul4g7qvNLwsa9SV/bjHwbNRFUOkoKXQabU7ej5otu5SHTNI8PzEsrCzXixC+Bp01iX1jS
VSLnparLPyiKetCq97Q6OeA/P8D6TlVrtutnKZzISn4JlA17m+1pw4KxqMOEZGe7qSETKYJS1ueB
XKyEeSOrQ6p05878PTjOb8KMmwbPgMgrN1Lkz5ajvZpWO0058nI656itQDjFpXbmxrGzUzV2M9Zl
CL1c0x2tZ6HKG13c0jb/NVogdhUGuoW2W7VZ0HLczfhkVXNv6/UFulmgyVXqHSaf/+RTfanj4aKW
fyfMJ3JSn8WIqam+eYS8N0BzFcugzBO/5TQ2vY4o57hqXVEn4TBSz4CQkpqXu1iV4Wi1btM7EDF+
LRLFLTJ1RyiD4tN4gPDBpbWMS061vwPX9mrUH2uuFy43mlPeZAKoNXbIyIvsmkOroedCoJwEVqox
2w/0m0Ie7J7dQi3IV7XSpQ107ofsoI0joj1xGij9A6qUB+AHfF2vT3ZUepoFHQ8LBWHbkDtlqN8a
a9pHot7JaLoMmXzq7OKHpM0JiGo0hrTvnSNxnqjqTlHqGonhFwVY7pN2crmj4mjYT3qNAIz3HjoM
s9yBdWtgP3jhG/HfGqhaEmlu1lheWt6p6S52njNUzOvErZs+7Ay/b+OdI0hgl6U/CBOf7TdpUemx
y0B0kNDQeyecFK32eGyxG6vnsUu1RjklcdX4USuhM5sW47fc1BVPRxEMqZ5CsG2GX/HuOx+zg5PE
ry2agDeZE3HgpUzfUpofMtfcSo0ehQb8XhnvixEQqq4+lrk+ulItnhNDOTp03Leos6LcpB4VRVp3
kre1N5Ronugac9PeeSWlDYp8CIrUWVG4QtQkAN7yaarznUryE61ZoCoG9zlNHiwOYmTKhOaVgoHi
1cF/27wqVXUq0ir2ooxVfkmgwKUKvx0neekcyHuUvUwOEeWaq7EBzRI1eTa08oZk2gXpX+S2bf06
Kqa6S5vsaPfiEEfJPrZQqcAtMpRoyowY1RytE3pOv0abh05u3ugVvBmvhhtNahDx1MssI7BK2+vG
7pKNVjgqaBqr8geUlvajpeyblgBGV14wy/9qx8mhZcpPLvoXJwcyzKWiHH2lM35LRe9dSw7SLcpq
V2dl5bM0Ut20s6dLZpIXboFOs4LKKbUTdCjwT2Iru2Ug8XEr0lYuaFpcBQ1tt6VUcTPFmLzUsdAR
w59vWaIjhuohmfX+uFRZne6JOj1h5jyMQOefWqAPQ2ylD017bPpUfe0j7V4w4Se2+UgxTqpy4DMi
pyOBnPhDM6qVWwj0XywLxCyp5NytefEC2ovaJeCO9awGw5ixppwThR+UjiA0SJ3nujaQOmLO2G9T
B+MFgjeuxbQS/1BpzimfXisGnS2D8KDiTrLHJK+XU9tVmxEdWlZ7cRmXfisVUEZqRrQTNJd4VkwL
W5wqIAiHK6UmZkBGxJA7rZ6QgYNfHB4j7nhH0COdAHoQw6MaT8exmV5VPQ6iurrlqn5D0zxMCj2k
Wqy81E1WezKu3oZuQjWapYWHqKD0INXLTDyUWo4+W12MJyXPHN/GNzl1ktO7jPLkOKi5+TMT44NQ
gaAJozxJ0wuCQfm9FVTeIMds/6jz0y+togu40poXFJTibickJByMXHttUrP302b4Zhvpr6hFNJfE
FAifgowgpJ7AVe2qnXykkyzBIdti7tuyil0JKbwuyKkc7qZq6F01ZQYaz3XqDxUZQQWG/b9Lx/hX
M2g/lSq51INmf2MVk2XIkkIEIrbES1VaIK8TBsPTbTeF7pWZEOchhsqMxbPET0F5AvUpEmTS/p2M
9BHwkgJC0gVkcPVx3BUVpqeakj2yBpz+g2pg2BoZtKsNWnNp0C0zXL1NNbd0+HObNsoU5g6fUAhX
dOeEFnnylFChKH4hlMg8aUmPKTleOaA75jW+pIlPnBsgt1QyY9en5bNWzs+CknTwPML8WKOJS9tS
M7wWeF/HHbpCmuBxVEYHLGjOGDueFKPK/W4acuMGVhzr1CeODtiLNMRuNPLhVNjiBjkbeM2HFK2f
2mIuqKYfVXTw3wbFcpJdxo3U9HSiYrrUaRzb5V3t4IHjlgHWJYDHwc0HehxXsah045HkMWilOiUJ
TaFXoH7Dzf1QagNNPKOs1GRf9pl6qzHpgAFM0CNaVZK7cRoTiF6KEQp4cVqr80K5uFXiftj34Pfp
XTtmqM4Z9UDuO+ApTk7CKvwUPTmh+Z3tKs3Uf4DVKFHnRrH9JKtebbzMpiBuKquO/LKw/KDHjD8w
DoqqHYrOROOc0kb1xwlN49JKskAS8CPlWev3VDn3vHsZ7PGuphHO/1j8bkT2rBHh4rciLmpOvFDv
W9ads6ZzK3M4d4b0+9y8EwUE2xHIQaXNuOiYZuo5OWUZJrjV6mevpmE8jmGmOcIlRdUBsNckcx82
bqFVXRBVAIkhdK/uMjRoLOcojI6iqJcXfwiP6kOiZ0q6K6KMepXJHD+KoHb92uCMlgEIPZM0NJs6
vbNzkHgUvNfcJIpec91SiF84Y8q8YgJBhttGXZz53CmVQFdNHnmTJemTPZpxHWAKRXtqwTXrZ3rK
Az3X6LHRWLdRsVypQRGKAVhAr4F3BWLyOjNguhonJe5HLymhmWdmkBLibh6fqvZiApH/dU61ku4g
mUeaiD+gWbtMRzNp1dXY4YKxKITugRArrC2829IEnTm20cZFvot5W8zQL9bT9koyZNCbr76PITkS
T3OVh/hsPdc31rEAO+1Wo3HL4KKGQKPW4naaN545avYt1Ow0Nx2LrdL5MoF7XxbAi6YNSXX6Cbmo
4WHhxkRbL4qCKopvbHbPUVkeBXAhd61eeF9/qGXyO5sD5RSUnvBX9MIXObdhg3A7BzgIx6LYx20X
9g2ii0LbgHwune/dDG5RiFHO9MVLOB41I02PQYaHuQn9hsXleSrZCx87Px2NsGvN/derWtbJFuaW
KDzOHdvsOqwqO8zDPd1+1nf4ByXA2cc+ZtuzHYK5E/QqgDUFidDSB9XJ7FuMNBQYuW0xN5fiMY8P
M0l5sQMC5n/4WB/NLZJ70iNMZL3ZeNRI3IxCMb6W6Cz3G2Y+cfosl7VwitYYcqDCTUSFYNyFvrn+
Uh45+nnI6OPD4Je/6zANiRZs6dKuOePH9S0qMYBfoAPdSYgk6y9FjxC2BUwm/pf34PviwNSCPjbE
flGLuf5maWpTsMshhuuSPkNspBxA9gSks3oC2e4byDK22ilrvo8Y4f8bXF68zmhORCY1nDF+EOkD
a19tRJpT+wvIsa/d/lPd/31tJi73GaJjgQX+em2RVXFKJD6c/TaFuqf5xn6uwqe7FgK1bu3noeJv
kdfNH+XjGSAz5uJDxWnhLGrZ5lJUQAawTA57MljAL6blqACWN8XDkz6KfGuZ87H6ZBJcrTpapRgr
Wy7TlonJ8Lwg0t0xVDbcmZXc9JEkqGiZ5rexvyWsvXTMeY0YGgX8CVhPQIoXayx6QnVnQsWF6ydF
MXdyPJUa27gjl+/LuxHcjrhMZoTDEssBFWhGCrz7nq18i5wHtqUhudrzsg1HBcMfxl9BiXTtHYjg
UUCm1Xys5xnwxMseZ4oKZ1f7yf0WZcTKaggmfcFEAGbBWf7m2liRarleGGDJZ60NGCrxEGl97e0r
HwUWgEZBaAR3X5akmcMsJqB541HtheVPXXZsi6evTaxt2ZWNRfuDqZCbcQoMX+i7/AJJ6T14iACf
+GeNguXTDwcgiP7A2YtOiA1ys+st02JbNeo6QvFmTH0H9JPV2LpT9XvCNIYFluVUbCFd1j4S9g9Y
FxwmDNou7otGKrVATQeha/etix4N++V/2L+PBhYx02h1PdNmPF/zS3rNoQzKnXzVdnpo7pPN52Pl
JvoY4S73bzAc3DotitdZVLg6npEiHdx0+mNPciO8XfWLD8H0EvDVZUql9rrsvf4YX7rD/PST4Ygp
/YsRKAdta0hzrdd4tbT5jflQ1h/VCSwARot99DFeAghh/id97t7bm2XIkWRtCDavkCbjZP03WyAL
x49kOei9Nc3SHiiI/B7+6IF51Pz5pjUe4p0I8jsTgYEbq74du1v37eb+Lm6PLMqaJirhNxY6WoeZ
a4k+ANTsK/cg4tpt6nStPtEf3s2Fm9LY6Pg04t3U74sDO7A7gPbuyV11an3NA+gYeKnkiKcz+Pp4
LG+w+bkGPaNqglHKJvi766/KVa1p1DmeS9IgoorPx0eebnUGP/nOuxV0qUFxCQQqJlWvrVSRqTQg
wWm84YigIJilUqIb7ssQFA8n87LJYbi8VN7tzWOcwJnrDrKKa3u4sLXRnhCd9kcbAxjD2fiW3Xb7
9AZkwb4Y3eyNPHy9j59gkEuTi5uzawh4WxJ8v3de4ig5qIZK3Vo2AdSKjmXtc01B0w0C9Ynib9je
Wu5ie2sydAYcCDpdL9p3Gs4zx91pfJC/ssuMAjDutgYCtwwu7gIbLY08V2GQs1AZf5J4a5R+Nf4H
N8Z/vuDi8EOSgen5/AXlTj2qQbnnO/vA9m0oQzVscOqVO8z/bhyGT+Qg7x/RxjtkIfoBV8biMerr
FPPbloSfYiI23bPHDoM7WjBzJW215Fe3EAn2zDABHpAlnHQQDet5iXRUdGhwOpie6KNk4+3T59/7
MUr9v+v5j5F3p/1wZw+AakTmQNCH+2vdjn65V1ygB7+P0C5Jg/Qc7Y0yMI7G3yooH/WtEzHfWF8Z
X2ymgEYxjXKsMP4xbyYIu/z0EN2C4jZIN1OA1e0EiRbGOVCx+MRyD/1RA5R8EzxSYTeUiGOOIGbj
mK3uJrgdkGbj7OJxur5VMkdMRkNhAy21mTT6iAE5cFRrQX27iexZBhLvXw4cBaCqUQluzsW9jPrg
KJQa93L3Sx7PfRC3CJYLH2MXIRqsuMVmKNPWeNynN29pdd7lD/7CZd6WJUr7EIvUQsOPj7+aoD7M
6NnK2zoA64/ChyUutpNw0DQM2bzEd3ENlEXP4oQONrIBYIPLTXGNNRdBug2Scd0Cj9cy0jSNgmWG
XmieDWZnEy2okpLwaxeZf/LS5UFSgFE8QGhnEpDr/TMGdFdKtDk8gdA5d/6ozblkG8WD1avRws1o
QIsME8aflF0GBXGfkTaePr6p1Wnm3hv3URgbXvIyfKdlwLTd//WPrTz7Ezxm9g+MFgAhA5Lezwwn
A7fNpJfYQggKO7uzmu9ZfJoZhUBxEZj94FYgTnINT4cM+ZbxtRNhmRbSLIjYIuleuAuqQVU9tbBN
0a03xOQ2ynfOUHbfKhyvGAIxMCqfMAIy4mVqjyY46CbAL+TRpPUU7ZnVv5L8W1E/f+0rK+54ZWYR
8HVRnLYgvWrQgp9OWlWh+a0GX5tYcxUk8QAnQjJhJT/lowpcsw5hhuyQ7jU3R9PmoYdam+lZM5mt
D5mOx/SR/3SMjdL42uJAC6mr1v+h7LuW5Ea2JH/lWr/HHWgxNvc+IKFFispS5AuMrCIR0AERCAT+
Zr9lf2w8e3p2uzlmM7tmzWZXZ6VGHOHH3Y/jQBfyq7WErcqBHrYynRTLE+7Plf//rgjHlYhWFfgZ
vKhh+v0rkLDV+zaZj/io4mpAFXKA8bHb/xOJ9XFefznPeBaIFwDxQ3ryq0J5syTkSo+i/KEhMk6D
jyHXdUPPMyV9KLI/Fmn+y8f+r9WP8fofj7z889/w88fI5FxXdP3lx38W9ccMieTP9d8ed/s/v/bX
O/3zwn4M93X+8WMtvrFff/Mvd8Tj//H8/rf1219+wG7CepU3/mOWTz8W3q2/Pwle6eM3/19v/NuP
3x/lWbIf//jtY+TD+ng0jOyG3/64Kfn8x28Pmui//Pnh/7jt/K3H3cJ6GCCfPf73/6p+vdOPb8v6
j9909e+mg7ADgQ0aFTBt0YyJH49bNOXvcC7B9Y3NNjCogxneb3/DY60Uz6n8HRAW9tTDdfsBly0j
f/xv0/27DZwBJqwAOOCeByb0f76wv3xD//cb+9vA++tYYzKH5/vdx+FP14iCcRbAC8uE0QhwwP+y
QmyilVbBZYX46zxlwKFyJbIKqzRufDDui7u/gI3SqfqFASRM9IrGZO7jh3rTFTyGuTSQlXUYfKs7
QmWIDTk98bXyDktLdMc9b01bQH9/VszlWsjbDBuhpX6zHmLb0CoIa86C95eyYH5HlaAFkUtR25tx
08sxFmUFHEc+r7P70iXv6z7n9uWdrbCBM0y07GV4mG2kpTisp9EF5D3z1OV7Klot7TstdfBH2u/9
XIVwtUpbp09xSBJdHIntDgkU57GzrLGCZXjokbdEm+eojvXJDl1zCpnmBD0VYWlW0WJuEedfOyxQ
ZSzp+RbPWhk7Yk6oribrUSZOy9AkbWA7yRSMwKiz0yrFlOtl4svLYWiXoyvauX1ui7Yw5rZQmiM3
RzcjW59RJ8T6o1gei2/s79qKL8ByQ7ZcxQSq6/uAubBNn0f7FR+45xmDErKjCmcZgwzlyxG/GnSe
w5oCpMEzOBGesc9B16qBVpGg7mFIsEZ7ql2IvT+RqXs2y/2las3XA/um9JvjeXy/D56aIvV55Qzr
EjKFNYnx1UXU1cN+XENMw8NJh+lvyQJhuD62CZ4O2L6RkM2Wvy59INU16CY9WPyIOcpNfKyeqTzz
OrcWLTKdNs5LMLMsvU0eamCrIYn2AZFuMtf4kkJy9Bc28EtXg/rd0HjsxUVblwukQ5e1U84VfA1B
5Qi+bd9qsKhKr6tZ4YAJR+sjmxwlpVkXY/VlSrePznD8VHnWGETGwwSew+43g+OjWQnQqgTSPgIb
SQQsFgMIe8UPX8OOb7iIheBShZ1aRarsIkJH8I94JCceKfhCh6K1pnzpbhWvwKGtED7dK5zH3nTS
vreMvqmT+lJiFXR5VumH7paRMu45I0OmnKEzdyyfe59WZQVHh/1vVhuMhnbCSPxPceeP4/2X4/z7
TsM/H2eM0QzEGmD6yFqwpnhUB38qgdV2nxp54D1Stffh+OSDXuOziQadYMEgsoegB04LgcpoaERU
DAGdbh36fdmwRGU4Gh7LxahG02ZFc+73upWQiwVaToljhbVkKUsKuHh/6c/H+6wZhTJ1ZxHU56bZ
rkOz3bBnMkG49Fy4k+Equ2oL/BdmcamUOoCg+3RgyqAXKoaYRnNknTanaMSThqv+WGPI3euZslh5
G7CVX7F07KbAksDXXJ71HVbwEt9mPCebkTd+qdrp2sjT1plvdmO+qfv2Rp5oODOlUNa5KH3RHTmm
YPmx54Oxxm4HEZ2upQw69O5NudYR9qIO0135AutngyQbNJhy/TLqoI9KM9qfqOUGsAkLu7KK1h0E
w9ZzhZu04FItNM+vx6YnaH5ST7ssjhXWYIh1nl7MpcSJtBucQO3TsEBxhAqokRIsJiecDPhCVHPU
Un85mlC+qynohGd1mS7d0p1MWL6sjnoR/pKXrMyUMNCmMhtWM3MV9BeomPXT/noEaudet2W9WtZ4
GbTuDDrv2OX26/wk5Jjaxk0RvNA8mUAOD860OqaWM6RskhlbrVyFe6HS0gDB8VIb5cXujKuSKRkX
znkR88WqjwuAba/C5U+u7KXExU/Fkg+n6l4q0I764vsQ6fsW1ZaIWh3vp2fRhFHI1UC0UwTsanzh
oXk/s6k99w523XTTaRZK1KsveJs+G9pY5QroOlW0d2uIfaApPuFcAKnH9Gl3ndgae99uvoOsBTvJ
LnJjGwdKi/6HI6M80J5fjgwgkwfKoNg4OuYvWM1AqE0Oc1cCfdIzeVvDbqE+3y+sAyhdOhFRZtAP
rXgpAb/rSjIpVerc6m/r8m53px1MYul2oGKX+VYPxWKPxehBsg2LnlKFxqxfTvWEzeWqkupyTxek
ocrBRVRLeOAf/p7L1QmXQQ3hvegTbFSzcVVQJ2iHPSDmEMDy2DfALXPCbmfRzu2oOm712AcL/EqI
ZicaW9JtsqC/+sQRK2jL4xkMSwdBjpY3orbp4Ii0dMq0VeZsqWVWB5u+3GV73JUNGal8dThOwVbi
xbLI3Pun3WY3Vk1XhE2FxXA0iFo2RSUos9rseJF2BY0wI/BZWLQcBkknYtbBkNlPxnazrrDMxGsa
E+DtcclvO/aSlLrvDkbSWGqMxjBm4rEeq+RGWGtttJVBNWrQ05eR5YErrGjxeAyJqegJOZp0sLe0
VvRUTvqpbhgsB7oMDuBHUxgrT2eYS7vwg6J2DuVAXi5j3phOhk3XGZht3ZSDBB3Z29O6aimpjeSF
xofd50yNob0+a74NAuZsgbevwk9ACVt193VkiwOfb6U8uOOg09rFVqTQ14Tgi0v1bjKWOw0DKdfT
YpMtt3E9nijhd5jtPYMstdTPtjM+czOaWn6FlcDZHp5Ujd/pYj4ZQ3mrLPXqIDt7o14hJtjBOgmQ
msDN7HzmjxkxtETgo6q3Iea0T0isXpeqvzqnzFg3XCAPOM805dnNbw0MakUJCpRZ+jpV/P/+cMC5
+L8cDtt9NK2wqgUyBbe9v+YT0AjH3rZbaMP0I4dA7Qzq7wFUuER9sVpOwCwwVb+qs+kx7JkuSRd1
WEFD7lZNo9mwQeeo40Fv4sUY4nGbYgt/JjHFu9Njqd83Kvp4FHUsB1gbVAbcHcKW80uzynO3qUW5
KLlhb4j9U6qYt3I94MY7pX0Av+WYdFMy6DRVpJpa25hBar4qJaIzy+vlgGPCZMN70K9vUnkfjD5j
nbxVgb3SN3M+XsvVpwaMhO3yufQf1iWrgWLkcoC8sILaJ5sR3EOZlqaWkKGMIztwjDr6cHJwlP0Z
5F7p1wRimtIF2Xkp+sk872lDzdSVMgNHHPamaVVVhXmzPGnVt9rVrsPr4axPYjWedorFxx9Tu92W
3XiCA+VTe1WpuM/YB6jqYwDGMC4TcmltfmZmmc+CZQISsnpP55OxzrE0ytiyJWB6BHXVQKHbZ7x8
XuY2AkUuYydLXc9TpZ7hchlosJ+cSuXM6uPs2OzMOrcom7WgL+N3Y7bC8pgjodCIRlqzhLPbntTF
LNzchS6lS/d+TF79emXFIFhcTtkcuvEKBt5/f62hCzIfV9OfQ/HDiQH/aOAIuLD8+HUg3dcH9DIG
fDWcqQ/WSgnWsJ7G6NiamM1mrLZHAj3+icLTpVcyvdHuS0mexfTh6tN5fJUn+5iybVayYxqitXnh
LsnGkmQVIZmNNAouRDY8D8/TbKaKgstohlMlWPLm4iRKQHf3LFYsXhntvF+0rF/gSCgdRMU1KeUX
BUU4BIJN42uwQv0JBmuDL7+UW2HTF0neTcG8avQt5LrDGVONy+SGO3dzgrQX63YZOSUWpqokrGtA
XOUSO02KrivUKzT/zk8xHJlJUdOqBIMf8OZTybbs1WDwXkdYbNZ8XadikZ6A9oieXNUz1xMOzUkg
V+nyuhsIc/LM+0QsUAdpp86lHrGC5jT1qIG6Lzt+XonlseE0A99qpYgOHrSV6g9QLhArcflwwg7r
QMfWHkg/mU5D6npLasLYZUp0DybE+LtjDw4wC9RHx+a6gQoaOiyFHPR0urdv1dkq26Lj7WVSq5sL
qGGfw128tRO4a2N1Inm9i0KKKTefD8PMjcXjRrHbDWpST4XkikFvwp8rUO5HSB+koKgvvhpVmVdN
FVaDhs70eDmW5kV47mHfdeFNss/0XkVuxRQQ3edARIKnUdcYTNYIp5eZLt7fHpqem3cg7KMf9q2l
SqU5ZsoNGzLP79IS1931qsW9GHZ930Nmk0KM4lzAi4Hxt7392hLlujfO+yKaL07EaiXWNBlT6GFQ
XYJ1vsakZ3G7A6vaNIgCYAI/fwWP5HL72UmzsLFbXdrhKNWQsDWclz5c19HTwQuuNRW7ypZgNmEJ
/tjOlHXWEh2OCynWAl/8Msiqt36HA0v26BtE5YQj7EKErxPYTLZOqkW+41ZRjSIV7SPBhFsDTvaq
GRxKpDmEMBw8wTVCe/34t25HylzH1kPKFNOexAOtE1Y/qfPluKvJqHyr0e+5lQ+1QiRvjeq3HvOx
5UOzCHj8lu+g+r/z0wB4rHuv1zEYUexKfD2Qn4QQOIWdufuaCavNJYKzf9QkUCocZUhQ/O7r5C9N
lY0HO/cZdBveaUn7h72jzk9AAE5a1QUzd6LGMqNbBRusuAxieJkX5WkZqkxRj3SJlwxc6WSpvjRu
E1jCjrVyivWkfYPW5YS4tVdnWFfmZX3ExmjAnLw+Of3VBCW0g/HKuqSNuUR4q7/3Yopt+BzJFr7H
vuQsVb46h5XT0aNOhe8Xe2i0NsHAMDk+9IlcGh5pskzs+pMfe7CvakqrE4cybKhqfyb0LqX9RKzl
qYtu3GU31zmug53XZMmc9eFb2WrulSzdpXaQOFYT9HxwUxF97cHNM+i/NmhYHpfDaNXBbqNW9pUz
r4wcvuNBo+aVNSeMjqmz1RlxLrBuu9vt/DItMPLAh9tx9Q1eJanrRFJ6vtIIFOpg36ChE40b6TU6
3xU6EwQSvQxZS2M1tKETpIuWlOx4qzb52s/sZSH6edSKwSQ3uEpdFY6MDnq2lvrCqi99zy/YTw2F
BooPAkcm62OWa4JGIzK1B1s5qUxoyc33sWkTHpPPsRoCtfF4JjU3wj2jpjlPoJfQ9SIANaywkqQk
h1QnczsjbSeZ8NHJjgpSFoG+p744OKHvtPbIPBWl5Uts0nGAeJjDEjmz7vWeATeyHWxy8GFXqKym
OhJUwEEOjnmnw6wKRVS5VsLW2m4DEwwTGWHb1YwzZfpOWya9ZsW+iaBeJgqvM7984WgVzTNyy02L
VL4XuDFxJ/E8AJGygT2JqgxaxXmrz+rGz7Y3vU7r9wLdsLsn+3IkJdCuAdRZuoESMVQVTp0TYt98
iIYjhO1Q6GCrvcr8RtLQAe++d0JiIeZuiWu3WTtNqfq5OgKR18YmNXoDM9CnCI8U+1GX76Zi31Xp
Pi1ZeeZ6d7Kvlc9IE5TnAbdwvAH0+1RjsWVEICmnCsM1688OOu5JTRSnDjeRzlYZAS8IIMJbUghA
uhpeIiPywwIFYcXNy2rCz7zVnrq2Tl1qwNdcfx4pe5lU7cXBJ9Dd+Dr7YPwjzejInYhVNqzDoRwM
3HgMdnKDTaJxxGj16s09jYHpV/pXOTPfUKRPZ9sncxcoEV7Ku6kiPslMh45iC1Hvh2NjoOaBdkou
Ccz1sN0mcAFBNfx5UFWwE/xVaLGEGK8VIQeoaHWTt9fLdd2cS3nilRY71RxbbSGQGcbhwBm7KbOa
oH5uUHNjPXKwfaE7ngyImmRt0HXI9l8eeRByhmgK0Gx4JNRLuzBbchlacnOBTGq1gamfqmPNgckj
SHQjrpHoeC8OetwqcpylGh2hPsv3TmtCatuRpOJdN37SAwri3brDEADShfZletWxzaUqt/ho+xNw
A09BVz2Ooe6gxLOH2EJtPMgy0k4ro9l4hmNiNT4feZlarXapsoXpEGrWxWoqWcjJAKld71vQKClj
faqphbLWPFvyJI64Esy3gtuoOaFL6GnMLNDHgBen9jPJaaumYjSSjISgn0cWJSFtgY+Mt1aVfiYj
20p808cFA6ExxLTe5jQB1kvd4MPrAE9rTk7gu880Uq8lG1K14sm8s5j5G4CUivcpVdaMm2CQ5CDI
pxYQktazIIk90Npjrg8ZsMNflqlJCqw0Ho6khaJk0y0PSlmIPlAf1fbJaZ7FSELrweVrn6wnmOXK
dc+7h+9r3lSxg7WzUPwE6hXqiczdylQ7m76OjtXRLlITqCU1T+zfS0MEzAcOYoQDtgGrPHL6GhZ2
asyAT7avY2dmi/ArjaVj5xX2JZOp5b41yRaqGkNQQS6TkTmhXyVtvM/J4TiBc3PZc9Elh9yLUkeq
mApDp+ddNmcHjy+iSltxmUCB7MJjiQ9oSuuILZCVscuASS4WnPg9tgnx64rApXF+IoN9o88d0a61
YSW6ThOr1/Mmn5QW+u0TN+JBAKL2VutEeuBOMDhsh/etvUL3ium6OatPbDefBqY+ueBnY02uL6by
ZkAPUU92ATzQMgrdaHyGOK0jFXcu3D/VGKDstwPbShdMihwXJhxG3Dl+J/VwsjVvZqUHI8e4NZFS
5BLJtgKZEzwde0pKqsda1cbERiQ6XsrZDpXZCHVrg59qHXdBL7AaZ8FGN8KQV6FexZ5Wa6NJXy4J
6ZUE7wZy11h6Er27kijSSLAxqoC996VUrQvxIZSOyxJS00rcsIn7Wuoo001UBg0AKLidxiXmqzwB
wJRw5Jbx7ZP3JHRhkLuVQLW1Kqy/LzYylxwhYKwDhVahBYSPA+FD6IlMD2/jHRRBXY/ssY9VMsar
PzQokdQh4dae6L2ZjJqbDImFQTVKMHLZfM3hAVZtigHlWZ19NVJnhGgH+JvDfNvd4VvahWpi+qox
5s4J3WA2BiUfYh+xEdHWjc3n2ukK9dN342N0A9v4PuIShRktkhRFrb2j1i4d97HVHNc/Xu8gQpj1
URphr3Xkk3td7igEuiurt6tGjCsUg9d9ds89yv0OS3AH/KZoruy5m5fncR/uuiISR10S9aiTJa52
O94PFo+zEUHbDc5uYAX6yn0NOuZtvDG8UsdwC2vz2XuGheprlR79gM8+q9hHM4hEM5cb4uiphceX
YbY37P19mqXz1H6rFah9PUSa8Ah5ADlqUT0wsmUpXGUq1FBaJIIpeFQSPZKrGnXXLZe0z9TO8Jgx
+nrYLGZkKnsEaXQUKiouRHeGUSyUYOMeLGC0tPw7POCcro9ahflwLhCpfyCtoKQMKNBuFzr2Eh8d
rGLDwTwe+fcEiGtwD9CzSiz07F/fFRz31cfv6/3LNLWv9fkIe/I25+o7nLei9woGCdumQosYaGBg
yJ+K0kRw+m26OWPlV6P1oHjzEcbKkAsZNQhrqNni9X0V2U5gqE/x8aRbqBj1XSPasxja11ayN6Dq
VosvB0WvcF+g+H3h4+ozJAB82S9Dpz6zZwg2i7I93vYeYjsI8452eZNIhbBDnz2DuwlFMb4PidKY
mXCPHEOocNaXEB2z4Rv8TGBsLMNe/DyMLh9eukLoddGadt78KOmaKWuTAehIGzKn+lqeVHf3RmVJ
KBC82elxdR5XrCUNPxH8uSis2s0gXp768YS5V7gBxxs65K1LZ1gZVdR8yDMOuNu8mJdjWRMJJ3Vz
zTThZIro8/d3mOxmWoq2Jp/mrugEDQxA30xtikVzsunbDiRP8DV36iqfzluPPXKPDrw7T2WTbkYX
mpsRbq432y3apz3FqfVkqYTYI+JjoRIkj1RDzrWMq4SMH04oKbkfqF/gIZxiHpCSXYF7mpVWzARI
5HirpP5q6GkZYUYL/xe4NI+YIZYsZdgWs+0HzAqaxLBnfLOWz0wMjIgVO6wK+ZjpqxNjqGY2cQeu
PjaYRI//1rY6nmwS0eapXU435zw3GqibkJCAY2JubyVf3mWGeSJN49ovKSYyFeSx05hR/FEchtFg
rKxj3LZuChJE2m8TFHmE9velL2+2L21y3lyYXsAxDSBdjlVh6db2seiRp0iJc/3YFffYsjAO0sMF
5Q+dSEAMfEj/XRSGFs9tty+aZCFKqAK8ax2tMDGWGfQwA5zH9VSc9MYpYEp/0UZ65e55tEimVPtt
2plfq3O42fNT32A7xf7J3+IGDsYrtJ6ElqFbt54CdwCsq+jaYNJWf92myIBXxngrv1urehrSNRJT
m9fUyZVSFNuwQFybNgN09Qd6JPehou8Q8+1+fTvGfO6Nm6oPr87evdi6ZxLYdUJ/aTnQl1tDNGDZ
wu7sHtd7r3aR/jQt6F0UoOMeiqWJSMwfFbBfC+zuG+ECBzOXx0hiqewIhhI7rCpqZiTWascMNTF8
kf3uOPwpIDF4Q/9RpCKatB1wTz9zuOGbHK79oFbYdwwx71TdXvb31j0rN0a+MnzyxI6Gdk6NmaTY
vJG50AQbXdZrMnNu8tSZT3uoiql4jBLKRfcaJ9E/lp8SWzRZrn6UFDHHvnD5dXxFXWAd8JE7CQ4f
zddJH3wDfcss830wc7HrOYOgucJyVvdDDuuVGifD6J7op4sh7JpYgISUQGx94hpmvGDmTWHcAZsJ
D3eLSFehcX3th9q3uz3dYKM8oz/yEPDVLe3sF9qRm33fwhmN1pDTZJtBm3pq8nfurpdFH2+zr18O
NP6HAduhEeYpdTSg8TcvwIUwqcdybx/eNzln000CKu/YcR+G/bKxXOKR1AsxjQshXqnWZ5iCXIRX
+aNinHV6nHlsNutbSdiratD7gYlSieQNWNwzzjObUcOamFpOUbfZIQdUYiN5rs4PQZ8bVPJWrE0h
2lkYJCyxrn+IrUrXw0rXvvFtMaCPmnP4Fmywv5n1Oe7peuUBxpqC+hpMwtdrhUwqiHPdK3LltXmV
VpPu5JvWvRkuSydluoTUAYxbaH2ToWILpQNba2uPNmbGjzZ9DaEn8xZNjzZMkbhlARqakloFUqH2
6TDxdHGF7yqItx7/2Y0XdLCpi2nHXGJhz05S5ScdIYcA75Tt/vGlHZ2gAzrAGsXXP2cw3m/IOwDp
PnVOY1rtMYlNANMG6Icw5tGvE65Ssa3+MlbBjmbGkgWMMfQZEyWUkToGfUu2hSjrBaZOAOraV5Wb
sWsnVDoXHIak3DDmMaN1Ao8B3xEHaxOA23zvTnG5WCFZlBDRzep4ZB195ASf9cZDzP9CPKm0a4xA
Yd4zzJkDDyB8OMsuIgk+LfQ/pggm2w00ID72ySexUZAMDngeR9zBWjfPBo3B2OgZdUY0CiAHXuaq
JCZWHzMSbQAndzSZc+VPWxm2numpgEcq1X60dWENNxcYD6V6M6cNTMseNZMO1ogMYD4RMBRN8pSt
Lr8aznJD9hjdm9jQUqCeVe681TwL0b0HK6sZRdIffarvemqgPkRj0CT6vTatuJaw/SGwnjUjrUVr
CyiaVlG1PM0+jkT/pfeyYahxH0pExpox18YyB6wJ83K/FDlrUA8fgYmMQObLbtJAHTccxz0qd8Vn
9GUZGhQyuscfY3wdRZwSdZjkU1TurrsHKgqbA2N8bL8L1XoLbRQ2wjTDXoUX9xLbqOMIKou+6aNt
HiIjZX13V07tGcyeuBphX6+xoK9uawvewr6c2qP16WDCcYJEztCeyGcXjbL1MeM8+L1b2qfWUHFB
kbMDNi/GtosL+4Aqfj0++wajUHB5CKYYLcps5wrrd6cwMBB+n+hp0QEPIHJgw1fZn2m7XCxHXHt3
QRx85+hLq3OhDl8oltnIDhTaBmF5pbC68FAFYuYwcYnpb9ZxLa8weGSw8J8xCDaBtik8Oro+RsaL
a0VJnMIHxynsOKoJDOc8DRUyGx4G/R9Dvr8T2Ih0FXqhb9BSgcdUAbQp3fHMVf08rfb5oPRyhGSe
U5UCBj3iTR8TA4n8CDa1Obk9FrEobvYAZ3rtyrDA8TCy1q5yVMqEogdhwHwFRtXIhAbwXxPZEMYy
IevbcPlehVoFHHQpE0M6z+7O71vtYESg1EuorGUgRD6C7GOZbVDVyRwiv3Y01D1gJvj7gXEYaFMG
nUcP8pSUJOqMAFSc1DpkxnmfV2cfzanDTpsLrg3cN1a0lHO3AdUeUh2YRqMU2pNJlKxnb5P4wLwH
aICmixDRNTQOoCtYYQ41kslsXxdw0diRCHxcZIEhpkBg5scB+PvvZObwqXFjis1iGPnh40v2qvM3
xDFuLmiW767yw+34eX63ihn7eDVSAeGphwko3ng2JExlPfW+YLgp6qSpPgGAHZQn7qjHRlfFdj9F
ejmkxxQrzXQpX2bf72EHU7P7tmEMKJORlfEGDtaCsZcdbgi5tHFijlK4Gj7naSpE+oq9x4klLKCE
yUzNSLojQh3gt7PSPJJIdzWq/br57beVVBe3gcsu1g1gZXsNCworPECWAYo95C6yBOipqIi/D70e
LRuOnhruyxRNKo3gSxo+JmcW7c/6KDFXG3KumamFCZZTgwKio0ZQbtxaQ9hHhVqJLQ9URARBw4hU
Vkdc+HIA/D8tEbht0eYX7ACCxzCO4vHmDwkwyISOToKQk3STmQzAaS0Cty19SiTvTth95emhRZRk
HCNN1EF7dj1SlalT3m25hzvywYgqzsltc8YcyM4246TrawIiNvYiaMmqObHqL7oO9yYgd8d9xDop
OWw+RIBguGPcILDm0gZYzjOm1egynmG0EjTOHu8EZ0/Akg/x/sDCCeSWxzC7dXuA145fwZGsQf+M
obGFuf+Iuf/wqCuxhUuAszdm9h2jCRedEVB0D5BuX7PkvX5FAH6qvrWYvrUIiI9qDPvk2Are3urV
cA8DFlSqqd6OsPR5quGOImEurpg4VMJ6NpbtGWzC5MCqaeByT/FtOLoL8tWA4rkl6u0Et55sQqer
9IkFsFZgVGAFi2KgrMhsE7YqmAcgrXpiWbCvY4ypAgg7LffA2pq02Y3isB/LRVPTWLN/p+m8lhu3
sjX8RKhCDrdIBHOQKFJ9g1JLLeSc8fTno2vOhadc9lgticDea/1Ry8I9gX68e70pHFcB3VuhgPu5
aYMEkr9EXdlWLR9w+y58H62qex8k9U2fSZkclWsx9JeebLLVuinxZYJbfm3cylJvBD0KQnHXSrq9
F4ICmVEUDlR/Ro4GXzgYL1WefJyM9WT01bkZrXPIxEL1dQJJZx7T8rNc0wDRAqsQB3OQpT0zkBwc
n+IqM9+wqkvRC/jZKQMyuXi2lclwdQKk1spuD2Q/7/suoEPT0eskGBF6qONHfRB3Ol8IAIx2HTnA
ERaUqB/h5Zt3bZi24m92Mrlxyq7cTAi+6MJebhhfPnyW+lo4tdJwUmbzWKTJsbpVkU9ZhmcJvatp
f6Vzeigi3QbXq0aVlM9po6Y1oH7EXEHblLAk23kWg6KMgoWmEG2OnD2DD+D1sK1UizGWGQm4ylIX
ip4ZUxdILs376mRuSq9I8+1SiUEtJUGhzBzOsB9C6ydS7peIGcgv9fJIOZDfceRhWXqW186TQxKA
6+kaa2+SQPbQqt2KoXqb9eFNGJs3a7tWFVLAa1Ss91TBxFDqwe+PYQi8JqRzVUEX6KcX3/dCJ2E0
vP8nd1Qt8pruJIJJllwfH9LWXO+xdHih5mOf+gYJpyxgcIOa40pv0S+KLHg25gFCivh36p8PoVV2
FMJQ1klm2qaOtM3kPE25PqhixWI3GqZXJrRGmOPttQITyMUhtvjtiONntM0rLXKHRq+O5Ta8Wqvy
8rFo4a1WTJLdxFsXvbKMBNvMH2wCjDLKpY/Vs1mLp9XVxuls+N1NTEc0pnaXmvSlRU2x7+TeTwkC
/V65oUtyDZ+mo8BhSLSEWNG9liHZVqiyFR2TMgbJ5I5pd66YBxJTvBjnUEchIb+PBFFuS3D0Qko2
5E34GnhaGQgWOSHyMzRXD0PvfozNvanOB1i2Y7gax8QtR/R0XP9pQ0Zcnu91gE3BrVExp3exGDnm
YUkoUt+GN+tiwDKusIyDJW0GddoYZKlJXb6JNNM3UBryoTn6CdJw0wRVxbXkqkp/bYLUwSjtl3Hm
47PyWhiJeVndKSUbuvUieIgKBvbZeF2tHyUNhV2MH3YNpGlm27NU1hT5NzPrg6JKh5wNjhfuiPLj
UDEWx9gdDPLZQsOxmMkzs/efKbCVinZQv8Zb5mnEtpmf5XbHL43N+Yo0m9jDswUQnsE2jV+m9dYW
wrZT0h1fupPlu2CN9+Sm7mCPtgX3iNLK25Z7JC78PGZlWme/b0SvFRv/D3s1Wm+j2UcLHXzrsJsH
c1s13RbDkDuLj0Hm/elbeliqrkSLLfppVKIcQS/atQFSRNWCvozYO1FsYqHooSvW7LiY3pzpu0wF
rq2t48zGt84/dfw10ldOD52nEY0FeS1yIbSWnanwBFLe268WzLSeP3KxemSF9lj2kzrcp6K5L7L5
XkY6JybdWschoKp+k0YLpGsgpI1nXPjIJ5oD6amTwl1ZIRNiDso6hGhO5Het6eng6NorUzR30iMy
NF0lPHLilTUupWlcGvmrrdTLf5lbneYHIuhCs5NjZZdeizdMmOB/6sbIhY2MRDHTvOScRfJGFKB/
KmUjW0hHVSRzK0PhuJHCblNJxQZ+ehuG8wV6Zj9K+1WLz3OVnTTUI6W1X5JonzyUMdkuWhJYwcAo
IUNeh8BH9eTmJFH+/9CbHio29UzsvAhUoiJ1sVKckGdjgvLv2QbWRfU5r1HKi2m8aZJiIy7VpjRq
PqluExGSqEb2sKwcQN2G4cfTNZiaJkf1FO2MVtviU9rGWrNNOyHIjCUAD7ENPT6ES7dH0cYFOG2z
4FxH7ZaAou0s/pCe4fVKeZDsMx1eW5wtUXOMjf7UwXM0tLaVneR0G8J83+O2ucurdI9DeTfX5PGL
Nt/PQUv5tcwroCSZofc+f1qs+xk69HG6lO4ydpdKBEApkjfJTMgm/FLj/lb8HabykJlUXGUGugTz
TKAqgBP5++gLy03MIC7CHRW66asIMEJZYZeN7S6oM2XToH8i1RdBzuKmxJxrxXhSypatfhuu06ZL
BR+h0CqTnMj2K5K7q+bufj6H8rJr3Y81rYC3C9uM9d0UNS6lscR2rrtKmnZLn+2utSlASUBIwsfn
Dgx4hPHrNLM6yyzLoPH+zPBE3IutxbKrYgtSl3RfttW+4vgqG7vkYJF2FvMMwb5TkB/jtHbDW0la
Kmqp088k341LF38CnfgqGk4atjdamGxakLisKB2j/JoK8vzyzpeQnaTOy/IcOntNqvwCESJJOF7N
3BZ0GQSgRol7jKI58buB/VSL+CUxW88K8tcRjBz0fRuRIUfa8xuAlYPxfl8xAqkDQFQaHWE1QS9I
yNy1UJ9WD6Y3+nEKTWvlgGPjJV9VLKc/ebHaP/HR2A52x0WpNOam78ZNxDsfko50ghzeEZC4LRH6
JN6eMaqe7Sa4dugEYqTCe03gP30R2nMMdbC4rxHuRWiPnMYsCG76P5USOZT52OxzFtZENVEKgOqx
IiwpfomDBFylXjlOhR4uYEn2xYde5BcD4tFEaZWF2bUmUDjXUEPf5CT0uo/Ja2t0pk11KKX4YLTh
fnVVrf9I0+ke6dE2koKueKRaaIMfWsAYViF7Bm6MBQ4i+XgO+rBtfgEsUhlpDveb0Gy6laGq8crD
Qg32eGuK8m1e9Td5zsleJRVafyAx3EWL7ITIeADCHblQHW2ed8aIWgxVsYq5xYyXraL9AuQ5g33V
ujPPtEYFBcRXxGcMN/4SaWUMT9ZrzhW9qvv9oERk6SHuAGyuxFXIRFMkkS+d5RjEvS88baLKEnoH
Ce8N2rub7LVot1mUcY6q7GHSjJMYXg7iWCAF3lS40xtGySbzBHX0QGHSF5/P9tN5evFPzrT9iDlE
mwhAHazDmnznkye4i02CxCGyblQSHB4qgqXZtr5yKDaVryY2qce55rHwJMRUN2hPC7SnEyzH9BQI
SgaiD6yuCVZG07kjfHjRglnz+0TyOyB63jWj90oRBFrakOG4GSvkb0q/0eFi8xptCzJsxWnKZEva
rJMXFF+GVFvEV528RwtNkyGBL0SupNUHQdcPfDEio6O72Ih302ZqXWcSn9WjtOhHU6rc3iycIqLT
clv+DlgGpCGyU7G5IVm9mj8Lb1spoFgAwpMFybWc3u6RnVpMYXwy1cDxHwW5ogeXi1YKu8tDSCTy
l6niPOpv4gt2ojN5qY9s+VILbFUXVFse617Y6fYha12xeyVzRtvMxHGjbKP3DMnHJgdzEfUR74/U
ct2wP7XDrjkk6vTArfRoy/XR1/+iiqhHaOrZO1XicJLTiJkduk5RDro/iopPokcpIJ9Tcp6hhxLy
G9d1RCb1Jk+SgBzOQKfIHSIXi8FCtfRiqqc0k87EYV6WNLliyjmE6Tlt1OtUtt4UISbwhUs7NRuZ
EzsXyo1Otx+BuWEf72RgyDkStzELp3mD4Q1b9EHhdkVaKdUEdKEptCTZjxNhg2JvvwrZ/gr8e6cq
1Db6wrF0co/XPFAShdaO1xkXM7+9DjiDaPJR/NCVp3qsAjDjqSW6Ev5dVDbhXYsq5Mg8iayxgxp5
wpyBF3smqsHow5jBRwA1UE7ko8KxODl522/lUXUNBqgkRcFe3FOAeyJlfQN10loY1yhZbpoRvYn9
QbGiQBj7t+xDYzDMjb9Ixz5Kw/rI4uWMkAiZcaURdhq75h+3ImnNAvnJM5EQXR36owrG15uYplxu
0ek39rQExUrjQTJtyaRHgNRup70U6dtlUpE2Y1wY8IEmmj08BsQl4skC7jOvomZdfuJ/przucqcQ
lXs2/HLw7UlWrcWOLP/1orlkXm0g6Mkxn4L13PpKDbmu2eVEggAKVE2w9sS/H0ehOI0IXW7TPB3E
rHyrR8OFikYLo703H+tTFZO9CPuHT2k/9yLu79BEvV9ER0LjfVWdDrF4GoWvHqfEWI2XUTfORZai
MstPipkexahxVr0iAEKohn2YZrvzeZTR+N01zdorc3FUMsLZi34j59K5Q2Om7PDF7Gdl3ZeVvp+m
T/aGTZPXB1YxTiAykOE03tqphBmMd4UT+1VvPKTV/DC3Y4BhxC+sD2FGYCquO0Q4u40v11lgcllR
wO1qfUUXqd+ttR9PtOS6Yj34atf6VRdyk+KPQfigF7prqXc9hGpv523uCyOrXq76EBF4PUJ3bojZ
RQaqvxwII0SEE1fzZihR6Y1LIJnxdo8Fel38lIkO2Oh7KtmM8rfQpDUdJSeVnfYwxA6jpm8QdDnP
2SkT6pOAEmbcrNh0hopAHmw62mSrIV0d2ZvU6e+58+oRiHxuytFWPsFz9d1KtEDYcVeNTp7pfHKl
b0URkkkWR6e/VmV2Llxsx7tQRBuxgtHZ+a6vWv8NKFRHtSfGO1Vudq9NrGHgXxhlRBoF1fGl5+CG
OAiXRGD5CpWLgFZrFdVz9xAMFNjLuCWw02abe/lJA0DBKou3QtUFK67I193y2rNmQmRRf2WvwHQd
BYzt4vvEPvm5bAqDChlD9yMZRxZ0CKc0f55+YqpHN1gN3tCjqdO1bWS8Rjv8SZZDOruKgQIu3EmG
6JClUKQh2etH/X/32IiQ4HWP7T/SQyeoV2oZ3qJeP6rDVzH2H37xoRUcpOa4G1J5F1XaLowdfcnf
yyF97/X+zWJ0tDmsrkcfPXKg9XNgLJhoa2uT4CRtfPFr5StDFkPHdcprClz5lBY/l2M/zQgcEnN/
tSSScbDEX1UFiyLFjPVZC3qjPIdzdlEz+p6K4eqvwfs80jPlhgkyg6x2i5l99rqNLG2TZK92h5MI
156HA/sIj0Q2urnONlTeRaOHbIakelifIWtTS/R2vglAGD+mJb9XcXMZZ2Try43LeMkDqec5i3ju
Jgw2mFJdd5pv62VcYmia+b9PSQhWJfdhL89xl3vpQW8iL95qjeUjsWHBA7sYcRxXLQzuGiR8f8kI
loBwOQ6jQIx7xqjIFlQkbS1wxgAAiENRlfXtyno7eUNZX8qyveRteZlNOZjQznYTpRQZusw+CuZ0
X9Uxs2p5aB6v7bBexE0XcIyIeZBJaGEvOWHVPdMSKgFNQmFXZrsPzW3rP8YhUmof2YtOErzCsddD
n7euCQIIkw18SZOQv+9dRQ0vURvfBk+/ppVJT1q+N8xNQxXz2speXlsnvExpeZSy8mghcYhF1VMK
Ekqk/NCxAnbry1W4eCM6Vb7TnXAQDgZautboXqLYKTR3uSJs19p+meCG8VtKBRtYZxcfMAupPux0
7pIrryGpaZA2Dy302aqjESurH7VBfVsIE3jwam5ZDcjrHLyGCczK5q9SyuIrCcBuPSu/4txKTjqZ
tzUSHSUuT/2SvZWzou2oBPAbrdMvkurRYelMvY59Mf7zmvvFFnmdIZJKshCKOOSI7xWMpz2tE239
1a3HYS52RHd91PzjGO61bA3JZp5Txg/cMrbM/m7SoEJQvZj+1O1G6Fl8EMhtuCGlV/8zPQjzezzv
1wqFqVXDn3yL7Y/Q8/sgiyd7j9WtwT1foInNhMhueHhwZd7G+pE3QR/dJtJgsuUcJ26T2SHlgJEt
JXYBo3mkdip+Go2b6gdx3wJDEBlNaGrdBQ0VHzWR6uFlzf00vjG7WnRxKSummGK09RHasevazo5O
YrQgnKegVPpWl3NupACD1AF0Op3JlYozRebXQqe1PqSprQyVcCW0/DCPuRdG1Gtl7c8QNfFeXbd5
R/dKPYgfS17/GzGHoq4NYmaXPE0K5ICL5L3UAyIqHf6k2Kp0bhvuHblvvQbfpD7xM1fpZX1Fo6eF
wZE+tQcZQYG4Jntryb/HkMZmZVjcAg+jlKKQI9F6IxVZxveoik7c8/nw/GBe4jkBfDbDx6hGfzUZ
pUPDbKkaSIX7bOE6K9/pO+/a6aSosa0b6b8U4tsuEsJLO/0ViK4gAJjuvaYec33EtFpWT6k4o0/J
nDKRHsM8HlOhcrRCYBvWkOCYmfYVVcWzJTBXK/liMh5qO1tRuaxV+zE13REnPs0vNNRE3bZO+4Ge
9TSiyXRyVFCOBn3e+jS5FGOjNQNdqoaXAuFfo9T4TnB3TAK/pnAyTi39BLUu24ZgveMvL0NM4itt
3Sj9HxJ6Wc36aEAehkcv/SrSm4UxAxkELSOIS7DFzvFNzy1HeKtERj3JEPwxkxuWmxwAi2j+j6EP
n2351Y/tqYzisxz9W9bFM/UmD9o5FT/mQf4qhC48qa2qub2yurqBaSybUGnpGk9zs9oFG7PYw3EO
cMREnw8pMaD4wyIs96tY3gqxkB2T5gJ7HvqnDpjPsHzrCfkfYXFy8RZGy4WGNa9SSLrPtfaicEqP
GGuNgY/MkKNj1ISyPc4CceyIVNvCSzmvGSeJQ8wNY08sQmaygr2kmpNlWPaIOipGkpC9Gn2maFcb
64bYOLC92iHCpEXT/fLrZgOjI0qTVQdEti5F2x/yuLz2QrYxDfmuGtQkJOWv1O+VTtvWM0CSBMSR
FZ/YNMap/RiL+Nw0qDFyDfRNwnhmXEtZwilUyuc6TG06Z/ft2u7igeaiziLR3/IJKfu2RqF8UDdR
89jo+jFW42Zv8GtxaphKjdEZlagtZ6XmiQmARZIHr7+WfHJ6rX9q7XSG2BKGbB9Ncm33mgRNqu2b
kQoI4m7stZ+P4/c8F3fUZ/1T/dOraFrmxddVKmCk6JYn/a9sJLTG19exKQ0fTlt0Btgq+j8iZhea
GfV8Cp1G7xtcdhiNO+W00ARhFOl7iNxd49VLlOWmlCHq7p8hXvFBlU3ITJYV3rwa5ynPXN2i8gRD
lVUPiaOIJq4PEX3qSrNTdyAQ0YVSMtNA0P5qq3IG17wYXXoU8CrznDm5EZhK9pjjMbLnXtO8NeqQ
LcGPBfHij+QX2eNCjO6yWrg5jGa8VtZ8m6U5OqhIPywDwiT3zXQynDrEJAWiB5bWKzclukXtt9S+
j+YuDTcCjxrvV4yutFcOdP19M0XgqVunx/Tq2ssYMVGiaPm6rawJITOtAtykuEnK5W0O+SxGH+1z
UA1QgUwNAhyFJiK/nlnDkXSqlCUCydZ3I+MoLfQKqXm1FcBYoyr8aSOA8YTx2M6tVz2GipYZLnwU
rF3cJ4B+/T0CQiEV9DTDXPURShlzQle1SAmQA/SXRU8MW8dTMv82ikjHzwi9OfdPZS4jT80o42C3
rSbZiZWP/nVEG4JjlaBCXeOXberNyEXj5VGon6uh949RToMwluN7qRftYUhDyPawNvbiqxNjfEGS
OXrI02hS4aQOxgXC+krGUv9JHwZox4KKVmlrNFmTgUi+rxDltkKzS5DB7UY6odS6AHjCjMoYXrpd
+RNWlUMQgjrcBFiFprrgNvoqMpKA6k9T+RTRuOvroZ9PoHauiVuFFpi225rc91m1RwGHYFJ02c6j
eyEsj/ybt/cwRfRV4YDKkvWt1Qdhw2fr9fJgOSLsBeLZep4eokYlS6cuPtzBTVfXdFvW0ffU0yi0
0PjQm0blrWH3DI2nPCeeGsYnTeDph99ZnVGI/tUjYzHf6RIB1vb8P7AErPTZWT1QgUSdjD4t7xZF
N2Y7clxHzHWF2xubcX4rlj8z74NgL4uHFFgpaV+C8mVZALl0Mbi0paP+HVHnMV0h/bn1z+pmstLv
I4zf2+af+E9GnmTAXjscVuAKl/It/Vz5tfENkian/ig8uN1GXt/JCHA0irzSCZn1+1hv1fLNjN8k
scT0f6EDw801IqQMEdOma5q0PlE5MqFh5rPz6+XSDIfWCATwZeXfYunBWnDICasIdQqKDe4/TP3k
WTGNYcUXv2y71g8thdANT/bYc783dts+aVGSaeda2V1UvkgVI8jvBKxCYDsRMS0ZKTLMYK4mNYTQ
RsVGbkvlnggiDkQiy9wExlm59agFl0upfWvKYV79WlkL3CYNMI/WWbsKugvGqXOWlmu0S96S5U8s
D7k9txz3er7phnseMlkHMc1uGc/WjBpEkg9N0yCAZ+nZElg5OpHetLtEQC3SKDutZ//5lfT7iuJ4
lv8JCcfzUmbl1YrqQAC9v3PImJcu7+nYocRF7WyDIBBKMfhJ1gJ9O85xd854+cZeRvYwxlR7FdFb
0Vb3NDYz/KPcTWXP2ivp6IkqXmvBQNtZ8YsuWS9c6ZlPE54Y5FJhVZBEsuDTzIFbQhzvq9p+cV0U
vgTH2gAp46hwy2K8Toqce5OW/LOoAsk2uWJPJE2HbklFc8jqfjV3xa2N+A2ONvS2zTeBdY2Bk4sD
N6+eufK6pfFEj53Z3GQSiYEs9NiB3W5yn7Cie0CjsSEmw2kwK6XkrjoIL1N6nrBqkuuh26K0EaWr
+tqYtD2qG5UqvdgtcaZGLr7eFVcl5iqMqYYTip/CfOpdy7gT4tFxPpoOG/8cUk3otfNeWiDtdwvZ
eyNnEFOWPxIuLTu6oKjo8CqDnhcmQKUIySLC5egZCS2juLkXXyvbnUVJ9WldYCsLNdwUNW80EuWC
8Wxp8/uaAFTkmFAMKYIKZl6ruwHFx9CrwIYQzGu7INKbLLtQOy/N4+ILsSOSWwERWjZSnaVMqlcu
KkalvkQQpnqqVKX3yIyumRkuXJ1wZ/XCAjC2fXsxw4GSMCqgmvqUWtnWUBxJ/C+bpuMlx/ch78uX
mUzeT5pbUOzWb03tc1L2SXOwxL+JgBgTLqrBU4Msjlfbx0IfztcRMfoKGZTQPbqZ8JgaOxWStHjk
4V2sf6TnkpLrmtwnlU6fgf66CMkeJ95QjeK559gp+PdmZJB12BTsaFa5F4wOx0tYZHsJEnnR+ulj
KaJHlODfpJxIBleO1IaAGOGsWo3s9rlQuXUuBEjwoRiTO5V20XEc0lOZiqtNMxmzhtPkSKGyvoUh
lpFIxD2ITgYUTNCD4ZVDgyC+tK4Ix+VdmYFV0BRJVMgAFqIswkWSV1jvFv024/NT0UAJDOzMqqww
EGg9lT/U832xsIr3qDpI0pc0fmdk4dN+BlvLt6KhqlGQNvL3m6x0x9BtZMlWmcIx5xmfqfiVhq76
hdAaZXShXrLwliJ9V//EKW4Dvzwz7EbUEWBueEejKvMujceFKmCOjAtilhYEvCQklbXPVQt2sErt
OK5WTTwzZX41pKvaUzJXh6ZKmkdEup5uLeJbRDPqTR6EXWSMgZSz8oSNQi4KlIFliBhtXlF8bO/a
Q21WsiHzyhWGEkd7ljzmH7IW+PkUmekl4bNVZKEMzEJpcSIVVJcN9UaOi8MqoEbpDYQ7CZVPbS37
r7qRnWFhdpsGZ631OLAUwAa2kOoQRrmj9+j7wpmtSidGN18kotLE1T1mhpgc0gR/WrMKf5RaE39T
jPnDa+ip/6njKN/0Zvrl5ylO/AvJ4PwU91L3GQoHM9vVlk+excLnY75jDbJ51/B2ApCcx+WSpTsj
/6rYrZBO2kJ+0/pjBS82onahFS28zKxLRnHuupNA6JdWHRsQhBSVtKK2gYm8NJIXF7VKwgOtzqst
QCZQbbmttWYvzoA6RHTkLTfTsUZZhtLziJZpzVQyT56YaReJ8ThYlncJrZHgVulRTnY8kaKyVwzW
dTx1A6CiehzD/fjfE9V5hDUMLDESBr7yJIzd2aonmBLo2IICtbEyF4jsfJNqk/QuDuCNnRQ/ra4C
zgQtNbRzVqFubXQYQ4O7Kal/p1DcQqZVBCpkJquyUmZIOJbEpvg7KGprdfi4t6lY/ZZq/qaE33HD
LT8lpdOr064PSTuR4JoRR33OdefS38iPMlr5g2H6kZNAYi9Ns7xFY8IxuvbfFuw8SEmUgh7w/HeV
vm2buvfqWMF/3caYNOYVSIrSPRMVYh43f2VeK9HlhxzpaBBMf2BV/Ml0exAutMKqXm20v4MQJHeu
LCJMql3/toi+sdqS6FTfy9M41giWUzv5Mz7zp36Ngv4xEDFAHJTf4CO/K4fpNpOn4ScrlYd0JwYE
u83vyVChUamKI1li2iatNH3XIEEO1WEv9XmM8PYF6y7SoSoqko+Sn3Buq02BgRAzKkkuHDHxthdb
mUNuam9x0tzrVOIwSygUaqcKQIBeLy2doUDj8W/6V0g4H0OjCAgU3lQZUc+G4dJOgvs6mhcvtV4W
XxKuBtR1xvfc7yVtZ2pvhhFYae6NeuIYkOOpa7HpheE/PUVMotkteV55PznJzL7VaYCegt1LVGqW
X5mY3YgQOaJHzqkqHsgcBIOzcxmz/8w7uTPkaWeIPyJUkghrIuJe1lGe1uZfodbhUKl2y7tnNrW5
o4T1FnNZ58+xSvpvMpikYLyyaIDJs3mjSy8ZwMB+aObDNsmQ76iyV0Whn5pAo1n8GwJcZ7uBLKDs
T6NfZIA2ZSvJXxbtThM9mBpNhuNQzNsMPCM0U7cdT9agbvMWaIlPWOQqbuNduXxPyQXxCXkf3D7L
QanwD6NA4PuB7o+OrLq4XXu7HTueisxOh9lDxxVooL1jfja6U64GXRz02AfEVwoHbezRdM0bolTO
SfKtYJnRlUsrn4fxai9zbQtDyHD7tchvdfbshnPfPqTsmfPfD8O7bv4qfWcrKLnz8UMSK4adnkvN
Bxatp9Ns+cqjqe6D/FCBTUugeidH2D39FOPRLJ0a+UHjFJlrEJeoXOTiKxb2xozGir/Gl6iBDVVL
LFsvb+J4zY33FpNAXq2+2S1cku9dfcAZoq9Phm0hJZ0tGHG4hgPbJWL5yiuZyvARQQbEQVP5HWoE
Qe7tST7GMZgH8h3k6qgM+Wf9WvqGaTj0VNUKlaX1V6S96Xyb8luZvNdEMcZ/IvE5q+cqOUXqY4F0
RD9Ib88q39f+BJkjDluxCaT1aCxeK29SgAQg8XwXV6ee8RnGeUAcHNQlcWLhbYr+yel+fsjpR0Ln
cwQaR5YWwmTrl4L6uAUUrb5K4VPg8Q47rOPdLVvof1fOfR3wnaQMbyqOAoGPouZDiFDgVhKdaEPD
sD7b4ivu8hxibtP4qbNrkl80tOmviSvFkljchvADsbmNm3UmQQUZ9nSMIppM1++Vt4hmmoDwvpWC
1pG52tfLnj9P1IbrkljPAqhQzzZS33AhppSmkqMwc8/FD6QzEpOWJ8cnQb6PPBkdIiyA14EIhcWV
pxE4kLcwzD81jkZKIf9WYSxu1ro2PHnOAoXxHLEYDrSe8F/xN+pC5CfYnRnGuAS8zvjQ4dKWC6vv
dqobt+1Vh1MBO8e90l7lgzHthjXNfYBZSetJ69/hxb5rFBljZxSTMYhlZvDYsDvlh5Y1mr03o7w1
xwZNI3WoA7Zw30gqVxyuIv5+EiU0oKDFrdgAU5qRi18TkXI8fBjr35gDP31vl7+jtqvkx7A8k2U3
YJYXoKO430UjqMTJVqCmp2kzZSuRBuhmPkv1OOtHgYZqdD97S0fb6NTEVKRvMVYb/CGDa+rPWPkn
Wwd1fSYUFRfDO5BhV5BHtK3YOuZDKl7D5G+EIaH35NrPpiuzownx/86ygjZbnJ3INFAp9RPzih4b
biwa+Rng6yQUpXmk/9cupRzjuiU8oi563fOvf27Fyq0qpWGL+lk9Tsk+SvLx9N//1MP4v78LJ6SA
Vjj8jN2KDy/VO04SFIxD+hEmGYZHdR29dhw6r17n0l5MKT5FlsQ8Tu9lkMSKTiDscNWpTP2RKv26
vpCqrhT2UGwMm3mmMu90MeZCjYzJ3jTddHKbc4S/suFzcKS96pHzRfn2jbER2Ygo+JTH0mj9l1mU
5DowxEx0yBm5d5nP8jl9Inv119oTkmCuH2voiCqPxc6YJSwOaO23s/l/RJ3ZbqzYskW/CIlFzyvZ
t3baTtvbL8gtfbeARfP1Z1C60pXqWHVU3t7pTGBFzJhzxE3m71l/IfIy9Ych/PVwnLEQmnnz4/DB
uu7EUtuq0tetUDtpFHLf9bbkULWSVZlr5xHf8Kvbc86mmlHiljDeuoRpn1mF6ZleNX4I7fIOGE2/
l/ZlVNvOfQITa8n2nGrDc8fk3lP5QdXHZHqpO7yDxoNIGf/9q/FRmmLDvtoH1jfWUBPnp3DwgjD8
kxPMpu6v71XQtSfdfus5CEXNmz99JRirtWKhB7wr7yVzc2ZSd7f/k+Q28yo+mOJuumTtux+udI1C
sOOs6YGgbvLiYthEsZpFC/gr2JI+mp9NhNLGkLxIcDcVT0xuK6Ym6OOx/ZSiDdL7E2yEZaMQDbIP
r/ztFu7VvzpzMJ72d/xa0EquZpswoWHt3JVln99mldpHzRwK6Himtk8z0t5xYwBs75g4TfMsVvNI
JBtPeP3w35fab+oHaTr4JVtGTdKPTvBZ1QNDwpp1f0O7TvDONxYhCzMl51Cnw0XCCKiImsVmmlz/
+7cwax6cIok2s1Z2N0W0FX/Y3HzGIeOf2KfNNJL+iQ1a8UYAf3Lfl1BmhfmAqTPOm8EX5qbRUIYz
mwZ1Mk+pyJ2bsIrxboVvjbC8V0D/CZ0ozJxR9AFmfB09BFVztt1dJ+z+PMOHJzQZgrtgObvyR+NR
MU4cGY4iV3NOaIKAuIMuTQdHAiHmIVWgy6FR9uFGm1qTMqPYaKo0Sew4n1Vr4dm1RHGpwsqntKSc
ilH98eKaOhG7g2WFqEWWHj83Wq9t8K4wSwh956AajM1O6DknQtDfg5dhwv3/LxmYsuQyYi4c/ILi
pWIzc6EtFVw5xbTC5J6KJ9sancco9uFDCgKEpTTPJr7dMQ/FyR7diaokSyCrkKXncdYmtv/ADozw
QcO6FlbgBohiFedu+VKYqROU/dbtXKiXlrzVyEE0mRVPtNrpb6XHI8HMxRv5Q4hXPQ8felYzteVT
1gtIpEOLujGXBfTfkVIFXT2pjPSMmvotMkzO7L7td3ZZKsJTbKlP5YJPWgna5LVb2emtp4hWpVx8
yWufYM21FGTt0s9prGpCQ7sxa6OV1aefChf90HIhu8azHY2nUIvwshRTfvFz7UEvuPQsq4WIowjR
REpou9EovSDRJz+oPSZMoQMyqVPpyZkSM7CIGkRsYLYz2fDB8KYlKRCaEN9TmOn6Y+x7OIX1uPhJ
jK0/oea2ttFcM6Gba5HayTWPFolCmPFZr9giHafiLdWxOVQwWm2ZHbNassOMMo+BCx5Pvfj0G9+H
H8pTRC+HdFN7PDJqN9SZuITdUeXM56MksnG8k9YyTTr3kii5P6hmxqZubFLdoPUL2fNVOGOxdR0d
o7OLLSEFICOaMQgjuFu2g+G2wmf1WI7CvbU5F2o8jw3FV8410a8aq3xlo1byILO030YippnQ+aa6
D2G5oH+bnZW852n4XIs+g5dd2OvML9c8cz9cl1oWntoYOFqxCn0UAzYeihNhLt7bOSzBolAkieqt
Psypk6MWyurol9wFA3yAfk5WltNhSuNGkx2aveB7TKEWCgsUUxNQuDUsMyCiMm7j00VUPL8bW1/N
fuk9ROKfKPRTK33/1APHAHXWM+HhNaMk/N8XVyuddcYgDt6NVj9WNepzWM3jqganvJopOSK5GBL1
qTiGA/FIbSy7FVoLKyAeAcxvHPk11FejPROtG+x3T361Lfscobeljw2UNgtHPSSIlu3emdr6HuUm
/z3sbC7oq0SQtEsyBgnczZvHas//guZ9qEAvEhN+96Y+KN2x/BiL0Nsu00XUpgMWzAMKt4J4tG+J
8EmJpKF059Lj17WW+3Q2mLHFRHpLJyTLy/sWqBiceK29DzpYz37yf7sUXSAPdTxU/0w58Czq22Ni
sZU77COWqmgGWWZRvBjpUoYnzdPACUuL3Z66SvXYfOOnqE8mmNXW1zRm9hX3XEwus8PhVaXaW6Y9
xnG7mE1DAmAuSrk56BfI7ivcED4N+ZgfTZd1LTy3g8ro3kgUZGvQ8EUCLkRj8Bkh3M5z8upH2RM+
KT5xv9lYMuaJhVuzKUuk2BDK9pjTe4d4l/KYpthhzN0p8zdONnbDb6P0BH1cz4NoXmVMp7qE8tOL
0VkN1VrokNY+0TYSS2YXJa/OQohu+3Tf1fWz3brOuXLRImWSyld2Ql4HE8yiA0SLITZrdZrsJ5OM
4Tw1EqCkHjb6LNvmRRwj7LOu0gkHa180k3+1IHXx+Ng7hhb+TSnrqELFwD5jkGZCLcc+t8V5WV1T
GVo7OdJyhA4PqNBQ2Oo7D1cIF/5GN3rIGulUXns3io4tR6evEcgoaytgBwJivDdeq5nkkqnNIvjv
RCVO+5lKD/+TUeWrNk6xzxpo+iNpNp84Umi48qGJ+rNeT/Nxcm5AgEl1eDXxA3e+OU0cEcVhmuNb
HvviUw0TuG/yhHOuodGyjuCxt5uJxwJ6RpK+R9M/EgvkZGYvGLL42rPJnsHRusIqzQFePth+bOA7
zz+SKrq5jXyxJ4bZcyXWCmS22wOrMb3vqJufh0Z/tIice664lzWCfp7T42N7eCNKcKRwA72bGPE6
ZxuKnYfPatElOnpN2LL4+JgiwZhGbKdmrToNuFBN4mJhl4A6JoE94zgbScnXGP01JR+0GGSApYXh
sbLXOqbO3nOpe+P8ULj5WWssrNxBqagN3HZvdSXkdMJvQbmUC/kofk0tf30YTLY3GjFb7PGRYOc7
ebEPewyL7qIyntMZ/39bVnzy1mPrG9fJ5x6w/PRNWrDjh/KJRd3EkxkbSoVEDfF44hEtdR4cqcmE
M6mzQ6s4i2aO3ffcQzQf2FmHhZE02ExGfxeMpXMLI7yS2M1JwWtw7kQ3BWS35MUbdzip+ltf9Ac1
qLUrpxkPi50iMfMD8phUQeaN6zDlgOdcr7HvYoXy101KPDlUQGs8hrMOn0OBuZ3mbby29ggzfW6/
MDhHyEwjLuqk45e37OdKe6qcrwlMsY0uxE7rGW95PgXEauiNaXwzZkqce8p6oO8emBIwKi8ilnrT
TBbrKn8u1D2qv32JbwTJPG0GdiUgpywXb9cg3b1ZGIfCrSou0iOeSe8s0CmEc8l+JZw7eCf4pNxg
JILA/TbusImiG9Tk0GsisgE4YV5GyccVbyMMONwPfyW7ZfHNvMdgpAn+3z2jAWlUb7n79J+izA1U
mnFlNQn78sah4fgkXrNUaq5FZMKd10TM8XL2DbVLP5wmp7DPfXMX89T/UeG8jkRS9drlUzCLeC1G
/1+SFVita2d5iAzuPtXJ+3UtQgjTAEMRTBWlRV675cfyR+L3NEF3bfTuM2JVLeo0NX5JJm9jmgK2
5pTqLzU27o5P0zc+a9UeKigtmr8fGFEt2lGKlpB13/gL4Qq69xrUBfXQfvAz4sgDATjKDtpQn1FV
vS/rI/qyXX6HXK9l772MwEKV2+zGuKE6xSCXGpQMvE4+PFykKauVch2dhf54gyuUobZlB8k0O2B6
C/BvJdWbwHW9TSJ0O29YlTxP5kZtWhM7mwyajuspMUAJzO3jIDMdMiO9iR9Bml6o2ATi4/IwZ83d
kU1x1GcUJHzvv9SIIaFILt8eHGOSVsW94xc1uNbzylcPbl09G/kSn5i744RRDGnViT59Bnk6adNE
y39rb23Hb4X36aRfvfxw1bfrokl+Wv7TUsq6Nwrb2DhX2fNsb5iQkdnwnHNmQoi6TOZ1FsdS343h
uph3rnez85VA81tSczu7+WdW1k8eWe3adRqIiyrhfaI4NSKd6xOB323eJ/vRgXQOV01bW92D7f7r
xyDOVLDMXLi2BqbQ9XWpWq1oJbx/WkqnxTN13ztnk+g6WVynQCzfNaSVqnUK8hVP7NyvKdW/TAr7
oPOqZEMjF60jvxj3xKixXwjlbPuuffRcBgCqN+en0bBWbA150QpMufOAFctLro7V3pm/+y3T+MbP
EBWTPx/3dZN1K93I/3qHjKZsueprHpSraA9mbnGxZCEQ8sTaKVdxCCdCXyfzhhHnX9WHn469mLcg
d/oWM2Q6rnOuYRqqWsXIE2G+1wnVjcNXokcOmBtmwfNcJh+ml8DwjoeTGhdp38vkpQxznhB1hpCj
5xWloqvIu4b/ZNe196ISG4i0+o1O41W3pQ8/UmsX4CM8WKtlg4LnH6cobF7m2REY9QR5QeCeKm5W
cESsfxzYTZAZN88vBPYx0DAWkoKZlJ9xL4oPVBmcdCPFniWsg+8wY2oS4luU05eo+/ITsmDjjJAp
XLwt7CHxfwwIJD5LHewQznP8L52+dYIU6W5qt7UXzPiZOdZjVFi18cVqKHdhCQmYGo/NNq9V91VA
56GSJPEASNkyjrl2zzAK4BEb5l1fwFbKg1g4qyR6SaczjSsG5qj5VkSFho2YfkR+j9TXRPK8kH88
vOHFXIbyzzomzMyG6F3nWDcYpGr6nyYe82Qj7EukA5Agvcho3osOdn7zO17cbzm+D9616B4EsO/p
KsMPj2ldCxOa3EWoPvz886Sr7wUnI7RvvXxtyR8mZxf0FCojEi2770g3JAc7fhnZO6KvuTHq8NU1
3ozhe8j+YguPFxUpFHKteXeMemXMlwoUrAP+bZ+UrDKoSCjgOxDHLn5t3OeyBTm8J3rGFD11vgZv
g+BIQIB0u9f+htPXQOKVUbmBmzN+W8KwpbrU6ckTKyKyBjbinpbtzzcZ09UbjEvACJdtQ8kD+F9r
3Jjfpo5ketfYxcLHhN86ORDfGEmXp0CL91MKWvFfvjADiIydSu8e09jG2blJ31yzRXtbyX9c0ijw
IEK5EIiwndNyPwL7uLB6M9C+swvFQV5vDO0Qx9u2PXKKmQRfcS3iJ64OZorN6NRA3ErI0SULDZQl
N/bKYVbGPj1uSvOCiuBHkBVOdUniMfDah1IwQTuOigH1Ke5wrjyCLesgS5qgXP4J7w7S0PQu8CRn
89eqfnL/CQuAlYP9Ylxc3cjtmNbqkidr3b86UCf7Y6U/6NrGE1tKHFgAQP/L+dl093wYwvlKzXNU
rouJXUBrtRSADzhFCc93kEkw2bN9hLmJCn9hoUThaRArX+FxvfEdVrlrS8hBe1OxhmU7iI09IgsP
gUEisbMeQWu68dU1rg3gT2fP1uUi3ceo6+SvNJywF5dybRof4n6HoXOYDk16ixkFA3pNXrXyTBMF
5wT3NfbbQ55+TOOGOaaAIhRT1pzwqyTpyQbNOMOBvcmWxR4sieKN2xArZzQszW/rMvV3sD8Fu8HH
je6fILaG5SPXtGafiwFSD1s1DrUP9/7mGjH09w19UEQqvf2n1ImR91D8xfWlS65dj4eHEBPhNPJX
X2V4B2yZa4BiLogBfXbEyOTKZ+b41hNMIpwpgPgjLoD0mDtUX6e4xdO9M1kmhDQCwFNs0KaH+TLK
90Lb4ISS5lrD7V598uQiL9nXEDKhil5d99CUV8ZUE5QLcGUmKNVnpioyuxSw3iwIJ3fdfOKfiTLQ
b3YTpSGUPuvi0ctXyccsv6ZyK8KVlW7SCSfQmo0MjjcGquDOJmLTTMzi9roGJIM3vB6YhuB9qDdc
1NJF4gNHHdibweWtDoZhLyRm5jscOJDW2fjhloffSTGlpHIc9qrkD+NaDnhvGG/gOJPEIgEwpYfc
WNmwW/QdP7RwTiwI6Kj3nQqRmIN7PPODXKTb+kp7iOeN2+ELWyJD4Y1OIidk1k3zeKvFK2cxnj3q
BCN96xYYMVg3lzt7z0RqEXTgV+vUMkSK4Ck03ywXYJA2vk/lnguy05gxMsNZ994Gd184s4ttN9S7
ZSUS0D5O5L/htyNNZexRX2ruqjDgIrHNFSj2BOphsqC5RsEolrjHPkcfKVYJuh5eomhj+hivuVpJ
HK+B9wqMmcV4kfoVWPo03WYBJ+2g5t/BPHooDClHemTubPMHxy2nAj+hzX9VcymbF2clYLE6pBTw
5517d40zaqifxnKPYRqzp2bA+H0jJWrbqxYIiHsYpovTXkngA8IriYS8jNaGj7dUvCByohciiClm
9uJBKMyI70suqX42rFNSnVpIdWIBeQT4HtR4tcdnu9qjsDfz3nBPnoHMk3443dn3DnX7Vi+smC+4
CfP0Ngx3B2TNdAJNN9ttYJtnmGALJqftV2ZL/xY/mflHav/wBM6sDw9qHkiE7GCUPzAsvPlioPGM
I5Y7ZhMGFGGTyH5mjAdJi6lfen9Y6064kvnZuvVcLQo5KfPAl9NFFoXBmdsGupwZBFzs7laWl2Uc
mQ0vIZJLxDvYwy53vHprsYhsW0deuis8RqRYMVOIjtpD72OcsnpYtolG9juK5/kDH7iFHBJ6XM+q
IQ7fDcWrD8uJXE24i0XXv1DQ9DyOgCxhX4NB1L5GXv1WjhTHEt/MlnV78Dtzh9S+p2crSw3XwWLp
W4hh5EAg11rHP0be+XwspIbaUv8cTaz/YZz9zkP7WeEanK1u3y2dtx515IhbqPNQR87+VDR7TM7v
0q/rpzLL+C0bzVqX/R9mbKiu0OHXHgLJyYRTUmQyecI/gCyAFWNPiXeCVz6DBJ3jp1Ijyjx6IfU8
o9c5qeInJU0XP+BIGrY8hoYz3/774iTdw9hnyQq5wln2+amrRXthDHR0ICjY/tBnlwb9KUD6TF9M
cnWOZKtWkcceP4oRRQ6b4pHNm4zIDeIETpOY+6xEorX7R+IukBfIebC+wgZUAEwKz5W/UYXlnlgC
dccqZL3alTNtEkLN5ymKtKCSWclyMhrANnPVc1xDd+jUS+Pm7k+aOeC/6IInL6vgpluBLRvnUjrI
k1EexeCYrHob6fjSWnt4qJXXHWYydEYlLww8/EUe4iAsoSSPlkEYX2XVHJhtiMzldGzekwOT97mi
RIici+7CpkZoW9Il80uy00uz22SpAzBuAhQC3+tcaDruYWY2uejony3TurTcHRu8IyV4s+In9GwG
pg0g17BFnpkrZ9Mt7G3T7G4g5Z6EzzPUGMrfadwNRNMM85FsHp7FKjdxsQNhnYwSMJGGF0wYLbbX
kDy1y2ZDJuGzt/7vrxyWv3fOmWF0NALIojRPE3RR2bKFQ/Rpzj6WgVh3Ya5p/JjtOo+1KD9iWdf7
zgiXrFP7iNEu4mLz4XQl9nzWhmGltSmTVlef/rWNS86ebbs40vnk8ZloL/3McgonvOdd7NxcSwy7
QiVfIYOdlWaS3qfXBcwvPeYtF0xqPAxi7mh4WHr2Ukw0s8OWuPLfpKsdrqO3CfJJM3k7iZqYRXrg
WJ7JLNj+juTdyY1/Djp10HuqpxEz2i0mI6otn9RtK5lyNg5eZQTfbK42BnXgBFKiAxayBl2ZbWb2
Pg7F72RP5YZwh2vazpYPslr3xfxVMoUyOsIlfe1mR1xMm0R6jKkKEa2lTcAJFO5lEjvFDsmmhOKV
hXW1wiF/9vN64P2BPgey7XHo2ohfcJmp9+UldqgpCnqwTbY8FMKHqfCdFdocprvqO9Kyv1kyAgPS
euTVdRLkqWxBrnc6TZzS8zX08nNXUEOWgjhX0+ePnSauY81ILCv0T9DtcBRQXfzeeB6ogeeGB63e
0NG7LCW06BryUYYP5ajfBfjkORLZPoX6sJtMjpmm+EqnmthwzoDewsbqazo9UYL3O+vNz6RJwHho
qL4F7B8Hqy0yYRiooUmDhn0SCewh1iTFjf6TQZ/vjA5mwhHOIR97EePR0rqD9GFWW+VWhvljFYEg
Z4ZJYFi95qwfoP8vML9N37XXdTh9sa+jf5h48w9eHldbXtZD5P25jZatNa8uAmOU9dHEWzJ0U7fT
pgq6IhPXcphdMJM/SqNMotC5z0PNeHLq11mpkbRhmeGKnIkssnFVzk9SD5SAvDJ47SEDK2i4RJAq
m7oky5J62zSDIK+TfXp2Ue6TGrtVU+zGBjh+pLdHDc+UF2e8GDXjZZf0BkY9XQpqMyklqY26R7mG
1+BqIBA6jFZBxPYyZmtY0+CBSqKYN3gX6XFI+zcbTK4iduLzU+vJ/MArvM9CFxj0R69Q3EYHlLkh
w7Vw8fFX0bzQwKOX0c2/2kGzN21nzHwYUH2tCWpkTbplWqyOkmkZp9+0r0Ln3mOCRm+mU52frHj2
icOYAOTD82zWXNlejQgM6b8dPwjs0iIxpt8hVbMrxWfRELiNrm62vFIpR1DH3gRRNGbFpwc6Gtav
i9rPRj3yI7SZqa09sQpSImr53qpzUij30Rxu/OHHMkAFhBQD+BfO+ajXz51rT1tT5jPTNv2aGxar
bYTcNbm2SpHt9rpJ0cTOWMTEHJtGvMTvG8mCEC9qHmw4hV4rzZ2o7HwdFal54LhlUZQfDpSC001q
tXzJYsy+Q4tsxMN5peVLHlFkwNv0nA/Z8cASeaQQl29FYCA70WgfQ8OAOk9Hvmta8iooNuh1h0lG
w7OXKPfZBEIWY9v6z91tc/RfDR/EcB3l87sJ/1p53sdsePkhqdGYRDToQRktD4BELYPZsPh0PQwa
mAJdu38tM6N6V8lEeV5+DGEsvohXPVWgNOD6VEmUYr3i1sNGGo+1dS4UaXUNXpZUPBwanxjQuJjf
WGHQhyXiHN88gpcRuE1GWxXXInxdAkFV2RsbnWnJqehpW12sTWaZP1R5spord7gmMyF6pEEOSgT7
LG3vyp5AQ3VDe2lU0V5qLZ65+JB/h2mSl0EzGeDILA7MtGQQHzY0LXyBE1Wx1vLT7NhhNKPzpoaN
RhR1R+wOBxgwNqcwX+zKfVJkF+BcIHWS/4LyyPlWhgNcRJGwgsGLCfmKesL6otXbokvmS1prMzce
R2m1/N+5Ll7ohupqTvZenjXjehjqd8AD5T7K/Y6gEuH5qLew+aj80LYmYTAFgBVK38DeMyJN2O+r
41RWn5QHWdARrd1WhaOeEzMi0dfhMoFSdrTmKQyswbQDx2FjMLSSQYirH0txnZ3x5saR2i8zjYYH
7LX1mNfjCMNIn08jnsVOkcMpYOKz3M0PDE6Tg8rq6KVIEt43N3vQmvK9n13tMdeTS+FNA4gNRhGh
kPVVJM4PvtlfVcjmWBGinsfu2AnSEHZFJVeDVSJmF8Zs4OyCmQLurGTxKXyLnX0tc/kONA/lQsSR
142rRGJwqaEUEf0t45DoFmbB+V8O7KgRkC6WrOWMVWTELDzJvXmZZ3VRHWNv0SUnveUu50/BGG8g
PjsGM8Q2K0+WN3yaxLWQQjh75V6E3k3A6DLZbtOJmmg5lFY8CFZ1wg21y+CM6LF3KTOMSWSkUyCP
XWjujcpA0y2vBimvkl0QVoE7ROG9iEiXc2tfFVRgjAhsK8VtbSTfBmaXynA2fQsvHzNlzgqmon5x
i1819oFyq5tPZ8gahWtDnG5qNDAa6kTZTSmK1FVX75Rve0+5J6HNbwVY9cG8dp21s3x2ThKgcsH9
sJhxy8B6rUGkNtTBceKTiLODJj7Hob6YNVfxNDxDqnoyWxf1F7d3w4MwL6O/ZlnlJH5t2V6lpq6G
x4RIJ40dcgK5tApd7jyFqFyM/i7ZHF0065Q642tmGL9qsH9bU7tU9NFWH7Dy/tGBOoJp4hoL4zIZ
xqNFA1YWvz43iMlwRIsAUTcY5id2CHT+V1/4d1z9W08wajFJLuQvvuF/4VxbdyY8IGfaDQKD6NLR
+hFDgQj5pThNNcsnSuB7HJjFiLbKTKaHl+fipTFfswh8q3AIBxF3hNdRsQwhFdpLJK2HcjiHY7vW
s+Ggpu7JQ1uP2Sgc6dNzV4OCw1leYHaL5LFyo5MQDqtgSzTTeV2wgEgPsSrnqcbEGnFMj/+8sGVH
IA2hRTOXSnuhAIiPWfeeVcuog5UYdt9zeskDw/elmEnJRFb+faixLFUTVM061X51cvhFGn3PXIZ5
Y/04RXppQEKNLihb9o2zhVyF7B6t2nNUs4lEw3kUZev5JgkpVXP6PiifRUDhDM3a21fLmdMtngdL
26U8TSZJ/Yno54La8UnnJ/701OeXOv4hLh+wbmWFb4bNAJK8HupgYj4POUsHsXfiTuWRTEJEbdMk
DrIlW+Ex00GX6wfOJhu5s4m8QHeK6zSFLIOT4qtwF6IyuCU013U4gbJTWb7Mvrony/pmqvsc+kuT
bx6GCgE+RBimKSpCvARgMttIv8uWKxyDa9GWBAeQP/J/hWUDQ53JXTVtiznRMODWcGdDO7LHbCuj
/NG0c8CT7q7yw7dIlGzEigE55N9ayy1clFQINaVejZYksArVDjWNtunA+JsjCpD8Tj0PSba9DOjm
DlgxiVNVS37avrkQLDtNkHjKf2KJHxVcDjXWVMlCRi1h0kgEHZRWkLRWIBFy8nBNfUniztlbbslc
vQtqG6IbjZd71V37npfOatYm7N0OkXJWN7NnQqTEaaAfzWtFVcvDNKwg6nvjW0p8DZ5eYE7ufiAh
JiOX6TIlWWecE9ZC6nm5zmLndWJdAjxVpu02mkd88Ex6LuNg9XuSfCvLbbYOJTuHiXe0+/oFv6/b
vVYQQQ1Sf0zLghJShNGykYHteN12ZAWFRvKz6SEqsToh/wut4rNihYWlKe732XlcWgPINWQJfbfi
75OPDo+pPB1OrA94KzBz0VXccAYhYkD2GCXBOgaXap5PSy9lh1++4xwFjQCQAPJgaXtJahY4cUMP
l1CdKS7Xbf1bWEcAdfH4Y4PlaHgTZd5tNNZ6evHJriAtp5wGIdTx0Sa8jx9aOzmp9dfHrc6azgUQ
ab2q2rw6mnbLC0DwNRXbNpuczcDekr4jx+SP2dtAQVlZEPkqslm+h0s7JeqkgVLyimIfwrE0F9sg
bp+RrS5S51zOu3uCREYrYCFQ6/P4hinqptBrJVfB/FUQZy3baO9jytTsC73Db+LGcTBT2U89MT61
tadwP6l8PfB7aUbCJJoNq6gCRmfvERlYt8xtmKE0wyFi/L5vQh+kEFEcgmiFL1i2Qq44pcpAHBUu
dHiOtxg+GzZw4VWHVktPRdVcEmE8lj6DGRoIZ0bVpx0EVb2kMdNR2+nEmdeu/5gxaCYyaX/YLI9k
N/C/mqmpA9LfiInvFEzJNcrKMbt1xSnx47sQ6k8U2lHq87VucXvoT00UZyhQOh6nPw7mY8XagDDE
RT9VbGFnKSNCVzwA00lhS6aLn39A48TMtpy+PUPimd8+obK3jZd+XVgOt9lfiJ4X8lqrcjxlWhjI
5k/k5iZnhh831romiJItz1nWKoXotAoXpZ+9YSH8Fzr+kQgMIXMrAstGaAooHHNaDQa92JnEmQey
bWwED4wKuAtYZb1jnDP+awyqJAooLQ2DTksYxLBRo8QjZGGDUAGeBp8bA3fzbHygIKINE+fC72Nq
wGIPpT1+0bjghb4afNbhrq6IqbHbprMJEHDJSrAodvqk2/OaNpd7b9gJQz23dA4u8kH4YExvdfvt
gtNUHTsFSEoZuHMYPFksbJ1I4sWdiz+o3Nc+CzFKfVMUWwP/tC/SnWaj4JAc6kx16ZhjRcsT1Pmy
WOlWTFA9nfeRl4OBnjIR5zUEoO6roRsU0cjD/QWAWzCAHW+JonUSQDFWAxOnfQNUU0qsd5O6s1h5
ZIwQc320WGPw/PKQCNw6Bf7oAbc3mKjOFA8zKGQPBkW7DXtzvfxPpMUhSbyDaLu715cbQ3QbR6CA
A+SzTWgWFpSkxn0A0s+hW29YIriuq2+Z/40kGnLAeQmdnyo2ZA7u9K9wstlnx65nEk+bCQkzaWCp
sa+kty40SWdWZe8Z+DMOYG5WxLtc/mTwZ60CAHX302r/HD41X8tWYWORHGBfXmmsB+9Y1+BHkwnE
K96zDBpFTBgf0TzhfEi5w4xBe8R5uoFDSHxDBpDmYAEQYfQIqFLrO6LcmGylMnmziN4PPDlnMnqh
/Q2OcD01b2S4VkunWPGaNXwTaaO/+0bzoeb4AoeHN5gWhzo8GsiNS7GHEs/ydLP+mRIvyNln52qb
cdh3lsCqwr96r+kAcJwBJb9e4v7hjlxprMmYF9UgUj6DVY6ZMbrJenqZY/Y9mdmuytWWWfnGHIha
cAsNOaQW094Y2dkhFOTM5ml2sBrREptNeGY7noSFVaIDbZN4upp9DRBQjttR19c94VMXYoko8yds
xpekqB6WlItykFFSzAE6cppYVYYGS+2vhHoxes5exk6Q8BbEuklUo1slU7ueYnnk4g2i4a2TCQYx
/Fi9twaOtKWgJbhR7hKWsMbgnRPB6J3uXIOGMcDlYKdz3kTsBzGAFZRYNswngxMxQ9T01U9Hq8Xo
ye94a11QcTW6CRjz/6oP1CZKWB7KLHdgN0KS8wNItAwQlrkvOvXkD58uCOQsuUttYI1s+Oa2OCbN
5KZ7uO/xowLZ514Yf01LP/Q2DWADxt3MzgM7QWQZET35iZVJ71HwHITibz0hLGJHxQ1U2o8RXILc
0UnoUa1FLCdpqpBt7cfB/O6xWiT1eGFLCj5zooQyffwfSWe147iaReEnsmSGW0OYqZK6iSqpLnPM
+PTz+Yx01JppSCXOD3uvvcBUazg0rqiPJRsPfiWYSQ49JzMJftEJwgx6L6BhzHqdGTRJAdDSggju
jNAjH6qYgYzzLD9XHUadesBXA1tVTeiWgGbAm106iEk8jN6lekGwfXTl5PlIEHoDafgZuAOmuAb2
pMJRrC+Zv+mUa4ZCqC+jnw/qm77snQoeTEs05aRaHmHYGbjyCpdSxF0IkG5oiTvqQbSipxMYKKZa
TE5ELxx+oWtgZMMA2BBcKSy8UlL3wdBfBhn3yHEVKduiRF9+8w2ASO2zZC4fjivZEkkObRyN42/i
lbV56TwTc2HJLRIeRl35JcT7EYMP27RwtSE2EfvjNWMIRoUCBzv9Q0miTgOlr9kzCTaEkxWtAReg
6F8FCUvNAd2IQJ2rvWWilzpxB6jFx5j5WOUp5qZXTbtpuq8AU97kSW9pLUTQHJPHhGHDHlto2GmY
YoLlDntxKqEtnSzxtHI7A9414igrwudcJrBFjOdxd9bD79yojqgVgJ2NnzAdfhr8AcIsnemt5CY4
E/p5uem7J+cr+IkqY05/SAGoA24zzMYF1CfVrQpnVTtLBQrTLtkEeRc68ZNLWAg56vwURbVl/tSd
5cVC7BFxHSq3xDgLDe58WEhj1xJ3Pfi+G7ARnvk2qSVMIkTX6DGHrCrDlhucF0zZhoZmdzVsFC6f
gmUn9cky1g0OW6rGHmHRHutBD7LALhn39afCV6ybPYl3zdUCui96TDQ7mN7ACEav0DWzRC8QiGVY
SOsLwQjcFH2lT7ARiGmNlwgEZ85eDDeEmyVyqCa5E8d7ThBsAiInw/LDosQIbopP7GoRMjJJ3ABn
3whObRcwzMHjKK9S3Joq7IWUIwOCWYgKoLZ2I4cgCKgddkxuI1w4M1dGM6I3gQcH09GDyZqGML+G
AY1KSAlRNBEXBQ50pcLs0Kq4Js8Y5rc9ohBH0jikx3uAG1ql8bwQMRrWpqaQbtJvpTnp1lVUQ1uH
w6NQyWkAspMPwRCRFueTw53JHu/CpcjhO5u8+Vhnwl5GVzx0T2TWp7TeCbRqgtF7nxGBWVbMmoQI
VOJHZYPLSLhHTo9l1gCKPogYQNxQ0nUi34nwR0bekGN1ju26/smZ9smzyMCHBKAFIzZJxbyP8kmY
qey5iuAxHxbQYAefk5Ki8sURG3/PtDjTBEr6MqAT7tR7zwvlbtn/x7jGIxlFAakrjWjOBkpNsF1E
KDuUzHV3LK1bihkBH01BrlSokmeOyCwqiGw5h0G3EFvm9vlPqODQIcEY/crMYwU3OzhwU1oMbQdS
8DZafY3gckcNMOrn0Aqb7onw6l19yA4ewXB2ebDFkcmGwBQQF8VIWclulfEvgwI6Kr3TQUKWzUVY
uTJrzHhLXThjgjR99p7QKT+HIMq1Xyd/YXjSsV6WL6LkNuNB509Mbop2ouSL36W6QsAbY1zQbzIc
GFI6CUF+w9lHMZRGe66XgKRFizEN9Swjf8LyPuewvGTjFz/8k3L6UvmAR4HoOEzffe6Ndt8EYKKL
sXin6GCYs0Qf7DNDk6kZqURTGl6uTzHFDs4+i0jKaFIBQ8iVhAfExaonPAXs0HPE58CNU1GLixFy
ehVTjcgpoXMyXiMBr/Ia/zWZZAVLlb2o4nTYL/F3sTGLaRNscbyI4tpsGGDrzPhICcmmOXbxpGrI
N9NYBfNmB3t8jC50e0hbolVPek/fGfleRB5uC1SuS5BmsL1Dz2+dA9pOI1x+Ysy2ZwOOT3D8XLAK
L+9fOXPNQr5l+q8czJthXdUrK2fP8A1hLV0Yr498iSNt02Zg7UlKEixlrfxxyvSs6n9FGpzDwOuV
Cz3KvKXLiuJd0h1N9TvTZUcWrwLG5jI+Wa1warWdkhza8B7q/H9IVqXPkOpYDxY0BdBTcpvof8zh
kGe/5vNnYHM3Jx9WMKDLsoER2IIAfGQckzmy1OT+FJC9kzq17wBYdOuRgbX09bf1vAnBIiRGRdkI
8dlgd024X4/xlMg4xEj/5OS7qY+xsW1hdVr5VQwYczPfiZlKdgE3EwZuDasKhgOk9Dz+UxrUl0z0
sN6kEPxQstdcqaadLQcy0eka8u4kJtyfLbyXrRpf4FxS39eMfZfaOA85yQBOIcauWsqqlEXvRgyW
1f2x0L9rca+Q/4q8Gwq0WU/QA3vEWPgmJ/zU2lWNm2BoV0Z3Sjw3hHECVG6HCl+wyGjr0ZjXVLmN
4LbS9inuzGRfqutUu33QgRA9i4HJALsEbsvQzATuWwEcGnY5xGfiLEqYmvNYdieMH3WHH8+AYLt2
9vknihB2PMKoY5yLcFWxXipnNX5f8SKfxIzF7ZMAzs5MpXA+ODOA6WNOedAxP8JUMEZe5SnBr5D2
mDgE7mhmq1RiUqDaKElmZZ1BTsQEde4rnpLNg+I3pjZrpmEIHcAAQUSWKBZ/AzyEWF5avu7ag8QI
hePWqq59sdGonWqGr6x0qV1WAACVoKBqpXNhXgIZjAwEBqzEMbJFEIvYeX7TqtCtNdAsjiilCN2W
xVF+dn7wbkTug/GqiccS0mVZ3NRm1cjXqvvNP6endaTVx0vkW8KytJC8SmJOtezQLohieIfPD7CH
r6xQH0eUpqr4Ijs9UddB4rH0TazSScj5sT4/gwIhfFqPns+wsRKZzsVOGD2EJ+RA7VtCfSuvgUZr
YhKDfww3DkWLyboRwnrrCd31DDCx5CyaL8U8jD55Xi0NzNcYsKe+c3AuAeiOJHHcl0AjZbhK0aWQ
r/iGOv8p/0rEGGXqxoUXG6te/7LG1fND7YPXvvFVinTB6yz5pmSn8Xm2h5Lwx8nAHZinbC9B+GYa
yx2JAS6bt5/yqk2Pqi/sZhPJ+UM1CgAlJlsiCTNrxn+idYybRSkuy/hrNO5qjicx20grWejY4ePT
Oytp/FDNcfEpf/rdOvr0zCJAhJqTIvOBP/74WLuqijw9u3RAfsOZBhlJyRmVSwQv2Bby9ZiPLJJH
Rv4O74qbRIcDWtkSFmEQApw0+Vayf0zXNUXEORp6D4yjhEZaVX/T5CSGP6b6b5AOGvrwym2CV4M2
rpW2nb9D1doiQSNpHQoPFlq8+jIgzgAnM2zIu4VOqIDwxG4K/1CGKqYEj+VWruDPVunFf0TytvJ3
5vjWELuzibCyMMbtRz5+8l1D5AxfMz0w4jdf2GtwgBvjPWC834ZHuT6LUI0JWKyYlJJhQHLgo4+9
T+LqKjf9T2ludJ7W504ytJxsBsXTzM3orwjaoJofVvLwpvLWBSfGQUdakY5xNSVSj9HpR88DsBzG
0MBXofQKOrzCYgJoY4OpPu4KblkiRqWA8K1L9bwMr7K4muQk5lhZpcI6ZgrGRNFRuuPTALhIreCY
Ijzp86s/a4BlP7AWo+7o18TRexZEe5QKZrFPzUWP3xdOx91Z7M7xhJ5Sxt26hASxeaWt0uZfIK8b
mSnPSYq+eu0ufGdc+4J2V/JDzlikvCbJrS5g62DKoswqZgrUy3Gg0mvCGVN+pZG5y07DWglPX7G7
6/E+8RkeWLIjSGuGkp5sQtPv8QQdJhkGbhpSUc8asbZFDnhf2OTWNpf+suiuR1g+EQk+CpMJmQpq
tmskO1JgK52qel1xacRjCLsPJr62RxlDS9lHNxHE0C8WfLsfJOPdMi2/yv6Yp7dcPY7GWhv3YnQN
831wsj7nT/EXYS719H8gLHVZtsqGYqvKkhMGa/5OhbddxQKQU2Tn1QmZivLcxAHbPLpb/j7IboHa
LkwkdOLn0dXGvmO82Pm4OrO4yXx7Qthuqw2mmzzcdyGsE1Jh6e84vZ9gwbAlzOJ3hK059t8tM3Na
U5K+wdMVYiQFy5MYkvaEwtIKxScx/TYBCT+fv9Rnx631O6PCD7bahjq4voHjTIsHXkIKUvEWMKEM
1EudnfrnX6t/+UYA7IUXCNHF2iLTltRqBgAXweqnPF3VlJgVxrSt6fbBSoh2Zvun4EvPCtG8D6+l
MHpscbuMo2ubrmLmCWr0YzCdLI55TB/4lXD55Nm/T/m2GIfomcy9f4TVIOW7LNtqo9Nk+248dANi
clh/2kbA8EmvVpL4XflrWTqI/VoofjX1UEzO4MCKpyG+fmqyjKx2kZvCOgBcSBNt87GmoqyXbVk0
TMgtU4mJt0ih/AGVCLjRUaNqqNXo2QW8DQJEtmDqdI05V1BL1zPuNV9yNOSM+r+o+tWY2LdYferC
VcP6yIKUKGPQ354+n5firyIGzdg/ETUE3Cy0sDevRlY6nfWTjrsWNbYBOKZK4D34O4GHNBKuYGlo
E5r3YTmQ530UJwNUyM96TlAbvnixgm0p8dgti6QCTcg3MOGI6fmVXxm9IkwuYkvrE+I+7lcMpAUi
K94KsEgIdly9o1SZlXxWv+xQ01uLXu2X+MbiXh16pUWocPkuaLcj2uycwrN5G+SCyS0wk/wfuG2M
D1Xxqkxwi7Thw31FsJRFICPWPS2kOg9xHzFIB6UZQq+i74zgMjb/qgzvOyhbOpufcxipvBvWLpo4
twEuxOeYBGsgRUBUUQ9gt0f7Dyff8FDRQVcWf1nhPVmXZ/3IQsPL9NKWJYTbU8eLG3oLmaOmhEgC
3KY0YDKrsQMg5xDzK3y6qua5ouB7SenohsmLdIBS171g/FeEKET5TUxEvB6KU5pDzzJmeid4Rqyf
VArarEgXRhF6Hbk8amY6ZcwELJCXJf66Goup4R4sckpPgcDkzvdkpCyMHWbW08TxHkUJ7ZFeQ/e+
D+KtBEoSiaQwCdFhPqxlBy9RH8pkOijewk/N7JeKpjgrxbkM95GyVxnBPStlFVSmm4Jq6paFoycG
hjffVwHFvypji/INBQLQjIHWHXSCLhnQu/VQ5uvGjElpjUTQTZ9rcFrE5hXu+wgrAiDXnn0po6/O
69xtuFmSSTqckDPNutEIT80+PnC5SpeiYL/6jqSH9vltuNKbq0WmvLKW8+20SIqavC8vMNa9cRfw
Bko9Bc4SjgkJuJAnTLpoMm4AGrSunJEc64j8OyQowOVhtOEjEsSUMuGG7q2efKQPygH3JA1ojnAC
CJ/mhE0RoANk74BfIYVf1tlNHQ7NgJh3+YF1lYJy49nyDfOnyahC4DugCXlpZYj20XciDIyAczhq
6mHffPYD2XtcuQlptLPgebAigIrFp5r5DQKX1UdgCE6Gxhb3avIo+ZuYA+bivBFmz2JZV5uc46d8
TY2ZliDzYNfw5Izkj2AflhqFMCMFycWqqKSlRBqFI2C7HkihGu7t4HbtVzzgZzQpbswfOdzI5GWm
LUN4hJISaG8DX0BJ/kgpsY3ylTbMn4ngArBLsF8STkyOscbDga2od1hRosHMKnjps6e1lbu1lb/H
+kc391bxNoB1AJX15CfKz0mGRLtB9EFcLG93OmYUcCelk90Y5WCu3bt4U+b0BefC/wmSs6WtZWvL
t5l/1nV18rFvjBeV/E8sMUUP7ALP32HSsXY4d/GtBOVLFmYK5Pt0zdijs7afamMMi4SiGwAWI2Ck
9MDHtO9I4PZPzMTQ+0Ur9TwRanAzkY61dCGXnhb4asWrGn7GERYOibjMWYxxKWKNFi169mfp4bBG
VlGBk4ryBYIU1LMRKq4892VvGgMJ03tuzTO+m/KTSf7WEnG/wVeXkAM3UYhhRdfkUimDwfIieHvj
FqtgCc0YDq4JXgUMILYSSmly2HhmcPmh4iCqjTa8U3obmLxR6TSg8SLJAY4SOv03z4Q7JUC7xYKg
85LREHhZwlHg5dWm8E9BTGGx6scFrO7hAmD2fFETwyJrOxewHYIFKZNkE8ZsQc9K/3svpiPgcwLD
DpY2rHFkV6OTDrNA2kb1pjKvY3Rm67BE6bwZUPKBIVWywiKuCN+8RrRjaDM/GZHkHqM+MhK0aKGa
9LEOEMtwAdRJkWgd4zeD3PGnB79kNKWd5Ho16mvE1fyYXKaZ2oTDDPo5aJ2xZLGBgJrPFdd3xQ43
3DxaUrwV3HWAcW/oaC2jBnWC3/myGQw1SCLJemzXaUHsnouGmGysQQKcnMWVN/kdKSej39fWIXke
mJTWJfZCrAQ+XXDNMY8KaAzKqTlYBrjHavWPlDAnVu+1dORjpqTDgjvmO/25asotMKLzXyrqIiDU
F5UFQrkp35UAnTkTCm4oyGfVeDD9k1RtBAN03aWnTJiQuMp3R4Bp6xFFl2Srsv7BbdP2ySVCiBPP
mnzL8/2y1JlkYEzmck7gokftPxFzCeEAsYFvT1uTzp++K0/Zhm4nzPjsFTZlVBwKBxFERyY7jvqm
VyW8nKfJv+N7pYYS/p6ws5yhWmEx0WLqyKhiwCgUZMqVa6/ifDLgMSIVpyZyh0v2ANF5No41eIg+
fWupjN7TJKHaVvHVRf1up8tx7l8rbBlTxBaL0UB9TSQjFxf0Jjf+zbAtpZyXbx+2/oRkLKDe1Fe+
QmaoaukCfos4GQkel0IFpd2uT0iUZHw3Mb5FEoNZD03NO6FpgCLRssjWijAn7lZCDH1rFA9MCw1C
jYrtOa8thxQE/r3AyUrv0dj+Wf2CI95t0gFSFOkNu2eHS5sHRmsEiypfTmZm4ZxzzkCuiEFpdzUp
BZhrEfT7IIuOjTiSM40tmiOmFFBuTMLavYk2RIcNJTL4Gc45Uxq0Nr2TJ2QpfHJN21SJWXDaeFkm
JHI7hTlHPD6Fp2HaiQk2flcLNdgXKpzgU4ZG+Dn3A/bQIglXFJsk+lJbhPWib118YrC+KXBrx07h
/1wm/wQOWcZLfGjZJDGV62dPGS+QlKwSXOpINPHYXKSTigtvRDbwR/DCpy390AGzzeufoMfSnNvG
6+Bym7A87Jw04BJpGIMKR0DNy4z3gwBwAaBN81QdnmvQ6TVffHZoGDAXXhjONBWuPv7Oc6YWIrZr
s9ZHVOg4CV3XPUL8z4mWL5qJaL7rNM8UmOsyez610jz4Y3TPqL7Q5zKyaELfs2SrhQfZuEjNQ9IO
vA76bBMKdrPBQqrDlf6gw5w2PbLgY8ZaP1jFgddqqGwpRf/B6k74xgG/kXjLXiHCEKe1XJbDXorx
rZyPGk3GvNTJYl2W/bV87sDahNCphg0Hdf/xrMJRrv28/6aOcDq8DoDRHjCDvOYCiqk+bV1yOGeQ
HoUMsGbFgysBbyDLZKa8ZObAcwjyA1eFlp0afdtVZ4LiIoLCdMzdOdFXAy7v0dx8cYzxlg2G/Mz3
gThmWrpBxBbG26Zcp1CUf4m8+UWLJr0Bp02ohiYWtPQti+d4Cp/TM8gJL6yW8nNFeBJx5E01bYBP
Nqetaz8RuBNYiPHzrDFiROSqvsfmJzHuEBrKZFWOHnQFnL/EeqXmD50uhF6e1slD5NsVi2e5Mgvc
99ZUK2xTRrLgnTlcL3XXrck27gnsGL2mnqOEgJ9Si8sI/K3C7GWVYMZk7YHXAyTOt3Nxrr6MDnXU
DFoxUxi46iCYJizfZsMYm5umYqRFasmcUBZC4+BWgy5zdPXfsQzuxs1w14iI6aST71+jYaslq7Dx
0mTTNhv/N718cD7TZ3QQzwE1jvOQkexbpPn+yfCPNiTuGM1JFJBYrTkclBvaI9YrbmDgidWijRey
vOFu5Dj4VED0s1qe8zVzakRoe4HJuCfrCYtlncujK5AzIoPDOtafl/+089xfBNG6xViVsh59L+hB
PteWCPEWrMRy3p0HgOiZF76pjEUGSXgZAkojhOVsoOM95jtP+9Z/gz9mIZTVlHv8NimWlKP8ys/l
YWSP6rc6VPvuQl8+nKmWZZGUQhteGwkd2Qs9EOw2QIU3uzI7iy//PWyQXMMWZMA5S1afOTJQJnnF
Ov8H4QMK9FRfiFTcq+7FmIuXfqXQMeLtiBn6I9/Ka3SvbpNN7yc8UNBvwgcmAr7uodwynaiaofbd
n/n5/2DzmKLNe2JA1P4LkJSeOO55ebRn7ERMmzXkvFzETxfMqXqVwa/KPJtVkHpW4klz9Sxg2HXn
Gil/omNYcEja4tdT/Cor7khnuOCLSf7c88zXBl9MkxYfcRX4swir3MalASYPTU2XBhagPvxCly+q
AYKLsWFwp1EToWlPmw4E0k1Kv4a0vnfSN+eKkLrV8KVz8WAcDVCJtRZV2lT5PBFbIny6w3fUuHN4
3oaNys/o/6v9ijmMGB/PrRoxMOchrqf0BcuesGzuSVjHDAMpyoikJKtBcRn3ILntqD9nGncACNJ0
NsrWjF/zfyEzScouTHj4gbipQLC0tW8809bmx2VaFK00zR7c0ubGls9v1TUv407bwkiPFvKbotc6
Dmv/JRlzY0NRdgekwa8FxDr66efCgb+QQQ7NE7fyXav9hoEILcewnEJzOkhf0+xyVdWuOqWf8jtO
xiUeXmJyAcD5ffLmwHxcnaN2GssvGClUDNpxXwEGIxbH30YcrRPvYSuXdwgQzIIbzjT0vMoJtwf6
cxxcIp4egqlu/lnjHGg9N5g6a8gYkrPOjIxV+ltRS6z7P8bzRMvzM6Ev5SdGCFhikqAur83F8FVg
JwiCR+EAjp/ZdPnCjWc70lb8KLAa/9KL8aOuy9VzzzFfe6RueJ+58DsYNpD+X1F55jnk+a7wUnes
i/RLSUBliq6amQyfixQcGp2GhDScx22kN8YCGHb8kPjotH/YTzOu4n+ChJPPUu/UO9UvFV/MLmqu
fESLmyq3dQKRsS/GMWQy2EfQhOoRnWLEd4IkPKNCcs09r6HvoX3lKytiruyOEbigjbOELV2JE2Bd
QSCqd6lJbJfd3+SNcWRcFF8KEGbdph/CxwbGjJzazVTYTBDStsRj1q6+pnLO6TGWSTz84Z4Ym5Hl
jqjoKm9YhYHsTQf2z3BhYUi9R/ec3PgccI7jf9Rvgroaibtif/p29o/kFaXA1XVZPVhTIIU+h9Jv
bE3PnArC+B7nmgf5HVBrRsbdvHUoR3jqz121ML3EssESnb/Rw4HEZQL2B3L+pkHnkn51h9ZR5uUt
IsO5ePFVLuK/xjEZtUY2xCqM10ChNsWb56ptkf7NI/sP3vmyfWCRg5JpQpbm+ky84zAOeu3Vp/qH
gxPy90QqJy8FYMHBV8QW/gF4DnwBH9uExriUAEbwS0em51TRnA46+MoN+j/nIy9UzHqJDLuL++RL
iBwttcVDf6Km5Xs11uEu9VLmxLmDclzhW/03vgw2KJodyBWHDHhzC4Pq7ttIUtbG1me+4qhL84HZ
+hc2pEPE3mWRqMt6AS1wA4jYO6bh4Qi8M5eYajifjXEu38IsfmmHYJ550dK4f1ww5zkRuOH8steP
SM1tY0d3UvanSJ1XBGjjzapu0TxBgV343p7oEWZcMy13w2/1wR6vvxBJMrsK6p2xg3otwtOc665y
4nOX3UZjZNRCtiZbwNM5tvbtNwcSKNN4kk5VZzf3+NAcOAoo6UX8ahC4G9iKQxWzR9GDL8gMKb+x
PmImoE+HWY2B35rDzoShYSHJt0Eagl25S3bBjUOOo6Vn1+ET8i8Em1laW/Y9RtuBo56rX92iA7Nx
I+bIKf8Kosnw6PnvAB0HR/2qr8xlWLp0GP1/R2ZxYYdwnPD0cYvCc/ZzwBWF8U8KY2Ib7rKVcJIf
HQJNwcabineDRzRfLMNwTM8m1iV5NuBDk9UV/Xl+rFlBLywPeYporvGCzFxoYC7z9OyN6wEbO/8s
268Un24WFOWWXfzpq3ZNlS3/0qzRvzHhEv41d/bWsOdjRLc8oICidHB5yfQuozgBRrwlN+2Y3sm6
PINlkL/LNW1Lc/089BPAwaMOErJM4D04TI8+ia2+eWHY7jmwROkB3TTgkzZk847Z3Mo/aLfou1mi
43h3y+Abfl/zcvGN2mD8ZlDz8J83esnOuBZ3rIfQJmMK/DbPiSe7kE4gNW4/XzBiUTTc/IO1NDbm
Vb8+T8GCQ8SEEbDSVjAsm3fvDWvqknBvzJVvZZ660a52rE35Bv8dH9G/fI6lxKojNJqZ6FH6br+M
nblHWrMxT9nSorIVLhS9yTLaaK7iSY9km4XMxdhDGmZM72hnXXBM068xLxG+YigUdJhrA4IZHPmZ
5Y5n9Vv8xqvTwURoB9P33mI3MMzV0x8KPYdxpHlqlvmKewInfTRMroLLiL3rnezOkVP+UQ81X9Jj
fGjLYcEcyPWXhsNSh3QwHg8gM4y8t6XHRt/BunMA5m2m2/h8eOLbOnYzeS+elZ2quPIvy6o/oZ/Z
4O3gBrZ66taSYxzFmXKU+Axn8RA7gUs+koPt3OpCDpZjeK2z0+bBzYAkvcKubhZ9nThT3+IKWNW1
HOHWOv1KbOx+FS79S+V6XNSXH8YHvNXpzcRLOhbGNzd//vkiPGTWr8sFhwQ+QfzJZ83h5/SkfDos
XOGmQkI4W5sf/3B97qBZuhnQmFs90jlNiysfrWmZ0xrOxWVte8Fqp+7xu2E18Mz0EzQcV94eqaDg
9K3SDTjGazwiUXPoGG31WLvL1PmXfGVv4sIcxSFg2aEYXZwCYlnj+Xz6F2Ax+3/VQz2obulFu8M8
mIGr3c0989XdH5OOY7aEp7I3Tp81gtMUyYadbbjjgxv9bugka/irHlR1B+XdjGwL+2lbbucuIK8e
ivUitzdj63aPeh17+QEs3G1mLCkQY5tTkVuF4nyF75AH0eSBwM37+qGnPXIfqjaDNDdemuC5vCtG
mx42PPPm72J43InQY4QNlxHaPFv6xYT/3ji/LBKvNR3lr+Oi4GQByikiVz5o3nNTrhvqKpykd/6m
P36eXn9U3X8jA8rTvp99lubqM+uXGeeiueGJfYNRmXSBnAxb85z9xkv98ZyFG7AICoiFhZ/N9Oc5
kU5cAtJuSlfX7V3wL/9+KHNrjlVaYpO9M1N2lvdUbERU8xj2NsXIloGnAwsHffoJ5r95wHRSnxdb
cp7usX38k9fEHT89bi6H7Q0WyNbXfzl3lrobnPeQzN1+b20Kr7BPI2YtwMQnigLwtxui9nTXXJUt
pYR/ML7NS7r1F4In7bRvwnpxDQb1/ba24l37rhfCDjnSNVmKu/hW/HR/xr3adduaSCh1CRPP2D1n
I5ZlNp3OXny0RF9jChlC8d6ZOJRi5mpLL+JGsaLZwiwB2HVHlnTII0znLYlCDl22kyxxLz9Nu+vL
tLV57j1nvNn6JZ0gw83orLbSOUAm8Hs3bPIgXR6MtKsTNhsmzovefkE2MdGHsA8UmMc78Cp3+KVy
EA9T+bCnPYMks9fPk0v6limv89xRiO2jW796LlS3csF2JwyC4CNXJd2GNYIpga1emLF71Zv4miX8
B/tsuU60K9xxhwLAsGscTOzGa+/m3Dy8qMU9Qtk90s1cxRlmX+MujVyYXfIvRMyNuNdYpOUaM0VH
35NzbVEe2xI53vbh8xJuvA+agWbGgulLThYoGsR8YG9buWCFh0dz9zfikuvClk+Y2i/E2bRESlSF
/8Kr/41G75jdgBrg0rH25GXxFpncUsEwX+QQEE+dvdOOtLlf6qL2uJdDZ3i838nty4TJw0tlb2ws
Jc6I0AmvJzRUC6z6BPaY8jcdn9YP4GHgYsq1pfDme2xm40530QyQvzXVZ6+7sOg4UGi3OTkydjwF
BE716vL5y5iif9VMdTzz2MyfLspQ+fFchhQy4xGfIDTn0vzLPwB52MWCy45KZpfazJcW+g4OJxuH
hXP84BXvqge0+NLJ2HGJLdI5hUxWu/pSOGEhCQTo5H8Bkff22VieKQMYfrn6b3ofT+YGkScoYvsH
Cgk+4ABOLusNurwNQ1YXlrTH0TomlEOetaSwXwLpuBT2FCRTSUudzd2ucTkIbvwi8ME+Y+1255M5
C+vXWjJ6+9U36lJckm9mr+A8TP+0dZqHdmoA5xycOTyZ2jpxAE7Y9QcUG/ma2JpN5E1/5v9pyx3z
FW9I93G1CnFApd5hXy+Znw02+0fZ5SmqHMbBfCHKrqWa+fJX7BEK8g5tJAGZexJwKtraC6TlU4l3
7pIp/04il3sTqq4/V+GjAuCOuZPTjS2LS7SahtWfmXKYRvhc2eiw9/B5469hov/awwJ46t+V3Am4
Iw4tonfQFZfhLTcZE3Oax87OXPQHjnpYUrA74q9xNTdclCBjLF/W9wpN3vxzS2fRKfcg+BIY7IQz
fR959aONbN8Zj3QWx3JOdvnzJExUORmft/d4aj3h6rO5uNqHg3zAC/w23dTaEYFpZndv9cxWXkB2
p1agtJorv+NZ2LD7EDkcqVMjapkvOZ8a5eqhX6KX/gj209jR58I0Tr2rLqVTRhFfuwNgx0Hf5F/D
wfoR9wwReJc4S8yEeb0Szzx4cc9gifXMz5GOVHThpnp/Frq9CrZ8iusXLqFr1a1X/aq2DxAAZ/+I
YXfVPcdJ67XbzDWIoCOl1P5pZqxk+SwssfPafbbTTzHvBg8heilb0WUEob4rLsJFtAAH+A884Oza
l97nJu4Zir3kS+qwQ1312HiY1Ui7ZmZ9C/SeK6ac6+4uz2LeyDgNEoCJmo21pdrbUlEJW22FRu09
PX7jWwYtQne9Z3xQbdS9th2J3XTgHC6NOTwA7r/TALyEDW8crodfVqbdLboZD9uhxrGb+anm3k/K
2dR6wUjYRUfI5PYheNEqp8vmgKn7AZfnbrGrPeNKoRB5wj9lTnSOA+d5YTKqpu2g7lDZqy7DHk5V
7BrNjXrwl3i2754L4UYRnsyB3+7JerJKm+ZwsARdyu4rlYE11/kewm4dbrINJXZ2T150syvJkVbQ
VjbW1AntxDOTFc2DjsTsbTb8hk6egf40eh9tusg6FbqnxGyAVCiw2VvEWP2BVzMAUX2IV0GeGgwx
wx6xB3zmtgfwNVWSoKPwMQxYc5VlVLtSZyxrE1+IUK/JiNKrJcmLzPtwBzKNCTvHfnAYw2ZraD3k
HBEX9vQp7gN0yX4mUk6Xo7iHbz8W/caMwB4aMf7OFWvc//+X5p/8CaT1GHQRqoVhj7rnX2ClmH6Z
/GLlleSSYkano3HupQFWvG1hoC+hj3b1sMw25nMi2kTROsH71Um7lvmPkt8SMWvnahQXG+IQsyV6
Aqx+Qm2N9rkfiTAVqtbtdU1dKyq9SlhAWQhkw/8fR+exHDmuRNEvYgToya3KeyNX0oYh1wRB783X
z+EspmNev5FUogESmfeeC70eSbreOgIDIrIQvfHGTeIBBBtSglgrGnMJogu4+/i0A5874RvB2q7x
uUlXdBis8af+/2+V2f1z3aQ/WKUeHKPqM7Cyv07GEogg5Xhb2rvcNFhoXTNalyO9r9rPnINnXtt6
DA9tDXnoySVwbOmhTl94ToDtqx6qe165MVDkyT4O+slMMFf0vvPeTZ6LBYn5jOvXQH2ZMhV8lit+
akKl3yJ9qH6Donp1rb56SzPGQ3nsfpeTZdCY02htd0PPIlBN/VKPk+JQd7QnhctcaUo7xiviIKt8
M4LYX8wEPqY3suQMyWQzrGyxHwoTQeOMV+gybef0Cfu40bCr6HzDXI7lUgu1fjM0hPY6akSciHPF
C22fX90hOiF+6t3XONh3BTKd6pu3QxeWfVZBGaMzJjqlymlXua77EdRNSBFpLvCT3PFp0oxsSGqw
Bab6psWrlWueddPNHnydY68dKxtXRIhNW1fwvIeQTJ0WjaI7em+DGoHz6eXRCjWic6ZrVgVQkgrk
DGYo7+PM/P//jzIOPuoM6bmF4AGXEYEAhZtUO4ds2jCv9rif4GzM/58OECis4nIjPZkwjxYchTrm
qQBZjtCtOaJPmHf8mAGZQtXpz43LpKLqpWKHgLLKShnsijA9eyUKMxZ5S5cHb/7CUIhLEZEToiEY
qHV0v/Ob9f8fRcHbCHYEfZLZxSj9GS3bVq/TWyvI7+kIzJ03V6fRT9ihOAnpwbhOWr+mVxNDBQ10
2lshI7YmfzS11V4joItry6SjElUZcXax8Vfz1OEwM5jy6pI61adtQfiyezHdOVYAQFxVv4boM9Kh
iA7wSBzk5W88wwx5/QiqSxxqj0G5m0HL9RehziTBMfqnSBMou86IuGVhbD1Y14h9cAsRMj936Ztg
M+eiFE2vP+qxkzvSq9SqE165lw6Nda/AHoLdzztbDtQmbf6CSjYHy+yp+sxKAQSLk1U5uHv87wWG
dJeQ4DJPmRsM77VAgjEEbXuYAhJNVJJCJuixGZEG6J0cjwjg2FDaKSmiq5Pl9bWsbPvo1JIZMhab
SG9QzjpMV0wYHPiS1L/U0PqFqBt1sGI8+cOUeIhFWG2tmPC0wlRocggH0gtbHMzIT49jlX9pZnlP
K3q8VUpYnhEOF0l2LdKf5NJ1zLZd06FVoWa2pBkdTc24BzkjjsBAJVKhsjyQI+bSMcpJVzhO/gGx
8pT5CeTDODqm81+aJjtkkzmoLlkyRUSi5ZBFjyxAwZ3rPcze+a8q1MWooVplLZ1BErgoq9d08Lo9
zKLPVvBiS1Ob9lXUvmiylteuR7sm6+QeS1NeqzCKrtkw+sdWoCuyYxwLsE1lZTbPALaHLfmvt8Ew
3kAE4IYOw5ur+7g8x13S0g1mN+LQGqOu0paty80p++kDkv17FAh5i3VsLUWAMEv3yCmz5myxzrVA
Tybyjf1O20HHH2+4sNrt0IMcQb7Jpd2PqVthemT2HRU2ub7jPMDJG3ShbbQxLG5igccQKc/l/z8m
8kd2XTC+kt6UXjwd7hYYxUNV2qzU8YiS1uoaaoQOM05aDz94kdVuagnk7ZP4JZDsiOSNtj9j0lGG
GzoWfaNa8WxEdrT3wgkhxltjJ9UFYwwB0hoNnQFUJChHBmeRvCeoEo1Cy3Gy4MG19Rd2I7A0CkZI
zAgIzte61FOSnCJ74+Wtu++t8Z/O2nhX3hRum3FHysq6K2BxY21FfhC1b4n3htd18FbAl+jLyUWZ
Porsq5jjhmGXC7WPKhAQdJRPFuDO/DXOdmZEh8OA0xbVj6YRc7Mubq5wSzs8jGDHK8jw7C8Q0e86
6RFyrebY12egnTGWSxrojPTi+EToRGGwHW7N9OgHO4henXlV9sJg5xiQW2v6mqA4Sefouzd5/b5b
NAkIyxn0PLm/rQtVfsNrYZmbgTG6x+jOad6AgnMLnlHioZDTmfowdkG6CCb1UiJgo+Oejt+oGeXG
1H5Ir6ZD34/3rNum727IHOWgE2cjVLUKVPsB4m2pc4bTkdDn1bjr63/ScZdGwJZtw6+cksUgw+Xg
1xeCrbEjIKFhCM2bh+rCWXtefDWTYGMnzVpvxEb/jRPAyHl1bIz05Nu4f0X5GGA3kPZAqjtsV1Hv
3MJqEEObz1UjEKvyMNrNtQiYLUEV+i0bf+5I25gUyAqCg/ak9dHO8wIGX8R8RvqzUWX7mhCG3mZC
bPh4tpQ6DwJe8+juZ96AsEs6ND3nq7YtaO121p/W7ZqsuSRpCRXqtR7vogtWs03Cnh401Ef6auN3
13405nuWYH7BLFFHLxVjUv/Pcc8Nxx/JzHyD59LKtrHGNdDlbaTMa4ryGaiwjsBNA1DTUP+OLXN4
mGukbODKvNWSNn6BZq14FX37WmaM6+tm7WopcUMssX6WLxMEQbYiaLw/1Xm7yXqUYDnxaZWzUEyW
M8uAv9Yi9pErkVa/qifahhJeeMF75z8nrNkpS60XA2RlWukjhtMp39A6ScppTTM/AkOHvZ/bgG+7
deHYh7y9hegUmL17xtFCzxTKTaYLAG3PGWkbJsep2f2oUowrOwoShp1RX2Drr0iZgj9cf1U1NcKr
mlYRnqnmmgcHkqE7eXLCDyTJxriuHZ4g3LAbtP8x2crynH0m8VUNNxu0pNMOy38kpWH6QeoItAZr
rfthGF+AOfamHR68skMijKjO97Z9qz3SCFwUIjAebuHSGIAW6+JBjqDo+M1n5Y2LCAWIzZVx9G/o
j8tYfFu89Jb+6iGQAaaECrCmI6Vj+V00uHrNr5BI3sk21h6h4BB6yQYovfDN7rpNL/GXiWUF1AfU
AQ5GxukYlZkt1mtQJpTLBr+pgSPj1hF0gIrPTmgWwzinATmbAHtGo7bBE7UnRFUwXXeQggYcamAe
vUhwhfiydmlbfvl6edMconkQwbd+vzLDbk3VSf8Fn1BxrdzXHIOlK/4cs76SFr9xfOvmU0k24U8Q
clJHip2NAhkT5tGAKJFsXedc7sxcp5l5hE2Ly5AuSffLw+jZ2CA/vbklKVEvk5bn/cvlhT+dFdvy
YuKMSvhfa0DNUp999d3CBMhS1P3p1VI3I06vMX1k7OP6sA74XBFYoYC23RQviCNYTHBxTVYxn1Gj
+6wbdFNLfaeqfkUk4xJqzmdcPkeoFbIRutHwE2TNKhqsRWrCM2B1zjBK6OTiGl9tjCyZWTzlPSq9
sxu9wVQvmg+KmiT4M2lJKsLOEasFXwOvG86haWdFpF6C9A6Att3D7AwQissJxnxhQlhovJl/MotK
EehhHBlRKzrkK5gK4rgw8WCtp+GhG+9myF48fU8kJdGrw47ehkeHZ583bmg/NP8vMLYaGy+wflEh
5TRolPQ/NlHP3tuIx7FYZRaB1AgcqvfW3CHjxiecrybW3w6TQwC0/KB49RMkDfmARZcJerhHF6Mj
cHd3SXOs3rJbS0S6u+/G7qmghS1pyRJgYP5DxOsRftoTq8WljB31zAF2T1FUPLMLY5PYk481g7Xj
E5Qb2XHmPQ0j7dB223XPTlRSZjxcDZMeA2S4vIysM++r1zdFcUqL97z9C7nyub2v3RAVUbfm4DIi
I+dEXKCx5fWKmNbJ+FuZ7wLImj3vH8Z7Pt6HFnG3/hTSdgkV6gIgflO61nVOL3e//chynN7zRSFv
MUUz4b85Eh8k/kG0avsRnwICNMAlGY6z2X3JMhC4t6jYdzy9JufcoiopQBQy0I+4fC/KzxKFbkju
wMgnDbSHID2VGfygQU/pAxbLv4blYyKXBJI5Px/JtJu9esNd4K8kz2jAc2ea5LAA4/P1ZxGfYnuD
v7L3mUzyP4pn1kwPw391Ec4+65Z5c6gYi0PtI1AGAjIdkbhc6lS6Y00q3CnzQ4aZv2n/l3e/nf/b
OjfhvDQM79XsmhCLiFYaI6noYs8v5HQv9VeRJPCRWQ6znU8Y4PCSqhdLEM/ENg3LdwqAJmNX4fWg
5t5ZzotFfz7/8ZuXIcNVgZWt8//p6I7SYFYomfGe8etYLH+lOitxaNpTzXas85CdUmtj1EixjXer
+4m63yz7qsyzx42zzi6qGsnEL8NkiqItI4Uo/ABpAeiKN4ssOMD17i3Hi4FVCj2PrR8Ma4M2qSd4
q+i2gi3UFZDk2mXjIPg+uKW91+ODMXZLlcbr+jtmIG2YX2qWKbIb1oG5zq1Lkt9FtRmyjT9uDRNL
3drqD2xKKTZNH5spR/Ung4Y3/V03ggPnoTlE7uD2Hwb9jtkZPwJJMnmz0J7iWV3BN1tKaa9sSN2O
TQYc7xiGeddGR4+XmbQKraEtynwN7niJr9Lvb7F96YZT3lMOROhe6+eJgfshBQ0BMJn+AOCwdqdD
twfPaMmXyqefDxe60/CCjIRfpkjrU5h1kDXFPkGvPuCuhdsUYcLI+mfLnflsOP5Y3vDGj2gFSCfQ
xFHKN6IXGv8eJn8Vz7+FtsvHwTOUpzT7a8WHF9anSv8n4Gfo0bFCpl38dONV0MgB26MXWAl/jfoP
Ojf+kUch/lkDUHEcVNrGxwHXU8PlzZ+ZAFIIl9RTo/aAkwYENNkijetoIHq4QypOxwoIAzuS92Ja
z2O69uGUjpeu/aI1Mn0hCMIUKJinB4eSflynkcbXgXKY3z2qbsXTPHW3NL5pYcQto6/avxUceRDF
NAVrC2pOLEKsC2n13CIna3jqlkbBrxMq3n8GJKsyPtbMxRzSCwpEeZR2/UxwD2+592vhyssoN/NL
m76O6g69owL2KQF8bIf8q+YcI5N6NRpfehGfLWZe3cnvtwSZd+YhDnZ+fijCgYjpEnn215TsMS9r
+V3jxYJM7kWXxmJRVe3VpJ8uLRNNWLFzDKzK8s/G4I+0oj1K4xYFew0vX70vQQdFQbhV2NvsKXuC
XUi3sR/YUXkiJ0VYNwMT3Om8zBMxgkP0Zmt/QXIrEWqNGEp0PoDYanxpwLcqUe9MQY2d7o5mdfKO
qf9CAP0qC/5Jw6Mp9+kisWzLZ7SOOgOkQDvU6mXw//yKqoRFx5+KrZsglLKYWLGg53CIqugYE4jd
LKfgz7A//Q4tpPvhtG8aYScqYlcUXxqSYpycuf9hUyiH4hvy/LaHrNd2/3wWhejHIxhZXvnAEM7c
2f9PBjKs3iddf07QhNR04e3h4U2vKnsdUWbkpAqSxLmSHvUwe61B/qYDvJOYjEDDjwm5xupmVdDv
kN5nU3nIZ9R2JRWZ0NvVRP/PJU8oXPT12act7swptRfYtiic/OWoAfFDRBvKi8lEPGaU15/c8rOP
TzPx3gckbgbBSu8OQ/CTYac2tZudXjQFmSw6hgDktSBbG9kePh9ofqTeXvNqY4NJjF9HnMbxEsJr
DhEbYFVqdwSolO8Ife1hSSEy8ibhnKXOlay8DVcwoOKT6ltnfw9MxsPUJK5zdWk1orZ4r/Lwnozj
XwUsiKbZTxfZd80a57XjX5G9GnyxYYmb9O9iwG1YuhoZ47BFiveSqnWkxPUECQDrhJ8Gm4RzR84F
MW8hVb2xn/SdobXgTiBkDQyvIftbSKBK/UvlLy4k+PRCUwNHCixLVsiGsZ/kqFkQhDDa1ZKINKI8
kG6vWIdqW774Dqrv/ki2s9l/+GplRKBgKJ5OZvoMvkLJbWt/pmwfMvS3bs1PDMlmZGQ/fJjeypw2
Jb9Z020DVmqsJUhwWw5QNH2S8G4QyTETdoTgldJNjlekh1TD0oBYSJO959fvOTTAAE4HjAz5e9e9
d8aZR6AxzyK6SJT5E14zm7N4juhQheOWRXgpka7b3Y1YmlYDT3vpO46nW+WvBCO+DrmGMyIqAife
bxQHBgISnKMwT3PqD45lbHFXPJog8jkuxsbX+I0hixhCX+3zABhLua2C/mlmeGhImesKzRM2Z8HT
kpKvEZ59eoNNukU6bURHTb4IE+YALAq8ThvPOrnaz+h9BPGtpwWTPQSdXH9VpXs5rQZmJMW6Ic+6
uRQ0jOxtijin5CizlrxPEvgH+xqSNgJdve4Rm6uBmINSXTxOrCP1ML38lTV863z24KsVrzFuxpxH
lKilOjlJ/SE7KmBC1hdlQUzyToE/VtGbdAmq+amiTweTnSbPAuOG7p2ofSy8lrgkh6PRvoXNda6O
XXQi6XHinOFNJo87Ni7+aREcezxXVBAe4gr/bvRHA1tKzyfqMmY6EjY3dVjKem21DIJAnkDQWQz6
czjeG6AEXhcytQix9qjl3FWV/tPkYefgHRVRuaBptic2Ign2IZ4we7wSTCvbFznv8B5mCra6Qv9z
NNrzBcYOouP1Fx1RRt995exTCcN54NdPdEyXgNpZDW0iIOpNh4XSq79kSDwgsqBZRk7N2vyrxJsP
rzmmBeXDkHQR2lUCepZMydtmio49o87ejJMRPOg8zmXvONMhkCtKXKi9jfKc0i5BhBDw4SumLh5E
gh51sn7tiQcgFy4mnmxp19/A/UYPGUKyJ1whi89axDKqlnr5Kc2zLT/r5F8+b/TAgTouhqYyUFef
Y12z3NHvzl6V8W6Hb4RJ6UYPdfVsR8upunizOr39xW+5LLvo3NX9aqyenfrAN/ZZog2eGdM9drbP
2oj8Gc4QrtAYDSe49vo2DcuJPmryVg6/KbTtbq3XPQUukmGovhUnLa5VTPZ6Z4hV54Ynm4Ob4xIB
RhERERifM2uZID/xY2Jar6bCoT6XZjG6FchatZhWI1I8yN4kCZAMx9idJvYyKLxVze8VUtlGwcLm
TNazAlbpvTyUcUbPLd/Nj3VJCeayT4x9tiYNMoNyEPDtm3HvlOToICmpfrA+CHcfDb+C2ZI3/MjR
OBrAepMCbYa9H5lKZqfGOIx+Bgr8b8weiY0Zk+mwq29CuLw2xpuBIUEHQtj/V0SbKr2QNP9Vs9+Y
5SNA1+Ju4Qx3GeSUlgwN1utUW7vEKJJrOZRoFPKjjSNh5JirSARb6CNIEZo2WO1TYAD5lC+7IaWE
e62GAMZaSPXEebPC40VT/jAOv1n9CcNqYfva3o1dwotowuTpKvBtrCF0acyt4Vdg33DTsIEWqLWl
egvBrzeXaJ7J9R9tjfJPu4cgopryM8Y10JNbiOqXV9i9OdFlyI8Tvg3y9UaWKS9i/B/9VHi0u9/A
/ZD5sXChUWDhuvnqp0fFnFLmOLBZTkn6pWiWs7j0eBx9H3vDn+teOllT+n4agk4ssAZR3agpVU3b
52S6FrL37iNIinWCu3giEqrGURHhR2jUp1V+l/l75v8lFTKvgG7CHNTkMhiXBXN0Sq7J+xvEW8p5
r7XoD/r3xudkeoNzGNmvpX0B9EIrL6oOen7zIIvbDr24W6TXq9R/NlDQxNvRe7Y6g7B7DxDBzLDZ
a+Z1ZIOyOeBzrDVymIf+X+9MTyomQ2zXgXvoPqvuErmfzKOeSnH3AUTW+iIUx6ZYI9QBLRXczfSe
dm9p/Ij7n7r9HZhzWfjjTVsuGxooPa8kE1v2dCrA5G9IvkL3o6svrvommhmmzWdjnJPiJKj3ZYxx
ZNI2Wsion5ZRq94Tb+N09KVpIlW5sRpwLDb30qaio13Ka8KvM81eQmw6gX0gVtqeL5vi+6Tj01wi
mVzvCM2Qz86oMF4HHVUt8us3VvqU5cvkQyQJ/i9gWAE4gni4OCYEjQOTROF/TEi6zR5XXwcDAZaA
Z66LgBYyLSnqanRZ5IoupHUOsCQn4W9fwmdEzybfdTTvVrwJxmDNsHlvNBHB1O2WqDodD0SdrBwt
31WSDi3JzC5roUANk3FnQg5KEX2zhItnYbitePldtmljBMI4d4eN7mYF7jmE6mXa3z0NyrhCKazE
a+kZJ1PiX6MpWdDO7oh8rGgWNEl88suhQXDqf2aWvYPyRvjSUuvFqszRikTuGRj5HkD6LiXWuoo2
DYVxwqqeI4rxOKi5SbzkuDtzPYhlnsKdNQBfU2RafFnutwkc14fG7lJnmA5DFx96r80NZxEcSc7E
65IQVpS0n314jbx0mah0w1CykfD7SoLLfXAUHgCrEVUzvZKSUQxcW6+8GZJ9G0tBBRew2Tr9mvAV
jKLhonNQwVHhS7zECU5S6lljCIEZxhhYccclvbHhY0BTrdR3GKMKzJPib2IAOw91R5uEvaLZDUF2
HDM4SlDWaOTmnxh8mA+Exmvvf9TJQ1ln2Lk5q4ObrTtOCBoxwg2WDGMUS0UPOAPfOfDo1AE2HCDC
8aII+T36N+UAyNlpDOV1c90Udz14yxTqrbTdURPJ0DlOzvg3tQIsPX3CQPR7z5leQvhEyUEPAPdz
Lk/1L+YO3Ev2EEwgU4MIN69wTuJ/3Emk+PjfLM/ax1wb1UXQmi1GbsZeM87SHkn9NlCOGGjcTfs1
pNLSRxqdrROcctIAiMWAPMpAin1dMpeYg+qmxnotCub0bD+JdJ86rnTWEb4lBXki9UNkiFKsc8V8
JnmUDgEP9cIhDsdpYfYIcBVaDVKYJI56w+JPTUBu2zEQLwmG7li5QL78fU3blh7GhbAtGv7tUgws
3D1xs24Al/aHBxJP5ToX/ZJuaS9PAR39wf1uOeV3DPszkGaRMDeK+AYZII2zUPTTOEppKYtZwQf3
pxOPqMPR6wGMA7xUVNf2V6Gq0j5A++NFyyHDoE6eqRplt2okaGmmQ+NQbUYmoENUQTFlrSzoP6r8
kMmfgMpDr8xLQ5XpZMuJHlOr/Kc6NLZmE7z2uvPQ2mJRBi82NFx9qyP0hUbbAbBN+Nx+9g+mX7Tu
7PdcfsSU/gZFiWinF/vFyKeDOwKxKv071BD8X+5BMYPq0V5xojTrlBXH3qkcBmOa0gnSiaezgU20
7dKw4TY6H3luf2eqp9kWXbKgJUduGRWw2mp760fJvgeILATaVzL9bDI2CSWN/fxqxOp7JMsi6QuM
vtiDLfepDriXxldtvJJytFTc3X5u6NcJIHoenbLvn3Px2lv6Rgzdbojom0bJhJ0U3Bx7hEH6CWtC
yy4fFC85WiE3Ih/QZ7udcFDy/IzPo4UrrCcb0yYDkI6Wxcwi6QOOGvqcsrGVtUl4YIsKpeOQrm9d
nmhrmw7YjphGTTrNsFnyQOSmoelbBq7P7i5I5c5FMwFkjG2pQnrHfwpcA+u2xASZ0o6on0MHC4+E
80K5kKtiVWjl0pndTJK8PZx1Hr00ETLmSb5drVzTI/b6I0Ozt2ns31oO14SSXWIDUKZ5NOLiR2as
qLXpnxxdO4+QNFOstz79MK38rDg3T+lsO727yXmM6IhV16jk5Hdr+PEFuWc6c4BtSYKmLX8zddXL
GYE/Zzi6z33La6eC+t1GP5E4X2Vd7iMqGa8yCiYLQDUIfWtF9S+gy+DpLIij/dokA3Gnb1NaoszM
lrqJI5va0XGJ22aG29HMDCykX3DPUkpDDUNuwTZW1Z8mEB/t2RxftQglZsjfMSbRh1eFsMO0CV71
dl5IS6R+0cRng6O88htULWqjjEfcUGdhFajomdDGXFU8CXQfW56lmfqmogCWSskh9M9wNsJYZd2l
alFrz77qqluNJqsTop03DciJ6dabNARi4SH506OdGVbr0neBJLIYjTV+Sg/dl1wqinK7HVdv7aAu
etiA8Y3dlSQJt/TAxdpLMj1LTgE0400aeWPxXlD2Qbf1Cgzk78rm8VHWV5k5ey0DTBL064FEz7F+
DjycKUCFHNyMxEgrGjKN6heZnq+a1hmxt6H7ywAjmSdLwyWLMiRt6ZoGy8ZgLp8LcsEo+ykVg25Y
YeCKi02TtSsb3pk3qkvJhQ8wfFDzi3rmTHyHzIe45aC/jHkuAlo++JBUf7HPnE2R0crIvBtr8quK
neKWxAy1cMtW8V9u8HlCNu8ZAcI2Au3+qXKzpefDdSZEXIE5Hgf3ZuvAW7ZOC5yazHnseVAQxVzQ
Kdg4oxatYudzHNNDwByczX4g7DeurI3y23U1ONzQYUOKEorEGbcL+J4KbLb4krgzj7uFcI70uJZu
5TxXrbvsagTLjGdvbmOtWqPb1rKkxcuWXjGHU259Kb16q9hqiCBgJkJK6ZA/Chs3mvMvz78Jf3DU
8ORgwQmdR1DOQpB/crxOOZ1FjhsNAyXihTV5jGR98unEaSO7YfKVuXJVWRpPXnEIB/ibxt7Kio3H
MYdUFro+TvfjZN6blxPI69HvYtcS1ieB9KmDKZ5V4gH1CXjja9e/EFD0JGvcDYrKZ9j4lPvuXDVn
6bfwioPHJmK3OFCyzxy4lT9SXBgNyNp+YxFHWrfTRnXuKkrape5QypKjFw3ngDmQBK5tqysNH37/
YB/00T0a/hpbw7Hrr1uXQXzHTFVGzBJwu4bOwXDEUej9KUUr5DU97jD/NAfYq7pd+ZxL2lnO4Uwr
12zpLPJOS8wiOUoMjaYHidzQ6ht8qkU8kCTnLfJ2WvoR3thOAJQjXGI+BrdrG1GFSWnDd1hGDIhj
7ybR3A1gDqB5OxAfg5+wp++9bUsmQAQ9QQTbWwTVhwIqvBfifMMjZ1fWbK+9FSbnRTRAJHJx4mT+
Wlibnj5HK9mfMHjX8cfgG9+tw93xOLA59XuEdkhjpofb/pIg8NSnHrzfVifvzRnAJDAbFQzLWrf7
MjhEiMg7F2SV6eidCX21GxBd4CvM1H0nueego3Ru83taBYznmBVNMzUiR0qNS9anHRsAa8BSXpM/
JqsZyIXYaaATiOkKRboSiDtTC8RsA/Cn2wdTdBYGgSOKpAgDYSWyeD5Tm0/Lmvmf1qIdnZKLaRYP
A14ZzE6GmO0pBC6hJigazKrJDEXX5pIW9ZM8WB0XVht/595sDEzsu8kpWwl70c4aBGEQMDzs50N+
Rk/ETFAH6giRTXYPBhUTJpoQBz4GrikciJHRV6FFhoKW7H2by9/V0RFk+LbuGaMbVwccZf8Y1WfT
YJ2ZRtKQTKJE6g3oa3al3PwQTooLnCwTRDUpzsNcdISYfJR6sqoclIca5DBCM8hgKp124xN009IZ
GcH/+xTdKvYXMe602GUY6SEZtR8lR7f+J6rBOU7xLWTdbDjckde4LwOJLwUDVWaTtSTrJ1c3SYLb
9P8nwbjTpqqK2RWQ8HKG7JG9g54oc0FZEaVFtV/b7aeg5rPEHy8r6FVnAeY8qo11o9urSdLF6ft3
p3R1rjU5fVasrujFdpWwL1YingqJih5Yiz9iJbAstBPzvIBLfc6hh8m2ojktHqnJCy3xmFqFtk0S
crNYgLWMMyoSeA39mM+RyqARzYi6YLDSGC9K41jDgRNfY1RKsD7aPB2Ar0I3VX1p+mXQ3kyJbsdi
funAnvNyQnE4G4hk0w6YS729GREwgiLKaqo9L9gmb/11mBtri/CbdNKf4vyRZbCTu3BbRPmi7sD+
ISeTBm0HnYsQ+0uVJYdu3M97sdVbZ1VUBCh5Zwe8rMOSpY0fiR/uwlQskBVHHJRQsy46m09HsGBl
pXtP+xrzTz0FlGTNoywCd/rTGBGjEMU4uJBiia3JTDVl16LAnoHNYW7PwmVEC7jEcdg4Yb8aZAfr
/g2R085momRLsNXwEOZoksrAs1XfBv3imwcLP345ElOFySn7f+daezaPM8Oitsig9CA5TkDrXtHg
rfTcow1Kjc1eURoogLvmyfHYN+K/NL2ELYr9knZaPS7jSltYEvhzWB70EeYEoevJ9L9CFKSW8ZTL
bzP5qUqS0Om/09/XKKdCBt9MvdX40KkZZAipGjX4DDNVIBEavnyOJ/DEMeqvQ2CsXFnR8/JPehDt
BXPgpvzybF4eTj8BfKlee5UWbFoBS4Ipy2RvpylaK5sOGeLq2k4WGQt411uHsfY/qpRKbITxyc0g
fq6D7FVt/9lohTzeaLfpAXWxZDBPooBdRZwCOoC1SWzA9EY116SLkfsda8NVQiAyWopsuhd8ac0c
d9yOARiSa2pjUUXXTotnYeA/LxribGvjyaHB7c9KPRzIEy3jykAc6Gi4gWDNbTzatxP9AgfDoWG+
ymhvPep6O+deaCLds+YKFM8xjFvp87hZwymMXycXEwsAiqFiOquXiyb5Zcq/MGtna9RAzVSzGTjf
5UUPeuAYsvHkqMLfrRTrCoI4AiDa7BM1+c6KQ8S3OHkEKgVeKjdHw64D2AI9WOMSn+EAzYMsCeYW
LOOTWnuttaqJcOir5l9tkQhfkMoXTauwHpm8nhXdsYHhWunSBKLPyhCSBQljNIcEnU2hp9fDso0O
ingzmhL6e2sRlz5Z14g+dB3Ee8fpD/nkbsb0gxxZRC/2Oc66eX1EOvs1pp+jd/c8JIeM56syv/Lf
n+yMJISPljG/8mKE/ezHRFYk0D4KBYWg9la9QvGNUKgPPz283oWiY1Lj/2oknWKGTEocc9ZpUYEN
o9FY9A4I0rUa0n1LsEjtOAcnJGvFRts4rhuUU7kdXoB89FF+tORwcD2+CFRv1f7kVLeyZmzA0V9y
/Bg4P7OAB7xXvl/zXJorrCHHvGjPiXqfSG2ZJtQGicnQ0DsNWb8uw2/j0FuvuopWAUuohRpWTNlL
1PRwTdkbTDAWI70fy720JILmnjiXdbwXaBBqgBJy3Ov4hNIhPQvbfk4TqGy69mEhTq2ZlVTcFz0F
AT6yPtgTFn/0hTn29sCNmZHxgOjY8AzWy3Eg1qkUaCeriM59DXdvaLFyUVakNub7Gi5pGgcX5aM+
cRd5Z1+6HkR+Rn1nTPVZGcTY+h6EPae89WTLlWzV0o2+Gl/gIhc0boaBUoBTWlRhrsmOBWewJ+W1
pCK0Vr+O0uLHZHBjk8heTL2/QDF8jF1zbaXit9TSz8ZpkXrkNJKF9/UfR+ex3LgRRdEvQlUjA1uR
SMykqLhBKYyQc8bX+9ALp7HL0lBA9wv3nts0Ft/uWANCDR3NvkQZ4Xyxfu2sNpBI7ioIU2yG6shN
pwrKPREhodI51AwJw41VnhrOho2OLJ1x0K3DUVLSqFYxdrZGhEHJb7HpIiyEyUuvfKg7mRADnb2x
q5t7A6t9H2gqdCiT1Hf9mtp8hcfq5lKci8ezULoyxffIyBIxGyR14j5nQjB6Tcdow8YbVKY9YYSK
vqTB8JZUf4XauFHLnnU7QqvukIbybh2GL6k8yT1Dr0f0+VXX75N2KDiwdd19ULJRVKBUsyLMTL8y
nZo5Cs9YGeWHeEGYu3cImawQo9n63mfExG1bzOQCzYWiMurvabnb8cKwZNNI39HAHeJJONFFcU9q
m6qRzIb4X4zyoGW6k5PZFNXr1hrgmsBdBxE1ZC/yABIHscBSPK0sWNIP1CpAOCg5MplKCP8rAlYD
DBDRL440I3J+AXB77sS9NCC+j07HSU2i7ea5QEKpseyRYRNOPBj4DZhUvrfJb/4A1mXVVrC2aRF2
VOZ15OqNv/OB8y3edtpfjCpV0f41KvSqcDxLTIrHxHyR825vM8DVi3+lOLKUIWKlTnaReWwJWUo+
EhpBY5vjLMU/rmwjqHsMjyG94aeEICp2Bi+delECjOqQGDROdWE+ArEqBR4ERImNHT8AN3dwtwtx
5cWOBcP0y8YG2js7pPXLNLeGuPCK4Ohibh+xKIe1l9yAiVns4tjFoFCV9BMAub5zJ3vezjhrYRnk
FKvs8AB0m9swcoreiQs0cT+JfCkFApGrBtMeRkJzQP6g9u5EbBkVmdSbTxV4Y5sING+sYIQPfA31
3lMr2NVwNhViZW6R9JWJhtEJARb1kcsB0e+x4GHU98mKSJTx6VmW3w0rGM1tvpyF+DcSUUc24hOx
DtBll4fap3oJ5beO9FYbNXUL/KeiRkc4ppGFqDAI432lfdW2PKkUaDPywhmdDAML1gl5EuQqF3qE
elhd/WghmTBTbjIT+JrMs4ih/pwQ2EUvFYosEEgsE2XeygSlJJN61nWEnzb7DAnO4bkZ4gP5aPcM
zwh5MwgTuOGM/miF68v4IBXdNBvtvl+jDFqYxKYtqnkMe1Z7zoDnVYjIEzroDCSunExkoG5hntbF
r8GdGrJvUpGJWJTeRbOQ2YHyW0IHtmKW1h/YqPL3AUbNcxLnQMpb5FU1ZNzmsIirKaj5K9U7IYJH
nDx98yKy6/BYFxrY8mFfED/vRhzjY/RM00kKgZV9Vjg5jFqlFP2IMzbWSCIUN+mLlzbBtgHd3nru
LM+k5ISZBaEUmF45eFl2Z+f/bM/kHCNIjHaitk6EP9vzAFTwb8mPDwmi4UVhINcIr+LjhK62MVCs
IT8wY3btU+rIPD+rUvoooE86wKwx19Cg4qqkQKD+n37JMdnazMNSPhcJfJrki/gtZTFSWgh3m+I2
FKApzWZL7IfSwamxJlfSolM+siwbP2gsg3oKVngAufTbU22N+vTKkverj7Rtjkxune/lHDzEIGQr
hNwl8RB+WaUVKPbL0mP/oAEDblvJeyDw6utg/k7DrgyfF04W8gRrYupq0k4Vkk2zhIiCFZ/Bg0GQ
vSkDLhbCYhtSWlg4VxydGXG3M6GtZr7TMMHihl6yypXJkSMrptMRaHFZgUAAuDHYey7ZW6SxW7EW
+d+y9KzaF49CCYPB6xqDSUaFVJBG02RZYD8qwni8tV12kSM6VWZVK85FKvHm8SpA9RyHaSvF+R6z
1bM+I25gr3Y1KAwlWwOBIZIgZkDNwWS/sVYvx3bPd+TlgvpWVyg2SwNemDr5SY8gfkbR3D0WA51f
52Byu+JZYtP3NGdsXQfre1mWQGdWVujMMpQ5ZGDDC64oewnJm9HoCNk7rmQpfJ0oNnqwp/ps3EXI
JG48K9n4XcTjGX/lc5YToc7vuTIAvjbWaVjYqtj9cuxHOAgh8zpJmujfOSqbaT8bsV/HNHVZ+GkY
w22IOAj6zsDuDOVWUe1n9LZ2o/qDUSM8wBSVGYeMpZBe07zY+PZD6ZQvwz5c7OeM9lUjsGiI0RHp
DxftMY/abWgNTzhSHD3uLoMYA4bxbisDvYgnR4wzYr/C6Yg6XaXubLHVWcv5xyzSv9qa2BKwIs2Y
jSaz+zyPhCF1Fhla6J07BhKVOEauGtcAtSwmtBPfUU8cQH7uBsnpRHgW8/wXSfVLbZkXqRyCGRWi
InL/N9fD13D+KQCZ9uu88mQDFGOZfVb79CslCJ4kKvUmFxyRsezKy8hHnyARzXY2zxQS/V1qod9U
NFjvNYktwNCGvdQj1pTbfVK+m3PjsQr+oYougVzV1hNXoE/Q83fRPWs0NRr0JaHEiGhl+9aZ/E3c
Fi01SXLTyuDxCdopBvDxPZUZ/b3N9N46A1EdAGysFrsatlvd/9jzR6UCMuleU5XgzzI6aCFMAQvu
PE+Axk98TnBVl8eclAWpqf+kGaFko+L6eYRntBcin2/mKD2J0LhWw/CprPVnYbLrXVh3zGn2o9uc
hkbN059pw+fyQZ/BvanOH0UjdmpeBDKHKgnJDOciAjBTeKmhH+o4YcbmZe3ml/BNNWZ41pjR7ZEf
WXpk0kLENcl6uQUMNPE7SfMkrvd1MjHLhJQjxs5iFGslhweD3UDbJXJYaLJg+4t+wi62BblpE8Wx
NYS+OeIzYL/cfkrx4lpdcSmojqwSDqwK4r83nXWw35nNXtNkRgvxJXSJOhVMtn0pcKjH+C7rB9Tf
xlRAUWStp6mlxkmiEz9fN57hTHAgqxk/HfkmUWYNjFhjjsE8WJViZ2j/tHXfIIuQHyHc4VnVPqz4
q1kvecXtJ59qvFuGTHIceE6tgrJgwarC6fxaDNQbFihCWTvGD0EcmlDdtmAdVPq1B31XQkJdhs0j
FN4eVSeS1q1SSUGWlrehSa7kiB0qyhKJPguprB2FfmUpfrGSkDl1TqN1z3LCjC+P1n/55IOT96y8
eV32aqo+vlGtSxOwXuO1rjX2+IwfjAiH2ntlyG6rpT9JwsWIWqVnMqF2GWhjUvgKPVA0FHQQKRWM
AZkImbTEx2Z8V0b5mCwQFVYLke8aGKxwi3IipjD/ljTyvvQ9nPNynkiyTJjBoZHBAL/RHhqZ/lYR
+Jax/Q5jvKNDEwzoPgVubM42tEx0i/aXov8MkKy7pdkgKUT22dDEFxuLXEh9iAK9M584P1BTcu2h
CdOLP5XXYIpf1vJVJ59mML8EerCO9ritAJ2FJ0kgd2QNyP1xnmM/JoQl3MMgrgn/m5EcLcNFEz0L
fSe1ufrPNSzEjOitHzxGMgA7jW4ENURtvzJaadlim9mlUcvNrKF0hOvA/KgF2z+/FRaBEvKOimdj
il0kwrd2VANLf+RTor3IQJ+ldCrvk/obzqim+CDS8h+cZi1hTy9260zcLtXgcgFKbsu7llMJmSKb
DxCHlDY2tkFG6lzh/LPOR/DVDi8lBibTehurn4gPVQKDN5MsJq5rioXpR7b3Vvqdre+zfkzlbxVx
scrzaH7StK3pXZRfRfKa2f9m6410sfKv7m9mtsvIAWRfE1cItml07OJNRTyTBVrk6WmAoD9b3Yez
A8/yeCZbxYgO9BNx48IJRcg958+mIgJbyyAM68FEn2+PwNwUlHyhW1oCDnTIxKDymrwM9GWA/Q7v
emUbuopgSQU/IBw7NCyWYAFiAQheLRC8xouomenSCnIeBqtZHWco+nwJr834kA0FAgVeYWYoVmyf
6hloDIODNSLPaHypmrteX1YEr9Ij3kvSXANXZXMN7bPR7/L8TRb0fT7H5oj2MSd+EfB1DOLEjaCZ
ZCoMnM8BIKwmbRVxKDLOE1Kf86lFyLKvFuoSdHc/PY6p5l7WF7t5beTLql1JFN1U/X2xfT20kNof
TOPUlPdCvdQMyMUj4uOPG15p3mQsSezc857TW1KRHsCJQrvRQQqswA7K1eg/nA56g6MF+3wBfUUi
LswksX7OAIqiUbH591gKBySp/V7iF3WuVUEt0RoLw/iCAanFXAsTASMGLV+9VXmzO4up3FH0J11F
NAGRdHorRf0U4o2SdQr5ktT74cdg52vXf6H+L25/S/aGUXQp1rfhIAymx/Jjf8jM8GRZyE7XxbfR
1wxMfRmfXPIVjbEenyZGWkSMHOMJxDHPdcaDsYIT1w2ItnRc4mjAbGAj8sruwMlw9FWMr2SaM6vD
EIVozo5AKJy09W9gzTp2GNPlX/ADhE/lfKdj/cXnucriadfKyqbtWGFNM7tF6K0LJREsFg7ZCvRt
RVRwTobf/D1q7GJNnYycv6XqNrMonHn4rgbL1yPT16Z426yMFqevila/ZuQpj5MrBDOR46yfJqAB
CTbDmeomBi8/8vMrQXJpJLvldKVyxLhSR1hgg8TIDWfEEmlHz1L2OinaZmCjoYEJGHmJ+NvZeMh+
KJvYtWsPf4GdbO1417Bhm7e9Wj6tzPNFDIn7YoiTGOlz3/OGUqH9pwy7x8s6QvBKy79oeYaCzsP7
iM2h8k0vOCHadC+JPYmpaBJxfzoDdp/pVwVb91B2kl6iJz/x+CHG30TOAVgC40L7hRlzOzGpsrgN
bdZN+Hwe0sKJva/+MFLT2dU2iqHqoOqXBgR/DU97nUcPDoVEc/2Ybxj9u2V0T3glAPjaATYfoL/2
k8HYTmhQgkEL9s8VF73CW5aPWEhqUnZAyTXchIbJEOKRiYfHgP+9Qe4ceRK4tU6RRTiRgNUHYx51
Pu5GBpYSA4TZ9BXEpNobumUsZOtmpS9eBCG0n7KgD1seseSQRdF/EFI7y4GxnpxuIAmJvNZWFtuY
qWHON66uZ5LzTKhDvd8DeF2RIPOjWn9s6qa0gootk+nwlT/w/1biNygOM/OuQatfjLuts3Wau21t
vgorccXDVq1+hpGKNQXttsUZbLLQL/AOqpb0hhdD68Aqrq2X9DLRkLo78ffG+Gtiq1Ot10yNXrFt
jbhCVEr1aJp2GcLVCRVUFn2sy/tDJ0QIVwkRY/xriQJTz0Z2rHDx43N+aP1CDIBY+HKI7+l7M986
hOKLNWyNFH8uqJL+XYHqivwEanJaoiUrX5qVe095i/ttZzPEgQGCq2drGi9NStwnIeubMAmUJKg0
l0TgefATmVvXtVETke0CDGykgfMa9QsidTvvZqTBpR89U5BLGvOejQZEnSwOjhykVwQw8jBKbOC2
/Jn6UCaOmJn77GlEpQ+vWQJE/hRCo7Y8vTpGqY8OcUnfx5En7jQmwB8Cy3ZUA00yBprdBLqApFT7
0sn3OrpJSboxUI33xOIAbMHI8GPORMF9jOJfG/p26Wbjrz4ca9wUsw7HMMRHwPpR+mFN+CTBx9Fp
LSXlLZl+inS3eHN+y3nmdCa5LFzRH/BUaDFjnPh/GDjPCTPQGedNeJYovlHlxtVXztBMbOltDcvL
dea8fxnJktomLi7EcSbtWep+LAGA73ehVlqJRWY64ehI2NWHZBSadM7nU9vgtr8SeJHERS0vLUP8
1zHxbetgyiQZEJVR55TfX60ocaER65eTj6uyHWgQYnY0jILLpeoAXBmfq37Sm0tEALQmqNEQVTIU
BU0L1mNrW4/tIH4MpxpPXXouKJU4CVaElEZyHzgNdAIxcoooPfqnzvdkfW0ytKczNw+e/14cOys6
h6TAcqh2i8x+FN9z8ZJwmZBmIcJ5G3EcGynfVc0VW78z8d/QB8LsrllTsn64583X0MAhQWxoYenT
kRtpmuaHJK6U+Chl+6+BPxkTLoE3NEfbp2DuGhJU1Y/XvwMtJLC1hY1FVqP2D/2aZm0Gm0F1P28b
4o76tDqFbL1D8rZR8tAzxju5ZVKX/xQcHiMi8Ix2p4PAgBwfQ07BCR0Devvrx9xbsJSPavmahc0X
n/RDtXVUmSnE8sDjw0dAu5KU/Ox7A9F6aHBvaXUcxNGfVhlUt2wFOX7LgWTEhaekWCnvGzZKLXAH
EZ5KTf3B6FtPO6Q81gTvzlbcEr1fIWCxI3rtOLo/wuiW2PhOIzcrmUVJ6y1FY0jkC2l5HFNy7BeC
IhS1vt1+1pUTQbm11mdIM5N+FqlO3h0mEGYnffO89KMzxepmxHZPgSz6nkiNk7m8R9GHrC7Pfolw
pk0vJkd/xdaNfFnREBlGkRyfM2DszfLdoPPjqNlqlM5q+CeNZGHn0bkJMf6a0aFKPkztTSuRqAm0
2MjU+ljbSgW5LP2uKzPU0YmjxPfGhrxyk8iUgnFUMbKPvroaIT4zZevczGf04RVqDZ1ONmaWpU/3
ETNRzrY4xhj6MDKOUHv66eEasnTH5Nm2WRlZsr2V16+1+ZOBAC8vM40N0BzmwgW7npbmezUegHqL
gUYLgB0vU+VrxbFPMKsvB4LONwnb3FZ/bvPX1AJOKNwa373xGrWOsfyKFsiD/N4VVyO7T9J+CJkA
V8khH6Dzcbf2Pap4hmzT48BGCqZz2MjJr1HyOcxHq3q3Kpqlx2MHKRZz8UYZGFYBZzLeiu5NCVUM
pE9m85KGpF9m8YuZnsh43y1vEVlMFZ4x/k/IapsNaY6FrlxNK8KfeZkQTY9RtM+ZDpsjI/aQ2rk5
psqRCsexZMhd3H1sZ/CXstlyuuygiYs5A+kuX/BCcSBDrRB95aeqSvNFdqLVsdl9qIpYe5JyhmyO
zRrwSpkmqYM6ljn5Z9p8kZLMZIP0MSgKyEOia1qGrjav3oLWBzm98R31kPJbidemxM2UI1Ejf9aW
a+ZpbEs3HdbbsWAqqk6yzxlOOUIKUdR9pxmG2MnGjNEOtNKGqmQ4/gUumMckhwoD3fBSA6ivPqLG
xLSj+k1dqtgUveIRdI6gebyZxVva5P5oLjpOZYbd2azg3FUa8MupJHnTgHJTybXKK3V+ralMaiXk
cSUJ547FSkIBVoCA0trY5kDlNb/ayXrSFoL50leTiTNt/321TZzwjEIj7WptFmT3I8YXyQW+j1jL
qgw3JixuJabulU7GWZbJK6ABZfYlTKA/VE7G7H/gDY/RqkybfS6ZaGA/0il1S4yw2jQd+q0ak+ee
iltMQWXhSJmhsrL0hci/flp5HbRLdbbG5qyb2Vl2a1W8rpn+kg3qfRIswrT7yAQzBD0Nn0zDQ2bI
jZ9Ed5P0jwLTn9GtEArfi9FmrRDvENnX8DYMyN4RMUNK05zt2TyHeX0JcZOPfoPesko7rJZ7EimR
4ro1gXbzBwIvqp7Y4DWUyMUYQWeoLtr0TRdliHo3GpK2CHtFVP2MM3p1Yh5yj4Gh9/AmoJtd9dmX
6OTXZkTOCFQHGDOUmjFNt32zLVipd2uGGWpxpzl057nia1+wdcGfl7wVOOLausf3xRicaKmc2oie
q6d3vCuXQdIu6nutFq9qnrweZ2J+LIQSnLJOYUleQflTpel5sti0dsMRINZBLoe94gynWWbnPvTb
rChIMKm2gzJty1onFwrvXANf4m2gS/3IAP+GngGtK21cooR9icN+EcyLS1akWjAvfK6skhVYwaNT
FuFJn3coqHdRUZykUD525CM88dHdyCCZOvGm9GDsTU4ONX1r8Errcn5Ap+nWinLK5uSkRR86IuRS
Cr2pBDOhl16L1HSkQmPcpyyoxzdotWfmz99YQjt536xhEJJtLo2HKZYP4g2y1H7WBgQ2/V5nAD75
f8o0H7RU3Ya3YV73cN42QFd1/UiwLmFrnB7FPjWGPZdbb50Ycp36MjwpBLZqUsg0t1j4xsR0HDv7
EG4ShishGgVz+6tSdD3a0zwCpwBaM5WOqExT7GZaLB3BK+PjzuvsYlnLWUrCE3PLkwV6aKZGNthX
hjaJOmXLwURB8pATCCee2Bn2BCccIWO2JgKe1yaeT3Dok7O1kQ7Tanu00MTx8lpzClWOb/NUrtSl
jHdOmJap4Xq0D6gGzzkXj0UItLRYZ47Wc+6hxxuL0ZfYLAzrbRDIRyxeJYvtEl0Dye2415hDwg+m
mm+7yFPS1VVO+6HMXRmVb8d3bZuvCvAhKQHGFD8R2mGdLHaU2PHR3JJj2VKFUjqXoRaY0lV+nsEP
9GXsNmQvKlAFFfA+tH+eUsheF9teSwMk7CBcgGdI+8iu4XXb7lT/hhg6ZZWEu7HftVN7ElTe8adK
1NqMNCcGdZchvt3CTLMs1yRxcY68Rou9NgndXJiwLM5i0J/VRr9ZxB7pAUjJczQfBPraaSq8aJDd
MM3diErdNgNTSBBiks204854gFMItpolBIwsE0eJ9V+sk6S17IW8m+ClzTMCu4jxQG0dBzyF1VXk
8rWs1Gs1MSTIKCJ0VxLVOco0f9yGioTHMfHbg4zFvlEX0BL6nmwFC1Z3oXuZ+Y48cWgyZ4acyOCp
78FmPbWjdU6U9Ax8q4qL42xVB7P+1JUaW0FGoT6fm8NU5rumrnYhf7BuXeUoKJp8l97yvgiiTg9i
0G5gyRPlXFw6g0DOqToM4zutANICoKzKGqia7HfKyuMgB9w25OOBeFpfhQHeL0/2U2vsM6kBpmUf
6rQ6pkXOTNKJnfqF+JTMGaQ6YC2/52naj6W8X5Z1r9JbSxH/Hb5Hv9ujDPIWispmRoSxwpdXUaMw
mesw//TY9KVqcrKnVwNugOE0Pog5suADuzZ3+325krPGj2joecwcYAvkH4BVNrpkb0M1AtbDsgKT
6H7u+PVWPcwSq1wRn7pqOkkTu3Kva6ZTdEPYcxVpz49qvtRBlumXeigvbBnObaqcWqbFuhsxXwmL
2RHWvpkRxyrhdsCRXEXMZxr6wIKZxtg5DOWxNALkhsDZzUGsgepnSD3nOqE66hb54QKhAWSCv/JK
Zqa1bfwtliD3QUWaL2xlj2SVO4/zX3gL+Az10L5v49bvZN2Vo2S3Si7K9mEBQYW4tEToxiRjkgNt
lFk31YF++ZOATrHnuj3INA2qKqiOjUVMRA7V0om2VgIYuToUUn+RLBZsF+IyPlKWWow++xqRzy3O
TWfoZifhhlN0lMKhsp1Eu41YlqepdIZwV8+tg4oiD0dKs/FSwcxDmuE3I5Er5geJDVrlVpF0bPPw
5Gf5fKrV6NQ27VEG2LNv0E+bdrjXTJ1IepO+ggRMaUL6Ex1rUrjrtPOGPPFndBJzEyi4XW3FuBRL
zeBBebbknYrqtZuBVHwMkKti3v5sjHcD7i4VX07BjrKbfnM7vGtTca+M3UM/naxjQGM/0fEN4Ycd
FzttLneMvXbDmO2wGo35aySGl6ke732IaSw3/Ci9jzQWU1vuqk4OSIWAw9aACyip9Amc4epepi4Y
WfazTwCV8mvHe2OQvExzmWn3KVX16iIt7tAqyNxY+lwGC10wztkE3IfFxn8ZvuJ2a8T1pTCza1+S
3GP1t7liCM7uUb72yAlKEj7FZoXpMOONrCY0G7bmFbnsJ8sTr1qcdlcz7q6Saj5HI0QReV/EREoi
WM8xPC9sM9uuCnQJQRPBtKIGoUMpT9S6M7A/DWMXP1I8jF7VgEgXXRBDtuAxQGVF6c5KLlD77tUI
N/JEgACZlKjh+Uwv+fRR6Gcd+mFcdJeqLi41+ndF4fdua+embS5rql3kmN9XB5yp+14IJhYhzpnZ
05dzHQNTR04QWYOX4lWUaqL2ROqpu0YoXg+g3QZhQ86ByXQtF35FxmS52lf2TpeUiD5dyU99Yx5I
xpsiinyWm+AwzH8jmQ+CyIgRS7jBWBMnXD07eG7S/QxQy0Ifa6fSLh/YyI4Mvn7DBnc/bAWoL8lX
TfjPgMW8v6zjV210u0gqrozktiviFxic1zKBmpeal6RtL8jiNOO2jOpVxQI4sVgw2vgcwqXpKKfm
05zJ7rTYLkOlLzTY+k79M/UFSc3krSrxW4O1mVk+Ytk6CDt3G9HQWI9sa7sgU5pAwF0amBot25zq
bZAWOAnKWTERipiLK1YSayTroApujRFIVUo9+IBcwjMgmZNlpJXlrFrJGGC8KmdykHTClzUCc9td
nNTu6JkzEfYheVG2fkws7TQTK9porxnf9O/SFsfaa4/2QiQxq47skUK3/DbW5KnZ4tX8YXUIxNFL
TnuFKeSCqrnvqwCDSxIUq4lSG2wtfXEItiUC5xMAo4DzOi6SE4OdQ2q2AKmK6uqAJ53Vl99nuU8i
4BT+GHnssqEFACQX+6xI8GeCm6ypPOXWT0bdn9sUPl0fRPeDXlguU+zwC29ugh02rJOXkrTheDuY
0OC+JSXi2NQczwjWMXzSk7vBPEhQRMqsISekQlDSdHYUtrrFSLLFwAQRgWP9uoo5SDSnKWkeE+IP
2dNJbKD4+Ol9GemR8aZ63aLukyk+1FV/iHT5kNzJIVtJcSBIwbQLNMmTq6P6q3Duj1PlWZxebSWz
OtK90YlPwLOP4fmDziZH1aWz8jOguJRf6/TijI4mGXt0UvtCU/eltexl7JdRdwub9QpfmHIHYGKz
nAnYEvkxWsM9wHdEz+bg94KWBhkiwajUeAIDQ14ve62UD9UijrDTTnSvp5r55eCURNQ3fCjjRMop
lVwJtjbun/5hcWu09aLlxglJGradCxCbf+xuUu3zx3b6Ijwrv+ICayxA9RJ/l+YHQSUcUg2WVVk2
fPGsO3H1k2zMF4mNHVDkF2wEpMXAR2R77uYtgQVrYRwRmBONUpzD+BNfBsFH8rDQ6nR+ckDM46Al
ItpBRXG3wSeDUdXp3OoRaraXvrxOJZhHt3ygG0/13oZPNn3c0LYclH7YXwDKo6R/YiBC4YYCDhuJ
oFnRb60qX/qBx3T5Tt9CddtjwJ5LMC8YtVstJ5QrnYj+yzdPA6A2NoP9rnjvEF1g1SKlTdNicsT/
ZeKv6kpnDhcHFWh1zLhmnZamJlajA0sqpGtWaF40ab3gPc2wLIX6JQJUt1Jq/0OdZk7mzT7hlrqy
Yo5HV8weshOdDiwm6qQz3KUTMA07t56pEgawcdjMTKjFxeDgVmnJZlLx/5Pe8yJ405JU9ZQLIqxC
0RFicrx6mO8TwjUiKAbY1fn4+dF2MazLtxIOkBlEUxI8GUEGNydF0W4M2vmfculCEmiK3B3S/41T
zsLvF2qQoxgvOis6pSVk+SVtgdTJe4RIB/KhsIkYPopDsrYSpBG6lfnEyWkIqBQrRixHloOSkHuq
dDv+AVlXGO9qke8j8nUJIOlRXSxPcFVLZ7Kfll/Ugugm1AC1YDilPqRQ3zyaGxQoW0v8yxggxC3Z
aSxYcJIlTkV7MW7yNzprj7m1CyseL7dh+eSttWYa8ICRt0wmBcvROd2NzHPGjf1SEn5HQj2JqiUT
VjoWGTCZvRk+iHSBUSEbtLwG5KNl3cZ1uA0Jcxxi4dhM6i+HmT8Ta1PUs7c2KuHDAETSFpiIAzQ+
qnIP6D3an7eGQDAw1tReEkpraXOj9s/fjJkUHEacilXy33PFILEenwWr3VaXd+jhDk2s3zVV4ucO
CxwNouHVovw/YSvi5hquxtNb97hU008s7ywqEhnOX3VShXqaGJW0iNqe5O427obHz6NE2aaNvozw
tdsSltbkAwmYpJKzaS5UsoIS/SCaGKftF/O1eNoujOeZ6xrRWWmks2xqlzzmqFl9jiS366SrqdW3
LpluSdjehHqIZ+gyT4cymnY1MCbs69cMuQhfiq0bWUD2caaPGZR+n2v1Qb1m0CDXltmJCN1Jz7y+
vw1VujWazkNQEWZMiobZQ+BGeTBqlAj8MUy8IErviaHzuqH0qES8wfjN4NibPI5inYIcnXVRCb94
xJBUwsvkxDPICSByB4ZDWew7u9/S623TAgQn8+RuJacVIqxuSRS9pSs9xgkPGprNKcslVvDtmTGo
LdQnceUlkJ7LM36ts2ak55IIXLn95LVyKnp+G/HabKZv0va56jE3O7WN0VVHCcHQcMKHwBsA1DVe
UQizr0+2EhNxvXmZmVLEOlOKDjuDTZpXlDkj0woVcV9Mai+EO2aUPfHEGcrACHbNEx/FAdJIYQ83
5vBW1jptTn5Ird9kc7za97+wMPYCSHZsmPsE7SGrfx1LJEJPeDw4sRuZTHDiwqjtEAlbiHMTaS8I
0VKxA6ti2DdltF8IhWezxeIN9+5TyUS7QT7XowhV4+qiSygVpg3ZLWP0S0+qXhJE28ap4oxJsgDz
gr+2na/gfH7Qt8ytTEgeNJsQgEwDbl++htwimDmx2L2b2P50DJy9ESFAhZA3Gzs04bA3JJfJArZL
t/JjPduzAvhWmtkxqfzW/hiSKKmtH5VkuE+qF9sL2pC3sPfC51ZEO1mtd2E/82vK7oNtTUZ3HCYv
ibR68Wh4Y8rEgewJjliZjORyINooi31sdmbhExzgKPcJi1sKrCUMPwlS4RIKte8CkQ7LKFuv9riO
Skm7duX5Jxz37Ez4bzKuMPEBeKYy2KNq+6qD3cFTa3pSq2z4Qs6EcFvIh3I9Nltm5qF2UMsLNfEk
2fu05Z0g+VvjuVs9hEVokiz4vynhkNAW0NCEWIgjlrPhhgF7ErUX47zyGjOw1VxOtzKeUDxyVRW+
IRS/qu96T/AmSTchUNDsebGPPP987YRzO9Fu+IS2D4ryelFhtCzK7+Mv4Fn2PcNvpJkjiRxbDBvp
t+AVavnouwYc/DweQzU6Yz/GfShC6fAfR+e1I7mRBdEvSoDevJahL9t+XojRaETvPb9+Ty2wjZUg
7U53NZl5TcQJfYiU3CLy3U/xIGiVfe3a4VbE+83Q1Rtq464JjBahbC55HBGrYfvbzMlAKMVLQ5NL
ud+DazC198E3ybhW1yGE7tZKtyTOr4hncuJEFtMOB0WCe1Xfhk65q8jojaalUDukrREpw3gZGeYJ
3ihQZiR7TwObTa5tbfuXcpeiFAQ5o3zCUTfkMnniMWNGdTFX16zzi9UIEbkeJ0faZAjF/23ZL25J
3kNwX8tDh2pe0ARB8mMZu2fwy5oH3KTnympnNmFx7lnY6qygf6MQQ7jy3bOf3giTrhCKTeyEsx2u
NAVwQ04VDNii+j291rBcMjZU6dbEamFrQT6YxxK4XUyWPEx2ex/OM9NgM+5cm1FwlR0g8qpXU2bk
Oy9Rln2kffmeGespLdAQwQQqsuRird0FAUHMziInqs4QjO47hCznMrPvGwYJooy/iqjuOIRT1EKU
tQZlbbYqrsodNXVsR/Eg2GrtdVE0yWrI8CycsZG1Azp/1hV1AhJnHEIDcwhGG0KArCEL4sPvLOnc
LE+4scgNQSaKb1eVf+F/ZLKonRXkagZbdXQx32X9Vibsh4DBdQXRbwQSdHqkKizR8Gz81mxvKz6G
l5EPicOFnn8YiQ9AY6tx2LcvU424jvNvi2tjopkkQ+E4iq+Uy2LlK7M8W2rOr3sjp/FiTcRIfCz8
yXgu0uSVVu0xsSGDBB4CS5ntpErsu9TuVlj5Vdn0aGs5lQkQ2Yg8UgmyzvIL4s6mRpH3Jimn+TVL
mytfLU2P2tyDDcMxWH82LxrYOHgFLABVFk8yyvLZm/fSay3A+DD20ZSyl96Q5kMLo4IxpbO6RH/v
FAv1xNX3XjLHguOc0/IncmQomJ7lS/Ud7yHkMiaVtTvAh9uIaEnbztNu8sPeJdTZuJCxXi73Djt+
n/kjUm5J4FyvLtvo4mS0eXoaGlKYB45Nb5JmqSvTm/T8417qHZph01TdzZn0P7UiPhQeA7ow3tz6
a8uGL76dl+xulT6gzEeGznLMMt7KcXtWbf4wB+issXEpTXo4sfmNTGgLU3qbcrDsAzB2wXoUYiAl
9kwIlJY8rGaLYu056cmbPGpvVZ+/d+XwXhj1u7HSPuM3qUl0MszqAZuoeyAPzJba59YIjN0IZmaw
OFysNJTp9GW4kYivDymARFhwTr5BBZ1TFMUNrM7+3kExMgH1ad+29J4hpsgJWBAkOWfwrCzDOgNf
c+Kxc3ZI8TaoZkDLTa8GGCKEmK9rfdUoiebTNuh4a6g7oQ6NCavpRYc4ckxe9VjaHnMbTdDgTNPq
mPB1SwJvTDl2Bpsh3gDPiUkHkXqp5M5MOuSj7QLc6Aa/vJK/hPnl1rd/88Fyqq5xUgmPR7gBhypU
64yjqJap5zeK+A8BwUzZ7vmk30DBDLUUzjEJo4n0pkzLe6dXH2mxfZQbGNuYgT3dxgdabUrMI4ZJ
p/7UeNE5i7xhwxCr295+lLluEWE2MgmGBTGzuMSM0XayPnO3zakoQ+StcYmUcUXORkAeXQy9s/SR
Q1myly+RqZ+NxN/iMtq+huaHVUO4H3+SAYf7TMPMG1nxKtIFq4g0bCq5Jm7dOCZTI/nWyGprdGLi
XihiDJxke9NYip2eprmYGcLGYbgqg3lTtOzRzuWz58IcC4CYm/EGnRu9/0TvAA3xIq14Yz7iN6OE
V763X71sfWlQDqf2jbhVzfpK5LsEEMLqVi8fCxRD2lGqiGtZwWYybunTl5qJup69KcKTFuEtke1x
/A/6aQtIA7uyJVXAA2okkIN+oFhUT3U/nyySxXpkSSmzj5f3vF8EXr6bYa9nZUdCB3gM2rDDXcXz
ZZUKEwLLaSyIfRvcG1+XkJGy+PBWSu1tTaPNEfn2MXef+q9yf9m0i8eqjU/DXN+YIPw3afOHLTY2
EOByFVKCyv7b3tLvdJu+dmP81LT8Ku1fVxXlbvrsiF2Y6bq56xt6shKZK1I2eBdhuS9M0eNoRZpk
/CmZdSjtg+Ifq1rvk+RmX8gXxmOvKHcK+9o+kdResbaKM8PbzQwoygKZ0HCG7pQBhfXH5Y+NjCJB
dVX3MpwIy+uNzNsBN2HGOdgrY1PxWIikkDSCU+PB0/Ng+LMO1Q0B7GJ+4DU1Xh3QdNLJgUrb3RUM
IxHMaWr6Rif7YNbP2+TvKtbqBa/FdjElWJI4Ao6zNd5B+17XabkUkxnWHrYeRxj/D7FsbT5R2TUv
6L1hqJRk5r2pDXhjVXpnC/Q5Dd9Gk9+nk6b3z2HUnrseP3nzni/ucyrddhuBdU/hupHhiIxcc3Ct
65uX7ZVXdiQ01zT60lfMnp1Y9Rp3C85LPMQmC915KCCL8NgQxbuYip+C0Nh+Nkgx6mtGgbionK/A
Fy+shA+o/Sd0M4uvE9qh5xeth3BlfLSbR+zkzqogobbZWKTZxuhwKNFZbBywm4H+oWBBALSj1kOL
4VS295E0bBGvarVd60wiAQAqfMwIoUSxW6gXQ6rZXALHUiNonUQaAlfzGSD6i09QyDHlQlJslq17
DgpbC6RkCorFCE39ZdHXj0VpY5vYiVicpPhRi8903CNtkN/arXh/E6cBSUethDlTwxh3sTxpgacT
erIlye2FKcrjGrAo6Kanzi5C5wH6KdT8YtYsN+v1wP7P7SaP4ts0LVfRd4/cwKnNr20y3cAOypvt
Ez+6Y39/kR3B96AlR1fvuwdFry4glyCFXkRlXssV8kQuvK2l8sL22bVvQxy/Ue1OM/7qfrlm9XY9
z4ibVARVN+IG8Aib8rlKkDo01oPJzDLeKEszMT96U74v8Cie4lhbpBIYJer5xReMldrUkZ9S7Lk7
c6W62E/rcN+oAj5aJLIHf+1AtcQD+qvaJSfmDN2HmD2FerIjLuPvzPCNxwPNxDiSqycnLEtxaLIY
Va6kQpJ2fzzw6yBAGBMlzJWKDXBH0hJnEAORdHmd4y/fZAgxRbYbv0nKoGS3XKb3TfuzU0DqmmOh
hkSgF+uT26JHyUl1fhn0ldyThsrDhoShqvdiRnV6cSMI7rb13Jx50BfSFXTBZl4xjFamGnIWXebK
jIaV9bfJiCNNqV/vQvnJC1zgGFRIz7ou7XbFxEoqF4Qe5mCST0qX36PakKvzpOnepiLA5KdKEaab
8UaqMUqAY2NrTtz/bDv9j4QKPKN4mnkO5rAwNNr2n03+6tT7KKhR0K9HrfkWL4WPsLwG3TwzEiBW
xDglykIz42it363QCCTcpQ6bNqiF3Ra7+yS7ZPBOJNnyFhcjWQv74PZx7EgjKRNWWKoIsqkuSnqQ
SVyMvglkIwmKO/k1ueqJIrtXZU0sGvU3CUUbTxfL+FIbnfXB+HOowv1pUC/QsxJwLRPoW+fCGdMb
4mQpkQOXNVGTnrsTemM6q67tLvUEYNo2nLUtj1/bH1XMxHtOpeJLeRbk5guDoxKCl4a2WdKx/HD5
cJ++8AnKmRBWVDOX9qsCa1v/U8xKRIQwdQxaY6+5VIuXnCfWsmzZQpvB6KlQkDtIVVj1hSdqr96X
QPsBqmqkN1NtCXQ9AN1g1ujBOYhXlqelu6aOarzIWJ1jnrFb/Uri5rTd1YkF8ovRwChIrQn2LBGt
eJbFRnuxXKpkdzB1t17xU10XqH9KuhHS1rvP9SBpJ7+4GO18NRbMiinNcvFtseHWr8+dQtjvvZlB
wqjeNqaflVWeJcM83fHCkmQtWVs0Ee9kGQmbaadYVOrhZeyZSi1RRUcUXwS2qQj+XbJ9YJtxhhx8
xvpQ7PJH+1YDG2OrVKOhWg13kRV3yCWKZdrF39PMs1BXLh5z1+LF6Rdu7qFxjF6wrgWkktyWmJG/
8VmNiIIMtE9/0e3rfBDZEEiCLbwlfMunTW49ttCYO1W3zm08n2xcLod+zS7Wqf4CIej8tcELGw7k
QYccEg6SkVtzqjpXJxlrcNX1nNTNzZCzB5nKZcnBkLNuZZDGk+Gkvxvzn4UXWZ/msJLQVdWkIthF
xFkYVfq56RVfCBEe6Zd1VxaqGyNPzpjB4zFa+QkxlLmZwQiBn5DJXWuFmjZ5GOZDzIe+wGel6uJb
5Ot3q9tffy2zpiGOCtfiB7KLCTlT4dp8+3c2/alx1tiyFHAA9ddMleMKjFAHqfolEHofgdLiunJk
soCExZJpeMpzFgI9O8qiuU/ZR1/qIdGv29JxyUvMkkgX0Gm9qjIY0TeXgvEyfRxWxAFjvGjnszr/
yyS7psfastccfOPZtI+vB4Scd7fmJNYkJ+XfOGV4MiClfZVFQb5GdY/L4iEqmWFT6hc1JbQtnh1S
WT2xT42Lc6NfQm4H3rU2lHlPRtBTcwIjhOWyGOqAyTLJx+0/+mu7yrarzCc3s23nuf1UUISbvqQ4
DP/KV0V+M8+EyJgMBJSa9+G8yIcDfyAaOQnq5/+TjkeaAya2Gar9pb3MDG2LiLIQZuTi8EHz3xre
CHnbvBUtSb9Akpo+qZS7ovIaENN4RTaWWVh60wbIw+pEAIap4ER8rXqBbUg5K0l5YtE5ZKdpWHy7
n3j6ZK+ZHzBleTaXUB+XwIrk686Ztan3HqDq4QCJ353Zzmu97i314h/I3ZhJMAFCryrmOScKsGSk
UOEBE6X96KWYPYv1dsazSt2az5hoMSmsyMXLu2HGdwM2QC8TfFbrj2USD2UWj7GbbiMArXJ8YFk3
jTd91h/VvV/1hzYz6HIWX1UNXs+OFsTgRW8AbPKjHnKdcBDbxNc9ujXkixqcKg8v24/9AQjgpvd3
1qF+RVTE3hJ3lN5ek3dbN06Z+meDl8SyR0XLzjcVIBVLkJgW4SghTWXQQyrgqHB5DDcFdlnPaInb
GEiQGBGpHo214TBPHDGxmC0zV78MTopso7EPaY2QZoN5xWlEUdCfqVKYp9H6ZoV9zWRsDll/J9WX
0dzASpBPjU24yZeBCki1Vbd4txl/JwGvnJ8A4UmV+mWuBgox+hBj/L4NtZW5/MMAx1opxkHGdKgN
k3dc/kiZ8L9ItAJuHCecQYBhtMk9FFGVx6FK/oCB0XASFSw1+sJv7prLbs4XZCKErs/MepY2Dq9D
1CzitGUMAqcvEZMZwcRH34pPK4/fmctI14lZ5do7rCGkjCVWH7tygiZ17LyiWRlVSt4qvlRsuBDf
PIywn203hEo8hufhRUd7tgTBcLyACWMTVdaPuqeCb7cbx8+1l4dLLp33ejmyQT1ayX3s4jNjb34j
vR98ZH8CCTat+UiObLxOHyJQ5NVVRm+V41NTSE5JeIH5u/QM+IjVR2lw1qXyWZIwuiAAbUl51eQ/
Mr4+SkrPIKeywvbhD53pxmkXVre3yTAR3hY+n7o/jKEBoa8EMNAi7EOuC6Bh9XeyXhaIYexcQO+F
Ew4DjASYa8v2Wiq9k1gof9WjpYoXtu6a/l6r5UoQqqLeUsHiySkoQ1cbSuvAxxYJfGWdGs0511U3
RmY/RoxCDubGw6pQ0P8rQ4hbyQ8Dp3ZeJpsYwOEqjciVFJel3JHbbhr1q51Pt6XN79aUnhVZRqSO
vJ7UA5DwmZQSBl/OpaeSqBjji0Z91wJZRXAznw47/pDTl5AC0n0DJtBK/bT89Usj38bWaLPCmHGo
dLV+0nmNso/ig2baT1j9o/W+Gwumy4N4olhHfPAmFfITRPujF+1du2t+THrnwUeBClZ6hF2r98e/
fb94FgrmKqtZdcXvGT22xYJMZ0Fm2s15AQhCslgDHQH9kU3pNjM+H9ERsY5qL93YXcoatCtTgxU1
L5fRLZdxByD1rw/LyVZsLhHbb/wuS3+kefsWY8lAkfWOrrwPwxTM54ZHk+rUo/ImgkjyOqYxaZ3C
QE2YtaIoXFVnY95XnWTrumnG3RrEqV4bzrMYmHt3qRTtAgDjqkvD1WRvpYvikT4b0hrAt1vQZ23J
3zEPDsxNzeCaq8YTRgh5Qyubwd4lYdjduHwpWJylqBjLWWeJOamlEZM7InPXEaHDfoPIoknzuRia
Ew8Nu30iGs/kU/pz0xLQVvldJxDmwrRw0+es1ad6Ng+vUS7fkdZiuzrMOxUtST0xL7cpW+FYKKHR
rCyJitD+T0Fpcjb33JcoyvNh9AgFRY/1H/xeiwbDsP4K46ejDjPe06kOjFoOjPuIpY62xYD3QmwQ
EVdMyEgQXYXlYPhsJ0pAHflJrHnsP6ekcasOHg6htqayBBJlUoxwux3TAEw9W7UN8diwf7dsyXVK
GIvhY/fLyCCypYo3Lgtkj8aresu1TkTGPPYhu8JM0mOegHyIyvy7UnE8bNlNoUt8UZyJVmPjWHEC
F8z21NdFyiCyHedwNkRYVcTuiuWcvXcQH5Naj1paCUuxItvV5gVF2eLLR3YGxmg+aLIfeiXf82I9
1LLh9qNggW9chIHOEJ7X3DhgsIRqwdsmYeygMS0x+vbMCKwVmPaN+MwYCVO0yCoXtKEarGN2+gG1
NI++ba5+VPlFT6AaX0tHxWaE5cAjcUIm5RHn80fQhCH7DtDOIXkhM/702j7DBHE7hfK6Q3Dz/ZVx
zheZ7kKu5mzOGfHqSUWV/EGO9bFUgI5sipv2f3roLODLuHmWk1rEl2qwLsldIkalK8Jdy0Kxi2DS
1UCFYJKJ9VTaVdBrP5PZAy+ggTtISCGv/XWH4JxeEwwB5a1PyUhNgRAetR9Jat6rVH6usn3vchR0
wlt+NIPRBkYkMPt9ZI/p1d5kimiEh0yvv9aAccNNmRRXeyVZfeaCQ5wxWdWROsfID8v6fqyrPCrl
5JQTRfTztWMx61QBj5Xkyp4SQTZ8OSj8WICiRmp1FJntquht57NOopUNHONqpMPXyLthizZCJ6vY
3bUe/oxL5gnuPy1JPayO3qD3nm4xuj93dDSB9qe1Vj9uFR/yshr0FBPI5I4zscJ79zmvCPKAuyAD
KK/rf+IBFPDAfAJWznGIviQ2KHbLfAuFRoeuh51kCHWKSefk/kxRwqwh/93jCLRsIwTg7hrrW7On
RPQyv+/QBY16GKuvRtvFhDmhamnjS54tl7Y0o85A6/quTPiOcYEwr1YQyCzM4zrzBvSDGbGkVY8I
YtkFrIGRxCFpghHfzR4jXjHgv7Gk1YqIgNTbhibDgFVHy9alb1vNBcb8YObzHV6WUoPJJRF1NHa1
0bvDXzh/5XLv8ZulYnHKxLhrTTQrfwcdMDzL+A30XH4kiM8zbMOTYcokGKwhtfkCK/wGTLmqW1/j
axkq3KOZT3yytzKf0bxc4UK2rYNSIZDndRt9Xde9sm+9RoN7hqW6QhSSesZ/TCqWziuZ4mplCaq2
OMoYzBo2O4W1ufYyuOZKbebMkvkw5PI+LoD4Urcr1mgtOrKXIK911n1t52dB8udlYbGYFJsnEt3r
aQyyg6/s+cfc7x+zqX4w+vxIHSN3QWA7WYLChAW9RptIMlb1bijmGxbBVPUTygOaV5V+MOWwMxfC
6EcgLUsMOG85Jtnqo5IkgCdlw4ze8igB0q19xCZxH7SIMol395aOvJgCOsOJxEFfEdalJJ7Tiiyf
+XKNrye29A9pb95RcD5949RC3tZoE1QaRwAwWs4vWgn4eFIU7aK6j1CwGkDRCwOg9OBmcnq41x6T
ZSehoJetH/SEvqDqRdDs6k++KxvlnI9omXV+EsdkS7BbwozSfODyh0lcnBtTP8WOG9eq11SW29aG
yy7IM16yrkMtou4kVXVop2NU0UgpIrQ1IzqsgZq2QFAVvzO9l2m0nUSgWsWjMz84uKdKCpN6i0o2
AFMN7xAQPTGz/HuD+jePm0/dUj713fycZAl1evVZ6+PHqAMeB1yYXrJ7+lTs3SFO6rC08oXHyAYz
rhGTTZir1YTNmEaseKKZjMx2Ni7zlAGepTV1jFX6VMeoK1GxdPqnMVK0Hn6GyboMhXScEfPL9kDE
06kupxsu4HX8gEPoyjOhXA3z604nT+tXabSByRego7UOFRufZ4v50EKuLwX2lp1f/A3Zsn0723hR
Mp8SfivCOu8wKI2+EgN6GE5z0XmzTvBIvx/uTH9bkJk8xeetw4TVYKG48TsDwJnzjiq683qnp+oG
g+U+sDSzOsHirIksVBDKKgW4zZMNkN/4j2WAsTmU1fYxVu3HUMjvGw1XLGvPtSS622boo6X3YgVl
eW4n6aqU3aXn+1iM3zJw+uYlCjT9of/OGky7I90Wf3IJYYaoFXitbmfiJfxci9GbOUFtaQM/Rzuk
RhCl17RkLPRBObLLS6QuamRq2gHm4nnc1MgupWhS+yim2iWIPXwJNLbnnECxgYlRFpFgQWDWxpmq
O8LOdhTKP+Y/29WMiVBuiKtNY3fNGSgeHDNZqeyFq+6Nl/E6r1Tzlpn5bdL5tcXOLT0QWqIhk97/
pP8OQJybIY/6TQqtpg3jTmGomwdbPfv0hqDPMOAxxgowjWG939hbQ48q/bhOguFXWtAYp2+9wiJS
0V4Tk0AZNiwTRsDsnDeYStb4goMciPkuFVADbSKIjKB41Jp2VXGZ1miLmHzeOCRv22RccxIpTXT7
5vQfvCiCQaUcnV52nlDTZ4RRSAg3q106Z2yRFXSsveJZHRhh6bU6ZhZ0qD1/ZOnlS/e/r5RLFgxg
JdmWfiI0Ia75TDKfwrSkxMdXQspc0G6+FiXvTDCZArOnWWH9mZesFDfxof9ig3PlEYniHu7GS+tJ
aDdGOXTvufkzkmB8hsF8lP41Cbfc/q2rOeRc2f5lfNXfkKNP2xim//nIvEbSW4tj024XwNmkAgxe
JemuiWuQfBrnTh5itnsxRW8H/nH7V6gNr48WZdFdAGcaUgUc84H/cLjghZHtoD2zeNZjLHaQSCzc
VR1uStGG87iEqoTP65CQEqbQb6+3vu9vtCgbyF65kY/FpfhYEjBqmR3wgXOrYyJ7t3xR97ceVrxq
ZygFSKJcI5YmdaddBRFzuEB9qUvcmVmy3QO+ImuQd9IOSh07X2CcjGQ4j/YGpudpopXJ8QGweYII
jqbM1RDm6MCp7AsAEJyijnqpESWyYjqL+STbJdNP2U0Z9pgwvQdoO0zC9RIYsIPFgHUY8tjN8PRh
cuWwCNQ9/WpM5Ss/iRFlU6IwX5LcVKAV+cjxQ3XU2q0OmQ/5lzGizfhrQkRBp71IEs0fumoGkyoh
A7l0mSamsK9T/GkYfbDjcoAt51lT7d8FEsmOQW/FVhO+FbF6NbIshW0xQQ8zSeQGjJhaGbj74tfd
R3tMClCFo32gtBdXA4+GE59oIfEswxhVosqdpP66quoFg0mUWznj3r8dt49P/hnIzOU09BXTSeuc
o08GgQ28+uT+hXwXYBjs2go2IPlW7A0YeqmdcxjQaHKfnO9fNqKt8sD51SP5hAQ4h/ZQnUekVW0p
E2FqI3c+q+Q6k7PpjOxjm0pxpu4x8P82oIy0L4v6OshGhBYK0IaFYcGh8PFfeQlVYVrCWuVMo7xD
HB7Ze4W1pojaJIk6XQ1nsj7zNnVl9fFChsVlfARDJuX3XjWvUvR7NGJHFuzXE8nRjd5JBVnEw6nP
OYBGCTUiLzRxDPFlTepotopLZ2juPCNeHpf7ZGRPoQL9M9f31kUN/ChtwuKGX4QQHOHbPMt4eEKx
0Cb11HbcxBcs8tpRV5GsVy8G7PyZwgGfToWv15W/JwMDj50FotOXi2u6itpjegKxTItYUXkOqRlO
i8RYkLlNk4aJJgXXMw5WlA/dwuQAV7PJgGiyHMTyztyiVqZ/zarlbKuMfRsWhAO51mBrGEqSno42
XxqRmqjYR3JXl4DeeWu7X3WrvC3K4i08ntZQoS6f6LSWuwD03e1joNufqBdL+a3cAXICxmh19d55
5glZVJBDYGP4gZ5dTGeeeoqPgqTu3M/s2QUFcxzx8MVZwsSwd/Llay2RDA84m35xsarDZ2YprlGU
fDtM+LlJZq1zIT+plpuZwMmSCN2Yoxkbkw7INvoYrLuGBiUPs5PS8mvQe1dNR3fE9J0Wf96yNy1u
/Xbo8XRwgYEtfdGQvWrtgpF2N7Utv48VjFt62dz/s0+CPnch6KcFLdJWVz0JEuBvL8iNbSnnIeY3
XYAZfOHaslvJDS7S0AOkptvPxRTP/8RpCTHI5nTTrH9UZlBwnuwGKZtZRzGp21iZnEEDqrWKqFf7
i+LNU4wLYChYWcc+wRGRqNpokZjp3Ig0r0vujZ3Yp1VjU0dVHiYn4UtkJ4I76evm3swxEah/cowf
bR5fc9cbZt79y2PT08c6wA0btKsCXvZl+SCtul2hcBvIKtIdl64W6IoR4s8DKvGmmA76Jrd3zFPB
KiE3qTtxx0m44/CXjcsljfn2S94NXBO0NCqOgQRc1DmBgToKdiPdBpULUZ8lLukVtA1MZypT5Cqb
2bp1QZb3eRmUNzwmQmS3LU3fWqN81lN7797Vub3LFdeuZVxGgp1sais0/VrG/djwiFPoIjHiqe3F
7JSM+jd4mZpT01fb9NXEK2FxO6zszdLlX40Q2S2GLgcAkfNslNtw0pFfYi3lwmXNP9VMhfL1WBNX
ustMwGYCsNk+mDYDL8SfuGJLXLEoix/63gad5c5xQbQtW505jfDWIRrnBuBuIIDJMw3QWo+dXkF7
YxECUpm2v2/fusU8pcqGwVa8mXX6LjbEVVv7lnEt70ekIOux4VyzZfH/aa2l9WjTZi+n7+RISxiF
1ewEYPGXrbfxdWAbT0KcGF6tdk8FRlNBabZTJe2xfkT8dcQfG6yZ7LO3LamJjMkTlUb+LuLumPyx
9nuRqLX23s9U+pqTPrE0KHilss7hj3YgZjr2zEfVPPE2OdIgoB4hhckONYlAZsEd0nJrk+VxiTfa
PAEPPwt6K/dnQguq76JgU7cSrcXQvRysU7v+6nLYVVUfLBu9e1WElR+/+HyHjGgLBZe71LAcrovz
Ng1IMrH5OFVpnXrCFRLDDGJQmaSShOZKnNEKIZNLD/VCpJtm1Lh+q7HYDad2C5KOXqJtwnHnuMUR
BceobpJwAG8px+2pOo5fk5E/INncRw9Rg3kpjr2n3fN9P/rKT79Xro4BtscAS4Vh5RJzXrwArnl+
pk3AhLRV44uhkoN5Nhn1xC/DTMmhFnsvb6GnvG0bY4rZ9mdcycabXVmBKb+P+3acVduxKypXlMRk
2Fc6xR3DdDVs4CtZ6XBd8BFOpuQi8T7pkh2Wp/exqnEAb35WGH6vbj7h5DlUK6kLOn4HMec1FNkU
EGniVZeGixvX2JQ8NfE5qdslGVRXG3qn5g+R0O5Una8NzXWe5ltruFOVXtaKS9aViuZR3tQv0O9g
tOgcxpSKC/TXgmKBL2lufEFwqBpWw/jVuX6ZxfeRuZJMhRM31SGrVtbR4l59LMXql9rgj/+shy61
PSSNJ1Fo53d+sXP1Bga7h3Z3IqQXxLqESGL2dwMDosGTD1AQc1u9YQTNKjbqbVC/zKELX2FPBqBd
Zu9P694UcpgvDKamn1lTgqkgN0U94Oqa2wsTuUjBmQzJ3ues+yKcIdXlYJSb65Tl97h7ZYcgUMgO
6iNOha/UNa79sPwEVzISv8ekayXpdcLAPdwBbBJ6OH5Mdf/JX00qp4b7MgeWOYUYXwnGwMEUR7gg
B7Hm/piTtHO0GUkKW7+R7Yko2QoxAp7N+Hqd8sKRk0Nl2id29fyP8mg3LQyQqq9eVG2PBgdTUytO
FjolohcmlU+ceSKHj8vfQubPFV95Sc9zPZC2DoyuGlovtxI42tkIwTt7zDUiVGskv8dj/s48y/rT
TVs0DiPmepJd0yTCBCkRcUmEV2Es72QeIbzI3GzoH6U03VaD1Kf1n3REfVYXN81r9enUH0c2hclZ
fnk02Hwb2kcvbLqFAb9KgbCjdmysGh3uCp1BPuib//s0VHwamc77tHQu63lXIXeqdoUZFb11FTCC
hPhXaZaQAKJHfDzpxezVHacr9Ir+OuvTJevAQyzREBuufoJH1hl4kFHe7jrpL5yNN9ZMZ0kD9SoH
SpGwrG8cSozPgomy0MbwW2eEbD9QOsGTZdFUo1vYBsZIm1cfZbKATLF69utyl66YIhKmhdU/hf5X
WSb00wpBOAMl4SQGJ8krh4WABzrUiVflfMV3FslKC4e2PAQs+/TTyieZp9lr8Ir5tG+WSzaY4Vgx
1c88wnkCs81u+7DcjdV4kCaOxxYOF6jac7EkkMdo/83htDVG+GIb9QZeVAMgPMTgBRtb4kh69wX8
gi3PKDw0Kv7RvK8TzO2xBGccLkXv9bCXyo/4qlbJt9WmX6xSvYXNQHIasva8C2iUurhjI9lkLlgp
uZ6qL9Q5HlmHAAGNh/KUCAQnXl0i9pCW638snceO41a7RZ+IAHOYSiTFoFyxPSHaXW7mfBif/i79
uGgLntjVKonk+cLeawPfGKJeq1FJqacU+TJ4iZAWvFLLk3oqEavrj+F7MZnUf65Nfkop0HMmjXmf
B8oftVdYizNkhiFV1gKXQx+SIT87aGHzz57tZSZJ57SzowkoaTbLn9/pda58iR1Al7kL6W9aSQJl
qjKq0U5zTp70dG1OGWVc63ShnDKxxINDg4k3Tbw3bUNc+3hyCuW5J/vj8wHiJLbuIq/fUJY+9Wdy
bJrf7HePJSANR/wqa+X4o/yCe6CW30Ef22J2f2yvS7HSISKae2BEmBoNyUAPNZ/yv7mNXVzZXLP9
U3EzujXOCUSTGxS7hfEkSk7yVM2JhtOojxfnLV+sd9q8LnsXxynjrQsG2pE4Vt5eL+ek6a+1v39k
RvpEFpZMALqkWHwcjWEONmfgwfnnKBNRt+OC0blYkcuNWSgMePu4myb4RGafhY4tBa+i/lixfWu+
8UbV4pZRzjrJs7VZJIg9znEpHVzHqKLyX5lNXw7nTGpkAnheTEZ2V9bgdujthVW9r930TMR+Zw6B
Zwrbb3GZy/rW+oZQL3sL7uRfcbKIrXGIhrXEFNIU1gzXZiWyrCR6ESgAR5eEvVn6FBe8diF8rf1t
YPDQqqDR/hmW+ZJJgPYwZgYYQVGfbnDCVfB9ZZ+dlaJivmgQWyuMmaWMhH6HVXsCAnzX4p19A1Tk
85yQ+8CiS325ggOtSLxdBmxCCRZBMW9RMqPbP4nfrcZ+RbrmMzXHnaj5uUEvrRO7KTt0swqq0Wb7
LWCn7o0VFFkbaK8TuklBYSPL1zEP1hK8QcwG3OeZb9Sal6Fw0OAizyfjP5o6BudaRPQjZH0Kga9C
60+RDglwQ/Y3nbnVqWEQZRodNz+J2RsK7Irja+fhSuBFMGA4VPP9hnQVASR6hDeCwEyvUFKv/tX/
KCO/BeEjcMXIq1ZJJBpHLmItRdRvBqmzhQMjwMTWL6PeX0BnE/tl9cKV5MBW0N3wyFI1Kg3IGYvR
MJdM3PlpwCWkGqgYXXTf8qukNiy0ekYPZm6VfE1B1CG0E3aBqMvs2LTn0EpD2iz1uBRT3O026WBt
1N/JvBfdvRyX26IfS5tqtAImidLKZZoZKhr1n2WeekHslC+AJyYB0Dx3b9+aiQiDmSjwQwVLOb8W
xoMxFsEe+9mEkJmoKR9Me6/dRrEfzaLj6zoM9gqv3rrgi8/28XPlLiBgwR8u4oId/9b0492mNFHy
9pG/bYcct4Y8fI0FyQv6wQElMMS6mpLZo8RqivvxuFtSmMxbOE9VaK1y4KLlIpXEIWd1HWeeeVcD
HWmRk8+E/KtZopocYtCLzGdsK1IaOSQbNDKzzGNc6Y9qezu076tWvQ9L84bkPirN/0Rn3FVwxtiY
LlgizzNy6r08GFW8kWs4TMTKdx3o0SSCYcYD1CGhzFMwNQAR5Hmw1lq4w7OqsJyvTqzLhxp7o1lI
MGfS625BHvcdHvyvhz/w72AgrMDOWFFvJPZO0CSK92JKgF9I9B8H1jmc8QTRMDUcIHhDZjzJqC0W
Y8HPmgRFBCdmpIQvCq8x3jic0NP8xaISOGV20anRjJV8VtKSF+25BQRyAF0aj9ssQ/6lU15mZNZI
tFjZgWwywDX97V7V4+x4KmjMYefbDd4Msd40fmHZCJWSWJ7h2Vt0q2hJlouTpFepaq+91F2ZM1xr
jEY1hAMLnnG1GxfHNQoaBPFY9+ktHuN9kDFUdTDKc4aRpufgFjagHb3yeBu06zVWciQVA5IKDbPK
jPqGQGTW0BBOjvmShs3Z7ZrbIChcjsUIQaOqH/PIydZrxGROIEhfqG4pLo30jFg01nQrXrOfIR/8
KRNxLYqYcjOy3P5LAo8lVvnk9FQ8mCUHyEz5v1XP08LGn5ALr0TagL3NmY9lRhhi/0xpZWl5UCnJ
OF1YxZJ8VwvYBAZ468RAyy+dRj52LWVoyfVuMdJYS7xScxv0hPwQeU5WkauPxG2ly82TETH1jnkf
pPbBiuchLw5RuAx8PFXNvxRdfJa7/JED4ddey5keTqvN4rjdkKDrt6UHeWP+2Ll6TVLjgvyTuDcI
YVbnScMecVCel9S+WVD6FTVl0Sy7A5wGCfyOKkG8Zs8sEGBmqpcYXNtHwKT1J+fbKS241vAr0IvC
6lU8/PSFFaGQ+S05DWrAr1oZT0gRUckhM07xFHP/w+j06p9aRScAH9seHymONYfnmMpsESGSUdOl
M5fZ0tBkhanha0QobfOS2GDACuNZz7iUdnnR/2op1VQnwzHBQaBlz5c6Z1jxpB901G3DuVTkWHZN
f+5HbBXfwyEjGjSLp1CYnD9rHjky0CajDsjrG165bE2C/uQOVYCZquqJGmNDN/g5DNstYWTgICQx
+TQ76wRY/9gXHeslSk4K0FFZsM+CUhnRzAStumP4LfD9vuSMf7jYTNx6iXxq6s9KgWW4mkHpzgQY
6moRF0LBIABQRFlp+s1z9x9Om9hYygsKQn7S1PLLuxOIhMU8CKxsm/67JcsRQichF4dWVUJ5S8KJ
Lmv7EmIIVxpJmiAQPFgIo23KqERsuFqYIpAoqEG1EF0AhgeygVtYa2C0ZTBXTHp4KfegtcF0dQdB
y11XjwyU6ZhBBe3EURr1aCYFpEsl9Ft0QZUgHQspwZe4aPwGhalChjwAcznJ66cACFzOM2ro+dg1
1X1N13sdjjkCA0vRrthmr9wqN2O2rq0dKFXHgxHKBMpNNu96N3Hw7dIG6ww1VcZit+JY7KyA74m5
h9SLUyd4Rh5lg2dcr9GtLlFu9FH7VnhRkjm+xn3nlDQV3Helvy02ouiBVDTQJM2ZEuk2NgM+58qt
FfMmJ9ttI0qwANeWTc5ZJo4q6z7SRqIBkhlNITmn29t4HKl1iKqGwTwkvnFDPoUIBxt8MsRpkZwX
lji9rNyYuDhtXFQtMRlHLvZzbmOgtbvzCFNzsplojswTK0xWanFS/aS0/N/MVfySs35dcrfV6RgG
X0nYIkMpNUfujnz2Cg0CGMEWPaxgYXSuVcLXkyNr20BtE5bFVheQIgMX1dq9jGjefSyhLnMVvw64
uWYQeq43ctIQoLL91HL0sHzZ8wD+obmX2uoObR8oO32+SWDKlpLFMUWAVl6lv+YEOWCZzqHsBhrZ
5GNIWnlIAtjRnhXO2DnMdS4TMV4Stbg4OcoJYzgbPJacrotLmaW2/OXovzTJCYFL6axYmWQvTLLR
tXvKRbmobc8BgvIH2bKXDkWAQCVYTFY6qFN1JWStE2Vii+zOYUqMdlD16vW/TRFXSgM0JizRAHgT
ul7ve6h2OQLmEaFqM1Fx4d6T/NlAX6/b4Pshx6IFyDUrNE0RgSuvPsld9mcbzBc9m7XkZ5C/ztDG
hKPZeRO2AARSUIcKRUezjkcHbrLOJIo1VzRBhBdRY+VRDmE81d2yysJULEHXkjS0UJ/CVWu9T4kR
SVycXlQ2mGBDSo7d/MOY35sRc1em5BovHZiX/bc39uPnr5L8ta/WL4As5eZZbD9gmcJ3oW1wHepi
SMn6ZrzbbJadTX3aw4yQ92DI1cWWPgaLXe1uRJMJuKFy52X0ssHwSJtQTXYtNJr6r4Srxm2sjtGJ
8hzU7JHWHSx8GS1rfloRJkNpPuRH/ee1A13RmvcQEHVYPpP8+Zqs2iuivhIxlQDxp576JI07eaN1
ZSWuKmeniZs0OyIT/K6RIYxlHm394+Xe7o2RyfKGNtCs7TBvQGFpabS0eQTLiXkVSx96yZgOKU5z
K5asGt8LA9inRgcgS2akLkNE+LvRdte57OCb0ELUVWjiv6wVtHpd9PKlbK1y5mG02Z5CcmxPWgql
TSKEl3APJEJiny8fxADFG/rEG2JHCL0vEJPJGGxnyfcCMY28GgkjRxKOnczAgJAHG8EB7Zrk9y2q
ULBjeGCxfE8UJx9YPCXFV0GXba+Kt9kCvW1CaIWhqTYIFyJ92U80emRW6v/fCDYVqbQLrAMpSIaM
rT/5Ga+dwKH5T0rHB4+kCkYWySmdg5TQ7OKebWpG4SRqspEBRhjoWeSeer9rQx6FWF9++iCZPheU
hdx2J8uNBY+wR0/6NMnG6GE2bXBH+Qetvoc2l1S52iNmYzPZ8fu2qp8MOwvmV2gRC6PB5NceTLw4
TjBBvC4SKeiHrxQFv8nRoMBVLmYtWEk3ayowKIx8EsU51TZJrqO4Dv12YbZFHgD2awJWDWmK+l5n
e1OFgA58pSoDQyr4aHJ33JKolJkVo485havRPSxG/KN2zToqd+Apc1b4ZIgLLch0EfAntjt60264
LNCem/lnqPYA0+PFEum5GzgTjmDMaxYPBa0Fy4G0+BfHCf08LgCrDdK+APTK/QdwJmXalOLc7vBJ
cpLmnIMzAm8gzi+FHIm8cjPe2g2TbNPc5WK+70eHMTfG+JGNhKNwppGv3DdXeVAukKAv+r69qiv8
IOBW42EXZxUqrFX2YGOqEBzHPoXYtTD8hKqMLIzeUiKLTlPKa2vqV0eIW+7KmuIXM/oN42kRR7lr
LDQ05hN6EbQTFApeW0arCz5v7QNhNcEyA7En0CLHfyXIWqgtEvIyFoptjeN24UB1CqZXHKgrB2oG
pqEgsD1fQPUjxtPbsHY5/b1MWTy9osrVOelk4OZd7xEJAvHKZ+LgN+hSQNIlgLwy+t3sH4BrhRYV
XRXDtoq1NT/LgUyhm68ti5SWVMX1aac9YvoO0Bc5VWmclZElfhQJ/jvBeRMzD8PNGaku4Dv4Qkzc
5qtGVe0wtBscvyu+mKY76JGRkO76RcmO+naFrPYc5uFNJv+JpCCTc4ClUV6P70XWY9U23+S+euOa
tyaG/bMRY6PJEeAqkxEpbFVoKRr5lLPMV4nRWVR/q7GnCP+3yiFb/k8mcSrikZEGqW7MClLaHkmV
/X5SKI6/yDDrq5uRAAybDIBMAOxt60C04MnmRqevPvV1ESjG10wgz8BQc+MyUxIagOHfM4QIc3y0
rf5U6r8teaRvpmpGEq2k1l5LY/6ofu9qGqHA3VMJp9nkLOGMeqODhGyU2aFQjmCqD0jDCXc+GnNz
c3bmlB9VKUPMMs6ZjLR0n8/EOse1AukSGcVsvdVpiTyZ6DKbPrubrl9/KuoWu4bzoCLFJJ/HLDkE
5CYUMHz6uGqNuMbx1G31/6Y0E7agAu/72CN3T6uziSO9M066irnLCZct8yxmMhYr+r4BCWJvkH86
3wApIx6Y92/6mXFCaq7MAxXU2X3QFPqx2Mkac7KQ6xCdecO1nnGtp1zr+TvylRK238u7kcoc3uzW
HA2eLRBHvNOMi07q8JhesWblh41MUbUYTySw8V72Q4NwewMYZ8b3Ps5+AfjhldgCW3h8YWjDdMI8
1jAOZKZhjE7QUU4KwrGKpvYqzC4y1X9J9d9R/RMhddr4PlMe3w6V/ySo+L+OpnES7NEAtQ5KFQpU
2FBGEUqGDtRbeI+Ui9g4RkjhKAb2rg/qyQiQPLvG+o/wJCE+1nL7rKXhy7K1L2YLA4QYlQd3yzQS
L9uq0dfI2WnAFOtQfZrvJIkLdskJX8pSx9KMrTCErpXHk10TwTZE/+kuNnHnqFw5j1yVQ5sizR1Z
R/yxvLRwn/CpCqKuQz6cxLWKywaP4XW2l0R5cpjQA5ZeB74hFbo3YabfIduY0Y5SUpqR+FT3nK60
SbhWIDl6Vk5rSsOEWiObwxGuMpqGZhrjssviVlkj8MhRmgKtQkY7PLOgScZrVhFwetw3hR0tAmS0
AUa2+HX6sXcWVEwcOhD2lcVkLGHJ+VnddBQ9An859+ua4gBqr1i5wRYTVavqDCvMK9KDfH8TFSPi
Wnkatf2wn6K4yq2rqRhqvJGu5jKiDgVBME76qbNHxNpIgs7jlzk1eOQHwNTDJc/LU63/Ez8mDGes
ot9L22dn8WWwmlDuP1qTPgdzvjvnjSiDjrwHNubPGYq29W64P41+N3hGySRUHntpuPX69JC2+c3e
6489InAWBTDsIJYob8PfPRq1I9JsbUueeMsNaX0mb0JaHtxcIVHOLqkXCJv70Ewgf6Wzq5YSFNwu
YiPvE8l2BnJ3YQ5+hRwbObz6aYrSGSP5vcln/i+k5TibVKw3XTmHePI2rLhygjYV/V4OQl3RPGQa
MgW5yX6+qmYvwjqe7n7jtV3lmQ5tKKMt3Kvk/zlDNhyYXL7tigWFJRmIRSHMMkD6TcixsaRBsi4z
81u2DXw1+0GfPjR7dkmgOolUuQhXPU2M01k3HzNNhULRhEW7hwO/lVW3EQw/4RJT0pT/FNAbxDac
l1wmGNI4s5uBIPyV3WlEtfa7ZyDayG+DonwpssGugDX7u6QXz7LJHkm00SqnYcJyrKy/1IHBQcLZ
+Zu3m2rEhMDFnIzTvpNaBr4NX5MB9Jp6t6dFmCd0gQhTkBMjpNZRJjYR5pCK/Tz/HEVPVCABTSYi
FWVKqVO7uGMXTaxNuR7FnMLZyYKh4Ig+Il4U87XUhisLXT6PMUgKLCbIgVXMHy/94dO5GhueQO2Q
/Kx0Bi1G9JN1reEGClXxpi1FdPipHbRDA7+LIh6g5x6irslaUocPW9SyuCFGW9Oli4I3SfnjdlnH
XyMCmVAMLl+emSmcKZ1DgcfmTC5d/oSOVnD+4W2lSZad5SRn7GWcFx/bOZGz02LgbPvpAYnhVL1Y
WOb4Nlz407A7X8oA6XrQ0ONvy9/X/k3wem3fxmFnZUWMuY2PrnpoG89VNyjnO5UMn4chSio39m5E
e2YTuZ2S5Yr5wk+AJjcATD5MhnOvVv02NcHEzr6SMQACrTax3kOpTr+0UMrun9b6LfmPqXFYrqHb
GqwomOAVqmdZuwkJ3pf9aaamx1Ye/g9LZE+kfxyoGtbLY72xnwbb3IB1rA1kfFoI9xNaIi64qDZ+
DHxh9iG9V2BTbYODhOFnjTEA5yfFXWmQxIVivr7vn1sl31jiXpVWo+XFJp0NsYYnTreZf5L5KCNd
8NeeqDWGSOVUnjptBqUENnRwZ3S4wvq2WbcF+LICWWguG0WPg8KuGa6Uijd4h7a76G/QQsg6aQiQ
bBLGv4xsCDxETorYUwobgoDFNBESrEaw0yLm/UUWr2oeN04V23hN5KGMMwJ7ynzB06NFTc5hMeJw
hD0rPHNuTsnLfy1wZGePfGwutobenG49izNSAo3L2qM1cNwZQ6fGkKwTvVczITPnnQ2UqzEkW1Gb
2bPkm0TiLS23pVRgJKDHy9r/bMasrfYBns34owCVlrbt0mwLUNmqggM60VE3icmk7O+8K5u3a8zS
l1K6r6LqznrPEhfIHJkH41R51jCVXBaktjtVp1wrOw07410vcIbrzhItROMctpnMF6VqTBhyFtsZ
h1Wp1jm4QTIAmhkinEMvgUjKaqdHEd3A+to1D5sEC3nWm4e+yf6muC1VkuO3N7B6faq8KXfAekYe
9QE8QuI6JonpoPglpRrSM0hTwDHS/z36h6mCHWhEOSOVzoXnC1DK7n157Fy+k8N0lCmRGOj/ozA6
KthSW+d1RsWEuJVjhOBZkgb8RqtOYkZQyCC/ITB4bxnIyG04ohzhGz0OGVaIIx6UCaZhg9BLb4+T
8R8wiPdEIuIDG4ZN9nqJlqoyoDkfB6ZWa59GulnE3eAE7c6Zrq6HFZEm8vGW5gFc17wSFRVdjem5
ftrjGmjjn7TU/BCrh0DCm9QMcb83rbz4Titdtv5gfOUH0FFj/1kK8UXK6vcqmd/FW2f3X6iuJal7
4HR4wAqshfKBm0MYb7W9PM2QAABwigs4RWGX0BUIChbDtTWO2mSd5RCCohQa2vd/i2mEZtuGnPZj
ik41IXymJjy1scUxsfOvklE74QCML3pp+Rc5FKVM335ZGSHwKWTQQMqULSjXcnDhqWduPWkMZrr8
nk4Ud10dYDENVr/8FCskef/bTBYaFAhH7aPOxrD/VNn1dWvxzCXxXAgw0YjpbIbvWSVdfd4+FVi3
XPOvF3HO40ct4zuZkbZ24Jj8akHoStc/zDepXW/TxENjlUkgWVjPs9ZKCcKUsscSSCJ9cmU+dqeK
pvm/oWjvOwl2Snrd0voC3gyMGce06vfWoZbVqMuhIQpyuGbkYG6LEtqQzUOZfk4/Lzp2E+k2Ipt8
BuennwHwaRonZROWhoDSmLmpUpJcK2i5EVmKNMa+RCbH2MH3M2OyPgK+xmDcjSAdLtume11mBbmC
N2hRgjldXod+0MN2Q75+KmvE0EZ7kpN/xdwe68T0+h/E3xLeQEhzlQkZtsVix1aBjsld2L0iq+Ny
pULA1I7qtmcIYbcFOmGUTTRB82j4ryQgkBknbIsNT4EcoyYhRkW/n3uhn1O0/Uto5X/xcZV9KKtW
+Ea+tYLShAFhJ302Du29OcDdwTLltpr2udQWhOZ+MJ82rBSuI/YO7HLk3iOf0trv/UJaOUNwwhpT
0/a3TfFlE93yv2MyxoHzvpBRraGIr5rx3Ackp3UsE5jLkzxggcTqCAVJwJhkRNYza3KZkCCW38CY
cehAvfYMArhaggAxhrjau9IdhqEK2wDcgnprA6LT7m3ARAbFj0wud+UxCLp2WXGPXYNflR/iNGtk
zH08egPhBu6STG4CPneQEDEqccXIjT7/vPV/UiyI5bhfqn5gloLpm3E6q9MSLSFGmd7IYxOXzIpL
ZklYUxK8mFbELW+wxVGs9OFqGgGRioFJWQ6j8LTw2J8nr2OPU3bi9C/LwVLzpCyDnsuaywLFzpqr
sOtTlQxuhpiYiXvumZlyo3S5O21/76rpbivQMJL/YQU4w5ZTCqvbBhm/qmzPsZtZrlaTEJhngSiy
wOHVSRfuPAZfyUmzsYxD1dgEYT1BWju+NWSX3mEoZNu3DRqAJtusZ8onmdJv86qxezS5w/YUCF4G
ZpqVJdaul66XMQ9e9I5ZLrQJnUFairQU2UVkAgnRmvNoTEdMeuzgWPoehG0+y/8N92pvSZmD8EaB
/JIXa0fI4tkhYuvrtjO6WoTrz65Tn15qgWLlqcNphsduCzReiFuDHTwqz92E/rTgSbt7KWIkvZt9
nQSFTs39PbU9YkK8AYH6PpeH0fmzO8d2Vy4fGvuoPsKpHtWwFMdTg3LampCUevaKA1gaXyudcMEV
w7HrNUywRiFHnV7R5xOc0F+8c4/HU3th3cgGGME5Tq5nQEUvGgfX0xakaC6oswOJd2vvE2shwXOz
DmQV3S8rgRJpI65aKgWWJgdn0Q77b8NMQ61cAtXt77B5TzVusbYHGvfSatruiO5N0EHWdJBGxryr
+7MetcfE+kH2E11CKA5QgnCa4W/S7GFNA1CQqc3MKqpWooyJ6EsyELzoLrFTGcKOZL8ke4m00Xvz
MkS93JZg7rnpOAPSM+kFbMkxgGKm1cFHj7SeUr0DzUyLinpHC0zqkrKTT0v9YQz6EWWMXxSdvyZI
pA/ljJQOQriDjEKLbB4qW3kkH/RcAD8FK+9ahDTMAFBhb123OMl0b/vqPqRWfA1E4WXoGTTSlpxh
/GTKJxZ0WQ5NSXO0SMYzflUn05HPi9afrV/mzgN3saKercHGtWflU2gVfHHzA39+YOEudAJWipKr
sDEYa+p79NvLBM0gt31X+I5AAMAnQEHYF86jOmtvY+vctu1ogrR20ubAIuOOhyrMZiNQ4XtNcmTW
f185OkueXEqpve6AuRSSWZ3iWzgMFgGCfCsAYFDPHfPJADQzxeSXxoT00rszlL1rYn/0iorKovAr
vGsEmZzJZ8ChM6JK1Vx/mtgjD403RlNWh8tcRHZRhwyC8xJ/7QUxmsHfu2DXYr7BFgt99ypOqrKd
CrD9lWGdMvvfhAUT+TPBzoizeEe/lM3nnUnTwKRpGEHxO1ixCXrMAE7jIauZ4Rk+eS18dM5tgEct
cgYfCPNLu7zaZnpfNv1RD+uNmTbrvtq+E+k3pPIRr8ZlO7I1KL4u6inn3Yx/M7iSa7IzXTNOq79k
66MR0sOUq2euVs8EB2nJmHUurDtO4TIDltjcd9dK1bNYkhipQUz1Xaqa/736bBL95sV3xI5ukXnc
8GCooYBq5n32sb1AAedjUxCcbwhRFezlJoJzpsfBlJhBv6ch7860Tiv8Z3VKHhnBjs77IEn3Wfor
OcgkHetkAE94gXDdYanuGvk6JtnIuLZ8pEqXPhlYyZbxUOCuezWACiniur+DLx9E9V4NAwAH6YRF
GdV89ZYp3Mn27uNjdDLlnhXKfe27O5uO27iMBEniPM9rX4xYZ5Tk3N91nQlBMx5377WYqWuismrG
1Vgcbd4Fwcq64OTDCjQryBVHfO2FN+uoVSuwyBUriJU4WCoCeLyzU7gaI2dmr8xRh4bgb5Iz6Zc6
ZEvtlgbtBphAApSlOlTxxDxvWpDqVsA+NOBmZe3Oy9YDKvfAgrZF8BbamSEuYW2P9NeZiTRomfGD
ssrAgZcaSJ/k32AwidfrDm3wMyRP8ui0V8Q4/6kC80Fbg7xDZk+kpRPL2X4xVS6j5Z8mlQLEgrkh
k0jyDoe8hPWYheaqhVPzg4X7LCB7DM6tb+8a2MClHmM9+RLm7rcEea3/fA/QF//jDuY3OXICxglG
YmOAsUGOOG9JWVErWm6NqwoDJYwndBJE+mkjIxpwocaN4E/5VwOTZkrw7DV4w1/ES/1pz9Z7Zukf
1iJ/mugnIM0MRLZbh/VbxdFg1CvQXz0Qg02Bl0LPKMPMKdk51aHi70X2a+gZEzNJLZ/VMnyqcvmZ
L9q7yTnI73OnLHkNrwK2lCRYJhm+3nW+DRpBtRmKE3OM6hQ3tuGB1SSkZyqCwUCAaVS+m3/u1Gcs
HOdSpZL4tIAR7qyWcrjZhEhnhOL0LKcYGFTQDDXyT/jRp75FbokHZUIrmw/S0SSzdfwiskdr362+
f8s+tLF8FrpGg8afaYFMLx2l7A+xQrOq+hUjufzL0ZYbANYLE3g/lvwRniYfNIYyT+nZUB+Um7Ld
gSRI5Xaepf04raprEv/c1Wx8qkOKM1ox/vRkEG7MoXvm0EwmEJkt7ygHP0w4oqukfxjf2O2JYtTe
BrdSPnOVZVh+tmeDgxamG98dFlSJqMJ6BbM8XivZjHpYTUVgletrZxaoyqN33pL504CQtEFIIhid
uOEDGc1FLFd0UMWP6A+526+kBj8cRMXDRPgooj7cumKGEq7Tq4/5udGsuEWL/WOz9ybjNBzjhY0Z
NQOSMaLXIMZXL4PWiasev7FNbSOxKNYkhjqMtQ9xGwMX5ULMbuuvjeySTL/XMXUv0XCxw5HbQGRR
481GcAgHsRkx2czlO5BtKVk+9oT6y3lXUPbaKHt7Xsi8mPfMTMozWSalBR5ZSjOdeIxrrjCL5FR9
wPHDFRJgNvEVkxy7wPbUDTVhrp0A1ZvQHM91PBFEQjdBtyWfDGlhRTmFxBdsUtxu82UHiqwPDPdN
CtG/OvdKj6G824Ft2rwRcain5NZUAt4rlFcOZstWLpv+T+pofv2l3VuCWJU7asKDBc+ngE3B/LeF
e/eDgI+nhn38tLf2qDHl7SlReDLMIAnHv3aP/xHMWMv3ny+D/yKj8y+d1ZW6JT5PigNz1cP+R04p
v6h/ZwpfmyWH9geKwqtcN/90xnYg4ypvzMtyRIb/T8r0Qe1AZrGi1qjrFHqhfUBxZ9Mk77wB9O8t
OoCi8BeOz+X10Q1BiSZ3ZbiYIRw0flFXEyXbTocHCKKpj+ohCdNtZqwp4e2TVgsoPsrH0D6+NAhc
a0MebzqFDvA/2QBLUOzMvcAb/VNZNTeEdLMGx02LLw4lRP648m4jkBhdZi8+cPr1BKIT2jJUxw4K
wv8+Ci8ux6fwvwlKv3TtdMXoT9cFIBkbzpaLADoH/kn1MPc2M0QIh6AratQlaiQfe0TBmf43AzWQ
QBNxsIFKQ8K9gHMdBsWws/j6dkbHH5KLUtuB+G50Us367ClHrm4cvvFukphp3XQyjrZYAk8KyMDD
t4kqPQPd2h6cm43fFHstK6MZdTtviNp3pkznwOZIkU7z2UpG9ji6W+vZMzckgss+SQi8FU7hG9Lv
hu0fbIPT6mTB0g3BNO/BCNvCyFBYVF8cdhT7SXnDxHpr8FikPXUOwYMQ3MuMYk4DI40SrqZu2Zuv
HVvnEeNty7XuUNDv2GNs5zwMGITSMziE29wvd9GMD3bFIPdzt2PRfiwgsyGkN+Yww1wI0Cvkp25K
2PKS9y2U1MJt6YVe8vp1sW8628Lsw0ZQ3mf1pTr28aplt2nXUOMij+aRIhIeKyieKDv1i/Girx2Q
77M3bGrESyojD0KVLl1vHNay9tbG/CCXgxTksjlgLXNCaDF5V57yJQkpWpCv22GXaqFSYCnKfmz8
mORk7c7yKTXFhzqMb8yBHtrBQVoJbeKYS9/zr9YDfXgBQw2LYL/ynL71dBQFHYX9j/xQUOszUpqB
XS8ILQhg0R/9X/Mx+5uE2dRg9k0thxzsxDMhmIHO2BC9Nuw4fOOzO4gN6i7JexP2w3wmjbg/c+ec
c8x3htXHIrUiCYmdidUFMFrjlnRmWV+40/K7oYhMaUAoIwv5LJnKWXkZc1Ig6c6X2EzvdRPPa381
Di8/QcUTHrXnwiVfCRFq6GFKhQH8+K3uBjvl+f+YO7PkurEsy07Fzb8dnsBFn5YRH2heQ/Kxp0jq
B0an6Bd938+hBlGfNY6YWC3IIz0lulKKrK8yCzcLmUTiAQ+4OPecvdc+E2ckRvTrqVqsEyEppzmh
aKeB0Z7liTcRhoP/TEJkl+YG1QEt9jLvHNiE0w1vSy/q5FnZo8uGCwIIxDmlOtacc9G9iXlLXNIu
sIqDIVYIWGZzMGVXOSzBOrNvUhr12rPdTEc5uleu3RNFcIOF9LpWtg10emPE7nVVzNcCJIV5NUcP
ywfmgnv9Suwxjlw8nddErsCom5r0aHqlDvVhCIcZPNZritB5qKy9dcqmjwp/ADrMh0XmhX1xA7d9
ypX5snHmq8J7GqlgapDoMxtVi41qfE9PfOes/V5huypGSdZnF7B52zIGPfVG3Rsg6TtG9S44ek2r
sbV+KOw8yPCJFA0R3eZ4aGvnAIgPFFVk1xcbriu/VMGICR730XqV3XQ5hV2PZCpiiMaOh2x220Cv
t2IVib0Tqb8WjgUs61djrt9IWV9aAIl2JzdfLl2gz6ASbksABWN+lHMBznM5g1B9JIJyMc8mmiQW
24Jza6nPceNaJrY5/JEzM9YMPQBKjdEmHMi6sXrWTiDcE+IUJQlV8lG0EWedQxv2eTik5E8qybXA
9Ucg60kg/h51sTNSJE31vlcqMtGMcAIYE/OaFLyGP5xnhG01qCpWLq5C8FsQpJsIJyRrQcNdQs8J
9Js1UwTMVmjLarcmZMhj+2kNugNOT2QLgyegxcR+uvs+GIMCjYUBuN4mpojOLD0SCNWafRU6+Mac
i8RwQIqoWOoJNNfJ1ekgm8Pl0mf4QiAVy+RortphUSm+Gb2VKNSE2fjF9IQDg0hBjU6TG2ks6r6W
addlV1+LTL0aTBORF2B1fFq5iC6I8RQdm7mFWZRDzh6yY5SEan+F5PSGgePtqth34jxmXNLeY24i
mcx1YIBhAlGNfTvTfbfY72ZAP7krEkLG8JC7k68jYuoFwnhETLVeQzmMDwkDusQFOBadS0ZzdmAX
L7mghgH0ZxXQWzXnSExDHn00FxRfEDzZGNiovrFWD3jKknCps9D+HHAbhTkfdMKCPGBBbkmgnKnl
nsAgz3VYuRNshYDJ0tFQWRcGzUt1FboLXqDSOsxYvM3EJitIIf1vKbY9GgkLxNlXVb6zxoh2PjFD
y+jbTKkRnM2FdexoPasR/Q9GlJta0kl2pe8iUIBfc6T5d5SKnyJz+1yeLfkxJnFpxONJlVTiy946
04SqmXK6jkAqrW2/Sx9yFr3kVhgMWBdxZSDL6trzvhUXckD4T1TbL/MwonxJMAlbjPNSB4gtmQxs
7ErlEgo6HApPU7dgru6ycOMtxwYjpIVNXu7mKwJFtk8jded+wGkqu2dEN+AHpmD0GbyMZx0hV3F1
OZFXWA0prqJNbAigIXGQxNU5ZdQS/LK6sToK0FvBYjPQBK0InW52rqDPpzp27sm4LHnvKUtzUSVP
UbWfdITqBl+eO9GW7o9qU59hne2xcrjjcTqRw0jgL+M05MMl8eGYIldYXUZrw6H3dCve5+0aWDZm
1JkaPcQGuAJXydhb5muJi5Ugtjo9KWTaAxVKIsY7XQpaA0WEu3fvOsyp1UpYvYOQoXZvZLrcqr4x
5/frOJNhPvlTMpLRzWUEfo+5Ql4PWhxqdGj18EUO464F1zXVNKQQJyGIwpdccUszP3bDWM1oE05D
cdJt80SH2S7zc62FToDxo5YloBvGyOj/mHSoOQJ/nOrmBt8AKKRixlpoCpLXe9DsbPdLhF2hU+jY
Bw7kXe5V7iOSWejrRFgj8dx+sIgeDHiXgWxLmPBvpTx9pt4UnsYv07apsDjDcy+jx3UUaHmIGzo6
KlBBv8cLXDBlsB9XYznT9obH971rnnJ6h7+QvYFqKhEWsetMCZOYlNHZuxKuEs5zcalG+VWlyWst
F9dOWt10hjetDFszlM3JM6MjtP03Ca/IFVgdGJedvGmYy8eBK5frQr7B/D1qpIdnic5uCKPInoTX
tOV7wvjewPqrr0nj2WcVCeIDZhyNtQvpNmTl/ccsbS4iJexJcNK9wOo/OQOQ9buKXoF1AsUBMmUL
nOHVZYz1rX3XhWTb72WHzpnlleHtwUkNrHQuPXdyWmdg+q3XafIm751bkd05Y3f5hORJFdDKCHLi
Va2etXPDBtQ3HHGqQWOmXGSL5GURq5fW9lJL60vTSoCWL3umgPJ81GOYTyMSZuI0IkmK8HqRNOVF
oQvaQyBGMc8MPRtOxqUxG2cn1gIbrF9zEW5US+sV9TiJuMcUaZLCMKHr0JCpIGEZJCwj6QiFn6Kx
2DwYPXbPFVY4asCYvlMWHZaFVzvZLap1aFsdX1qPLpYdXzj3rf9snvUFd8wyn5UKNS5vDr3b2flZ
05vHSfRHkIzH+tYgH8ww2UZWYTquZ3uganD4q2YGwIIzbHMOHtGFf+46UwWHwytgXpTbpCTGW/yj
sbNXhkrE4SU92182ZD17+dpENWhdd809gWs82ZU3Mo0gAIHvPjFJ0kLoBOv9Rt77Ge3JXxxryeyl
qQw6zM8RseFU+HaOqIz9MBztHPWKSKG8jMaePuzxRpv8LfMd5AeYZyCSinH+mPiUivsCAxNAZffh
F6ulfdrE+MjT9oZZTUsSwOMvlRxQKhTspVZAo2R/Oc1R8VSrCkesOZND2AUygmpdAkk2JJg5nmsy
doZwhx0ouYvYq98msJ25Y/tsZzW7ZvGNU7uLod2axSXAWxMi2JZ3eImME6x6bXrGKSAOQP5ORamH
5ygrivxN/s4TMbkMoikZMmmec9N9VMTkBxT+I7b2s5usCladXELFY6kie5cOQgEDdT8ysbRz9IkE
1adeLzcXLMVgx7RLMsVMzfXIMRSgbGXQp10gTk0oTlnUeCATvZEGkkMyQE9A5JZY3mKpkUy+OOv1
TpwcpHXitFnzyS9nl+BF+uDraINWLbQvQMUxumpT2ubl0xZNPLWhAdxWG0EqEuthN4iNfVeFXVUw
UZvL8hxxGgu0gfA0Id4sPsJB0WXhb3CbFQzTAv6Gbkyzt2MoICE79AUjX7/Pic8tK/hbvj0zXfAQ
qOTYHi+G0iA+VTuwoTkMDBkWR/pDRl9BG9j849Ajj1k9WktxNqKrc3KUaaSKIFiM8MX28x0pIhe1
qV1kl0huwDcox8qLr03bopsIJeGDgXvEYgnKY0n6D2b2BL1u44ts2M34z0HMaQvuVoIglXBcRJjR
zMjpv6r0X1Mmsn1Rw+q4lTWQc7/r6A1GqIGd5WiLjE1nR0RYaD7rC6NKW57GurtgoKGm2R5cwc69
l6rXpfptrelcff3TSrY8Oochpcryaceo/vnGaJHeIAvCl6uzyMJJESNp+7AJweKEvLplOT8xPI4y
MKsQZhZGqGa9n7mmKgW/DS5JHRsvpecueA3mJiuZwLdG0PLQ7QvuL62gJPs9X9dTmSSnDtNX08/n
a2wcm096TM9rpnr6HEPnjvWFKa1T1JwBLM5Ro6IOGmpiinDSGtmEA61B+qs05c7m1rdSEZpGQUYs
fiOy2Uouc7Ps8+Gj4O0Uk5eTUH7l5LmbtMZ6BJQRc5oowe+PjIc6NMS7MshPI/nmA76qUqNZ5w+6
CBOF5ZWHwa4eLQPVvhMd7f6hGI5WfG4COnfTadewS8vYYZWrwmwEAxzD8p7mbfzSOur1THnYm93Z
Ys+BBGFizfKZLykHFLleljwcNhVnjKa9di4dptmaScAU8rAEXX0TKw09jOFkZqz8A4ZNXgZoiSuM
2p2aXVRtA6ixu3RPuoQwMT6qY3YlDbGJcW67ub9LWvBSxFiZNOEi1zkpFbLLmbmzJq8iNbqmCaxO
BgwZjdTFlT3stP/5p3/7+3/82+v87/INrFG+SAYGf/8P/vwKog6nc9y/++Pfr+q38q5v397600v9
+Uf//Kdf/+DfT8lrW3XV7/37f7Ud788f4vf/8/jBS//y1R/Csk/65WZ4a5fbNxRG/ecD8Em3f/mv
/uVPb59/y/1Sv/3t59dqKPvtt2EnKH/+518dP/3tZ6GJz5fijyux/f5//uXlS8HP3a15Nf7j/5TJ
y19+6O2l6//2s2b9ahk2HGhHd0xVdW3755+mt89/o/+qO7pqua4rVMs09J9/Anvdx3/72bB+dWzb
1VRLY/ajWzYfoauGz39l/moIzXJUw1QN3TVM/ef/PPevvqX/+tZ+KtGvVEnZd3wY03Z//qn+4+vc
zs5WhS7ATBkOH850bYDW/P3ry21Syu3f/+LOppZ2pUmcmY1HOMINnVLR7dJF0l7K4brk7F6WMWdu
lG6lY0eaaZv27VWrwIOOevK0CnNEyEBEUVJ2dykpMofcJR0RjuMUpxdGr+2cttP8BFyj3yJ8tOPy
pWXJSHI2PS53ml8qLgD2hP3ygKYhGbDcIAtChwI6zOtKKOhGGpSS+MhOGUk6j83lvEyyC6vHuR7h
XLAHjRgsfcCcE9ODT1LVOGe3Qy+M2QP+H16OXd0FM+2jY1nimi6dwXOgYfqIFaEyK9SEEF6XBI1d
otE7rqgnIBkh7sRKcWabMD7SAbttAxe9zurQsMk+Bk6H/JGsHEywL66pEzinao9xh1w7BWIux/6Q
xObbVDMvmk0owB25R4tqxL4yFszVcgKuJt7CzaQfkO6BjcMM4gm9gVKJPthrM7PZsV9avJ6Jsehw
5fGYAkEO40zYvHZtjc/fPHVjdLnWg+L16pz7QxeR9zc0J9dtb5WqNv25pAwUKyF7lU5LoLc8S+e7
WLX04NoRSj7Jy7Qnhxu6SeflMe6KTFkZhtZWRaIrcVx9PLIvJgHOVw0QXoYlaZoUUHZKB329xHhA
44Gf10F0q2R36nlFq202n5oUlbaGLop0EchN7XOvJitR08397CSTN2QOcLxJeROKfFT68q2cYjBs
Ue8EptkEWHqgnlUWac9Zd99W7m5KHZyqNqep9Uz2NRLnnK7WSP/AjVFX4yUyJcyqCTINRTABrnI9
kCRuw4xXbHzRSKzbjl5UQ9sHqRaZL8ijdrX+QTMVRlMp+r2FNoC7tI/WHNajTQycpTdsZBd/0rZd
iJ62x5jIc88BNW8Mbu03ZbU3clNBDds9u3XgamyrqtmK8RtbasjwHtwC12/p8dlGA4L3JHrq68k5
kymN/hUgDY8U+7zGYHyQ5I9l0flzgmLDJX99MJUHFVB5ro2unwlGEj19dW7z3nd5l0RipUUfk2BR
rSZwtwWlPqnSfG12kHYLsw1M+wrfTLUAiLVuCyETngODuGWC0mvuxTzotRXzqo4JMS+Xj4MGVyKm
b8Lt/0EpsqtBnQqeIUPiaqNKHLXMG9as3S2z+NBLWJ6UadztDPyhZTCdmYuULjF9I/3jXDbcWk7x
kDSL56x8t31lDt5oIUWRfcVkbWYLlnaqPxOxJEpWEq0nBW2T+zQKNzyRJc/OKInu2iR6cTfuR0Pn
1q0R40bT7Ce9MfkpqKJAEUwHU4t8Ilp5O1tor+2CFUm4Krw/Ugb11YFIYVLE6B0zo6X3DXCZk3SR
InV0xzU4bHOR3WdCNGdzNhB9kK5EQo0bFmUl4jwZiBpxNXZHJGdKE7FY5FzKMYm8DvUFzUPuR3ZD
uFhspIE4LJcow17TQAPPJdhQ7XVikd/3+ObzAoS6MHkGh2XombDSkEp5arEKcdottcpi8HxPNgmE
lnNTKwgltRxaULm552PryYjp5oPoXfzOga4w0c+NUL5n7qKGA7d3VxsgO9g9YnrKYy5MZhcwSbZu
UmShLML4GgCSYP5sA7tCfxqUqQ0ro0BWmcJftBdR+plBOLVZ5ZrnFJ9mtSA50F5azEN8lQXMRpjk
yN+dFS6RPlGKd4tN40r3O9shBq1imWkjQtNl8gjmCm41kn4H3vyqPFVJ+mG0e1aegihGU6i3EvyI
r5TrYS3U19Rd7ytJVvK2VBIgR/ta49yM7mJEuQddxcuc8W4tkAsngI8xYPZk7aG8KJ3fhtHK6UD3
dEKXZGtnWMS8bmm/hzoeN8an3PU6H8/8iPzcTlWHgolsESVNftPH7pN0aIvqkboZYXFGtmjAzxpF
BkLLbxjCDJDjsI5Lm3CYSM0BOc5UmMmaXLfaZkzFTs2V4Em9t51JRyToN+4mq7nrI87EMCcQV9kn
l3Uam2Elg7ZF+5mMvIGMCRDOa7kScGCK8WJDXOiJC1xH6R43oPxWUHmZIP1pquvnIWfXNltsbjDz
wwjgnTcN2GyTmAeQGKL6gCbQ0GHFRLVKN797FMut7DAjIYr3axVV+dRD/igUMLkxppoGCbkXWzVJ
D0N6G8slOTcZFnBptWsbC4CtD3SmNWn4SG/Jr1vkfTGQmpDOBqei0VbsIgQNi6juM9x4fdmgR4IP
pNRlhhhV2aMqwkiGrshvBPPLTNVMv86MU9M7v6lJZlwzRdcGtjhDRY9tzK+cxJFMxormook+UCTs
e5uxXjWxN0xVFDuTQHub0KpNV+WGp3T0ZHs5aN3N2pI5okw8+xEtD61IsH6shGlMNfP59FmpQX8V
iL5FDOUfbmGTjdbBpK3s5Su2HsfU7wxWAyLAlVvHjWG5w1HDREKockCqsRKRNGBUL3k6M2yOiHBd
LUv10Q/Ct0zklaQd42HBIJsFhKpGAjsmsrs4T5+KXvWMOOYFQWdM03MCcyydhrSz5oHM7UtbRbDC
0IteFjHqXpVVZkjNivUv2sItMzJYEQ31NOqxdzBi0aS1T9jHWwvSsGjb1BkZcOpNyF/nROtF1CY1
yTXT6JejGIIUGI+nLvZ5tyLvH9LRc+YIe0Qh/dweQiM1MgRfrPWNU3Nn6Stk7A6dRZKrJg87MLXC
mp57PcaJZlm8t8EKMjVdQsNifDqzHHtTbdNwsoriOrFp0wD783kvhSlY0ANKzgPZjwgAyZ+KR0k5
VsGRlRr6A9HfrFZJSnN3rxFa4pk2ZWY9Q3BG1aj0zhS0Zoc2H3J2rs4u+lSy62kGsXmrHbZWOWGS
Fg4gh0YrrDCyKw1UPHpWEcqTInVOFCaxU+4+g3LWxCoh/uGRJX60oRm9ziNz9Z50QVuihu0mqIlG
fmR4FjMEIOF1XuvWM+FWhRFGy0QLExgTfrSmj9OAgh6jOKuf4340iTP1Z0EaiqYTamMY7fW4Vuz1
xyr2sCJsZkNT+mkDTHaOaVs6th7OWUZ7pdeWo2tlb7XuAAMq6NhHogkySwcrAyIOmHG/eDV2/IOx
RmeuKNHaRsaNXhqdB6xvCGpDmL4hyaZvD73hDAc2fPgqMLXFve2XvX27RO6tacv7JV7ny9YEBMa0
XwE+SzgYOgGDYM2jvqSUaSvM18as/C36Sh2Z/nfw5cg9XeBCk41kJmi0zDqjVHXWAz+J17Mo+QjW
/IAYE88Y8kpWRjSA3YqWLqY0Z+JMiUk0Dsr/YAV2FsBisciCLF+rPnWIGULn0yQKyQQJcUp9lpm4
I4eCyHl39qxe+Z1NTc1a/UoukBYsEg+3WmhBa083Skstrq5K6htkg9DewMA0lRLDB2pCxHhrkE7w
FQbITQX/Uu/heDVjvMWELsgXtS6wp5Ww9cnC0+/gKJ5BUdKDr+if9VSVxEQF66I3gTYKx1e14UJY
I4nApCPnsgmUKSv3vbquoNXvElcbYGGibRmUgsksyzm+aDeAkO9PUdPg33uCackiv8ZPwkiivTui
5YrlJVO8U1+vt4ndNyezCaOYagnEEEWHmraMEq4kSpVcmZLbDo3mg9QGmnsa9wKD6MruY5SZ2GmQ
JHEJ8gqtZWa5GPOcoyNx5iATUy9bHgPTvdRXjEbdOKH1HN3fswIZTuS0jw06uFStWxga952iGGiS
c8zNyN/0lF6daGfMDH1jXu+znhKPGJkVW0/2Ed4TUsUJFs0qp5c8GS6kMzv+si6gbHAtm7q8GQZe
gApQtSrpCeLgi3VdKP61mIHFVPTp1vTeGNQPw5Aw1puMW5k6V21moJogvV0zKRPLoUJ9OBAwlGOj
qPh9K/uyPXjMjwN8jpJI6G15BfVOY6aIeai16lyZaR520TZGmFWmcKg+knDClXS+KAUOGoYVXREX
O2oJ1r2sa5itVoehNihlJJ1UiE0kO7VufKHPCs6caCp823CZKUYk01AkCud2ZWQQJZByK90QCHWQ
bVCCE/gXh0Nj8zzh3fAZqDV+3FIozO7DMKwnt1FPYmR5I0iV9rYj6fkCajgRrWliO2suoUBsmSW8
E5ZSY5wCgADV+QTPsaGAqfT5E4jr+BTzGOFRfY2H1DkIvuGL3MQ6yc+OLCMHPI0V1Y4UZyDtiLiQ
zXnTVAqcKQxSHbEJlTurYCEx6StzhVQiReI+pKSsTHMKyideuWfn2vB1UsmyCGF9hiJNySwfSQGi
yNS8QU42RKW417VNptjga3Hzw+CO12Nmboj0BtI57g4nG8vbGBc5/kbyTCrl01KSk1wgpx6WWTsk
FcyMmDahxzDYPU8aOvkN0yviybPAXR3hOWo50XjGu2ll7VmC4StvpoYgwUoLFZROae66AMGWhjs3
gXhB3lKlTrE31zizKuxCbiLom8oFsHHTnY0u8W01QqbcvbNT2siLKl7iCdYlygIoo9CSLXx3mor4
bAb/FUdLkLolYShrRUNZ9Mle1WYkKeUmHIJgk8wovhPjDuQQqenFEsNYZ0o92mxySWVZ/EpR77Oe
gnpo+yOchuE6G0nEMlVsG9JlN0pMvTlMJ3OxqdsbzTivMRFVwzweqa59YhdVJMeswN34Fm0gbSWf
Lha5aQN41nOmTHAsiNlx2Mdqw60JU/UwLeODMq3ZsZywQy0mFKv5wCVAQxOrInBtyejFyBjqpmS8
j1CfQIjT09dVNnZEVIRjt3xah7oNsjYJV53Czqg7NFdz9BIVuGAVxsbYjV8aqD6spLdshLyWieg5
LzfXJlnCYpTpWcSkjLkG7Jz1ZIgrPEj6ZPmY65egNJzXSX0dEqPdCz2+0caOgZJ+q+qZII/dWydM
92bN8tPobAWjoYpCEkf6idn/kjCAGFwVbFttD5g14C+0WcTegzSRc42mfZFR/NFaSrtBgSwnH9Ke
N4wqRLWfF9c976eE0U8KmTZzBC892mQh+N3hJKP21ixjPG4DrxU6HbxgSpOCs0gx+7VD4wNXo1ij
xmgxGwkpWRT5NPMk2F05+Af1fPp9Lok1bWeU9krMHqvbmHB0faJdlj8VhuM1VYbSsm3O6gUD7poG
Od3aenHeEPZFO+xnhL0T83cUTCt8U42qHc51B5fsGZ85aBbqE8Y+RSD69rVw55s2eov68dUp2FOD
xvcHzY3CePabuWSlNp6Gtn2YWp2eXrQpCOyAF07oZBWLS5FFoVYRZVcClnIjIrWk9gphdPZS5KCh
LhU3QLH1YKLSmcocqgvDvzFJt3oEhYDen03T2DFmHy6FstExMgOQoasEqyl2Wub2QVQMCUkehK7q
g3qs1Ew/2Eyjul556ooeScaRG8gdedNPJq7dgS04fcOXMhbPxNDGwTza2V7LbO4Ei9H+Epk3soZx
UbvJS6GAM1PFutNj5l25TBCyUpFdODqipYgKrcDHa4i6pIafER8trAzuhJk0Nubec1yFdNM1CQez
NpGEKBOvjwntetcSL0w5Y/XBLDOfPfS1tAjaVZoh3c3mEkC0Q79RLcbVY+YwPpcDSrRobHar2s/7
qtwecNYsZUHGWBDfgQkxvmh76yqr4uTMnJLLLNNu2a6a/M7fhDMg21GiYzrL4yzIL9Tmx7YKzBpL
B2mPFPIv1FGuX0jMorlRnSfQHClwrg0MwTwb0DaEeq4k6ofa0g+Mu2rfqnqD+EKkjVuvMyk/2hoM
BOogbIcJcdjOU02GIu2nhfWgjQ6z5BaMR4amw2ST14mJ0SzpwJq0mdZaYuGdU6Dh8wd1JrS+guHW
xirEoQ+kU143Ci8QXO7CVzoQBx2Fj8qbyIMynQG9mZAziPl2jYfVc5wbaUxXCwLexXmIhQob47jS
MiJwafHXpD10Wk50q0LISyufspqnCjYNZiaWuO23tZiSjar3qzRvvXYQILlYAhXaqSVU19mg8tfx
tbb6k7Okl6LQf3dASJu6EpY6j7WZXBqNvBNoX2ZMI20ukUs72ZOdKCp+0QL7YJ5cq2PiXDWM7uC4
2fN6bQ0ZVVREAOS8VB9LFqwLszB+Z9Nv7nJm2LT7kf+5G9O5Hl5gdsGD67lreeB417NGcp1/02zr
3LIE5an5abDlSzwjwUqs4dblEQINgIYAfY621Q57zcwM3xAzMymNhUta4OnzhT2u3SMcwfRulvbN
oCPvq2Nm30Wl3yOXfYjrAaphBl1/rtWwWEQBUa4nqaAahFdP1e9gGZ8cpb4aWd1PmJOO7ZLcV1ny
OiW642dj/baKruVGWxRQAU3Bph1A2lok97lCGIdt1lAcnRszqx3sN3RbS03vw5L72zN6HspNr1DH
IIXbPn2xLPZo0fqwKAwhFzu5AwBp+AuhIHoZRCO4CpT45MnBqI5sOZzNjQpu06HxtsKaSd0Huqoy
sEtaKjlZqfHcsr00US9skAI0yM/LgMwvaojwiiaMrfZABywhtJ2+EOClioiKbOlxfjfpba2kgz+t
qwh1pq3xxJ/6iN8+65gi5pYeHPCjfQ3SVRu5YMZwoTR65a85hPM0utJNdmXgqHrc0tekwj5X+fDb
0NMR02vB0HbbDKvaGo59d88OCMrVDDz9c5vLTeLDSJ3uS5OWpOsCb6rkGiaVBgu1/ZTndRq4eVmS
PM3VmPXpU5af2XFa+PkKtyfDwoOPES+iUlxboqguHVdyD/HkdInVw1XNHmvNeuj4Wrd0UJhN2WQx
UXigMQiG12XXbiNNT1MAXF1JbMGAd0LrA21Q7rMYcPnsXuD17u9dgIWkqk7AQ5repl9Dm5M9HuJy
xR1vaLSTB7ZN/gvQI6mV7RRjgHvYGOwKyFJfJxtcSBYW2vAcS/lqdjHM0PEusk3ECJX2WMy0k+y1
pI+D2496hsZFbDE61wTPdazot3lt4gKnOzY5LRpASsPEnjlnnomEYEWYvfN9pNIXUayerkllflxW
g+Zu1xFyho0B35Y31OqTIXIy5CXOJLhcZ2MztKc81un58ny2TK64j1vGHbwBCpGt4aCJ1lvYHwTM
rrg3qi5QzAE/PfQFSP5cCDrvgaYvkFha40kdjHGXK0yrM94mxSxfaGEz/ak6REMLUTrbZLZR08+L
K91ChVXcqi7VQVxNqkjh48CYpohF7zBzZqasTrMBBMlMehTMuCJo4ONgteAfn+fpoiKZLEaM4oJ1
p/vkjlV2QT/XpgHbPDpUL97/fKy7f6u2UWf3flb75aj2v5/ofvWv7quC/73/Rf8fDn0t53sz33/8
r7Zqu/Uf/1t+OfPdfuaPka9i/uoymWU6o5qWquNzZ6j6x8xX0dRfLcdl1CpMtEy2Low/p74mo13d
ILEd9CZASdv8c+hrakyKHWcb1m4/5zCS/h8Mffk9X0x8HbFNew3HEmL7nQCRta8nvpVl2XMF2sDf
DDm0sCs0ZjK7+uKK/HPS/NVkeZsb/9dceTuKiTDYcPjPsPh/29z5i7myocq0MBS0R+UTZd++CIEQ
+FPtzT7ur1AJmvMfHJCZ+PcOaKtfH1BrhdpbNgdsgz5YEc80PuHpF8tOD+t9d/j+0b6emv/l7Ox3
19AYV0lLs0BIe2yP+mE8DDv3TBzSP2QVf2gJ/tWraAvm8rrmqrrQ303nlYLNotptLKcdUey+/uhe
xh8UGBYycEJ8f/73T4sb6a8X8cvjcXd++a1FvWsrQOKYJAeqD3iJixgdjcDeV0Fy9cOzs/56NIHw
QbVo9gswdNud+sU9ko+AH0aF9jNK2jC+6IP2WO6sa8Q08NHoZCJAJ0JE+WNR++8v6jdO8qvDbh/r
i8Oqhp1mhPvJTfvprwGd4SA7GUFzZNgOcewHl/TbJ0lPyNIEmED13a2S6pPs+5KjTX71QdsZzFuH
yzwA2BNmcbgEvZ8E5rMV/uCw3zxJC6i4wfnYvAO+PkmtlpmVdLhhJh9Qr18GWBkvoPPv2T8e9eMP
jrY9XO+edsG68efRWAu/vKRGO7nYzDjaAM0xNoHeE9NuZ4TFJsqhrTSv0cqEHvncbPlsT98/+l8X
NPOrg79bagqpR60e1dCBsg7JJEIvsP/W7v/hILZh2abLPNB4/yRi3iV9ZkokA2WChBT1JaFPmM/i
B7fLN8/li8O8ewCXcVBSveEw5Ls2FhG24YTz+funsv2Ov3xZjmYamE90TXO2W+eL+19algZbD1K8
2d9LXAPFD76PbyyOwuZeZ9VXBVfr3aJFXW1RXWnkTF2Yu+xM7s29xhps/+im+9aThexPdXhjqshz
3j1ZnZV3WuTwvQuAZagX28RTroRv+V3l948MPepLdM++gsHm+xfwmyf4xYHfXUBQ2BS02w2HueiA
O+XArGcnDj86QfHN43CrccOhV7Dfa7PkGGPfLlocbVMwoDeuYcMjyz2iGj3L9sBnj2vYPLDjgd4e
7bog8WWY+fYNmDS/uqNp+fz98xbfWFQoZxzT0XQV2Yv+blHJcbOMIMiQ4+AmGD6oH9BorTs11A8L
BAZ/CJagu5ue7ROd+B3V7W/96YcvjW88ITqh1aZjCx5F9X35kjWLxPaXJT5u1SvFM0KGp6FDEncB
vbw9ba/G4QcPzLdei7qluSYqPpWazni3vBXSkaWpNhGvYQY25ys2VDxUHhOkoNzjFhvkj464PSPv
nlHdRq5nW9zZUFPfXWnbmFNE43DTCAwihxkJT+HRiqV4gtUTlA/i8vtfrfajA747RTM1Y4v+MWKW
sEbQPu3Btcl9G9K4C9NQglr7/gG/9TV+eYLbvf/FIoSxw0G5VCsecQIfowS6il6X7Lfk/feP8+0T
M3XT1ng9aa6zfZAvDkQoiRavG4HuP0+Mbo/cd4G7Ry70L5zYNx5aHe0mqk3DFYb6/kVhgCxb8kaP
KA3lYdg7kHNtSsMfVaDfvH5fHObdiyJq0mVpSg6j1Ke+hZ54mcdnP7h033rceUc4qm7Qi/q/pJ1Z
j9tI0rV/EQHuyy2ptVZXeSl33xBe2lwkUuIu8td/T9ZgXkspfsoZDxroGwMVymRkZGTEiXOAol5u
XYykd3tszH9tHYce2p73rau2zfPwXeURM9cSG/fbmvg1Zx/qoIHk7BxWZLaV9imDAeXB0oziv4/d
F1bEOTizYmkQG5v6++eJ1/QJ18dl+dSqL6f51fi82Gya5yRgl3bQZoKuSdgBM0QhNXkViV+8CKLg
saiJk+gJLr2F4oPNO8X/GZXfQE2NsiPYsjhkbPIrNb+7w2P7vbyHmThstsZn8AD/ZG8KmzO3MBv6
26bkJAerGYrDwEJPK2PlbfIVo9ZbmqSRs2ZIFU628S5gROF/tCo5S3X8t/uLp4N4qLTbYslTJQQF
D6wshMdyAfOVYrFza+VRbxhIIHu836VYcvJ0q3QmDRfdv8XaTwcUX9Z+3HuB4kOKYCtHf98MDBdw
tu3qvrSnTtOmvhbzHfu624xM/S/ACGkU98u3wYKFjlECl0FRxZ7ORS4QJ3T2fB7tviutLrFOrutU
WGUcdwt8crtbCs7OJ1q6zhNl6y1jUXf7JTy8f+nflff63AUUOCK5IHUkrZMOJkCHhFeSj0geDE/J
ZrfMdvfHe/fZQBWzZhaFporikp05LTZAIs6mY3rG1R3roJWBPOKByjPCbHunjpLgFfbDj7e3VWVF
uljdjiHvOMEK8rDRDjASs2NhEX+6bWUuNbtYjBRvAOG0e3/ksQy9wQLeHyrMi6Rb9GGO6kVUvgF8
XUAdsuk2/V/ua0cHbuE/1YPqXM740PnPsKUqjDMdqzEHsB86IXRlG2ow/8B+cTeAz31CkGrtQEcO
svYx8+5SCr2Pt3fBmDmgF+algwOZ7y4zTHahWcbr/AdTwOnCpuZExfwFqdGwFATDzIvfNqtatBSM
GGAb25pRsFC/A3awqTcOucVupXwPzByRi9VJR8TNM2Chx5QSurEofoGBZ6Q3Gtb5wl8c1lokjijE
G08tKmQ08V7hZ33iVygWa8w4tANImneuy7vrKiuos9zK98gbkppaX42FsxGXDJP8XDLwrHz8Ty4Z
ke1K8fDCpLTBR5P2S3wiAoq2ktvsXs0aUeP0zWlg7IG59vbnnFugIR6wfkB0COSrGzkFf8pdrHXx
eJelw0N36p4EpcttM3OZqWOIKrHvM8rj69KRBbpyZGirIa4DQoTuZHtcHdb+AziRnQkHsHhbKMtC
9sxOntk0pPNZ+STJpKcazF6h+dIv9CUEN2ukGbqQUsOC6dVVvFSsc86mZaPBYLiByQNKOpR9tk/3
/YlUf/drcYKMC1LOZRsy5Zoi2Uz5S+2iwh9kfyH7NjzbsQ0ebuIXnSV55mACZBlYJfzt6+Z1dxdE
zt/+R7E+WLCnULHAOXOOYXqUaH3bvToRjeN4KWUtEXXGX96qWifr4gHwEEqHNH9V509sl7y4c2vi
15wtjp6sR724FTXagaIA0kkIW4u6HhRn29srm7lVPJJhl06Bw4ubtOfSln4Y/KByGZG11+YvZ+Gu
Wyq06WIXnfh0DdDn+yLqVhB0hjvk1Nf2Yxn997f05U+QvmWtJ1ZhpLQ5YWz7igZLWJkHqF+K9e2l
zpxGj5ZIQG4H9IeimIgKZ9tqGa5rJUe4FBGlXnFzreMHyFCopIiPqMw9rs/EpTVxkZ1Z242DoQ95
Rt5qlMuk3D0Oial4YatMiKB6ZgJBm0PXeZgYGC2GYnU17RuFietI6ZmWG4jCL95/HcFG2KoyFxMu
oHhUjKNp+rTrVAFkxorlQ0NhAjmzSA2lDMo7JCUDTnTWLaaxNKu/24Gw71FpU3jAzIZZvGP0gFo9
/xNdu/MNg5kzRyeKkZP2h7EyFtkSdsAEFoPkEwl/mEGzoiokqiyKfz/7RFM81jotZD4RfAb9tHuz
q9NCsarr4MSOna1K8uuYmtbehCCNRkD21H6yNod1QSJWbb1vMJGp9nDOGokB/BaMujpwe1+uyGhc
TfOQGooYWfGe3btyVYDQDUHzc6GtwP+qnOM6NfB4YlsWbSTbMYFeXBqcEn3fuNUEXh7CYv+vJnls
4N0mx2Pg7vZOXj/KsMQMhm3Q6w9oyl1aMkYH+L0YPhvBNIV1CV+02SN0O8Fx3sbrqbA/VMd4c9vo
dUIrjNomIZ0N5aBJRktzos/IoFjP3E6NCKLRQki32Gc/btt5v/gvb5VLQ1Iyog0+UMwdhtAP/qsa
ACqOsPskDgMXU/MAFHrb5dnPnREjnRMPo8pv5s44TXPmj10eY74vxcP9iEpy6jDo6U8eVPherLkd
BI7e/gsvxWMZWXUB7wBzLZHGvMyXpgEXq0972GSzwIkYGOsXMWBYgI7Uw/Ikz5aK/ZlxbOo4vktf
3qb8bUvHCIwfYlF7nSkuK+ofYLBb2Yv0S/Dy3sD7kwzGuzAn7UdmgS7clZhLt/5d/wwALmq++qEV
mRvtgzKlmF2cQTZP6IPlW643eAfTjJOKCKu/gO5LNihIv5nb4G9eak/1o+odM3fVkiT9Nid+zlnY
O7r2EXlLzGmbabXbZHeAXB6YcIp0imLJIl3f/nYzUZY6LNV7ZNBpFDrSwXULyAxjWBSjgvmIMqkZ
qVVYMGZNIOBBWAjAacjui7jvsXX6gA0UFEWr5O54D1Y2+MbwRlQuoZr6mRz/xCMN6touJROIBVwp
rW4MCP9R1kBt7xE5sE2znrwQyfPIXtXrOCq+395E4zrtZObKNklvOaCep0t3VW4lQQHulI/WUh4i
C1xlEUJQMMGA5vBVi5vbUIPSl+c6ukEPRDpu9tiji4bAM0Pq9rIqdxFwrC0I/FXntD9jprhgZ1s3
UMFBxfea9bAVMr0c7+hXmNlnxcpnf4tjEp1sHhWkOpfuGjSx6fUMVkZwmD8w5QNWK9KiH1OUv5ZL
EnzB2nvb5LxF0m7bNunQyi9Qyzw41bFm9Zbz6iI5klV1eNvC7BmkQftvE3KpWNfz/R7pbuCK9HuM
RRUxHJKHTBUuBD4HXkPlJxXbJN0w9rlFyV9B5wf7FgriqIb/OnJWxqa97wHM0yqEVVQdQsXNf8ue
9NmmoQhGC43YqF9BJLNEw+mwOcYLd9EtxBExzc+qzzZTfuKMnG2qlIyYyeAFezHpNL70XwEp9g8w
Fi3ae/1nPkI+EDIpHdmCJjv/k89J9mOLdj69J0u6vuNj0O0OJbDOZnmi/If6TAT5BAp1EJtyPm1F
u1AcP3lv3wskAtUi8DuXR6Lize0Wwz5jdutpOK5G6OUmL/iTRTmGRaMX6JsBjuzSSgI3iZYcYpq8
a2vVP0+w/NE+Ac4Z6WH5eXpmikxxKuYOHuGNaRmmPGzaa5cWGa9wmr2tibe19jH9eVxBJAGV2Kv1
KlqvcKAPS/dVYdOc2UuHV4dOmYD3jS9fTwejMnQoTyiZlludyq2x0ZZAQNfuyoR2+7a1uQX6DrhD
ivxU2uXueQmK/OQfgVwxAMrAEHBgQwHEU1kQyz273GuXCfq4wkJh3Dnlo3P8539bgfSJgOHDtSz+
fmp9mYa/g5Oi6ylOiuza9D/o9tO7td/5es5//6gnPUJPAq91J6B9u0dUNu/adaPYprmEmx7LbztS
Zn/0ICYYXdah38V3IJM3oLFX7j1tq+j2hs3e3AGvCKzB/wPo9PKLML/ROTDgoVe4Kp6CVbxFj3LN
oOJaXayZQUoIpJvHETJZnS6//1x4VKt+h8wxbU/R/obJMXIfTtG48FdAgBaKpYlNkj8WB5VMgYBj
Mu55uTS78+sWAiyBckPz4RtcL7w4q8/uB5typrU8bP1VDjn2K4Ooil2dK43hHb9Ni3Nw5uflVNvN
fsA0vNBrIOGLag3P45fmtYmqx/Evpk8j51vwYj/UEVJ+39FhVCx+JgbzvnY9i64jww/y2n0PGY6x
OSVMoX1kzq88vOnKcvHM8/PChrTIDNXNZldhI36Ej2JR/sUMxwL6z0NYQReZLvfUxoKtKlWYWxmX
GThlh6f9VVmpN4cyP3gjW0sdLqPSn6Dlprl/EOzdMzNyLdxvCu/Y25gx9++V1PwrDU/GoRAxiOJn
59vgI+mg8pu5E4JVgq8NnIgStRTurSSBSvx9cX+Xn+xot4QNoN9AhsDsQYhoiCLgv5846Yi4FG91
3dR92pwyksjModVrTrY4IsYqeTKjJqxgA5zWZvqR03LvAc7LdKBz+yd1Eib845ZxKcj1IJsSklyy
Ht4O26w/HhaHFnKA22Fgzl/AzOOpAh5/9TbfZf3+WGeUiCFQtWGMihFOND/etjFzLVAB/21DykUg
PIGhqcCGwPw165YeH1KgsIneNiPw/9KOBbrhc67J4dB1NaXMymvQUIROg+vt4bglN4ehCGijwDiM
u5Dp1Mh+/me/SBfGq/e3Hxq0+vws1O9dRYJ3HVjFz6DcAdOi47Krl9Gt2vfW3q34Gaf8BMv7yedI
1JCPTzvLXvd6E4R6g1xYRV3m9fYOzG/Ab8uSyyT92DNwjeXq+EGbXppOsbK5v2/avF8BD5IDySle
n7v6sXMmELbQf8OGy/vt2+0VXLsjnL9nFsQvOLsZXHuip2JgwQq+HdsajRBoVxwVinfOisBloY8L
I6Ah49pamCDM/dGCTqRJl7XrMFRuHRanYZcpTtf1HUBf68yQ5PlQORj0XzFUp9ywAH1KBhk5yglk
EKrIf33KsAVYj3hF85VqyuXWnRDxYMzXZVGcsnIlkiLINpVzFbNL+m3Gkrqg7R5iLMciLHUFIudD
yzw+6qLea5mooq85c5ypYojI6wDoFENC576ga5PWGe/HeetzgU6bIEIcdMu0KlheJSpKpDuX4Tag
cW3TVWYDgarL6dAh0Hqz0BFvf7bvBGBv2mhfRA0KqOMLgA9FDjTjgoRccP82HAjke1Ks8ku45XpP
EHBZP/3dotN/HYqX22fpyiHg34SM0HccnBwknWQi0OqqtzN65AKTJFDP1hoJb+U8z/WtLNkR3/Hs
zMIX4QSDfygi9wU2i7X/wXgxIrBIIZPo6B3dXpTSmvSdnB6HaQysQd0yAXYyNvECSvWM+m4LXl2V
KV4Fc9MMwPvjGa7O7IK8ibHVMu5STyUtVJiPAk5w2kRN8+OoZ8/BETKiveIWu4qxwiCzLpbJZAYP
Ken2cNzSMWhwwh6afNPSt95VON7s36fKQc+HopwrZ26ao7VpPPD34yOcFpVRf0L5c3H7I6lsSJ43
WpoG7wqbFvRmmJtbq/vrtoGrICQ26WwRksvBeabt9b1RRoaY67eGAFbC+MdYMyFfBOaf7BhB3MYi
I4bvoJ4z/3YSxKhbA2NWf/hqmuaHNvv6B8s5syBdEx4K1JXrYaHSdHRTCQpFDOOpYIppjwfF6/kq
8oi945npEhUoub9nUWfLQcbzSMVrwKMhiAlSyK8F0FbhAddGLF5WzBqQppM+y4gARKlKy4AsJ9Lr
7zDn8xSihqewce1llzbkXataGD2OnMEORlE3/wxjmuL6vu5NUOs5X4Z0GGFPzYtdigkXPvoshCRw
WUQ2+nZMbMAj1IfeN31Tvd32BlOEsIurSLIqXXyT5TV7/8jmCYDuuIQtctvVoQFj1/bwKkYaaK8v
eGnVjPmhe52+Qgf4oi32Cr+/PmRi8TQtRNdWPCcv4/qQwUd/Kg+HaGQcvar+6Xz4s8EkQ3N2e8HX
F5UFFg54gugy0QmWwkWbFYd41FkvtFlb4z5bjwxOqC8qlRkpaCTwMfV5U/MxH927bq09QaP8wQbV
eXs1s05zvhzxec8OGE2Z42n0xdP0x7Qav4gZySLKou4HWgnr8i5ZOYqDMHMnig0kQnDYHIKU5Ka8
UmtzqlkZinGI1k6b8l5kLqSC1K//+0wJ9zy3JrvnqbCnscKacE99SRNyedogxRqi2bE5rl3VQM/c
OT+3J77r2X5C2hSf0lbYGyAEyz9pviL8Xlf5Llbk6VJOa0J6wAzm+4qYzXrKyJVa+KTMRfFR9Uid
d8J/f6qrwTurzRnstjD1L7xrth6YStKVWfr/xwl/25Gc/XCqElOHf45SbPWl3xqheP/Cigi2Tl+g
P6Z2i9uficLa5WdC28KqavGZWrCtYoj8dD/+1YbNg2j0xVF6p0rN5uITYBLToeUA4a/c6YNNsgqc
SWdSff/B6D5M9QM6p1D/qU7XvB3YiUkBoBGQJxfMoa534PsOUbVEMu2hWCYv/b39E8RWZEUUZZ5H
Wg3aShFFxAeSLwEBpRI1BMCYMsJ1qj3/VFSsjon8lYAqJnfm9kewLpnrVhEAzDklG2mAXgDBQDfl
8tMZ7WSaadJBunj3rwKNqKer567m4pRB8QCoIKnHdf3AjptTGXQ6Ey4fbSJwdhcvqkX+DSbAEG2z
V8UOzjgkj0YDNgkQwvAOSKvax509pZB9gcxAo1pD2JCr9LB2FzsrKsZVvxSTtSpM1XUfk67zuVXh
TWfRCrLyoUfEHNJ4Xl3O82FTPrTbw4u2jFfeYwrX2KpYdW+qs3DdkxZiBDAdgC8A6sdNemm2gvxR
O5i7MmpXyAp2ELiuxNz6EZmNOzQ9IvVKZ46FSd9NVNoo2FgytFDPm2BKrKaM8gn2HqiOHS+0MldQ
vIWKLzlzFoCVAg8RbyL0IKQboDsdA+ukd+V7O1qgCw04FTh+zSdz4z8ZP2+bm8ldz60F0m2Q1h2D
ujusNd7gPrSjU252cQIJmg4/3m1T4mKWDrkJ+tNivhLw81WpsG/azoR3tYQf6e/d6bm0P+cUCt3m
Y79XnIa5r3VuSbq02/Q47v0CSzsvF+/XgxZEvvWlVlVtxN+5tSLpUzHp3+blHjuG0LF+04v9Gg68
pHkaUB1rVR2B2VX5Lr7B9CMoeenOGSrdTD3xltn1nxGS3LeM+2Yb3VfxXsyEEo41c6kevQe+l5Rg
jbVtDujh0PQb42io2r/LU/DPbVeYPcEuM7bwPzuUoRzpC2WaU5+m+lDyZFqZu42+RBGItLHuP0/L
YpE8qwvmc6vyeEVzqVGIMuXaRodIaNFMAANga97CwNYjFalYlAg7sjvAxE3rlBoK+A7pLGF8RNWz
Iiwtxl/mctoYT8U235ghCchSYWvO9YgQWEO7XYymXYbAfB9bQe6KqkMafp1WpoADQMwXalFPV8qD
m2pRMMOQLH6p3HDGMmkB+CZLtIivyAbczAW5PRAK6UoPyFfsnxKoeDuIE4dD/XNwhk/WOKqWK3xb
2loL1BxhkWlKAI9SxE+LuDeNijCVbwVsZewWxecA1IpTh+6qvMuQWFOZnDluFyZFnD67247IAhpB
hkkxPmEvPSTjF9Ac1/cQYEOSGNJOgYkcEuQFNDi3v66jWK100isz1zM9aEswpA+IPrbJi1+qnFX8
fHlHDe5OLjTBNmNLDoTgJsT4h5Hl/SgfkECj3X968V7EoM1/MHA8a43uAz0IQN+23O6H9H70+5yY
0v5IP6GgCiyWogKEbnf6ombW7vb+zT0ILJQLPUGQAgRRvkOhnDTRWLHLKPtyysK+gNYGCtQhQlVy
YcAJujqs0qUKqTETYc6NylfpYFgdImgY3Q3To9W5jw1YndsLU5mQjkEwNV1XVZgwIIdFICO0+k+3
LcylrRerEF/yzO11pEgPwYgJQd2R0cHM1g8NI0r6Zh/9vG1LtRrJzeGzR9hemOqZdE3b17Hd3jYw
7we2QaRy8AZi/+ViGr2I6Qs4ZDdLY3Xa5l//xfXloLt6XGc/1BX0uYsNrrbfFqU1+ROt7LjFYsdE
mQ2wbtH8I5oR3QNwYhP4oqpCMRemzg2KTT77Xgcni3eEzDJi8CWsjQohyG2DZMSu+G8Zh2AVOzck
gtaZoXTnpQ1M02WUFHST9bedwPLp7kLxyeYixbkZsd4zM/6wB6yMfAnEvqEL/GBZLIGtMEe2S9YJ
moTqR8ysG559MinfadxTZcQHPpl+125rEwJkJuWqIWwW0FOFsJyiC7BbKPEWc1fa+ULFPXu20Hwq
vOZQs9BmWW+D++ANqXDQg8PCAsMcpn8Hn27v7Ez6ffH9pIDfI0FQpDnL7N1tDl1qaz/soRSF856J
89fbtq7RCZfOIjde2qNZ137G4gQkAbrblb+dvneigZU+u4thRbM2hLJtmRFXmu/aJqYEilbp99s/
Y+4ePdvi91LY2RbXdAyLyeZXFAE45XKCwrAI2+rbbSvz/sMkk2vD5khCe/kh/fhg65Uu/OeAekRa
AJkcwtsm3vdLvq1Nelj/tiGdCjvNfFaDDVE1tu7TRR/GH90VjNp/dMp/G5IOg+mlSKM4GAqOL4l1
31m/dEN1O88f8d82JM/fZ0MAJbvwxFWAts2KZvfSDq0xRI6Y8TlVhJy/0mgN83AngbxGNgWTZzUG
Kk0IPy/BNUXGW8BgsWBlqj+rykuzPndmTFrciRn/mNQZSajqSBsDcNjaOio8bvYo83AC9M+YEVxT
lx4XHMsTxO4a+aH2mN2X8WIInrVfO0fBkjBnhkYF4+0+hQhAjJdmJvOQZ0Z74vjkdJzrrYsMtMWL
ffjpI5l628PnDhExmMct1TLKm5Ktofb3bhPznonHZ3P8mu8/3P77IrrJB4jpP0hZKOM4V1W/k92n
NXghXi1UqwIEFeGTXrbJr5ODLmXzBoe1MSgC7pwnoJfJQJ4r2hTye33Uy8w+OJhMaKjlzt95jVbD
8Q/O67kRsa9nIa7QjOzonzDiMrY+fGpRWnMHO7q9eXM5Bm9nw9OBipj4w6URtzlm2b4WBzamH2fd
DdqG5wkyYH/dtjPXm7DABQfgdMF0Xhf29CY3TMsTVzGpJ7wfK4GxHBfZ1+Pa2d42Nvd5zm2JKHW2
c2PuelOCJkfUJUxpOttj9larOF1mE9BzI1I6WHaaPpyQoeGSH5ZDAE0qug1v6BaHh4U3RahpLCyF
282Gu3Obkkvsq2CCL5WFkVj0Iforz/ECOZPxR7pBVABGB5XBubN1blDs9NlO6vHkNWbCIqfTCqVi
5AJECb+iB3N6Tbb6Kv8ieBxge9deHOYSVa89sR75aJ+bl+5G5l4DcyQgRr2Xw+v/WlWL254yZ0Cg
R0xUG134DCUDXYY6Z4rMU0T9Esnn4i/07hV7qDIhhb9Oa81dWmIiL/5uyzQ0esV7f95AwOgIwlTQ
iEjXUuEmiNHbGNidHjt/U/d/cJp8hkL//feFj5z5QFoWXh9AX8Tff9F3aMabd5lRL25/iGuMMhfe
mRWZNcin3mqVHlYaevRRsEK7NhqrxYAuAxXy/B4IfZR/9iMUThSp5Oyp8hnuCywgp+gqS09ve5fa
ugYrHI0xtJBekTTYJFtvzaAtqFpV43Q2EJ5bk4JTraEnB/OqaIjR5H7Yr6wClQJgvIxsPu0Ua3vH
Cssn6NyaFKU05O20yseatkEJ8UF0U5IXsBYi+t6hhgqI390IelQ6Lct0qQogs68FINO2wDl5ztUY
o43wBNJgaC/VlNq6KPkm6Jbdl+oJfWN+yxS6W9CqHryh3i93Zd11W4QpIhWWYSbdocJIMVWkiRal
acmF6Yk7Q75nz/efMv3v3H6284dxeBodFQbkHUUlbfiFKem4OyNsBMcEUzwbGI/QvefjIUaJCSHN
zvrQndI714B4YXLv7NqNEENAM8A7bvYeiKnj/rFIzK+3T9bMDX/xg6Tw0OwT66ChBocUZhYFpx9j
R6E8tcJxUuQrM3GIfIhRQLDr1K7lY4TmU94FTXGILPs1jl/74r+Pc3R1Tcp+DDMILoTLj5gDzzwi
Kn2ITGQw9FpD2KRY3t6rmcRBNI4dwf5hQxwkXXe5aeTV0GGiCD7uIDH0+0VLZeK2kZkPwo/nQIiI
CsOfdCRz5D2n1gWM5ad8by9dTXZ1rwfNr8zxP/2JKYGQcxgjMGV0bjXsa6s8YWpvCVrsSLc/GP7H
vaWA4s0Fb98A+RQI8QICqOT0vDDyNilQ+hzujNUBwsANYkcMMAqKoOBXHraPZP/gbFS9kjmXO7cr
+fYpmNLM7YXd+BhO5dMQv9zeQJUByed2md/bTguZdAOveLB7mUoVKmjOG+jre3AZ8wzjMXbp1fY+
Gdqg6rCQv+3zVYwk6WlapvmP2wuZu3Z85vZdJzAYWbsCAHv5UT9m6CZRthEsY8md8YKgGHiFIVSO
jIkrTIqBF7akK+5k+IPmox31XmhG/TwEOQa7vr4ql7vnShEW5q5vbhjYhxjLnyFBsP28bPYn4s6/
aA+bKEUcmn5AsHY33XcV4F1pTloccSPwTg7x1Pk4RigyrOO/gia01t7d/m4IT3/QF2B1nsHBEpFP
fj0ntZ1o2cTq6kr7eEzHJHSKneIFPeeDtDUZsGaI8JrYftL8g+G0LCn1Xl2/FpKiE/xzujLLmztO
54bEv5+lksmxAZxODI/ssV3v0vaZ2XxFLJoL4RCDc0cQkejXSiFczyf6axYhfBqtxXD664hKcO8r
rrq5XgD1JguoEexXPJyluNBAhOGfnIGFPCbfui82T6J+4yybjpHP/4jWd2bnAso10LMwZXFNB1ta
faonBoK8zbIo18UrpfNFvUGGfYrqp+QnA4xK7N2MV7wPwBOXXE8wIV5+LG+o+yqrNZHJHBhsner2
FWad0+K0h3vD8tGfU4SomU9HD5gSEXAxygTywBmpReI0MQbd4bDmxYFWWPzTSHdbzWBEi0O96Z1k
WWddiHrHl9SoNsxsrJDyeIAnVyVeM7fhPjcmhFK40tUcje+maVEUKeKG3jY3UZMhcV4GNADvpzE0
ofVD/i5SNeDndoDpJ88WSAOT59DlljfjwexPJyB6rnVAJWPbjzBH7/7rE0KXHTAZvWGA81eIvKyp
+wAyWvK0fbOxhvyOvGPrlL2tyHNmDgmGxEQmk66iWSutxo+Dui8GtvBQC62Ab0JKJgXwBHpMUCap
e9HX30wY5ItRq8ewnL5p08mpJw+Dvr+otK2Rf7ntoaq/L93V1mFID8OYocE5cVO3/no47Je3TVx7
wOUS5ExqEAmjwxKG4MOuuu8TE3Hir7dtiH2/vJ4vbUhZ08516xSar2PUUKO3quZnl+ofEweu2KZF
ErHIP0BnvbES/e/bdufXhisA7ia7lhNfw6vb6UAiEvX9fXOizvgr0xVpzvwX+m1C/PvZBeN11ml0
Er7QKXmiPF9UCmaI64ek2Lrff18s8ezvu/6hbIZ+d4zMrI684j7TfvQ6os9WmAB5uL1dM52hS2OS
uwXG4VjvLBYzjat0+KcyX7TdM99p5RV3jfFgteMi1VQIzOuof2lUcsD93o31xuIj+UXmh3YzvQy1
kH1daunpVbFA8dK5ckSUWwRRBM8TOdyBgEJqr9sfo12KtF5aM1IcJDvrockrPzLiAMG/ChTZvquc
h7WTMXtzKvwlCq1GOLhmovi2wu2vfo3gQ6H5Qk1fnqYty1NXW02BwkrBm3y62x/vjtTcy/ip6p88
vVJ83jlzVLxdqo+A5K4ScoSEhGqa2Gjjk1t9KCwHIhakq1+c45fK/Hx7q+fOhfGuIsPtQgFE8ltn
NO3WMPHbMthHZZZuj9r48X8zIXmrMxRVZyaYOCDEmo3mk9G5n/43E5Jv1vHU141YBQpP2WRFU2ou
bluYC1Hn+ySFRi/1+kRzsYBG6aLyTvduZ0WMDylSnbkwcm5GuhntzM9Mq8JMt09fC815PFrZKXSz
6rOVGatmmP7gyqcmA1hGh9wWgv/LsHWiOe7WA649Tq0TIZlE8cTmRasj965Y2qynUemjx0NFl5bf
pSnGyKk5+Jgy895b0jsABTZogeJdPvudzqyYl1Y8+2j6bX/g8Nj33FVe8WRUihx/biGmTrlJsJBA
5ycfGd5DduEQnMbDB9dC/6D8ftvX5iLtuQHpwPSeNw47HwMoV8Mz/sUvny0oOWzV/NvsPSLKcqTV
PgP1sqxCkoroI76+O6A+UgnNMm/hetrmWGpfd6323T5AGcjbIvMHBdPCXJCDBpZKGrHsuiZID1ML
PFSUI7plBpSe8SkcTQRnh66w7stKtxeHDv3sg3MqFR3u+c/327LkIR0JfJG2WNaMB99+61VgANXf
l45U20+ugzTNMbIKf+uW/dPg/MmpPd888RPOko3UqY81ghjHqG7NZZBbC5uxxcBSgZvnzhK3L+Ph
tkX/XMYbJ+7JDvSOs7RPdaSEikUcFOFOU8G/Zt39txmZbdAzsrZxaswk4xTmsbUc+gqM8Ze+Vj08
FAvypBCUdTBSGwmW9OzRj53FsSlCDQrF28d3LoafbZsnOVhs7HZmc8JKrPXr+Ni+eRP8Vka86vMY
tfteEfFU2yf5G1BY/WQfhLnTo57+bO2V72w0IA63VzW/d3CSiVEtUBXSFeto8SEdj/jcybsr7Sns
0HaIVR9ofi1kWLT8QKHI2chkBHl10lmLvasRioZzEgLNrn7NIPm8vZzZU8pIkej6eBRrpF1rS60u
ApcYu9ee3eAuSRSXxOx2nf196Yjq+wmJ+oC/H3v3elyiN3hfEN5uL2I2iJ4ZET/iLA7EbaIXB/FN
YkaS0taPxuDnkK6rAGpH/THPFTF7psJJKfDMnnQxZYzXtalIhEWHsv/UrJN/4PkXAodQZiIFp1ie
ag8ll2tLn9y3Z3naSPn756Fe1p3iMpg9q1zlJh6HW8uUh6mmTeVpwoSeTXcHv3vUM59+WLU++eMi
r6uPtz/YrNcxvsYcOMqrV50qx4lLzcoxVw7lh+PUfSv73ettE7ObBuU5RUFI/a4oxBjQOI0IwRyj
vLsLcsbI4pdBU/EGzG7bmREpG945VuFWPkac7CGwvhn5x6n71bsf94mnCDuzPgeXhyGqm+/q15c+
vjdTs41zahLeALEvb95jNiyb06fOf7bjNwtyslNlf0cWlRuqWnrBz9vbOffFePXZ6OSSHTO8f2ne
A61edAVfLC1fYn/rZ6pyovgD8uPSJg7RBRfvPTktLnqjgyUHA7sQ0uvj1o12d+13amHf7Cxso2Ok
Yl+YaUTDeMBgEu0eunJAQy6XVCX1lPTiFhRo/yqESPi42C2F/Fy3iMNvcDfp/wHD7/w6/8+qPCmB
lEGRp+KachkEWw4o1y6aQ1AtfO/g/5OnBTql1D1JNaa/PXvylqkNgXvrNbt1VoASMAzbU2393FE5
24hASgeqSm/LHbWUCAbl4dcIE0UTwn+xjjeTE8LQGOWbnVrxZn4jhJI7QyqMc0lR7ZR1Y525Yvuf
/XX7QRBuNCtLDG8JuZt9NK5ve/BMg098798GpcPq2lZRexoedlrlH4Z1vN09VDT49I26TD1XQKQJ
IdRJeehRqb90LfgSMXaouL+ZDW7WOzRCm616rm82KJzbkS4iWx+Cuqmw03ehvw5Wp3stqpfeZ6Hb
ma1UHPH/H3P0YUUXm6kSyVGswgqKPmtIFh7qh39p+GiPggJKCAgrocuzDsKV9G9rUv44DYF79HWs
eR8ZtxBc2BD7hcPX9FUoFqd/cs0yqi6CHCPkjPlJDklr4VRPR0RA7Pp7VjwVxJ2j6s08k9hd2JB8
sDCNFlAxNgL7x6562vkP+SEPtVTVNJ850j4aDK4DrwvTrHKWeqgK5Cn2ENGnbTCGsQPThWN+0A6q
zGvODu9mqE6Y9gcmKzl6Xvs7a2qQpBjH59h/qL1jWO2/3j64poB0S1cD6akFLRPT52gUCEc5S+/q
3S729n6WgZmfVnbUrNMoXmvPALO7pRAhcl7t56Mfpa/tk38/blTk0zNXHy0nIDUmVVgcXzIPcX4D
j3fBHLr/2Wt5mpXfbi9w7lwh0mzxHwy9BrNalwu0++I0ps5BEJPbSMIwFCCe/UBDzMVx3YUnRTfb
nPHCgD4pZHvAa3xfRr103UlHFawRZP3WykE1w7znennVQpq0b/ZCMIf0n7sN80d/MZC8Cj7p8PSk
y/FtX4UqudCZFCqAGQ+mV6pV4DwkD9oNLbImAcITR/2X460P+rJHJXwKY/2kSqHmPiQAeKRwKF+D
GZDCV7PvwMPsxTaP4WmBElmUf0S3c3ra78MyNPjfMtg240Lxda/PCCzZxBTBJy64xWT/sfRD2yUD
2LJ/qdwyVxgvEJxdFJ+QTurvBD+FvjGc6LZdlVmxG2enpq1O5rSPe8bwLA3qBsTkhs8HpajHtSuJ
xTH5QysYfJN8JaSjdWwpkMB6RAtzj/bDew9z5SzH5+5HO4YNZFrMOXkfdm+3lzfDvyEs4zvQKQhB
ASl9CwqLcewCy/D1VdPmUK5FCxqFhsXwY4o/BCOoWIeLgulAxRe99iMAkgxrEBIgirkayKbIUPp6
W6AdP3ww4o/Kx9jc3/fehwCE6iGSRpdfroutpjna9T6Ky/hhKoKwH13Fe0/cM5chFcJB9KcYzuDc
XfEcNH7nNHY2FIitGrQJnHZx6qelV1ovuY2+ESXfx+JUK+LOTMZ9aVW6/Uwv7rpDUu3JuI0fDJZH
42O2jJ3IEfBWge/t7cXuWYWRn4H4XpqVPMUcAxQS0iCLdr/iF8HfjO5Wv8j7iH7Zu0RLUy+MTbbW
mJH6elqe1ruV6jfMtPovfoOM3m4DaH5Szc+iIdv2gCW0t3QVRKfpsXufL44jU/GFZyCHlxalaGfQ
F22dAIt7+7Xc2st8dbzv38Q06RQd7CX05NpaDxGEeVLVK2b9l/TDA+5IyVSuXvVeYtvHWuw30yW+
/mUoVrfPvsqACEpnoa1o9WCX6BjY5w/V4XXqFUWruaDGBfF/C5AOYH+ALmN/CA5RuVslWQYX+DFs
/FeSN9WVJHLY63P425J0Io66f6L5w0fSX8YYkRkbPb0gSuqtkOFMl0o3VNmTjgJthDHZu8LeOn50
VoKjO3voQJsILXBVnFRs43vb5ewz8Ror98eWbRwYwcnb/0fadyzJjTPdPhEj6M2Wplz7bpmWNgyN
pKYBvQef/h70fDNiofAXRrorLRTRWQAT6fMcDEZpWaib6wdVxgUuyO2YsgPRioFasZbUuUYsad7k
eQ2NAMRzvGeUCiToC9CRDPtk10nUTyqN6efmYLEK4rVxhPXErNkKBmcgCAfADjpiy1aeKIv8+PZo
XIDk9EOjehU+GZ3zPcnpHnHksSR1+Cdv6tcNcm8Kky7jsqLRFjRNVmDKAOP4njbtrwu5zIvPPxP3
sPSysDLHxFmm7nVZP6fuE5m+LeqONHpEp9RXhu/XBQotBTp6WB92WKjAGcGh7lt3bAB4phszcL8V
TPOUx+sixKZ9I4O9uY02IDkoEmCT4eZeKRIT48A2lNtX+72S8R9gFgRvGNiPGEUFNLuuXiBKd0sa
l2OR5IF3ME/NLn+A0zwCvvodLltmyy8pPIC4t5XGna7r50zLtTQHhHpkg7atJf4DOeQ7J6Lw49EU
GQGCLLpTQ+wvw5mADUKiNIL06PwncI878byiWIa5wPxypb8XArL9ciqPDlam5XwpApU5OzD3uDWb
jkaqoy7VEaDdgExxTX/8vsZABBJKQE1jhZkf61FBW0i6BPfHoDmGB5A+nBpwJejhcjfcyek0RCfC
wKSDWU0kIBbPpmHNpOudMcuDJTPRpf8+yYgQBEtMmFEysSSIx6uigMLZKN3u06HB0hbgzdgWGmq4
c9Q+2ycHpdtHFlqVtd8VPioq424NtIiEAFmG2vyHqhF70ZxHxU9hSyogBAUsMedRPeLFXgZoOpBC
xvsSgKUkGCKMoyLS+QMYCxzbBpch6LDUywpyR5IJa0nA1bLAvQLQXnq3+GWAgs4Cz7Ps5f5b4Au2
AvnisWsq44hSBB6jah060kSOop2wyCuJfwSru2cH4yvCK9CWiWvgYEPY6OAoKsDQZjd+Wvg20jn3
QEIvjHtf8iyEn44hiDF4w8tCC7aFFbufFFaWmG4NEHwlMGsMXz4LZXhFwovEKBvyR5CIYL373GaP
jl7WZkGBV4H5Ms9tblxnPSxz/FFyJGaaLrQR072s6IetH34M3rGVRSsHHKlKIkZ6mYfuFytCbWfF
Zvd/0X/xwf4VyJeSJrP2krSEc1iK+UM6KE+O0zzmevt2/WAyMdz9YZeJTo2Oc9Ey82lx09U/FF1m
94V269flGZzraQsnzb1uLWH38xGFdMZ1gcfl0HAEpWb/2ABvcEdlC4qCqBWV0183yHmbdcyMmriQ
ip6enh5U7bYC2IgTXb9AUdQAcldQUMBwQN/5Cm2MfV7P6PGhunDoQgYTMxzqArZKvS13iMUfieR5
CVL+M4GcYYzVGac20YlPythP4k9lr/m6csLE05o8W7IZeqHTBgYZjghDDEgD7hptlLnnsevhEh7i
p/aZ8fV1Ua2DvYHV7mVLRyJV2Upj/7+JwVKAXfXKCkzFwnjL6GMZS0J+kb6zAX1UDjXgKPKrlT1R
07TIcJrF+tk2H5X+WZFyZwut7kYIny9RiuYUps2ZSuinu+4IAOLI1xJ/BRE5+GQ/yggqRXkMyO4s
DdCkrFtgca/YyGmVuSME5urQ3+eGBis/G5lPkrT39QksRmiQKmgorxjuVaa8DNK0W3ZrDGTf689B
kBgAmARX67Ddu4tmoEqJMg76mgfVqt02mhkgJN2VY3qPpbwvFR2iAjxMfjLPP6/LFd45UkYMvmD2
D2yd7MNvFGelXpkWWtKiU2dT3wWq4o7g2pFIPtHaL/UQzMT7QbbhKlJX5KpYVgIa8yWcaWpWNNPX
lASYJQJFUKJjpKx7vn40mQzuSeRmDn9W4Upr994bogbICtcFaOKP9usU3N2pK2CrMwN3VxzVT95D
cjAO3r0WFuF0GDq/nPzqPsK/wPnoasl7FJUSsaipIdTENjII0TnVTYppsha1LBGhqIHXH0wQ+SwH
lKFRR2yKgwUbU0jpeUVWYCuUc0jYdG16t1HzoGyIv6Jn0Wtviy17C6IPx6br2VIVNuj4SYh6WeFU
G0DoFhjgDbQld4O1J79PdoLG+0YKdxarVhzDTVpYtPxZdz/qxuG6dohOAcQhlP8cuICLpp2dxTZR
rDEPXPowOS+kkSwjiNz09u9z6u2ZfZ8nOv7+PD7r5C/l06x8sMbo+iFEGr4Vwmm41xFl6BwIUU+s
/8wIK0xQdMoyXNldsbNujBAmQkB36EGMYrrPpMn2GOcJr59EpLrbk3CVF5UaC5YUIcJLgLNQHlyH
+Lkm+eYyIVyIYVSFbWfsmxfj/B3o2mEfL1HalpJPLzTaWDGC18J6CBr13GGmMYndxBr+l3fZKIJg
pxlFlw7LWcBdX/byqoDwaO/AxuBIwQAUF85M02C2WUXzwLbnUFG7YPHup/H3J3HYq2fwyX9L4ZQa
w79KjcJAjgZJc+u96O8o/XGI+Bp4k8EaYanyq6wmLFQ+hndtA7kZdJucJSVrmRfWAHOTVl8y7Qie
MYmfEF/dLwGcpXHtrMh7CkdkaWtYkuUTRfLqYvT4uoYLI2r0sjGZiQQSxWX2mDevyM6GorPTiTm8
l0yJgKICEgAg7dLHbNyzCjdDcbkuU2iEfonkUa/rGowihOJ7aeByGvVbtz7p7l9WIgPGF36jjRzu
Gxmj53Vzh6M5oxlR9xa7URKHyp4Mn6huLs/iPtJATWK0NSS0abcnxh31PlWTGw6YJ7RySR9QqBCb
03BvKW70WQWnbB7E3vzYVxj4y/PHhZDo+seRKYTFv6b34M6FOZqD5tb6Oz6J2u8jUEaXvZzHVXYs
9v8b/Wvc2lKSBFcYV5nfla1foyCmNp3kOcl0gXMWqUVMrZ5cxOLasitNcgR+oOTmxCIclNAYQABy
g/OTpB61Y0VfoAyF+T02yYsqpYL6Pz7OLxncMdauX1p7wm1VYIWmKI6wDqUXlP0J1RE2SO2F6vN1
hZAdi3MbejIsZOwhMqdt0A6en8mCKmFIzGAP/7k5zgNW1PGGIoVq66C7ViOQ0O7MowX7wGhdvMj5
6j0xWsss9S2U09yo+zNL8esHcEbQcbo2M0uEqEbd+AZ5Ay319UsUfzgPsPtAFMEkMh+ejmNhD6UF
5ZiDwTkwxus2iEPT8J0yUvbDV/nWutA2bSRytqlPM8UBrjjCiixWWTMWUHdmpvuYcPMXa/loLz+v
n5Hp94Ux3AjkDFRn0HLA8BwJXDAYFLlv2cNutmeJydWYMvBiPBAIM1IQxDH8nIfXTt1aEKTfrA1g
gO2kfKNv2Q3LP+1w6nxM7mF8xgrIzjsaf2CDQaaEMRb0xcBnwD/xtV+mLodsD9DZRRUoOfCPiqfr
9yh6cFsh3BtvWh14FKyg0adTCLJIKKVMG5nnu7jDzTm4Nz1M1ZrlfYM0Zld8KKMaQ8v1kY39yFsL
ojkScD/8ujPucc94UmvC7gzszrcr8lzMAmLkqHxyQyuygXlh3zJCO8zI+ybw4g7Oh+vXKVLLrXzu
batTtmQt0p5gKiYAkB4t4JXR+nhdiLBwt5HCT6r0YLjokhJSltc5SsCO2xzYkK+5Y6OAsrqdOI//
dad8g5ZaytjTzES3LaSR+W3SMYBffPa+zpgCN2wQTJj32YMiuUjZlzQ5i2I58ZAOGs7InMB9eT9i
Iq/4zIaB1nt39NFT+cHqPlaY3XcoX8gBWIVt1e0tcyYmKWZFn1P8gvxIC798ZiQN0wE7CId6b35Y
TmwFQUfPyjlqP8zX6lk/yJp20g/NXu8mXinNUY87Gz9Bf1pf/264tKFl/W8AXzYMIlFevkVYUhV8
QXaHd1EX6Ogs46uSxH/ZaSXRX4nNMTmbU+szUIBiyAEVgb8qmm95n66/EPYXLkyOiSowGGhQ3uBV
1iKxXaqM4shNp2an65WyX+lUnSZF68OmGBtJwCe8uY08TlmzJumxNwN5s9Oj33LfADbRnW2JFJFf
h0d3gaAFAA/jYgWeOmk6pMbfSTWD5TcRvbz3W/5rSi34Uoz9GCMMQMTDbDWX1LTFPNitiUAC2NSB
AYBoxLTXv5RIxc9EcFfXro6VeCZ6OT3FiVj/aO0C47mLzF0RgaHEknhV2ZG4V93mYFyeZ1QE1fq5
BhFRV6rh9SMJlO/sROwXbB6tRTUwqE4s+qphmdQHKIPvoClmyMDwZUfhAoTaUWrieIhkWxMoJ1YI
vi/J1xEfBdCnbP1dRfxzfhSAxHkaaWdIaObpRknS7q9paJ6W1cn3ZlvIyFMl4i66KzPRq3Ri2aBr
Pvao7Fu9G9ZGB26cRVKgErxYfCRkTuCrRCjO16fogpHoZEGiMQFpr2xvNbCfVM3H65ogFIJWCTbG
0Vk2TC7yKQpVy0cbUbHmxn6uemDOGH3cpMQuCMVgXQ2WAct/GMQ5/0qVTo20YsG3Ru8n+25R75Lm
cP0kIlXDphQ2VcBp6JgOp9NZh9pDZrBuiLI8TGpxM2MM7boI0SkcoLdjyVnHig+vazFQS+xuAD+F
Tatl1/claqx9rIdDn3W/74BQmvxXFK9neQb4HX3EC03UCsswU9DVf/DltxI4w+ktzjx7ZUawoPtX
XH9VQGTiSCJ30WPZiuAMp9piCrBJ0F5JJqCgKPNbMq25r8XDwzSmMhUTmWnA62PzGLg74LXkYwNz
zRdUGZit+dtMs1pu+pZ/+m+lXIG6QZqNMisSWOyachq92mutLZmOrGSKX8theFln2e6FTASn0Vo1
2KtlaCVaOMWXwlhKvxplrOiC7BGLk3j6ADYApiZft22ypCiByU0wc9WHhnZPXRJQl/pYDx/d+87Y
X39BAo2AODTasDtjXiLveQCZn9Zex1gEvQfuoW+rZD+TJ7v5fF2O8OowUmWihuKyibJzezPqHS1r
gq8zoNSZT2jAyjwb+wtc/IaT/JLApXGuR5dRqzVMqfXU893EfFwXb/GJMYQVIaGdE8nVifV7I5Hz
dOAVjqt0hX4bD3PE9iY9rLqWR0bbzWB/r1+gaDEG02i4QKzkaR7oWM5vsC4aY9A6nC+9Va0b4oSs
toaFqrB8bUdADR6spzWqd3LJAiN7Jpip0CY2cfp1ZrvjKPSn2BBfH7CBtutHGayIKFA9E8NpCKJu
jcQ9xJh3aReOnzACi2lvF5BkbGWuDnUpJL1QJzc3ymlM7XYgjRrw/VLkFJr72fx9VC0sQW8EcAoC
NGLaq1aG9Tvjthvu6fLZ0j9fVwvJGfjRQQAxggNhxbtK3bq4i/VlvMtAYSyJFmRSONdkjc7UDg6+
TVej/z/jXYJg6+X6ScTP6ddteZxz6jVzjmmLz1HS6L0EWUbxsSt9NT65wAjz5YvW4mMBrIthn2Ni
hnMZCZC66qnD1Es/OZ/SzLpRFFmXTHgqgDu4ALVjET6/SpuOTdtkNGcAtvU3PUpO6GdG5APKfxiW
lTWuRKM/gEzGxgQw/x1sX3IfKp/Q5RwNAiDVO0Yqqt2Qu8kvj1qk38i4BUSXB9xpVuIEp+7FqEY1
aIveVC0J8jYJiHqzmF+uK4RMAKcPLV018GIAjsU0nnqz93MZMaRMAPf5Yy02AJsM/oukT9Dm6/xF
OnHLfiPvlN5pGtkW5eXOH00crW01AN4xFwHm61MGeg/7gY31qwcZ6YRQ17bSOIPmUMUgbZaTIMX0
JsjS1xsN5HD+9AYsP5/eZH9d/0Cihj1oh7HY/L/TcfbNXjqbgcQDYeJtjtTIAvq9OvvxbgS3Fmq1
2Q71UpmKiwIWxrmto5bBxlA4N0jyuTabAtgsaq8HbtFHmfK1hFECkWh4/XhC9dhI4vxeN4FbxnUZ
LEJVq3656Krv9qnErYuc6/Y4nNdLCMXyNLrNwKT9nLmvJV18S4ZOwP7GhRJuDsKpxQriCh1+CCHl
iKiBPA1qOE53KTm1nSE5jujrgA1dZ2j7gMjgF7b0slPVpIVRUHTMG+aPpDil613cS/IYUaXXwVoy
1lxBraJeFJk0uymHOQZBkvWgZX6KphFeV/8VePt7O7T21tu8c991UH0o7tnKXSbd8ROpx/YncOap
G4B7VTOGF2MIyDeAq2AsYTZD5Vv3hknmY7lLdpnqX1dJkbZsZXIWqxozLAmZNohM9FtqPtoocDf7
PxCBHBGVB2DJX/CVzaWXDKqawYN4n4uFQu9vSldi2UUKaQAbxtRBmH4JMQlwCSvtYsDht/VjnoZt
8qCYN7YNNgEZh5POboTX/a0o7hEvpdMZRQWEMs9dlkMau9/6xbSO7ZIop6HJ+7DXm2HfoBoSmYui
hqpdV3femHwlLV1ukCaDP2a1q9m3FqUETJfd75yhGY+TRfP9ZKW2D38LmrBBH+6zocl8YOOt0fVP
ItS0zXVxNkIplC6JCVJCz479AigjI1EO10UIFcsFqhbmr7ClwYMZDGk1zYQRFKxVH+bOneOSQ7nI
SPeEUjxA6oONAzV2fjg+nTGt7JaMBsFRfb1dX7XCDXMjk9TphOq1EcPbOwClK/3UIXBwGeGeqvkr
yk++ba1PCgBHIjWvJGZP1O/CqPGvk3GekJIWo3grorw5WGr43hS+12zge7tP4GVGvwtzq3uZKxTq
xS+hfEuvynM4JfbRkqn5sJTmh8GhEgBdYdZpgKIe2DlsMo93t07fV13WOSTQHuy9+6bt7CCLsn12
yzYEi4gc12jYyzawRB8Qrh0Q0QboMzE0d55x1maumWmBuIJgn8Jfa9UMwPSjntQlgY3tseaOXL8L
rz8BkevaCuU+oZaYFE1z4EhlWnObuM1hGen3Is1PfSqrHIjewUbUOzLOJqMGig8pyAB8p7Ls7wpq
fNSd9ruryMysaGwFBA7o/iC7wXXyUGiIkHKAeDjgUPlOsSn3vCKJQuAZsb2vwZ89v07D/Dn7EGMa
oQvAOyF5FqJzAnkQ4QDW2zCOzxkuq07zwa5hQgtbP6hdu9eceOe1MlhNoRjEgiBbBTmJbnPqksV5
SYDbwciKDqYCkkZ7N0oJzmRCOPVomp5OSQN+ldr64DZf7eVmAHL5dRWUyOChYtUuzomTw/fqReI3
622xPFSlDOVSJoRLEePGGTFNRAhMVaH71WMRwoDcAbuc7qygDPM7Vr2StYlFjwvIPBjhhDqAcJIT
6rg17RzGTjN69xa9TYCOZ9+q86fr9yesIWH9FsQtAFi5XDU0KtNtkAIDWyz+au8tlOSUgHYPWgoO
8r9XFmQqLhYJ8CHAwRlYXOB9WkNLqjSzjus8kW/T5GvAqlGCNnTSoP6A5e297CqFvoYhgP0jkVN3
jaz5YCyQCFDpvozMk4EhA6zCf9CesLWnvzh7K2j2suFBYXIJYBwd4w1sL5YvLWRKo9ukB/UPUKwx
hcvCXfs4BfWRjVQoklVVkZJuhXHBtVNjlKM2syIw63580OrBDEYw6d6t3ioDmWDXxUeINmhaQDKE
6gxy9HNnM46aNZl9jCR2Lk+Jl95ME6AmYm+Xjf1DMhnhOPYvEj0VynQ0DWvbKuAE+U6ik1rJFGso
DBbH+ZTds+Wk5cY99ftyD1ZMh8EzJsF0p39Wcl/2IYVXC3BWMDBgnxoLrOfndddKKQYTCXQyuuFs
6PfAXNk5qxJJzqiK7hW4n+DVQpoG/LNzOYtXl6releheYNyd9egxt/GO3OEcr0sShUFYCP9XEPce
dK12pyKecaBuQBnnblRlIBpi3fcw0AdoKkDV8bV3pR6nGfERntzXORqO2gEI/w9s4LhmO51/EIjY
G2FcykIqde5mB9GBu8I/W/N8Ao7I42pgec12ZfGdUBs2wrivVKzKmjQdQoT5ZLyWvQ9a77C7cW/p
q40mCrhRAbx3H3+7/sVkQrkv1i1lrlU5vEE31zutqA/pbOx0skrcgUgMy2aw/ACIXTBPnmvgVLna
Us8ohznTi+UdFZQJRhnJu1AGCKUAGIaBzwsaQ2PqKCkJ86ZoqBrzbqqwyWzsrt8X++K8iUKFlb1X
lBExfnB+kBHDgTpNwYUHAs/kbs2rZ48Yyq6vxjhInF42Cyx6UECVAFwvlugBdcpy6k14mq5dZk3J
SgLD+OGZd24j2YeR/X32/5u/jwVJFMw9HKfpWidw6rQPV5v8iV3HBC6QWhlX/QUhR6ens0dTnGIa
Nb/2HvvxtkgxjttbvtH9MMHNdf0jiWz6Vh7nslQHgE+jym4N66a69qBOTmDXAF9UxlsjIX7XStRb
fI1Y9kORBpAxfHS/Os2SWRVoM8aMhGN611urRO9Eys3qMwwKkJFUc8YBo31tUnsqGLDXr4oz+pVy
O03qHyQJ4J9G/0U1kJm7TPk32gC8FJoPitUGC32ckzd1xtw5kSXo7IXwLwjVSGwTwxUBzYR7Qfky
TbRxGxKMGKpyh78GLY/cDn4+3acp8ZsUGDSNJIYRfR/XVbEhhaYWA589P1iZAXXWavI2qOwo025V
GYCq8Exo8TB2E1SHeABTquW907KAbNolAJ8s9/NO2cubZMIIF2g2/8rhnisGe/o16XB35tchJEAK
CdgEYXFTduEaFVEiBSQWXRwG6FnSCBgP4M+eXxwtrIQkFAKtTA2G3sGgimSpTGRQtxK4I2lLqak5
cnCsTU7tl1rvXw2oQWAp7Qy0KmJICZaFEQTr2yMLhjZc4CaM4FocCVPANQmH23kPYvIg73z7YYms
QD3IgjzhR/MAu47Vd4PRUnNPlyowsJmho8UIvJz5PomUIDkW39iuYbYb/V5SchNZCs9AHKGaGPgC
Gur5J8PeEipIM+r+jQOKrbDuEbNE1+2rsNu0lcF9tKFe3WkdIcPySRs0ACByQ/Vo7TH1cJsf2Bi7
8gf2byuRe8H6rGdzjQJG4AIeC4C6SvWYTJKbEyr75uY48xevlkk8twNkp32j01dFtnwqGkl3tofg
NKE3inzubWiCudd2ejAv/npwguGtvnOw3TAiRWVokcg6wj5iEJZ21EgLekL1QLUfJT0G+GxxAd+k
p5ZG2CGV7LnpnhdsVywSa8uOwVt44Hj8K4Kz8K2H2kxq44Elbbr4ZvHDy9ed18Sw75OFlTBZ1iEw
IYjGGIIfYArgHLmKBom7XktZ+zueVh+9oAhMojeVlYcgGpKoocDQn4niIouiH7CvmaAsVNXunWrS
uzlZ71GVvLFnFcTL6R1cm+H3zirxzLIjco86I56lYua1DgaiR8BcOgw5htAIuamwPCV53EJZGNpj
nUNMjV9k4Tm1ZgzyAvJ+NxwnJSCA3PqoBFPQHueX9DDeVtF8097osuhDZJgR6mIUBxO3IDTm14sT
OptaljKq+KOxU9jCuR2Wt64f+9Odo+BVXD+oQE2x3Y5ZEDatyqbuzg1lbStGB+igHLjYMCv0boq/
DCZQQbsvNZCqr8sS6c1GFg8aBYSPrLNrIGFlJdZRAGwzdV6oLJNfuOBCc8dnmIYvzSjj7xRYNIQj
FoCjVVRULro8s9aOdBzQbo6tCZ2X0k9k0/LCj7YVwdmT3qOVVSesVk99hq5a7oGno/6YgB7IsNVt
mZbIjsR9taTtQCJZYFKEDvRBHZqXLpEBX4g6ldtr47s5A8lUbJkomJAM5zc1qnYDSvUA14vyB8bq
TjN//o69QW+PaRuMDoHCGL482ckKmpKj8nYNJLaGVayYupkXLAdoPtvlva6WgkTp7KCcOYO7mxPd
QeMco3PZrup0eB1t7kMNSEHhWk7rsZq7ZD833c/rggVe6EwwZ8+sHK0Ig3XslRkhipEdXbVgnSSJ
uRYNYTHMIbDdYIQXQCmcnKbsdbOdUC2aA+VhOLb7+JEE5a29q77KvJCoxXMmi33OTfY0pDmAGFCB
gCz3CQivsCUY5I73bOnNiYY352P+rXkDOfujcpLnBsIb3ZyU/f9GuuNMGnak0ODJtZ+1eYqb2S9n
yfKNTAbzHBsZVI1HEBtX+GrqbR93qCOm6LPGevkH8z5nV8kFSrE+k4yorMgHTlIVriiXrZjJjsKZ
rdWsFIeWNqLk6sFynh2kNmUpSW1kMjhTpXoUuLj5AFaxpgW/5PxsoA4BihxZ4VBQ3t3elsv+f/NZ
KjKAvqNmSu6iFQCn4sQRmTAnhWaLSuFO3SgvXnSQxl9/xKL2x5lgLvBKsQpYWzUusY/oG/2mub6b
+8ADQXW5ea7uE0Qr2O2UOTWxy/ml6i5ntTD4r7gTe9TuXXPUI8TQSDv+njGSA5AIjfBGGGdBYJ88
0lBYKj2+V+lj6kqCZYmSuJzVsBxFWVYQOQZd+cVMX3SCBpIlW84R5aBnX4r9io2KOHPv1gbFQkv5
1n5im6hknxy9u+QDGEjAYyTbBJNdGmco2gzzohqbDCy1NlKc/LY2ZeNEwuht8104E1EDTqVMCZSg
1Pe1YQUKqUCAXuwW/UtFJHZPquictXAIELVNB9eXldFIfWP3vkzsOx9J7ROwXKno18oRkUSB+MZ5
8ZUyt89IRzLU5sE0AJTCj3S6yRvqj1KIPqbDXMK21Q5+cr1HZwq2Cu8YVJg79PdIlCvBcFgC49T+
ANN59VEWewvfMACaday9aSAXeVfYjUKq1KscuiCRUtc5vXWUGYMkWu+FjTmi9V2wGYlSdXbVuNxk
aWWGjlGQ+8IYSt+1TRmOjegNbn8M9wbHwfOUKV0bLPpRkK3vYk0LnDy6bi1FQtD6cDFDCkwP7Cye
P0ELzH9LXHWomdhYJh3ue+9jnhyvyxC9u60MTk8JVkqdoZhwEM071RQTdnF2uC5ChKnBKFP+PQfn
1dYhTZqKoojxjgtYg9WPnJTo7wdhHscQrXYGqUFvrEfy13XZwuOBCFtHLuMBmZ0T7aUarWclxjOc
9KAp3rxGMpEhenHIP/8RwG8W1tY0dGkyYCnPem3G+8o99M2Hikq+kqh8xlaHgLCpY1z/ArNY1cB1
NcV2y1Ct/1kER2X/H1zr5iRHeBGdDGCYmPNEq9u64PKZlaL3AFfYBvPcRq6H7b90PbSFhmaZLG0R
vu2NLH52ZgKuC/bLPLR7vtOANZyHg/qyAI65REIYS56VSCfYhi4awuhaXA59qG1BqiRhIPLTk0qs
2zyXhHHCwH4rgntVhtmseVGhSIApjyEE5voBqEMhnf0WZF1Bi3pP2B/tA7reIEAAo50vQy8Uum80
z0z0NlGtuJi0L5UOOIw19JI+MRR0xr6hfsFcFXYSAYfSYZjrT24V9LFsFQcTa3zNWvHQsKtjvQ7K
7FBWH7tylcWO7K3yPgcDcf9K4C5V6zzaaRRwNfMJ8IKvQzgc532Lms/gxy/97Ne31T1W6DA8Mx+k
EaTI4YGbDUD6WCHHgjcX1IEKrkOZ3ALfQX6q3kPI6rMCaCzdZ2Sc7EP+mUiQY2KEEq3hi+JWx1i2
1FbDoLU6vRjt+ggY8b03Ar2qGXZKBi6LsQE+g/KwItZsJyVSuvgulZJri1UJaLzowKmo8LmcG9Lj
LGbg8Bj8JT4FC6x38z/LY6Ke0QJ6U+bqhZYH0+uMfk7VsRzO+b00x/rGPGKCdK3CtTnZTbI3ij1G
eiQqJRPEpQVGlbVJvGJJZEyK+7jTb8p8PWa18dokTXjdEf0ft/jrUJwCpTGWtHUPERN9GtkUyk0a
frdfVlAuMJofGYaP7GTMBm6CpTJ3zNgrUFnw8uWAleSIjJhS8gy05Lz+5//n0VgcsxFm0MYkVsxy
74/Z/fu40A2WacPm0xrp/h86po16sLNvxNVZ4iRJgs3qpE4wePKkGlXomfWTJesByy6RU/x1Sqd1
sjCa2jgx5kL2nfq8rl+X9LebSOiUeuCs8NBJv5zSbubCstvSACfGEDnzD4PIUOYvHd65AO7CGrOJ
l6w3SbAY3SHLyGNJTUmAwj7xuW0+F8FdFXqnZjkXENE37q6md4O5y9t5f13RZEI4B0BbsxrcBheV
6FY0Nsbeq8ddLwNIE0lx4GWwWKUJaNfnvmkcINmSQO/y23XSjosyHXLLkdVgRF9lK4czPuZixFQp
IIdFxXqQBksLnC0wmoJeY9mv43+pg7DPwH+mrUzOCE0gnshXHTJNUIsW4NI92qBg+UjugNLLJuKM
n+2HOlx+Zi8ymy6IYDFFuLlWziIZVpdp1grRczBG7LgNYFj2GUo/S2TvCuLDgwa/ry/oXAON4Z1z
l+8OtZPhDP0Au9RqD2CCr/rvldlKXIhQW37J4NFmx05LszGHMXK7JBqX7LYnSjT1tiSHEvDt4vqA
KoPpaAbJzw8xUgy6Yk4FEfIcqMF09FS/eFEAvIh4C0UzLcj2U8CIWeLP+XLU4zDBau9++XL9QgVV
DbwKLIxiis1DVsrfaFqMdABjJPsVc6QgkWte6MfxJ/uOIwhq7SYEiqZsV1mQHbC3qL0H1Mh9+GHU
cW4WDNwiYGek8GuogQg9iZzI2RtR9vBHirqVxlmZoSFTUiyQhlZOlMf7xtn3H0uwhes7q8USaVjB
6xykAbtIkVxUTRjGBiB9+NLNPOT1OsYKq4zGe2KHXXU3NCH5aYbxwxol000274oxdJ9lHR2hYBOu
37WxQ3ax4+6ieVs2aJAh2hrcZysjjZ8oKbkfqb78wYPEoDZAi7BD5qC7eO65DYMAgLwGSWsFO2BZ
D7P+YtW/Twtis+4slhMRrmKqk4seMZM0F9mM6fMs7XxDXwNT+UZcGSONwHrrGlYh3jct1YtWMEWV
F/WlvAiwuXOjKeQAhDGJu7sMP1CsxIY26FrAK3fRisVEXzIYA0QoincqsuWoLpgvLzPvXiGFLBQW
aMGZME7rc8uYlIoxq3UjiV/UGZL0FqbEm+Zeci7h1W3OxfK8TfxmqOtA3KwFWDIgfxP0fgfy+9EI
DuOgWIIhWIZidC4BuAexOacDyHqbR+p+oslNOkjGYNl9cJ70TATnzogSxxng1wokZ8dkeEiB2Fqn
r21ShJ17Y1W/XfKHKmBDCpMHUG6LB2MiVKndrMfDmeovlgVCFC0J6zn7fV92JoWLE+e1IYMxQ0rv
zGFrzz4qToc+kTkR4fffHIYFKZvv71X20icVxMyBeervqxDG/F59cE414zs9ykHAxQIZC54JpHyP
z92HblD6NoPAJrG6w9DSau+ofRpdd45iKZgPeaeH1l3O7gzuOlVTCrqoVWHrLuFMZavEwjcKRpx/
JHARY25P6dwwLVBM674CEQ/Ij8KlmiQlTaEYQBS9L3BCGPv/zfcZW8xIoKIJh2C7fku/uXMRFask
6ZEJ4XStxhB51ifwOnrJhjYfhva7t0jMgPCLbA7CKZq95F66svvqNPOuabpgnGUlelFsgnbEr8vi
7KaprJY3VE0J3Bt/2Rm7EaO81SHRgdgKNEtpXi88EtwBlIARJPHT/X3RGXlcVTAE2VyEijks+64i
VfgHqryRwn7FRgOcxeuxSIaLs/P54E3ZLiayfh+7+wv7icUflJdZQMCHO/qQz+4wom05AjBZzR+7
ONmr/Vtlqb6tyxIBoSdFJgCwCcQ3Lr/KqoJ3KXZ6MM4uVu+viQ0IQDUc4k9DJ5s1kkni1AGkCYuZ
LKCJt8ePSbGn6ps17DJT4kGFj8cBbCKcAYqA/HA6yRNVUUZIofSwZGHXPRcyrjiZCO59Zj3tCmSL
CNU87GXlxaHsvF2XyxBUBGUxeLbNUbg3OhdqtRTeUiIjTQ6aP7f+NGAgYMHoYL3zvnTy0rhQ8zYS
uU9kTm02Ljoub1HiqBtfCkyN9+PBzF1/LCS+TnaL3vlDSj3Q9ILRDZSWaxqA7T7sgDnR6rICj1gM
WPBwlXhP/DKBujQ0q9ICVsE72T31vfh29v4oQgQw/T9COKNQkBn1ZhYhvnMwvuQjGKk1SVFE/Hx+
yWAH3RgeN7GrxKwRVZkZhlIUkj31Btn31XQ7Z4ukSSOSBRAa7Btj5h3wYbzmzVrXtykIwwcNTHPV
j0rPQiUDf9gim48VfR7ABDHTA+4OgKmen6oBCaJGMB+IfdhOC6ZybSMTbK67VmlbiVsV+iP4BlRa
sASGNJYLfW19ddTFBfF1niFZZqslZK++MDb5diePrIR3CMxO8CQgQbnIzFWPJKOu4C2phta/jqZT
hZrbLwfgiiZP2qTIcHtEbxd4Qf/K496uNiLsjjUbXsN8LdLHITWDHFOA6QdNtgErlmSaJjaOgIPL
B0FFEmtm3rSI73Xrp0eA6Jy2/4+0L+2NG2e2/kUCtC9ftXW3d8eO4+SLkMQT7ftCib/+Hvp570RN
823e5MEMMDMYINWkisVi1alz5pdNWzFC00IgxWyfL9+5QieBvf81yAXcJl+n2vBg0GoNYBwtP03V
o5Md/zsrnCt6DWifMoK2YAFlRYwQUzOPJim9kmwt3GfKO1UppwFuMbfVXZcMN73jpUGbTn8RLtAP
h1oHNFsFenbpaKZKj5TbSGigktJXKCTPle/0z7F/7C2JuoyB/pf9gYtjRBjp6YwTPHmr8l0D3Uio
jE7r997SHy5/IRZG+cQIQ6943aMWhFIf94xYSk01inysoLrTPbglztJYxn9sAgNhYN8yMbaHPjjn
BNmYN8WMTxM0JbnvNehQ6s6fV3rQnNQxY4COF4okXCA3p2lWZh0bloNVaexiDB9u05fLyxCVlFHy
xBA+skjQBvNpEC3mTqUV1oFYV93Yj6DhB3AWxL5V5WuB90sOmRUVQE1Lx9CICxJxJjdwHspRb+hn
YOSrwMl8J402aMIBwQ4d6XB079EMZgIRrBlMUsnbnH0Tzi3ODHPhIc+TPjMoDEN0zDedR638NlnU
H0FmnjZ/4R/7RXL+4aioNxgsncjym9l9hfqyxDtEt5SFr4abV4WPo7d9vo1EUSCWrufIi163YDiN
kPrQ7pInPS4wkSh7aoj85Mwa99GstiHLVEIplwTUCMbvdlCESmT6c+uvv8xY9+UXowDzhJC0WyH/
veZuGwiw3WA5jJqTE6ePCvSWkWz41lXLBgHcd9oe4kunBwXB98wy9/UWe2jHbMXeKtYnxuDgOK+2
KQNjCI1gRNFmE8yIiFwpYrDd0ptGLI/2z7kBjq7y2JiaxOcFoRBh/bcRPpfB2DEok2FESa+H8lWR
8ujLDHBuSHVCh26FgXkwH+2VhnVuR5IgxXaCO7hYBEIFGMbQAONFnQAco0iQwNoOjP+BTd8mDxZ8
TznUYHuWiegwr7pkjPM6vNo7uy9gbFmevPELhoz90v2RLDIct/jz/14U52NV2WVqZzGl3+F5MU6d
8ewaf15gPds3LodQVHZFGTChKg+3FrTu1O2udkd//WYbkjqR6BF6Zot7pqXUakuvgy3d8tsXhmCo
D8CN1jfG5tsxi+fW82W3YL/+wofi54US27GHdK3qwNNeZssJWuc6GbGdZeoXtPEpfb1sT/TBNLCI
Qc4BYy0grzkPuIqpO3M/NnUALTxfMXBV/dKkLSyRq++NcEHBIOUypguMmIfpNN8yxQD3yfUZpXoe
UgnCWrSDe2NccHCJak+WBmPDgGEZ5EmFTW9ya4XMS/c0qbhKmi9/s4cAsno26AIxPXq+h9ucTorh
wkvcyT44deyNYKn6i5olwGW/jXCuOGHCSSsKLCtnfC7WVdVL9k149+4s8LMfabs2oE5vEVWnIHlk
ESmN0CwmIRtml9+EohiLRBNqeoCQshz6fNcSSy881F7heeuTWX3vB8lXEa6HofLAHIbeNMCx5wbM
suoLb8CTpjIj+6qOoNmFkV4QUgTeoQEDTulIriVhPrG3yDmCo9jEWfBce++CJ7/0z/SIYsWLmYbg
VYTF9tqVjqWJztbeJucXXuZMRe7Cpv5IovzYH4xP3i0ePSHLmGSj86JrhE2142kA7K/NuwhEZret
n1l4dwDPyGK1juv5dV2Olw+UyDX2ZriglCdK7eUtfL1bU19JbxWpRq/wU+1NcCGJjZ65UwkT5Mp6
pSHTxWRhyQShC0i6sij9mwo96N1+7x0Xl5YCKCV3ZYsid6vxbKmSN6/Q3/cGuKRFpUavLQ4MmAc2
VbIewSisfFZjPdyO47EhklydHR/+ptqbYzfLriS3OpNOFLTrAopObTNbfjWlkB8uwwkSN9r3yx4h
XRyXwKQmcRMQfLCjNUDOERPdT/mhD9UYJ/mHDOoh8z8ucugEaOLMxtIc660C+55X/bi8HJkBLlBM
UwMqXh2rGbzCV5q3ofx52YDoWjc8zMTgQWoxAND5xwGjedVYkHUI+vHH5MVFfmpMib/JTHDfP/VQ
nXcqZqJ5s8nJ8sART94uL+P/c0x/r4P77JUNFfcenHNQnLR+rqHijwcXECMrMEZA5VdE1e7QO48S
q6IwB1131FowXWMB1H2+e0PvOfPMbsLyhYD0t4qVOzAXJMCTgzobqgtH91MWzdempL8qTDf3drmg
NGqp60w5eoaA+uA9cGA9w+RIXu17PZ4QlGR+LtzevUEuJmXL0HRdwZqUoJAHKAak6+9P4DUgc2AR
AP+m/4M2q8hz9lY557Q3cNiMFaxqjhIkW3NSyqimlSQ+CUPG3gznoGaBbM1h/Rz7lsbsZswP5Q1b
E9OblYGlpNY4T62tWmu8BD7jPTGiaFRPfzAmlurOjbcj/XrZQ0XxA5U6OCdw8Jj94RwUT0pL33rs
oAn1cqW4VWRAGVFwBykoI/RGo9/h6zBFkXW1rmM1FV39Nalic9D8DDLOm9pjZEpyzIXL2VnjvpRi
TZY6DljOZEBkok5nGpLF+XMCPBCBQrcMVTrkL0Dwnp9q4lIr6SrAixatv1sWDHkqXvJy+cOwwM1f
insb3Epo3rflYMGGY/UxZhKfirX8Us8FSp0kaoh70NV8Ci/bFLseiAQBZkVHAlRN5wubk3VS8gqZ
NEMI1hF0cQGdujKBn21x9Q8y1jVhdPxtzuZmxM2GZq45wxxU06DjlDntHdTzCJrA3XZc9PLb5eUJ
nQNk5QxSB9YrgwuKfbbYxsAG6fJUvSEGPVrJJgkVQm/fmeDCIB4nqMotLIdeAD4ukm9U658BdbtP
mj526SRJb4Xxb2eOc8Qtz0poNsOcOq4oUDs6IN1de59qiiwGyvaOc0e1y1uv8FA/2IxDhRKCXXj+
5a8jvkLg8obDZn0AQDl3PtVYE0stYcLLfLv030uaV1Cg9PXZV1+zI2M10SUXpXADTfTfDJxlKPty
4S9rFHumGzbQQXTqjd6vjBZNYRnTjtAtEGBRamStHd7zaohrdwM4yAMDEt7tdlqNEy2e0vRlsyQt
Z/HNb4OtCPJOgIkZ3BEei8nsRw+VdShrbz690XyQYYRzDFTA/20OSNSwAJDrX4sfCk2Lam0bBZQn
+Tz+0oZQC5HmRN73JYmggQolo/oJ3du/QMeeWeW+HBxyBHgJW5pOlT/Pz2Z2+Bt/hGQgsjYUZDR+
J1VSl9XiAdLTRzTWQYq/kcccJIpmPBwA9sXgfTtKZfyE5+y3UX4zZ6pt3mAuiMAdRuHcX9YqO2Ys
yn24WHYWuI1T9CVrgH9iVyTmYEdMbbrPBAB09O9ZkF8TSYwSBnlgRhgJqQGkMeeQ7pxkkBlAt7FJ
7pvmaCQne3rdZNpWwhP22wo/JN1PCIX5hlUpdfvqpmC9tGil34EzST9QZ66eR3frP0s8RLyV/y6N
L3mC2XfoTRvIIlCNROsbjhoyQ+ugRfnsK3+hloAZaYAuoIECeDvakufxcd4MCG0M6M9BaUB7GEH/
4dsVKW4aqn+9vDBRVIQmK/Th8Bdgpmyzdw/yLp0T1BiQ77p5lh0M4PWjokjGw7R4MlIdoSmoCUGP
DiuDoNC5qYmgVDlNEP410AjcDnN3u1mSgyxyQDy9QDcG1mwkbewn7Faz0BJblxgoqg4Qeek/kwYM
WX1YyihvhEuBgh9QONCZ+DAVsIzGoBQm0D5zhkw9jdH7QQFXkhaKjWBk3rTQE/tAuUsnSKdTBU6w
uPeV+T1Zv1REcmCZH/EBAi9WYM91fBAk0+f7VViru+gz8D3D6PnVeKvUD7N6HHoorRTPKclCQrT4
ssO9H89LNtk33H2juaihUKLhG4HyIwLNmV8p2anDnMiQfy+9ezTwfM1LIfMnS0GF+7lbLOd/ZaFg
6seC/3XJVWrelf2tKfMLlrdcWhuf1zT10IKZPQfO8b5Ynj3r06gaoDy41vKXUSaNI/x4oEh85+PV
ES3ON7LOhy1LK6xHPwxQvgfx3cE7TAcZr5ho24BXQZ8HSrMCFXKn772hROQrESXK4W1ai4NNP132
CsFdyATcMJPmGmjE8giPXNNBQ1SmBXTpel/fHrpWEhkETGwY4tlZ4NxOtVP0nTNYKLeoO9XvKIuu
jsC3GJaxlKCW3aycI9iQY2KCDgjkH0bbJqLCzyeCROlWi7u4BYq7hRowKyLI6C4E3wfgHpfN8oEY
XufD6jZgtqIH73fQGoAhmx3mLQ6arG4rMMIAgJjWQwYNVdGPF5KbbBqe8TS5X0jhW8bV7Dxf9gHR
qwAmMDgGRRFcRnz0Bt0DAfk7KApIkN8ZEKQBy4X+NTnOYf82gbhDzg0gegWDxwXxFcpI4O3nJVkd
m7gdCGVYCj2+sApxetX8cAJWIdYnqd4G8zHOK1w252PgFtSwTC4fs+asL6nBOBi66atjA5xiY95H
r2KakcfLmyn6YPAHEA+CX+IjctMawVSDh38RtPmXSfOt8ZcjA3WLVmPja2E6DqQuH0CNU655Rb6o
RYCtfUuH9k7xhiWgi/4FD0gJElUQH8DXzlCh4CkC2Iwtd3dpVIlqNamN5dQqwNy41TUZdZEgmsIC
FIlcBGgUDLhvQ8wma/NKRfHqBOj4cTqy5E6VTmaKvgtCAubbgXLFcCa3ELpWZED5rAELQOEzUcWV
Pitq/Ocff2+Ei3W1VuR5yii4HZ3Giz4B1joF0Eb5L81wF5DbjwDMOXjFj41xY6+fqePdNrnklSvc
MCbi5Dgu6HX4Zzs4QN0VAovglUxnP90OG5hLsj8fiHOdnQ2W/O+8K8dLPp8cEEZ74IdWxustUyF4
YfmXv4rovOytcAUjdVg9t2ZMfsZ0sszcbzRIjTtAbqEWcdmSaM+QA+vsEQbuHJ5Z2NrGeq4gWRtY
6q+RFEFP78jw9Bc2IGjg4O2g428u1bGprY8aZePwiRc1UNPI+slvShn0UxihXeAj8WhAcvChbIMy
Hmm3EURt3fzOyzwflAgNXuOgBVnql7GMz4k5LR+j9/Y4X1hn251dr+oCPYUOWlb4unqntFdd+YTC
9998Jxfj6AZguMAzcLdqhWGoXG0YQScdIgxi/WDE3Z4tG5F9zwT5NTGALjRpcMUBN3Hu3xBRWMpx
wUE1H8EIq0YlQIRGPLKuDWi1oTFFf5Eb6BfF1umyk4hKVLgfwJkAuCkIMHQuREzuhuGCGToeYwQm
gxwQUzQ5AG8NiXKVol4kT4cENwXQG2A5ghY5rgt+cLLOCqNARRb8QvN0gJBs2HauZFWC43VmgnOR
Ws/HhbhgcrHb6pmWGNZtmtLw16r/ixlavGOREOM+8kBpz324lNCVTnSDfGmm/FMY6l2eYJ4EQ26v
ku8k2jWUEdH4RcUSABsuNmGSVZkK0KaBpmTQQ5B6zF9TTX0qqi27bjcoJvWjPYWzZ6537uDYV4nl
zA/lvE53VWm9ZejrHmeaLJ8u/yzRRu9/FfvVu7isGW2nTITFGCVql6/jdOUk//y5CUDLIWWHfN12
+MmMXtUGmgP2HZB0BWmtdrUu3mnOhu+XzQjEU0FyAVlKaBDpAEDwuk2Ns7orylasfjS+2Lf/IS0B
6Uagn7LKXyI1HALzx1+83ZAs4ep8pzDAY+R8A1t1cz2SbAUwr2hcqU8dwQl0JTe0KETDCvJo8A6B
2IvPaZKVZphFgpVprt4A8Y3G0gzLNouJYx2UrIUoQkf9JR0+N1lyO6nZtYLYenmDPzowhpSQVTPs
Aht14EJppygpkgSkb32Ny4F8m12JgY++eGaArzoWDch76tRB2aKPLOPW2A4d+eMkFybw+H3vn4JB
g1tDNtUguVhm3NfKF2Nt/GSTnCfRJmG+mPG+wNM/zFE4PbH0plXaYFOL02yYn4teVgH5eH2C1W5n
gks9k3VBWUKDCVtt0dvROu+kEasqMNNl9rPvDYpx7WUyPjS2M+cXHKxiKA5MMmyKldecMcnSDxpR
crBzWH6vRusAfTfr1aNhs/X4r4emlhHqifwB8794znnAwH4o0RY1KnNeCpNl8qAP3wZwaORzJnE6
QdWCLexfKzwhUL/Zi957GPns6JsLQFuZv7b0rqA/vIn6xmRC0pqgcPaKOBlcPlAfs1VYRuObFYYB
3OMDo15mag2+E7yHhqPqRq5+54FPvpF45MeC2bkVzl3AagAsYopj6wxXYMcZNfA3FGroliB8q34a
f/fVdqviAmK3GL3RuljVWrSMaVfJEn8zJMFeeMx2RrjUGHV7WpcUrrGBF3obF79PJTAq2cfhIsVg
Uze3RxSzNnqb6td5heapF2ydrIMkdHKUfHTUoFFJ4INe6mwqK821+Dy3hXWf2m+OKUMQi3bLQbvU
Q/BG05xXmXCsRLGtaiyCEaRlIGRq4jRSFYAqfRLmBVRzk0BSG5FZ1M9vxTId1U2bmiZou7d6vLLr
+PLREcVACKRD2h7kVhhj5ZzM8LK5X3WsaCkLDIMEnf1YNf8Y7aFYJTeG6PvsLXGe5qWZYY8VJkh7
Z638ooWKQGO5kQHerD9fkmswAjs0CZAhckvaKsMdtRH6Hyr0asz8qLlVOE/B2G4+aVqJMVE03xvj
VkULAAcqC/dgcZpOBkox9Io1YkfJIRJ0s9EbNTDZDP8GGpqXoponB8RLQEIHtrG0BGXn9Wva4N6t
Bk+7WWaHQH0EUofZYDbhAJUnP7fXMmh6BwM3W2mDOXV1YlCYjbe5M8i4QEROuv9x3BFPJqiJ5saK
YwFuVhNzFiuJLn9TQRDRNA15L6qtOH38nL/iTJ2xZjqmd7Oqvuq9Pg/cNskCVEPolar0puRGETjr
mT224l02j1ZZm+lMyw9XJ3KbR5Cw+en058koEB546mJdugU5Lu5GSQoNbfUWYKrilB+7J8bnuwK7
b8cMU9LKXIi9i7jEA28zlrEhSqI7wp2LdB7JnNZDh/oxiWxMP2RxCoQxaMLgsF7459p6DL7y2xx3
MhSC/jYggxiFzrLAWGJ7An62PV32C8F3OjPCeZ6T0HzONxjp3c43jDa0N+uoOpLQJTjkeys8+sH0
Zq1ePBCrMZWvJi4PMyQrdWDO/6vF8LdLuszUG5lMg5WF7bT4Rol//HPZxntt+IIXmNyFUueOqqBj
D6EkEBmqURWuP9QH5VN6o2DC7Eq9ZxJiAyZ5IVr+BoH0Z8MIL/8CwRPszDFM7v1eDXlnbQa8vo/+
8wvA63xar/S4jtNY5vWC++3s03EHGRAry20cOAhAaQe7WHzLfllVKyqt4yh7TwjCIOgdLARoVOY/
auu1U65WkMNCYQKCOYcFsnNxaq/fLm+fIBKeGeG+H8Shk3WdwNy8LeH8q1+PCr3Fu+G/M8J9Ilqp
gHYuMDIxxLQSQk8vyNbjOkuyG0HNDb6w2zLu89Seoij5aEMlaZjzeF2X/npYG4A7VDXxy8F0DwNu
g0Ab9R+TisdSWm0UJOtWGeaWRQ4NkhqZewrD5O4nsZCzC/2OjTF3y8IAf/0rxS1zZUCvE8XvLPAe
zbiK8ljGWC3dBO4amFcHjJMFpvm1+/kXmwkHQbbWgQkIVMJgdJfNOMnclLsHBmteXKPEkdDS5jHv
zcidB4n/sD36EGR2e8jFfh11t0LFbGkwdM2BdhMEa5tvI16gkuxLdhi48J9BYas2MnDDel5j+HpS
XS0ZBOChtBSmXiG5ayT7xr9vp3nUUzXBvunL92z+Tpb48qETMN2eHQZ+KkMvlHoYN4akioDHdF7N
lyqETLI/+dld8VKe5p//6cujPuZG9sGWgE7Fm4nBduC4UKDgy1J6Pg3NooF8vutunflKXVe/W4+W
rOEnNMOkNdAlATyTf3FAuaYczRWk+lO6PA5qfzV1DhChlnndorgpcRBR3gwciAVgA8rFH3uY4D9o
Wo2dZhI44ORA1SVowvzRC+Y41YGnAAolwHvxcPlTCv1/Z5XtwS6GjMWmdO0MbmSlRmWxeyjVKTJk
QuoyI9w53mYQsaqriY3sn0lR+qWR+nlBZDsojIe7tXBneSNjMRcb4yvEReMGNCwBwEdgBF8llDVi
Rl0p2z7hSduZ5I5135eZgcmrKmhBwLGuM7oIweUPJHbCf92CP8stIeu8ZAhQDYrOwOmWzwbxfigJ
dFc6WQFEmIIwPXDVQjnzQ9k+37Kp3MYMeBTbnQI8Bur7JANNCiG5EZo2AB3ZoMvQcsIF7oxyHqhD
DKuHznqPEjAIlYrJT+fnyriV8rOKLy8bGAEMZ+iexvMyttnk5joFsJsMPonKY/XkoU9X3RV3BgQ/
01g2hyT0jZ099v93Rysl61B6eA4GfXmk2ud5kdR4xAnyzgA7djsDWalMJjEL1gbc4O1ZQI9KG5LD
eEhNH4njaQsZb4p7Z17rN/W98kY7yZETLxEMMTqiFvSvtPNfoIAsutksB6Xvapt8tcdc94zhtcsn
QBg90Ef6XyP6uRFn63WvJiiXFVPvNwN0oDcfKgZ/YQSOj2TYBXKJF0tbCuAB9cJtg6zt+wg9idov
XGMDHZwUQC7ctJ0pbtNmhypO5QLm2munbLzbvK+XlyI8UGilogGOjsQHnIKTeIqae4ydqizDYcLU
0cMEllhdjy7bEX4XYEcwyQX4MYA3599lJiWZeq8eAI2bYoL586kxfwLwLElmhEFpZ4aL6us8uJM7
Q8ZtHac5tHrrZ1nQxV9T+pQ59LDaueQNLQ4UYMvDHoLhCxDe84VtC1VIv+EmXtJQJeH2LoOmBPSx
okc2yIUjJdlKUUfCAWcevhgmd6Amz+1lMy5uXZggVcyb69RqQmu4qaCc8jQFdI29/tH1Dn9OIYym
IsqoYC43VeAP2W26ix79hiqnrqzogm/R0JzG7SGdZYxYIldE7Rl4GchNsRLLuQ1lrW1FyZhyXZZc
q1UbMQkS3x6G+7mnkqqRxBZ/UVqqUqd2Cj8pHPVWK743hnGbV8qxJjLYJvvV/Jthtyo++7USzQJQ
AemMtWlBmj1q9Iehp/5IHmfQMJvVbT+/Xj5q4rW5NmOXQFWRbxttmZdNRjpXEH1dw27DlFVFA5ve
5Z6MOEMUnEzztyX2S3ZeYQ6mhikuOCICbuZPxvo5abPw8mpEgWNvg3P2ZcaIXefCRmm/OubRSx7o
erxsQli6YbVK4E9NuPn7Gd+tA3x0IMgY8UKBPkzsxP3BibQDmzjGe1w6cSzatL0x9v93xjZ9bpLJ
hjEHvDbplj6pbf8X99PeBBeTIBaFTJNxy6kZxgjAbFdALDEdJIROoli7t8J9fSvD5EyxwoqSqVnU
OROm/OvBjq2lvulncoMuhixEsPDNHybEIIgqAYmDEhe3MCurjSRr4NqjFXsAI2IKqI1at/Q1wEUV
iVuIzhHwOED94IbHtcVfvToBJwzIjAM0vCH83rr3dgqWyPiy88mscAlL2m+uDj47nFbPju2qDL3i
1SzUiNj2X6RG+/VwMXzttXXdNlga63+M8WB7la/bh/9uNZxzowRrk6bCnpH6LUU/vlMrv0tXX5dE
BdEh2q+FcwR3Tp1+LbCWlX4ptEet/XR5HaKos//zOd9WhtRUyYo/HwVRnyw3VYXerqwmJ1yEYbgA
nBh4zPPYw6zoTPR2sVmmitLH8iWTZUMC1CGwp78tGNzIt1MNa77ksLDETN6naxmFcOprPhSmAXuy
oaDwAuK6UP0he+sKKxQOtCpdFI1Zi4v7Qg3437vSBlXKGGUP+bGKF0C6vWgNXF/5xTg1m0A2vSD8
aDuT3EcjiWutxYQewFhfa3ak1jezDMcpNoHsnmWyIAHkztBGHT2H8DgaM1Xip+3kV7kW54kkKZdZ
4U6Rq0+9kVGEucX5oZinMv9cOZL3oND3kJf870K4z5PVi643GoukwIEp1aPSb5JwIwxsOwvc1ygB
WR77BRYyk4a9cZitH7o9+rMsNRWuBIOuHiY1MAv4QWp2c/va0XBUt370dW0K5PTHIhOuhhkK4COA
G+TbtNZWeRkZkf1a9LrZGj+TaqGKNmtvgfvihp0ROzXApaK2hV9XL5WxhSY4qhMruhzYhOfS1TwQ
TmCaDDwqfJatbUrteKgDsHYpDRlZHGRs7RMFXSt7r5DjAMSMJJyKl/evUT4OzcbC8DIauLDH13QB
wUa4Yeowdf6iibRbm8Hd2Nla61YBYGNQd3m0bYh2S/emu47vNKNkXkHoEgA7YlodBaIP79kNOUM1
OmhnANbqRoNSDp+JU2uS16XMCsuHdrmioSiTng0KCCvXMsKI8MnpZEJ0MhOcP9RlmkM9GYWnqVK+
bFvytS7+JoWHvsn/2yuQvZ+vAjABZZkJPkvf9Z6f4fnnE4eGbSrjZhVlpHtD3PdvlrWdQJlaBbi9
Q4VW3zW98e2kuvU8XH+OjIdYFKb35vTzdY1mryxraaFnaV8r7uwT683dZFIQOrtS+JyXUUsA+oOZ
tQ+vfeKYaQJR6x5oCv1qfYVKg/pevxv/KQ9JrB0m6NjRq/p58O+GgFwXEGiVXeaitBvBz2FsGvZH
7Wl72QytVpwuWMi1jrcRNMsNyPj2qG14S1B0sSRGCX1yZ4+7OgpKa7C4GWBnj9ef3msW/EcUevy5
BnqcXcuHEIVfcmeQe2TqxlC5TcWGa5fxTk+ng9UiPDpleHlhMjPccV7dvFhsYmIk1VZRBb3T5ypy
ZBx1Apw75rR2i+FOtJ0PjUVm7F7zapnR3F5rr2zepIagZOcGc3EzDqHJUAlh++W/Wh+PVSy0SslV
BbMStHNCj6IFq5RXad1IMguJe7zXx3ZREegifSEromJdFR3ohdL5NKWZDCwgs8Kd7pIkM0HNBk8M
/EvYl+YIxtNB4hGyj8WXHkw9hyCxnaEuGmkgf9SOcxEmhm+Ha7BiIqFGWb5Cs7zK/6IAtnOS90Hg
3R5WWaXgpONTDY7+T2N/WsrsVK9m5JiD5DRLnP49IdlZSjqg3V1Waqtpe+slSmwl66caxAaXfU9Y
xNmviAsaSldhUM5B+XCbc2jphap9bzk/emsMy+KTRx/L+WrZvjvefd88XjbNDtTHCP1veOSRmck2
q4064BsOS/9VmZawLhXqp2VLg24hSVAUbZQP+XHF4OFly+JszgR2F1kMZqf5uqyn0LRJe2xuT40v
WXxCP/NhmregHWbfItqrrhVHLWsjtYsa5ZuhQ4hEJuEi/L7o6BggQAKLMg/vIpmG6cAaP6HBGkPI
DEC0g2qQolAki5UZ4g7k1jtDVgK9GCRW5xfT7bKuqKF9kuyo4NhjKhzjwZBsBfswLwiBvrAydToa
IpiA/86YeRm90hg3lc/IeUtETRlbuWBdmMvDpByGntFv5Dewsie9XDYPGZhVxaT6ktpZmJl/LtUK
lO3OCrd7a4suJ3XwhknA7JGYy+M6uVcj6STgT0EKBsgsBjIwlo6mCA+DGCm8PmGFmTlpOjdM5qo7
Le7oBagSYE4dJN9a6auj/Xb5swm+mmeg742aoguAtM4dfkyVTygYMkIisBuntXurajKxcvZHcKf8
zASXI4ypM2oLgYmU0vIE0rubQtnmG1qoql+DEzb6ixV5BgbV2OAY2uznySWoTHvSKzBX9m+5/oJh
p8t/viheMsTxvwbYlu7ispkR0xoycF8xEWYV1aH8CqWGkxHBx6XtbYGPYyKMvc8xpwOUG5eTrCC1
teuRcTetEQj7fED7tFyGihE5AShngSLHmCsmNbkv5Kxb2k0dVrQpZXo07fxr3c6m5OEn2jc2BW9h
1klTtQ9TOTNZW5CGwcOrm/ElucqvjE9DpAXlA+PzktGiCZZ0Zozzay9Vp61hJCZb92ItMaQ/LnuB
4Lsw0g3DY2RQDngAz50gKYsejXpWd3DVOEcTkWza3Vx8v2xF1LHECBOTWgLB20eeHNUAbXdqIpfS
iyk0rXgyj6QCqVt/40Jgd95+jlXsjAdVlsOJDLPGLDqXYJZAnZ6tf+fkfZmU3TqhzmkyDoaszY6d
O/wyif3Jm6bA0OYT1dFVV5sYtFhIHSrZfLkoarBZP7zbMKb2YarXHIZFUXQHK7fT+arR1yl2C81B
Zc98KrzeDi/vtOB7AoujYviSBUPE1PP1No6FylGe4AXs5Pelbfk6dYN+0+PLZgQPQsQlTHpivJv1
GLng5OWD11YmRmmpYn2xDC30aiU2pjVWinb11VmPx649XrYpWhqGF3A/4mwzwbjzpXlDY4DbAKI/
lXcaGNlifadIgbvsFuSD/N4I90IrMrPK+hQCMgukX+2gPTiYCcYUlB5mV+YnmWiI4HR770uxQaqA
1zXnnZVhJxlo7Rid+Pe5PFA0US/vmcwAFz7ABkjUnilcEO3WUb+SXNICFAVDBA2WgJoWpAV4KMKk
aSq0ZTvQG4bOTyNMr8yQsVD+h2ZJhpEStTNQTcOsJ6R3INXO1y7VtS1btwIL5VTGtRtsEbNI71SA
IINpg0JvEw0vzHYqpXgS7SQoIoC3AKkyRuS49Elx8tRYN5DnZrX9xd7ofV/Kxo2YA/O+t89hOG8w
UPNQ+hmr2w5Ev1K1a2L4dXs/zV8vO4XIjsW63JCDeOfAOT9I5tJNDSqy2EWTBKV5TcvbzHq1h8e5
/vNkEFKcwAZqmNFFI4i79S2DzA1okABeaqYSc7KF32NOcib63TZYp772JI9aUa0MBh1g9hgGF6SK
50vTkxzSSDZmS/MXpJ2xd6/FZoTiUWyGjJN98eeQvaynFzWcQz0G38a9JhMHFZ6J/Y/gDp3d5VW3
JPgRYzdCBmMawWfjxQ1gC27mPHreGNmLGii5GeSTezJa62hvMoZ4kbuCJQw3AVJwU+XvgQLSQBg6
AGysUL5Va+zOMikvAVMYiHTAPMOuGkRkHq2TUm81TRUZXffa6P7tFgFIGIEITws7/+5d+D287Lbi
JUHrmWEOsCIuNDuJaxaU0X9mxLhK0mfaZ5KemIAXka3ptwnOX9umVG1ofeBkJJ+rZY0L8mA5VbgV
0Mtu/ao9GNNXNY8ur0t0HHdG3+HzuxSl0tpUQ5hAP9ZbXyY3vbfdX6RQP6dTFslvBIGOHdYIgl1E
Mvbk4vlMxjUxWt2Cdxamp82+61E9WqCV/FAmjhO3StZ1flYM4P9LiR0Mado8O4UD0KjVkjiz3OHB
W0YFMNUie2yI0jR+XVQ/q6qsTgXZkj9ugCBvRH9cg4oqeAn5A62YDjG8em2CoonH5dq2JB0jFhDO
Yy7qJowLDGgS9CH48ls5brYKBhugs5rxYA75P8aqXHlt+Xz5G3/0XRerQAqqwb/Q3+DypSZ3Jgj5
Ak3sVJ87786QVS1Ey4BkqmXjNQeeZp62AnOjat5OtA1ayLL29GoEpnf+c0eFoABqTKzR+t7LOQ+u
AzB7vWZgXFDp9WguZoDM08BatmhB4Tz587vj3BofReuKDoTCmrFcF9vLXH2no+9lN4sU/cU2n/eB
/bq4xJKaBDLEDUBYJNCQ80EBYoKmPKbfaQD6uWs79TcZnbbgFGJ1YNTCuAjm+tFWPt9Lb5sXnTYz
s6kGejCiw1HfWjS0HIzF0IBhsdvGJ1/K2Hug0tkHtncfVgwqGg1IWQh28gVLVUtwgxLMF9H74maO
rLiM9CiPvMj7XLyYPxnpXiLtAYt8VAdeGmyIKMR+gH+jNZAmy4DpB9LahxpAp9rcHgiNL580kRVg
adicIkgEwWZwvrFWWbRKU2q4fOm9UvS+Q6/SVhKURNtnIMtA5NBRsuNfP+PSpMbWJiillf+4SuSm
XbjaoMGWAebFa/lth0WV3c0wzTPALAamw9c2ixIUbiEsGA6tLnkksFuN94b9crgt25Z1RHcPW9aY
qd97b9r8y3W/191VO90sg+mbpuQl9/4RLlnkznbpbHVLUyyMlZ5YhXUEI19YP+af39W8HJ8VVAa/
evTC/ph9G6/RCImTT9k32RitoD6AtBSyIuDpQ6r04Xle9RtQmBZ+ifK0YiYCw+PQrXUO2fV27CWr
FnnN3hT3Nd2kzNZChSnSvdjVtQIpz8Y4GL3kRnsPHfzm7u1wn7P7H9KubDduJNl+EQHuyyuXYlWp
tFqWbL8Qtmwzue/r19+T8nSLlcpbOdaguwcDCFAok5GxxznDPEWdCTnyvfWCp32UPMw2h0DjJvs2
hAsS+DbuuTAZY6LACupYtnyNywX1L73CNltSVyNX4Kg9GaMTNt30dPlxi0QxSdhEMBiqlsCtHgDp
UZSSO0TfZfM3WD8ET4L38sDLgiRTRVjwbmdwNOJIQ46ExKX/UQPEkxSRa4x/DxsM5QPbNUbnwXX4
bmUQDBxTpsQGnoGs7kk5BZUiWa4x/D3txrkcJnIGIa4uZQbkVEb1hDkcd+37EMixArPIC3JgEwFi
TlHI3i2ErVqZYsPDRCBL4hMmFkC6ISpv8USgxQQUSnQYNJstI8tLkjnyjAm/ZA0zKcxFvfP3sTh6
PljoAeIdsOuBB3lucZWsQ9Js013RLD/CLgQGWCc1NYrdqiifK3X6dFmhOf07OBD4KzBLa5ztkVQG
Z1lUgM3DAOtKeeOg0AsMC+U5CzM71Nqd7KCqUfhijEbOUwLEro3/FHCfOmxgXY4LsYsugk6oIcF2
ZSqd2umrIr0IDkifJGONwAAEf48xVw2Edow1UpNqwbRZXnp9eorCehf5mTc4rq2ABK4E06WoYM7J
vvH5MKVC8ZI0SGaiOamQijqtgCyUPGHWFTOnSajert4aFH7si9JsrjRAjKNFQ6Gr3+UPKdD8rHKq
S08+RuF6oGiejW+7xR126XwRkIZQGuNC1DhTq6SDtP7Ln7OZh+Vr3wK7kPKi5pLACvLloc0BJHB8
QuSD58/BkpZE6yYQUUXXlKCqCjNv2lUHOr0r3ovg2Fy6ggEuY7xutBsYYR3weHOjrPDhyLCzMSXY
kVOmfL6sj5xYB4kvELOtV6IZ1oBkMWiGC7DneXl1q5cPcv9TwRi0WYfJmrmd8SVqnv8ngexIzCqr
i5opTenN2pPuycldr93FEnElA2VlG6OksQg8QHDE15BnEzUOhWMszgSJJGnvs6x2gdW96wBHZUmD
v2jdQ9Iap8rUBLU+kVjGN69dJslDgZvVQ8pzk4VaqO/E4N0cC40SMG1uoBCL0hZjT/o+WvTVhJgm
x3VK+xKVraHZEWu8BsHD5W/H13/bxmgxyFJMuIRz/QdNRip1GVSyPK0nSu8gw5JQzNzEH65EaIa8
WBRHe5PGvO7eMAYH2JCltxyTBzWIj5g6+K66MhB6hbJ4Znkri7lGp7MzkgDuGNgcILEPwMPhS9e0
bk8hmoR1ezrgyToBUMHA0aB7g/YsI404adkvaofffKB2BIgrgMUBJ6E7CGJs+osuCaJeb6P7Zd0v
8qJDULIYWNj5nZPZTUSrrJwgBEB5pm5r8NkoSTEepppSo6tsPLA8+T4P35347+MogFkhbgYYH212
MIYwJ3QgrISVb3rTL5IndRHRsPAe0VYC81bLNcsjx4amyXm8K+LFJdXPpgWUw15CKUfwiDiRBrrl
ALFEcG5gQom5rtQ0RkUdcF3x91nz7CJoI7CVJgHxgbYg7WQwp6mglKeKJwqw338peGSM1QCy3sCG
DcumW1T20HUtwRypcUqz59oQFIzfqxt+Pyg7gc6JAM5kW5Kona7KHGWo4uiP1rqiXJuDqEzUQuZJ
wYw5BmowB/K+WtNNeVLXdEV7iXPZNVYSJCnykd7WBf6eLwidY7Tp6aw+Y+7KXspKVP6w1o4PVZpT
MDqNa2CP+q81ggIqvMlhDJ00x0XjlJAD5r/RdyqoQxxYN2Phot7eujJw+THyaAfliyzAgnmv+OeS
6Q1s7MOqd61DZkieRrD0Aby+lLGe1DyUQHmILEHsS9Oqc2N0Low1RrKTWEYPYWr9VEqFGzvAcksq
P48mP+93jmhAiaftBkVRpOUvZNzM58NKnLIYCrQxru/MmLjzKCgtvH/Jr9VlzO8Y2FiDpzq/vUpN
yroDAAfYw0DvhYUhooPJKXtOtEigiVxJeLIUxQGjhSyzgd1kjTOowCTqnc9z8VDXt2v1YrSCD8SX
ApOEHgP1u8x5imqcjSJCVV7r7u3iZyRjGMTGGvMXgb5Tg/1OEajpo3IoVPH5vZFxKgapwIfpsXKj
7GD8jtGpOChBei+a1Oc+4Y0oxndo8ZiijTQCLVbKf9TR8ICqpFfGtsBFcWIVqMJGDuNB0rEw4qbG
kfQQgE7w6JmnhdVhvU6EOZboSIxa69ns6HU0V14eHbVoV613JA8vfyHuS0V0QkEwwK+kMS+1mXK5
mRfgwqXLr6y13QZUb+VRGcJYC0z1cFkY95luhDH+sJ4r264cYMPZzQtWFFvRYUS/nx52Y+Py0knM
hqDOLpeRW6Ick9WCr/8+1MfHR6JGJ6sMzFQzX8SRFLXGawK/Q2gfSyx2toF1VPeiYI4Tfp/LYfxE
mpMSuSkmuimmI3hOUZxNwvkohW0Y70TzkFwdQJ2MVg4QG7GZobQWqakMKP20lQzDhuJsWx6H/h6h
oNspYJGXRBi7XGf0JpFNDYt+0O3KdFDeV50nUOs8y9lJcY6ZfRzL3d/rHB29s6DdqDSyM/izrBlO
uYAWvK1AmUl2JlralyVwFhlAqYC2IK1nYkTLYCzCVEqqvKQR4KAUN/le3YyfchRD7J/Wt/qJQino
+8qvQ1FRnVPthlhgVlPQELQ/WVYqA5z0iem04FX5NgTFwxD2e2xOPNDpjjxYrkQFH97j2opjLEUf
mZImDXhcGEQIrNH00Qr/yEXS3EwDGw0mq5iLbEqQnGYRSoI61uSwoZldJcfCM4lLnsZAC4Yd3dKU
DsgPLgvm2Vl42n/lMq+6HBMUKk3I7Wb7qjWbRzLYO7R2BbaW3hDrDAHgAFAtyiUG2Jxz86Qt2rrM
MvYNF/KM+YPcDMBzCtTP35dPw5lPgWJs5DCesMsiZzIHp/HmHS2ppjv7Tr5zbkZv8Gl/UwUL4fNl
kVzdAFGMCUYmOrDAGN6iMdsYy4cYDB6Jb7S2T0SZIadcTA/1JoKJWAjgAiSyAkLLKd0FnWPdAwA9
tYvaCohlG2nU0nsfWY87E8syx6+NbLd1DYyjTP4aW7IL7KGgjz+if2C2RoaIOWG85XPFMNO0S4wE
AIp19XXsn61pcLHa9T8KYVxKN8dmlFKMod5QggiDUbjIupcF4StXEzZHYdIMrV8kKzNiJLRd7nba
FVrVAgl8u7cRwRiiuo9nsALAB4+74spwKZ1mdY2eHzBRXkGnRLVn7rPdyGOilghHGJokqjx5DtTS
z1aMWc77j3QvoWqWhokctGFQNmDk5NEaJy2dlKH7cADYvipX3wFm7OtMaeikgahGwD0YZsocFCc0
BS/3XO0Us4na1YTABtydDQbz2hYb+OVXfRGBr3PjGXMjijEQRDJGiQwQZV/rvxE0Xzkop8c//7uB
Vb6tAI8ncIgBiqCyfVlFKVRJXmBoRzQLDOwWUsyP8kf52wQUtuEhhvLjv98Fw9cDBrtsUDD2d9s/
itGQfFYR2yrks+SEUTx4Ti4SQr/IuQdBdw6xBro7KoZYTMayt80aSw2hHZ6VtD8K4IWCb2YoH9Z1
GK+KppOvYt0kn//WuJ8LZbxyTfKynHog56fW53g9OqXAX703Gfj9OiZKXntyMILnaugspEERApPa
8rSiT1+blp9MrSg9fB/kYgsBrEaygqEftDcZZSfzXChSF5WYwRlrN9KSX0Os3ReS86Q3shur2W7U
RSaXo4jnQhm1X6w5UzNM5aCLNJ5A9tLedR7xbX/YGaHs198pp44QJO/9s0b5lC58glqWkokynlLX
h7qUM7TuGww+9LrndDeG/alSBf6EY4cpkgZmYNF0pAiKjJwk12vHArQl7FUUjrf1LdkphVsH3aF4
AWzDLlpFlp9zMjqtBtBf2tW3ZEZTtHpBBSgmAIcmiAHaQ3Uk+GrhhBaTR7sTLUhTyXHU3ObvTeXr
/N+/khnnWWdOGtkleCD15RYYAH7dAT+kKA6jI0Lx5E36nx2S8aC4bMskYMNDiknnchbQ0tAEEPyF
qf9ioifeo6rhOX7/9fIz59honBGqA9YldKtli3nnpFPiaiwc2sYqbmq0fHq38xu0PEkwuaLaOOc5
QhgmyUwbOy2w1OePfiLE6mPDABKS+VJOx8WQXSDSa6i6mkhAY/P75cO9j/AtFSsMFIwJcLwwN4w4
qTbtdKYY+/p0L03TteyMt9HUhpfF8MaogYOtQgjYP4DdxxzLrvpciWdwn+oo6c7dY2+mLma2yfwz
qx8HeZfOtwbo/i5L5XgFkJ4hkcVVInxksV/Qf7TbKauwCd0VgMOUdmZb73Q9OUSzBAqgIRLNcHJv
k04nI1yFf2XT9zWzpLEZQGuR9dlnvdM9NSeoGqhScPlgPPx04JarBqghscKmstF3Pw7GFBcauv4o
H6o3HeglrB3lYB2+WjcNiMBD7Ul+HTeIPk8Y3BSIpxrPuFsqHZzPiMve12LrOV3gN+iLuE+BeWW6
+R2Ny+Jj9Kjd6wfjnu5FU0B/45Af7Rea6f89hyLS4M2fwBhZFC36DoXnypsB9UeK63YuXLsRqS3P
sG6ksCBFVaSnbb3COcrHESRY8jWqzntC51V8uXKVIP+WhtJB1BzlqRGyYUxYoLlD2ePPH6Ut6VkK
/lKQGilWiNgXDR4siMSG6DNyAgzAx7zJYR+lPOQE5XbaXe6+Gy/DUfnU+/DGf+pqjqcrbuNXids/
gUDc6x7xqV8XqT52XqwgIMbH6ikbgqR6C+h600zRZMq8uFy9YZldbRTREfKv9U0ME3Q4C86KBcnU
04imPIFwbnqQOkwLueXsiCwBL8JRcRwD2/toJAA0/Pwb5tiAKNKhqT1AbZYn+9jeEn+23DWMH4fd
5Edu6ia34kiAd0YU7tCAxMwd1iOYQDghk20uDni59W9FdaV6phdfafv4V6LRUGD1WrB+Isr/wPCA
heO+yWVUtlabJkoaMNWallce9OIIxsDA9CvNs0JDObShKGzlRVlnEhnlrZBO13YO+AxJ9vVjtse0
PP6/97LkO6ql0kdAWs8EMq7SaTFEIKPk4aVy8dnOwf1lJ5NgW40ba2Bd/d+nwJi1uF5nJekQGNP6
NsBTKRn0jQ7uhjKQ/A8kMBQ+6j/C3oFwZW2qxJKFK4yHBzn6Nac/L/sJ/mkwB4yeAAAYMC9z/ggA
jdiPtYl2E12dLY7prr5ab2hIqmE2rfmQGdlIYzIZW5GifKWx6GjtZfVqqW4L/XD5RLyIgo4Y2ZjK
objXjAjL6SM07uB3BwPpMrH8rMa+S2K5c/2Ui1g4OR01+DgMSWAVCUYaWCrn12fLiWkWFuyzfQ0v
HzShfEfTo2InVm6e3diKoj/fdIiGzsjMSaVZoFoBiPo2SoCXLgJH4+vD5kCMPkwd8P4ljGJ6cY48
pbrR9pG/Poy/QYiFeVbh3KfoUMzXSnOzGyeCx0QOo6961i5BVzLfkV0PovrVa36SI2C3L2sIVyag
EzD4SVM/m5Fpl2TplZggoE73axQCIsqNDcFcHaeQDcXYCGE8WbeUkmGuEDJ5zm17KP3mOguVEL0A
Lw/y438xrsWL+FBcwY4w3DM6EIy11fN6NQCiRGuLC/puSWDE8GWDT/byleOLluB5YRfluEU9B50p
nS3nOIBhX8sJgbvhFM9pm+4TxSzdRIl/Wnn3dPmDcbpUOM5GGOO69GToa0ctUP/doXkZgjVnV1wn
ge3rLsbin3ovDcRTwjw10YAUoqPuArYedgJKXbMxzWY4k2hSfc3sT1N8altZEOHxneRGDKMoYIY3
86TBC6Cl06IKaC8sOQ1+dtfctZlbfxY1w0TnYvzXPKutAgqYxrOi29l6zMugIl8vfzBe1Lq5Opai
cDRGpOMNCDwS+Qjkul56uPz7eTZ++/uZECotu8XOFNyZpquIvlPPmTHdXGtf2zoJ6ygJL4vjR4pv
34iFEZCLWG9qkr21tEvzGi/aM24aDMSDwKHeWXP4EWe5PSX7oLE/Jtca4tNFU6+J3jx2g3FjQxEF
p+Majs3pGB/W5roa9SVe1+SNvu51bvfZPiSICssgIyD3uixO9O2oem7cWIxu0ZgmOFWSHsz4V2pq
QTTA/g+R18wi/yLQdZ3xZi3YgNKWgHk3Au2uNsxurHW7iTT+5TOJHjEbdNQT+KGKMa+RhCb7zvBJ
AlKqPwUvW/EAJldeizJ8rqcGOitCAtQXsM/IfLbJmLAR2sIC08it9Kuw3auPbYAlVPSZVWEBk3+V
b+KY71YNChp9IHV43f5rkIBSG2ygmfmKs1KHcuHeYxPx8sWKhDLfz47SsYF1zLy52Q8oHwArzI2j
jz1vurgMzC4UZxn3IldkLRZs0GN6cq8e6U5tgXKerz7qt91JAidb4jt+FXzkaG9Cmdcto1jQmyYC
BCfb1eupiK61URSE8F/2mwxGReoetDq1BjuJp3asd/O+26GPjkn4bPdfBCD8j/UmjdGQvpYze1EQ
Ok5eU/jdiv59EiRhkbj19/KpTCgQH7Z5RHty1F+xlS7aAvzn6zE6Mox6v04pAFhKu9oPWXc1Gba7
6F/1rthDfzxsJXg2uL0vfz56dZekUjO3MWOKnmhtKyHaGta9M/w2Z0HMI/r9TFhg6RLokVMkflUy
eSQnbmUJUIDovVw6ARMHYGBhXCejhNbnzk2vYFsuz4uDhjl216nKRXBf3IB485lsZoLENrDinQJn
8DU8XQ+g+n3W6Nr87FH2YqkHSKMo0uGekBaMACWGOXaHucOqGoy8LmH9Qc59HevdVanqgbOitann
xv6yPnC1cCOLuc0iaqQpquHIKlTsfg1LbrmIkccdpm8rv8Bc5yHOxw5wpgBkBouargnul3vWTXWH
eXyKvZga9l2xfoCg0ZBs3zAlt0qCshexXPMdz79HBSzgueqnkiwDtRWqn58wwLCPj3Vg307o7ZAA
TfIPxccbaUysB9zxLq6wzoP4OH+kfJnzlf1Ii50oId1PVyJYTw7GA3KNjTzGGZSGVlpxB1fevDLu
ITfEVk8TSgBVceXaVZCVal7hZ7ar3a0/LysRP47AkiwqCRRVlGVFqJRsrLBPl3nRry5oDzoYse0D
hsgorLC5F78QrpXZyGMuV9GWacw7OHVVuc/yH5opmNynWvfOxmx+P3OZSO0LpcYehJdosUe0Qyu1
rpo8Xr41rhAwj2G3B8V47Bmf6+Na9MlaTBBSrPnVSJTvTqc9G3MjBOCgLvndaTaCGJddIW41sgiq
8U/lj67DYJgQtT9KxSwJAnPux9mIoz/fuJjI6CIZExK1B1bQJ7XBuD5JDEdgN0SXR3++EaLosYWl
Duxmx2CijX92kQNMtmp3+QtxY/7NSajx2gipMKnTAnoeFC96ilgus3+Rovw2NUA6lLWidbHV9Puy
RP5L2ohk/HMzo384ZOghGvV1Pbq0ThsHkJ0eQatGqawTX4ghJvpgjL+xOozxYkEPLk7/XES3qv31
8qH43wrgryZ26IFIxLxWbQYRYmFDISr12zIs3/sF1AFL/HRZCv0Y77QcqBBY1MRCCkZOzj9WpmfT
OiY4RdOfkuY7we0NXRRWueJfFsQ9zkYQ825JZ09zbSETrGiBRY6fHGs5Kk36fFkMt7GNQsC/B2Ke
rU7BQqLEzNBD+7PHuIbNQd+jQuwKJHENhA4jREdYMAbHPKY1kiXAusGc5qfsRg3WfRw2J+ovMtRO
RdL414fdTOCfIHu3metTzTVvMQkB1Lzi2MzHWb1vRHvXIhHMzZmq0kwSBW5oM3sv5eSQxRGAB9vD
h+7t7SiMpRvl1ETlEk35LugpdKIXhbQMpn+anU/SvRbUoXF3WaToZMyXQjGnSVcbY3bdZB4sPWtd
2/ytjqkgxuabIfTg//lIjOWTx8TowCCNPRvlpBPM/dA9Wv2nY8LYhpFbgKlQFPXyq6UbmYzpGxq7
HIwZ+k7dVPZQIJ9tf2CTDRWJwR1zlEyn2wSJ2CoiU+ef1kClliKwY3iRkRyvnWpJFST3vrJrsKcH
gjR/RFtz8WvQgfvIMUSn5VqrjUjG5mp9BXKCGCJR7S/ddsWySVahiWvLntEIQ1+u2mykMVF+C0Pa
rzUUVbJQh7Z2YH04lJ+wxuASY7d6qq/vSSAKgQVHZFlP66GODKAAIFHr+k+VAg2y+kdlyD5XliFq
btLremf83w7I8p6qa6fbKR2PwbyKfB3vS0B/5D/SJ4AC4PsF4FdZ/Nir0bsVnZLbStu24xljUza1
PI000I+ulV29q8JuB556r0KpQlQ74zrqTeefsTczJq1WYiAeyYFGmrpyWmseMuBSsHnJ9zwbOYyV
0ZTEXqUZfToVKIyZpLvZ8FClV8ncugUI/UqQ5ACo0l5fLhs3fr0aNHeYasCQAQYcz124VKP32dEM
rfs9A6mrTVwVQJ+Sl7spiB2R3x8Lf3mOgstiuY/jdSgOCEwAzmY+oJWk4BfokYJWRUiQq0gnTcgx
RIOPd/ppA3OHAtJj1YaRoQ8WoMcpltSEjfRDuSO+mro5kJ7BjDPIrqgEz1UUB+4cCAi0n8f42CzG
j7DyjCJdShFMv9Xr/QfuzKEdcYroD+iq8y9Vlrpk5jJqZpVpfzIqE6Ce8hdrFK3vcD/NRgwT02m2
pDVzh8gxWrJd5CTHoetCSxZlSDwxFBzxdd4NVNCM3mlxZcgE89CeMmO0TL4qwZBpJSKoFL4U7HsC
UBzg9xrzekvwE5J1qSqvrJGPO4+V/lPLRIaQp2gU9lB5nbgGuOz5h+nXQsorDYrW9qF+pIjV9uMA
XMcQm+C/RE6MeyKMI+JMGMAHSMq5MAAfziUGqhoUj07ZYLuDdqqHwrusajxdxvDxv0IYTxm1zhhn
dolr05wn3N/9bHX+/yaC+f6likSy0SdE9IV1Y6zznRyLWi08Z4j9EsxUGhQKV2Y+fkHKdsWOTuUt
ykEbQIJ4GKLeJdKvyyfhfZGtGPrzTcaakGJesIeBKcKmd9PosRoaIObu/jch9KwbITWpqq6I8fht
8CukigNWz+o01dHhshhuWLY9DKNetjFge09F5i2H6aN2omiNum/f2m66x9KsMF4R3R2jaEZH7DbW
0LRRlN/G6Ont5LYiNAqRGjCaZslESzvgTnlSfSsBwHDQTHc0nlfn5+W74z2azdWx48JW3MP+56BJ
quuxc6OysXxd6kV2k1tS3Yph7HMF31mrPRx2lmKKVfawPRpIgdkei0MO+EdR80Jwe69/zkbxxlzp
pjjD7dUL9qMLYvraFIW2hi66NvYfyYG2h2N8dtSkOfBcoOZYHKUJUHwveQCtpki9NLwD2pSo3sQ9
H7aNsFhMMY9ZQEC1kAt7auEhVOVYWHdFg8xg+j5U/QdMqvEmhy3XmnPcJFK0gpV1aV8UY0xdJY8F
NpU+Tjbi2cpgVEOp1HwdV5wlw1YiwOPdFMPjS/5QAVS5FgSs/HvDVjbG5gwsoDGvqgE6/Kp0DaKR
8kpfvmdqDKqQO3DBCc7EfVUKUJIQyGEphI0UB/ApgvwXywR9GjlAUFz1UxZVscju8a/uTQz9MzZq
XqzNXPYljgPmyx6vSnKNU/6iuHGAxVsTfevWnb8p1+LNW/49vglmvEexTiul6kMW1UVfiKY/6UUM
ClVleSw1ERA219pu7pL+LZtDVno9rvmKu7QXg+Cky/WqVkOQGqAHumwLua0RYyOK9SOO3CvDBFUc
d72/PBE6K5Lv1h/9vvHHADW1W4QvXyhFpSakZ6BG4t0zMDGkisqCaQHp4fyYpqTHo0YXw7vjvKNQ
dZGvYkhl8NfgdZI4vHxWroZuxDGvTh4VI64yJKNK/xgDyQthrahYKBLB5BYyMRcAeWkUj0PSAxVb
4Y2XzC7xYwn9HsUbR78M16+Xz8X3NJhoA2YAlmdBvH1+j7oaV3TIFENFYfebltnoqsSIXS3070AM
K1AZrnJupDGhgNXZgFKcMfUNXN4bw6pu5zw23MWKdx86Fsbbbeyx0vTz/FjypCZmVeDF9bv6QFH4
gA+Jhdk/yxAfKR8gSAdiBhaJMPvLmEkrI5E6KHgHiqR9K2fjNjWE7XKuvr/JYF2L1SlElyh5r/UJ
o3oZZmLjgG5UWxZQOTKUDUWpLndhaXMqtrug1O28YtGUjm+Uh/lUfJcDOohbXqlfhxrrdFgBdZtP
lGguDclJ2DzhaiblUwJyFMCC3+EqR/XstEoRoUezk7FnHR97t/lSHHqcNnoQZVy8xwd6PqAaYqPu
PePWiLHjTtIAYL7U9m6pjWspVkXTN7xa2lYG88BjLRtWY1YzIA5i0x+0VN+i8B8IveULyjCLT8FV
xs+OrwhcH+/dbUUzz8Ehih4lK8Vnz6pjp4FTpxu8sRABO3MLXFs5jIfNBnWqqyimgFL9If8ElJoQ
CoJmhyhi5R4I742CmKGaztKtJDZqIxngL4HN0LsGqV1TXn2wogQCO8J7duBEVTEGBuhBm7Uj5qob
uay9zjDROePOW6+wMXs1e7TFmzfuRwzkVh5zgYtaoyCANpi31tNPM3EwpoJtLlmpBfUMrr5vzkXv
dxMlRJFkSq0GOaVuByl4FlcRgj01eqyD3p6EiUMWSSq7DCDyHiZyUTam8FJYwN2LlopEB2H8VyVb
mbzG2FIdmuZ21LWnpRf13bmV6O1RGK8lyVMBsGMoQX6iYC1dOO5HNzukyMREx+G/oM2HYXzJqi/Y
jwXpMLriqbeiUzOM6CWobt5fxdqnXq/c0kCwqv89bpAFWs9/FZ1NbIk1F3k/oVQjj9bjvABQBZPF
3mLXgkYbd+6LVk8pKCAalSzUkwQED1lqF4ybf5oC4vW1H/m9i1RGQ4yT7zOMVraaKLbiPmPsJQC7
z1YwI8uo++hIQ5YoaGMY5S3FLydAIxmjwCKviCR0ClHUjeXq5UYio/46UQHOMNPSl5LtkEM9FHr9
EaO+EcGovto106pSYDUpnvf9+Ms0TkspKuHxFVJHwRNI7LqDLSrGUtjdFBGNtriUXwA9mScDNdY7
TV38tNk5RuaW1V3liOI3XrkV8zv/SmUc1pI6Qy7rCfZpgTdfBNGhAdUbYtJQ3PyhX+KdoQLbgYJJ
IXTNTdbkRiTJy4laEOOqWI9trbnxvENtVKCEXJe1kcPooJWZciIXMLmg2I1dzCN90XUToJWiDRKR
HEbzBrsZVjXB1aXq78Hw46V1K0ngPvgyQKBo6mADhsc/V4q0aQDM0eAsiWN9zdt18OIkuyXTKNAD
vhzMvgEixkT/gLkzZclKm9CVcRsxE9EAvLp6RvbjspOnf+w7BTBVDKNiRAPDNIyuKU63LN0EIT2K
uqS97aJv8XS0q0CqPzD+htv6VxKjarNa9aazos5mZ6qLoRpXtz9PuYjUj3tpGynMpVUjmjkNKFxR
q9kp8stqfemWD4yibQ/C6FjlqH3ftxhjMLLRjSAJI9aXPwo//N+cglGxqBgcNOxxCqNFCXSmAHoo
gc7ysTosB5pzXJbHtdeY9TcwGAzvxAJP5AVG/vXeAHJPvIAnpKfwxbocXBby/xwKJS5gbqIcxDbE
ikEhQzO0mVd/6f3qBmyW3uiWC9C+Cp8EoqSGr9j/SHu3LCxNbWObI5oWVqEBUywBfM7vTnK8Vr42
dUFVl690b7KYAskw10M2Eah2lmAUNkvn1U9H6RvmYEzBJfK/1JskxiFhdX9M5Q4FrrT4ZmAQXmkF
VU9+vEdZ/l6/ksIG/Y1hV9FSokoRGfpdm1SHOR1OVl0DRxFlGGXxIzIicJa/kHX6HDeSwOhxD4ho
DP9YWDdkU/0REyVkov3Mwb7KjIfZEjxe7jiAuRHAfKtezyeb0HjW+gd/EODqFM3ptQxqo04C/EHx
cDFXRTZimQ83FeBPXAZ8uGjVij3lOrxpSsAfjcQSgftzRdmoZqGwBSYSduGwWsa07yeERmmlTO6i
DqcZ04tKpolKPzxBiIzAjYtxAMqKcO4IuyY10rmFqjQkuUFfLXb7Cnw/kvUBz4EddhC4mGDFQcXz
XI4+661CLJSulbF8xrzVrWLOdC8DHuuyieIp31YQk+s4o2nNFXolXqIWp6yWr+boIy3brQgmxTFG
0q9LYqO7XS1uFH9ShtWN1weLCOJjbqqBKU+AaiDyR/eHEdTmFcrfOiX+Opjr4c94CCqCBmr9JViL
MLYkjvup52ODCQvTnhQ7D3JZ5MMlXSs0i4F/aenrbky6EKN3QCKM1P1aVEKALfpk3kvDNgs2rkHQ
bNGvuUnjkzZ1ehMlAm+M/QKgvVjCA5W2TGm0q4NyLe9FLoXrwSjrDhAVgCMLEu1zidmMKb9YAjQ5
qoIoTb9yxEgzsuHFb73+l8gtc69zI44JNNIB9mIuUYSsowWI4bFXrvJBnpaTnZneZc0XHo15Y0oW
Z1LVQV1ya/8nSRxd4xtG3P5gcYoKrP+PPActL+TdiAeYs42JNs1z1mUenoHmoBVKqyTViwzcF+wQ
J8IQRyiQOWCOYkkJ6lf0TH47X+rd+pw7aPunD5SnwdlXoq4e1zYCZu6f8zGmBNhyWqbROJSUsluZ
YNwZojAhi+C78aIciqP3jxjmlRM0AVYNlFpozShuNJ4G5+ec7dvmJs4eL2uI4EAs6HFjJmUyr7CN
rfkwK59V+W4dvl4WQf9Y9kFj0cfBuJwFbGWVedB2PbUDplwA0HocDw1WeA3gAMp7EQ4sN6vfymGe
cWLpTg1ZgPVo7iL5s4mlzK4mrtno7tzcadFpRrg4i07H1cCtWEblG2eslFbD8czrIUj2TWj7K60R
A7BBnNjzPtdWGKPu/dxZatQhjiJwLUNS36RxcaiyWOCaueM0AGWHLZRB2gGi6XOTODqkKocsBgHF
JzPM9snR9s2T9Y3CfNcAAdAEWsgN37bymHy1bkuniAmK7ONOhsm39tVRuYqD3pW+NQesVQXI/UX1
du4Q+VYoo5jDErdpPMIQv8aMsy+5iBlzH57HrYv/NM8xTyjunfN1ZnO9jKr2Sj0Ny2Tgem8pZB5d
vRt21ekPYtRH4rntMRkFnYnST0OCYzbFL8kI5uTZ7g6Xnzg3vQBFBSYJUXFCQMd8v95ZgXHYoQ+0
2mBe0PYSPp1VhJTbcBE7bPoXv7MoG2nMh4tavShGcHrCYSs7HZ8s8ts9/d+X2ZsAog7Gh6tZYMXo
73wvk9JFIv6WQYB1/iKaETj/mJZsPMlEz7X5YuUC7gr+od4EMFeo6oAQVOIaNr+Q3Tx7nB28s8yX
/57lA5zCgLcDnj7+AULs+UEch8RGRAb0zZyBPNgDgO5aJU73lzWCOsJ317WRwuRjOq7LXLAnBCzu
dJdEN878ZC0/VOmbk7+giyKI8Pn6BxotDOSaGDA1mQelzXGu6fOEaSg06ayrFA3/HLNX8qnYfQTy
0d6IYp6TNTikrycacUyfI2d2u/5ARoGy8Q3ERghj543STLTexHmaRXsupPSOzq3ZBrlOW9Ur6vq3
XBd708m/yxbx+2K+dyZJNI/C8TUm6tUy/kUhGSCw54qSqE61TBLGUTT9xdA+05r4JPAzIhHMQzaS
FLTr1YLMbESz3e7nY76QEAQJ4WVt5PkXCnsBYnuKiCqzgIRkyfJxcBLQNvmS4veHLnSCJqdDIdSl
LaD0Wu7jnSgc5h5vI5WxGYXUSEMqgSxKkp8kR9pV1s7MFsEdcmLFs6MxnynTC2mNRwip5fShScZd
UqRerO+w5OKavajVxT0SxaEAqCPKUq/wyJvszCyWtZvnV+x286h72t6c3OlrVrnOPSVGz/z82vpZ
igaJOMYXAJawvTCyYEBmaRrVKhrHGBx2nuyo1/0K2EqjEBT7eJn162KHbIECCWsXjMWaZLtpI9tB
NPBJBtfxesgCzJH/MML6pnX1KzFjC/cqgQn8j0BGOxq0JtM1xs6TGreuRktzEuJ90YQGX4qBeSds
qyAlY44F4tO0jeFaPAkJYPY7fqAzWDSy6l70W/KgAZX7AwkubvJNJHOwLlqSjpRGAwDVW7v6kVWP
S/bNkoXw7VSzGR9zJofR/MoCCmKqgvyjC+oYUWq6y0El4MDyW0sw/MTUd3DZjHCc2plAxlwlXerE
pYJIqozonKrhRc1JXaH39VWD4WwHSLWXBfL8GjD8UDM1sDdDMRPObXCTOaXayzZt01OoBOxV+tmj
8V9VebhvbCOKpnGbl52OnZrPK/TfrH8DtEqSRGyRPKeGGhJWtaCF6H2xTnpQsxEVvhQx9glh2ytp
8/B/pH3ZbuPIsu0XESCT8ytJkZIsy0N5qPILUUMX53nm15+V7nPaVDqvsrsusNEb6AYcymBkZIxr
+YAWfl8dFvlensu/kMa800M756MRQVr/tdqP3a7DBA8qwvOe/FLCXW9hHFBHRVh6Enwyjh5NCmVO
F9Mwa/b+uzZ6NBvLKtBGAiXNuq8PWPJzC1fvHM3BUj6d1sN8ipjHlnMVTAVz4LaB6VHMAzDxQqn0
cWVIcJBIZfpoV2I+kLaWisnBKxc9rQiJRbeclz5dyGRs0yZzohUhdcrBBCYD27Hf5xCsg9o56t9T
CPrx3/gXXnYKTgr0MtCsxYgn66rDaii1bgQhVPZSHuTvtMxvu8mhQG0LtiROODg+9EIe49D6AaA+
vY5JAVn/qq3HEHjCtaiOwDMbjHGodOuPwqyy108pyiStoM0hBkqo8lfUCGJKgQC20hMqZq6oDQSs
a+sk+a4ezT/wVtATmGowDPOOMnbpQqyuqPoaMIKure7oQhmFr4ww0xlYfh2I5tg4cQ/YO3REqNiS
w54k4/3jVQvrycJ5lvF56J7lOMQKvxeTF8XyBFeak5pdiKKq3VxpRc/nCv1nPDS/VV/7rr/Wr+Xv
+XGFdVt+/oD4zte/FT+uS+Ua3eZ89L9vhM5t3vVyi9cNOFzOANK48l43BeEc1yY2MhgfWeTLUGQ5
ZGC/HMTzR3CKC2yC/5WwXopPBLfEYqjGVTOkJITqsuqm7r+E8ku2vk7NzyURmDfX3wPi+R9JzCUt
cqRMRQKW6MQCJkC3OlgjAc+fhlFKt3w0gVjcUs8bXP9K9FoyMQhM40MqY4VYndUydYBUSiCO3jdY
IInfB6Kkkxed0vgNszbYowW9EOMeMOxlmnGEKH950I557Zg38z7016P2k2Dz2Uv8+NbeXz8a1+o/
RLLrCLNip6pi49MNVueS9lzEg2c0d2sp6N1yDR0VbbBy0KCR3Qw1i7KM5AwqHKMCvbO9WmJtvBYI
4YRu0N+HEOaxMu1W6sa4q91B9Y2u93s6grreS8k5S1+7cd5d1x3/idrIY77XuIZJRQocKnuxguxm
3WNVELBa9Zk4oDPyRDU+7kVGVQfoaGjYYqzo0lk0WafYy4CQOy7QFQS8nbW0Ag3yPhNIvhHWmghs
Pm0L102z6EVJalex64fRUPYViNmNtnkVaI4mJOyN2sphvlQ361HdxCrCpBPQ2nfguTnS9j0AHb3m
v498IZX9OBKjtWRZAIiQIpmtuh/JvJ+St7x9vn4cnt0RgoyVcrih0U3948aLL2q+Vqm54DQpEEsp
7qCUPFXSeoqgSXkce89YRpHx8ayBjncD5A2sZwgHL4UWiYqZsBbxypTuQYOwK0HRiYqY9oUonn6U
MZYTnkXDobzNKQxCfAhl/K8KbeZLMqP9gqKKp1aODOQrl7jjFxoBY+FndcHGpOgO8TEDIgRC5Jrn
RjzjiCMVTXF0rxtXyeGtCHEW+2DUAm/Pc4nbMzKBQF53TaIAPh5v5VM0/FhmEIT0pzb9E7vcnIWe
dWM0JNGMSAlxFqM33Wx+sPrbwhLWTHk5A+YIQBAGAA2s+TDWb+sd9n5KIB9RDB2aGqEkHLrkaajw
iXJKmyMCz6F/8dPV/pDIorzk8moTvYNENT01ANGY89wHL4PTkwezrJ1xCSpFOCctEspchtUYVkML
4fkbSkZJc+j0B3g1l8khB4ocT/OxAdQg+iH5bd+LHDPfYv5RMks+HNvTskQK3m2zKV9HQ7opO2mP
vTi8dKmItoN7BUyEwrj4tgqnc2k2iFK7tpJyjKEP8am1rZemjG6VzDhcd2nUZX36ihsxjN20eWum
a0NJ40eS3K1m2N43SqUC4Q4wpEYR1jcg6xWtCPPdiy1jmlGhBGgsWEVUA+WUhKjgZi/gvdbSPWVC
Wm6rwHal5+h+NV1Td7L7v7fhhMUE7pk30hnV5os0TBmV3vtqtMvv60OMttNfsac8SGg8OTKWQyNX
Rh35uq65cR84FmQFpwYMCDvlj2EcbJ3EJRqjGJa5QxGtea1XpdpVYT/7Q5aZThzWzxEApB1tjROQ
muWvc9f9SLvw1TKqv/IavHSC38RTBiBRwV0o4//Ad3lpZ7Y1NtWUwwB0h36EbEeJjCn0cuIufncq
zwRAt2I0ad6rthXLPDB5ZBn5smIALrTVn4Wq3g9TLzBtrpVtZTCviKH2oCCR8XI2QMVu9x1FVMcb
VuxS3/DMcXUGFI2KCnvVKGz8C3Yf3hVWURDGWgKyaIsNF8YpbIxeBU3pEBNnlr2ubbBKKqoJU02x
N3grhbHmIs96hK7AhqLdMh1MYqMzHhVUp+iRYoE0/mf7OBLjLkIAsA5ah856LMlPYysd61VzBBbJ
ixk/DmSzPU0lmtpuGCFjjXbkt+5nu3GPlaJZeZ80AaD6dXnXj4Td38sLkA/2FLcjpv2S6sYKY6f9
k9xfxfwbnmfKVMjSL4JAoM4HClFWk9gFb4ffavPBkiRBy5lbkd3KoQfdBBoYGx+mxgwbGEICMEc6
h9CB+1TBvrkYtI/rNjaHYqKasTPSvqV3a5n11lWr2nKbUJkDot0a+o1Vdq/Xv9Lnu3RJ+ctYeVl1
Vg3qIjptf+hSvE898Krx0a5LeWe9v7xMl2IY+8YgwiKHpQkxTvyU/MbLUCHOqP3wkL9SLHrij8dx
t56VByCPo9WIYsv36z+Bk2zSrphm4tEHpsUnxLDFUldzXKDZ8is5Kp79Y4UrHn6aWFQlr2JUzs/m
fymOsRqiz1GZlRK2+vXQBzPjYSIiHAbetzOB7UbnjzCEzPrBVEmX3pQwBIo0NmpPbfbFMoI/0RoF
AsGWO4rI7CWrsbsczsDFuwCiBgL27BJ/Dv6E+NdG9cakvF2YIMH47uVlS5o+HIYe8rKwc0Fb7y7S
W4X2h/IHykNWayFgAGM9+MrpRdzc6iEB8kjcAsN5bg/SeM6W1zgWeY7PHheH2chgLhfyS3R4ZMio
isjJqsnVqhpTK4Fc38qSV0qnsnmssqM5Cl5oju1dyGVuWxspy9onmMpS68nppBelqQQXmmN6YGYG
pI6FWraKCZlL7Y2dbabKCKqY0syc2XxTDC/vfl23PaodxmdABrifZSChAcCWMYVlMBMjVSAjSVHb
tb+r7cma9qryRG9SFIvaiFylbcQxF7ZRy1LNKAR6ZmqeolueNSSCSjJfax8nYrTWS9K6ylSE/H5h
p+lLneyvK+3z+wGT25yCKVbnYVirS4FPryznhdwO2GYs5bNs544EdKfrsjjDpJfCmDtU4/FoZglf
yBrfiOHMoeFJWCUJASmiPeqYDk9TAFVMAusWaZG5VbNhGlk/44hN/GVUnlKM9Q8C0xNpkblA0aRk
gJmBCDl+zQckwV3jjKFf2jeFiNWZU5K/UCJbQQ6LUlVGymlmh9mBpNgMXW/a8F6ZFjfVp0DXZq+u
wCuoA+cgizys7ztJabzqpfpFqhf/+icV6Jbdhqs1E+AfNQ4e2TdDVDrq7IDcRBAZioTQyHvjeu3V
iDGPgxOr7bEaHm1QvAMS9fpBPpcULrXKOI84TLsko0YylrcEC6SK9rWo72xdRAnG9RoYukEXHQ1J
1C8vz5LZSIVSHd28cbzpAXkRC8IWrq42f5/xSrqaK2Nq4u+HBAuXGUq9Sr0ba1Fhkn8M5ARAXcHc
kkp/xuaTmFMR2zKl3+7N3in06tTI6vP1L8K9U+aHCMYzxeNYL6aEfGpWH+v1tclyp6K1kHw4pkX2
J3aMsSHMOpqU9oXxTJ06awYoj7AHZr9140MyBpkqegO5JoZmjIlBRyAosTs4M/g5TNtuW9dM570E
VgalNR8nKX6RZ/3Hdd2JRDGfB4DIUg3WMnBu6amjAcWuMkssdZZOs/z3XiQuzuZUzGdaYqJaZgRR
ZX80zFOCFHuNFM8AmtIo8LJc296IYj5SOVYYvCILmpFj66/trdrdFxjNu646kRD2tQizBtN4sITQ
igKrnbHD0R4ydf2TgGhzFubFSHoEyhhlhB9oDq1xiDW/F80kC07CEicB7qQO2xoh8RD5a/Wi3Fqq
oArBf9A/TsH2RBorKVewF7VuscD3a7GTGEkwTDdt7CtI0cqbNHysMNp1/RO9j6J8ivQ2YpkHoY+U
tqxoc1N+0JZd/IR6yw04ot2fDhmwYgDiUmCOJ8QBjozzb3b3RJplnLiMDtdSLTTZsABwteQAVDx3
OhGkA1wfuzkl48onI+kJoGTRcArD81x3Z8MSkfPx/ASCclQbKas4wuZLNx72JF20Qaldo3zpV7/s
h5fKXJ2uCQVhJk9jG0EsXPXaqV3UZDKA0+ff5rK6RXmrWaF33S44w1MYW/o4DltDbUMCJrnSQKDw
pf/WAwsAY5lv0QOoBGS3ONFa3PhcP5PH62J53wnxPbIzPFa0UXCpxNxWs2xKsTgxInuXu84dRFvK
/M/0IYH1sabSdCCkpGsShtNq+0qX/EJ7meNud/0oXEHgvga7vAlwA1aBAzZPCTormE5Qup2VH+vx
u9XepSBIuC6HV1whikGXW7CqjM4DU+yb0FsPFxAU/G+1O/dGPcj6gMIXVpi7mJSdEA6AF09sRTJO
o0JxJdR1OA0yal451k7RH0n4Uo22l82G4IBce9+cj/EQg9oTjTRRi9EBdKaS2itAJJiQRZDaiM7E
uojCQgPDluEi5ud8CHdh6uuLj8kuZ1QFuSg379jqjzHzPisJmKKRShuZgwQbKGcY5S7gOUC5nTxF
buokPlokAl/PVSS2ajAfgZ67ya5JT81Y9jYNL0YrUMtby7qTwpc/McaNDObJX6a5lMowBifSw7Dr
D+o+u60xEyzdYtPKzwMRTBjXX2zEMU43HWNVzhQ43Z50fhTVp6QqBfeYKwLVNxtlbqo0JlLqpKJf
mhUDErJRncMoPw6aYHBFJIHRGXaDOqXuMFAyE5LcmGuX7bANN/7J19+cg1GVlq7dlLdJ65IuBDSt
QSbPSFojwMq55F23Aq6hfYhioyXZjFBqmS1UCUz5YZRyn2jleZ1Dgd74nm8jh/F8VmFERQhkDSAf
6l9XIPuA7QnwOG966+hHDKHDDQp8keBTsXxPoCVMuiaGRHUIVtl0Zk04hM59N4CJSWwD06MYIL58
AtNZHRWjjtEk13v5OWyb1C+nztqDfzF6LJZZdcMhBQu6OXWB3tilZ0nW7MV9b/pDpPZ+WCvWfazU
1sMwrqujTkAkuv55ebEBqqdIVRHngPiKdSTKDCJsLQYgO9Y1zqrfYWED1EbrjbRrd8RvTvaxddMH
9ZtALH1VmFD1QixzT6ZJDnM7g1gF4+qZeZxkzeusyFHGsx3fjfKhw6ihob7Ua4D5X4Eb4ECzgvRt
c2jm/lhNDG9jQrqFlTrwnhRY6Iz9aXLS0gm9ct9963dSYIB7SC3dfdkIWZbe99CvnP89g9gUChSt
j1sbT72rFalDNBDsjj/6FAix5ZMlf+uAKan9XOVz3el0Jb+UJieud516bKfT2sFWQwzPtN+MfHSj
9skadafvENrrb9c/E+fyb/X0vjGy+ZUa0NhnWYGeTO0HKkxNs4AqT/AxRHeE8cl221mG0VRgoBl+
WEjJB/tWz4/yKsos+df94y4yFheOHfrtuY1QO3uLi0MyCM7BjTk2d52xqTKrm35YUsz92kdDfpiU
r11yr0+hZw+ix5/+KcZ4CDKT/3Mr7GiTtkqyWqKn7rZrRSNEFM+AuDU6DYD/l+jbUJxW6XDdEgTa
Y3msqjbL56mBvSrar0g5DV3w//f3mSi0M2oA9OQqjbDH2yGvb7KuFjl8vqXRATSgFGNAnPHGjdrZ
g0LHI5sJwaC0k/rzEj3mWIG4fhZOpxv5Frp8/yeIMWmtt0eydNi4B7I66OKqQPP0ADzymMaVhDjT
fLv7EMbYNVH1ZpVz2J2qGq5CHtL8a9495sWx0pI/Cjs+RDEmPg3SoJICGNqLNO4HSfV6M7+RhUmx
4Dux2MT5iNyoVPGdlq64y8PvQ/wSD9057AU3luPdtp+J3exR4k6R2xlyVjk7je2uK6S7UQgWxnnp
LqQwlm3GvapIEZQWH2RX3nVueFAfO3Tq853kiRbCRKpj8quq6I1GIjjSlPSnmrRuM6a+rL5gdcC5
buQi5VGHsX0aulVazRKSkuF5AJav/RpXAp/AEbF9fVhqIhLDsG0amkQE4DqAWltuVsz5Xj8HR2MX
QuiP2Jwj6rCgO1QQkvUZnGjl5MXilO3ZbHKBWxBJov99Iwl8qqU2TZA0SFEQWV/DGbm2lgWlaAyc
46u3R3p3TxtBcl9H1pJAUKNjSQ1doWTyryuNsyp6EUCx4wWjNIJbtoQIULDtpzpxCmAOV2oQg3ip
Gb9JyBcKPHsKFh+mcfrvbgjnw7ww9eI6/nmpSENaB3NpUTQDxkic32VDjB5zLLALvvF9CGF8eLRm
oaFWEFKV93N8syixY8mP19XIl2EC9QDpgSaz3aKiHENzzZDxolzsDOWJ5A9yKgKke8eSZaIFqOtD
CqMuTIjktTXgJGM77Af9oR9fZvlGT3Y2yuwkPxCwiPbqXaj96PTwRi9uGqyGL+48a665un15VKdd
+x0kA44kPVrtsU+lwLIxuGKvzpSvglvCec4ufi2j93i2FWkNYVmhXHqy4dtkL1exn8+HphOAGdCX
kVWMDXg7gukVA5hRjCiSW9U8ql3pFmrTyDtplIxdmWqJP4TGj7C3ZL8Gs9Pq2ETKBB0CqvNPooG5
hSoUBRpgWUOqds0HK4dowM+1TtlnCmjc1yHoCvTBIrsSTYbzXIIN4EM00jBGi1GdyyuTR2NrTPFQ
AmZYBVIOkX7kaIYJNgk4YSnQjDGKg9UT1QQyz6UQCSWX1ZznEik8RazPAjXQfPHGP+fWXIhhAh49
U8BTZk+lq5ST5Ml9jzUMicR3dp6JypW8SO6dGRPIxio6k+xENClXY21lHIlyu4Ccx5POADPwqqfy
KGYMeZ8KYKxCwyCVAhJGDcbBfqW+LOy4mcGO0y6pr0r7NZPdbn6xULmfjLeo/FKZqZssQZ4etOGH
UQ6OlB677Gxpj3n0RkjhrU18D5xDt5jmW605jpjKqyJM/zdOPTZ+ZXzXwq9E3+vjF00XZAjKp8+v
Uj+maij3o5mrstcpmctYDg2ldLPFqbGR41aPYNiSsRu+7vs95pu9lATaHZ1m/jd8K58rSFQ+xeuQ
8SvAacFEpxrKJO2cIWHvdgtWTOo7FH0Lp/ra4E0/V/60n0VDC5+fQSrSolcKi8EKvtmlxdtLUspy
TkrEdhTwsAjCvR38u97aJ48BGaYMhnA8ExgfZAcIGzLpKug7S3TJ34p8dVrSO7YJvG37r+uPEleP
pmJgJg1+gq7SXh5qGKY0rCUDHE3HaHWyfXQ0PP1h/a24AFX00mdd4PE/3Wd6so086rs24Uofpd2A
JSS4YblwJoAcJcPeTkW5y+dCFxUDzQHYgjbDWJIhJVeyWgLEBZZndd8KDDfZgdsaK7vS8+BRP9W8
Grtf13XJPdqHTBaJWB7zfJoLyIxsBCoodKyHqbBaz857XdAV/bxNcHk+lm4IfKcL+OVgIAUoiQ+l
1zwrTn/IjpKr78rv8oH8XLwxaDEC6tqC4u2n1+VdtAHsf1QlPr9mRZLKZWVapQu4rHU3pVISSETa
X9cl9wLg7cIVeIeWprremElkG1IP0Bx8P3P2wHq1m+3cBWIw8gLVFNS9eLIseDEcBq0CrJ1cypIi
oCa0RCpdtbkLkee2eUDCytFFLRae4izozEYQxnH4+mD3XZSBOqGRQ5XOv+R+Eza2d11zn8cR8H0s
kPzgTkMOsGcvj7P26ZiWAO0AoP3ojcSNx8VP1MAKvxvdoTYPBnk2ZMHAFdeN4K7JBg2u4CGZ7xV3
UmImWEx2x68VoDBjp7ot3MRd3exXDISSffRFhK1Lj3HxfOKYW4n0q24sJK9nkE50kLhor1L7LYkw
7rqmO5vEzh+w/+JEWI2n/8MkzyeQr6SeylSNcbVz9XeSvg3Sf01y6N/HRq2tgDLkM+zIRApwQWkw
jXJNfdPWjmiiS3kpMA2OAWLL36ToMVi+/7ToJuuDhuIEcAA7RT2bfXGnCce7OD7wQgQTrhndaq8E
/gGJVOq03WHKv6eyAE+Lc18vZDDvcLaqofnOXqsp35K1d/rwVsUEaJmIAKO5h8Hyg6phHB1xGvM2
rqFkLXMKfQFs7WDZpyobfc36df2+coUAnwAlShDuABL10o5ruwhTJe8xNDGM460ZG8lRsvLF7cO6
FlgZ7/uD/IuaGO4oorZLUdG8LJjeB8RrFj1g76GpBE6b+/d18AWBFsaimGqXf9/MKg1NHozNZ8t4
EzZA8yai/jvBn2Buva5tRNCfsLn1ljph4rKACFCOAJcLqOiudcrQeAcrkRBkT3Qe5tO0FKy+LgH7
CwvTB8kBn7Gg7sCLU3RwluvY2gB64GcG+ygNrRbfBJvS7QEB81F/h2w1XfWICPose/BonigG+5zo
wN0gPAJ5hw6z1tiltq4NazPPAdS5HK0H06f9P4BIfZc9Sj4nykZ5qcKFNOZ97bI11PoM0kLT1Y7l
KXkHigNsAFLG7tvkq0cDy0x06zHeDQKT5B8VsS0SO5WiXjOv4ZKEmhpT4XSjlLwMYCNTg/Ssuvlx
2v9nPjqqV4u2f3G78A/mAsyNbLdVTLE1i8zTu9dOb3dDLYj9PvczqRSbvvKIVmwgxl7egXFc5sos
cCT1i6nt6kPzXfUoRG1wL39NXD2YEOBa2IXzCgwRCb8mz/tupdMburmBYz8BLUyG9NlH9ol8r7q1
z8VzBpQsKZgD1Okwd+iL8k2el6T7RoZpoeQADV9KHdoi1bQRmlUK2wMc8HlcTcc0k5frzpgXx+Ay
4nmh7hgkhswXNDoZg6/RQmll36sab+E9ue93GMi61/ZG5CQ/BAJl/HDWoemACgH2CUauMUl+ebDJ
wsuTKxCYgnKBWqeGReB19y9wfngfDiAumLaH9WBIj3k2l2lU1kTHHOrkhsF0nHa6T3GMLK/x6v36
+/3yH+JAcD6ew0aeDloRWUZKxta+NCwHqSCTo/C5xZlCJFAE88WjwNugk3AF0ujnYbW5lcaEHzAO
y+5CYAOP/ujRZV3prN3bbud1h+ou8kVcWLwHAqg1Ct2p1lSFjXoNYPaPQ44gao7mIO/SQ92Jsi1e
OA8Ckw8Z9LNu7luMTRIgY0MGtUj0+VwgYR9pBmsJCqT8w1jYGrOxRvipHlVbklZkCQQp042EpX+l
FCQJXAEIbmUDUKsYomPucDVWddLp2LzsevWUJO0RViN6T3l+AjAg/8hgvBP4AEpJDiHD/kJR17Em
+NhIjlWijPe30U376oeZeNftTnQy1muY+SBXlQ5I6hg9GFk+j4kQhIyaLmvaKAlR3hK6vcrWW/VW
Sps5hIzJpfUMjGZ9M36FtSPf/0yezCOtQ6W3CFC0zFF+XT/e+9/+JFsBaydILzGsyla+cjsmq6zQ
wV6MnoB4o3DbvTa55KCeJ3/djS/EiXeAkwMXoChC4n1QFHIAC4XUEiyYzPtdVNmSF5gPxIjlbzIM
XhQ+hON/xqPGiwrIYR0A8wq2gtliIkmyqA6R87tLfhjNL6a0q+3fAh1S6/6kQzCwK4DSwiVjlz+b
QrcjokGHoIT8u3wIEp+HCSTGYioz6spZWVAWgc5QRERx/tJnDHEVq1YXows9NUARj4KxKXwrjt1w
UUZnIoOPjAOqTAWGwvtYW7nM7SMlsVI7h9xVesp0sjO1J9WeBU8KXwjeTBgkIg3WGAEqGFWmntCV
02VfFE2gz6ZLCpE7FIhhQS1ndWmrIk4xnN0f26VziBU6sRBpmCsFO9tI+incCZtiFulsT3aOw9hz
jCoN2WGTxNMNEQMAz0Gh9IRMA3mZhkDq0iDijNSdYePDWOTYmM+5aO6BF1tgPBm3CAcBRj5zS1FB
G2SsN+ACjQtwgfL7uMKk8tB4didCeuJpDLpCDku31D6Bc8oNUbRoBfaCagdVgjgQtBOCl5AbBW5l
UHVu3tylQCUrV+FraRhBXPM9UNLPK+DiUqd8E/LL8IKkrTx65o08c0S+TuiZRsDdGG7qg7Tjmx4Y
fnI3ONPDH3giQB/ADoD7jMyTMQYAmmStkpo0JEswsDRj8hYgu/DhmPw7XJfFc0T4UnitEFAjH2Ls
oijB4xtSkOn0EO3BCLhXguaQH0ViPo/lw4EDWR0p7Xt5VWOOhJqGZKaVjQf4a/T9bfaGALB0hheD
Jd7/mx5KVH78DJ/EiGR8HbIw3e6oyG5n/kyweQW2BAfTjLvqnVUGGGd/UvvYHpKJMmrMe3fKCInW
7epTahd7l530QAcdEJipBKE098ttNMpcgSSZLHVO8FylB7z4d0mQHQwfRKKC1rhQjYzp1wlt8Dbv
ahwKr3OAuPwlcwc0XaN7mWawwpO9A5oyr6OBTh5mMFAgNz6h0w2owiSZBs+uBaiOuxikf5DuFK9C
JUTGDQRLG3jr6Z2QsV+JefQOJkSVPO5kL/yBYQrBJeE45+3vYQc8I3CdmK2N32Ogk9nfSZNIxxyX
eSGAuR2DFNp92UJA8mK1COCUffKMqTQf8zqGrx/LHbgVAuHMGK/0grIWqASxG42kk414LGOxBskA
kIcGYFlqr5anBOFd5Bb/osrEPeNGGJMmjUViF9UKYZm8n/OvXfpmJcLsgpNeXpyIcWcYgjKBfYkd
/Pxk382n5KjdY5DdW13DL76IKbl4Xb4LeUw6a6RjndQL5GkP8hGMd17qd+ixAwH9pgg0LHnqx/ac
Fwi+hR6V2sSnS7LRJ/UPmycprybNHijAwuRS2qzOaW5Df/EBM3Tz35Ho1PcmPpDosHoOHhXGByij
SjHfIMt6psc0sJUQegt4IL/qgRT0t3kgStw58QoW/HTgzKHkjq1P5kaoY62Powygg7hPd1WfHwBv
iM3F5KTW0eP1J5BnmFtRzDuRVHFkTto7OMTkJSlKniBRAVDc7roYnhMBJTdNrWV0vNmGd22GpMoo
FkFtrt66NF9HMn27LoL3yhobGWyDm8zqUKk2jrJGXguQY4y3rq+Wl//uKqfczy6+VRB5q0gsvVWs
KaJ8pAOeUQMiGVtlSZOFjI2Bbsjo9yfVi46zh37+UT0vPiXkivBPii4nqnRSC78mlvEofWV2s6a9
i7WOQ0Cr1XaQH4XBH8+pbI/HOBXgHeqFUkFOB2R760jZKwAHYwLue/IIKAdaXfC087/jRqGMW1nV
uGmtBbai3FkPOpCQU9/eAZvtTbsbd1RkHPSijyjSJv3vG3/SRJOcozBHP2J9UH7W3uxTCs+E9m8m
v3oa/HpPMVPJ3v6m/xIYrkD4e41tI1yuV1nrKJxB7yfn9S49URS1GHib4M6gO0CZa9yhiOHB2938
SaCIxA7jZEiNTF1mY1OrjnQ5Xt+1jYFjemjU8u7Vcwe+FeJVeDdEGyO8oOpCJONzotpUOsuCSPJA
jqtX+8kDnX4Bj8zivA8sCVtl3Kdqe0pq5RsVZxIYO5b4/bZg1xdXdD4kQNjGfhvQTGloPLu54SSp
Uwei94PrYTcKZkJVZZKxQ51CdD4G8fooZXtrfBFYEM+9EgCT6gDOxNQbWzzH0nS9SjM02u3CgC55
FG69S+ASDF++yd3WE+3H8qbNDOCRIXlCT1gBttulQoHUPKfpgqFd+Zjs6y8gMkNE2p0MPz6Ktpp5
CkQHAvuAlMUdj9WlKGtsdaWdoUAT9tGUz9r8JZkEGuQr8EMG600XFXcggowi/BJ3j/If9J6hro+/
z6irNtQ46UJ8oHU598tJ/s+rvohRtn+f8Znz3JaRNeL316ufznd5KQgTeDWHCwGMg8SCICnm8n8t
rL9X9qgDnfMX2hyV98ZZFAH9P+zrH4WxWYc1NPqwqjiQfAyPlEu58ZSjFBRe5Al7GLxgEqVVMLdg
9sD6hE9oVQsBmQVsmVJZUPzKwV9d0Nj+i4oD15Y3ohhnMGp9nrc5REXTSQlvJFAjjJUj8Aa8iGR7
HubCRGQN84Wep/XaE4JjN/XCQ+rPyBp/0oNZN/HbJCYnpW6bjUi2Ypk7JJctUariXY31YXigJqIW
TnZKnuI9+kGxf/2Y3Cu7USVzpcxRqomaQpwtAfu2/qooom0F0cdiLlUUj1qLYARJ2/xdGhIniW4M
9GquH4M3f4Axwg/rY26WnrZylNFztJ7iF6AtGE8ZOE60p/VG+1bvJm8BCqhT35qpI6bi4ykR03iY
KsSW4Of52rmVJS2a0VpIjNbPJ5QQQ1tQGKKfnTWLrQjG5KeoyppOmgoKkBhH58KonF4OlnD2riuS
E0VhfwIT63SwEPvtTNJUDHOhgGyb3uJor+yzYPL/zcQ/R2MXYugt2EQScWNoyXvC1Bs/+pC48yq6
vyIJTKwyVmFnpzQiq+X7MX1QhAUXTkh/cQTmi4SJXC852p2oMAEn9Sdte8c/KKwL8bC6BK56QUTP
uUcX8hh/lElWaQMMii79PCTkplDuLXV//ePzpk4uZDDOJ2kWJRsmJH+9lz6tXrEzHeJmN8ku9Ord
cCJefIwwAUIcDB0L1145Jn4hnHFFdjQZ7dzjgKX2V9zspRV7B6HkL5ZgtkakSMYhyUlc2t1E5YBm
rsoDywwdK/rvA9QXh2H8UTSkE+aeISQ3fhb1w5AK/DavXbsVwD7tZFztcKUwjnRkoHPzOw0ZXrZf
9/bupx7kj7QC11mOWYs8LeedvxDMeIhlKQ1MMeJkAO09Uh9h3M8ueiYgZRGxY/FyHPSFdRnILlh1
QoB86SbkFoB7Gn3o47F6I5gMMkj8a4zyoDfG39HaHFW59dMCfAaJFOhK7Rl2eiqA4l5You4X12oo
miWh7K7YUrz8KUtoD3ZH9+ty81fcg3HVlB1SieDAeRGbSTZimBtoWyXGVAsKuHb8Owcp99WhQtIq
ziC5920jilHuIONEEgXotGfFUYzjYH2vtQeSiiqqXE+8kcPet87GaF6GI8lg9Snnn0okmBUWKo25
bC2mjwZM2VOTXFFx6ALpTAfVxltMHwnMX2AGbMe4KrN2BdAHoplOdeL5nrSTYxRP1/0wTwigt2Hy
mETHoC1ja3MxF3lu4orJ3YlYp1i6n0QDhtyrtZXBGFpdDpIkUQc1udn3aI9hE08DgqYjf5UCwPf7
0RfRA8YrH1BE8X+OxRhcr8eLBRpm+rpg//SesizIqJTEvubBg3xNQdGlT461C3eiRtf7Vh8TPl2I
Zmyw1pMxbWhmClKpo72vv9qH2ssPs6ecQFwUmDvqPbVfPdpBKNdUzvgSuZWP1Szv+pflvrBbHTCm
mmAhpCh7mCrtOq/eoXNABT/tTD95M3cq5lfBA7PeEv/7EcH+7rpw0Qdga7v9rCAhpDVBuk+3+jSp
iXaSa3zr/Mkr0Ipr3cUB08ZJVP/kRZWbU7ObTJqZScSiT7sWjIcmaPe0701LkIID8t6mrRwmrIzA
wS1ZFj4zJX/TT5TAcfABbnUrBukQKpMJMEsM15UDvaSzX3wHNqeLXi2qfqGHO/SzORReffvv4EF4
VYStMbPwur1FmqpMYENaMO1Wz7yh6HSDH96tqJHj3z4KtMoZX72Qx7gjuG3VqEG4gdVyG8Mle1U+
Rel9Rbyx/6tMb6r0uVpfrsvkvU3bD8l4p0HJ7DkFJwCGjHIHRIgORhkcwK2m68N1QbzE8eJwjFPC
gsNSpDYkZS/yb/XUwjWhjXlbp9gjnMDWk+7ys7JLHwpf/JiInLDJuKVoiOYWdEw029JQ+HMazAaH
fnagVM8VBvUHIcogr2F7cV7GAcXKpBQ5TfBqGyNqaAt4OvgybzRAyLYP4ik10RFZtLlMoc8lNVY6
YzACqbS/Cw+jW4HnKd1jocMTdTX5jyedoUApHqiAzL2MlggUySoEKuX/kHZlS5LiyPaLMGNfXgUE
sea+v2BZlZUsYkcSiK+/h5rbXVFU3ORO98uM2YxVeEq4XC53P+dcK1PgtjtlFVtx6e1nACv0l43F
2w/vSpfKWYmOodEB5XgUv9uA7mIISM8svKs35xy3/ry+ftlbnEAxerqsW6xpQOs09SlwriMRqPV3
Vyxay7ovB+tfxhZnzzNczKrNi9Pxsph7YtnO3Oir2mR/Kt+Amu58ExcnzzTTDKf7p2dkd/TOftL3
1cPcSei+jbcV0SAxQN7RsUIJsd64/w/agZ86GV9t6+L4FTFVTCfDSrtAHdBbnA9/shWbuiBxCrl3
iuZGE8oXC5whgPhirkEG0yldTU8uzX//thWLQ+mWSacUA/6QCl2rIYp3TVg+sGhde+f/uDv+/rjm
HOvPCi8mz1pznMuLwBRPm/hpHmkSpCBDDZHU4Xq9bLHiTcuCkqILLbfnhEcF7Knc/6egBJrO7ddx
/PKF8Wtdi5sfDzOamAw7WHbfDS0niR02/HGy18iF/o949svQIrzkdHRGoWI9XRBHxvds20bFs3Li
yKBmdEVy/Q8mh859w1zEGlpw2U+zzsGQ3pvp3bg2sX+xknB2DpedIW6akyg6bJ0ZecREOtO+Y0R1
m0UQnpJQX6/CKnIC5OwJ+fqbre7lItJMyVCzan639R3xrqfA21SbBKLvo1/q2E3wpqyH0pXrwVxE
ndibitqSWK1FhnDEzEv3n+Zw/v6fXoWHUW17JYO6aNMF/BMXBgallsOYXTfklZLAJu+yDRP8MS90
4kh15QxcONyAZXnov0CQFaD95aBxU8oYmPD/9c15kCh5NIGPOM50qzRwXtnalMGfh/t3gwvf1G23
a8sOI8f5LkMlqNvO0xrrMpZ/7t/vZhbXnz7EltbXFuqB7E6fIqc80Hplfm7NxMIV27lE4djgB+Dz
0GxhDvs2m24nhz597fOze/1+5WB0BzJe80iipv8hxD45hkx6RS/9Pu8INa5LZ9N7H3E7Ri79r9nw
gFY6s7XUz6lb3scWx2uo9tQchFDNlUgbYH4UuVLsvLgoIE3n1ocJmdFFTGSVWijcS2q/0fXIVg1i
TFM0dfVELBMYltJYeUX/GeyxsDN7C7czusYcO8rAKNXQ0EwAf0j4jvdjZHnl2pmaf2v5wdAWdk0H
wBxocC8uTC3TQDGJYoxfT7tmN+fLeDBneORhUvQ4+YnPorXX8oUcfaZX+GVzUWItmiFrh8mleKej
QhFkeKMbVzP1Ur73AmWF4+lC9ex3a4urM3ONFE1dRCejqveZbIqgqrt92ycvWVzdu9TDW6G3nYBb
mBxgvOrCeiqjr4/FpePnQBLWAmWxBf6uRVRWTNFKMT+EKvrmoUkoa8MH46b/76ws8j0d7OeJpGBc
0rzZP5nPGd/m7RoFw8U4fL6aRTrHXeA9aguzjuM1Q5bAozQw7rKf4NkiTDZrjM+Xjt+ZueU512o1
9doaY7FgCSSIYyGn5otlsA/Zq3pUjVW+0oy8dCbODS78U7e8vFVqhH3FhCiXpZIxXc0N5m+xPHcQ
hFeNmeLE/AMzm6syQ8koBy4/kJ/pK3hk0eaI2DZHbr71QGYXamGBzKSBWPDaC+hSfDm3vbgMCm8U
smdYn1c/NDrUmMx9aSgbVna7rx3y4tlzwHlowOdtG+QQv6fj8L8WxNG4duS+vSr37FCQ9qhEs6qL
vQZ4mc/xHzvqaeCUAs/FDIb73Zbb22BXs8EZM5dfNaDJZ5ipfj3TlhbR2qjOxQN9Zmxx1KahEFmv
gdunGkyAWXV3IKYzUyk3QK2vbOJFVzmztThuWV3HXqFjynDwBcIlBlY3uq+e5kidHcGcHJYBACnw
lTWd3UvpD2Zx/9pRe3E3DLbJvWqup4r4TZ98vXpPdfBpOb0/eJu+BltwsqZH/3Nq+YuvuER55ZNG
WSngMX1Iwejg2yORe2PTbMCNdpUdZaB8utcVSCW6KL3Lt+l+bWjtYrQBlZ0FnDmGuZcEejLOldqy
8WU9ZdPWR1NeWwjYrXUU4uHrD3sxzJxZWhzDxjUZgOVY6gD1I+/Ik/9aiBkJEqgx/l7K4kRkpa6A
PxzJmGM8jvw42St50YUHzu8GFqeA5hAd9ypcBGrkRvOjqky2Q07aYAiqUPzIAu0V9Kr/btcWp6E2
xIQvBJsgO9pYygtzx5WM4fLZBtQQbw2A4pfPjNEsaqk4PWZRwAYYt095mZLJefl6GZeMAPo5E1wC
Cg3Y5O/RSh2noWQV+tuxKZ/tpv8YbeVgK2vDABfqv4CXntlZZD+Voxh4wwCcyexk02pQoOftVaXb
oTs1B2sEDXvLfctoiKkDY96UIdr6oQBBbdPzkDvIyKy8JLaXPU/u9A6AZE/+3UYsrgjQZWTJlCJs
V6NqA1ygMBRrUknk1KzR8F669873Yj6QZ8UhJOpl1s9tGhsShF3H9swtN6Xt7qXXbv/JqkDsaOAZ
BC6OhZdCgyRJ+/mp6jjJoW/kO9h/HxhVPv+VmWVq5AnFYlWLEBJr+6Q4MO1BliuOOp/hZUAGs9xf
K1kKg1ZeAdK5+RKgXkvywjECr+3vNTGYvpbmx1xRdt2Ur7Ut5q/+ldWF2+Jp2faGNeOuUKQtwFOJ
sFLlIMEA2HxTRdZHtgaVuHwg8Wz1XAyiYUT6d+dADQrPglaDLmX7XXgbC4z07Uq8XDMxb/WZ/yVZ
3snhZxk0LfZZgsyrq+/zXKxlQmt2Fs4HacixoD28It8N4eAGxla5K33hj5L0O37dbmZWfxQRv/bF
i88C8Mr97w6CK+X35U1Z03rGnOzVTjBDBNjBeTMcFF+1fb8zD5wRfW2lF91EA+R8plaAIMy8E2c7
CrbujOUYHkS2oKKgXQFY495Qf9YorzfgkF1zkktXNkh1/ra3uLKTVmhJ5YIarrcFyEU+5Krs+hz3
/3D8MwsLN2R0GjDsUwC6edQ289BdcpzBuDTwVmuFF93kzNTCHZlWNFllgoy49mK/zK5y8V6u3T+X
bYAuGpgrU/ujW1UYDTWrufia9/ld2WclMWw9UFpnZejt8of5ZWcR2qkdO4pXIGtT4nzrUnA6xcnm
a/9eM7HwtaR3u3wsUW7yBm1HqzhqS/76tYnLRwicTX9t18K/0rIbE2Be8LL+PoR6qB0UtGmnvbqZ
q8X/jyb/ZW/7ZW/hbXWT9sIp+rkXNr/jQbQdQf7z51B7v5JVrW3fwts6gDPKVMc9b3ZHmf2o7R8r
e7fmaouo55R6pkxdSv2SHBSIA4batvy5e/a1izVh/3Zr4y4ra1p2mxI1zZROM6CdVx9GB6MRWRN+
vao1C4s00VUzxWlbC+FA2hkxCi8jRS22/8QIWLpAue+C4mphBIPXcV0l8IJcs1ridbZKoA+4cvld
XskvI4sb3eRKThHDwaiaDRCbzgFuWDmg8wf+M3T+srDIJJ1elhi6RugsPS+Mjb2YTuYUanJXFM+T
91y0K/YuO9wve/OKzy6fSaaZ5XEbRQblaFkpSbqXLnn4+tNctIHiiWk47gxbXTi1UuuNN5VYU1sr
e9x2ga4V3xTZrVyk8zn/Y+t+mVlWgaUyAkYzgwszSh1iVwnEfu27Nk/u5ABgbCP/0UV6ZnDhco6W
YcDAgMt5tA/w3EANSl/JRy6vCbxjQCziP5e8HVWWa5Pd4aGoNfmbMoCcUkNFWyQ7yOSGozGuHKKL
Ve1ZCP4ve4sAJwbhlJONT8VlmLNw3BUbJZwnT0owrGNUartWxrtAvIm33ZnFhXMIjdqJM+PbzdsB
E37TtmKk+JZ+OtEMgHU+5K3rq+sQnouXxi+zy6jHB6MVNZKHn+OoMuyhvVccynmKN1prDq8tcdle
7zxRTJWGJU7XHKhFY4tuSPxghYlJzECEc1iH2J3yMazNpFwMV2eLXISrLBdAohcIvKpyn7nfRm0l
eFwAMP/28ZZNpTjux6EcsDLx4kbasbhOHiFgy8jk/+wM36f7USH1yiU85w9/nvO/fXTZbI8bBh0+
AaM60z4L9akrnDetKm7sKl1JyNYszYHtLDhqnSlYIZD4OT0ANgBFqRNqDe7OSa2VnbwcIlGrm4mb
gK9fWHKzJnbcHmkscvKtVKQPSY9HdRpWFnTZIX6ZmRd8tqDWdl2FzpPrEwc1qbD3kq0p+Fzes18m
FtmYo+dx505x7pdjvImtoMz0TYaxx7W63dpSFpHK6KWuDHoBpiE4NoQ7xcpWXU5jQdD81ydZBCYF
1FNjzFCxzo/ad2MzN4g8f4qKdxlAkeEfQIfmo/S3uSU0vveE9JoReBow7YFzQ4NUECYfFG0lwl+8
UMDiByQz1MFRVv3dA6BgCw0XBx4g8mln6c4W/Y7DoHBJTLUNwOn1D9pQ6Jz8bW/hcaPrtnFtlqD9
zfEYSMVGlXzl7Fz0uDMTC4+j5uRJZy7uNM1tMT4pjh041TdQYa3cxRfP6JmdhcdVKEiU2YRoWkr7
LTWShPQd+hWj9/x1unR5PWAmBMku3lDL66Lqq1JVMnTONU3xCw8BNFMhRxqN8dpZvewMvywt7wdF
MTLRohIgqj4lsd6FLVgC9SK/HaDVGEM94OuVXd7BX/YWya1R9RbSZxQUefE5WRzSCzEBkU/wtZXL
txI0JP7awDl0nEW5eqayKly0JcEhdTd+ON/mLlNyFKG5Sd8xJgnqAybCr41eDEcgttbnXigmOhbR
Alz4mTuWbu4r6IoXnvBFffevLCwDRKp1epUMWNXYPiQyEunt179/2e3+XsHPNujZrjGpZekkWOkD
q0V4WlwVZgFtW0wgV2scORdbqu6v3fqZhp7ZSvmQjqjL/4cMPDkAn7azMcldbJtoDW8wb/wf2cKZ
qYXPaVZdjVT+FKCZiaRn1nGAZ6L/frYR4fvMzMLnxCQMhVnotzCISrPpyMs3137MvX7NuVcc7afz
n21dY7QF5j9QghAaMSM1bPfNTR/FSLpoFzifEHtYHTa+aBI8bRBNA6fkH8oIMapGmtGgJorb6wjC
wiiZ3JVr6WJkODMxO+fZqkq76LPOm1nD+k1jnfTxkMUraePFVdgQscGoAgiNl6IIutHZ9tjA55RO
HhnEvJguV4LAz/r6H852ZmP+G86W4bn43VaXkBKjMeRarYOWIbD2zLuJh/5xyKEhLTXtTQz2bVsl
gWJyO6hHZwJdL9t1aFIQFL1DJR800sdpSkzevMesDV2r4ISL/ro1vPu2ZfdFrrlEqOrz0EKkWq/N
+8wqN12T32gd3fIaREmudmUlw53dgadJ9DnJ6JSQmlo/kjzRCCZfXnknHjShfXpmnvqIzAORJTr/
QsOhryFom7v8g6X9QBKh/eBmtWu5AdoekfaR6FkR6GMelXG6hZwFuvr6EHVJT+x8eMgqyIi7HPeH
wseW1JWXnEazV+4MK71D4nFPa/vOUfpuM8ZckMpQnpW0eBvKpA55VfZk7CsgdIzirVOsk9GI1B8b
GbUgCyMA3rmnxqsj6C7dpTXPie1O5jYXcl97aOCa+QaQ2wd9qqI0qTe97T7QQgE4RYVSN1W/1TK7
QR3KQ04fr80uXc4Zz77/7OZn37+ZIFs3VUgRMCoCObj3+bHHtjIJmCQTRmHwrdbKd3PW8ZXLLU5O
JahqTnMrGU8IYqb0hlXSt5uJQ7q87kgb26Sum9ev74qLiQOqET9p22axlN/XaTdOIm0LlQ/IwpF2
EFHbt9taF0dEp1PGxrevzV3e1zN7i30dJKv6zEayb133T+ZTOvN8gNKWZLipwFVVvfG1muXF2/DM
4mJbaW678ifwofGqY1WDDdOCCGHt3eLjRF+v7kJgAikGCGDAogvehiWhuDI6mJqYU3JVMUAK7akn
tSpWCpcX4utvNha5azxYedV2JfWNscWkT0lM8y43VwpwF/YMHJPQVQWjrWGgvfm7V3hUTWNQU1Ef
GjskU66a+nsn3j25sl9rZhZZq5DtgFCYUV8bn63hhqWbxMkQsFYQy2tmFomDM0hdNzjui8qYgtQ2
CMOwpSOJWqyBry9+nFnIEJM6Dv5rkTv2Q0Y53n64/JokTKchkiwc2H//EMNT7m8jS1B0po5ao3Pk
+rSW390UtONNmXjhP3DlMyNLD+itWoWGFtyM1iiYAGrBdl9buLxXszAotIjBgz///2cRtujdoSxx
jyN8Y5SqsW2fpcmu5sn7v7OzOP+gPG9NjA0g4sSe3/IiIbTmwTDG/8TLbA8y1FDPxKrmSHu2npwl
NQZrkFsx77GbjqYH7uL0SawWdmdvXVwTIN75ZWcRAITLFFWd8GXEptoBQgLmtAyTCMXVjH9dR01e
/Exn5hYu7Sk1CIVMMXdj7EPnNjeKYFGb8pVQcDF0/jKzrOK2yYjqJ4VTdz3f87oJIPC78uyaP8AX
G7d8jRtgOR8LhpYPFY9acpz1oivwdiDLKP973oI5RoMP1ZvJNP6QC56o5LLjFEcUvJ50SL9nibex
q3/wVP3NzOLyTlqU44d6QH9W0wlrwakMSfSvT8/F2Hm2ksUptXtaqF08e7UUTw3Pg166EOTQcoge
6it5/UVXO7O1OKmimsC5ZCFO5y4jmdEE5Wi+1N0/mHX7bdcWB7Xz7GSoJALPVCph0SgfhiqiynBX
4tvazi3O6eDqgndSYp6BF8TS76SFF531KtbapZdSqt/WszihYKqqC0XHtkmfh+3d/DIW/gCEXIJ2
BLghV3KDS52lc3tLjHGFh8qU5mqJhou2UYi1jXdgdCDQDgiGb2tcEheS4t+MLe4hZ9B4DIlxjLhU
ny27seTVmB7b6mjHNIhltuLtl/fSgwD3rMcFObCFuV7G1aTNops2JQxjQ7MMmNjWObg29Q2kuADN
+/p8XSA2QKg4s7jIgRSb9V3Bphl9kt40gRuZvgWUYxZNV8ZVE1pgpgbHldzWz4WytlrgPS7dJiAg
AxBEn7lClguuWQIVJnBFQ+uRB63rEl1AeUamQTe9cOOhyBixM8+PSxbUBX0yjXu9M1D6dXyveDG9
DENw+g3PrUM9aSROBkKF9BWDRmYcWdwLMmH6tW2SuB79qaX7xu3Rzee3OnoKXjn53BNRkZ0Gu76p
ZXkUrcP8GBQhTfta6U4UY17MtiaC/i+IpA+jqHaMXtdu7Bfqc6OJLRt+eIr3DuxFhMJqPnwUVnxl
NuUTFMAO7ZA6PmS7FDyw6UZItp2y8tR3ObHa6nMqiv1oiZDX+Hdg4sjyW0Nvoj51TjpPkI40wCdn
5tast0abfNftKHWTrdnRg41/pXJI82RWxEb6OM6TszIzXuvqpeV12FNn23nPZXdTWMntSN97JANt
ui/rTxu66/oYlJM4pfzZc8ewTCDDq95kiXKFaHFb6weVYwbWsrYyNohmjZhCvbE6jMFoj8xOCW/6
UGfvas1IjqHZNKZhXeyKcdfqamACOgWi2qOXbMwuCdXGjHLhEaNyyVCdvPTNYmNUqxvN4BEqQaE6
POV57nPrOIgJX/oHXoMnqy92kn7ILgvS8gUzLIe8SsjYDFCWPsS02eX9U4rvyZBQCasKx1YPIam9
dccmZI7Ea/2DuhTasce0fJ3/aaYL4pkvBuZcHQhNyrrz3fwoStRNZLdVhpRofRqinLxzMSXHYkqq
+rmMn0eoTThlQ1rlrq/AZZjtk+qjUmkACvxDU2pBSWviggHXcocw1R87am6cQmw6rQtMiGFrLlD7
FTCZoo6oOdzGVDtJE9m5e6omY9+JLMSo6UZRpmPSYfwWqM0UO5n86BM3dFuP9Fq+NxxormKzVds+
elSiszL5o1IELrO2XQaSbjgjUgDSjGU4JXpgFT3ho+drseV7drrpsDuGvJ0mGrXGwew6Hy2OjdLn
O5nWAYrQmzRnxAXHeBdDAmrYVVUbpsxA6yMJBjmiiktDTa2Iq7IgVSB1xHZ67vmNfaW1bTA5Lpno
RPrGoqQwE7+xJMkloKFAQ3j2vZrh8FXjnjEokvDrXrHJ6OgnRciIz8PNThO0poqphOuJ2xURnfrq
VQVJjD4sTJSHCvYy8QdTfxrzmmhyPko/hOKlvpchpxZF7lveg8icg1CUPYTkiK5X0WC6furJvWgH
v6rYYzM0d1pym9sc0yljmCkfPO5vEsMF0X5fX7uckr48pPioOTLZvLppRwYHUhA/UIhnBt8kbECb
0wldBZonzCOJ9mwiLkz5AGqNH43I8Pf0EHTv/TEr0ALr4pDrLLBq5xpD4ohmdTAWr41xSLORmDHa
9uMU9kkbjN2wSwfjeizMPZ1kJMWrHT9zc9gI71va5lfFKD+tpHoHDGMHaGykjg5Ui745rX5j2+Jq
bNRHjVoAn2AkuKoOqkDT3O4I727z7GDrp6T8IWS3K5UksqC8XVZN4JTX+XA92M2Gju6u1NpD7b7R
IQbnirkx8m9l98CMZ2Y1e/AI+yZ977LHWH/vW+thcn+UbR+ocRLKpNkxpDA0mwyiFLtM1qFUAqvN
37z8ymQQPDShbw/kq0Cc8uLPrnjOkLxjRnVHFW+rQs0BR/27m/Brq7M5won8VCzek4F1u7p39u7o
2tio7JE7xbszUdBWjeN7L9UjRdGAxJn9xit2N+TGq5eOviH6NnCYshVp92jomJSmtYqzkb9Mg37P
0jZkLkBCKgjJNREUpvmc9/RQV/VV44xbprqk0Zqo1qp93owRPs5ptCFNqachVLBKv5XNa58MYT8W
HSl4+ahS+dyP+VFP4yEYHe1tovX33hxDo6x3mYMUP/NsP7G8+65XeDQV6a2jcgDQUZFFyOOPhmk3
kdbBsXmeQkxDNSNHsfPZ8QbSe9W9pzc5idXsCiR8YZbLnT5631BZB9SWdqfcrIKyxfSlrj6AoGiD
V9FJZ1PUdUAdTsA1x+Y3XWkeFbXf2nq5S7phU/bygTPt2sqmibh6BaKbAehWo95ouYV+dOUkmNDh
92WVbHStD1KWwJd0hxNjVK7d1j7Zo+tL0Esjp5zl1ZTe9YVrhyYIWCCceByAdA80zrejbXS3aj1k
IXUrjot3bLc8RuBwYzPkLMG5BV1hanBOgAePKpt9L+uh3cR5ep12wLPH/cHmECPFnUhj/qhU9bHw
1IgKqNeohdzYrbhWJ+cIqaWDllL8mUw/Qlox4KiMA4ts79rMDgtpXSscIx55+joUGa5X2y85exuY
8HULohR2YYLaTZ4q18EBzoxT7zanpqAPhfQCQ62etFy9i0uwgzklrpGsPGL/kPxZ1XUJ3gkLrkJb
fT+MfYgnCUIC0xQicQrdgd1Vjca3qdk/0zR51mvncRD6IWUaKu1WvlcmG0HFfXTGHFB0twuyRL1W
y3iXsnKbQEw+sZRDNukEqLpHMTanETTwpHUHQVrP2RYuyO9xRxe5jhtJ2XkI8YWqvqCKi0GyEoVz
170Fi2gA2Qxfodqb5yj7SdMzXzhxpENWIvSaz7qhj6ksv5fKAF4GDfe80G6VQTvG3rDReKr5dsyJ
bLyUpJMScouF7oC/IKnNkfQWUjXNVO57AZmkWvcZRR/CnN7T7lWrnN0goFqbjnemoh1U1O6nsd1w
rkYjLbRgtK0gHpIoawvU3vD7Sps/9dxKZofy41xsR7N+mxDPocUYWgZADzbGpXPKuA8H8MggzK2T
0YNbTvcNiwfCi5z0I4pGueEDwLCHVDB4vfmj25XEs6YjmNnB/sm0qG7M0BuVG4OCADFXAQXgsXbM
K/NYxvFJ0XUIhMdFyHT3PmfxRkWOjOQDHJs1nhm2edMy65uWNSRvEL1B/5v1yHvGAe2I5LGcKhNw
uZ7g0/qx2mK2sx0DL6VBM9guKcvsE1x8V6yxH7i0FJJM4p7m1HeK8cFp84CbAtgjPeGkcWMAl2OV
GBkykb4GTVSBDfWAZ+aWtc9a0F+63mZATkM7EcWGd9cUqg91xcOgglNVSQJgcfZFbGx6tbmzZbot
JI+UHPjMjNk0Uq3b0fX2QyEjWrPtwO0jUNObtDYaMjXNVqfInHoeC5AXeJvRoi8TM7a0M1XwSE33
lTc9pqW4TaZqaw2Ir50rIhMdc3QQm1OtOncDVYlw7E1bgeinMD9LTz02Nk5MVxPptJFjJ3RTeHQk
Wpo+DToDc0FXndzRObpTbgRt0r9pfUa4mTwwjtlLTx1OUJHb1473Q8qsCOzMfIot29doc00r/c4u
ZcRada861Va6NPQy+WKm7aOBGSXm0OtBijFEknw1OWCCtXAhpLr3GWOrNKeE1mac3jLPDO3GvG+S
5lMvhUWmiu8gdePgO/AGaHULII7KPZmVHK5ZIz6dLj9aY71pFPuYjdXGS5KtJvNHbiiImyx+bFH1
EX36TSnl0XBbovcgQTbtfdcpOxN+Zk0TosTwQZVxDG2n2bS8+17j6aLXaGqlzq0t2BUuhG2uY6vi
Zvhk9hThDyHAbF2lXn0/jmmHb6rsYwtAmtE1T45SRGpt3GtcS4jSKxuQG+xzs92bIlXIyNRQ66yT
Y0ybcZozRm3Tm8iHOhs4QsM4mYnAcHKMhL8pZIlbeOTE7pEvWYgyip46RKmqGmWS4hGIZ2iFKhAe
ZpWFVNqN+liJBopsC+t5yw1gELz+Dmnfq2bLR4pDA39yP0paGCRz2oF0Mb/y1OJZUv6MKozfdjSs
agbctzWqBFQN34Yk1UG9aWxSUR1Ynd/niAlktPIfOa22SppRUitGGNvme+zBYairEgoyB1LHyUNe
5tLPBO2Jxrxw0PJQjT3kL07kyX5rteVEuqm9GpoPcCbiaueBnh6ScjyO0BPJ2XWa3bexQibvheIi
rK3HrpWky65q08UD6SEVvY8czzBuYlR3u/q2F3iSaqHZhsMUGk4o8Yqrq52MhS/j3jfbfFcXZRRn
w8m0nrXS9vssqhPoMDm+UkAAFm+qmCY+Nw0kRQmIxhtSKuzYOsU2MY8saQg1mZ97qHoML7l3zOVb
6eVwNUwNqHixS/vKGa5rkYcTZsBACUBAJn6N2AsGhGS6cnhYWQfkPDkekQayqngfG59D/Gr3cRjH
N00fOfRbrd+aCIx6hzHa/IMhZ3GnTW99a8vbtjm1/QhhiQeZPuC5gIBJGoUSz3t16TOzH5hy6KhA
roV3KUtf6nHY6nZC7PE7R1yTHI8AZNq83PMm3TFc197I7nNQ8qVFYPUnBbDm8a5l20aOpMIIoLR1
VGY94hX7rlE3JZ4lpZKFQ3fkekJioLeMyvLj9oOXt6YGcEOGhBi626OxUTwaqPQhSacwMV4TzNmj
DROa9sPQE4ExC69HeqhGGuR51DTs0xFvj/e2/1bhhAy6FWpWSZSG4YHzPbfDScv8Zrjv8o2bHmKh
kjS768SG4wnDkkM7qhBohRwMPxZtdldM8aFyQWiGl2zcbxQ7FOpIRs8Nbe1kV4924g8VOCPsHnWI
TWXGBNnjo1dRDC/gDZEdpHOgCSVtfhK4aMrsw263cwUj05F5wf/rKiWixUeu36DFQ5i3tZTImZCe
5vqml9HEy4hhmFVozkAmzvzEq3/EwkGxVvmwhw6jWiV7QI0rUIY+yBha9hLpeiGuXNPeJnPxQxyr
8sOoTg2tyJS5pB/2jgHt1Gnv5E8tiKOSH17x2jp+Woadt1NwlqbOIrmB3+E3RfJujDfNcJBevy8s
EaRw07q6cXNM6YBGwpxysDjzraTJ945npzo2fUW6AdQYInfCOwM/N/TyXYItYTKsoCtFGGvGDcB1
AUWPX7L+iQ7o3+bqtC+Yh5DgIvy0txWkaSowEGv4n5hEnYDuuRo4mU6o+izKSEt34JveunZJ2hqO
Gm8NKHHLLeYkiMwq/IwCh7vqrJEg1XTENrfuaBV4AoUIUydTvMv0+047zUFFj98zeVPyJBzRdaOB
podg4tlNIyoP/be0EUTnQBJLdRODtDrG5WlPO8CzIs8CCWTp+G4C1cJuxJ+W+3TAUz/XNln6kOIH
uqYjSeGQTPRbj05PkDTZOPmL56gb55vbJf/D0ZUtR4or0S8iQoCE4JWl9rLL+/KisHtsiUWAWATi
6+/xfZuJbrvtAqXyLHnyyHDl+PYY1chdMCyzJh+xoWcpHM/X+BK2L6vcWbkX4x0bi234oXi7fMug
enmA6S+eXvZyfqsCmcl2+8N1u77DwViRa++mLEJQVzjtMW2Thd5RjPJIq4fYfHtkeGyWk7LhGZ1H
XjdbBrdCZshEkEninUKKKEF/KxZbXmFlQDvigxnpzlVZ76Lx3ICBGCEcTuF6VdEva4fT7BxcH0th
E9R5wIxJr69qWvIp3h5CXBGy6T8QEIL2wDapNgnuNNSKze4MjpQrYaF0fd4ZFAN+0ThJWKqWx+WZ
qPe/Ue+kXHfdxmEHwY6mEeNQ9X7i8rCFWD6WqEs7z88e7C4chSAoMT+s533YPi8TtgBqoHffL7bx
ovh7sgGHEfVmIn7xgVGAdey0q80Td1XWtDqN3S/fLD4IWCd0W0wkQLnGRkGPA+SBLqtqdw2w/oCq
5VQZUCML9irN2KcUnuMamScGfCcYK9Y+zyjCszgtHLcoDpTXuYz2Dg6a8egpJEphv1cI9473UJoh
8+WSU3GJscWIm0MTjrtIarQWsLH0uV16fEOxr9U7NhCl9VgBjdOLm8NdACpsQ0El6FpicABlkuqq
KbrhsR+eFdqood/eXbid1gRsVP+x1iKt4TJizRNJPmgI5gzvbKz6lOPJm2jIhOjSzfqHBggRuHPD
Z7K65xg/n78152hDwWqnXdush6bFfez/F1bH0N+ZcM6mABGX0S4B7dNSC90fs9XmGMJSZOOis3Pq
aZk28WUdRcbZLlzf9VTw+bq18MboX1F3wK8yncdbzH+duzHEYfgfo/cQkdO2xGciHrzyllhMXYLz
jBwKa3OxiGGGRN5tbYq2WXk16F9z0sFtga100DKrnC5cdOznq+LiiYWHHt3mFMA5MlZ44R5l56UU
Ch7rJUbAXdYGN2JIVk3ntUd70++6NcoWrnLsu724gKUtavjop7X4iSt7hN0z5fXVYZKDqOfOvHoE
ZcN9wex8BvKgy5b6wRsJ9/N4mRKdMlwvdlH7FSvju5eqLJToCtlf+i3Z99192B5XsHL1GoLqxN3Z
lzuGm1p7R+M3ON5Lzv1vNCBFUiGjpQ3xaSXFxqqs80Dt6n/tMD77KHR07GGLcUD6dxU40SQ5wJCW
J413kCMKoQLdLFJQ2wfegEhCfK652/xfpEglkhSB+Rcu/s4N/xi+aGkOs0qOm/sm7GPCFTIo+yDi
9+XPEUqGzMKjRspbOV16JTOqYaiS7T6cqseZFFXbZvE0pXx99YPXwJTZXNd5F9PT0MHe5fUAhST2
25QvuMtxLTzUXAZpFw47GZIdOn6UVXim4GNKiVtetsUoMBfRQ99Pfjpwfz+Oy3M0jD8Bn4KDav7+
mMevzicm7WuYrQJ/v84xWOK/t7/6wM8Y5GNLTo7BvmHb4L816b/NNuBQBD1FEQ5eLHLYMpvoHRnk
S8TEKQ4HoK+1xoP1fitsMRAztuTp6WubghFHmm6ph6D8cAx2QcvRS/n+Vx21V9GFRy+KnkSDoy4Q
GtwP9IOJYT9uw4eE0pDUfxtflfdD8QtjIfmyV1ZfrQLF4vDvgOQKnt08fS1C/EsUffQi/c9443RE
DiOoFLx0pTHwAyJ6saW3FgINeqLuLi7FDfHtiCeqmjsnQZDX8QRUByAZGL5zon9ZVuyLnLb4fpxW
sOQrnECa0Puee69I5LyQTrQpsbzKB8ueUbT208weJ6qv4ar+68V0tqXbh2X5ohi/RcJ985G8JDp6
YrJ5av8WZ/s93I+V3VtWzjgbaL7alj9sUXTk9XB0/XyrxfCr5hENpevKYhxCLzNjcye9MJPzgmvC
zj98ix7LGfC9qf2XYPN89EDsDr7rO7HiR3QeTmM55V6D0LxtivLIkRei1BmyX5s2IUKMhC8CPFvg
5o0iSHVp044Dw41J/BAj2XFi7BhT75PqdV9tXgv9oPnHVflJu/rmRllmYPO8jFn+yOMBRVIGftrW
5ZBNI+Cppx7qcPtkM2jzoI4f+pk/JbBAgm9bv2fjXYIKpqGZ2FQLBLf66FrXTV0qIREKMpb3YxuB
/1D32OQwZBXyi9KgVz/N6Py/Bik3Sf02LnqvXP28kvpC1jCbt3LDt6/+azsqsjKZ7oPS3/kAfqsP
Jn9rg3cTWbhD7e+E98xj/TO+OUkrr/1JaHzbeoprlmDV419GHOx7N2R3AayQL+MCk7l5DoDRyfLI
+6TaSxUtOsXuA/U0bb04bl7l5THcHJlwVXvPDDCHN1LxTheIDLzVDtcznZd/JHRYD0qQNcQImW8L
QT9CcYE8RkSUZTo21fTauRobGFlfb3nEbfkYY48XkFTfXmFRsRcN+HjcBMQez+8BmoxpisgBGiUL
ZafAAE9u/bjsw87TV1hoE16sSHovgm5VH9Lb4ocVEfNlStfZXgVXSH1dZv5VzlH1Eq5D99LOi4ZV
BACwVD7ikZJYnCKg0jcuUU+XeS2fvYhFu4byYUdw7eRJKBkMjv6cGSN6fIwu2ikKuxYbgCZFbFUu
kfZRyDqcPrAe/S9yLWouZWNGTIWqLWdTx84YHV9OMDbJtzWey7NK4JBgUbeVeDmof6YrxwLozv7o
PzoCQNo+DdGqP7oBbK4B6VI0AgIHaVD8S1iZU1vVKHcu4umyhNPJ4zW9hrLFx4MEgRWQzKFnCGt3
RIhr8uWjPpF8ibfkACKtzkGtT1k3Gv+Tiw28o0ooltzP42ezahCWsAG3X5y2awKm1L3ALBa9JrhM
dx1t9b5VuCPivq12/tRjpbzF8xclX1NvW+udmss/FRjnLeb+mmHw6T/WyM8uwJdPhq9f1US2rw5R
qEO6OAplYKy3PQ18ecK7Uh/9YMQmUtt1h2YB08x7eKAJAOCdYBq5aL4sD+O4eSnnVBXd3Ccfg6/B
ycXTdlR8dY8MtOhHhHJSYKbq13qBACvJlt/KC4MwMxUFlROOPr1KOsL0gIUEx9FW+AMt97Kp6GUM
5XjwmxWnXnhz8BwFDKWGIRc09VgLBXqep6IbkT+HrbFos5cZu0tVXe1aa0VuK/wvYRVPsUhm28sS
ZPc8hoB/cT8XUeINB4kbaZ+sAl/Rd1vWLEZnTRhO2cjW8Wq7+rfUE0eTtUAxb21wL2MV30eO+WdQ
jxzjdVYVolMQZxAnmPq0EWfyB89J39dlOvi1/F1j16fIOmkOukGT108KLQJ10P6GJRpzaF8flfPQ
gAdiLZRfTRcRbENhzfYOzT/4CWnZftcjEzejyJo3Njh4+K9cI9c2w76B9Wz95Vs6D68ixWaSEAvd
gb9C8EpVaN5VHC5F1E7JSZvS7FXTNwVVs9yFm1YsdUL81qsPo0K9dae61d0ds/FVrov/NA/Tq8SP
7CmOo69hUbIZ6NT7biwLqNXYq7ZlY4eoy4YcYVM4oP6iv0IZhzaeThP5iIx+HwV58KYo5VDFIa7t
VrTNq7/uUNoKpGbteI121dp9P7JUJglQ86On59MSgGgw5a6rqiTdYhStap2OSTA+O8wrhau7NHjb
ii22yL+0Y04XGAMhhB9gfoX/PZzzaOmKsP6I1vYVT/3kAwwEq7u3/qYzNgl8FL14aEv/QoLhE1Qo
0gsD+k82f5cJvFjdND9SRmyGKgtMK4edXeM8lmAsBJEHV3ol5sHALWOO4FFUW3mIyV+SR/COOm+h
3blvf+FFL6DMzu2SQ/08LiH3ctvhXZqw06RZsqVezu3Es3Vs8mV7Gvr6FnDy7RrzHW3VY+hLMFjD
1qfJ1BXCs4XrgWeIXY5hHe0ZDF7pYqDXdwqr4YTEgot5SIMl2COubY/ju18gL4X+f3JCnomcH9ek
Kcg2wUYQnFf8JjRadtFW3useMiAhf82I2VUgO1xPT2VlnuGXfJ5nlzej/8bHOpMqTPGFWDOFboOx
i17Dwh+Dr4GwSxcnTVZVAM8tSaelfey78k05m0n4I/CRXtpwtrmZ6ZMG7l3lXPiKf3MPjjGw4kVd
0XRCc19WyOyHvgxo0T0biHekw9+0465ta5n6TfDHmTVvJMBkAx7mk/lTgMJEzFnt86Ls4t0IKOZJ
vzBlu9PxcAdZeV/ODP0BiDg39QoSQXfuvPhY2gC7eC14hMkATMiBvHS92AuQChgF3hO9ZM5P/nUt
0lMaHExEoKaNWU+hwNfFESus7+9aBhtNneznYTtPsTxvyDRkcFwS2n9hToPum7m7dNiagYhf2n4i
rxba7XQMw1Ck7agPfU1PyrE/N8LBK9mrJNEj6uqeGB2ltcKTm8pH1bRfhAznFeqzxUgFaMPdbMB+
6vq2Oe/F6u0StfTF495HbDY/jTyB6KJalsVsBdACEyBcBUTVSNoPMgYARQ+1Av5JbI66+QwB/bUs
q6OHmJBihUkoaqYzBvRvbKyKMLrnTXNHhvq+Bk7D0O/nYuqPvmFF21B8hA3Pgqh6Kld+pDp+sSMt
YjwJKAg2o3F9aCuFMiW/0V6fxp7fQcD8XhG0kw4SJIFga1touiGTEdaIGLGJwKrcy3pLfzrunwgo
M6Rb/RGuOE1RX38b81/ga1io+Z/Cgye1TWXaRgqk8PrbWwlNtT5tiR5PyGW8W7f6D5U5tAzLy4Ke
dTeGGGcpJWZ9tiQBSDW6KZxS6OcNbH/jCj+OE6S/mxED8jXGCi4Hgmd9bEfR7hNKz1UU3pVTDfaq
+Wpa70LjJsdezaJuZFETYfMYVqjGb661WW/O70ETjnS8bUETAWgye23bYDy0/mahqtFqPlXYlQbV
hcI4ILwPDiNDMgdPnfbeoVXghHcC8jHiLabQe2wn72lRvU43FFVwAkBjVKCFXZP2LkEYYOqMOw9M
YUDaE8DJM6rHwNmtmaoX+CI+MCt0xKeIThYAfIFyv+vHtU37IKgKkajwEcQVNklEQu3HYCpmQw7C
QXYmXIa7NcK4T2Iik/dcfPS8OaG0vSd9MlzjimByzFuvaPtzNSSveqzjtPGXn9abbjAL4aMhh5Ux
3Db4l5EWnfm4DtqWyCweIFZPhD+otQV/OtEZrWT3aBN2sgq8lF9faoiwTwlCtP/UGrtnFfngNHB5
Hfgvq6o/XUk4JEpgKlyS/3Gtbc452r6hafMYrwJncYn7MxbpBi0vNb4A8AxRPsNFVoXfonaGjN5t
5fpcBgleuWWFL0bPT3Oj8KtsD3zrmoNC+B8GRMB8xk789hFGryjQvpDxTQfOA7Hu12m0AJ1T7sG6
XupPE1S4fCLzMUVzXoKv0j5eqFZPb3+26tTf2K+g2wkDUR/JgmZnpiOiZ8PlSZOmzCcw94uF4swQ
eAST4zmpxmmnVvGwGnWvk+h35Mk3SRBcgNkCWIVk7BWdmyHLdeSrcfxNoPvu50lkYwNM35pwvLar
LzO1KqjurBoN9ImF4Y6qoW6W/W2e4bcIMaqmwNQUIYnbvWgToDdG2ju69d6194bwGK+2B0ETVvA3
urn19qpty2syYhWbHW23s7TBiiyHofM4rHGBeuYxKGsIxBImo74qb8ZVU2ZaKMXAAWnsyyNSDi+D
jhU0CgJtz1x4ot4iKe5cVb9hQON9Gpcw1RR3lG82CxbDuPfIuT8ZDhZnP2kHbBX1XB4P8zfu/bhg
oqH3KLanrlJlavtWFpxDG9EkBqkDmGT4ET7cLjMcIDic6wv+9IdqPBc2f5cRnFYlRUsYO2wFKIPo
XxvJCHhXwTnRgJWPcSfEdnW5NVDS+BLdGy6uplLYytAsoJWZ91RB6psTfUECb3Xa4IwsNo72hFKj
zgYF9Lw1I6xzxPmPcf2nqDv7E/pGvYBcjnPV8RNiEnFNlvGukQ1IJ3FoSrjkuEpAvqLGr4sH7Yuo
PWninQ3KvU/No5h7P902997OcFFQfvZhRuJyegord+fz4VRignULelDllrxiZA08I3stGXr9yFT7
sscBWrX+4nP0HiPzHKWC3VmaPAUOBjlWawRLMK7elgZTZ0A/Sf2gA58hLFxve4/3HzGMdmmceP0B
N+uDqeOiNPVd59mdDp8YnqNsZ5SS9S7uNN73JtPmfu7kn4ryHajHsdmggHOW+7iymCK72oftsLT7
JUgOiJx7Lgd/N6xA9QDVHoigRsUIlwxyLXUe9HYAl4Vhvw0CtVx1hhxQrL7Uz7TWUEq2n9C+8XBK
PeJ2W0QPQ/XpS3OmcmivQVnC5pM8i3DxsFULSpDEqhtCu32bALAGnsJkJObLo80dkHp/hwSnbLTx
Q5dssJKZETpi234KHCDi2Qd4zN5WT6KVwGLl9fJ/e8JK7sJS3y2TsoBnrsxUTHekii4etCkNfjV2
5jSLqKgRTgB3h855V550NBz0eF95XxH0s3ZVxVy9cBXm9QRnUah24dCe1prv+4pnlWx3IbDp5rD1
NERNJc9iNjBFY/oMzMh9jNZogN03JuohghMTkzEnI6O3YeFtHtpfH797hDgCWC6jYLlXIzwJoc1a
Sa7TVlaHvoWMSAKLTEHg2dy21YH64odxvmTYp3DEK5MK2l1pj+VyRmsYAO0BGN5ktYf8ejIVxgBq
q6QEO92mpe+/gDp8SGz5zzG7DyeIzXLEkuqY/9M0YSB9SvzgYNYc/a/z+0fPj7BECjNC6fC3vIFB
I0uwDw2tW2jvRT+mQqDXa4c7JZAjCW8LkXNu6ZArc7NyAK9kc0um/VTpY0B/EqkLD/JxgzfQA2U3
UOAoaYtlPVbi5pCvnMYjPH/t8qyBcM4lhzC/ifAGgnTY9wqXb59Et5ZHqennO6z8oNkywMFMYKrI
GPcPjoD1T/7vhoBVe1Hz9+pZUA4DqfZ2bnyoAQnPy8TdexMM8mCAT13MbqC+QLNEhzgYfqkgd5zH
EAsD/EWaewztUw1zNpDKFosbzl6BjIIMsBqtgrkFDb2UMK7O5VQEDAVqbs/ag1CLwjtEIq876DP1
7zCB3Ft6k+oWlLPsAW8/EndLAg8WZpv3fgM+EeguoECAD7A+QoaAgMCOVfszQBbrIadVXQ2TxPjh
Ao2/uBxdov9FHW6zZrg3fQwyJoZ81mR8Y7tosneleBkDpLkAz224Rpj8Hlh9DzfaZzOAGJjhrVYQ
xVf1zzoPOAyvsJkVVHD2uDJw14G4X1jwaTsKvVPjXgshgtb22g/bqxFrnALgHXAgrkMEHBAmB2+C
7TiYTnXAsm6J0fhjoQ79z2BYctu+KAOd6EMNC6Lmtf+zU0GkQO71NWZDHoffEXlZ4V4ta70nM4PB
EleORw7OWnkiJbTGWfzNbW/6daE2E6CGYLMMGADDvE6HtV/LfyphSMRrS7hnaLVgnWcIsLn0Ntz3
tYYKYDjDSQXoCLYlyqmZUNc2YdwzoSTY9W3E9nQbsWeM+cMhKbmC+M0CL1vc9gYZS6ReMHwvKOS7
biBQE8UyPVA2mt3S6Bq1ZyT23PhDtF8xB5LOoQNn55dzNq8eGn/Zl8f1z27eTL3ZWX+N/6vrBsUZ
FFDWdL65xuEaHlsmwxuDirlkVYMKVI0ty0fB4XTTOFx43Bi7N9iflTMq5tuEiWEFjVnJ+9UuaDxQ
rbAR4Wntlgauol4eYyyYEKll43ycNlLve+SWnuphpUfh1d1zMo4YLHCLMejYJ6V2grfsaJ2vc4bs
lq/lr40DXrL7EaTY11Il7WkcS3CILKQNnp77R5PFvst++deqcXiPKiw2grHAtQgCqGHCg0+9a9E1
yOE+6fmIk8+bQKWh7r0D6MX4tPHGg1+ngonK7zv2jW3mATLrW7JtGRckyc3WkVPLkgVmdDqeZl62
x4Cs5Q2d4YYzh0i8cx/1M3zbQ3SZ/dh9K78nN13jW4Yh3MJNt8IXuI4gUH244+Vqljcp60fsQ5pu
kU/0Z+NLjA4wjl1rxsFQ0CY8bTn/TToMeaiBuDyUSnl4FMOQAwZiiSCV4E6wUBR9PlXg6Dc41cHo
Qgk18ZY57nzUCbQgyCEdzmIJodjDXgXmQM0Bkufq3wqhhCBetumdaOjOWE8o0gpa7PM4oZv0MUoo
WvEBO+PwLRsEeodlIPdkkf5+Cips1OgCxMnxRO6rSsxF78rnetAkNyAHK7n5O5iFQWgPSYyfSBMo
9lyce59bCK+0469a+w5S2oBlfhWgSeiFDv5E/bWFCjvorCiLsCkhyw1duNMbtqCssJwB4VNaeP6w
HlvbgCOwYb0ro+WtnQQ/KsxMfBhmodVj9RAcwls1fRATz/tGq1ZkAtDgO2ojmmOjdnDGRHhw8KmO
rl4lVeb5JThazav1wKWgYNNG8d13FblViXQ7Z+YQnm4Uthmk80U3AxQSr6wx+8R5HpDIO6ycPrEA
lzcvOz/zFlmmgWfspUa0TBoGaAIpTPBXmww1Dl4Dl+cWwNNYtmBtWNtA5AdAK7BkQ+3LBZc5c+M9
pbF3xLnGGse1BdVhMK3YhA4SeigQyEQ0e/KRULFXBAxFMDA0piWCet0yIJ8AmaC5YmY+J6gEB0Li
bldPPqIodPgphiW84hMhP8MABi4RvHwZN4P4UBnqPVUIxYQjjJ4mDRQjA2GelRTLe+gR/6ecKYgv
qkuYgmcNM3tDymKYvRoCtQMNukBuRpmr8fJxGOzMZBC00Yb/DWgcL4Z5w97FlQR328HoHdm5esBC
miTlf9t+AsFdrn01Xmcp5MkEIS16EsYb+o1KYBZqtsjCGOOgShGFafcd62xeEdpeq9Gp4xBHcQGI
n+QYiKuLMaK6ALuN7lVgjqExsk7SpieYWJBVhQntMEjBQ9U3vtDpPcBABMlaMarhoEYj7kMyda9q
hpXLheQdhRaGRccMJi29pT6hjeuLxIbD2d94glba+pcwVBLBqOC5970Xil28SHltcVO9QUSMTIoe
E/q+g7kd3U3MvhOfkl3gZoEDD344bZcy/IFZAa6yqDQHO6//CfDlJPUlLGvA71NexWO9m6oGlixE
D2JUYsEZs8K1e4xk8ZPeYqw6q/x6n/BqvAu6hlwbKfqLqxr522sePsHjWsKXVbdXSAAvtu4pap8J
Dowifg8ejuFfj4O+5LXYvOPSiuE2AEjCWeC7Q21K/cb9brlF2KL8rMZg3jUdEmHgHePqvhkQbhWh
TsPuBO03qKFYSDCX506vUQ4ny3iMh1Jc5nHybrHusGdpS7qD56skymvMmn6Jwb1atrxtzXTsyDWC
Tl7BqrlG/9V0PEw2OMKoiQbAwGtAnTmInt1Aip0nKw9VHWcV83fLDAcA5mTex9rL1m0FrWM4gndR
E+cZEkpSPkYtuAQMN1zjsTxob97wmoxDtkCgr810wmYq+Aygqy581/cYB5jFY097k81wfoQWXVbL
RbG09/2fi2uBhynWASbPgHNgmPLnX0gQG/RMlv5Z5+pozYBti9InBZ/eYerD57tHpG5aozFt6Ctk
5HwqsWa3ro/YLRVDzB9hf8MkApJroEXAIOXLTyw/PXqJeDJSf0azS3Vf58FQXirZ3EQNCXRm6jBu
FXSUJsp6vR3t1hfxvNzpMcg5ThJMnKdlmV6XjWR4W/wMswDYNlpjZZkkEwofarZvHSbQallUqpN5
uAoNe2N5sBsm/EINt2VgjgJMy36w8aO32RnWqgALw/kKzlP39/EkHs1ipguWn92zCJxiZwCDDcPP
hUoOw4GqTxGr0A3MEldx331WEmYMIkPIx2XQPjWROUPEYteKdf3OB7WFObG1e+ijsb8oq82naeDI
n4L5M1wB3rSU59G+4KeAKZyiZQRdb1Pk/rzVyaR+0U0hIAYjXkCRs8TMmNsmzCehjcqmspFX6rPf
TU/ntqz3FWuPyvGLY8mdwXQKdO+DXjGvWCESBwr3H9EIoi8NKsSHz9sGg8mw5liuAOclsBHSP0Bg
bHsm1U4zBQ/3+IReA8aoAeZGII0EQmwoDCZXYTVdRPIU9lMOWxisBDAzp9gE2aAHYJ9i/BvKapOD
lSRbB3XHKqxDtXHeS3uPy/wnSejJA1WSUpKcJITqsonusJAE6iWHMWW0Te7BnD6r9qMRAa6eVryE
Jd1hsvqQNGWQb8o8RDDnpxoYH5z+xF+aZjhEWENBIaXDewIXZaDqGRh2fCYYsSrNdpThgAExAtVi
HvYYMYFKNXN4eKAEhO3+766dQQOKJvhKNoPpD4PhrO60mh+Y6+8wIfICwgE+vCanFWDdYOsCsQ9F
RGkqQaxC0NvXjf4syV9mngCXG2wxHGNV1jtUPwqco+trBCcePBlVGuMilUxjOwq/yQh+4aTxCwiY
dwYlirKdAU6E1HrXTmExwhQF25lB9w7/7OidtNtgRhmgNRt3FyYtXhi35V2pnhQvHaz6+rEn/usK
KqbzqjFDUum/6v+HjELH3xwMRRXLk4F89qZ/mbW8l95617Pusa6akwbwxoD+ByUTRhhM/dx1IQhM
R/4tEupjJOGVbbbv8u/mjFoki6katYPM9kw5rK0kxBWqGhhtRDlfdVddSZMU0iDAC+uAbn0wRDm4
VoZJNZBDZQDTShU+Kxe+DCzud9vSY5AiPjUDqC586ic3sOvCNPjUjkABhSDuT/BobZiB5/1w8M16
mQkMP2jDMGbcgnN318YRumuDkO+gLfRILoxva+kFaRII2AziYEd0uKV9hSvpL3nzJKS3wD6GVi9Y
X+YRnz3TERA4JKYWL+4A2mBBmUMTdlZsDPcD777dpJN09vGmjaW7SwIf9SBM4O1K3Otco7RA3k7l
8reIBpPBlYLYUaF0cRnfwQnVZQTJWqB4+YBC1l3dn15BeiSCCSkFNhQuRb3CX+0U/V17pIbJdjpC
ZYKlKyz3wUTPcv7naxBVE1iKg0OqBpyHeKHicewKHut31pcDjhwqNw1PLJn+Wyg2WoH1gADlLnrG
XNxoTpHnX8Y6QI6yh3Bl6P8u5XGzpAZrVtNNB78YPSuIhL4xbHBJ1Xhzu2QnsNkJIV7sABV3hxfx
LYbLtFvgKMDkT5pgILHu+6dlqTNk5N7DzbujaMWI8h6qMDxGnH3/j6PzWG5cSaLoFyECpuC2hKEn
Rcprg5BaT/Cm4IGvn8PZTUx0P7VIoCoz77k3lQxiXbK4ozWOzG0LI5x0lOiTtgDt+4YswwzaG5Jd
a3Eli8uSf9kMjJxRYFdt/Tzdl1waOrPxWs1pqZEJOtNXHMVvCPjOFJdr7yPqp93IOtNB31Rxj5Ca
gyH/RTXK9sfQb6O+2VTDOZt40DTGmDouARyJddXg/D7YDIMFo7LWnl4jUR7NZH5YLsOuuabTr+kG
HZORhront36zpQ2o/j2OGmhVPkiZZL4wci/hPRroPi1IsYRHvUhYygv6oHJ1Ne2wl6t+pe5Gj0VC
QAKXxUc3q69dZu7oq0D+Ez9KKqqeUNpOQCPmK2W0KZPEd9b1uDbZ8zgrX6r12gPUYL0qggGYvHGo
paD6YkIAornbKk5+Y8fam12AtuRPHeYlox/8QfGlpPRiLsEYkFr61DcG6wsGCkWbTz21fI1fWpto
BmN4SNm0+C1bYuoExtMlYFjh2WN0gccPgTb82KBf4NBlSA1aoGGKKdZnARJjGO3OXFuvBQCOLJ9N
qbwmMYZeVd9o+GGm/N9crmGr9TfNKI+GfBYMa6hJfVhKxi3r2RzbLXMnMPh1vVgYy/QBx+hlGESg
lhoSkXLslGIzqDmzrc90Ud9UtD5ux0cDD2WGYqlA8E+4PAyrPfP7IuxKf2zHi872s7HAYSyHULGT
UFGLg4ve1xjZX1wQPRDf2Nj20pRDgDzv94VyixTVCCjizrG0MAXaOyx5Gw4G9o/bpMll7c5pqI/K
drOy8qlEDsfDc4snw1dam93WaCkZQ8OpnXwzB4aV1nKjEg6GYuH9HxZaWMq9pYRAiQFMfa2viOZh
LKjEP918WxdxEWxKzWq8mx0jPfhCdSCctYK9T0HJCnf5R12LjSfdFhHmO8QebU1D0sZ3uNhfY2X5
y0T/o84NL4e2cXIkCpDMAYk+6h6Uss3ev3JP9fLpqOpbF8ljphcv2M1OWrwGyXQamweEzipVqSWh
Oed+m5R7x6S/SdYwqf5LoJSRJ46ZpCPMmu2sALpGv4k4Vm7ntQh/NbzRQ+O0v3r5N9ulV0b9OVp+
+XqcOcOrTmtykRqLFAkfpDehOlK9NlkCFcmh1EHkBmpOw1+tvaRtrIsgK1v/MWnOk3VLI0erJRAb
2ELP+/JkFyaRLO12Xp7jJd2LuguilAVF2kvLKGRRLoQcejYVX0lIa/1w0mndt4saVRZfxSIpgXA8
JxY+i9jdGqLZKgtIulL6acP2PNwA/GRP4ZKWuDzUSfg946G2OVTpEjjSoJ3QvhqIGAfPX8zthwDm
Z+apE/ULuZSbqYuDrodGpBIVDEkXvP/KVL24Fj1X7sYgIUbm4fx3NyNJyYkzh6n2aRPikNBhdMNP
klZ4ip2jWNx/iLiBk1qbTsVOKl0snJgcNO5H1bHhwXgKMEliLoRLoBN31PgQFe95HlGIIQ8m/A6N
fmgEJKBmH2BLHzs5lPPDpNTbaWjrw50naVsvNRoQ7yVaJ8NCZofRsecF66qBN0+7VIPz3FRTaJvF
V8+/pn2EAFDldfG/DMTHod1OHdsf7eamaf1P1y6+icgDULN5jMsnHkTRtyfVfa2APVWLLST51mpp
GBmqCUM9pHXn28s5EQdDbs069dtHZ5fA8naegR2sMObXdNp1LC+pmWCNhXa2zXnLOwgLQi+9Yg4q
xp3JS5e1rm+W807jkeBXq3QlnIf219a4Dt32LrRx16UJ7WCLyoKNs/2okneX4BCCOzZKZl1md+Jy
SeBFZvTvkoBJuw+SdNqDOVdYzKKs37aUIkxb/IVwxAlHCmPXB+5MI5XvJ5bBlc2KM1fZAot+O7TM
Rp3SiSs/Va3sHqNVYBUyLrXMR31+N2oUf+enUe8pwPAMYv4oz905yJfXpFGu7JjcGqt1mMDwnfFN
IXPSVIfbbP6DunpyiFaGzFQCm3hOHAG+vual1wgTWrbwlwWDLFkCPWutRyyvZJ3jamm31GQ7bZ4x
IXLE0IDNfbjM34YFc97zhOu/UXHRxK+VfM1V6WmMV5rlvRT/Egwsqhr5j5utvJRKfW4758CkA1TJ
K5O9bvy6RbXReyp6zsSpuT8SO6bpXaNqSK1n9N1Nk5TAu8UustlZqNMIp7fSzsMuOSxdEjbuUw88
vhY23qdj+5gFRG+F/doIhjY/7CEMIuzlxojTxvRWOkzdhuuKDH9Bm9e6pxwTf/n47u0/RrGKhW6y
7noJJlg+6zRIMf7uGtdaClqS5XddwDwVu1b+oyGkDdyxdYDB+GXunsSEY68TW8FdrYMiDvsGgzGf
tjZureIu9G1ZyKBIa7/i4pJucZRYoVLOv3o9aPVNE1bYMBrRqLAZEzg0DEDafCWvxnTqMDuL+GMY
0f4v2fCGK22pH1Azx/7qA69Uxk+PeSSRz4/VhzP0c07bN07/EuMvWrdTQvXnvM/yJ5dHJ32jyUE4
k76uO4E01M/VZPVpCjKnPvEcclxiOwMGxcJh45lL3NfYOHbuoRl+VhWBRgZVnPhkN91iLd0nnM12
/Dr2c+OnXdZR8Mg908zKk9QdaTse+4njKtV/Bwr/phdba5rT3VCOB6VPLvCvu0kY13jN/vpMnuNp
+Vy4MrNxQvOqdZ6vbNyo8xhOHYJdmxJhQv/ZjB51Q4ZUQjVqqQGMKVEYSOoVWEKtrM8ztHXVp1t1
LK6DpV2yNEEeYvHwWoVsYt0Prgt4V7yZhbivg9gPqsD25oSg6DNER/XWtMUxLdJT5Gj+lGMOTVoa
mCZkafNmXA38HoC3BTswWWeOZbuqn+woPalOeR9T+Y2gEPTra7GK53h1da9eljUUMn6Yi8Z8sz7M
5GLwrKEPrZH0sHZ5bcYjicd7rZmxtqwHNyU7ibPJ1KJdrtMFWCC+dQWzxjddsQVbaey3lQzcaGRC
KFDo8Ah4ummch7I9dImxnRTj7JbmESpl48TOGb8+uGn+rWDYqlLre6jU95qvz9NjtqwI+ccUIyYZ
pr9r/RxME0qK1rrWBkaLZTZ4tD27r69pWeDd7auDUKz/7IUsPwGSWCfrJ378nUKhFzuGp7cjXqXe
TAOzhrVQR2zic9P6lmjxiE6aFTBZSw6yhXsAtAz6St9m3fgzlMrq970O908VVwrtJUuas1IoiF/l
blzsrVnmq0d40As5CkGTLNsq5gFUYFQHSdZWZdwro7tMmQnD24FGtMmr6a7XlESbUrDiQixehua+
Edb8BPW7jyHKN4njglgN216mFO7LOyp72C5tqNndZcVHsRb8Z2PtKtWRz2Oat4yWiaYw9Ddg5K3j
QngYH2vW3Ns8Z9JgrT4pgeHQ6++5ha6O4bFx3B+hIWca4hNyvfVyY77rCjM6OvU251NYsCIzxzTF
oZuODybFWPaOu1IukA7i7Pk7mwEiscu+VPWSMb8QvOuV8SzXbGult4w+pu4+K1zdSdLjc3hE7O3H
HvKWUXrFqCdLWNoznzq+GXYI+Khr3JfMluKPmGW6JVk2HXFDToe7zhCUbfWmtT7M6JjI08xvOEf2
E+N+b5bqE/DkplrSMJr0oBvk00O8ZEB4smtx0wAlslH57JUkWJP+UBJflWgGaCeo7EDfq9MKNzg3
y/+qIdu7wK+6XbG53vFwAuyMlFp5UZujK5RAT6/tdMxBz4uD0f1nYu5iTIL7ZjgoaGYBIh7fKOK5
/M/NzZtLD5Zy7TI/rB35YnXPkcHMGfUvdQgzIu4F9Pg25SOW1gKDlx1obDtRgPLAFS6loW5TGp5x
wJzETQY1FSjVYa0S3G/XKvuIM+qUHt9wFBLMiJ3racGD1izCawkgiZb3Wv8Z+o8qOtpMPEYmkPz7
+4d0DFs+2P8ezUkzPcXOftae4nq6RLRQJf86WUUnzWp/svm0TPd2/kr0AHiXH8SA0nzv3H/utFXc
vtzksArDrzriJSTUuVKKkNwpc8meGm0OxjJlhM6ES639wbX2o514NUcdMcXml5Gp28aB568Rv8ok
DlB7DqbyXE0rngeISUOygR5svGfPEh7r0WE63OX32OGZQ5FMQLo7nUonlc9AugR4EsHMWmSgbiM+
jUMUxLaCJr4EQ1pfojQ7NI9wzBR5nfbScftdW5vBwHCpnLCjAZWsDydcKza6OwVVCagQ0cR2o+Lp
+ttCwktradulsV6Xdko30xwCACqp3Jg8g/18t4ThaYvY525xlW1Dwg22yLp8DEtTbHCEXfHDmxvS
Le9VY527KvKh2N4KMXzbtnZWGbN0Ma5GZV1fjKJlpCDtm1suB9aDkxPXZtBU7ocy1z+N3fra0vxk
g05/p8WhXAevy+MP/tZABL7yyxxrL6cmXIrmKUOKy8qFm410GVgsL7Poal3jUiUUgjpXnj3C6aKr
TZVz67T23EuHZDCx7xZgPmxUCaJ3RadBO7SsNzbA+8lIQJzJrnlnOKaJ6snR2dqK4pFR8wXTfUiw
plqD+qqbFLQP8jthl9SsG5tpLbZtgkFXzS9rxZvVVHTemW6cGWFtq7EkNMwJnTW9RFmzMzLG+Ka1
HEDE/Me/SAzsxdVYo9lj3RqbeoD6Gj5HYNrMWA55ob+0sRlTs2EwXwpKDy6xqUBAgSDu3OGiYX5U
lOyU14J8P/MzsZRNEc+hbmfBolZekyg/aS6Coave56Xe5070HDccLo/1XyXTP6IPLlqjf6plQe5S
c9Gb8cqvQfQbI65BmX1HAPZQnAcuU1mIwlezjr8AHajN5mNf1AdCk7ZpYcd09PKLZvwocvetnGOf
XsufE2evMkPOBQRLb1Hnmww4N0mPz40qFMNQlGcPntu9kuhyMscIvKg+JXLcDitNipLuagKDMNTD
/LX5gIBSoW3VVjFj47FOPYcl2a3tvYz765AikoHn/gi3ijZz2u/7AcTMFCctabZtTcOb5ylDWUIV
CBLx9I4wOk339apjqDIgRgw5b5rQfrqVZc+EIJTEFNS6223NRb+glp7sSv8ux+IFlRP7vQBEFSF3
5PNDatIsfBZiIOybiCENL7UtFGhX6652LZW5fevrgjVGjElzPQuVJA6BcQ9IgJ+4v/5NFsrH7K7v
aNwyIHUqXEvSGpgDHFdL34k1qUKpKZEPC8Ud0YGHyeIls3uyAYAyvN6FTHSZFnQprpmpbfZJhT9k
NDPCMnCxivwko4yzg5bfdrDC2TKsEYdiMZ8xFXxIgv1Q7RiW2oii1rnuKSssY9+jsogi/i1VGVY9
2r4ANs7ND24ZL1V6vLUuMth0StoSh8dUYFOCzJys9FvX5k2r6legk+e2UE6QsmMw4/HF/Ltrkuq9
14wnGzufj/iw4MDVmBtQ0PRa9Re3SABT8bRO07CJefoMoztEevXqjj0eQ5hyVSbMNOonUi4Padrv
csf47ob5JhL1zR0odGxkcaW8GjnpQ7ESPxecs9EoT3y8F0uBjJ2LjK/LvNAd//Sue67yCbhZMHjE
r2pMyS6xdUyZLmldkYdIRJxQvhv5/ya4IwDU9DKTuoWQx0vLHeSQRmMb8YvS4GVR49Cs13ObkUml
Lulh1aG6sdFBNIKJe7bafCoadYJmKR/z4NJ39UTT1V35lmvZRVmjwWdQsG0Hcakzmd+HXHtfrfFQ
kwOgVlzXTN01cg+1XA9pFL/dLPVNxdpNDuGVBKvlE4y5QQGyyBebZ2los7dIg1tmw4XLcRXbTOBK
xtoOx1eKPQDWQlLjGXiumdBgzYgByyKvSddnQ4KA95Z5Laf0BSKP85s4Dm3eqfPemun/ipKVF8zc
wLYkuQLjUvlW7p4Nu/AaHUeHU3+ASWDhpd4rrYOdKF+DQiAi/JcGcO6Ov0ghn0YUkSHjTLTV3X4g
qUnEDLv03rjqnApp3exrYkkRYQJB6o7uNES1sdeSOY5d0wAI7PUMZu6Ozck+6GFGFqw1f3KEYbNj
gIaQ5DX1FBJYdrGy6DtxlHdjTQ4DyYGruJKZQvLaSnyhc1UxMQI2keo0s+LKUJQjb/BPratig0Fs
JlrJBDaWIuhqizew2g3QjVVSBaNkWNo7S9gQmkp01V+FuzB3lV2HohnF7GoQ6k13OJxWx2bX3HJW
+nEv4+hvaesXcHtrU9jdk6WQ2evSLWM799xBC+KHq3W0b5Hk5eUG5kKLXiviRZeWklwz5r3Z5m8d
kzLXMU+sAj7McbyPivVmtfa2n15nQTXBED9f553z4Mhai/gaHkbclRUuNE/ttBdo2cOU8EnWjPQK
9db0aRBXmN+bIiSfaV+IzEuqiTk3KVctm31ci5vfTbcgplSFkTdl1YeVj3cLjFOVo6dR+dgVKh2j
YPpmb0BRobFiYvWsas15BOHBPxmqJICxi3ubK/Vp5bIThCQkJZmccxaW1ds6rIdWzn9SXZ4Q8A+4
l3ZAxpuelyntUBkVucEPELTNn0KUomvO7yu3Efenh8n300in56RbfmYEHS9yqkBE/KqMBPN83lmk
XKAZ+MtY4PP/xKq9aUloiR+5legewqoZ1gii8EZcu92+N+B4S3Dv0XhV2RDGhf9gRncqoiseVd9m
KLwCVi/DCkpNceVM4YrY35Ku2U7QPBzEGh/EVI2zb0GklNnXKjXfqEqkly1sOHaZ2DOkToRE6qWz
6Q+57a2kObhJEvQDAQrMJdyGokHpw5gPMB4Mb8lIKIQnmBnUpkLfLdjQCTvYSeKqqCzJGSl5xJ1n
UU17LF6/lV0e7UdQzKLfEmJZFMO+94jvKr+2an13NUWS9TGUBUmcLpqjyz4G4wX78jZN0n1R5JuZ
ybTZ3CeK+UT+pvBv1aqHokPEIJcm5nxIlHVvxMzV3HvRNAd2Yr4OKEt1LzHxapueZb6YLj0DbxjV
J/X830K4RT/rV4kZdc7Ui9LjFY6/1oxutIuvqokassSXmm5HmZ1b7OY/s74gx0dvjsB+iS/lOU3i
jykGM+7K/5rSulWmgLig2yPGxNTcuyRXNsu4mSO5o/oJMbd4K5lDdfe4qUlzIVIQnQFJpkKSqLlR
NVMxTq4KM8KHnQGBs4LW3cyTsH0wJhk+dtJVi3VY0yHkoJTIE89jqqOuZNuuIOgFVsPUqtvQtAds
KD5+4M2kFqRP2XA1DFPbt6UjP6MlhKP3QQw/Z5YeSOaokDDeoBEWgM7dSELIBmunaea+ZrDC5H+c
+JoiHQ+AOxI9ZnR3wdG4rAbJiW3oMJ7S0v/wRO2WpvaM0rrkTv4D/7NXIEjcaH7Vm/apjtU/UZQk
mjx2uxTIojbF2LixSZTTmWEnLcdzM1Lu8L44xlVkC8FBAy9s3ZgXHZ95y+R7RenTovFbNcaghExW
c31v4tZYHSaI/LRFVwKtyo7wIqHNlGNe5F1lqpU5GUVKFZT1Z9VK9r1MgH7Wes2ZyNmhaACUF6I4
N8ItOM5Nh5FG2vn9VM/7NsmUXWYrOeqErl36tbq1CUEc0cpyin3WONxqzq6r8DmpQ/RwWh3ShypN
GhA0d1jMFj16d+NR94eGPzSszB2ixjpgKD7VtROMBqOAhgKsiJtdonRhga8fk9stSl0Cm+r1iJgX
oMSdSO0Db89Ct+B6JlyJeN8ZtbL0C1k/5S3wBrZy3tvfuF43lDt+8oiYW6x/embe1pIxRKw8YdDh
oshOklenUZKr5eJPiOZ/Odk7E5nVAu7JbD9ykf9MU3FjYbiXPkBspsv4en2sPD3xNABEzrtwH560
lPMMZGE2zkqV+g6+XjsWd+bzj6ZMHlNywhhAUgpGZGNYz4KHOk/tc7dop5rEyQylQEkjOt8vlh15
owVmVJcvM9+2mtq/66ge6kocajxdaUW+8fCuC9gWCqcBh1Uyh2SRI6oa5L4OK0QepIXFWAExuqbR
Ke11ayfiNMUqUcOci0u5xex9j5zhNj0a18egiTw71OUXdmh5qmb8ZzQNyYgTzgV2U+3s1r0YnfUM
xT+hZmLvM0QZFo8dqK5EofqW9Ywr2Zquq7Re2kiYAdUUVxAi4IDzNRnMz8WtL7AtfrYyxq6bd9Va
icp2/rkQf4XUxovs7L9kwVJSW8PBRsDcSFNyiUZ5qA/Wdk3MfWcpW+IDan60HDBTxa+LJCpVz7y5
1gMj/dRs9EKb/hyNLCn7zzFqubkmnmd7467ubkrHJ32oSbswuSULjaN+odKGUCPtJjXOzkBEcVK2
wER9jybSNjUeFncnNLZJ2HRAcYqw5PABt8zazSQhsESyD8oRzKA+VK4E6A2cTjxgw6XLyld49P46
ad2zGhFX3chxHwk+Iaflm61UFo5RV3htv++0x2QMMbDT9GmXzy5o8CoYMJduApdujDslL2zfdQpY
rbYLKFNnhG5BLLCVHldMWeEcI0KyoGgDdtEEhM3GMBmF+y7HuHwdx9q6EBdc79VZ0YJuqqOA0NH2
sDS4jqNCDsyH6B0LopfoeioXDiCWUtk6pfpS21z6uStjPkcC4AjKzCklqBuqD2IAxoulxyOzguoh
SyfFlmloTHbDxEeWDEZ3rDHk/6w1rDFAxmjsI8Irjraspm831/kdx4ElE82akj5FowX63Wn7QZBM
5FJYTGM+vS2zbr+B0fQ75DuVYJm28DqrVzaJApVTonuYniMapoDMHNLAng1zl2XLv3UV2aGkhd4s
VWG2RIXrM7P7TqMKdknBLpme5qvFvT3B/E7D/wNMbdY0ZvH0bEbC2E0tKL4w4R1TyF0f6hXZDWws
cIfmV+0cot4mzYH5ooKGFpo9u6YItYw1ZSCpxAQeIwofCF/nTM5JWpPpRPC48xD/4r5ejpX6yAQh
T4eQo/6zxtAawG3be7cz2j2goEtirZzDbmqZ9w74/KZaW71pjbW9U4vO7whFLgGFmR5l2YP/HSCf
NSIwA6IqSM0crZSLMme5niL4i/wRNEmFwIIBZR7nPTlzSYSUtzHU+U44XTgcKitXUR9LIuE4bM6i
UDHiNWayYS+ojtV3SPxC7UpU15RtB/SjVNMFUaKtxFFGxsD81iz7jrQ1D32oxgdpTa9iytObXIU/
X0n6UQYYL2jbBU1XtSn+JeFUuILQTMF2ygMDmfTqagQgpVne3jBFkV2gRY+0Mbl0z0q02Ncxm8xd
P2M6tUVun4nJycN2GtKLKTqAPSymntNwxyp1Xn7GmZEz/nJ+KrNNrplbyEuzCpinsSTLlXhnXueu
u2PMXd+r2XoDB56Dci6UQOEe8yw7+klGYM2V538z6q6914cSu/BCSpLJwxmQMUKoJgS2Z+KpDghB
5xQnMYLtCe6LJSeNuk4ieI9adpaCJHdvnlL7ojTm+K4oI3fKKBvrm2a257SnJJAoD14uEoBsc9SZ
gU56tu0dBvz0+qxKMAftnovYeMEIkVAPtqlXu2RrQdCm5k85vI7kWfKRzLJl+nLCN/ISd+0xprAF
61lBxDFHVHQFU+av4lXNEMpKRmsmHydVNgl/vXyuaxIQSwYlQ1uRBqF6hvHV0ugppupn/LFEfnWY
izBhU0Bo2q3Mbwv/W7+O+FCtJaMpP6DU4Op/cFXsWq0+22qv5oMfpwt89euyHFW605psGZv4vk8b
Mc6ImDWNfyWzTibv9qOHt12fw/JgpN1XUlxn0ERiayLKJ83nLAkHpP2JWVRTEPfrflhki0lizmoH
VsfpTrFUiAP3CVD4NIX4TcfkNLgQ92qfuj4hJZ7dDLs0/5hYmjCBPmRgjxQM596uX/NRHjvrXjKE
X5tvrTvOtDIkpWwkCj6WBu7W8Z905e8ymZ/pwKSofbNL9xZX3dYgdz4lVjIFY8ESq8yvlQQy1lCl
qWRXd7pVXF6pk5+mDNG2Jz04NvEqVngbOHz+po47AEW80BE0/hvIs50v1kPsADLKxPxUJxRACD/9
vY6pOYmFm5X3NbmqGCDMLv9M5l+d+pF6h7GteCYRrORDWhVijCrCEhj1z7Yb9vTQrtYH+Lc2PTKw
rf4V9h3THISEA1I7MEXHhjyDko/Lhm2X35GiUShiEGoUf0DRtLJ3Qsc3OWKGGM+KeVf4bXWrIaP9
psUK0OR6zpMdVPOROOlNxjzYwoA+mlxnMntSyTLNo/cm+4EuIPqxJp3VCnqyoZzqXqbTPUkeiKzY
ZNrhMUoVGSmekLpS0/xFgLsOvExMTwVKgRCmZDoenQpHpVFrkPzMvjy4kcXMlG+DomqT1JhrihtB
3VBK7hgYMRwZuovBwMqtjg/WSUWN0y8giF4S1wf0x6BtT0Z8i1uSaskmq2dtj5bJhB3AOy337sRO
HBrHtbnh2E/6q5hQtaZ+n4z2CxteyF8BkKvJeGiqozBgQIZa3B8JZwVcVjM0l6VbmSSSqzLCx1bd
v2omJDW1qDBWEObbUH730cvcP9Hb7PgXnlinRxqvn4jzpODyY/VMn+5wqfiMdfc2l0uZjiRqqEFP
YnFKuJgWc9i2mtdX8tr0zP/rOz5vuvKJFQkL1y0Z88oHl/pDUiKdaCEHbacQ26OyqcNenjLBQkqi
DhfsQy0YgeM2lxLPREy17JrTbVnja1L8TSQJpy35RX8qLGI5fq/5f2WJdL2EdLyLrt6iSXhpqvnI
YpgeModXt8Hdtvb/mET7EWlYRsOXvLjIfhyukYUZuXwpupOtlwf9gd8+2Mw+PZn9AyvZlKYWDFF/
6iv3LtxHcNkfTxeLt0lEeWUxRIvdkdE4URRvRBkcdJsEG9UZAlOW/7Ua0AmeawS6fP4ilY3uVd9r
ROO3+PoMzH5eZBC1vGgExDjPiI7fqz3zKK0klnC99f1XJost7vzr0kR+WXfPlSIYnKV+XiYH27A+
x4yUVnjTyp4/hJWd7JYVG/FjHct+bebNaOHJPE818gUZkLvWqjexajMP6v0SVARzAiZKZnc5K06M
0BmqcGaqkxkqPOyZLe3UvoS/Ki2xQfApzxlRbFWECBqBQzhQDe2A/WMEZSIE5/SAtaziD5fbQ6zH
gJH6TBQgbD0r+4qpD0ni88gspHehR28JR+kf113H3yY91mL1LnF9XKiBwboTDKsJ4/ThkDq3ceQT
pBYZi9+ICil0pfJtjiURlMxOTc14G5YDKWiMlhktLvNr9rBxQDsxaf+q6++c1klO/XaOT4lQsShU
XiKwLkZcsYbCtIw+lUV4u8age8jUk2K+a8zCHiOixf3Rc3lhn9jBzncO+aqT/kP9vh2xHcOYTzrj
PBs/GoFCCuJnJl0IKuc+Cg6VOdbDqvxW+p95OieSXqXHb5FXNLCF/abQO44tCxrGCtDauYxzcVrI
W0afRjqK71nnqH5aQy9IKzmwUSNgRVsQgRRr1ehldRyk4JM9g5jomMa0uxisYvHkOgDe8kVDKDSa
39aY4ByIahmRrlaWlHG7Dh3mLfLW4eXJfKJmh7t8TADcwDbJnTV1z+aDAVdxFcBI7BFTEfH8pUFj
PUtI/QlubnEqTDbPusV2DRpKXdZMZyEaTTxe+5yxgzIZBnz2qcyMDaPVuE5qAg/YAGVYGuMhCMtB
HilR3mdcMMQYQiMDeqfKcBuGzquaFWE7upErcjLkA3ZihItpF/lK/haoxPhSD7QPfmwST3awkfyU
4eIqz2v/WlThUL1OjA5meOxKnjrqNayKm7T9yqzv2niRwzWN8ayvyqfGHagokiYd0mw1rI9lbo9V
cVf1LujN1wpqtZkIF3Ls6bgqs5dSTWbxySkYiSXMtqOCgXJK3iVTQvXYsUQkEtPDywoi4exbLMad
1jw3kvSlpCR5iJbUbNovbe5PCTyjXYCdRGm4aDeiFxvThkN4subx2LZqQKPn52yvQaDCNzIrgYA9
AQoJm2U5WwWRNfWbHf0pfB2Nw2AaA5eS0t4wBOsECGfzQw9EpkXhxQ0wy39Je9fZ5kTAhV8RHi6n
f8qqbnGigeZbXoYzcJUOeJl7hBUcCww/ixVgfEGZ+K/Eua7PlxjdlJhY2hlGwByfE++tS16+KQWa
SLXFyYPBPwoltLnDDWsI+wNSN4xSEyU0P88ISlaHXZwhHRMB2Bx+EBNSZ946/QfCMJMfFPUqbKtf
2R9jJ/ohhIhJzhs8zb5jB3b82rIsJnklsGGrzNtCP4054QgR+YV8JQi2ZWpe7fhisQAyK+OdW5s7
Jp5KeW/FH+Ysrc4w82A+ara5joWXs5l35OoqFPsJO652pXmFdtfVz5m8qX6SXqHAEHU2sMUmSk56
+Z+ZXd3hLJHFxffQjT6mkmzZWfU/fA8oZyyzyeb/cXQeu7Er2RL9IgJkJu1U5b2R14TQUUn0nkya
r7+Ld9DAa6CfjkpFZm4TsWI3cYHkawJJ/Go3W8CjpaIGs1lupVQXcL9fmvgZH4NhM4XBMZWtq3Jp
+y0aBVbTAE+bffronJWfXZiIjvbRbnbTrI8L+EbPsXbsu1P/Itpz8hFirqB786JzNl4tbK/ZwfXR
HWqYzjc96zIaThz+bg6d+h0MwaIv39h9MeOf+UGrNkQxS0IYHtUqvvvVysAl21b/yuCm4w8gBGjc
ChOlGPKh6N3JQMW7zDp3dvRJQx42yHhPwnuzmJdXz0EeLdKUCT64eCsyQQZ8x182VAwL9EMy/kiA
KGIvsvqEXyoKtxGGVahTev+E3H5vOelJ14YPzxuKpTfH5IiM1BYt0tZO6ewmk1HYGDwXSJFNm6wD
K/ksXHSLbwNihWIYv/RJXlW3Sip+vg4ebQAY7WrnRgewYfjvlUVoBDPCNHjr/V8c/zunvVXec+h/
RYpgTfspcnsGUu3ecj8iQaH6whaGVQ1otPSkUFv6E23xse4AXiP5D0zGk59kytB8LQqsLVb/JpU6
dTpKcV4cvonc2Q8UFQTEkxqA2U43lmn6WjvPpCt5owTF0/Mm3biTcFjjDKHPimx9Z0Wfyo3X2P1O
Df76yuKewEKmhsMkjc0ki4NIGaDHBp4pd6kkgXV6t7b7vSbprekkQy/ZcOVua9I7BjSNQYA8pTxM
1r8BN4zWs98D/oamY2CeqlUvCqE51+nRkzeNSIxheiUeqiUoq7ljCXDI0YuAIoWYzoZY7Gq9eVBr
terTmA51/4vUYUuG42Jy1DfzB3+Re7j+c3bxtvUqMcqMMbviNsHHhpBGHcBDksuGRS5+ii18Iz9F
+QjtTUxNR1mYyB/fAmElHuZYbk2WZABJwVYvNC69ALIcjycBQrJa9um6nP8s0LnBqVWjvaC9x3xb
sYrZUBgj7hZQz+w/I/3D24rXGYlCs1PGt7IxGTGbrKA8+TKjvD5kjAM8QActSyGbIVO/zJS3rhFb
tz5ywSak7JscuTYzmJA4Ez48SLyuzSn/4js6lxh+vtkc5WeUPbMsgUZun0bQPniLoP9H9SnSDeTw
kbuP1bF0xQnR9ISjICBUU8Ed9DhWsR5dWEqsUwISLEetAwPIEkpiFucNp3bt/wKrLuOdH4pz2BHV
VBWmfLJ0EzAfe6pSpd91WGOIic19HzjYSwPvJIbon6yJYexKqFU0IeiEaYmHdZxjTmn58iL3IyjM
g+93X16SQMnR7XEXmVX/ROw5SYA61i9Zy9fcJM57Eoim54SmHNZdbi+iDgop/LnXACXVNA7HcMSK
7SZ/U+gfixjiP0uRAciMejAg+BtF9tOOCVTH9E8bu1/EIFyFU49MTLTcDTEdpNH+eWP8OwmMtk59
GHiz166TwSJIfu22bdnYcgabwadDuF5qDbsh8hnRa7+2a70gQC9xufB0uzQhrynMCdg91IPMK0Gr
cXTUHBR+lV4Cq0dF5h7aMvpQPav8tsiSJ0SVKEgIeTDLjmo+trcDl51Rgb7L1WnoindoNlvPyn+D
Ij6TcniUDUlzBcJO0xeEagNPdj705C1Nib1kiRBVJlCEdou6YTNwAwUAbCQzRlaqWyGnf25QM862
/mG4dfkRWJy0sj5SzS6BFZFZ2D9qQ951S36bhX8Y8bc1TMRZM5HfEWBnw6RIYdkQsNBGaBj6+MUx
/YxJ0ngfkcl4jBafWmKtTOqmJ5uBuyAdYRj9d+FUyzi1eKHlNvezU6viF891KbUlOndnoczqIGzn
MI3WBaldF5k/Vaw/60AXlWa+yKw7JUTilQ4CuTxubhFUlSUakh3n/b5soXU6PgD/AkgHCkSAwyRA
GA3xTFawV87wFgjW7FaN2NAaXgPDQu/p773W3Y5a9q/zCo1MuXQVTGS1lMbGrcsN/l6HYEX7XSdy
yotn9lA0rqukP+eTDVYGaNAYg5pSWorUM/qZUv/WMuBqFA9BYxQd+jIoYklkn4LSP/dTyVK417Y+
coyKLfDGTIcfLWu5MbR8h/PwiCx2E1YNiNI85dKo/6XwXcifWjJR47nS2PmIBh3bWJ8MaAPI9P56
k6IhwOGHEzmM9m7GolFZP0JZFCTFMjAhLnl9yWiDw82tAbh0Q05MZrGvve7umeySe4bw4Msq3BSw
As3SoVuzOFS7YsmLfi0DfVdk43Pc69luNNuz11PW9QJ+Ah45NcdEDM6ZEEJG6kRk2EX7UfDauSkL
5FB1e6blhGM314rCVsJSxeG4jpgo2DFiQOHpJ5SeuwFuLNk7z6g9MfmxxxysZavCvU+QEiARpDUC
Y1/AIDFNDlkEbauEjOxwO1agj586x0DN1QWMhlIUfJV9Sx1iENP6IKZ0J2bEVzHsQ2p9U+cmCEFJ
YAfa5i1L7CmBD+JATffrXdWGbM3s7ZSZCE55g8py55TTAYTU0Wge+aRjp8msI25eKOPyo0oJXkO7
jmkO7oWoN3Qs0QpTlPZUYZXNS5YxzBn+ejfnXWfqVZbdLkyZ8rXh+DZWwUtT9D8uYpFEy68AD+5O
4ODDVAc4gqs8okOaivAz6scvl/i9oo7P2fAP+PM1CalrTbmxoY71Kl8FvvsdOwrXLCGWmug3qMH2
fkfGXINsW7qgG/1jFWh7M2gxg6HgsRp4oixXJRxg2xttRl6cPKNHvd12a6Mfz7jxVlZSHiqe6qd+
joFtwo8cfmc+vppOs+wpq/gntyIjZcNBCGHjkGy5dosJbVF7qQixjSQlJksyyIzsoxg/7/LRO4y+
fZeKqDyI6GIu2Cyn30a1vjfccFPHfyPtIrxsjK7ps2Zo3yAE2LjYYtWznwybYO3SaUEiZ2noXF3f
I8ovuIcBCtZiPBlmdBVlc8kmNsUeBXKcHwvwGmFOflKCWcBKtXOcZWzIHZP5MfMO2y9XmvUdlrwF
XTJBjfVmVt6XEDo4KDSgTXew/OQNychVk+FNIexqEvNQNvJeiWYduyc4ESc5yVUb6++WkaBTyzYo
vD46f1p2YOVKmhAnt3eQP09OEu772TuYEEhmDHNjttU8fSdLeYeRsSkokrOuIRQ0BKrFTmiPLcZa
6HGB51kw8FXUuVgRfprIX7EuFa51sXq2AGk5dOcqL/5lPkT4MBTw7C3k64Qi4N4bKF3heqVB/g8n
9R4dOVl0eKspkA7lBGg/b6a3SKBPEXMhitF1WJuJdTe67jvU06thqedU9Ax2VXWp3HrTqtI5TTTt
sMEQPoexw4M8wHHi6XzLE3IK8gqoOUk+TnLDnvttOgp6P+TRhMkWw4DkMACHKGpzWBTtsEh861WX
McNC7FYEn9nGIpughKETWKeVDDiq3Gs0IqEIM2zSDhk8jGFDhxGnp8oXL3bPmm8cUhg/d03P1Szd
hAIZRPqyrDUc4EGtoVIJog08inxnhlF8JHCjXnUevZ7CZLEwAOjnS8TNjGnV5ItLMwUgl6DC6Hhd
MgrzOfF9Y/azg8GVmENq6DuanNEVikhfKJUSc5xQ2ruPnAYkHC0l+iZtZj2QPiIyn2hm97U1J2dV
DZF3rZtIMm2oySNm93bgj9FAhOQ5ZzFcHsB8IbbPbO3KeD2Czq8RodJb18AyiY02hLeOYtIwlc1j
EMBdm+cH2FsVYqExcXtCftp2BeghI2RkJBrAwZntVab2nQasCHVNTWurSr1tb0TaUdZFw+Y0ya/A
gZxPAr30u2zM8lILQDu5n7SMn/LuYhZwoVqPkBTUjJDMyBgpuWoiFhcS6teUcYojseTE7U1eBvQo
1LlMaCrcOWOT//i2VX7yO5F3B/Tl5KR6uWy1qDxNFYEkeeqFF4Jew+MAAP2gK1QjTDPJeSUXZjkG
s5Y31MJ3ExonumT8pLKvNQq/sVzHVcwIJWGMBdCcRR8dL1bYOuoZGuXJLoJtvmVJUy36DLN0n6bY
JzWkmxbraCbLAEFNweSy0TyG/pE/5z17wb1Tdr6bXNRVo5f2qOuMdF2HU/ve6I7Bo1VIkCrdeIvz
gsEcVPG1RXOG1dSvzp0Vn8oOvkBcZc5+NF0uL3+aj6JAhXLF0pDGFBPhJcn8Yd9hruWN9pv3KocG
HnujtdTbTt+jTmiWhSTpOwaChG6U2Quri2gJtwbEbMxfJnYxA7QlA4QqZP/oab27rzGm8lNSCFhi
lQUWuhLqhpKl5neE9IkxM2aVYOMyITXZWeQCsa/95RFSPnSr0Xv2vL+OBBLQkyhBfTjwyCeZsTpb
zMGwUZhkTempBHjhudzHmvlmJ/0uzVnLdbZgOcxOhXawsFhKoOmrEOboJjkevGeDs3D07FYwklBK
somnHR1xiNUmt7HFAvRUyr/Bf0j7Heb8a2eDDS4Xk1UxqSRBevhEFEv73ayR9DE2J19Quceclt8O
3hwUtTXJBPz/8E85GLWxBa5bZrUj4j47RyUiTWMPZiTaImJgOuph7G+YgKmQziLbpHBXMr4iGfya
aXNxSGV03OKAouk7sqmgq8Rk+SwZ7wJf62ZnZfRU6tZEoF4BZoXBuEIWFLvWIyoo1weyakrugbxp
tEvi5s3XZBNvJUYn2cUJXC/IKwqCDEL9ZZ95JY1uw/oZ78p+Cu1q7huCXd343trQyQB1Ney6yKBl
YdyzAmEBW7xyptkFG8/+AClG9N+sdYYagTGThJZsOmBoobDC7GiQ2kbYjpKk+KoCThghQlg3ECaP
8SnKiEzI3oKoRKv8V1E3CrRHfkhB1hO41Nzj6nOGUyaEOGVUo2z172acd8+FFwfLTEuvVscvXqbb
tGnWYM9WmdXcIONfGp2BtnVXDU+EtFF04eMjuqTU/RfcZbN7AL+Vfrb8kNusObBHXxdB/YFdnSdJ
X8lw3oR/I3UAZRhuE5A9PhsPCdGi947zciHljS0RBxKuxQr1W3Fep6Z89YGU5kNzRw8OPxydR1E9
S/+rGB6pd3FhSzX6p+DGEmO5d/Lp2qbxltqANcouak3yOKtlwUef3/2ERW0PBrEcTP6l7xwpo2jJ
7guWJqKSBrVuj8fObx49OLm4R8jN0QSYC7U76XkxWrN1ZgJmmZAWAo8Q3kGJTwJlI/uTZSRsIoos
7upMAUkIr4X+iEDOWsQiC32Hm4eFF6eqSEm6AllKnc+VvfA5gk3eNL1KQFvtveHmdL9yuGUkm/ZF
fCMu2ymxNJCRI0vw9WwthiHYZx0rCEQSyEWqfjsg/ShhXgj7JW+7l2Q2LSkiQrE2uYioSixkTkLf
YpKShPAL+SPRIogNCCYX/WJIt+UkjiFBSqM6SFCd9siffaAMBggbLQKfsZxCnBKvGqdEZZRsTEds
qwIqA2M/HS+y25SsnjJKLZt57DWcgLiius6ZYZciYDujnmY/nBxS1K5ETtWoO5XxOmUV7QYc5RDJ
uXGwHGaHXUnKWZP+iiEF9N9sUXQ/6fPQjxERgE8sSOYy8PUtAuyCWY43ayfquZxivbWSU7xVeKAC
yWii2BeiWcbVIyix7jTjGUzak5mSUuzoWO7wLEEN8FkRpiFzG/xOmiHJv3kEuBH6GFomJasvIPsZ
6RtLDAbK9aagRWkpV70wPkYt1pLQfyfee22iWZuvSc2HmFqhV8xi4pHQr47GU8EidSRbqxguWQSX
C7N0qLMQmMs0/aKGbh00LxnfV07/WnK9z6501svrHp+0j7LSJ/wO2f7GIjrYEwyz8d8HAR5aY9Le
8oBFdF+Aw3ZY4pgmEkSgHPS9g16uA58mXpmotHv4omstiJj+Wd3s1u5+ND7AS+DE3qahd70RvWAu
Q12hgbFY3biEEBGqjQ3GqDgKAUmyeU7MG0T9chN6itG11MSC7HDWDmY0XZBHIpYYgQR0IAsb+LnW
LQo6KFpALTBZeJzclvgcFEmdVBZab/4lYCbLCRFbo0j38oYTN+jbFOC1SKI3UVMBI/tBiBMTntZb
JykuZf+dkgAxxe9w+dY6Y2k9+6N5W+v0fezmCFVmrqd2cNcv9G63wMQJBBsFcqnV/fTQR/A6eMwb
m2fPxbFgWNisrWjDwO6ABItPLOzfEKnypDGwZyQBNHueWHZCXau6Y9bQPbssAgnDIdczRUvnpe9O
z3wNdTISsK+Qd9vBFDCfgSb8tMS+C+4M2kpsguNR1/Ea9XnDjJRdusEfu8Qhbg/9OyNdtAXS4vww
D1WoEVlJBdtX/a4rLebZbJg6ybGa7OdIpsBxr6N5lLb/1KqjwkvdRi0jcPeIe4BrWqJQr18jnkps
EDDk10CGLnY98d+t4BRZw0Xz0D6MJFkUf6Qns1rs38UkN76JFtk2HmF1CIjAq/ULQcao5bs1qqpN
Xulr3HlrofNLz78wW7m8QI2j3Oy7q4sF7PUniwognj70hrkN//ti8naJxRSchbAfkWPnbUuBtqUG
69E6sHR8fxvY7T3DSZNMMCFdMPKti3khXTXaB5f0UnGe13W6Gwt1IBCDbcA5C/3DxKQYxPQyYARH
kNdzCtq7HK0fzf0aRt7X4TGWaI6DauVMzwI5RIrl1jZYjUxko5IbjUWfEYdMKSHDJ5Kh4G7Hq9YE
AYsWTTJtTREhIitaRbHGCY5yylU/KQ9sRCKinTWnCStjoCH7U/QCfbUhB25BO3XUSQ1sGvcwBM1K
9Ezf6ABRVkq93FruuNCViXkbrAID47RoEVxJ6Afq1oFyy79bxcZFd8q3MQoPWc3cWjceA/S0hEWx
XzxqE9JQxoNZ0MgGJqUbic0RD4eTTMc+pD1o2N2JiOFX34wQoacPqxBLCH/IrCZQJcz863QT+uGv
HwMYFPHAd4YfZkx+27QB6fZAsL9I9XkkXbOs7PcYmlnZEA9JP0xU+mfQzStG77Wb5AGd0kvm26+1
7X6YKnnXkqMSMMXs8F9a9i+pGJZBzewNisFhbMlUKfhEXAxooQjaRI5GFACJapJzXIu/BPDFoQOi
WqvnoryHUlzliN5Qf8sYaUekqef+dMyVh4MXcUsbPM8XwNT/6hPkUHZBFeIOCSZ2FFsBQdXVxEa5
wU3FGMcApMaoaLzUO46GhVKZ2oQ3i/kqtQVKCVEHZIu25rl1n7s5Xy+qrqSC7pxRoARidyfKf4TU
L0aiOWv+ah2ZRVbOqQA7jswR4wOe/y4ZKYB7Zk11vBnq6ENi6elxPlY+GuUEwzVWYOwP8hbpYhsm
gk2N/WlpVzzkx1iACp2MVVaPmNKGL2JUuNW1lzjNUdCyY9KTG6r2TWiLvwLPRigZKik7XUTAu5XO
2S8y/c+duiNG+LXnVVvC47nZaRmC/o+Y0GttkO6qEKdlDvECw7nJSOwrUIu5DFmcnH91PNGScUMR
LGm5W9//JwL9NYpcSkFMquDPbyJPrq1nHTqdgqjxN7b+M+JX8rUe8f94qaXihMc8136gtt3ZME5c
SkV44CRzJCtseXit6eDq8NfVq3vnGfcAJ92QByd3Sp/cNPyoZgNLLGHr6fKAngE1+szA871viScC
zSgBRcnRSvDYWWX3rVpnbztx+dS3BBeDZEibhynBazPKy80PKLU6W2cSFI/EFiXIQFzW6NHedNod
c4LPrMiOnOH8h2Q6sz/VaJ9z4rpJt7ZJMsKb+4ES8IlssUG4a6c/WfjkvNQlPg4xRRC+mmm5IcqQ
0f/wRCe2LaZnwlC2kJteLU6gkY2xNuENc9VtMGHnmORjuO4emzrznqVE2Z77wzoxcCvAw7eHR0/Z
hb2FBlE7sPpbJCX20eaOm146YgcqdTHxrtumWLpY7sYes0IMmSTNv3IF7DSSdzOyNlVlLM2iOtUF
9S4GzigioHHwn7Mi4Wgb5ZUNxpaGcD3Gn6G/04nJ9pX2EUziIGZbPbWspl/msd9kTmuBnETSmpmk
sLEr0kpo6nHHDtStgLijryg+VIWCU8E4JLrFQ2NCG3uuZHtLoYoVlIk56+Da0fDoz5WyuTCju8po
uE1tA5rWJdEEh0AUrevyxScgrqXlsVBftDhJ4jHZCnCFceWAEwZ/Qj+010EEZfp75LyKHhGAs01y
0LM4eQYrWOIifhp7mrjRWkmUWXrlLSNxMeaEcnAiE8GxHnPL5mbpr7mX7Q2CyXxUs2hl10TUwXTA
EQNzlMWQtQsgDEn/kzKA0DHvW439EmrJzjHch1ZZZHuVJ19L2T+b3Z9ecuh6BV77Csx7SAqu803Y
x/QUJNGvUUYHY8CM4Arzy9bMRWgPNybR1ZK90FPb69yFErU1ig+fk5axf/rVO0w155WSrNqVHRUf
VF+knxj21Q7Ll9HongOreOu5oBkmNDfD9nedg6cgFC5gHD94SbLgimkjX6W6d/UGnAaUKDBqjHjr
ZYBOC2RPLNut31z8I+Stuxqt+DLyYp3b/iVz+cMUhgivgpQHjjl9n0rz2x/jVWVKvAzaxDc9+QVi
bskupK4qzOVBChsfT992wn/c0H441UdSJMWzxQ39VdQeerYSMnzOAzdE3Y+jGSjj8g4po1dqPq5f
h1ASERbfowtZsTHcgSMq+nAFRYcFV8Rs270banTVWNp7lKRVjZSynsCjqU4Um9FCrzw1sA1o2WbC
Qmh4QF3ESWPorjfa1aT9jaRHzyD2fYJmEis7sgvDZeNlvxODsmXhiM4o8eQ610guJ4XxrekNYGlG
3p6rVKEDZMrZ5oXNdd3DlHcPmU9F0Or8X36laVtW7PYjLdGkcTMaNDeB82zWZv9BsxJQyIXqqXV1
piLweZF6QrtOSnIix07vtoXrmn+BB6fPKNr2GKdjfia3x3gDY6NtW8fxvwnwYCjTTqhgqxZujROx
HcYvra0VK3YceFW4JHP0PQ8mxnCp1b4Onm9sUpnbm65qrZUR5Ay1W6M8ap1Z3CKRclc1Cpqe5dno
q2txiEy33oZ2m66zNNPWU5JTr3cQxZXPh89Ih1/oXSnhAcbGC7zZ7EuVubeMtS47l8jw1sj9rJlw
Ur23gvbDlhl7Gydrz00pWFLmozor5Yh2m5WxfcZe559ToDBg4GCNOE30V/sjW55GDQhaWA8kn70h
bmOLtcqP8NINoV7t/ZHgBNFxWhGypeE/iAoCJYv8HnshQw9bi3ZyBsyiKGdWM2Bwo95AO9ym2END
5EyjP7f4CetSr9HMtdGAEk5Uqs42bLmVAE+wgsYPCakOm01v2pwnCfTLSvFraDqVOn53IHNCuO9Z
EvrnzO7MLXIbcynt3DvrMTpTCfF9bjS3VeRB0g26kLOsoshjtwUpc7LePb3ucXraTMoB42NcATAp
Z6uKMHeGFqH5UkSKhSnPpRNwsmfI7jfCb9znAZYuObPduA3oKs5p1qG9UmV7tzwcv6Ov0o0GAyWX
mAOEoTMUyRFzItbJ94E56s9kFWHHSzB+jSqvd4XrRKgvQCxkiZKs0rh9Qqi6q0Anjs92smrtVkn3
5ninwP1MWf7JljNfI+qHkiXOXxS3Rln1V0j/M/FtliJ9iui1re4tbircrymeUN8kKSj2Fyb5m/I7
SIMnORHKd2eJ5+gndlxz14+4DcVnqxPIZR/8cFvnn0Ij/p0pu8zRgnuaBrHJZt8hfE+y02KsZOX4
UZJY1TvdDaONWTF80HBL7kVY4xuxTfISbItJzJj9tchDcb0jAHFp4fSJQHaP2rG49v3MTaJBs9ez
UNxVr6p4GeS6yfEV7GrUIwGr9DFhg2MlSycGG9bTLRoP1XNgsoQVNqyyKF+W5q9enCphXEjLWAzu
SmOARsDXpkLBb8FJmdhekRY2hdeOCL+u+rG8u+1iWk7St3QgR6eANtP02IJ5PJlJwX9cTfC+0a0v
jOTHyp/LAhhc8zNI7BokVML6H6u1SFgouWBYaqRUhK5xkJH37hPE1zIJHhge8oNXqkZp3wY7Od6M
3FxgEEHZwPdVX+poGwXJpvPXIHz0RC5yRx0NhcYV382YvvuVWGAJSweci0P7jKjeQQvu2b8Jj6FL
qRfxcWMIxg5GBd42M9l5xEIB8GFNnUbnuvjs2mctAzz6YLgapb8EmgfxzcUFlfY3v9yZU7QTvXHs
fPwoEF4e9QjxzTLXMccCSEgX0wBEq7b4x/4bXC/cvgSByifY/oWXEcv9Jou3mOWnn/1hU3vCQQKt
sVzEPHimOjLrfnJAVcMy9CBKAnQBlozK7UdNJ996IIFclgMh4scQpZ02neJprw0aYilaMQtFxk0C
pKHJkO6M4kAztmnxG1OF2s8GdJreZnYTbDMFxxI0pCa3Er3TyIg+0DcVuSZwgXdBtsYCZRg4jXw2
UOwcZsNtu4oAoAvoBaUHAmM8ESiGSPERucc5bKJKXjmswMEiK9avtfmccPFWSGNy4LA91dYMWKmN
D0Y1Y26tkMMu5mfVnTYGkYb9WeveJuariX0uGU8y/l/5KFc56gj0ebV96x2SB5MV8HyVRjuGnsCg
ODHX0tz25UvfNTZrDLN9JyEWaRahMKuALRyuy9lMURvsYEGiM2D0mKLlrs2HgsTYT0XJnqxId5lg
nuClAgpGBnwkJ2OVUst+02pE+7AYkx1MkWrNxAjGQTQnBJa/xBO7xi0e0Gcy0iJknaWZx9/Q6z47
3DK86wBeKaQn6iznQlG2iNgIVc3VjpnA/KkBIkbsPqn+5KPnMsAN9UhYfayozqlGKeFbP1Z8tYNX
3NL0gMU2cDhgOu5DE093Cy0ApC/GMmqKi6ntXaaX3sqIviARFfY/tBirvL91+KHQGjN1/oaXBMUM
3yCwkwdEolA/tKTIZqwdRcz0rz8WAasa/gQgR6uwZWB600q+wXROWdJXGGMzpFKxcUwDRdAh5h3n
amt7ttx5+YZAYVE43y5U5fbbAnmXageLnNEIzaZRHsqgWMXR1i7ZdhKrMNFQd8NdaxLIAHhNk38E
5CBdwpiU4Yfj0Jw3YfZOziAZjoXZh+KYN614dRA5GuVtxuNnw4WZ7dOkVlP6klLFzxBJMbxlzgsB
sJRuzOurI/uEOvnxOcrFBCcRabkDe3ZeNBG3sczYZ0c5FNJunZS/Tnqz/b2rTixzn0qz4RMij6dN
SH/Nol3x90Ve6Q0vhY2/reZHFlhVfTrmxnqPWfVO8p5CraD4xa/dfyXEvATRIcWQEEQvYF4/QCUA
jCdkPH0QG2Aj7PasX5/Fm8PrIfSU1i5ZNHGEGn07Wd/SYj9o8c4TgTOBXZ6NWA3guq8ud7a50W0S
XINdW96zrMPZ7IJoQJRIzk3I+1/m4zGYilcwzQtSdw3tSIW18HkKJsQAPTjYoD8U3T1sWuytBSIj
NjXSg1iTbfGfQDAkbLnRd1mCIqzf9BOOmJbvC9W5wzjH7T6FjWq3XltghZKfjN7IDZ41HEc682oR
fSBCTEOY3C1TlQGOC68S21IaHJMdBBARGCueXaI1GXZBR5qI86qV6woB14hBI9Y5H3M4ET6O1Ucz
hRTzjyxm+wXNjhtHsxi1Y2FyERm02QXhfIBgBmyY5T3ieaQuKCunX5/DiI07x/vkzZ3XVR/R9A9w
zk0fMhXDHmNCb9j9tFgZ+SFYt7ny383/DYb1ywRxKI/tWxmKJ80mQRe5PF+77kEk2c8m6Kwulmj6
n1rtl0XOJogZpwNUAx8um+pTzbseWO0MEaqI04g3iVuwys9+yGfXCcTbsmvfCO57aNcYwZeOzVCZ
+K6EHog6pskngi7qbWG9CAyltdo33Z9grMk9yTPMWg9Cb0I6rMSfuXYM9jwN0FgSPRPqQT4VGkgB
k8HAXMson2+gSx6S57/UhmevEVtfHLiQwuk3Cm6C4IQY6rCb/Nga/BwJ5ACw/gfaAp3KGuTaXAwI
KWBxfETeRScoouOwkffBomjh5mfOjs2qY+ISrOvgx8z2k3md0mM0/fTtq+TLQbGKmTjQ3XVFPnSb
4lxlu6MC9OGgtpwdMTArl9cGtHXufGjxj9lPqDmmxQR3X/RoFB10RoTHT9fEyxFLflj8nn0dbXoL
w2N+NqwrOdenNnzWNSLO4ovkbGsZ8UZ4o4X+F1AGhYxc6DtoZU9J+ReSNW/h0OinU+p9V0juE0jc
8RlIil0aXL5v+BVOXSC2AX1lZ/c45N5Quu4r/LUcV1AENuxlWTVEaMJeWtZDk5tuJKCWNiJsj67P
AUE2Vd4CLAay+kcJkAIj6jA3iiDJG3Yv84E1YNwzw6Nkbyvru6u/lv0/Y9I3WvuC0uUp9Ly1i9Qs
s7Z+fDMH9CvYVcEBxy3Fd7GpKarszHoLgYog1SSihLN+5mtglJ9OBmTk7Gzkm9h7aSQGOaCHRO2K
5L1VL+PwZfd/vGQ7nVzs+DB7XQJwSmFHe/EBSqwwZudheAr78ssyNXR5GCTLZ9e7DPJ9aPZC5GuT
b9JCS9x5ZNo/17UGMwGlRHroEbHk485swmUWAdYdYBC9mN4/AooY9IH+motnGhE72dXOOrL0FT+a
vFu/ucgKpvpL7FdPUiC2G6jC1qVET14pYABg1anIXYaGbQGHzk+eQdVHHErhZtQeIwliNjEeKUkD
Kj2HAXs0mGJMDDrjWsEeFx8p4lhvAYeNXcc6Cf9BW9fjbT8+pvoiBmuFptB0bg2SqUl7jvR/NMrs
+19rY+IMwZeHbioijVC0A/Ldh+o++/DEmFhJ5tQuEZaoWBUpHOGmhfhQnQhyZO92EBCZ7IRiitn8
ICWsdRxfHvj8ZDcLWFKy91o2v/H7oKqlHe4kekw72BEOtaHJXDnORrJ15/5IjXjNN76YY8dr/9yy
z+j7mwYH2jDfMtwE8p4xpfTEe+jcHe2uo4owZ5F+fVU+o4eXXu6iHkq0zRG1tUduf3b2AxbbbCH7
XcQOejQOCeCaHjGflA8tvtbBIWK6l3MbMR9dRNPr9B9F57HcOg4F0S9iFRMYtspZcpBle8Oyn23m
BCaQX/8OV7Maz4gSgRu6TyP8RK7nl091RYuqMvSg9lG2D43XVa+PVvQqmKcPzVohmgEEXYe/3PQL
IEc6lyPqjw7APURi/5SIrST6On4ffGQIVxdq4fQdFcdwOHRcL6n9Y0f4EHhAffdjudPGwRblvcXZ
QddJoyQDJ/b0RQXPKjubVbyaYgZHaKd8ZGreyzyghHVsV6Ctr1HxXvlbFWF8lGxUvpSD7IbFSqVv
YhYdSmySAQuqvTeJDQ1wzvo+hN/3nnvXPRO9lLILBEK2VPYXTEGdVZGbnvM54dl5igjdkNe2fZAZ
2KQoUex3m7kT9iBmbnmIrggoAiHpusPAgyHmNLwjzEQxdCkYq2rDkV1m1kOFG0FYaLfMepCOK4hy
Z/8riLfEE5TKU+RtbbFNbOPEMGEXk2Ph4GdPFF+Fwu6c3FI85Eb15XMbSp/1JgI/BYuSkwXtUvfs
mS82ro15t9gAj0/45BX0znwgRIVJfsYrnkjwI8I5ivDPrB6ZMZJuZ1Bi2SvXeyKIekFRzMICn6QT
4qZl0mkeLMawOl5DE9Q3CZENZsQx+ov9s6GvTEQDtfk2Qj2ETNZp/oraeRNWey9+NYJDjvQgrudV
CVxf9l8OcYIsOYwhJxQIRmLwZ/rUmorWvV6N0TVFAs34s00yoDEuMBniTfLvHmvnQIGSddlpTr0A
XevQhWLq1YvfnENaMLZx8hdb8UKAFYMCFgck/JSHqCNvp3oaWQ2U5pfG/B1RWlGNpwzrDPB8SuHm
xIZn3aGZyNmWVyYa4+pBTOFy9PFg4WjxQXbE+0HW29r/lvkvgrOF7hDaSX1ytO0aS8I2NNHT8J+N
Stp7j8mheo1wLxLu05V3gwm+7vFoNXYb1Fy1QJypGEueFMLZgX6xwirovansM4SKVmp3FpG0Fk8j
HxJrlj3txu6HfGBOYdbVZMJNya0B4hcSPxOK9woP8Jy2XsMU8l4xVoAb/0fwFmELi5pyupjLNugE
yD1am718+Wp2H3Vyb6JbNuClQzRt7Fp0SX12KtTXpL1LCzhJf8aFkhZ7iX7FIlkTW3y/c/lwBAEz
t5lFB39DZHM1yhlrXDaPjhM0oF9A+d9wwrWsgrWCgCbYKsO5TE7UlI5/sMJrq22Z1e889mg001HI
rQf3jBxRqbZp8VsFb8Fwd4NNZrw71cvUIV0GgCO8t4aGyTCeE+9D5+cjp5eWjV3jXgLq04ClsRH9
iuwwEiFNVpKLwzz09Ze4f0npbUJxjT1so8Cw8pOCWCJJX8k4a3RQfejTDpDmx3Y7YgIObWKmyf0x
ycYu/4zuHaT4IsDnn8gDFHAGcQcfCV2kuDiuEw4mErMWs2qKw7XGvZom5TGGu0zOtTOy2nBhFRyU
vWlNxN+nZsASiqGKJLbyFlabsq/WSV3uUjfdwt3apdQ90+CCeOlOzEKXIxv4qXZWhX4K8y+DF0BR
3EvkW4Nzmpk+g4k4NIcna1D97VP3CJ9GjLx15n0uNpo3l3jAhM/miHqJuXtqG6h/GJXcGX8FQsA6
VPz2Lf1der8a6/bM4m+xfjfeMu/PdSEjs1SxZrAaLX9CJzxcSz/fWEJwdrpb1QLQKPNrw5yBkVll
jswk5Hocr1VBPfIHpoM8PTLIIDDjeViHgn5RECVf4TDjRIu21jzIYdiEadLA1LArYBFDDWc6viqK
u1McE9f9N9gjvtp1YqDwn++MjdfeivZUDTujuDpiG6Y6Z97W6184Ad7RU9MQuvcIecG44x7SBxxK
5KXw0oyIEeFatv0zqUdTcfQyltofBYIjtl3tTXL+ueEBC3FvHUv9OzQ5REW+qvhNd08plkzEYA5J
UhFCiFBEDNPRlOnnXqCJvZbJsUofQttNtaAx2w7qn7ReG8xkDB1s/Z67yJ1fgJ6iqvC8i1tSLVs8
1i0RGAvTfQroHZLw1rrfHVORlneKTbpTXEMkgJk69NUt6HZ+e7I0IBHDXbKzEbehcRej/QfY3ZD/
IEA56lF1K384wrWxtRN2OsK1hLXhLaSf45wiE0r7cbOtIJJrtODjgj+8RWyrbZQOkT4tnAxhZLay
0u8pPOv0lxmluL/s5QMwPemQGzZxGAmvGcZ9Et8WE+Ob0Dgqf1fUD1e+6uHIl/7rxfQH+i2tvmtA
HaANQ05Cr7V2prkJkkfnr1NGKxmH+Kh8Kj9+ZHyIiYUeA1AzXQ9oMtHoOtpPHzwYdHrdjpbQpTVx
AU2tSxa69VbVRPftbfwY1b/C40A5lbjKe48clPfUe0vVM2vmeGDrvE9BjhtHjySi8s2o2biW18q+
0hGDT9/Ow8TWwzP72sVbj3oOtnF6M7Rrr78a3Q38EmrJdy6nyd4D9uKifNVBZEv1SzS2C8Wlp0ZM
vqE6zAkPPklJ/D/AeJ3Evu1/CL6kZmJGyfhgsKA9GNq68X4hiFO1edpVZNuq/G0D2JYmLwLghwRh
5QTqiLlHjdu4/6hQM9fx3TXxbd2DjBXzt2ZtcIwXSHMK7WJof1r3NfAZk5NBAB5G8KZjEZo+RyU/
61enIbAwfAb6s7Kx4Gf9HeGDWQmshu26CV6d6azSWxw8rPTSUGhyHjs0KhAcQKkKIhox7ppXP1+x
TNRwEWrmUxvfQHzDioXYd26bU1p/kL448lKFx9bgosYyYL6UeHwEmVbbXD8FAHrRedRPlmCjX39W
+h5giw/sKWZZ/YfnwRfhJjf2tf87c9I7gjYFWJ0Usyr7CgP3iYRGWPcfeOKgEAELuPgKdQTAnwj1
xUfQfPsQy20C1yaHaShFkt0mm16fE4EaDOtIlJozVmhs+753TyTI5iZauo4HgQNmDSezgjqS2d5N
Op8oTHa9ox1z/6PRXlu2ivXwEIx7ikuIqy1xIRUQM+MrdrlstacPPTxaipS8mHoSp32CXtZxGCQg
rAeo9sXZpnHiD8OPg7x4hgJUS7T4aC9efWyA1dHu7i7QQ1Ge4/C9DjE2pV959DbyJE2jXOnDXqFl
Y25NAf87gy5YE3Qe7CfURLKxSRDZEM6tlccxeS9cY+FIVoBJhhqJTGKWYK3CGjZ8kpYAOONem+lS
NYDvQmujuNWj4aGZL454H7DEZiSOjYWxSx3Wo+UCTDNBOOiNgf9p1wjHRVK9Impx9aOkyInGr5F7
xPcvwDM0yQ9ujjm5e7zgfXMnX8VljkCO6CzWF9ndNf7c8Z8LsiMKGaJp9N6Gve77XU4J0yThEn9t
I+8l+/GUbX/B/dsyHdMSAzr5tu5+KwTYzaGtT30BUmY1j6A1v+PWeBqrp8w5NfA4lPmOHMG1PD4k
cF/0MuZriYnfI2bNzPZVRFH1i9CA9TM9UPxplcBxs1WXNUw9DnMEUjX8q6OL7LHlWMk55IkZd0/6
G7KGCIC8FBYg8SMTYFQrMMewO7NIR8ZpIs13aSkwndIXEqSFZdayAESkb9gMoJRkx9RBmSxgICIF
DlMS4x+9zqaCPa09njROCK26GbRBlsYvaU4kBkYC8MXqTxm80LR5dfNT7jD9YhlUgyuWqK4aNo0w
0Rcyv7rjY2Q0YD5ZPqnzHkz4+IBJLCJ4BVvGIuUMY6FUAXvWsntmXUJ1DwwC0xBbuO2wxtY0+R8j
/6+VThcixVoV2lsI5D5A5Bo4+OIJU2AQX5UfFvmPaC/9KVvDHFvmYbDWxw+DwUnQO6tuwL+jWGJa
p2xCFnQuZm+d99sPFwMvZKf9dj1cjIMRcHmy5gMdZsQNCY7fDS3B8O0hDeuaH6t8CqHzqasiUKvT
n6pBgxCao/wr1yrQMJSTkEHCU0ECDlA/XOH8+lrKqEs0b1mSa+Z8F4gsAiIz8MRWBlVTsNSpUqgV
9UueHPTwNe94nh4TBV1u/OYok1MARXaiSSzeCSCZgKexd+ARg5QL2ahxJjGVaENwBexvO4WpDgVK
2hlXh6Cl8DCys7RQyMJtWuh0SS3jaQkbDF/snNeOoTf1T0Xi8xQZODubdD6sOjCMNFvtsLdbFpTd
7/yfbF16fXbMc+beJlAfYg5UwiOcmxRkeJ/msBttySiyGkjxWIfz9PAUgRjoHwp1r8NvEW/fij8R
tN+ZvUplv9TS70g8o+2Lqo9guAYdbtdZmLUp0nM6bRnDJhHyNJ2++6mldRT+GcyFGZM5evXHK5tj
nNLUo00J2cxajIBJreKeU7B2eEq0eFr6zjbtX3IxbVxn61cpayO+nvA66L9N8zrn/+nyYGjWqlXx
Mq0fSv6LhnJbi31Klh3SLQdbC3aRxF52oPlVSu/9Bl1osj9EeuFXghYb5dPDpqHtSXbh0KIBo3ta
69af4zuA9LNXIlon5ucAwxo/XulYjxs1cE56TxErUGWPXx672Uh7zuCMRiCmNB5oFbOJactX1NtD
xGBh2HnxfvLfc/+MN1DBNhklGgG4WBxOAyvNjMlueKLGyEH6F7ekeetQR7muRQALEh8Ev0hBgcxs
LQMULBdNVf5L5EkJ+g62nQztIWvC76VdYuE3ShIz+6vJeGQKLpG9NSj4dTb1EBKm9pS6lF3m1uvO
pfvdZLScpFNOjFSwxSOAYtaJ5s44xykfm22Tl1VAZpl/jT0bTf4k27VOPhsAoPvgJ+ffMTyxYo61
9phxtRm5ROwdgkvlnnTmLYbzMlL8Vd6FV5c/AnqinAk6UBy6jyy7DQxwyHxfagb1N3/A7g718DYC
Csuqp6DcMhm3KUpZFkfMLjAfLsMC6A6TO0XqJ/MK4HYLZh/aDACoTp08shw5GFgCsFYt7XLbYohe
uCSiFLBElH8K9Lui6sgowNvGXY1UGpXtnQNYzet23vhQIMtCXBQs142F6gaHCBVT4iSrIg0ALqG3
qo2t7TEKkwn5UBNfZD+OOJxmhKw/XYg9iLb5iMGnaNsXXHThyjdb4OGzUiqMIupDKBvasLZMWE2M
w0zd/bBtkzrH2rZ28FrFALvjMTxVtgH023sJE2K8jWCsVqokTNP0zFe3pMWK9F1b6ZCcK5cRKKuf
JJiz0EmTj8J7jGYyStjQBCmRMoXIzGPt0OnnHYd9HUyP0Ws6BtyTsxiq8qe3sm/Xo6V3K/vZbMWh
IAJXg8HegIjW0JWEwJbFlD1bZXSfpTxa1O1iNIX2cIF9tLV6Fsw1Mceev2YOvxQ57tPOJWYFJnqc
YKhpuK5H7oTJfKBmYiFn6KiwCA3L5F2M8sOOqNE6muhEN7/jWZjtgGtDDajLH/gE36Jr/ypyGuyO
gCRW81p7zkXHZeUxHuOR6xr/JzTNhWFy4fizLmRZudpCCLhp+sDf8/t5isl6Dd8e79HNASWJLBcZ
GlA6KrFatpvWSna1b0IzDPGdBgcEHmS9hO4/8oxWWfpcBLMB1T4HIDzbwv0bi9eYWXIWPoUMwAS9
qKyeqxz4XdVvTb1Ym7a59gp5c7C0+sRxoRYlXtR9VE15tcaIAyT8ArAEjhtNTBa66PZYssIpNW1i
eAH7yqnc28yOw6xYCV8gyO+/7YBQaKaxt0hyCldqU4VQ7rDzmYHLeXDXVIonm98c3Juklvekv9hZ
9BwM0yFKxNolKmJl4ugw+eVVlPZGDJ0o/QoYd+VIYOLCP3hs7nWQ04OKlv7gbtF57UP3D+PtpeWE
NdCjTCgXiSFbxn2OcUAzdvgtya4eKGm5mgz3KDsE8Kh7DKb2UpR8HSFGI/xPwNM8AM3pjCeOyCVv
g3LvoGxFzrvLmfRjqrzU6iMy0xcihRa66FAsBDXLtwFbN6McPUYzbq90RAqKgABbWXsnaI5uaBzg
022MybyFU3WOxLQvQi7F2nkRIbzLUbyi9UcD0FKUolVgRenK3yh5VR2qyrzBDjytRsM8MhSO6uYl
UtEZMYHznoV/EEiekrTf9C0B7aHHzeq16bfJ1Vb7CJIoltBoznEt0iFTVxzHyN0CDP0NdevsdTZ1
H+dd4/1gnf03YjzJ2Ie3EeOxWPXLouRGLlNvkdTtVs61XxU0Tz1GdwZMVRg+Wy7BXGI6jfBrzJmg
4v/VIed0k2wT2mfWqMYSzzyC4mqvD+PG5mjXhOcvLX/A72Wv/SLfRV14qQhJblKkJDWeFkXMLPIA
bah4yAD1WEHqqLPhq/G1ZkgwiPQM6ClGuNEaq6BaZGQ/Juwn/JTFeI6AtlT1IVH1UejfRcyliKU4
IroC09cRs4BC3W39oFyCRtMdQpU8S+TKFkxMz9efzBDhCzTKEq1wvq5ywA3u7DJhlTTV5gmiLa0y
W+omfkhmKSEn95B9BHryKSSPOxzcL4OBl+Sc4pXfDLAqhUizZabMN/65U/F0Asp3LCdx68zwDUr9
2e4Ip4FZvK2S+mWSSJZZZ+ZNck6K6dEb00tVua+9Wx4gbu4txf7ZQoyl9f88i3RNzWv40oqTEefb
gg1jYqqrl+h3aebwSQHOQKqzCIktKuQAXFMum635Ns/z5hoB7SxqpARsuUoELNjNWEtRVBvxj1Ni
Io0GCticEdTU4zKYEByIDqsovLbmw6MedBnIekQOaU2907Rw1Y601TG5PEmD3I6UIeMrR+NTArRy
GJnVZKwhFlwSiLgBw74ibHwLSnojnYg4qSP0Y1beWLdAPYpY+yyGlFB7fBjFsGxEs088/Zazf1cB
9Kn55gg4Ffx8n4TJXWmwLHkl6FtIol/lnnbWXfFECbt2A5PDWdu5UFbj74iJMA5qvuTqGOHPdxh7
dGLOSVe4Bx5oTYlt45Dqm7dKyWXm9avSdhcGKuoQ2osHWLy2h1WZupsGL0HuHn3a4roJlzKwnnzr
ZPrMBScqLzs/921DvzWu8y5hVvmnkP2UhPeas+GG3Jumau5yHhWSQto1E0Vptenp4BJGE9B0dmmd
n3SHJBmcYB1sabpJd66T7Zz7c5/77iqFSNsVbALI3SmSr5Ak8J6BsaxZT0wNAREfdgCps7EWhVJL
M71oXHTa9B3yYjtot2YvqYb4ozQB93pXkzXd1Ar0WWyPElZ3oXyT2H+Spt+2QNZkPF/VFbUO8uja
3+Q6tRvhtXlsbLusXEl0HegCuGA/sYUucWe/pHP6Kh4JZyy+k+Ie1+KA/RzcCX55ZDtqKL+JfsFz
p2lPLRNpm9V4PdXnTgFZj+OTTJDDRKhGF3XC4qVm/OM4hGdYI+g7TTCvaUS2i/DJzJMRc9b1DJ6Y
FmNNhS1gyS/cXhKiwkIbT+LK6qp3ZQe3DIO5VrjXQFCvGdMbjuXnWiANbV3Km+417iGrhOCDCyN4
a6X1OYiA6BApcW1oO6WsBWoaXO0TDSGwbKjuXFSUb5S/WqUtiWxblB4OVpSsPndwmr87zXAammTP
MTQ69lcFvhP6Asly0wpTJFsYRnD0kNKp3xsQ8DFJISVXlaCRBfy4aUiG0xuWzVa9i9n5SYoT4r42
dXTXjE/diFeOpgHJIXGkd7YmKwCh2w++9VPNi2wZaGh5vdIquLvMW/IIg6j4xRPp8gViEKB7mPTy
TRagyA1CJiyMl5IfdeVS8ZuEanX1V1oxGeU4XVl5im8Ej3Ouys3YMALtRyaFrQWewqlfrQF0b0bl
o/fMfEQCfTyEp027gs4BTMAXBDvU/1lwcYwa2Ie/s0zQ0Ozo0/jQTM1B5/O1A19Oi1FnzJ+6aTik
RN7EabNpHZ35CH5baC+GMh4hIBuHL0/61a5OpvswFocO+kg1pevQax9KeAQdtEytXAr6m4HMwWmJ
KQrRokh904N1Hvp8G5gBMotgp/nFrm7T514fT6jS9rgCFlaZHgCVXChpl2JEb0lU3PtoykeODMA0
uBpM458n703SHbou+zeSjjiivIjNhM015C23uvsoe8ndNBDG12iZsIC1bJuSzsfyqUgsgv2RkcUK
9AuZ9ZrJCU028HcAPw9cR6ckJtUComOWEWJjEUqjrO4eGRQhaOX3MXJIPCrmNchppUeP8ZnjUaEZ
zRxy7CbQbgQYr27S8LlEmKtHbbrrpL3tcc/+hHXmbfQ20DjUzD22dmyHeFnXDmDyfZDkmwK6l1UA
wuGYzqv8S1ng9+sh+IhF8GHKaFdJejs3Q3NTmQHK11kPrRSbCUbQCr2NWVjTjb3Bi54W9zRA6pNH
yQ4e38wVMn+nRKUwgU04/3QnBNPTIkeRc20tTax7E5UjjsfRQ5NVEhMRlX64Tel8PcWQWveBt3op
jqCyDmH4ECVk2vXJoFeOKG6HWTGiI2UMZ8ZK6XIrYFSKHcJ1Id1vRFAZK8IAD8GkfxBqS8hASbKQ
hrFpUVMvT34BpLqlJeki1G8Ollip9wGbbOtTGfVZmfJJkd2wqdzSmycFz6INlr3w9wiQjnCstw1p
JbIuBe2fAcvUhFmEJCLHjmivjLmAcWZQ8eRp3aa3mcNbyoUikO8HO32ZTO4GlLjw1cp9KLR9a3jr
ItUfNZoGL3DREQhWZwAqyWYdUc+4ySZ2u40KEJJJk4tduLjC5nMrzp7a0Ycn1mSEX4GZEiDECtF+
RyGJ9b7Z7Bo9PKf6z+SQWRqLt5oe2ChI+/TqTy21Vw3Tu0KMr4jg39rI2fuOv3OI50XNfkWKRGdL
jWFjqnEhSTI4hTkSN0xW5kOObRC/Kp4h+g0jrLjDmx3GA9KZX1Qqz21LTzvO70lOLjuCnLBInqSB
945sVWfVtpjvhvHX9m1exch6m8yUkDmVH/HZ7a04v01hshV9dHGEvXfN4E3hqC8m4y8YnR+PNMHz
aPFde1Z3Zi20NkYqjETXVpM1EvHV4v2pXbp1GfP1E81wtBPTZ/ipnUQVoHhjBiPFHCypk5Yb+ize
grFdq7EIlsB7QDHX8UN01l0UwzwKI/wrmD7dPFzbaXQs6KYWhRVPC6W0pzjon7gP38w6Yp4cZ+vA
xsE+qv6tYchcDQymS9wRY9bo99nMPHbeHDM9rCttWFlwU0WfbHvMhjT7CDoJfiYFdUUqx3ueIHrx
FXOVZkIl6Or0tv14aKriVSrkF6lvbxGaD4DnNLlMeJkBcMYIgelxIsmrMVmwIx1ujHjEzFHYCOzc
+Drm8S5nL2MaJkYeHpd0Qz5bt5dW9Oan8XFQ+hHg9ROCzIuWszSAlLvwmplGywKyyqDHhD6Mafuv
N7OnEJCUHql3YiIR2qMITOLmGDjWlW742fKoxiakeqNj/BoSlXqQ74VT7ByDGW9Ibtik0jtsSZpO
RECo29LOPlQKwSHIjBgtOpaLg6unjGGHn9gMrUMumVP0I5o9t6EwRULjI7a34bTURkh6u4VrSiaz
yPXZlpiNnPHPN+yXOq42ogsFEm34eBIhcOSVqLFKslSzWxuDKrTpT1OLTglpMFRJyplwLcgs8UWG
6B+WKwrsos1PtV7tiT65CYuguVTbhMrL98XQfleqhv8MEsT6zC3jZ+wgKmTtKYDx7aDKhvP6byL2
m2FUlOI1MaD0xYFPJBfSscM4euFO5XV9ZOVMw9TEnPgce9rVAxmVZQwSCxMAv91sJqUA4Q5fcQtt
sqz7H9utbgWOM8jcToeeKBdcSUI/Cb33NqHPKghVaFSR5mTaiF51RkQm3bLw6v0QDZe6Vp8tbh1p
Y2gXBnwnfUz2vU4jrQbv4ncCbdZwyzpjpdhNTjxrVxtRH/rkoVnREKyNzq8gAkKvsFX+HDjyfTJc
3roIhqjSw4/RCitIvxmqZx6aE2lHrc4YjoYe7M32PhITtQ+m2amRExM89MxQjESnK7WfPVs9hDkd
vYG5nDEIwi7GPZHnsLp8Vj5Y01rwb50yTj2otB1cMyw4rMxJE3zqLRulM96GEBeFhlCqY/9gVyZW
Iqi40hMsiihCo6R6CWS5G1GANwWsiBRkHRMhb93M8l24ixDD9fYHuBUr2TAbVsrJ17RMN0dK1ohA
oIhDXJRZtCsc+CkFx2bLjGrFf4rFMPbnKQ0Pici+G3M4Owht7FGj4aR1WIZOs7bd4T0yUd1aCGxZ
rA4FDYlnwCv2KPQDWkcUOSRYUtbuahnftJQ/ITu6mNyu7nWVYxHxQbCRJ4g1Dj0aN13AFtb3p5uy
a/+N87BFgUrUkq9nuFss1tRpJ1dYExlbaIm/Sq2BESd/P1cD8lkPXEmf+ksCw/gmcuaBsZfr687I
nnPdnLa9q13KKD+GKt/2fk2XO2v2vWcr+U0aHIyhraXEGiDuN4Nga0JIa4d2I83y0EjGdBbtNnb1
TdqpPz0hLApRHENf5M1VuPZIOGeTLFGlIEVvRaudalP+pg5BLVlIK8ikclN2/cMfU/wAabkFezAu
GY0QymXlfMOsWrKFFfuHAAKITPAqe05yL5DX+CW+YgVXdwZEuG4Ly4s5n0NGVGfthlKbDmHnk4aV
nvwBwe4AkIq9VNUdAY49d4X2FSGPMSrrRWftoVtMQrnTK4CL9oNn9hzGLB5K9VXJRJJ4U4EeHYet
1TiHVgsIi9FWgUTiivx36ejNB4ZVOvFir0yHmjS/UX5ujI6sHumhNDc8LWAZ6SwnhXta9gwq5DoN
zTuAGOLeutxYS0e+VWUO9Mj5tez4gtpjldn8qyVwp0QRkk4GHeSm3iRGvOjFptEcJrGt2vg9Yn3R
v5Wiho5rPVUF1jCjPAmXysUaB8rv4bWN9K0SRAiOSFlmHRS+Rn2pK3gpPmHdVffEKnxnFjSYach7
ZEqAFjRnuAMeRoFIiYwoNkbXiqqrTPWvyK7aHU9RXxnRNOyTIv7qkxZTskSv3VlcXyg7utE86aMi
kWM8WANUf58Nto8DExN+68PMyxHE92L40aW/lwbvRkiijZXxE4vwtbqo6EbcVGq4gkH71Ar7qPTx
ECd5wBSZLknI4jlzu33tslYkrIEKHAu303/IxNmArR4Zn09AyyuM1bCZazw6+A7B9JGJ2vfXDAa1
XY/wR+vykEj/QUaDxegP8WaatkefY29RddD2zYmD3sHE02vDmxTZZup5Cr0P1s3buSASJGweZt8c
w8R/h2byyXv4kckSm2SFtBMyctrh4pom/F2DxSYmlQ1fIJW8qqwLqL7fZIgubmpeXek9ZSmpkqj+
BsCrC8jEiAWUugVNh/Q8iV4oSEe0yBzXnfdb2Tivu4AKt7a+KItpmhyUOfHGi9Vz2OXvaWe+Ebjx
2ZQd7menYA6P0iscFVxObD+Cnr332nM4mJ9J7l+iqdzYUQRdn3p66M2VHuABaMYG44kYeghNMZPn
cW1pEfqvdE2q+HtmGvBK6T31kGAoBBLAFXqcHrn5E/c1waqe/S+2YrVts7mmIH/lEk7mdZgK0sQy
liR62UZHVIP2EuTbWUciwYkd3fOCYq41J1xwmumecqYbJ539BfMwC4/X3KbIvFnalrEUmluftNr1
VvFEMV/Nm269QRDioTwLJdIW3cesNInRZjlcIh/2s2R2goVstUj1s6ZfoVHbNCZz3qbEEa+79QB1
HbW7TwmVtg+iYe4hb+aa3OBk4YfhiHGuvzWevLE0/aK6PzRDByipZFsUNA0zJ6O+Ffg0R6zYNh7K
Jd3+Zwis223wxEpyvhcTo2Pcq+1R5umHR25dOnV3VFqYVKL6L/LR3OkKNbdFt2YQVYVLGLSj7J+b
pHl3TRw8miR+odi3ZXsVbAWqxn/WWVE0DcJFas4hHCLsOdm/PjBuqMXXFSMwqbfHFFc2kNkPX283
XRSd00S7OfXs6I5f/CzcBKA2RwNrX4lEbygOnuaiXdU2tFQ/Jaqx3inPWWv/ViTkYWx41tx+V+F0
NlXzmrUGig7Waxr5ulJFK8MJ+IUxYIviDbtnGge4gwPEDY802zjQznCM8n0XcWClNjeNVAYNHspe
Fph7YuvmZlt9URqvR3hgCKigD6rwomWAbKcaq05VFfsoxYWbMBquA7TR1FAozBiRJiQrgtmykvYj
A+ihl/3nBFQ/nGWNml/uK8vFNmffTC9ZV8P0aWjtuuZH9FZEyXfaa+Sk+Ow2HZumpms+e8iDi8Ys
tL2mB7AByI5fCCulAZQ0KVE6fgzuwGrYbJ5F32w95X12CcPu2CGWx50u4NKfh6ziEPJ5BL33o5pp
p3vat58P1gkj1dLoqkOh4VnxUvenZhB2VNOwxVqPIF3fmKy8RWZo2zhk1Np3FoDdXvzzx3y6TA7W
3tjCbZaXXCjwFQNwa3me/FMta8ihvBWDfSd9HThBD3x6lDogVqZCJalvi8Tv9CXxxFS3ZLHssZgL
jnMN6i426Z3hd9+l6VYXb9SDTVwy457A1C3tGoq8bwwII+RhUvm1zsh0kpzlZWUzden/CD4SqyrD
3Zwm7LnwAyBKqVHEJkCYJkCGlZ5+OyQGoxBX+iFtAw/zHNoQM4sYYbYN1oCkjr1t4VbWoU5rdkaR
uOkgrejAGI3HYUkF4I2QlsjXGOR4IRrrDYsSIi/ru6u5OvMcipMAkoHnE12DKErKefOqVwBnO0Hc
EpIYfOCERxJcV9WY60q9PkdtcLC98M+zErJWjU0bw/CYyO+01DHTSDiLc1ZDptt8dX7AKYHena1t
pa/Nhp7DDdHhE3T5Ewq4qGn7BQEO/W5zsZ2WBBHvCaDCNqjkt4Y1LFPAxkouqHgimkzG4963QsSB
+cZlwAshn1oIwwuSCyTWKGJzp943KVUvQrWTU8YnqxivXTf8lN546dDzAlM/mD03zLxbrGaijlW/
ktsI7t/cOsyPU9Gy+552bfMjhuxJxSO7CIecDp2p9cI0O7AP+YSU0nHi6TUEdc0avSNotiG2ygvx
UjJpxQDe/bkTaW0rh58OzHhEKFE5j2xjLC+4Jv+Tdh7LsSNZtv2Vshon7EE6HG3dbxAIHUEV1JzA
qC601vj6XsgePN4o2qW96mFVZpUTAYeLc/ZeO4X2sxxDj54oxoCCujtBFn4Aq2Zc9XrgakZOCEs7
vkMzPgReFlFN+RyqzN+IuOlQiAx7tWofC83hUFKmd3DEkU955RNxo7dVCE0njg5Uwq6J23INrYGq
Eu0tNX/Vc6ArQbHKTL7cTmXqsBTgs9Sr+CARutWjuaw6xHpKdln2b0CdMcKQE+opR2XOEyeDeOGk
xWPkU2qO46nbJTUEFi0mVYIqmtyZoW8sohrhnTM1400V5Dhhy6B1a5UGnoU8pfbBYcrm2A/jxsQG
VWbRW2tyI6RrfZl2KXlyA4w/TbkeGto7jqKrOBESpm/80c0e0Xrg3zGRU6qNwykAJ7sjNAD8psSa
30FlmcElAzScxnM2cdocPIuTcmgsQhCOlTk8OAWm33GgxWCS0dNPKhbWgIOZojySaLmBZcyxUmMc
jBseXynu09qf/a/+yo76NWczkqDzde+jZArCo2MNvVs1GUC8nHJHiy2rZdEY0uK16NKemhKZEH17
q0pwkpnDCZKbTtKTGxs+1RXgBNJ+OXpyPyHzckEYFY3VhIRUj0SblrBWwX9RltAWTKFDB1JvHLrs
40gk1xDwq4d0CqTJApVlA8CgULsxYhIsudndYpLHDSbwmxtDWh9Tq7ok4afd1lI/jgYya2cCeSQE
aOCia7a1h3G7M5emDyGSYC8b/USA48SPc3qfUBtNQe5fxaoJFY1mhYOSxWE952lKxJGhPgKK0tYt
mSAti7mfAjHJ0tvCw+XVyPq5msvyWUhOel99eKyTgNeNrReSZCQjBDVckp80g35AIS/CwbkVSfnW
jtYnRZdNW7Iu+lXw0EYszXYCvj2VSYv9tEsegzpTV0kn7KUS1/67L5QAgX6/T2L1njTSjgo0Ul4d
NSPAVoc+bfNuTYG2JrSbPI3IfjSE3S2CIdJuxOyiiuP4oNtY+EGwUKOFU+nA8POK+DpA6oJ0u9hW
c5GgQn2YONp1N+Y3hY1vtuIuN+G1Z3kN1w7kjTbyEKVjpyqaF4eViHsEus9u/HB8VJhZMyRoM0k3
7COqR8RzWAHdoGCOGFyKlgOP6rewWKRbIzK2WNA5UOzrGDSdA5zbT9ApGSbek7ClylgQZ2DM1U+k
CHqrQ/5kCdfZrtALgWQ+kJxK59khUjcbZmFgCuor23GV2wRI681sWk+0ZYN+ekDnwspIMlMvTpz4
PCKBNEQR4jq16VdoIWZdXLIN9VdHWTsgK3LsZx5rwqIYy89MCy4LET9r0YSeyvCQZxHWlEny8NKY
ol911DEME5dlwFecVkSVXfelt+lKf+95LGiRBSClZhmx9ZIKiJGtmPTXGU7vrKGWE0CXdIZ94qAh
meLqYHrtaRpwRdkOPes8sz/SFAKKKTZDll5b1p2J9ou74WYg1CHWlKWP0mMim0YLGlr53B/UoPRX
g8/P2gDZNOG9xHgqR8wJxmRtVSNammZibhWV6ogHucgP8LtQWsC0B1o05YyWAX7o7YcyRRrZYIPr
Q4xvwDUaM36sJ/Fe2+FGUTm3jiZF/NGoyHgQHyS1r0Ov3RgelhMpJBCO+NIJxxPaiqsgaq/IOeSd
VIgIQCmQP8L2EnEeKkOyJCD03FvpuCwM7arEzWP58UalkRJJtOFCf+4S6JmVc58gscqwj6WatuyZ
VlERLcMePVvh3Kixwhym42i15Gm94MBCnEj0uBxwWyjhQx0C5RhJ2+hd22m3gstBhhsghRWtFtau
17g0dX/XwGOCjKp1WYbrHGj3ZEV0dGM3Q7PodfKCn5PraHroOwqiNhQgCJjVnowMyc4xHkfWz96v
156MDD4uimyeEh0LTkCYneTbMLYkQ/Y+l3BTf6gGhN1q2dyLgqz33j6I2nyLIuxwYGYmOe3MCgYe
xMkMNSwQYrqDxDZExJLEAmZhbq31sQVlX/6KZLEthCBchxNOoz6Z2qmgSJEgEWlReA9j+FiDe0F1
9pgAq8NwceiIpaFy7XaTfpFE7XWfkrdUg7rseI9cv9FWIm3RPVYbMTfihT+fxckcj+vspZxLN/Nh
0VZm0LaHbUTqW8M2MLGn/oVOfJ5R5xf6DJcPaLdJ9aJh/gV+uLLktCWRWIN3j2vTfyuA9o+JOKjg
h5VYLAfYF6VIHgfVAGXQrUYqm9CguChDEvaV56JwLkUWLGO41ITu6dvcKTGIyVPqhIlrRTQJrIpk
Km2qB5AYAXQh9XEIZreZ57+FbfFqtRHQX+C2nA4uJYQEf0RSpGTWmvTukZ41zjbgUWCv4c0V6xDy
hllS9SbMbfCxY1IjkCa6yRx9JVyk244LKfimS406cuPfdWA5Ed/sYJleA5h+6BCJFYnclTRRe46L
rqc+mi3ZrVa6jEApBZXcVoSSTFVRsFI2V7RF4b1Yv3yvxvKKig4dkwhwFwzEkVsZl+FhdGPM8Jgk
Qe14/ofoMWkmZoJYCQdCHGSnRhANbFmXcE9JuQhf24JLa5I+qaK5KWL+bbKzKCKS40pttl5NAkk8
GpPSHaYIWByK9iy5GBLaf7bdovcX89+JNc8qiPhN6W6S/Cwl1YJ4NejEA3USUAaSkTqkptQKFF6O
h3LYUm+NaJhcKiR0iUl+gLbnlOs+aR5AeCMMJsVLFA0h5J1+1RqKujNndmJSEprX8qmgmXvMohAi
RNkP5l63VNR/BgI0rfauuN3C9VSvayQFo0VXleqNTbOYXJ7UHLcI0lYxFUuX8OIBxbR6yvT8F0o0
4Jwoy3vSI5emgRctGPT3iPoatwz/EPkEQpHX5sr4b0k7WYWGgaR3aMbmQHrQhTk1H543m+bL5yh9
C3qdRupzPn8zBe2vFgEizaE2V1czVSnXeoTQydEGotfgMjfjVTxZn0LXXa+xyGikfyFQGM4wk8E0
rhQYJL0zHUQfuZP4qCxE5iH9B5AStkPSAnlsvqpelDTdw4KkKXb3VA0vaNZbLF8EW6imdqCaM7nK
YGwdDxGsZXFr9YlcSC8mlLkQw8jn0VX4IIBhIMxwinrUy0MHviSs6/l1ojtMlZuefhCQNhRchi8e
DHozKazFXE/2qC9YfpziWsxFj3SiTF1ZcwZec6obRGfNXA3/sMbuyUdnSETSWk5sNegsVQuOgRFj
VNe8G2NotxYZWmr+K6/F1olohev2Uzo2T5BU3VTCPVAUfJrdqJwMNTiV1C0d7yEkBQybvpyM64H6
Ncs4xQ2uUDHJx3V6nTmYN4gtjZpyGaCbEdX0kAMwVzX7YyiqheF4l0QdKhQdJh1qFuYLxESuhwiH
i6jQqFXf2dLcD8p9MWE74mejJqZVLzTzUFLpa5ElbqfjwRD12koefBFBlGK9bOx4Y5OMKChRhH6x
1BM6b6LaanLIVlGCUcwhEyDrutHtEhjgqq4eozTeJ170TnOYbOLyFpc0qhpUYsgG63YEWtita1k+
ZTRipU2rtJitv3JaO1W3C4Nf9HZA6llXydStE2OU82R2hZetm+jZ0y4z5C+RgJUXAl0H8JM240rt
TgpbRF+knFcGEr+hDvjWS8rmWiYeWTfTm0Y2gDspzo3Ae9qoSOupKl0CM89RHXM8kUYKLdzQjghJ
LrWZtDpyTV3Son9VbfVOaWbsD6gKzeT91GP6mifTJszAFeE8cHLcVVzCuNdtAAKvYIXxP0XXXUZo
FyDxYvwmWQ/NyCJxfuko3KkEvFUjjuBQLs2o44pXXhk1FJTKI4IH5bdZrDEa0vgvlUe1q3rXtGfW
Y+NRkqjlUadoBCDkQ/VIB7JKEqwEMH2K5oOCtJJmrJslmEgl13bL8p8127hQ/PZyyuJbSQz2HL4F
Bdgqr3o//+WXAa2ZtEMp5nE1qoShsXxyA6OQz/WfcJ0VVw17GXqas+gIg2hks+bSRzGcnFDVuhKw
y+x6ou0TVbuWLUioQM4kJS7EPmV5NfXlg5+gNkgG+SvWTW1jWU14j+iEaObWG3bApPytX3rxYVT6
EB125V2YQF3Q37cnImhp5MDsdkuN81lTAhDT4MnvUptzPFen6CCjfjXmijiMZXMRDF4HS4xwLCow
H3L+QFoN20RNc9alQmasMLMR9gKj6hhSfrpgp6vdWnpXejYGMJKRFPUpzkManD3t9ireepwOXDU0
OXCoKGiRybQKegGBQmvs7m0nG5eViu7NskR31Gtk+VJFnxc16NDb+VJSmRCh6KkZWzPNUQZW2rDB
CIRC1HT8C6PG+e5VCfaDSMGRSA7fvLV9RnZE5NMQ32iUcZZwyH03Gu0HBQ5ei5buXh0yk+6UMwPS
uicv0LSjnD3VxFy1G5PX6+bBJFa1gboAnUKDskjWO5G0L0PZ4xzTLcwiWoS/U9pFt5umvF3Loq4v
xr57bTtgBDqCmEclnQownQhPHcJZkxApud0qButw0G9KpVeuDN/M1vj7ab54xHYVYwYcpRwobVPe
WLQ2dyWrnflqSuAAZNSHQ12XD5GiIEZIkYXVXHyeuIGTMJ/IDy47xbY1U8hkvmpDx60Ba5kqNRQL
xacyim0HsQg4Tm76a1lRDK9jO78cCswYSU82SdCYwdYotLtIww5k4QhfBtGIkw05BVHX2pqK9hoJ
5kOk4UdKOxvKuKxvTSvuqey1Aslm27OTooaoaoFkSvOdW7YLY2mF8bj0Q9mAKSnAOsQUzStT9vsg
tVCutHhu4oCPzpgxFAkhdfMub1BypfXTm70J9p3ThOOzdAZmTOEU08o24tjnGL238Wo2M86rBngY
uljkvzBh7MRC4eoNVPaD1YRo3taUg9fWhyDQonvDRl6umQVKXvSCrURUIYRu7yV9hTEgyz5ROMuU
ei0vfa3mxKShig/EpxYmnNGVddiq4TocUyzBcL4RqlY4KUyflmQdIIbrnyu1OlnTB9LMVS4JqsaN
RAsJ4z1C4XJS9x1p8HGHN7xwiHHLoju/Drk8UEDnkKg2wz4qJEKh4UKT3EBFGqcgzlTXNA1+whJl
IbtlS+oqmeOKcB46x9s4gF4KfFUp1MYEsKuXJJdmWKJzaVHLBCfDlK7l0GPqQ7x8Fvceiy2NILhN
L+pnRxgvhTQ++7Y7hMV4F2esbujUoGREO9L/imXmi7WOMBoGdLYL6YNJGrxJx5nNmAa85Z3uDqGZ
rCzMsYsRJpyniPeOQHYUaqTqsWRXcBvblpZklyuvtNnlUgeOohv+BR3Te8ujLlkbr1rGbLDNamVX
A3wH+dlMwJ6bKXlEHuEWfjQzA5+nmthHCt0s7tFl4uTXTtPPnjMO8F3CTbQWj1GAYKSzkS/hN12o
KrU+LCw3lA+eg97YONFbGvrrhoOWGMWtr+S38OmWVLXfLHbLwoJ4pnfRPrECfcfllzNcOMEZHfJF
XyWvCi7JKieBk3y4q7SF/0EFNWtAOCupctkG5lvv0zWvu1s4rigQwS4GOPpE9T725rNEtETv3R1a
1BhT5B0Tgo/YAHcBopbcsLkJZasxA8BXAAwbwnVbeGtfTLdx2W0nVJR427gN2qd4nGPBB2pjWVlR
g6Wl4XXgqghRJK5CzmB9LgYjmKUJsBrnBiLsHqYo2hIZiqYMoX4hHyVV+MXY4u8wAK1WQWxcxtET
Dp+JppVqMuF6B+tEmyeHmgbcWuP8zUdhwlbEWNtcmi0eKREI59keFXmbpWRZqRWq3LTOFCglJRcJ
yDVsMGFPza7znCvH7oe7zsjIgOxLcWuTJ3Vh0VC5qCToCXPOuievUDk01dhsMbYMz9InAbExk4ZU
L6SMIG3B0aVwSQO/INXbGV9qw2gunAhs2iRRXjRmQ1eoMMiUV9uU68rEIXiw0BHqTrNNmjHYFH1K
AaMNQHRzW562acve1fVGcwzK4tOpoIAqCA43OhkkFLGnHJiYlRLtzCl+whkhdPPS9vxPIPcn37nM
a24Rbac96Q1AE7RyWMosRWOFCtSDElLyK30uJSrlJey3uYh5Alt8UMd1gNjl3bWSm/l2GgwBNDuR
K4Q1z0qdZ2ut6m+C0TEOkaen+1KxWXKKlAIxAPuK7Atbxrf+qFmrKZt2TRQuW+qlmET5hkfgtX6Z
bjS62Z5n36e5xiz0L5gD93PYgyzVN3JEjp0jX4Q+crtuSM4KomnVZvZDriH0mdJDNUQbI6nxjeVU
dGy8O+EBm8fO4rpXgIKE73qw62hFoBQ7h7VsCcbJKC2xTqxEzDag8EIZetV35SYzNTCp7Z2mBC8p
+WicDDnn5WZ7SvTklEzanYbLpc7lZd0T90ivW2SIUGzvWmqE3tNLaDh1hx2BM3FGEcHm0BXjHGZB
38SqvbV765cj4ltibpYqTciSMxqo71VSkoFOwAhakKfSk5tcnYghU264a1Plk+zUueAb8HtANwX9
StMRHdyQbKnRBPS1fpPG/LGhxYHUx3pAg9+w1uwgL2NBfFrnJFsi4k8O7lkXDb5Fr8m8VKxp61fd
R9zwd+C5SUv9vophXBGQ+abMRK2cJl3T9VfKkMHfg+sjnFUzB1dzTlzXFqE/RCrQ8uSsZHL8treh
ZFfr6EaoIdNIwcGYj9qb2fUZqsDPhpgdUaJj62EFvvgoxXzk6Fwt94Nlb3u1eKLDszXt4NmckEQG
VDubxiOlMn0gZxmmtE83YMhZ7ayIhmZz5LxyWw/ZdeHN5kTt3YmwGjlwTFs/W9Xm+KbSrRdzGkZq
ybXOwk2o3y12qNWkkKvkt6xphE6wpCoWGsdYHpKkWQJAuc8CjewbxT4JJqJL3/XDSIut03f3oJrJ
VYYRjyGMo3VZrY2879Fdjac5PHlAEralK0NWl8pBRH02IzIdyiDhAG7NRqEV/Y92Aa18Qz7PLm7S
e38CSzomMdyd9BOR/gUJWdsG+TARGgDdKHoaiqIhvNYeB4DUbmpHV1U+Y3Fpvlr8wYUJjb2tiWGp
DIhPQsOBNOCH6XFcKPW49EwiCmT42Hjp21DyQ9oZ2nm6Gv2A6WKU+goHUezmlrVxIAcuhrTlw0/2
oaZckBy5z80YX3iwppi+KeAtKIgPJTK0VZdyefHA5gKzHItmnQcE10C70BEYddPKN+7pn813k+Ey
l9kR9G9DN04TxoawvrWvIoNs3qpBfRLQpQMqILIZX3KCtTIl31Xcj7UEknwOLVr7iFjmRB9fGZ1x
5efgQUboaWqyFoF9OYdh6C3iQ4pDykgcBFOzGD8yHw0iqUDCwj4RTB8FuCySn1dhdTOJvAJHQS42
8j6rRqkhOYq6I1eeqLia6JVVWAqo15oDIUgia35xi6B3hmcQj+6tVqdXakeLvfJCcIjaVc01r2uR
Q1t7pItzqAflJv0ZaqGSzxEVC9L9NiStXSmz8aLojNUwoQ6/zVXrGV/rDJJ694KcUni/0VHlMkFw
DVOaNdJjEZSumWj72AhecWrbNUCnOfkkzw4FwmOfHJwksF4LmQOSorejfdgWOqlTR5JNTH2whJwz
8ovpaGdTLVg68GuaYHaC+eQD2ZugLSCgDPtyLHdod7dBHGyESTeKgxv8zZoaBSVWGAj1IqcPlQh1
R1ZdZKPkG6aVOQUZtFMAZERWBNaVjQk27ctFwJyIae+O6qtqnWQvT5r/rhLI7HgnOWv+PaLLsOWw
YKLf6ncdzMmWqw2I53QuVo/bxCA/ApUldRgkrfuS0Cq9NyI3ypP3GGC3yhUKAdpG0ZULnb03l/1N
1c1yJ7ktegR5HRdleKJ3+nhMeTdedixpsgUD5bT4fZRls+xZXog8XgxTterMO1bnZe3dIJtoa7yj
fCCjfoGk88U0tza9hgLZzboK4CXBkxLNA2bIRQABUsegqTzbFhLtZyNr94HxSOXJ61+QBh0Sm+1O
xdiop7c65ZkYCyeo0v1UVftEvzAD+xc5vXyL2SpuPy0U8SbxsIM8FUQK+uXVmFRLUFoNfs8OGcuA
niRvsFOa7531YPPR9/58H0ZWxq1IgSaqUvAHz5EO810ToWZcvZXJA/WjB0W7oFh23zL9OrrAw3VF
RqEHoG2ygoe+1XHjQmHR6Z6/jqrvtpC0qDaky4Bcsp7UDzt6gs6xjDQVnVCzDTH92hBRVauH53Kl
wmyrxBEE1ey/N6GrTCiDQ+3a02BH+5hFKCSq+MU7y7ywMGLl/qWpM+WqR8lthRitskqPmGoxuHJU
XHfcZBaZyuaMLCMorZuw8EjqqI5hWj3lw1OkXJRZ8OTkR2Uk1y3bJWIiNI8/lds2IselWZq3XUE1
duyPcprFwJesksuc3NvYtBZt+lhgnhMJaSiDdRl21iokiyFTJXXPHtrPtO6zdDnQkHLEoYQaAKjE
4ZpDAXkXSuXOoZ5EUYk85tCt4+s8VV5MyluNHfzqlAYTWHrVsGhPCToTTgp2TBEuAxydIunLopNH
sbFDuOJVEAuQ7g5cR5M8RKc1EJeOpZSolzcvYcXPFWuhdFcekD7Jf5wwohoTNUe4RPmcSDQQ4nXQ
evALwv/MUmXn+cC1qC/XbXJS8pj6V/NUd+Wvsi4uYlwvYfMkC7tiMo2bQqfABL8ykddQMTH4F095
16EwQ0zPJWam79iwy4SefGgkYJHui50TtjnIfbu+pSZw7Chx+HBoyGXDCyfF0pD2k417R2l6qCow
lzy5aiZl08/dmiE4/M0lUvEzyeylgR6aV/kVQjFXRyObd6CQVdrZsy2sIMqvrI8OryaHBzvWsGNR
UqgK8HbDvEOAtvTU5DmteZYUkXfTXlE0Qj48+xkbrrK36qxjE05NLyPjjj83wwjgWOWgTGPxYTBT
mjY9yvS+gIKM/gdnteTtAK3zFQQkyRIGAKzEx1bHeQ+fEcKkgSiPr4JL9aGgMxgGbAz9p81XyCru
kvQdFxIDc8w6FhzrKNjWw0h6og/o2LlzVH+XmPyvimBPxdGd/IPePZLNsqKDeGhFifUH9gwqoDHt
r4jQpk+gX6eKfd0piFYpiqooQuk7cPzA9N0S+MIVLAaC0hevTTo9ViK8VQH/11gi+8Y+lFnzNKAP
84oXGxNimt7QCFxr6BJF2r8TOEQ5WV1Zyj7NlatReyETEejlvmHyKjAGzYj0zmzYh+jKK7NwB+0y
LylXzqIeFg/m3lZ17jRRHPMJylrTLukYrlpAmSNTO7PKk8rZ28sgwyPU8ktiYaT9qwswrELJ1KLP
PmqeRnx+C4mc3Orje5Sk5HQ/KQoIeRXYEbgg6zVtEe4gwZm0e88rrwlrBNExHzyQyxOdZB01qkRt
/GSxi3B0Y5NE1BtM+0HD1yj3GUgJrb6FZQz9506FmpaARg6cveoRDoBFTHrlh0PQRonGUU2AMyWs
V3ZgLAx8f4V/b3FZyKnqYAv1l+WobxTj0gKrMxDVYOryWonewuEam+M6C94pKsBu6o8ponMaLeBI
qC3q01KGCUVksTbGW92DljddpfpzOJ3A7XPQJa6C2ISCMyFcNrPS0c8g7Ukv4eFuswCAA4LaTpNL
xWdJD08k3GC7xdgiQ+Kr2abtCUEusgp951nqrItDVZ9hFClHV7FhhGYJoS7Z0nA49WZIbdhzSund
svyuE9tDYroGq7UezHhTA4Hhphj3rEUxPhERvCrao5ByNVZvQ/9awMFsqzuBRTfxnJVemKhqabFS
m8XXKyxqS4+Eqa2n8MLXuy21xG2Snci04VcobwILx4D2lDF9B2zgI8Ydbj77sNyFtIFGjpMD2Z5B
1xKD0x8bQThq+egZDzg8Pvrafuhz+56+Nl3SkoMsfdCAmoZa3SYC0nIarTBElaynmCW5Y/VDuPOV
ah0mxXUHCbaCndCq3JKmIL6Grs2VkiDjzj4OKccAFQpNVexmbX5P7gb1X9kEq9w6WpG5pZ44zahq
NSf8lVisiF/X1DTsYHihJoI7Tc584tbCbQ2bZ9WU9pVeDJcUk7hphDjRWWQw4d9GVf9IDRF7ANq9
/gEp1MqsTn52/5e0nNTMZxQAx2Zq3dPb0OEiN/vH3ldXf2G49GVDjI2btDtuI5NxmtA6/9WYTtRr
HDKJZ7vh7I7gXHX/skfc0kQe5e7YPevGUyhO//zH//m///k+/If/icAoGf08+wf5UNc5kaD1f/3T
+uc/iv/5b3cf//VPqeuGpulSF8LUbcsRUuefv7+eaJHwL2t/lWkXN0VZEqLcwOQt0rVuVPP0/fMo
2rfDOI40Tc20NEvXfh8mVSEYdMjOXUt3SareIyZZIsZ2gzU31mrHD+3ixN/8MKr87uG+jHr2cGmZ
9U5U2/QlrrybdlwAdFpnt911xKiwuiA97TWU/S6y053n/jD4/H9+/ssauiEdflZdVR3790dmoQ/9
uQXqckZZwVhbYKPZEERwDLbBXlz+ebTvfl/DUG1Bb5a3aBi/D5ZXwYgVnqYfvnMu+59pdMJ+uPjz
IJr45pFMW2OuSINs2vO3KE2hTJS5C7deoVhbDbxCNqIl2s1TuZxc5N2IprbD85+H/WnUs7eo4pPn
YMWlsEIwVQAwGTiwVu/e9Pbncb77Db8+3flv2Plha2UIh+hhhf6N1JDO5z/Mivmln0+Kr2OYv7+n
DGdRTA09p0U/bG2PbGWTtsivfoKy5G///DzadzPw62DzA3/5tkfNbOEoM1hyHJbKot6Ia3PBmXBd
uZlr/fSJfz8atFOTnrUQ1tl8n2y9awq7Jrr6wqY2vzFX/opUBVyrK6rqG3v556f79m1JzbGAe0hL
1c8ezjI03UHNns/CAQyXHSuxdiEm56c1ZH4j//LGvowzz84vP2Iw9k7X0J12xz1MzyecaEvSEpnr
8TLbgA1fRj9Mke9f25cRz35Iux4VpHPsH/WqfLDX0xaQzqY+8iO64Y+jfftxfRlsXkK/PJ6KmUAJ
ALmwZV/6/h4ylF4Br/jhZWnOD7/i/M+/DJOIASFPESRc+xdgGl3hFncAwV2qQTtrhUAVf54rttEW
o80m+OEd/jC4of4+eO+odjRNiJyhaMTbIjeWRAXILcyw7CbJCx0wtITeWeGbrRLjh1VF+2ECGWdb
H6SFrg4GJip6Xg7wG8xqbvgSLOcVM4Qfuv75pWrzE/1h0hrzt/rl5+7jMCZPnTGjnbfP1mDrFpOL
l3vz0xb792f2p5HOFk1b0SqZ28wfcCd3HrLnBdqzlbW2t8Ga8Od3Ls2Xqcu52kXw7lKqWmZus0k2
9f7/fzmwDMN0VEMI1TLPloN4tHG9ZBCHaqoIVl2vFe4MGbaIf2MYSxW2qhsWm/vZMI7sDIJoG1Dm
8G/sNNqq2CS7of5h6f5ucbMsbhV0/nUHoOjv768OAlpNuIHdhlu9chejVCRQefHnZ/luYlrCZvHU
VCB/5ytoYUi6SyE+ZDt7DiiFJcXpzwPMC9X53Pg6wNnSGQnV6+nPMQvbJ1M+NBTYR5jHUf5o+vYP
L+bbz+zrYPMf82XK26qVVLHqc9a7pZwKX2FaJktuyhgGVqSj3ZjH5OWn2f/tsfbroGerZ64FCpWK
PnWhxQd3w124xz55GK+MG2NPss8Wrcl9fvjzr/rt/vB10LO1dMIwqXYR2XC48Xct+Ic1Nm5Xc6eL
7IV83x9mybeHvi/Dna+eaTLh4rQI7hXJsnwAkmhtAasewAE4C3nVL8U6vRruceP9O/vg14HPPoJQ
+r4wC4JU5YXcpFukW0tyzza0fFzlx33wp1d5vmSmZtxOGCSgE92MLhyvbXyTw146INxYIKFrLglB
ewNo/MPL/O4jZL0SpiW1WQFyNm0dLfHBIdDID47jtMMeEbjxnsyKi+Kh0v7e9eO1t/phUP2bD9PW
WCrRIBnous4GTaeUJrZCK6TdUypc07x0g6X4gBiwRBb+05f53WZkGzyakLBJpTybr1UgcmrAuJLY
jDaI2bZkja31BaP/sGp+92XoOtoc29Y1Hs88mzFOkxvZlNJoQVy6lA8lXz9WRtdbNDfk8v0w2jdv
7rfB5h/5y4KTd61mQ7zizdmmchrRqdzkVfL5w6v6dhRdFZyr2d24PP8+yoAEYpwqWDOwLapjt1Me
If/gv8dIxJaurVRS8hba9b8xqsGM1E0VC4UUZ6Pq4TSFbQg4iG5az+W1PWnbcANKwgBXylKDj2tL
hfeHUb+ZlgZbqilVXTDwv9yYuzr3w2ygQRTEzqU115WCJKhJYLL7h1qHQm15JnHvdj4+TT15NgTd
Crj6dH+VVqt++DS/ORlzl5EasiUTu6I8270GlVabVOYykfZp+USC47JJoo8cFNKfn/ub4+lvA519
jcYQ2UDYZyKDqg9uFMJgyf3BrWtM2txJ6V9pBhZYkswcfffnoef3eLZD49JSBUcmR0edfvbB5J6H
PTKCE4nuAZZucjPW3bPXtg//u2HOPpXWmQRR28hOJ/mKqBw1MJIMKLf/u1HOjqLqpHT+VOOyTn0y
/uKrIEAdj+/lz6N880EajqFJ5FwsMObfR+8vn33jtU6O4Xr2LYwwYtYNpOE/j6DNf+j5W6FqpCMG
dExJosTv33xdJ6oe6JRZvAt1Y26MdbvptvKIr4uc+7W6BUX65xG/mwaObaiGRvmIE+f8z788k6w7
rWwTSDpOnUFp6mjDi1sVYdifh/nmizIc22HfsQ2OneJstg38BaXS0r4gNds2XQ1s49ht7PCHA9K3
b+jLMGezjQaeV6rz00CIvDWAUanRuPzzk/x9AP+XV/RljLNXlCEXLqSP1KteAZvfmRv4FqZLGLy7
I1+UYM/15F7aeyT2m5ufKovfPJ+pqqpF7UOq0hZn++loEjCdRxF3EOSORV1szKb64Tb17RAOxwP+
/02Ts/PvE8JyfAGBg5LbYJnrUMm35diu//wTfnfg4usxQIDaTHapnj2Gqkgvimf6O/mC9FHGFSHb
WAWXYJuW3oKopOQyXxYb64e9Tf/mOPJ13PMPuNCC3rRGpseAf3CjwTQ6tq+IH64cd3Dlgg/glnL0
idaaShds8fOJel7Pz+bOb3/A2WfgtVgClZEfN+qxbxCq5mwLw58xHajN2h9m6jef9m+DnX0MkddW
paFTA3S0z256F/RRk/iHD+77V6kZDvdizTadvxe0L+sH3WPQWR2M3HolqbJz8WJ3XyiragVLemG/
xstth0T037gl05r5f8POs/jLsL03+gjZWSc7A1soZA8ag1P69sM8nV/Hv7wunBimLngyXZ69LpRL
cZD48X+Tdp47ciPLtn6hQ4De/C2Wbac2aqmlP4TMDL33fPr7UftgVJXNWzyjDezZwKAHFczMyMjM
iBVrgd45NCfnM/2A+AmiJY/FoV6ZyPm5KJginclBzE2PTSFmFyCAS3BMij2hrB3KMt+18nhLzgMo
uUyD89QGHWB76eX6CBfCsqFQ/VFsx3E0GlYup9FvJDWWsohpVBuuytrMDa6DgbOV5INkV2urthBb
uMvKUAtw5Ci2eOdo4fyKmh7i1M787uSf6aK+Ppyl4/PCgODyeRP6VYVMoavF+9GlH+2Zgi2rBqcr
3XUT6ae1h8fiDe5sSMIM0ulXyEFHK2gJE/xGr/WjmTnf7ER/g7TpBG8rUmt9o0OejkzM9dEu7O+L
wQp7IKNYE5YZg00m2EAem/r7NL39dybEwyCQjEb9xXQLgKMpYOrOHPgR85V1WwiLjERnOzucOKp4
HiS211fNbEatIcEFP/cSo9YVAj4a05URLbvgP6bEI2CyEho3YtZLh0k7gZRUTsKv1ydtKW3CrV5R
TZVLHMwCwqwVY66PA0z4bvfWc7TVbvk8/kXPogllxyZ4pjHjUKC0swGreN3y4uDODM/b/SwqKlC+
91qSFq4UBK/oa9BkHq88fRed7syE8GLRdTgObB0T9GOAeQBQkVooqWe76yNZDExnZuZweTYSuUhy
3wqYwtj7POaHqFPgLK4Ae/68bmdtOMJNZGhg2a3K+QGWfmTzbpr+uQGLfN3IL6cSg/uZQxjzveRs
NF00eXCSzZPWDH/R5P8zy9PHstZ3ozzdVDVdWGV7yHXvPvZfr5te8QhDOMFqut8qKcOyCkNXPpiP
GuwaK163MoeGEHRNpRunyWCt+uiUd18kkoWxVWz/u4EIcbb28hbmDhaqGMKb1u6/tQpMQddtrA1k
nsyzZYIHt6ZpExua+To08Bh+bJ2V7bPs1wQFMis2hUphGIM1eEpvY8Ki7CSrX4yh2TZQapfBlz8Z
y29DwliAywxR4mCoktFMKdWZBAb0cqNaL9cNLcZu/beheVLPJq3J4cpuJQy1iXLop+5Q6QZQmuBo
DI5r0YF03dzyGv02J4S4JEqgB/dJzWTdTUiXjAYWJj39dzaEGNfZhq9D/UbwyT714R3YSX9teZby
lZwRv8chBDgFNGYxzOPQJh1kY/6TF9HOsfNdjoppDTcqbVZHGSJWjjIETk1a79Ln68Nc80Uh9iFz
V4QJ1LLAfw1I/j/b9icvRjgirP5oPn+n04Qg5Hi5ZRQGhurspzoztECJO+lrQXYOM++D7G8r89/P
HJEs2qRAuzsjVOa8ZbwLtuqXdi8dUir1+ffrc7ccV38bE/YxkmCOlGnz9ipuBhozEMf77wwI+zcb
VQ+6bUZjS5ChzQwKZfD5uonlnft7DMLO7cIqCq0BE61KnyXCvhmwQ6miid6Bgyxu7q+bmz362voI
Hs9VMutI0xdoIBys8mhLn0KEIltoRLTDFFT769bWBic4N8zCtDx3LFBMFWmkI3dQTpnzZcof9Dxb
cb35t66MzBGO93EyvMq0OWTpKAVHAKWrL0Gupmjeg6dCZBQ2HywLlsdker4+yF/VmneWAdVZMiUk
VdaFUWpxnxu/sqs6TZ2b6m4CYIBkHDJnvMUBqsCURdk9OVR//QnmB8Og+lTLBA4uPljDPLD1AAiF
O+y9Q7YNdyoZsf24p30BqoeNvIJyW1zPM3NC3EcIVpMseJxm8v5dZSl7OYb5TC5j1C2slykzVw7q
xXPmzN78PWfRpCQ3BnMkw5v6YKulbxa3tFTXVna5Ii+kGAzF5CYAWksx3qEjIznywFGQhpcbbSf5
3mOdRl8Ge0RjMIVGOWnQXspgnpjqYx8kx8YJ9kNSH5TWuMOvdnScod4HxEuKd8XcJWXTCxmU2l3T
hM9SkH2aPIXGvPKg0fIhxerRLNRn4v1BgZmJXl/UDVv68SBivDGQAai69KGCXI18yqzS2TVIJMrP
YRI/9HHydTQTeu7BNUPfow4Zmkj5t7iHXiFSnzwvvU/QKrI6bT8l4ZFehcSASNSBRBlSpcfeGJ9s
C4pfMNpTilCYEjw1QQn5wkAbEmhc3e9vTVQCJt26tWhGVpsJ9tDmQZLtW1pf90ZhPrdS97GjC7QP
UPuyhmPozXoTZENL5ZDV5Y3V93c+XVEbq/TcBA0bXYIJ2pT3MG64itIgvcLbSBmOcWsebAh1s5j+
rnLaVVKAVMu4NbQODii9OKm5AfFCVD2XqxWR5SSFaVtgSbgC2o5wHLapnCECxpLrrb5VARYHUBnC
Gzslxzrfm+G9ET9N1ufQOqoSbfflt+tBY3EngUTWWGYdbRAhZqhGEva2Q85HSoxs03jRrZplH/0w
3aIL/WZm6uG6vcWd9NueCCIISppRUEcCwUYja4rYJDwRUbJ2/K+MSoRaGUOhOEqOFRqqkMOmgWr6
3tPB7Jkfij/KipyNSL2MDdPkkwiVsdWN2q3uOLchPqyjkHd94hYdhTIsuVWFXLkp1uolVZVjqECI
QR+kF1qfDjiuG2qksuZLjXNSV2Ls4qX03KBwRPcZbN4w1ROMnqCUOZWH+BDeQfe0Zc/v12oZylLo
U80ZEe5Q7XpXevKCihb9ocfajbGvoFwFmp3fKTsEj+DFX5nMJS9ULduixkVhF4zq5Zr15TRWmQSt
hR8WD3JtH2ylPE25tuLs6tItB2iFbSvkwzVDLJ+kemZ1QcAUDjXKOEZOu1TzSUuHvyBc2BayNjeP
PTYZyslyzy1Yc6V6Zv8M7ya1uymLN9MM9kYz9wBLO5Ve26CYGgr+1TZLwS+Wxm1nwFTQj580TfkI
vfCOLoCVQ2npXaADckPdRzaBoAl3WyXWOnPUO66e9XMBE4Vl3cqqSpNturImS5foc0PCHRdu5RYZ
BAzFMspr6EpFKwWf90FBdVSdUEfCWZ+xwpeL3vY6MK2hpDhR0qSPsOn4qePf5PRVWt077wdzaUu4
oLSdOUQTJTm32YcPyta49Z/UL/5hrivJ2+QpfFl7grz36EuD8+DPbihBq/FQDfMEHjJtU7T0oIxQ
1m//dQzCiqHa8nzh0TURjohyV9FSxaN7o6WXIXvsD3DXn+q37JOyy1/+CPp1aVAIrpWTB06S2wj8
3CTdxj/WB8ltuNJwm+U2shoXFpftbHyCs+cDkhJ136VcDW5Sj67WDysTOH/v5RX9cjyCk3OPMEaI
d+Yakvl3tp2O3dF7Gfdz50lxH6y8sRagkKrDzrdn5AolOVtwCoUW4hiBSZpB3OSUP/cPyVZyf8R3
ZbeJNvHW+bIG1VuaP+pjyvwMALHqCMvlNWYC4T+PR8mqaIxUs3xfQWOy+4NZPDcjLFMx+XlcI3NC
h4F5CG/r+wRR+5cZE6EevYfVRPrS3jo3JywaTH9aPOrUadWm9Ld9rlHaUdphhwaOtRIE10zNfz/b
xgjGxbVTpomrS49V95cT1+hYyStGFk52/MI0FYoR4Dzgnb60MvgkUAN5BuHfTfvwSGPBDs3dPTS3
23Brr1h7f4BgDEQHp6xqWqosLFYO4Ed2ArawkX5x9E9R1kCC/TMZVs7axZk7MyMsEv1vjl7hFS4w
Z7RWHlFM3kMEvmJl0cHPrAgz16L1WMktbeVe8TOHKbowlJXzds2CcHLkUteELYwerpar32YZyrHP
/nV1+XJFhLDgOSokdAaUkvr4FTpy1XlUpc+Gf5eHII0gebm+W9cWRrhGhrCnRej48cKgVSZD53k8
lLG5YmThdnw5JuEdEydOm/vtTJO5zz6C5VDpxqRDB4VlE1EBt3JDZB9WlmqhmeXCqFg+7GsZUSQL
DmDNuVe/mgFwYRR5jjqVtk37o6ODHF69g3Pfb5EK/j9glVd85ded+ixa9MMQRygNoQKD3p0vV5sw
3P/J4plzWxVAI0OEGMVFIIWFxgXWhwLK0iEWepJg6b9uRHl/TWYeiUgQbpn8iljxHSu5lkOJeeze
7IOzh9Im2wZ72tLf6BPv34ZdtuuPzhEC6Opg764bn51dPJHPbItr6JXwjNB4jcRymL34IakyZLqg
qpnUnacgUQ8/zOt1i2vDFZfNq2jIs6DidSMjaaVNEfo65HJQNxVqTyulDltAZabdRz2hL97v2vjV
c+p46/XwcntDQqOGMQsOVhFKv3ZA4Ss3009IETvPrd60K4uztH31GYPCE8aY4aGXZ0WtJWXWdpxI
3qh8CKXPY1Heq3AzXJ+TJU8+syKugkZmVG2hnnGrTgfK1rqtfnfdwkJ2VAVESakNgkFeY+JDxnNM
6JGyZI4Q/lG+gWL+zj9m+/QwPUhfKx9IZfWgHhMXfO11y0tjM+hGgqNLU2dwzeUMAtzNcxt2Xjcw
fxjeHQqZ139/AXXFG/O3ATHj7HlF6ZmoBs2xrz5KP+b8q7PTP8T+wdsgfHlq3PG4hnpf8otzo0Le
qkNTpk2LqXAjMmyNuRso8oapszJ3S7vTANNEI5ctK46qXc4dtDWqGZUyVQm6uczyr6Z7jdAwRCZP
Nv+6Po1rpuZlPAumWY/TgEbn/SkNzwa0hnHen3xbOmXwvhZV/PG6uUWvQF0SdC8csoAbLs21YQbL
XeuRGnAOVX9nrT41lg04qqo7xO13cLWhNJXBl9m49j005juotSIIn7bATujUqQ7muG0O1un6oBaP
Ye6U/xgVRlVomRIOUMbO/WrZSd/NPeEF4vKPcCare7i6ttqX6yaXrpcGvfUA8mg3pvZwOY/pAOhG
a7he9CHkai++vevsh7D9fN3K4pX53Ixwi0F8bpIiZTbjDlsVFA/55kOyyU90/u7L43Vri3vrbExC
xAjiti2rOW2ktDeF9WQ0z17jr+ysRRsODq1D+gD1g7B/pQaO0zKn9adxblREQtRvurqScFnywDlZ
SRe4Y6iE3culQeC5k1udK3kKDzEKd98qL1h7UL9PG/LDygwTM2dUppjpDZsqLpBFntFV0xbVpy06
u8foIdvBobfWab4UIc5tCc6dy3Ea5xCVuEl9nwfAk6c7I/iQIBPLm+bfe4A50zjodIQR+oSpk9Uu
qEsapV0KN5p3m2hPqbbiZIurc2Zi/vtZvNMrfEOGZsgNmvYI3/xbI/krCYjFCePlzNVRs+kpEHwM
4GhnjYU8yyR4xwpVEhIsaD76fxVqCvuTs/KuWTTHQQHjIHVszRYqr2kqIeKEXKYbl58cZAsm7w1l
10043tlds/2DBTqzJQwNSCev2orjD1lfROiozSEFtwaNX9qj5pkRweHMCSk+teNIylWYQ0LpLjO7
zVD3fzQWUu60MhvgtufPOPOEyfajJJIxA7AkT5BnhPFwfLs+X3N8FK/ZZBzoIZubCRSxehFGmpGo
BTYq8wST78bzCaLU5fRM2kfxS4309nWDc4y8ZnD+oLNBRVkn17rEAhkdTJLptPfk4DFAMRJxDrrP
TYN+6s7tFGcN37e0aHS3KHPaTTMssZEzBLfdexnBu9f2o/UJVV8Ir6+PbfGYPbchDA4tntaWB3Iq
0QlZKoR7D82x2oV3Jpe9fDse1x5Ji1fMc4PCiZQ7Tjn4FaE8Ohl7wDQvoNSmCNVRGo6LTzCr7yhA
PVNwvT7QpcOdKERpkujxvunR9vLEg5oQr/HuU+re8Dv64bchk1eeuWt25r+fOUtuQT3amtiZivvS
f6lUWHq12yD6fn04i7eI8/HMEezMjjoofqkovEGqN16WZLObo/XabqddupW2q6CM+ZAQt4Aua/RZ
zdQBYKovrUF63CP+RhdBs82P7a451QfrAcW6Xy+CYLfmJEsHyrk54UBB+Fk1O5PjUev+KsAOtU8r
s7e0s84NCHEqGiiFdT5OKB31m8Clq/fef4XmKL1zDnCYH5WT+bqaQ1+bRME14jGvyq6m5GHeQ3R0
px2pxH2s9+YGRnKgZGtdJktn2PkYBQ8hMWtSGySP1WRasDXAK21iO3htR6RdIz948pH7W5nWxSvU
WWgW9rafp3INfvY/UDmTtFkDGPXUQA8kwwm6Ym3JScgE01CsySrFV8EnbVgXvcZW2WkZTHqT/tXT
zDVU6PJZ89uG4IiqjXp6p2jcA1oTwnKI9Pxun5Luju3xTtbBzajdylV3yTXPhyW4ZiApdd1mDCuP
XxIrBED+WbJWguHi1AEQsbiuO7TiCa5h2GGg2LDFuyNKmxV8esYaCYE6XyjEiGGemRDOFauos0lv
mTn5UJy8v5236AcSUP5OQeTq69w/P92Pm/57cgx2iEvCRJQ9rT0hFxfPMXmWULHSLEdwEDVD+VSG
2NRFROhrmqjPRYaqV1l/CsfucbASqEAb58vKFlgct0N6iOcQTyHxpZKgTh1WDeOe0aJIoiob6B9O
4KJ2iI7/H2h5lracBROco0AJZ1EWuYzMXZ/rUMUySG4/Mxcdd8hgmxqudUgmcpxrbUlL3knCS1WZ
TtMwNcE7LSWpZ35k5jQgd5g6W2kod2zSlVN08VpybkeIlZ0kGyXPQR5j+2GrbJEB2EbIrQM+zB+p
zO0gBVpZuKU9AQ8dUDAwNvPJejmRvoF796Cn3fGpe4MQdktlhg4v9GaNJ3XfHGD3XHlkLM/lb4vC
GO1mkMoRCT+XfXTKtOI2Tvud3OmH6yNbHNjMFkjCEtYBa/bYs5tCmRpqk00VOb1ouM1SbV/Z2koo
np1M3OzU4/4xIey0oLeT1pozAMAlffW+lwGKGrdS/CMc/yS9a/G6YPFpVQY8cDkaW7HhfGx5mRWI
uPYAQiGpvz5fi1ercxOCJyBzqWRIvzCaituBtkX6223h0Uem95B+WSe8Wl6g30MS/CAyKKKmOc/n
woAQpv9crYKHFoOEhldbNsH+XTumJo3Iv9U5Oxbi8o0TbGgu3yp7+Pvc9JBbuzjcBA/Iabj99gbB
vZv61v9+fVIXx4jvWY5lzAVwIUxVlDqHKmfZGu3OGZ4z/+X67y8CFAjy/xgQzpu08OgTGdB9R0wd
AcQRvv8NPZpwjyIpudXARG2QjtuuJXLWxiXceMBF2FLa1hRAvfroQHgfhMXr9aGtmPjVfH62f1uZ
OrcCANydauVHq+d7hJTerptYjER4B4BvzhBDZGxVuWdEqIRTs53qXYOcSDxLhq1urHky3oWJMzNC
mGhAxrZeTR9wkbjtznpTv9WH9GA8eCf7rtnxdAGO7Baw9s2MbqG8FuHnn79mfp7os4ksUf9D188C
MNo8D0a6KaHtNuFNhd8bdbFGPtZ1jSLpU1Ij/A2P5vAns2zQychJrULQJCSV1GYYemMWZuiRk5ql
+cz8FMAVfH0tl49OA+SjgSH4VwSXlAoZzZIIYNB4aHfjDhqCvf5obikMHpJd//lPgDrWb3Oie5Zk
D/K+ZFbVCMGY5FR4/VpmdnEHICyBCArjUUTyko6uqdCwFO5UINEoBfg71KZ1FLJcfRN+DI7pnntC
d7o+j4t7AhZLnWwBNLjifcAJeFvUELK7vhU/qZK6G+vyvpHXWtcXuCNUYKq/7QjRP49bvVISApf8
5D9wJ3VAkz93j/OhM93o2+AbwjlufGcrG5keiHXS0/n33+2KM/tCZFanRFendL5pxSrKU4gflje9
9LVUV/xybT6FAF2oVYjqNJvflr8EsYKU5Y8k/PHfrZng+miupB3NCNyozOHZ0Tnq0uRjgYrYdTPz
p16ZMrHE7JQGbKpcGF3UAaebtEMf1JRC9YNXdk9xWUU3ajKW9GQ3a6nixY3we63Ecv+INlbtzRuh
t9q/Bk29L/Nod31sC+jp2R/nLDsVMEUzhSiZKFFuZRNv+NJ+yE7qrv6Lutt4NOb3RLpfe6MtkH1e
mpvd5iwoB2g9y9ms9hLcaW+eq8LLZ8FOp95zVdlJb8U+P4SuDRj1EB76t+rW/OB9QC9wv7YPl7cB
8GreNTynxIcNGNXBTNsIaeXcuEnKYRtCBuZ3ELikay3Hyzvhtylhx0shSX51vgtpDpxS96p9arzn
lVXUFl30tw1hV5dq1qO1iMyAHd3Md9i5eprQu/J3eSdv2w/hH+FdwXbMlTP43SBrvlxHI+mbtELN
3J2cezs+VSgbXR/S0qaDxY03569/xDqWHlRTRAhGIP0OTEdy09l7jcxnctfqK7WmpfWBpw7vVyzL
pp3lciheE+lWHxL5syk6Gll86BzlthzXuOkWB6Tz0JAdBQClCCKXe66LNHxwwAT2zdQ5+yRCbMHo
Nnrk3KOs95Y58Uq2fyl+kLICGGVzjALZvBxZ2YMKanRifaF5f/d62+zRoQ7+4OC0gQjrHNfwuYtp
F4t2WS21GZceB4824MkNqmduq+jH6w6x+E5D8QxmPwgxyHTOe+AsdEDk4HVI5JRu01WO5hpJmiL8
EITTwWkN5dglwfA6BSjMDaGjI4U9DZ+GQZbeHAtBkrQapP31D3o/u5qsGOTIdV6n70lvECSw/Ton
LwKq+MUzh2NgmP96bi9NCMFZRuEqSsuidC3/2ZP+CrKDMazlxpeGAe7aBiWjkDcTKdVCIy8a+qpn
qLeyb07xbvgsPw5ueSr38ZaO5+PaGbBmUBXWcUQ0tRyor1VAZeSQkelxtBI9rPebmizx2agEZ2kq
dDZjOypdx8jqQ1fEP8cotl/Rik93pZoM+3CI1U9N6gQ7x6qiD7XZSAepG1+K1EPDzjLQGfWRd0ZR
KDl6SV5t+sJsT9xNh9fOqWidshQd8XqvOcRDWj31mgeh0xQUmwk+xJ0iqY6rTAiQWH0E7Xs6pvs4
Mv07q+toSxrM0e2nqEZjzkTE0Zsq88WMamVfjk39jPypcl/LxXSKjSxCmbcjwdJ2Rf2tbjsJzRc1
3cAYoyKVZMi3Pvx0+1qLjGZDP6N5lHjyPBeoPN63Y/9NayRZQSLITjdDU/TuhKI7LJD++EPuJ+9H
Hdvlyev9ZjvKQeXWWjAgBYdseZaU3tEIM++TXifSNpyK4KTkaXYYzDA7RKFKrrNMBsnVtN75OGh6
scunxtg7PkqIK4u5GDnPNr6wC2rDN4K6n184Zr/V8m5jZEcrhurMv42HWwdkwPWNvfikctjaoNQc
8KUi24ntVG3QTFPClshOyr77EG1TV32xP4B8QmTEKlYMvt8RqnNuT73cEXaKSHwzl6ccoz2oRn4j
x2tEOO/3w6UJYT9oRTEN0shRoDqfNV97bg3In/VgJSSuzpywVLk9TVKgcg9Jm/EoWd1J9i10daTx
A1K7bhJkbwktRgmSnY6dHv0wv3GacQt36Vrf/mKCCDTZLE9DB4ssHrcpcNAsy8jvWs1wH9b1baoh
p2WiJJ3bz2o+UMAP7tsy3ySyuel7CDLU1O2q+lbu7I8r/jSvn/iAOP8W4bKUJ7DmDMi2UiTwolN4
LA/2lna7TtrJWyjmXW2lprR4VDoktemnm2sFIkQr8AYr9CIeRmh/7iQIoXNaMPUNypMUO9e0ERZd
68yY4L15LHvgMRhdjyKfQb+3dDcNa5yp8xS9m8IzI4L/tkrDYUtPruvX3wvle9D9VNQ3p125Cq5Z
Edx37DV0LDweQ14A0Xx/UkoEtPWnRvt83SMW7RBd6OOHu4ci++WGLzMl9pVZB01FLqtqb7ln0Lkt
b/RprfFuMbT8tiR2TdsFqoX+iKUmqr/FSvmEGu5K9Fre9MBVfnmaQ7vn5Wh6o8omM0EErTfMY0c/
cxE3t2Fg7Bwf5rW6e6jqeOdz8LZlewyj6kgC5lRm5V/XJ/X9UEnbwAIKiwX9pkBjLz8jMgetRSYZ
OZep3MZFfVA9c3vdxEJU4UKmcN2df5+ngnCj7lAk42ZLpJ7LfaabbB0qEqdm024VV92kL1zQPq6Y
nD/70vMvTc6n49m1V84Mp08ssBgy+b3+k3EcvuunmW3dv9cOw657qO98lwLMwX6lPHLd+Hs/ne+f
sPqSJCYdpwnDtYNWUsYU7+n7r2Fw4jrKxX5jrOIz5lSoOEbQxvQK2+DIqKRejlFVpTIvdU743pXd
8iG+qY7TTXCkZ2OtNX2OE9csCcEKMbQsq0YsVVvYGdzArQ/eaabjRJ79rrpfY65X5xm6Zk+IW7oV
+EkJk9+sWqP+rT/HsMEap9atkeXRjt0tws036VHZAAqGtFbeRg+wkDa7mRx0Xc1saTnPp3neQWeu
ZFWe3sfqwMcExsHqPlsJUrZFtfE7+98/1ghrZys6Hxr/mFL/p+HdqTeQbLkQlW3Bd8YQksdf8gqc
f248Vp5vAniQvv2P1WR6ovv8h2jWNd6DGq1lk98fT5dfMk/KP1+i/E8KZV6RTWQqereDYJk79978
kjSP1W6WjJOPpbyZMpfS9vWtsxAVsTs3LlJf4TYutr90eq3YkQ1iSwf+MyO2Uv7vR7frT2Qa3OA1
XqMmmFfvnatBiU18kpFKEOGDkjqGepJWJBjiBvH0hiZhAP7u9WEtzuaZESEaFW2ZZKFnIJKj509+
lW3lofs0+Nrpupn/z+z9HowQzIfBs6AkMtmnlI9O6S7aT9Ym+DyLj8nb8iU5qM/XLS6F2VnDEICM
ijidyNErS9B+DF03i3R5h/Zgn5DOODWHtbzj4vwhZUEOCPmMd1wc6dTXWm9o9DmrzctQtnuabHdD
1e6uj2Zx/uiy12hvQBoENYtLr49Gx+Ztg/c1HmJK3akAUYFiYb3Lkg39x7t4v1YaXRoZKHqLw0K1
FFvkAJ7yJnZKDZrobMhOWth/Kwd9Z3nZyhVtycsBG1uGgeIQ/xMdgze2AcyAzkmkmnupfFTzeMXH
l0yQXwJwwMRZ5i+upbOIoZqpZKQDJeUgzDYWwmnFWkxaOoXOLQirUximn9TqUEJZMneEIPveu9R/
HoxfbVfFfa2s+MPS4pB7pG5HHlDH7y7dwYuy3kxkjr1C/zE4lqs030NKoitO9x53AOjgzIowrGy0
U3mcj/FZ3DGlbgdmwz/xZufVgWL0dWtrQxJOVsvJaNmLAOubPS8c7XswDTwwX64bWeDgvRzS7Ctn
vmCqRp/8stK64bcIPOwcHDi86M9tdtKBXiXXc4Ontc20UCZk38KbjxYYlWMQQZd2wzgv4WXumcob
ioTxQ5dDbz/3HEo4CxhS+wcVwpaZLQ6gH57XKeaXphd4APo0xBCo2YTpJRPhe44ynybK22Q+kbrq
nL+vT+5SyOV45NaOsjR7TTBRpXUk+SklQv1QgTCOD/1+hsau3cGWRnJuRljCofAMo6dlyY06aesj
hYG8ep+upFGXYsa5kfkjzvwEikUv0mc8ih4r+zAEehMFKw6/AKWn6YanDQhYZu1dBaGXBqSDPYUE
+FZ2+wdYt2aqI51CcfkYPP+nUVxe3dTzKojXinOrwv3J730jby2soqGFEKD0rEqb8Uv9ZZZ6Cm7A
MyT69rpfLM3luUXh1ZFkuhOYEhaj+r6VvtbJ2/XfX0iPXE6kcImRB6+KuAHMjwDnw/wICG+s54aG
e23XvK5BKBdHMwNvHcplMKkIXh4onPKGbBOnNHM79OWdGa8hTRZPe5rxAEXPaJN3YktpD4Gi1rKT
srferU7ZnvuFmx3ju2GHPsQqCmrpHUFdiaZJ6liEKcHZKz0oys4Hr+808Qd5aD7Y6rD1IuVjrIfu
ylotPQ3PbQnuF6t4fDeri1bctYtNrYfAI/I22et9R2tTrNen2tOoD7bIHJnmVN4mzWpecymEnH+E
4JFh2cvOXGB1c/8+G/+ee8Nq5fv1kS75CY2oEGYBX36vC1kMtdJLwcCkoho8dTe1+u9bA6nV2giA
zbpmaN4KnhgqY6HUFjFqGPKtGgRu076mgbW/Po7FuTqzMo/zLBLaiV1WakjOYOg/x5DAdp/t4dN1
E0uP6vOBCP5nKm0+qTnpzcw+dtVLUbxY/n0R3wbo1F+3tLgoNBtQClAg4xMTqTWy8UGpwBrlKH+P
yk95jSVjjjRicAWm+8/vq5eTpUuG06G3DXpR+Vsrdm2w485OsfI4lI9t+/P6YJan7bcxYf3T0c4l
yLthNIkkZaPHP+LU+tbMDwJl+hYqykoWetkRfpsTHIFalZIXM+6hz0JYVSADbctNUv7rGjcFdVkF
Gsw8Ilwu3Gw7Z+ojxQPIUQ7mfR2oe0mtV2LQ0kCoAxkmj3moJmQhBOle2OSSR+0kmEyVzKJTHbwQ
1s94tO0/8LdfLQwmfNy834RrX9b6itWE9PZLk/Zh6K07A3q/614wf63ocnRUz532JJ9541y6XJQl
haFR0HSLOtgp/X6Kir02nMiwr4xlAVrE0nCtM2x0YDn9BAdQB12OhkmiJ8Tu7s2h245wjPTV5HaG
9DBpxcc2KndZU+50jcymp+2uD3TJ3el2sRydOzTNo8JArTTuITjEPGCLTTKTFsUBSIhwq9fAnDJr
5WG66CVn5oQzIo8A49sW5sYx3JM9htp2hMxgzRkXXyQOz1I6F6hqcXW+XD9bKro2lzkQkzt4ejej
vVNntA9PxzcqwKQQq4M18CiQVzbaUqg6tyuEqtaRIrtQsRvb8j6r/Fsz0X5aLVqOXUQXQL5Nq+zm
+goue5ANvoIWY3IljrAdWjRxwqjmQdk0Jw92LhtyptR+zofPTvFZkr8YqrFp8l2Sva4YnkPhu03y
j2GU+i4nWWvM2iR/+Z+ENE/0Tf0q7RpIG8ZTcfB2axXnRd85MyesKQJbQxT0mCurvWV88I3ntl2J
xosvSufMhrB+eaD871HT30jVyYZve74oIoi7qZERz25zB5naGoFv68beF6sy34ulk1mozWIfQA8g
dkoVUmxLQcdRmsUku6fgkX46GkrTyh075Yffxh/RNHsIC4ASfr0tPcdVvXDbdZDDRGsc8ovzPTdt
4VRoyop+5UG62w0631L1zckyq20cd3stCHfX3WjBjAKSmJQLrTL0ywghAVml2qpTUhTp+NVLvwdW
6pr6yrZcsyG8ZSKnSOqmxUaS2O7UkHcJ6LvrreP1oSzs/ouhCDtRKooi8illgA0N9l6lup7vHEtt
3E6Tg7hO+2Qk5ut1k/PxIOxB6qMqeC9yoIgIziM/v0iqGTngImX2isc6/m4Zn6///uKQzn5fOB9S
sww0ytYMyc/3QWl8KiPzDt7qb5Okf5UH7caI13JWayYFh/D1mQikZUgsGULm7bbMvozR3uq4HHn3
WZnurw9x0TnOhjh/z9kUmkqqZFaCPXr4Nm345vmpm4xfrhuZP/rdOlEepM/eAkapC9dK3ajkZuxz
YuXkzLmP3DgGUMZv+zaxvpXqaD4nQdetXS4WvePMqnC5oEdAV8q0mHONte3qbnyr3Ba3wadscg03
2gX32WFVx3xx+c5sih45dIM5xdhEa9KtPsYq2OXpaG6dr/Kb9xbedTsN06a/0Y9/UDcgR/Z7kgVn
DZVKU5sa077x1vZfvPGhm9ZO24VD78KG4J2p0/7v8Bo4BnQ32/s39uMPeLv3wa16u9ofPx847/zG
gaMGDiseQGLFpfARIXVUhjSDVJRt7Xa35rbeOiRVYds/XXfSxZ1wZkw4/fxe8YNoRjlm04MMlKu5
MddwxEtZGAXluX8GJGyENAxGSbKw0e3HXfs13HW3+nauV6VgKaUTm/z6mBYNQs8w3+Nnpl6xj4sW
1lHuLa4N4031UYO7TXIVXndk3GdtuPKzv9ZTtTSLczfwLCUOWvQXa/lZPEnL0gHFSMjU7fjYUrXS
pXav+Wvn5uzMomecmxEOmzRtiklXMBOCv0nBSkLfMXdPRcYaS9zSDRP9z39GJOJjNKtpqmmcD4Ft
BzuXTirQeBj3yk69XWO5WGBvZNLObAm3PD3v0GfvsTVXopUtZJWzOfNLTA5XcYPbGtJ6GXhWf1xr
2lpZN03w/rAKTN2bR2mUT4rybFntJveq7XV3XFk1sWJQoXg2JvOqTc5rq/UbXX3I4y8JD//rdpbO
G9j+HcA+9GrZmhAKq6aQGqngvLFpOjD9n10MQ9TRt15HO1sxNTvaO0c8MyVExKwsyPvpnJ9x962P
fxYRwtl/qxYoFVPZhP53Qw/+dZM4PnJmUTixtcCJktiGxFc1gCPCB9EAaBr64/UpXPSHMyvCBhvN
SOuK2coUOjyFlVvLKHdWVKzwTqyY0YVXlOpVOs3n8w1Ovs+T20nONqW2MpQFds55xniZclgoSIIL
vt33uglCHncod6jc3henCMns0//j7LuWI8e1bH9lot95hiRoJ6bPA2jSSUp5Uy8MSVWiBQECBN3X
38U6feeosjNKd25ER0eUUkqQMBvbrL2W3hRpGRWPNacjiWzQe7fRl/Coc4UEa21OR7bGQXboNKax
urB08gEWX8YLp3AGDiuUCNovOfyANvrqGJ/b+Z+HO/F5Gr2gKIiXhbrW1uvdSE+HIrhZsouhzr84
zOd2/ueh1qX9ZOkLz2W9tDBUs+t3FqhryKbY2l+6NeeG+ZnyBlQVhPOnmJXCZihZr5WYKngIzQtH
vS7sEk0VSV6nHUD3bfH8+51/bgo/D3hyvmaX+9bS2PCjSrYjxoEFOR3m77W5gDLnK072cxW7lcIO
MFwnWMW1Ts6ZWwcZdHIMXNBwcRZQTKQhoyBiA9qMRHfNvtnwL+zHufTQ5yFPKV1DOUlDlBhypZtc
YglmizwJdub12u0vKT+CEyX9KtV7zhPBqMgu4D8k+k5xkf0SFL2Z/xx1Va2ok9KhOSRf1nquk1Ok
E6Lfr+MZ0wJC+BCJIcwt2A5PZtab/bbgUymjsM0j9EKgu4ElSCv+fpT1QJ3Yf2SWTZTiV6FNiKP9
egqkzpbAWOHsnvWy2MfyqxSltVrAvw9AcI+hSdz5G5ql92SA9kAAjis5bTp2lXON5nQViaqmxYxS
P7pFPACDw69E3c9c1ngzENOuxC6geD252USHx1QEbwYdGJkYfVimteTjMfenaYunLTe/n8kzB/2X
8U7OXef3HE3HqD0MpkoBSN4iFWs9ENxvJarZ9QCYtfPF5X128cAFBAAD8gi4Gn5dvH7mPak1YMlh
+WCA/w0krV8YybOb8NMIJ55IN6IL2C4wgqU6QHhurdwByOCr9zi7VJ9GOVkqOy9QgSgxyuBtdZNI
yF5ChC2b5RdLdO42s81PA52skaWVZS5qnTCjgsxgxY4ouehdwwZUyFVfURullptJVx+F3Sm6gFMp
KiYTXIjoH/5i8b566ZPzPYC+WXEf+zOs06A+hPq7bV6w6ub3u/Kc8wByEtDHr72f4Ms8GUYqEIkM
dS8jB0RKA0oDlgfxtA+/ugzkN7Rm0VXVjplF1DoDJSDr9NtNkT0KtPH2SWd8YbzP7dhPT3NquydR
zOW8KKx0djkYz433RQ747PfDaSYr6y16d0920jKQfm49jRBxzuOZXHPUsb+Y0NXbOjVogFD+zxAn
eygDLGsJLAyh9mCYRIJ52Jp3HhicWQzewC8ugbM79vNoJ8s3aAHSIAejhfx+bXvuNiCp7jdBHpsp
KnXplyHcmRTJKjP21+uh0eBXm1JrtLxV/vp6QLiBNDgN4uXKAU2VHZtggF/uvpjOc+NBjxOVHsA6
gPtZP//khgXKqyFY+XO8YIO27jRMlqvVfVgjxQrAr9+Pd26DfB5u/fzTcEYImmIQMcqoCndhfuyN
L77/rEME+rKVEBQXNyKQXwcApK02MserI/nc/6SxdF7U+JPnq3+FOFwcxu3zV/1J50wJ+lphq1DA
B7/HyRzqLEd9W61AbAhLZx8Bv/d17PKvYsWztuTzOCeTp0mOJsnaqaP+WezGm/YikOi8WjF7fIQ8
JtwvJ+UQUkX1OPn9sp3LYthQvyAw3z9bsU/8FEebsw6mBdRzm+Zag2THATbQ2LT7r2OQM8p0xIap
NEHQArOJ9qVfl9BYuqCxFbAwkPqM+3i4aC/MaHX52Hr4UuvWgsUEiQO66mIrmaIpWbVjNVQ41Nu8
+QooeW5xAUFCiQAKmB5ILH59Gp9kuhMjngbl/xj9DbT0N114FMZX6LtzRwORiLUmKlHOOd25vrJa
AWJ14I4FxPbQCGPVX9y/57yJTyOcpqI8pkajkq2MGrdPJlQBzYk6/vffb5X1gJ3aZ5wED0Bt1OLA
xfHrfLFmGYkoWzSth/2lnNQuFw0FcjHOuzrqnAFwT3QJtl9hMM8u06dhT66FvrUrJ+SMR6Vj3/b9
jKbmMLvv+iEyK+/196941qn+/I4nRiZzoJVIOiDucAPds2TaDtiMzW27//9Iyq8aDH9NJqqav07m
0Pam7BXUZ7IOm09tgcGLbPLj969zflv8e5CTsx20wazmGuarZPvAayPTTrT1VQH69+uDxpVf38Qp
mJ/PGgVR6LDRuivRMX4wlqOLJpLfv81ZUwWeULQkAhji/Y3FAVC6jFsyQ8rE959Dw7wyJJphvTnJ
HSdhGY8N30/Gvt9PYRWRoPjCVJ55UaSLcII9BAZAv6yz/emG61hJtLsgUC1y9MVzo9pra3zItX+0
DO9/jwhBYh7IF2CToIB0Gj3qBtzXXo4D3RkXpfeU569V9vj76TxjlYDBhPFbgZ9ohzjZ6lI7Vbt0
awQC5oEyOAZ58dWCnfHoPg9xSmPm1abBlgqRm7kJNg5OU7v1aIYM19rG9FVYv9qBE/OEwVa4EF4J
AKUT8xQEUwAmDaDO+/DB9fcZ3shJgnxjdDs9/++zk7gwARyzQPiPHXlydTSt6Xce+JuiwG63uami
vl6iUoovdtw5nwfjoHSHN0JPyd9iDBL2k1gpYuvHlbpbb1r0DjzV0Xy00zZpH5p9cfOVZTq3zW1i
rcTCDtoITtMjedCYGeBpUL9hDS0h7OMdAjAmTFlJf78Bz+WbCBKFa4QNlZ2/XcACNAmuGoFYw8Wh
abeUh8ZHpBYsG9vK42alwOi6Hw0qATK0aLgMlw609YZguQV7ZVIxfqzEV22rZ0wmNg8s84raBEzq
5JBnnGWz0wJ5qNhhIklWXKgs/eK9V7N7slOhZEoAIoF+CIQjTsyyZyg2+zngXlpAXTe7nXVNVY6O
DHbTYIE5uynDN1AD0/qroX92w/5u6BNjrQogsJZmPZHGRW4LysV33zJSs6xjX3fxaIHUwCtoVt3N
7L2anps+YRo/yxTUyfRRkOVaBaqglrhwIR3mNLEgl5U3prU4tvV1UIYvcN5p5RX3i7W1q2eHPOTm
g1cketAU5A3U9Y9GR+Vsxk74urSv3fiV035mCX+Z3pPDafYl5EA9vGMYltcN82/QKbLzu/oLX+HM
OfllmNW+froOeFgTXTAMY0NvHrwrlBf70ij2y8xvf79hzljqX0Y62ZNjXQhnqCVCq6yhtvU9N/5l
qP/zffqv/Ae//tcGUP/8b/z7nYtZlnnRn/zzn0fxo73r5Y8f/eWr+O/1T//nV3/9w39elu+SI5PR
n/7WL3+E7/9r/Pi1f/3lHwBmlv18o3/I+faH0k3/cwA86fqb/68f/sePn99yP4sff/7xznXbr98G
2o/2j78+2n3/848Vdf2fn7/+r8+uXhn+jP4AxbZmp3/w41X1f/7h/WNts/OQXA1WEWpM+vhj/bn9
j5VaElczqOTR4W4RXDQtl33x5x+u9Y9VNAwhKnCruB7Wa1txvX7khP9A1z8gbHCQbAfEWs4f//ex
flmff6/Xf7SaXfOy7dWff/zqiiN3ECJtDUVpqAaD5Qxdp7/uPdOppqZjnkuzxkEDcuFf1cpNRtnc
ZwS8KJVz5zYuMg3TV/IOP6WN/m1A/hrZs5BQQHYE9FUnI5c852MF60nL0RkjkE7cV0Z1D5KdjbV8
CGIi5ddfuE0RV9x5zEbyZA7zq3aW45TjAgn3bI/NmVHfGvYhGa99Mh4P6jrQ+WWgrrTtbJ0OAmjo
kyNZGRFVtNQI2uuJtS+fFvqvGf08g2DNPJ3ENaJfMUeWB6kPE6opv06invPMM7PMpuh1niPLqtJ2
AsxOe8tTNUgrdXT4NrQKfd/+EOK6WXbKa42N4uQln/q30Q6oM8kw8hZuR5Hf5N6WZPVzNcCfUv70
MfTIhriZsPC9cA9Co7w0FuhYEhFsC4CsI5H5r3lW1LFiFoDMzaEk3o88JPjBBII3PdaxK0MVk64G
LHhqCCoV6MoGcOPbEBaEFgAMBfnr2IJxypNAnBnMvgBzzkPWfpBnt70ZzfYdoTgtCxnSHq1EcW5L
SWsHD9z3GkI4sqwp80EnE37MJoPMdWEcdDYivWccFniIjyWR9dGp9FGrt6k37Qh1+h4pXQQV8O1y
Svy7QLcBsNn8iojwA8dt1zVLvmlzo4zrLnwKB/mCNqZqbwTl9XjrEBYxxdo4E3yhuOP3ytRjpIbm
0tcQ2EY8QV1hQu89tOOcWW4MrvPmWKm2p8FAaA9DEJl9vm77bLv0HdavqsN9Kcfxikztnvh5Q7s+
oIi4GQ3ttkwbXdDcqZ2NhuwQLrMB6OeiWidj59ZaxV5XXmiVG9uw5Poqt2sWGWU2bxzmABJGRJqL
yaRdVc9JbcMJs5csbeYlNQpR086zGmS8m+dZj0UsgEiOXDlDAbFb7kX55na9pCHJ78Iu09SvUJ1B
cuS6BkuMCYjnTuZZJJlTgea3o3leXNkg9Ta4+TSWAhzDoEyJpWfelboX1JdDsFtEsswpcPdjdWEx
I4uWQC40L8IDkf6COVoVeiYBIvJMbB2TaRp4mZ/MoZuaTu9RbnVVhLKRdCM1LvfthOw8C+obSJ5f
NHn+VtfBy5wb3wCajkAxLxK3Un40u/NWuB8CFEixa5Q6HjxrxyW/caTau77YGJPemkZNrsCQm1Ok
cvEAPTJKE/oD3ALEwqS4UiLfM1Lu3CyL9TLNceZ1YE1DO2qBWifCuvkDZFaJP1ngHUMDN/WPTcaf
pwWQCTXtPOiVEw6q1hw9z+7gSzppqEdZ0wFQfRR8RY/66LTU20rJ4ph33uXMQszazPOkt3QZLY69
z+blYjAMj5ZtaaXStGlP5mGbZ2batxPUHjT1WEUBY9oHUr+ACE4luZomOlfFU2mVCx2n5tVVjhM5
0FEdGbtAzQuNtL75nPcyLtrWisxR7YDZsQ+yri/BsGknI+HP3PKPk+9Bxs8NuqQJsadYUyBontz3
ttYttCZzJIP99qUxSex4h6X3BzCuSRZz6y4EaWY092jqqILuwucoYBaTYW1xQ6GrbW2eV1LjedDu
2zVQQQiWccM9ece9DoISvEsqHTrU5U5KuA5oFaIduDVcRdfTUU+omGcWGSjnY+ofkMq9QH/xQq0Q
G9aUILtCovCAusoV5MF0BL2Yu4Jl6OHMPpa8runkWN8bMYFUvelCOhTuEOlSQglhkBuQhjXpBJY8
6oCzcpyImy4Zq+LQaVVUQfeL2bCKYSbisGEZLbPyLucOpJtBfv1T1KozxuusL6lvznfKYGQnhzkh
rUqwMyDzkNlBAg1z9Io4/U4E5f2I8i71BIHzkPWx4gK+ZvBWW5akXmV5T5bAHvvOG/ObMHw0v7I+
21SsR81Z6aPKxRsh2UsmLXJj5jMQGW6m4snLUOrZO83yRCCTE8nK9OPCuHHL4c0IFvsWrv5rASg+
vLSH0sECMz+YqGH0diqkl1qeeJCGp9J+aI9G612WoM5DzmS6MR0DJHHPyNIucRAW6Hu3eUo6TJUQ
I1aF+33UGAV6tpf6eVx0dYBwFF186wY6QU+uz22ay8DahO1u5gfZDzk1CufQPVgCmwsamKMVPjIS
YG1n/jpBWpmi8NjRoeGUYRzQogrINbFAxpnv8cgKHoRmKB67eRN7hfdaWdajRhcMwgJgENCUaqWZ
W23E0s1RTcReBm6fdia4+oUPFerOiqYa3ocEj1vDM7BrihfpBbES3LiQh3bJshR9caBFbM0HQBA/
IPd77Ga2W/LSpX4GxeXQYbcdZ7tmyV600ZCti3LNpi6DWLcLT9EO8DGWEIqB1aBjudy1w5LtmOBk
E2ZqiRBhAdy7hjeKLOmEcxgsGd93mUAVxLQrpNRfIHnzokHJHwXA1uPmdHa6lwECea+jDnIvEQHr
XKj6iPHhG9KP0y6cihu7FsFmCcqLObP9xFy8lgbjXrJLo/BN0HFVE4CH5dMERkRYgq6PxZilVT5G
fl0DvsGaW3OcRhwoltqBnGhhkLcSbXsVzw/S1xGurcEI7nFVRrkAxK8Zdi1ECdB2hPiLVUEUCLDN
snmChR39TS4dKDME5LrCCjpd4N04amWL105AewWOzKYG5t5yKiOaVYXDqea9wwlS/ApbiPtzkxB+
7QKcTNHE16bE6wZaddktupHe+iIsY2+egigL/Gc1+XdgaYBiDGsPw9TScHiEv4Z3EXMMMBu2SxDE
9tiE6dKpmAXDFcgh813HpxveMxARMP5QeDAk/fxe2/6yayTue9xtV7ob5ssSxWEqxzrY8GKnS/fZ
qv1XC+qNg9lDHk19Q9LtWk6wK7VfXC1cZVFoLxMVlf2el6LeY86jsZswH0SDDIhVF4Yad3ZGjLQA
IjQlbf9hZD01NLTZY8Oo82QccVkEI5N04KgDqKroL4d8Y9sb8F9edYGWd+VkP0DED4TWoKqNmF13
2zELp2henGnTNv7RcwV83GK+rAjjNKgVJcqPsyC/RwbgzpAiALemeBQcXX8Q6KNm0T/6OnAhFOm+
jb5/MIRK7dY9ssGPwLn7bvkTBOfsOdZ5AWhnC8luUrffXHBvAIcfMhBqhQ2yIRYYUAdxu2bwvFGJ
RNZlFlXGa6AZjqXv1HQBhWLdoO+5QbathLkPxvoWhAaJmOZ2M9jl1fowdpBtCjWhbGA+Dq591OH0
JPtg3nbc765lSeDKLAHyLbiw4LoQOx1BlCtnkR983JAb5eEeM8ldCQbHg2qzYTMX6kERc9qrCUoX
9QDN2rmot2YW7EhO50noNBudNt5URIZxEcCyCBnmKUTHn6ex9u5ktykNOD6ua4ypmKR7h3TfEJVT
ZV/CktxVIPSLJysDdYUYd25veCmc7SfVmDqVS497weruC8cWWy2m6tJjHDXrbAEUPfzOg5DEPvDq
dBmLYV96jt6bkyZQNicS/UzFIuFhIBAx1ZjTIkjDYMkj0J8LOpHWiUlvf7fLkT3M2YcaPLVp+RBE
jdbNFh7qYCz55dy5er9MCtgYr40dmVegbVW7sW9EfA+P17rHdb2zhxJbzZ3mi6WpHdq6y712iPGE
9r2k9B317DgsiGUVqnRGXXWLKctoVaPjyIevV1QZQik3MurQiQTYHWhjNI9F2L60YgmoOT31RRVe
lUtPEgujZWH+FuplpnPWvVduFW5bssgkH7P8hTDxo+6G/roBDQ+0eLxLMOPf4L5bnjvw1fFlFX8X
bZUMIciTg9zzIq+3rxg3p800Oc3BCmecK7NQSc3Vts0mMCAW1sHUVgC/j8+xY3av5khmRHg62DWc
wAci4501+ZcC/OZp7korynWwRCR3aGZwD/FYiAkkEcfV5I+bqqVLCU6YKvNskH+Su0Wr5dLV476y
7G88sNNy0SXtQBoKRhdkDkuE4NvOmFs6NSOEyZE6MZYAkiHafp9HZ8VJ5RpEYsEzcWCdRNdr+PPV
kfHigCCvgS4t66tnFwwgh7YptzZRcFNNk8WOAafu5/+82RnT0W0JEDzai0bTux5qk2/6GpT0HbRZ
1czRvfri9GpOUCVB1FxuQ5M/NHMPyj+vDw6uV9YIQpbNMFvPJgKHtM4avOti3EvR2al0IH0ZzuHG
aGcqdBWAFdFhN7Pl5fs8n7rIwjhc1rjmKtwFI7JfKx0kqH4hIXjlmtnDxHPvFoKCD6r19nww3qep
sHc+8n9tsxzGxXs3Glw7ucEVNYcGWTqoPMDKQ51+4MOxZPN3I3QtKrsQPh1Qv/thlOE+X/xnEuZt
KkAGHHujfJpEeWQIASITPubUMlpplx1qwP4pDg+I1ILUrkYsodZhYtR8AwV5YA0laLBHGw2SWXjN
ZWFTCzqjsbbFwdE1QatxaW6UubzorPjgM7xkPpY/EMchlbjAVeBShUkzTBfCbEDE54fooVCjG3Ws
QcPS1IFm2BFXVeML9BBnQ6r7yUJVZdGHOvCHjWHaYldoHP3cb8nBzaGtVbbGszkV3cY3BlD4EiJ3
fQG9maGs2a6UYArQFQI2B4yRh0pXRSJAwhx19iAT1mo41NkgrrQlNjmssYcl1V6t4CCFM60H4icD
IhPZj3ClZsuHKC2/cofhSYXk2saZpNZQXA95WaUjg2dvepARJDMC2F5eGWFwTzoDPJX5m5UfnMCv
aDNnyeCET9ZcvjuLWW+55aQLRGB11Ytd9w7QLy5sYzZ3uAZxhFuPLll/bYS82AaMHRATt3FY5/DM
O7+laLRnveUl3bBrTBN2sx28jSbUzewybZv+vcbC2yA5TrvhnjjKP8LFKz1bH/RsyKi3eRQ2DZIM
AAl5Qfvah34BpCBADGCat+/qYTeaXCG+Dunoz9R1l6veLJ7dvl9dNusi7Ph27Atzw3Rz4XT+d2Ij
KQ2aeAhTdqhDSMudE0eYUFxYdtPg1xFaQ82revBIzEuzSXk5k42nwnvLBcuzWwqwafeijdrKi3oe
ig3unzx2WHNgECCm0AKmChi5Xda2+oVtCg8X0RC0dxauLPT5XdfTeDcUY+Jo3NmF9CGO7gGTnoeY
KBYTJIEj288teNnPwdAgI9ItCLOCztkOYLRdsBmoyFm1MZrsufVb43IZ0UJhVOWVqHoI/RV+uLUs
tV98wzugbRWs28UWdJk/crBqF06B2EZ2wA10CFWDtio3KIFjhoTcah+uJBxouQ1QbK2C9lh3E66H
GiW2wrrMVEYbbt916LyDmHP14WbGvQXuciQKcebcUBo4qmq4KHemKkyKN/c35RSKfddVV+DiVkfW
u1tzqWuEz6aOtTXkD0VDxj1D+xW1Cx5EZi69zZT19u0grG3RcffQeUbajcK5rYg37FwGwghGwOwr
G33PyyG/F1MPFZRUdqO+DqTh7jBZNcpNCgzo/aIOP3+JI6anytBVlBFLR8Ug2JVa+dgt27jiC+T2
rFHF+cB0KgwdQ54hvK5zpkAmUwcJeOnvfRmGB937salaHC1mhTvlgMs4l4+6nNj1v/6XOY+94ICU
ggzJNoCPIk6wLWtyaMcxOIIrBBeI3QxpM1gbHpoDLYlT7LKh+zHWzj0wQxBuDF1QgQbdbVX6BTW7
Oo+KYLoPR4p00pxAJNdPAPe/hPtCksDgz4Lg8LtscujMlTxOvL+YK32xhBMCbwetFcp+8cb+0i1q
MwqhbxtDKCGx6lLS1d/hByREUGQRLoJkP+7MRl4tU9XGkDrM6+66l94H18WDC9XuVHq6jJFkhjtI
rtEFsGxkbt6q9lAJzaPMd77XAiKQrNuYpLzMTeT0+DyiqRSUUXGm5m2bg1lYOnBistWTePWz0qHr
CW99c+vOAGTNqkFs2XcmhI8QkGV8SXOU0VEUESWkkzFDbLRSy7DIxgmhhZ17wqesMNAAnG8ahuyf
05TZoeS4uwaA7OFFlyoaB99AsaAF3Ug7wU6Y21CLKmJDvWcNwldHyJaqbH6Bdgmo1Vd9b98u8ODz
Gz6B4s6omsTvQIsyTxY1OI5IyfSbMcNN0O3Y0YXd26U706l1bYr6EGBWiliJZ2eKQsJ45SBOmnl6
RZ4fBw++iZBFnYa2vHWH7t1BYwlyqk5STq23k3P3ruD6SlsMBzkB0GcYNvrOxi4B7YGrsnZLJCI3
3yjYoYQweA2RgVi59vdWvLYY9sr3hKKsDUbMazXSekHwhZzHNZqg9khwmlC68QmMc943YdSNiicH
a+pB0YRMkm2CCFLjGDvYPNIyoW5eIvdALPNV6hDt3bUH45/dLihcQ72srIATcijs4DEk2QIacwdj
6fK6WOZLt2oUdtnsbuzKjxU0OdDPQR6DKfwIwuENjOOG91KRDm6Zzr6NE/Ako7DAhDXDGoI/pWKD
S4t2mqlcJ1kyD8ldwaJSDPqGIwGHriRnL1hfIKEaBJe11W/F1DlpKJCRbH2QbDRIv6MyiVihqcS2
J+1uVDVLSoE7w/PqxPVQRyRQuMDmsg8jVMF5ZgFci7toQUAhQkZiz6jAM9p1F4HnwafXxn7iD3NR
sL2/YKKRh4+7ANAlT1GspHEb9NBuIK0feVNgIKPcVxs19JseyrQXBRmSquImnMRuV5XA1UMh/KJE
iSTyoSy5lFDCqx4ZR+w3KdAweOW4YdPF4gZIyORbUubljTbZ7eBDgABx5x5oNDSsik0/TW/jSIAx
qubLgSvEjjWbt8SxtubofPOQG2sKFwYsr29BSQ8/KgC+piTDEDdjicQKnlcoa0FQkt/rFtV68VZM
sAphNR190K9FAfRU6mZBdyJoEzbrQi4ehTsSgsMHPLJ+zhOz9q+6BrqEcCQr5l7wtk+KUG0qG5oh
UnlPAgS3i6PgUpIu2zTNBVk7tc0UxH9m1Mj6cqwlOFj8YMd5+dw0lr/zJgMHm7B4VsXB0zOPLRid
qjv6fXPXlcrZq6W+Qet+c8PZBByPGeW9+251+qqq2mvV13uj9RNVhGmZM7iwjt5m9XIJlLNxydvv
du/Om8CF4oS9VHtpAnnUGP5EawvxPxE2AqhCR+7CYUHsxqEKKehozsMavJzUh3whZZiqUak8LTP9
ri22QbMGrEAYpiGCH9zoDoQuveF6XFQIIk/099QGKBWRr4tD4HgjXiE9VE/VmnbNvQ1aq2ok1HyG
teo50kkAEaIOe+CWG6EkEts9JLIIeS/7oIiMbISaJoy1dD2xFWrt//Lhc3PPsyKf+SXy8R40Fmw4
g6ZfWagsU+61IwWBG6SgMuZFSPWmQ6ahAORceh1CQBkgM9CUfR21+G0ca5eKgaPDHGzKFyEcwaop
L0VbwLpz9laOZZfionsKOTcQvEiZtEU7R8PQgmW6dTedsHCv1Vie0HxzdZzJ0aP5csW6YFujGe/C
LDGtRqFvJVkqtElIdGE8AUaAW5QoWIHW+ZDesoGCVbnB3keyKcfVEFSoPA0OGHIXBKhs5NS1Kp9O
jo5Vh2y67+g2DvL5zvfRBp11MHeqvAWuvYxQ4INpZAtJTAfCMkgHtCGfMC91GIWQRrlkuXpqXbGH
E4nlW1GWrmVB3RMdnv4S1SOaSYG0QorEslhqthXMuT7OQl4JMRVR7iwvns0+iAofpUQdxxurxPIR
HNghFKhztrbPD0/haD3qQiSo+bibsZRHhdCs7funuUYhcV4ksE0LqjX5dI8U0tbT/g5akmjJzBwI
WzgZDuNgR2Fh33kuf6i1C4F18j0oLBXPczFuoMpyXa3BBVd6TIn5aC1s3k/GkoTuELcVNrWrRNoX
CJPz2oqQ4DT2uSG/WT5DDm9u0ETI7AQeD3xMZ9Bp78/WZRDlKSKnEeI0ZZHMDr9aWP+8CGveadPc
ZYs7btsWjSElERcaP7B9LMOMmFtkAGt0dn/NJ1DLlaNVJ45dvcm+bGPLJ2EMBIg325e16897Uo27
pQrbKPCVi72E/KZXzmXEO+Pb7JlRgS/al1kymz3IhXVxHCv45aL2vY3rj2+ePw6HyZloD1In5ENy
DfeieDBqq0iyNiFW+SGFFR6d1tlCOQYu/JRfGfWAcgsH4R2rnS0ohu/rClbRQSKcGSHFXahS4JuP
eY+6SJZpeQhmB7wwHAeMjJjoEnk7qkUd405FfgjnFuUtny5WgCpiYO9nHgQHcPqs10uDZGxSiOpx
mJYrsRReKur82ehEePTbyUGYg/JiXlWX2jGaBClreD7AXHrFdF/9H+bObLl1JMuyX4Q0zMMrCICz
RFLjvS8w3UGAY4Zjxt/Ut9SP9aIirTMjqjPT6q3NwmAh3YkiAffjZ6+9z9LcMqlDiTn1rRLpjRGH
ItBVJfCy9VmfJabgvEKfGO0fsaltFPoivIj6pc5m22dObhawn35WtnNZYo5wSTXzRnGynxIOIGls
M0zIc0NqEYbf5aRVqe16bRYIJo/jxlzb/X6VTCbu6lM/0Q6e0N98q2jyaCkZReA5Qyjskjwtt9QO
C9UFkS2Zn/Yzzj9p/NDb9mXS7r2FSgyb1Z65oUr7sDLxbvZimJfM2CEsXFJGEuVJxdkum2kCJ8UU
dMOo7yyv3o+9OKpJt1NrDDNlkoigaU9NOcnQcGjHTUYo1sXdStkctb63ApUQrFz2zi4WxRMNrdxZ
Q0stgjJP1aBW9Nmv4uzo9DEeKivd2s588abqxcthqJTYmMO4XHw1c6O+yFMK7B3BzDekvGEzu8N1
rBHievFCytkPtabWsGeto9jOaITaM3Nn4zxYjcwNmnNcGgqBNWuMmgPZMA7q6itddeM+/iHc5HMY
HryanyBLV92vAXnrNp6DhQOdX7X1sWkL87zoRb1dpOoycV3+cgpZ+j1Qw9AbfLBufWPOmOr2F30Y
03Ctpjd1nZtAjkxnN/LJn8+ynBq/96bXsbViutfOdSh4851U/qp1/bnAb+QW9F7yxX5vFxY06RTh
ai3ldmlcxlEX1AxljsKv5dlrsY7pvvJUy2fS8j5fEz0i3oUAlrk90JqnU8LevnGqvtgmmYYAlqJn
Ewq5d2ZbbhIndyI30x4KTXn03qNcR/Ep4iEOZ4Fy6uQ895yolk3rdUXQd92rWw6/1YwXRICN4zPQ
5rtUlqeSBtRm8Yb4zVzvrRuNkkxxb2adiodZNQ/2jNjKWbHx6Q7mkTRszxdN9X5dIS7DftTQ0pb5
Va1xaa9CMt8sTaAK2siSysvYjQ1HBIsMDelIHCnNjcECj0OlES7Orv1Fk/yvAKrnuuS/vzJRf+Ko
/iU59afftf1d3/Gk7q9/1f+HeNXXyL5/zVfRr+uH5L//qxCwdX/wWnco6+tP/QFZKfbfYImI0SKT
DtSZtCYonT84K8XQ/kYaPFUIQfS6STze/+WsTP1vsKlk1t6DFbHX3o0mf+esDPVveG6/IhctU6eQ
dv83nNVfjDmwVZg/ccboTMAyCIj8K6Y/1fRIiSJ0NomXif3Q/JrpFE71aj6SsWqHhek9u2mnhM7Q
PXhl3VzjemBGR8kkyK55rhLPO2ikj9huN0eN7Sx/gHvcDv9vDuwryOofOBavjxQLIuY82+IUquOp
+TPDNDWJqFIIp/tcuDxKmEoadWQU++2xR5zzq7Fwo9S7R52WrW+JOrtKjua4ncW1aXqdw1AKViHq
l1afOTlyBrbbwQ51b3jOYZuR1Mv20aqQZuf0uHblY+tWy4PtyY+2JpM4zpJ0X0qzD8dk6SO1Ls1A
rdrhkLTiQ120maK3SF7bIrsmhp0EHKDroDa0j8Ruzb1nrMllnAzjQVLsj7hgDYSV//QW3d+CP79F
uG6A6fn48B5pXxTyP3Garb3UjoXIsMn4sKNlzN3j16W4t9/bqR721lSS/9shQeTIBG+qndihpU84
AhfJWa8R7jHPsm2SQJqki6YEFMbJcR7GwBNCuTaz8k7fYznmgx5fHWV4XIepeK5t7SFpFHPbzWgS
U9PEZ9gQkAqKYF966XLS8C+7erp1Sum+TbwK2DPDOWbF5LytI7NFhlQcFhhFoscNNVASo7ktlmL/
sXj9y5vI+TPJer+JXCJRMHMzdMUCyP4LCNcuS1cmqcE5HRx5nod9XoCzJuk03bLCiB/G3ghWCK7j
GLccbih8MKWpvR0oQ5XRpZ+yo2f05360HprZzCM8nFkY53NyLqT9uOhmfrb7rjinpf69yGZ9+/Wt
XuR54I1zGtbWrF71wcuDwlQa5GNPvc73S8kwB1+bVEb6eM3qW1CwV2/BTJwl9udSdBerGpurXNXT
tNK4b2aD3fZ+sbTm71/acRNWDfMWY84mD3K1jAcaB4IGqtzB1dbnnPlIZ3RhlbrF8KLeIH/DrfPv
AJROZJb08u4I+25Wm/m0MMiIQOluP96/+vqWSBOkh0Fkh5T9zZjy4YhS0x/7e9fdjeH/smWz5In5
0DixPMV195/WgC/72J9ucFtnKgj54OQ5faVs/nkNQAHsCh5f5m66ihoQblw8pKlz4W1ByETZ2CZq
3Qe16mYvk9Fb8AJt8Vx2RL8zIzqMLWo5eddYmct74Cjj3tqVmTqmWB6KyshOjdHkD11OooD7QBXR
vjYLYSx5bdfnSk9Jo0jWctvSuDo35vSfzF/unSf98w/HwBM2BsNkwedH/MsCN9L6srU+I5Fimn4Q
7j5R4qbzOTYXsU8SHimcbqM2W0/pFH8zl+q10zRxVez4ZypgC1UlxiFx/9ZKO9H37MHYfn3v61Jy
5AjsEXU4XtRtoRjiNe6GdDdmuRm4MZWS0tV2pHgizM0B4Gu05tvXxRmXfaOM48N0LyoHcKlDSyvC
//rFVBbLzbh3IHp2APAnulZedymTVb3YMlYC6jib4pgvvy4MEXWi2nGT49guCtgEx92YyPcPGOAL
Voz0RTebcVsZXSALWw9RgcQ3d8m/afHUXlUirS/I07s5bqPEpPHFUJg7NaqjoJdJE5ZrheLIONiw
Swx9X2mqvddo0/irupbH1XDJfWe3ilRnuJFhaD6i+Sevia0fBiupryTtJq9NWoeNVlm3yWx+/XsS
9wsZ/stHzBJk69y+fL6Ofb8F/mmBdj1hCzVeh83oQnf00rky2SF/BlZCo+/ek8qxvjGYXelo7rJe
O4c/LkbfUzInDzkQ0GE2OTWMVQaTOa8pY9zSqwUJefq6wHO6J6OgbVBK70YLJmmDsdC/j4vXb73M
MU/lSADt4jB6Dl9jqAmj3ds0Zd/T9bEZPP002HYR4CK1jiCUMYFRw2tSzON7urg/ytqih17vmRu7
Q0mozokFArxpmzDNOvWQKnsl0+QhL8DdoBrX+JDSR/v7BRvRf9jvcKL9j0fG0W2m3JBp/WXp/Yth
EiZQX2SNDjfNIeFdwyErJ+CT6Y47lFZMr0xZxn6fGrafVZZ1K+4XV3vudEO9ZqOTPAxuuxt4Go//
uLQTLNOMftr29FBsipqXNgcwzGztzWppTbrltOwrWSO8p9ZhKepxy+J5GMuUDR+LnlVnF9er11up
pU6gGLESynl1zprZnGgLm1eZD0TsWS6jWAzzzdN4RBRvWjZx1qqn1vi12I69o4Sa/bYy5bW7Xyx9
nDZD5zVBa7lh27vVg6Ytyd5d5VX18vY4DCZwigbcifmZ04TSeEE9l696Oh8VrbMv2ZT2j7YzHESr
WcevywqZcwS4uyM33raJO+WMEK2cu9XIfUPfKX0RX5bFFFe5rNtF69Wzde9tdYu285RWvzj3S9uh
My/EiDzMTLcFQrsjPulMJ9lrhquqjmrgNUr5YEpl3MfJXZwcZPHRa8WjRXKx31h9AfxkTsfVqYqg
K6r6+yTmd4gWeZuTpjqnnopUFJvV96bon0u9nk5dumTXr0u9LluSnvVDKVfkk9ixjtNiWGfO/j9d
ta5+/vuH2Pgf67Rzz4Nh/9HJ1XEIAvjzQ+wQjFQtwz3VQwZAWs2tHNdmJ5tY9TM+cEgNvToW9KVR
iFUCasphpKjM9+PSNUdjLrpd2VefElEMIbL2+l0unLeYM+oJsfJXLjxlmyrmtVqudZ54QV51edQ1
mnIzl2na9Z2+FWLxTl+Xsk2nKBaIERot3JeGs6yEEnz79z8yd/+9MPrnlcuh8KbyYvWyLDKozL88
aa3XT4NrLgCy971+qZ+/LoWR0gqw9duES/GczO63Dp8bwk1qg7u55V4T1JvWmItXC0L/pNCi8etx
Fq80V+wDulcG3cyv2jH6aWE6d1DbSF/nOI23SKHWKuqIeQzFi5vRz3W6e6c0uY1q0d8UA66PDvR8
+Pqya0tI/zSF3BpV63Mmi+w813caqncvoGlI3xgcQmr6bRXDv1Zwk9o4M2dubV9RYZ5b2kAAGe2v
LG5hZ9L2e50/7LtU/HJzGhIKRPyae7Di0I3t6ndW/20xvPeOinYz/O4V97MaAfSbnCQ64Fc/zZfv
s8GGZsD1FPV9uvo6wSEnC0YwQdfKqLeOndDFNAqGW9nm1qsTHQ5yaKCaJXUnoqy7t+P1u9ffG5oV
mVEt+dpldcnk+C2T1i538g+3BQVt3djXrLGgH5P3dOxX1nCDNsc4uQ/SLfstgjgWtPYqoGCQAVMM
GqWX+RmKZaowwbup8yfNaqKBsd1bKODXTGTvUnm27fZpXBxzn5mWQOfqv/eyzEHipzfIXk5XQ7HJ
2r6ClVUeM1eLN4MqC5+G5QuQDjqjHYlu2urj+mTjbMyUl9SDdU4r78xk12vu9E04J+NW1VClqQaQ
qfQ6rMVECN5cl1EpWwUQIkZurN5aozNoJArYKcIVfNVqwW7pqOxUr0NVZ3/fgHW3hhTbVjMiLact
uqZDFiqttfMyunzj4KEGNMlPVdLhctxfra3uxTJkkS5SM9L6Mt4zat0zu8gslBlaJZF+YQ1qqNWP
nHlYncoAFMV9qfQ5LD01HEwr2+ALsYA8Rz55MWw1SS9Q4qre6IOq7DDN+SNkoDUqJzNO0kNl9b4+
1A20pJpxnt5oBXjOAI6vk+WMJWROTgqDOvjJnLA3YZdjQr4heXVwXYnctKiPaqN9pgrmkVFPRJSm
uWQYQnWTg4pLaTvQkfZdt9nZehOQEM17CUKiN9Yh9YrGp896cZtlgd80FKS+CSrXk7616NqDnq+v
qxyrsDOtYZMPfJ8N0YlsVr2dRdyQP2dFaHLY3Y2zxWTVEcClevV696OsvSkQu7g2zrYxu0Hfqz3U
nCReQHU+CxkfJ8tMH2faBoukwABNI4zGts8JpIXf6Kly0dan1qp+3HUmCFWBcL3XOtFADoG4LWsW
DejCpq6dm9m7DDq6aDfo2/6LGGfa3Zzlr4qqfijmxF6UvBUIREuq7kZ79PNngfbgFz3Q/lA7j/0s
HmfNXQ792+A1PIaN9w24aeuVC6poPgbNfaMyvmfz8DN1vmlKNwRiwi6btNphnH+TclN/K3nhE34v
RPfRuZaHxJDqY7kISFisxb7e8jCTpnfTc+/DzvGJyqklvSU1MjI5a4QNhRSewjXHyBGKdh7V+bOq
5xqosVpeLJHtuqSG2vfYCI2hm4N6UvWDKpN0oxkkbeapeZgqaYZr2dJWjm1CAZb26tVTFdjduBNm
9qObCkbRZ/MRsipy44pxQETJ7+akQA73qu8GcwJ3WVO8ro19KQ8MQnR5AuU078qWJ60Cgw01Ohb+
2Hrerk3QfPPfrhJOhdFG49pXKBalurUg79xYRj0R5wx3sJcdKt8IPwH7oh+aKn6qr2XOtHjkJxfL
cfx9MOv9UMS4GiZbjyj+Xik9lDO6k3KeHWtnj9AI7PvCQwzv1NjE6N6+x450T7RgHgA8PrOC1wV6
oSDcKGuwtJu6V4brhDTa21brq6XcNmBdZ8dGCE30hg/BQ2sZBPyqsx1aSx7sYjs6S+sPOX9N6cTv
iYqCkC1tROoVYzVTtQkqFUlctP1LF2f2Ltcb1DrdDlSj+T2Is6fdxGJ/Mi4WjVVURpjIATtJe9cV
4/IscX9HBMu+9U1Hma9PWtDEU77pbJAJR/LkaoouQO56I8Ij/gv6+rfriuK9zGOojKTyC7GWF8Ae
q6teFKW9Sd1ut0nOxOjhKqDTJuO5qnXAhkY8OYigkzVGTZat+1Ffu62VF7/7ToqonJE4FASNx9iZ
cwQS83dc2Jimugr+330a3GnZuXrs+mVTiFvloMlbVr8d9PnY9ihFGGTgrBamdUDUcldGeqHxxhna
TXEp92qIrBklQ20197E1nzWzhdUalTJYveKaLaq2F9kfTGmDBropcq0KnWpXlbXDUB/gR11JAyF+
6e7a7tOCBRHioNzf2YZ6iO1NOddq6MmsjngUGK7106v5nwIxeotr7UfauPKxj5Mw4y5/ZrN9bUfg
DG90jLMUypn5duDXanwdCad9MCvBrO0s/92k6Rh5DKObCtltSNhfgkx80TXzi8uRCyax/mkMCT6D
rHoxJv0aG09ZDCpt192rZbRZOLlO0FhQuoOuwN+CKaZKNWwGBMKpJUK4LZLAsKp+Y5kYAVKsJZlT
275CWXzslOZ9mmaPisT7oTL7W2aIOTE5wXRfu5+jGE4jnQ5fSnfxSzBAUBAaWI0o0UHSOGoqPpQ1
yxjXN+ZeMEFF7BiDrejhOpbLeeD0zAB1E4W2T0gYMqd0b83aWbWAZObqOVeXrcY9FtsSEpIJgH6e
yMd6VtzNIrIf2WpfZKY4O28p4hDCxfKtyjx6XbsevfKjKHV9k2QNKu6sH/scLv7roi0DWxObX1M6
xcl25HpJjZwT6FCe2uaJLmR1TPKxhDc2SzQw9BlolE9HZVsHWreJ0IwcOad+j9kkYu4BKqli9xs2
rS5AtGHN8wfdHrbxhz7GCSUmTZtq9MjvN8b3rFjencKQkVs6+U7E88vQT99jM7t3Lco9ehjlUack
oVAs+P4sbyMB5YWTGwiFQtHD9yln971raBOWxgGByT7SJKR++CVoRPiG1a+7kTlE2HcI0iVhTT3I
erV8r73a9Rc+7lac79n4bPZ6R/Sh7BXyBXTbH5vJ8bts/UG3zw5MkzVTLk4ctHksgGrHapPnmAY7
V2jUA/mb8Y712NmZHd5L3VG3rW0yVJ35TYA/jY+VbLo0mbXBe3pougGB11LzjVWn35Kle2hpPMp0
nSKYwrNaiGCRyffU5v6b4scMhM/RqYcmfsMyUccslnP01HSfOiQydMMvgdFX6Uy6w/UzBpLnHIwH
R4Hx4i3TBvY9wQ3ghpOtfOr9mgSAVyHDMgvCFRxUtGYMc5gtOvCnau1J9rgTbiI56OjAO4iun/Hs
nlLqrk2sD++z6sr9sh4AzSpW125TdCNgyrLurWJ8WVdgJ6SzrL9PZzX6qGgHkNoR/HTkJVm2FTJj
I9AaJVSYMYndN5u2Gh6YDBvbphU6AN3am4Q3cNR3dB7Jfq1C+xMseM8KBVxyzOZMHNP7BQRiNw2W
s186fQO6UUetinMQf3O+oXxqMiYx0QFnehCUfXqXtKddXo1KuM6D50sDaKaq9MjT4CmwawlUezR4
r1hh9WHNoVSLDQhdFi2u9cjxlSq1ojha+ss6cw+OCWSAOzqRkmdamK3tm4jHE3ajXSbiS1kKHYMj
Q0WsjgBSBW85ZdL6mCv629qG0BRyZ43pY13xublTB+6TgXyrtAqGbDzY7FJhp9pbHo07Oq4NrMjt
98klC4MAlop7u0zIuDLRjsmSV0zY7Zy7nUA6SU8n/Zk2xo1BipU/gQpszKb+4GzKgiPaOdBLClo9
0eyDmlfRakAkrBnHhGKRv4y0zgONV+fnQAbjdIoz42EFY9hk2HkC5vzq5y+PYyUd32Zr4BSEFWxU
ceawA/MiKeNraDieY0A2KJUpTUlUW+drZlXrwVi7x9lNpj1jn8I4Sz2MO5hpB0sc22X9KLWJ/Phk
OLcWtJXXMRxWpn1oY0zeOC1nm3RdD7aK501TzW/LMgTl6J280r6OwxrTmnGZxd5IMygHoWxAVHrM
hMV+GbsXvIehsghIxwR6uUFcAakC88nV75oyFQwSKg2f4Yzfu0oXtKgngbvKA4H0zEegTqfOH7MW
+ERZU4fQtMa3mTR3J9JDqevRmqwAeDOJMRlbkd7wvPXpg0xwJNrrOgWzawO9lBADZXI2hPwlltKf
S9uLVCNNwmZ23E2bpRtEF/Faqjvq+sfcMpJL0s8vuMXodVVlKCv+lOvQRYuv86wEuZreSsF81sW4
jaKZfMVOzW1p59hqJCdgJ/emm1Uxr8Gj1Z53J03TP/Rk3GtWabP7jaHWV9lOxftE8MG6k5oYOcv2
/WZoBT5mrAuxA5TtWleppN+owIPGNb/HiD4by7BecmxJ+dhZgdKaj+P85i4c79f3eHAyjuKZgsQ4
4Aw17/2EBbdGqp/yXIFbju2XgVE4iaWvv4pkCiobF1yv6Je052VAhZ2bRo6HJbZ3i3pWwft5U5Vl
7+CD5oebsVLoSOwBFhIHjiPe2qXHCQcrOtvca9eYHzxhIhg8TrOFKpeNpUJip2v6USQ1pfm0WfHI
iBUzGrgPfvz4YBWMQ249NihNYwhzgqt/SN/zpthhel02ysD5u1f6lEKY58AowIat9VeWNO+JUUMZ
TMNpyAAk1ZiDkK0xBGQ1n8qh96WiTns3Lp5zNDMMuUcztxfGf3V5kFq6G8TJ+rbUxvP8TM+qDnQ2
5INi53uB3rVZgfwiZYVuckZwM+aEaa31gLobb0iXwkE+lL8TSlJZRFYSl9t+Gn/WJlPL4bj3yaRG
QDz9g06gBbG2dJC7CGFjRYYZWCSRTPeKggrRj3eLP1aXIYM8V6Hu6I9e2lUNXTfB1pHPpJKy5snM
dsNBmLioOWLVCamQuVFVvo4xRIzS3vWjc6KoeQK5BvTQx7CbnDEcaPVoOusigg2eCfx68VO8PsBO
0h5YRHtsJiynuWwDFNHsMZfTrxHOEQ05P3gzgGI+3v3hUjtSW+M9Hj47d3pp5xa02RUYmOUngG+5
rRRW8lj91tXiqJQ9xOJ9KUp6FSOn5hp+gtXJbyyPSEI7HKcU9KqkI6AUSqCLcxZT8xfC+DCW6kNp
KoSGsQTl4znDZTauaNGIHXHkgsm70rzYs6lsTIsPyQZc50eI+trGqOQC3eh1csNtlgWjLF4co1d9
mTZzmLeg3EwQsqkeSmh8KoalASoRK7ejouI3aC7UwWhYpmMxNwxdq9eryNRT6/4b+efG/CYV7A+D
Fk16+U2aBwdAM1xiLKSxEofgP9RmyeyEtv1iKff0jIUONUCRw6+ZvNShjhqveipjyQSvYSwDwd+z
1rS/7QlyTaF+lXcEmHPt/T4h7i3W7D3PEMkSsAcnpd16ClbgpM11v0i6I1w0e/cIvlVRDIQTKrOj
WFEq5ktSiYM5DHMwqiqZ9LQIGqSojRTl50wtPdrvil0cMVVlcS4Ofd4+Gm7xPuVQbZaSXHpc3cAz
2u9C9y7Zek8KWYYnvCEtNTWpzXFZfO+UmSD6iVuHVh2fdf49TR/7qRlJ4nY5PbXT1lvMgEfhNTeT
OVwTOJyxME5wqHmgCopRbRWYeDWPI95Awska/0C9wfZUpempTeOAvLWnoVjF5daManVohubWiO6s
6FV+nJP+XPyoUnijGTY4t/ZjsdSb1O7g1JnMHNmluqmS51pqzwrxZQPpwXBbJT0Nvqg+hNfuqwHi
/A7UCRwcvlZ3h6bFHjGW5SMzgeeo0nB5Wpxmv77KZxTkzlHO1WBvMQEmu25kR8JT3xwqTX9lnKER
3KUjnQDcsE7EayMNxten2XPi4HNsAEw4nIygaKmErGavrlta3v0S2aP+e+6FcpjiFWgv3ixm3G4V
C8RkdBs1oEg25qCyJJ4udwmLHOQ21Smt7X4mC0byh+oPYgS+XhfjFmZt8ovS40TaBpllfxgpCjDB
kpavFww/JFzimkAeE6TU7tDExk1XoQ5mVDbzpL+YtnyrZ7oFuDmTbdlkt6S0qOQq9XdXYl2bzWT1
9VV36BBX0bSqbUD7+6XCCc/MYfsxN6ytN9aRxcF8lyRR312lSmaEJAQm7FPM0UyBxGFof9uKrn7P
1eQH/jCisRVSQpzZ4XaHGStj/Yor+RNPA5V3lrzHPdk7RXnR+nY6eFPe+vo0xrsysYls6X7l2mfr
JCUVNIuIob+6jhZDwqVYOEaWCOBibm8MYypHoaYVoRz68tqLdDt7It6ZmBET7L+Lu7c60JXRcIjC
0GOWH/m9mJc0OKmqSQ+fcTE8/zJgKBrvfNd5OLNeqrKFoBucdNdotvtgziTwe0zZ8I1Fjf380KIu
uvXFRAjBNIHXV3nSsLlvZlGcm4mzl8zoDwwK2SwrHR3Xfor7+lRaqO+x672ykbJKpfmrM2XFXjEa
GoEqNTaD53xnbh+VhVWsmukmYUi16P6OZqjW87HE7++rTLdmPabE0SYCEZruI5tU9TjdD4NZb22h
HYOEjgvkOYzhkJ7ntS+i1SQzUcadFWFVBxudDCgBuhOM3wh4xXQDtPxByeIaMLMQnLPaZOeI9icD
AWgRd+24oSZOtCdjJSjcltpeFlnUtYUX9DiGKGfzncbm5df6uLCirb9VF1AZLmVHI6AJ88mU+0yz
7DueT/LJPH+IdGQqy7hugOQhWZLHQtd3w9KzTpr5W0FwyIDp7kk15/00r9lemFaMTbf9NinxvO+f
cN205zSY6ZdtbFMZt+6kN9vBWx5STbuQ+jz43Im/28D2+DByFRsvuy4OBrf7jYjh85ycBh57tgtM
TnrhdlvPY98vhUld88Faxj+MML86oMKl+7ho4pARYEKcAkUoN5AVs3JOPQ9gIUGHpDYgt3j1bq0I
XSiZXqCN4qhL19i3s/VNuX/mK7rojqTRrdvJH2wHClkmirmpNWXTde5J1oO3RSz87JX1d0MPMODo
9aExMdkvRaYilF8WeJkDnpld4VErgVL3PqfXnmfYhX8Q7rmYrDUq+vHd6ckOqrPz6k36Nl3htzl4
ZckZ7g5Hi0eLA0efntGjm6TzQWy/CIQHuqvhLNzMyB8Hj/Zlv2DyHb2k2ya4KHQ3raMEZ2zYpqRq
5bES1bHqPOp9F+iaRetOCRsEi6fYGy7NypkmnstboV0JyigujtiTY6SGjsCW7cikgqLyaa/9JuKM
966glcUbSQxkd+2z1fVzr9c5OCsvJSMVMISZjY9P6hMFIvHjtAgSa9Yvk7sSv2E6nzCweCW0RyuH
ih0k+ZGdTbmMtAn306ZESNDSSogRZS+L3yj44zCmXhlii3yqRvx084UYKTzaJ5AObtNuifgpmJ6L
A1jpDe15uvv7taze6lTMfqXOyEsMNqepbdawK+pycYblUNlVcmP76Peo9dwDZuqFcTeTRqKr8YNF
4fJAUOMaJtVKoExTc4xZvCPESP9gxNiO2qQ+Cc3BEeySn5hDwDbKazU1n0nGDqTVVn9i4cYDIImx
WqjcIsf0fpPDdNRbV54yzAIS6P1hJiPmAqBc0adsKNtpqoeJQaLNVB8rQn72eipo1+WafKhKvCxa
0/fkQpJX0ho4PSp1m6CNRj1z+s7SoicgikoG0lWn89QO5c3DSNBSFd6aelv2bXdDKAzHtZ7ogUGx
x05WZ4HO9yvt0cZVsAdpx3Nu5dOj29ty17vUrEP2MeBExRghs5swVuu4Wum72yni9nXJRre4Z3yQ
oOl5+9QWxUNMwXzjfAD2YMbjYaxjFGlhdfSAqiqCv5+3sdYs18kFWsdoPGTatxGq4ZDWsbjma5OR
GkkZOffxsLv/4lSU5kFROtSYkbmyY5shmzamcqHXNYXWkNvB3KZ9oGAqihwv727e/SI7k2cwnR5U
EnFuXr3ER37497IvNfwbqnEQpe4+xc7PpOHMjEgO5M12dsKSZgby/zB3Hklyq+t2HRFuwJtuJnwi
bRkW2UHQwnuP2aipcbyJaSWv9OIePumeUEehBiuCpqpYmcCPz+y9tqJ2kS45gr5M7B7i+iwb61nc
5fmlKoksa7sHPfXykopKb2/tnnm/fyvu+I5lNavczTJ+NBM3/lHEMGbWr9j++le1aH4VVi1GZjf0
r2YtG+gYK8v9/ZfJ2HFqJ/vrpuQPsUutT4ssjQyku8qHwKq8agv71DnDj2hSgoq5snqDogM6ytT6
RU54C+lFOJWToX4x5An7/Saol0rlcinao/7RrGbzS84KjNKmXp1TDV+GuAu6refJerHSLHHSIb3t
ST6wQDe+KrOqf+nZcB273vT7QjXvtcqSY531HzEd9fOho3LTfF3L9EuSi/NbrwD2GlrjnpuCZEsY
U9FPTYs99UPtPeenUap1eag+tXoYmaM2r1oEsvL0q+/lV0PQxYcpnOSM+cWcLJ/brXIVtsSRqjAp
V4UFO6b5miYKaEJBQzs0cVuv/QXXpomV3SKMUtU3bxkdJkD9Wz8m3QvJBQdJOk/ZNn9qpLhBSXkR
Da3kcVAtIca05Ch1cnIaqZv0WkyiDOWYXWqvZo7z22hokJUh93XBeGBPgxcgQKSq0yV1CtxqZwFM
UFLy0vOixId6qcb3SoNyYOwa1xYZi5jjO1fFDSfFbfxJo9wKRQ33dgbRLVfxLOWN8Cjy/nVbBDlU
erNg6Favzqi0acR45b7kmWzH4irjKFzlM3JbCTQJkjjW5BvTi7JBgoVdUMsBzGl95y2doN03vayv
DKDdtRutl3qqH3XRGidoBaE216VrMkQCZITIQ56SaFLwn1Tb+Oi334sUmbWH2XSRslda2E0c+6lW
IiCtjomomqfKYu9RyzPpy2BXUWmqNUrl/Qvnb+xjURCgCOUztbIOh8GqHtI2Nn7/3GE2+ocyLHqg
tUik23FVuRNw40vqR065cGl6wgCtunqCnmLdG4buVowIVJI+/bUMknn5/aFedd/oKsHHLKM7sfkT
Qi4P05yNe2d8Kxgj4K7BulCbrGJXWY0ynkUWeRyXp09nk60k3PRMc3pL9y0eeE4xLJNn6lyoQMkM
G9sYtBzIUXTTyF/0WyHUMKhGGTMmXWKbooIB01f5MVSLCPt3awtq9kysb7eTIcBFkPSMXqB7Snnj
dXBr7uMgq4BGtZ3yvaoVu91msEaD+KmUti1iP4gIIl+LF60Bqof15fT7Q5OhkxaST/1c1XejStRH
LUOgNaePBCGLK7JGCTPMG77cDF/ExsA8WeU/VJk6AieffjdRVB7gLjDY2RnUDsYY1XJlr/uA1HEu
bL2QxQsZ2I3dtUJs70Vd33QRXZehjaktliz4abb6r7I1/rCu0r60j4KnMmmYT3PWMwlTAki3bUaJ
hgUgPEZkA+TWhISv7l+q6med1P5W7DCzC719ixfhh9ChVSeo6ILhZQnNogjaTE6jEtRSImv5WRQw
2s+K9r6NtRZ15mBecoG0+m5rzzBH3pSRDd9SJNK9GHVWcbtUHAQF71e9JpJXV611rue84sSbmEVP
CgMQpLsoI9o7Upj9nqBFfszmeuqxMQXys0EppIzcYUNNzgbKRLOcHF2eNadQkjhqa7lmhidjAE3B
/xWcUJ6lbNt9X9Ug3Vvjkjyd/s1QjlGea9Sd5eLmzz+HWNSjgzioQ6HeyoZFogURjdk8pMQ2Mzii
8kl2hq2D6ExT+Za0z9l6ri7RVqvGae1lidXMzIJiUAXfhKH0XqqiJ6Ry9vU4atJyluAp2lnSyUcJ
qyqrIoGbctqKYGnK+vT7QxnnDBtq6BXDggDWmlD+m/k3M37Dd2vA8TRYl3Oeq07ZKTHmOPLb4YBl
rkSA01wl1uvwxHk03WeZLdtV3c3HLnHE1/tUuvPaqmie0TJupqiFuZJc6ObpDbsuA42+s89PSkW6
MxcTzpK4uNMkKaHQxAor/f59Z8vtpSbvuWKYlVNlE1Onrq4iU6z8FHkPoK/qtUqkGh7EDlyinBAh
qmpzjckHu2pT3l4TqfLl4TWt1v40FDH6WTH5tOBQvnCT3mfMIL9MGtFuSOy6Hsh43DXST/6zzmkW
LWCL/vuZYJmt/EWcphBnG0/EuNJsnQIrbIEuhaxbPL6aduh1gS6uN9s3YxFnZxesyV6VSj12cpmz
9UTvp4qteOM5NHK+1aAoVoqU3shbVxf00BiZNnJfFfbYdaubiVPsVSWO20bdBpdPSE4ZbsdjPkLR
0Gc830pXIbfR8vdkd0V90EOl0X+W1obNPW0eUgrNiE6utZcnQHcYBMBzk7jZvaFXLNnK+Ryvjj6b
LxbLxrrRtRfFYh7VJ9lX+JdMAZO6j7oY0cskXlWsxz5OuZcKxlG0UCAd+4/eyDS3NSbpNa4lDsRY
YAb7ZBGx9MSUTduezQaTO5FZNpnylpMkjI5QVfSRUVbM6uI8h95SkNaus3qCBQJBr8Ov2phxZxzL
vZWv8P0AL42p4qtVMvsxVIJDNwvFDdkbu/5+vPz+nRx3gKAs0fQGLPlhk8VfwVpOyM8waspLOvlL
ujckyYzKkflq++istn2o8w+0ofXVom44lyntzbBrTwQ7H1gzHXepTVCUJPMN1/d8MwtzPJmKdkvU
6SEavXSx4nJ5XfJXORXlt9+/qZWX1hLka5nIrxr18bnVCDSU8936vBltQBMzM7LLSm/Quvg+4AW8
/3sFJDuePwWQmmKossKMwNRkrFpPxPK/SLe7IsVnFyMgyhC+oJ4ZxLueY9OD4rA6at6OJ+tphsik
OjmIU1LZ9YYtNE63QLeAmykxwDYeKQ25IbXGVHVfGKOhWUmV9ypPSoYSEuhZbLMHIJ4ak5cmZrzY
KycG0k/Bhovu3jBR2xvFeKY/aW7tml/xLM3n3x+ElWVYvSKn+f1bMf9GgI16qmRjPsUJSMp5GHz4
bfoJUU4a9FmanSxDVYKtzruwGr5AmWWl1T3N9+JUp66ajx8VXq4xN6vb/PyQDlzbuyIBfmTphJQl
LWANKkw2FblEr6yT0jCP2slMNdQyzYywNdbf1wnDbwUAmfF14e+UHIddR79K0wzDtqae5+uonwGK
+8SCP1dw4gkJn3RozNz0yrkZPwGrrQ5NUdYXCFwzQ7lmhQYXN4+JCbFtlqvh/r7ylOxmGqMAQ3H9
kOMV92cC06ZYyyQclU8rwprH7w+mSjGGs0Z2m1OTluWliccuKtLUHg2heWnHzvibAIj/IhomPQ/X
n2HosilruvxnEEJXY4YW5+d8ZDXYJvZZw1JaaZxvc7ELnyd9xEWODMeeRP5Nno+AhywONxmqt9Ni
s+ENy12jeDpl2QOeU7MFQ5Bk2W0zekAlKZEDhdrHV0FRvzXkr9GaIJxIYwRwrfRhYSmEjMPza6iG
x1wWrRtLDaPpjg25JGFmxjcQ/PtbRoUA/1fJMI5EyyRFBq8DBPc/f2SxM0E3PZHQzdTMTFH1xgbv
ZitzIzuxpKmwwhE5DjLttRSTW2jUGKGHOLuOPJuvmYjwrSE5KMzQw7WWPnxas0YIm04sgGVb7ecp
ea485ks1QUHqtpqxYsPnJal+Sfuvsxh/2eEkXyS5Zw/ZAfXom/WqUDh+SokCC+Ou+mQWYiiB5znh
QYlPUoWCk61VfmIm8ImOqHr59y/JXzHsGjYCUZahM6kGrwo2vT8cPklLDmY+cy0LylwcGCT91Cvh
VyZR53fCc0AvPUl0WsI8HgTA31yCv/1Df5Fw890VkzcCeTeBZOLz/fqXE0ytrWHJMpHH26Z+LYXs
y6qrwVzllt3tOVxkSQhlVqpl77CEBc2rrl/V0hyP8Cb/Lnjlf/dCMKAA1iNZJnfFH9kcHIMCGFg2
zrFc/1gHiI90dAUoZRZt00lPwWob6j75TSf/81X4f2Zf/v/QmSzLvJP/Z2fyy/wf//0HaMD9P/5b
8q/W5N+f9k9rsqz+A0uDbhD+gMfWwm38v5zJkvgPS8FTiiWYMEKL6+c/ncm69Q9RsyzdEFVJZFD9
jI34n85kTfuHTJwED0tJeV5tqvF/40wmsfgvJwn5Eybf+JkygT9Z+68B0Xq59EolZ2wGl/RsxOZF
8Bk4SVfZIyDRFCIQTdc8UD3zTCLoYkZT++Rl5peOVTDWLmfGkzA5E8Bti9A4gZCwerp+NAx/95sa
m7fFGWZgK0fbGAZvjFRW5tUFwu2Gde1yrnvlLhT1PWHNPLHpZWv0reb4aiUWaEPDDjVzwdU4W7U6
k9446hFb8vmpANB1/gamL4unK8rEfUbqjnZHi3FPsoHodKd9MdLVlUFtFKWDM9zNnP2Aht8NAimV
LnobX7Yku25Cek1tLEby7tDjICFqQLuLh02JQ0VhcjbPYDIGpzoGTHffs15/ZdwIeGW+p5KT5VI4
fU5FFfnD7udaH3Tf0YJ5KzsCrc78okDrSzNQHihv/XT4pm29OwNHLxPJ1Zh5woPDYRAaUnYy1xer
MVH1tKchIrqQYgD0HSN3yydc0V8khPbepS8C6Qid5lM7b+88ajOWYXvA5xSjFsUTYI5kP7WPNR8p
9ffg6xE0iS9KmcdsPT8ww1NSBPcAKXoE3taOMCB14d67iyG5PPI9ggwFyWlMcj9QPo1n9VtWdfd2
Tx62iFaJftlnb+gbi+In1/pt+cR5Jo+zY/YvCaqEBLl3C5xfnWJf1lV/NVc/6xvq4MS3fmx7702H
eymoDsCRgwk0RUJ80XVhB9oWIE9Um+LfZNoia/rLNW6Iz7OZm1CzOJzxJht/OJO1mjJJTeudamgP
mKCHXe73SRnK8YSmk01D7vPgx+5VhQpPr3oEXyF4LdvYUVROfaxTQ2+esL7MQsiD8Pwx2yjqonLP
MY7m57Woz/p+HZiXriCOwA2yg1Vet7LyoIR7VpIwOtLcbVPcVGIcSPvcN67oaGt9K7LsMmCInc5J
lzAjQHM+t1Fdq+d9pt9X1COoHKGMRq12IQAdxng5F8Q7ZKHkx711Rv90iQs9ymAYTfOlOSd3jiFX
UPx0TD/Jyfquma8KAptuciqg1EupuV0CHvZJqGkpgsz3va4jxRwoDC+SEEcHmmuoPeiAM8OxAPjU
OEVQ93U2m829CMY5D7MerDO+EWQ1GBOf0J5eLU8sbyPcrjfFGO6SyHxlSh21T92491udwfxuXPvJ
uNRfn2hS8wC7uMzey2Z7k1OSGGvhxQpb0UKzxGhOWr1JMK5EQ13G45AO0VT1UanPHpLcw1Yq1/Wt
dJqtYv5ZX5P9x6JtgVIkd3x6RvFcqWP0iYWHsHY0gMOLZb90+Xbj5VBa3V9y2d9l5FrioZ46b9gf
uKrCeVR8ndsf/r2Q+Qp7aDZbHoZvr5DerBra3GiLRuYLuiMAwJOE/O8Svcy/HsZcqBoebEvE+8aR
rJh/BsUWeLYESAM5YSU/hPWWZ3uwGVJoaN+gtQZkVhA04W+83HlZnPD8nIw5jep4irZZieRwpuPp
aZgCXf9AvgyTTQ7XXQyNFjKLfK/nKcS4EnZGHg4mtMH40Jeil64D13bm5Y0BjWdyUWEiT+coVZ0x
mxwlIvVXTl1GV451cjMmUKVBv+Wj2auTAIFJE2657rWUGlln+Sg2AyaiQVZW4aiOobjxyglcKL5Y
1v4kpKfG28mCewa9VBf0wijoWFKMBjDUn7kqX1clv+o3Opz2bWEow+kCueaQlkKExDCSO9Skpgvl
a4RKAyhiW5+jYC1MvJvIDDHWl4CBZb23EaM6w9tLOFem6JaVA0Dnkb+LVfvSF2FrNW9rwvaCfWxe
P5k6p7nVTrOzuXOhvO5b8Wbl7ZsK28c8sDsUkSEC0ISXB6vrYBVgQvf8Vpb5VaxxD++8H4AXVPor
ukmVzQ4ml1EmjC1xzLF3rFh0ZtlymiWFyPZBFjVFoOrFVumvmEm4GvwW3Jnlp864K36c18E69oHU
TkGmXUUxdkYQE5M2BCfrM6kJydUKmqL3y7eYI9TCxomiMmkYxanScxUd0Xf8nITx1n2qhf6mNe1V
HrJLXrE6tx7vmk1LehLbMfyX8uf2z4r3X/OQqDL/PGs1i6IFETmBhjBFrD/O2nHCTdyg67Ljn4qS
wmTNiHGgr7ymbKtp31iRjMGcCYGKe1EiTR4DMXdWTTd9z/XWQwk7FSlXU+YhePVas/D2ERiVlHsQ
mbyWwxTrm2rMh7Mr1GyoMO5KTi1cK2RZ1qF4bKAx41YO1V0hpeFiLYxG3xHuR5kvgQodvIosDpOt
od5Mbkd7k5LPYFtu5S+abs81PNGpd6RaddjvuX2Fy7hzllRxEx6OpZ0d8Px5fU591Bqe+lRtrDzd
jNYf2tlnNOjvJ7JnBvNtW6Q388YGd1b8Il79IOjq/cBECF2V+a4I7bv6+YDsINALXhWh8zdJ81QY
sFodpsNM49+65Y4kDA5VrXvKOTv2rbdfoEaSAA8oq9iD9H2rSSe4KkAmh0yDkYetSel9LOJCdQbt
dsbPl673Eclk2d+4usuV4kKrFk81v5VPWos8whTuPdll/qBp1xWcXRcIG0Kq9Taq1jUGIPauMgyH
AedepmR0hX6k4XVXmMK80aAfakeQkQ/QdWGYqVcXWCzzcwjFCkmTnV8q7kRxIeddALIj4PHBaoUk
kIAA8bBINF8Ap4ini2/V3eZquEFzS9KztFiR2KnRrLwki+rlpCtl9XLSgaaMVh/Gx1K11Qc9VyJB
EV2O3UkLFLM4Ke1B1u9KYL2a44CGvfLf73ITB2xqAyyx9pAmJ8Rhf9OSU3z/eeXrJKhBHyDtUSfd
/s8pVs+9ms5stm0TB9EE691WXi2E6xPv4XRkrwJzAIe5ig51VzwZJu4s7W7edcxzWaQhosF32Mga
P7yTxPNR9vZrV3d+GrUfavELnfZ2e262sDTGnnp+nzZ/ClnLs0/XxPe0+txhDh0KPMsLSz+EOaJl
eppauuyhEZnEttKuoSVzNTEkkIvRzscUFfR71X3HEhvI6AU3KQkXpQqtjNFOV96WcrwZdX/L1vSm
/soeGs4lXT6cda82A3vZDk+fB3TvpfsOm9FAqKQWkbFd5PxTxQ7U2jC4H6Zf+xB7zZBhmat9KW99
CVPuVONlXvAC8EvWa78NJksMBNawI+TXqmsDSO6+2Kv+3vIZYuxtaBBG+cbg3ekQ2Vhovga+cxdt
qx5tlXJJBvWm0t+v8IIYBmrMUItavQks6FH5JZvyIsbNa6WsrxqupmwjPWA4UvJjY/DxyvtNJnhr
bnhGRSxOedez5qbfDlWsRXpMOQKnvP20pMaBt0hm5FVUlwSTQMqQ7gA0PcZ2GGfhDKuxbPzUZhOa
kGKchH36uRzBfxxrEXamLkZWQ/DCUp2UeQl/78nJOmsr1yxNQstHGZi4XWBxwfmLJstgQJ16Uvup
nH6y73Y73AFSDqANnD0qIqDnqMM46QjttnAeUp+MSe+sHKSCSvt0bAvJx9Qa7PfsKGPJEw0kfvF+
nsmcqQhPL1HUY2/TIdbJi3HaWElJWC70H3pjXls/iHOYSrAUPcDubee1gEw2NKi9ZmDBeuyPR7ao
15FZEHqhxqh8HrWNsQRIncpTAuNe7UO1r9lP3mKGP5syoRrZzyJ4ws4WsbkJ5sto7BezGq7ZKFyV
ZL110dD1KN9ryjJnl8a3bM7e+G+yDm9i/jyNlHiDAoBsv1xCNu1BVZYBK3AfYy7XyaocazVz5A4T
Cg0OvLjv89CGJLAdJI6kjUIFM9bxqfrB/BmklR6YUh0as8TixwiR0WFirT4VkCrtxZSc9Et6b8RH
s77DZPcIMX2gO3mbQQy8iN9G6KONeYD8OMOzLoC040/51prWwzKnF7WpgcpVobCwOMnmc+Y2zKrT
4sAXVzcVWrxkP+3rcaLfpEEK1erDXH6S3DfoRzmJ4s28WG2EdjlSuSqbUgXOJZ63QjgXUDXPmT69
odh4y2i86l4K0zh+TeyiHM8N5dLgI+o8WRRMIFwINDrBU1rAzBx6Y/B6fb6vJebO2t+l9LRVaQiE
gH8G4YO+Zfi1KhaueuLUEK7++yKBrMq/TvwpdLGVqaqkEn0py4pu/jGk2uO831djrGweUb7ZN5Ta
HlFHCc1777R2I66QZqewMtlnKUX0PjzJyUBQVierAN4qxw5rXaYrHuqDFb52n1/kubqe9Hv/8eQ1
Jru/0jykgbhsHlRoWFnQck6zRgFZDud+zC/0fSykLkZlXdoI3LLWwwEYTJvMRArMKaqX/NxGrZ2U
P6cjcjr9jQQjmrZxe4aEO/CvbMQlRLXcO/CEXNscBFHB12EqrL/FP1u7rMxj/bFe0ZDDB048ZLGe
+aVAnBsbR/mOmCo1A6ueQpCEIRyxE1Ssj2bLMTSgTI9me5BiF0ylRxX/ncCrOihRKusiVuh4C0tV
D+uGIW/WnpJuONHcNYQzrIat4t6AGImQ0D4DmEX4eOjS2Zbb9zVr/aocfaFZfeN7udQng19LXJ5w
6ZwUPTtg2WHLLKIlbkNVR5pdzbYZLlzeiS97lp6Aqj0sR/bgJ0yYCyyVVawDXVsDoYalCypBtC76
Nh2U7+N3k2/qURxNzRn8z3XajhbLD3OBbW2JrqUJrnZdqPeU+cxC5SK8pJO3SrlvpGCIhN0rvs6J
6O+a7MuVim5I87nAD+NK/W0AA835O3HyZXTI25r5iYTKYn4kCxcSqRvEZyZzAqkNFns2O51SODi3
50CZJtbNaYTwwdUi2dIg69PhrpqLusXLR8MT+t5PFt2HWM9w+4AoTLROZQxlNDYiS8/OU9qcZ7Xy
lBVpXjOek7k/q7kXY1mX7dRNnt9p4MFouEOFpL7eXRoZ0iLTiRJ4KPzExCUG/HL1ijfwq9NtyG8d
gXzGN2PoYLlZ/uQs1ksZtBN44vRdMPtPxVe5kbwnLxiscC8cynbwO7z5CoB4g7gHOAhY9/fr3OPr
aXNHlSdnY/U/N6m7yoM7j/wkfWC0ED9NbIlklDgmBy+BibrqCgu0gAUHY+c32+b38JmJrQnQ5f+e
6uGW3I51pF31ebg0yVmm6ys1Bjvfqqp0EVETxDJBNSAL6y7O9hM8oc6MVkZ7CntXXEV76kz76Wfn
AeDMLvyzhAwV1iyYNtPgoyuGc4b2VmXyKIGyLcNyWMPRtEITp8HuTg6xMnZ8/yhlki7ECP7HpRuN
i8h4zCA1Msk48at33qc3ro0DhlPPGnHnAaKTl1cjtdOyvheJ8EB6diceL86Ra2zBLJm+OkIk0t+T
1iNezJvG2DUkksMVC//L4JhnThfgF9x5TVi8c+VKGmM0vNhxqMOVRdFALigvb17QYm/xkzOOfInI
A5AfOF2TJuPZaXjIteuMm4n36Yg4noAr7SSG1VK8IaV56/PsfUR9jhj+bBZ+tR9VLIWNlATyr8bB
her3euNbKe5FwhHao2nZhjhHJiJulcCO9/g5lQDtRRNNBvfiPkUs4xMZKAw+L/N2NM/D2jk0gK58
X2IHexWdmW4P/eGHqLb8cDredL8vk8dz7dWk1wntCxJkSUUgjSXIU1vTNpp7qc7MBL5sVeZ3teQX
01d9JZeGJEZ9hwgjnvpBgwIh2LP5RhsbLnkQn8mY9Gq19TJpQzfnqzozBQpCI039cqyeNjYf9Mpz
kCZD9xNRoLslgv62iGDgWrL+QrSRJeQfxYrXnbItD8xSPtHi0+wKk/fkEOA09bIWNT71ghJNEthE
8YpQ8LIb5mNlnlwgaiM2NVa9DfV+3d7f02Aw9mgJyyizCn9pJF/FYi5ireLq62cRkpMZWtezmJxh
yOPbE9+pTjYXN1oEFyySRH6lxklZRIiNA7s2ISylNaxvC9JQaTslFjYZya660h8N2TN7ri5hczVG
Kak5ufoRYuAxK2i0shFZfhGS73msWTj23XgSrCTChRvNrRWSryLxcNkCVJJBS9FQpHowJTpWMyWY
Cp6U0hyk9t55spgcRZ4Vcf1Doc4Xh0jwn+cAtAyqjpnbf5lcrdIveJbOW72fNCT4g8qo+QWdwbVR
mrsGuK9R21eMfbiDzZG3fTlx0bK/3YfloKKNnrGZKIXmNYqAUtSB0pxLdvz2vDx14qCy5UJCFWZR
r0EXl/EJRou8bN18TnfrZa0/x6o7f6DT4VZHt9MPpbcL6EZ7kb344ErKofMHa4yUH6WG648dpIvk
JzTJTyqULdxS7aS9dHggO27gd6jOt4WBo66NDySEpXbH19ToJ4DMJ+Rr0YLnYkQpPnRjZC62LeVv
68aLZJcRLkCfUtgnHZf+Ow24srjc8ImT23XAOr5+dAzqNV6MhPyU0XJnUyAfLPdM7gneKXDj9ONY
OgqowQJqvMouCQYSmfs2xilZ7eIyx0WQL5VPyNVs+mPd+sVm+OpDTfU7vLGbaC0Xmf049cSgutiP
PMtImDDuPrNGDYQm/QOKkLAUMRSAUQBYRUqtBKMuPgGfj0SCUsNkNMNxnS7MNdSQouNjyZaPL6ud
0lMU0i2b6xcyJZKsAgz4Gbwxo2ckKT2YeB6PEid+b3nJSTjAfAkGa/OT0fL6VXanR3pUsZnY06O/
9VXCKTZT/DOKQgcIgdBdtNlDWeYZALsMmVgqlPrAZZrcn5PJFwl2MTTDJ4kg2PA7p9TVO+jyYQn6
aorK4aVcM9qHoF/hM1mSx+PXjBn1AF7AM+RusCUnJHaMqI2KeJgdk78mO9vn8aT1aySQ7LpdNaG8
6KhvxSoqBtETX/QI/6FbpTLbodedWTVeyJN+kC6t2NuQLOgY7QbjI0EuzDEXsIY8vDgY6QRc8hC/
rHA6JivFX9gHzfoJWiIwc2/iDE8vLWsnTrUhS0+aUZ7QQttJ6vNYixqljBC4nAzw7UONiKNqaFC0
cDObUP5MuHqrty6RNy7GAoTJLLPoFuFjpw4Jp9+teXduo09I7TnWm2iXfVUTbBHZ8WE8oChxJVyI
ChaLvPluTb1LZSS4sqG7/dh4+WJ3+Hu5OYAdNe/gkWAlZPHz4DbPi+mpT1+FI3xZPth/M9gW6OXk
z2vvLet8kT7tvfSyEitRPPcKjBSFU3OmJy5fhzJ5Ewm/lRB8A7t4IWmN8ziBodlS5LDXg2wkysbr
rP4yzeq479QdhfDSqP1LXNnWx7yiTUdBK9zYk9wUV0DlyVXloFni41iwGFQrp2FwJMei/eS8J6QA
aNQNY6/Y0symaufU7JwWBrvZaA4QGbd2k5FpKcZK4IgBvMWAdRNT02eFt8o3NSX1a2a2Vepu0wJB
Sd0tYde2Ce5Sjx7WwaflLMwH3alXbvifzX2otlMKPq18ThXlCW9hf1zJAJmg6CfQjky6QGIAFIv8
CyvcsaR0PPJKOlc0Ld52pCTQqA2kTQmnBZI6EkIam5NxeM5phAA5dtioVbi2Tbg4tWF4CnkIKxr2
vdFoRbnqV0wECu3PgJVwfiw8xkj3OZig6uSBq2RGit3DfKn9QpePnW/SSGKV4ORcJjijhHxWs4Po
5VR/ZBA59tL023IPgOB7as5wUgkx6p34/52wJ0fMY9rJI2nE62Q2ABXP+JrnXVOGaU9N+0jxE1rr
GyNOuoYSjoCveoKfGhz5Fgu8YXpqkXyNml82p0AevlkzvFp+0DL9qiA2y5kvijUzMOlrIzkDLPo+
ti6JlLgC25aBFMRO3gj+Mp/K+HM8DheKrJZI2erX2AyeYe3eU2otcF81Cj/y1Plad65Mitlfs9gF
Z+FaVvXlGa/Kd9ExTsyMZurlKW7w+mQ6aSPq/I/qomXCjU6N+hxWafpVlIhQGtyllO5biy9eVt14
NY5mMd6F7/UrNkwvnWqva1LCelCaw7rIf/A8hx11mCRPYEVYUKhoTK8Y7ENOohQoLh/Im9l+YwS4
4He2iL0hkOmSzMYlp5eqR1LTknsGIkLhlMFDGEInZiO6Mw/+lEyZS33fYpha5rdh4RUZvunM/rib
yNZ+JYwTRdcSTDwCJHUgcB0f+vrSjwt5efMbBnsAvBdSVveJPgJJvRJ/3dQNwNzmTe+M9uZu9XPW
xvsMnqo+PTUou64w5oAiisFFMP1hMt0Nm6/OznMxg3G8s/GdZOUC35Lo2/9B2Hktt42u2/aJUIUc
bokMZkqiZN+gZNmNnDOefg+eq1P7Zle1ulevlm2KBH58Yc4xhct4qsr2WIqXlXd3lZ2yI9ye7pBF
ffmeD4pt/XTtM056X4AXg0PK1w3F373N5nH2IOzrbdV/lv5nprjrdiGaOi4/DolN6d9YKxLFeRw2
E/HjGFkkeq7Du17TPhgPgzn9OkcdnEKTlvydPM+IRdQPRYvtWAGxoXLMLVt7G7001uZXVk3piQyf
0Ad4CW5nPQ8SjUD2bxJsCuNO/ZIRmdLzvlBbXdGDX00Za+0QTUEitmerPeAROoJPOVW6hMnoYsRB
KSxhN2OiK4ugpL7WtFdcGV6N9WpAGcMt8ygFX8yJSU+qMDY/J7KqO3f0LASwRX3pqZ3S0TwxBlta
5ZQwoShPQ3zTFoUyxjapNnXtq7HWK5FaN7J2FGwkjMI3/J/cujwodR8Ft/8sNTNgrt61A/zn7iYy
4agY6k6ALcpueZdjV8YN0nANGWVz2uiQEkSkUHfQtOksaZ9iU94IGh+7937gc08luDb7LUm+mGyG
+z7CpG9DwFThqmhBPa0BgOnDK3RlkcnlK08l+s8t070RJNYObcfoNldqS7erXq2n2+app7AakZQm
KKoElrsYzloXYTVsC2KQG7Cb2ugo9VfXz1yRSlAN+BWGlG28EOx/lo/ZrB6K+m2U8m2N5StR8B5L
w0m7bFi5tSIPNOEIXP8smMpZTUoGEOY1McWrhqyKVPbQmiWmgFMIxoE+z39lGoHOCdXbrrwSFKEC
l6OrXerPNU+OhVpGy6+l0RBpL7bwXU7k2gSihjisA8C1L6eFzUy7uMjJYrpHWQhXIlrV9nejvmyN
QFfy0V3S28hqaLZ4K7LE6wRWp2wmrUU4yFaJW13yV1Hwe6L7cjOM8baM7iFJ7J2o3j+PXueBu23n
JJnP3dSfrYSJO6iGiZ1HdloaryyrCwySczfLJ8ViM2kcWG3vAUisvTZCqG9UCbGfdEAGSGItejFS
VGTTMu0C+BL2i9nvkVSreHP5mT35+pMkrLTbLsBDzX/mwfZPrZS3uXGGvPB2njNQIc56+7srMkBS
RhTHUsg+LNLOUv4GAbBzVg7PziFl1t5N02/ZQMRAK8aNfuRrYVw4A2X/Kf9j0euz0bimwwlnDINY
2mGSiRL8mjUYTISvn9Qoi0HFeLLOnboDwkCzAPbbpE/EmTlikrfKV2DSWdJniHWOnmSh2xKoQw6b
+k42PWCM1vhlitMZJIOQJ8HKSFUm2xjXjfxmgFOgUJ1eJ4TEkp+UW8rAVRZYFesnmCLc4hT19fzx
+lPjN9B4Uh2Aigw0VozMhr8lUJJggHwFExqsxnAkMCp5y79L0/4kfZyY82DxRhdCyEEHjggwJzmT
5zchbeIYPE0OnIX6KVqkwVn3olcf2Yz6GDxk+5kgKHqHQxCQXs72wosn6XN2T3n/w1/7fz1tBCEp
Cw8eUtrAIvG/7NnCcUui1hwrPqk0/uqKCmBNb3GUErrwxkbmovIQI2HF2oFr8BxbeI5V9L7SvHjr
98sdYuq59w0lK2eYxhhVvZncKWSVCQrfUb7mXBKTKy/dxBOZJwdB5STrT3KiAZIQI2TntBKPVtjf
0oI1rm0Auf7RTAbeL80PFLp0u1Vtcct08Srr6ZV7kQQzvBUSfgHFUdA9s8BoY7uLOVcbttyZk+fW
UdWWYwwlbZZO2jlZiit7k5mJEPwYx5KvFEFk4HEJbQ5pFE7JI1KUDlbJxQQvmolIOS0nYo0nHOZN
ERjZu2r2UbZ91dD10QEcO2y+BJZRTsdcioMVNTK9GfybvEccxpQHPUSHz5p5wPBVogtm5dw8uUKb
kYUD3aQRptzUUh6JqyfI1eHFRjIgaDZW4yzKTTNn2rbLkgzQYQGKMpmHPtjIuwc0jBtypCLCFgw4
UcSoPcVk+YGVy4myUg2AEcC9qobcwSx9N+YPMliPJ/mLtnmsy9umI9lajKfY1p8mJeRKzTKqXELS
jZwfl31/RWE87vB9mcMs9F8JBQMUcXMIKaWRoBJetaQRzyeGGmmUFSjWBL8zGOdtpHXNXvxLUq8Z
c0vk9Kyq55e/FqItc43soq3tOTnHL0sqeWQkF/dqSDhv+9InTGHa616BQmYwMn/Gh2EO2rmUSSIm
trDmJUzP5ZfRjZGwsXfNKVysV5D8MSW/cts4OsGh79hns/tUqY/RHTiG5DckQR/x2/SLX1CqbGu5
BOPG8kx58j9bWFebv+5s6dDSNTNyuJb5BSOnYRpDtd3DlgEbe0brvi/OvFYncO8I2zg6atIzqZRJ
JgAorLoFk8HELODidccMznKjsqlDE13x/0u996mqlaNtnNSyo19PGJtsbuQ0YXfCAGe7ogYPSEBr
5P8WmDsZ/xAInWDAJ8XuDiScKRTSlMFyEviAgsGPwKFstfY40OyMHeaRV64oMZNNeenT3qdnoks2
f0vtwjn8EnzND5B3NjCFZ0dRbm5epf5HCYvfQbpw7WDsW1aeA0iKmxa5Es4z+KFAL4JOxmhs5cj9
RSfBsJ7Pvv2P2FHfaNwuIf4IxkXJbZ0FjboHP1rp6kTrqdr+YnkGUkImmi+S5lXOqFHYDkyHlNCk
1abCBKnGZb8spyLswZVBj4YY6BFzX2Irza5oavZe4dNK7IG3dLQuqwyNgNZgJlw2O7Q9wYvgKidQ
KoglUoVyvfAxf3nWN6TFJnGtUXOhgbT2Stbm+L1i7u2z8MfMp8hKhyMetEwA5fifcobVcdTXC8/Q
+/JTAr2C9Nr3HmcKascT6WFeIrPmfpbcY0UnfRYnEQ7U9sPr7oXZbjaMeQT+LVCIBxmSaP+nsQjD
bG6rtdz36r+dbAMRtk1PBlgJzsdaqlMqaq6miSEiHbtv/pmDC4/eUltOE06rz6RGCKdYofmTDCEC
yGMqLIR05UGOFDtjrZ2VaZCsMdXU5zaELxRF7SuYMlKjirrK/lUmd9Gbn3jQR4SE5e4yNZbkjzq+
ZIlxlBXl6CIm6ITz4miRYr6Qf67oydbHi9o3eL1p4DsD82kuPGB8RQxV5k4L8lE99rrtOIyMmKiM
r+aXZNojSNJhZo3ijCx+4JNHIq96d9ceeW7luQtNKdGyftrvtGa/m1LEkPopCHjrLnGpfQAZYi8F
StrNbin0sZHysaf6V5VIHSgB7TGXvCZkqEPtF/KbiGUbmJOdMyLR8qje3YZynZUXkYrQ/P7fV799
TY3yVXXKV6LaLeMZXhp+RmwDsb0+mexqX1g0B6ugN/WbU2607OHpgu3JMU0S7j6EbHskEyKvGtba
YeUywhlb19hhrfd6Lz5kZYQMJRImzWgDALLgEnhP9HGFzRBCjRZBRBrbN1UZ3zhWiWrfcXDXh2a/
lPt1h11jZ6/5YEMM4ApRXPJN1jFaHhY5i3r5ff8P2Uv78qUC4CNjlsuN+/s5QTJYmUgrp/ybIBUg
Acn5V2ryQNiCilXBxhU4SHVYW1O4v0IomUbzR20MHNNXE06rQk4hXIP8llvzmR+OzfatJMJQEKTr
LgacOkM2e6vAvIyMst8t9QtyD+y6LuFJjtH29ra8rVsNl3f0CkYXOH98IoMO/c618Xr2fOujb76t
90wx3Ya9nYSWDMWQPZNH2oyEdF9nlRJSvva7hZ5nDaUNzxqDyXHPji1DyQyhbEXAIt32rHlCCcg7
JJw7Ro805mNAzneDOPngVm2Gpgvtjvy+cOjWu+ycOCxrDQkH/s79pc8dX6txVKoGrxVZIgPXmL0i
G20UrIeYX1UQlWeSi7TsAD0l4EPjF2YGqiuZox09es/+dMPEjNOcmnTk1DxQxm0DNdPuyPJphtwp
jIlbJD6/qGuGq7mhTW3/FmkWSuNpG1P02cp566zLbCASHUtqOzvPAHPCyaFy9BO+U+jKs0CyBNQ3
aR9hljgqvPokn29TZ9wblgQwRk/6V62KTsU6apQTPK4peLlIT8qTOcRHIRFeC3bbbNNjIq/RMnG3
SNcRaVUrS4HxtEVsoUMr+jHzV61lfL/fO9De2gb9uULQCv20UFw5Tb0aEbc+7d5A3O0i/BpqSI9c
Rbq7baWnk7AIuo0Tnplv3YUIEDPWpu0Lj5nZyI1CVUojYdwiDJ0H+SfviJBFuThdiiEYOvPcDtZ9
Hq17+61EnWBFpOZEhYmFs9OistijeC+pRcio6QXcJnKIWBRoR04LScriLVZwKsvnPFUvW9xR5B0G
EkVq5M560CACSL2sWpHocMXMk29Ipi9uT0zaDpg0eyAWo82ScG1ZNaofZAg9l7r63HGvKf3mzJYQ
VAyJh3V4g92WbOUHtWUp4egfKm9QEi82FNcBjN5+rhr2zSk0Xt8ggt1eWZjEjZ9RZoyy4EEOY7kP
LZIegphJtQOhkcsIQptDzTkCmgxyIdVv8p43j6b3Z01EWm9nlPDxHT0RqrTjIIES92TmmF2L7zZ4
UX/RaA7QGdF0tYa3jbNXgWtq6oVJuitRaBPZOg5IDHhIIe4O9h2lJISqLbd7HS5Lsdza5R8axBBr
J68seaSFfO/63zlbwQslojKkEWS00JCGMMZincP0pVDbpy0c4inyx8BkYSm1NR/VV5V0KP1iZ6Ig
HjdutvQyzMeR0kZHCAtUYcM8eJjtKlv5ZTWPKhIb5QFJAONPWx3YsjgMCiTAGGwi90BjX503FeGI
PEKeOqjf2C8yfoqsDECnQHutAm356HkelpBLebJpcxZsQHnZDyQLY+82qJl22lzOw2yLsMXE+uWk
Kq/liK5oI337r77Pp3j9kqr4uszJZSofiflfSS1C9WIwEn+xHuvnhAQDytZZ8gE4jqRe9FswIKIW
JxUbyY2D0VDXq6Qkd/qCR9G2b1bsmlb/SbHoLmgNRuFzHsyoYhk7wLCt4g12kMbAQDmW5gZMeThO
OatfRYzGuIrMUfZEShEw4WvQ3eqHqZCIY/JypEAyoRstAV50Xxd5X/XV00iyFR0sIf7CoERXmTAN
HzLQBl2pI7HmZpL6Y6m9Zeg8RSMycor2839EbkeD1EVWPUeLsUey8t3Fr0Bhyuq5CRPE7AuyOn+E
9N6JRiCI6CrHAYKW6oAyfsRKebfS5jgV50mJz4NM0w5eD1SLcsg+d2pDelEfTZo1vsvJyDIwAymS
npwsZhAh+tWr9ykHNGiIbHywJxJDwhcnUkPpEIFPjxyB/qaQLBR0LYctcxOeKUo7MHCPGupZRO++
WUR9dtAKcGJMCibMsQyjyBL43PXlcx7rz10Rnyt08OnIZBAyyUGL/4P45ys18xngLkLlGnEOYGt3
cwoRPLfe1DDFHQt/mCY/px1Unfr3JqBnwK+egw5rZPpcKyCHLaxQu1XJtdfKqzj211Yprwb9Uj6L
IDCxeOdXmFkXIZbOCu+A6kgjoaUN676BJqfavV2AWW/+AkOJEt1w44X67H04jp0aSXoZQVMHald7
dyvHf5y5xuhg3lBAv0ajHJKfK892DKK4+qHixE66KRiZdqerLWeg0lEhhBF+qCLir43j1MTRmO6O
CvthJ+xkc8y9jBojjcwa6cA8nVYddW2fEOdjkGGzX3F33FK33pS3t4GR2+KaGvjvrbh02EPGpWNJ
3nF02ZtIQOHuD3xBSvD3ZfaJYVJbNyDT+CAyYyRyJgl13jAD9XmRs9+Y6URRoQ/KHGrSbMPAP/CM
DY0FrZ2N+MxJIEXUH3kxvsMzxge2axVpJcpFYQGinIceChgUNpH5w1BNR6Veok1dEIBA+Rb1AAxh
YXlNH+0qZKRZOgL6oHpq2cUb53KbL7JAT1L8ZAArQE40wfjdShxXqLyVEaDL3ESwbVi5GzWA7G53
GTqivVFyd1Wp/5oFSOjgjDaD42Jf3tO0ey8zNOP1jeYOZv9IiYV52ib2nndQGOEYvKI5UZABXFl0
3+CrYW1TsK55DV52VjZGw3L7vSXAIWsvRNuQD2a7+ubl1uRqG8aWBPaCLN4spbry6ZpMxiScczMP
FiJRMA+Ha+1TTw5bfjYzjPzDcC71AdVvfICqmylnwgeFQbtbpi34Q5HfYT7eILtQfi2XfXgOfUuW
YXWqVTOqaylcRqCgb0Zib8xVLMQ2kGBfWV1qwV2EtgJ5W8G9AlHSN8SO5e6hy71uT4I5bgOweEHP
yk/YSmeX4WYvZ/GzVuVTbyUXog8u5OhkcO4Nyd3yq7FzME1qZFHCulmvPPa2D03WSuaFmSDgN2fc
pyOFZbQj0k4N1Pd5GkoreSn57pM4UEBo10s/rWJaTpRdRh/K9+pz3WiPKq5LKAqNZ4xnYrztGlXR
uDMbEIGlYuTQG8WTp9w3CmLmDjDCwn7C8GNRrPytzeaUNv2xartoUKr/S96N+/t/WxugL2rYxySa
bDBnkDwQgP9/Jt9V7tVtimUJ9Mbolqvu0tR4Ji+pdxS9QP6sOcto2Jmx3OD8gzu2LTSFKQ1xko0Y
jujO1yRUeQgx2NrM9apLv2REFkC+EDY21huhyjaGE1AFSFXGQ639cBOi0yoI9RBrFAsZA96R6AsL
Zqwl/4hjdfhSko8MTz2CtvTatWQX0C0jOBSM77j8l7b3AWzYNDzYBke53t0LYWWeQH92EgSvZHbS
QW1OH8N/O2rt0gxN7SUnX3n1WaTS3S4lQBDhU6XZArW0sojqa+anTObQyRTPTAD7RFMGkmdzNcnw
JXBejfRrZ1OIdCrOPrGXU5Z+VEDVFRXqbskaWkptRewurXxCHjQdKrnwBP0P/6oyx6NMPqyKYBtX
pqa7wQgBPZTeMrc4GJLOiJwqS+EgUwDeEbDBzz7y7pvdn9F7oQ1qEua7luknLo95PifCCQeIJnC5
KD/0f7VBnN022iMKgVr6h/4m9atdOaclHjO63JcBLNgaJocCMQqf4EdU5v3mkLBPqA8Qz93ZVJyG
PQ9/wDDFFKybr5gNJDp2NNulQGe0g8/q4iLY1JmXy5kI0ZUJZj3dE6En7hLEk4nGVzvsV5II3JR2
HzUCoALPMnWPJCRfpiKEkeqn7IFQ6I1Gdpd6Bu1gvf7Na+3C2Y54KGFufxncZ9T44n/FZBxwjWjg
7tYpsPjK2QDCrQtGsw/ElcF/izY10+z0b5yFM/3fFqmEqAvl98RiVqvYgcF61OxYOa8DtFMEsAmJ
EIauOXFGChuLa5TEee4slckzHkmzioCBkIp9RU0l0T4oR1whIc2QeW74fBqaXp5i4bJaIfT3Jv8s
d1hqyzHn8t7V+Gbxrwq1qnRiTxSK2sFIHkqVg1BlvYYTlJXvoeIoHOwBKTIEdnxOn2X3lWncGCa3
yEo5++IujrTPcShvoZYe53IiPnDDo/m0EDrT7PzRpuYh6f2tVerL66qQGG9Psgl67Z4AzhsOuoEq
6znHKOUmWGHS51o+loEOmfDO2rzvqjMs6gWZ8SZsD3I071DPCmhc2XIsGuLO0cft4r+81wenEPXT
bCKV7Gl/QTvBnU8/jLQ5rcvbjs1U48ZprAuELhmx4Eb0GcIeeuLDvrE2jm868o1BfdNX+MHQYfri
UOeCWy94thIAqLai6Edpl07zV1G8DTLUk4or+lIPoEAOGtDW+ovRKaoFdA83qWNOjiR067haN+km
4IOamXyl7+JaOxYfE7DcDX/mR9mFaumW9UfMjz1O925zypn25mKOMeEEYC3Vg7giRraODPML2Lr1
Kc9uC9vKDNIJA/bxxqir2x5DJgKR6e8vyflABJnAf+rIcjYYRz92jXlO7YpL8i2NTorRuhytUyL+
sVLW8UQHzBUw9/oBkfCQqp9D0FvP2hTCJHaMXxQUfl8NrpXdsrI7zLOrxcQ5KL2tklmwviCqnckY
zJMkspZ27BVrxKLWLOGWtZuTLu+NRhNKCOk6Ocn+eCU7pdPLePdox+s4dH6ZBDFScm4NZQinuAob
C7/WNDMaf+7KpwIC9J1P+fIqmtZtfc9bhWyfd7GCvVMwCKWAzIlDUrFliMVXIUOntl6mntukChcM
7Dv3VanzmShEOHKK9z+CbOcSQd/i7mBNfCWzeGCrvE0gO4lxhvWm7r9MbHIsCE2UHqKMT/nAcbTX
Q1BXvD/rZZO4Z7ezML1LBW9eAvTDnKJZOUyTN1kqp9WfvOZs1SEQCgH+Gb2OMp4rT+JGHDn/ShS4
f4U9C+QzKBTy3/v4S10su+uPBE3jaEokfADi4GSM+eGzHtr4b5fbsSTdUuufgaMEdwS/+0ulYBwm
ZjFp+oT1tCCluaW0ma+fWAH0Wv6qxPeMF2+ttxWWLRWC/lHkNDxomLmQmb0RTreZn/NExAv3N/WF
zNxGFd9bzniR7pTV46qz+T6xFGYXdNe0P0n/p2bhqg/DRRoiah0AfNW9PBmds/HsQKLr0oO6k8bU
/Vm0mPJ5HJtdz2j4Z0WONQEmb+0eI2hSIC14Uqa+L9bbK6lGBSsLZ5S0rW+VUZWB3EN4MzUJR+a5
V/VDAagqo6STCbWxBERkb73yLFj9ibinMuY9ffZYODyqJSE75XtGtp5AomFcgcTzw+TTRyA4Y6lS
skc1/VHzParGxk507rXys50YJ+neAhhWITuB+FMdLXdhG0PAAmt1uuSr7MtIZR+fMEL7t808IqfB
VxB8lpUn1TwlUUxb2yes5xQ9lpAs6Ictmx34gCplPtXK37ybgLIO14aDplKsoBa2m/bTEfewNbgu
PhJjDWNFCZvmHzq3aT4uq4li6tYTF7+rLDkF9FQZCrkqKjQaViSXYNAHJGGJpmKNEcN2WcKGITEJ
pLg6cMlYf9b+LAAiUYQ4kFLzQAqN3aGehjch1+ZLG7EW8TEx2pP40vAsqvyUKv0TxcaczvdO1r7Q
UsVIUpiqiYi9DTafyFNigWSb1rQZHDOryh8pFYJZ3ecY537vNHnvi6TmZdKIiWfyEeMOT+0LUduy
wb5BniJKjZuN1MwSghh4NasEVs7Mo5x5Vqt3obep7ztpGDNNmg5LSJFo31K6c/KmLESyMOJPsUZZ
LgqOUJYO8riLuruDVN6m2uE3XLr2YiUW79Ch/luJEoBzzsYxKDMejgTDkYW4Fbo3/00s2ekZ8+n/
dMUrC7ZbwxAJMQpO83eZgaw/qMZNYdiHsAgT6wvWeVML3Kb1cs+X+M6Ac1pAQGa/imQL6DQ3gVJA
eDSC4KjVHFRqS2vMFrvyiUby8+kmrM99So7LALHXPPRsnVU4WVQgpuUP/8o3gYHFNjxXWb0s2d9d
snj+HeRkO8bCympmOQoZqLG6OZJTGSkyYwqriYyLTsOsDSAWOhNRPW35O4B0PUWvX4DBWQKLM1zU
Z2+szrmjIfCDaMtv3NISrsVZUrPzMhdnqxZOyFSwIWD883IIFqpl6xKC2hrztj035klRIWoi6WMm
REDemUuQrA9cnhtxpM1XDNZYUZklQD+12iDLtyCr/yjVuayT6y7XV+QOk3ys38g3OZnVn7WT3vho
Cn8z5AuTxFFLTim+pEImA+ICdOfYdcVt3nVCC+rrIAToRhC8uhrVrDlWDLHAYfPcp8RLML8VLTPN
j2WbUHFoUYyIpJvfG0NwSKHn0q0aDz9fYJiYWM4dkchGTzHwxxgHginPsxZRUZjvxgZ+AIdb9S0z
gABPMLF87XkMtTwGeVgb58IiQx52WPcyH7CXY0ujxCTnXAFIDLRw2VFX79n+AaFLGl/X3kKSZ2Eh
fBW9JRuJLfmYhidRnKeU0UP7t9Lete4XrG4Vrn79V18RSBFq+VtMX8BcBCsytS42TGRyccd0zW9S
hPIwLUsjaB48imQiNjaStBjBtwBiZAeqp/D2oioUIbf8zvdWdXqPd3R6qV9jTBrC/l1foPy6JgcU
2YRQIWSiB9ujSRoq0aH79FXvn51anRTYtCOHWs01yLipYOeQnslGxbbjSroODpiIDvVdhV9dYynV
hmAzbbB3fvLSUPBPg3UZcHg/ZV/WQnzmaIoBZivIUKSz2Vj0qCKnxe9dhlCMpUpzJUjsKgot9EQF
S7qddhrHFMG6QNE7JHgEd5+sTCS+Cyd59jAUW46YKtbsLUSOVzXHwA7cg5PFM/LfAlaS1ZN41LVi
QYuSRguZ1x3Wqj1HBZxD4hFBrHfnXVbPVftShT3RHBPrJZ0l/FLaTKbMQYa/YuA51fXjq5589ZDJ
BabPB8Ohj7Htn7kwP9tNuDbVm4JBRlZZhLGPxYx0MiMJNRL4zGONh3FTJ5cSnbTROiECLrVZ6x7m
n0o7GriIFRw7rWIzHnArNDMdor8UJ0CPE4DIjaDobLNjQE+MK8O/ePjX9CTjNneiPx2YlaH5IuUe
jA7j3V5cQR7eZK3k0PjIvodcumtL/jCM/kFezEOVo/HUDuGCH/in581v9fEttcIedRcrI/ALgCZf
AhfjKNTXRI40VBedy9+0A2TMc1UZF2qxQhWOvSSd1rk7N7N+funhgGKQw15N7Oy6KqTeYjAI45B8
iCWjlizCGqeIZPl8g+7vPHKsjq1kPNiKVZwSVfuS24v621zbaM+Ko0kfsTKPLY/Wm2BpoWTyTK30
IFv0K01svuLRzVof0hOr8tnbiRiiNhpFNhMUU6JGbaWiDMNyWSVBqyJ/PW2a5K4W3IHxmn+Mxqlu
P4S/uPvMbnbTcyIZp6bjM06c/LcEc6AtfhBR1QccpYJDVIKtcqzWCSU59rSC80usCz/B/DV8KIJE
llF+VbE35tKjnsMlttGz3Yy/s7nfeW5eK5l2HFpZ3OMUcGRRPsfKegVNfkioA3fUkGob48f+vccN
Whq0y+N5pqJs57dFIrKnUN/1NnuoD9wmGuz9DMBMPk/HBNIcS/+w/ZlomEvEBvJaB7PxYXaJq0Mg
gQbUkOtwRwCe0NAYvLdSxnZMlE6A/M6r+bF6CjhQusKZ9hVT1hoaigBzaQ76hgG2ZyDPTBPNk8+V
cQB45WxVztT6F/Hv62unSTMmvJYAKNMoEGX2oMKieiISbjLouN8js0IuvT2TbP9U0NSS+oIZLUkE
gM7KtQz3WmZDZoXdkz4WyFwBQhPHCeWjhkcLv2OiimHHN2RM7ur+Odfac4Z5aP7B9ULUzn01aMM/
ACf6NfTS9kw8YDvc8t/Fmwr5oGghH7Dm4Yci49JA93JRgCgV+u/BFC/xhX1ZOt3UVb8i2dWYe5Wa
wALhrMbSvTNp0dnpaBl6/tdIZf6NIzXF69Sna0BGAclCDEkP+XKEX35KwxR9wu5V1FsNe+C6X/1z
kgO9ZVdbTlNgXEcnRg8nnWIxvUisANnOsNIVD+dlT8KYe2Ob85A7IqzzLBy1nvKafs0IihUHugPs
/miAOl1ggGh8P+LeyjyqJFWTiOXXBelWGQtJpuNqTTQj8QozqrB199KfK7vU895IF6yEt6Eu7qv4
U90ty8KTD7Kp6YOpm4Oc5TJIgFgNcr6qTg+417gH9OmpIEFLJuxrm43RtN5PDNrS5H0zhKBs2IbG
y2MR9ntBmrW4scA0mmhAjCam7DIgbTix9a/VWi/bBPgC8MCY3JSx7DTMnsZDKFTUZgOjZnvs/gy6
Tgoh1PShuo6YheCKApP2G74khZsvyf1Q2R/Aig9jimgSH8aOX1SqW7/mS+aZFQNXwuDcUI035B5P
HZNVj0pk/zNh3Eh1y1/5zvRaGRqL6ooJVgO2UfSxCLd8pKNXa4SN5Ha3nJrqmP3ZYacXZEwxYu9o
NKa/8fiM90cH32CYidLI6dCSACKdD9mTuqTo39r+t8UymQeLWn/szUfV+UZX+uCwgD4haNUQ9q5Y
NvC9ag4pIGw1OIikp0aIV0mqq9Nbh4QbqmC6qOpH7AOi+VYYaFQYL7GolJjwY5GQ8fum+aloaBue
I0DutNfIYQXWKHjFPPojk8MZm5jCDZHMjtSiW0cYRQmLWzKUI3kP4rT/IrRS49aeeuzruBFSYpm7
QyxG5ocl22mFuYQo3t4pEFvLGz2Eoy5IC4m8KJlvy9Lk1T0av0k9oYRDOfH1X3uuyuRK9C6efJLG
CmJn8c1rxqk807sJ64FiYE/xFKnzaVCNwxobjqjIx3521QQpH5UGhyOmwMmRS57ViZ8S2qsu/iT1
voSzTcDZpiiy17YoLxigVilgOoSAAta44ksF1SByaA/JaWkz73Xo9iwi9YXZgu7KCLEYpalMTAWG
OxNqKx5BeBlTX4MxXPP0NXUGImNUKgxVN29ExZDKZJll12oiHqe91PyW6mtSiDqpRokjvcxw3DvW
oaR46Pbqmr47GbmeiEmy5Exi3dnsh3PV/JfSWhXCHIjxmzg9LD1s0DRiJTWqKnhZEyi1NTQzg7+p
ip8LuMMNQnUBzTPX0u/p+ilOhVsZrNf+mFZ5kYcOdKC9GVSeZWii3M13VrKPgrphN55rbccIUAFa
Us4etkc83Crjlz5PnqiW927Ur9JtbeFujOTbT1Rln4UWPRlgg6vQHPh6PDwzTfFmNkO47qfo5bon
ffUAaWHpMa65C+bkHYTVSB59Da66EhK/c03e4j4Rw8k0iKubnSn5VRaKf5R+aWz5chGnHLrx0SDm
3jPtYpnDSSKKY0mDmiNhjTF9sGcfE0eH7nQpvwwBzg2GhG5FWVtJ/0PSee04jmVL9IsI0JtX0Yuy
6ateiKzqSnrv+fV3cS4wiWn09HSlJOqcbSJWBMgpztO6YbZmhsLrQYTHvtTAlEPkqF12oAydQrLl
hcFlbecqJmJmNgsi3DxFivBJvGSkyGSLMD0yLlxtuc3K/9C7Sc6CoQ3ydhjvv6yyCuYuVPqesYgn
WKtrYDgRx8xbkRtiV05r82rc6wu7Ld3azh1So3Ii2710ypykoPYd8QQbbykEObLnZUSAaiQX1rlO
/hEKafxCKqp+0qsxca+87k/8sjbFA7Uoz46OlNau0l+6hW47v40M5PY56OZ/WU1HNmc34hfe9tEZ
UynqdK4ZRJ7YgRorD2vj42O2uNqhn1CTS4x5E4bsy3QoUZ0NsXnmroPFnK+4L2ja69tmegrDuAWg
XVaEg0ALKLLBIhYrk77rxe7ry9iLpJOKLBshPLHRA/mIFgzVkQ6woZ+d2JgcHR0xuYci3xkypB0V
b2rLUh5l6YSydMvYOJakgx4S9xF74qtl0vDoEX9logIW5EvJjTg7KtKkA1KldWig+1Bc89NQq5d2
NCmYYKsIRpRiJxWuk/qtTju6Dqy3Vn5Htdp37wyCwiJub2JT3SBL3hB+qQpZqzGgCzZpEs/hCP+M
Y9/Wcdg2KeOAWy2Jdx3P41O9aRRAlF0BxHNuHG6T7yOMk8EPzD7RbuMVCiZgA7YXdPxu/A0Pv+Eg
L43SNbsoncwjgQytmbPHL8ov4a3DfzAorCPyhmhHm/DbJ0KeuxONMUrQKQ9IRW3i2Ref9VcxaW78
Ts1tVjdIgjo3oifdh7RwHOm+kPZCWBzizEjEgbBW94JlaPJhUn2M04qUarqNY8MtPZ/T3JFCla1K
xs/aGg51CqIXw2nLzcEUamfta4MuNE8aPBr7aeMEa48iDmu+fk0xLJILj3UzQXaboGaLf2v3L+MV
+tGKtjq+bmcZvSwshUsu9ch3XVM9Vj1Qx4wH1rKHxSgiX0q+RN1Ly99jSHT/z8EERs1ewbqp0sFj
Mo0pC8UQwfIGp4rZEAcvuSU2FJBLHjaUGzDsm5zdDU58pLmBZaSRNagwyJazYmRn7LG1raoZ23MT
aacICXNW0mgZx3MTJQ5GBUt6qEN8FwnSlCvJNgmtriSMHv21nctLT9Lpwp639z7UTr8rTG3VIQJk
jv6xJCjjZDnNp2pqZ734kgjN8hwRxFhSm+/StL6lOeLy8d5FDYP5yhw5BeyMCyifa0dZeVK43yUL
eShl2DaySN88FdKMPgqebqQ+WgK/eMU66x16gEH6Ay0v0wk71s/JffucUvkhJOKjKLsH61EgXv2d
eXqCHElvjKueChf1xsLQOAkX678k191EQowd+8ffT2PNMUdKQIb3iq/LAIz2UB+NQCy4UdYyMivl
UvwwEJKt82J/rBKTFMLnVgQniGWCqZUCAbfuuHbhclTgmBp3z7pvFCec5ugRHxLNs4iM555XzaXt
twsK/TyGsxBfkRbeCFl3BBkI4ffhUhAiAU+/sH3qvem1Yh21b+WbvMAuQSEyGBAyt5WCoDqxed64
ZcbszCfzk488peb8KuEJTFIjAPLlmTzDQBU6cteA/uPX2t6IN2YXT5tHtJj0qTbV12i919a7vjIq
GXkl8bUp8F5gXmD/IwFUjeOXJBDb9cmjuB4BGmKAUtVifkkMBacOE9HaRPLHDGJXbKSTnlVi/4HU
ohkIByyfHiRNhIeKP7qSrqppI+fQltWXMPQd+DytIxKZVninml+dRNS5kcAfcdeB1hhj04UlM5LN
ebDDVc5opmenXEB6ycsiw7jcIjJAiE8VfxeNeMm6f4bId4jCI0vYcLGa1V6+0hR5rAQfPc8v6oZm
izlBQ9Lm1g5XYh+vbW9ee0G4AgU/NSIbvpOEhUbeEizNOWiEGmnxiQEuM/eC+S0JBiB9Nl9ik57z
EnRWuMUFv2wk7vcF0ao07KHFTdf2iR0dMd8zceAMebwFyRLsCzJmCa3jXiS8rkZpio+SEbDLcZ9r
yWs3qq/mUr5lVeGgpfNxO9PWo0yBeOKujjT5sb5F0zBE+V5HJO9GzY15nvKrNQ1/E7jGUvIb74Je
+CmMgOJwFrKZjQlzGERaTX5IJPHTOfNpkLaTziBJGprzjHCyZGicy5cJnq82+Qk1jiw0EWJR9F0X
HaSXhH6G7K8tpRrlHViidiJouBApi7ub3hu3Ui3u3dRhvRru5gHTuZbCtxibPJrLRylrQZwcYIDf
VTcybwTe7jJgb9sotVBuYy0ZQ8V4UabkWqcqY7XxfNdxqQxBvE2hlcY+vYExjJEnN0m4tcm5R/5m
sRI0O/1SwX3/ZxHvmbFduQmLaVsTK4KfJvnaUMzkM6GHeGzZQjO6NL06Fb3KAA9D9CCz8Rn1IiIu
MujMnSHqJAUa2xJRYXwtTkGPSJARolGCzSFg3SpFX/NUAl8SJdg7SgAFB1QOWWl1JjHI2hhBzcqz
HF90mTtR1nDqQx1dtLOaxBRKWShjYA8zMceQyVQHH+o3ZhsfzOfgEs3hgwz2JQaETROfVgkvOMHz
2Cax6tkWhy7iiaRP2Cq2KCWMp9KpL0hVVOmyl7kN0OpXTqrWyoM4zM0va9m+enbKsTF+sJPe5VfN
y8f5qdfyPYvmHTfF4oiYQrB4xuIjk7D4oyQe0vE56IVnGBVasPE5Z/mzKbSHtuYPRWO6PQMJ+NlT
xME8DBO+3wWF//C35QEcQO10SA+MrxVmsRHTn/cnOQZxRTe20I0RDecttP8z7b+Va75ZA0Xs3Srl
WVP+kaZWLqilTOtNtM28jbh2ZTVhw5NFkyicE96w73k2nh3P0f4/p/8iApWzzIuk/9s5nIqLkOdP
sRsfmYVMn9FvWT4Vpg6QfihQfpDpPswYe2TbEB6QwPFVLsvN4oNZe5Epz8/xEetqwy+HStuysfm6
5tYyh7DcFvfppvgLMu8jRZtflgesok1MbocVm6zx27ppt7zkFh7PVBGYmZ0OG1qjSb62kaEpDHft
jRhyrwOy2W1CtOX7VQWXtDKWbjQ+AwyJJVp1GFGp8iz5eK9fFS4QWgi/cLL9I0WqliBVI6ADqWtj
L6PbgTCvCH5IIpMZ5bBkkIW90ixfzhbS9WawQR4iqm458mIU1V3qnixSsrF1qfzA3GVHjg8fv4DI
A8c/EpJsgtETt4h+Uj1DSVlY90+D79ZPM5lhAnxAcJP0T5/W53oYwsQ8RDcSK/olGPIxHEWRFU3u
xB1TghNMwcgwiJ7Oq4tgbNfeZqTmzTsWmfg5v3f/FayfWnxCi2I5iKwdAnmXwW0chAJjbtIN2WVm
hNYHB6JKxjzJ4lZfQlA5sI/wHVpUH3KCc5hbHCm6pEQ4lBrQkwhbq9yb35V5ctXPtLUX0Yn1GPGl
o/2zxjKS3onsRRy7+uW+ORmiSD3Q/nW66o+/hdXuStDPu3UdfbuecOtZoptssEfhQah5Dszc1mUG
jhthgoXqbcyC1pdBNl429BFNXrzGCdoh6xznNvvCi26w5oSDDpUmErTsIkviVUqByGNxI89LB8sO
Ykmr/8hG5ZN8pBI0yrNe+uKbwRxLUTzl22JqNTzE0d0odLGcJhw8PKZqJjJ0IvbXjMY2dstmZddf
QYtmzIW8El7RXt6gIWL8bS5aZqvKwsWL0BpyBqJDk30yiEK3MyRbcRG1yWRs9i8dJt845J/8VlDA
LzuAsQkdQYrqKDL6wjGt3EsW0YVay6jKWhbPaGqPtFxWvWgu9dol68bOATDN4Ijg28rMygi9UQWo
r4PBKKkLpPkQqpewWbm4QyW3Qm07S6arKlso7mrYXlE/r8Jy4Y9GzsYg7dSui6cWlad3k9MoTlrM
bNgvxOAFcUW6xMRpc2r0j1alzE6sSHtnv9Tg/aBpCBJdcVRVgz65gs6rncUoyC+hYxogJie0O16L
BuqUDlawAOCN9//EjTOpceH2no/oebXVI6zHF43QOtZTbXWlmIDMAeZGba8CGZcjcueayQ0D15x0
NK3NLijbttbtk83PUXow3CTAF6wvDXcCmaXQE3dBXZ/jE3d2WK0cmMuTd07f0Nxs+JLTz3RSr8S6
3JnKzIJ41fT5hV8vI/Z61ayPDSCSiJ2U8f691kHOFa+74EnFcDeS/oGi/MdkaTIPq18hiBbzsLcI
Xv9pYI38YyuGNZC1EgrqmeFOjykuZVphfU8qNuQOQ8p4jq8Ck4O6KqLNdkbkCdVH0zyMrWdWzR2a
C9xncBaUG2IfRtqZxNRGRqUOOFyvtKfQy27GZopxoi0J2TMt3unCqCbr1ImbW9aBjpVpbwGCHJv8
4QMQmQRsQ6rrW77Cjt3GsEqeKS3UtSvCRreAgCjh7/Zt+KYKVLXhVnXxlTXhVezEC3ScHfqQZQ8Y
QeryMlcgN1NXtjXiFjClNYIGpCWCpdGnrj53PBV4qvmpyhLRG6eqZfimhcCC9aDEFBzt/LA6dNch
CkTGRxLFnyXWCEYpuy0OewM/ilizD1qmM7b9a1EMYfetGo7MK9abf4ku+EVl+RKVGsVr8z0Ulc9K
2Snh91GtjOeWBd/htmPusuW/pg9MmHLCMpOafoMO9JcEvBObKeaQBceJgUVgLuvrXidXYA4X/kzK
6rhon33IkjS5JN3NkoR7EhQviMTzRz+dtQzMXvKlVmWglqfqpg7TXcT29dfU9FA2kMVr7lACozev
SitdtxTcATGHsiN561CwW6BaxGojsTaz0hv7iTKuX4DPmCJ2nu8xFAl83IU6vFpIM7LOF4ilXHv4
6rOnrvTKUf1L3eIrKLJrd04zvnKav+ISxedMvhHjTBELqi1dhOEto+IKM+KCT6YpQGjia+OI7Q8Z
fcQXCFzbVEaVDbQM32l6MCOaMmhYCUtjYiNqyBBIEE5k8Xx3GA5RHUejUfhfHYCW4reMrrQCQ73D
byEdl8scSSYIreS9BWJQHzuu61wmVzINy88BcUZZ7o9xrB9dvR1vaN3esiS71SPy1cxpl+w87Kff
i/Da3TJaekmDsyIHVMlcUH3Av+XQZwsDElGSDabEM5I/mbSfiB9wO84kSyIEVXQrckf5DGYqcBPF
SobLU+rfLO5OZ0/624qkka9CBz/hClqXF08tVA2U6fbOhwZILNyaIRySmAaWmZkMG8sbRlaVqDrQ
vOZqxAlVkNS5+iKj2z1HOk6DfTKvQoWUpf27Wiqc4DyQkSjVihxsKHImSIzkKwXdR4MJDeaYTBdU
oWLpUkBSAKY7ziiW7sd/thpgMnVzGwImq9L2lpD+zKMutBf+yQrfBPEsXbbRHOhzZlNROSxLoqxq
o3ksot8pzpaUzhaIX6iIsLkwruL1pFyPf4TMYhw6ISWvQYilZMH2A8LEHZqTiQlPOeS+uzMpXyVa
Lgtlwg47Cf+CUNzBrY3lq7YbT4CPvB/tCGs6hJ9PT5DV8NL4iieIDBQ44+Xg6OWpWUdSw/aIhxBU
lIY2C80/fk1qz9k8T3zLdeQjaLJWR6jSIO81P6k5t0+VOZytvofwppfte6UZb2afvhGkeE7Ld+pQ
IBDPud8fBYFWtCVX2RXS1Ta/la+2yu2a941v6vaqHA2UkBEUr900cbrpik5yN3wMfq9FCqfdbd8m
zM/IBJdWPrcGT85E2qBOkbaMj31wfkv8KfV/kGIehldB80bmJXlGiYCszl8Hki40UqPNMoBFhPSc
gaXbc9eT0BW03bOEq/S/SyGNkcF0N1VSbi1YHuUr/s3KdOb/AAvPwEYiOkorONoheybqfGYltOBp
0Y44rmczly+Vlb1CQXrtgIM6mwhCZlve8Na98ctMCxK26Lpj5tsw8vX9tUcQEdOtWSfkJGsIxI2Y
TRpwFczjr2orXHOnJtPeYn+oDhASnXYXivZWs8PP+yfLzSepRjDOcqeytLtIPKvK97QVzIvGaKl0
lvmydbUnANHoFsbzIFTGnM0NS8Dawmlc2kPH5ZB8bmMBbW+E2XQDT5B0UP41HVnNj2BW741qvAmQ
yRCM0kPvKDgEHqXrNHiC+Ii5AiZ/UH513ysLwCm+GKPskrZE7BCxWGzZ2Nx7eSm9oUIH1oNvVQyS
oENe1zU+qASrnaHcNwwMAMNZ4V5o9shBsXFQlHLqWpQvaU0YoFNKGjqe/nXH2ma5oIEIjbEnWkhw
RGChWJnlm7ObbK6pbiq3FM5xkwBkZxXY3JV+uIPeG9c6Sh8oWu7AosieeMg23MyxFF9mmNIK2Fzr
rkjG3ZCNu6i8qcaXnhqXpKTA5Dff5BTtZfmcLeOud+LNSMpT3lHdyRoWdH8hGKYfUGSf03k9V+l+
xlsMbsXCh7neqyF9OGlTP1K+MELxOy1nJGTjQ9mFOwM6o35J2/nZt/uDoO9Ah8RRZw5vOf4lr6pY
NHKgmuv3ZCEe4UztuUCqauWspYlIvN+xUEIJ/oJFjMJoPXOXnxuJFAQ/z0Amp04NqLvaQ5mVyDqJ
5w0v8ZfwmjDG2IbubuQLDomKk2qwpDthl3dz7cAPGzdavovBx73OXCVmoEkMEUl7OEhpE14fFbOK
kEW9xSnYYTXsqSX0Mzcb3y1wFfUBXMjRDvIFYhLMUBsvM6OVs0WoCnI/W+tJozrEzma0AZEAq3Lh
AbsArOPMnbmrGO013xnUZK0voo4rQNGUswX4eYB/w0TV4i5gWBZKaAZJrJpfsgArs3ghJjzaxwAy
BLLvI/ieIpl+QsLwRk6qbtMMbpq30Ej9Gd92UX6NTesu0yfYy9DehPnkafiDGbwlpaepqqujhuvU
wrW8vYKNUN0Z5FbYNAhxmtkYn1ie6ZhWm4PMBTiv96YBv3cr23r/TXZ5YPLY91iyFDWU6xbHEvEp
dUleL4LAEx53mAU+ObGsmmz06yxq2UUYGDS+0CeX3e9t3V11xhaGidqo3zEs4/1K3X0bnFam1Gxf
QYK4A+7MLDO9nNGtjDio/btBmag5gNHNQK7aK/Fdxp80AJ/EQdogN8VuGcYViG3BLs0/BR5SGFvB
CEzh+Dhjqjh6RF8RrvVuHI+jmhuXFTlTs2qR0jOQy7pzT28ldGymKgTik4VeCRZwGsrMrLI6i8xe
YDS4XBCcdPJ1zbtbNcS34X0xYjwRZdT0TaRZbUR4Xyq7FigDY+bnd6JErRhzsyLAFsjqYj5edoVf
vg40Ygkf2KWUTnr54A0cS/XKrGFil7WxM8oj0wSxD4J5I2/pj/YJI/qZytnLXl1bWXudleqNrQQV
FPKwT17ZS49PuGPUjXF7HW86hjtaebm/qbmzRl2K9IC40gVFv4Dliy0DJKesB/g4zH7DnI55Mc9F
aJTxHaMV+HsflXLxvu5zKJI60tTf00AMdD8E2s38LxNWTsI/MWqIJtMDaX3R6CZlhS0w1sbJzXvA
HWXq+aRAYZrNYphZ5JyV0FygCJ6y5ZPEN3dfNPckobPGgjfZhq32YBEJfx8ZZ3TXFaqgOgcEpUFY
vJvm9kAU0RVCMDK9SfYuHMaFh8BXJSfle4hLz40xiqzNLf02X9XtxqQsp8Mx33vrFpMpjc6AP2mc
kpAn7ID73+K1dQ8ugTAehcIJV2NlTRcKKA2mz2P7WrA2ja51rQAN5rQ+LbNVC0BBAdGhhKeXojnT
YMHonwB16m/imbHtoKcH6BHjvvlrMhLPxQDGOFr4d7CYWh5WaLehEIw6PmgaBYUfkzaAFRTdVIou
2krhEEiNo+ntGdegtMGWqO6SLt0rkb2EBPuoXdllyJ6EkBAzFqgE4UmwkZNwpIGSgzzix/JFOJDE
uPIlJ08h0QmPYTzLfymDPyq8LjGMg04nTEelh3sKo3nuudK74n1ZOmIYaNuPWxJa8iQUfhefbKWl
SN+qIBMMipMOWUeg9P9ZNBAAvEPtw8JnVMl3Npa3PF8vcQZgKcntHSbXae2GkCh4pj1QnC36+uSE
WhXNEle27LYEN7ynCmMP6VMWV0CDp1I6M5br4dLlvcBO8B8uYKXlXJFPW/+1sRVeR2jYZki+wtOc
8xfJGl/K+CaYJdFAzuLE43Rehv7c4HcCaZC/6Hv+Qu+6kCYhd9cyya4Z+fMmw8iMlDVQ1VGfqGHz
X4pLeR7+k5M+asTmnFNwZPPr2gHm1MNlq67Dtt60Bb5IcSXo+Dl23/X6K1uIGa7rQJYP+rYYqIM9
f+tsf2Kh9a2zKDuZpML+qV3F4I7C/TYpDMViJicwFpmUmJ7q0fTI44dmCXzrcEnRiFrIzu2a/dMM
QkuPqkoIsdAPsKQQBrJ1Sd2DIGLww4vOwEfUjCEaq3onS36nctHqQNdk4EXcXtjIcIuO5Y2VTOVk
ssLqsH7IqETy6aqWGzUriJtzgQuMOUkA+YavNS4w5jLhAmF7339PFe0T/RUNLDHZZzpyU+1R+cfR
N9Qxi2VU8oA6o7JHSMTbdJlkRC/SLafVt8z0VrCJtLjwVuG1T4DFDS0QSTVAnBRoxGDgC3c1G2Vf
v5YvjDN5hJX+9KkN6VdTAbJHq4ALJqau1Z7tCTTqpl9hx+D21oo25E3RT5qo3de2fMx1+xBIo1EV
3uMBTMt0/oWPakHXUoHEWTm8VCusdT1Ut884l96M+HbkIrIgD1tUaO2gBlOoImrKHaV7LDprn+zk
Cjh08fFVSLsOoFogAPzR4WnuP+zOtmkJLWpgfea/GSVw84/UsGyKcDFK1zGO7aRETKCp10zuLwgX
4xIdNTFI9VXmjaU6yzPbSqcXooyeadU+heEv0bWh6FgCIoVT96bLY9iNQoD2L+gTcLngE3AOaaDK
Umd/kcAEURjg5oNGu07/YXSEbEOkO4vyDjWkvaaox2fDm1lTV+T1YWAo5IW1WGnjcGtYACB3UZA5
CORPWBNt4wbck0wh9qbMqM3XiT0YQTHLykCutPMPdlrUi4mbS36m9MECHnsHj91ygg69Y4n+Ar6M
QRW8edvSKrviPO3oUyX61MqADFW2gId4UeuIxXsOfyFSEY4AUN4oSofkbVaQa4OsqMC5bE1MuqIQ
sU3hPjOivZCjKcU9LPv61waoGY8/kipJPrta+59BHUwS95flY8KRn2g/wyVNbhUfe7u9aJP2hBMC
vMjCcrk5jMaD2/6xMkwZPkGcKD89LuENiADzRLa3TX7JW9rvM7GNX7JnDcmngnsG5TJpeAC9+eSK
0ORtcYlCmliFLLlzjwW2Xr0e1ot1VgfkxUnO1sC6qumPBvEaAIMJklgKpn/LPlyUWb0UBl9qLXdm
Lbseni2ThrHxJoIpWiuwdFJeWL/Frqq9EaVk3U0RjX6VX0y/65ZbyadV4ildt4mHubzF+HvECo23
inBIUS5o72UrOdOOpoaKMEZgXdYF9TI4U/O6JKhie5KgUxbO0RqOOetwZUEIRRePTiTpbAGl9pbS
fR9pHfmK3haIzzde7p6/wE8ffV01sfrITOneWu/FMZ7mV+MH62Sk8YXOqUw/rBM4TeuLPWJOZTFV
mL2pyZkHjaFBOCl9wTbLTo2l2wQ2cARRIb8AmXzMMis04Iu8wcrWI7JjC2s+tw1OSQnaUPNv+LiW
Zsu4jjSj8/FXOz8phgnmQP7m5tC0xB2ddokzqvFVFW9PUwGEjT00E93wl+mAWKTPbGofemmgm3fj
WWMfRAm9Egg3vKQAuInyTuAekuH0cgg9dobkSJjS3mRgSdtf/rBiDXlInsJR3u73NMNGasaPJIOG
iaBtOLcWzim9fTGYHO7j1zZbT8ahNdPLPpw+di4nQTMvorFgUiGu8aHAZ8PiQWaC3XU9BMaYwvy0
zWrAyRhIUu2TRYt98ERoVcVXp3uJSxQb/Yb/KPH7mP5lUvx4K4JCArZ1njA9CNgI1QyN/Jp+xoBx
UuPcsvpoKA3NOIXs4kj15Jcytz9ki3hK/Iok0DWOgPGsB9sV6dK2XQ11uW5Tf13Jr8dAg+enL4Lu
6CNxXorgj7T0Lth+dRgie9SNioldeYU8eJIE3GI1Uwxg43j1XCi8Mbrc4R/G4A/O3OLNbJWwdoZn
0jFbtsccF5OM2rSQfcJlA6XtA0FS/ep3rhtBbRgnRLeMAk6eoldvmmm+NfasVpG4Ik4vxghZH9E3
1Abv7VRgjdLOM6uUHo0m7pu0eo3r5IXwKr7St38pHEMcx5cOLbosQh7t4yO8asG4uDwsPN/SeSQo
TrIZvmkXDpL21x94emlNgFjLAPHvYBdybBcl0R/x73hIr1qLBGJrHsosP3vd75fPTIt2ST4t9EQC
q3JFCMe+DJko9XQr0Hb6OZLTDp/TRt4vIgFL8y1EviCFxmJ9aRLI3+TptosaKZUUAR+5Q02vwRuJ
y8egEIn1Z0C3q/ExdMripyww1jHxzYUavwEwaGXex39VQwDB6hvYdluSnP4fDQ5Y0EdPETTSGibc
CGnPBgj4e4qVOb5Zr+x5li4anY5TET9QKIv5WSrZg7N6cKcf6W+CiAGIy5JcB5bDFhFCGxFCLToS
jm8FytUimVHHiTCxI4KuFOGSAa9+1JwfagWxHZEBWcbnkt41/1UIw61AK4snNtoIXMxQL0EpjNrS
vBRacau28V649bGduinj6KayajO46acjK3R6LJn56NLiWSUFZvr8iVNiV0kP0xgbBiVil/02L8Q7
wGqXWArXr6OsRKO+kDwkh9JXrPOaXGNTHENGGYDOsJX8GdRHebBV8QTlhzTjcTiDYp+zEgaHVBBP
XUuPXKcGKkdnq/+JteRqKctlsYvYYcI7MrqruPDQj1kwTVnAtpz/DexDalftA+/1g+gJBM0no5lt
AoCOLIpnVzH5N0jatlAW6CRJpWJQ5bW3ExldXqofjp54pValTS6Q/S7Sr3rpL8ktJ8SH2LmWmArJ
J3wgIqE6MhM5WjqcOigaZQTpQukZlFJdI6DydXtQY8VL8TIpAK02MRKkOoJddSbOambHMIoXD5/M
cPhSz8UoRylv1wJd5qjcduarWHga9pgZpBVsACW4u1ipHUxWZ5E2A4aYt4AGW9hKvIjxfCUf9AV3
z/+GR5DRfzS4YPPCjM/VG/GGMvG6Mh47yO2iBYCbSNrrFTtsdatuRLxGzA1tYlvtCl6n4g35ck6C
QTJu1o5dvTEu2cBr7RO+sa27bMTXZOu5rZSopgYszvHiyjJl0AsXEuvzSn2b8pWtE1HJCGxWIKFx
HRJoHGRUqSyM/5fMsvU/zYBO0Psz5gX5GzF+pgOPT9gDlpokHK05xLYOChDXfjejR1fPwp5HmtBS
sWxRYyN3DjpS3ro2+bJmNdwZj2qI8OgpHObe3MpLIGNFb7EPJpBMQaqaNTXCcMtx7DgpZk+zyiDc
0TkfQLd/g92ugqcyh9qeYku+l6BHLTeMvnCYLNKpo1ha4FEVBjsdA/WOEW3cfGmb25uUh6DiAQpe
WI6chgmMDYk7Jl/flsSdHW1Uz+Mps3MzaShWFOHGCUVfzay2oUqpgNwL3a2PMZis5VWp54skEe4j
HBohQ/w0Fd0RMwT4XFXbKGDckwNzmUKFFBu9+9ZNOJW2KUH5trKjn2OYI4ZSNBBHYbx270pAnGNA
ZEZYZwRVLb9U8cuki1AW1ORc4EZteAvM06KtvWGRXCRt64TUyiL4g6+qtN8qFFi9MEYrz2hFHuwx
h7C1SWYbd+wPZM+A1DvoPZdT4aETMngXB6p2Ak6WaQw0pmOSs+GujJVLFciuKcTeWsD+MV4JqN5G
+dxX74ScLl04VnK4ggJVlfacT+t5bU4zUwqZIonHv/nWcSmyI5Vpw8q3XlIcQfnIESytFupElnwr
nkfmxRElimW8jUr7yqD9MfEQmHfDm6bU7+fZw0vuVcz9aqc7swMLTRlF9HxHqwacISWqAhJfqIlG
+IbJaAhaAjBKryZCVW9W6uyDMEOF8EwW5aIJ4ls/o26ZprcjkINNhTmXHJrtVRFvSVM+5Y/20I3A
AchTwgugPigKKbdMqmWNlNEUNZl4yRu0uFXu6gxhCB5yE8KL87X0JhSi8i565KILvzI+ZzVHFoQZ
WbvH/XZec7YMe3zfP8VmDpp35md7P3xVKJ71xdcl0faQbSFy/RZWiltJu0i1efkD9J6g5GEg7cPc
3T8WkGhzZOXN2HYsLp3WXyt5vnW/h6R9aUryFFf+vZYvJ0BzTPNFZt2sYujvmOgsTHRSLqkeH8iM
MprTGS8ZASx/ddZmwl2zyKgj588sE2+CFFvsPUDe3VsrImNgTk5uS0Kn/KrOmZv0C/OM8o0wiVew
kG5Wr89JeXYT6V0om5RSZOTKuOmhGEBBLZ3l+/csQaRjz9q0c6gKW9AvxrHrCwYGhpTuOR3iVXK6
Ea70fAGXfYpWoplVJ5LWW5J3p00bL4S2MeJgsuXRWla+0zulCIecKF55baMsQ3KCpHUgUEdFK1zp
kThb0faJBjytw4EfqEj9Zt7TFPuekd6TAuxYkPuwtByDnKW+L166xtlG+ID4GaqlDBScP83Od6WD
0B2TByCc5cGMqhNgUS25w0Vx06V+KT4UlLUe9LE6KsH8es6qM+GUNj+FhdryZiPGUvb12l++pmQ/
zw6LRmpkbGTnisO+k65YwT0ah4T1ndIxzgaQptGla9mJVTK+MQsWZiqv50Kp3G38K38c2j5jH5DY
HHCc3iOCAZ5OhRuVpWp3pFTynXzNWbElUMkaDSZ69z9hOFWS99U7a0aWUY+8nJAVdfKLQfcrgRwO
vG7z/7F0XktuY2mzfSJEwJtbEoQhAPoy0g1Caknw3uPp/8U556JiOmbUNVUUsPdnMlfSutLIeEa3
hUgNaXo0H6WpviOtyT80esGB4kYftGCguDE5bhuuBFP3y53daEZCH/pDA/1hOTHPgOgrWQi1MCmz
lWX2vVo1jvbOwdgVDPeVgn+BtthWKyI63AvZVZI0gommi5YnFwITIj6W4RNBv9/O9WW3UG92RlB0
C44AjtYVtt+OjV8OpQOnfYldvuggLm+4LQkDsjhLIAdmBlE6xm1TRVfyEADomA1HMRqJGYXK4hat
FaXPXcMENmMyW1X2pmjpoH/veJaMWLeb5FzWgoOHXcn7UzdjimWcKQYt1X5PDoKBUydTWKjZ6Jj/
5F/Fkai1d773aa5T4FGkuUpk8Ry0n6M4nAuiBWemZyTAdnzLVReYj/9qY+3UoKVXqKmYbI3gT7Pi
LA3cF43GwM3wxycCX67ftu/uXZM9S7u9tqBN26HAqUHjYAHN3P4gxTp+Q9yEd6l/Zev01aoifLTt
w9ltZSxZebGsFZNTO387xZvH+JBPPWEt/Z+pza+kodvGzDzdV38p2lsSzGCFyW+FmqM7/GwtlfYI
PxTNdq6nYdXz9uGumwrJH9BhwFQ4xiP0lJa2/Qi5rzwhZtISQlhYNMGdT9oYpSfidg0YVOnLw+SD
A2tBjcj6fH5v7BBNmhhEhOayMrFbTsI17Qmwpre7QHeopchi3Kd3GGYEUjKVPCoe1sH6tg780e5V
kYOC4YLM7qwTLgoShbJtvbH7saPEXA0i6vhk+YXZ6IF47CXHinNnpaYDK5GWJJplq9tLmI/1xStO
Ey6ADheAlHXIHjH1L5zBtrUSXhybTsquYwdHquNwVLAWM41wG1yOupAxW8dcKfxlnO3E/ppsd1QU
tzpWHEBOR0EWL/2yRPPb9EbHDbqhJckJ4W5PDlOCni3G3LG+/79qcnirdj7PqWAvSIe0uj1YHYUq
xnh2tlkT6iidVuxikNGgDCysHxQxeZrr9pp7i8AqVpRsy+v4l0jm+cx5vhGiOrxDVDHr5K+GPyDN
2dckMdCXvZE4LuWPCCNHNis28EQ0midQCKdCmnCvWaeKhzM1I/ENnSMW/Z2kVQPQg5NHuE2DVwZI
xSZESmIeduW/uH/EHzGEWsx67PJwZv/JLIudcW53jH4JVnCNKVLA0q7Ap8t3mlmDgzOTbO2F3dMe
MxGVO6gSYaa5sDNRcROCv02QNYcNXgH/dNdUpit9d7Di0QbyQ8pp0hCPMb7zbRgMQvXhEu065ieK
UxNlMONzXv8Daee+8+4YkXvronnkqU+8S4AJkhZzBGL1eEOgjkJPQGAiAmmtwFKiVYdM5k4yCGYA
DVjmFjKjtf9aa/5kgDxvzZUkpnpRH+mNdb68cRYybN45WN9C7PJLgEE+vMVDneZS0rnqUeq4UAqa
C/gpfW5vkOi7AOMUE9GHClAIyg8Mb9TqPELVyfLQymY77iI7K/8a9WtB7gCO2B7qS4lFksm4g3U2
U8zb/A0thImM7BJ9FbQQFOaVGU4yRUJjRhpxPIvmDMxvrL89b3D5LlUDAIkFd2/Zpty1LQivTygs
mOmy7S27QR09ugtMIac4pKjsFhIBan+F4dUQwgs7lGzvFOmwb6k9Q1GCCzeiu1M5gCMX83pz503c
eQ0NDr7RhgG7jl6uSjeiasjQtcTDxDO85XQGHRg2MuQWssKz4Wwfu1Zwct6mhBdLyP6rMdYi/M4h
duCKFStGCvjA8ZUOnvQjmzd/IlNMtI14vmlCf9ux+5AQBozOCK2QKML9+PZVsbuZMz8uCEnrpiMK
ciEfMCS8hPSp99ttkeJ7/TOt3rbr5NF0+yOuvjNxRWGZ0oJUUXYVkMphcLePO65rUzY8A39svjmN
SaSIjy1LkG5N0d0wTOYfmDx7DtrlruT2pF7zyJve86eydQVy0+cE6j+GxwKTJ9QnhFnWqfi98KxL
FThVTHuKYUEBB/MqTb5O8mNeisHWIhOHsU0OxegXchNx9YNu7j2LNYoAMoMJoJ9dmCkQS08WIQWJ
TCKEQKA9UgaQRMD9+MpNL5Y0hn3V/9QBiyG4QgvLvRA5J+TjnKFp1YUgIzYiTSK1QrWFOtJg6i/P
sW0Zy1Fj6i+mSmQoaxTHDWfTwZT1CAUrEYnsY4pAZligE2Jj7UoQYVDkG5Qp4+jRW2HzJWgJVFYP
+TjZWsNFiJ2cDgecBwmqDcOHM4KRfAF/rFxRrtxEYbnjjMFIMihOZxE1Iv9AAwVcgrgMZXv1IZ1J
K2IABTNacV+g5g/zvgmT4QCUl4CYUWbMwQLLQjnxc/lcGJO/h7ed7HYbVMOUl/u9/xmg1uk2l6eW
hirEl6XdMaxqvpnHnjGm3kC4GclPyoz9H6w57rXJIbJ6a6OEtiGLtUCCFK3Zb+5aw9WHEngVKrBS
RB8QcG2gRsthZiGgnK5WmLHeHa72n7rv0UxjVeZAzubPWOJnRv1an/4Mnpk6zOtAyFnQRBch97th
8cyjdEvMt2eKPZUsRcZbM2u9wQNRqSZUvdON3NsP8tUJj4rJZ6rAK2YYgCTORBgrbObedh3yYigD
UXzELD6Yp7z/4/021+jtVHHjrYbkjC+tRHcpyi0OB+PWZ8NtTFXgsnCVUo1+0CKN1F72Cu0QrgpC
BWqxgfaM2m78i/Xu0Bu1WzZIIIIMsaoIYaCHMNBImC3jPya7nVz4DzLWmbkuu3kblmjs9Ayid+jW
XX2JO2JbyFJIOWxb4EbjOl6fExFOaKlPyseYM/Tn7ioh9aCLIguLd+XUc5kvS+m0R5RGLWMxq7/k
d1h3YNuzyJMpC80tXN8MGwyC7Qc5HdCchFoKhBilpjwF8WMci6hTjFDdf8tUhDSggbpUmPIwf0vI
FVW/XzKfzNplKuzmpL3MhNwDLrCKVCA54uXFvligXNLRuRGZY1zjSMT92mI4USv5Yd6F5z5uxxLr
Qhuu/UboeXbZFTXCtRmZlFHpZdJ0v5AiEWsa6g+Uw6j8aiT0MsZAWFtNQoyts4eg7M6ikJxnH/EA
bW13uP5uJcyEi+otl+GgojlbCPveRBLVWIFc1+e75VSSn2NDYI+Ws/6uOEARoecUk+In7xBDPhzJ
u5+SpBB3yinFKQ/fploqfo9oemdsiGzzLMhDSKx31L0UlvOaP0yNNlUuH2T+3B3bQs6Kjb6fD8Jo
3KWyv5sVJMb0RMUZdZfE+592t7NcCIAmDeNNotmZLhOOF6Q6TLDF/KVPRFsESwO/ZhRPtD2ZC6NM
/TNlP7AkXXH4Xqu9RjNlN6vkWzfG8WcdKryIDVPCm5zCC6kqhBdgdnflsCAjUHxo+Nn/pMwVlXuo
bxRJ5KHt00svSvDA0mmsLafA8qs81Z+0p90JFzN4qckbB/NRCPJrXarP2bae5mhdk0uhIx4iEqYE
CTOIgRbrAdQvnjfxmILBkAr1DqgIuTnEVMicHfeYBh8B6cVsnLR+QYGbuhkjbUKpnez3hJNjCPuk
CbBvd6hRaDHs/DjWabiuF3myfJBn51LVgbEpoT1/s0cMGVsU1RDs+OHKRbt8L+cKeciKzAw0V98J
V+CsN3RqsrVTEDQRb0b1S3gqVcMgku2TpKCB0sjq3NfyxMqLIM/euqtKQkAm5ozm0PwyNLyMn8lj
MNmfNuJTw61jMZET2MqSX8g6Ex2gNoUcGdlnPqCukQEGxstNNYt7X4N2kvQA38hfEInyT80eOcJA
3B2FInbzwvQE4tyka08B8CYatZrJD4u+6xPiQFzA2c9zpsrNcaIGecekJ5fVqUftssuhbBwrYTt9
LmfJarx5ZErU+y35ajjCYXQe/xgUsA2VbgeOVsdrs71zvSfc9PxbsWSc7DIkR4HwKrQ8g4R/mdJN
Qp08Keqt29rHexxQsTseloQaBiXhKIeQoDBaA39HWKHXMM9JYswJv9Ke620pO2+i9hAYbzanTzuo
9sQR6pdJ/aEQuMAx6241fsF581iK+taAgh0PyiHZtCuGTFnkZhvPCxNuYoERXrLapTevW3aT/OW8
MyonTSEierk0K16/fwnIcQWkcTIStav7I2NLrPPJGv4Gh8O8Qvovz5CAapjGMpf+hjaSaFPFcNFh
CxnZg7Ap2R1XdrF8ard/0G4/9kRgJ4sL35RIa0v0QFagke1EXiC73uHHUP+Fim5SWGReW13t4Sz3
ALIkdnTx4Klj4ovVwoov3BA6jggdW6oD3hpd/QDDc6C8nYwjGbYnUTzOtNmi7Lwvz4ewT095e2BH
C2F60YNbekZWqMTUEP2sI/Mrc2bIXC2LfhQGFyslDiy4izHYA3bKMI/WGW0xF17bre7E3ENDWm5R
3Fj1j+/iUxc3t4TfRS4V4IPSM0lcLfWeXVxu59ofuUIXpZM+S5pHI57qjBCnY1zUZO4CvJ4CJvSM
vxdLDvJVDXpWVwVgPLNdAvzuanIBQsrKKLVxrx+Hpg4tdQ3SRj3PioleCy1elA8Y8iF+jvpHTQne
Ld1JgeKS+oEh7Q4AjIO2UgZAH8Om6FTIDrsSQTl+4ipb3JlbZCQuI8h+9WnrAS8zj9F0KuecMfZy
GVftQmgMHnPqIhBgeLJlNkmZrvDMDBfwmRgoFrr7Hd/SUiZhLi/+yH4m75Bzj0gFJ4f5IHkS3swM
r601ql1AD+QtSQKEHbUPeDXW3q9qhdks/QSNq1GwE2l/rSWyi34kMqYkOy4OKIgckcRtueXIM9BS
18josWNsCeqW6rjgEtPqg8g9X8jz2cwY9zP6MxsdqNWjh2lmdBwjvXXFtakI64n08NNbKD7pM9ka
Gpm0LEE15Y8OAU4geKHkTE1YbaXIbJRvEuvYLzGeOppk2KI8IY41R6ACtjLTaOhx33VAp5RJDWpp
wkbDospCFI1h0XQtKGb6g6d/Z5gt8+1uAj5vwzfiPwU8ePQJMOytYNpnWCcoz2nOutPnjNttpODB
FQlipYG3tdOHVvC2BKV13w9exdHaqDAT2lf7ZhvjpE1HjUrIIWEEeATxWqByNMbc6btjlB0mR06P
YmHn91udlNZ1Y7HRIWFuy/5WZvutRL6MateG4TqdanLbNJRLP4YS5OIG83O/qGmLyGQNBo0OcRID
i0kcHb3UIaNMo+hnZ20BTo2tf2CZ8wjHAY9uPjtiwpedpC7EuCqzCeFtRVgDpYwD886+Wf+mrmUA
j1ClP1kmwpnNNfnw38sKXmZX4Wtno4jFpWS1kilnHKqnHtdCGRtujc/VYvMxaLmrQvdiINUiVDe+
Wf++hh0mlZuyP1s+iXbCnLK5pNzC+SiumzlccJlEubyFSj0F6i+pA7sBEOON7qsnlG4JHUxvTzDa
6w6XBvJJnGF0rSQWJemAUOMrnwkQk6tPPplPdJyf9Su9KeDC3zsgJ3bL6ZvU18Vqz3OePuPdYnsv
YWrYUQ4w3kaapHpmuR4Qgx2VijQJjKBJS9+cIc34sEgHEA0XPVJomPNV0+SbMXWROYTkZlD8bTU6
YuUfWZFR0oNPIoQ1NxNv2xlpEc9mMb7NfZHLcxam2zeSjkm3wazGXECybHmG9UtqRv8duJsAxn8P
POT7eqWH08B0WgnxPDuCx8pTNd2rDvbIZaNy2cyOLTefZrKgaoDzVBDRhnwbhDYJRBfdVG+CVWGO
2++t+tcsgE/hbZAJikaEfFfAp8cm0CBfYnykCL2nNak3LZLbYrZaW8PRiMgV2KeQlYHCIdh19cTk
42T0JC6QRW6w1NPIONJ6A4pD6TmvrbBTfWRCpt/lSXooc/Pk8Ci2287mkDtSORizctXU7r7WKrmx
uDoMO+K3QRG2Og0xZJx8nB3/ZRe2FHl/yy46Fo4xzHIxjO/OiFbSRJtar5qtCs19XAOt6z83cJsx
TNGhNz42tfgw1fLVtflzfOHN2c2zvKLJRcBRbr6MNKX+kRqKLU6jTRqLrcqQufRfiTKyMVc5Qc/E
VfhZdW4RtBVzHvYxmeO2etxt7sTZpAGtIGasnj6Hb3zrMgPeGzdXJ4TKIgcnMeA/ZZz6VqDzWqig
TrbEm6RvEqOifKwuWbVfOlisvOH1yI1NggkzSxccJxw14ZFgPxK9eaMvnLhyETv25qnvEwaEdPXy
4rb4X4VjyiU6svBUeNDYte7aPdaZeIngsPb60mZDKBeHThUdtYHss4C7EAtvOKIoteA7AQ07aAG8
wGCA7NOCgBlY30wlFM0Z4dQBl6ICA3dKQmPNMTcgcH2V66VNYY6c6u+BAZZyKtIyyiblshb5TcMt
3ixYEb4lvA1bgMmfqN8qmhLANcfvOL6xgafGsjPGxCqDfcVtw+qwHfGl3c3t2BuCs2uFK6/v0R1h
pZAx2GK4eCXAIaMtA4ZusvKpNIJWqf/J3CPGCzaUyDU7nYaUpxGUCenpo8xu5JfRBKcfG2nQODaR
sPwQOH3qwgAe15/lifyo1FVZoFdN5u80KklPSPuMwh0rTwqZKQ/UUmG6uPqKJGHClIJ92UOYdf0k
BVaRnxMjKlbzAqu5Xq8T2EPIHad4Wm3CXbL9WsfiNbnWTKXAbRC1dcwZTHUgwAFq30vc1fJdQu6C
9shUrnlyOOeILepIQ0ny67zyUQ3YCVfNYQDsSshu2vtxl/COMYvQX5bR+DoLhzl/EpGIvGkPN1hE
fYnMbq2umltpA/8jMozMz0gbHfkwyqEKN+pE7kqkkjUR1AL4EgDT4tIhm0X03lxNXCqcHVexOai7
dkkf4aL2JxIa+yGo8b8UDRa54b8ak+C2TvRk2bku2P1XeMxZ05OJ/pKMxK9ZSycNVnzjnzFUbkos
5pBBS1wVtxh7T4Q4idyW/WtGtw0lnOsybMrsDgdH3EnebOaz1G3nRJDPHXAe6r4zyL9aa71qCzUD
05dVPn7pDihCiLQ727bY04nxhbJk0BUvZFLljBHEPfUBXPTiTY+rR3ogHa232/Rp4v6kPqu6uzZz
5+XwT98ZOc3+aEblMWbrQ87Rb+G8nHL5btk7REF9BCeWks4oLc9EX+/7jaZXyVCwN/78Y6gx7mGM
GtqjSDNQ7kycntlXCfppyHdbix3cy8XBXpsoIyND3grnUzuImeQm7/4EEXpCcniDLT7LzlrD02lY
Z2vvAoZ+egv79K+E1kZFc1Oy8DV5K97MGIE3owV/E/PMk4zrVIvk4e7zajyiPTgU7o0eoIUhv5vu
m3q0EB4t10TBGFAhGMrzQLGXh9J+j4QKNRmi2KOxTG7NCkXKWPrLzMgy5IKV4sOuKsTBy0p0A85W
LTcpboOWS19Mlwi4whHt42u311DGXAll2JDro0Tbshr5m+dzqkvEJBq4CPzLv1McFTdu9aNoNicL
6gykFIgC22bHC60zAX9Jt6F60B3DBGRKpf7+0EZyYGrrIBqF10v/SqUiyYA0jM3yKayxYdIqTH+k
jXn/gjFaULyJ4gFbmJ39GxiA4yRDAMTyNK3RG2HMSN0YsVvut//foAonxWt7e0aKlKP97dD+dhkh
cGh/Lb5W/OKzzNZErwkLno+twPuusHvQNk+3avSh+I+lHYgJNruVnpxt2KnDO1bKgk2a2CBmJJvS
rDiVZ6z8nWaZR7fnaebmx3V1TnkdtPxHY4VjTCO0W0F2EmbirXrixlb6uTkhW54N6DbbyJgPdJGX
xt2/drgQKYBz5GNWIR3SSjikrGNMxnE1x2KhZxD/NNsgO4pQ4NNs/CoM6ZyHnyxXpOvEsVtdtsa6
zuZ27+Piqd9zwkyhwc5p+czj+GnlA/NYPDPICMxCuu/zVe2nUENYsDf+ZC0RFgKjvwiUpMtoXmp1
AbfCYORj+TKg5UzWDwDr3tahMylMv5UrlmL9uWSfju2++MkuwF3y7WLgIOH0u+p56snJdNhwCKr1
clVI4EpS+bLZhGUmeO6Jo9mMe8EGyxRYZQSGuFy6gigMyO0So2c+/oG9OlCIlCUJ86kEwvIEPZjV
Lo/0EybwW6bZCMxtWi9RMN5iiUgH3ePSskZIXbHneUU1hfiDOQC7sALJZFt+afXgpgaiIrCGiwfi
dT93NX71cfksJJQol8ZrQDrW8FfVHUJt62ljCytF4YOGDtrC/hTnMxk06ag6RFc896tG4vfoSAJx
iZEtAM1+JxuBpggUVj7mwFQQvNQGkVcB/KXjtKCHyusopQXUzQYmAEtQaLHTEoflygA0Y+tSy4ET
1WZ/EviwpHG+CQzz2YeCOAGBd16azS9WzLCRip2NB/OYjd1JRKZV1ePBAAG6ADzJJBF4azTUrT2I
IFRH9Lb2uIpfZbd+rx28LRk+WDH8gJdvyViYN84rYLKMPFQ30mAnzqp0EeTiOnKncKW+Kr2JynIN
mCezbLMnxfyCafuVq9nXbFaf7ctUE78XZHTA2DoYrGzc6BJFLnCQDbtSzrJXOPQVucJr4VbD5koH
UR28puRfMzY/l2la99KOE8jcBES2anaeDhjf4AYmIxJGIpJAMyroLaYaI2StRzL0i5kB1FtIAU+f
YI48JuvDKL6ERPiSd+GQXUCRny2Erdk7BhZ9YGtyIdkJlu0aMAOq4nM/4POhkljfeY+swTpR+p8c
j206gjyNXfXAc2nyXC4pJXPxAyv6cRR31xBKj/Q+qI3JHW+dFg/POrVeTk14iwTIr7JfnAnl/BD7
6pn3PC86aT7L38btzf2V4pvTFih7yGIKwJYvPdHD7O8DMNmnbkqvVjEOGcnmFrcVtgOt8pHoeTW5
ZarF+Ajsn0ImdUlimbDkZ4XnrjyE6kAzij6zxLihwZKeaTUtOLfJm07GNlUh9Ay8ElG3javwVbJU
3fnKWKy2LFY1Fqsgah2Gi0edrekAjXh4XGAE33ODCaKmeQ3qonFmIN7PISNP9P9nZUb6bPdUOgqV
jsn6XkUlNlu4dH/XIj1ox1B7vMRW5XWQ9YyFuQM7f7mpnPcTuwFeNM/KzzUbInOHt2zHef5aj6JY
fSxOCPPoNWJ8WBFTbs4bFg8+RGRL0m0vfVAY2SFtWAtvR4FUEacH2TNOLjVhgwpAy7atLkY1IiI3
BiOSoZnPxh9DJtKBqAFEd8Q8JJt0qobmpCbSaXEVI0aIOjjaQkovlK/dzqf60sNnEcubUHFKNBlU
d+47etsmc/Lv1OrOOVvdeboZQvXguH5ucv6hjvlnURok2aheAu7ljcjNVcNNILOwDZxZMOjcoggt
jP8MYv+wKZ9Ws38w8FCpnwAq8V8M9ErQMdEHmZ6JfDLdUzt7MCFbFZiXBlMJNIjG7rEpgCJhi/1v
S/pc2CgtCcDmrvLS4ueqJsc4AcUmyFcid/El9/5aLjdO7duCTqvpSJBrHoC1vcRZAtZoXj5hdBYP
+Yfl35tE+9oaYm4PuYumhUiDLhTiP7rwLfd7IOTJ7Z787lKOSPP43pI2bEm3u2Z3Zc6OAERJ/BNG
eaAjYhAhdeomf+sM0JajbRLmada3AOj6wkGjyrfRdLd5uAhC8Zw4+yzHYrcwIwiQKKMGMlMgS7mg
WV2RjWV6YzAunFV2pxabfvQoDnI7HVdZuv6/Tb/Apn/dmeqC7trM2NkadvkkorY0CSspnBKQqZiy
RqCssZwttkJShC/ZMty07fPd/2Vq9zSN9TWIw4cAqpnWNdS25Yiw1avNKmgwworkVTWb/pmdGH9e
k3K9xvl6JeMtNZUI/uwBtN/5kdplLLllv7tNLeLAiYYRjRvkpUII0b+GMkTajWNP9cHdlQB+QdGK
eJkphA8yJOIGtRKJmH9v1UxPWuu0LQSKqbbJqFKd21NHQWXo9gZqd1lzh5ArxOjoryEl9J4OpnG5
jdZAv10+CHs0tp/JfZp7/BVFhF4vJJsolEVC/aJJr6Ml28M+2CQiI5SLAY8oidj8q2SMq7VrHRVQ
upgQzb86th71tGmdW6yzV9vyx470eXG3aCD6RErXqABEhr+xRVqfPPLN/NBkPA6FQg/efNXi/KVX
45cJcLbL8a1Aicw/+yz9IGCgMt6Ileoh4bgaxSqYuuEza/OPBj9tEZWTemGMFS3VEKqE42GZoEtJ
VUZ74mtPOLsZt+SSCvPxYDG/q4kpMRdGGeBZVeZ3Ckg1sAekuJ5SGlY8F/8M4BbtzixW2C9sBy8G
M/gFXaR6hYp1jMHwlLiWEqX356tVrNGQEai5/athCBUPUxXYk4JUM/Ce6uvJyjloGA0uqJsgSFj4
ZJKMAeERSVaFcX8cHKRYAhEwpGJ4PamXMQXMkCR+3hR+7hQly44p8Ua+xFxwcV0BhUK9hEUHATiZ
wt1OpU9Vj2W+SoItoeeCkKNdkKZjOBuvejFe/xKPZcBWV5WOzjoJmnTGh5ueodZNuHV1xI4N4ueV
/J1fSS2SSoB0su68vaYZ/JjPur67aYPLndjEUZEcuJmzQSrKQM/aP1HyMsoYg6bhloYbvwCZ1XOS
K4TLIPxRlztZdbrBnJCBLqPNqQ+MMQ8y/lQnkLWlm/4svnPNOseQvVw6SeTGbKybE+jKOXaWBM1x
ul5UuLMZA6bdshPhYQGl1d6XPT/YzmgPy+FiOMIwOT1QV6xL8Z+yFY4Aig/r9lhmdLLuKAwk6VF/
JTd+XTVzH3QBh+3HQcteK2OQHN1Ta/Co0u9V7yaULcjN6p6NJUWNqYUu+ymfR9xwRPxFqm8Rjvp3
IZgAhG+xfXfDVSZpF2rn4bHAkOW7ZfgSNdPX9MqPy4qC9STPiy01SBczFSfhUZgJyN42VOqDn+eY
+0ggdtFQxipkie37r/L2YxFeD4P3mIo4clv0SlylA6Uw7+ZQRU6xvfJJeg4Rjd6J7KEW/Xq7Gf4u
FXaX/u150UbKYQnbvjIvhPqN3lTzlha9V2Q4dzFTZZy3LVfwAszyEUM0L6Et7wW8G8BOmxHRroiT
Y0Cpm9r4UiTZteGbmZm9CuxEC+7aEamj+koKYLhYxGj22VNPly3B94oyJhFegPRUXOzgk+5F97ER
cTwDImzz8tR1YYI4YMmhTqp7INYCSV45mD94a1c9jR/5rr7WGcw2gRMWr7GyHTrhCbsHeAdcKTKQ
JpI1vuQc2wTWNXFhgJuTnf7Wu6rLqSJdnrcND0MnmjTd80U2zetEkAP16mMrsqeZgS0iaHbb2iuO
mu9tyn9s/fhjz9MfmjR+74vpZehPsqb9ROcCFq++aXD9fLn/E/9bWaVsoD3Uz6pC1Xp0KKC5lzy9
Qwr44MX0weyejVIJukEPebqY22YnYm1XmUeTCID2gczoLKRdsIkquqgsTM0uLOspNLY15GMrLYwh
xYXr/KTKoiesC60q/jlkM7Qw/AW7CSK+zThh0qpkxtFEWuC8dtIZWgwMiM0UHW0woNthU7cOow2J
mkGdvTKPX5nHr999T/BtjwsDlYlRY/VJ30JATxR0UrtNz2quRg12PjU81PHebsrkbsnHnpAXDoNF
fjab/CCc7E6PcbOojaZCIKYus41uCqyVrTO29S5QJv5pGQHiwBiRE2YiNUha/drjoVIy/ZZD+do/
Z+u1zckt/tFE/AXYi2D6D3gxSu+2FS0q6WAikhNOYr+Usyje5NBiB2r6Aw+twhbUYgu6qVjYKZUL
lLDyZSTkqevwcBfTZdCmG/io8F0sLyJSfoItZVicyRvQzoADnoXpG3JL5N3Kdt08N3kK7R44B65u
5mkZdJX1JME11YuW86m+ixgNRjG9QQC6SmJ50fmsxbDZ42AETI1CfBeAyQ1RZys/S3JHOSrtoSF/
irWNgY9qsFdSoGtfJLqOsDOcumZBUNgVrjjtuM58Wddpmxf9AvmSuI3yAKoeWsp8odO6KJUYZZGx
GUy0F3Y3GTliint4kGxbtMBS0r8W9kkV+6SObkakt9D7IZRYo2mqJ9a/FkoQvST8wSrZ/ljBqGqE
B7HrJ66IMVhRqWdRB7tjHUU/I6JThE1iILjjByH2d54u6yJcl9O06q7ckB8zE3EhkVKds/aF2JTg
fzWUxu4FAkNip4KrnjEoWSpf5xURhJwWkU4Gq8skT5zWr9bkguvJw5gOvxdGY/lF1JNbP233uhWi
Sr+UaErhk0tqMPGmDBsbbGpZAtm8srWVjjNlbjA1QewrAM9UkV4/RMLlOpQI1TCEwlFG8ST1eVAW
9xb8aqFrvpj/HWQCySfoZw0Dt2FmYsa4J34ZUwpSeD9Ia0zkS/eQJuXRM11EcCdIpwQsU8P2QAPx
Xy6fRlm4OkHTKISCfB6Zhxp+5lotopKGnQg9kvDWrkrOQeZpRfLTX1PeZZnoTrbh46EgzW3ff5dd
40FKgoCHieGGYGq0+7HAdiqATJ88Z/vbcnQU2P7bar9idmmEz8GQv6ay/MZi2w/NMyYA5C5wJ+eI
BLp+OgkTU8Ic3qg9ZywRyadGqym+ox0IfiqEP2IPDvtoIXNSojwXQnEtw1riZTpmbo8Gx5AXByT3
cSGCrlNPxrFmm4GfEyJrz3J1hRPGc/nMJCFahfE6EJnSrWd5uyQLa/XhPJJel91mL/b1/dswHfS3
nl7r3gPxhCCnbqozqhcUDu1//Bhk85ntoZblIINIv7b1WVsH32TVozSoh2qfz9acoOmTWm8uV37y
GVwsFsxbT4IokMMzi6/70H3svxmb6dmlq/eL5FUzWu/zIe8wbevRofg5iFvUxvzGz/xZptVdZvr2
pttwNc74jKmaEvAhbIVIwBYdg5/PHJhbkNy6rzUwWQTwpHE86i+pOowbAK3k8FfXET0UgjMhH8bC
3aipsz8Kfqf1RCrdQ6pKx8wNfArjYYATo7+m91ivWu28B2JIl9Dr9tSXp1zBBoW+S21SZ7C/LKW5
dMp+zXwu4gicrvnLAmVzkP6PozNbchPLougXEcHM5VUISSChMVNO+4Ww02Xmeebre9HRkVH10LbL
meJyzz57r/0oQn+gyNeKjcfqE+JTs4dUm08pGz7WkgviSBmGl76NcjoUgMVBwiksx+r8mnLBNfEj
RI19nXl+a+srNwnxGNcS64rmcKBcDewI8UJIjobJyEHRGxKfKte2IbXHAk5SkxORHRC/VTidfHFe
7dzjNotc4msRaZ3MZr0ncQy1gdWPgaX0t5Y8TDvj1M2iVx/IlCVqySXVs6D+teC6oOnaUjUygP1e
zOQpm9lLM9LxMAvCDAqO1sPRUXwkNqIj1XDQGpoKSkbmHOM1SVhw06TcD9PAu4LnGRYsq3PWHSTL
Oix4yoKTHVlD57uClloSoK+AKOHvgtcwLOOWJj/oBEkUanBUnQIzdri/CgNXhaEized7M8MDkqpO
VSv+bPoshYMVo+l2GZWURx+S65e+WWEVx36d/A4GkiDnfrKE2BeYo+kN3tFLtetLFtH2/DCyQE9o
bsTlmuVfK7dkoQ1naKuAynzNqs8SV2qNKHmR4ARrYx/8hddXGNktJx22epoHoB5ihCxdul/prW6k
SyHAaFSdW8yYWROagnJ2A4cGL/fc2fQhgUFt9go9w/LoMqg8nw2VJLgt2HIcKz7hXC6axMZCQadz
eosLK+it/qLr3NYv927+ijvirxWeqEYQrMavBjtBkMeAzNVR4rYpo8SZcMHIWGAUOkSKCKiXKXaZ
Sq3tB8crIAF1mLkYN355UPk5dSv7AJyhaPnFYJ5szl3tTy5h9mkHb8plz1vPrdA+o0e6V6PosUrx
A3ePt0QYgCJa4jleyDBqGYs8ChvVSjpzXl8qg1ySmQTIP0GDupZdZq0OKqeUhucyLoDoz7I0PoYt
GdL8GOTqQ7MZFxTrXhMM2dQpes/IAw1BaJEmKQ85KIldr6H0sH0ipsZgdu7oJ+2iVwoDSXWbsjir
SeyX6MSVRv6W9Z69AhVTL2OmB32uXDFw/zhIlnIYJxpb7BZJFnsLMFP7yPXikE5YSjikgfxk8w6j
YBclZxmLu2j4AjEA25R6raDWoVYlz0jOnmsXPiL6ntI1dLkWrpbJkgyiC9SN5dpj4ZsqDXRCySZJ
Yzkl+wVGoUaCf7vQO9X3AUXVdelQVe/I/GEhf9jIZkiDadBtf6Coz5ZR7MT20YcYavsxpTB1X/qR
MDxE+wN7L22yTmvY8PQmjkwFUkZhCOpPPVH2wEot7fbNpOylGgMBbwuN4+3HrqxNAJHPKKYPHkyB
5GKVdmWKmUt2HAs/E8EtEcNRpzGBw11o5tLT5OPA7kelB9KuyDgnxhHn6WnXuorNSKRWgar+o6aA
Xf5wVUv72lI9pVA/oIzNbXZTIqiVaeJ9YLMCo83If0zVhG/y247wv8UtJD3IryxPto0duRONhGaO
zJT13bEyn1r5RmWBPsN8PNcOBqMopz2VEkBfrsqzQaNYkxiXWB+D8PWTckenDclNmk5GiNrj3HWq
b621nKXZ1/OtM6XL6OTdP4V9IzuoHTrgTiKZ1m8Zp531mRl/JCs/fmszPUBz5qT/ejV6YPru291A
zZncuj3IG0ymXf1B+AN39mnBrxnG6ERXzGsOh869U9juzofFHm9WvlfnBg8OtAPonHi3coj7c7vr
ehiMPLewUMkjqRiJFF/jvgxRuGcSYNUChxI790kLGgLyoX7JoQu19Oq0st9p/Xn5/l4qJgVsmf9/
S41UgqfVYWWbTfbnBjqMik0KWm1syQp0W2oQS+K9HwltStQODuq8L0dpl5l9YMmPtb0gZOz7gWJ0
vE4NglbT4skg0rMkTpcE1fgnETm24ObZ4dAyiWRP+M/eCp7mwtKxE6buCFBx7fmVQ8Yb4VdXppTQ
QZvPIQjONF2E1hk+Vrnc2zThYEmT5NFX6kOu9MeYLo8BCR65YhXGXdAED09NignVtAZRmn92j/yO
d0NBq2Bm5nr7UXfGaxo/yiW6DHgKbXduGjBf14x+aQXTr1TRcvXW1W6fBVRnW+Ujp+PLqIl3xRy3
f6sVv7JDwmxVz7iRSIXyNxrffSauNAf0u5yytoxIitHO4G1Zw3bXiQ/etOwWyLj0dYb2X3pqm3Qf
z9GlUWIinWxK6So2MrfbXggLQYVYvc1lfPtF5hFdOy4LIPOCymuwLTqRkNOtgKFWdtSnwlCbC/gD
vHctqcfa2d0VK3kqKNspk2tSxAEell0iM1nY6Y/IVH/g/TLK5o7acI+75C4U/Rbv5ZwCsDo/LOC3
KswvlpW+RqN/6P1Pk+W7pRfewD2zY4Np+ZnMNdXgeypDdHvw4sxSj8g8Ro1PhYNjiT9FJLzYgjSb
ZRxRL0TYHfjYSybF75Fyt6pSPSrj+9o4D9BAKny5IPlSKK8aFSlUV5AktIHzF5J6mFrjkBThoa88
SmP3RZKyQ8iJ5BZHW8O2WO1ji0DEYT3DcT9t2kk1UTyi1ye5LXdFxv6tbr1dSKm7HSyzP1GShbEk
FSqLn78mrcIpCQwdaQrti5cHPz9bdyH4uXX9WldxKCjaTV8K8t6Qdr41Nz4bKkjb8Wab8JQVxINb
l+Ej1BcYrvNBRP1tCEUQVwRdDYzNJFy/jzP4Qh0Q4kA7GjtJSFuJDB/G7/jrSR2m7S0mWYOE5Gtg
qbvFJCe+tpikDM1qy0ja/eR09jtfQaja4X7S94NaHWyJQO+fCR/8KgV5fVNKKmvq/0ztI83Gy6jF
nHZON0NtppMckKqm7uqJJZJiHybzgI0GGYJ/l9u/EllVSy+xq1S+mGrPBo4y1QNgCJlVJZB/3GnL
I62LbYkmhR85/OoCWC01RQDea72kmq9ld6c8myR5TeEbPfGzT/j4xSfD/ihiqh5w6KzLxcKI1aSb
kQtj4gRG3HLZyRD48UIcpNMA873SL4qdApX7SXJyzvVLahvnsEInqV+RrrLeZgq0DipZNI6OqGs8
+BrY1FTBrd7PEfXzlKW5n0VuLK7KVcwbmFe4dsFuCF94BzgmLK5xn7ltA9C8cEPpF+v5aiKS2rM2
BNw+b7FV1jW8HyyzOGyuysPa4712uLJlFEkmztL9tJObLoDUjIonKZ2nh+IkE5FoPmdqvnBNKxnO
3+iiIgdiQtvb6n9G7gwx1Izujz68TbKjJi/VljCJRl6TfKHMOa7P7tRwJSzAK/aNp90w9OVYKxeU
Hf2r7bhMz6kvG1ikQGoSq5El9nWvhPeDzstW4V63bjoRQZ2y8vOm9VdQvga19Syq2mHw43HwCxJs
cXHQyRjCKrca6QSp5cTS6aKONKNIuAm6nui4dJT76dhUL417i4nwZ5W2GzsqeXS71PwsFdxIEC5M
p9P0s4FDpRgPMkn1uGdyIakOnDmIRpzF4Z+yXFxTXncbxj9+jGp3azoCcZ2F4FwFt1YTVBLJ9zw0
Wc2cUjX5YajyO54xtkrsuPnY1cuLQPCznds71oMEaYTm4ivm/T+kpPzBUPiF8x7o7X5VFScGrzfA
AOzZ3sRk29ACe+Oc16SVBgqDYaB0A/FRbJP9aHi1x+l2iyTYZYWTgboc5GJDq7wJlHyUd2HoLwqP
ZoCQJvCBlDHIBOQk9KNesRoEvNnNA/tfWJrrJV/YJI/NZxgq72VFHgadXwJnnz/0xPS02fKyGKap
RQzAuiTVU4oYVhrFV/hHgSA58mo6YfJIJRhBVFPr0XKIh3tkCU9Bj8exzCWBxMIWDB7hOqsKQ6v2
/M6OAI13IWzOdJpP2QYIVOdjh4QTOz1ZvPy7552BUE1WrfWqjZu9QrQLqfzp1b2Oglu4fS8Fcj/f
+iq8q/9fUriq2ryynHecWXDRFx9KXrsdtO0mHM5NpXtbyaScrRxfl5LIzSgiurogf3/uTWj+cuWu
EGDFsBwUmXwxC4to2utK/0yYGxmNzVH9bLLox8BEjA99nXLQC74stKPGJjxi/FWwo2vUd5UV0gsS
1oiEtUHHM9jMCnTSTb9qRq5v45+OPpMG4DxPcNfY94XQfiMzsa+e1JWshcIRu2HPRkTvLpPWBlNT
Xbs+vOYgp0nSGS8pT0+ZYN1StKdNnM+1ntO8dSL4JJrVn4DqKr0VDEwoaCbFFjay/f4cH3J7wini
0MsquuqHDbDO7h+qEX5gNHkZy75MBdmCLrC4e62QNimV2SnXjOZEDXNghEAIFtXFLsANPLykQ+Gb
Fkuc2TVUULzcYqlgvSl69GiBtHNpnADLFbZ5lzK/SsqAeiAN5qaMKRo6I+aa0S/lHlB1tKti9qdP
zmS2QC1q08J+Z1BQDJQDXhz6OhukIgG2P7FftTwfmznZL783uyuMp0Vfg8TIr0PXXEjnJsBd7fDW
Jfy2E5xiowQWF7nUIrXaQAhMPvQLLxfe27qC9p+/x3llowLrf+IlzCDJ+NQyPmn9+v9KZpP7esq3
OHt0cQKu452PDN+KU2XTXQqdhMISPZ6fQxc9B7t9xPZ8bylGjMZnVNvHTHBDQhVJnvF66C9UhoM+
nfcWN4oFLMMA/HAZP2Uc/fil3CKr9goroprUzizCs7U3vCiPzmrb+KLDtyzrJ7rtColt9Yl4QLbu
IowQ29a8IEKjlJ+UF3kSH2Y0N6Drr2ziydKG41ARocqr3fSI7ORCVW1w3hPI5id8EJvgfukQNHFY
lDIpznw6lwZPZ82gxY0EDO7ULp6izKcQ5Hb+iGvp3cvWjzlXPzC6Lez44+phS+Vj2eXUlatnlbgH
VDAimUjf0bnUXrPAAnP+OyAcqwohYXoeK/TmHL1Zv0YETKOxZKNjuRbXm5wAo1bLDtBg2KNbf/t4
fJOvYieab/hPCgPGgqUHdHP6cLXapvsc+lP+L/Zg+xDYm6gClyWa3YyBsQvmQAKVXk0pnyhPHKEd
LwnOWsHuNPdXgG9bHUpHj0ziGWHlQHf+CfnYGYa/qPE7MuWsoeXz4Mxg5YHxdfeJZBgCd4UdwaKM
fc+EftlrH0WHvdxHiu6JM43b5NAeqkXe64tnja/NtMDoe4hbGwMi0fJ/1iuhXNocfoejOFdWfQmq
GO5PG156tnXkEpNP0uBi/Az0hdR16TS67YV8FWBhsRl564xCSsYZ9skU2nTaUR/rrQN9D+vqZQIX
btohHqm8aCOSGxKs9D+poTvpd41vpQ3762qFt7YdHr2sPQmtSGOxr4xXBV5Rmt9jZUFb4MF/AXKZ
m6MRAbORDgn81Plgaex4oNpKY+9V06eKtYuJhixEFww8FytlAivAW2i/CzFk2VzAskAhhXBP/wbS
CGjjKm9oMZXPiUAaGHF5pHQKRag8E9Xi2TMHmBpSZiN992rN/hnPRcGao6NepT5OFFmrlO5YNBuw
UVbwLKmgY/g8mho+HzPejQObV7YpK2bBRgsK+m707nvjorNvpD59bn2dVkaO47qvDhiYSIqrkF88
HRargQWi/I/g5DkS0hl0xk6XZY9WD18/Tol+Gmg7Hkn4SNxZW2h8Ml2di2ryZXv8p/l2iYlX0MsH
d3safhCSHrGg9/JVaIaLEX9XF4DtBzpQxF6d6sOI060zQcjQNoDABp0qcnmj71Psosbo9HeABP4w
1qz2dPpes9twvIEBvagqwKd02WGjuS4NJdGYddU0hTdcPOZGfURq9hyqZ27cwLGfSSTeG02/teFy
0/GK9OaHBK++es3S8lS0/GFc/4sgrrPEOBYQ12UFLMixQ1tRYfFW26PJRx7XXuYYtMlbvAksR/W0
pXL4SbgRdkf0m9o4cec1pvJUmbEX6c+pjS/DF864RSFHqgYGhv9queQM9i7j7IbKdhIIQTVnosZP
OPazkMX3oHt6TfCZ0hOaDekCx57TnzZHSU4ov7P/2dPqZsyAcyFtebzdN9d9MqW2/pbz0RNmBE1M
gTjh9vTWVB0l6611mJUfVXPGAL+iXg7qL32lTZoEiEwCJBdBO/yAskcMj+524/e6QOJZWi9K/uG8
ZBYtwP8gbdS2P+g8knsZx0WE48LoYk9JKFspMk/KM49NwIgHqh5Dsnbv1fQ5NGk0UL0sH7xFTjwq
JEKL2TAxCQnLMDp6eM07YWZng1qBRr3kZ3YRe1ZV/0kmzmhBvS1dglyecNObLAhMgJV6lux0RPmG
VVRCSFVR3QHAai2Ti7Ap7kZMP3T6eMzcGrUwlJtjvb3sJLoUyj8rYam2O658bQ2kXTEdxf+/MoyZ
HzaKlb3NvcULIJWEMDbN+6Lqz8VNJnJW+PAmGj9fcO4plq8Z9K200bnWQ589of8P0Z2lGZo6Let+
okSX0prPHf9rCpO4XkKI0HqtP4UrMzsB4iGIQ/mSKohwi9PQmNz4c3cC0x+TFqYW/JCTmUyzaidC
agNmPm0FqD6HX8Z88M9egcF0bkYqVQSrymYqvo1W6y82yCR2aj8EB/bg8KRhwXMy7AQxSPd9/lW5
QpsI8vI2NW16U6sjvnsaUWtzPZGIdJdhORnxp0FYkX2RmLSrLOZbQU+jJLEbEOLOSU3YsCi+ain6
KVO5VcA/yVm55yeLfoeSqo7FtSObniLXhsixZvKRqTd7hhX1jjELiZ30ZQHZaOHIjKCUWxYOBT/t
FixhMgJhZ+uvib12GTbHibsBnYZ2u7GurpJwqVsA0Mt/RUyNXxgf7T9E6rGwpcclI8oUTkcMTMdk
oToVL8eSfSsqvVhzsktfEIryo4AzPPAVVzXwCM5mvsSQH4c4JQjUOopG+0ltoPTHBw3jRmFxPAuy
nOgfaWQfTDnaMGb77Zl9QJY4NXHCO6I+mwa5S3k9Ry63SfYLij3sDN5TFYwuI7OOMUah5GlAVlK5
d1Q84NZo3rLavEaWEsQTyeT4Hs1PCfckvX0Kqxn1UzBPryxn1uqrSE5pmFzj2tPqm5zSNIJ+cJi2
/jL5BMvu1NrpKRElOSF4EiOEI6BOdIFJA8N2uQeufhhN/G0/i4J9Z7sbm5/tRy39mjYwUnagR0VW
xmDhnVPJwGSXaHLUBE69OXsmQQ7W6L6sUfPC9ArqwxeUNAHJ6fOgBz0/UqQL7yWynZyIDNJ8KW/U
F/YPhf5Mw/YDzjJion2aysLDRTp4NbrTigTTP9tBf66j/lT6lUjeslNYQltL6oYcWRENRThAJT6K
c+RN6oc5MQ9RecdtD86dUj3aaJ+SMLZoFx9wbuSI3ZayS2tOmhykJ7IfSq3eIqzwclL/q9bZobAA
chKhBTYC0bNhUT0C8C3T+Zl/NkI/ZeltLTtXZdtcqJ9TTg0EV3OJ1wSOzmNEDu1vfKyQeuLcgqh4
LELap8D3cnO4UjTxV1GU3d7YDwajLQ+1YdHx5ciArvPz+Uxpi73F5nOK5HbKrZlAlfF0typveJ3N
jpu0DYHgs0TjcVjS+ZkDkH+9laTlHdEczfI+d/FlnATjM1xXESwyUKLltlWnKnTdZ4bs7VsoLTpD
GEZmibJCSum4dBMpTLG3DlQAG9IxmHumWTzeOhzYrHm3F2O3StEpRqzgjcckk9niDtXsESX9o0/a
R8Df/JGkNi/UlAkWSOmb0jJQfoFW7QID+rssljONOedBlfC0Tb4K2jw3a7ccv1ZZnCJ4EujU44bd
NbxMsujrMU5i9aUIGjp0SKMfb9opNW83zyzbg4TsiNp0SBlfKkED0UtFcdRQ5dBAcWr/10QRNuqQ
ht6JhmfoL5Lh6fR/KPLoqTxgQhKnku39FUPsU6cbXskap+7vMdJL1eIm5dtLQJbaA3goUcAxZKGL
nuh7ZCFNdRU/3ggmE68py10iXlb7hQX8ELqkQpaFBqOF8kOPoxul98k6O8KnDU+DIA4VJoYjS5sl
0bFmfisH+4NbfYuLjFUO932ffu0AGYFsLHQ+33Z3EgU5PBiRs3RRbyEA83ooAU8Jb4lnrPZQ0cb/
xNJes3YJDEHn0Fa6rs5nIak7vi1mJ2hT2dXKbwlumXyqFzp3xAxmihLblAUqDdjGQ5DXmiCkxJDG
pPIdNb+4UhL6031V/Jc5M5hrwV2cI6/7yXwluIytgwrjy+fAqc+KgC3IokBBMlXk25Jn1xEP6eeq
fC5kcKzhIMcsa9c/XVN5SWC7ekmM+4fCf0s1ykeSLHS62wWr2qqixmop4o8cMGey6q+4Q5sEIZuX
HeaN5Zn0yiNu1nuoNTe8G1Xt5JRkq3F9T6zsoXF11whES5D3rPSi9TpOvPAJl+CJpD2jrLmBMGxP
afGrRMyRDcfmgYvwQueVavTHOiaOyGqkgVdSDP8tWuIUP6SLdOkVCtX+2B+DVj/slZbKIXU0rzqH
MR9fRXjT46WM+rmgRwONaD/lrAt4yZmYWILhZKX6YzW1eziYtyaaaeR8jWRLoKprcDveIeCkTmoY
tUAKrThJ6RXc1WpCgZZ1ysGE6Y8ihmSBv0T5+VdFOTKXvb3xlijoHQKeWLoZkTsZVKmMmPBv4h+8
UPKar8d22mHZP5ghaGfzJ6iOisuqlAgqIEMvrnbnauSoEVdLwqEt035Ii4mWobggmcJ+Ybq6N3b2
UIHij3slTjw5U3cyTR0dXWZGJfFWD2ybUR4cVVwvCCfaTQqzWyHYRChrUDB5SA30eyrh29Ufnn90
IyRbsZz1TxrISdpJ0CB7gm7V8rPS9XPzC+0hwbUfESkpNZTWOFB2HTmcdKFKJc1oCsvucQ7s5Q82
Rk9bMfe9sJRj1Zy7Dt/vz0FvnbYSbKRzEGVuZin3VZVvifipct39GTqN2hL15LIIsKngwdW5xBvR
d0Pmf+Qpa9m/aG6DQjDKIdZ+Sinj51TpL2WiQ6vkW6Y6saI4Q55e5nCgwF1wlwLuMhmLr84F9DiD
tQfhtl0Pwawlosu4SDcnvavdv0LBfQpIABk4jomYxzwFQ/N/PocBP4zIgjY4ErFJ21Yfqz6/mn8o
jZr8kZjVu9q9c4ls1eLWJmrWPgxCcsbyhBqdkrdIObhJSAlOdplTveRUjzjV6WEV6Yy+aib1A6jD
va/Ge29aNyoZAZxeWI5fUy4G2djg34891JjZloOSPZ2pnL/SS9GLc9JqF8wEwSTH16+FsDzLI4rd
FHpxwQ7MSNgUTISP9ju0+5umJo/5GyzSbf0ev/tRXBYVuAdZJqUdrpYd3eC1y8HwL+eYgtZPkS2O
G3ig9ywqjq05HL+Ub7HBh9r4Ph+y3zB39KHeA63hmGJhq7XGrmRjO1hqYFNrgulyxOGPLKnptJZ2
4qT7xc6OcFdOJavG7DQZWCaEedpTFCCRcsqEo9fJCVPkSfb7r35koUvoUbAPD6A+9axd84S7aA5k
thAHAiP8PzvXpidl4WXc06CCbesEJ974DmFSqqzQmOH8pBOkgYXPEwX3S/y/fxHKNkmpumXn9lf+
V8bWXQVnEc/SPtsa1Odwjwng1qTpTea52WZxhXK2LZMMpU6JBxq2gEyNDPetCMKULgwdRWTfR/Kt
a4abiNLbGGEZ/c1Cv0ZG5WZNCWQYvYAhDcn0xb4AIm/Flun3yEOam3/ZjVzLhrRufhqFuBgpNMvs
l00Vp1DDZzO3LztaXmyhtIVUAq7Esuw+oib+4Co2/APkwaCfF9jOKTpSBqexcUN7KQ2vXX2g/eBq
quIHA0QWMr+tEqAfMlWqzGLSZNuyVdEkftzXRFhJOuBkpOW6OqrvSaXomhhTfDEM7Rwq49ngBUDs
3bUUnkQAxapWX/ihHIQmdlbKW/xFcXiMUxWrnLx1g1Xw+hYEhHfBKXkrL0HS4gZFqkmjxJvp72K+
pVrkUIBeTz+M72YhC/4P7LfSLV/Rk+t52GefxkIMj/yv9q8GcTG/VF9efg3Wvs8PwVeI3Tjn3TK5
KZu6GUpLK04Gv70YUg+Hn6fZGTT6zMvHmPXSRf/HsfKM/xI8pvOygmQ0JEmwWlyucEMZflZZZC/J
2xJSTUXO80ShFFlpNL1db73ldtzDELrKNLXNFejSceCjD/ulaoJsTW6gDY9KAUlL0IreX7grvuMk
90uWFGIF74wPxMkv6zeWfzsIvmx0t4SHrLKvlvYX3uQuhZLNwiu/mCAx9Tk5w6NhbfBZvDlgCvZX
eXUpuEDyDTHoIlPnX5oCkZQ01q8x0ndR+kPPul2m0UWDnYIZtUdp7IKUabGH8XJW1PRhMkOl45VV
+OWtcRB4Wv5bTkAZGEjF/2d1LinXALJMDLttp7MYOdvmcE9Ti+7Ri9qwAOIEsTub8HvGS1qisrKE
sdQfDR56GSxLZCOi+tJNAeNVQnazANNYpPxJ8x8hLkKFovB4uRnVp6CIPlQeYZrcGeWvWq1eZHzJ
0EWqKKPWE9P/QlheJ3VMDur9ldbps1rFa4XQq2eXtl4uX0uVB0tcsp5dsdPrAZ+BIMzDoKXgmUpn
TFL7Ledt4IQvvuRk8u3vxCJi+paz/sFo/DDL+W5zBtM3dEUteE889eCrQu2ctXeZEtt1GoLUkjcn
UYAo7TXhK+NW3hR7ZdpIbQPw0c5vOJhU6o8UXqA0hlJssQKiywvtrs+fOKgxC8wOaqj5iYH5MFDY
qNrN0e5xt2n06K3lKZmXU807qklp+cKSW3qCSQwbsDfWKir6zjYI95XIhWl9ysb4TiiSkFfUFd7a
VkQv8kvo/B10wbzNB8k7a7N8Wn++45ijjez1+HNAn/4xkbAM5XPU9FvuV1IMr2Rb+mYCainInU1n
ko97mcnNbb/tJg3atbl+0Wgy2PKBZiGy1zdM3xis03vuZe+wB/W+4cYbZ3mgmbkDqLOOaJICWggp
a0vfribhvIphQPa1tXYVXtNtlZ0tBR89pQNB+Jjk7mrSyKTG8pU+0N2M3LOk9XVMoqsKkTDTo70e
87ASNKHNa0SofBLWI9k/EWFIbE5lMlGUMakxXnHGBTRPma/CKHxOgR2mJjbAqV9TqtT0lZMxIDED
z/VtHezrBL9ByGsgdO0iiW+jyfd4l3AVakQYKootgNUpey3ay3DiQMIdFs04UMc8YQcqwIWWILjV
RjvkNShozKZAlAgv4i7fbJ5+04Tw9JogledAlVSM6xqfWBRgCeC0t7hbhTLk33B4YiE8L1P5WqlQ
3prGmenL0Wswp06wrAgzdbhYBvA/FvgfrVNPjdQftoOzhUsKpH02NeJF055AZTz90G6zjX9yxycq
8cZsdBq3PUQr2ZFac80FS3DO+3ZPmbTPi9Wfy1tV1aB7MOrC0JnXlBTVcpp4VduvjWImj8mhxvRo
qvgf4doq4mByFEL6hDJ23g8KnvqRBHtjnIg/mtxnLQ3YFBigFjiyCBrXwN8C0ZjXRpl0DvHSHZiz
x0L3rzipnEWmMfNhZMfDXYxDXtP/Yr5zO56uDfdLnBglq0HJIthyIuBz3CqgpoioTD2RXMYteVlG
YKC25CyIrZPGzMOZyxtkflVldx6k7jHW1qMepIeMRJ7idWNEZUcKAeewYmhdCcHOjBgL+cA6s1y1
HNnUvSQTjK2GfYKm0791d1upyiSMHuWxr2SqO1kYA6i5UpTsmHV0pFHSaW/3x7C8lsY9Qcy2w60d
QP+/z/OmExxewvBi9AGwkV7bxoZ7RlVbMwEKREszpD3B3f0A6DPDG26SiUyaxE0QVxTJ6S24Djs8
Ygvj8cI8Es+nSYL5AaukRZIs5l9iJKrI/TRV3yO5d7rbrr3EPjoMdIuNK51ycSM9apMKFQjeRpq/
jJru+YF+c6k5Budh68SxFYyS2UWNZFALOWN8cli/yFr76Hzw+U5t/FuJkeJnuI/qfzXzX/ir4jaa
RvFZn0HW2q9hq/gdf3Pal1X7SWNEiypZWpQkAdEtuWV3Cp/Dej6NhF0nN255rquergTWyTuN+rF6
CTEvURuUjIDSGlgHyDLjjgHWSfDczbx6+Hg4NYILfmq/g8IYZ7mv2os/CpsmgdFPrgOcVsnnE7DD
nNWkMRyl6jTMQIuGEi7gcrTg7er2gheNbtni70aylSewun35VPTwRS7lU9LttyU+F1vfSqO+FtX4
qhvta7K+LG5i+kSPDio74Cp7x0xAAyr/EEOH+BIFKs1kNEAsGEWa60GdQF66Eil9iwVf8Sw1HnW6
vHJjOMlsm+jgClnNjYe3DZy9zNOtc+oqGvsGx/VSan/ZPB9HpbmawN1yVbtVeX2fMCPmvICUkuGL
uuKa4xMymQKRsZ1fmFpjqpQWbcFva571VZyNUdkFqcLVIhzfGQ2pQ6E7GeU0M06Lrng1YtmbBSZe
Hq8RjTieuqPBskzHOWD1FMBAUtEgqRTTH4HTf8SvmNGUnBnmvtWILoz7sNH3S5m52tS7omN1IOJd
VfplCIqaYok86pi7mIsqC1XyLpvEYdpqb0Vb4t0r2/qUyq2Pv2QLTxgfNsUunYzDqlR3gBRohBDj
nxkbTQjZm6o0pK/yBlogITVQ/NGn5Dn8sdLubtr1IwvnOx1tMnWSGNX/TusfRYEuo7jhsie9RWx0
iOhQwGYq2wwB7dEYcMuIhl9huHFEdZ1ZsvDuKZpVHYseOOuFmWpnb1DzpcUNhU2HF95MRpk/bQSv
t6Jq4nGDboGU2wBBjjLdyaHgKTFzUfnolqec6Ze1+K2iTGKHLSacknFHyA+J51PWWw/SXJDBp5dO
ZUTfnuioFOP3005NjwWVn7RT5NGNVtZbkUY3knY7VctB0M40fCXXgiiVTvYlRi+DKFZorymb0Dt/
1fpdKilqLXsMtZdS/CsHT5a+QENRg8GNoDtnirOu9Q4nSQ+vMNsAW1p0bZs2UNv5ossqs7flR3/+
R9N5Nbuppd36F1EFk3wrIQHK0or2DeWwTYZJDr/+e+g6p7rVtat62dtGwHzDGM9IBztQjkv3rz6o
GyG/Gb2q+V4gOUGXR/9/hIAOQD5wDHsPByDdTDfHdmOhSjiZaxukyMEnilUdwFBJWkOKbaCejjHF
vFuSP0yEb54s91QNFDe/1Nly39oSK6cR15rIXyEB0AfvurbdL/QWQ2QFiE5DQfHvOnmoIvZNLhPR
l4xE3Hk+6ROsUk5YtJwn5Vst15PKBJQaVZtonRB9I2EiVV0B0e6KY92tgbQehXPAuuYF+0LWDxUl
aAYvB+NiW45MonEYCqY+JvGXsUKsJav9AsF1hmoHqJj2W0Bwz/koXq8nQSq1PU//K18xM4udlnn8
U6ul4cKdmU27sUVn61AnwXvuurcFSsaAOtZVHQbY6zX6r0Zcb8ZBM7uobe65vdOVCd3aQZUp64Ga
3I//oDkwbVdwrKKvSm5DmUAiGscvzUGswO7qu1U/9bnfJx0x3bcWAm6v8SPgTPt2g3eJ44iMukFG
jdLfnxiO5KVXML2EZHGgdEzxAbURuWDPih4BGu3C4Wdx+Okcfr2cfYgNMdFC5s6g1wdmGJgLOXP4
nNG7kvRMSPFybr1M026z7Rxqi4Eg5N7SrZ8sD3ZS/6fl2d7SWGxu7+7/18dXIY1h3P+rkYZlh5Iw
VpcoSdVJLxPaEaCmO/7051kMF94QaWghtOalywIugejb7VSiiCZqm9Il8EdRj8z+gb71qwPQdzik
mDmiprsKZ7xWYkbM1V3LjTjPemyKyT7BL4vuEsBVTboLFEmT/Kx2CyBnjZV6kYbtLfIKXC9NIQKc
+Nj1SL6YObEAHERzUHGvDGf2A++tOrzVzRch4zTudI7KTDLkhuunFST4RSakaZHsLlgPCoTzRC1H
6w8psVuiA2gOANNAzEMehvrVsf+fs5o1hbnLgUmlFB7oyzyV3rHslJOOOGLIswsaxEvDUUkqOu/3
M8m1cEz3VaIG254otuVJ8Bmb4tShbYzITwBIKTpqu0XfIl7aGuRNc0x+NLd6qd4Aej1/X+fcuM9R
diPfpes/cwPvGr7UiOc4wx9JGKClXTNG8Fn/Q2WEx7d7SNizgOQ8GuZ2c1iwJBOWKtqAGIRKUyHx
FmUg3qJq5J94nBceZyMLe6sjPjQOhzELU0adhhaHCiVu1/xVU9r1WQtmbQjKDXe1kkWAcjINVAv2
P3iTeRTHYw6YnO0ousCRAqNiVUDi2XEC1NmdWuQ1iorpXcBHhUxE+2LxNh8R6KsaWzeIE4av8b8d
LyZHUz2TMSIVE8VppHeHtSUYzc6Z4JfEGuAoAES+8skJTatBz8wxSTVcypJLidk6MfipfTv6gyYh
ZJY+EKrjnKoIDCvmIGAbGkJXsb0ne2LgnCYcpt9dz436mM0ZzDCaaJPCgMOzH4khyixWpU0wxfsU
/AJ5hItzW4zd4jyaidie9qqRDWM1LbfHRR3SV4frBaI++C1vHmALmxhhRpyFrPdpZVmNZxiG8GmE
NhVw3HzZynDqsH2yV4RZFKs7YGts11RIHkmjkiuBwiv1SeH0Mve/tXT8yWr8FFMFWH+t30MixZ1e
P5JwFm9q+j66JrQAB8wPP4UZifyVhfkwq+91wu9SiAOgPSSSCCpNz8oAtbJS1xtYcowPVOoYijO8
5cPMwIvEGjticbxo+3iaLt0aVtYlq9CYZini8YPW6ueOWBYlrMz6NMsdXAdcLvuRf1vF0s/mZlx5
561WjsbMwUluAdGOyTjojGH/GeU5A5GTRpSxGD51x0Vnm157XqknPf1tWDz2ugV3GzG7DwVH3UB8
QxGO9NtNEB3yhkUdZ4HebNeDq2V4EcyzhVinGezJ9vqcq+xawrJntlGhJJimlocixnjmMH9jhsat
xHRUfzQjcSQYfSbCqbpDDGumpDbU0otYK8+ia/z/gVsU1sHg0iQX1nVhtocJP/geUPMwNEZKloD6
AwC6S8ImJYxbgaox6icFp4s+fQlekxrSNNHD7GSmXqdQv7vmDtUN9ZJ8pTeomGv/aWdWYJb4I5gU
DQnBD1jnNr2Ck3zV6bZMEHuZ/GkyWHBIc7bZEtk+6pk9PXP8+C6c7kEbrQhlP0GZVrTPFHCuSZrH
kn0V4pMn6pQx8NlmIwazEcn0Pl0Z6rEaR5/We/abSduYiH9IvX3BFCqZ3+bMvBRr/1ar81644krL
e+VViJRa92QWsdAyvw2FP79WXrZ5JpbCIBn9Kh3ODnvQVZv/l5uqHmQxeQQBnyL5z+ryXU+ygJTr
M9Yg+eK520iCSLuIo28pWHZrBGO9xuyw2k/Dcc6uiQIT/hSpUBqpUCapUOu7DQX1JzdCmG0i5tgN
USiEPQyAycUparC9mtjPjWDO2YjCdGTrFEUReGLtVGQjmq097U0zVJctuabU48uq2+cxPtkV9jWI
Ihp7b0LJfaRCDARvLaF0tqmEFnVDxP4Eo4aLB6XFnNXqvOE9g6O6iF9gZkV1ksMPM6Pi6of/hdv2
4mvBJbhk/cHmIVEa04uQJBcGkg+49VsOkA3haLZ+x1i0TD33tRpzcIr1Z0s0b56qiqR4yfCv8Q7E
bpa5HxksIFU8FwKQzBQ1AhurgchybZxCi7j3BAWanSO0Uu4DCaIW1MKhCEzN9DrBxBTCu8rilI/D
fzorem0CFnA4+7aYXoWBNySPAEiClOQLsg2eYL7YnlH5mPFc8FqVOjFbLhKlpTlEcm9TwQADZ9vE
UmkJVQd2gspfrZAULwwUHRxRNTaC6ajyIJp02Y5f8N/eOBhKg0IOwiKDil7Ft5d+/G9K5/61C15Q
JW9h8DITs3BjnvdEubow4W2WGwqOvgaTwdQRIYLJYGQpYjOlXo9tROzA6ai77Re0sm/1X13HX2vh
fOc37Wjh0WtAxq4uxQEcs5/O+lMq2m1kUpja4BhtP2//rhIV8+2ujuWuQk+Q0PSxDfErthuJurcS
cqyVx9zKtwhliLBU1jDKmzEbbytJCzbCo+F3TX6tWw7oukiIyd7tP2PSYhvHJWCdXTDwtnwvq//q
7nfOoDeidFIpnQaw0jmJXwPf0czxl4v2SMxF23+77q4izS45K9q8E/ihpTl9SeHl/fA+pMVXlU3M
XUMUwOCWz1FJCAIpOWjaMjsoHW+a/9iSEo20ogaZvsE6Sit/TQnzNyLbbFrs9lGrzV4dZpQT7tNu
AAz/WU81EEeTkjERz/4Qk9hbt+p5X30mE9GSoOFokOMluaywj/oi8fEebPctf0yixU5RHJ34jVjt
vdOsf2j7w0Cwr/z1Q3GKM/Puc7JKb2Z573wLSYWjQlKq3ppqenWDDq57fTC8vPNi380xTktjIb0d
1dz61KrIk3AMV4UMS6RRjf57AnneYJYFUYQZAc4PAMnkOKuURANp4Vrhl0dHAZ2KeWAGcdZsMCWI
kAIBOHugXbalkMJec3M3MPRf7VSH4KzDMqlCcykIpgksBzyWageJRoHXd8Fftt7ju9HPl5qwoI74
AyVTb9o+Mv7V4ELryNpeEjfHWu95CQqGxA7etQI0sqnEz44FQ47YdbjEDwMAvJnPj5vZsqPJP9dE
fs7FLnlFDiLWd80o70xFbotoYCP1u7ga95YNd4etHKgl99oe5s7euVefcWwu/roRmvuG4bDF8Eq9
MqC+lc6yU9vZL5G3MPVSoq+kSN6dljdG9iNKkx9s9cX3KLWD80c71SgNR976iW6FZLxh2Zk8HfHT
H2fXXFy2rmMOtHRvsP5T+JqL+Fvr5VFCSZym4UT4GLx5fqUB+zA/qJ68zUBP1pqZs4G0Xg+KJbsw
Zcd2iOjdRk+WkOnsd8W97ec96JWj5Cvr0Lg5DjpiS/XH5B8BdIjvsiA7tVc2o8dOgUxxRmpw7BGB
pMcet/8UiZMBn1K22skxVsAS/WnqyVVGdDmEz2KfQDBKR8NfaCVnJ/WfDnUJ9sa70NRb0gJ3aSaw
tOJsp/N+5dsQ3a/oP3G1L5HQ2Hfz8msTouuyvQYVQBSHRDZH2DTHvuCN7UmQYZXojgXIsALkP4Qw
Vqu98xEThBXFngnvrkGTrihegwG3j6LAjE0SKrjAmKHfc1NcW238+M4Izc0/5iNMo2PHK8F2KHV4
HYx8hihC1veW5/gJ+Eg391MKYjDtDaAyaIwxJXEWM9HOh6NJj5Fh3Zz6/pGTXVuSdN+8o2UHp3Hp
0DnlBG/PiKHYgUQ/NTbO096kvQUROemMhilOJ3ANbMca9OrQHcNCOS12clXupMlFI8xBhJoQivtL
xPhwVklNXY9XKK4fij1+1L+Wk3oiWYlhVxFUwHYdZonrEnSFEdD6wtN1g7GibkBm0eg/rPVKQJLv
UjElNFUNbevGQGSRfkh/DXH8UYRTR1uymIHOr07TeRcr4NrY0q5MhbYqpdaTW3uJOdumwzfzjjhL
MOADtbPKPW6IQzdiL2AxOJvILKIUKc9O/84tYu7YN3cEoMcWM6MbvWnJKdEgaB9nlm/Q4sWen3Xo
PF3v2lEIjmL3EyU6yZgsRbrdJuRvu2uOKj6lzV3c+jqOTtDKe6wh6VwPju2Gbm6fSZbM44vVyLMo
SfNLjbByzQApn7kxT9MS3hbfPwPZGmxJcrsiPJk2p+1M9U8NTDAzhNvyy2GzEg3q26T9VH3lyMLJ
KcaDg3yq1+lCGJiRQ5L/4+y5Zkp5a+oGWQmlDOzrat1H15EBNCtRkB34K5LzSEz15nOyI3Lpyl9Q
Hi+DznY+HD3ON0yFM7cFKJGT7jAb56aLuekkXZjR0tBGGEiVFcXmdxNBUELmXiFzn2LngK+CcJPm
MAM9a8kWcBIYd/wEMuSW2KAe5WOPOnY8t3d4xs0KQip6pEN0c5xDXqRv+m/tXNTxXf+dZ72vO5MP
c80XUveb+J+eLnsOb3/SCE4Altgy8YswLCOFU7MSeVX9IobjaZUvctYbJ4FEg0/2zBGQ4F2jzcNe
VQaTzZnn8rzrEBXiA/nuYpX8HR0fwKyrMeVC3HFJmTICJbhyGCU9JBL0XRFb58nL3fZ9OurPrtb3
gxx2hovjI0p9JwxjjQNwmU6GlZ5sPNjZMHqI8jiAgaseLJbhFWlWMfGZA/GZGkuJCX16SXvqbNM3
LggDvcbjdd/rrNNY7rI1VLV4p95H4kOn3u9T8VrcXbY2/FZsQhfj3ixQR+XCJKG6LJBwHABwbmgV
1VlocJYZ3SPSX8vo0qwoGP3K9ogF2fM3QC4JVfFiQYmXnACG1Z0qgPI/0NkelLo9sQs8xYRKLLV5
kjoHgoUUYzvCgLrzuBBMI8kCxv7NjAf/tGgBh2SXlBA+kuLFcHLKZcvdKJpT08YnwkjPKtxHiIgy
189OOl2gWmBNgNWCgTk7mVXJygKdcZOFerWG7pvsiFKfjMPIljNzLaqc7BJH8sKFu6jNpzvOfkoz
Igm1ZZ4rSSTo6M+JAhrkwziJtvzG5f+VmelXYr9aRb//TP5KYteVFlH2ci7ZIhTFB67dBYyBabNC
JgrEUPyjJX7EsfuwpHla+28zXx9JXz02i7zaKrdlLW663Vy5Smg+yzVFmlVcipJRrvtwF1xoyh3h
4r3O5l3KPm1y9BuZ6ghrlQBfl1ngEKt0ZPfg6wEdWTH7S3GdFutaWMY1Yp9JLC9vG4n7BtuPJXZd
Xjx7k+jVJTlY9XIn3PXWR/N1RWbaPgg/OmE8SrmNi4fpmDcBcU5r7bOZHhgK5WAIDEQqRTtc1VZF
+QQpjwM97up933wrkmVJ/0uhXSRewy0ApLMVGXD2DmiCymUJ4LkEq5KEjO465v0olUibiQtPrelG
puSy5YRZXP0FvA0dFlGm7bo55Ae/VXhGW1KSTDS3tY4E1bPEh4TBr2j1y0Iijgv1Ea/INMddgLVI
YZR7yBXwQem9IQ7CHlhu9v+mFf3gqB2LtWZ+j3qH2Nsi+rnZ4ZDfAk35xaZAsiLlLRCOqYk7hzS4
+hYjn1H7EVKJdaYU8sv8a/ToYMmPbTFH2Hx6d6AnAiisoQcVzmUaoku+6hehEKZBOd+kzWXuo/OY
Iayt/Z/Kd0oja65fCfqtaIAqnwEyVsYAYksgit06UPM5ir8worLX2UdaZTLHZRfoptWDQdfIWp0G
zxratzRP8Mt378JmpRPSvc+OPzrDhYDLq2TNncqbGrFU4MEHOs2/S+XjMsXvdCItCCXPKrZ7qnFg
ip6Or9qSzK2TR5TmWzLgNkN9tSh9UBn64wgRjJkHWJijU2xuUYJ7+PmR9nPk+EU6VufU4kOxpfu+
16n8SNjGcfLCBwQC5o4fQxV/DPa5R4AOFRFeP2UZK246W15QsAUkO7ZEbuDTsJdPkwawRt6m4R61
eQEJw7qQ6kdGYXxaWFH0mO5G6rnc+8zVHxqhxLnz5pDph9UROjUCT9FFB8ERp00WUaSe4x4Ul/xO
eC/bcnFQiPBZOLqxw0XNroYQStrecSpxKtJdmw3EXqAmdvxaDejT8n3SfgD28ol/pGWVp8F1r8XF
M1bFF0nPVWyZVT76KAm9bwaGz7JPXnG2vBJE+9wXL72c7hg9RelVyUfdFruNwgvsJV/dYCj9TKI2
5/ex5J+x0Pdt24SEt3us03ZkE3QpsBOUg4UZPUapPMvPDrFZg6tMTu4uoaNfGSZbBn1XU5+MwvXt
4qjRIsUYxdmPRZVyclUWyH7KOZTXGHJN6yxtbpWRA4LIFWQ9NzIabz3AaEv+jW+mbqGb63xil3yq
Q/zK2ALBRmfvW1Np6OlZL5JzhJpPmvrJSSbedOgd9fqwzL/gfLfcjq4Wvy0NEmhdDYeDgRx5yrRn
vRYMQEmN/OVo/lpio5TVI2urh63bOOmZUCWUyjtrHt7LTayDAb8mtrx5xiBRqnS8qbduS5NlsJUj
SLUdFWl/eq8cANkuTvNfqzRe0p1hPCepAz+1/qEjBcnHD8SpZCoVBAj28XJYeo5nUgOaaF8TbgeZ
MmxjAGIDwgkMhxX7UB2z1E4IzNJ1FhLMFTrY/PRBJS0wPfPGsAEZoQLrWy9lkauDBVki5dyw6Jpw
ijhoBGc2XRBh+g6EpnLKDCgPmDC1hTFpXoQtRc4sHkVGOj1kESohU9mNcCO1nwRyUIdrngoMvXu1
iXFeMYKT76Hr09ksM8ArqJ1d5Auldk8rDCTr3xkw/NKwhn9kvXiaSvNKFOW1LM1bR4vSrp6WFoeF
5rW3h88opp6qJGb0i5z+SyxwYxoetDnkveDQIREyVLMxkWzWqq4OoAEPaO1TR9vFnclzEh3TDGWB
pR4GzNJxzJnwiNDum4ASB4ulsCmDaqgDTmhywLYoThehYQbO+Ee91mdbjxDDnBo954lPbtDDbwk2
htVJ92MkcDDmj/SU9W8JRqUqgUJWdM+yNZ4bmwp6WGuLu6ksdyeKr3btOXl0y9Jjlz1mFA6gUiJ4
NeYjJNcBNoeDrbCUH7mV3Fdd3mCjteXqRSOGXrYRNgvziYV5AQmwq+LDPLQHBtNz2bBJyo6pTi77
2jFm1TGRxn6dI8usFlyDus9upHMhZuEspNAEfXbTFPWG9pZ3JyhDbPgTV0IWXEKuBFuaJK0OHf5n
J+HNwwYy2887Zb6UpKYnXJ8Ew2VRRs8ShzfFVnSJ3ru6BtmwBtQvfqez5DhH/DH+mAfGEv3HHxxd
S3+en5wme14zuzIBZWgF1YQecyfuAoSf2mfXHpAd4k6aKuUKQHaYESnRoGmuRaeRXREEXNNox4rE
qGGEwOvMqEOvLeD8pUmol5JrYyhX86kU1JiOgK8q7pKQ9jyrDzZyJYfhXbXu0ni+Wz3zRcyZqDVL
q3o6bDAizHFI4qScdxm8ugkw6EpmK0EkpUIo/fSHUK2qnc9uQ48PcKJaBIWfmaIJsAWf9Vq7ObHH
+T35I48RVi+mH0e5wgC2v+qC76NeWMAgOselr+HS7xVOc/PNzVsmv+mj2zjA4n0Xn+KfeVzz2Byj
TGLfyC9V8XRl/Rb35quu5r2WrC8ZcTm7s0N6PfYN49F+xRNlvBlfX1ZYSRhsHadXe1IP40jueJky
MTFxs/enVfcWs+A8CDMNSnO90KPW5OYQQLdzisdKosPYIBWL0MUCIEwhDESwHLFMkqZ1ygftlBLJ
ErHZOPYukthMXBm8XQsCBoQbXxv9Lea+iVbi4aKG7MsNC70HgtDVAOAzz57sMGKmHcd4wGOdOdQS
4hIIJ/baeWkFakLcN64J1My1OZ91mexXUiAQW3GAbguXeNgzXAN/vnprBJW6c1CJnst5eLkoRuwF
d3wBREfJzhKDk4MroZ+v1TYuQuLaZcWWPHITNI4LulKaNypB67Eg9epL/dki9XJQriUPIZibd++1
4rxBsVgKeVPc6rVUyZOQwPtAZ7XUF81zxFUcxjBKnlSxGTk5qYPBZmD5IAtvfkuIUQsB0k3Vzrz8
npviksxEnS57U4LYwwsJF2DF8pPlCn5FO4xNxMmA+BLs+8SF8p0dI2LvY9IMOorVKpaI3iXndxp3
YcteQVmZEzNtQc7d49lO6hQAcAyBTwlzkl/QGNM+qsMHl3gvLeeAv9gZAT3FsN4MyF0s7C3mzXFP
YgDq1DamyCpJl1tN5oCsk9t6P6PQ0clCE+dGpaNl4M8QPtKUk6bOWFSzU5doodjPTnYtzOrQxOZj
mH4RP0LyvPaQ6S8QfLn5wCNJIOTFoqWD4Khknq48NRLjbCrCRT0ImJOIH01vUskGH11IGH619kCe
cMxdFvJxcx7WbQwQ/7MBr0JqvFhoAsxLlVoBqxN43ovTBIRV+fnm8gZssF3CYjSO4qkEXd0Es/Kz
WjQPFG7CMMveyufP7GKyGbTSr3gWnvNzQrVTjgtQyvgwtDiK8mLTGd0drEoltcECaIQmmlF8I4A+
TR8KqW3mxgDqsQB+x7/4RV43LrzjEOxV5k2/Ixq+IRZFY3S2LJV8jAUJ45QPd6Ga90EWj3ZiioD4
GUUmGw7kkr2NJoDq1+AzU3G3M5mJlNuyxZvECHgJB4VGubR4Q7FC1NJgIwm7ZexDlT/GOvf5Xqf1
Vuq9BRaCXYxDkJT51vM3bhlFAUKbPAUfZxwvH83cf3KifJkxYSZUwW1Xfa2t+Zno07uGeeKYr+tV
I8KXyTGkifUsHw1JRwnet/JcAAlXGAG2vHCTTQB2TsZ3xYn8foussWB02WBBiIpmmuU7Wb6H0R18
4tagFgSrRdELDFMh/1gnuBZ4dS7zk4IZaqxIMXiUyClnxKJEmzDfabmmEGzo5IoFNiT3tYHwLjLl
bjqpxvdGp7NR9jX7lsDf+o/SZAdlvnEtVHmBNY96lLRb5Y4I4qgN9CfK/GJh4Mbr03lWF1bPz6S2
n6UhXyJfXpnxT5mqM83nS2G3N+IBiacNwQCnV30xdn7CPXgoq3sr9e7qys2vp3uI13D2u5clBQso
+ekeu0eBumjCXqAYVZgTdLaUjGOz8GcrFR4y8HOuCOob6luuYDdfGCcRoABxNUmWo/Oi9tTsOXii
I8GGl1ydF9AtVn+tFmFKrYAHuZ4L8LKHwiOyi7SJHh6vg7swbv0q68RjxXnIEvmiCcoYQTXMbbk9
34BX3WxH3NCi6O54UZ3svjC1M4ZvVU2/7R+6+8kIBZVgdCQw/OIq9aXTxdncFKimX38xi2yjuwOf
z2vOWyNGTU+mXv6tJkcAFwU29pX0NeALBY/3sAMZNSPhflMr60jWDvAWZ+8SygZjBDlFrbLioYCQ
fTidSIA/S3yxK0XkCIqhoMJDS1kDyVGZMtjp3embu3FyFPiobAhrtoMOn1FBU1nTRX92wHzZEcUp
e5ClRBpIaKs2k5VAXINjHFfcxsADiMG65zRfZQChuJztC+qzfelmYZSjmcHJ2dLtbUroT5TH3KsZ
QNOJentlfmDapB/RD804xTR03Og2oytq4Hhh31PfV4iPBesnZk19GlRGFuh8JlhLs5ePaSD+bfPt
BMlqjmISgdfUXTUbgZHJrComUwawvw2repyUcAacMBplgHiR9CV3AphdCV8R7Kr7r27P8guCcKzn
xG5HN8tlWEYGYYslWL0y/tsVMYWp+g3a+vqesbkvmk+2NY771i/dW4K+rKqjJxkL0+y3X2g+1lju
/mN9Vf8dq5z4mu48GcvZREGo87EF0ZqcBSDQzmBBz+5uzPDoMTEaVSC6jGG2dSogwZ0F3cLl5pHA
XnGtR6lzGEtEu6yL+foOsjYO5YGllb4yZ5vsQ4aZcDUGMH/kIhEHyopSt0vGGVhFSJHbJqUwXCom
5wSDCJNdNp8q48pCqligEjdk2hc2Ninp3Imx+c2boZtyjzbuGGnx0UKGUKbvCweNKsB0k1iKkSFn
r5Tlaxiv8nQ13xDZg4NlHJkTLsGtSX6MhBy92gqqHHybTPtLEkxYLgwWi3hhHkX7u1zBenSHAk1F
hcspxVXW2hFQV0aZLFi7wfJdIr0LnYDMlOoWP4aFzhPfQlPmXkUs38TdK2oZpksWxmBhupVBrAim
X66qIL7q9rW+3hQwbeY9dqZHlaovJfs54vkwcPTD7QxN1gXmn/SXgb8lHdBQDXyFkbjqc8L8lasq
JBwxXmUEZKgHB4WVbrj0reZ+eo4WWsxiPwvSPoXFaOWL9fi5NSgIdZIVslADdyLIz0rJPltmar6I
IRsHo6Xs1fGP9LDl1IcOu7ECJJ+sqD1TAbeD88HfZFp81uX4WeW001q5xz3HWn3nvrd6xTg3vaRf
zquPT276Z02RzoqOiaB1d4zU0+b2luas0o0tog066CKDVKOQMfebaiRN3xHDO6DuW2zDKaGuzn4r
AWb377bV4iiHEfQTc7iVB2pp+0UuGXEzxPxI4D+28B95PdtjWHwM56CmsbRhWoLV+Oic6Q0exs7t
23N0CNbOunkZBXSDYSbbIPcznONpYmNm523YoHdq+SONNiJT0t8VTERZ4lz1t4QdWEVocjn8OuO8
bkK33wACVPgFG5OJh6cVp5aVJ8NJW/hQHIC8ECY2r6zdMmQGBACOgjy48p0ZOaGjdcYbQtjXJF0Y
Usd+2o33bMofVrE87MR5THH6VB7tmN+owa/Fh/tD0d/sotgNv9H8wsMXDnPkdHi4of2AOHfFT8Tr
Zrg4+RVRG6NtG8GJGToU5Za9i+IMeEERxn0UdEQsINlfrTkQebVvk36H65scwSf87A45clp7sY2h
vAxNxQSP9nc75VX71iFFyo9wjWfCExpUnfJb9Vv9pfrVtwJDX/CYas03s80CSWjFSCv+JNE2mPOZ
NokAjonrVq//w1ZcKXkZ0AJCEGJhUUPQAtudDgPZXIFWVbmG0Osq6HU5Y+llhN/AUZSgQ89SSJ+x
dZzs5ZhIBKzEoYfA+c7Aa2K8E2wvF6D+W+zphAqqa3MsfbBcEzMcpzdBXvpA7gNz/S0VjYpy2ylW
OFSTiz5inNHL5/jNaY50jjQvu/EsHBXm7ruCOuxQ9OF7wi1kgtba+L1iV2Smb/gMdxEomfy+GZpB
eKDZIhFyIjbtoQj2Ly7YODtM6NQ3mFJs5VGPMrk3lK+Zv2pmvdImQzHjnF0GOM3QnRfGN3E+nUhY
4DzmQlWe+WZqfLFP64p9wFeQUmRWgQzf0yV66GEIYjyWDjiOWYDv8yqdE+t2bZNX7/HKJ5IxuzZk
Vxmlu89K7RrHOo14ThNbwm5br0mFydWrAFHmgCgFa5KpoWUnF6bXbsXa+drMJCmtaYKAMEA+SqgU
P62D9sDdH5KWhgmPpGdPiPDzL2wNv1ad48a4WcQG04KPNvOasuKesv+snFP6I87PlTlIRVmowthG
NOG1oOARxPPWSzW/bQYwLvwWW+3Lb2BhMkKfFHTrRsCSbKUtmYUVy5eBMS1SpH6YIe6IEz94svGZ
lfJmc2vp30M73cgPhQD2QmqPtZ6d45XAI8URD80tn9HTIUcggxrfnZMrWp2jTqREZ0lm+Moh/52n
2q50mZ7j7kLFWKJiRFRoxOsxAu5dfddLev8Wt44tugGlQQu9GrsALNqySKgWZ2B+jt9MSPpsaEvI
1BcS4Mq/+ls8K34BERuKCfoQ8hQgjTMzoOLXwgQwv6r6NUuCDD8Xv6o1b5mq37t/Nme1EgoDLXcq
iKM/SYbmaKUxTY0eemBXph8F/QeiWc9R+49U5B/k3pfdVzu1n7GdfzQpd0AUzNmv6pHiNdsssMMN
igMNyl6hVhGr5kdszRlPXyeHatPtHioGIwXYC7t0Gy8kZi17oDavrK/1WDNjtZT+VZnVyxnd56xC
IlaGA834A0FoykvSnt2bRrAbIhTW2iykkyWsWzyPi0Mu2BQoO0mgecFhSiM0lBMsfRMVVKgjgBWp
PLpkBA+odluN0quE4CFBkVcHezouenlsyOmdrNtWkaigK5euO6Gmplg74+2BEn9cPly1DkwpgsKr
WhzznBisI6CG4eY6H+dS2zWgMHcS2332ljYsHy2Y+9h1NOMYl2+KbcEeNXkuwSgoHQYC4RB5XoGH
RMuA6iVFfZz8SKiaFIwym1Dcioa91i4nEttOVoUexZPXpYMpN78W8vb0j1oMH4bmvBf7rI1fsD9v
CZOgdhKX+is6aMxdLANf8dGNx9NT/0ESHnEKImyUjOkx4nIcsyN+Fb6sTQpP5un0naggXtuaQLWt
A3+2nfOCf+uAD+2LkflEccrzQEc4Za2hhEXYWhi+w8zvoSNaxvCCd1GQ1VWuIIquGf/nZCDbLzd6
kjg7cgZYQN6s8cg4OJThHSDnI8nzW5/6lBkFTR7IkZOJP5/NS0XGsXALX5Mzampek0hnAtf6PZnD
gYl9MTZXjkg8LQeZqE+SCh5T7RHgu4sNcSoU/Wl6+HokBhGdvyUhIgkOOZ3SZGgZBsPUJ+jGYINT
5CMToPL/aDqv3caxLIp+EQHm8EpSOduSJeuFcCgzh8tMfn0vDTAPPdNAd1e5JPLeE/Ze2web9gjZ
OWco2FoM6ROkZrKh4q7fjaSdGnsnh6P95x9MimGKhB1TALQFWGCsaSc3FMgteUujL03vBRZoUmVc
RSImIf80iMkNpugQYYqVJzyE/Rb63U7FK5eH6KlPYQk9Nzf2NZu5rg329uppsd8FszhS7I2Wb+qy
HwPNHSakDmXKWg2RRlMcp2SAzAEe0G8Njcg2YjTNAu1ZtnWGcjmG9PfPEXMHNZSL0XBvNAnb1+ho
BguiRfdtvYG98GZTqir6T8rNrLCRglWG96ujXOzrfFngaEzvajyT+spAfZb3tgDZGyB4RwtdKM3S
V062ROEV8p/mMawBtJxWsbKwI7K9Z9gV/FXwQGHXLuWX/FvAb79mNzqMrZodKjIPu11Hj4cEabaW
CgdpocAI4ADtCJiJgcvJdGZ4hGTrU30zfJTRDgQc7O9jsxFTCw2lpWfWsc7GC3sQi0Ha49VaTsma
+svVUaKa8icjD3+Q2r3czDtBZyVWH+pbkLYYMVMk3UQ6UZxC+CHgmJFrxtSNrLSRKACM/tRxQSZO
iWAUMLwjXmKvEhrZTqiQUHAr6mzrbYdtPdOTsRvcl0u/7rzAgrMsDs6k7UwWOknvKo6zxfi6r01l
P6Xy3uqmfYzKxDB+o985toj6oT2Gm9xBcK7aBjsQW9Ad+cRLmep9GA4VqLXu6hQ4T4FjWDsEdiS8
Lwxz2HDvYip/b831yDdjOTwmCMcqPATM+tAX7JQMIQTUIZUWQI/wWe5TdXifA+2iC0LIWMzSd5b5
rscgSzeOHe1Vz9cb+TKCv9VgFTjYfjDnm+OExwtnZF8zvxp4XbE11/K9McVdshZZmx5LQkMwKjl8
m/bRfrvwSmy1tNuIe6v7skVNnu6qIt7vHJ/AtWlbpygwenKObGmDew+hNagkteF0fUVzsSyfKtID
q5XRhquEx5NZQ4TVQDUvRoAoiGVIXnPCs9wdA/uU+20t7aZZh/00HGQCkIwaV/x4VVFLW8OhJ+hO
E+2JOp3KrvkgcsLXgab3qG1MA4+nhM+wE6sawUvZR24rA3+brGXeuvxpush1JIzEUJsGTeYLnHfI
5s5CHlblOHtx+pi7TQeqmd0JhYCDeJ9URqa8+c4icWJqtnbZY+05U5oRaDseAoHNdh8cYl5N4qr+
AI33ZbctLd9Iy33QaoQbBWi7Eh+MDEmM/WHo4AUHPU0eE4MljqkLqaR4qBo+hvaMEgyGcQdDWJDk
qS5anQ0nY+kmwinq5YmyTjt5M1Ts8FnPAdPZdcO877v8ELuDkh47xTwCTx3qk+XQJBvCza6mkl1V
QQ3KCFIjN74vGxLuNhK5tFOLm30zo+HuWT+b9yyV7kZwSopylWrOztN3ihai4CyxTBtL89ua0R+x
/4ical0iUpUMZKdIZqNyNVbEEZzq4cXQIikUxftTNYZtJAnESCBXBxgRvb4lemmbErHUESrREiqh
QYep+0Vo4MLsVxGc3tdzUrMvsMp2CaR3Sag0KLDrmNdEIJwLS0Ac3RIFk1enToJ0FLL7MQoGXRm5
dOFOLF5IywwDG3SKVWlYXpO7fnefIsOXza1IFUCPYAHrYrmttxgBXxzXNQDcpbDo+xPo87L9ppg7
21rzoO3T+tDhVu5DAacDqf8fibbDYDDEDDellW4s9Id93GymbtiMeOdqvApMBMCLoEMD+4d9dvqg
Dngk6C/sucP5zs4SwVyJ19nG62wIlt81kbT6VfNGTZzmOD52GbWAjbIoxKlfqV48SdgGGAihOWHa
HJnsHBEvNoTPyNhgmNTNw6ZRCNjiZpisZiNtOgv2homyh79C/hIhrmeN9cDrVaR/5tSm/hgNxDz5
wSkZqtOmm4vLWHgBiCxYFAyzNuWa45s8D6J0JNEjkHeW1t7U9bVSN+s6CFbT693hLIizgzrDsXjx
o2vCCAIyUX39jQEW4Ke7wXY0I1WnvRhJem7N6bhrs/ogEJkVlHXUvi9Hn+bo+8Gzb9LcLGMm+Hh6
/u8MsQ/SOiC4IMQQodnhru8BdmQsA50VAk2CEfY97c4YFgc46A33fIkANAtOSAl3GjMvrIU7jp3V
XF9Cxl59m+7qTTyzcADFg8YUVXvnOpaJfxobUmktx6bnqKJmRDTCKFo5waq2xarnSZ0qNEfJ3W4x
2qCOq5Q1j826HwVBiCO2AG1Tsc8pq7Oq1Kj3yMQgbdReVJpC2ui8AbrUzR9OPH44G2FXx7k/yJX2
ZjLGs6f4kIDp8+JOXxln3qtzIjlHe/Hh5GzCaEC58gDr+zGf2nDR8Zf16q5PpY+sNT/4z0bjvZP4
kAfXCIa30ekv9gISARI/ZuNJLVahjMxQXijwSv3Ai7rsZOXTgQ36jPO4YuNfv4WTvIFEAFG+p6Y2
FkMTLwdCh0E41mFxBPzzbuBErGW29VXpaROaueJfKKpl+YE+i+JybBCMfj2NhAeKKJNCMndRaO3k
P4WKrloVBpk4FftNdmsB/wThhoGmkwwPm0yKW6RYPGv1DsWfZp0jyhEKmtdWAcfD2kbzLOCoRkru
y8AS6o7qiUfFH7aS2rhAjlCSFGd/2mbw1F5kxq6aKfyyYwASQqpZkEtH3EEn9n+n0Z+Cd0up9w2t
C8sSSF0FMhubf4s5r6gq8BSwcmOvGpObxEJZit4BxN8ckgpMw3nnkw0xeMR0k8liACg+pqGvpg8G
zauZH7iBCTcPbKB3uxhnVy9jdV5Lu4pJucSJBXxFYuzJrKKUm4VWMIUG5UUK00gKEz5A3y/7cBM0
BAH2OyyuBxgcboEJvpUlP+JoQ3o0LpqgActKpGMWYsaNexuqL8OOriSxkfhfYuEm4nWYmFB5j6q0
CSb2E8xRaLLkHCLj3bLepnwbwK0ONbQ7DSu6Tl/rlXPuy/oz5sJlXaQe2UmC+03k1Lc0lUxHAmrc
0dFxe6SAHFO5+24mm1o3YfXNhxKNbHlpU8smmj1DtBDEjN/RRjsVWliUnZGkNc5y67uN3HlEkwsa
OC2YN2fhxcxib2TEHLl6tU/FV/6M00XbeCpYWFi9uEMaa/JSuETYqB1cQQ03iGztUk0LXIX4w6ra
GkCPsZbO1c0eifG92O3eZnK5r5lGYSTA6DDw2RO+UCAPlQ+NmnswTIhwgo0Qcr5kKafTuUiJ6zLB
CJLiUAqPdI9tJVle1LO7uwNw2trJcU6jWxrU6GBvmDk1QhmL5p6ad4eurRvdNO+8jFTgoRo9Ur98
p3xQOPAruWr8axq4EVEHj5rmxjFoEC6/GUVATrdVlpDwghQ6C03Ltc0vpfIA47aypl8sMml5V5Kv
3GK7gxon+yC/KWE6EWsMwPGkxKZv5OAoMCaTzyjVGO8w61Dhanbgqthb9TBCx+O1NUrsW9Vte/Ov
ir9ltlKRGUJTxOMbLlNn0Q3rodXdQaIp61BhIybG8O6awxU7n2uSal3JqB3IWs9peE4Ou2pukOGh
TzwjtNQTH4l8iaezho4QW2RbsCJskFcXXx39AK4NYmmsp1EIz9bvVfxZWeGesgsJKjPPgfzK4M/A
PF0lis+W1a2n7wxYcx1hYMmZPN7pQiHweHZfeUhzSi6FjapN71H4SQr1gL2qxQgzOIuhfY4RfO+2
X4hWvHcsnPkDKInhjsaJ7yoNr7qYPcJNg/pZyUzwX0l/0bqUIbQAdXzvoWsEtJk2PB0FGV9cnlUy
A8ni7FqXRUgh++h2QEqrLHkAUtrP1gRDsC917UeXg2MIFaMS6aZ43dacJmXHQpLmCaNV4Rml6cXh
n1ExOTKRW3Roo72kGCI0QdNriuzGSrfTu8G3g+IAdX+TBeJrINJttsOPjoF4E/41IWkFY750GpRe
hClmY0BO0egV3BNB9qPWYhFvzeCD2wUW30liW9Ql5RHc7QEwr987CsUbuQSeXer/JAH3uKYvbV6o
LRPJVFy5GmV4joXRlgpez3QFEEh1/kqbeRBrYIO6AF8fDC+cTonl9QLPk/ia82sffWNLgBwwEhXX
e1H1aCvNjzWU6RVrCugjCCCnGaPjdJOl3k3hfrTOd85+pYF7MgYHQk5dKWe/nWoM8T90TuDwXw5n
1iTMoa9q14qvMiRv4yXg684tcZL9sXFQTGxGjPVDDM0NFLbgCeDZnnE6DR3xy2fSMVrzWTXWQZEI
jhE27AtgMI2Ga55QXD5pv5GLD0f5il4xYLQTNsovNLjEFZf3dNdKN3WG1fOeBF9OcaLf8gvW0wmP
v4N0PRkLFNjZUoAplPTfFA2d/WMyDyCUIz/zYRMRVsSuwfkoAChA85T9PNzE5ZfCd8/qL5KDU5jR
z0bzTwS6ISoWRgQDAOBQ+zIKlQqLdWrSKXsLlog1k+En1O6mJb0QDB5IR17dn15lUItwkNNGgIY1
u0PW/0JmaQIIof/s7BORUW5+l681Dx1NzJjOQj2hyBe7vHbTucxQQW0UMvqiq05Xry3QfyXc7DAl
8t2cPBJjO6BND5BxrXJGcPkxNdd992HA9R6BbuJ/X3IiZ+BwU5//1RIvR5pibm2EM2QMNB4Z0iGz
Q+FG7xJSkMRvxq1Oqat9tawGehB86x49Hbsp3ENIEDG6sc0d+SOvQQcMEBI0DGjM4G6W4/E4EMvV
wlZtfaHekXpDkrlpcFZsYfPdvuXSM/pAvkXFVDOvg3CmJZR+b1ryyOMzZw2C0TtBKr7u/KsYu1np
AWl+M1yM/k8tyl1PY6QRr/TIws9xdLysx4PHSkkX2nqodXI9PzMt/NDtD5vtmdX/MvBC1Uf3i3l8
5u+NRifk9RdZyL2AAWVzuzmV9QwzvjQp1N4U7akkpqfYMX3Jh03QDCNCfzavBqiVzLrWJU+EjXKk
xhyWfxUKFwInF08Fz0nOWmnm5IBhj0mH98xkl3+qeO4dnPrSrPhxjPcnrN2DCI6Ow8LoMvBwTcwo
5on7Qe78+DnLBSPFyY84PUbe/1K/a90f9/pak1SiB3jmpAjfqbKlB+CHsZH3HNmOAC0h+lVkS+bQ
XhPVJKdgBCRDJ9UBZFToc8RKS/Fr6wT8tO9FtE9J3DAJYvtfSYHhUyOwvEDXbrctSeKP9vXCDqwf
9Zs89ivR1bCz+OWNMxou4Qg/5+w3Y2oGBKROPLgz3z8+NohZ4L0gIFpIvAGiK6y5Ei5Xpf+N+08z
/nlZ4jh/9ZGxyvBLeju0OhLXJMYEobJrkl3XX9XknKdnONxmCexhUwbvkvoHxgBbBHpNbauY/8ZQ
cuv6kzmJkI4NNspiAbbTY4hM1LhPNnKAns+JfYMPsUERa8TJcjJtLxpM0r8hI5LWwN+OKli9DM3s
OygzDOrmYnKQhhn9htRYxDMYGaaOcWi+ICHYi3HzTGG+SEABjXxDk3HMOMPkfaVgP9SS5cB+2gm+
BBIwvWEZ29rrEhIip2qrIPOKeBCMvypAFtFjGQp/8izBLAY3WzTMmSLPkk59whKHkAdnQEGKooFd
mXeSFRQtKt7Wr5zxQtW+T4K87d+hAQvFxWXMf5pyhHCRWSWFWeupHGohabBy0bKeMqlZQZWz+DVw
InLIo1LrR31hq4UP8dPPCiAWjEd0uXOlKTmOiKn1eDx32CGqOPMNFHOEMCwM+WgAoh+lw8tSnB/V
8BHW5xpsaWv+qtWfYfwJGRKt86MUiqvyk75kpaUMa/BOaeyaGk1Qe3QQwDY2jMu7AbVZbWU3dlAg
oYrpoWQ0Jq57HhAzRZaVMbZrd33x0CCfGaxImGpMKQtso/FDjLpFMIMAx90gANDzz1UCsSqSwNoQ
wUTRc+Xb/PTsuJixTXyBqg40+069VQ1/fJ6CaLwuvtSABtDFMbOWYYplG924OnaLYuFtCi+R/kEA
3KBeo+bRlL+diQR8RxCowURH0VOv4z5lrMW0vGeWUapPGSGsABVlLnl6a9QbpOMNwd60/b5djzam
xfukboPybCqXaTqhksBI24gz9ZMjn3X12tOMG6xKpXGhMG2XneD4Avqr6Z4u4tojjXJDWPYZCFpt
Jpc1q5CwP+WS2y7JndtATGRrQwmSsVMOKQZ8nU9e2WmxuhlbPlzGUeYEeTSDsxmTgROhxbflFQx+
VQ28kT9XCXsTZ9CmMnKUweRKju/yfALgRxRmn54oFiMBz/xURpuu8G0DcdjKqTc6XTwSy/StIsii
hAjF2zoBvGukBfH2mfGW4BOr15l4QDPJ4o+5+JqSa1cxunvWWuipLCsVNhaHhND35Ft2dpCqx/Jg
oXoUIFMwcWokNmo/vXjUL6wIebf194jr7ZV/PUrYBnnBqbU1oA49D3ZfqAxFtnqzj2FoI+3r7ZNp
KdtwfDbJnTCEuIjcHMtcWPzLis/STLzUzPyyOKf4M7SANJowemgOJmIswQSnM/q3g7s23QsL9q7w
FINwX+Tmdnpu6JMQ7hLYWiu8hFTPRJll8nc//aA+EhWroZMG/OP1GrUoG84TdZSgRma2bgW7ON1N
SHNO1ksjQG+ZLJPqJOFiSPHGpEbg5eJbZ+SmyR9ld5uNhPPgr6Y6tqEGpBq49BgTvg2EBONKz5Z9
ZOsjY6axRe3leF6D8hfGQJAGbq5D9yMCIq8D38T6HfChNvBJQh6g2njTB5Cl5BtpPF8lvzB62d6d
lT9HM3dW/hmL8jtop+skKdsXGbmaHeBnEG5K7RA7D0NODoALnqPZFC6DVFUPLzLpGWXx8sJkfjdn
aFuKZULQXtHmP5WpLCf1EZsIripSVBVjPeTjpRTsRkzcegnSMai84sMiU4NFJarNf2rMkVnrzTur
Tmx2IaH3ZFuDF3OKbBFmO1YBS2zD+17Elywp3vgZtgMsHAO+c8op+3oDSPUyWFNrsCqViMlpCOEB
Djs6ZNx2GrKxNOLVDu+2jZ0rjATuEuKmleC1GmasR+qS7E3BuRm+rPzJDzoSqBEbQLyd3VT+FSDC
63YTj9ee+zAM2aAqb3pae5bBeLyY9gMvTYmp96URaDm7GV4LWXJbKXXjBuYxkd08sWb2pRgS8Jby
K42JP4xggHTOI20tgnJs3ylA7WBkcZr8HMbTsqmfKZRam2Vrx8KZq16d0sUA29VO2ldegSdLQCs0
B1aeA756b4/TioXKFlgNxG/bs3oNtKu5qnqWlZl9sksWj5SsaZgdZIuiJ9NJ8pk86c6O6YZ1jIOK
TBo6njJKtv0Yrjk5UNko/jwXm4A3TcrZJekWzMNPnLJPo2LyoDuwWehnf0Yqpwzln6vM1bPoCFwO
nUtPCoQst2952J71EkWFYDYyoc6pq78cLZ5VHBSEYbDjZDIQE3qZj5fItLUjlCbgjwxKzGIZjJ+t
/dMmvBevwFHsNW0pLRwd4077KCR8Bw/mln4P6sxAQNzHbzGuDq+1wH4KxXmDBEWDkDLSozoumndj
Et8xA/hcQbXaBmC9K6P6sUlIS4pHo9S7sGNwwC6IA9vEghCp+ia1nbe06LcBubJKk1KocCtA7IoJ
YMjpEfpce0tVG4Fsm3yNunoCNFN53TzCy8u4O8ef3Ag+/mkyXEu2K2HJPshmOCdVN2Uc/1qalHSC
uiblJ10d/thOLVJwaXrEb09CsXyQGtKqRkJgbGdDVOviWscjd2q9tGOJVffwZufJn1yMP2BI9rIE
dBhQWk59o/QjuinGXAp7lDRZ9nK/MaOGuWiIkKNz87D21QF3PyKN1yeoMwgrrIM0Oe/51O2SQDpG
Dr6VRl3AlSezijTWuGfcUR0DinUhnpqGlpLIiY6Fj9eHI0wss3tL0+CJmfY6maQoiAE3GpQsrCcW
Zne366kB2oltFCaxmZ6xMp1VNmN5y+qr3QmK2v6kpf13xs3EFW+O5rXr0HRSTAgp+HCaYm8JI8bm
1GJKVneKrjwAoC4KIwOgjlNnRsKF8e17SodLCACXHg9KZzZhryR3lkVyk2M7IB981oZ1iTYD4R3H
qIxHtTVeOUf1LjMOo+rcY2aAbkrmVRjoEINU7ca84WKOPP2CnzSMs93AWMEpOI4NISjULIsBVAAb
Myx+MBKdq6h/g/u8qlOGF+jIBM2lHJGvln60/JlxIK7miVpqUv5FOt6qYgRz2jkM2QkNy4/MVQ3H
04GeCEQeFbo49vSDuiVmd9IChkSBq3PeYMqb7MTLzOC9MymXxnvbSn6CFdXOWShX6k2BS4En9JbI
ZClWH7O4lto2EP+STwG5slRoRPVlpz5M/AziQ9Z40qLoW7XAALcqh/GmJPN6vOavOVv48u2GX4Mx
fHRt7uXSr8w0SAwbDYPL0H/m5DGHLLgjACsabbKjP1N0YX2Oakfkb6VNOkIQu438Ma9mbE0Q2b0A
z3E1wd8cfnW6hlceCd9RaLCAhEVGAINGGzEm/MJjuiiswasr7TX+pQmIPaM+RMQGDoQ6meyDsPkf
5u4vGDu/FDfe9KMdoj0gAGJcX4Wzz9JrVXQrzb6wJTRnRjwcrGunvMaUB1p/j5XylhbaEu1eNrwX
yVOAJC07y0vnp6Ci6vwhfMcKRkJavpQINzVMFgkchkp66cStaW6qchCFQz/V+bk2biJImBMz/Ca9
kafrjwhke9WkwfkNhDPC3DGwuxp4QCD5g5RH5OXW/HNVNbwJMKKi/Bb2V2j5I8SXVLfdCXLSQG9k
jxT+9anoejeug80YWW6Jh2tQ15oDLPfNaj25UG/5a0vCZv6lh2gCgRJOvk4IIcyLaciEYsMNBvJG
gDFtLqs8efJteP0qKpHqNe6OCT1BuwiWxTOovaJSf4MitA1YqKqh4lajwpaHyRvKekBjNqJX3jUX
mBLNiE4fALJ5qNYa7r2YAXFc5r7gd2CSbCNJcZR7X97G0ALycJ+FX5QV1a+6aNK/yDklEU6/rao8
HPPECWwaaITIvP4Ky+MQmsisDxx10MlrXpHv7Kopmm9kw8nQatQctzrHKVIy/e5hja5DUBQ8P4Vc
u4QPsmYLDViWe9iHJbavmtnSWoQXB15Ou4a2pBKVGy4MB5ms8FnEUp7yROoWPT2KDscLzaP+6s6Y
nLKhbTZ596bwWMZRBPkFy1PJfu3Sc7H/kumIrdMsPZDBOGSMbmuqK8At5nQNaExjy0te5ltkKKs0
hXkzoMBAzbdRNsSemPl5drY6WyuLZcGa0R4hOiE9CPWf6aemDwHfiT8b7grrgF+zkzEZrerg0JII
Htlcb+1urp1bAr4mtMZT3FqsN/5aoNINPw925ypikNh/D+GGGqoJKUjxXrK29vMKBVP828yPBuHS
WEMU0mzP6DCDN5J3reLQa6H8VqygSxPt57VG0ye/zyC+TLZ+E0Yu2RqxeQo/SiklEGyIBIxh8qkh
HeDqLXlcKucrH2+GTZdRPJwu96MKX6LE/NthLxqyNYn+qbiDEuqjRM6v4bQ1alQKaD5/ipwTUBAS
w4wD2awrS6BjHA5VQu0Qk8wPh+cPQxH63L009RvrJbK2iW9SMTg20a8T7gNS19sl5GOKRpy2jVsC
L8xvsXEBTB3JOhiJoxSOX1KvgcyCLmdu69ceerA80Vkflm5xXXwBjWMbhe4HVhaO1aWDu1vv8Ki8
gg5Y7aPRJfW4XRbS7Ban2Drj/UhJxHbSN/5VxJs6g9EN+0tMYoAK5xD4yabe0w0O/W0KMtuve5uK
LdhUERv5UhIAirhW8zdzKF7ByV2P+rs4diY7sTkzkDPKDNBIjSEQWqj5IeAFTXToKAixdUm96ARl
D9M5wnM/BQVCUBt9jGx/QfXCG8wGrJbyp5HLv5lFMl8wgRZh/mPO8xOTOGLY6kd0+sD6pBsXwubJ
4E5Oan1j5wzbu4rjKS3lZecQEGvFX5MuznpY7mejvDSxYXJdsQTGzN5nEHislEt51E42wjxLv3CV
nuqG8PTCENeRQ3Xqyk2L6ryJZzbMMmMGVBQM+dWYWUsLL436WGK1WzGtypToYgKtKaaaliXXd680
7BbXjRFpb7EifRaZs1UM451r9qhmmCunbctBrhj2sqa0q2yZHAXypKJz2rG8nwCElNWAjmJkVgFj
IKFOaKBo49EY9RurccoUFEOD5RwiW98zS98XjAjH4Y4W+cjKAf2TvjDUlkRkZp78Mk7DHPn1x+ZZ
UKx/JaO73vlpjdDVmC/qCipHFnfhvC4VZvfMDmB6zriATGs+poQNd3J50DARM1ZxJGsTm+RakawX
0ur36Kt6GCT5GMPGTdYZ8NcUN8oYPktwc2PCOL2xeQmnVd6S9BGLhaPhEbbTHRkeS/vTZA1jmcMB
ZjzjddATdrSayndTfubjV0A4XhMOXlpYR2Tm7iR/liB1zG5CtZRvJxVA44SDAqGBotxt5lMTWsu8
yv1+cOVB96pXRWqCWCSAruB7qSx90Wr9ok8b37aPRH/hPZcXOcu1JqYMywaWMvCxR4Ohecr6AHh+
xJzIfFgWEIiG3TZaX6HR8uiLDtkf6Dxm0rNLQ3YYyFnGpa9J15rnw8gpQKM7HQjJC2mN05ngAnnw
Qww2GjR6vTHXJCYQj/VbdjxGLNxbZnZ0Rb4+3JA3HVraQMrto2w0eJU3ELSQ4sjUhuvyK463mnYj
1tSTkRk4Ko8VSp/X4BdYAHQHjfTDmY8nkEBlIOyuqDYFNaHG6m2k/qCvol1QWf+f5+A6r1vg0YoO
EVRPTshdEdYCoxjP86AfY+qtkGVHnqr+MHeoTIXrRBX3VAXJxIKlQjXKf2qKzsXEkbNE7IB6GYo7
c1Q3OSXu3Difw6DvygapMcCoadBdbZo8jblnF1okRGFYihgGhzs0YmqarfUC3j3s+E58Iad0VeDF
du4c7KheToEKcfXsyPukROM6gF+2JC/OmCEPrxuwgrPC7GN6KOkBhLMXvu5dxiuprnF0f+nZTzh8
V4bqpla/xcCIK4dY4sl261DsjIhnuJZoLiY/p1koi8Eb65Pc/DNHzZXizo1ZgAleLMgoXmQ5W3nI
oZWc5QxlkOL37HQj5sYQRxeOUy0nxJByv66n1Dc4H4itacOzqV00yoWWtCpB2+a0yp3AnFNMVred
3rMBAGfMAI8Hr2DNMVkaBZDhApLnN3rPKdNrRkiavZY0Wn5W7XNssB4/pAl2V528vjxfmAwTu28J
z4iigjNQtRPAPg/YmU/sIg4M9vV0GPOnNTaupfSbsbSPKb5w3BbH5rUznrZpkXFlOmgbGd6pWFw5
PdoexVZc0u3Tr0NdyspHQH1Q8m2VnbYslWApM/nVgwbwG4ggzkvDprsnDokPqB5V9g4lzmhMxgAS
dMaHk/RhhWjWv2xu0xJ9iuCtgskJUIX/xzPei0uU3BTab8FdaVQ0yS3P9KzwInhJWB/6vNtV0JdC
LdxkQwTOGtY6sPeHkjOOJKZwHqDVb+2aeR3p59VkIV7OfQdJM3xzemXrlFLRhEl2dkgw9UUosdyz
p7sEsXNkfSaA4WFEDSfLM7sWd/Vf81KyGN0zN2ckAEQW08H2JiG1FX00hCQ9dXEg+EMKVqwSbG1V
XnljXxKOybTIuqqoVEABu6/InRHSTQmWS5rzi0iCffk3UYuPxadjorRqqB4k2POwxaoA10+T74lf
hvBcIJEaYEOTI8aETi3Z4JTbmArSnj4rGWfJiJuDsFqlg8XHQe1oxmep8bOEIOnyQccmO7PVQvE8
PsMvEaOHiC4ta40AOgUSIlh8r3dayrY4M8HqqAstGMFw4/kLMS9SL2Cq9WZtLSls0zN26QDzZ9Cg
UNIUFUyjoHtsEqbkOol5DHAr0gOo5NLvnsQB6cP5ii370NsMtUJDnBk9riPO7a47GGLqXQ3iha5V
D33OTmGv71p23z14bGMMqNXJFiN2IOFeZZQgzfFRRtRqxy2yaB3Jds4qlybC/By7hmKMBWkNDj6w
WPm7ErdCwHp2NrF+lAEABIolC/RKHSAIJfxcNfdK+ip0rDu95dokerIy271QIuhRr1HpURuzr97q
v5Q02tQFBn1+JhXvgFOu1XlY5Kg9FXFiyJZ2P+bwZjV3R8u83nwVFo767TTpZxnY6z5iTx6i49RX
ZulAvrK2bRyfhWZ/ja8kMD7+YOgZOdrhLUKzYeQ4ZFHcK6J49KI+KYzoe1qoXwwYtIPVIh0/Y7ZK
9iUZmFQQv6kH7Ptop9AZmuj7QhWpfC97AUk1VfdKOWCA+AJqpCDHDXoSNM+MM6JyPIqovPAreLbW
+QXOUnxRiwC/Z8oBnoEzxXqOmY1FQ4zLRGGcY7LICs0dmmxogLE/9w0R9iDTY2fZGRiix3/SwKCM
wG+lHhlznRH4eRJijmQ8JoTboNhnJdhjNrIWbceTKea1o6EPptwKphIyOg+j8jS7grAIdGN2tSvz
b/sVrPaKe2Vn4SA4iZvAq5QMwefVbm4xuC2nfZBWXpgwsK6K/jR4OYF9IeqBpFXYH1b/ozBlZejO
l2NAvnHAf0bjL2Q8COUSG7hoEeZfiR0CF2bpWYrDDHVnOnRQwisSKGWC5J38PMn/AnYMZfMQEtIP
lp+B7hXltyT+2hTqWpo/WhlEQNB7Gmh7c6jXqdWcJi0OAFd7TYA2RsVIJZHuRJ7tJTHYVkkd3oNc
fycQ0ZeRWs6WDUGf7Hn+0FJxVotmxbKv6bkFe8hVBSguDRhBVgMnpfUfBj5g2LwT3ADz+WqFUtNi
3RKwCQh1th4i5hzt+jdrreg6Ej/nUojeM15xi3m9KvQS5BIFZMcxKyC5E7VSqRMLxn8aRQU7X37S
myVT5XMAS6wrE5Mqip1N1kaoasJnCOstbagpsO+G3FqS+q00o6szLpMcv34tf6fkZP5H1HktN45s
WfSLEAEgE+6V3kokJcq9IChT8Dbhv34WOmJmIu5Vd1WXkSgi85i91+7FoyXpNkRznmxJb1xLJnYT
icB6heNkRCLS4xZMONKIpNIYKWgotvJrTC7iEMATQw6zthCqCQIhsgSRBOWt2eMucL8m9TLCsBM+
uSVFAowBAUMsHwl6y7x+91j2dZvKq1lAv0tqhgAyXN3+oriIMTkUiIqj/NTPQVOwYFh7xs8XSs81
YHWAXdADWtg6GIU0BGG1B9cymBEi0Z6ZGugQKjxHbYMSPXIQv02CXWtN2+pqFS+SXMyDRs5UG8fe
n1tU64R3guNQmEsGKgH8jPnEEuv5Lsb2wgohA/X7YcTpVks7HNpqVcePXr4i5GPfCUVqYvMCrNm/
K+aHddAx5yPGVbun6jV2f5X6qijEgg4DOy88fjHkLemuL5jqsIl3HIctar40GYnpMWV9W5yVfR9c
0hBG6+5RwkLfXnV6/U/BAsEWyTLDLJexYiqmEM6l9sPGPuGr9wGbH1g4B6ioWP6X1h5f7PC3pkvb
mzUtADFaLaIjv7/G+I/MS8Te102pPm56pu/nhXtQf/keWZqtpLPEcGxQA9vuGRFtsxBJ+eNoZKya
u1L4T12N62Ds37qyffP6k08yLJ1qkn4b2Oo9xGp5iVAtJKVdIC1hpoLRlysazVOIU9UGGDeol4ou
IRfhtiQeA9rVUtQ2Q4uBoYhP+5KFewI83fhFaERk5jXp2AvGLcQ880v5lHhV5M49eY4BcICmGGJO
pMSuNUrEqxiPen/JgIjVHM99rUimVquKf7r+S2F/zPkUsZ2A4pwD4NWyNV/9lAB5hxnnf2lMKIba
RUxi4Bix8jAGSjVpbEv9Xvf9i6tQgbRAjwfwPAnf2xJNTmPeHfPR+BHZBQ4CpH6RMQsDPnWkYfnW
/ewSqluDYTb1jYMiqodCbj+M0J00sZvZnpTEDuPfTA/oiptfvDrfjv0pLBRUaH+UZa6JHN3ktAFJ
wYFR+RbNDAB61H5DjmtZrczBObrw3InFurljfhXFdLRfjXZ6FbY6pnqzKMPP3nqPMe+sLdJDSyZw
QmMo5a0s/dJ5O1sca/81QCgyGPaHbPx7g3S3i3l7Ojm6zhXAUF5K41lTDFDCH5JNABA5+zGABxTV
+wnWyERWlKcFqzZE11UxMWK8Y/ZQW1D9aVwimvYpEpZF7MiaSwJmOonJ+TJeev1jVgsZQbgCFrDy
CIZg6LJscMV25CSNFaEoLMbhqdG8sYFS36ZAlSJOUbPP6fB0Skb5z3S+BSN6hyQINygOSuO7CpGw
yAtgCDn8MvegpHwDIbRqi1eycor+6FTRKg9QG42s3uudGBX3e7l2uLUyvru1fejSD5V+2/IJReN9
qLhvQv2rQOFHRbYk/npROhpDe/zGiXkP2UQbBKfZNZ24mEh6hVLVGZvOxjs88tYJkUK5wrrH/Sxh
NMyfiDigQMCWMJGO4enpIrY/zEoqcUiDdkue/DTuearsigGlg5lIUUUxPjZolXLjkbDINn0NYHx6
DDeePb1qen/oJlBp8zWi2+NfFDC3G7ZV1u7Byi9N/62FACM2gHgWPrFC5Iz1bxUDR4x7SxuWPms4
bl9O+5VGblCmE3ojaTSRMvWavXTzTYmCyJeXRAIq/Bi8z9C8I+WI2XqxGXTID9+MALe9IuMCxUNA
U52CmkBMfSia7K/3+Ray5UUN3Y5ocDE0M3CYhA+zONT2fc5qs3KWUzjtGGz1NuhuXumQTCkcrRVy
Lf95ZAFO9MtSmVehznaiLY22WaYjXTjblX4Ui5BWxco68hkXZNxsbYlDrr5kNBB9v7I6eNfGOmfX
RHmyNLj5pc0FVXSLMNS3E7Gisvpxfsgx5HLul8TtKEAN1RFJAQUYzNTJ5NuKjRk5ZWujuIuYtQiE
7f0+0cLDmFmQm9EXDvq6wb2ssCVIaz9a3pcPjQjZGbg9diO9nx8rYFGVYS/i0d5XsXFu7AGdhLbq
Ox666jsAVW75zlNldtfGatCdeFuXjHdVAqTLs1Wm6M5c6PJCsUpCa4MwUSCST7p4nVMJ2EO+N9DP
T1CP30Eg78wy3FAAHHx8fIKIbksjYvYtYwON/isLfkG6LiP55AfstFn2Jt254Bar/Fvtis2s9/vv
h6z69O7T4FsfP1fEIoqzyp7BFiw13jmaIBIumEWmyIGNFxm8ecPaZDU0I7oq8C9AZ6YyWkUVES+Q
jjilGH1gDzdADh3Tsl5pVH49c+2wZVz4bxw3SXRriotIjbXNggJV3cFCRmkiShmJtES/xXrDoInT
jX8l2dvmU1V++XwKbvzdq+fQ+RzTh2n8VlNI5B1VDNO9lldOArmk6VqPerVo2t+0/8mTj7x7Y+YK
nk24m4E5J1GBpwamo49YRL91FHOx8wWXQu++4oQMjn2CAp221Pf+BJrDYNjazL6muMKte3H0Q823
peCLIZqJ9vqFpW9m/fr8y1SvQx/U8E7n2cZMgEQ8KO+dea+t59i6IwQMWTV5fxzpnWwueRejRnjT
3T8BPcyYJGHLUFTtVZk/RT46xwA3w19dvAfuozQ+q6ancoS4xZEU8mrDJNykrvqMQ4l445wjjNO3
gVFfWWYv/Rp0/JdTAKPsn6fmj69lqO1Fk57JClxk2SPr8DxvberEgcVu/GP2Vz1gz3map+7OZ9j9
quLeRz//iQvR5RLtqrMSGYsTMCMP6hQ1HwhhKpHU+2yrr5AyJtFunUIH3X/GdGuyeQ5LAs7eKs7i
HGOiyRxfeDV9NGSDEnitdZAkicSo5tyEy6EPjwGbhkJ9TcOv7zhHxSrDQq3SlwHj0sFHcHbHqMcx
D36BK74jxqJwV+ZoLWHGTEb66cl5Y+MWp5FGc1alYeeuM21jwOPy6DU4yWR0mqadP+u+GHcya28e
J8HzGG17718fr0aJjT5k+xcg1nIMAkjZRFvvU/5h9X8TPU5rHr0cWxpWwENW1gBb8SCM5skbZuEd
/rJfwzmkiM3sH41LzanW7XjQjGlZIDliwTl3+K5HUmBHYiJLG5cnfy4c66PKbgN3j82UlWCfkCFv
Q+mhlXDhKPgjqCjsAZcODkGiKdYNgn1H81cy0fcpfzzyc4zm/IWsevR+WU5c2ZLDcIRewJllj92y
d4Jzb+oESLIcTNkT+X8DvR5ZvUQs9OCeN7l8rodflYJQpNlYMWajAmCtnvtHAzKRpAfuLY+F2knw
1/jAMcwK/zfLqpde9eu6i56CFCt3+4sif6HXz2Rx+e659ND85G928JaY7y4oYb6uibLDDb/IId/G
fbsokX8VqKh048+YPiPxxB/MVx3ESLKSJ+asORs4hlljcjCcbwY7I2XfdBtAJlwGhrcewD1VdATS
VDDbkL9naCUZZUcc6V5K5COHV5R8s0dBWvZhn6jNA+UtIpAlcmLLrwg3Us5yiD0EX3QBgN2t5q1s
/vnme8RrJUYWWwkv2VccoX7GGGc7kmIToQpUj5rdacnAOGCfFISPEmFRWyKuIzXIZHZiALH6C9js
wODH9MA4pX2th2cjvxTI4EvjIOIX9n5wR5ACs8UV0bTk26lY20QIwz2GHF4XnFqlL8PxNnIGs6Yb
iLsqpI+J3UZkHS5SPO99nm5RLq8FGXXkBig0MMbJ6n48HwsQttIezyhEJ9CrjGI9CvDsxP80xtsh
d1H7Fg8noIWWR+jfyzCeDXh2QfRkM0PN9U+roNXfJ9FbIqxFKPfgZ5AuU3gydYiMDw6XPHouQYjM
b+tOv2sPwuV5eb4bPqPJg7DEe6aG2lZwPyCo9z6cisM/562N3Cx8of2nrIg7ODWbztqx8w/a59Ze
EmwISCa11piopYcsk3SCD96XWnKd3E9X+0HTSkE0cDuxxo1f/PA1w9wZrrFD+Xm7lOAztXeFCbwr
xNJlBU140jqtNIpTxB9gC5EdYkj3IEr5i+k7NR9MOgV74zmZ/Ooz7QQ0vjRItWayZcP82/SCyd/K
Ydnk5Fjlh3iBcQini4RyQytCWAHw9Q6aJ0ZmKHlJMO7KqiFAYC7hzHWEn4hFUSueBvXUm0B237Xi
PR8m9IjDapgV9mTINCuRNjhSiJ4IC1KqBPYEPOF9emLpRDsS3JT53kWvUXzMy7XGBdXOc3I0XtOW
sCeGWY5z9YJ6586ukMDDPUuijPVFAC6FtzO+zPrVfA0Xldk+p7YX4mY++TYeKSt8JRSAuTc0lJ7J
CiksbCp4mkJUQ3T388hHgQSLeV95wTMGMeG81MaDHf7SE6RIDt66m38WxbJG4IZ/KFDURVBgN1a+
m/R7lrdIvcjIA5ZachaCwS7fG5dwXbQ2vKCM5b1bK8Zrho2/yu+j+y+As4+uwbolwvxR1ExQ8P9Y
h9+Gd1MecufXnbGoIalyDseZu4ji75bf3EZ4BPnbSh8AQbLgMsTrgErdk9DjfH1TtXtHO0mukhpu
T/5sg8rOflOsArjcrPCZfhABqGDfapOCnSGctCArtMg9gdRcC86T0f9h0xk7Hkm5ajHMO6Tk7FZf
qj+n4w+KTqrQ5zjgIKBAgoCzGvlnE1fP+Qi0D98ttM2ANeqrLi7uTBDNtGWh7UHV4wXejOyLtV+L
C1RHhaRpksFksCxsACE66vkMePTAJAopK9ukiRFDkt+96W4PHw3tZDYf0cYL1nJcMQyABSuX2duy
7cMLbgw3+vElqVv/BhOlg5btQv3bZmBSep9DCjmHA1FH/Qgqf+4ZGRA4nz6PgrC+dNJaEf7IrSaP
kuDbycwWqSQbY7aTTQzAPe6HmsA176+JX2F3c2MDYFp31YtrpYdafkUmdHv/X5zV7P9fdfeExQvJ
VydQS2Y4DdCEOnQWjruzuu3Uaps6YGGfXm3tb4zedMzyefyasimy45Uek26IaHDgEECVV1RvBr9V
jLN6M9rZLfMREhULBiBHI8RqckLSgXO5Df8c/F21C8iO3ZaMmGvG7aWV7Od4PLvXgEs3KG/OPBs8
tN2jJhOOge86BKOSHXpxxLHp97ugP1vWl1nOF9UjShVdAjcVuTv9rgxPRLKQS1F1t2y6o+QmCsdC
KitrSrKrTBF/5vpaEd3lY/5I2hujcj1fE0ZeIesQKIO8cTU0rAOgOJAaQNE4yi3ynbbEftVT5uyM
/q0o2EswqMuTq95dk5j5XzPuLXJYXdre2ctY42wTXOMYPro1yuv8t8G05T0c75nMOPQUUr7ELh5H
1GvxR2fqjMCSFTVlzVVDEaFQ+0zaB/gAxwP/lN7K5m+wAt7zrKZAvWKJtYZbk/wT7rs/wZ9Uf9gA
S/8i+U6o/ljnF+OrQxiFP1rnou/SfzrD4Db7NMWvEZwHekBp/MtT9g7Gb+vdIm0fhW8cQ/htIkhK
E/GkJjd2Zm56InTj5CWam6QSvQ+X9WCvZH1AqnLumozBJ+ZWD6UvkQ8ufjZmYRxpijjqrHnAk9sr
IHA5FVjesac/uQ9Dvdio5EqWuP0AFviZ4VqNqS8IfZhCMRANBLFQm62n2emA8JyImIWDAAFGwS4K
LbyB4SqAis7kUXLBTxyQEiGMoDJz+8+Bjj9jN+9G5cnioBZyP0+z/EBgnKngdSF/OQbZ1hAXy94h
6DeIxSA2Rz4zwsQGjvKEUakQD7qpRfOdZAkhU/TXyVFz7YMDRdVnBQYDSz4bI0EiHawOpDXcIKxG
jKPNuJsdcOm9Urrn8myGl7qdF2nkwAWfhXZzil3BIHPm0Ls4R0aJtvGmxFORP+KOw+fHNd8Ft0fO
H9ecLYJeshOLpgSpSPz0h7WdkXxNzDhyXX9pclZQTDfoxkYOXr959a1vViKW/ZqxJypn9QKmVd3/
xdFj46S0dMwkeBEGfuGF0ES9SVcGM6PauA/TjRU/8YrPHOWxRpjtEnsxnj0qW/u1s6+991t2v3n/
p7TfgjPH8U+TejLpcVP20qRJdckp7T5YrykNrtmx6FZc4YGi3XtBx5WWL3Uyh2rSbVPobtl4U/oI
lt5S8DpAXxfl2iBZzhtuFK4wFiAVfHYOM97vFipk0/2J3l+PuENRVxiUYZr2MTm4+nn0wOkvkdum
1bvdfFq0e54EsTsPCviS4vKgOdeSGB7mz6hHdgGpRCgz0vnrPODsQI/phJ+695a7rziu9xG+uqKY
Pvz2EzT5EFyiibBckq7ZAYUcC7OHb2zP5XgzTf5CDDKlv0vEO1VvbHFNdDyGJa6HmOEBRMhtC/qt
4TMtLfpSfE3tX84VrJ0KmBHNo+Y8T7rXeWTqar918uEgaKgprtrdyBBskOeoQ8l+nJJzO3xYBLBZ
h4GBk1a+iFsJzz2145e0ehlyXrs8YSK9yHLmM+53NGFog+LJjrJzDgzeiqv4sMxTlhzCboHdrQ0O
dtMhUTxlPGSJTyi3cXQx9hKzy6OFnHEdcb93IFGgyNOvFfJJK9dT+uFD6lPPVv/jmbw/UDg5DfV4
9KaZu8D/G9tPXwIBK9fU0g3mqBG8j1zV07ekwedF04cPk2mYDogpTiAdT8sJg/xcHbv0ZH6CJ7vk
0UZvyoSaeT9t1UK65yy7zaFP8Cn4FobuvoXSaWz65hudWtKvJTVJ5v+peFXxLnAYVL4N7dNAPTxQ
K3e89AybTa7TkCe0CJc5z0c8QKdjMYo8vKBxi2Pi7KqXujW/AuQQCUsAr0Lza47LirexzdeE2YcZ
YRiFM9ecYQtpRv27DycVvUeNiCwNNyLJLlZM2h5DaeA91sgn/3CMT6gnq9a56wxQzNJaOuvA+1dS
+Hj/gonpKIWHNkNyH+Sjhel16H4z3r4Jv7rtjVMUArpn+Vq2cJ5aIrUYJo/6rswMXJ1ExwdcARVi
APOaMbONWFTn6V/B59W1MASexYTfgv/XM7DS6WA7sI5ir18axTVHugIUMErY0VlF9qpFzHcZJ5N9
sWCEXgZHL/mSTImQlnEdIKflTqMhUyXEXWT87TVCDwxP/TxxX4DeRLNpNkRtEnuEgamDdAt0fAhx
sHXdtsZVbvEI6SPsKBRD4KyHiELx0XrrXIO8vCH/YBxWLPw9tsOWcWeFtMBjlGbGyjG+bZ6vGMO4
ctnMNF8xCwu35yGMPBRj5cZunc2cYwoibGi1D1L/dsHIgqXqVjE5MnnBCsh8uJ+Z81KgUDW82d+r
red+fqB5T9GEXbFlFl9j/ZT6UEDmja2BxSBgPbxB7eYEn3V95jmg0HUaskooVLFH3XN5mxzo9qhK
iViooExgShjxU6eHfHyxHZJSq3BdoxGOy9eaNBYjZxYiN3qAOr0EY37khURvf0yHbmNAHfNMA86+
Jj6buuIQv4T9nJJHtVXrSM00hqgus3K8IuWrKsMPjKOawf5Zec2v3tGaUgTGglAQVMhxjdenwIIG
Tbnh3KlFf6aay3Jrk3o5e1qefZeqNME0UOc9M4j2rpd3h/uwmfu7lEwPILQosIllW4sWCH8Xnk0H
BoX50pYVwDBjJ5AXMo7c0XjMvuN+y3x0aO/EimB1xlvdRK9B6CwLdlGteO/bT2fEN4YWmkkMdCyW
/yTFNeONWV6WMc3JGygNKOblX9dSKld9RYqrNSutOgkxy8EcDJiD4B8vhheCy5LfzCdX00FEVOIp
7CHXZ5Yc7bUWPTUFVdpb7rpu+AFg8N/K71g6MBtui+SmUE4GiXhxZ++wRlxeXbjrkMo/hWrX5sVH
CIZo8LnCxvKUpv7e/MXTyS3SgIAmGMIH1ZLZG4GzunarnZ5X2yZtEKizOg+DFVuHZUwRJ3z/FAGW
G9S/skb/NG+guEEUw2wtbj8NtuAmF3V5dDmA83e2A8N4gxDCbkhqPxGRmEQNfmvMfEbjpLlPTg8v
boM5Ds2sOg/BmsudcdTWaZgARUS4cxMQPDZ3s5wJS/eX8KSAopsWfcfqcRA7lOHZMlW7wMShRsFE
rEbCpSEuPemL/l5mpGJj5ccNfWb63t6LP6YzzHlAIE7lC2Nu5uIMUu3gZrDbtQGGbBpyS2PCiPl7
L7yzW5rxNFIfmcm2lQ0ujsysuFsgDlhDkegDUJt8C+ZDldYQVPsguG6Yj2ee+hHG0HDL3Le4fUvp
98iFhXZyy311mmJb0OxG8vDfv6EohArDKhE7ZMUhrg/30KrlwWs9efjv3zLiJbmVy6o7IL5XumYe
LAIbKOfLQRzcIKGMp7oyWqwf/30YSu1eKDiRqQXeFeof1qSSoREil4aaJS3n+5ODlo331N8Tx7oo
oD2b0kK0DHLxXgdD+VxZprnPfVxpEvDGU+mZP6hQrF2MfmVlp712bzHGSA9FQB85PS+O/Ra0rOL9
oghvKfdyObUvTsdURtm0S4WElq7XhC25U6KjaR4KaA3U8kJVX4UevU5hEGJ/QmWAB8DeaSUwJdfl
mu4UKdYqlvWGega7OFzkiLSTmzVO8bIDeAaeJQ12do4VM6tRyei1QjikQa8cgupqC1o5RFCbzAia
U2A3Rz8gWHyKm/FOQhHxHD4yNWqnYBlVjX7v7SQ66kJzMMp7hLC69yHGOsR/kyyxdBLy4Bpu+moq
LqXGFmJqTER7BmuTegD/0OvYImt2LaAjwbOUEltqKC61rsTFsyBJQME1d74X7SyGNotxTCSYdfCX
YGq/Q4fUkvy/H5VZ8mQT2s3wRc+YQ454957oPjR90fBVrvRG/utmkoKqhuzFUB5c1i57LjLZIwJk
KWQFRvIySCtlEDTsJAioRZYSz5XjAd2mmapX2bgpPOnenEn2VGK847sUuptB8kZWNuXJU1hO+4BU
qraQ7M0r7VoMg/5eDTVSSfbIPiCJzmi4W90QW7DRyPMohTzD0QNXmTaPcP4plD33GjTeii/6AVhA
nofWEpCV+Tdm2MRKui7x8SbiXJ0BG957dKQRhJqpAkL0fx9SQ9fPcy9ZzGZOobQPYwj0sztXQ5mL
oGKafxgapbXHoH6KenM6K8EYMdPx1qSs9UfAMcVjKiroybUcz6Hig1eBI08TBvsJJSORtt4xsewI
WlP0laF4HRdFE81ZJyVmcrr7VYDL4L/f6VftePb7aD8oZMNRaQ/nsVQI/jERlhrSZD+zWYKWyXie
shkjnB3KLCV8WblkN1s9D3uc3HUz7sUSfVPhYl/97xf892HK9WAlBjSzPUjxcCrupQ6ZkrwjSmKN
nJ1BiwAhavS+BarYg42JHGGEZ7C2X5Va297y+YOM0mwnSHHwHc7HulYxoMPQYXw7fAvBWR0MMj3Y
SfPXh75/zBKs0uRs451APFbCFwcoNbcBOmKQNipfeBkr7nZb30iAv9s4ttjZZF13Vpq/N9zG3zOw
VmeVDGTnsnhLvIAtxVQnvFnKBjgkH+i7DVAdAmmPH58dBOyAJVG+2X2CinqiJPPtPzNMmyeGFksl
Zbhq+B4sRUVMOKCttZqcnyww3vwG95QW6B+OtDpCE8Zvz7Nfpzap9kLKfmfr6Z9QkXg2c9DdmUJU
0Kh1X1DDDcJ8RuRcpiGXWA7pJ1HGqimKkcuhPBiNSI+mPZxSx7qljr6XCcIUw0NnUgWtBuggPSKm
TV9QzaOxRdG79aY43GVQOtrMc34jsFKRye7cR8TWGBVhlJ71l/CzhczMp4z1ku6UW7sygWOOb1lb
G7cxhBxZVfbSziPvzBWfDRNfQ5eW24gonjoefPp0P9ty/fNb04rs1xp2rpoG8ikNSHawKpuL7ivg
1418qlMgTH2gM5ewmNKKUqflwQRKPjwIqfmncIE2FyPi0NboH/B+s57tWWm1U65Ynesw0bwIdJea
oBrPxiyvh2ULJabjPU3wNz8NG2WJcNBZRZynT721hGVh7Cyr/xhkrp7axqufAjP7GbxR7eRIyGxc
DhxeOrcr/6mLpvoJefBpAKarW0GwCzuXcWeeC0bE+ACjSa/g4ZIrZ+acYNXg9xfiVn8LWeHv0E11
KiJjuNiJovR2fksn9R/4gPA48BV7UbjHsJdf/vsgIvonJyxHBnvpr9azyaFx0c8ZyqwjZeJrwxpj
JTKoYEaYdRfTs1ssPZOxtGfScMeiwcfPuOrzMQAkAImnqvRwLc1h2OU8fVhbVH010yR6mvPelVYF
e25ytbCVF18DBlRjlRCx58XyoLvZI+2Lb1NkgF67hWuQ8tVCPQVfzH7cz/1TVvBaq4h0vdrCc5dr
7yg+y2WjAYkMNf7YrnMPWu2bp6ry7eci6t8SnGKygEOml7w1u/y9NGz9MkCl06ppXLhSmGs00FCb
seOssgS2w5jyzDljVR8sevJFoEcjqeqzfqDVyWVziSMMeCJWTtXpz62VsjxNsbLlednsQQhCj3Fj
3lHgIRdjPFaPwja+x5AvpvT8flWkenXEqwIbx/OCpYP5eYODoFyFleMs3LZOjtiSkqNoASyITpKA
wFmbec1wDDNVrvMINbdTj/0x9132bzWT1vlHXRVnQOBEhpiRBBvMwN3JGXPeLoZi09KhEcm6yFsZ
EbpV3xCfBvOwrA+HEzpF2E09jSdrE/GwTB89jIEeoFFANED3qXki4AnFJ2qZ/Y3O8abYWXfD0H6X
/ojertCJqxgLIElhGm4p6fSlWRMQFbI/2yJ1WU1CVJ91gOxaJDWGXw+ZsUka00pza/k8Gs6unwBc
5anCcO27c078tmiVvddc5ssamU+2xrdci1GiWHjKkcM0bIZ99mAWyLk0dfdObXZ4dIzXrMvGte5E
/3wPt0Uno3U0L24bq4zwcZGKWZoQeoV/idkWeRGacjPt8mvgeSPINMIRmW+lnhiORuJdR8eXx5pR
0dUODCwY8ztY9xvnkkULw1YskqA1pmH7SiA4ll6YBx74Ct6DH0jgujOVUP1aMxelaKHV9StM0FWn
Xufc6jSwUfjga3myUrNgbsusQJfMiAL0n0mo4X5lv3nDDkULTNPtoPH5RLvLNCfPPgIvsXH+iVWh
ifycxwCZStNT31yPkMoPk22HT4TQ/gwBgn3AcjnBjyrlYpzRi2KmYUzpj4fzqJazFs3V483QMm4T
ohx3ftelq8DXXwPLLJ5HP7tOdfvetSZmmqAnVcYx3/RQ7+6qytJtbxo/eVibK/AIwS00Jo70OURo
0tpr1sn6ardYStFFv4j20SRDdEvImcFsN/GKBAq8ZgqgI6pfajmDCMbiu3Nq9+Qn6hF0+nigJCYE
j1qBUZx841aJ6bIdBd3Mf6mU7ywMVWF/ZLKnpbH/HnT02GYUCtZ/LctgJaw3MzunbUiJyNibF4JY
cE4XzJP9PFfTi20lLZCpftHdJrT8RTM5GI48sLhm064aDWlJ26X10a6sJ8vowS4gytgkc8JcAOH+
fz9sqxKSd9CXaIBCFV6s1GdBkoWQUQXxlGZlMUidz1GfF/ksG4l39yUOu+FkWylRRAwK4jGPNpy8
9YXyu2Kwy6im7IpvHFJMCeafL+YPuueIPRvN31yl9H2295isJDgqx9EO/31IWn+OsWH1+N9/EFW7
JDr0qpSCUth3810NUYNgpWQZerl7GAPNwazS3eOq7TcUGf5hbG1quOhUe8qETlM36cYFjtH1tXfw
9fCfpYSx5tryDnb4VU12vO9Q5sw//v8Pg19myOSUefBgBDDcIb1BGh2axKG96l5NVq+BOmBit4HD
cuGaRGrApQ4WgHDimT9xHjutpnZS4Yr616JY22STfXVS6ewnm5Qpi3jYGTcz7ojkme8TlotJrzPw
y7BLQWaZNnFFjshAVGxJaMXSmuNd/K5nti6SR5BCUfXbXK5MHZ95V2nWqbJIQRoSSbnT864IYNBN
luyezcw0j0HPe7cxxEa5A4IAiaLOp886eAbymSAGrjoEryEgpd6X1XPZDtdEct74YAm2UUkfbLUI
PdIADZMR8iARvR1JY18Y8q3I8pn7bk6MHGAn2D17UxBemIEWSrLjjNL8Xx1X46EPknZlOHApbAl6
ok93bRKi3yl1woYYC7XPeltyZJfSWg1G1G8TbczxA2vdKYwIyXJ8O97ofVDdE3DEYSKDdVPpMKZc
r9nZ0sLq2mUgf/Ig3U5rXRLdUcUPXfjeqQynV8sW2TKXNVZN6uaFYkpOOhUTVC/Zx0ExvM3VRixU
Q21JBZjnuD8IsTHPgW6Lk25nbGExSBl6G0NHjNptRYPU8p14K3wn2OlMsJd10yQMQifzLTOqI7kV
1keAx9w2OEomr29xbbb9ARxoTPO7Tqoe21bmFgc9Ds6pjxU01tFMYxpLWNo3b4GI6zd90N9sr4Gw
L8P+2FadcVZ0Vey0wptn8TdUauTdPjU/tfYeBfUV+bW/iyrqkaRFLWC32UAnnYanMD1E6Mqw7Iek
GUQT1Gebw7Dtyj+rBD2cdps2dtCHE2qN5r4Fm2hmEOnzijkFw+ipAk8TYbPtbJRpgSO1X1LUGC9O
XGphi6yB/Qbf5JAGUR+eOquDieE03bOdp5Bb6+Qm5WBfUilJMRlQjsDFdS4u24QJ6BPwiOvAe5XA
jKReGQrkQalhD/J7u8K9j3GpAsNnRDHy1TivmKJlIyBFcVd9SRxZ4sRni8KX4muWupkyOUdkFoCc
hvPS4KdFX8MALREBGQwjxKTK9jKi6Z7z0pmuvult9TQZls0UlTsHR8Yq9KKSKZmrtnWIomiM65Pv
trhYWzhNPhG4fZS/ThNEOt2CyZTz7J9q590xfRNuG+pGZWTwYRrkk7xLDAYc6upnQ09SPCaK3ByO
nSxY78NywJQ5ecvKrpNXT3Fr8EQ95UYPO9pkgtvmaCdMD4lmmNZEggmU+DGBVBsriLW1UeK61PTk
kUfheB5iUJH/w9J57baOLVv0iwgwh1dGUTk4vwi2vM2cM7/+DPW9OIBxutuWZYpcq1bVnGNGMvl1
zUA0c6FDlplcPTHk6yCpWMSRz/Vjmpw1EXHwUBE5JeZRccg4rfuJ1dNUktZyl4nkfU8ggJLnF8bC
60Q6zWqKlot63gi6RfrU5RIg+fMLeSvFYUkiCoEOVZnYQ23Qp4VZhpm4bdyxUipkPSyCEpbMDupV
x0Cdzv//BXyLHmoEJMmGYu3miXP7f1/gfaFikCOMdO0zAihHmqMb5v99sRJC71SWAVpBaWdP/VRt
DLM7xCPhHAy0mFEWXUR8CV8kRThmqkAUU3b/6I1ssy4iQ1n0Ffup1MUAeOuHMQ6oe8SK7rCYMC1f
YR+QKCqzx96bn/n5T3NfQq3Fy0ztwo+a3YpJcexF31jpLSzxHTycRp9TNa3lIj+/4HxHqyQzXpMR
3FmzIl7++zL8p4ZNKaaHjnEUYmpp00mVuM0M+V+eEt43CET/5Lo2b8eIctBQahMeaK+GsLCZc1K9
h02BYWGIB+2RkSrPAcodm0l511ZOZVhOaptZD0RFglYPxh3mJVVy4tWmAq5f+TckU/kwu+gBPPBI
KXY/DiTiGFDm2aLpvYpIUehP/PXA5rVaH0LdxJ4c6aa2GXIaYkbqr2lOUMCsDz7kIWushC9roOWv
kddSJNBMl4z0ISExlMCaG3p2ay3QNbzvZCV5n/AgZ9XJImrhcNeg+zdNgcec4dQy6soLIx3skZV1
mUQV7kkRr2eFOKyqlAw4uobIkeQ2SUbyes9EOwUMYSr9cQBh498bjcCrIVMQP6iCXXTF5K+1PvlT
jAdW7TUaLeaT5TRL6TvBYsB48o+UtoBkKe/ZuLBj3p8gggzJMADprM+ki35fdK81pdM6QNeT00X2
Bakpjq3O3z42b62AnZiuO0IAxBFYWDHiZYCZCloVgFWwjbU0coQu2TA0K3YWxpVGPAOf77/qPmOe
vrb5sZcvcvFRZBZuqD6rzgNgxWqisxsRP/LaL0xQem7qUWCgpED8lpMRnWtdk7xk5e22HU6lpveb
UpvG7dAioDELxRsL4Kj84a/WZD5MYVj3k2XRaW2kwuE0btDoy67aVMJ1TlLxWBvgtOPFeNc6BrSN
aiz7ShlwWHXGv1JS5cs8iT67GDbkloNJQtZ0jQXxUK40/3MGnMzXdrKxgsRISjuWlGOqFw0uE3Zb
2iiQhQV0S5POjCVfxTzEAkcbSUiwcpV0a0QDPWZHLiWxZq/FXSNgNUeJvjYr00aE4rKE2402zw2s
ws6wxO7YiGkOd2VMEEPThNZ/ppTxr6Tl1wh8zUdmFm99AT0iazrDw4z65J3g8BibmZEzdj97RqrI
fBHreZSLm6xOlO2UW1/T3MAzle+eztOE2SImQhPLAtPo/lgATiboh/YqzffpAPgRgptEV7yoox9t
7h5yZQgXRb3hGou3uMwheIBsnrX3WoaJj8V9CiQZ2LUah1NKhoI83nuPfiQzgVx25MRa6FdoqNkL
NRhUQtBGkcGXLvSZR8+RPF0p5aYnuQfok3AYJHr3NJyxDT2bdCV2UtVMlw+0WQTAiXzi5HH6Q4dm
e7WMt9GonhJyjeF9Ccm8MmSVUeVEuj0SdVcQ4/tJTsdAAaA6PqGgtFjvrpkY7SWfUJBMOfqWqEQY
MSuc53T9EKt5Q+OEUx8FXxeksph6MyZsoBXpAW0sOQHUg2sGSNkyOUpqlcRjoFQkiiLxWwyNdaqe
xY2SgAwpIDXHcW6hUxh32mBOG3Gq9n0jnTm5oZwdrwNm9w2eZ5ok8h6PL02MkjxCbUJ5uQ4oIe+5
oR+HOEhMFGK12RzvGe9l7KuDLIm/MfW3ex9LBQAJ2CNBGC8IPqTQos54KWNrM6OebxshPdf0GFxz
QCI3jSQCzqRHj3KCQ4zIei8RBsmLVgTpBW59v2pVbaNN9BGSIdti9chpveN/b5i4QvYXmL6kDwSZ
7WudcJwqgS+wmxFLUTE/Fkc81oaAFGsQCFqo9RoJPbkaqFunYStoKv3CHkWaVr7ktNJEIhdeutnC
PCVk5K9QERBOa3DIhINkKgJRMKWXTwA3hGzFalYW51RajaPQa1dW4OV7Fv6JHAZQn7Xx8ckqq2fs
HwWy6lqNf02FTomeTN9Dv/ZbTSB1gtF8sZUn8tlpbfWbhI6+X2M1i4qPWobDIkS5huSa8AytgrK0
VKMjZonI4mQFnHneZYGUKBNFDjqVf+Uiq1wqIJSaTDZe3wM4HchHjxift3fqzEHnBKDpZmkbQiq9
sL+GVRIdBGlUj9NYnQRmBzsI+0OB6kAs9PdkZqtSpwJakcR+hxcbYV9fv1ZL+V0t7bYfqzSYF+MV
ep25jUQo64JJxVT/d8MJr3esuVpKpMo9WjDXM46HHq0bdLaIESEmID3PUzdsTLWV9jERSMiznybY
pxqbCS7feQIYPqvid7eY92055cKWycXbUoPfEQF07kxhWTw14s8SIm31obZd64qzuLLQo1zUhBoq
qaQQajBh9TjGZ1xiSj0VtmYZ9YEeEAjP7qCWRGQ3yAgOpfykakqEgQJLNffrsn5zwyKtKFr6XiVW
JXBWaef0poWAsXmt65V82L66Ea5jlUxPRaSSlZa/FimM1LxKWTErcLVxL23TdMgCvce9IK8N8bCC
4MRf6t3o9sQMFvK6cuoCXEkQiDKIIcopUVTfxBzb1z0ajnKCJLNbhzN5uAXV9r+kUlxh7F+GflIP
EYm644CzaV2u2ooeLy1yzLETYJmm+UEk0WJnjT4NuVd23dAx7STEYDW0ggQm5ZHqos5AvNpxrWJ3
qbrmI0J8jCj/oCnK/Cn13IQrDTT4i5+zJU+Odad6hQu0YctzB8Xq9pweMcy2Hn88rtpJZrqcyJs4
wkNp1vfXFUbevQTQICKPwcqgYPQs15uSc1zn9iqLVAtBzw509SjsMNdOeOH7CZkI7VxO1B8JlsFQ
IuUeD7dXQJ5wjR4aQDOZQdZDWMELuY8sZNJ1b9VOLqQR7ufVx5zIQXpK7gTHSnAJQeqN2MfHhkqL
KhBFIPDN6t4fmqW/yTIuvTp64pkttrxisra11m06lKgE2KpveEuRcCtxHo6GeRojk/hznOGloaBB
WjkJjNBfVGrwvLIO1DmPdlpHJunZru1Y4Ju0u+r3BDuZ9mS+RNa/YhQSxySlViy0LBiTYscktD7l
PUXn2lW4apD3SdpLMk+PJfasYNgP+1kYN0Y+Ki9YkFy4/DBlLAl5smQys2J9oinLCl24UiOOAWMd
HFZtCY5bqVCFD4NxaKP6TUzxr5erRR6OegeOjfWAUWXqUuLgUVCU42hymUBGwsVtad6ljUGP0EDr
VCUGnS/OPjRcJFIO6CmN2p0HxlCI8ligDbp3hgEMYrEIuDA228UKZzIOMuR8lLq5P5PS4lnxnX89
Zt69L3f62OC5nJclMJB3txYBnyQt3iYcSifA85tKjf+SlphpTrherouXYepx7yRzvtcYojrJiFSl
vWuX1rB54Dl+ohKw537wU6H9MDKZ+uup/GtEHr7ie0ULsgTxY0WIs1Nhb7rJFcSEhn3wi9gc2h+U
YauEzympiGw2Jzo8UCoGBtVYuBvGu7d6fDWlt7p646Of6kMcHYjIjrow7ZkHXzFECzhRit+CpExS
myxOTLSqn/km2Up5QKdXh8Zn9E+UBD6yaPdc/Ge/nsOlODS56pH+XSle3RNkioDP1fr9VJ2a5gK0
n8M7ajdau1gXybLV8r+4+LcgEW5+UuVLh8fuGIVtVxfdQXOG74d2G/sxxLWEoy0dmdbBxkT4UYRC
3svoiNA2W0KsjgNieSbv8gmmr2Uc1xnr4rmyTmt1tA53fbPoWCACdERGEWKRuM8BnitWA0LqaOdo
iNwXB9hXlrrTvCWNeJVe0AHS4IQn0eHTp7dr2OWGoUTrTYJfqxzbPKJeZJN2u2+hnjuT3zOYPPqk
KBa3TOKfGfGFxgxscb9m5169WbiXQVUgQ6CtRiTEVX5/Yqo3XGPrAk1H3DQ74LAomU9Phtku3WQ4
TpnNqpSde4RQ9aG6jRSL5FlVzvCDA/hW/qNf0lY+/ZLCnn4iTrMq1iUE1JRyoAOC+VX1OR+xBups
/usGWpfYb0XU32TCg8B7gztc/CIOWezeg2hhtAwdN/SluPBMBbj20XwTZnZ5u8R8dc/8GlYTyjDV
g0jE50JPoQijznvdMoFxRXf02G4/wE3Hb/GbEsRHeM0uG6h4it+ML0KIotAaXUKitsIhPgqLR/xj
029Lmly8GxFbj80SuW51dlESWr+SfQ9YHkfU5X4bDTf+psfEo8gPvwFm+Ivf1JtxwAOinvBI9QVt
cpfvjgnktuXc6f9Wp0GZhgTti+dafOB7BhfV/i0fyYvyVLb6SZgBqPDjPwqw6oEkqHlgFT7Ip2Iv
ba3YWdm+XfOW7Lkc2heC8+UM8w5rS0uFsEUHKteH3LoxfraXD5qPhBV0nffMw/XaA3yJB20ALpuW
vPO+uJIlShaneMWhh/eWwmF4fkOiILViuoUiACkbaAVsd/AIpwtMDOtLRCLffFgFSAubWczi9G+g
ViZ31inY7EvMjotGOdqU5j5qttEd/LBXMvRo0zNMhl/Se67D+DfkF2v0ZgJz/haJMAW2bGAn7uBA
wuN8HBFRUTpDfxbisyQf78Wx97kTr0tAOtdp2jIosbkZ/fVWfxDHdj8QW0cAaRrOH+hrN2ogB/0n
GV+aO9ii/aeFzLUItmv9/+LMtlIonbk7feWXVqgTub9EnxJ1jXDdxWR0BvDgAl53LCLYJ2d0YWL4
GQk3e4Fo2jwA1/yJWsbJD3Fw9zIXU6EDZYvwPlhynrDXXqTb80z6o7mKjXpnOzgKUb/P95IffklV
9JrNiOXwLJ31o3osfkhQwJUeLkQveCRG+cv2/iVu5YBLby9OYbdMpeVwFShdHRLeZg6bmGcJTy8/
xItxw2kiErO4lX4R4R6Kd5KLzav0+aecQRG8C0mQG8S67ojgBHapvTzNeOd77Kev5lU5U1VHrvgu
uMMOZ+fuzp9KO29HMsKnxs+/YjR0zZLDz7npz/cWScJnlX9U8qsm7WZhRue7X6MNHxa95OHwDEjd
Nyf9lG4nrB07KyEmAu07EnlIvBQlbBxO+fy2PDt2JwF/rgSohEsvgs9Ev5iicU/qLaz5hv7yiNTA
B27GYDoyL9C17LHjvyD975ind4TXLDiX+1M/HqIePeZGhqCW0iGN/5WdP1WxK2VnYL8WYvfyKk30
9lxGowyGh44MWo/hiOwX+/htcQXXCLVfpo+nDDNiaH2KOzhdgHEYmaJCWQAU+ozHQ0B3gea0h8pT
DwxdUVV1m/Lf8NP+G16qd4zaXFDkJR2U2HGje+iI/4q/bquD3PzB5YyMU/JGBq9ndVMedC4+WoIR
zIyH9LXTDlFC6CbkpBcV7zER98CwQ5ZNyZuJDkuIL7erHa4QkzY19jfb2lChay+4Vc0fwhrmA9Z5
vkdQjuW8rQ1P5egHZlENaCzw4bVUMidNA9jGXRQYmQvlSkt/xepjkq8LAvajEX+kdOnlQAjIXEZQ
piRbujA1iIQGHAhaYK3AtsaxQ+KS2gA5PmXZMyHRgAc0An3x62D6SSnBGw9bYU6Sgxt/Gf+QU0Ai
hAKaPjtguCbhxfoSRqXJ5lxVTWfSKfQPjmOnGHIRkC93Tycago/dsMvFAbIFUA2dsi+/etg1RJ+S
tAM/RfZHhScXMRphQr3uNNrbkzA0kN6Jt2Cixbq5ty/zHGayPQxoloICN7xMJNJZmp2R1YwdF+kA
6lB2CpI+YgAGuFch7kUeo7HneBsassRA7witmyROPh4jv05cWJNFEbiVSxMxR7loXPPivbJ+BtKb
owj/2fdc/iVPJqCI2lTD2C6TSvY1tOEwBPUKGtZpPmsTHJYvEaoiuQsx7HIwmy4ZVnNNj3DaPQ3Y
ZAekn4V2WAjA65Wbyfau2p3wGWVA/0BQ2oh9hdFT6cUQXV9upP7U7bo77C5m+VfG+nHmRXVomhfK
u+U94rMGuWaTYGlQOhOS4VbAq2neAbeL2WqZUYZm+qK+pwN6+mts7nAAdvlL85uZUEMcnpv7vI93
DXJYASkoezbFMRpogR8DbO4NBhhr+N64yFN7pKd23+VYzVwRP/V/l5vwoKbDAxrEmMbxipt2Voc1
Z05iINwxEBM7+UR1X8hnGerUdIziPeggbNBH2mCcP/XK5qHGRSaBtxNctFmCM81nrOmJESzpXilu
Sx/ysRjI3tgqQEt80STC2v8UwBCjWTCIDqMC4Rl31TF9tl9g8ngo3KfR6XrPEgKeS9F4rj0C1eXw
1m6XB51ZlIkSrS5qd7lzi57EVMccnOwxvlGlQLGZAUYQoaUekW+jU+WnOKv9CBlgKKz6POkoOuzx
0r4ln/xKcU8BOt2A6+AwXXUg1M8fUiaHNEtOzSj/QEdRdTkx43onfx1oDW+KmvU4ZH1xyOr9HUl/
BVsP7DVyc+oZ4+XeoEzRkRXgfqLPwCNAtq3mUzzQOBuCrAZ3jmnTf9p0uYeZHPlp6zdsKq0vyZfc
/NCiU6PXuBE0JF0SdfUgb4cUeUZDluosD3c/V6WvpYt/JLMkh07BJD0IByNNb3UBM8yqEHth7JXy
nxLVoZNJKtu/ivgNUQydtjuFnDSRxIkoixE2GlwESoUJUewuWgSzGulT4kq3JGoaD0vrJWby4Sv3
IdRGZd/TSSEwqHyB8hQ7hkkkvIl4W0sALDCFdp/MdLpi23loyHRsx0fMDBzILroI5K+g6rqIrq2E
33aZuSHjOmOhUIl8MwrExRDvL4auUuLXV41sXFvOhiIgB1V5Nalo8o5+VK1WAD0oC2RWOI7N3Wme
kYjocyDw4a+r9jVl+WeJy3kw1J3Oct2+SQ71KNRJT7iUbzysjyKUtqPH7eqbN1wlL5zNOdvutQui
rZCLGYgusWqh6PY0DbaNxuINNNUv9ULzwTXlxIqun1bCLLqCKQAzObX1SMeYvRC0VQKGr6UPQT9a
q/U93JA3o17SVCuQ6/ZdQqYTyshU8Zrn+7k5WyD/+4/h/j0vX1qgQg1YpvyRcoB2x0WgES+l/yIw
R7ubcOh2HMZs0X8dXDFMj2LIJsD4DmLig+Oqz99oWx71s/1e7I/7yW1crOgu00RHuRzF3SvGD5sS
8fRJRNzhOPmy/ReHbx0Jxs/vgT5rv5rewl89hG1wrDdJOLiz1zvYlo+xhzmGHr7Hud5hiOAj9fJl
f0vSj61s6UDb+q22oZjZkwu/xAaJy6vWduttF94R9lebWt95rTzIGDav5sjqW/8GsMNjNzl+S1t2
bY+bMnKYUDp3e/FXTwj6C77yZs/TCBUb9aHGg6L6jYsBeFAcFqrvdXXoaVYLB2Wv7Xyd9TSxj5O5
GZS9Zh05ceryXspv2nrqpDPf0WdIlllJMV2ROb1tvcHl7K79yRtGCPbigi7eSxfgIEfla9xm4Ux9
bbji4nPqELnI0bkKrS2EKJ+5GlJh19hWIQfZLYOxvYFO9X5bhFOx7u7aBoFCNwXFCB8ERkbQJtu4
dBXWs/w67KWg5MPsvxVnmwY3yz0O/n6bO1stIOOTK2AWPlMaVd2Qcyykx+ikk1ubeRKj4MKfug2F
CqN0Qi9mB/GpOu/N2oPsjtkSHgwALuqr8TsqHNycTrtBlbWFBsBHw+W3b5D8HePQuXd/tM+AH9H9
cDia357BabVTaO1r088QDBlXmWPynRmsxlp0Lb+eR9eKaF8m+U70oAm6j+h1fuJfbbCTra8SJEyx
oT/R67su3k2ZddXu8bWMlpdMejBgOXRs0HJjtsQUzAHSBiLghgVfPwEw27vlielhiE+VQhj4WaRk
gkRjbBOok/MGGou57E311K3XAS8kUwvsnS13jdHyLCRIApffNd7eeY/LS2KcZMKEVxLZD1EBkPEV
/V2T+Iv2tcwPefwFGy8qG1TP2oBkjjg/D6IZTBhUOJ0R4l/T9/DBZEc/SX9Y3BmzZ07+R+CSQYwZ
1iZI/ujp2OopYfd9kL3ovTO1bvWbpwdRex742faE5K+Kv+r1OwYlseQlbgOOnqhdArPdEImtAO7y
MZcXL08AJT0A8l9F1zqA2LiwRwIeJO0qZgkiJc9LCCh//nSMZ94WLuAux2+6Fhy86f3Y/QFshHf/
Lf5ZR6wniS2w0CIWZG0QDubzl8DBGjairW37bbZPr7wyXGv05+QoW7nbDc4g2xP5avawlz+eGypN
7/HZC4AKDvX6Pu1m8fBsfPM6HUmwgbSg9nGTl3p1hr36gDqb9Z68+A0/Rbvm3IPb+KhuUmuXB/PB
gMKP3+QwvVqv69+zs/Z2v6Vv5q3a8wLpG9J1tF1syA0TfxxyzvQY8MlK+/yNwgkng2CQycNy0b1k
L4QXNd1piL+LsAmHjzvOBue5YmlO/mYE9xvvgieNv4MUACbHH8QjO5Of7Os35U/0lX5fGrvoLLPM
EBeNjbHVQtFPPtmhyysv+ML/MR882/7kvtKrcsjxsjWHz2/Ly/qklzkCSyV+tpKtpPTEj/hbxOry
Z23Ro/BSzUt8nfbJef6rdVs4YFVMr8pW9s0TXZZv8UN2ies5si2Vb+qDnT+AMu58Y03YLiz9dvLS
+MgNL1SBSGOD2ZP4q0aPxZ4yf3iMHmPB57rtNaz0LGEPGEkSFb8RtA62zx3Lot3tEFg4i7uEs0dj
YfPs7XzWAaoSzlKI3Vl+qPA5W71zGHOz8PvufJIRZL/n9vdIi6txM6cICHOgLAaKDofWVt2FTkkS
lm8gKw7ok3xgMnLsLYMzxgc+Z+K81QmjfaGF3L5l81ZSEdYnHbX1Hd0OzN3o0FrHqUQgy4zi0XY/
pfx5n99pl0XIKDyKXnrLCZ0THPuhUe5WvFTCHqsQJq8I2a6T6E/KCmTziAVGiPH/DKylzNS8/lXd
dPvyOzs3PqlExFFACE3sWN7y6xP0lhf1pF24pbWLcpg++j/5Eb91j/Qv5tmgUXRj6osGEw/aeuFf
LQ8efVb3jjuMAImr6vdOcaKO5/D52rynqmseOfrl//rDHKAyvCw7YS/sXfWK2eZshYU/7JEoLR/d
h3xaLxRFE4U6uX884pW9HlCnpf9mYYN+H1wunLSDFazb/C0+gim/ECfgp8f4+36KrwTMHu43noAq
jDesAtzTbwLjwUduIvax44JHw7EOUF6C5HPg0Rb3iyttsxf5Y/Q+calyitrc/XJnHM3f6CAdlQN5
LCfMB9qW2poO2/Losi+6fwanyaUPImMDgisytvI7OEqOpCzp1Q9HaZRPW9nlJr1xuowccfPduda3
eOMUAwws5IF750yCHyOsGQPBIdohgRYvyrkM7ifdzyB0OFBMiATeN4sLa/u3+ykIhSAmiHWIJTZ2
TFQ212q3bHKv/e498WYEdWBWHnIOCBsubLThh2sP9iD5kxDxnzi/PzcBLMnfnRVI3xFA+GTDdCJx
lb8pjEGd7AouhXqSjrSTo39w20PhApTshD4+ph/7zCb3OUH5/Ru14bbciGfwR+I5CU1/eKd9k9IS
vtCTo+9QMKunDmAhIruZdorpV5qHRZzSHTMtZ02Wla5xzVN7HV/BrXSVywFx2eC5htFMLuzqJid5
o7LlNhDu34Rt/q8+EDtyUF8YxANkK3/GbfIyv9IjSb9y6pD8Rx4O6zHB6eo9T0cbPNCZrYkcvQKk
kQKAATv+U+4MuJFp2yr1wT4Je6Rzu+o6UBs7ZXSIzuO//i3d0RkeA/PBmxnaDV3Xbt/dBgoBHXDo
u/UlfxgBa189Y9jySBi27IoYKnuo3PwVR038yukB6c4nH6F+HT/FC5fEUFzlhZCh7E+6teRZKXaz
WyCOEPhKhsK/4pdKTzgXzcsiPxvNPdxG/hACF2j6dU4a3zSch+K2sjaWdKKOMJYXOuN8rSUOTPp3
TLHdKM/hImF+fo1IAGNtfQIeCGqFthMwNH55cp3vR/4Lo4hSBDtwU6SPeBsJLpYERQxj9CTWqWgu
k3pNB7qzqtcZG94Lp86S1Ajc7gCVacUi0Nm0KRh+ACjFs7mab6w47Bu8ZudxfqExBZu+cg26itj/
6J717CLZTtSDXvRSadOEbEV0mVFCkPzO0XRkStntiaAbnZoWBtCrJIQxBEZ01ZGL+YzphGYHZZ7R
G8YTJAGZEJBpMdCAWmHCbZohmJEK6fhDBU6xMHoI9PGzIWD+SyMP7gPzq4n+Vdt9UMXcuAcAInY5
lidH5POODuyjlO81ki348McKwKrFwBSondtEIP4rpzNOChLs/FWjGOtq+GNSTRRXZ/5lRBJQLWb7
zm933KDSNWfKB/ocBRH2dFe6Ct+cVedNv3sKmTgAkATitZtxkwSADwl8spN9gkAVtkd2ka64d2cO
pRP9eYd6p1aCBr7UTNJ8L9KsrX4jg47eVOLJ4GVjJT6gMSBPFg81NeziijeJ9U8JiP/5bzbRerPz
/vld26b9HlA+cCQ6Hm+3v2/OQP7WeVjOI/isQgp4EO48wemGr5YyYghqEOHJLFAZi5kagnb/7+xS
+N9s8w6R6DaJ1J525CyPTeMAWssj5ZKwImaafPY2+s13nDhEO+8GLvIl9jWPx85OPHgA4ZfgAWK/
4F/cxTc+6t0zHvWT2yqApe5JgRx2TD+iwHBitG5+7JIFQf2mhrkbu+07EhosGz5hsXbyxTN8sm50
MMMB9uK53gj416FJ2cIxh8+z0TiujU7lROE7PdaLaKun57PMWJvVXdsq3v19OFMenKwLuwPTc/aY
Icw30oFGFLspvCDSpAZn5aiwZZbwSl0TfY7H8SADnaiCZfWzj/qrP6ZXeWOe7uwRLBM9t/YRKxiF
6758S0LpMnN6kW0INtScwyMLZXoduk+u6hkuRe7V/wrqLWo5wIY7ABNBEmJcf0NgpNOREdmxWq5A
4/D4BNNn+ZPv7vt6B3rl2j33Lo6eeFBd2I5Ov9M8PXwWJ9Z37CeBGWrHLODmY2oAz4YPYH1nYq9U
LjELA5OEzfijXIuD7hKgxqvg7zwozMLpCP8AAzPP+JGNK+GoLqmVZ/0MQMADGutbPUZ0MwTr6rDR
+/Mm+odYN/alDcPlTzzqFEbwQLcZ7QpMZbyC5ZzuHLx1+1E5+rbfKAfezQFl5KU996fqkt4QQp0y
PqtLE7QnLBKY2t+rA5xayJax32yfv2YSNia7iF3QgPYpjk7LIfWZ9HaO/M00b9euLuwD9RO1l4Ql
a7IhqKqf/Q8xBrwfOqe3imirjfpJfjw3scPijuCOnjdaRIeYDHhd6OLYL+ya36a72Fgrwlj1/fAY
fvWPaq9cqo8ojI/A3/BoY9Knux7OHBzMX17LDHkvJXesGd43wLk3PJh7DinOJLsyR/APGon6I/8u
37oPlPd5yjdoTsZwRAiJ/diAvDqwaUOqQg/mSP/EfQw1+ANQIKURyWBut6cRvv6N2Ts1Te7Kzw5g
fiy9QYAnak875if48sBk8Ux9RC/jH8MyBnpYbKnuOObg9ESKZWisrWFeO/QE4FvqD2aVS4530WH3
JuGGQ9VAnZ1+6T/NmeSMc8Xxodvn3+m3fIr2ySvUpFXewGyKdWx1nvJn0YOIfKLpy2/RtxYnI1ZN
clkR6FxXj4X1CoHB7Ot7DtfowB/xt/qY//QTh6+RRQsoz3Ph5MwLbZWW+ffyV7rxqcTQyvzQVr6g
HWeEgOkO0s8OWCVKV4SqxkW/3mUCBBT0Tiemxe0rxI6d9clAadpZE3KuAMyn7OuPBpGTvdKABJbz
MdIxu8Q7MfepzKW/4m7Hu/Z1+oG6IG9o5vMp9X80IrkaEfVRdh6vwBCHkxAwghSbDREJVFacTHd3
1dV71zgun9xBlsv8PYwCKr/WVia3/yvakAaPy3zmwK3/qYdr0DOpYUySbpcN7Dq6Hu0f02s38jCl
usZBCYq9ejMJ4bQLLpZGL2L0spfhJflt9uJDPmFp+qk3g8/k+CLxP83Df3gYnYd2vO9xtpxmFovu
E9vofIVsGM6b5EDkDStCFLSbmX+T+gKSUBvkHg+Vsht3sFiZ37Ci9Jv72TyrnKbdbAvVZcMvODZs
lz7pm6wKjHE6Ww7R2Rlei+BV5so/wZ/c+XyOLEcs1oF+Xq/KccFddn1+NPyi95XqGl2BcrQolMmO
vTvSTxc0DkCTUKYPpnnaQ/tAnXdDaMYThBudBxj5yE1+0IA8kHh1aXcwmlAnp8mpJyHGBU3mGqLN
6Cd3Sa/k5rVlr/QRjLFD6S6l4a98rt/ZF5JAGHwJVTz7cBeU4qjbcT8jGAG9BYg4j+avJc53zVD+
Q/htcFTnZDrK7K/MK+ZdMZP4hHCIrohwRt7ccFKBcbDNX8Y9WTQEKF+y7fC97scQU+a7cBWJSrpM
s1NhDVeJJMa578SqyPVbLH0TRVIooqXHtWbu8nTR7PlFLAsCtolZ6gq8DXKGEFhEM1OO90BDg6c8
BPkNvfwT8H9uanTIpWnVu6UDHaOsDV7yLKGBFwMTxc1O7gf37ZrSElrlRXbEWWv2nSZFXhJv6s4S
jsaIVAv0DDPQtK13eq8xf6ruyCg0Ru6AgjxT/i1T9NeDIUI+jRj7jXeezVogBK6DKLhqM/Hqi7LV
q3lbtG3vW+W4M+J4trWVMJfYEMd91TEV0hM1O/Yg0HG/CjKHViB1ikr2LGZDOiJQ45klzrP6U4kg
b2oYd8acN0cT49WYQfSsdHxSBD4XOEmOuik+Uw2CcUGcBTMVmalfEowQ/zwetNsJA9AoSTIPgY7A
7JCsvSNSvTApq5yIX24sAOzgeV5QYIWrSpQasITZw6ARMu95WdUlyDg53DliDwKZ8aRdZhza1qII
YMEEiXH9H0fnsdw2tkXRL0IVcpiKRAZJkYr2BGW7beQcL77+Lb4By65uW6YoAPeEvdeGyXwyMwR4
yDOXsuG7Tt2O6rZJR7fgydtQ8Q8/VLM6kWzysnfuWBP0JWjWXqCf2MwIYHksE/6TTWGCLDslSmb+
uk3uEsQ64K1DM3jaSvw2RnddEMfDIfxbUvRIh82mGKCX9ns+ZGdLenO2zTO6lj2K7RojmjmjcSUN
3jM/ViJ1Uz689j0tEPNkRaCKA5d2HY69HMpyHnELAVQpFYBenKboEgLw1Gr8L4/mxb7jk3k4R/WY
l+yBbJHanyglr5pNr8a6MbLxruBtTmCb6qryhjTWcAGjdXX5LVfMlu3XaUGH+QWEdLMSdjdnWCxU
42vQs+ci5U91sKY5eNQ0laANlaC1I2nbI8FIy30i0GFIDODtogo1yQ4qMoZHxVukwnPInVzy3mdA
ynd7BtrjjfRoW2BVbRzP3gZm1JInz1ASzSGD/oC/dIJykTSc8k9LTGRBPTTcPCedHQKQ/RE7oOyN
nkyBPaN6OCuIlwAm1oh3Felg/umfwHuhaa8DWA2RLqSgsKxw6JluoSrdWzUenskeWzDJS9RnVrgN
BYw+kn3h7B922Iy6l9a3UShxOZvJ8BahF3DLuUKIMnrZcoA4xesBwTMfP4wa1NKA0u+sTpK34ljW
yBYZedWTwKPC3GRsLo29XThs884/9LejYv9lfInajE2MwpnXorDXAvKPQGhtwbxMwbGy4KaTRgo7
BfnHZHtNpgYDWU/ZUIGXWsOcTaC0S665sgHFQ9kxbANs5exVIkznEl/UnzaJOUQ+EiEvThlZN/Pg
Pleg+4qNbwhtLWe/z2TwxmyJJUTkONh3GsR2+a8NtsNiNx8sORA5cgnQqbaBtRVBJ1I/1RCWlI+F
OKAir/2r6aGTSuuHNTivtcAUMhBfelJ3Jyrr/2wVmvOwXtaxT0qTZF5FuolzpctRs9TRoO5eadME
F6EKfJWPSNVcI5vdmdhbqyftCH2WjT9mZAC1a2weLXrLXnitZaHyqf0eYzkfnC+BrV+tPOB7wmAg
NrTPlDWpJX0XHnmwz7ifM0pyXf1C5Ll0QW/0gayRhU66n5ZDWKk1X9//EC56aqfBN8KnCgI5IPkv
60KNcz228Ypw4WKs9OycaqgJf78N9GI8RYmcr/3hIBwji3nux/zf2HTUuMLh7GlZ98E9O0HUN1KC
FQWtN1o262719ZVN5bfO022qWag8V5Rc6UYxA9IB2MSdWWF30F8YvhjrDZf/fcP/vinOu3n7qjPp
Sls9ZdN7TUUkZqR+jv4h3bfz6kjYz/OkBFPr8Fo/D877CfMj2j5dvBkakzHUrhYIBdLRT2ZjeTsm
udFC0CRd0731u97yrE/FLXY6w6ILK2ot3JwoRuyg+O5AS5vBiNUYSeRfVWZcOB9X00xv6Hiqe9Ou
D0MZ3ha+7yIb4lbf3wtvz5FCErmW6xRHwBASSdUIJi2TrV7otHIu1isO6YHJIHlGfPq+2nyAvD2d
8D+sviiawJicoB+0kNnwMYaNmoYGczhLyDy2+OhlPnpZjwcrS7K6SqSziq/39s+0Nn9ggWIQOdrz
qsyfLXRcTXtLHwNS4Vahv8+0GF/gMCG8ytI35C1FOb7L+fjuhO1lgUu/KjKmne1jC84tuP9WlVwQ
TckExk2MtIcEjZPGCVBHSgA56qq7sUPQWi+3XEtzUJiA/66+B+ulFLJLjq4HtPvcasN53ggu+mPB
jtXVNXDAacIq2l/ZQ8O/eCpTcff16Yz2lMMK5DqJ2BIBE9vRI/BaJf55FtMZi1mpClRn9tZpj3Id
iqrtcyCPzc0ZjTPX7GEcfmq9ZSVCe/K3oYs0RRtKiNe7r2M0P/9lKLF1pKSab44HEDfwiTM6KULK
Jwgu5Vz7M2K80pdzJpnz876rfNReKXq7FpUSUToVqck8j2qeR4rmjsvsKVLr36VXZxTn1m/a+UJb
1Wtr3I7Ms8GJYjP1Gs5S4eiuUs5ux0cFbUmkytnsmMff5kiDRc89oCux9PE6jBYmPwItGNDbUM+d
i/k26wawHc3DffJYzkkDM8t1i26Mckmw49gxpWkm+CWmdHODHbsPZiKRyVFD7tOCgKwDtc4RiVo+
KWh+ya6wQj04syHfh7+qCTpwpG7JsNhj8FNDqbeCxkgxULdgIa/9brnY+EK51jhrthj0OBdEFabW
Gr6hA2pTbxgrf+w9B8kKBhl2cyuofxDM1fK8btkxHn57QvTd+kgZgW+CXS+Iv9UTOC4xbLLQ2OvQ
AXheUVPnk3FK0epL5K48oDadZqslpM7xJoXArZWkzTIYd8XP49mefak0KS1QLeol6bwPXM4e985N
Atzdb9cuI4CZWcjBKmtx7mp33LsKYZnxV8tF2K7LLQ9sWSSRFFVDee+06UaG42gQnLx7AqGO0Ltg
WKuQVeqQEmZDT79ofntURGJ0ASVHbgRznoVq1YY9l1EZTGYdGFXL3+pQvUnn3Ri5cxhZlqVnFSSq
j29qn4fWGgzsP2v9y7K2D7tb322rfFOBnRj2GC2LZ3HJcf95M3ZVagqH22ynY92m0s9Ifm7qf2Y3
BBOUVuO4PovpyfRzBnB7/95qzns5Ox+5+SfNa+yENPmqdpWCDNelTH7DOKvIP9W79OxtlrjxgG/7
A7oXkGDkEzl+xTfXvJWRPKn3pyN4dZwXzXQeOg4UYxvY4b0cxXavFwPmO+i3H+oz1hn71tgh5sX8
3uxWsCJ/suhaZaBxRmmf9aV4X4EAZ7zpgaz29fhQX2bi+5qi8PNd84+c9LwNWqbsyg4W6UJz5/pT
6aaoP1X6EQ82NuAGIDN12pApySIxjNqByAwjVVnghCxoZOAw1o+gZ3+QlmPQ6IhFWGJthC7ybsJ5
E26DFwLtj9saggvbAMFdcNQ2Xn1fZwu8M1UxqU+jzgFswHp9TgCouYqbrTf+xMvhlp95AbjxC15N
L3lkq1rcPGczLd+GIQssmE5958lyeSuInkKqCOfNLVXZ33nMWoXg8cPXtWBGbSrL5WeO6+9V6xnU
LaUWbHqKGAVaMGYoQ70MnF9lofvKp+FkUQmqLg2s1grGvAsyne284XiqTplS7j5R8yXY/dZ4EbtE
cvDoK7kJMa4M9mkNOq5Xdcm5VnGmctc2Cu0usxDyK8V4UYh51AGr7SjIDpgJBET4uVbfzJzIAFW9
mnXDC6rb5CRVcVtqEEzzv03pMeq+jPr6aoDzxjrGM8FdcVQ10HRbvSE8TTo3oNDmZT6Pc3XOVcSA
KOCEgKVqn9uIdD7mKFj8CUFle0AEHSFIeHw89JumHqdYgXHKAu7zOsb6lknVoc5edmCRHYWvSXlQ
NyLABgRMnqnvc0yJgrBgLJQ7OaAwQrYLEdiNGmi1E5B8dCbs+1HpHTyDT8dEldYcERvhd71p7+nW
voJ8vWIVurinrZI9wubL49c8WYlaDZfS4uwsL230fFvzRqPN3nvgWpPQnhNVtVPHkwjNVEHofx3w
l8XWcOsxW2sd3+EJPAL/dlhhLqG8jdGRmgyPSeMtNEjkVWA4FC8TlsvR1YeWrgxEFgkMY7j6+8W2
iep+2rvgQQ+S45tfh0yyyVeuIDXsABkaVgBdJcRJy3KiD/+tWxe2H00+3FeJby1j6Ib/4msTIpw0
tLo0NJWB0LZkDYAjdeffNRQfgwoYv0Dy9IF5uE0XcbYSURzBghh832nET00MT+V0zJei1hKiJwkQ
WE/pB9T9ggg4xmOkqyg3cR//VFJiQQAtamKRPfYSuuSpzd+9wCy4qph+Jb9NcEXnpRT27Uh2mhb1
3Q0gJerurWj84qoA8nwx/iAbRseWl6R5lv1JMyEY7CbKMxbuChUyL9UUPmFKa31ZFsVPs29Igmet
u8R5Usl76FRL1I7BpqE7nghH2+wEBBqITLIYf60K4AWLNNyFae/6EyIwMmGjY8lpz1FeF/EymnEl
DcmsOkl7EhOgHUmcqas7bQtbQj1SeqtWUyIIijEjVhT+jfa7G9krqkxf9zFMZSvs5Coq9DkaMr5N
f/6bS5/lHSLmiKPsYo3O5RA+eKA7Us1pu8LdiFQ8tipWHWKzDSuyKOZEb8atXScqC4QZrR49q1IR
MmdaSXYu5/VqqeNVN9SY+OAaKiIKHMM2QlWZAPExsZ63YEVGCtKy+uriIVYX4jDWO8CvKzknof5U
E58EvrybcT4vMwoVlXm17unZdBEHW9E7edslWFjgzlOgjMwSt8Nd8hFyQO42MYOsrr2NPAzE/BSr
sxpR+Jh47G90htrio+VBtQyUnZHvsiXVwIO//BJr50NeqZs/Cqtc7uWRfdPfp110SnrNScp6vcxS
ds0jnUN2tvpA2dFXbf9k9FTb78IbtiqS1yraljzKU7TCvv1IZ34w6xE3Uxnb8hFZZ8CfVhfx3CGm
ARnr0Mh+T2NQEIo25j6mME8snWcC3tCeo6eAtD2v26lwKpOnqz2UAW9Srn7MWQ9OklaNkBSt6njG
Oi8q5DceufLLCctkMDCP22T3MGx/aZ6cBRR7p1VfkZiGeYz5dLfZpiEFq8OJB+iYRdk6xzOGgaXW
L71uXlv6dAb7U3o1+UTo/zPwffMVkgC/6td1M6/Cka8rP28GCNFmRiCxhi+esaZx6w5IeDtJHhiy
+CLLHkrjFJGj48t9gMMbX+EyLokmV5fKoX8n/1UJDzgede6EfZbBFbK8msWbZCOH0LkulNAK64vY
/jMI0FJXckTX5rFpzuvA9S0HaZMFBiCpTvquM8PTgMj+rL/vk0JJNNK/7rKvmQgMcG6h5c5eCHoF
dFjSS/BIuHZxzvaekTfpAucmFvIvDZd9wUWqLLgEpuh5FTaMU6Z19BgsesbbeDbeFKu5qD7Ws40w
YCDCk9R4sKu9qf980sVshHYzwZy1mZTzD4bvM3HaIAF/1aQm4YLFSIqBlv26fgG+5um27DG4gae9
N09z4IvKdOdUlwjqXGX2l9FbvfRnYZ/UiWE8uUN4qH9JzqVB/k0kFst+nBObRSsAm/ep+8ybwMHh
RdlFWgMKn4aqqtQikh3jdlKYDGBMn9BIM7HrO0yVz00emun1Yf0yJYIjmEKjzVwt3+pEMHIMHG0Z
NQCNF+PXMMyx00nxgTuoh0dXxnVQ6nbU9vxDg7dycCj2K8HwV5Oa9L+tzt2VB8rmYOQHp1adQdjf
lBrv00CHMjevaSVetRw0T2a+brl4BUTzmnn53xLTRGP9ZAa06EmPJEGjQqgFSKbdSf7VKPaqR9Ga
98FiqQmxsmUiJxjMpBMSaj1SdJpspQ9V5OK/5UegH0C9Wy2qjA+c9TFcnuIo6PJJo0JVk1VfJQYa
3LrZoYf5apyIhf5UC0zKJF45Z6ZlUSdvEesusyWpdrSe3qWXY/kh/XccQDsJIyYIZKHdcYjHAOq/
ld7HgE6Y4LnJOtzS7fTF2zONvo60EMqgyRr9dGTMmqu+w6K4e87k7+WOk6mx/IyXYhmYhAx2qaBQ
ckHhx58mG9e+DlVzXYgwKsmJ2hkzlwobXzJ3BFv3VHe7aXctp3XBriCrunbq723016q6yx1kn2zH
fVJ/win/JK+nb8+N9D6KO2v7GQIfq7DfILo3Dh0Hg4/MSk39mgz9OmjtTSdPubHVm860J837FyGJ
Wybam1KlV+cMSNJnACyqEeAuolb1VG8oSOolMYo+oQlpqUGxIEziT7od8dx0qJaJiuj0hLbrKAX3
kfLNBonyftGCWqoQGiwuaN5zXR/XRpKvXSpf52klc4QPAE/FGC9tFhf94asa5tYq0hcRjtq1GWwX
Gko8EkDR9bwlZmWvhkpYfCaj6R1glYKQL4h3XhkYUABC53D5kWGhP+rCW3qH7Zg8PyOccRfLf9kh
tLv20uRaQLJ4YHzCXCRnGfSHraHmvz0hguWCBZHzOytz6C5gf2Hur03pC8rCjLKQ/aRGob8IJmX+
moUwakKDClid5IvuaJdcNS5WoV42bbsoXXsGqHPSdp9FmdYj+LD1AAk+lwFe+9NGdZ/bybo5oKUQ
dKlDokhpnPcfxHQPBQqLoQo0nn8NiUDd4qpFj8jchHy0sSSpvI2tW2YG5kqy6IQyCvGI8bp9MUUv
ETGAbrbmLpRbpCiMbrGPOnWkcJoLTnO7zsODQQfFeDuhFmIdaXrU4nmzuKNJp84GRuSxo/8+lumk
WSUxRdeOAGeJFJby2gpuIR0v3GEl9pYlW5HFK9ZB632RyOsOWlbjafZpAjLbCzhWv4/jW9WCdDh8
hQQG1O9+pjJqtpKZnm9PUXOrLO8cKNyMdeRf2YSgnFE3AyGdnMwGG3Bp767B0zatoPUjj0eetIx0
r5/Q17xRw15noSRg/VXvVqRhbZOXT3vTT/uGgVWA5kNszii0NXG6ls29r8FbNvLdohvtpP6u2dZr
7a+lXxmIIRRvIlJs9PHZGMAFGtohzVu5NxcaWMPeAz2nbKddU2fmIjwFnWQ3OJ+Wz31NowZTNYPv
jsutR4UCtK+Y15v+pfBp1z9H3gEwKQJWiwfu8glbnU2T1ZFhR3WCYuZTqDuPmsbgM+An5JWdAEfa
hjvm62IIySBnQPK3td4ka8X6IHrjXLfYYFDs2l8Fj2pJcdxdQV0+T9ifZE9hEFs+t8+KHltUf/l0
PEs+EqiJiNirC4GPF8Php83dpBUX9hnzlIDrSw7lOfrbKDg7qsVWyuMSq3bdT+76TC3mr0zDEUgW
OisVzuV8AkE/KvWtsuRrPlboEZYL0AnCSkik28OSOXptXpcsWREP4zYH/bv/lciB6Bg2srS7FAVc
UZt+UQ8DgQQCT59okFFTrWHD2hhWjwjjl2qktmJANVWBSfB7YdDWvCizuGRHcdknLBPI/K31VRfl
bf8BdwOyQ9SQujhiHd5xlCFTNi0SndCUczTBJCk60q9mP7U3in9Obl5qH21AvfKJBmpkvZu1YYEq
mWXmlKjHQ0Kt3xJfMcm/jVnHOEj9ZeSxkq1suFJOnzAnugQoiVs4DaVtwaqy38gLBTcAPZRCS6d1
1dT93M5+npgXmz61YuPOYHtpXzeD2I+XKQLWWLsLOnDzY96UM0nWy5Rx6xphpuNeOFhnI5hB0Gqx
qmZo0Cg1CS5ux6NCzj15hVHrnEFMcfpPgbz/llrsA+V32eaJoePkd80LYDagOjMLbDo0nKFIYkyL
SQ0qB6ruo5n8bTSfGC8M7UCTnhB6G//MVIZUV5vu6hZNOap6LlYdJVB9sTjQhDajfs8DcIAAKxAP
o2I1SCChZHPY9HV6PMNflxZXMbpIlvuQ+I0sVc/pEzSnwXVAsNWjQCsSPJAFosBRIqcFUz5flo7c
ZDjqlbT1y0roq80U8qeiMAof/f7UDmQg9QFNkg6EO6UwLH/KMYd1xaa7T9TplD/9k8tBM63Yt87C
0Q8zSxtx7y/Zq/ODRuNt7T+0PYLFlpskrBqXhuTdgawesh0FY4YmY2pIUky2QcVwUDvh0vtKpQ+F
6QS6R/LcSDs5qUAMuFszU39oGpIBuwe/pbLTXx9AgWGKfBklucY/sn59YegKRoHkFmbY7qklCg4X
IfVeeRwvFZnYufxTFm+c5Ke5CiWSV+zniPJrhDTk+L1yGRw/G4xQatOXwnyAgeA/dOOdjVGu8J74
rxDulpVAF7JqbcZvOAHfp8xHIixqL0+nky48536cWN2/SO3fdsN3AM0G0U3/+TRNmBjZuUbz6/5k
RVN3RpgP7LdcHxkBDfRZNwkqpjXO2DPm0HLIa/41UNIoJWBbNE7zfM0r+TIPb03xWaxhdnHSHTUP
ls2L4LAX3/3wVv6WSBLQi6tm/1gJ43pqUuYrBK8P2Zbepp3zlwuuiLXnvHMXpLJjPyZ/pAEnVN0r
o70YkMhkXZwWidWu2xt4HvRXNHSkDcTLhr7Xk0kZEcVrjeqj/W1cG+2LCvaU9f3twAwiW0lKmLBa
IA5kwLrsUIn5GlBay2dJhN2bK3oOsg+4L6c6N17YJYTLWPvpZnkDnlbZ2dl0Vv7CZYBVcaR7RVCT
80bk115xSb08EzNgoNr/kS7vEDrrcrzR0moyP4l2jEFtRuaAl0sNSnvCYovYXgNVIGAxm2vF7APj
Ks7KtSV5+DzY/4jpJqtqori3tlhhekJ+pzcM5XXdf1aATsYdOGD6StgJDmLljlIJ7IlVnyWdXK+e
NrVtQk3rXjgXijNwpbzlHASQKF5TKFj6H9ySuwly7YrXKB8+sQwhjuqFepYYLBCDaXl2UpR4Vwam
gpIn5V+LE9Eunfgdqin1jc0dRJ2WULQYF3CWOB+p9SsLW92zJwNC5In+13GeSxlmSWiiv740HVCF
a76R/fJE0QFu8Agu8HQUltpiXkiGJmqwTDme6jKZxJhMu+6WJvaF7sc+EHA5lOANFK+pJ5Rg6SXN
UcejZmukyTdY2RDb4jssCqis2WvSxfoQ46K0f2kue7zTLLAa75Tu4TxsAFD/MZ4mYW+NsdIARCC6
vbpSO+DKlBLh8GZWEnoA79QCuacBN+jQ0eL76bEkf3IyWnqJ0CkJwZsUKw2Cx38WhWMujSEC/dOU
ScC7jzAt6oi03bVpwifLp43FN0CLGmtDvkrRDFuvoQmr+xBNRTPLccprZkYosxls9xhScTxnTWym
ZsQGPzrckTVN7jDkPOrXFdus1vRQOvV4EU7UuuhBaA2ma0vIbXHXxv3RS9YbAVV+Vg4YNeVAyt5y
l1Mjsjn/9R5TinlZRAlgvKZSoM7iBYsnXr5o45olDOz6u1KZnl+pogvxJeIejTm1NbvDnOnVFoi4
GvNQDHmYvR10EeO2glXhp4GDsnuWg+BbzfrwZmnwqEgblF4snBkSSaD/adQsjrFUDWd79xQN6Wag
mGGnEjGDR1RDYNdlRiRXIH+0Icrdqje+xg+n+uRhCfmfhVriWNT6chrIvMHhW7WlbzGdKq5M09gu
yC5+lPvxXU/WV9Ydn/ZafxzaFfaC9B+b2v5jPPTbmqdXGEyMco2EcvmQ/nTFOwM4qnGB1EH3kTYs
L6ZrukT9jUo4W3YwEpLY+yNnQjvK3lq8DjuRwU3sWGM0O1to8cdnHpDaq45i1SDS2mjJeUZwrOW+
xGKxkDQPsLJHaoVM7jfFvSjmeLfyOMCdohXzVzfFdt29ZUPxAEXQpw/aJQsfM6MSyfmXy9l1o29N
/yPrDN/tlL7X8nghoIDSZ2QJJVhCWcMC8GoPO8om7deukBK+i6jEmHc4YCd6dgEFZWo9oaDjY9wL
jEfZ+Sijmd1sWTUUSb8HARvhM8vetophKgbYaeb8xrpXwUugzY1NrvCKayUvq1BeA2C0v8fCaxgW
jMtr9TcFy8mk72NXjvecrZYt+SWRly3Z3NIfBpUAqp7+OdKpCgbSCp5du/95kP6nI9if7caFz6x8
QEZ91ZzlVrL2S+V4IPR0lMmopt14d54BlNJ3+2WQYpr2P1XpD7Uf+juyo4HiHPCjFTx91n3FU9NV
KvgC3q1oWaHGO1ZNQKxpazx0pby3W3mTzJrdx0vOH4a5lnH9lqyAde2l5ascYJfM5pfZoAAtmiuZ
wBiLv8fB1xcStg9fGOLU6/Vdsn4wly/i0ox2s8fnWni48596XE6OfHvBQjD8XEubO3gmVget69XC
PcZytbpYmUH+6+tM1DyzVJ31w/Ty10D2CroDvo5+wtTY/rZ2qOlpvJQubnATi5IUKpqN05Ynef/1
/+weXF5teW8kjuWeA5tJCBHYEtGcqvXJWdU6yn3iLO7fDCJEV1e1ybX9T5c3gtDxoPALqkhtf9Vx
w6YP0fS3WTou2cZP7KWcwQgG/AYNMpz6FPWhuaFOFqV8PvKbMorQbLQAITaDu8KJ6/i4kt+G+cBx
4tdFWS4NcbZGnibqrlxJY5QZzsjY4zB4LF474EydyMiijGFtvYT2M2ewZKkoIgyPRiae2Tlv3bZ7
0maehWK+gfmBxgezuU0vmU12QbdcSpEmXbMmdm0B2UaXirD7NEl2IvdWPE+om7UxZM0VzZnCxR9J
ppM4Jccw85n5CoX1Zprmbe65khmI1u/d6Nupzo74iAtew3HwHZQvQd7LaJ+AHjTlJyqrD7tf3wcO
TkCOVAqgbKxK86X/yuc4KmX7Q0pUeUa4qrg2aOOtMF1DCvG2Vs0RUE8/sYzjSfnxLKhNF4zMCEqy
4aLRnMecEtttM/elqP42jJykWJwmJfYIRgMzIyMrQ2F4LPwayVjhMjzd437thR43Dmv9jvJmwt3U
hk6rhU7dRO0sIrpSDU3PSLYTk4iUn520gSAjHmSoeCSayerUyfpXm5yLDBJCCFx5tpvNkrcXz+66
8VVWoWAIX3rztdy4PP/qCnLX9Me2o3xo/kh1FlE1BE9P0FGXEcGJETl6UWPyyJx+7sNDl0it3btX
VfoBuTM2D+2RGhz6PO2aJ4iCVTVsnDm9IsVbucmUtmrPNtUik5aHVtED6d/LnAa7IQY2aKN0UtDp
piaDIiwFY6NghMmRPG7kITOPdBSMzgxJTet+ZBPL4B+LQHI+AwudVcU4D4yp1gPVphjbpBRTslfH
3wxBpAL7rnxiQtGhLNTHI+QEsf5TWpUBJWLefSMI5z/zqaqE6T9TGm9vmjQhORaXfyAn/XKD1cRC
2uEwYAxzrvfLqqCHUx7LPLvrOoZOx0zgLDXZ++5075tsPQZO96DJRjIfTyKFBJ/ZYbF9ASJHv2me
SCxKNnFFJ18uf5QFJw/+yWZemMoyhGP2sqNUGBU+4/5qjcN6qoT+A1Z88WLnKCcPzcHzgsFD3nV8
2/LvsXqy0tkrEwYqKEenDGIQmosj1c4qfnniVIkacxunc82RMXhdBHNtQ5PcQ+6lvTuLaATgFxC1
/FbhX/0D9adSeI5itfXEWJxmBJDEU6BiSTOYUNLgyzJ5JJrlb/CWK2K4ShSjZ2mTP5sCZBShaENW
f8mK9Wl9m5HagM4bsMk70F+A6EQOTPo4VUWIQKOob/WgImym4XxhgY7PlUwiRolPD/0yUiqa/sDD
xuTAX/ZbRpDU1F4aZnamc8/4QCslEXZxUc2LeZSxLKFBrmcWEEcs7DtRqLG06rEM8Oh4NCz8oYey
vcAYCGtFL98LDTenrfiixgp7kAc1goc+wlYUIfbHudeCfv6RdcT0yYwDj4C+tuH4blEGYgOcezcr
FXchA5IHgSExm1u0s8xCY6yhkvyW9e+6v6cHfLUKlbG4kgYVmLkeHHoVouHmecgPQqH0bCAgEDS3
4gT8t99G0hTzpFPUi2T5FSyiRT0idWqjCbIWspzPDhiK0exkNv5s/w4OjisIDyzO1SG2hinWqj6m
ToXoTNmKjm5xeFTvC/dwGeXY5w9CImuYSNlu3YfWeq0gQA9/czgKBAuZJTx2zdMQqXLiuVY+o43d
gEkBYin/CcQJkA+emerr7E6Z6i4sVCha+qlChNt5LZMAE0NN5SkMxI7s8VZs2qNzpAcBa2+yKT32
VuGF15hKhBifO/7NWlavJQPNYopV1CewqoOc1SzxqA/prDHsXMxrt7Ts2xHQW8ujM/t7xVKNKlUx
YRXlJiy4xd0MFWTKvxxbankyUhodUrGlwiX1dKL0KfotHlgpCseI1GF1NQa6/XM5qkaF7a2b7BfH
FPb8FIeMkaKOISGtvhH5e0NLQDZV8MaqNFVvyP+G46oaKAWcNdgVfNqqCNb0bbTSx7ioj6fUewQI
72AYNPc31Zzd7VzWkQ0vqcSQa+C0n3yt3vzF4cID0rBBPNfbdw2XpJ7+1LOPHR6AmuZRgYuxH2bu
fZhHUboNcb3asSG2JBV2MiHvN/yO62bLfi21EfJM2nCSVvJjNLzRVG4T4nNdC4tCvYpqtoOd3ORa
LqOlsmXYQL9qLjjsQZ0Rrf1VtSvfiApZ+bKK5bExCBHVZ1al72Yv3hzVuXd6+ZqRzSwhdGh52go3
NxzXUGaI8BbCjoE0Wyb0ac0l/qIgb3AYs66/iIJxp3eA016jATHshKs6pJwm8yInJv5zGtXRCZ1B
xNpfCizHSVCkXGd/L/oHLNfzzLhwrwhPZKWGKuKSZc5VuTskWtnw4tR+Qdoy3damft350rYT1Rbd
UQ/NRQclWUdpvcc42AOsyy1dmibRN0EMbOqAlJ3A+oeUEIUi1WnqLVncjKStKyJxwKMQSVeBuqEV
rowkyz7VdHWzbPucNPNkMGE0d/mjlATCqMsykdpmlQ/FNXvpdc/b2/xwh95IckzMjZInFuqCEFT4
xzOVld08beonz2daxlX+iVs3T5tT+t1fD6F5ph3UKir3FvFfCKBlauQbV5Fm2fE1GnIsmufxUfTy
TdHqaxlHh7ZdQRNMvMOznoxji5mwgpvbkmha/4ey2v8fY2e23DqSXutXqdjXG23MSDhcfUESnEdR
EiXdIDRinoHE8DbnWc6L+WO57XDb5+JEdF10aSiRBBKZ61/rW85AkU3Zwi4ouLGN5b3+LlC/7CQ5
tRMybMlSvmQjE0Ds8dMnY6IbjeVOyZRnEmA58d6Xa3IqxMT1YUIiwIGoOuAt7e11IbCKD6yzhjvs
Rrvc1R3g0o4qKNYtDIYM9KcNp7hDyxgpKYK1Qp9yMMKVZcxBCTKyp7RTWonRZdhV0vDgRSqOdoic
tm4tBTOBseZMipee+ndL2cVut5eTAMfC5v+FXhJfP4S1OFDsc4x0yGd96Flc+GKjqP2jWoWP/fOb
kpOBZ+4ywicUpEA0e/WWN+4sizFivWQSfqHRrBi7UBrCgRGL4MqwAGoqq46u7WIXE5WZNgPHScjh
GzHvZvqDqqpUixqbzHzTydOHIZLVLcSPNy0tEDLWAoYVwvAj9nMvHKFCONFafejmthnv7W7Cm3Pv
6nG96Uq2gE5g3S0QTq92lyPD4DFw3iM6HMsEzTuA7lkyqx+PIZBpqyQWxGw4uSatM0udj7xDoO0I
1lTqDifWLlcTaFzBMo2AeMQc+fH5QFxpsWM+JBKApkOylxOt1FizzUWGHyyUa4riDB+6oLGe6mZN
79FqVPuV9ZhirmNW5WvauaX7t1efJJUUnHRocaS/gVPX6PA8Q733D25A6xqn6N4CebtlloCsXUGs
a3ZKfpcpZk6izNT2m/n4XL5W99MUU1dXoYEaRzhBNtKapnGKh+7K28VKkXlBsU3NcyCWJnJ7Mror
MiKcrMHgI121xdJFCLSZJasm0wIHxcpeC79acx/HieP19eC5xtlCK1fRIeRnA/SqD7UVvrn1IE6V
AXbEQoq2PlpJDMREUbh1qHhR5o33+U9fL3PaDSt7Og5AjnwH3KC7M/s9AGssCpEuljr+YPCI90H+
d46+p5nNQs9Q93NlH0/6vgwogV3kVXBOtPhU8W4bJE7SkiNMxuii6Xk48/EosAM+JWBWmVHZxo7Q
9AzU/1xgKcTji30bCnlY5ztrkK9D/GF0G739jpBih/LNZafnul9+/FIlh6ofubLnKHApH1xy88OT
4/6oY0KU6IkPXHkUKka94DXWdrr1pmo9Fa/1nLjFogi6fV2ZOzmw5S+S7VwwHNCJ/CfDw8gkB0Y1
M4n3kVN/VF3p7YsXoXzsBDZAlF8NgQA4GprvGw0lM2YJA224vFiVTPhzJpYlmYU1E3aGmF17LONV
kSSrglFmqAzLQS2WOGjdql+44RmTYZnDJY215URFdooE4T5oCtV5UFfYINKVTPNDyb9gMKbmjGoQ
FwJ09TLl9ysrPg6WBc4wRF6PSYhfgPXNmYVo4jwdqGhCLUKKHx7EnfzIQyxyPCfuPH+iDGubpvMg
8ve2Dqcq2mOcEMRi52R/zImjbnwRYX3C8MUV0LFq7FKeogFPR3GE/I8Hn4hBscaN3xYgqEpgRO24
dO5MTcQQql4ZJzU1aiR9yIiVNNj/dkeHq5YN2yIUd8wmQ/mEk3X2HGMgGnxM8liRaWvzm6OavZnW
T5k5a/q0iUT8LhQuaKMBSm0bWPgZ+9fltK6ZYJOur+mTNTaSAaobJJtqfInUkRnObHqhf+IZeVNj
2M1Oxqyyl3EMX1pU3G1QhI9ui3RcpleZ9w9iy01B6CnNn4YBV7Ext4Em9zUWGMhgZrqygYlMgX1I
7fJEvIeFnotBmhchIBvYDALGccmL8sp+AfyAMygQvrhftQUtqXW0+p1SmEUSL78L1e1CW7pEFg2b
EHby5Fpf/p2EQgEJj5K9gfJtsN/9TUIm8UWh81cRZpq6YcFQaGiLhcHwA6/vKa6iS9jDaQAL3MXK
Q1QZB0JfFEedGBAcLMtTIur/KoWMkka4p/NwCXs+hDmEBSDMUXyw59hVJ9Zo7KvstPDHZUfBbKyH
yNtZzVwqjVc/hIbGcuOCNKVP1sBKBQc7xLU1Gpz/tFmywKkkbqmnBm9d7z7ByMO0ZxEEZeCIbyu8
lPlwxmt7ggiIE/R7KMojuKHfo5LSWOaz165t6gMTgCYd12KU7LsId1jHXUpMnp5dA47iXNM/e1ah
BuInfyczMCp3Hhg6GuklVNkr2NMG8JcCTDCrYZzo4dI/tT9VGK6BC2kt18dFwHsavd+JUCiIVbDR
RxVTKDfd8NzeQnBcU2qyNpNFOU1sxwigJMCIEWsO4Ckidxm2fKotRRxkAyXZQB31OpMUG3AR5La9
lYUFZnAzpfKMxnOG6Qd18lwPL8/ZTuGPtlxjAfMU1N+4AhccJCtd65e79OVeZRZVIMR0cdAXFtQh
Z4AbO+i0NzinSrMvA6GZEdW11Uknq/azH/o3oDbjfojalZm7WyZCEdvFxgbcqHnxc7J3QbnrXMIN
Ow5jgqrNl+l2QOhhV645q/iZEccN4m7dzn77nVXHgUkYm4fC2qfBkwk6solzbaDg9NNjNPyoEuqh
D+Xxq1G1zW8nahxXYCNYGB/VfFPn47mKk4uSdBe9NC/wAw5RAzGV4XaNP6mzl4ERbXB/zBLIKHKw
uINnPY2GgZltp2XkDhudfxQi+H55TDhMdRjlMd3KTvCj9MdENCsWS8rUPSwGWDozT6dxJSqJImNI
5o789ce//P3fPod/Db6Lc5Fiuc7/yDsqs6O8bf78pbnarz/K//j3m68/fzmqbrm2wf+EMFxHOJbB
1z/fcYwF92//3dlwJhVJn4Pfq4uY5GMDER4EnEZQuq3cZZvlK73+sHvjyFZE0xYhdSPDMpsZLfHV
ol+O+Xc/KjPTwuUD7EVjKaCNHtMW8zsgBXbJUQVG5UCxUbmVVbptK2VTN9bGmpyF43zeqxbYzYbK
nAY7yYOTeCCtpTIAGM+Jtmuo1sYHPhHYNwWkQ/K+S3vesMPK+2QTlfG2EM42Mc0dSRmCB4hIWnIY
sUJwE1l3A4yL6pkAj6gP5AlyJIUghuwV7zC07IPQ3m8ExTX+4t4zE6oSqSfdlCMr830nxJzL55A3
rIQVrXqRzFXTAlIPnnRcq/7bSMeeqrakh+JbaideZ1sLXJKqm+8djv/mtSoEqhq7BXGUBcAlBoaF
xI7KwLB/aeJ9cj/xafn6hgc+atdxrXEmBYADd84acSmkVyzgXpxByFVBrmmYV/hDkQmphBhU+0BM
pps2CsPgCjogstFa0e/DGI20NDA30NImb2SSyFX/aEt5Ht3uGFN27BjLqkhOw8GRct2P4aayNM4p
G4czXzjA7+O+rw923u7kZO5CSney26jKW5q3t/Lum35SguJIaaRxqNsTAZhlcatb19MpQjU5bRuU
VYT4TTkL4sMFB8QGmryrTWsPT7JePyZuehBUK4/eiHeZvmvywpx/mPJARgLf9dd1/i//dKE3f134
n0WJqBWE7f/4v38/ld/5ta2/QY29l/92/9H/+tZ//sG/H6JP6uuLn/Z/ftc//RC//x///cV7+/5P
/8fL26gdL913PT58N13a/uctef/O/98v/vH91295HMvvP399Io+0998WREX+6x9fut/Bf93R/3XL
33//P754fM/4uf032MjvFKrR9H//T/C/fvD7vWn//KWbf9NMy3GEbdmqih3d/fVH/33/isZXdN0V
rm2Zlqmpmv3rj7yo2/DPX5b5N0HuyHIFa4ftaEL8+qMpuvuXTPdvqqqjD7qOKSzD4qf+8w34x5r0
H5/N/3uNcrS/FqH/vkiZwtQFNk/VwhdjGoK/778vUo6mmHg4mU9GfntShpYpKFMegSVFw2ZSgctg
SdWhT2C5WPrUrqZ3mkkSko4MVxp7iq7+amPgGwaRizsFnqzbWGAgswG7dDR4pa+xfQiGC9SpiF1i
DFfE0AvAUNDWsnWeoMJPb472bpJgxTijAbgZZbs08T+hxyIE09PZvpchiHigR9qov2cvGv77scFD
wRSxNz8ruwFsTTjHYJEbn0Mo5UHSkOvdNPwXiHwobUDFJZPj7G1o7/BW4Ltgp6tb3sUPb+jTXPfs
dQ+6e41yHtI7g8OAQ1o20px5KS50zDMesnH16RR43ClUOtg6kDtufcCeZxVrB6EZqIWDidhX3vL0
4ELcCMCohExIcgcsi/NS8kv17iTtB9cEWsGj553CICJ0S79btz5GdatBE5jrmNIoKeVsAQozPNSY
+cUWpyXnyU2jvibOLk4A3NcPJcWcfQxqm8msbm6l9uM0IMXArpTDt6zdJQephy6xtmaIBlCznsGL
bPbdwFjOXiQg2CWNNzkZ4djEQOqrgC3mFohbySKntmytTV5jXBGoMm45LpBaf9UhwFGU7AfLsfcX
zOlwofP8OUhYnol5i7JPlzNjI7cWJo7IJb9aTGSI+hOPpmiq5pbBIUMHJOwOYHLczUS0uIG7qcPq
CFxUGc726Z19oUIbr1OCpxe6NPkQoJbjpUV4jE11gzjNu8sRKqwWhaA/ZT0a196FYp6KTU2zS92k
xPDteY6SYGTVXPUPwr5SPT5PMZtKSx5cPDg2yP9eJ43pE6S050zzZg3CTpjsOQa2Csc5yheZnopH
l2yv8WSYFm6F7jIZxLrh+pUAzkLequ401HsRy/OEBy3EakjAx5uYS+NmsjCIZNikKtB0SESbsi6+
ZLgkCI9I6ZjPsX+hGC/CJlrfNQhDvBFfzES0lajpbItmKbdITyxFSA54nKUHNV+OdL40jBbK9Ekk
XDQJ6PCB5+XElAyOk98jZZEmVxma5HjqIhCjYVx7RCjnNTxvJeIMFJ6Nmq0tKPbOHhYqfmqOwPMk
eKcW0+5guIw+wRS8zOI5Bh5plqC6uiEk8zCfiufJdrxqn8Nw0V9F4B9D0pt6hKsMh2BFXHLAjU/v
4irV3+vpx9CfqpTfOJ77mv0QgnhVaaCJrZ2os5Vlzm1NQeLmOB4anKAxiInJy8m0GWLXIO20ff/Y
t18GBRBBzhEruglRUWeUrhy2roVT3xS4RNm9J0LdhhiZlOEU5e8mmwW1euwaahD6WcTRErPhXDb9
W0wZXgkh/MPhqK8DorLQ8CP3IzUu05g+SB6VI4Byn0uq5P22iycfwG+djnN8drses1KCxJcEV0tM
OCIZS2gpgq/O9qNhqGzKZg4wQTuIGItJTv4rLaJVlP1IViJH5Vqqtyoo+zzTlwZ4lKT8aBywmxIl
wyS3Z0qUY5fczFOPkVIHEqnql1itIMedIK0vB9BhUzfhP063JstFwOCehNnBJ2Gn4j4w6SWKYkQ9
ZVfrAQUt940C2TQMW9NHnEENdl4mKrX3NRWIGH7Dd2l4dpzR3SBx4rUp04sWfz8he46Zsk26pT6R
7HFsjQoC8igzurg1pHqc4y6Va1nZUFcESMntMyJa9mM/4MnRfOj3VjGea4LVeUmwzpRgfabpC5kA
dBVRZPAvCuHKLW1u+r2s/EWtok+JT5iZEft2F7u0bkXPuqO7sEiUTzfE7GUF4OjBqDS2/0TzV73K
ITAv6H22SAUz/ZPZZlSuYxJHjIFom2E4vaD8fKlzIEXdEMrCbAwcXBEL+UAvhSq6b43KXIoyLQgU
VjJsEldEnu1G14RHV0W9F+NioByNhE42UpWkZ7AE2vDVqbQIc5yAh1lEP+x+SXvPjAwJNKE6AzTO
GfOpEt4Bna7MZ/RodxvoClFK2JBOblmB4hlKEDiSBldyV/YwMy96qtReWC/crMDvdmdR0oFnMfqF
KBv9NBCdXLP0XNVKaTwu1E1lx9+NN7a8g1V5h310dPyM5JOrERxb264a69b6r4Nm6DNByqvr07Pp
w/AszMQnx1N/jZ5TKxiqwvgM6QK5d3SzTSuhl8aYO0VVfWI5vPSj+RGagXlxwQrN6wR6D/IEQRSH
CVpXqt8DevWsqlgY/fHoqxEN07SbOlB9zHoJcqWkSsP5YXGr4EHWYiMi7Htp2D+kHKUf8CkeXY3F
PuLwr6dtd9JI4yNoHlI1JZuiYxdMqQuAt+4vzWgiDDC4TwlGcYYa41ss+w99zAavnMDpaXRUlRhK
RZvBNaWu6X5lIMtJds9lmz03vv404cdaWJV4COuXdoi5A+i/1SMD76LKmtw64bgeWUksfMR2bIa3
igr3TKddRk5Tiw9RiidF5pRgBNwfbo1bSoPUG6odLJGUHhqhPweOEx7ie+mbf9fqx/azoldhq2Np
bHhzZhmeyG3XL9Sgxqqf1M8W+CnGC9qtt6gUV+gw1zst26RNXa17rxpR5Zg1A1jWCTv2NjMlMaRH
HoZH3wzCkz/F1jHWjnUrtFmVsUFyh+zdqmw5F6L4sqpO9XpTZ9HiGh0M4K2Er1GwYe4ZMHDtdCSc
mxj9iTbK6xgk1trOS54gBo+XKMaAyzWF3cK+mqGfrOJaJQlf0X8JolpXe1TvGA9J26gWqdYQvO9o
mNQ5tYzwyp4KU+zh3cDzmG9jUEN2Zu/HRDEcBmftnswTw8HcRlSiJqkUcXus+WaeqExO49aoUB9j
9oBVseXVxcvY+XIn/Wr2qj03YzRzW7Z7SyF737g9BpgCfk1RbVRUqiwaH5PYfWf8ctSJKiq1cU7b
ZmG0cbHU6EXR1yZmQp9yB7aCZTHMeh5Gus5AyKI1gtPjHpuJQD8ZYlJyNQNmGgDZWgZiUWFP7hgn
wGoKsmmjte9T6VEpbHcnEggkcuCnsWJavbMIiupkpts0fAu1T7vYGdq34cLfJDzdcm2Tim6uIrsq
EbZVoo51A8LSYai6CfK9q8K7SX7s+Ag67ZjRiBixX2oYPZSUddtnpKQW01sJhgELbxkA9BJXH85g
n0MUhnTXaub7yDh8CIatNEjMo9ckub8eqfWjQzZto7e8zd4VA2gnDF+BLuji81PAgUhaNPtuXmq3
OnolhLWk3l5F8KunXaOgN/H5yiLAZfPAFtrp61txp5G701Kx38pq8Hz7WGnNFqxdfW7K5NFuaUTj
6lezrVFhR5SvpB8fQgIRE/QJf00knzN4PhPA1owQ1Dkfu2RLJU28JuG561Qm6bRb9owOe4M02lab
Hoqc8Yuje6ai7kx1Z2vFo6m1hBdd94ya40GHQ34/WqPrNdWrCy5ehbQS04voWqtJcbcqnnEpx2NM
D2ak7ZtMoQ94idnNLCAW0bhjvcjuzhFYiSxf1nQZTdhvZL7dsNceBCGD9hwNxVzjHspdMk3+AdFv
njEX0SGkWpMXOBs9/AgHh+t1wszDDBHwJm0+TF90fM1CvagUonW4uH2pL2r7E++m0Q3ewGeVknCK
swPt7dgUvpKGUXnCgYtxcth9dyAAx4lDUp16A08x6DkLuE1MaOMaTM77PVzqn9USLj7bzpRawGwu
TPrXkTDsW7OqcWpVw2UKH7peoTHpSUHDyzWLVe7ZtxVUtYBZUgskhgsuu98wGiiLeCF0H27rqcJS
UEh5bAjWjOYiyhwvYRzY0HjJ8gTUzwlOYcbbW5or38Q7qMXTc8dwnufyIjYDcMG44H17PpAQd2iQ
H8Nz1JuzGAthrltsU6nUwoLF1iXSNhL6kTCOgXXWinNp8rRTzmrwIMwz0WGOWuomBHvQa3s3etWH
DNJkvVRJOGaU79k0lA0mjYvJomF+XvdfdrT3HcxH9UUwgmvAVsb+W0KbrM77WTog6kF+WDWw1wnU
E2nFEQhCoJYEpMarXR6lOZDp4mwYOiSJSi828o0qSDo1RCZMnbbbQ1d0N6EUd63OUHZOCBMScNLQ
vvD0mnUj9QP2Ock5oRFDgG6KuQwCzDZVja2qH7gZYxsjuKwXVTbNM6ayEdOI/Khp04bzTuFcIvT9
ipyNG9BgyYagt3al/97FJG7BZNvAlX3+PjVYas5TFTAYlNUy4vRV6SF0Za5aAYMZJbmWTyYDmw4N
qxhP6MtY5CBq60BCy25TcrxIjG2NN75TDwFQJAJPXICYrzNKadeRlI+68ziw88Ea6tFEDl5lbXTx
WgG/jIYIIRfQcbslpPLYEA1KKZhITU6j+UCENfKGury2ivno+/ikp4+hso46J/hhib+Pq1vDH7xz
+FMNmp9YJcyQSU3LnDp3Wk+z1wmSxIDOOgy7TO0WgXwY25AB2+fUEIZu2ddEDcR1TrC9W62HulvQ
ZE7R7rrUACXFDq6Qe4IuDU+Bcac/ZueBSi8fn2FYnPLstReCLFe5UbgHqgCzSx9/kGUCJBY43hg4
ENWz3bAxWLyYZAb6tRLT2gnJnVAiMEF+ZDBTqk/lMBJZx9hsWXsdSbvGhkKC3yHxTKTHpXQr5QzP
1J0jZHFlWWAK01xzJmsqfKWsgWI8ps8q1mjTri8lD2ZDVPusyhdB8jyiKAzg67UCtnY5tx4s59EC
6lDqCcbse8PPmLy4cbBLGdF1GJMMdY6SvPKTznOxZpaFfnHUPXCRlTpi6SYWiK/IfMsEb715qkMq
ilgbNYxiueJAphnHg8SkHAyUfdMzVFEUjmE5sqynwYq4WFt2k2hCAcNFjLRfAwRRp+Mjbp51ui4t
OGOhr3yNQvEGMqJFLi6RM10ER8gso1RRvMbqJcASYxVfg/3YTC/1PXck6PZTn2z/J41KdAf8pcQK
naKZl7FcGneVs+iKiyRRoI0/FakEPUC04JQQWMNnGZueGAv8TDUGshCwocNGNsUeM2BSqMmyjjg8
Uh45Wr0IkV0ba7iNJN5USEVBc0ojWgXqGkVCvogxO03Wyu259GhoJcY+lznVLwCapUMJhQ2H8wEG
moqZ1L5f7tiHOTC17DmkkXo+hNNcXTxr5nhJaHvVsPm7NFuzVbZIyRnN9+CCHFR3gWrAWPhpUY7y
koKaHnsrPJMBm802gPnVYtVKk5G3CouGsUdOWVTqwQebJtiupjSkZR8qAJu0DveKSW40dI8+FujE
gRx+f5INFLMZD2pFEqAxj5O1thwenQP7FpobHbzWAvMC0tSGGJP6U7PFjnR8ZWwzAsxCaGZV8STS
DnggKSBinVjAinsHMv2ZSoFHxuYu1qut44PDdoZ94dCJIbCAN0dF0LULZJDs2neaGy+I+VrsbpOC
jFhYUu9tLpiReaW/a4yQVx9e6NU1kLaVhsXVOJVWtisYKhc9Z8WzMRXXUtm1DC8yqtowzpfqQ+RT
SIurlxiAG3aPpl7NDQLKuBjZKv50IVEjPKLh+MEQjivCx5QMWvueS4OgBCPoGlVPPEfr+ObT8+d8
hO3RcR8zvfegaM6zXAOLuHEhmCKv2dVCU16mKrxFqDb1BIqQDjyjGtaBUSzHKQVRAlAcKpy27fOA
tEc2d6+CAdcds7hkwtWEVJCCGT7bDbSL+0GzpUIBeTSbM9Al2XZNE+SOpsc43NurkdfITOhO9OA1
9FDOjhqHOweroEm8QRJKNmR8iDKLAj19y0QIS6auzVEm2oTFg8RZGUbPErEq8s9Zp88uEw7xlJBZ
WT5iiD3EJU1eNC/3wVXVdyLslkH84kYm3Hw48l2/LIHu4Is7cDfMjPGLJvEF5LdVyc051fzDOqgL
YOH5poj5UBoWFqIjPc1H1mo5NZdBNxGU2RPa9DElF6q5sa7x5FfdzwTfqNUQw7p3mVjJclJvZCsw
aY6fFXW5ieLpxpZjpdfWuxiOa9eQ44VC0cvdcG/lHB6b6FtVCXlSguPjHzFUe2FhJiIM7WU0Mwb6
eWhYeYhvqfcS0sacK/arQ64gdNEAWFZHFMYWU3U1npKgBp8heCU5S6rLgS6+PEzk1aO88YKRkW3J
GYhC19yiblB224wgS5ucYgMoU0T9HdiNmNutgKo4tvWDTd2RyZE0y/xjQIT7s21JfmaqgyOoWbqg
ZxX2Q7VKlTkwQgGa/rtg6eOx1IyWpxpLtCH2rM1G8u2dpswJJpQuramclV0UgC5FLLXqbZOuoh5D
vVzZlK02GJX8/GQVNt2dO+aqNOodcj0HW3PqR39LhAxIriXdhRksJSbaoUJWMZm0I/+YlC9a5gHL
JFWtpGt4wc0dA57QYlLjH6MaaTyWFXZ5iqMKAUoUTx/GFpwSKNAETLJxVd93UeVPOtyacFrHYQfO
UF92KLwxhhTFjdaiW5QqLYHcpZ2ie3XbsV18nbiW6/EzwXBq41KR+nugEaILJpQperVhhtu0PZ5w
eM0YjEIFbqubYq0M6upjhgQlb8NQHvpJRYSjeprUkgREF9GgA9FsfHciSVEz4R1EXxeGGC3uMzby
3EIZu++EU/s2N6eloLrAOvQ1LQXjtm8pCEqpjXmxBgijdo9JaE3iorU3CrOMPqLccqBmGPNG9xz3
GLMkV3+7z9hiVMWutA86PRhuwSNYnNQR2661FeykSzIApfmcNyffatf6oMza/LG03krpYu0ZZ2p0
JBDAa4c/hCtFo11gOqnS8gIILhyduvTTjJ6nftw4Bum2lrAwPaiy6V4N7OHYGo0AWA7jDIytKXn7
WNaEevYxTdTqscIswEBnwgwzpBBt7oStDlerSxXxYcStZzjTYrSv0tqWyLMBlRqY6yrlTasL3MHA
GratzU48/qwzilPi4Mtov1P3seEY1WUPZQ8pTnsPq+tUf/T4fIlkbWrYkyaympAGWfAX253mLUU6
VQT3d0u2cRk10L+MYK7h7I0V0o2+7jWARHRdzC0cVqw9rYNSI65ED2c86HTWvYjrDmzKRO0H74B1
MCDxx4W9S6dvDcy4QRh31N4dUHskRgJlQByb9XgbqzuhdvCf2oL4tlMySW7fCvaid7lXMZcZ6uc0
XS3WrU6ARnc+c5ZxoxVzRUcGuIcAEmp+E1j/nO40K7lGjgUIutpIxmZ4AEP2XYEdrXzSvbIHhPie
4d61RwQcz84S8hlQ86xpLnpovYda0K4aDFS/sFSA5c9iSoxGzxUYhKkGqR4HdjLGCEg9IGUWvSkW
dJ9uZ4hyiTA0skWV47kx4AeogCxb9y6p8MyobtK6n9yh32vDrpFkMMsaSwvTG5qmxPjk4ETwK6Aj
MImdANjerOrcuemWWwuuoisUDGOvYTiwT7tiGhIaBY0EqFuuJeBoGKIupXbOy0dz+JAVVVYCwFlE
64tC8prpTA23AVqd0v6UEFQqwvCIPHtmn7NMB1hHaLWOPTugjrmhs2R8meRtpALBWWsvfvfpkMGS
g2fDtpDBU1GY1/Rlqk8Na9ag6rPJlE8JZ+pEJdpcSjgYLXLvtO3Nmw0RsU66xdSJh2B67wlot4XY
MerdSxTMRKEhRmsBhjOKVHnHsd2UGdgn+s0ngs5irF8HdXomYL22bZ7pxHh6CAYVYlAAU1IfX6eC
UiOsMSOP2lIHTgbGqRg+Jo6LZvw89idXv6e9FqOebSutoAqDIE11M2KmUHb62iPMOSFdhgahr4Dk
CVCq1KJRF9SbqKhTKG0KMNt+oadH4WCCobIW4COlSyB9d64IniV7fot10fRvNUeCbqhXCV551Ebe
/ZqHduANTo7OrTxaHL1jZTvG0ssHGnW0iZBJ/GQyiSvo/aHLlFRHP2/1HqbEOU4eBUinxkWq68m+
+NRQUG42+BBwa/EYkoJwVQiFarbTkL01N1m39os5YDEMwnXviAOG/r1FUe3dmgnzXnD4U2t/GdKV
lItH2/XBqbymFaUC9tNYD58diXf3mGvm3MDF29g7o9DhtLGPkltw7RNAE+h581R/cqLSS9ond4dT
ELNWudSrs64O89HeyQonLXaSxL8WwDO1UOJpfvKnnECrDLkr2dAhBsufxGlODa7icMIdI+Xtnre3
INf1NVVkzMHUrgVSgxUrxH9XfTVN7NUYeGvOPhNA4dbGohjtnTzehSbj5Pvyf4p5nlQWBUKdnLvj
ngzSxrJwTMJX0E207Iq7SxLJjjd8DtO4lAYRAHFndUTrQHvlQbiWn6wEdvOAAVWdVpE8De5jZF5D
+BLs/ojcScYMdFI9O7UJrh2w6y1OLyLGKJrN23NW6LvKnvUPJXQA6qTgzoKD2CTyAMSPvqd4nDVu
Mq8gFgr0D/sdWMBnkhH8VdjZhSbYIgMbXNPMpMWZyI4WI9TLLM9WSgmIdfzOgOfbUbWGawpoLr7F
FCYU7J2Y3CHpOpdenKHpeJl9nbJup/Q47Ktlz/reTvEhv/sIyvEhwkBQNfG7O9KJWhXLlpmMmVEr
qGmeVHT0x+Ok21ha0kWBJ42Imhczia9kuUnYbDA33KoMHCqesDqu5Wygw01ccy4M+Jm6GYAoZKjL
Az6vh1VaNQsbdksDpdfwX5XpB+4W5zPi2hycGz3E+J54U0NLeMVQlD5k9laJb++jOkBxG7y+YOQ4
dIh6Z4xe77jdiII/mPrFbPdmDwiKEXdToHza9C7aN9GgHKTNMJuWtqE/OJ2ySMZxZTkfugZ7iR7u
XFs0/rc6vrCb97LYuRk0fwfam4rjrene9Z62e6DKDJNL2IcJjQ/xCRApwg59Dlx4E2kIJ9fmDti9
yOEYW/ZvZQJe2FyEpLg0GKjSbRdB2q6cj5Y8mRipE6FpyaSiTdz9GIArq0skqFoT8wZ7ANFBhclW
OldH7l1yQm+OX5yigg2LSvVfeyyyj8J6zXt31mbht1LxsMz8s0trddR/WMrW7Sy4qM+hox7awl/h
8+Vz/O5dnPrajd039hK6jZToi0wEbfLVOmZIq8RImsTm65CnuonhNWQ7Ad6PBzrz1Hkc2s+58xRk
PznVHLV/ypDDEmMkU00zFE9JE7ZGn8I6yxrO5g+FDdFf7e4Jh5pooZZlhOoUT02n+UT5ZdkcRQ9z
1A8fC2vcCpO4jeGs1W4v5NMYB0gHaCns7Xr3Zmc/Vs57sBXEomI04CYlck1OkadrhayG19flwqsN
3B3stXGreGaoPOLEYAVgieRj4TjXk4izu0PRcah16PJKAdakR6cs7rHTGLR1CJFu2DjmPbsq1x3p
sIayo5QCuFb51PGCVU63nf6drPNYjhzZguwXwSyggW1qQZFMam5gZJGEBgKIgPz6OeCbmTdik81i
d3WxUoTw635czKiZGotpcZplTaYItY9Bqy7bbRxsHe3vjAqoTJv9+MmMcIGtYCJ4Mf/AaU+a98wH
4RL090LZKyV/rJbIEHeDgJGRdkassC1HqRc3YMoN64ACNInpomoaGnii18kiGe7sUrM+8xvPMsd8
GPC3eO3mp+XCwEj+XXs8d/l08K2w4/3VI3pJLj7c6n85RpGylM9laFMzsIqu3cLjjMgouOG3Oet1
2KX7FkJUFpzUCDlYque8Qq3CfJDBdMjFPq+NH9+w1ToIH2vJkAmkfGA692kk7uvhUHPcgKmtOTpY
q5JuAD32WzFR+5PNZ9M1rhkpS9VSnkxcJ7Y4OqIJ1NLcw8sTCsa23x2H5N7+rhF9B1F8+ow8eFq8
+k5QrF5Y5qMdd2ccAdiO29+x2hUxxovZ28sAvJ+ad9IlNBgk59pD7Ukpm5K3SX+2WM5igrzS9BH+
mUu6g3e0uwg7y7meSIa11i6qg1M40oHks9KAhd7QJ74yFdPYcjaoG0FwbPVjMHb/bADz59xrjwOF
8jK7zjRlhAVV1knz4LOtTTaS/PAVUfTqMaoAm/XCbOEKMTZdT8B4qLQPMX50JcHBkAprqyTASlrN
JunnYu9GpDYs803Pwylj06Ko4wmfK+wB3DqG+GQgsCkjf8Pp8yjxDjGdXBfRwzAUqy6VF222N76/
QJPNY9crbhTvwbAker14E7T0ZBmwxIoFVjdxmvaibZxy4S7qrZt7D/1CC7fGi4FzI7o0Rr+iDgNT
2Ng/5gndUwEsAPb0Zng2KcCZK/xZHVnM+DvpOJ3w5q9NsU25OjbOuWSuWBnOjWnpj7E0MKA8txw2
08w+Uu3IEtAdDEytIoJSwIdp+hnn784wjpyYQA6Cmaow+1hOC7SHQHiy6N76VFnqCOoyIl/BsWRo
FWWzfPISDnWqO87+b4B9qarHfTvNmxrnEUHvFYj+pQpgW/j0yfXWCya/jR0Fm7Gix70M/QsEuk01
cQYlLkgTRq0/gAweEsiinmbUmu2lGg5A/ZnqvQeavalFjI7BtPQVHTj1bkSzKDkJMCgZeHNU9GOR
Sp7Ug9bJbT6Nm4jn3XGY+3K5puKtx2oREa9K43IrcaJHZnMwliFcbLywaG7q/OKZy9x52OXtnQuv
3MV1hvPizBNyZ0a8uekFIbZUpN09AG9lQhId/LOVxlvXiqFU4+9S9Ggi0aOHrGJgg44mYWyyeVod
BCKQMFZ1D2R1034FvCE7nIHLqAilHVtQ/VbVL8Zg3YPlY3NHVoCJJ+GsD/i3sF1fARFsohylmZth
5dFR+9AAUuvA7fgt9l2XoohcPmbdtAYWgIDw7iyRcQ6ioA+pcvAH3lIUD1Ivw5Dhxefw29K13pi3
uU+et+ufpK5OrRv9sxw+xfVIM70DISu3ocNzVCKXsVdoMKUQ23bSJ1vn+wbM9jhxKiKr3RPLEjCo
Lc5KJFHFVmXEEInm9Ba3cPSLxtr5kvq0thnuQKmu7NE+GjFiTpDsll61bFfpgJN4joYQfadRB2AH
oEQePxsFZew+JQS+3FyasNrLxF4HeobK9Z1jYIOMTgLMfouyY898a3JeHeNHIqQAoVuH1VtgTvB0
mHQ335O9t6HjmMm9Zv+MYMBJaktb68kYzcMkbfT89EHG8CFp+vLXOvXWYR0dG9hpGWNvCx+dLm/N
nuRLkh2dvNy0eOOc+NF2P4jklUtQuOOfJREC9SXDRyszDhBX16Q4mezfzeIay6s1fg4VohC0JNzV
nZNtJp7ZwcTwZauHbg5+KFodKnYGjrJ65ENSfdYJ3Wi9+5iUAywc+Msqu61TYzvYkgbnGT1MkzfP
bqZefaVieDdLojcD4Q+DUk4XPA+DEpOToB/uDeN2BBbi9hhFWMzkrOnc5eziser7jovSY8KS7Fch
OD2sfOHP4CfvLdJ67eYsJnZ327L4dVPPPWH8mEGaNOqrLmOOUhUcw/ma2+0dC6rrPgrCfmAzQIGO
Go9KH70VDsWOfDTLO8yhvBtiSnCL6dLNDUb35NYdAX6ACE2UOC92xoBOHQ31Sfzr0WtbeZrn4hPU
PHbwCApbLhe9u2Wn2Tmc1GAY3fS5RXHV7DqviLsXz+3Sc54IKud7Lq/eKF6G0PmOc3Gjk+S9V3H9
GsTjtp79lypsYMEY1EcIaMybUhPEzkCSR+2ENlop2seGdXx1jdAHc8zBlw8xZ4RV3RryUQxMRmVC
PHeAG0e2y9YuOR9HrCH89bcmL3Y5Uy1deB3hOGbFqArFOxjwnV9nl7Dv0gW0wJieZW6WdF9XwHDX
I2Mpgq+romA1iHK9GSPb54qlv4Ol9EU5QXiNUqxJIbxAJ6t4+5XOV50Tu4GhGm2CzlTUXvm/bMNA
hKmkRAHl5kNbydLFpqZqpMNzbuN9XsCg4fObK3RAF+SnhRUhzMjhcJwEUroV5nzS0YtxYybIf853
aN1pOozM5C2mEroeQZpz8MB+YYHH9qJpWyiUZGan5XJCx8PD/xAnpLOGjxiwX4ZwO32y8LFYU2Sx
rWleEWV2VNGrHoEeJvIoOM9K71gJ3jEof0zymcbbZzOeHqN+iM5lPBRPToApxfrjTnBZLF8mh82m
zbK7ZtRy42TMq7T/r9csYd7oDK+Fp6otgy0g9N4CI66wtSSXwZLcDbtjPy4rQq1PaVdQSKntPbzR
ioHm2IFUg1c44kRc1QNDrjpvN30G3CbKGe+Mdumt44lbMO0LLBaw1DleMlP3Cjq57McGS3Jjdtgb
0cZHnI9wK0bzkoisPZnN+AX6ALJ9TR3CPPaU/Tm58WQScK3BBs5kd5hjgB+03Ir+Ke9emXgXZFI9
jThfppjKasX9BpBT/29Gcyth+iz7flahBLH/hehr0TxRaIcfebxdDlaIhWvHPIXUdHm0zYAp21pD
uiFixw190RPZvh1BtSc7WYwqhIPBtjZm/1twD20hy/bOsx3rw6DZmam6nq8KrSuMvxp8DgGvVuZ+
GlAkO8Y8BDaUKzaBs8mTgFPBt28z6gUWKmN3PdHpS1BntZjZa9rmS2M8qPQ0uh/U8ezqmui7+6/H
k224+HLCZ5hPReqtRtdnfAcrI2bjJ/HhHCxW+MyD1rJD+qQaZ19U886kIG9I5QbUBRMA6tARzAPn
rXI/MxpnQn3HBtvKp1K+BohGvVDHxcc616c6IuDuP9TJuAoNZj1BgdGYQyxul7TnIhmty+ZgW/x1
hALBcsO6LRnalXa2ycXHICaUxtca0dbOBSIk9hUICqJlYvPWV0i7bI6K4go9c10a2dDJLpY8a4rp
eVqdLfnLFcLgcACgbUIQibg2tx7xXXow/fzYJkz0qZ9FeiZkI7HhTGm+dqkVKx5RnCbuwPpGpGck
DJc+eLR6kU8E86L96OwHbvq++9GbV+kDDsxcSMg7j9F2TdPiUioe9Vw/jyGYXw7x6zCQ+xLEucHu
6CA9J9/IoutS3+B3YMGnf7w65+l3QhWZxUyjJwqQf5QSF0BNCuxuGSAZDDiwHzfNZ10SPGB6QUGA
FMUWWu7aNHrmXtgR0mY38tRYHViLTQPu0fDfQiTcLn2TPDX0TmJeptgZ83NNbqxPNwEm28WJSTdY
F7zOiNKueSdpCqipYvOgllYSBVG+ZerYwLHT0Skj6IEIJc1z3P9Y0UXCTCdpzWY3WES7OEcyQppG
8P9H5Z4HkgKaO7oENKvxbifgGtuzHz1ZmEV81vsqxydXPJUZEFiu6Il8nIat0/6bG2z01qVJvpv0
pDA54TPKh9sp/Il6tNUYxCGIUswaATusPQBDBhDs4rKFqYp5ssJo/BOqdpkBH4lLoR/X3FP0zgt/
PXjvtIvt89EF1vsjEi6Gw1ZT59lzhW+qU+aolek8C5L4bGddok5RRmT2nGbPFdhdl2toblGX8IsT
lCgb16ZD7WCsKRCMQKnQIgQvs2TpNknFVasEGrSLQ9kxjiNLSScejGbrw5dOzXuyuysV7CeMae2b
GXvnofgXc5rtdAB59WUcaGvfBdNeAPBf3jozU/aMK5CA5u7Jz5EkSLuzod025SlE2aTMdIW/D9Bb
ab21+S8b7cpy+13MammnlDhVvBsytQK3PhKvkRAz6dn0fqDhxcUHDT2c8OoULn64xn/qgTkzomdb
YiRxm1YcKCqd6YUHHI5coNJRXoL66k9CHUyqnziY9v+mQcab2gJpaMJvP/oBDb01s9rGr7hscROi
1aqAB6gyY9Mu7jlD1w85gz5Elh9bOO/ebGBhntKOsYQbPYbu/cAlyTfB3xspGJcBrd1qYurTm+k7
ccvgRfXcpKK4eWs7xpRpXTMQ6ARSDVPzOkBB9sv9OAZ3jLbd505/WFUGiaEAqTTAgC0C46Hxqvjq
FP9CmlMYoLFUGY4mqeRZPifH/reU06tXsHtiD+MVfADbydPpPaqoDfYJiVMvVu8mg9WvsgH8VHJT
cBhncbGEM211LPhGIsxtYg3xrhRrGj/M8D42m/upexZ87B1+ENtPmYQ8mCkfBuwTIX8O4wqEW4uJ
dEAkSnyNOTS16lqRWw6Ji/sMmILfANaauEx1/jQRIvKq+dRavxElD0yJ9vPwq6lJGp4aAyTct2NQ
tcLTiyeabHzzkg9YXT2CT922I/ucYqUZvH7jd6CTyTxjJImJKSVFg9/4FiRi2EMsCz8McjsGdZQM
FpfNEQQPOrKzzZMB5Ax/m6SkZxz7CT7u4VKLvtpYXGR1Kt6L1rqbS+bn0MqO+RyFayqmJNbYmmVe
4X9T3trzzFVhBOY3cuvecbv8pqfbPUrmS5MqeKMceUo/Y3/0YIzEteuCSs+gb7bTqyY5WzTDvdvZ
2SqYeXFi5R2y3KDRa7n7RuKGwqq7tGe9w0fE5meCmJtz77HQHL186mprQ8CTlDDKw4YPiC65r1iN
i3+BEuQhE+DVjewmYswpJxZnPgvmykJr3DX2tFQMjDvywC/g8Opbq2tBnebBAKO5uAnsDumC0fg1
or9giK9poX1ycYpc8+LYmks8pfVgOStDe/dtiVZeNgN0iRTASHqCtjZuhiGx1ovtWI2TvC0AYY3Y
ow9Jk3+FFgYFDsTmnjPdMfTVzCu16WrjKcErHOT3bVzWa5db2TYzqOEbyw9z6mMumV+TK0bk13xj
KBoEVd4wzs6LHyScxY+DLZOPLQMVfiCeDUI+5kudugPvoQt/uZTTXjAi+Ke7NmJ/b1vMM16HgS81
6lPJ2HPV8HRy6aZLxM4oJUp8RjMVgsRSfxzCd0ybJFiHLZD6WRnwlrMYkaOnyLxFTl6SXzDCltsJ
J8VYjGrHjVpt/TzBgZEUjwQxDvglOEdg/JwbrAl1ydbfmvV7pWF7FynBb3a+OCF4O3r2je8VPJFy
a8RZeOiqEh89yPIUZaPy8UjPMZNp9j4zxe4AhJeTW5Se/37tNIIOIDN/nEDj4Q3lIS8MWhb+vvz7
5t9D4fogR61BM5Zcvvz7pm4MRik2NZ9NGJ64fAwuNbh8OWG3gWxtEmH06qxdc2HnJFMz01SiEqdu
eRj9aP7Pw9/3/vvLv3/7/3zv799qPfyfv01Wc3KiWK+2eQuuiRT7dKpEmFlMRfmEYaBr+La+hGZM
WiHlwLeSow1kqxHZ//xSlD7e7lC0+hg0ERjaWJ5xHtbn//wLk+WVtl2AmhPFJAPZOFd00+k/D31G
58zQ4w2GTIYryfNPf1/J//3Vf36ZuvJo48gzsr48J/n/erBtwF5WEBvcLZ387GK5Qph1z0zUKGQu
MahM+mwZBvHC5cHNmPXRkPX/fS9qjOJolFA0/Mxnq9X++e8r7vHIUPmEJoGe4XCvWU30nFg7jggL
UL97HyLb1Ksq0ZpmoqDA+xhVu9qSdMvyrCWdCxJ6zFPKCO3UZfY6OGcjs/+vXydjTJXY63//g7/f
9fefdhWfksj0qu0sRuMGDfd/PnSzbM8/nc+gKRLZ+e9hCG1uQv/9tc1zwHy0QzhwyC/sx0h8aqu1
zq5bEasJ/AZDa+E+zn3wKrXGz8C9xHIejKo076IE/cOgybu34bCamXpwbJ2eGNuClJ3IO9Y41DG2
BPtBcwFx27GAhkpotbPC06xNHMpkdLZQlGYuQ1ly42XWJwYdd6ccoVYELBBaUTDB6fNAwFOhAhlY
HzrZnMe0DPjSYAHtKuh6wAf81j7Hs/rKc4DvmY1ZBq+EimpjSx3Tcxw5ND6OeX/2GXAhWHGOryhe
jtrWAA8feRQbkfETsgeehTGmMcR17j1xKH3ogBVNcErRC0frII4EjKbSm0gi58hxZqJ2Nc02rjdj
GBNgQccYXFOGUplFTg2O4MlLAuMlxu9d9dwqrNlN9pbFjQ2veXT0wxSjb2bse+bLUDBAMBjjprZx
WDsVKPDE5m6lDes+hkmBcA5wdk7oeLW49a7mnOFCMGlQD2KZZaTXKkQ2U7Mubuq44TRWqkt9O/vA
R7uFypW6qPSpiacxKJDJmlbdJ/T/Ln+0qyLCD5Fwl96hGkbL/ETJiXucIiZTru6fPIM4C9aUv/9w
apDRTS6bx8rC7WLX2gMWidbahyg6E6GkgPvMtm/ShiFfrXejE2F2acNsLdGaHgaMW5zmy/dWAPwx
u7LZJSVH0Mw2vEPpVeJS0Yy09huokOR/5kvo65iUbY9Er+d3Ec7Dg0cS0sfTlltqOlh405I5+60L
IO2VaeaXWorbfpb2K6+Fta1LSb/wzGjSMaEBcaTtNpansYwV+VNejwor5+I1jeLfSkzumUaiMCqP
iEPo/3mtbjN7MjBgjy9u2eY7VfTTR0o+huah9hLr/DoFZXA1UYhkavjMEjr/qi0bvjfCkeTJTkbL
e3DCxnvwcd5yN7TL3X+/12SLKm25OKlARd53SmCEFPrSz8zvyb3X+wxp5PL3oOgkxIKQXy1bQDpy
/eTem62byFpSozU3VlXxNCkzBoUpwxYAiw0OUsMyoT0vPoOoj89I5DBobTUyjEex8dkIdXJTSC++
4YQt7Ns+9xwG02m43FKR1Kwp3ruhL29xzsjbJuYUUUuwPF3Roqpw0N4pPVor3yrru0YHFQkot917
i6Sm2qa+jaIGN6/fYYhxia/EiOUb2XXjDQf+9Ghnxa1e3o05gNn7ucf8YXaA57DeanCrXfxl5+hm
cdjR+xUGBFFHi/lsZdz2moo76s1Qh6AZdtrhweoEY8IOaQYmHVvKuTBT/5KYTE0jzH4HhUU9JFD4
kBeJWMvWJJe7/L+akmol13EumgraVVM57YNlaP9CyYnZG2IzdI44aqAhb0sbNpNUn4/Ls6sCTKkq
IsLDAdDLOv/ie6665n70CorMZzLFuIc/QwSaOlcjMc5pkxEV6gILJXWOQaumJrZixrx0FoxdIs69
uqoWygg+qYDWAanOQvvqnI8TrG0PvMwkRH9X1E1/N5rxgxeT5+alBiQ3wWe3c4C8FifCTWD25sbA
uXMILKqg28J7iO3wReoJ1krFtc7qPetZDQNEpAAgOWszXvThyIzkancETUMgJTUcqsM4DO1qAj+O
v2h66rHi3xQu4kfW2dtkLudPGcinwSIEHmWiOcN1yp7CloANkgkve/7MWQm0E6eIoyXyfmPaOFEa
o7yVDFAvFDcpP34KwtQimjW2RFJLd981uOf+FinoxgMBNxq63cS6eo1yDjoYuAJj+4Mrl5M19Fsa
lpuSV7sbqYFwl37OQvg0qOIcgsGV752pTsxVr3hzBQl91IXHDKyPtUOD8UNqZul/3l8+KR7DGroT
yiMOzGEEnGjcKBck/qYANofJr5Hvw5yJexCqfVT1j4LOMUNohv5eAw0pmYzbvzdUuJDYRJ1RhZ7G
6YHj+XHow/zM9qW2jfS9txQv/WKckgfFwnXfmkunZ1DjHB6WGqGE+ljvMa4hU0HZxvNII+/alA2/
XL4XcLY4WBbRhzBCLjY9ts/etv07vTwkLsifJJ3Ffz7RU+/cAuuaj7rDRD/Wd38fuHlgjJmV/G+D
XhMEMdSNNDjYxX2YYCEIkXqcxFL35lCC2OLNCZQ1JQ8k+pcoy617LjDWPYACTgMVvXNJ4+29gvoS
HekUf2ma/ecrpYExJh1mSGT/bTxGTEtdHjahkb/aE3Tv0bfsTeB61jEHFRAnrQVKDAxl2RNSH8f+
bezi+nZIMbMFqGi5DRKE9Ey6TFjyu1H3zYYuj72dWTmCqzteKLv6VYmf7b2giM6gLHqRRZQUTD9h
YsYbUwFUplZ07dkpiOS5QPjxc2croM83eJEPjMAuNmNOXISCdHtEK4wTRwxAByL2Y01YKgiDc+Mi
rthe95YB7PWr5FdYDQ4fmdrPfQn7Z0DRncjBQePODuS1s1PhYlZWuUtYi60/VBgSIuy5e9/pqXEZ
7kfL2YS04GDe5aAzuRciUdemmw8wuNeDSZOMJbj1SR1e5zR+KmA6jPsBq/QpBV3rluGja8L1stoi
owZkG6b4NDubcnS3TKKTF3XrZCKDVjmpYFWZ7+eWZsbczhHLoC0WvftQ1vIwBxU3P7xbAxW3btVw
hJ3qHR2SexiyXDBG47Uc9S33z+5WLGaSJiCoY3DmpzPpvuKZ9u3FLNLfQKiyKKpz6CsJgntHcicX
QapPQz8RoLuf7JwdrhEUX+esw+0FMRiwiSaHDlzAw+e3ln5x3/UVx4z8H/iZ+CznGqhdVzEqK1+A
XiDCFYDt4qsXVBQZCJWt8zb+tLLCpgwJH4EH/D/sLao8gcHKbv7q4+woBIqkMObmprOHVzPGfSbN
+dZsho/A57allWYxcvCvBx2+WyElJH+nOTaC0aCD5TYfCb9lrnutUi9kxDQY4An9W8GnZmumnnWa
agcup4wRG6CdhcGjYcWbcJx/rBTpHa0Bsxf9KOvMqNOdUbxOHqQSzArtWgjlnOPJPgvCB4o18sGu
hzvlKHUTOzSYVmH7MhR0YcBNLMBkPoTBDIhU+O59rJHz5qpGhcc5diowmrJb03/ILGwVpcABPOpx
FFQAdMbkSH1Rt2PMsbhpvWTTueF7YoFtmfL2JgT0dhehoGPMsLaV2SG4RJTGxO1DmxXGu1CABAP9
SEnLvWzbZlOU6gTfDvuutGaq/1x+XFoiOK61FGeg3HRiOFWmgHxSgpUY3PlpLIbq0SfLeMOp7aWz
k4e/49/foS8ydX4yAusrsCX2k8HjAFtDpXK511B7sO+WoIHwowJc3JTiFsCT7qYdjtSabS/IGGCV
9e2IbZAxlV5nYtpaXt/RfTYqGhK/hG5evATwQORHBEFavR37hyhT/SUIaVWzZH3oinHi9QkJ1XAL
7YUH72WaPkUSwVehTgyLALl/LwSmKqN2MyTNIlaTTpMAhgZ+bny1HSd4IjaB49oHWiPNqdUgjcor
T3iHrs+0ygmHAPYhkXqH8pmGGOHeUf6XXzvuWYzfcwCeToKLty25J7j9borY2uS1dG9F5xJHn6i2
GN51ZcQb0WQYzCZrP401zzecx5UY2h8DFsNmolpjHShMj8nD7OLnSnGikhdpIDgiWoHh6R9HP5/3
Roe0nHUXgsLWqjDLt2Syfk3Ht1dFJu1NaSFulQLjPYhDO6pw5s/M5jrcxUDyQRZpEx85b78zFBCb
EbO2s1fFJWKrs6bZVCjv3+F0qVTxr7aKQ+eT56pMXlSjdLN16Zrtts0YdBXlUk3gQ8+wWqoyAmlT
zDW+JPCIvLGh9tPLPyyf9i4new8Zqu6HTmEJ6JrbsDQx5ugaD0LH5V8ZTzKny0lnxVvndi9JDbN/
Qq11XOtRzSbzZbVFLRV1od9Ea/2Y5VBQzcj6bLENCg6ecEUK9ixZ7N3G7sDbB5vOBA0CEznJKa/Q
jbtze/h1Nu4U7VcPc1e9Jy5D9N7FUDjEDK4DNHlylCyA0DfWaZ6eJp1dLY6lbf0b+0YEzLWh8dYE
MxDGP3ZevqUTIIogIRyFin9IOgfcZAiVZwriX2ewgC3nxOAdw/ypvQSZeRg/Td94rqix39YV85qJ
k4xnJTc2xNY+HKhBGpeaibr+dtSb49EKMrnNVxNyeI8mdnDDbGns5ahjKmp5uhpXGL4iaXMi7nuB
OwMRLKJVChLkjWZEDFacMiXo8gz+o91o9ncVXMq5WdVPhscNvRPMXyr1xoWHqM7E/unbVxAb0ebB
rbLPtmhI+sYFCj8LfOQNb3GyhA47/yeuR3sfFyhNGekzwS0SHoh5NdN/lOw+ad/bO/38MuUMlRpV
2igLDAnNhmGKc3T8PN9oj+KoPEuejdxnbKkzTjD1p9slOPNrbG90SN8v0SIzsnauM0IXjNqHzHKR
6rJmn6aKxSVAZQ0XdISqJiYopti1kiD90C0/V+ocfUncJihwH4yJ/eLMCGOeO25y71+blz7dHYx9
Z8lclut+AMyA3qGto5qXjNPoFhrGvqb5NRrHTZtHmyFlZUhtnIQAZ1IbAmnFANiVdrHjTMWc2UPO
9SdieBYZfTMn3qiGZoN59DEb/TM4z7s+mKEiRBrtrQ9vUJ0J9k4UMxvTs2wIybdJwX4z8AcGHn1Q
YsqwpXBvKaL2n7O4Oa1PbfYloUb/I4f15/tIAyMQUpMq1VTyo5VR+jb2+mli6wT8Aus5Ec12KQ2u
WbY88PJ4GPAiMdp2qvKS0x1RY4mtuPSL7NIFEH+Cmtc6q7i1lTL+Llo+JJ0viW6Im4YUAHiO4gQR
E0N75B8i8wqXRqz7iB1N4aJyEAxk9Ti0ODaMat2ZtDGZyXecjP9KVKeVk2Jt5/a5rios5yxzeFjN
5jNUWM5MWTzM5XSqhNhnVZU+pXhGBy5hPJPUO1YDzRFRye7CrgSqp3/RYPKAWrc2H2OGs6LEwwFb
LNlS9tGvwaec0b7sdd5kmzEvnp2qPWBU/RDiOmj5KKsKTAJE9TVM4DW+8uWJwZnYThMsVtafiIoc
0ST9rovqmilB++BkyXuQhzCx2aRWih60oh3oz0w/pyr3trYNnMWdxgeRkliAh4+7GdAa51HKWrPi
wKkKHZj9u1Wi2emRJ6nxnb0Y6VgRcJaMkHSfn1Ni7BBbKvVedD21lQLEbBk6RAG9q5S4R4JM/aTR
tOqWNCGRMTyKEq0wI27q2qaHTe5h4CMQVS3ZjLz5V2STt2udDjpE9MiUhWzYeJuji2+6jklKMzS3
SE4PGZGHQ7s8f70P48YcuYgmIcXeIXFW03tKAvcm1wY+h7H7bco22nhmDzOl+pcvqT/b8RvA93zi
he28WpamaGqqEogO1neniwvWOY2wCNtuSuK73EbYq+eMXmNBcx+96kbsvfJDzkwIs7diSmg9pHAE
DNd8C9gPvSwwUQ35AOxnaW78lgArqV+q/5iDwuYa2hT3Z5bgCKWUl1v0Wi4nPCA+DQ4W2FOpOZnr
DmzE5EH2sh3ODrWPD6euBdoIlgRpFDhjBryeOdlTKCKvfShHwM0mb+S28eH8ymMh7fZs5Myu4B7M
VXEjeTsFtjeAAO9uQhYpC0OcU/lvZtSdWZrPXRz+Th4DOZCIuNygR02W84jSBugwsdm58495ps8l
LvVd0fqvuV+Dbqn2Wf0VG/KWz+pH84foQZusSNkQaKIA3pXiHMTWbZF1N1M8XKrIarYJ5z0mmy7H
RcI8/M3JHvsMUVwcVKRlOpA/DTQwRVnZ7A+ggSS7KwCFD2JwyCPQUu8N2/s3KPnZT5R4MiHd2RUG
6tq597N4oDz4WLvBwhJ/nRiv8gJ6n5nPS27NUN3HTqwnqnDNtcGOwZmgsO8GaDLzYO5zpAkugSpe
8zdHEPFGkk5O/zQr+YzHp9xUiuN/YjZiFc6BPil2dQ5mH3jPgHYA+d3NyEbnQI80jgqYTvz0ZRZe
SjvZ1AMptiGQMA0t/4phGCMJTouVQdFfSNTZZaEv9P1g2S/0SHlMR8jdGQzm5g7gYM4nnHvKhIsZ
1vViwWCcdp2UTWrCMECzSPHt37hzywpMDdEGbj4fIDg6m7lwmjOHpNd2ZBgPD2Zb+xKCfL+TWSIP
edFQPgJ4xS9ShFyb0FmuzrNhfc0ExrQTK2atFHX0CYf/2YlZqJdT77U0KBc2/IKJidVgxq7AzWZj
U6y9ICu2gFgSXHfgcg1giJMDOwxs2GEewquZkCjwDH9eD8qlY1Ch6NZawTBrcIoqjHEtqnWOdkr5
K79Z9eGhsalEdOjnSboMaL0OXkvzYfBpk0FqoDcnzPHutq/BQvGx+uhFqe6ja7AYeBr1tah3OV26
ZmE/KnucH7oiJ+9k8rsnXWKOd8b9qDRFZ6uMdo+7Ns3PUTTiMtZTsmEOcy9jM6IFW2AmaYt/5mCz
mgbxdgiKV/YM3shxaGLMHHkztt4ZibLZOqF3bzXdra1e3Nw2Iev1mzAb8MUH5S7u0w+iXhz7KciM
EBy2Uebfdovbt05HGtPxpOoaTFJY2Fg9I1TxSYkbBUAxwgSzD2MLb1ppfmQzI3nbt45lz2LeSfPI
h5BlJaM7MPG+ZVJH7AIx0MSAxVrTVRunICslilUREF6OvJaEWWTwDLs9CQe3parWZq8O5uLK3I4Y
UEg0yijqp66OuBHY6JGzhHZlx//K/8HcmS03jmxZ9l/6HdcwuGN4JUFSIimJmocXmBQKYZ7hjuHr
eyFuVVfmLbO+XW9tliZLZWRIJAG4Hz9n77VpC1JTQjph/vHUTvZd7dCuNjEqiyWH+E8fnS4fCG+b
HrGZDTOOJt0dWGH3gQEX2ECBaCpM/IZgPh1NZGj3VXnTB0w+3Z4AvGyitpI9Imw/beRVRoeqiNnZ
k05hLgAaZaU4f2aCLJ28MslGpy2vmKguQn1mdQ6s6r7FHbeldsFk7eBgjO3sVBKFzNkvD4ncqcwI
0WudbGqb9mu9gLGrx5XTDIu48BhIVjndGatcs9dKGBXRsu/K+KVArZCv0/WoUvclm3RchE2JBg7e
GAP2UxkFxJJrNKhWUjxVPqc2BKnIlLB1A2r0Fn1KLAwokQeH0XSry5Ab32bZGPhGPBJ9/eZ+Merz
MFofijbalrDVeZMF1uXPd5AC67Aq4JHGzBRCj1HKpodafRWzZEaOSdiQh3CrnzE7xkXMku7yQZP8
bbuQeZqCkbhjZj9DP4KghWvXo6hv0+QH9CRSN9tfVvLjFXob/azs5khxV125AYKfTGJvsxs0TUkq
1N50Uc6a1UWlyJliE73anGX7BTvm1vagAmrLv47X7So1uXIqxiNVkZdY6+HWSvURTeS1NvLpks7T
T8vJlLrA2Xq2x57Z4x2IItTZjUciTY5lTA5jEDrQaRFFIglK2ZjW2wN2C8GY88rZqSn3nGL4SNVA
MBd0gE5MFsh9/ZMu1auOCAZwjN3ACYHHdFxChR2usanrRwGoUhSIPTLEPAEJKN7A+IFUMjTaOCBY
FvXw2zTjlxLi07lfqo+iyWfqpuHen9z85JJaF/ktUjuIg2nelTdMyV5bsx63MkkgCBEE5NBKpX5B
odM5y0G4fBpZabxSas7nys8ZaiycQv3EYJrCI1c786kY3exCUTkVdIfnKbKoxqrp0OjyijL6ZAwQ
H4zFNLeLOyQhP8xB3Ic7VF4NVnJV0w7qYcTw7INkWtLpkKX8YOmQCe94+G4rFeoUmWVTinxL+CsS
uKGMd/RYuEXKozY9WjOJDF0Fp4PAKhRrABI6BXQwwo1FVLJAy0cmFODVHp2J+avhuUxMI2HZ5X2Y
VfcYDS07XFVzRELglzRLcjELnCkLFvEYoRO7fMqqinWgHDufbW7aL0Y8Xs+EIyzL9DMz8dyQyOkT
qGQnJ9MyLkUm4xt0tkBystcxSJ19nhK9Zgr8420MLQh/R0uG7NgRnzS30AIZrqEc0+lBYffoccaE
qUCDHiTJdG4sbn7+7CEZUR7B4shh3fLSCeHsK8oqB9FH16wLBmqdvCn5+xlmQ3JgOBKmV8Jtn9za
cpiJJQcxsTSr2bstyvhSFghaBOM+MB4cVVswWyrOCjok9XXXfjQEqreDhOM5hcES+MgL7K+5ll8i
4n30FUSXMVmJiZIUNmF9TDJ/6CuJv7NSz52Lo3ypoMSSJtSgH2LlpiOSF8jnguDT9yNUhjbhQvkv
9PcvRuTudZ19zJwttpPt341RDVFkwhk6VxWPnIl6oW/H42zDTrQ0gqxKPRWqIXpxYFCIWH0/94t6
nkQPzrkmksqOb5DsI+hX9UCa3OJuhwp5L53nTW5F7CTgBvd2BLuE+36bxYRtIZofPXrsaYytvq8z
kIMcrjSmhV2xxCjWlT4UjAa3Tp+VHIG7VZy0/h8+Hss8frC0ydaKEtRbW7Z+d2JcNW0wDrKq58gm
7QHa02D9NF2KzrWIPso0OS8tHgMAnL+wKyAshd9qqndmECEyBWjHprJ2Y+5+zcX0iKAHb2S7b3sk
rfb8WDDHDz3jPiAd2qFFWkQ0e6uiQnNdN/XWTS3QdwWsvF7r6zKK5CmmTq+iVBwTFhSUWQOuAaTY
S8l52SKRitxCOAA9bEgmM0FavZcmTVM9DwZLkD4uo0+xbxA0Yh/SsUm2UZv7Vy2CfDOrskNgZh/0
ixtIEHBsB6m/vQashoupzxz78gAFPNpoCBpTCYetrBDbt1iKkJPzlujko39v0/rHK6IAhne0HLwx
f2kRIY9lx0ZdAU5Cj7NLdYK0GqjQ6Ac0eocLuSHA8ySTQbemyWLQunYbnI02F94IrKvR8mG4IYnj
gtkmlyR3c2ysOQcM1IefKXYRzqCXIvHoOXXizqzsVw2uHkWxzUfhBd0GqXVMB5nA7d5y8UtVNRJX
TAczykrqLqumgsy3KX3pjRtJSr0GI6GW9Ici3MJJgmrMjhHJGP5qi0+s76Kon1tYYpVNIJOyQQvg
9OEqlD0KkenkombcCDG9F1WOD0bkb65ou2vRx59mirPS4CSs+l1twsLphkZf2dK8jYiEqLvuybJp
STM6BKAQ3yiOu5iMqu+miyeAWP67UwafdU4y4tzcmX72pBJU0LnRkmOXFltqyEPvgN4aoXUwVmIq
L9lWef55NExcRJgrGXiOe+2SQDyQN4GOM1vjUH4hboMSlRsYdwH2+h5IRFDI12LAv6xHg6qPI3bA
lBijmma96xy4CdPd4tZy5X8TWoITK0cpbAnx0g2tz0X1yDcvvozoN4lbqI08CwMBXUoggbh/O9MD
4ahxrCRosmJdn4bZ+UnJ3xo0gsOkmdTWq5s9E0VU0cGhh7jpGuKDCeBnbOqI2w7SOTBjEmXvoxh7
TBVRivbtl5Gqo+HUwTV6njs37prTPFC2VY6+NzQ2vsGgTRv/RgRyyiYoc0GcfmFhelns1MCHZCBn
995Rk3HSJH62ZOWgtyqQ5jJl6XCFbPVUQMbSL8G7HsVv17XZl7RPdUVDpJjcz4gSfqvR9+QLKF7c
FQ76xeiQm0uybSpGQyOyaWxf0170PLhNp+lReWIzJIRHsyo9l+VKYL8ueAgijdF8ceIbND17LoQ8
ID7AcmfOLGA4Hn6gZsAtVBMzxtJ5zCIGSSWtfc+nsU6+LV7S7mMq8MuP0rRCCzKLy1vorRrvYwbM
LRBgzuRPFcxOOETWVvaK5PgRU9QcPSnft06DuprgHR57u9mDgkqu5TD9iomhYagWeDReqm3gJfoR
VT0qsTE/F6zMc5B1h3a07nIVYMFrUGd2aHNJhRqPBuiyYXhUHaFdE55HIWTAmGQLBXyTISBCyXKh
l3RNKAQgvRbytzL71R8Ksy4txuegwzs4GONLQfcHHltwJ1zzPhdwd7rI/2JVphfsLAhjZjav3lAI
luLJCKMmHHpumyWCMtDQRqJ0xEB3ByB1/nTg6oeZalkJerj2laGiLXP74Yqyg76ALZLQCaqvquEH
JMVLy7yUgSYSrZSgdWUMIHPWTDm3yEGX58dUY/LM6YU5aYtwQre/B5rE42j9Hg24ahWrKG+BuXXP
ftLPKG7sjnt8WqBNYDFxFw5lkjDptqMl32GVHJmir809qwXGN9Gxqqd57xdgMntNSQFbfceU7tz4
rLDKvTF4jxunC7DMxdNBlnW9G8tJhjaVVqoRzlfpAH5vND9KdwLWDwJDIBqr6OyM9FMAwLV+mE3+
oVvA6dQcMMh3NV7GmUVrceFgYL+B/EDPzUdqUQ8gvsalfCX2Kcvr38PoHe2Y31ZI5zCDsuIX0X6N
BYM/i1GWsTApG6LryghOVor5q0CcHcSme23G8301wRuxEO1sPMCltVm9UnuYu8nHgYSio0RqP+gl
YTbvM1KUTN/754GsuQ45EfAKQE7DTIdMOY+crw7KsYDAt+XKj6hOHDdoqjgke3H6oa2BE2pCdAVj
5RwtyxMrTb/JZ7IDMlb0PnVNhjzrwTjHiWC7xX42WAVkJ681RThhrD78Wjg4G2HX98V48maw2m56
Z2aYOTQJasn7RPCP0KjkbJNTclUpnj5ybVK6phRYIPwr7CyS6AXDYQQzpUzfmdPvA2Y9PDe5v1tv
jgavDJOsEiXFNN0k9bvJDrkVTJzY99s3m+5O4+ITrLP5JS0UKamKlWUUNZz+bZqA0s+mb17FuSAO
azUBj1N/BsL93A4xbCfCwlMS3pbKwAlKT7sQaxpmPL57XTBvkLzNlYcvi2ZtE3k1WFvz0gV3mlhG
9MX9S+LDFQ0eq2T8yqHr75u3JaNaaQaAvF7j3tpF8kbR2WxruyMQWbyxglpoIsfLMhgXA3QoYhfa
zu0tD+GJKNIrJOwKIaCLySZgMj9W2Xdj4XZGZxGvbQTix/aJxVF7cZAcWQF9JNuGnuoB8rNM55OR
WWgkKRPRtLpyVjZr/jXRcz30VU2dNeKA0wkd0ypYW0wjmcLkV6f9gUMTlCzb9Q+tlOB8BxDFi10t
obtOGgfjxSKUEfcMnaC4r5Nro3kuigk0OdRem5KJIgrKiMNQhinOwexgPGcLK4npCXqA1nCymC/O
Gu+UM8bFdm6ncxAXD3Epf8rl1OBJCbjJUzqT2y4JfGBAkNXdkQ5tQnuHChtvX+v2V0UZnHtrUCes
petBHeAiXfyT74tXc+ERzysSjDP3lyFA+QWyvR0tC4dGrJ4Sh35Bo6sXBPBYmyLWmIVu66YrIzIY
6Zl4tCMZAIzMoDymNCNsavhonyJnvoT+4MuPKZukPz0VtI7CZNQZ7AI68tKiq0+ZlYfKg2vLxe7a
C0MJhAS++C5d6+xPgb+nx4PHosPxTEinShYRLq38dGO8iVhwbQysHJYYQs05TQkHK1RaAUea2hzk
v1+w9i78d4MlezNeGcb8O3G61yyRBw42DxPJIY0d4Y0VF55sjbaKDmniA29LJG1w7IN+pEIGOhrh
Kk+eZV/FkgeJtNOoAmoep6W7KarIOBBX4sM+dcKp1Bcnt9uLofA5iqS7LplxuiXJyUWsb612SHdt
zUF4HKNrXza/JkYExszIKks8RMEK02Oh72qMWRzeJ/ABFVmm6BXwfObWtSno90CmuaZ6JN+VjrPX
279Q07l8SKwHRBjs+oVpOjBFI6yr7FcyGfdVXTxmQr8uEbIBesK/6sCudwOFWTMQ/6XjX1kX5NdI
2XcFXjvb6YYQM1F/Fbjuzp6AeDXJJ6lAHryZ6izBqOKhi3ykkDjXLWyOUPPnTTngXulbQNMBUn4G
WTexuRhHJYxnRDlfCbTKXTzqtzmdmAEkzybg260qcWdYj8tMo0Ai8ljyEgT0QEtgpN22TB4tvqIA
9od8Nm9IHs0p0TvEtaQvWe92N9MRqj7Y3z3vu5q6Z6ejVDciIkuy/tIY6jjkHEDqqfrIfHiLpfXu
T1nOI8mAP+8SEjFl+qCd19okZbolCRFR/paEXgsL9DbH0DX0oPON8VM71ntFupjIxUtvUUjq1Dki
tYYUWocTFlTO7Z9Yph+tDrVPrwk+Y1JOLDiaWYtZgucqDpKWecuYQIc2PZddygdrKlEjrKjuOrZc
Y6pe5kESiDbyL/SGjpY73hEzifs1hou/yOiSSezjMUAlrHwQMq0pf1SmzyyV1uY0PEcBrVPXQ3sc
FPlbW5NdkTUthdg+wPeX4P9u9qqDjYO9BWfZvDIlIAPrIj27KQp2PEAskN0EFQIOyV7e+RWZw3o1
ZditDWxS1G+BoPExz6+xBMVp18kJIEzF7xPtzlYX1yPhSDFEkNiswywCFONbFif5OcaWq9YdlObX
mOBs7+1dMLsvpKbAzU1pGpVvSB7bvTb5TXRFUK+jHOX5ES5/7PbTTzXnt0EZtBu7nG81ErAw7TKa
uNYXgsbyZAcYXQjotbk9YXU4cp/k2N6J4Lwz0+LFe6QnGFyBNYWAnCFeJDrKr8e7ZhouC0mje5+S
3GG/o7xcsP4b8topGeu22d3YrcXNHD9pMnMHrZ1bCafJtTFh+4o93kzQycm0u7ba7Meq86u+fyny
5oPE+wTKlrrUES+pHEMReO+Nw3LTItUMi2RYG8cNF9gh9s+2fqKREZDddqE1ZvS2SihIMVpxhHV7
V8lHAPQvjYLDBCY6rFwOVxV5ozpVH25e0lAZp/MwFNW+UoMdLgOCZG9nZSAwfF/6YWA5b41lhIpS
LURk+JyZdGlt4p9Cg6DGjdIzBDhy5lf5J7Ybr8JdXX5nTOnD1PfsvUDBlK9SPKucv4lCofAYpieV
Lnx2NBE2SDhPhU2sL0BXHMsrGswDKTabjbWBNu9az6mPDo7Wthk6Ht1ne2ZgCTZhzQ4yrkm2hcUo
dhjrvmKipNLIe5cCmqL26SVo/8WkVX9oXEaPNfSsI77nqnabLYqGDi5K/9LUQYmiFWQEwb2ht9Id
ChTOuGJRJ88BhFajfZak4HpYOZWAgaIycokT9m0zM9iVXOltfIqRyEG1GqVMfodeXWWO/RWPM50t
B+5gi+kWEIcH9py+wXSfpuPVmA00wFaK15yKFod489E2HhekIivbzuXveHQ/Fp+snNolK3fk+JxY
JVuEzM83NQP5bTGwCdSO/DUH7xnYCxszTQhWazWQ2U/gegmjRSEUOmj4w8kwUcd4q2HLhhxXkng0
MBGcwKOFBDpg+kuwY/lJ8qqE54Zsl9fsenPoxMb10gUPJCgvZEiaQScOcCaMTZzl52bNNWO2gZW+
8J/p6aNxHBZuTcugCz62BJRQK5AwCAgRoCkDO8rJ1vs9gYQnr4esHgtrHSNx5lTPU1FRwmRw/3ug
nXQCB3k/ON+yVj+SC7HXpeuHVv6r8Wnok1q0LVBSpBFaRw6GahtomF0EbglNljtgUOxnJB+zh0TU
tWgqfWvisCRcAi1LBgo9iax4fikBlszZD+jAtkZcGfvZYXjp2ObBrHsLyoR3WXRrH6wYukJNwvWg
pq1wyouM37yxvwGNcnIB6mXtsxH90Fi8OHb5yAE2hTlBb9kt5C6T2bOSzPi6Jv2Np+TNJjYJXqIi
bsGyJEgVAAiBXvZzwjwoTRv7yjScZ6LJarc8eTU+liZpWF/thswGbud8WHmn7UelWLVn9FnaRT3n
WcCtUKQv8WcbI6HsZ7di4JY8V6q/UuuC4hNy26nv2J7hX/Oh1xk8GrQ7G/ntN8an1TjeXqfZj8zs
5qBtE+GYyMFjLJy52Tpuyk65tzQ5ryW+wCPCUUzIkUn9L2g+ty6GVlokNwzOWKQDJOMFAdh+8i6k
8TZxgti7un5B7vnYB+aAQ+whsPpuv9jqx57wgrY5qRyiQorScLMVK5gDPQjyH/fa97zhmgHKwnXi
l08PE8qf0iJPAF4jg6vYma7pwXwjbdpV8RfLFxjxFYOzuic/lzXrb/TWjflhdbsk2fy6WAVCnvdB
jAxFIWWZzXUKOUmU7iGJEXU1wQlhBOLFuDlS5/Ny6qPCbImvBQwpUGKxJUNgUfklYCFR6BhLmNLO
usBj+1yiq07lpFSX7y1VQTrFp3nJ362FJYmU8dp/72yO5WMEBcNJvnKilINfbeWemvS+fZdNfLGs
19j54Ik7juyCBQwg+IxMBoMjkppbCiPCbrsvF5hET7Lj+IphlgA/pZ8DPd0wpg8bfxVU8BLhJqux
emtbPgXFcUD23QmUQy6KbYnqgE2G6tQ8TAPqYWvnVME+uGM2spMSpERh3VN4fHRa7PyIgOiaZpa4
l5BKKoeCYVUluBMjCBWdogKccVo+4uCePPUTO4xBdeDMm5EEnzGwrt0su1J28iobMA4UqopPhhPp
e43qmjJ+4yj7kHjTU9znxypHx9lelK2/bevZIu6I1WRTpfkuy3k8oY4K92E2Y84o8yYx/FtV3c4z
R6D/ee7qU13yz5+s1F//mc36/xq4+reQ1sPveg017f/1R/1/mMrqi7/kMP+3UNZ991n9Sj8h9f5r
KOv6935/rsmrwT+kCAJkArTWAtcMHOJV/5nJash/4ALzbbhhpiSz1XLIbK7+I5TV+ofpE+EamBzm
LMf17P/1f0JZrX840vdcX7iOhczJ/R+FslqSyNX/imSVwhPCx8ji2q4w+W5Nf/1rJGveyqhjQGtu
ihJDlHYmdxcN3N6dRio6/vGCyY6AFuXpx9rfQUH9gDhhMAQdsBx7yzJDH2vGM9EB8b8Ltf5vr00K
x7YcSUPBNfkUvb+/NrM0GpaqXtPEQ/AbK/QwMhou2GpM+AklFJuZLkQ2OtmhshfvHLTauKpwcnKM
QhWhzcEPBzacM/N1K/zLlb788xP6a+L2et3+/sFJIUE8Si7v+o/3L4HbNaefOjIZkQQNpZqgYt6a
i+5uo8qXu/l9HMzkNnOCcpcTwYIYyRCPuSE5XT5rnP23qvtsgI/tDb+0zp08RtJ1ntEH1PBn2/ba
aTOH8SwJZhO2tC3ZUwS0FKMfpqAyDgUZRp4xukdnSpBd+MY1NQQdaF3W5B40wdmxVpzk+iUIYpKb
HQQ4Btf633wI1noF/nb3yMCyAhNgkhCO5/hrKvlfUsedWrnREKO6+uevNjGrrme6calfE6/2brsx
BZslnuwgdp79zDpZZYu9bCwWIrF5N2VvpjdDFHT3OXgG6CvWw//9MkkelL+/QhrGPCaWsHmYAs/l
wfzrK0yV62VJZzB60tKoIeSr4BDjH4obpH50ycS+8UhVM/2Bjzapb1npi52WFlWVZH4zcc7btIVd
32Z0NsOFEWI4TWo+0fCEA5eWXwFIIKRHF9FxhKGJ591Io6CRUVgPbGmgFMr5hE692vxxNI4RGguy
isKMDCowjxUrd7bkt02aOc+mVQFXpRe0cAS5jsXSnanVtrFTWF9tsjz3SaXv6L/ufNNJ95GDs6IJ
ZAZhM0iuREzCTbMijRxVPjlqWe7+zUf53+54XGMBn6QrWLRYrdaP+i8XW0yiLkeX4h7L7rc2i+Gh
l+mw6+mM1/gaCVqSF5rh1aWjOwAXt47vmrz/MdtovFNrKy0f6hbuZFZBcwseGrPubko3+ODvugc1
E4OTe8kXCNQeUlvvEMDGITNmrgv/Thg3NVL9/7oco8NHFGTgR4t2Sh4nG8yj26mzEMZdEY1nJ0nl
Je6YScv6Vk5i4/nRU6Wd9n3xEPmpnkbSMkX5fmxI7PP9Nt3nJGk5Rv/gud291hONhRJS0mIGbO1p
c5v01XdQTM+FT656LFV8/jefb+D//Wb1bBMWs2mbnutZviQaxPz7J4wPHn0OLjZ8tBmRB6AmmFsG
t9Nk37e5A9bDWhjDzdI+1H4fRnYSoLW/jXLsQ/FwToGFbQ0LPsXcWB9+CRkl0vgq5a/OE+lNlNAM
FfQmcAIs+NID76boGfRzRrFDTR+gi7GGyolENTexf5L1QV5skjzHYud5izoteBI3icwPeYUF1DMB
HVQM78mggVWWLABE6ZfQe7XOtQM8QBX0QA3Urh3181LLBz/znzVHWDs3Plpzca+If+Is3WXP3WAe
4qY9ApHJSZyl5LLR88ryVjU7Oc67LkF4lCbdg2fmN5h5mxALykn0OPwYMS7IGSAy3jcBJ64ZF5ft
9kUoImfn5P5XkWVcsgKOa/xqRFNIp5JzBiacwGI2GlvPfd49evTRGhrUboDFoaDATBYActLO8CDp
z3p+YCxzUMgmaf5Y012Z/OgRmpAFMcwrLXwa2HOI57v4hgG0y0wDXD9EOOKdh/JWy+GmA/u0TwoH
oHTdV/dVdWMzVX6Q+R0072G5RNr3aLFJmj+ldsFT4YHasArgXsLms+1cP1qJgDYT2rG+EK52aJA9
jaUJEKQjKSafbRwM1X98kQzwVz/4Xd3YxIXrcnmzA3pjLYqJSZDeLRaUblSw8QPxP+NOYfG88+Y4
OzitJc9g1YOrqq0uUlo+VhqOu1I10cX3UV5YXtG/EuT8kyA9/B5pRFrFXpYILnsDpOefL8EQicOE
UHyDgHSLDyY66zLCweBWwt3xA/AzNxFntmRdcokRAhWSi98if23qOAHxWcJY56D83UQkugeq/khl
/0e/KF4idH9bHFTjIyTL0MZxd1aCzHTTBDhXWYh1O8wmcRPYZ9DZ4Hq9p8TU70I10621mpxLNMrF
wvQjmPRlMAb1lIJet91WvOYtY/B4WPZt6rSHFjLqs+EFL/08egfRLd2uaZPkgqBp8+dQ3klck5y2
ORzhooU5KraDdALCgRH7wKUDGrD429JHgFukNUR+H4mjmhv7sUOSuk24h55FFH/ieK0/ota+r2cr
uziO7LexoYNjXaFrEUP38+e7PvMb9HnrHzC0jqpRHBczMdBF945x/OcX27htHeiSrB20QJL1GW/T
JiWytrpXdXqx87IiK06151aYdOeqJHgNolviZoKdSQjMLg6WYy2D4W7oMbjVEdI3MQHrcnpbc2NP
gMVSzdDOE6Z//ucXSScBFmxLR1rX4FpbNWDh/88vvR1x/quTnsQJLo7uo0Ns5+Nb1JtglXgpeC0S
+2joNjqDb3P2NEP1ybOtM55nkxhq3qAdN+raLtQKyRAvKRqIdPjtlTEpk2l+X0EzuvPK1j3JXBho
HgiMay3709V77Cb6K22RpdnDIvs9/bDk0DkmDZuGg7vIeujpfFclYDobMU8XReMTdEx/7zsEz2Va
3tT8+PsBrnOfDsN1CtUTCc4c73O5kFOlavvKCrKfHrz8WuBATm/la50mjw2TCSwqYn5rFuCZdjRL
cNUuBRr5UP2h7IYBZSVmXcvX8xV2krCCaAbzZkHJuTYZaXJyGiWsqAiad3MYf1sdVFl7hNThUK1Y
kmREwzaLY+tz40UNKSZxXx2bqRse8tRtDy5Zf5MNf4AxSI9JuIgbVMa0mtOVIKFXqkSHZ2tjR8yk
s4A+UDqAr2vguXsis45WSpTaMpe/4Dvm54l+9LU9Qi+ojybNbxx1CtGxTtM3KTnBGu7INMgrye0e
4+St0MH8se8ccoSkHkwUeBBYhvXbvMREVS++98Cw47dWXD1mQAernOJrPxGPpm7m058vyvNoONVt
8eIQ7xpWparPUMxxf9GHD2MvIN8pAAur4QwBxRYaZ2cK8l340afp06dZMP7d0EODQWdUiLZG1MVc
5XiLgEk/2N5cHzuBQ0osJZTlLC7PcVC8agSSD7Wh1INXUrqnAl6loQ16+SJpr/+QUeacsPs2W/XQ
FJ+nsdPTYU7YrgNFFkfKMBCh/Pqvf77/828+A2l6b/luqlV8KcY0Df+8NfLpC5hnr53T6k8sRMPO
98d9zyUd484+y0aUYcM8C/87g7TIZ5LmtNSbPB3BIcmxi3TWZOwbZBj7ic1oX2YRqWDFDEkN6+4h
dmf5z9oTZztNLtoyPMc7bS/2DZUOCT0KHV5UeffGtHj3QYHFlJ3u+8/7NAmgVKu73mMj2Xo9tOwg
9br7RUNdFi3pQvZQ7dqxcZ4TMCtM9NTOwRR4F4xH25LkfhYF6hDPr87o41j0F3002rI+Y9BlgZ0h
VI0tCFXmvCgWUzgf8ZBEeyySsC4TcjRK12kfEV/OtmM9GLLyw3mH+IBI2L5LebSTp6Wrz2xp+iFb
Y7JLnyFXlvn3zUTQGRqX6jppEWi0i0PwU7Dcdo3Z3A9+TJ67UmemkLsli5t30jeOUu8cmxSGqvGP
YvK7/eCThlrXLTux75CZsADpboymAuI5PwYcF254GuuHuPo9NJb7mosFTN00FZfObppwKc3+kcFR
GlZT/G3KsWM+wP9e0vI6xu5affTjlyLk54yErn1Mc+ujngmpDoa0e1RljEM0QNkhrHqv/PrepCQN
1Zj99hc4nkrcZdky3bUDvEKXIzK7SjOX/a8ls7+dsU6eHAnMIxFiG7dKHvtZ36Labzee1fg3+Gzr
c5ezdXEAKeKk3cej955mA0hQe6Q1XulLRTfjtDQm3Tas1oXTPQg20iMlynhrM5LfDDo/mwHjCeln
m6SB2DHlDpHmDEzpcIsPMWXx9Wj7/M6UErFZALxp/84ZSXWqPY5aUxUgni7TGzOgNC26mzHJ8mek
RDe9ru8ZFfKwjD0Q3MUhT9gEjtoi67Viee45XSOIAHMme/vRzZwXh7v+xGenkV+7UyTXwJBTK+b0
CA5gk+09jdgxIj/UyQawH5Lp3bTor4CfE8d6F5TMrhnGcdWMcjcpYw/6ZQuyYWwi42Z2DRJAORMi
XNVnt/PQV4IE3y3NfOf6FMxiIU7IxHYlFCZWZOfAdvMNrTqMsL08OrhiWRoCen1A+5QVEeBuUMRW
+NvQNuLc8qdDXd+ZTOx9bEv34IzQabeyp96DYqweJ3R73Fs/RkYMny6OkZmcLYc4upriLpyZCQUL
hvMo1wi25/nDzM3swSEwpy/wwD/QBEAnZDrI/mteikrG+3ZB3dQ4zWnIm/1gRz6JOmvNZh4IrfQ2
CZI+jiLshh3UwO7UpqZGSoRUthAhhs21mRs9uuiKIPhb+7iph9AN1IesAm8ry+K3Aoks3Dq9nSjM
MPExsMJ1tAmqEMSA3KaDuRD39r0gdTfixCTxfHnCmVejt2LKO2nWsGGartK5OCvcAn3JbenN3O1+
Mrko6sYnS/WkNwTvHnvLpmNagHBT+NhE69esSEj+DDC55wllTA66eOw+OieAJSajjP3wfZ2CRAXz
G52uIbcFNJA5BwkKVbo0rReJLn6LybFjKtHcMCe+h29thLYTNVcFwdhxHgANs569wYnDESHuARg8
oTCeBBfg/igWEWCdmq5vR7U2MwFfmffs8G/pDLhV1FKBIFmOjo8qW0Rk2hH2d2zdYVzPpsAyCGDp
0X273W1KVsDdnH8ZZuYfqOumx7IyP8xnsM7OVTBOiD+XalsFcEzI6eWObZfzzZroDZ8Gb7pHCIZg
jKvALZ190pA3/5up82iuFFm36C8iApOZwPR4L+nI14SQVCVM4j38+rfoyX2D27e7o6pL0oHMz+y9
NqkkhB+AP1IV6/oKxZ+KQ9RdFghjOPBMbGihFttNSQRmHyHBiVrnbk00aBpG/pSiusxKfOV8S+SW
QNaD8euS25qbN9DN18YqX0BfLLtzlr1lV8GeiNmQ8jg7NcCFsgdMnltMGvOJuHBWrUtkkgni1Ra4
qYZp+rdQ2NC1jehiwTybMFArFMZkshKKVVFMggcrjkz5XuNMwGQs513fOSYrTf9fMkHLnDDhm00W
7vMX1wb+EbX2nxCs26qqFtJrwnFKutHckTHVTJZ3KonF1n1PEg/etpWNSmYT0mKmc/kSar7bALN0
6TTexc/YX4G5gzsuSRdVNTbFvtuDJHrNjcB/hpMD+slsCG0IB3Zb7OK87HuYkb82obdEFjC2Gye9
mN3AatMTJQYLgsF0+fAJ+aE5XjMUNlA2gHifZx5hn+No5VgBMlMubxUG9wSb2FlVeDJkOR7qnvM/
6sxi7/rGVx7m5AACdkWMlJ3ThqDVzB/mNdNTnEFsQUtTIgEeyXzT3gV3ycxt4JyDUARPeameKKpM
2yi+POE9jXRwkJyA+LtPSYNSwxlluJFunQPEphrxHIyXicivTcogNgOciuJrybHCMzFXHsNAUgyi
vkI1Q3ysTUPFMznBmegw7gUgNt0RA8FChboqH4IyZRBy4nZDNHpJsZyOhwgFbGUKfM19dSQ+uNlg
WxObxrvJJBOomfO/piXvhKES4DpTYisnFBuvyJgL8ZWjlaK4Q447OguH2TEBxKKemKPAXoSVl6KB
WknWD7b8JDv2yzwiUFG90fiW4iLiv6TcYcUm+soqzTzMuA90r8VxGvjMZD1ZB8eUILGlDa03zAnk
IOxYpGg75j8NApM90JVu17I6TrFSrSuJVhq8HnrBudvmMwYgGeg7i/ht2b1r/KJrkLvNzpvlkxdQ
JofUcejdcrnxbJQ5hFzTKlcWZ6Ml2SuHHVtP9EMM7RB7jxZqWpB1rLMyBt/IPbd2tpDfOUvzSPTr
FN1eboApGLzxYPVxuo+IwAxpn4HvTmzvzJrPYIo/iICN+r78bkGDrTrDZmFpQWyKCn9XUqGP45wd
SUM6ev7w2ZMsFsp/6JYQq3XrAvECgvgjQPpiHahnd45oYYYEvmtvHVkYg91RHon0g33s5Htqk6Yi
i4zvxkMUaFK/IlVbDxU0cG/yg51KxN5msHB3y+kpTMBUetpCjaQWLHKeSHLIOMuGGIpacg1FhXpf
Y7PyBkbsEgek9EyMJclIvie2xnXYcHcroz3qhp4FgTf3mDCRrozAa61SbXE7eTA8g+hgB/JISgDk
dpLUl3VDDLSUZCLWsjJKXweLCPcGrRnG43KPiAUjYgRLcCbZxBzKa92gXrKa3ZAtWfMZGiKYPWdG
Q+rKWLjuOUhj2y52UjMNFnhwWi9CVmmN75PPBV/m/OxYZq4cjxYtLsjAK11o64gO8R+qy0yqwsZ0
uiUml8pId/a0lZS1A6G5+A69nbXw+GxRsBSPiflJl6dS5cjkPdH/sbP+LOz0Tx438P1zyEBYe3lU
KnGNwC9nPTsHTz23kwUCwyOZp/HW9RyQINjAp5fLgcbQXKA1Ghz473WGwDx5VzL6Ng2328Rx+5JN
7nPbVW9R3qFD7vOSRB5MVBOfsJxd64COwICCxNUQXAX3w84LxoOHnvkgFrPYJIF9J9L8RiKK7aq2
sHxhGlknJmPuUOhncg13FKcAO5VvXHVL7zBTBwFswDJeIsyqBzShEqwDUt9pwz594vAP6bVAXgS4
I1cIBchGHxFbZHl18RL71YgC2Ekl4gM9uPk1g149QVbdWMaSHOG6xqlfSNaesHiHpu7cjJFeqzC1
+QZd2KMOd2qGOQ1mgl7znILbMPk9Rv/q+El7irBNRBKT4mA1etNktLoVYboh4Vcuv5/IBWp5DW9i
sJOe9ANE7TNl9aUBpdiYLSWkdHqWOfzpc4GyW47zNjPDG5U+40DB0Y6XmqkhxgfQOcjEuQlRKZYO
Axxw1KC9o4Y/oSUOoo82opw+K294BGfVHUNmukxi5BPg/QdYz6dYmh3NDj5/6s0JnWZqRy6+FXEF
HHZmSSA50nSz90CBrGDsodxnMwW7fhY3xvhb2tkX3/Jm5mncJTxKVWXsWabhYXSZktDvAYhyCpqL
OkEF64XqlKeqwOeJoqCpyTOwyjk/y8Uc3oUcgPXgH8JZENDRYcEVSbfop2nF7GDcJgUQHm3WPrlo
48oESXUSbfWJWS+6jk531DI6BtgX97ER2Vegy+t+ypITsogNCPVP4BjTyWqxR5Yq46VfkAeGdaKN
nN4Q+8qNW1rOWtJeBh0HcNOHxiPtZXzQsoiwloAD6t2ta4TWzc71sSDQY1VjLEDVkz6O6lHPmMu7
pv0NFfLtVkU39DEAtoZvQ9Y3moONWSJt9W6+x+UX9cVXY1rdtgYfQaGxGuGt+e0V5M9HU5VfYKun
FeEsQ4BBoNkifv1BcI1+J80OHs4CrxuO3cRJrXB7V/KHauyu6T252PtU/QuaA1mv8rPkAW8c5Axh
/9ZIQhZk6F6qjNzabvkmqzF/YcVjoZJ1IbnBX0R8b3Epu5/JpLF+WvTHMvnXZeALKvtioT4K8lsZ
yG0/pYyVfXgyFoExJbNJ9VMO4rvpSewl2BfZXkCwnZnfpx8kbtWa2PJ3VHFqTcnw0ja0LeBP7Qnl
Ol38tMHuvEmoy1bQ2nGR+NbfSKA29K0XRmA8d5zjfQbPYAgQ4htRto0UX2SC6X9ouITaipC0qbOI
EiEQg6FJpU2SlnEnSHN5MeIH8dgXeXkKggJtagrcBQopWKH2wciekgBcrDsg6Wn9RO7IMJTHoDKf
U52/pe7iixjLG8ieZl17ePdVQlvRod9fmQjCgaS1P+S6veF1ZPyb9cvlJzhX+ucg1/VVEtYbWcD/
HVeSpgVKlkg0hzguI7XXGONOA446WjzrF5qvtQxcENsRHEIUrmah1tSjyfpLsx8Wbsf0O+ToAMje
+kqu4lF8U+uMuzr6Zp20dQYPrsZPI5dJi2qJDWQsvyGyhNyIlnjomrrUgK278pIbTqL4mAzs4HJu
lxUAXE77lNI89cfgFmf4TubgCJbmCup+lwzyrWV+zteDDxLUAZBEHXgc1UG9jhD3j1kRwolGOG1y
gD2VVUBO5+NkFt0VQY/cV/zedrJ3fLfZJYfYZsbVnyEwNtPgNQ/mQmkdRfpvMBknmPoroD2lOB8/
SvpT0PKKKQZ7eoL2RHYYGJBvfETUSRuPV4j1EUF+NOXwRlnL29M5awLjPQCE6zoNNVhgxCephncx
9GffnQh8KaIY7Ssj4Mpp76jCyx0ieDR7hFihaIzyS9O/cpeHh6ZArhuvtNt+t038SrKRvps5/VVI
8mHVDMN+hk2LaBMsJiCWsK+5JMl7WKcRGRzDNMaA4zyGZhYcsor2NeinB6bZ8X6OvkTNPLWrccNM
SI8dthAuesi9HRAQxMKYh8xuqoujYLDJDHH5VsXt8G1CjCA2iA8q9NUmr6PnwObFaUrCDvh5e8+u
m/4FUwvlPp0/EnCYSiO/d4ezV5xsxoorBPGX0U4+xslhHFw/w/02N+Qe7Yq4Mh7FkkhNnDMa4ym4
N3YHJrvI74XNAsBvUFoR5FLzlhJlnQ0nYlX3wkLdWTcOI4KiyHZoZcFHzMOSz9iRIwZ1qpI8WI4r
sjU/+pMPN2qVWcOtd82T6l7dohh2lp5h5CiwWW3oM1nwKJYQq7d1SLJV1Sa7ipGK16G6YGW8qTh+
sV9/LXvGQHwQsBsfbIGwaiLpbhbGe+WOAfkrpGB7oHHR7fy2kV8cssl4tXNs310PF5lICjxEtAh5
6jzUxtXpulPVmUA/EO2Xo7lpandbBt5uoZ2W7PwW7TjuWui1QUfEGkAcKubgN2QsM9jc8z3Otdrg
ZJFUqqb1lPXyoyBfF3CbGGEN1Rujk2TpagR7KeOzwJe7yQLW7D0FuA62eI95EAh5miCFUbwkn8ql
9ucrhq4Z5Pwg7oV2gJ7J4EPAIi/UFUEwMRyVZlbmMMUi7AG6wbBBiyoZSQCSgMCizfYnreo37ZXI
CZpm3zA6WoPqbEB/l49ERW5AQgNGDRI6i57qBMDHmUSuFxU0pBfBVxkNVI+mDHYt+7odfqx86Z8c
raKdbeOOgRPFPGkAHAlpi3IEK5cP/2xtOy56/iRfknjI0STbCWpjK0jiKRETddoZHsIyZzqGxljb
U8ECjZlMzqGLOllfMJjfiryK1+bkIvDtndU4gsdb4Pqa0SokEvzdIPEG2Fih24NOMxdr7XsUuU9u
gOW5YCTBWKJLGMwWFJkJSAmfTLPasp8RQISnzGBTKdLwxacZ20ip0AxM9dYXLPmsliCNuEBpnTpY
mRHi8P6SV2XCpOXbTDcmx/zVYrBnRIxxdcOkcfCK8bHMmz3c2ztCZ35IVbZLSo1KhnG1Dwfl3dgR
IJttmPlZTURUcu3dG8P9o+z2l6PBXXNIYtFgpIXhxvrAlcegED7hNknOFrgQIJc4IW1GSebL5Fp7
wk64lfBdY2HsPtO5v8i0Ch5QZGfJ5F8YhCLZFyReFVxXBK7EATER8bddEgNSyuJX9UiiO4O00moM
nzqOxCZlv+q75KC27dK6KPMYeVSvyJTxwbIwVjrm3MxOpH8cUhmjgOQWNpe4mMAa1kPC6RTTio0R
yLi5JKPaxtawrrIe5NpcdnQd7FKCR5yS333NvswtGKPlCklAGs6kSDbDn8TMt+T64SKWVXtKZ31u
YOtuFY/DaezGUzELmxCmONgngV4Vk9q7bkiRAnhqjuyvjvCAVWymb4HCiMvEb4DEovrmWJFwvcQW
oYAjy8b1JWPf7jXizZAWVZ5rT/bVdtILkmEt/6Rspt+irHqsGkhjg4UpPGFwua1wOoK77FGvmIqQ
qJgVoctBo137Bq55qY0/pWPkx/4xaDVZU8y4VmNbv1DxCy5qLJpFo+q1EuipSmCbLJhG/mO5cQtN
/0EjO90788Wll9yGMBadIvot2Cw1ts/IwDFwF7XiOYcX5aLC/+//x7miimmiTV3X70aV0okJULAt
6yMD+NtJTrXa+3n6LKPkSQMspGRiO8qWBTxSaW0tH3TODE9KM86CncWDj9YiYZXeIcvBAgUHMizA
RwQx/ODsnQoqP3dDf8pgoW8US1ReXqAyOBWKav6SRT+sQpOinQQW7B9hJkjVbtgDa9J9gu+q968p
zaOlwp8IOswUGfi7FfIDEP6Q5Gor3rHFDoB/eCihSsETSbTwKP7Rcm8WiDQh0GZhPFXqIwkthW4Q
lUfbzfKBVIa9EvzQzTjY+bVkaKaeo4yBkHIBgi86Pr/Nm4PZcZNPyEEaz3hpg4DEcL/owW0OEfZA
AonKtP5XphWjtEX+HbJV9JlI88s/YKSArdcw20DXkztRIIIA2rLx2PceawCkpDPbpX+EFkoWZUds
Ak8Th8lXn+aPHgGJ67zHiYjwDwyH4m1jhLkFoQuToYlQa+QjGQtRdUUXZlwG76NqqvBi65rZR4DX
EXvSQzqg4/DVX+gn7smtcfL7z1EBpQhZqXdKa2VepZm9wRkDySy9AX1G1N+EHz5FNROOxuzMj8TO
3gxJtkJZFnu/ZeNbPgrqrvVQDNhUgoLg1w2c7/fGQJLSUnkIT57scoZVTAhqR58edd+hDCnkAgRw
ccTfNUH8NwOk60MhDZWCgZf3Z+6fS5qrloQ8zuq4qUnvEr915EElXqAibD3WFYF3hoz7Wy7lYaxg
WITd8FibOOpclc07dzSsg18H57IbYEDkI6tMFACOfMjbyfia0HnjlqGe0pkMn0Z/H3sc9yyITWw5
YIyiOgy2zjhuu5YkF9c/ZZ21KnobYYRo3gmiQJYHeNSY2xsiOGg7hYNVCHuaF0J8YImp1n3ORBgv
/bwzBeZw7Zn5k4VEBx57jlhbYSEsC2NXG7QdOnWirYj8a+tylDtGSKYhpuOmcSuCWIz4mHufFStG
YA3u0ZG0V6UdYa8Hk0K82W+axI/WFO0HHuydWTWHZGbPVsAA7eo53TI+I3RqBJgx27I6sq9fz8M8
8kP0UMQV4a6Fu6LHPxxX3rpP7SdiV7kHtNaEI0pnoyvPvjawl3SKQYH/dTI5DBKyHDQCuXZMxr0q
4GpPqGmbFjcPAUUXDOPjjkkCmahk2auXyU+/J+KpVqqTV4dJ3gaZE2opZsTrfpnKGhp+CD/Y0fXa
IyabV7MggJXVnCbCNDE8sgnwc+RIDtPE+M5Jh1mXkWITS0sXVdif9AQ/P2J1oWMUEel/cRrjU2S0
j+yN7T1ei6949h78hc2e9yHTWpvdc1fcC9Fdm07HG8esEJ+kTE4V6WhjQgzaEvBAx4ewmHbQdMoV
Pgn8ZGZ3nQV1aOjXN3B4Z/JKTm4kWF/5dnYxZHBDKXV3sD4XWlF2qfmj44MuIhPK4Ie79LL1tsM3
sRIY0K85Zh1gYzZ2taVVbRv91rbzrUqrTVEwk7KH+tWYTwQXvnFMNLCu7C3mwPGUN9DiZduJ7Why
WMUdENr6KnBEpCNr2yapucama2uVn7HhXOI0K7cs/F5mQlRP8FHO3ZT4R6Xdv5VI0MNZFLoAr6Bj
Za65RiDSoAzr3vFv0KlW3L9J7IEuq0ckeQH6mtAh68VkLB5rsmsi5e+RViIvNsRdykvqYiGb5oDh
b9kdwBkcQEdzJiHbOtD/rgO0ZqtoJH5rAI/BrjIjTUK11UrExaPESurV/hfFGRgNVQKrWFwlLkXX
Kqy4B6zZLHeZcFnrGTtDmGpT59jSO2H/S1VsHLA0mqva/xwWwm24TE5RfudbQffUIcrL0cFwGQGx
Bw3KPeUaj7Wy9rihBYo/n7qRewwJwclhjMS40Tg3on4PwQLyhYSUqa53nGbF+AQdTCynFClQcIyJ
P81DtmxTSH2W+WSf44I+ONHBS5EqZpXxU+DnWGFb2pOhcma4A/wFzuC2QlWPnbkgVAG8bZz7hKrL
cpcwHDhjKX3jw8+ZfpnR1u7FfZDQJPPRXDMlFxDJXmbaj00QcPImBdmJ1kgqIsvRYMMyfIE4+qzP
Y15SkZ2z4So75ABq/pfF1pXzmHhPxJm8A3904763SzqtFzrHCPAWZUGC676qqNozKsAI72RYbrwy
//Ey+RiXQmz6hqVTNSFE0s6tIhSwB6C584llQGHIFDI1Zr1nxJOZxi8hYeqRiaxVuXuS0/EQUUi3
TIStvmA7RWZbIG+emclVptk1Z9wcLQyzlZEENUGcEAfIXtyAuOWFd+1LIsnRa1W4o4N7sTLva+7S
f6xgMBwaIB7CNt2g4ob3TDleDI4L0TP/C97jxR1x2LgODyBLz30UffkCKULcQYOfU1ILRjfEsKic
rWcxlpuzkhgOJoWy2tdphrbHwUvuaAC6/zqSvdy8EftWWWwrvE7gmYfMZDNFXIKdlrqx5qrxoWgs
r6uoKj42RmoqKLfIz7lD+2DdLnZDcM6vKhxqCKqc3hXbdWMIgE9bqK2W4lR437UzXqKlXfVRUG9d
EiAKsz7rOf3F4OzumqHdze2ZVIhbVCKZRuLyN++KPfvMTwozJErDsOkFKMEwx/quqqcxSb7DZVbA
dQQhNjDlJqiJc438mx3TtyL7Ye8DVGcLLjBh8l++a8aMZiDynawZj4eErXQODIO8JUfKsovsIPr3
oI6DhcNVrHQB/if280NKAtwYU5ZmLJBa1+yXlE0C7Dv7otVwL0y3A2NZE1vYVZ+TzzqqnAyyyvz2
YuCdaAzmnoZD4dOrt4olOSuyDx392u0YHoaBK72PvmGaFWvtYq5w3OCHFxFGQQxdxE8XiANKFyBO
+hdPqbGJCrXPRP9QeMYG2e3ZSAG0jbK7c2Vw0Onl4xLWRpXOz+RGqFo8XmgSkKgsIbWVR6Nfds/d
/Jq1ESyiCvwdZMCPSQiAm3VLVWZt2dI/tXb0ryPfZ8bDghLF/c3dFVxczXAeRkUqCrQKNu38yOWw
Ye3rr8QyRDbzH5E/1W+Z+IeY6bUezIuCF88CEs+964VfrPQGP0JHm3R/ptanVB1TpPaVjhG/+82m
x6jfotRbRT5gzMRRaGr1mREUJFcog20tv/yIUhM70gFOc7QmeuRK3gbbsTyxdkPb1XxK4y/UL1Rx
gf7wAHUeAF3yBcux9mmUvFXhV9+eMD+bOiSjBsehOZH/tBCe1oVS35rlEdyr+X2u0AnAmN8B85+Q
gCQEVufWVze2DwFSRKt266MsUV0xBiqZgkVvQVfvLJRPG4P3swlYv3TT+Nb1rNGwljTbOxLnD7g2
/hKKSF4m6eKskBm7TqY4MYuPb3Fi3G08p1AYiZD2u+D9v314Y0zPVjv+SbsMjH3iptAD6n9s/9/4
qaWbFv0NwCSgZ1ZCpIA0CVYCF2St1+Nb6fgPfmLdIle7uxzmMmIHeSwcC1AxSzUYBma6nxUNLSve
csOxezJCllzUrTbFTME6wORgm/voaOvkLdc8EZFf9rjCBVh5KpN9w9dDcRgBFVAffmpoAm+QSPbm
S14Xf2EBsKYIvafapk3v/OFtOWpX09Vz9LKMkNyK7HZgQb6T8RBtCWN7NPG1kqtrt8zXuiz/NAoQ
CkHf/Z1rmq7ZBlhWcdRci6qAz+gCrjME8Ain42Kd8UIWkJj67paQLQDXC9BTeicPd+a9R1sM+BIY
ZOYYh+pqOskyGg6IlABTzsIXjtSILEm3+PTbQnxL62UoFDe32zyx0cIe2g332NtLMA4Xz1O7gJ4c
KTbtnSYSPRjyV9cdH+0GAPXiXK/r+Dx0KK5BJ/OqmCk81xli3XuW589eYblMnWf6nom3P6jOyTyh
kXG2wuU7qIBRbqvqkofhIrZMF05Ue6hDffZriuLSsQ92WQ3IyugpwdX6cNTB+xXyERq+c2D9fALm
iiQMyrkaw52fY68eySllbFO9NrXzjQqMozWCNDDV4PHxcp3IlK22gc+5FifZhlUQo1PDHldjU5AK
E1eXHrVci1H7aPjDsiJiBVNbT6Mm/QaESrI36UNgzXQwfhGJd6G6R/nI3AIUAz5oQsjQ3gsB7ARy
I12FX70ygGdmOvNa9+q7aiv6ibFGlldZLzgFqDKIcap1cseSdY95iqjfa6aI80tgk8xXSojaI9MT
XErXgR3ygnOBH1Uwaqh0+FHNkdoN43yLy+St0Fv2o+kRP89+Zut2rj37ZFqM3BQ+BWoVLlflVees
TTaTMWcgK6xkMVDF66abYW+5aX0ucuSxndE/lMj6d4jGOf6gM1ZUT9KcXmw+F9OFlcW7ZK0LkIa3
RQ9duChf68p/mD2DIoZ7sKeDmiIE/VzbkJ6ACWvWQWDzzn7efRMspvaDp/P1OCGL76lCudpTE931
FBIOJLw/FaiDNdEBjL01eD3DRQ6QWN3RY850UtK8CijMxcTuvvKJek6ibwUcflsujVVtt4+tRdPl
sZ5cBbCLcLOxtWrLi+uMn7Y7DmTGzMc+bKF9yeqjCrKbSoGrkwdC3byj2HMn61oKcmg8I8FImFjb
ZCIBBanIiEml/lMuyn40vusuCgUszaaEO0VskwdaxyfCZgkwmPM34eSQBhN+0FgNHlWt+r12+2bj
5H8b3D3Yl7JX6c3PzVAhAPT4g2ezXpc0cQga3WM/DQc66JdW2M/zDB5l1hQ6Rdu+kw63H+Majgp+
Dq6EbTBYb5Hs3/uqYm1ngomCGn+sFPulvg83BBq+uXb2Czjzkxl5BIcHzDyYEI8kD06KbIeFKCAC
gUPWGPkQKpTvEsRJQNG2NgcK2ao+BXX3Ll3ZX1FF+Ou5Ze7huYTMi+JQZLMDIkDAPyKScB018Z00
CD4Dd9p6qUmdikfUo4QAitFtFCf9qqQ6oCQb36mkMIxxkZUht2lvIt5OMM7t83FCJmn9snjjmIo1
Qi3xPloEbisnQSQ13K2YYSfjovySOf5h8G9GzY5LdbjvzG8ALk9Ki5A5M1PGHmZFPRGFYLAyJOWu
gAOcGu8Kd9NOuMW3H1FeO15yjTzyowpHXHyGKQc5svqfRbQauYwZIYHicCufIl9chwCZfUs0kwgy
kq19mB2l4gECL2u5yRJjR6vaESXGUHjBnikA7srFGtgiJaJcnctDjpAgNAa2T2hM1shgfpzWuyUd
j7QipEiw7chRhSKxRIiG9HTjVhTKBfSJfbrc2rgKwXN2YDRKQiVTY0AC4Whm7jMQ1Fj1j2xv4hW5
QqSJwqfwDRvgnZUxe+1+Rjysu9wov52s55L/hRMLTb6xIgiCEUhIQjK3iRt1zPUpnZbyOTPolYyR
TUaXxCev9NmDwczZh+IHG4txzZrxSp4WlXqYvbK4YbHkblvoKnguH6OhuUWtpAokeCkbb5hT0ic9
x08TTMOTUybPvXEb/fHudlNBB0RWFGRwEPfBnp7BPZZF/DEgbjmOut6S73md9MxjWkfmDr2FeybD
L9hPojFWxSLpMZx3bUdkrPvNHp72FoPhZWKnnDa0vKW8wR5Hoqqj115pn3OVmYx8k7jC9mnKee3H
4doLSRAIkvEB+ja6aX5SPQrNNuR1JKWjDhBWSpUc4tDqNwKbImgGGHSE2t6zSLILTrCyRe4fEs4O
QmcTgyDkXpM3X8eBPPZuHL/dch8orz/DED8NDNOXZ/8uyCF8YhLE++cd8/ESKzBbblLvggXx1iVv
4xw3W9DoiS3AdXXexRkRV6Vecex7ZDYsLbdR1HcXL2v2BnjavYuTbcmiIFcq5m+sNHwO0ZNPRDGY
QbTxGPUzfCfYfSpe47kDd6rUxsuj6jIhArS6yNkY9X+G7YcysPK9IC1ctOYZfU++VSohKkHpbdxA
zypmxrEjuQCRyA/8GprIpIc/60JYCBZ1Mbl9YpdaXPZEzV0rqvVFFiNO5bIWKPvuSUcoZlmmLtvS
CvLZCKDYwCjhNOt4wouDuILYwdGCd96R14v+Zy0M9YnpxUc0Pvq/rsyct5b1mpO4m2qY5D7tkA/E
83Q1uvgxA0G4AWEMVm9J8uvkanSyBA4P2Y2+Gz5nkFqPTkl9Uzhf5CgybrBMYwfTtUJyFB8zvKLb
BCrU2BabfY1vgFhFghU8p6tWBj2GNoHMJSejjR/T2Y+5HZNlX8kH5il+0NjBrFtRfpmD/Js6mJYT
RqRGINIzXxPaSmnDgmeCT5OPIQXCTzOaxKESe4zyZJ/7+U+FW/041s42FNZ/E8wfnBN3sOvJruFq
JbmKqA+j+yqhy/bLbr12G2TNo7XtfQPt8EiBbDEjWU3ZC3s0fPrLLrOa6u86KxCDEg1GGUV14mTp
lnjIcm1N38DBk1WMN2pVoUpgmzABAamJj05rqBd4NIIOKj0380FyaRctzo6CIfi2kT4gyZk9I6hr
gmnSODhnVJpY8pEAR/DcrJYOzGcCi5jQ2eeDRRq8T/prUyIdtIS5M4p5NzfcDCUZygTepj1rMwW4
l1Ah6VBS2ehNbbP44k8TIVkXIQC+IBwPpt/g0JkgCUf8aSvLia94W9ISTaOt7b9GWIEMC045hw7P
2rw3nceCaR/zJThLaCiGXdlFr12tfiNdPSLAMMcEkbzR17eZXI2SU4Ggdxse5bka6CFiWNNCbKOG
tYaKtMlep72ajf1Z9jw8Jr9sJqaFQJjLZNj1Q2qYggE0pZhu6w+r8Jxt7cdXRsqEUxfdxJ2OsnF8
AXcaAmOlfjO86m6zbtgHYuFkavGCO+9fApLvKPBN0QuTIGEzXGeYivtwGLyHRDtnn/H/AcfDp4F0
DDmRZyc34osQSE5WtTV1pG+hxcp21NEjycNSHAxyM5iG4xqdhQcwWi156U0dPeSQhEoNi1j2BZ+r
r/Onoccr0vbmN4DPnOFRdEJtUhLxFiDgFdXTEHge1ZN+KkR7DcapOpdB2xDSXU4vnagMtvvMR1jV
nrhiqwMpeHhK0AlNoCJTeE0nPzfYIIX2nOPQa30gcWMmt3mb/Mu0Gx+lP49LR6kPjkRekLf9na6n
RhZAYiqu+fhPpYd2NQ9ifFCY02+6df4I1uKk9vAsp0dP1z/oAkNiSseLDHzjkR3Gd6lGLDXLP/US
AJa0/XOhS/NK3nK465lsByxWDi2GdvKwEE3KEmlWzRgnQnC7ZQKCQlEnEwRUIz+1RdHYKDnD9IAk
3t+xxZjWlq6KJQi4uP33d71lhqe6D67/+/e1IbI9Rvz0kFzpsprnSmHxmVHwrzuELxYinLsYURJp
c9w3vUDL39pgi+EEggLwg2Pa1tG+8qkeUKFjUQUJscksu3tEUOhhfeXX4Txi46KTr8aX9paS39oa
CyoSu42HSzEODiSQTqfRG48QEja8z9k3qn/OOgRw2sjVy5TN6OWdpf9uXPli5/6fOo6X+see35yU
hYFp6fgm8nJ+yzndhjhr7/Hgqlfbg4+ElI/1ZvzkgOX477eQ8ORdhslvmcvW0x2mwd4uZX5yJSpE
MO/O6//7R669m1G5bzUgnqesPjrENN3l8hcEHcURsc+3iVDCmTpxC0yvODvTsCcbGZma5Z87Q4W3
LmvdW+8Qx1uPwQIFVucg9wXp8eZLpmdHraLMOw1RjhZ/dtOr34p1XEHFApYkz7zx/GBHzt04dd3z
//4y9to794mHqMuFvI5nghmlJ9ojpjxxzzWgKstVB7/K7HWe1QBYVZ6+ErjNSH507qThpK8AVW5C
D86D76XRTdn9GzzncK3A6h/q1hjvEhLLUx6862ke780kiUvMCFQgZ8C9GnaBpRczR9N79xLCJeT/
JPi7kMQ9kWYnAV7mqGdQ6m7lpTugwe1WSS84yEXK5KIb2bZUJ4ck/T/CzqQ3bqa7wv8l6xBgcSiS
i2zU8zxo9oawLZnzWJx/fR62Ebz5EiDZEGpZtlvdzapb957znKT6LGM2QrfO3jGY7YvOszcJRo9l
FkbiM8Is/lTk8CtzbKYg6YSHvk4xu4rULTXd3w+GBgK92eb7GiUFRlUgBQ5GYlr/o4fkMjHsfFuF
Av5SM+eDz5eGD9Hfrx4PBSOAGT22FTTDtlrveUihUCLD+n714NqeXI9pl430Ydlayka+RzQx1ggd
MY3s34yqBvLEJr2TVrMK27I9ZKZdnf65OD4f6ryaf998J6D+oRH5r0swy1N7Tz/V6IZ3+cMijzJW
cTSCZiAtk4CzeaZkzRbLtG+aI5qlVYu05JxE7fzrlgcZMHJ80guMRMS0R0ukUWl4BA62xZIebC2z
glgGXN9dPb4E27sAZwYlDTgk93qRjCyCbBA2OBZVqtuYIr/LyzHb9zOnRZP+LyhC5UZYEMvdfhKH
WPswSsgJK/j1/isbO6ziaWxuHNjQscQzLAhJVXm0x8PoE9UFiZCm9GDoi8ImW9gx6Z3B6BaC3eYx
SagIBc5wK6/1tDwirG+/DdM+OZklb4UO6tkYywUtHf3usr4hT3dX2TBpG8M+O/iH3vjlWiwZQ3+0
6eVmsfUuklbHs5pil9BadMcVnVM3934OfRgdbGzjDBdGRoXEP3Z5NO46LASUDSHHmKwsZhfLDtQP
crtBWJcS2N/WyKjEM2x9CyfP0N/Nr8PjEuhIcFqgycrSKT9orR86Q55Q1Bs7a/aABz492ogonbsQ
k1qk+FXWSfP5d7FIcQ9AeGSDj9M3JjD0CWYKTIWiYEl6JHz8+Z3XJwIpSRiVvIUmAn+sRNWB2VWt
tkYt3hKcSQy/zOzKoNFa5dySVESAi5PBxCOe5KdYI3fPHcLhoOO7WfRzx1UxnkVq4h3Q+pKSbeB6
neJ8WMYgAMG7tXcE5IDQKju4o5jbDTDGt5o3ZZD/YBx6mhMdNFQVfeuA3aw3wKhlLerb30tflJfI
IccVbAESgOra0wO5xvWk08+OyByYpk9ZSnPb2H6+MSj96JQ510w5SHr1lqQRfyqPUx8XrGTDLiYI
8403KtwHhgZcUEf6nFZi35um/ra0soYQj6iantzCj49DUc+ZqdZnUvY0CKXZM3eSL7UMutfSqeMl
YTF7v7HMdwFgvkjYUq3c7jYgBYpnYTM2YrIQNVr75iS0e/suQ/OSZh/mYMqlUmUKpj9+i8wJBMRo
PNeij84pH6IA3ssvUtuukCDLXSCY7rhJn7xb1FgrbVSQRvHYBdOUHkzS6ziIEsHVQthBac5Dt3Ir
gtaarTWYiwLYyo6kecKbH6t2gUemnQmm/kj8r+PY16IihmDsFWEDRVVvWpTg5xSR5xkTCc+l1b9A
WE0rbAgIXTgiALyMsmMdluiSHPB3DxxTkrrBlbYejlIaXZvJHu2XOhrkgigaBGNjlhwrLfM2deRQ
KpHqawHgWnE7MtQiF+ycuG+YF/tTrtvaIu2RiWaJJo7chcoL3xq90E4Uot2LqRHeV5U3gL7GioYR
tYkMbUw9Y59siQkSi8fHXqTA+Xu3+Wlrjf1sxV99S/Fr05guEV1A98ErZyCEZJ0gRIuEPg66RXyq
ZqQDPlTj8HfxScAvtDOuiMbhC01XWol+r1DjhMXFEqjOC5PIjqAYf0gkH4bppat6PkoMc878RGm3
56OZkqQStIJ5TL8Ls0S/5lrzJVJkWWVgimMdFToVY20/G1VygtU9C7PANlhYV53Kxu3hDckebEB+
neIwXWkobFD6z9mKovnjlCZaLH7L06iTnNZCjNjWmXnvDGxHJFfgFyo6/xD25i6S6cOGTCOvA2Yi
XeIc6sKmjM89TLQyWvUR1v8CjckTFjJItjNny3e7u6n3+OAr6Oe+HM0N5knCXYVjrliwfQxEHkfg
sNWOoQk7k8WBNqiuxuNgUYHF0kcyocrfymCTDzgEPFaolrVwTQX8xxCRtwxjF1zJ5OA1aFx/J8Jc
W+A4guve9xggRoURO4w+AwgXz0VAA5viz9k5nE8WemcKmA9ctCyeR8Ks0PG9Q5R0cZXHgYulT/PM
FKe4sJcCsvl+AP/+oKoNIeAKQUvwsfiDDk0WtuI+cFOkFuQ1i8PjMgD7xBKc5TRhPMrkRETM6WvN
3oRW/4GGA3NYHbKGeDZ0pLBBy+waYh8ySlyNcpiO/XwZGpfQHlqdtg+dgXO0M+7juaWXmPGZPJqF
1KiJAiZDFzZ69TTost6XcfaRwig74S7J92Rz4z0ypc5NSu6odKqOTRYFhY3bj2BbNZ3HYi6j++AK
7MfbFIGw/p59FO8lFFPUIJga34Ab2KdOSHXLJ/IwqP4eS84Qqr3dEviUi/Tij36zs82exmBYD2cd
MjIQir7aNI3rbjR0r/rT3D2mHcYoxs9gyidi3LZBeazQA9yRgAM/5ac2gYkOvc5zuckr0O0hxYfq
4uboDbLnLJY+Zyw8SwxN/RsFTbVOa8CqTixh6XTjEbOLtil9Za8xgDj3zmWBmJL5TG9HHDbJm5fS
IEM+lcvG77ZW3YX33Kd+ULiLi5j0tiqqj6q2yAic6Rd/n/kQ9T+GeQVEvnudbIjSzsgBB3RECGhn
ru405MFVjMktJ/1rqc+3jMDIsU3nh2bahZtRi6oFUhP/wBcVmvVkWVc5MOwYVbOwVUvFV8AuUz7a
zYamIMmLyDSCaUN8Ei9rWSdHxp7xLqjy98KiUTmErrmPMxkf+Rc5/lalddbJa1o6aTNgBsreXJxy
W9yCKUd/MDjuiHK+JHv4FEPw8mR67PrPfmqdi13Qv9DpVAYY9S6Pe84xSvLZncY5+b2V70PdeK1j
Y98TjvHeI6iCIG49Y6KtLxadakOSuow5l+bYjLeRaUZEO2xzVLx4RTIUyCILfmQT0em2l05bV4dV
PHLD0hCMh+PjKxUeB/lr9gJNMoguuL7kVVCWXmWCqq/KDwTbCWQ+//Vt5HGAmcCukdfAMX4A/EuW
3r5NyRfuTbtYjrpGvKQ0z7JhMMZJwdzGEFKvQlXrkcPZiS7aRlVxeYynQF2wIPgHp263llNT8sC2
WOZdnYDXC5KThkaQ5YzknlG+6EXnHjD9yAUxipztO2fJXrfKvFzeXLrSm7bBLFDLsmReGfnH0W6r
gzHV3dWNi2znUss/iS7oro9LJUw4/Nm3nk43K3OYeVNcemK4pv7kH7pRwaGyUdp4Y3mIZHMoYjsH
t9t6N1v268dm0E+kUPz9rLaF9QHb7GJofBxEkyQvFblNyyow3CVaYGujijbZmZ5tLwcAUOiaR+hE
dbtwy94+GG0KWWfgrp7wPh2KUjAy9xTFH/Q85JJGfo+LSfuk+8nMwpbBRuZTvPAzzFRVHc9Oqjo4
Py7SFMGZkLVxXyf1jqGrvixKEn1oIML9jMwBsYYRazfuPGqJxL97AomeaNH6Fs5UMTDEMx1XgtjY
wNNWWhcld9N6SQHGofCW7IfQghqmpBujcGmmlFVCCZ1Y4tAKRj6xYK+uaTqBOS/8dThqcu2waD+F
82caDyzgBhAYK0nZUQe12hN5mB6H+SLb9JNFYWDLIdu1dArQ/OWEuRsdxstI1dDaLSPSwVXrsm+9
Lbabm1TCP7QGJ0AL6fVe4T19iub/yZxFeJUDPBrQ3ME225DouAaJpJGF267rANkgngKQz1Qj0h18
7LSaCBkLScUjBfLaS+vcBVCt7dAb17Wv0qsn5PkBgkq6oV1HnT4eohbRVhFZzqZJmAnIVMFYq/O3
qq36YGfbpYuuoisWWZMWB0RiwbLzpn6hcXZ6KtuGcF86pzlBwecss7sbtqdyM6NhkA4ZJCLZN1o8
6tmc6GVEcfpN6dt/JniTei1NAeJ57KzQlDQxcvYy0moveu9PPJr1sQkrB8cFcyvmu9Mu91GaZbUI
l4KknKsFwJ78NBM+kgyBXYyBSeedwK44zy65Dw9fiw2AXbXrPj2eektDmzZlSn7l/JtgsGFFy0P6
vA3SCgRIydLOORi2ElsTz+mE55h2u0GGXW9bh0QAZOfcjBRWaminfaJ5E8c3zyy7oB8qYItdhs02
HjR17RqIYmaA06NsvDfToqxoOO0txeSiTpgV9QvTqOWRck0ebZMQ6yHMnmVVbBPfi64EIwUvZh+y
AalY24gUyWAhpvqgh8QGhqHNPN6Vy1Y3og9UpIApEGiex0H7GUulreDX59feCTePBVUDO5kI2dOA
uJVBoB+kMyVHLZQnpO5zP3X+LSNMJzZ7ylITCEOm1lQvD7pSlcLyHqwzpCTriBYMzoRjkchoRMz2
PabFqFKbarxaMjEvifvp2xrVS90TrkpSUBq1ZyEyOlYN/wcGQoYunF5oqZjmflSHMosl6Ei9xWRx
01siS425q8WpBX600s6ibZ690k9YMO0PJcdpZ4e4jvkXiUY0d5xrfdja80HLIG+SjA5EqZMXbGo3
nTWbXtZvBXPLA0mUbGqs0zSTwTWa049xAqvxwEC1hnctiWwgSdcmcyClVA+U3BlB+l0Ry0j0Jzpp
ELJqZadJx8C28C6GH8UnL9IBcHD0rY0OMIM1bWGlFz7C+GLZc3TZP7ht0nQ+q6lmUogbe6UqtzlC
HH0jqk+e4/kilbwMVp3vySfZmEG/MZ3UvnAD9CCG5kYmPr5sXylJy7GSX8oowC0kffg8/mqxc6zT
nJ/U9HY6CNmunI49poTDOTZCe6tMemQwnwLmoOLNJ3P1CiQpel+Y9JsPVW2kawPRwTqLQWc9rMhz
Qv2pZV1L858OdI9GoK1cKBG5l38eZhUZkhZopr/ks0TviG1gjIuTJ/U3oVyQT1G+CgPtrU0sz6oF
0sIbOmdk6Y27MTw2X5UgSy7mgqJLqgAUAcFfcABf9WAC4h6jCkufZ8XqGYN/dH1cEtLlnsheMg94
krVXxEFPmX7VSLT/BbCVEWygvo0EbyJRv/ZWFISQW9Ym7AP6RzCuoAhg+1uSo4xbWPOqVaF1Pu9L
ScN9Gttu739XfdHt66ppPphQc6+6H47CeFqmfvbsueVR6iHn8JokW5JqLJTfVb219a6+pflycMR8
Thn1z0I3eb+86O5mDPkd1b0kSbfNJw2YXYUkgKRbtW9deOxlZY+EUKPbCSzwcL5s/T2icMw4DlRD
U6s/6qDtdj76qkvE4XiRph70tMGaDknk/6FThWbc8yCtsWiyGKM/E13ooh2Csa4Ne7vXK7AsMJY1
LWU2RDWsPWmWcbQ0mB6ZkD9zp5rudmSewaxaF4GyX0DF/fsoxSBrCiLNdegEH1N+p4XqfOa2TjN1
SPs1gbXOZ0tvCPak/Uo/DZuq9Q4Gr1sVo2M+ZzFUQ43x+QGKARhYZp5tlH6a2ljtakw8y5z1nVCr
8VnDBzXHW43PUcyg8PEVWaFM3PV+ZTXIlGM7Mm6PixXVKAYdVEzzt9rBTc/zXLaWLkPKilCtLMju
TTbpV+KnmBIrgKbs4FTL9QhwoNPRic2XyQMwQC+aLCJR3HqZ6WsrYf4Px65AooMl30UzcERi5DzF
FogGSarNLgsngZOGE0HTm8x/tf5UuMNRTAg6LYNyaGh3HE7jA0lCgmEYxx6vTl4kxKNPGCTv+Iw1
igEQFZFIm1MyUn33zOe3pGtUa7tCwW5CScEK4XxXWGyuHaV0GXzReoxujwtjW2sbzk/IyU3vqv+B
4K+vIy3obraJJzGkY39Dtczpcq7KkgG+SiFIoAri7HeCFpYeu0ouJBjoS861v3siVl46rSU/d4ZP
k9kKPUzKNd7Gq43yzEm7FlFzsZx073tQWX4kCKB8X1otxRSCVfcuG17EcgDpUMw3SZFUN45Xwa+u
ox6r4UChT1Abxy6z1ypmco/igHBhknvUjKvQp2Y1DBqmBeW4gj6jBQFmsvmcBuALmhH5R9qBG+xQ
Dq4gr9rHoUR/njjVBzGj7cIMv2vUzIeaCsFW9S3X8f8+6uCuUGdoyBwAtNazEG+Vko2SA5fu/sS2
jGzXQXVK781fdYMeH6rBi1HTOwiNe1bprswO1BwHRkJrGLHeLpy7ZWIKi+1j41AREhefyns1B050
aT9+WDqB5SrzGHdQXCQapGY1ESvZ2Oj0CIRAeI6xfI8Fy+D//9YrQCH94NUvNmpJyCZkHIlMg8W9
klXQP6U6eoBxLMSLgzlpFTdKrB8POyOHoVaLZzBc8BBdpul2OLi/qrK7RCbJHb0q643SXGTYdRO/
hC6ZlkrYZ5XYZMwLZZ2zEXdTjqZmW0xI9pZtQZJPMuonZsE4Q+a+aFUodZtBMpwb+Z5mB+o2kHu4
h00EmCxy+JGg0bZdxtuZae3R8IYRsCC90Cxt7J96PP6iPq3uDapmb1IXlrtyC8AzQ0pcqotyWGC0
KZrDzOmN04jCsTxDxi3FgQwYMi7Ekc5zP7lvsWae2klmvxXUrMAy1iCB9Dt1u7gjpkDmr6O8tjwm
Cg6MgVtdzDLIykt+iqLddBVFo24yfXDrZDp2loPpaH5ZMyLfOxfIkImEDjlsa6xLs/qFLQRnYBHs
WHrcfciYdxlMTves07epMfG+M8RFwCKwyAcqNg60WLLVhBv3OpTfLiMwwptl/04RAJvacSpr4w68
wVFRtOvWKKITgKPo5PoFk9J/Hptt/FzTtNg+vvXP9x9fFWHDTEUDq+Rlfr8GZmPjbtKn8z8XRwHa
dqT/FWtBs318P5TdwJBAfOtGk2jbkSb0YUC9fBilMnZ+a4k7DNLutf1ZGygEcRDg1Kyb8corzbTO
1dMnVrX6Qh4e1t/Giz468EjLILSSHTmLJlRstcX0tdWJbr1CRLHvvu+f2BzGj45BKHWGAD5WeM9F
jJTHML8KE19FQC7aqxGzwUe92koB+utxXkWSb+3awVkXzG253VDNKY+W4aMpUelwP0Y8MffK1Jpb
4m/EG3zq9nc5im5hxHQTBLHRB6QUfBwkXMiOXt3j0usDnA0Etrzgr7QFdl7ReidnvmidTmDJoIw/
fC4tsPtGoS///gkO6Y3qSWL656fBfZG0LibKkE6V18GZvmh4GLvHo8elAhm9ZTss2WkKUWKHQstV
S4KgRV0sLRPXZYfzF/lAbe5pm99U4luXx7cel7QIBTc/uJ3/8QeO37wKWV3qEvS224ThSZuTgMM2
fXenqt13OrkvvLoThZbxp4/H6hP3Et3/iYicys6yz3GZzvPLwpJi59TllWKVzrBjWHdldpy+J2G9
oZjhE6bp5Wvk5PepdtdFW44/eukpokc5xefw+naw6cheKsLnqS/Yo/3RXD+q6zg/oJJeFFFg7pu0
Qu/YpNpTOta+wCnKkk6v6styQ05gRt5sgxGZBBy5P3CsZuNdTeBVSYKjrus7LQCepUTxDJFFLcyS
RyBHGXoDamKEPmEZe4pr65rEwaLSzT+DfKf1z9HUcOJN2uACpL5EmmzFJoL5Lt6bJIDzi9V7Z3Yf
M9Ly0BGm85qKRtWhjVCHnxwrdCz5BJxNVuugCjBRgvjLDB4aRtCpXmvxL5NJ8NaMXEB3TMYRrSxD
B5KqjHGfe5SbLpo5htsYOkpgiqBZioNuqivZjEiaVEgSJoFOTcMNUvT+TAxEEmxr5tNYecMTQ2Rz
gVoygbMw29Po0iF7b27SJ84vmf8iUZ4LWhTJirzb3yR63SOrRZTPiH/RihpuBwfDVaWo2cgqv3Lu
/Brof9vUmQv8wUxpgBTXXV6dcVzBNKa953uX0dRigJiuu9NlsosskCUMQMv9HNjrwlRZuHUFomQ4
0sPsLhnmtSImBq0qpwZjqmOgI8zC1URi2rJFjkZUFEBMDC8ypoBiJ/sZ+LRtAvqxSCFm66c1fvrI
355yXZSnsUSqHFhNt22wI6c9tlAakPtBWdltalguIua5pUUrbLbAe1a86/zsSH7vsQpUv2io058m
04SCEbFH0n9bju032c/ajpoawG4RXFvN9I46ASOl2wJU6TjlRyVObaoZOpYks0UtNl5i41mwil0s
5nxigk8sV2nrwiaFWkZDxYKPqcuGRr9osuqHrgOQSDvS5AKj9Fe+VfITtDY1cSZWvVyEARpWiUp6
kKb1Q9O7he+Rf6amGHiwULsMJce2iHBoduY1ZHb76oYS38XY0mtDuk423EYjF/mKVpjm90wUnXxt
ll6xo3EIWutJ7+2qzrjQgyEgK2JmD5J/5xdRtOsqbVlzplm65Axg9AK/NqVAQEbf/QzrbNFYZrPq
J8vZRuUyDL99fON3H8Jl35bRbmphBVguv3KDPXCfN3gUglg8pbPsG6+MTawhHpFs2eVOcuwhMtZB
Q7sU01E1tuBeAmcA3Mr4eXyqi6FGPZHcoRswucq6LzB2P4BwjCAUzWZdVsNlKDHJYRBNZ46lQJm1
JNXv07VCyIiJ484q571rJ68I9qwVxDPWoo7Ctbe/OUStDMP+kmgilp4kEHAOUp8SsTY7RSZyzlhL
cgh+MtrSwkqWrXWz8/d+hWgyBRjHpA/cIghCRn0TRZyZvSaEEBJ9HXziUKXVWHyTx2Ktnd5oLyY6
UseCljiVzTeOc/utZKEsPHMzTf57nGEWrUcGlTZGzP0QGZ+ag42ukPY1iESGaQ4DthZa35Hj8EqH
2g+PRuk6H9otkem3cg4oz5J0ndT4LPbC8ZKLxwmpnLyj4Nj/wwybTdzERD6y9oKK4vNmVd/K7b79
hCkkmSHtoiP7DaVftQEt8DN08l+Dnc4gkBmMBHV9EaLmOhXzreDqpljZ8GQRvXT1Dhjw+8S23BEy
sWqdl5L+wcWMIfAHBqgFKPZrIyysYxT5CKdJ4cwTEmvYAFiqyIJ3WxPeV4VOW444IvQuTZ9UQWZE
b5Fk0C2ULH8RDXOOTFleIavTM44BHNHVABRZJ19qBvtI5oh0cUW1FLWDBNveNTohr20vL2NuHUuB
DJ4Z0dU14JRb3hTtGoO8ReTds1+ZkgMoKEqD7tSSTUUGKNJvvcvuJOjgeffLH12FDmOsMIH6U1ct
Q8NYTTVh9tAPET3Hhxz0+KzmOQ9OfvVawnxLGRySSvzRaP2s8r7cJn2q7evR9feSW4+mzjQtMfD3
dHZqyo6iR/jdokYGvP5HA/4I+ss7VI07p9Lp73yS3qsIbiHaubUr4aBYSjjcan0OnpVXTIk5OhAV
n1WgSNNseCJt9gVzDVZhtMirADO1MMDtvqkSoGyatc9JpXn7xr9UNU5rfCLE6GUtKiSbCYaXgBwc
eueSVhBpxqBHA8e6szavmmLvoMcU3GsPraTBQJ56z9iZSkt3mAxx8Yf1UU9z70zgU7TyXcIarHsb
kAABWf00Gdxroh7jkzZof4a0uZS4zzalTnzE2Is/JN+903lBF+Unf0qy7vJ6+qgn42yGeNmx6JQW
8mcqwpl0asK98ThkJ5CM6+pzaEDTtHr/UY3S2QuFN63n+xhr4dqmVIyT4N4Ji3F/86aCQXyj59vM
4f5wmi0T9pXTR+LArfUM0IdTBkHR/TBiKIAQh3h+E49av4+RhLlxLnfgp4/S6c8S9f8enQJccD/a
Z95AQkWA06TRqnzfRlG7znI+Swlu1GHknOFX2Tnp5Rojw9cU6NemKy8kTxonl0y8qg62MsrFuzvL
Q5DppMilox+eF/GkIm0Z82fPvR+Q+wdA0UczZ9DCfSq0KF4Ppq+fjfF1FCPi0vBoOzrixII12DCx
KBkWehH46Zp+x4eHdx039HaI8l8eHJ9Ya52V3ZBYqxt0m42i2bgGlUel9frCHwP0ZY29anE3n6yS
83sODkrWhPi2SEa6IvumRdiduwZtq0WGAg2shTfb8RFZLuGz3iZJ/MXkxLcOE5g/HKfmV14SIpFJ
a60yfVOmwQ9fL79ye0DNBBaB1jtcCBGfc91KtgwUnhJto2ktDV4tIEoT/8WGScut04w3KHWxW/wy
4vJHNHS/y8FGWYMlZ02ztkfMPJ76GkSsk5Z/cOT9ic38hhsKJwIzga07UBF2jcd434vKvRjqck/N
xAj5VM0BxiXR8QuzJl8AIaK9dplVvJSD8S6gC2Plzusl3eXUB7ydJ4WP5Xm6I67FQZ3k2yQCTBp2
7i1OEUV7hQeSCRjFynB7RGA2CjLbahdNOeyyju6sI8iH8SkE77XF7EDo8CyHZRJjK2d0dYsEOISW
9unCtoNDUytr12vdRipnIWt3OtZZgrqq9uTFJjA3mS4hItmvrtduGMBXPXE0rw0rVz0DKA35wsda
nStk9lMK5Vd27rr/0wSiWRkWUIcGFUmBUrjpvHJXGphVrCE8xqrgUgUbB3vshF/r5FFcPTVJR75F
Kde1nQFo1PSfblCKS5n5+gV8d+NqwdaDIbkXebJGTUXpM05vRMJyLLaSH1h+tGdLqGYXIHZ5Gnz5
3jC2Wya+uNNAkIjR7HSL0sTejsoFp0AkjsNdsmVQC924hEzim0N/yXC1EoBs7jku/3vYMxgiixiE
SpOvwVr2uwovahyQ6jPqdMFgzEWY2jUaInaPUJ2YmCwoz1j9zBdZlIfOgYY1mEvUPYaJnHcQlyEP
420eOTvO0usi9RiuMMrcBgkpCsV0l4nPQd6i5ziu/+/8LCFJxyrSMSjy3dd//Bv9Idc0JCQlTziG
Dflu/vP/lk+G8MoBv4dBu55ImnFbwDlhYpG8TqIO0y90JQ47IqLBIF8pXmrUzSgE8tZ9Nkb7V6AW
rhGZDM1QniTRcP6/n53xv7K9XNPW+Q+EiR1SMoL912cHKoazz9jw7AL2jYQob1xvqX9r7TXmQl5K
5URrO9NXWWKNd2E2P4YxerdFeGLb0daqhKpH9+2IdUCAZmElyQ06y5m2Jf5Df5/w8eBFLv+fUDJL
zAF5//Kqeq4uXcNxpKnrDm20f33etZKgf9IW9N5jYAKHNjnj90Z/RgD5EZ1Wdmdx+omVNN9OVFh/
NTHwcuCDaRbJQbjnGFzbPX24elxrYy33veupfT10K9RIyYtlJC+BN2brAN0wQ6t2zSreonfM9DsW
R/3eYuzSFAy6CbM2KRaQEfTKBdKYvnW63R3bPO7xEisD9oMdLu0GJChmJWCQFnEGRQFewHejI4Lv
7BAU07CscFFQKJmr1q+Ka9MK9cwLYAHuIgFCKwF9qbhkFi7oUKZ6Hh0iuIcL9HM21sk+YskeYNI0
ccSqCK1tq8BywZDD+1SVrsu7a0Nlq7Chc9ZqDl0OmSiJxDzghbtZeO0KBBtrg5F4+wBDIMRZkLb8
GwY+J0PbxIWpTpMswo0VkhYdplazRk9f7e1Sg8E/Xx4Pwai/xegY1/98Kw3zcE3v7A1WA3OxJqGN
xiZBHtX8tx5///FXnVCSY0BujOVP4UXOlyrHAmwY7XGqSywYBUdTAaZ76Y45403GTKwBxu+qV+4V
wf9TNTcT66B3n+kOEe4hgJ0bnH6SrhmBpHNJFdyJ1kaZj4Ht/Gh9lcIcd6JDShLQyFgNWp5SgrdE
kUQGXYUCb+7jIoV8RY9sbfBKxSvcPAWklcrZekr7reIuw4cM6YPQy2L/eGgl0WVkHOMqfdhPWXZv
G7va0qulj6qdp4ZcrMk0Tp2HFBSC2IegFtyNoQmxXZQxiQZg9gdyom9GXSLdcEl6ADvhHx+XvEqB
VDgKrKkVasdML6iJ9YbkGOqsW92X5msEUNHT4ul5ynMDQeFkLANqKREGzo/AM3p8WyBQzICMHmNg
1NRU/UJGJNekdLyZcaLwH3kvvMm6GuUpcT330hiFdVXj2UksbW23jbd3BwQFfd0ArjXlwJHaNvek
0UB5L+vxeB34VB7xKNeonO0AfoCqmzUjEL99mpzIOjacy7R5WIrVK90/dJhstnRgpsNA4veZQLGK
8WH9DXSULFMna/BklAuj6sV+MD28pMao3emWMBalG7qgRRnTqCZOIa/EsEjm+6SZ74585QUy3ZLk
V7x3ZZ4QIZ/fzTor7xZYQTgZE1EKM0iAiZJ3tDFArHqWcxK1Ksj4ZIwB1tU/XAH4wuoM7FlwrK9p
gFugyAtnGcr5DBOl0PqUg5BtytTCcYZ6b2C3fSJ5QWUKumztYqSO0Vcwjo32oxt8KXYI1CnjcZos
lLyw6g2jIihDFrvGjeud4ZWU5nS/ttoYqTOJ6nhJC5RkfuUxMZm/F7PekF+G9aRWLkcVSmgUoG5V
8b5q5sHRvDNBcwnPtgyPaCh++3YyMMw+UTRYR9+yka+m+SdzePvg+H0A7ajGEJiobFVbWCJHzp7+
nAhrlhbHEz1Xq4gUrs2Q5QgwNPGNmmL8CGdculdkFmzBngEOjGBlD1iNUYNnSKnQebpe+AfXrrFl
blnuMiiSy57lZqFGDaZnr5fX2JyCLZbZg5N66mJGNZHddZm8tiG3iNbsCytLj4gL43WnXP2sObQ5
3NpL96aDitcq+pOJCxxLqkmoSxFDthn3iRvHn+0McB6T1iHGQNDVQO+AHR0th+G3vx4+IAJfp6dY
eyduYIBRtXdHREHwY+32DbXvgYabt/WywdlEevOnC7vsFqVDdc6F7jw1ptmeUTBaq7Exo6PdJ+O2
M7rPoqPz0fWYhQdnWGYYM0dfqneVf0QWkt3A5IxR92lBfQIBM+3Ojd3O0xWt2GDX6C6u9PZ+KE4R
ESoX37e03Zi7NYEi4ZPum9QOULP+k7wzWY8bSbPsu9QeWYDBMC26Fz6PdOckktrgk0gJ8zzj6fsY
mNXZWd1v0BsPkhFiUO5OwOy3c899YC3FidzMrsMYco38W93vsqJTT6g6qjQJpmmUKTD/t79K3EKX
eMAa1QbBcKrVg2SCtu56YW2xmXAHdSrjwGFb9jJj5z44bDjoBmKpaPqomVKBYwg15jGiH2OjMS74
rfUHFDv5mVlNtc8sf14HE7QSM35I6yy7Sp6Ft2zwEZr6/njioFZ8N/7+JwXdwZ/i/n3jb/691vu/
ffo/X/4/LAIXBtXH/7k8LzxP/1cT+HP5K5+K9P/RBL78we8qcPkPUxiupPZVeCyqpO39x39VgRvu
PwxHV1+0TOkZwqBI+Z9V4NL8h+M4NITbUv1Dd6jlBQVsw//xH8L5h60jOXNZTRq43lgR/9dP+G+v
5L9e2f+z0VoKV3VW/2utZ9mOKU3DkdIxhHBcXfy3TmsqC5FVpT1aqbzfGSL099zYapy2wPPEZboh
GJ4jrMRtnr8KlD65rB+biChUYVIEXFIg95BYEiJvjjhMVFeECfvMsVN1yqS3igd0R7c4l/HO6wZz
F8pnKqXhOfRrTxh21dG9uerq0blafVS9GshJrVQz31jJUyNrQuYmwH0bdow6cmcbMn7IP9JeY3XM
rjLgBrdFbyNepWGV2z6mqbav3epqdDY2GzY2WHpl8kL9kgFF+TnWoFUQycYtoCsk00bAsgwNsgK8
5xn3SaD7myHFlyxi9nZplT8t0BGsdnLJFPbr6ie3aINtMzjJnfMcc9s6OF9G4mnUMPhsstruw+EW
8Ngn5kwqla71bRH4X736/gvsBO74qXfOcGwgVThd6ttzVg3RQZdZh8fdiY858d5N3+jlRiuM/hBy
3gIagRpp+fNuXnz5Ydkdlx+5jBHhwnkfNLbmB93MaO8rWa/rCe71QItuVFtMD2EciIM3+T5gWkch
TTQWCRJibES1YgYyb2IKpz4q1cMoJHJps2k5HKpxSM20dqyqRtO3pZtPMGrT9MBJ7vTAisg6jwHC
5EYTHTjKPWntXdSBtwzcVPck0M09aVn9CcbNbLEjr/R5Mu+B71nPU9Thie+q9rCQmJnGrC+zvHsa
t8a+IRCB/Z4qtIM2S0Bt9dDGlEJMvjylw6OezywyUXe8ufHQ7gvucswPXmItsy/CFXIfldb7EH1I
uOSpzj5bQ00Blx/T9LpL5eJ90XS7uHBM7rGvqKMtmdyQTq3K3tPJ2jwKzknWMDEeuY6EZboW4c1U
r6Lp5VTaLX8brB3hMTWa/N7WzshBI/Euu4no0XB8n9wS95tEkcPLQxlbRNCXH0HOKSqKWJOneJyC
zVT13RNntTmWUY2YW7CKtHKXcz79exTJsbCC9haO8prESHN8aevUUKhDHjE0t0g9sIljJK94YVcy
LsbgNp14O8Vk7pGgF2TfYU+u6RTKr7pBQNiOZ3+o4lcbjHafNY25Gfp0FcZzho1sz1wf+UnthOdZ
pVc8x8g331tBSwpSZCFJlpXxZelVdAnMLluzY+woQlKvLzq+ba9Sg3NR0ZZjE+6fzORjsFL3h9YH
AEw9B21Z6T58fyZj40CKzod/heSRvh1c84LDQicyXhOrBkAMVSK2mTyyDoQPyA4Rt9StWWcaOThr
8JLlE099udeNaKNhcb1E2DMr6iKMwnrpDAKOhWCFyKW6/HA7+ycj0eIRUOGvO/Y0o6jPrARdoRYn
w+H7r+qmwY+GYNJtefBK5+7U07Nh4qjHaW4/+mn35cUasrgSI4Wn6A3g1GoFI51o5sHMqvyOfVfS
aY5IXKu9eD/OKKaX/1LT6EOIgmDaCBXT7n17a6dyPTlO+8fN/4aBhb+FrcdDSLjiJ+XdHHTZhv8U
5fzeEgcyL4NRsphy0r2Hen6j2yWimVto5f1vku3Ul1RM4AqbRddCgAL1fYUxwa2oxKlOFk68dqn/
ZWdGuylVSsCBXxSa9B7IHxdnKgEtEHpreOva4cEfwrvNXhbP+Gg903H2d4rZ4Q2i789FynyoN2Zy
C+xg8PNGm47u3i0jofGqlyxLv59N5mXRpeH+AE9Sh8ehttn8hvndGeoHnjX2I5b/gzrW+FnjfF3D
KXGqG5afPrslJKS1/Vz46TvGrIRm8Amxfe6yJO1CKrL1klRTYGG3Uz2gOZPDhR3q5pbzJvi3gxWK
5jaX83Qm6H8u26A+0Uv/lwFx81hbLte75eo9gEeSvJsOcsiye6c6SqM4sFZ1csvohNhP3RQBQEbl
m9cX1ZqhD9lLpvhG5dbUD/MgbJ9ku/6W6wSF7Yep4YBgbVI+SK7Z3HMBOS6cTqzYnXrkmuoUVr3r
7G68JqWPKSOB6yQVWqCV5URmnHyB+z2wn7O6fLWytj+VY4oaWg3el58+UJ2YjNrkWoZMGziGH6qj
M86Puavra5eZAraVOry2HgnxXha35c3n5ltMX09cXJvfSde9BZUoT9KDJ0RlUF/yuW74tVbxOlBx
ZuLtkznoZ2QGJldGLo1s2osM+0yu9gTyb0eNgWd/Zo7W01sWuZuycfDh1DiuGcW1W0R72q5SW+bS
JT81uPoay099b+m3W1ucxr6DVb/4BEBoYukGknTReEgg7jYmv7zSEQ6oWd3cLDOZjpoRfIwlmWCj
4+iD13XsQSIs3673ue/wDHDQ/BhzpkhpSl08TOrBmrX0MpkT+8bW/DGG0S+jnKt3ndLp0kF+YWpj
fEpKxwDuM8H8RrrhgrmanodQR2cxzaodZqq/dHHSw0LfhSITVCZY1kM2x7SsbgfHDN8st4hhnsNx
rbn4arS+6S9uSv2MMxB2KZgSHHw74zSGzcCFGcpnEZXZr3/7IAgCTg9bQYnzgn1P7UbUfr/zwoJy
E3WdD9UD2i0ISUEf9UQQyg59ex+bIROVMTZRQYrhV2j/7IriTJQMueCosRQSjfnE4YC9j9Ihhknq
afSkH4H5pyBIboFJkgxBUc8Wc822d6WzHzku8x5KxbA1UzI0aTUHWyBCT8uD+lJMcOColfWjpxhe
GdjvblfcS9Db0Iz6F5pT+xfAeu6YPudeRBPXNcLmE7WpZ6fV2mdJ+Pk2ZgwV5qiOTvRnkBRAvX/n
UJGrctQ+iVz+4nfLs0/BXDTHQuTgQFbtseaRFDvDRW8TlhS7xh+oz8l8GtAHx2H73VPRbJUv8Efk
G9T1Lqw5PWPytl+uzNCh3LOPpKqvcZjlb5qedJSJifnRExDPnBxLN0mOoSec16htzgC+NS00ub/u
TV1cZn8eLr5otmNQQGw5Tr0ZZ3O+R7r2E+0jM0LNt79q4BLddMuVOYzZNbFy+1q0osTAW5ZvrhF/
9JJfCGugKWVUgFE86ufILa2znSX4H7PyT6XouKjLrL1Bk8JWcCL8Zpj43XJ/SM+NZW0Lzji2ehBS
lew2wHtI+AbTTe5mFPT7qEMzPU4Dq+WKBUckdcUYdQaC1YS0W8mkKbZ+uAVOywrX18qs/fbJzmky
k4mgdUeaxzLUD0PjNL/GsdoRXFdto6LeSeZhY5saXz1fplQjxMYCGOrPdXLqc6wNcLLNY+RX/r4N
mPoO+DEiD0clH+hoHa60tXCyUpyt5au9dlpuJ04nMrSiMwGuzpFrIye7GIA6XSpHCev7AP4kpx6Y
4Uh/HZu6YHbYmPsRN+eucseP1CE1Tq0oaYE8YMqmbhVab9sXpNv23hcaKyfwjhu3hWrTgH0CGlXi
mKJ4Ws8YDw4ZAzlcSCDgo2IFNBaYD3LqJAcr4bDqByuH1DA4cPHc7sqEm788BMqjwx1hk45d8crJ
nrWqgro7t+T0oGkonQ9nmzwxi+blYWrp0nImJnUjItS0xVXXEYjhZuDpO3o95IMHeLxDNMiFpwhI
mzBXvMzcDb7UByMI9rttac+1NH/4kP04BhAEmDHWtqjWGwBjrGSYWlQiyzwlRht/zRSR0UDQvtjc
21YypEMmzkb76ooy26f/+yP1wgKHhufl6//6LwxS38R+jrVpdE8hB16sKDlcZNFXbga6FgsuloA0
EwEeg5Q6ifzusNyfqILJV3Ro5YqtpkCjDEt2SROdCz1xu42BVY5IQnOxkPF8rxOqPih+ss7gWLOa
PhsOpb6XldZMoQrq+Vct7rlrq10oUqC/sEoMFUOTlYLTeLsKE9oLe5keCea01+1U3CXN1C0TdoKZ
vJRUM7lYtZgTct0foja8LA9tL8ILhwz//PT7ay3j8ijJ3sMSTk/yVjwNWn10CBVdZ7WPhOu69CTm
LunEgSCq3HZnq1z78uAG6BZ0ZJ9hyoRzuX9938TUPSvKAsRnMTexDRfA9STH4BSj+7j6jW5eq7mQ
1+XTkF8wSuIwZwhP7L1Ssj4JveAl8r3PPOS8zeb/uovq8GdByuClLlu1CAIET3V8KlTWnKqgMn7r
HJrjlvd/0UIR3XoPfz6FMg4nIXn/PKXxfLNETQfzA4SG8UJ8Cc9cQC2tig4tnzlJsXOb0NkXZWut
LU6v790YRJysThTON3a1TQuxncLyWKd9eY57DW9gXx+KfiwAS/voAO4APCjM5kFlQ79XXuo1zAFe
ly8t04SMPPFesxP73AapsTE7M3hCP/uzH9ufvHDDBfVZ/exjij5ACYAjjV39PBt2/ewyIY8JQ3D6
FxVPul4yDm0qbTd6DEA5oi0eWydl7+UYL6XTGWwJ9E02orLrbf6QPQ7NvuLw/ymMcc1MLEHXszeW
H3SmTzfCBchQoRz3naOd0z73dwQ4qo/MNGkYFPbzd8LcSgDjtEIxkE4QxGx0sXmlJuxOK6xPH48h
Lm+nfc3znGu79jf2PAgb5GAEppiLROF4dP38RzETnepgisNN0xIY8nr8vmGU5e9SKx6kLja5aTpU
aEwOVTOsoE2wSpRXVDsta27KOTA/4ofhFtFX+1mz9dMktD+wCumek7OcgqmGTXPHAb0zUF/dt0y1
RyJ3+SymTWPO9DkgMcLooywuTei1pwq3/r4zK2ptQ+ggsHWaTvobCkAuhnglMo0eyumJeoNftogf
Mf3h/DVYqHp0qehlmq9d49nVgE8D41XHHbEilICg5K8TIBsJg7dQxqRb4leqcX8H+CFMKLvNPFcX
Ch/SdZSx3ZfNEz5Uqt8Z8UvnHIdo9l094e5dP4EQ4sceJnKq21hLHtpohsfqcehLjIVldSJ0tIfP
Z7yEGCEya/uQze7PGLm8F7s0UFhPbq1TNMOS3Pfrl6KPxFnz54vvwADUQweDUKFHLb2aAdDUbHSv
wVc/xnuNg9hVzjNz9pDEtn3hf6Q2N5UcX+9ISTyhbKyXWO4QeYpN1lA6kESeQ1KQ3WxrYs9VlVJm
0EfXtPo0Iga6OmW0k5x+OtpgEpBCRTlQrBLCTc/lgydCj4hPsyFjKPa+MTf0c5JOG0bxaI7OQ2QL
k0sODYplR0sZ46icw39s6sPNUzwApzSQAYoRKNrqgV4POj1cVx5ENaWHqCPQEfsG+aWEdwe4Qai4
A0sRCI5iERqgBESWKv8z/whceAUBuOArgqFTLIOeryvFNoDrGbce3KFR3IMHANEpEsJXTAQ2TeL1
YBKk1PaJ4iaA9sILIa0T6t/yiJiGFGmtNCI0pzIc2+IA1ajdixuITJu7neIzTPulUbxGB7hRgAC8
jnaDZNd79LLG+2qKW4qxXgkObnnGL5GlOBBNWGspuv1IOuqY5gxSoCyV+5faQjCSVPEkMWAJm1Z9
RTMWaQ/x5Cr2hAQiTdLgKFJxKSwCIVRAVXrFrNDTZq0SxbFEAC2pIltcxbhMwC5YP+lnY06ZKQ6m
Qn3uUDQtFCFTgcp4iplJFD3DuS2hXEXU1IqtqabMu7Zgj4A3QWUXp7mELcT7nvE3UWyOonQScB0N
bIc9xt84HqPt7NUc3ZVQzaR13JXPNcgYOtSsVXkOg+BcxXJVYus3A45vTEPSn1SV7ESm4sHJrRPB
qC3tgOxpS3/Pcjh6TKnLQAt51HVM4qRzinXICGQ1JCZ1eO0g93XZs8JBunWdjIve83pAw80n1+AZ
mfGq+IVID6kzHGph8aVuBLfyNCrS4wmlKEUPuuv8NQMmhxEm471j6BL7Zfheuu1f8erPxR1zZfHE
WRGEAW7ZAY12kTDuiBn0OeaPbqiDLTl25Ol9dxqtmrP0GdADLSnaRvPQGPKMMuuM7WRDEdy0Nn1W
+VwXmCfDi42AY74iyHJQMg790qOn6DJHcWY1wJkHeCYUgYbJ6oaM/u6Apungfhqo2qSYNVPRa4QG
n3rFs3WKbJsDGDfklwgLBjQymNuACCDhHJA4jMeXxKRjWvPcvWmL4eQF4R51I8sgt//kFkXeDcTO
ArVzFXOXA99JReHlzs9IUXk8J8b6KQLV0xWzl3HgnCqKjyq6CnIHsm85oOyB/ZjYI053EcHrDmZE
itp6LwXNwHdQKVaQzWHCNz81QIQFMKGXtq9+Ev1Vz8HGc5I3mjP/Vjr8YaVIxAkkMZi0v2bmogw0
UV+WilvsARgtth7MQTTFNRqKcCwV65gAPTLsTI9MY6krg4dsFBk5K0YyaKEl5X1qOFlAvBbuyxYs
2Zusm6sIy4Guhr0sacJ2jaJc26rkfZxv0B7eaURWiAVy3oXejxB0s57ZJ2QOljTDeUmAO6kAAYqB
9swV91krAjRVrXuKCWU44CCJ4a3pKGK0QuBjh+KN0+a3WjGlDnBpYEKZ1uCms+JOa0WgtopFlWKm
hyvpZmZrkKqNYlZh+am6BWOdM7/bJsP0twBwZR4Yke7IyQZrD/HkG/txHOKzG211RcdSAb7VFC+L
GbTcDYqhFcC05kLVgtemirMV1FVzWWF3OrjFqiiq6X3K+lUoTUz0itQdKewh31DfszSe9jM4bw/W
2ym+17COQvG+QpG/jmKAW0UDa2DBzOvJoyhSuFTMcKzo4QiMmLXu7wysmBUaqVbvlqi1VKRRx1s1
NGPq1jDuZr8vd+acb7itQyrrKfPu2ltRES8vdMqqsYiz4by9X3lUHt1652VQ7LOZile+3Vue5vUR
AQ9L+xFjbKnDTEeKns4URy0UUY1l0NsQlPnNJeVXBXTNqosTaMVha4rIbkGzZxDtAVRbKGY7UfS2
BOMWiueuALt9Nm3gfcntlirqOwf/JqTDWDpoH+eUo4asbnjruz85ZSNCEck/wQhFjmwQoasCy10I
8ykSHzY3MWY70Oda4JJ4zNy3WJHpVflaKVJdB1k3mY2hgaj2pqy7W1HmktwoMfeZKU7hvyNf8o78
krxCLxQnFBpsZuxKZRVzl9JfQdFb5p8qIHpT0fSO4uotRdjLHtbeUtS91+58ReE7isc3AfNdggjS
FH+Azj47MTKAYJRDzjB6pSrv1NZkNwg6UU7W9B9hQRQrC8gACMIAE9u/inCAp1IClU9eYOL4nEvT
l6uSBJ2dPDUqW0Czhkoa5AGZAyIPJtwFOYSGQMJIMAHgiQ2PyioENqkFvw+iXbYOCTNgH6TrSuUb
LJV04J7BBFOlH7SA8I7KQ0Thn7jcsHNwD6FNpU4EOjQToOhDJgflyMCPy3LKIo6mjLnySZbb4XGu
Nf2Yc+vvVSqDPdrNUDkNNxI7tw67PVMF2gtyaEhP5Tr4qfy7dJo96uZmz2EXnCIpkEjlQQbzji+y
O1HmkSNxbDhAIzvShCP6FLqU8Z/Jn1IlTMhbfcYqc1Im+kOU7fwBK6lsiCRlKp8CugVKQmTFVtmV
WaVYHJVnKVWyxVIZl1KlXeiC39NxeoxUDiYmEDNIkjEtEZmJw6p1plIzLVm4Lee8zItI1KgdhKUy
NgivNVIjfxKVvinCIt/2nXUJJ268dj/Q2p6QnS+ry5ilR1sdJbGbviLs+m3GDDDToM0e9Sg9hVZN
REdM/B5l/cFuGMtwelJefYvznagcPua5TbfE6lryQlNBcCH45aiMUU/YyFepo574ka5ySLiNw21a
O0zwVEqpVHmlnODSqBJMvJoXMKu1p7JNVmQR2sqqkz36FpmF7OjpiXecnDhZ+yQYAlpZe724mRZ8
h3QITascVau8jui0d0Eef+HMre7RWAKfTi6jAnJYmUpkTRbtGAW3Dp+wllCprU7lt1KWPJi3CKgS
7dJUxquGQ6J3ucbWXHuCP2fROKpSYbXKh5UExTjXmN7VWglwiJJBlSbj5OxOAgyTiTehZBRErHQL
sT6v5b4ib+8JhnIlRZisU+XRYU9dI7ODcv1NxVa94/SAumEVbyPmpqu8m6aSb7nKwHV2/GGqVFxC
PG5ki5ipvBzdWxoKfTJ0kjDdOFFPL0g5rVyhdKM13fSz0OM9hCUnhPZbTSwvJZ6XENPr04K8nh8/
hHjXMeSt5ZLoU9k+26qeY5+lIknqo1GXb5rKAZoqEXi0CQeGKiUomp5roUoOCiKExlQBHWVg+not
t6anTxfOkRnajL44j2Y/XgaBWE1TN8bZMrnn8pATf0CzFhwgq2i80bK35ctjnEjcr/1rpPROZj21
O8t32YPknPsuXyuoi13keqHFgkHTMTfSajquVWPhopflrJ/1yhyyb42da4kjYsM3hYdp0uK6PMxJ
90GW26U4hYK1wqVeaskvZ7ZsCJLQLrx86ohxvpsccRXRcKcdSLwpkGfL/IIJlg5gGFAysU3Iia1S
UXCgnmNWjzP2VKwyTz6+gk1W9szpcMIeZQx+QLFFRnvOwEFrqLs4TtQJT1+OyWXO/e5YGlQzLR7D
0ooNPnV3XQwdZFhhsx5aCurmuTC3vjrMXvR+lB5ThaS+nddCFSQ0b2wR7vZvDiH3IObA2QglXIOb
3WWCnMLTTLF2Bze4GkGPBRBFEvW9fzJ1Ah2qaYCU80+RTc7K8xAEcv5n7Ua/Kj8Yd2tselCbmIBn
xBSCj3yInpLM67EqUN+12PcYb2LvrM2LM6fJkzu3XK+cQSZX2cfTPa27D3RS1rM3h+jC/T8Kz7Bb
J7qVw1Q/BtrBjm1jxz3dJ9+FoKGepqNVOEj7wuXgp6M3jTOpA/624M6iGgt7GWGF0ryzTZtEX7Jf
Wx7CzoXaBXFTM6JA2MFJN52WqGf7HuhB9nuQITJ6IV/9FkxzdH3FcKyiMZfH77EpwhRuVyilWDw7
10Wd5lL5eK6C8lCNJW2fMyI3N7Hks6ZYjQEbNc6GmkwkJ2BegCPBqOJ1PETUR6t34fItRIrz1+jZ
AwW8IR+GIqBVfXZVsxtrOnz0DidRqBPA6JUux3JJtbBm8XegXsaJco3qvDwkwVzStTV26aapQsFg
mlHARiqB0WhCRGyMJI9WBigDUxcO0AukawRyMv8hb0f/YaqEzW4SP+KS8p6UvFWzuy8z0oady3ii
zUWqWhlNHJuzfIhGwLGJi3hojWwlGpotY6f0Nst3XB40Jp6b0q9ZaFUG1jpEufrF07KEt0x8HqdN
nAnrKlvR7Qo7ox+gdNNN6Br1cxy18/r7u7ceO1cLpQICMeM58Gk03OnOLDesPMiiKd3e8vN6uh9t
v6dLlGll6+V519Xz3uy6iegOBZvnQqfNw1aGrpm5o+3olGAqURIbHW5dqb8bpry6lU1sQwDkajSd
8PcWyuxvHaJpGp6r3DhRJFLdaJbsqX3Bq9JO+dggbUF5mA3Dpxdzyj1ha7yUQeMRcGImjEamJ22U
fgZdXR4sNc8dMzUuJju1W3wYnR8c/BYNY6MEjt9/9TSi1iFk338udft9+W0gF0QKjtP09aKiNJW+
ZPmoDMdp13nklLTGCa+J/Fz+L5Id9TVwMEBDGVUmOlM2NWgG+/rp+2rZ6jrqZ3Ssi2xteQiEKj8w
4rM2zfxLOpx3tOpQMacspk3NoPr7o5j8eKcKx9RrsLxdlheChvl6rcf2ZGz0hH1cxWAuT9TbEckS
g0cE43Yeubvlt7C1rJn7sdGKWx3SEKkMh4vmsK9YRNkunlq40EeNwoVDZifdmdMxptvCfHMHyMwR
JJcaF/lH6Na454QgOnRx5nCgl2hX1uvhSpoMlubIhoVX/FBe5xfX1NJnUFR7U8YFyTBm1k2KmA5P
oLZf3hxM8zjdp4Cr/E3+1L6lLYPAlhMdhHT6hiCbfTBIxO7yONtzpcrx87gNe8mahRSzXijwKdmB
tmGy0LTD9+CW5eilHTijWS67bOiS0/e/cOvxT6KF2d7KgnaT4ih8niQ+fE9R29xorLh57Ml7HoDi
PH43CUYERdaRs7SJnVexfkC0JbYub0jK1DObVRtv3xLc7QjzHB6JNeYPnTr+j3JKKht8mW3blHtN
Ru4r2MXTopwhV7v9vshRg/Q+GLQUEuMYj99yq++bSSMrQkUk4Ne9FJJbTUeXhAVtVoOofcX+c9j4
7WEwUEcaulEc9YIddgtUzGJLTZ4nNfwerZJMsbTDR2z3iOGv2jRxbaSh+JtjW1iosh8pBgWx7wdo
MTvkMGeBCEpH9xHxcHnmNPJPYI4a/eBqoOyOuWod+1rku7qNeGz22aZ8n/J4IujXC9W0GGFQ59+T
sL/ovKC407U3sSBGdph/aU65I8iXPgkv4JSCz4KBpXncW6A3SpCJq3UX2iDshk76o2nHq4W+AbtX
7p6BEze97MXrYDu35W4JxrJb/hgGtXEPj86pjCJYljvmoD4itqJjoMFBkI9g6agmxE/Pdrazq9LK
6g4+mKz0lkvE8gtjgCmvXI2i8FQPJQt87i7LwwzAu+k7bht21M8dqpVyTwLTeB1F9hQkZf8ZWMVT
MDKJo5mCszGKRo02wVFCccHy/Wcv09hzEuc2cBsgSiqG74XZ1DAEbxOb5iQx/JYNpxo6aBW+Owtd
k6x/KIldlHBYqF4KUcd3GwPtH5P27dlHf8P48vuvHAb2cBDd9Ov7WmZYE2UWHON9XwrSDqkKzVWx
9E3Y9TL9KKL+EefX8Mm2eWfKbnxdqKJx27rlqeUU7bOOoArchKERr0g/HbmUecehwa+BBOGvEaTt
D8vRWKhkHDpb9QR62LMLcD0C5fFA7Rt8Cgxnq7GAp31l4pLTTydaaeLVSKfTS2QO+5aN89YgYM+B
NX7/nMbytH7WBBF46iJ5uqKea28rkSsP8zXmphSjEndasz5pRsyWe2TLxsWfC7A1ADoF1W6xskQj
KFHseEcjM4kahiYBYZykez+BiKmCWdsGpgVFabn5LRnISRSZP+/cStf3jX5k0l78Xo6TusHvN3Sj
b8eoYG9FBS43EDcuD26fOM+1Gf9utLp6TlIUE2Nt7gbFW1lDiYjLNi+m0T+LNOKMWO/rx2QKqSKW
Wr3LtPa9atPhgLmd7Gj0ng3tyNIKZWKuPk3D4Xli+nJdfobEtt8TSm7OuWt/LAfd0nBLwH4M0n0R
/SqknN51+ua3Sez/Wk7qbNbom7502UUwR7oP9eAA/DBkiCoHRN/1a6L4JucNAUakHtQAWMdlZr4y
HEgIq7D+ydAZHEQyyhIHLZt+L80NHe+ko2kOXCfr8er2cw9FSK5qxqbK69P9thEnHzSLeVddme62
NCXhoSVI4gdUNCxLgshNcRTEQ0LEJmwAQ7AAOd7D98UyBPEd0hcmEkzR1Cq1yOeG03uub+6Qhbuh
7IsH/zc/tYFAMexvC/EYxxLKiZOefayU0V6cAepJf9xqDlEBu5CfBpOPN2Ym8lgPLpYJ1ztR+YGr
W+g/Buk+GXMXf2lZ8Fr6dvojy/Nu57hk+HXDSS+mQFQaU4b8/XsoRVvf9enNx9T8bnFOtPS0CHx/
q2ESRwdHEAOwQe6WY2+uJt7GcWj4HgZDA6ZIH5aDv+UhUs8j3/5U+5G/of/ybrdddJKtzzU/ml7D
OZt/6bA3K9KoSA2BHMgNlPmT3Q0vqLXKD6NMH5qYhb07MI1fSlEQTHBmTpsHptbomfQY55dhG+yZ
Rc7n2KWrwnWc8l4PH8tWA/iZeARp2TuditkqhE25JEZlXDJN/xwW1M7Lin07Be4VbZVzFa1QWlYW
knYnHLqwcAciYUObMN5yDE6M7TlgZ6U8MnVRXGQQ96vGNW6+Q2fe5P8NAhOqQXPFvfNTiAQU63XR
cjICeuPrmcAzG/5opCEObK+ZCXvdo6mOqxzO6JsaVZud9n84Ztf0KkfwShFy71v6VqsofXHSO/UH
ZFAZzHK247vDHS/k/DxiT9YQVJgtgWBHc24NTdwREM1uYGC3zZqCWQbjlzgq6LWlsGflcpQ5SItN
NqfloJ4pDgO7ojrE935BziI28WwarFL3YHMkqpXXPGQs0DrHyRsE86zkmtMtZtnjO+sPfUdi7Mo7
zdwHDh6YDEQYGwsOstEuDjJn/uKFd3p49PXoAnCxR/3VBvSEh/SmN139t8LWtNdj/xIgoMX6alGo
ClfEycFve9b2fe84h7jBHROF7kfH8vWIsuIszH6Vw4uugGUpGTSpFw/oWJYtyeq27Gh7s+E8ODjb
RH70XKUh1UvubXIEKhCOTfH6MtD71WSRPIFOI2J1qZzS6d1qmTzT5ZldUpZmwH9/pBIjIUbH1e+V
pEYxtMZ/XBqGVoFh3FuPlNzA3t+SRL2HyIvWAaycrK7NsxRiPPJafVQWpeuyr2My2MSve0t7KhG0
wme/ZVasXazSOHh5G9xAn+kcmtec6Rwdv/uVjYzaewKJrDSH+khrYcmo21WXaaYg5fwnSKl71EVm
rhhXHTh7qRGIM7suw2g3JbpxTJ1qHWfm83Tggk5nQ9r4R81sPus+Dg5xnVKdGDN/6I3kgTKtDGSG
DWAJujWY+g7ak1UBMYXd6GhyC0eU7kCt+b221wFeOjofxKZTsTQJYNIzrzn33fhrpm88Is6q5gPN
2ufdvdLd6VzXSF5ilxc4Lhn7cR1l2gjWHPO846rH3+Ob5b0nJchLQxhCV2/amacopMRMxFT1hd6z
ndMzlncUz7Dt3Kbh/LO1M+oGjW6NbekZN+3eZOE7OtV90vfMsSbdX5UtB41BCovpcYrxwJ4jPGS0
iTBsfB0IP6wz+nRXBXk4wiQcKbitfX0ve95AcdL9BFrx1w2hhJVHTk3XbDoL/fA0oNWoaBIqI07Q
MBqxTd/KXIALJvm0DT1G0gPKl0GVoNuw73Nk/YimkqIXRStwzNo2zRcN1xcOKnzI84RRNdHMEwKs
O0a27RjTNs7YbQ0m/xci+hFF1ET1DJJTDm7v3OK59uTx78qq3rGh2R8x/yZ0I7KSTuxtBRUl5655
lNa2bezpUNb5Ljat/dTbUMR0rDZDhxNGrzY6KIYxc73zqmRmYkkXQyetPwMrJgIx6ZPlWMF+cChs
HbLurf1fvJ3HcuzIlmV/pezN8QyAu0MMahJakkEtJjBeQWit8Tf1LfVjtRDMqr43n3Vm96QmkTdI
JkUE4H78nL3XVvKphTBAaDfbRpwitfWtcofKdJnAE79rHbhdoiVdaxLInpX14USkv6Qu0xaDLBVR
l0v4Ida2yz/6atrGCZ1d8kYMMmTgvmbOuOYOiHeeMa54/4sOahvOtcXoJBUUNw30j7Ftqmr2KyqS
yqcNiJPiyKIzBRUz+mkcOWGEYp2jTmBEnjy69AbXsoifcRfm6xKtuK0SseKKfpakfCHcS22+UOd+
AJWNcIz4tLhca8oboDMhpK+IqL8+Q459W5ZM2M28RidFWmspiZKwVbuj1NhnY/2h68z6MjKqGVji
a1nko3ic6keCkZZlhm+czjRZkvhrl+Nk7QdLupuKuM5vvU9yHCIGWL/N2e2rexK4s8Ndk0zhhTH2
QxF41FRlcKKcqUhg8L6BB1lFhlstx77qcD4zhesbmpOVI08i4wTtkJO17i3zOSCfmhTrHh2aw2xg
Zh8Ht1odvzOa5mJPCYeptGHjpsk7wleWzjogMXFsH8KJmPjYdC+AOH4WZFdv4JxcuL7jtV3kr0GA
2g+p1oGg+giwYpW/wbxclmH6ybUzLpuKPmOEe0bhDl5NWXLgfr0AebY2U3mbJ3W3ZsAxLJiKTkyZ
mqMG75yTCiMoRll8UGIHH4Gze4a1B6lwkmGEYIHjzdIZyLEgTprAbE9bM/B7489KV4nHJCd3s4fR
03NEcGpZ92RDQUEG9c81c7SyZySa9rpMuS2hMkA20qZVFjXwagPCktK3ukXAqeFZ7+L7gYDYpTBp
5NRmtik8nX61tPE0eEy3GkJsaZ5ZCGMXpSCiphRqV6QwCjkpWkDqvXpRBsV8KG5ovFfJE0qEiFLI
v0/Yl9gjdQhDLBEWud95CQgFrL22tGmq2wMCCZd2HSKwFn4fOpRaW6UuAj4GmXe2n3wMnf4h+spY
efKkSl9b6UiO97arHRp9nSu3WWuOTjMVXivtHeSu4Uz69NIG/n0eoowb35gMLgxEgdu6Yxd2wk0x
lB2Z2j1T0s9GMQsdDEb/UedwVia71xviA4dM8tXD6Ydd+PFtnVdspbi6jTEsj1AkcdB5N7npP2Kn
jhmoOze6uWt09Vn3Qb8eZb928ylFC2aC/7NPs6Btl3KshPhCzqbv4OXvyNfqkY+LikmHk3PeETGh
Mw66kYLEJk1epq7L1k00u5VzUrKcBkuDByUE/4rgMmlnXZZkIRNGTbQIXRrjEsRZg81H32R1tc/k
kO3rvvsufS/dkmYpU3MjzOhnDINj9vV7S9b+G4DbbxkYkmkgfhuwULkBQ9cvoa7uOQaAt6VTv2ru
x8B49PT+pUlxB+rcwStyieiZ93yFnGhbRI+ZqPt9SkJp3JoPzHtIJKqpB9GhLay+RQ6Uk0g9pq+Y
4X6kVdAQqumsWg3BFu0knAScUgjxjNBcvCQGaMdp1nqlgpmOYTvbFLR0U8T2RgsnynqoiEDahy49
NOgymjYgrjHKuBldmj1+NYUr0zQ+cpU+VxmadazqywpCt6MGe58Cv1m5cxp2HowLRNS1GPdomyE/
lWdrAL09hghICu+EVniihjUuU+0wxwo7MJzZ9ANuNfe3fIotwSJdn0il6JYit3p0dlwmFnlwG23W
d2fPtYfeLIpf/EqS0J2qFV30nSXUkzbSbsIV9w7YZlVrwZvhkDQQAPUrVLFs22AFgqzhZgk79mF+
DYfQaOJ/wx3QYPz6PpJtyqcg0j9Y2Cu6QE8u9FOtGPp7sBYpYiD+OIvUQ8o1TmhGStgRXZN41O6M
wWOc7N3Z9jqIAScZZZOuIWUz8Rmeaqv2L44lbtt6B1UseMZWQ4Sa6YBGcdD1MPXfjLAPYPD8aE1o
CMZE35VPh2XbkxqSkBc3ESHdovxNI7VhUQqPUNFPNWbrVNd9ECDDh23mDAcdUkRKDZlZDipufEtc
eZuYJNf1ph4uU2SBWzss31ntmIqSfECahv7O5KJd5ZWxjPySbsgYTpuctKc6K59SjLCO6ppT0rKi
0dmVK/SGFq8mTRknte6Szj0NzKhNXb4JvXC2RIMxvyIFWSG5Z1EKmnXlQqEITWtd5PXZc9BnWFr/
QWLFkZY0BEDoI7MQdC3ws8CbZLDqa9jyx+6u15muoq+mFKW9sYB7wjlBauW6ZAqvl5ciMflBsUEq
TNgxuvBB1A4lUSyw0FejYRPWp8mbIkv7U8XEl01pCqIYMHv+Q3N4v7NE1ZvYp+kc19Yh7dpojUJw
WBk1sW8QgD+k8mpeNiaJfiHuBz34jsu+WuhxM+1CEkhp/ewLiaRuUiHvKXZb6JyC2VyXv7tG2WJR
mbEUpdqyZOG5lbgMJfQbx/ShWMqCKf+si560m4wjzW4sUX+aL0MxcGn3/ULCjOdIJgC1pqEJVcFj
buruAq87hVP54sWRAd/f3oBcp6aeezykD1zE6Byl0brIX8StMxTRxupGRKj25+B24EZ40fBJWSTR
4+xaRIGx6QB4LTO9pNZyc1yoKup37l1dktKX83/mkeAGAQmWDGRFCVRNph/mm5Jxpx9w+0sObO5g
BUdtfuipkxoqVQU49Ec4NYwrYW+tat06IheBDe+OrNlg05fIZpADRv3WQrmwDFIPVZGzorak9BzL
YdWw8pUtzkeJ4CNsSnZo8puLdpXQnkM0tOe8FsK4rJd1K7PFMB163an2rtmyJLI7pCw4QdZ/N9xo
XnQOUUP0cjoxKSdF4QTJinlCR8PYnpPfoUULW1tDCgHK5bufw+Cu+4E71RnBnrjiSQfDvhqb8FGN
+aNXkyPgk2dR46HMqCEzf1+27nHoVYRYBWSKxvRfoIQIe+/Wt9LFUPnvEyfmtkjhj/EFYT4bXUqU
S94rG0G8TIqKZoMGqiyXy8HyusvYwIhGS4ewhy2Q63lL6yqBB+hYu+q55YzjZJrOaMjzVknWIV5F
lrzOPIPViMEjY98W3m/Xf4tahv3mNFoL4rvX5iyg9zLi2wLtwTbwEY8DhPFBu2icMRcTONmD1VBZ
N3XlIzvgYrcM6ln7w+B4tsCUbkETOgCKZrGPrNfKNWg9llizUSkwnVmI0S3gAWOF5+TgryNCvQiD
gnhn+dHCdJr3rGme7NSe+3t9telE9+oVzasdWs0CW8qE1Q+ihPbRmQS8TxkDMyBFI3PBaDRZwTtc
3wW9yU3WwTW0pXI2nkBLbdYM/J1Pk8KBhG3Y6fNafBzSgBKzeAjmw3mDEb00/eliCLJ5el3bmWOr
H1tErF8PxWAeERwhq0hNkyiiD6/G28np8ZhZ8HI8jPTrLiBMM56sC16Pb76wiAv2q9uqhyWW6om1
DtgB4mrYdhV9O8O5d+V0pt0akLnoxysjkTh0HTL2xi4dz9Q062zZBeySZNS7qzGiiMmz2FvYASyy
ME0XWkCDMRk6ys/KoUSo0XRVdU23s/5OzHSxgC05Lmqz26Hb/97NtXSlFa+eW2jH0M4xqrp0l2Qr
liZ5NsxroCKX9DyZdy6NuoaYT+LaGt4QBWA9nTuHUa7gVKry+jkkkGPpiodolHd1lD3Zo2MvUkgJ
dmyqzTQOT12E8bNr9HElFVSbgmOJ0cDDMqvgp8gIfKYl1t+gVrhjVJXQTXXpk9rizOCFnPV+4kdk
7WPt+evEz+pbIse/xV1ib528HlZ52X1nLjo4TrZp21BfSwMStm/kKHzCFKzcgI8b3PU+CH8YWrBq
glDfwhe31xaUPnaGdV6jqxFaTMBhtApHWhujm9yFHQIwXZYo3avHuimdW1cM7EKcaNyqW+PsvDcY
oCMq2KQMdGMYaPBJeVOKBtE4CWBHsvS4NrkrsP0T7DGFSB4NyXm5eIyHinlrYoEfY17o2gMwaWvw
bxNUlJRwFSbcOPnZmlO9zaNo2pOivbEaeSIY46EqIHCVhfEYEP/W9HdadMOwvKRQLe/dOHmK6kuB
mfJStLynXCVrEL/xq9JoLUmb6jrFieHOZNDArxAFJoSakN06b90G03NyLOTYvxDkOYFtS3gPsD0x
4ZkQqs+wnkD5m2C0PlXw0IRnXUt/SlMRs4h6rA4cRV+vepr8BIygg3OqjayEsJ9iQ7Xd7L3aecWS
zY6CNBQU/aY1+uoQ6dsm0mDjN0aL0ij7EBORGsbotufCzLfgXumw2IAwvKm945wSlgC065JvkxmU
f57KPqcEB3cUOiezy19BXyBA9YGX1nzxRDPUbeXObQiOIevSeC44uG6IrJ0gGuf7KvXeNYJKl0lM
7zKjd+49dH1mHnrB6FssSzWOuyEIrKVVsl667Uyrn7aVyrK1EZXlhh0Bd9JPUmunysCIrfE7AfUw
161E7tXhte+DIV+3++QwFtYlLJJnW0Dxit3sPWmDaaEJ/J6xHxLE0/osWN1Rbzk90J7/FgbtDjX8
jG9i7OoxihvTEqcr6906jwOJZCT+MVU+ItAe567Zcj8wEa3u8YH6S860u2nIxqc0H/Df6cOnBWsJ
DJfsNhopiIxpckm9wxFuiHp3peLJ2Bkx+cHM5ihN6KjqXgyLHXK5Zlb6bXLw8s6+6wYQBwkqoKil
A9kOP7WCQMme05Wu1e3Kt9/Cof1ei/ec0W8X9qshpc3PJrrtC/etcQvMFU+94ZCL3uA7T93bgY1x
EdYS4cJzRBSE1Ri7geGbwf5lT+PNlImPBIpJM5XJkhzkBezDbTrgscsH9wKe5swodGEh+W3dmKPy
RHdgTFElNiFcQmuLGPLbkD0Yteld0B7ODV+kHkUm5sRiBZlJ7BliB7eF6Rw9JT+5HsvHIG+arRKc
vWBKnRmr5m4PuF19VCp+jqpl1U/DWmQi2fVRsk74bTA1tNmu6BsbgZBZ0Vmld6hXnCl5aZ85vBlY
rUHMleiAZY0wLpbULkyXL42JV8gU4mBl2bRvB3dhEShoOwWgho5vZG/LVn+chuSeNbjEqWMFG1f4
+pEx4+eAYBSEvbatGIFr5EwtgoleXV9r1joS0MvczD+1Ei1w6s0b+tRtO9T4JbWs0RK1l6oG7Zwf
HGSnnTj8bk3LBKnMzpeXoAGL0O9XrrKbLZxxDiQaAiRJDQMDc52aw7r2TPsJL4CHiHIVeDitWz7h
cdfOYtAbE/fcxr8EMyLbLOChjUkebUqiV6KhdvCxLGg1fatrTsEO86xF5YldVubsLanNRdGZm1Ji
96vqRatGZ1krrBAqqZOd7kfjzrbIz2EONNKu4e3UyuQFyeaW4wu4dkCGwOdqSnOtzxklEejh0gh0
BeBxjR6jNhZ3YeaekzmbpE2e9JG/u5seyqjbymmjYaNbinR4MmEkzcwCrPygUciyz+iccyUi3sWQ
076g4p+Vy+V7yOgD76ct98oqH0rtETbDqya9Z9AQOEEU62AePyRlabCkEoeSupiFcTnCA5isBWqf
O+lpH5nQaogyzo0pyFXLoikBRQf6FWcbZvaSgCS7FNu6CD/Iy9hpdo0KOrkEmbcGbHjjNETMwNB6
t/dF79wWSUXaNpxDUqN9mlqWBAyW1EvNBOhIf3ZbUkgt7ab7aP1mYu/tsdSInFQfETz58fjeIzLm
GuUjDUcx8mE+m59Vytl+EO4rc9A3XNKpoPbPJusdjfAaCGaxqNhtd1l8o/m8KojzFnpY/rBcqC8q
Lx4x0z4zDaJ1QcuWi5LESa/fevUIq7JwZtA+comrPdSmCZVFpCZcHaNsQxrdsHYIdnFkP9e0CmgD
elG8C3rrYDR2ffQrLz18IYk09uA0D+J1ilsYZ8bIBO76UDGNcLG17dgSOJ33o3UswaY90z4/s8pH
d8jiOBmgGEdLomMXDhGMz5QFEbjqMGPFNU6ND0pFbBdDfCOUUGwavb7uLALt+57+ad5TXlxDT5qu
dJbmrNe4PpUMhOiLxNqDH8EENjUsE7WWno1cH451KuONrUyfNZtLqULvvWciya2HqjwVhXwH79mu
QtPozsyA/S0s5KM7mfX91LCWW1lBC8nxCL/GEU7nxUZv6cloHjIRFduOd0MdfkNWF15a8JZLN0vt
0+DpTOxJ1Wmq8eCAdLj9Gh3LIrrxqKGOoWBbiaZ+fG/N5qYW2SYGVnsfSNwm87pVXofVjeInxgXJ
PFo14mycx89+2D2DZULmDYhTBNhUWI+KNWsZPBi/XISZ2tTo+MqkG99zWciVCCPm8CHRMeWU8lTE
n/T20sdrbZoXtQnEKiBcslTdTicza0XojEQQSNuIoB+TwOdUBy3qudm5bB21n18krm4oiDMgKTgY
URovxtleTirJiv0Pt/38Ly2fTjZJVW8qDd9wrPYHRk4IhkEpe4SEv3sIvFZW/6msVJ0UKtR90A7p
vhx8+2zbEqdjTafKLNG0Tk7EmpQbdbv/gq5Qz+okCjAMMgI3vC1nA1YXcbKdNC+/Hztuigoh2kei
Uw/KyCFKxz9086SdZrnqovZsOBpTvllu2hpcynaB+PXre2ucJuklniC8v7fdaJHQ0lkQ/xrCWTL+
gF/ob3+w1X5lqZm/s4i/SGpKKqUsqZuGbUGP+5VFXOYSBoVwfxowTJmHWAeiZxjbZurYR9Lad1Py
FgHrIt5HPEZIdtYKORVwEZ+y5Et1c1UbpXjhsR4Op2jGLNq1iPZlmQd33OmLEVLKyvHu8Dv0a8fK
bMimKt3/zR8CeO5PSDjLIfvaUoSXwp67Qpd/gSo7VsfmnE9zlp0FkKDSt2Za3geNti5A1pEn75T7
Wa6v5/6jQ07njAH7HBRl80gIG160gEMmgodMUR57HUU+hAK2Ncu81ULtOAS+tvjrX9n+nVjMa2/Z
Uijd0V2J1sDW/0Sx67Ez+0EZEn+TzNJbmcp0G5cpgUMJ/fx4zumpGnPvjJrAUQ5+NwNee877mj7p
VJh4bGnXbEluG5BMJt7Bt+l3ZMp4qO3okM6SGCR/qCEd8+jO6uvrQ1EQYe0RSpo6nndg6+tucA3Q
FTUcWkE2PQHYEtUqnCZr5djxQ6BP5tol2RMHAkoUGTF70V1QQzOTup4frv+yGvEugFzA3pE0nUCH
nWlFt8u6yYft6AG3yiicJ/rTFyaquCIcm6AlNaFfkLbzmrU9/9KA+9pa9TKvQUFd5A9NrR29JJQ3
nRVhKtIJCJgwgt/EQT/shoFatijQg6Gx5U40n+lqa0cEO9F9Z5nNJacMioWo/uaecf/lnnFsR3Cx
ScF/JLjD3+8ZKsaArhcpLD1bfJiX+6aY/IexsapzWIy3GC0WZqBZ6ZYI5RDcPEecQmfIdgXIgYlQ
D77j0c8mhQ+zbbHtZ2pTozK0QIwE99enrUVw0VDMMAe9uS/bJN5rgYYxhn7oPekR8TKyTWcrnYqt
QRr9unPp+5Y19rpyCB7qanqwRjs+V6FC2UqWMECT/CYdMCsLlyFe6GbqZFkZwzvEQdflerQHkk1B
oR4lCByCWtvwqKT016Pn0vF16vSIKGMXJ7r97EDO21XOHLCadviCIL3S1U1gIME4ISv0+lyVAr58
y0QA29sDwe/lbuqclyF176461OsD8uI78GuodqRnr72UUtMbg/Yp19C6Ez4/PDWVcfFKwbF9SFFt
SJOezOiBx1cZw44YN8XJjya1CjJVvDPNWRWZq747s0qva2GQWR02tM7S2BJwpmOaSNzzFGbfKKnj
3R8fy33r/Nd3t/UvC5I7kzCV6ziU0gpuxe9XCdG6HIgMIDV4U12w6Lp1GhOrJjiHLm8nA33XTIh2
fFunzdDX7tkVcfsgRhajkStMLJC4gWjsCty3DoI/OzRWhiaeujZs7lptDG4n9WpjjbwvI5pyvhdS
fVUceyLjTq+BkIdSSz6LPvkke/qMMlM7qpaj7FAxESmmXtsXESE6JHYk6yuMZapRcvaG2EZhl6x7
PxlvHaxEYeXkD9eHvG1BhqB+ejQLapZxGBxUpLpaCqLe1s28FgyiQjc1Rem+V8bPMAnrNy0PUGjn
zYsP4A8GQ6poIOrJM1jIcQnJU27/+oWXvwPsWVZdln9XV4JUONPgtf/9hRdibBXOqmRhOy5uE2sO
UfdTgMO2WOtp/x7p8QRLLyDiO8utk1d4IDSy+oP0guqm0lF0RQjsEHDljG3QWtDjtP1zreyLDw3/
PorIG5cp51pZYfacqYEsrvbB9oa3q/j6+uC1NNVDw//mEGeNxrhzzSdIQMSiVPpSr9th6UGHpJGR
VqiREJv1sp9OBqdc6mD6MUF+4ws9/aLi/gbF/XW7N/Q/vzhgShXzBUehOpKW68x70i/bZA2ZrvDK
GEaGHQRbbfT1HSAayu2g2F2JUw5+QYsjN60+e6kyXTzx3tYxe85XfVIY5dKj9/6QirBHoqCq49QO
Hnmg/Qtx7gxXQEAZxyshsG2snxygDKil9cFMjfpJy/TmMGBSgnTm76PaG9dGnAtgEn26yZEy0j0O
X3E+BZCezHZFizE9m71D/1zm6TlsPfqcE/1wd3SDfR1kPk1wJ11r1CfPnDvcFcSh1UAq1rlLRMOZ
2LXumDuipuEVZRU1T05J3iL6f+q6zptWCv0oIUAQyhIFnRKrALLtDCxRXBh0PjtDX85FggDfdRtO
GLvjBIi2MT+9fsxh7rPTyhDEI7YLv4xgwSprWrcN2XLGIL/B111zWs19QicItPRBRXjlYIzH0tJw
2jlBfxgjjoWkAcjHSlQ3YUEclGxnILv/mXlRcadrnGpyginCK6RUwwDPNJs2uDVdcFLG99csCLSP
P4AzhsfrM79ow7+5swwx72y/cne5aFjIFGWWqXRp6vrvVw8s0Clxg5IcZxry2yvetMw774hmc1ry
eztMlOz+mKuWsYbMm+wj7uR3Pw/eO6WqO8Y9KM7jBsJZOrkr0aCVZOMYtlWlt8eh6ezDBHxzVzQY
DoxGEsjbxIu8Kv1TUIqUCcyspm6JT6zl2/UjNqv8URFhB3CTLxjDqLrVck//5sbtqo+jYlPLoj+F
g2EQHhYaWzGqeq5dmMMYmKody3JBNDT7Ngiy73Vv3cvCvmHHno5XklCn2+xrkQuFsexJ8fU60L0a
JMYY3ja9sQNDqOJbKGl0BXTRnnFCE8egT7f4LLyT7NzHLx+Mhmbx66LrDSR0LlACIHxZPK56WtwH
PSuzB90yvgUtOdYT1J5wHLYMDMdXRjXZWtSGtWPGt0pqm8lroPfmOuETy6BtdEbwI4DFoY7Au5QY
VhOoZowFNefma4cmchRNvW2Uty5K0dmW16MIW44luJXrlX9d/vu6rY8cmGZsy3BhTlEvp4TQs+tT
+OPDBaHGnXDS01XpK2YEqL7KYQSeRVa4vIISm1roNregWccVltb82VUGkzxInTiJOdfPsfTXYycZ
5kuyDEawV8mqiwZeUVNDd8A2/xLR1F6hS/S20DJZOttIr7fM36blVPfTW5IMt5bo5SfMraXBHvc3
Vbkh54v494tc2uzNkkxnalVL/am8m/zBSO3S4BQQxTGswTJZRdxSzwMgz4Vnj/4PoDUYnFuboBZQ
kczSa7zaZnlnWsTKmEb01I63DRC/20InYmYKgJAwpKX17Fsg5nN0GoQBYOKeISQMdBFHKuisTCym
YG0nunlsIrLoJh17oG2T5ROFIZUmw4rIrNWlU3b7VBAhUM9EvsRw1bnpuewE6qAoeywYzd7bA5ky
8x3RBENz+TotVK629MMex7Qu5KEtRfBgGUg/h6w6GH3TEfgbRukpe7PnYNHrw5XDqRqqJG4pna4Z
XgbdJV26LV5Geuqb1OYaknMUdNxYjySwQMKU8Po6hBkLLbSCmT6HwG02CfF7FSslNOwns1L++tD7
ivwgOxZfH/ONgVAwgfROwa87MLVJVnop3HONZBWVjhMf6EIEi6uZwCW7b9FUhGOVipnrjAG2G3zm
Y9bZJP+MzIvAhzGPvftqTxhjd061j0Gqkbz22EHRb3q3VWrZBGaWAQQM9BC5YSRbB0QlnINoBp4i
OrWzh7DtdfBLAgg/1Ta1LAONeh55syBXB4p1eQ+kZIUwzXwyica+qSwEcHH15fxEOvfqDENyJH3T
WOuj/haCkrvpZr1nOBpQT7PebXdOGnM2s9ix0FMz21PltvXMydiaNO87FO5o7G4QhGu7v66YTMjs
v1zxtqlbJjNJS85Luy4B1vy+rAf/k64EPmqTmGpnE35EEu19wJ5TgGrdFXM+ksc1y7B1b5BLt2v8
ixBMP72A7CdzFcFTG43saPetePSS7Mb1nfXXVmmgtzLmfKZhTmpizk6uGDVnSw93bxHn9Nd/jPs7
G54/hrvWUuxPwrUUL9b8x/5S4UxMVWkj1dHCDUkSjdGevMiCwdjVBmIWLJf+DAMLRTlBqmi3sidv
5Hpo0osSUWPdHwxGvjgMOGH7RMCtmivUEJ8uoZjAbZEYji+dDTshCTBdC+sHbgWmz1H5/vWVVtdo
DPi0ApBiu0kMr4JAUpqQDbtpfXUbjAN3TstWEs5ypzA0TqJMkIRdbY02asdjpYyt0t3oVIcQeAsP
FZcZwpD0mXY+0lGxCSuM5ckZHpKRYU6UceVojXrAztKfjStUu0w+cW3i5+qJflgOJQ4MbnVKh3E6
oKLJb7R+2wUNcNscdoXhr2rTjc9jjTaA82ZD0qEy14GkLd54P4LYYzBc9N1Oc9V+Av29HKJCvLig
6JaoubNDn2bLa30SPfnK63eDw2T1CkkvE/072DWX6CgvhHIaX65GucqkYx5VvvpKUi/gp/3Nhe38
flK38UgJYTiOwYBYoIMSczX8y7WgAgs2vtX8yGc25jjNhjfz+toUYiZNs7wsCt3XLtFMh/Ic82xj
s76XyIyXUddRJM+3vzbSxZ2pa5k9IANvMWoMQvOWuD7jswiAafdtsy3pB26ijFICk4K3TKI5cqOS
4wJmR3cZ21mkylTKoLjaU+6B1/Faws1iNIXXSwLx2P+x4VVZ4m+7Ed+C6cjibRbqKdY4k/iONTfY
dDBd0kpBeqKasQG66raFUIKUmNmEdEJMnXHUF6usGOptMqT1XTQBU46nEs7x1TBtFbcWo2X4pSVQ
6LAHtBN5NSkCd944LnNP6Itrrwat/ngKzfSxx/0yZzYy85z/5fcWmYHkOt1PDltOdjItcmZ0w4f8
4k/HhsQPJ4T1kRifAXEplHURzXhUXq73ESbV41/f84JAit8WMN5nR6cotQErG8px/lSXglqzE5Un
PwbzuRd293WS4fBdkKI7dbswCSpyjjlYtHHwbJvBDuTj+G50cBWa6PJ1SfQh3pKo6agdiRpcSIvX
oRPlW+nRJkiTCo/MaBdvSCNhy99VqZ18oL/5PllO/KAlXXwgqlCsYWQsfRapb8SokDUkOBlxsiuW
XbbSJuF/5XVfk7uBjv/1q8AB7F9eBgc0viEQFhsw8+z5dvjlcqflF3I0pn/ZVymqOYPKMerM6UMl
0Ng9/z3L9GmTRsnLWPHeYAYj0tbEAQsnutihlsxhF1C66AJVWMgs/KPMtqD4zsKpqzcVsDsliQRK
GhSvRcCGPKbheLk+OChBDzKYAHN5r0aaYwrkH3pN/d1Y/uv8ZPrvj1Lt1VimX/qsitHVgLnCPVku
rwVJONcnltQeGc7lJKiNKRO6CdEW/cLN5Ptb7iiSkmYOcoacErUPMK0galEsQhXOP8YUgQkeyOrs
W+5CzmOcpgtf20HFGD+K732Ztbe20O4Z1senbPBeu4lYkIT39ywJc9smDTs7ptF6ce1OhambH+tY
/BDmBOTEwriNmpJefJTvsN/Kl5KA+0Vq4ViqqgrKvdeqpy6QgP8iqOg4THem9ULD4Uc1UyEK0RTs
IRnO6rCCqYS68NAJzCHc5G6xvPbJukbI7fW2l2Nj7ojQKfYM/r++SOEHP/jtbAqLsksz/oFHJl4C
4RLczp0xIB4Zeu/n0KS7OsGRWlXgNnBF10cxP3A6r484cFSvx0dar+bu64RCKJW9TTNrfAqtdOVF
3ebL5+dXcX9/9XROg7olQ5Eo2Dg7d5XvnUkRoQ+ZMKT++h7xYN/qaVTBxH8p0Lq/oJc5IxfUNghM
izUUjeAbxIuCHPkIUhaKKD+jAGsfTfq1TynZ2/u8dXaFxKvsiqy7FLk1AnFL5KGwrHZvyp45C+eX
XJ+SbdaSJ6VV9mOWj/mdEEmzyZnP79LcfEjHXLtTjY3YqGzO84wK+i8pdprQmdwMornJbSSJ09Q2
pLYJuVIjfFYoP8mqqUiEyuowPxAsQ0Fo2T6MTQy8mtL0c5GV+jN4in6nOjv5bmVIyK+TMU//3gLX
hJEYN7u0nHamUOPZm0bvxifRaimVL7ZZLaeD1LXF5Hf594ZlC2PC+Cypj29q2GY75C7bzB8xH5Wu
eElgma/LumSuaYFAGDlVGMPLOHoVhEXqD9FpEUhCOlClqD4zk5dDy4CD+ELCc8w36Eu/+RNxUHXQ
nGqlN9sYz+7Ga/1+V6uo2XWjju6nrPe+RfxXH8KmaYzkXkD4A89l31fS7ldXYGuk0vHwRTuWjs7C
4PTnzNPv/Sh0/6Adm4r4ec3KH3MP3mTcJ2u/d6fnms4+7Wi4hgYHJhwtXjLADANA+KB3srm7LoL/
a7lP8w/6nhdjFeIGJVDqjx88Byn99mSdAXIf79qf1XiP9TBp/jvQaP7K/9dP/tvP63d5HIuf//6P
73mbMZC9/4mONvvHH5+aA0MNgxL2/x7pdJt8MBav6uk//8P/l//tK9CJ1CaFX4dWtKPrunTmPKX+
Z938+z+sf1qGdFwXsTzwTFfOqZpZXs2hTdL+p+5yHmBH5VygaBb+T56TUP/Eo+nqrqWjghU0t/9/
8pzmP+fX3Vs3+OmWpKEkdV2xh8+d9F+2LfwF5dSQRrX4L8LOazluZMuiX4SIhE3ka3lPskiJpF4Q
svDe4+tnAbwzt1s9oX6pYEndYhkgM885e68NZogZlP0+GthNYEcMKyTvDuqo9FJJ88USJPGi0i7S
miBzx9nLFiaw6GEG9oDFp/3U+z/BbATrv3yejx+l/9+6pr+9QEPMwx7Xcg2SLR0GPr/VR1HvG0qE
WNSYMtLGwMd1kBlSnkjoyYkfDBL6NNfCmAH4y6tPQR59r7MEU1SZjsc8jBGVeYFPDPZoMZhDR+/z
jxyZfv/68yu1/1H8KMofwwCkZyIq4Dv/+0eZiDmRyyaHYFmTcpRbUzAO19yp631Qte0x8qunscDH
lDeu8zoh8TnXSNDWVu8mOzhixkEPBFjWFsULu+wTEXREi0wA19pi/EKMJqTVd68ejKdl9NCY9PIK
0z4DpIWBCYaKGAI1fishPqJR8Y4YoGc2C1JDjmJ1Cw6TCAvHeRlKBnoSFLJkQz97rUPaxqI6SOGm
GVKztyEoTPyGCcmZg/ylNW77+DEnhQEAm8+a+mcNV9WqTKYdQX3VU9NG7b+M+ubL/6+XJl84YWdY
Muc7x8CM8Ns3j1C30EEEjswZtYceNwbOQwAjKOYHvMyYU6CaH7FvHaH0kN9T2S8jB6NDRBdh7VHN
PUm3ffvzd6z/8zvWQc2YJgU7Z15unb9/x2Vc6V2YjSimP8AG2kD6yfS5GKbm1jdCI4d34yeTc+/i
4tdUxsxA5tNumovXvIUS/OeX88/mAasGs2FpC4FTR1i/jVuqLKyx00VAYBtB6vrcO+I81MOBKMG5
Nfl7M1hwZhYIStg72qqw0ma/YK+WwsdwO/1sYms4pbFNapSAcdCrNyvKUSm1+XePhta5GYS+dv00
IQU0QtNlxAwIyIbZ6jM2rC/q5JyZcbj783v7fz5q5iXu0lOQLEC/H6izsmKOgd0Y4V/xeZm1Fjqb
M8yZbyDPEUwN3SFL2/GT6321ei0+94Y0dqjsCVgiJWfz55fz+/GeS5FuJUcyk4ATlqPfLkaS0Bw6
uTq/X6UZLLeObI35JIx5G9KaHj2qwbf+RVfx++Js6IZkCyBob74DFF/036+2sZsYeM1GZ5lnn8CO
sZiYOHqzzmL224ztdBw8CwsVRhUABLD526lCQE1K/S5M3uzExx1PFvZTaelvhh54x0CHfpI6rvUv
q7TxjyKQz3YuAk32Jkua6re+bTbqMJAtGqGjbb76c7IQYxbzquvde51BxFiJAhle2RfmJyvHEUQt
encAAJ2itoU3HE1rjmf9uZ2MVxemMF1GFMSA9rij6hQW1QzdEGl1d/Gts8TXp6oB2Ypx57MaRH2D
b4AQqdHz19FC0vvnr/5DVPDfrjSbMPcWs03DYuTOJMD6bWUPeyMcYsqHFYhYHGoG2tvGrEg4Zq7b
hF6PVFW+eKmRPdda7l/QF/kbUsZ/MkAzgGTJFwyq+bOfGdo5l8TLEDSqbfugwP5UNeWjgL6+VGBx
7vxsocddJA6hTUAyCW2M7qTNoPDWJrZFaTk2gzw7aE70pff6+gXzwH6KCWdLmNYroWMeJ9YHv0kq
R3WwWrBwDuXT2mNoeyol7dQUyhs9NnlAaprjp+zZN+2YKaQo35edK3aA7KcxGhIvv+TU0rinY/3Y
tZn5ktrXBXCT9PW6A/V8RekrVssaV3mScEJwIasaktGhwLl5cp2enanIOVMbhD2UMwsQDvKLq2Vq
h0ILxcp81hai3HI4Dul3zgqLWE7ABorjQKF9KPJIfWSeFbPQTRrjBTU/K16HTXQaa7n1o6EiKn6Y
rfKBf/VB+a3HqlcrwS+nbqFIbMIHwO/EhM1SnMK4Y6Axr61gQQyLGB1plUSbwsSYy0wq2LaOFd1o
QVVbF5r4rpsvvmF+sKd+rdy4foE/guHUc8QFIyG6At3CRtRUmnGwiDNfT43Xn4vReEN25p1x3mln
lTliVzLswd/D+HJ5APurthqGUfqZ9BAj2p0DOrOfHMpOmf0D1dGX3Gjyp1QJ95w6HmLnuJwP8TAA
utLNPhtAhOvWF0cMsXTXaG9dAw/MjiiaTdxYP5ceCkZ/zGZT419yPLaRyLWzj2eb75uf8hGbcNaS
dhG9Y8FOX2qjb7cfC4ytpwTuhpLQjVGWB9wp9oq25CZ0S/3Nd5mcOFk1PTVWAwFaL0Omtij9m1CZ
EGiMHkwSqWPamHyU326xJjo5QXDD7CMhOPhBadXB88yjQUfznf74zKluNFLe6vIcAXu8AA77tvR4
04zAELBvy43AeN2/1/4hQP17rmGW7gcu4UYv6OEuByFLhvJB86W9MxD0HfJO/0QqW7oxBh8Dt8PE
2o7I5PK9x4mvkOTpOOyBCxCvHfecKtwGuXStiJwoRbifFVwXKQhXz6wsPhqVWx2US4uNw+qc+ssZ
bvlfS2nKJ3K8zIPuB86xjKQDYrH4HKqOMIbCdqiPCdOieH6DbTmdKq3p9gMjxW0oQv80IZndUvrZ
/GfyHcUSkU4cUoHSXSCGxiA1kOMPVeRcfA+NGpLx5+V3i2aJKupIFaqacK8ldb8KSXhaYWKcsFkO
P5f+Roz7cj2ZEDFrxkqf2FNmAXTtbJf/K9Mr+xxh/z31qvmJE7bfeL6Wb8M+yhky4nhz88Y7LCcG
0zCAeoFQf+6mlDZXP+0t24mvkxzIejXgkzNqCtd6GrKiYBFYd3S9GyIfX+LOTCHoP0AShQEed1Av
50/Pb9tnVZO7PFe1uPJD8kKEfGzjkIwvmwlHRs9jhhZiDzDa79EkoR13VQ0AAtBSgVmszWzcwwYT
2daKFeSNxD161oi8Ro9pzwdPpoT9kWfpNz+3rVdUwO+lT7JeXY2PLa2iy6TRg+8CgiNrFRCfg17V
DaabQvN2m/JM7CKPkCzMDREces6ercoPtcZIGjm7R1YA4yPvO9Yo54hgVz6gnT15+OXOSaQRGdLh
8tYh5Hd9NDxQ2Ie7XpgbDwHPTvr9nACONaYf5pwo5geQGWZqWhr0n+2xe9PDI5Kv6foxxBsDXMDL
9uhmtcMYqNbhlWbhzpnS7kX6tLHQ+H4qRNjdufveJXabXWk0NtBr2sOo1sod7r38IOjOMz5BPVDN
DxI50KYKRbH2kOTuOkrllSHZmMzhW2hbw94vUGgHg7e1OgtC+cS9EpaEbJr08le4PNmwYx8xcaqd
KI2y/ZjZgDkS+jNFNKirGQZzonwW7vWm2BsxcB0Rxr+Y9BNXEcFOhl8Q3kROFzz2mztRMZ8FB6Oj
H/XGCXcg6wsgibtV2jQxWrP67Mn4m1ezlMMvX+c29LOOOTgq4h4zPAaCZ51JpxiGUx3n3Ysz1MhS
T9CG7bNKPX0XWOb4JdQehhanU94+VnXKTW7U9BcxWaw6Im3OuRHsrUUbGuB4vSwVl3KAd4Q+WL9Q
9o91gnAu0usbXm86NR1Tza5xD6pq4/c41W69wwYMMeFBUDPsC828LaNTkjX6jRxlvmvJgbpY9hmT
nLctJmz0aBxAjxS9TdjqkK4dXJMbBehlF524IdrH0M7QM3Nw2gGNOERQV/dM0zGw2VlwKsI62TWE
DPgA6pClkI6a+Hq3HaO838NZX5N9dwjksLbpRF2Wh960BxxlnrXCgU6whJEOB1MRS6+b+IpklJ+B
1UbXRCQo/sih2aZ21V+JMw3qC5kN5HAJYgNcOQw7HYbQ3faVxJ12CCMgcxWBRGg2PqVR4R5S03uI
ooYLRZX6PgZ5su5a5X+KQWWo3r+BPoBZn2MIidDML62yGmnns04AVUWkeYeGR88NBYDFDNfu/BHV
g2NuHTnFCFRUfKkQVvlmMJ1L0nfvNqrGJb3O7mFuTaWCOB05pAz1EPjJ/7z2NsykmB0dRbKHbadK
kl2kFxqeRbO6iMCJjrEwjgw0eTZndTIs+x5kVXproF7hG7Cea3i+m0WZO2n+pzLDgF+oVL8XIJC3
hL4xunDgTGC3tOodlgcQEbM+NEYaS6BCfjbmf9aR6PyiFncU7me680hRN0Xqlby90FjXrLLrIcCX
EEdu/soNvXPyNr17oXhRQA8eKg9FA83debWJ/CdQ4lwHkfnJjXt9mxT3YXDip0nI59YP4K7M1UCX
tPba8H0O633RP/Y1v4JTzIRVGhNTO5TT51Q3UCJSKT6ArZt+dC6nqVyeONtw4PVHAL5ZgY9uFiWb
mX9fLA6dlbANIO9fT6VzcyOVPXhT96IHHYhdhK4HW6n60TBJ0k52Gm2mm+NArMptUuAKrwk3SMJQ
Eo/DRS89VF7CmqHrYXOfak/j/uvDfWRNb1CKyB/Q5rQxxdXU5U2075wKv7A5bboyqbdVzK276Omm
ZKi3TRp+Gob2zRzUnUiP7KWed6Makjl0Axcjy70SgX8GgtKvDDEn5liecWx9vq4/1xHG38UtlBEO
FZKwpKKstR1H/20iqhz6F5i0KaFDZEeTa8AEGZo7VR7DHW34gjOkPAeaeypLvLOdWxO34pHUtzz4
sGwb2/Kf5sby8oEHoWGeSjIojkZf7aNk+pdmxz9qOiTy9F0YZ5kGq/bv/SyjL0XiuT1B3gNIjMRS
/tWYwF7XqayveejdrM7pbrELkXzRGf3509L/8evhyzp0/2xl6o5EpP/34tctZECWJh67uGjcdV+E
wY7khm4d6m2FpltUByuYhabg/c80wuubbHeluyfDAnp2ri6d1KdDC2xwRQfG2CyyTjH7jmZv6/7P
L9b8x1cLuXXuxSjbJXTI+P3FAqixOlA3QCbQL+FTJUw+4vwy5N2ZUWF3JgPrXhq45sPG7z4NsVot
pOP5lHOJMz9cS7zpOP05RLJkBhuQuHCP0ng4qsaC+qJhKbJgtZ5Qx/7owzp9RuhFPdN54Y5wbfud
nAI2yUrjDDNpOzdQ1r+14/75FhXFr6WERWfa0N3fOsU9mbdDim8f/zcTs2lgpyT4jgBvV+EHbHOs
NIu0QJN1CWBNU2tbeNH5zx/0P5qCOlJ6mwsD9TNaNF3ODbq/9KuDdgYtWBIDdaWTQUK4Y0PwOBIk
ZlNPH5K7ZXNYhu4ane2NhwngBNQB5KZT/piQBM+zwexfroB/tKvmF+YwBXcstM8uLYO/v7BJkZmX
sYpikU2TS5Pql9xoM+ZPmPIIaH/O9eQ7s0MKviyMN4y0rWPbEMSUzpByIc38Xz4pmvj8xr92LQyB
yliXtmuZtFKtRVD6l4/KJwXEqT1YbkaEWCvP9x89BrU24Fxs7MHrT4zs6r1v1eIdENh3RHndc92m
7TFTCbF/8SrNfRpwoohOjZEkJy2osa4rMGrToG1IaM8wGfX6Vc2ZGgnC01WdkHo3CZKWoIjFbY5o
RoN07Xj5z7B24lM5uM8L7rVJ/fRhaYE7X5Z5c5TDs4uXE4KtWYfSbWzKdt25RUEcHZY7Yym03A53
O0Iw8Gd+8O2jufRxJg5dHXpLqFVPssEZHXd3olIZNuoeWXba2c0a3koYWi+xox6WTkNFmsmT4b6J
7Ud3e8oCmJgaNAC/F+M2QdF2XIoU1MPfqmEk1tluzE9hFj/mxVQfvZl677nQIMNyJ2ZzjDE/5AZV
9X9q0S4wjxzabHxZEfI6mDEbVRHutK7g9Wza0AFx4Mjhu5X9qqnKfvYd8fIiAzZgqjQ8537cPHQu
y4mjxDGZSIcZGQe+8qFb1F+LQWV5K0JThw6v4skxWC90m5oCWzaR8aZdnF1s4ncYH79Ia2t2ge3l
x4zgyVWvRHkXiaDN39kOm40MdokF+ykdoveSsugnYIa1iCUBrmNKZnhk5NsBDO4VasPdScrxqzUS
xcPRVL16pPuu/Sod0KuQxqcPWfMEtxoVhnkwad8TI4ek1h9BsRqDDul/ckj4nK+hcSAc3p/P5DqC
FnLwfvhotg5BLOgWcX8bHPw5MbTVNpkPQa3s5TqX/QXsSXO1avdsJkF5lv69nZWyskmGCw7RhhmP
qi5N05JcHcImM3XEv/MBII5l+jIDlZZSSmpENMzJpXMf/FI6uN2FM2zcKFBf4jzkRKZ/VwVCgMVr
NeTk4U6p2Z+I0oD+xpd3tKAiZXA7rsIZ+6NVRbdFTRTS7KkUoRvonq1NKXMulcDcKaMhyQmIpbG2
yuo7aV64E7LJv/3fsyYlRn2KamJmlFKP9dhRIHYDzp8agKFrMMYnVP2w/BKhGWIV9XnDhTo+xfUs
Ukryn45mynXshf6ZpO77Urn3FL2nJWoEGm21KaZW21UisXZ42b8qwOEbZCfa3iO9ZRujcsYvCT1v
au0JmQAKtY/FdcpJJZPCfI1NKzuPbnDses2/pJx8sCn3CTegDqYJoSYJfJO97QgVfbWL/oZirnok
8Zmwtsj4kTL3ew4AgaE3x+VE3YD6Azx+2nnsXkr/UUY2Ce9kZizBGSIPX/E3DBc75UrUR0GgT1cf
u4U9r5PpF+L2ukxxcl3E0lUfq51UFQcA3QleXJM8bpk12MB0qrxz6DnIrOLpNFituEyWfP/PlVDK
9jbZulrnASeJEExeZsTuuZi/Wy9AA1vYF7gF7VGgRmhmMcSiiBjjHh0JMutd4k+4iAGNrFuRNPfA
x7qhOcLfTFb/tEQr/DdpAYM4V5JKDBhcafjsZOs0dbrnYZw9KFY0rPX5sKKldHDNurCRXPi/0lYO
V0aIxpGgGJvic71U5u7E+GXZlp2GZaLHG+R0WrcTWlSDQ+TVw6J/iQgOOyzPMvcWY+aI5j3T645R
5Xp7y5DDZ9fwiB2zjM2y1E69V2+ZeGE5pk936iQQxMmh9+o65NQOI2dVoe8qu6pPS3mcwhVpWmie
H6t1gJDXIur0MWhSZ9XWxn755bVLVp/i28bqbE4XjDb7KY/Oi0mkDNwnYUfWycFpxs3TRIcCSJej
MYAUsTWxbBERlZnV1RVkGDVNWu4HhmtYUhCrsDkSbG7FN6vuuN19++uiCY4aj/TFSX6dpAzOlTAx
ec0JLQb3yNXUYfxDb+XP5lSUJebCrlqSLQeSzBKvyI+BVWWHxo5JuKVHsjFqv7gEsT2nprTjAU28
vakEWHitDscN13V0z3JJGbI49JaT+tzNCcn2e4wac/rQFxWSNW2qWlLIhiE7uwHZpvbAnYDit15B
R57nA+azIJDb45yLhcDOTpZunsc2H79kFr2acWgPWjTAWpxdXloXfwUx526HOtP2CRhVu/ewcsQK
LSJaIbDzDugDpqpnWu4PyyEpgH13CI3SOMxCEfIKp4vVW/EedAVWoqJwn8iZi1Z+2X83qdafcl8H
L0dW+sqCWALI3xNPBi3AXZek5UUlJG4tFaaZinhDdvEafWzyXRtBFIHC8Q9LZ6M2AzLWlryYon0z
nH5aSbuAjhSZ3Wsn3lDX3IY6ANvdpd/cOBh/JsPL2HUvWTo0X7VourXZjwzGJJy3rPoIXPfBJ8G2
D7P6vRlHDiNzvFFFqJudOQAuCsEgbBocGKFgFpzWvI+HqBy8O2nmZLb5oTHBgnOwaLCft7zvs46C
LPDJeKh8rbpwuM3PEca7tdeL79Iisq42e3WuKdzy2qAb03btuQsJYpZdgUi5JXfEqWZfqp2u2QOm
9yzyX3DH62WWPlmIS/fMHMCjKs/dSDeQW9UdWjsMv6VjfxDcK08jG/GcIFyXu2Tex4yka/ZpiXos
6t692A5fhVkfR8EgktxQ/axZvjz0VFTrePZSpZHVzWAzn0+p/zqxFNJY1aGRZDYq7ImpTA2Atyn1
+mkZ6BBxcEzc8FTWHSwAkj7HlYnMY91UOccJcJNpjO8DqeW1MUD7+Iwbdx9UByKz1n3S55clxrx2
8B/CtPfbI7dDevpQGwcW/QNOwju81g64N81ZL6WYL+DrBi3DTQ6rqHWH4GFM3Ooha6yZIrrv+yl/
DXM/uPQzXKL2MV6Zzhjf8aK9DkncvZNvE2DwkMGLIfsS3+DwyRb0x6xSBc85drun0tlr2i9fFzC0
Mw6kDEvhbWGiPE0i7w96ExLSNrdMIlhCTgZbZ5aa4rQ0VmmmZ6emdjEvwriiyzYGj5kXMwSqsMRo
rHfHDtLNIdPPfWIMdLJ82l1khpIknNg7jNjeGVPRi9GqhkZd8qoNVnJqbRJCg9C/VlLLXwy7Rtvb
l+9Ec34oR3Rz9PECO/kV2xCoRtX1xyyIWFxiiY4tLml+WCJ+nzg07DilhRgxyFuN5lNN0XJliba8
/LnssqQ1Kxt+qyaoJEChz7J+lKy/NS8MK40rS2/EqguhmqxtwwIV3JPB1MS1dZxdxPWuq9ppr+nj
eHZ0e+2Qw4k92x/P13qw228aTfHPwCuGVS/7bF0R3HGD5iQuvXwTkaWtxzr1vxJai/AdrqQ+XYau
IvU0K7Di+I6zIwalObupCI+0xqHyu06zWZ4mRvefv6BG1jmJN5/bEuxD3Orp0Qk842K1ZLs3KrUe
JFzPbdgYMVMHMFt5nbwUg3QPi/O7L1V0EMFaE6ZcmfP+gOtXXmnrjttBynirHCZU1DzlbcxV92ik
cIp6yyuenTT4Esr2J1kGs9SDE6qVmOWTOWJ1Rd+zm7Qmhz33vw9hGs0kU1Huu7nFRUBrv2tapTWE
X29ldrTg3nxXvR6toX3uTEDXR4/yfF1L1/pUtvFKxgmZLV0GEXseqNmaq0B4TAQGTqEORHk4m2FF
Gtfctcl4R6HP+j0pBNkeanFMIK3+kiPf32ve+KgHOfTh+SJUkK/WVUcXLXPSr8CXvdvyoJlBfSUt
bNWLKlwJkvH2//14mGJ9xdlZHZYVwAZ+XXI8P6aEJcadGr/YbuQc07n16PhEKgc4jBqMzCqIh0cr
Wmvf7UpUK4kK9inv7OFszOQKrS18lj8r/RCUM5Wi0z9c07TCZNmYP8einR7HIPoe92xRrWUkD1IN
wcdYiH74jUnfXHgPn3OwNWDwAaTM551pEM4N1fJTnrpgt1WRbrjLKpLbq+okq+Fgm5cOpfUXwMcW
jjDyGUG4JcBQmxcA5+pzZodv9uAWZCAxHGakSR9VQSA0Io+Anqh8batBwiCSXDepildEVsujlobT
IYKe9PF1JT985WQf3b00bsedCEaxqZF9w1wv+ms9z9LzdoQOlwvrWUWFQZdDxTe3FftlUkZFvUGr
DVu5HZniBwBxsD8aawJK2yOjhG8DOLDT4jCcSPTBQDHtc0tD/Nu18RPd92mkv6t1xghwqd2rKC8B
HnXDjR/WmZ7a3zuWyJWt/nM2HpVoPwqqoLfMDZpFwe6UEOUXzf7dMOm0EwviFWPQT+Uk/atwwmOW
x8ePWXIMovO5cJ03Ah0QcwX6r6QyxcXxK/QUIj1oQim5wsAKvm5Q/Tn2AWZV808MubTDVIfemr4u
+n6RuuduDLoda3Z8U4QstHoZbw1tqkkd7sadPVtxOM0W64GU2xHSrv00hoP5CpjkU9KEI9ubbu9t
zXuONU97FQjRJQAhFaTTl8o2z8RWEI7bx/opDKmgq1gcSkYtL7lFqTtxynjwapE9wj/eqBo+H9Kp
n4LxdpeNeO4w2QP/Cd2fOimyJKNfjdwJH4ehVi9aRUw2GMQJQem2b/x212sRcxtadgxto+CO3dI9
2FFGAt6kYEUI+tSLhdn27a1RjQraltJPjkryA+C5ft27ns5FNzawVMGqE3sS7uK4c+j8p8SwRXPc
fD3QsktKuUrazkRAdFhUGGlncmbMCDWxLFi8eSOdvW2FoCcMrNRJRe7VtyS1t3wP41tM7sIKHufn
KJ7VoVU/iBVHysfWBdS3tNNbWeoHfJUW47f5ZovHRzXZwyNtiWavCJHTwugrUZDN3REZiV+Zfa8I
q97XcSuB6Wm4LaeJsMCPzbYu64ZNjTi6xaa5/EQINj50S/84UZhDSQi5eUTgLtZTDIK8GdPgsZ2k
/5gMZFjmRsrAa34amhCEizzrjrjdW3QRI03ivnmx5utEaGSb+qnlbdCPdtS4KjhwaC0fx4IGQSzG
Y1DJ5iU37W8jdOiV49beTHjYljZYZNFAxmhgPR6rDKlsXiO9ELQiPObNhKcd6ONEt7BtUW1W8Vvu
NP6VkX7IzAM2aFGn+meoPKYVFq9GQKxO3LrbKvLcW5CGcjMweH3xmIcXRfRp2dyXB3dkxF3KKy8i
uHay7l4Cn+BkLUwZGRnqlYImOY7LAc4xrWbtVSgfLD/cQ2YQ73E/bNuSqfqgB+W2kXCb29kCZ9NW
20irFxuMDFCEPI3V0ICQVimgpaGtI1bQhvqpTQj6ZSOHsj+rcfz82agJnuGougZxNt7JeI1OAUG0
jRrcU8LJbTVawUAjw/fvWPcqz7DQPvRkr7iIcpzIvyCgGreZcJOtO8Q9vaSBlA3wkQ96oEGG7swT
FQcmASfnVneLmqORLXc1YYqwT/P4LjVdbnO/hBLG4G/l26MGDishjBZeDhEmgXGjb9ZcLE+55LEx
3nWb6SvndzhRqn6vHIfd2XF/Dbkdb31bFOcIqQvGnNz5oWMkYNuT7VaYTf6CyE2s4qsIivCNTZiY
Vmqz2UoevVm2QaQUbXlReeelwTT4ixR49NaC4NdNawXpY9nj3YsoQLWhpdPvpOW7Qdtj65f3Mh9S
zOWRyz3R2CfCG9bL3KdNR0ChkcNb8dLtqOkk+xVJtM1iYsOctP5W6xN6D8PRyp1Jq2i1UDGsWPwC
CVOemqE/KTvub+xKzYOL6KRU8FZAyHzGt2jcmrDOoVPrxkNqO9lKDKwtazEQX9Un5FEOYmT4jnB5
91Gfz9ZFiup6Y/XK2HR2r06jgeV4uYN7zjMrBGHhhn232udpDPtk/gmFDbdg1djnIGjODm0dQDT1
DjzNuJMQ83fMT9Q1mByvOTa2Xe4GaZqP6Hj2Bfl+V0NXzk1NEx0l37iNKn5bMvw4lE1HmQWvZuY9
FREuOLaIaosvPXoK58Ow1JqY4zOmoL7RYGbZ0X15gH27Mi2hPy7PmtKxWPPrt1IEWMv1Ktj2Y9RQ
mDMoIrTD1jGfzc8BU0wPtdF+yXsCTHpVv7IZeHCeRaMYESOQp25+wJOqPSw/laWn4foMegarVbD3
JgqHxRXVuxwL+lRN52oWxI3JVG+yXnvLu8xfk/wAnoyI5BGSP3aoMFyLuaww/IyMPxV87PXcRwwZ
Zi8H1stNAZuQ6/t/R4XLjuyMcJlydigGnMvxoPSQNQ3DCGi3Th+NMUFUlD/OYNZL3Bqw9D1PPurl
c5vJ8OAPChHdvLpUMExpXgfpKWHbmjmRDRkFKMMNr03h9fKhZj28Jb1wRgSbGJFz72eTUJVE3M3D
qI13mU/xTdcAsCxiucZ2MDiO0XPtALXlSCo2Fgacg57p3tqspSAGK7SfpGrsp8GgHSsHkIVZoKtj
3BX+DrEGgwkv2A9hCdUIgcrNSjG7JaTp9AJigNXO5tDGJsJyghgZdfVTM0h7bTucSIXM7GezzU/C
g3FcTF1BbT5+ieap//IQZOY5alo6X5MZ0E/ynX1tmOtOyfIJBue0ohFpXbtXXc+Lz7rrbUoYkQ9+
neydOX22nwtCqCURu8+kHkpLuQ+l0jBRuExeMOECDceQb8/bLAZUQuYYcu8gMf0n7dUo8upgGuPJ
Sabx1A63vwQAl0BWKHtm8lNr0DIJP6FlbU62C3SWdHeWgbjJrG3F360o9G+W1MbDR9t67nR2jWwu
wa+hlu25HeLu7JSaOxNLv7UoT8+VblvntIX4bqTiqdOTg6/djXBU+1BXjIp6+7w81JHx1e7dgtXS
wJiUlwktT86AywVopsgqDAgbx8BxWUlyLibk3cFWr23rELXsoYVml/fUDY2D7EqbbCIyFKIGLq0e
jrflJ7cQu5BzE90wnFbLYrA86A6NOeYmxNfL7mvkBuW1b7v+1tXtu2qm5Llks+J409wlQaVlKeOH
pHJ2soi90+iHPz50lvFAke/NpxP0LikR2ikE5CZnflrLcRcbxYyqBB5YZQaQ9k7126j2uxdm98G5
NRqMMdlXjAbW23y0Wrd9RfYMk6pNH9H/AQQa7cfKYwXPhjezEXBDnGJ6kFra7wMz7ZEs8pfh6NlA
yCnMvAojbDAV3aunwbvJiZw5LU+RPJ39uqKpXNCJxNEy3Pkqz9FkmK+TH2t0WSZAqSVSdx9C+7lM
mtcsSMaXLvCGQx+YxV7aqYkfsL0AKul3UZJx/liX+uyurmJW3dgPfjp9BNBCyS+qY1TehGZ0Bixa
L/voubGjYYURzsRWPks/CKj+eBq3gTyYJV1FoqVgI7fyXVUAC1JIWbcBb+7T1HffvMYJtym1Hhka
cfZYVOQngo/G4D0/dU3zObTs4loKhF9g4cu9znn4hcQzrqpOn1YNsPUdMb/BdmEEGFF4pr073ey5
uVOUVgbQg2lu1JJeFo7WfUhS684A/k0DrHFZ/ggqnr3p0G7C74F+tbyXyu7Lc5KRK7Y8zV2bmG3I
06PKSBUObcpgC4pqN2kosScUTEBZttAIinfeAbUZOrHcsN2VyUD8xWsa54nNdb08C9MpfqEBrrDC
ttICNaom7gy6SQ9+Fn5XKBOQU3CB1oXXnvrJuE3jdJa14fyIUmfrNOFPAOPd3XEZWKdl7Z3ztDot
3tQSnkmtpgMu259jXEV0X+YuXaj3zlpx7GBdbMBVCNaFZeH2J7afjMUGpBk7+7JlhqVtXzjUkEI4
DzKTqbMvQ4RGZ16uZ75RmZR4RfvAOtDSG98Gq9+PdlHdet9/sYfUvzoU4GvKde09dYYG+OfYPeTV
WFHIA5uvI0rWnIHQISyDdJvAPSdWyAjffB/a0P8QdR5LkirbEv0izFCBmCJSZ+mu6q4JVuqgVQCB
+Pq3su7gTdrs3NsyE0L4dl++auXBmOcRLljpX4AG8hf3y+HDEeoCenH9Mw0TQMbMY7JD0fTvQQah
j4Qlvr77muayfmjaoPPW8fS71hJk4NYq4CVMY1S71J3//w8WQ42wMz7ENGps4Eh6vL/7zdDrP7Ka
5sviuzJcRK49Oi6/qVHYu1+vccpxjJ1tl8+N8W9Dn4oyx51POuVsL/asgso1YroyVwhQ1JcTr+n+
szL5Aj5ieDbL4cGBthMmqsse895WFE31Flm13Hro8+VJMmGOh2IjuXt7A6rbD0M69VegzLvJSvdj
b6nr5jjWg5PV9gOuzQx/tksPQlYfbfbYv+3C07X1x//tpTn5tzJZ2+s0cxUKhjXpQ5PawHGh3o2J
lE7NloE4oRnZckzSt/zmlHPGvrwsmeeR2u77YHUqqjZXxjzUY/1duCYHMm+qB0EefDcnIzgd8uCw
Jq7VOOBG75w+IrEGUaob967Wy7PoNa6XN6mpWqGTrizKMHTQM8fCSc6NgaGFI5R1/B0OuJg24DsT
RNkagLyuv+3IgN2a4Bf/5zqCLY48JfudU7juRdfv3dksnjSq0+rJUC+cvfWnTLaHNAUZ8bswr26i
hXNT1QcLgx/5Jf3ye1jthsY9JLP3iPg4M/LJ6yshfWg5WNRsmNgB8TL/gUdxipx6pd/2N1ajD175
ON9WH1q1CBCut2OkeCbhKQ9yRn9ei5ogt3uxbcqWuLonj2ZqNA/WPAcNvjRUCy0Pf2fyYDG6A0Ub
jzTakGjJZ/lRFTkxa2be+VR0YWOrP2vZTY/Wxo6uTbilnRogm7/ZD1UJz3Hqy2uhfOvBMoedUBsA
8FEA7PTmM5XhBHuSxn0kewy3PxkOTkM+yb/978pBeGCAdPz9Wb//U7FSGlimzNzZtgCI3FCY+mLY
T6N//wvHHGwU67Tq7yRz9T3O5DT8zc3/np9yp73rDDhJZfdbNcG4fNY5b1GbR+f4r0J+k9+128QW
epB9d1sWoS/6LFMu9a9bvepvrin+bcWNOG5A+xPpBGl/k+21xr8Yb5jN41+1dSrIGiSo37xmoeFP
zi4hSjTcQn5L3zMDbnjilA5mi+GiCBFoabVSZVRT4Xn6tcxnaswOxVy8J4Mlj+tK986YWcmxR+8i
qo/wIkbS5raTf622VjwljeZdyPU9jJg0T4vs5yvtIig1FoFtkXw0FV6jAn5f9BuQGbvu/tf7qOnS
ATRnt3gbOQyTIFvvdKzP7EZ1euLYQxDCmR65Hf2XlcxR4E15e9PsvrbSMO7TrPqUGsKM2xnZp92s
zNfYG5m9vzacPcOGttpTU5IobCreD0NItpMciRflzqdfL1u1K6p24iC8fLSTUncNhrmwVinF0oBp
XPGpnJX+qtJ4ItWPspcx3xkdZn9rdkEhorchUQffB0tDdAocnr7sJ4VHvCG4Hnlt9hczZAnaVPfg
0vj4KzdLL0galHKHgv8ANJMzNSRnVu1ukLHZzu6h5nYfKtGJeNO2PPZ9MjY2O0Uy++szndFgezSi
AsLsmv1Wd3mcJyO/d70HE1ERdshRpLIKkpRuQtmmQLP384+sYwCO6/xROnIjDeSC5FLMPEyd7nlw
fP84kmKcoeJIZPKc3LrpLO/JO471WMbjqP1lnoHPAeBCThbymCYl0xsYfWbpj5HO1d3xtYgBcwoH
DDBgz5lymakGl9Z4ou0R3H0OMq6SaIpN9W10nK+28o/UEYctBOAY483C+Oorm6n+3EzzIBZxeyj7
JC67gRInb4onyuJ6vVsekJtCcxv/MGr9K5fmPV/CWiu0uILhS87SQD5UX0PyQzPLY5JPX6k117dL
Rs9lMo94cupTOtw7etLuEugrKMB+cxy3W84g0fwdF+ifTJtjSoWjfgW3gv0NnQQqDc0TVfV3nJdk
N+YIJGleuNjyS4HISsoYGvx/pWZ3Zz9xAdt6VAcVJdcYqS9nR3vaCpdQqEGmB2BeyTrr0bipgcIZ
6Mrk4FimgZ1OT57pTlc34yaIb6gNF8mQZYFTwlZfJ+dB+O2eWQWtHn3+56azX5y6pNqEKUGKDORZ
zrnRMoYvHk6PzkfnVb4OLjKnqHia6SQ0ec6qPImd3kcjVKwy+mz6e8LIhlWaR3xJi1fDN7SyR5Xb
cr/oX63tfTVw1GG+c1ZSWZvH9G4hOCpw2Iz/XR1iYuKSJLaWuKk1h/HvwN/gSQ7FEGlS+yh0anVq
CKx14n60Dix19DaT+gAuiBMHrnlYv326VWJSV7T34Wcgn4ZelQ0A2AvKPhM3Lfdprt98qJ57cpbD
JvyzHH1cJZtbHlOXhi3A+ofF4RQL6bLBS9H5hEgaMwG8jH6X0qqmbcCLqmr9SSCjrhV6IxmKMDUF
4qa2kSFIbNLgbMaOsGFEHFMN/oivNdmOx6aFyaKmh0RAbMlurvGaPJ8iruZmaQc+PfeBYDE6TjXc
M6hfzyRaqotfNPtRA6G0MVMyTUJG09aWAQxjnTKjYotGPPAO+Amn7K6lOUfr2GA0X4fy2DeCpRNr
hdFrz2vXXWY/P+b9cBpSlqeuF11Auv1p5B+MoZeVwezpv0KPPGj2dK+3/nSy6iN+FER0YqsFOXqI
NuQXqH7wvlsjBUqqUZEm9LqPt55PbHbsdWegTG26+BZeNuxIT1GGg5zJSmUhMTogX3SnLGJNozUm
cZ85AfZBpndfrePgy5wxs5iOfDCm10Q3gCmXGE5GrbrDNPju6fMtSgPvv6YhNGmoBsg0JilG9bDh
M/RhytL5yTyJ3sKt/vZ7b9tR7d50GdTaLasP0yyi5YZOYVAyTP156kRYOTSYN1l/hBpFNK3mRq5s
HU8/hQYoxhBFEhx2RfG6Dlgi4QZVR0kL+E4y4ogn6b7hjHfvBd/5hoFlnkR54Rtv9k5X/Nct0IRd
J8c83C87TmX+0feIyha96mNcJURIi71d0JfaLThQrcm9OKX1nCUtUpWBSoFzImKiP4W+GIoQ1hqF
n9lkESH/RPS5bhWl5W4GSM1Mp/QMaydgY+gOmod7XtCKQy/SsG9ou3I2/ynLEOx0kKu5Lq8EfPsA
8fOeNUvf23xBJri9QN/mb5PQBXe2gYrOxfypGErT74wzs9WaqwlJ5Ygo3UGNN8ZdSmEX3UeLE4/9
Z0LZ7e3ug4o3EUNtmbsGtrf2gQHMMJxv9bpcTWvmIk2NTZee3QqVq2UaFNUENYPO1YhnKgb/SapU
4MNMCXtb0nedzPk+8UCmmTpqbNps1BJ341018hIksECDtN1RBboxPXC0WrGVcKlf58HYVT3KZ1rA
64a9T0k88+gyBlyuooRm6z0OGi+sQUzSoRj06X/agDcgWTm2pyxIUT+b8Os65uFZ4u3qaottoLpB
WvzVc3ZjaRp7dsCJshPm2bkc/xHPA7Hk/BUifcVG3d37Xg1kggeH83Jk0OV+dJZH3Er/dAa/AbPA
T0sTeTikHF9tKgQp2ROPhfpQLFaRbOVHbVCBXWcpNTiINTSIfjWzecMlLeyx023sYWwveYqcUfh5
DNv0CfS8xhVvhidMe85MZaCdYHNdqAE+OHJ4dV3iMxYEjyW53yr6CZyKmbLtQDIE6UNrit7lUTFS
ZFjY35bigMEZmR564PeGlTPlKtlk2UiqwJpwtMAy/BHSI9GZGHe4E5tdqoGS7uSBsFJFW+0r/+yz
berLroOUGG2Ioqh208YVDgxWw1eUmxGyHY0Sxj+HVxQ/mMEOjQXA7BmZcOYg6LkIwCFq4qtljEBo
GPoiPS1h37O/rQNKSLqMxxogRghA9BNLFm5fWg+XxP/AzoNrz5n5hHx56svhUisW1KGiVQpAWM4h
znNcyWX9y3PlG0/+M9P9KjbwlGAszUijzLr9IKsxMqkiamrieTgESZOu4/vMCWvvcZNEl2QbxRZl
gd7E35g/OJ5SYdJ1fTimdRMzireCZrX4KpPauMMhjyWof4GfjyikNfFiiQejnM8WFvmXphnaHcdU
zOLeBxanOBu8yNLH72ykwLLiFqNR4cwj9kws1oVSSPRv6Rw7KJv8YjiVyUkcZOuAfws/0+SE2QD6
HI49FboFx33hUZdctVtU1Et50RqGlGPBEFu6DCu7juIF91tRVK3Pi4qTjgmxnObY1PFMzt5kHmaU
RZKH44WId7Ii8iW+8zZON/TxWs+R509XVcx4mHrtTahX024HsFb6I6Z1I7B57fFU7zqXQ0HWcoYg
7fgKUMEhBUn5qOrJe8Im4Z6aqXm3lNlf44YiL9rTunLWsolIc3qPzbJ46lQ1BpXQGdUTTOsSjSdS
k6iqetXdaesxHwysdW1FtDxhXeTsl1HxHE9my5Y5ethPV++QMzK9vQg2u3md2zzjg/9op7ekb2Xu
mRK/3zShKpm/OhdYIvlRaqpSVOONgaugbHuYOYvrEKiCnmIG8lr9Vdapz2WnKuOlKr4qHQ9ma2gG
+URvN8+6EzHvMuECZ4+2tVBpZd4xksh3W4PkN1K8sxqAw7kx+Zy7FKnvzv1ImkEgZrCYirXnZKTz
l23kozTT16px+qOpfWUUQakIYiqs1YGGAxC4EZmJw6jUW9fLYo8MztGroopwIFSN5aCDpSKfV9+s
djlBmFyyfdt+1lDldntYPOfkzLcTdeUPZ87Amg0Cfm7Y1YuUaz3f1BrWek+IPukiuxhfQNDqe8M1
DsQitB0WYzdYeBxwQBzktix7rAu8AZLePr0oj864pyX6exSre+gpVbN7RXGfqQgRgdcPjVJ3Dv1I
254L1HotWArazQH1YsRt7nNCKs6qORWJm/DaQxliD74bsLOjXggIp6a1ozKO+mnbpEE4Rfgs86gW
CFFAt8OpKavDQpppS8ZvPfOfdJBrNKOZxGDlfLSS/i8gAYQwi6iAa7pG6K97C4Td3i2Gk6fRcG74
XlAgRpT4rLDoy/F5FCymVmOJsLbG98pvtKeFGVoON8NxP5t68P/pLiamMa9p1xIjd5dxonhTir1d
pW5oCgn3gKLBxEVTyxm/pEniMCRIJLcgw4xoZtGCpVnmYGj0cl9S1j4Wyam0gJE1GnYtgSo+0hXn
QGK3IIAG+QLQ2dOTLK7w4Jlrg8KMRYmmi/3MV0zdhx83kp4FZ0qykNzbaWrzKvBkO4RAax5aF5tJ
TydVTrMnR7S2jlpiaGp5u3VABX6dqbhmZc3AjcR1t3z4g0mVZEFLWO7/cNDKqLdzH5D8g7FSjE3a
dQ6oM4OV4RkPA4vynoZMWuChcnRCnfi4r1npzqGYkkdvwYFYSZ0Cd2CF1CtvuE8CGrYy6FMbBqE+
IncCNmCyvjsP7WL18L4z8gppg6VSgAchTjIO6lCaaEyGe65M4r6bFA6nDk/xrRzLUn+VVX4gUtAE
RVNatIPBH1AdPsegGjChYAIso1vzSG7jNZ9J/0ZjKd+p0PIiBqL3NoGtPebSHo8w7g3ke9PjfcRB
m/bDW0PQc8dFBYcNJYvkm+t4wGWs0a57sAHGqZGL6uRBxyd6GZP7Wz4yAXoXBUdiZK1qBhzt0U6g
ey2zccc3uIGv6/Ep+H+o15qO0qqj2U0+XWqaOlg8MRNjEc54oW+eTUY+Fch2q9IEbij+00NPOI9M
BfFlfCsLBCAKeLozp70J2HovHTOCjZOG7bZw2Sc8Q45/Rfq9DkN67mkNj3XNbh769dJr5MwGO+O2
OZYpSxoAglRvrMs43NDtsvsBhP/YEgZifWB44jb/8PYV+y7f/rWsLXxmTuAUzs3MzNdmDuwZacoj
K580YW70eBgBWyFroK2vSJ/ZHhgT933XsmPieTvLtYF3ts11VEu2uyG4wrw2zuBuWdLP+A+9g0Nf
CHEVb4ukQfnOsACf7D9K0+hY/5FmWSCAFkrnLt/GORy7Zj6nm9oV+vycmJ5/yfL11drEGkt6z7Xs
fXWtR7dRGyJkVu4SyPOhs/EZ5fTbkTMwsVqzqJkU2/m9/UWVxPzYac4f7H3WGSDrsy7/5jaBaxfD
FQNPLB5SMULXkp3HOSzqc9rnZhokMWmpwNbrNsCcKVgSbAb2690yafWdaHQU0bU/TUbhhph0spju
AjSy4k3KzI45+WbAb7m19dhCdtLmIAia/ACE7a5asplQLrdfNzUBH/ziBXKxh63th1PFGBQMqVbr
wwOeOAxfNbR1YZbUcFHI69fDxkx7eZdN++zzNwfmidNJYYWWQogg+1vl9RqnB3CqAxXe0zi+6NAF
7sgVH5hW5tj7sj95hwVD2KO1awwd8Aqe0d624qmzdj2MnrXrlxDf1VOLGh338+eGJZZCbhKaddOc
h3460Byw3ZsFb7QvOAvb8onxD+k3bwD3mfCKSS/nkZr/5LJzYldbxngxyNSBm4l0o2Zjca3buRbX
A7HQCNUcr3htnavxo+hK92LIwGhgV2/Jchxw9FMu5/cxWsAdDaNG1In05EwmTqtmiHSnS0+5nWPw
2gBOF/2/bhpebVlRDmnydtTFtAMie++mrcbxYD2ypnb7IZ/+JiozDq1WfjLITU9ozHS00uneqtnG
Nkc/8UYP0fPkOidstjDGfD0LNhf0w78JniL9C+pLVMXPRNsHgsDEhWGZQEySW8+HF79pBUWedhX7
lf5TzeYTMm9z6xBauEu5eLyLTwf79K7uacraVzZ60ob5PxqBj1HOtYX9jJKx2YU6ian80xYoQm3V
9pFRovMXUktoypp4BbBV6Xm175x8PLv9eliNKWWlh6U+Nv5Dkc3hdJOtHFctOzMFVlssowgJgyAl
FDgX7NndZ8IqI5MzoW1P21Wvp4PlCSuY6DrZJwqpiQso4x59KiLZue0+WVbJ5BGhp++mvVRbezRH
8y+2ugn9p9djw/rKVa4drPyZLiimRcXyir3vu7Mzfo3As2Sjk+QjgXPHfAKUdO1cDP8U9RnhOm7Y
Pyluv1slsZ07a+CLnXCy0O3EdyRyE5XaIkhuzZ/LNtyNTNaCciaNMGoc/xpMtcTNIDQRqw+caj2M
DHcDaYyPVPNEHJ+9SBRVFyIKd+QBzrrbfJiyurhdZWPiNa6TEv8NWVXieijvnan3ETWDJkONaxJq
IcDTINcxiYPO8L7Ul37AhcidUknut9mA8OVy6chK6p7XMdkhvY37dGOiKfLmItzqOiu41TkR0lnr
DiphviZqGhrZEv45ssiuosbwAUmdAwXvJywBsopx5xUWCwcGsklqP6tlvqpMo3zYbkh5kVD0Oga8
BnGEwOJPx15z5Q6ZYCTmGeGxfs8SeUgr3vwap3l7LEzEvb7XphNtkAizAXMhtCFvrC66sX5Meqef
Jq/5QIzRATegFjfGKh+z5g5L3R/h69ahlcW7adErz+nqU1GJFaL/8hYM0+vUaM7FK/YWr2EBPyZu
lomWz2Y7+8No4jvJ3lAaTUCNoFGSHNaBRJ7fA7z7L1v7h40xbE8hwznRcSNMpdvxPWpnV+/Vm1bJ
g97ZSThrlOHeGjACSf6ORfIJn5UWalP6MeuzfTCblIQi+2vYgNBguqcjaDcj1Eb9sRTU3AFXZoq5
Vu85lA0TKoRaubkoi8hPAkCwcHkW+8agQaSp4gF8c7xaw1Ubs/tJa7+onsCh4XGK9AQewXr9nhOd
YGHNFroy0nrL3LG474OGYUxqSnOfCGKt3VLMIZBnkGfUcMthCSyp1LG28I6Ntv5cufW602brDXLn
CrJkXth2QNpyy+Wig0gyzW9So9qqasrA2sC0r1S7i7mqn1ON11QZy7UxTt0AZ2cTBEGUiZfPsb6H
DQwaedNHL8E1JK08WqQPMsIyS7ojUOiUz+kUs4UTGXCRY9k0UFf0/E3R+ruWlToIM+fAV9C2llQ3
tbtU+YOX20Hm4kgamY6fEynuRnfS+dQmxX1eUn6W9Lc4v0y5/FJgvLXJR1YkNDqBg0MY0fLTsjlP
c1tou9p2ge907d1QGNuT2eYPstYjHvjisfTm59FFh5vW11VN3TO50127Tv9IMrQXPKWvDgmqxUiu
S5Nca7k808YJzbtPnhlvcPEzP/IF/b0UnLfVR097E9VyRnOZ/ipD5zJPirSiGjX2xlSPB29dAjcf
ykurKBwaVVlEIGDYXrntsl6vP31iRLpZWJcJd7ZY5Lvhr2jnAz+xLgC5KSP5bmQO7brgk/I3aCyl
ZGqQ6011Maqk/N8PfMTByMgnTldqwKH7f7VecTvzZd8WGfS9nWc0FZv+TrM9cM0GZ+SmZwYpb9c5
RpmzkIetG/jmS+obLe78WAGBwn5KC++eFGzyBkbQRH9wTL0Jm9Z8L6afBRGA8nLduA7TymbqUqWB
2fhzsdR/ec2Fx1oxnTbfa0qfsjEjfFa287fwuXCXBkXMFtcHVVnvTWYBzG6To9EzZhJNiqqIDgvp
GxZasW+1wdiTUzR5m+DmYdmI89nODpTUoga7RYytdQq9zXmRysQF7XEdTxs9UikScKqKnTUtVJ9a
tJ9QGcG4nBCujisg2GYkRF7S2Wafw09Dux6wCI97MaZs71BiF+q20Y4Haf2MTBt8w/pcuFoGGx2m
HOCr+wmNlHGF4oy/pUfV6UhdmIG4cllZiFKFSr+wYUhLBN4iMKE3r5aVvtoai1rRv8EHJf5kKvL0
qv5DmRobPrXvsTWZ+O09g8t9N51cvfgZs6Q61W3zwc3u1dvc/IhlFuiBGp4G3+v3EiE71w07pBkc
fdJGGFIfq62ITbCii2qhAQ2PkvmTifGbz9yI3AI5vMhpQu7wMptLknDZGiiU6Ia9vxTikW6mSMu2
XT4BC6HhkZES1M7BS2P+ou/CZXhhCf/NZ7mS+e26jUXL1P4rFjw4Y3ciuTOxDtxGCs4gj6hv/7wO
kVmY3Iunfo3VwoOncwnTUQMzQUuT63BGYqmsoHyVvX21BMcCuyJuuSEO7bjjvifrCCdufM+bdIlx
ByKBCKBjycL9muMdYL208HbMf9lpgABB+ojhm7YRBd1sHSphmKjZl7KY+Wh7M49yKsJtD5FErdys
/Mx+3nxVnTwQ5RMVx3Fatif0tCrqa0wcPVUjgevsqHxzrpLh1hmpJ1KYtWLDMHDKDXtdn7srJC6m
Y1O0UTMWuRUOsn7YZKgM1hqRVX9yhXICLumE2SJw9IrZ29KACBIEspLssHGJD3XOu+ZCZ3NewGjw
FWVX5QabjVjGEWA8HtSWDUnLEQl8y0EIY5AbunN7Z1hIBZyJlnA0s2tJzie21Kdp+fbNQVeTeDLo
EmwR4Z1u5SZkZE+9Y+6Z7CY71ZNcGDky5jptboU37GmsE2Fplkz+xVuXzcD08HlbFsZmIpNH5h7k
JrZbEtV5bqTdhsKrjnCtiESGkP36EGTgz4Qn3p//JdwufN2tj0btPJtZ62PFoIlv5PAxJMSzGRZ0
nz1X/DX/O+pyjntvlUxxeRAh/vOOcDhVHnYObaYzkw+9zmw2ACgJQWLg70+I1CcCfd71OJdOLcr6
TBVogP9m5fLF4RNICH8cqwGTNBWUzOVCsEbIAmPG7+hxYxtW6xFlBKedk3Jxnt5q7JOtSMon2VaH
WYxTrFHmHa6dd1wQALjI+xzVgGGxpJX7qXrvbjX3RWL+S4VVn/ybNniTURy5kuyYeyqv6BdmQkr8
qjMp0FTtFSgOkQh4sBFttQGX3T5y4YBFfO5Hr9FyYpYqD7OtvqhBmCGT8GCSkENHrlJhW6O0oQNm
S0kRO1yXeG35nVyXz4AAiWC9E08aWV9fssd6y13jpFiDdITyEWcLnVMkScflq4Zpf/DrqQvtlmn+
YL9hvMCz6U7lFfEG0obV8pLVPZ3rDOZqOjGi2ZFN5IvmqyCBrveeDsVgBS+Fp3XK+fK929QIh0Bz
xUce9dba87PLBtWOLD8X6ZT/UzxOfv423/zJNrEyU2sJwe1xRz36qZ08OpXFJLvark7pXYZFC1td
tGdHaDcgWP9f5c8bFY8QUDN3q881RJs6bZCEfe0jJVpBk7zDCIpYMKlIpGeV07WXJk+6CZrPAFi2
rL3G+d/NbyGgGyrR4ADRJZBPfQ4RuntirtkGOMeDjT6+4wzNRWRoaDL1MDNvjR249ecCLyBOoL1z
EdIH6Lp5UGsJuiaRkxqr+37lDCw4J8ObkGQt4dWMyvQuU9Ixu3B5ioR8wYBzNpzUibYNTFihlHug
5ijkufFO6zTcQC1r4BftY9dnTkQLJbvbaL47JhHy4smbNG3HEUfsWOUCqSDgTpYeLUu37W4WOG/1
/rAft0diUhAY6IvqIDucN1YEa+QQbKRiOeZ5uVfr+sNVrgo2h6eW24mmDcvFb9YzMV4n7tUa25I7
iFJiiGv2YNoW+hMlk3f+0PW7UjUvVu9cLcvb7uQMxSn15zJEgzzWRQYSXaMPhYMJuCF0j3S0nqas
h5TRiXKHM2AMhXvu7WwNcBjGTkPLG9lFXgXqmGOPxmRbzZ/6VGPEpD4OD5Nzj+TIeRPNIKIaOIqZ
Z2+XjUHbVtbWjmMw3gmIKqNTWIftT9Xo7zOJoOfkFhFZys/Mr+p7wGd3svxaqvkBqUJdOgcJCcg9
IamlImKDqIP55tQCzt71wrXRzLO/BdgbJob/ZpCYWGwHYuBEbGPsmP8xUBMIHtm9LZZkT690Cq3G
+KMV/rUs6qthJTSVzroW4Wt+TAn+5EUuz3aNVlrpxqua9dBbQa00o/qZ8qGmo3TW2CT4Rw3/4M7g
SLHwUyv53pRMegbW6M3hEaYkiFA1+OaUd+nQ31yNzmZhWECsnoY2Nvv1ZfB0Mhgj55Ky4R6QdFWY
EWIwa4EbRw1IiQS40lS0sAa3lyTNgPOCVIQ/m406uNsORdIjsmOnyDM49nYzQXh2oJzrc0qCoPqx
GzprcXK9a207RslGLygYKy7E6QvJWZzllKGw45MW11VMyksCyZ+FI3Yp9lQvY9BguIO+FzmBgcQ7
MXjbVUPan1cGHWM2PxqtRj5QtzCOpL57stonCSLGpRnExYSG9+LdL5UWeFtvk13Uo0bhTNct4+YE
Li4FJyrPsXbW8l9Vov+a07OeSgbCPM5LL7lU6Vb6WDo6+sN9pRXrHinuomN8CQxf66IcQ+yuHp46
r1lR//I8MBLnRJQ52RGaCKgJbw6tIXZkUpyDvVE9Pdh2ZNU6AoC1xuK2dztTrS6ezm2fDu64LcBz
u/D58RPO0GTWWqtjU3PLKFvcoOXSy+QMi4f6hHF4C8iObeyv5Fo4cO5Jwc0pPPo1P+XVCKaGCbJH
5f3OPUHkGc690F8NZEbIlikWH06DiuzYhSTbq+9wMmIJ2fk+eX5poDdL1T4uo7rO0sTOzvGhQ4TC
Apxd64TutZRbO/wGZIzlfmwApmq3EAmCPk3zi6sdNGW8q40yrucZ8T3lF6N8o+m3tQFslsvKwCmr
WjR1l6I5nha9e7LSeq9IkrLgSf+8tOODYVCY2lvdSJTa/cdxusd9culLMhtOVcJHAFF87bG2BnJV
d1o3iVNq2ySznfHakX3budRhaQ+GyKA96uhs1uAdLM5OwdZpKRdGj8rPGwxYLN3K7+H5u1/ORavP
WLVklj4Q8hUBlgxcfj4EiluwD1IQXweuOKxJ8HUWHjhr2UD1ZqDIWpGO9784rqZU7F0Vs08UPL8n
sw8F2Tm7mqUhxGhcgDD3Wr3rHDyLDrZGuGrP5QmXpYuVs2bYj+jy8lvbajQsXZCE7D34c3wpmX/O
cNKHKQ5xBvhIer8/jdNhecYF7AW/qMabdnXjLY/FzGO4DSTqcqzPeNX+YE8CQAvedaBSClEQhjyf
IiczCnoIVRWsz3760krvdnJRnwuIIfpX9zrn3Ef2reERDzYtSdTCB0jkMvz9ICwxI7luWAF98Qwn
EsN6ia3ZmZZrmXsxTc3GUeJ4/TM0xOy2zg4WAbWiTYhZphl0gwwr7x8AKtwHNv1JqebJn0CamZoK
f/9kQ7SkLOSgLklbeOwcJbFMlTUvyv/AzczBc6EZ9pc6wLmZGuSBjG/GLzHI/3BqZjzT+9abbFOJ
19Ekcl3QcvL7jTl5u1CQ5D6IZV4vv5ZUWCV2+IuSm7FAUOJhpTuyjjWwpBHhG5/vPTAJ+544u4wS
qCxEheiFYiqFn1KZhRmavfj6H36ttkf7xeHIfJNyOelwmidZTLgMsXQCreK7ZMV6LGWgam8pmt8f
aFo9pNlo7Y1JPmzMUp4Xfz8sDJ3notEOULePOiUkTy1D4JCiCmaYGrFgp3Gvv79+qrAI+Jb7KhYy
iyk+JEur9i5nHIXEHv+SY9wVptHcLrDaARb9/muV2BKYJi1/jLkQPlxV8YcwJ6SwrMRk+svv1RVB
TFAc5HHZqDmTViIqkL8OnKd+mpYzBEwPtrJWrftUo9ci9URxmVX1Mg/dTIjVH0jYEcQpXUJ+vDwW
G9hAaE72L6yR/+xB149iwUSFDcR/GZqjvMXsJuDZv90oNdUucTmlCQckUOyINF3Q1e6Kebq8Gvqw
RDbhh7PduuBp14Vyw5H1ccYPR+ef+F4qi6Qb+u4Eymqt2ZUqgsKRYTQ/NwLI/xqnCeDAjdjWAo9o
tlwBi++zocvvcCniPs3g8f92Vc+2t1sLA87R5j4bt1jhONT9fcN/Df9H3nkkOa5lW3Yuv/2RBi26
hKAWTjpddWAuwqG1xmxqLDWxWmBk2q9Ks7Kyav/XcHsR4eFBEsC9556z99o1qtzCzyH6yLNtiFr9
1fn0iFErhE+5NBLA5nPpYp1xyxi189sYU/FlwyUP+/I+QafiQxqDY5K/0RYejsMCzE/l3EcG213G
wXgXFZUTTDeWmd39ZYg0UnYoCT28xBVldk36rw0Gcy9oZITWKsXig54khXqHVK9AWZtmgafmiK1Y
evR9Nv8I/L474ZbEoMvdhYTjZkACcMLQKl7konB8vy8uspwUcOUzNiRyriHLxIvFHZ8qGjvG2Gpp
bgQhQDK7TLrlxRnTD8N0gcXPOANf/QMPE/XIqfQwPkpp3Et29iCysPtGe+Rq9UFmsmBH4MecuhU/
6TZluylURsJXyvsDsG5MEcjHVFFPtb/En1rGRdBy1gFFSvdTU9t+TvNmmkLkj02sYgwbJFqmvUg3
/L3uRs6PcQeXBhbQgDJxFYEd89IUEDM+uF1iEOtA1GbqqRJA6EANa1sNrHin5ZTELQvwRWFevHig
Hx8q0gS3LOOZN2gg+cTX8LAlkueHN4h+s13wAG7Maeg3KHEzjsmLUlDNpkNDrypcEt0Df69JinEe
FrMuaPLQ8xXczoMhyK6Yhhy0l0viA1W3g4SuPN+HN4TB7UkQQsvLFzwmVhBp1MtjjlPc62qfSfI0
7AqV7OoHq5fCzlrlw5BfhbheouHQ5f3X3w5E8QvcgXGuO8YeHJ7TTaqEn0jNtwm292gs6rVKF9Id
CwkcPDDwE7/hJVa1f+CqqyVuIo9o2GT5NhK1lyJsvUf8X62isH8Q6cYsQxnRzsu6Ed7GXK5XFhSc
x4KIoRL0RZ56epMiHSg5/hBLwSG5MOlZYfAcxuAvSq3I3CrrxcNjsy0i9Vvrwh6SRzwc2uVLJ+KB
gsYtbQg+ZjRyYJNe1vd/fcnMd0MuxHM5FNeBXgL1En+k6v53OYAUevxqVuKc4n3ovG7DiWB6U3yz
xm1NYqJRchNok6pchbxxK4KbP/KWGhcxoXIMiiw6oGHgD3oaGhqiNeqel1ZCgmCO05sm7/U+tLa5
QbbqHGTxW9oZjGp1gZNFrUs0JZaIlrT/7n1TeY+M6tCLb2PlR38g2qDjkGhR/6UGNYUGT83/84i1
a3UcAKTbvAgCDHGkKO/0eHujwlVTjYEnJagAVKSGD4ZMi0BgJdFZV/SqW/CO8l2bpJcky5RjHb08
Flrft1JIas2bUceizZpincfS50XkwQWaonaVwVgMiepC2GXTJ4/yiKjsCSa94KhKwJtb6J2C5H8M
WEB2OB79DWGws/tAJ/TBcBkXk1scT+V2Eozwnk/WdQLCfpoqKbp3kUSXzYgBui9/qCx+OI0dvR0r
SvWZhbvVhHhvojY/FmNS0nvD1T83wJuFHtxo6Usoag1iU9q0HtdDPCRPTcli3Kh0dCd2um08ade/
bLR4gAAQBAteJV0jEYHG7dMiiKr+HNVY5QUJvcESeznn4v7vhl+ZvYWynWEVRj+h5aWMiogrWvL+
Xhz8UgWHYq61nQCZSHMD1zZoSHJJ7zFNR1Ruo7AfQxwraH+bQ6DO9SEitdgay3chyEdodIaKYwUE
oUAVssp4UDYPQPs8WfOWPgUHh44Ro5FU0Rc4gyeDFetQYRpciW1tbkUxqdxhMKCjYDt3g6IejyQp
PyqcjH2N4yvcJ3loDS9JpWT/d38vEmO6FGb50quaRf+W1ShUMQYi+KhcJZauJek7J1OO1WvM7HXW
S6JIRHWiLA1kmjXdVrdqpjWt4uNlmAx6j5O/5aas7c7yUzvCYOIwPN6JKKrOrV8wF1/eMrMk8+nv
S0BUKKD36csN+ePl64Q4cBHbgXVpynInxEumCirXnR6qL77gp2uJvNMd2gCYeHCFSpT2G6up4w1b
LI0nYEZ8lstfImrlQnLMErJQPOkCRrQs8RGWsPzjI0ZLVWffKjSCtumK56AWj0gAdXpAOr+igLcF
nPHP+cDZSogJDSZ/9BDreXXG9caZgceBtWR6w+MNh215Twauqq4XOKxhd/foFkiHstCdQRbrw4Mb
02nlP5E+f5FkihyLK3UIMjsdUDEz4Wd8o1V09kqiaUL1u2EkwGPlPiC/CRMhhYzVpz4owRZk2haZ
zylOw9J+YGSkPlYvQR+iekXph9b9F6AITwf/M5D+imsaTEWtnR8vRaLJXq57fGssq77ghh3GXNpJ
qM8acXrvQma3WdOcceFoN2u4QzpYz2kcfgZp0duJKtGfjHTLS0TmKfBr1g9MatdHmdclyqXoCN0z
ltgBCX9khQEbGGq82OX/eWTBPtNjAC2YmxujsX0AjB+rvhZSK1eBsZVQIuGljEDxVHVzBhcI4LGh
nHyc28pelm3EEgjHl5MaYqrAbdKImHuCIzA/RL8iSL8C/b83ZpS0aPyUDS5klO0LeL/3B3UbDz1+
KENHfli1o9vrDKP7B3dAitMtGffBojmL3EYl+Z1zO52xxWsMboCBRjV+NSKiljyRbUKTiMLJfSgn
f/9XwBlC/6V2pKLSXhSTUBgrjrQNCgftpTdD5q5y/pE3BlG+IKxYjbpi1eW64kgLAlPDsLT3o+p7
VPE+PWiTU42ORZxa+L+FadymprWcuv4llxFLqpzypZQZE4KotWk9DgxxerS0GP08M1PjreD7zxrE
oXPN2vPIQEWOyrf29F2KQbT+plDx+VCiIwaJMK3HhqZ6ExUici0qncFHSfQ4EpSmIW6JHBHmFonp
MErX3FfppCbVV1lNAmN4uBwaOM1VzZbzWCsfqyarZ5l3MiPhPRi1wuYgSPrbAGXKLGgcPF5VKoV7
RL2B05aAsjUDVtIgKBasK3lDSPdvT9vYS6eM4eoj2Wc4IETJNhZynvVk6YeobKPnrD1Q0ZdvrZpR
/9R69AwQxPi77qjcAMvfbBerRzQHjWcWlmrz2BpebTb5rhRyHidduangUKqWXCwjrL9xZR4kkVl5
hJH7PPjmL6YzmUac/ptDKrw0ev86R2rnQWGkNeCr/nNBzGcf6usZIYuNMro7F62wGcHoAQBnEsrs
CKdnGsG9DjiQZaGPVLsDJbcU8EJLHMljUQlEk91Cax0e3fkUyDODRFayweDu7sNpnVcUVZOO6VkL
6fjmub7tEcgcVGv8CAi82xvabO5ZIxMIMMy8UtbYW8l65mfz8NzIHFLNVH1h2Yp/orR7UrPMRBsS
7JisTU5JV38zlVJ9MrltV0nN6GwsOsN57PbLkJs223R4vOapveXmWF6kuqI3LVEXPFJOFNj327kV
t4/NTFvs07Uq8hiTWiYT07JkkDx+d6qCd9JievCO1sAHYphuFNTXQhpkrrJp7bR0eFJTeVOBifmp
SvmpGQRMAHq/i2S84OZ8AFnSuahPs+fJn2ZAEVRQKcc/bYGLQDhSmCz2AEAgLl4l6Kw7Hhh0UXNH
ja6Qu6KJff30X3+QpL62IVGNtmQVXvylpTCl/i9yMc3DcP1Ne1Xx6qHQUnJNouCo4dS1jcw0dxwp
P3vkNozGWbsEJSGqqvRR+y1VRZibOz0CuzBIxpOSxzf8cC28mcBczGIsJ40eOnkHK4B6f6KB3Nd2
LqbbcGzIlOtS/9hZyIsqMykvbcBIVmbTaO2xbBQH9+cb2koQ01i2bU2pfmcECNsUbSD7VmBykgud
RxxKZglMf8mq2s4x1kj2x2CtEQ9AUnRPmcM0A0sCpPTSD5HLjZ5YjNNGqIh4W1ht57DOzn+RxJpq
eV2YELIGCHY5QCc1rUE4PyiZdI1DjJyGi1uBgzWoK6YqMRlKVXXXkymmCUdHRJDiHR8MNIoOL+vj
tya/u2vQaWwtk8jnMjghN1b0UfX5mszz144R50lotI9Epy9Yxqz7uXRDGzjctR5AXNEtRNHHQkLL
+pS1dIXFQtOfk1g8RiFc/zbXoIBnQ7b9T0pYORhGJJi6dDP9azgyczrp2tds0qyxEyR3FS6ytVzV
bD6XxD9Z5l0S7ob8UisvjfqMQmVVy/rKwHmvKoiqqXlkRXBYb0mRsXe5tCEkWAGx0q7bfGO2TtdU
eNY/puap6Z6WRu9/inKYG7SaNCoL9VxouNyFdCcRKkGfN3gZA42+x+xUVFwjPsYI/iji7eoXylA0
R1uENRua3R+itQhmazIAmgnYZmWuQoU2x0DIUqU0L2RNMgcNMQ8iTr80rXpDt+nizmLnieXbMFpf
pay7eQFXaC5KwU4C7dKU7UEGJEIPn1ehxpsUr2hQ9KDxDC1bMbn8RqF0J5uQq7vkIZm5tlWMeAHt
qOh1yWEPu3ZliWz5sV/fOFTCPmJqjDu6tYrnBscFOLIE/0hL02VyBazayJ0HP8HVHpJTBClVMpls
VgoTrJlcBDWT3EBC1I5yc4lGZ2zN5SNFdJPX/48sVfnfY2tlUVMkUWI4qkq6JP17bG1eV6VFQHpF
V7twBtpdp2n5kpiXpKHcr9SpZHjFF0Mq+aIb//zl4/eCluRL0UIGU6ODP9K93SlBBeRAyFMSHRQR
65GmKU9/v5RUt8XAsec/llzt/9bZ4iqX6f+eLU7Xuej/5/9Ios//I1l8+Ut/k8Vl+R8Ml3TL1GVF
1wxZJiFn+LMki0v6PwhHIasMFbGiWOYSnfyvZHHrHzojo0fcuKjLZIYsqdR/I8cNNELcIcREWrJm
mP8/ueKKKi35PP8bMHgJH1FEHdOrppkc8eV/AwZjKzPmvi57Wt+MFWq/xo7sg2uPYx2UBDh6gj3X
HY5hMoxoCWepvMwRYBkZKEdb66RIA/YdRtJo5pJso6fqc5QQgDh0/Vs9VZFb6PNooyMBCyjktLKD
pj01CqvFiNgmF0q0KDnOvpTI6rPMz1/NvWS5c6aJO3NW1iIelWcpQWmbVZbspipLfDlG5lap5mJR
uhVbzyACgdTS4ZBCF0EJMew1AU8dtfKACx7FE3Y63EgjHa9U79RVK0/iBlL2zRBPc1Yx5VLptyPB
pKlGjdj5u2yy/rTZiKWhqhK7la4kNuqrEYLOKjITjAPlJhWDl8TPqRPil6CJ+CEpPWoZWURdBfAH
s5ZgIcl0cH/i4OS7XS1pOQCoGolWMvu16afHqKwODEMZaQRT+Ggrr0ZBummYpKekfQ/i7icVp99A
Kb7ZsNyKBriPezUvYvRKxVEmvaDLsn0ajuDii7vRY3NMTfOFne9eNsbWMrpvpSWqcFrsgGmruVM9
Bhgj0R5MF3kKkK/QwVzF45sfRdc6ZSxWBeg/A44ErXnFo1diVUH/xTeOEcJbOJBMJDH7SXLvjuSc
hXTT8uRq4gWX1ene5YE3lC+tsLBSUp9UlOK5hvHLsOA9nhbMe1Xj5vUD19DQxXb4qAgoFT6obfVN
n1ExRowaFdynRRTmKMPUP1oh6SA0hJ3Uh7ckTC2vmcZoQagA89AFiYMH1VenT6qddNDXNVklR37R
rACQ8LNcX9fVyK7AdR0qXURwW6FtiBDkhZ2VcHbwM9zRgYPI+Fmbp/aFo/r7jHvP0OqnKJBuaVAi
jxDY2EHkGz1Ho1TGyjGZzBX9JkMiTr9i0YdAASEZNbDAjfaIBSZ1ZLuWEDlElhbReG/uaZWT6KDB
kqNR9e0TiLULKva3NESgGgBwx430RqsEOo/pAt+ESo32KJCy0iGeETkXwmCrglY91bSi6WozX4wY
4gK4zpq+BRuG2R7Qg5Skldch+iYCgJMN4ZVM1WH40/P8MGODvCVhCp1OxFuRt5anF2O/imT96teS
K9W4mPHJIkhNkns2BeU6ylDGAivCDoABF9EVdsCAE7iWsXOD6tAJodghOv8TGvpTTG4yc43wxyyK
YDPEgOLhysC3Ir1hltCe1EjWlER9a0pOusLAda2Q+XI05IYIqZuPSjl6sdpJts63wG5YsDxWv9J0
CLJMswVmwuV7hTSc6IJqk0aYdBRwMfDfLFsgsJh7B71PiCxxTn4YCIhUAE2HeGziSTCHC9/INUn8
T5OcZxTl1sgxWf8zNRQPg/yZo56jM9KihRrTs4ikcAVGO/QK2dikARJplnLYUBljvxbk6RLDmb2N
Y0el1cmIVFON5VRoNlKCnSVA7cn7+OoMsXO6OBt2lmx8olcdXYOJjx1FS6IjkqrW4P10cXidUkrf
SJgx2TXVCLIRMFOCXdjOSXfCRMygw2vVFHtOmBwUOb9IwBlXvdCflXlkcKC05lo38LtGsJ1Mq9X3
TaJuVMtPjoahYyCuKtuqjxUBM1wQ5BvTtJMjFBPZlN/iwG2NuGMVkPn4gfqTFcItW3HWQmlCsGfD
rYT3VV81ZohIipQsswBfUOcI4LieJyuZGZxNFj64uGGM1i74SZKtBJYQ+MzmCQx/jsTuEPr5KRk+
xKHRqBgpPltrIG8A7LUUyduMidDKD6m6ShAfTEHDcwXzaVOaVg9pTehIDOtQ94nirsiTctfzj1X0
UOwBulKQggMXo/e4akAlQ1SfkegFCOyaxNogBfpWZvWQlTyTkRySO5Q0z2HTcE8XSJbFLO8vPh3H
q4wlYDOLrOYKSX8VvUWICa9NXTuxCuUIfKYDCo0xTlJQQ0YDk6/ppBUQw8zc94IuRrc/l/RrisT3
FKpmfMAWIxP2V6KTRkcxpYFx6uJLruy6Tk6xPyhYWOTz1MQHRLMHhtaAIlWGW3ox16eyJBqaXdUx
Cc11eqHaVfx3GExiM40CdVQWn0PRPMbq8IOuL4uj1PETZkwSP30VlCbbbhCeEUyQDtshxgkyeW34
xlYTc2OtjdJPMU2aK6KdtqWUeymfoW2IRsjCjwPKa7p4zfj/HIEvx+iBcdjsmdmF8JAIGO9QedFi
IqWcRCVz/Ap5/8SNz+TI44akKexh5hTdQYu+27Rz6WsSZ7scQCem4pIsMvZrIAHQ0COgPE83ahnR
NphdROvNKo9C2DHEza9avUxXYaT+yUODMr9VdZunDlZ+/TnP6YwIPVpD0PoMaJJ7RoaXoaXZ6kMH
scuyX/eKIDIyxxNL7Gfh1C1I8KIXbK0ORqZsPksJQiPo+9W+Hl5VzkhPs3lnqbVWZcW/lWJAoAzh
WVV1DWCmiKhsJmLbkbh9adhGqyYaknWYsxxAFXXkFCAwsiY6+tlk2JY/zI6QEc6SUJo5mBMQc7Tz
L6TXI9x3NtolDYaYQK1lEQL0Yo9oHlbwLXQ30Rv6VbUEA2PJa6BjivSYTCXyTDm+JgPDNYkmfUBK
rJO15s4UUYaOovRcx81PJPsNNj3M2EsPrU/9+oTT6tnXYxggNaZnEhoLW9edlMgbKbZ+utEsnJyo
J+6e6KtNxQ9G72jnQSVdornaheQkJg2UEbEpvzsY7LZR4/bP2+ELTC6BAVMVk3pIAoQ4/oiVZm06
SZroDGvcum1fwyEyGBaHPl7lErZImpl2OiY8QHSf6iZgJZezzZwgC1XNgvZrB3IfcVKEP0nB1Rwg
zkGRjghNahcGRr4PA+1cajAdZ24TgYwWzuvGa2pN9RbSDOmdEF5JXtSeJ4DggtRd4IN+JgIf6stk
ZTEf7eTMHEr7SCbRSGo/kDD+9D39UN8g97wPWCKiqMCHgmUgi+IvOQL9QBp36Mm5gBZN4qGe0SA7
2tB0bgt7F+7Zwt8lcGpVkWOPtvMb4kC8Yg/Yo6X6pVftJpFwmnX1PgYNUPoMgX/UzOiUq4YtbVrg
i9WaVF8sONanXKBely2lIFL3CZZobIMmSi1t8SMnbhNgB1AiESmZ8aTqVHom5Gkevw9WIBQv4YvP
KAxRpaR8jOYrgm0+2jNlbiyqKzn8qLrnVj2G03eZHTXtXKSXr1j9itNPM3wbEIzgiFRYNqJ4zbQy
Z0dqyR/WYo7qFSgSILn1vIrl7zJ4wa1hI+cc0p9K3g7SGfV+ZtlK5kkoHfpEXaGjhgLGg34Yu2Ev
povpOeMHoOknBH2sjcscEnuh0JIJCIxBII18FoUg6QbKMU3rE+6XjTFo2zDBn269EQ5OqXWKdXeJ
vkgGoLZhy5Od2cg9uPLMzABDBfsGPw9Bo65IhLMGRK2tOswKny1KYmoTB5GNGwEvEpEf6tIHCUAo
LI3gK+5YuKQPAdOM1TxZgJRkpHlF8WWKxwr5byWdq+uglNT246WjXd1XZ3HC3KIXjupPXlvC0sru
eY8gl7ZgyvEEAfAsvvZY42sElroQXrlSXjvETh4kxy6lJZK0tjdbmxroAyr0uNvGCTvzsj3QM8vu
Bl41SVLxOb8xfMcKDIMu86rylzEm5bp8jSw8dXrtQkzdGGz0lDcpWgZ+2J4M902hxbu0kbd5O29p
7XgtRV5IwrDZcmGAq8SwZzD2R/RXlOlWXRlythf1FzVfhSmic+LvkkmLDLttWKNSCrpDj/IodH0s
FYGDm0AnacuA3+G24KU0Z8Z27qMQHFiZ7r7lSrDSCJmXDmAuamvFV7augwr78IMpR3Qls4NS5ZE/
sItIQkch0LhFWdjxwXzK32RIZDiLBdfyz4GEgntDgASS2XUxu6RB9MKnVMNqP8HuMeUdWo0K3f12
0LFX9asi3qJOQ29gopQRjG2PxK14wTdFXjkGVHZOeFLrRVHmU7+J47UIz8N0VOZhFRnPRbyD81Xx
Oan5jvCbWnKCnA8f/8SRgqDRGSfvI30P/CD75GapPbO/a+UzSytOwzD1/GxdJRul3pShQxOU/f3J
T3YpyfGUikHLSRYXhJ0nOLc46REI5pnzWUx3S3Bd4wS479mmsYRUP8A4DPVPjPkfK0DrcsnKhXd1
Jj5J6JB0bKMr9WOb2UBLZEJOZ1RzpINdsYpC/yMmkp3jwNjwU96Z9Ktv6aU/M0Sr31lYI21F6EXb
Iq0j3nrFIhFM+KX3egBTZoPOKDA83HwWhljmL8WKLhorL6hQlutQd32I03xajvqE7H+o2lUH0nN0
R+toVJsmtA1jrcfwMPfwZ3NqXM2bYlCe7pTsNH8HUZN92lnkNdJOxFqpcn6pIOtW30PxE79Dd1x8
Zg6OxP4C/14FcmAr+TPPCCaKDVxATXWx2aWwxujrD/vMuoGSsvnHAvwBiUzsPEFaX4mEisuZip+S
HZu1w3yK0puyJBrnjDO9elpe1dy8pTTwM3nHXZe0B5VYXX/eJOkNuBNpqtyI7YUOKry+7gMxfVJx
NvK4/3hEw/aN+wwTfBZvR88fmfU5arb388uSGjipnsCryfcDmHwTdx12aTvC2TLeshOjX7qvU3Jj
Ltb4lwZkjrbvwEQRzj65NDCzHO+qY521bwj0ib4yd9jbNAqcaqV5nGlbATEqoynXkByd5AwF9wBf
WeDfA98VMY5ptDXt4tNnqCDhHXALcWu2V+E7YVKRgVWirWsjcK8rRyGz4xS8wLqtvy1rR+hVzA1m
OCiT4FGQ3tP4QLcgrtipuRmF3WTaMGj07pPnXAHlM0In2ik4kQK4GhsDHla01cEr4EiEpzkfI7Ll
zXOfeNESM2Tn3212NbUdhjw5PNfSYYJYk19qFGzWiuN3Rd3zRusk+mXtKF6YkJJ/IFK4Shxk3CDe
VoPDC1RkWwCCozg4RmG7N9E2aA56TqSCM31O8pqg4RToEAwMicV9bJ40a53gtwnIsRbJEPUoMizN
7SK7OPHWuLZ64wmaC2Ol0r1hpC456N1hKNZFudfHBS60joW7Yq1pqlG49vWujVzRciftKSIzMvEg
sbfKJeNtB06W72DDjKKXfXLhknJfyitsXPiok2sw4tIj8cTL+/XcbHzKo9lD0M3THwg3fNYQ804T
auYefTeIQ6homWM0G1x1JmA5GdjLbrbAnL+AOOVx12muS0ez3yTrgoysAvndyoz3g3CVWKvD6Mr9
U8VkQAqXFH3ZON4s5UWWn01STqLJDQNz27wQKiHIwL0OqrwW2Q/CdZO7KcBL2IwofgiZm1f0IRLR
ps0TWzuoivW7qJ+Sjwq7xPSSpG5B/QeZcq2wogBwFCEU3bLK84k+ZluZ3BnjDjKTSnC5IMZrUdio
XxudtQwvpYNUUdsozZ5fpTcjPMMw1nOPzlrDHhNhbJW8rLDxMxCcDECQTJKwcBZXKXufuuHRmIhW
XGDjPHk0jWzCJ1jXhg/5V6d4wvjROkV/zNpzeLYku6apRclrIxzhkaKSKEWHc4LGydbwMuuHoOA0
vtWxbRXITW3aSQlOCmXVviYGFa7ChIIScIPMZyF8HyE0MYkXZxerIu9dEM4gJ6iKGmnLzj01nqT/
LOQDZNuNx8ebjY5krjx23fApDi+1yHBsnSlrgnqhVa1ZeKd0216Ykpgkka5U/bTEHSW2UrmZCwc4
t9awBQrhtQI76Z8xhBnjfhZ2IWHs6i/ZrJ2yy9IN+FlLItjqCe51IT1RoVPsOmXwHalrHrOF3ijk
Zy60nzmNf2PvIS4bnjeNYM7g9G5CxwodMg5EcSMWyOI3AtufAaIUhsBnRUxQukU6Dqi9eY2ZqM/8
OTF0UA7PySvplA6Zz4SZdSSHbi0F3vVpOVbq81FDcNOuqQP6cc/bFoSjKG3R5NQTy+daie8TizeB
1JySvnkUy35YFWiiMsBOJ7I+ldIdX3Vzr1a29MxnMdZbtAhGfJcmDxMe6AzeEGGZQf9VYFTi6QKh
hPg12bBaKxYW42eysXz6W7XHkiv7Ljs2u/fQ3/FxMYdVM8pNrxc83lJXeyOeH9Yi/onaqVWeADdk
1OuzkCIls2mgLLyqdYsRs8TTS2TCEQdmQyNHvWMf+aLlh9GNeWL6zZ4rWvDaqOuR4dopqxP9L8xG
h/SZLgyrE88NGy1PCBWCJH0rOlyn4RRMx1K+UsWuMEGS+Kvxf/QiunSdaxsp9saOhN7tV21y2LT7
c4g5t6L1x6ycdv45LRjpn3XzUDLW+xCDG77/htCK6q6WntQQBfzcJudZucvaKaDdwOJF5xSX887U
97RjKNe+peo4GhvdOlFeUZtgvGOD1ocND07Un0v2gT+Y0Mzqj8yKKm27I9kBH5QnqAul3la7A5fX
x/+2r7VDPKND2gTKMefwKG9V4YSuv6apWe4LlZRk1eVUiZN1DA4pch8+5dSNpRs2Ghqb4Nu4R7Tp
tV/ASLtJcDPdG3260pzHOLXZ5B7ziRrWZuQYSZjLo4Ra4rtY8GAIrSRHpQO3yWagMh8gpXK+jf1k
cXY67JzRZ8xIEAAa0krpRbMwXoApsLmPkb8v8lM2/l2Xr7Nkg0YnelGRCKscLlilXaN5o7Llu3gx
2ZUdGnC6tKQ6IXxkqAEMlmbWcr1LacW4l2P8cJJfAB+Ph95JBofbrf6m6Byl6beKyGeJMvUr55kZ
pB2lo0XbLKUnPjfiWVTqDjqBh7dARItBw2nwNMiBj4rEbK7R50TaX8u1u/rb7oobNsqd4SV844fh
fUSM3a/0T6N0qATJiyW7abqLLzSed2axp0fHnhj75+pkfJNdml39yB7pfmokRTipM90xwkNkmU6U
jBwyijVq5mUDGcuNXuwFnMijMXISvCJnQeoBtRiqbdCnILmDFQGNTkbinakWW8bv8LqbLVwVYwkS
wGya1vJ2FEyXTyzU7KaznhT6XbkEGX9q0mOeliz3FzlutkHmw/fs4cQsfeFm3pbkqAuCel9swRiK
8KysYvw/RwRX5Zsy3Px5mxAakq8t1b2Ooyf9pG+5tcowTh3FgIs5Sbs58SieclDhVLXYWjGs8x2C
S4HPMRytTP8WR9f43Yf9RY1OJUwxmy93poAMr8P8aIeOBq8Jz/YWiMCq41nEXFnIW6VxTEJDLNYa
O1ccElnHGoHc0brN5vKSTN9NZWcqL0OgklHAoB3OQNzfjP61oN+ozYS2yL/QONayugjfR6fq7qj2
PPgA39aIBERk0TtFAMIGxvkIEVchOKzSHdSzOV3naB0K/tPcvIPZDcRjzB2FGsc/CzRSepp+ZLnm
vyaG15LuVdUKu4IUBzJ8YZHgHdaYZQRptnVEXEodBq1G6A+VWZ/QdyAbS1cBxFYiZSvT7cb3WEQ0
uypsY5K+OuuErvS5mvs941AIipSRZ4g3FYWGTqoWnWdFehL78Al9Mdb+yLlFJ7RMdmsmO7JEn0eA
FwbGCQ2AS4Sgrei33RQfgio+S7WJSaXDllVfwWlVXYwbhNkV1u/ez1a0NsD6UguQjHEKkBNyfcYr
uDJjO1oEAhpkXsFkapAKgoeJ3YqKUsPYQXGARlgZJ6C4cvfrSw2hfOMVCFMLstS/Rln2Msl0wjRN
eLPC9zb1c4ocoobEgGKbsrvWmS8w7WiRLIg8THneLQA8bTe2+laGenYKhOxYzmjJKpWKBpWnQIKl
XK7Bnf/KJfR7qxQ+9R+LtZaArRYvXMSxCeGlEY0/JWjZvu4QSjaoVcN7O5FhvhiF7Xz6CFQ29QTt
cawgW2PhKbqAFaf6SJFDY16zqGLlclvRv6TNv5Q/erYvxhUJAPcY/+dmxjTGfd8DchBSlwaftp91
WpXKBJO8mEpmPNGfXsORDNPknujEdihxyF4CHUGVsxuuzUsg/NZxdTdiuwxxY5fdse3eNCW7dN1o
T8Ws2DKdSfxB8rrDjiEVjXQCFIsqnecMz6CAENRo0GfF0CIDpq3wpHZlptNc9CXGyzr8DZVgUI6i
LPNVQRGVoKHWej11F7VVj7va6CNgVWDaIBJRC1vs1uaYb+TkewD/5+h8EgzJut+w+AmX2KsmRJeq
5Iui06Q90iT3FNsEmsACieewxAAkm7ky/iTEg9sTIV9tlwbMS3HgDiTa9IARcLgR0Vyk4QLaNO9x
SQcVaSJWc0ok1aCClawaex5GVRz1Ym1dDRwTDBGAoerZtlcNnaorfLXCBjwdwyPOidPESQtPRZL1
u06OX6WFozEJIpSgrEQaqjM2kDMlZoIjPmsN6Ael01SmS/Vptt5LRfvOWnFEu8aJzCV86IBYjZBX
BnMrq6QFigmCvDvlQyJMM81B+0DZqhnalB9oEtlCLGAehELweMndpir7J0VFzdP5Ks1chq6Cprjh
Uq8p8hemRqwyKrz4ifoukQD8IZ8g4YV+NqLlmUEAvMqeXjU4Wg+j2IukFPcIxNvwv8g7k+XIkTRJ
v9CgxAADYIbj0PeFdO5k8AJhRCSx7zBsT98fqmVEevrQInOeQ10qMyOcdMAW/VU/1S7VYrOawA3Q
TxLFRITmEIG1ClD7qu5d49naVBU7BmJp3RfxufE79nOLx3nU76PmthC0vGaN8X6NOj6FUvwWCacJ
nExNXVmnrB+5BnkLO6gp92VuLdtYpwI6h/0WPfoWdNpygp9oD8wMHBTbOHXYHlNx0R62bDAANcCz
6dXLyNsAtPubtzltzHS9plo5wBzUvI1U8Rd/fLlXExQnp4v3A40Ie0AQnAkMGkGpLbjjeU/Laas5
LwJXruxPpT0NAT7EAap2cz9dC9M7NGOBrRtHajfWn12B+qHmc0fCgr0Ypm6v2eayoXhXhnQpwfUo
YLOn8hSbfppsTd9snVg5D6Gef0zD7T2A9jAB6ubkRs9poMiGR/yy8HuzYWBOYEHxYQxvMCJ+ddab
U2VHFrkfP2lPVFZysasaqMsBK7s9cAMD6MW0IT10c/Q6tRyT2/TmFs7AsNw/2YzOd25HtXhA8gxe
Sb3Px+FR5/NtGhCZMoXQy8ad5Iqk7ZOd5O/Y5295HsSHkOY/CjL4SEM77WSQnmAKFJfenn/PaXIY
PZoniKE8eEOElDJnD6qbflzFztG7+LhN9+wt6aVVoFtnO6FTwyo+/QShgJE+GJb33tm5CS6JbOKo
XxMPhEkLJjUbkZp4C+/8IacP0kEtVgpwCdz+nDhDHK86kEou7jrFLOb5I3StR6spPsN06ojQxdQF
Vpysg/sqFCHnMdA4w8Qj5LdOgmqeXEudoe+Qx+4zwFpDi42Z9jyKYdo7uuyyPTPPPREBzj5e/Omp
ddW2sfqJmqrbuTqQ/CfQn71Ycsb/nCDsEhfjbfc0qyr067RhD3T88baEPnLsWL4vvVefo7l876oK
WRCZxrjVPoUULF0/2o1r8aqyxYMmXY5mC2LerVDevXQnmoVrM/S4bRI7L1ZgffUcXh1u3SFHAmD0
56zREBcz971q+9so7V9xb749elPAWcCl4jxUrHEfbyO1m15rwaRWfrQeCnCLKc9qAEHpCUxbUf6S
CvteTR+HyRAlVy7cmHaPLUyONmtocajrtzjz/n5rUX7Z7cyUyv5VUuPO1Txgm62zj4ma7k0J4XEN
5dy5HNTyCHlKZFy2/aohDz14Rzo9ZhlsbZrGOSy9/huINSb9J1vIsrNk9bsYgrfIgQJk2vu4J38i
KkCPEKR4ZQTTZtfDAktP7cnWvsY/qfiyh/JayQQ85vxlHEW/tkTE9YBjmbHAdq2Lm1msrazs7DT5
we+SKPiR4W1FQo62L7zh4dizcg/codMX5pBP4xz9UVlEKQp9V9vGQdgdwSYvvYLBIJc/IHfpP6va
bRHn5gRT4Z3Ajn2yyegDhCktgP3TA/HCdlMMN+ol020Ws5NGC3vArL1r4NV/ppG4X4XxyWnQsYpo
eFBFZw4lr49LfPEECgLVtG0e7bKnqg8/qsNf6knHOoD9R00yuJGZ9kXw7WFA2ceEe1LR6gGCgocj
Qk2gBWM47UWsMWLiduH9mt1HgJuCm7z/Re3P0yDloW/rjyha/sFS4TBgYWCBr0rn9EaQCd80ssWH
y5jHt3H+5D1TjyZ/wT2DRJJhaKIY8ruYQCWQIEXWm/etVwnCiFw3GLpfc6H+jh6O0pqfpNkMinEg
8P5s69tkT3s11ms3UQqsnjYJX0+vNOXiPqid32NMylOZ8rvBXAQ2CaG6m8edXjquTB1aLmAYRuis
blNID3NdzgPjk/I9V0IewTi/us0Q7SereoDswz7Z/BHE/Hds87A2tPvhtu4lTiHiTzawtN7uzaUo
iGOxpR09iIF3xC6pmMYyuJ7XmNtQEJKST9uEEBkaK3wz+oLh+yeM8ueFXibVakwnKnY2U1+T3ugu
tqJ6OVuIDdptv9C8og4uSnPO4EV60Vde/i38TZFPxSlq3mIYCyerganiEHI9GOtdZWiWwikXtlq2
bQCvdJI6vj5kBftX2h1Sg/QXTYRl8pJ+ByjM1QhUgqwUoKMZbED+2zU+aOKkPEYJGQZhd1tHyG/N
vdexbPptF95dma0+qUiPjFDGFeZBPiz+DGAt3VVT9LeWNl9+JCl3jlbyO2KfZXGpoTQZItuScVqS
FImF2jyqIAIi3Hy6M/xzBqPcLN3wQ9f+Q9ODvRFkEu+CN10it7Z9/9t7CozhJpN070vsEXWfb5os
W5461W6ZYKD4hF/S5Sg9jydy6n9lbsmnCKleTBn/dY0N1thrdnON3iTbt2Hqrm1V/sooBBn9+Io1
6W9j0VUbIvZDXC5RYxsXpSQCid8D2abdCmU6aj6l5jS5ZE5PHcln7Q34eRiaNsi3+M9qZLhQ7byB
rdtKo/2cEAaMwD/ihGp8wqWboOPVS6Hm4EKU91Vpyo0USAXekPK+Ww7wnl/j8mmnQ72jfffGIvke
lxdKup+imUrVaDVhk5sGDQVjqvHWLb4S+d7Ksk2Bn3LTJ77YDJxcs5KktBMFSJzL8rq00zWjqnZr
11ye08T9mnyYlIljGNLWl7KqGa5LmzaVbD4II1+gjR0KkDOgZ9D6TdK8zFP3Rhr/DA8Du4TLsKhw
ur27yyXgQl1WYuda9YeegP9greKBoFnEhm8ZRsI/1dpsPcFwpW30pWnykEEL3u8KMYgsvLsZRy4T
QXIELCsP0i63Q5qm1JUG7FUgOQqLMYwn5/Ngmfaqx5ykrgJru7j+sbAxyPTsDFuS+X962m0O2IBL
5k4BUxqCfOCgBq5lK+nDUss/JDLLc6hI1JUOQJM2/16GOtjKsdlRc38S/uDthQ3xB9R7izeP33XT
htbBjb32Mk9Wt1/a8GqGmHCgTzNFT94EGSI2FyBlUcX9DNa9mJpTJpS60DP77FbLybO6ekcR3oas
VHn0x3y9h99TSY3CGg3fGA/rDR7W6RgbiFFytPpN51c1EBuGDyOg44gODQuHwaNr0vJ+RKXTQfGQ
JaI7B2WCIQsYYe1V3oEi66vVEOppDKM27f8p+yQ609czHtNZX2ybW0jsBXTHzSFHgmV5CYox2E8R
B25a05ieSMhyxdQdBwnPNprc/lwZhDbHzfLnOOCulcaJOGNJM/lbVBsy9FPK1c5bcvAVw26oUhAX
SBnVWLvPvjuPR2zHGSxD2llVad3LaA721ASm5HW4/3hkAvZaeEeqw1ftBdsU/NIcO7Gzo2/1Fkom
/AzCDyob51u9Pt8Ny1JbEathvW523cBRUYQwtW1HHv79V5RA4/ZkSmhbp7FmT4bMItmG/Iq1n5q3
bN+RvyQObH+NtZM91F3z04fTMwbNFVLEtpR6xbC3IUxz5iXXORM22thNTkBwXawcH0Kpy3/JRAc3
mWh3g+jm01xM52wWawK8pYJ5aS6+galjZm9DZ5wBoEnfcJ4rIBOD/iZtCW9xSkFP1XgBx6jbVAQH
CVernp15HK7KGY6RX3I/sQoUQboqcGZDGxFA5uWQfesC+Tazi2gHfwHaVLyxxEgVYxU+RN7CKBKU
5t6pKKIecqxQZIquqohPBKZzKH/cxyj+siAPS4yszZc1YXyYoZDgTwTLVzihfSxGauPGWOyyDpJS
0gXT3qsBxluzxsCb0yRRTozR/MRVrx7yQaGIbim3/+4MjN4RNJax/G9fIkeUjvstsSMULZ6xzk9G
6vVoiKyjtudXVB4GO3Mvw4ptbqVhfo28lBczU2RozlIh8Q78Cce8KwhmLJr/L5Gv8ySGl4RANT59
Tq05lhfe4x81Mz3v1I+DI/3o9uBMxpTa2f63bwUfhPKYWzl6DbzJ16GRfyCj77OxPNSuUBdvis6s
kS626uTMLxF/QVPpu0aPr20JLx4D1s1gEqDfGz9JP362zVzuHJUAH6RjmpI5fu2cVfAaQQJsCc2F
GayziXGeK5cfnxT8Lu6nDL2Rg1Nlqp845Io4s+jto+7kJtaH28GlbnES7qIJwk7P522UW2xCB///
EJhj347RKanPkrM/Of/qDJ1gQSxAEEsmlIYSplrNMC8fo+aYcHSPSWVvCj5wCHrulrr4k5Rq/3Qx
/4zWTHSOlP4zMJkk2lOzXmREuSW/tldwITOBBBJ1zjmwUJqj0QoOVqgowPbau0VelAscNCiKCXg2
E5J0Aske2jSKOR1BLLUw5XWgd1MHyryKuvGFqbUfVMNNRxMjFAarrcujFUC+L0uaeGcv/+jC/EhX
YrpSxHPAnNvcYkIAuPOR9jVJ6YD34aNVcNSCszRn9DWxc/vMxcK+C4+J/+2J9ZdW1YYEaHgFZ/OP
n5Cq63ZjU2R8/JnLStjdgjGcbzn5w24fiuLgKnTTOafdwkc8xLhCS2TFOQ2xX2N+CTNzzZsGzLJ8
BiDCSXGEkNxY9SkCqbF3LcXTh/UsK/F0k+s79Uh7ivHgok1z9BrS6Y2gmgoyjHO3hNrB8BfgM+6W
PdljPCgjiVUxls2ub5aGsSGwMX9azmX0j+mi4p3NjBqGicLK0l+9h6Kk7CW5OnnlHfOYeaQquZWm
Ps+sGp8Ge3otSb0+BXp44o/GJUyGnAFe98G+H70aVPJQcckw2zIglUpegNRxzrAyn5iN6nglkfAc
XIQgqUTesMXqm5xAcpUvU7UnhlA+qhoKG2iJO0uZz6DNM4brEaFBlykeSfPhDlDtxxijl2eYHLnG
1e52Sft2l47oBWHr4vCvscARHOBs6GDysTRByAg5HQsJ9AkgGT6OLpoFKVNjrDvU9HxI943lYAbd
y1VDyF3jcJgk2ouTwD54RedjF2GXCBMODl7Lg5EkZjuoEapB5NI9K57rhot6n0wXCxgutnHMrfnU
7RM+Sk5c6AjcA8b6vLB4Fs8tfATkR8yr3jx9wK+dD4wOBEURwr93Y35hCSSJgw8y9QpahArGgriH
hRk4L5bulGumCjH0YbyoYfifgbX/v9Ne/1PY63+bbunb/x71+j9JL1v9y/Yd5QSOL0Fy+D55rv9M
egX/4iofiMD3HCWCwBfBf016kf8SXiDZtpWt1X/Jevn/ontYuELC53EE98H/p6yX9NYs1/+V9ZKC
NjxbSicg8SjVmj/88/2clFFHGu1/pVHSx3qZ0k0YYdcQwI/2NQLmYjHzBpk2XaYp3Wnvw5kEo+d5
PkUzKERvoqqV0Sxr3nEtdjioxsPfFgA7ibovCSX3gFN7IzG9n2nWYW0nalErnMt2wsGeUpSTG+HQ
E/4zzYSa9hfnHSjHq/DxZMZOu4ljH3NlDwZtLM0+wthhRtxMSM9Pg1s8gfKKcLw5epMl5jpH43eo
GY87I61205B9aQvWQjc26eaihe09FpzJMRK1HuO+ap3vZBug5t5hyt6ssG8ZrNq8WeaD94N0zhD8
aAcDMUBeJjzVrXT7DcZw+0EHrGRw505eQrVnILG2BjWb2OzSaljCRjtOAnYcRqjYJkzfRm+wi4A6
PY/ucFcGt7ho2n0dsBYh0nP+QRVUfXPf1cszka571smHySvei7IJD/jmP+2YILTsP12fu4A1gEXz
0xBP3Eq7XyudbSpQk9YnxSJeyOguWzW3JUZ3xJQw/A0PJtjqdrx6tWIRk3jHe2EM93tuVRGErb5l
4QO7FG48wBVbf1xCdjy/YwqzXOshXosxSOjniM+24SKOh32bBpj3izrnzKvH6NoX4YEr84i/BUvk
0uNMG/T8NAgabRKMC0lsYb3q/5Y5xb5eb/3IFSlrT+iFXZZ5W+QJOMSywoyX4F6jWUTjEy1xroFA
mTlxbMPY3kL2nNgeuVK2YK42uUXIWk7nZgWKD4OznIJEvMkCGysEQLhYKEp2x4UpIC650T0SyOBH
C8ARkPdCB5hn+ZO8iqZAsHTuzH3ZiU/kdggPDxhTVKotrKoFQ24TTA92nDJEDJ6LXj2ruFfEye8y
X/PzDJQTGayD+IGCQZE3sHycw/RYYpVRT9opgz2lX+cKAvuxS3q8bFZJI2EfBNs5JzECGWdTSR1T
0ZP9EzrBfLKjhusDSYadxUzrUCZoTH3AnS7j7GPx03PX5joo3fZRyGncjxTZUWeQA6XWwVeRo7MM
prffYBF8INtRwxAm9i64ukuJxkiXzF0qJ3SjCSheaFNIOneUDytGNCbo5Zk+RfgqzuDjv+fxJNuP
adeqsBfkwS9i0R1hJHfrZpX1HEAUA/3AuMprs2rPi4OA2sAwkTVtyWnLB0LDKsQ6T2UkaumZ0DT1
59uGxoe7ZmJT1zYzEg79pepemUDeGad/Mkbrg00ZAYxfVPFE/nEcIOuzPxyln64DNLFjbrUhvurf
Wf5UPFYjWjF1qPSurPVZhqaHSjAz7/oxvAR178JBxIAhkFxri0LzDpjIwcnktEe83KxlxXNYP09L
G3/4IntL+frA7YAlbkXy5IMn5Q2MmEMQ+uEAx3/hZw8R4SnSi/kdKFAYUHpK7+AqYC4Z5AHVzKEt
LsOzxDLoexFTeYW9v9HYG5sEfZcA92eX299xUOBNkcVfbp04hftYbaaUyBDsLex0wTkNSH84YYjr
2qcjTftogoO4zW3zPDR6zd+MJNVUeN9Q3kR+jstVeqqd+K/0Y05jPaOqmse1YMzpeVwSVZS+Omu1
Wc3SgB0UhTvR/oNduGJPXQce72nk6JUlRz9J390KqlIY8RppTdEuw9vvMO1zzK7oKdneNGP9kBCy
AetvXYiB7Pkhx5PT2bd02gcSBzTSBMptS1tV0A/E+4r4g/C+vBsAroRBSG2mnKgXwIEZOoQ7dRV9
NPFC9A8bUCfi58lURJ/sKLlSLhcyishSlCHh0ARNA81i2mTPTbvZVk0Q4pDBSFFExjlPYXsRGg+y
YJHWmhl/X6ePXjMWB1XqFnAPZ6K8ByyBR+SoytRiBbLv6aAlQuKqD7tS1iGoYsTTvkHKq0lGeRY3
ezp77fCYN8hLbW/fF2kNPj0fknu7uLV+gy9TU5Qx24RLNfYny+WaEnYatH2K+yXv3hP/g44+Rqm4
g6VoytPQZ2SEAyDDc3RtKHXbwrpC9cMFaqT3TIfHj2hieu/6xL7LcnEd3JJJIIGxZbJ+V17AyBCg
P13VRAI9YoYePU1lYOh9+feTlZ+F9M4Ow4dN2c43CybTlovpzW9amPfjkV6Fh0gBWRr7q+aidaaT
kcfVcTAMq2nX9+Q4lhrVJiiRFVgYgDdzL1M5DmhwCAdnhaJ3QqX74A4Z+ktGE17NWUWnoGMCWsni
xuuAAy6UP8QT642xGPRk8CAk4H6yM08cVPH8ZwMIlDTcRPN44OBzyCiWop5akhBZ2Lm9jkjiMHwm
DJSJRxFOlglGKPSFGCs+1680Xtum/w0X2XIUIfMa4t0vjbjE9a/RTKd1bALEOTgUgpXB6GCrjGTS
sKCH9gQWxrx6EzaVsknJUxCTe44rSmTAlmLatmNqFgHcFlG3XZJ6ROrjsQYQU9jdkzPizJqo961w
LTQoG161tQuDOy609jLOiF3Gv6XXUUPYlBVICyxx8dAUe5ccwQxe8TyDwaLS7Y1TVmalH/MaPR35
BmLOEbWwwWPZipOZ9y1p1SApaL5hVROK09dJY+2dXOs4NurUEoCnzmsHuul7iJ1rV1rVo+ria1/Z
H3ObBsjAXOBAVZ7qoVe7jFyyrMoHsMdmB2rwUiasAWNYsjWudsJVUKH+jTXJpeV7cEy6mafb5BhY
pz1O54HJEOsgLvk8OvZ5tR9G/zFrBo3kqzE+zerQxMyI+Cac/QRahB6lbUuX2s5EuQY77SQncMtr
wZnFUQnXf6j0u/jQPl0xAyX1x8BHsYUrFy6JuHoRectkZFwV2oa+vpy6w3D+xRlmbSqkRatOk4+F
MxAV5egLYZkeLZsPnnRYEkz54wzDS0RX8t6RmNW6jk7MNcWZDWRZmHCAbOHLEePnMhZYLjOMyEFT
9/fzODM6KiD8unbMdYqdaXb65RwlyiK22DA/TXkvkT/FtQCsSqKziO5LhwFynsf4VUPE2rjGO16M
nDdyGsNjtHyMZsMh95OHaCqco+tWMcnMzt8OLA9cIqx7CCqguRez8R0QcHFts4REMngOya+7xl37
NqL3vhRvvXgXRQQxiWQ/QMo9UpqFq5kLpOxraC1pdDfRPknLq3e2Oy6yc1W/Vh0n+LrVAefItT4w
QMRj/Ki2+XAoa5BDlh+8BxGJUWyUbjoN+9i3DwP8qFPsr5aipZSX1GonEmxA9x0XTyLUqBuukgNF
pfviEK5CRoeiEVlIG7gZskO3TaIOycO0/xA7ZdyBGOKvskjqf2MxCY8KvcRZhZMABaVCSZkF194U
bUWsIkttykfPdog11na1lcvCYQO8HsrMgkJTrVJNuoo2YpVvXHScAD1HrcKOu0o8BVrPgjq1Sj96
FYHkKgdRRtLts1UiMqtYRLX3dNSrgCSwHa2CUmSpS7xKTOEqNtmr7JSjP+m1n4QzGSMKqmPcidUx
beONs8pW4ypg9auUpdG0slXcYuQx3nDK3CWr8JXyj4pVCqNDoD6k8WUWcj0QI5eFq3DmoqC5q5SW
1sySkdZGNDZrFdvaVXYTqwAXo8R1qyTHm5JuxgFzJp7kQuN774DkuWX7k3r08SWrtKdWkc+dnB9o
7rQqDQyje5RAP2Lpy4xgXQYemEe82SWMCsmwajeo+ZOOIBQ6fHzKVDeri82B7o5XmguZXo/BCrJN
zzS1uVgBk7OdoMFlONAj9OERFbO3vNdilTXDVeAEGk37UP87a9gNR3hBqxQqi/BnPWe3Tf+Tl8jF
TGOZPVVOvgXd6EEKPxoKEVauYrn3gNMtfR0eHaa1tYWLKXb1u8OMFTuzf1ZzxBS1Hrix2S9zMpa7
wsWSPgfyMbN+TNl/TU10Srkf+IrVXNaSqfWlmaf5oIsrRJfsOMX9lV9nddElHt3W4bck3W9a0zT6
mz6pFBW2ww9J5+KzVJxnB+APdjd+62D50eFEJJNynLytVtpASftbxQmcUdbIVQv/k+Q8mAj2rKkD
BuZbNHo1M7UA8fKVD9bRdrHLzcY+G8khfEyb05BBy05r3rI2fLM6WMlEAQlk3Q8ZOmTZimHTK7kL
oKPgCW2eO44+4PXrW7z2W41OfKx8xRbcIl2KX3K1v5WyXraAEnvaS7x/oJDz91IefefZo9o7Ix4k
6k1I+VPJiEkl7k/wNwzdM+LZEGa+eFxro87QJsjsEI7Gcpqi9G8rsKmocaV/rIKlPVufzJ9ueWpY
SluXrYhsc4FLdIj6p1b2huAKnUgVNkZoJLecuFJo42CsWTA2+pXVMNiS5GbDWZguMjSwdllkg8nG
5jQO41uIeM0gnQh36dMbDozBZ3zPrTgdRHZpfTzVjpn+znFbHfzBebB7D0JYDSF4iIbHjhP+rRle
6R+5A0hgvY48UFh6Utq+5fTHKP1gufZj17p33sNi+uksrZCvNarsK7I6K2g4PpMYf9N99Ue2CVOq
hjXFsJyFw9ESS7JrPUBT6MR3JAn/VIrYi5e/gSxkvaFhkGMMWrDDycGLdQygFAVVBuS7aTRYN3jN
QITRuUXlgakIayUiPGhXfsOyu5POePTi+ghtgDiLKBh886UW+KwtNd+MZ6mtzcgEfm1+loKctFMa
d4PmnF7QWhc6Ocn9hUAeXO6ultedJ6fE4+OW9YHqJwxxquR0KymQ4dz24odY1sOOhqRK4mK2s1+2
9OuTqWOiJMmrNbryGPXyBVWS/BmmBiWnYtcDl+pYJUh0dOdY1PY9UDM1FdZDdJ8qslNVCdVD1ME1
meCHjq2y98mZKm34g27/1CSLfY8ldV9rLo4RPBQWuuy+SVrwOXznqEfNSfyN4jDZR+lldmJnl2hI
9TFMammrfOd60P3L9UvxE/zYyFDrYs0ZHml4dTJWuB0yAOljfY85ijyBf0urxsbvoz6ymUqNVDF5
nqt4xhQnyNCo1N5RZEEVpCauVZImr+XV9fVVps47/XkWhpPw0BrO4kNDZKhPgyt3kRMzKixZVnTU
/G/xcCOEiyIdU80wXKX7VeOisq08OhsQKnHjijs6wDlys9/dOdzwBizRWT6FhJVX1MzYfi4TyQBg
R+lRDzS3ROFpIqvqYWwgWBP53Q/FUPeuwIwITIbrW9UzRCge8nm495LmlA/TA7MnVn13IV/T19yl
0vAzSviKkzCcmdTP0NNEeUpn65L7wbfJzf3Szcycp+m8lk1B17mjcUYyk2k/ilMV0gvhW/qfFXhR
JxFDZS56m0oguhRucMhrrBb0GG1qLxgunY2IDz/qTOcdkZgSE1bTOUeu929mgamXHDvIPVt3IUkt
BvXkJ9MZ63JBosoiG902N1jErEeCk7Cymcd60bRtY6vd48qakNX40UI2cysmreOV9jMteghyeQlt
nM6XOIFDkWX2SwmRhsepUulXMPb72BJPVam9Y+AO6BGh/jVE5bw37HHhTC0Yl8SOwSL5kLbNL+Pa
3kybNP1MDHa80yjNlzYgmMAt+1xDOKkl55RJKKQJkpukVBloQ93jjYUnusXXWm8wrnI7lH+pzGy4
m9Ag/YleRIkEOGmRTmc+HkXSxKoHV3Mrnn4DdA/YPfBI9B76KM8SF627ECACpjVWXpyHBMYVGGHM
Sa6X3Xheg22hDxXe600M2vHQWenn3MU/sw+AxVj53yJMPoxozNnT3o/lKnjHejul9mcWEFnLFxIS
HUT7uykIQuIZWnH1DJkrmf5S5OTJi+Si636iRq15wH4Q3DVuyeScQS4JF1qCqEK6CEPiZ86yZ8Xg
Hpx9dAavzZ2proeb4HS8TIwZKUbd2PAit+7E+WSdlajedp+NwnCiucnVjTdgkM66TRoDT4aTxXnc
pW8RB22txXc6hdGWRwZhgtAfyAZXOK/KamharFgAWpfGob7kvKWdS58ZjAsz87PMi0/eklw8bHN5
NdlnNxj/ZI8OLmZsNWQI42eJHLWtW4G/Mi5eDK5wzvfZyczhuzuyMoCcP2GCmDcR5i4ggw3KRVRD
F+vIn9XdR2SnT35AhnHUusLv75/GGL2ZjQ4HfjBw/KQjOx1yDCBe8GUW/p3F/BFN9+4MYXi2oPui
7TX2+nr68V+lypfBWvBGUdvu46AfMDKb+L3xr0KG4jBj7rqTTPFnTvj3IviZcvxlkeV81sOMPmaR
hVONu4t6nj1i3tIZrI2ZrB2FOi2cU5s8HsucUnhVdUpuO67Jg/RQl0Jr7O6KFkcHtqvA0r/4OO2B
L5++d2KuIQd1CYkJiuFJZuQOmMDFHY4nC+eeZRh3lYFnc0YYL33E55O2vtpuWpDU5mmG5/FnAYQK
bgpWWjKycdrz3yxa8Cc18tmOSFG7tflpCk6TI30N2Pa9w1jOZzExl7QHgb1oLUaj/4M/cTUMeNZr
vEDIV9mlr3PaPAlmzhH9H3rI8QFQRtBQK5JkLAIqFuNT3rbOmbec1EflfmrkhQeA4lcyRdigbN/s
gmCDRbvbdt7QnAvTYK/2mSFX5RMup19T23z5aPTWO87cwBrHQ5da5XHlsi/J42Bhk6SzBJhP+hbh
HdrkYbyVfAg08M+IFHKs9G/VzL+iicQqoPC3zH8feo/ju0iGXQ7Zv+iTJ8gqzW6goYIRQ3lfWhO+
tNUbQ7kUdFzD2zo6v9v6nzCWqCs9s4JCMPQfhi0BnLfUVHDHx2wtqICxjdNqcUiuFh3itAReFQ1j
hHRhP9W9+Nug1xeuQ46tTB4r4B7WQthaPMctTOuw+oDdnW8HkwlANxE+RPsI8z061VR/NeXI5lB6
GPJbJj59OV5cfhuvbo6hr/ByybdzRmN+zfmUuZnVvsN6fDfF3Rd4Pe4PishsFXCzKezzKIPlMkMS
YztlZRhxg2d0xmGX34q5/RgEjcFtwPHWdpInLOBPoIZOYbl+v54TsPhNDwgUC2WtBbVq2MemJL7P
pPXsFKR8QpaTDeji0wSmIDXek2aSDCwKde1bE8cY7fnLS+dLwaLjZTGIWlYuhtP8/l9GwgvNQgDe
JsjocPvnJCqNe4ArjGnNAx3hNw8Qi5Mg+mddfxaqAyt7h9XOYzDBhRTd5eTZ7cVhz7JlcKsyBz/I
8joK0hqD3e8BZe29zsOTnvgQSh7GiuWBulxrHqqXvqT+bYCgRHPaQx4fx5WVA5B3LdL8yfEgYLME
SQ1whobSJr8mmh917I+6phdMLfoX3eh6h/HV2WSd7I7Uw2wc1JSXEr/ugrJ2oDrM8vnN4xePtyGu
2NMc3HyXAB7eU7N3q3Z+NrDyWV+iY4Pwe8d4HWXg0rW6vAyc1ad0gdEjaYlh/AcTZ7WgFW9LKBTG
Jve59aKI0Fr/2CCSn3E5LHcGL9yBXsWHoMByamn1yyExdt9W9qH14vuyhMdYaAYiQ5f+Gvud33gH
FhbqdfNKXgrN1yTmVww98iP0EEL8wYTbjl9GZyg0GOOXsBEFQQ/vpmqQA5XjXo1LyU1HPilwul0P
GYYAcJAeol8o/vFdV4VoiMwaTAa9ym1+KqhU5GvpdAnHD92SyqvlP7oc9oEGZWkam1CjiR+iNMde
taQnZk32dcEBqrr6PhsLucuj6WvR4RVDLgcVq745aXFE07BRPJnatS6+BtuZj7DUSA5V063rEGoK
bzzUdjnsitQLV8n0dSqD+LGeWGImdnSMpYiEApc5gu5zY9HXQI2RJxze0OwScWljAOsHO5MV3raL
yWvHSbhlNupqBPAcE+0mxxbRzpoIab2OV+VxFF7E1OnNza3vmZGHbYp/cNqcrFke82njeow41v7Z
8a6Q/0HbmexWrqTb+VUMz1kggz1w7cHuW211KaU0IdQl+zYY7N7Gz+IX8xdZwMWtaxiwBx4UUCdP
Ko9Sm4z4m7W+RU3VFL8NGJxtvM2VD9olUMxvBwKrWp7XgW3X55PwHP9s5NRypCMTRouyhPypFTkP
ujZyQu5JkvkMSsqR623DZXQ/wF3hZ1bbb5m6+ApmZqLKB7LKIXNOfG3M4tcuPJglZMb5s/dYKKPb
1j00oaaHL6xa2GB5z1zSMv5UilgMcxbo3RaCwGpQM1neXpxyGGipnF8o2bB7j1lwcErQlm2Cvtj2
xJdNeus2LWBDGKC0cDdN8oa8mvUeeIGitIJtaGH2zsj/3TJCxvff9BtzRZhLtWo8NrRklgxH280/
Qup3q+z2lhWCPWEoD+z6Y3C9lBlMq7cM2atgtL5CZoroDuss5wrBa7H5RcjqvskshazUrveU2xci
jDCPFlBF3Ky+lvwUkWvZh94NUSMC+UPF2xIxDeaJB48zEBM+diHN/QN9oXxQMRFeySA4pkH0bLnB
qxu3F6trGAGL7Mb+DKV+XD72rnlXdpwm3TSeOPPx/Q2Wu2Fc+1F5o3vBNnCtneRW8pluUwusmTfG
v1vcNMzhgeWExhHrw105BwzTDYTONqPfNGYEokzMVhZPcKfgxUQ5pNG8+ODd8TdCcaWMlv2AvuDb
qVvBs1rdEr4tsnG3qRDdqcIawbT0gtttACFe8YC/x2PJlMpmRRCl2VeVdqDTdMSwNYKQqqz0CZ2G
BP2Y8JgpEJ4wdrl5fHl0C+dYuWa5gV2/z4pH1hWvYS8weWHzQTUWC5ZojL1bAlNXiSFodiqGtUmJ
Yj1im0SHTJnELU1MX5cLCF6BuePQP1iWfRESiEiZJD/hQwdDIh4QQtFfmHn2zrsw4C1I4bCDUV2k
B5LAfTBctEouz6ht4WI3xczFNUCGCkiIkkBXAfdREsGqp3uoNdlNeg+UIRYgcqS/+W9SnhhmhpRn
MwgDimr/5oXiN7vEcNtb5sUu0kfiYdVWKXwdLWl+p2o2j4wY58tgx+QiGQ3SYHhu92HYHoLJeOtC
zomOrdVaVDiJaCQe8GWl9+lIsYfmc16nvErrNPmTjst7H6EkGQObsNhSXTzfoLiLifVQOOyXCb8O
K50UV4ojMdAm4ABJUF/aryUM0kMRDhcQduBcbA2sbOzfIU+GdIqXpKMRBdAP4aXx5RZga8H5uyFj
npW8r0xiAOkODJN9dAX3CXnVG/mzRE8808acvOAmU5RQfQMFJ5nnXWm035VJKZY5bbuynQyJ8IBT
0QJEvIvQuULuAKpeJ9FFcHcBs9/6KZMBk9V0UTfJOaCKCR0YN3lH74znDBwLvLfSnOOtP/UbJ6Px
9GHCBMVbDsr/WLR2tld584SAm/U2+S5rU4VAXug9E2Zmq1YSi56I+dnOLAvnx3dZeMC/668uVs9V
QiVLpVNv+CwsZryEAMGWe5IeVbYcDCh1NTPcrsCzkoGhy0vmebiJSlgMOH6aiR140Ru/lo6xYzsC
SYAryg4+AVTCFh7qH4yjbwStq1ENeMRGCqumndItBsJ60/aM3b3IZG4UIJEVxJSQvuftxcRWHZk3
5TUw095EUpI+za1CgYbTg2ZQHLgK3UFzMVDGO058nt0H1ZfjoevIdOoqCZG8X4BjEIO5X5JkIcRG
mbsCa8/OCuWp6AwyXiyD1O2yOaBX/5omA7KiQdhR7CBhloo81cRlJT5Xxik3YZzVATIbu9DKCIfJ
I+loWs7ZfIU6fTtxBrylWlA0zJJ5srOzkCyspAVuBaNaj+cJRBu5jMxOeD4Dyg2i45sYJULkWK9j
DgqqQY+wS6cY/K87ww7Mf3rPGk8a6Ml+7zNaeCanenmoWfGsxt61rlM+P4Q9RIbhnEzFmRIYAUHq
gWSzfxDlBuyxrJPoT3jJm3VWQA9ctA6hL1va9SIub0HlfyPomXZV9JoamuOujFPQ5OBE595BBnrs
OxmcesHI2B4WsBCo+FHQTJBZrfg2iyg5tqUC+ExVNCWUN3iUBu2uVdAn4bIxb1AaV6QX5HHjrxaG
TJKw+Y1s58+wtohNKearoYuSAmPpUhlfS1ULUlqovBJ0YzMLfrpK446PoD2bx8bhSQsTfvbLsJzm
nLSrweJMrkDUEf3zgRcqq3syB1mUbcKB5SwRTp9xNL0Ofj9sRVgekqZRBNYSrzsJE0ToNIlVUthq
H+qcMzZ5CoPvA6GDEPry+rS4sD6nQmtGBoQ60B4FyD+OqQnHcGfshtmTW7ZDgP9s+ZpwG2xI4WbL
advZA7SQNTl3zZO7MADOYwgzjPTExFNAiEbfs8WEJ2Ewhvd+xyVbzqLp0AAs2SFzaWoIr/CQpSmc
OeojZHOzQYE683R25RF/0WaShU5GTPt1MzYkvglm2o9hJOVT3f6aGuOSLMkFOwVgHvRkcXObAyLs
lKH+MLNqt0tErEltU2jnmdhlc/RddtieOxKS8JQzKULx0bIWGRr88QhEArx8YA39nBYiSX4LD7+I
X3DjW/AgTIY0vQvpig6/P7fk/87Di1VEIEpMCutg4hHPrNQ9oo84+ftqMSnH4oWHNMXcZwMCl173
iOnznOU+GTbcrVsHdQ2TQJ9zatcmxqHLuvAa1gwoPbRVSdw8jH3Dgspi0kOnwISlzu5DsNM7i3Uf
DjS2gjZbSKPGSYiMWcOdVLExQxBiDfwudBOACjVIZ5siqnjMspwK17GuwjOAztCiDwuw4jDlY0bo
t0998TCkY8cEQzFASeaztuZYdXvO1XKNOxuzmSr8k6szKcq5eGyFqzk0y0cqqhleKwStvLwk0wjb
ZvxwKu2qK8ynUYXjhT3qEV0lBDsvw/aHFW3VZct1EYajr7phjU77MBvU1VE/bmVvnnKnP8c15QOK
Cr2mzIZtYEWITuiv/BKDTaNfIcdioma4sBKiJP3EJfoSjRKffBRQtxj12YyLp6aJ/8zKz9d1OQgs
542PzB8VCR9sEInxHZXWl2F0H07LD5koK67KvGOrY9cfJqKvycFCK+IGZaD7I+28J1ZHyDXxZg8y
qtJ9x0OUc98zyXeu/vSndjR1a5KYnHr00PBX8EpmEDsnD3flkoQJc5rT4E71jUwhLHcBHz5BK2Ql
Pc7DsM8JtyzG7HNypMUdlT4TWHcKqFcx90bDxiZEp3WTlzSX0TnP7kzt8C+9bCDwJNqJzCOliLXK
KhapdR5NEsOlHNwtIod3V9OwKP9WaQ2fYbQZLEdAVEjEWgM2YNqlaSSe03Hzes0v0dK/V6X7pDp1
8KFwEx+Sso61x3CbW8hclOqA5e28sKnuhshD40kLsU8MfyuFHa6tnM8gsBJxztuRd9+zcSs/dCmf
JitoZkRN7O8TT55bYSB745vcRAFsX5YD3L5hLlFEsNVlah9Dk3TwyVKsZt6cnxW33wAHhWdF2TwH
2G6zqeUcMfm1BS2sSQm5cR1wPXX/MYzWXUhyHaIz+yC8ISY+jNGeMwIvLp34V1WTiOoBTKxJWRtT
9EMKE8bsNVsjWKxLBrBEedOw7QK+Kk1dWj9b3KnM3jRBgNizt9+8lmxKNMBIv75m0zS2ZjntzcqJ
Tg3Fm+/tnHjfev0To9vqVVjMkVFZygDDiMzVE2LHnQgAWqaF98oTICFJLd9hOt37McZGP2f3YJrJ
cSLSlXP3SnNmOJvCHH1y9ECPzC5YX8xJDBHpEslnXVmONmyV5StZdSC3FzblgeOivmQL3eeXoGuA
0xnDhq3JzcAYxhekFxmwbAkUw/GiOkRx9pktGFtq6eyreqY6zywwVLlNLdNslsYPj+nI4HMiaXWo
EqxqPX3GumMitJEO7tZCNwsqA2AZs0vyOk0eBRmx8wO4KlNdPAgkZksyt0d/bg5YxqeDFQA1n0yS
ke27oaH1Rrehl1r+R97V1GALegWWvPTSpfnpUSgZQC9NY6nhN6cfDEjHc9I9FsydXZl4ux4ALnAM
/xBbDiZ4fNSUKTE6P49EDjM8B3PiwpQN8EGI6wzFa51ZTnshQxbU4DUqlvu2aGDLe5aNlJa+GjkD
1O44OcnEBky8zL+KYMQ8Ro3GhStyuRu0VCL1P5q851NIhhPOSGtvR61LUynGjWzY0/ZefREzluGx
lflWmUQ7TG8QL56K2hj2roXc24B7aBnjsOu50zO6sb1vwU9AXLuSTRld9ZrVryV8WB74hbIbmx9x
aYRlPTd6G+mG4WoEUbOh/HsgKouRDyNoVg/pOQoT465CtXewsen7bvHZA5yHowTVaAojeMiUcWvh
+AtLKJ0Hi6F8Yn0M9BIHfgWZrhseytD/o/9FkWXTIR/UzyQm+Og1mNhEjC/hgjpkSaFnVrkOI+TC
aOAWol5EN5lzaQREp9f2D1LaZV+Bh8Lh9JFZlAjMq6sj20dEdE7RbzytCgqSEBYdY2AN6I5AjSDw
9V89/LH4NmwvHX5bWSP1ebOpeVLXZmRdZA1PqC/hhgE14CkoZcFkyyb9mr9HwCKjKqAmsvhcZgkV
ArX0SkVQuabJX7VAEVbxVB3tGYgZantnNwjelrSJr0VA2ttoOc9RisJ1icF+S0ecma7XKEKFzWzB
JXi3TKkv5V0Tl2xaYKJz459yjKVO4D3FnbkFCw94kuVAlIFP9nx1TBCXHtB+8JcrRbOrCb3ZtMS7
UziTmdAW36nGpHb5sZ+cneMCKWiXadoH1WEMgG7lofJXmCqMnelbh6kaTOB+/bOHxa9gxn/AWU7L
GasRHx67CepyDogW/I0pz7OlwF217ilzM3bmFKAwOkIYuOyiplAUu27on6CCN1ico35nY9L2ApwB
ddsBJBkGzFzOgbiLzSIB2nszCRga50vwKxDUymuPOHxeirTqHiL+doR+bQymyOTlYBpNA5DckSk2
jTFwCVilPJGPsJ0r9pMDUotdL+5I84gvPL4PlZsL+ngQ6y4W1HqsxAHkLFYKr/iKQmaR9OIhxGiv
vVLOIoXIMEiMNuxFF199EtJs9F4Q76LF2fRIrVs2Ml+Z/+gM5XvfF2LvxkT1KuMB8Bcbo7YDxplH
84Z3XXjBIS3obH1ZQBUYSE/Hici1GaEcKY+pjYas83XoQnOnygEOVGQkhBSknOV+vAu9GhpXWTxy
iRXbxhu2c9wcvaU5JX60IrLqd4ftGtFOwFXWEm9uM9pdTRlEZ1H0L3idEMn4rOp8b9rVbE1I7bRW
jSseLAc6jTO8CJberwrNlB+qqz2zQtWFNKN371VpecDSgeFSF2eQPsINIQ7sK/CiS3PcRjjR5Ghz
w3ntG33GN4B1kFWYxzNT/IoqltBpOeVIUJYNRn420QkqAy4RKgLtsg9wmpMoW8+HMUY+OJnIimkg
L2PDJordnQGzNvcZgIZPldGB5GuP9HUW39L4jeAZQZjaWnPA0JSRUCXrnZgF7pZ8PI+2e0/K4xbP
La2GeLbRz6wsOVl3fk9l6JvooyevA6u59IiXtMRnDPL7DuXxWhS8Sx4TjxIYZ9wju8Ty+d7nHWep
jYILnS+RGjoFw3Dus6YFhSdcpgCRzUFVySezUq+d+5UnCeOLeIJQWXzkQaznFu2+yeUlDcPulIIx
Lvt4vlpT/GmZ+SWqk3xLp/BZBg2Pj6GOnpzyPRuilhFTUa7rnFnNknNt1h2m4pxEQHZlHAWlJ97U
gFo2QhLv1TbBhdl7nSys0nAaoN5DcNsvc4JKO0JHuiH3FiwwE/9d04tzt/xSNoYSI0o6RtF3Yx+U
O5wed5ZpIVivgh+CdpN9IGijSXmYGZuExaY3SM4eWX2xgO8Bp3wbM/Zgx2xS2Gykm9jeIjZuAdR5
LpwZe2p0m20b9KCP9kK+UC2JA2dgxC5Rx8Dgv+nksI5IlOSWK+jV020SI8lU1vIsSE1dTfbEqmwk
7rpOhy+GWO62ALNRWIX2C3Qf7L9N1PwfxVJ4D2NVHoNhGblKGO0qlX8ueD+xWyVv7vRgJo4gvtjH
FsNly5Vy5glrbgxPX3As/xZC3NKgfUvLNn/KPcJVZt6xvcxZilqv8YgFKwLKGxPVI5rEIUYGz/mY
oR8PZ7YekRynK41DQtuapt7Vj6Cg45Ml2Suth43LxR255bFlygAgOjvkiMSnUfJU5361hWE1bPqF
pCn6swqcpJ6OIUBFKtbfGSUFGRGlaNECOD9lZGO2tidoexZcP+adDGAHSXiQrzMxPX661cgEeUH6
jmtk2ks94giXvtzFs+1u6E94qgqBsM8ZtY4bHfDkS39DKwzPwP0kUgxYY4UrFNRKj/YD/5Xlmv2x
MqprmjM5zx2HXrF1aUYnCJUhZx5Mou+osy2aSsmONjT3Vl/cnCInECM1u+synuJkhoyw4PWZo22Z
yL0T6fcj6ED/ARcheQLRgyHisz3hW6osVe/GuUaa9Cmwg+7xmDMNcCHGuVmp/fiMk7FR38VRrZHq
6KSUf6knuz7bGUtccoDZM7X7gZRJDJkZWZphFx7HcSaKq+JtmgjRcZvsT2CgRxwUUHZ3aaOzw6M6
AgrpO/+1FX6zbb023alYd3aSBwdSxUsU440CPf3EncKvoN7vlYGZdLLL7VQlTDM9f9037lpI1Z5t
yE6QI7TxZyyb8tDpmZJTPwVtgBV4Kb9dHlI3KDRKM6Ttu82zVQDpwxcA+6YvSdcl++DeN0eXfiZ8
l0ZxF4YJyEvhsi1RL5bX3U8FaIjYxzEQm80XvnLIB5H/FBntYfGAGJqjaa/DhSiVKTKwacTc6k6A
PHc23W+T23scmRTM8DRWjlnyE9MM4sqKy6v/7bhQ0npCGgpWMHvK8XpxoivX2EIc8ylyEBkSC6W9
Fgh5TfMStqxiaeJaDo16x1iyOzVhcsotWnVkooiNoZ1tSEYBpeJOb3ZQ4CVqmasmNSr2fp6sQ+Ea
m6kCK1gZ3yYBM5Si7KL9fKgeR4urWrWU8zmUlj4c7pUdFgdCbWCCZe8lS9dnYiu6wn8o7cQgj8db
Z8Z4zCI+YgE2Op1QyeGFYduP1PHQZ/BTZDZQK071fIkH9oFVOJlYFXEVd2retqYyuIDb9mwZGRyj
mPtK9sQ6YzE7hFGFDbo8MBIhRYDt7EHM0VececByMpaq9vQdtzZ4qAUqwWijFvcmrW7vUNWbflzt
8lre1f7ishQbhmvnFjEkILY21oCVK2hJlrSmKwX4r7hL7xvYFWuTKRXUQ1/7SBLGx6q+b9Py6vQB
qgCvylAx+HtRP5WZOW9mzzh7SMUwcVFDTcgapi5MLvRoVKgxaMS+cfy1MusDl1S7/v8ST7n/qe8+
yh/5b9oJ/VU3c5fGSf/f/+1f/umafnW1rP/0//l3/csXyX8Pz9x89B//8g8YHLEBPqgfVuc/UhX/
/A/EP7X+nf+3//K//Pz9U57n5ue//devWlW9/tPitK7+YxylNhX/nyMs1/InqTu5/M//Ef/nL/r5
+BtUGfwj8EyMy34oHAzJHvblfxqbLfEPk9lKGIZBiIwncIJ/Nza71j9MCr4A/pdFPe24uI3pmf+G
WAb/cB0RWiFrxhAqkuP/PxmbTfd/C7G0woBvwg8CEdq2+Gt8/g/G5qWe+NYIF9M73Hrli5FIoIpE
BTmxXm+Q2MoMaSZ2IJqm7KGWr6WWbKG2Yfhqg9fGFS1p/5B2AaCDFuxwgqL6Elr+hSVziwT2CYU7
yB+2cCBLHjOTZEFCs37njy46MhdpxMmajAe+4GwS8+D3Med2O5frHBVarOVoLbqQQQvUPC1VszkV
OgpiS4vY9BqR4Ddo/yYVBDI3G0wZ05RtqgVwSkvhSHdn5OhU9IJ2ehu6xH3UCS2xILQzMXD7Ms/r
8OxUuwWdXaAFd/5Sj9Tg6YlNJ8c4qrxFy/NydHqFFuz5WrrnSTXu/Kin327knU9HQb1wprheVi7K
P8WyfUfxyQpQywKxWmaclolcFVo02E/275i2NXZ99m0uxJNFnVRTvEZW/e2FnKcLCkQpy9+A0sR+
nCm0SVYa8woujShv/sDF2rqMjadqnaHW2uLPRuIoGBiBxyuQnyGk17w85JCttXyyJ3mltYANGgA9
RzkpUVCGWkqJLfx3h7YycqCS/yTZ6OwzLb3Ue6pEhppRS08RxEzOkZOn6DW5j08sY8D+ouRk/E/Y
9/TuuOhevA8eNRitKD9JWSzOJVpQjjFCIrQ8tEcnqmIWuiXK0UBLSElJ9A4Y2B7A80H+Lt/BqSI3
fSjQniJfogjSctQIXarSAlXM5Y8UswOERMkkCWUS09eJA7mQuzAiwsezxdbLWes4LWyWqpa3Ugti
ey2Nheh7klP4gJQRZlYxY42ESheFd2k2/+pQ1xpVSRGmBbc5ytteS3D5CQ/Q89k8l8i3Ri3UHVtq
XqLG160W8YLwYG5q/NQe8ktx6vrxNdai33Bg/CWWdy9dTqaWBUfhcG36+LOqEuZMQXVUKIgTLSU2
ElSLUELfmgIFaqYFx6Lhp52jQXbQIrvtdI1FfRdqkbLvMlpv6AADmwx2dMyQfO8i12EWsMu1zBkY
RxX76WHWAmje3d/N4gG61uLonre8tB1UwcimHS2gDi3TXJVLgEUQcTUj962F2nquKAwU9caaBgkW
TpseWv5n5gN0UdTarZZt6+671UJuzzT2IJwJlszESzxHlyF2oWxRAGoReDFnW+WE5raeORnyhSa2
GlwwTVo+TsH8CoAEoBzK8gWFeYzSvMUxHjMeW/tahC61HF1oYbqrJep4dHnhtWxdaAG7q6XsCZr2
SSBuN9KzESN2X74LF7qiLXGaazF8hyo+jgn4qbVQXmrFvJbOR2joZy2mT06DltYnWmS/oLavtOw+
1QJ844JzGjn+dKEUs65Zpk4MAuVBotz3tIQfIxfiIFT9hrSfohGZP1N79ubscLUBoMUJAC1g68QK
nfyE4XLGLTCEodqb2kAwaiuBYWMqGLW9IOvUKR3lcHDdhFTKJaRcrPaVNiVY2p6w+IxvKStOprYu
iK4gixQ3Q6ltDS2NXYjPYXBQ2VsC/jIOCAwgKx9HRKWtEaqOt9m03HiLISDgnrC1jcI3QK9Lh6iM
Ik6YYJaepokxGI5wYCwhWMXCfQaLBYASj8ZgEsZlhP1TpO0bhHf1uDli/aH4bChWgVN8ZfgGp2h8
JBIGDeJfM4i2hczaIOLcdbhFGEHdo4+9s3GR2Cl2kkEbSxJtMTEZYTfDc6etJ5Y2oRAlCrEGW4qL
P2XSRhXHVt8MuNlrDCFxwtrOoib6y1JbXDptdgmpBTfDMP7y0NZlfw0x2hrT2gEs54J4PcacGFtx
92Gj4RUgLQxnDSI6hb3Bu4sWjzAuSx26ZHgQQGM7bcsR+HNw/gaYaxLiyYzfEKidlT1qblrlAbgQ
xbcah4V0SJKiYguhW+asSh80iCcFt16vGK02/RHUcspi1oGqo21EjjYUNQXTDZalxiFcaNdVw04x
G5aNKDWJ+43nolpVHhalAa9SrE1LhmxunbYxlfiZkBmRzoPDiRUQo+wcx59PNB1haZE2QzW4olLO
RPXXJqUNUz0n2oSDajLcQuvbgASP76kUO1ebrUZtu2LrnZAy1Dj7hIAsn6S5Tf/XpqUNWwzlPWCE
mLh83Fw+ri4TdxeIP8C4+L2wdj52+L+MoATRjyMs0tawpgUjGjJCZIamYRjN2bIVoyUMZSqEOQ95
whjOWeHetX6R7TWhIrSTY+kM75nxZ8Kfhl2zXU/asibxrnkefWzBBDST7kmlxDDE+NxqbXirta8D
2NfBQpvu43jfqZJnHV5/pe1yjjbOjX8tdDnA8HSZD8DUxye/cZ/rLvGIYUDHgWHfOXQT57hc/DX7
9o4wio68B2vZsfCHWxL1zpmTeW9VY886VJJivPTjLXJ5FTIstlmQux+p72+9TPkflO97NiD7oq/U
h4D8Xyz5uhV58JzNJNo6TdZuFvREK0eD2vCpzbtgwCUdLyR/lpJMUu2BJV8UZoSGvUUa+xa275PG
wCkNhINJAhpOQ+IagE90tPKiaKUsDZJT8O9346LbFyhzkcntgxwcbBh791ainZ1G67gk1UeJZeJo
FMiSnVpeB3zBDHQhedswDn0Nt5stMHeVBt41Gn0H3/6qNAyv0Vg8Fz4etPOCAF+yJJYc0MdY2C6v
P0AWhG1nUAtHMw7ZITkzEUvmfJToSQFucmUzrhPYMNjEYrVsgMVTxSHUQe3O3DevfU7ZHhBJhmA+
SJiSIc14DIv+j4O65K4J7fdgUdN+mPx8N3XEeXOpmgeBV9HAkPgXcsImXO66ZDYY8Lh7uWgixACE
MNE4QmMpMU7gmlr11IfsNecbFMk9wx4LgXx4o8Inow3A4ajBG0FBuoeZ+AdWM3oQ53PahTB8stAJ
//mfKJWz8WtYg8xwNc7Och5rWtXFaZODF43IS/yCosPPcCkzNCpncgEYkLfmqSjhnwi6xkenK+mY
q0SdspmE5ilw5CEcSerKGTCH2L+ZLQOB9KBBehoLCeowPzQGb6tRRuemXsaDz6gJjPQ3gGaMOV4T
n9xqvtRu7e5x2h5raxnAHwSSvXt9h2z5Amm6usray++NmFe/YhizoI4zW+5/lPlERqg+Zj7esrdr
Emh/ywRvNlyu4Whd24R9x+JUh7qjgWDBh8/JPML/ejSR7pwDo2PF7GVnBO71hkSkVp3d1Ep23LdM
kArZ3gzCgVIy4Bm7pvKsUZ2HbmEUpYgE35kOEzDTFKxahpifSYccAwhoBA2Ub9Q4KEbx7GOr02KK
H+A/CE4r1hdOM0tim5i0YMxDJOESs40//kuO4Ecji1nLQPBahSd8Y+athQzV6S59Y54E8OhVbZIC
17XGLcOxdgcjfGPH7kaN/inP6x9z2U8LC9eQcIeg6i+llNpL3hGH7NnraabOqjPjpZFlv5WLbiOA
uGMDQveN8xM9ZHd2vZkZdHSo9CqOxeF7jSAdv4s77GxYxpAaXVgrwMX7eNo7XWivY4NjePColoZk
HTfpBQ9/uu0HTOEFLKJ55vSw5oPrMNqEbrrypZ75s43DA7pLwTBu8W9gEDPqU19My87uEKbBwRWS
YaEy5C1b6GNqg2EbB8OPagGjDe0P9SgSBf5+EJcSBoSkAHpFTr5JS2ZkT2kAUY0siPHa9RE9QvFS
Q2zD11V9phY5KG2naJLE0h9qA2ZyJu1mnSsClFAe2BvBpuqjuDHqYD/TSFqmysIOxh9AKlFsCQMN
o4lSM+bFYzfPYHGUlKdR8Fk4HbllLszaxr818aQAaIwvUcfeeu7nX6FsHNTqM+SRCVq4YNdCkpp3
dGbjPqyY/BuEjQny+EhYn9nbDV3PQdB0T351P9OX2UbImqMhb7ZBVrFOl+U2uwHzYHTifB/5xYc/
FfnJ8LSAaQa+6m+SzkPey5LJbyt4guz1QE45+BcPaFOtszlHz2AdY91EnhXkmjqc7U3Y/HEMQbYo
VXJn1ZBztVgX8k4sBwu/KkV1a9XvjfC3NO2NFtqSthdF57m0n3o15XdG0YNryv44vxxqxM3Y1OSz
jYa7TxoPq358jfJs3kym3Fr7MoNZ41TZL5XANQsT31m1HbWn7CoAWtNuWhA8wOIgiMokUN2eUdwW
nZbhxNPWb4s1qTE06ZP3YXCCMWwz1r4n4JmOzk/0lg0v41TkWG34O6gc3rE7OOsqUzrlgtW/s5jM
dP23EGcVXjGDDzN6acz8s3Cpmxbd+ic/acH/B0axre3hAWoW9vi4a+AMVLfYqcMjWpuTyc1qEzdh
xAjRhVc+zB5Hccoezq4jhp3th2s47xpx6OI91Tx4u293obAU9LRgXs/D/MV++A8j83OT8HXzNHDT
6P2bh56INrVYSZ9XqMw9TDcG39QnY5ZiLXvMKYkSLwHb66WNKcHi5WHIcrY68XiDpmsfyULgeTEH
QofGZtP4yMxrSKt5FDbEzvnssBn4QS9GhgijYYhIl7QalK9wxkcPtzahQPC6FeCsIiihcFBMrcGB
+UFR74GStOS3ZrcJzkKeFvC+2uowJAwkzLR8xhV2a3KEFGX4Ebbokv184jTKvwfXgEneptck0F2E
kBfkqc+RERxsBOyyb4B1QU5cDcjbLAMFfqr2row/fKftjoGT/wYprkBrTW8tiOhVFgxneFEfsqmw
mwiI7pCAwXpw75XQYvrE+sa9Lm92bGmVcjuDioArN7r1c9Lk0QqsDiYkg+kIqpI13Ip6BQSNEE/o
K5upY3VglGxsjNzcQjeICXxghpLWiI4Ug7n1UonXqXNuLhYlJOzN/exj9xPdR5XohVmJFKXEzYst
EJmhDhe2go/cK8QhsMG5LOiEXcU+CH0bYQ0ucuUYjEN/DyZMUbbGpMhxwPZZtk1oq9eOJBEtHX2O
3vKlTktzP7js0Dy/RXpI98EACtaEueuap6oSNi8mSQsjmSmZxTgevDZsJQZNRozzAIfc92Q1rL2p
WVl7JO95HhMSjwwCGpJ/8FRB/svOiZZxa0T2jB2cKmBp8LO3urRPqzdhFTfflSFyBEhozO3WBnIU
CheMJpWDwG+EgJQhv0I2iF03cs/9MBwrx/aOs0mgohdDfvEF2q7EKQFmRBURk+oUGA9N2uAVEPMT
W72Nagmz4JtZiulpyr1PtpfWFivFwqkJcr6Qb4R0bxy7OA9V/A05BFhnyphj8d9zpjSM4f4I0wVk
j5oSb2NYbUPJZdkE3XmQ9Yvbpvl68uczo6RHjC36UIIB5/KBYYjDaRgCUShba9g3On83TjG16t8h
ZA36Ix5xfRCTaiLdMjwC7V1NVIwi0nI6cqSsCDzbxAvURN6vQDFhQenVU23L5kTRf22XGv6zIx8X
uahfeGIixvg9GZDk7qra759ta7uIDIeBbHF11OrMtpD7F/PZSpns6mYR3LwekFvnxO+d47JJ7AD7
51/5IvC1Retm+CiKNN+oAnV+YTcDWpo7KgpOEG8gyZQZGrIXuKgu5t/GeSeDIwdtld0FDos+N0KJ
stTuZ2sIxNK8/4XPhp9fWRcWO/v3vCV5ECvIpkP5Bn6DjE8O6E1VuAt83Pg+Qgd1504AZ6xkT4iE
TbXRPscFMyKvje97R9sVuqzkb0lwYzbucCJJ7vhq2jai39NZ916Zv8QjKVvzkD7WaAHXQQKqABB6
xmA18TfgD7feMqT7OYAZwGKIK9RJto2cN33+v6g7k+XGlWzL/kpZzZEGOBoHBjUhCVKkqL6L0AQW
kkLoW0f/B/Vd9WO1nJFm72a+epmjN6jJtRsRkigSgPvxc/ZeO46uPIvMcfYxPzOBroqGHDcHgtOM
8jpz45vVMu5dXyTX06D8PRIWRHjr/D2nxjXC0OlY5jO6SEhSAqWIiUqEWTdon3aF6wYqCJPHmtzP
C+JOOn6YEjGIgEB78gZ4ZymHnCN1B+0U8zNvbYX52Un2sm1oRNiCqga0hIPDZuNQaS2koXFf+dBu
W++ACKw8KePoAzHC74J800roXnes8/uCxBSjAQ3Xu8vOXtS06dZ0Plh+t+vFQmSeUbwNVnLFDnaV
mSh+xfxm+/CLZDyZpP/anN2cGpd1cZW0VHWea1v7wvUYyaKTmMYMN+nMwsoP5pXZILq+ACee7XCV
4z3BhOSs2GwHTCSQLKmDBnT6DF030NqyXWcySfUcHRnalWCWalruWXOQXXUOZi+HcTE9NA7mt36t
3qt2Sc6WGb9OY/8bYyr+BXaZIgH11le3GpgwZRzACtJHfddCji096JXGr3qKzR0Az2mTQUN1ojIs
WvU25OO3AvSDsTa/zej6oGTr3t0a3O4K47kqyTTPZ1RbHq1khFya8IXx0OungKiJCF8sOatGhLmq
IJmJFUZqQS46vJ6rlS3z92Tk8z0SoiPr1olN4lYw/d4TcLhrAQLS0i+a3WTR3pJlfTLrJtuuWbZP
TJecoHRmc16be/rbT9Yws401FYm7riEIs5zTXWTq5LKiPsmlHF84jZCg6a87sMtM/GT23XPvxzl+
TqWHrmb2zS0CVV6hF7KiCf02/ZpEc74WFBG+CXvUsE0YMgwue7Y3mNeIVRNaZLumKlLOmG29G+Yk
xaxj3VeoEuhl8ac5cd5xJJ8Tv3nAIzhv/XQwtoCPvlavui8lm2Vs0fnwSfvDybWfRUM4MScVCVHa
rarnGcHY1sF6gp7xusYsc1u4TB7Ix9pVT2gFabD7uBHZHO0xfRXePshp/pllb4DcX/ApSazvSKR3
cTKlV84qGEbTYtiYNflU3VLcEH0gW4IWsQ/tUeFe8/TVoSltY4tcG2T5Q17nPb6c+ZcYKNuCNj7I
CG/pbCd7wmEwKcyw6lKeyzL2CoiFtMzTxr3ylMWrc3twYimbu54BNGkn5Y0pyvwmG5D2ISboDrG2
EZFJtl/oD9bdSJWS9QtNuJKIRHxDBwN7krvm1t5K+xu0s+Ohm1GFWNGzyxq1rQxuXSf+tBNyBegA
YgaoI3FAdvFcDZxjLEHJYM7ZI9gslhU0Ddt0Bj1d8qJXBrRL3LXwt/HunYhUECGYbx59htt9FVCk
JzjIjcT7olMutki2d8ojnxehJ72qVRxtDvYelulGjXDW0qw8dCSA2MZ0ph4grsCiBzvUeEszK3rk
E+72pQ3R3MjkDTuARc5w/Ti1zJQ5hb2j9q72PuFyKdmqfWQwW3dfOVvcuIF3x4ZHjdh5GFsXf+PH
gXVg5XY3s1+8kZcXigmdQy/Sz8KZABLl2me12nfk+iW7wYf7OaIbNSx6r8UmiOjFqMKZDwhQrulL
4KsutPUWe+mDKOwnqHpXZb2XvdYatuAg82B6F178FmCOCpPuzQoQ/zMSQ++g+G7RPCyx95YOtNjA
n/TwP/1bbBMQTE2OGdTyW61ZSx2mhyaRZTjB1VOhiJWqBYVA29vrFj1JiiIieHQFYknMOIhn+eYV
wGQSxay2Ps9APnNaSXyOWZmfyX3sc0pDj7burL59TD5MJ6Yrs+J+VJpg3gxIskx3YSgiPlrrOptg
wo4598gEQ96vSuSDGWghppdkF1cvzoLfTcF+a0TxZqVje30cC4hoGNmIMRmqnbd24PvOJLh8ITtp
WQYZUnoDNxdMd4qBKIRxtezWCbf4iHF34NqzzaWHFNQKbh77tezvbJfRZ0R2Q0Yqb11ggWTcsy2E
fJx67abhs90yBwAilgX36F4Ls3zG16i59MVwbcVOuY+gaG2NtHo3odfiu+pPqQZm1ApaBNMXNDhm
9+LP/bO1wA5t25q+WKPIG8V5Ql9KHFhICDSc7Nt1pCvISTyZAXGZkIYcsC8xAyfilX7RpyLEsXtr
XN/GRXD0KdFODRU65omN6UNAnbgXJ68kBNj5RJNT0XbncUuk9+43FkQ+A3Baz5I5ttwqXcN8qvfI
cp3gWnFGyuvdaAQDGd0jNrOlIcl8bskxnu7pz59lLG4si1rShegHb4M+aOImhy6Iw6pJ3xMDd3n9
sQ6wM8dqXyINSsr+1oSSSuBr/r4m9jfv3ALjI55wp0Dyt8fHhaHm1RgH30U3X4uIllUlf9jML6Oo
eyjmgaxHOnz5MD1WS3Y2AM3LDtp0MXTXuVehDU0kptmJg3DQzIjJ7TdN7HPcDjGc3q5035YgHoG5
sMXE7MzL1mvNaVsm4jaxsEumg8Wo3fHIEVAmVM113oIB8HYp1P4NLevQINB04wX7rK7EtYeHZWks
BJADnELfKrcDqSNYf+cbp2FW0aigIAI2gk6BpnM17bc0dtmGEb/hNoIzFnHeIl3qlh8ARKnpr0vq
kX5Zv+oFFLMtGJoxKHxbTERsHbANdIr4Rf2G8O1VnaalACYwD994KDVrg6IkkPmLKVFaVtFTlRJG
Swhm6Qbg+wQ0SlAe41UOyBmQBLCvhbnWxMZHmdaxBRltdGf3eQ4tGShmmTo/xtqxQs9S9G5ZNEai
5MfpiKkDN97ifnZ9F2CvXX80CdjNDJH5pkl8hDFuBv7MNh9isx02UsLbzSFgbLKOfPvVa39ldUTz
AP0pGxxNcRIcU/xYBxaFXbsZZP+zctoglAMtz0yg2kymJ7BmyyEnariR8kxLDoVDk55YYD4VqAMr
6YID+mH6/wCGlAfSG79Ui4eDAt2aXrvC8Gg4eXdNUj04w/DmeJTeDai+g1Nn2XbQEEUEatsC0qXP
HKWbeBrhlZChkxy9VFKHRzToIrpf3eo+zaiod3GHYL9GUOtZqeYMl6/VQG8hD8RbXhTfRmZfNytw
tbL+MQ3oB20EZLzb5UZRZNVgRLsEaYEwqTHmaiFkevkiVc2kgw/ravisJL3v9sudKHncjpMmsYu3
VluCuWxq+EzlZyP7cx8owlNlbO4XF+D3uHCKStFCcpcr+MC9uWfZG46jEQEu8l8Tyip3MH50UbBi
i0UX66r+syrTH7YbBwccVDQk6it8NTRVj17r4GEsh3Lnc6ze9nOzs2V6Jy20qbRUT52I0YOgiG1y
A5bnsu8bzJyBj8B24gARTMVuHsnHiWrFQPyI52fE59DSqIFehF8YvHMXWrSXhvQY91D+ZkeIEG/4
tyzZy+2VrG2jLGBKODtkgP02KCS3HmMMpsyEs2UwSgVPoEMxi5XxOCf+pxy80+wynZsCOOY5J/3Q
NpnFD3Bur60J8oBGyNclYtrFNa9lFB+X2OJAopW94ySx11BdKAGmx+NI4BlMzZGwfU3ScHfWisOj
LfofM/fOXjh8zqC0cI0BA9pJc/2VNyYC0oSkx1Vy3PMAYO28QjFO7HTFCW9g7XD94sRldd2PLZJc
lXNwbwKyl4T72biuBIstyNWkIxUC63YOxpC/KduMiBZIAAmlzf1Qjew7LD6h4Cy9d2AybdIKGi1x
Q0fqngVD33SA98xv1kBStTtK2OKjMyRimxiMrss0mO6xYOjgNq/4SqLtRNCaw8rE+7fXXe7lT7Dl
EF5P9cREqmdbr+bpgIfqp9gXsnlbetpAQU8RBn1nYy29OM+x/bgihabbQQ55hS+Q/FiW55gNPKw9
HGeZ/5S3ZLXO6AkYElKT+RDaIw/vTpDc9UrCNVZm2Cn88HWiuq2Xa/IiuiACrxC3WDJTjGa4KRfL
2qCnBs6f+ACOYjrljoyeEMWGTU2iLu3At9KoaAXNdBi6x8mZFCbqhHKn6r9l094RVSTpbK3Addr1
Kuvwli0ANc8m3lJBEi2qimVbWtXRYk59AjJ3C97tNQXkgCwo2i/G+MmVPTiBYTKz1p9bvOvG4VdU
0JkYQ5jpuxHRL8jVGgNL9t5a1i25imJrwHHBRwKXdWG7LKdTzQStR+oTEoHyg9HOI5qBCnOL9TRF
z3TaQHgHX5Y4yhuIgkdEzcYTF/oqN5rXqpm+1lGGYlD7QXCaFC1j97ZHTIT8qwwl1H2XWw/ZakAv
Q1AcddN+nu2zIjVuI5i8okzFYuckBgLprtmbQ35fufaN0WTUnxA+jMH7MhWDzTqofjMWhO4O9hNj
H6c6slw754UIXY+MTBROPISc0yHApjTvzKTCk8+dajXEGNea6BRZXwZrI3KM6q1ei7BymDCsM6qd
koQM+HiYkNYvoJw7twRPbBGOymnfPGdtzwjdfumjuN0rw7rB9/gb/p+1W3tY30nagpfCVBIBe8hW
71Dk0j9VGGmysX/mJAW0iMYf6gAPI3vPuMZQ9a00aW1CGLWfQZtQ+CSMxcQZ4TfBdq36ZY0dbDvU
1t7oEMIF4HrGArovRknqZrNHmA0sjcMzmhvwSw4kDkfCAUL42yKMoLKtbeJxTKyIG7wcpDvOcgBA
cJ2MRbOXzK6w8wXv0OS/yDV/nRBVWUH95iLlib2vNW9ALgl0c8I4ZU3hHd26ebHj6BOhyHyNqzgI
AxtPre08IRc8RQ0pu+laPRajK2GuOBQ/SQJ23MIiq9cYV7ziQ89RrmYJ7XjMtSuTNceyy6c8mL/o
pxoHw7FvCqC2G3bSr6V2jHClFY1SZ4TfNoIAxGoFbmb4mA264rSabzp9gVj8iFUbVXHwB6zwHowD
lLSIwnKUjalehDpk26EJnfTKqClKm/ER2B/zhpVGdotUu67IgwZdEZzmASzoShcf8SPlE1JDxlsH
deHFYkEFNQQoQ/F8g9DC/Ye7068NY9NM67O9Toe4m44pTw9PMr7qJRv1SkhL0XL6r+mnq1BvLElU
hMRDy8PAXbWRlBdNS51xu8yAEvFYUBaLpkS9X7NEFc2DzFnzJ7ZbXB6UjNmyHDrFudEd+5dgSoim
8XK4qrmaUWe6mkFr7AoA8Bu4/CEQN4aSjXoEo29uEi8GSx0MYoP0Ej48dxwDrbsIc2PRMEsLBC8F
h9nm7EYGgfQY7N8U7fhjFoxLyCIJNog4rE0xFBM1O4CGDkj3roH/n1TBJ441YI7VegcL0eHAPvUb
qygxRNQ/zREBiLmqA5bGdN/ERAkPFTZJCg6atmAZASWePZMPRPBzd5ysvQLDB72sbbEH2IQ17IoY
qk9PBpxMenIMMg/lVC9ZXgPl3DK63KNEp+VQoxzBbrHeJiUKJjm3N3m2vsiuPrbou6NSPY1jdptR
CXjzlJ5RoWCGGDzwO5QvxAVBiu6SL4Q5byVZ37hfQHdGuKdNUdzw4ZO6ZyKZ9IPoUPU4MKsAqiUL
xoZDOAheTm48j6c5fbOSko4APOAKhy8c3HHv12O5q91JcUaS1+nYkVm+wiVKrnJJM66c66uE/Wo/
L7AL7MhvuVTjxJ2dhpLUdqC6wUexTDcpFs4NtFxQGc2LSyoNSzzeGbHWPxJbjyVj91jDnBIVDWNH
pjDlpvltQQdwZIqDCbyhQ706D/1iApR5bgjenpIfCCDQDtBntWaUbm7fHkg8CplpJucp/Rn5sjk2
C90IJGWZETwSXw5/Hj3DwH2XUewdY8i8xDQB7V0g2KXw8cJxqEgkj9IQ+WAZJkJWG3e+QUd+35je
CCKW2JlBFw6zM1xnEdOTtuE8LUmNR0UbXxM0iS3eap9HqwW/NijUVYkMG0drTQYfy1e5Q6VLhRWh
3s1tekIrU908RhHMEFjvlP0Jp6dPhywGDFRhvFqmmps1+u3l3iNHBmp6pY4WKxOEjMdiRXyHAIki
L8LOU+JTnWqcsC808hjnExxJG1obsFxxR6eQYm6uW5CUzu9OJJ/dhHIWWcTGm+gw5zAWgGjQWFfZ
V2wwcZYu4yH0DpuJv6bfOQ2MhsT7YgFH9AgxNvPvophfSwyEgEwGoKYCCUMeWPEJPezTCnF4Yaye
uR1S5pkEpS5eaERZHMhqU5OXnPIq0g7bGWhTgk8oqAFHFvAqQgmQdsuo+uCBw8plIfbmZHU44F3m
39N6anrcL0RR7bNuLZD+gtFCnHQUeTCezQUDCpuUafahLYf1keJ3fQwUXakOMykzkwz524ITXF+T
hL5HHE3DXmBZn4GVb72s4AcYZHRgYLBIigRRYCiOl8MwAtpqPsou4ilByjdNATqzXmzpZyDn7tBM
xkYdlv5QH2YjK7bpj2BQZ2k1Pqf15G1q0KaqsviJmwYoXf5aOGhLoI9+yFFe93VxiNf+BoLGq40q
dsFLy3Z4jODldvPwjuPQDKOIEJpcBjq9nrNJ6gUvfRY/jNXCVFPRfRkK72ug5N8KG7Nn67+304jy
sGwY6dHAnFCsN13WnrrK3A2O8Zin2X7t+7OTS0BJcEL9AW8iyb+Hsp9uWCpnDlBgacjZWJjRsKCq
5Ao1IwSjFIa0wWkwzVwaBGv9YZDpsSgEza3jP0s3flydFHwNZpAdu/yP2ZCYQgyQV6Lrjx0QRzYi
PfLokNy6Xz3uoDBqgBgkOeG9ILregpa3BbDO2muIfJOqezEI72AnywRyiVNzIYjqGdSnGKYbD70R
ojyEB7mQJ5GqYa9M7J455SrnggonFy3xuLiZioKWxCAhFxETtm2n+M2AtmVnjG6mxPk5Kx5aQ8LV
ivH15laH+3+tv6PMjq6iis5P1hh2uDLrJCrTKq4zd4G/tMBIIkUVPghIiBqbfTE8iJahcVuy7sC1
p2dl0GX0XeD38Gpo62ZQvG33QCuV061TyN++E1V0Bj286Yr/tLPOGuySt35yTqwZd4Np42wSPTzK
9D1KZ4kP2jlFYjzGATqRBBMOoCCmUcwWkU0Q5HucynS9jpHtgitF3DXfBwl3Y17RsVsCPACmxMFe
8Ezhwga1YdEcJK0IiW4VjQ9xm4NlyKAgw8TxD0DMOsclTRxk79Yr0QwoB1G0FZk3boQwDKy4z6il
iBnCd8khyOfkrVjQqALm4h1dhqkFUryUI+1cODkBH/KpnNihmyZ/XCTFFxwkPpo4gTmk6EGNp9Qd
EHOh1vcd6TMd1b3UEPsWQw7nsVfdcbFR+vogizgTmFkYGWULtSV5p3uyKzvjHNcEMZHSu7Uyi9oC
QwAz2PjojlO9xbKejDd47n6RUf5oFMo8lqiiVz07qRPC51mtFd5iKlb61fQylvxIbfbU1GV/FXdP
c0CqDL3SMHG0AJoJ/ZJzVo11ALXwOLHM8CtAmNx6eGB3WZB8Ct9i9HUobFCqtJvCond+izXKwtZP
aDIWv0zToUk0cpRKiYszYm9nVdgNbKHErZi9fUQC9wkd2bkFLkHNXBKqLR/VkB9mEYCMq9dXSWQ7
hL/8OyUECZMjq1SgJT5CPLfrGh+L+NCBWDFeIwvlQyQiAWW5ME9RytSlYFNaWi4J0+ruAHE44bjA
XM0Ud6TlQDygsKBBPlBhmHRSwAXPkcRi37VoEccToj2wnHaZ7ppG0j3PxU0e0JBL11dhl6AtaF34
yAUtiLxKs3l9IL1S03oLsL1UZ6xRFIEnqqXpIdF03wbML2PHcTNo8i9n5hCR9JfSTGCDgWG8UoQn
6QuKSUKEoVZmmiNsIiHloARbmJURQ7t7GDV1uNH8Ye6Xb1MTiX3QxBCRGk7HX4lmFuMJd7cwuzn8
182nMky2NDsqdmvkQXYCK2v4dKwXdoZIE5FXzUaW1ojos9z0vf1lVPaRtKyQdG13I/rqUMPvS4VH
vOJo/OwzauWBrDtNYla6TYJX6UoJqKOe5jVHmtzsgXCOjVSde6DOQtOdzSqZobEfPNKMGbBAxasp
0+Pe/TFpNvQKI1qzogUaV5Ng0U2elNah8c598joAl27Zd+PZL3cD2GkP/HQChrrR7fVSk6mjraU5
1WurXvF30CWt9+RMvjd4l0//LT69/68seOa/suD9n/+tUH79Pzx4fNcfD57w/ybMAD+dg4jAtQIX
O90fD56w/uabnF35rIUfuK75Fw9e8DfPC2xfYr22fdYLEkH/7sFz5d9cy7P4Bnn5afzTxeCI//D+
T2Yo1kUMj//x5/+B9fqe6qgnLFTwGv8QLWpKYUtWVcu1zMARUjv0/urAS9bMyDmC7YDAzfflSM+Y
o+2PzGRnXGUOlhLXEQpxemut/1t584vT+W/JWjIyhXS9YQxytxi25oJhiS0Q1nKiQ4gMlBgBF1i2
0u/3Dj3Te8fLj+mQogBai3MEZIr9hg79yGr2J972v3xT0v7nwFRmvabrOJa0bNfnw7L+8V1NBHZO
dGJM+Ezmq2hYaTFt0/FJiEONGlSUrqHGcxAFJwf8LRmY/p1p/VzJIj+MMbmSbfXt1dbh8qUtajza
aulT0ZXrfswlg8HJdUPRIGDLKDv3fgnHR+JHaBiP+nNSbzk+G/u4xvZA7VpvnNGK95J+FHNZGhB+
4SJ3Vn2IqIt8CP1j3RbcU9v3657RD5Gtk9lc1cx/eoa4zNVnBRcB6ULBIWJ2mXB6Axyaooy2hHjS
5bfBSvKWzStTIKZLU2tfxTjqWdc+0pSWIyOemOCsQB3cLGUA2nbMSxPY1OmIO0ZV8jGg23psZ/d3
ahFXnwhky5fXZqvSmQqIMh36x8WyjttgYG9hGsQXNOve8zp69aL6nY/5z8TNA9p3arsUxhAWzLwY
Zs+4QrKzXyXg4pryTUS9zjRRu6wZaG/F8YauGzeSC6ClU03DEKO4rVeIkiovv8cslIvxvHav469K
g0MZGF7XHZ1mFH2v/kQTFl8XQ1H9sS3qDA/e2KX6DoxdtjoUHt6u6ZheJnU/0rQmf3vOqCxB1iNB
iMYnczXeEySsHCvl78tlyAa+G/hZcGCIy7C6Ga/9HCYszynZFXI8EGKt6zZeMItopdO1DtUC6IRB
ySP2rY9o9ONdmbYrmEouXxbDXEfdvzMCO2LTQ0NadPmVO1k7IjKQxgXjZ+GtfUgQNwJY8VbHNuu8
Ks1rV9OhfDs7xuv6aSsjrAMFeqQmanGZVg74rTbtTUFzcvRn2JsdN9VcvqRU3xBcRHfMTEjStLRo
hHD9fJEBsMo+FpcHAc89AR9JePk6q+QxFB2NqVYHp1OAcLAQzXG1x5dSFoiexjo4KARWrBNoSIcc
iGb7mXrxMyydkEh06zz2Qj/z/CBJEHpoDvsiJ3KuaCACmCqhp86AYZi8Pky07UHavbruaurRrH72
sv50uZeReOMvuQ1GUGXxxGsC9oOEYnMJL49vmiHOvjyYvQdhC+qUHzHBYMpv87BBUILazi1b8epB
TE6BHZ1l5n9dbom+xlJsDX///kys/uEDH6eNTLVF8d3zoTAC3rHxFxBneJ0k4h/r4Zdy2PGZN43b
y72qVBoCzr7/j6+53L2ZDRMHhp92nvHAXy6+n0Z1aAjKKO+Y639HmrXuYXc+lAUjr6HHppFGxX1a
saL2KnAhHtMZ7uKRW8XSeu9kBT1SRdeXS39545f/KxpsVH1HXeylwc1lMaLhaeOa4re8vPTlnV2+
rJuWapuPDDRsBPbzlPzpwT6kCOsl+W0nXMqYjLErMzvaeSZ+tcymfzQ0dR9evvzyo2Ue0ITA9MTr
Bs+re4CQBAcH6QsOHPDkcfllxN0zI1n+Os2fvHTpjoT08Kk1HpZZj8Ps5Y8mSzP2KsBk2IjGg3QO
l9+agJfb2HVWJlkxhi1uwaAAtJcr/yOyUOxhDQmn+iVG34StjBvCg2uPgbg6DIk9c4isawl/8qMq
jH1Fix6cEwmBaUfLULTBfk3AGreQExfPHI51WR8nJ2bRSDsDkCHt7mDEqcPGRLvWC820QeWsn6ra
xEyEOcPfcDcWbuXd5PG1Miq1m6W/G2fOgrleMpjpnofMv2/10mEH46+8zx8J10a78kZGE4+hfpqL
IX+x1+U5rbhry77B096a3RGJTMS9sxxq4Mf7NZDWuWzOTOejZGnu8poVJVPXlX4ShX7CfEtZ58uv
Z3Xq2Mfxd+pxqLaFdR56xI70Wl699CVrm4gVgc54RoDp5VNuF+Qpk83MLQZFEc7kLmiF2MhyMsI4
2rbGioseLvY4wNTFXMHCpTdzZDkoiNb2rTJI/5V1n20lVndyYticSi2gMfBRXd680RwaPVe7XCTG
btnVaukU7svtWcM1DDI4jUnNOsTnm43RM3AbSOMtmG6vPinurlixsVYp24Sjt0bFCGFTtTNNOsZg
qePcoKjigCklo22x3pcKGbs/eLdVx53WDKymXrWIx2pKbxxnvWegvu47OF1Izo2ry5Nx2bjwTGJN
BLMfsbHp1wWTjAdRb6p+SzNXQYKNxF56LAYoRzOA09bNug78eDSpOtd1a0l0IW073zYt0FUTgh4s
I3i1Nm/gl2ti7lQJW1uUlx9MIRk1B2q+tQJUaBEb3HYY8YJ0LWOQoXwqJWTtrCN6VXp0MxeDy94X
ebzFD5XS+lfiPnFveH5bHo1e7cbSG49Qjwn7gv5D0cHdzOPfeKAMMJRLWGl1RESx3YfAeJ4vlRnA
DnxpFk+H/lKpUCJkbfmIgIwgjxxiXyvfzKZdT5e7q2iXuzqbQrN9W+xouloGIwVQSbKCFmPOC4kG
6OO7kfZvZ31flifD0W21Kcb8wcmJaz5m3LWB2WmNOsNtRMiMvAOw2CVivL2R9w/diN6hEVwjfQ2M
Z0gDbWjaR+WQTdHFNcFuejsdbU6hgXpPLE2jzdzpOKec3XnO2CbMbIbTUD4PehNUjsNQ2lfZtWLN
J6rOOlsoO62S4fKcN2ha/PLRdLJHHCQcXPkgas9FUbVYL5e9jy4Wfu96n/vjfdWgOFkKPmAQNcnT
RAQwQU488GB1QrLtEogCrO+Bz5i7j013Hyfzj0agwBjaK2BzM1kAwTO3ujrQ5Gg3iBccLh9NKTRr
5NMS4uf43RASEKevB3cDXqSN/h6W+J55E1W4/lOcUWkNMR2DBPyfrsI8KZ9TXYHmrYKBn6BUvxQS
pT2A37VcbL1839gghI/pq+jF7PIQXv4vIfSNNUskf97MNLGgClSidbCy1HrdsR/4WPzMJuax7XBg
Tfawr4Q/MrI27yW6x2vmXJX/fNkFJeMAUL72S6yewFYVDmsgsxoYPzUtoSptbxNwYpuqk1Tg/vJS
2kj7o1wkII94mcv+Oem1JtDleY12tlh/Mrezt2UMhayv2wPBiQDfL9V7jgGW3pXa9OJJTctt63cf
LTNv7tAudI0pjNsp3+bOowlh+ypVHlPPBT4hgQIE33RHx2rRVKTpd4rVfyYA4vLsi8xHkZKlNzFO
0z9P0qB/uWnwvqecGOfLjXJZSqCUvTEaflQruzmsDoObfL5vnS9UadpKxXtoE/tXb6d7BVNtc1mt
IpiQ4WXtsXRpVlPgJXpRbz6hQpFnrrcH+1KJsBMPjlar603isuh3ZnHdjCgL6ITypfqTxay57qOa
QBYfSWSuK6RJrj/9NMEKV5NQ3dQcgHTShxyc07L6z0pXFRWSx81fzrx/P1X+wynyn89bnLaE1LEg
NvJQpCyccf96ihxbVk2v6/w/NdTlRm5n/ykmBm43G85bguEakB4cgLVEqY0ReWd6FAdZmhzJ2iBh
ykl+GjD6QfW632sr3vAiql2pHJoucXWF4eGuk373b35v2/mn069teoJt2cbYg67H9jm1//X3ZkDo
9PlkYUAenOuGXNVQ+8sTpmb6wu9RJWCyNAso5NeXer5Jhgdir9Eu9Jjim0StZMwWYDksCg3XZCpr
GDeCQfYucicIXegnFE7yJEM7OGFh3A2CxcPui0MuVgfxioX2gwchCL5G9pvDkgw/L2Xxmqjw31wj
7z+/V9uE6WP7rhCecEAL/fW9BpxV3I4p085ceMySkgodZzK3ly6AjWbCYJcYnGH178sZ4c/R1vXo
TseOcX+pd3ITc40itWBTKUJbNFvdi7vuiPWLLYBZ4eXKm1Z/pHrcjr2P2KXyrr1y7v/Nu7H1b/un
vXH8+l//U5pcOW46y5WOE3iOpxskf303XkXVi2oWX3eFAcT9Jm0ZXzIu1hXZyzae4nurw+1nKuhW
dT2mx8vC0Zj+cfBg1NVLcZea00vJJPPPU3Z5tgsjmK68oAWdI34uRbLzzXKh3ENhYSf0zDW4zZ3q
/IpcGPZWKtQejRRmffZ9PtTBXLAxOvhrP//1xbP1A/RPb9eVwrKFh47MczWu6a9vd/KnHENum4bM
UtDvSIBI5Z1NQKXqyuG6VjQTupRgjCwiwSXDPNNRXwhrREitt8NLAaf3kMulKH3QQcTHQTXpdcHC
gHhgPWkX/qgLA/B1tN6vuMRY7jQFPQsCm1EmCwyNJNSho3oSEG0nX3z/6/dp/af3afEOLdexsWxL
0/f/6SadenPlBAyq97JFYVjod8nIBrmwK8Ne0px/AgP2yUju1mkJ8ifc9SjBl6oOrcJ4/de/jS11
n+gfPnZ+HSFNHJUk/XCr6fXjL92xKTWRr9CT3cHS+hqCODngHuCk0egaGuJ7cZhWGh3WzKQxbxNv
6zQklrTMj0I38u6JJS2Y6Vi3awwQd+lNQtz8Bc93Ph8jx+mOicM3jurmcvSM8vRdZZTAlRmcOaZS
PellnpOn32kZqS6PxhYcZLuyVxyyhee2afwFyfa6uZwtLtWeEdHJwe7wgPua/eFyLp4UTsNY7ARR
pcDKaTVcNhD9+Pt0V2BYmh3hjLFu68WZ2275cSgcXNyKDufANBj33hxDHdJHYF2vgzIwNnX8jVHr
kSfn+s9Ztyc1LpUfl3281tsMKBhNqvCv1JxznEf9C1eT03H8dnleOhI1KSJpaQQwuFFm96ysSFai
Lo1Olx6juU7dwfHPlw/o0mQQuMAiiN7oQxkjFIwKspb4vH5E2jppp50dPBeGyXSYuoOejz7soyZd
I34TY2bR0yVRPGFRMDqUh0t/mjTDulXq9XIQu/R1qtG5xbqoNiQydQw/eETqKf0d57TcHfen7eJX
ySW9UpUxakkCsW/KqNhn7tiT+YTrEjDHPu6TFwjapCPgSNAlMIzysBicj4o+8Zn4GeuMj+G+i2cX
LtZegJh/nPhhIIOWGaM/rT4AiZDE+RWEh62aVCkwSIQruCcQLglWcuqJSL+nuFkII51oLXaJ8VxS
6o+QT2NBBaivFgU3Emeu9M4b2Ztk0c/3ZP/S2DWORor/qiZVnHRr7HcKgI/DeWAbmYoS/N5dWLst
L6DKIQhwytKt1YxbGLzMfYDQbOoEM5UoO/J2bO/1spcAtETCtGZflyU3h8LAmbL9UzxZET/utw6/
2SobajAsTuLbJCkCkdk+MBR5lumI0qTM4X2uWFakXB5jxBsnyx2QrjAOZkbKGux2xylIWX/R5PEE
YfW2BHNRfSqfmLoiKY2Plzfbq1ECkM32cgnmk+uP/vn/EnZey5EjSRb9IpgBAf2aAimpdb3AmsUi
tNb4+j0RXNud7jGbeZi26WYxKxMJRIS733uu9aUOaIkmFVoI02SnRx23Fxl5xNpq0mNMy/jxp28t
609M6M2JhcbCFq3NjIJtpMybvFgPuDiwv3nuSW0gTtzf1RzLt7Y8v9iybGRVIUK0S8vNNCHeJmlD
INMhy0S2YbI5OfVNOJ6GqnnykYwHoRmN26gl9WmV/aje0m5TJrBbtYRrnkZcC4qkpSjD8xS3sLNd
vjUj+1M0qxaE0WRcw1UE4IiXC0wXvhqaBVrB1uxa0Q2Uom21uEugqkeD8Tw+oyZUFbfOCW/ngohR
Ta+oWupg8HdDPFDZYsMRekQQYTNQoTB7Q3jMr8o9rwwRfpA18a9d3IjtCCHOm9EQubWq4TAuefIf
6w7vomx1phyYOOLWQW34L9Sup1y2EarUf6gr2DVuGWZBV/sfahsYclaIIqEF2/teYNcoe7s+LU69
kyAIarsjlH+urq/xcva9qPpsb3BWVB1LqyWHqmUkSZfbP5dyo9SoTbYaM89Vvv/MG+hFIVJCb+z7
BF5wgyYz/bI5cq766t75aX9v2SXR8ZzFdXn/DmzxkdfqnGGZ5plExsnKapKrRNKE5dFL7QOOxorY
5fnn7prM1rh0w333OYb3Xtp+Yt4mvmVK3uasP6q7Vp0M1RMTLSw8GgXSxhFA1yfAQZ7tkE8oC0Gr
RpZupetBNPbnsDIt/c97niGnTv/c8zgk+pwRPc/xaXX9fc/Duu3ngmB3DFG6cS2tg1F4ya6SxWlf
Of87P8G6sbEEYPIYSPUk6ehcgTKmDq+Q6JPeHevXcM9SRtrcBqg8+zk3s7d0/AEW6XVIbpykex1F
D2qtu20ovK9y5W41kFFoza6qdeRlPWNLj/XRNzjZyQQqp3pRD1oZP2VZ729lAUrvDGwfxfgg2+2D
O7YnA2NlmHrtXn0rrvT0FDP2rMbgZpeLBIIf7gQvPxjzjKBG1aAmJStOHWwIMOQz9yQmBEGWeNOz
2biqNtQ822ydhIcZRnUzG9NTUXQvfuK9qILMxL23b1hrf7rEqgabaffsQMYBCPd0ktPNrTPEyY0L
SsvFpDaY40CHRzsIKopda22Wmva03KLk1bAm7T1K0IypIcr//YiAnH4JVEfbh7AUJphUf3rCAzJJ
NyHJT34dSWPRhmqRIKcHXR6GKW8nxH5m//hf7pl/O4wbwnPl+uCgKATpCWb0X49JBviQvMsjFw8X
kypV4Yo8eXKl45xDo7p3cm/8NerLbw0gH+fN9DLxeaiMWCGTkGZLO+an//K2/v30Zuq6SR9ZhyDn
GtY/poBl6s3T7OJPaxgnIaYnem20ni17pgOp7hT5rXMcRYuI+a1r4mk3CzEE/+VtOP+knJoGVFDO
epbDjNdjYvb3y+NDKW3zlQZwa5AAgpVUpD2oHwSOVYLUVrZK1KkjwuhEU5Dk2nKw5XyGfY7icoxg
nk549HViONSpSP3pdSbFWXivmueURyv+0rQG7qWd/SoApmxy7g/jJSQQq5u2jZg+Qtmg0RbWMClh
wYb86AzihcKVlpLMpOeuQwa7XwD7mr5+23vsTkYaXeBe17fReEywuN5GtFKB7JTENQO1WPTjONDE
n7UJtLyd2GcjXF4GQ2fFLcHQpC70QtnZUE/sIlu8aUMRPNHnACXDOmsy+vSnzwWsfmDYy+tcmC9e
9AF2Mfp5hsYKTmpVpo+zVkZHXPh0pnljtDZf+8GkJCBxdKbz8lOnuuUB27Zcitn0DAzm5WwxpfDl
zMzoIZjE6FryZHlsJrpylEDPacZVUavusKDUZfO1eFJdxsVs34sJ7cRs9MDQ9T+cOK4JFDMiBegP
d82B/8AZz4A9pkZrach5ibPaz3zZ8dB8uVdCyYyrWhvqJHq24+4jL60HVSX/PKL1+Ini7i/ZnKFV
/YeMXrWXqBOgGvvCu/ajmVUWeSYgDvTAmvvTNldPVQSRr75WOs+Ueuxkgds1BN6qA74q2XS55k3g
ZULyDkcOKjg8Wavl35Y619QCuJMSvkVnqp+SW/VAqgmoetuIuvdpiwV2qhjedI11q97f4EafNtwK
1aWUY1rCb8v/0pwRsoT/e/FlGpINLJBG2A7Pz98fG9wZ0ToWFTZwOdWwnfR9zX7BhHlL5W1jym9I
fbVqq1ArZO3LIbDs5qp3Ga3xHzHb16rvvFdP5g7+63kFhi0eBS99+8+P+78pKnjaXfQcQNNhOZiO
+EdPKSxdqA/TaBIK41JtyIVGdDb1uVNf/DY6YnmggFTTLXt4RApHg0JuriTQMNvprUcxkE1PPsez
emJqXPa+HbbBT0uV9rBboGC25SohR+a9P93VVvkSAvhSg1rms/+t22L8+wJvyZXdESbTDMuy/9Ft
wTpTDo5dECogR9hZzhE9Npx7pNBIFyasgJnVajvVloeZephmDnsQ5+6zEMmcmhdpi3jpOHDt/vPV
NuXV/PtNYjlg5Q1uD8+ii/cP/YqbVyW83wkPcli9WMzVAKSxpnhqQl4H9Ijm276XRSuNHlVvpimD
mEzqJfhm1omFtqwKhFqmcSqYJx/yb1k/qQ1CtV/VFLN2u4cJdMJ+kYcwdRRUIwDDBiTlkRbZIUK5
/ufPRqvh39ohtHxohtCFl40u/J5/fwSiPFqGiE4/+oLcuQnTlhFfNeGSwM7hG8u3QDN3dBlJ6f5O
xBYJ8In74HQAP7LsjBezeJrmF8etXrDV+JdqmPvHVrRHHZLMabB166L+EU2ji55gR3HWBVUa/yoq
I7yDamPIpNnGCnS9vsq0xrN+7qPBvUW5XW4ax/+t5WMA6ZI4Z0SvnTEffCdb9tbNwkwq4FKlaD15
yozCOSZgQoKwMB9HdlveM8mF6EpwZ47ECFhatJ46WgQEOA37yMyopScGO8xFniv7hnk809OZfQ4d
4i7H5/asZze+ATu/w0l/7N3pzrdkh1zv/avDxD0EbnytBt6AL/lgeqN9Gfb4YDlldAib5NLqPImV
m7o7ou1asdjI/pr0tGjZDR76aAfQjrgvjPFbKnJ91wwBc7qdlZEgqqHx9M+U3YdM186tlh9bAZJp
ekV3eOjpnib+Y2IR0YI2fHFD9qH1Luuym55GmrELkd9A2icTqfwyoznwrOEbafbeIrGg8Gk1xzEW
EQgp21T/9jTtOY28u3jYuxO3pjlaARtKlILbNF0GlxhxyXI9gPXL0R1tcJo9lJqroWLA0T4TbcLB
OA61a7mYpOrmx6TxD85ubQn5iEABpOlxyZdzof3uiRQpiEPsuvyX1ziol9lzYB6/M3wPYrd8QzgB
Qm95MRELOzTMJOXrqcNOQgIu1fHb3PfRhvj6vRGJfV3DfKvcm/YivgfbvNVnFDpdfR/PMxpYzF/t
kbe60fGsTbuGY30JrSIdb0ysIHjCA6NgmJlZm5slvfFrnMItAvTBvA01FM4RrtIZ4grC8Oh1xG0x
OdWp5Ly/otCcjPHbncgAMa4ugZcCdqrTYFPxxdHKQrRpSXJaUQTj4eZqjp/8jW3lc/uWL1l7KC5a
5QN0iHYc2r32tmei7y0mkVlcxgG3DDQV+OlHLnG8d9FVybjHkpc0nOV27Zmn4S3ag3JBy+X6N1FT
XOGXXRhcMUd3Lp057TJevGqsT7shCAwuaz7E+7D6GrsFn3V2WtCoj5l/v+o1BahgxGpPT7PV0jSD
CI0O9VQLCfQIb1zYNX083zmiJ4vZfg2Z8+hJfuFtfSzZ8GjzafMwx1R9n6fLtmzs18WO37UOtlrq
HavJw48O3D2qxks5E5Jd1PDGCgTZWWhRnxMo0VnHGfPVKvrbhtnG7K3nuJgCw4EV4A3ioFdk2tjl
US/C9zwkAqIMp3MzL3sR0621M86WzRgfK9AXQ5vsfNE8LlWACOhq53PQ5f5DJBBje/eattxN0D/q
7h2VGHbB6jHDIDqL7EO3tGtaR5eSJlqI7s31KeRioia7+xrGXKiVHzZY2Qig1TgzMbOK8jyDysMq
cydy5q9gZHti4aPoIQnDWzgRkL+MAyyNKtFB3Jh3SZ49rFX8NjshPEawbDpmXbyicohveRcWElBk
Ogdj2FwJ/iem7bHPZqK11j7q7xfQ7dmD3ya/str49FE5o1rvH6fav8z+Fbw6qZDQ/KonkqdyM90b
45sZ/zHil0tJOEcydHtyORgFWzv9iSy2hzLa3QmgXQ1rXXSsTZrdL4NFHNayyd3vypp2Je1GKD9r
D6aWpB3PxIFH57W+0twnrQeh/E2fwJYWT0S1uNVtuDyK9rde3+vtjBTpNtJ45PvlxMQmIIFoV+Ls
CJf8ISMjMK3k+glflV6vT3uOo0o4VHsfqLPo26eB/ls5ZHcNcXWRTpLrdOj7kmy/i2jPnYGDGyA2
bmzK2ITGAEGneF+Mvr4DlUiK9KbWkIfj8bEQS2bjZx/Zjy7Btp0VBbt4BqoXXjy+IQ+a9NS7x7hG
5mc9rObvWRuOcJEfQUMeO8KCF97cZNUXzcrPkRyuoc2DFHP1tApk+TfuWzrR17Xxd8ZobAqSsP2k
DTz3w8LO6+E4hBW5922BgoxEJcAvZrIbgRQZlMkrqSd5iT7CLXBdl/R87uPwhh7UsTFwlIrsmi4H
3eCk72E7t4qTSdJVZxN5sH6ONZbvEvw7DU8T+XmLictrszM2n8Y29xUEEFBOICZ8egf0ttnFCTwg
MCaglDu1uIMa5tSaIfHNCMnjnuoBCg16OQse58kt9Udhv6UMXzRGo9N40kk7DMNv0nJ9uZJgQlzB
grne1yz6rTgbRGpgY8RZj/7KxJjVM5W0nd+D6Zw6r7pQPKMofzVijwIORlN2Z0x0xNFaOushXt76
ZD9qBNyFGkFVOsjLb5vmVyzWvb3SYTG8t8TnMGqH+7bqngfeoiFJLD0Oy0KnsVJ1jxZDd43RxUyL
DbXpfjHKl0iH7aejrvTJ4eXSnW2Cpydt3qMh5BmjZZhvLb09krgRo3+sIdLod1UGMStrDkabAGCA
MuB1hwLorjF+9Cv+BiGxoJi/L6Ge3+mm+I2d7qqb9bFdLDZnJP4+24sZbQv/QtbTrjTd9DxY95A6
fs8dBMWi6pHzlO5r5obxxp8NfTPTvq2+LD1GYF/iPxN8nsGVuN0XNxuIDnG2msie1oR2dI8c1zDS
ewEAiRg/7XHFGSBCMkXJQtrhtHiyjOi+1fHiTL71VRl41GIim0idJGqsy66j7h7NKn3E5zSQ/Rmb
L6PzVY8lnkM4x5xRBWHCoyabwpxrHIST9bkr3wbJ8h/p25aCnTPoaLQtWfWXORpBuDgfrefs0iIz
uV21o8iyh2i8wyt98RhowrU6Mq6+jy2LCW8eVMhICtO/N/hV78N17X3Geubr0EovKOpuEjM7OFz6
LGzuIx0JAiMQGIYvmddfK8EJBGX0Z9N7n004nJ21SsDPj+cxWiSWyruInJMOp6aVJq0NgToyHhnA
4y3K9Y8VBT2SUI5tYzkMD4DrDPagyc9szo/YZFqhs7akxifEYOaeUURYRQleOIlNRIO4gBz9L5SB
CLSG8Dz7eUiKFf8PcLWLS7hsr1PvjawdU3mpHarqOC6WU0YgNqKfqDkKLdSeWg9kkQbG+1w3bfTs
OCT/mrkHPk/+1Mm16c7rl/NYLBFBzL2gIZ2X7EX8MLSJWVnJLAzUv8ZVpZOaC8zs5w+nyx+IcyOg
Z5MktGLNnh081JBm5/wMngz8L2UlmFYiWjvpss2cS7tE5etS+vmZh5eKdiqKV30a+qPX1vNuCvP6
FNq9Bi7edkB+9vZe/ZHW6IZ93HflQb0ALLaSBWJ1j9O8Fq+wIsotphfjrH5qypFvNVFeq5/6kCQW
DQBGvxdOhl4ufPMJjs+mhnkwQBHURd2WHuV0TE1OFOHHEi6fnc67J/pFSu3rKiH54il3isc0WQWP
A1z4Bene4C5H5kZTRDtnGTnwYyA2JvIarobRPMSpZJ/DF3LGPGfLGoOps7EZ9UEJ0dAazSfPXc1N
MFuMgplqvaeozphsJW9T90Xr+Aw47wnEFlllEFvNeZJK2u8lnUAhcyaByrceLG3947HTyv8ZLdCg
mtkEAQpBo+MZz2vcPMs+AYPQovdCo9XyZqEjTmIK8lbsbeJZdt5Q4GUy7jpn2eFfDpKKZKIpjl58
swM10e1LYrvw2j82nag2S7qC7LwLBxghGlKJUoPPkkbRoYfqvIjiV6wH4bA6gVSn4fjFdgX2Ez5c
iOneRdm8dWtUmsTNo3o1HnxvAm9X3gAO8lNSQwRwCNeJPtzYRXXcovm3wPQTBgDQ1ltvlyz9YM05
+yTxmgX2cHr+EB2wadYpa1TJUGFtgx4dVGKx2lZVfI+7SOgTMd0jSP6qdmTwC5I9Rt3D5NEl1Yb0
rMdvTou5a2QmhZJu/j3oDG3NzL/O3p1wqourNfeV33NbVOuhB6xtdSggW4FatnbbA7j2oGHEvOMI
35Md2FdVGbSL96fkeOADPjGgtcT5I8yiG116jjP7NcNt0UxIe8GuTMK5tra5WyZ7a9jxxtX7J6u5
j92vmheNausP02XwK7A3E/dIwftSlkUgUjuELUhWDARntLzN3tWSoxDmtpdQRaCDM+9kfbVjmrR6
80e0PRebDIZNydlugrgXL+y3psUDHdnohdOYkRUbmjVkt1OC+sAOcZNXZv1esRHu0eLegy1D57oP
vXxPexlmn8PJJiQ2ZAMCQqwwX5foampIUucmfnGBcSx1d7bSAbdwmmLvejVzzTpHI+yFsrpNBpjG
SbwvMuHfaA5rRIOO8Aa1yP3QPBCYmZ7shXyLHvfHlSJDzfUc4az0AfJdUwvnYmjAaddC8w690ScH
o3QCDcD3yRXod0SZE0RRvQgqyR3a1ceqB0xx8nu3ZymCnCPi5pxVC2Q/9KurHFNozvoWJgWxVB6m
1zAyMduW3nQTTeF5MVPqj7ENd24m9Fsksc42BsH5QZxfeioMLbroubm1OVElB5x4GNtNu7mZhoLI
Ey/nn9gtYJBpNTGuaK928EyoIZfwaUXMfoiMmmSuoiWChazFBme1wQSFmo3xN/Jk89A3unkR2Akh
MjZpQHNtPAIzg7CwolMaPcvGD+m+FXaV3vuwwaGJ9vee6f/JYuMywJdG0835fEwS8wp0AApnZj1M
BuegYcRkq4TLYz6ah7aMLuqaDiJIySGuC7PdD5Yl6OmvC/JoC8kFXeZN3a9izzr2UHn7ufar7Y9o
XfUxvW44woKF1ix/kJjaX2XnPZRL+GXgd2AyifJxjfQ/a1Q+cTaxd+pS1oiz9wudloopgINE21wq
bJ7e9KLsKKoRqgQMrr/TEw0dR8/hEvoCpkr+tJc5t3keavvQoUA06SX8/EbFw9A4s7l3LJtjvpUX
uzTzP6bR4piydqdRatgIuuz2vwvlaMhMmDNVMf5M1vSEPkIUA2zPxzUEw0+m4ZyNl9E3j1hi25Ne
YYPQgZlVHX+ThzpfeTo6eGp7RAH9FZWjL8dzVuwf26QBPqDhfcaB28D/Y5jtvShRk2pQk//JSivI
L1YyXZ8O04bTzsEv0d7ZsTiyVjN+l5/X7cM/oszKy2xYP+JmNZ8HTPfHTSEw1NADsoSXU3+5Emko
ucL/NwrVJ68KST5D8KBmW+qVxUqMj1kCOJJiq1SUMktovrF7mxtPav49n7EL5ZW6wCjVClrpGG8Y
Fx0S0T6wPzET+xFcqD8SG5g7VMyLJ2XeZNtw4slALET1vHWlVQEbN7uhARiYmVGe1uWudvI33NFY
oYruYZQ9fjXpr0z9OMVxG8Bjs8mRO8zz715OCAxmDj/uENKh5BKWkQCvOptyplobiL8EDrfMwpKK
EP9BsybOz1I3FInoQxTdQQkwXJxqDEh1mnXJtvVLHsI5O7tIhiF6dDUQef0+LDwlhdVg2+2Yc84s
U4Q7nDJ5qHU5oEzdu1Ik4Jh9BYV9Sf2GFGH50cm4QFeMzQoAT/embC7r+kiGx3ojR7TqI6perWhr
yEWOflDrk5oERHPzRCcCLz8amAlD8Ziy+qsrFpl+e5iShkwMBLxKAaK67RHeB3OEwKcUukpBoKY1
i9/uFvB4M7OxvbJZKQmJhngfWwLtQRcxDOwjyrQayJU32a+aRoteKYnV5VaegtBdj1GxnhzNIjPK
0x00lD7wJloN2sAaOCM23Tl2zEwqF8umGzVqv6G4zoOYN6RwoemVvhc1A/vx5WjrtwOMnYaX9jz6
3Y8bomxTjXKRtjdwQSl1TGuCdrXG57ltrJPconY1tBOiopjsh8ifRpYRCjGCkmOQ1q4Ur0yVHBN5
3CmVV05AYKetkpco22coNTOkyRHjw/5ZewUnCPmqvW2+2EnLCii763Six63UxiiRITXx1jSrhSgb
WgByxq0m2jPFUmNTwsY1Q5IBMrZBexqsHe8hrvcuNyDS9tGghaORPionew45znHU7Ma3LunqnZol
qvGXo1csBMWBJNZ0BWzrRdkxaQvBDcN921JjHNT3MA8oatrkWS0Oji+PdQN96pa0Pp9U8iVuvzpS
ozZWQk9PdHfK39OOTPblgK2ei8u6VvDdm4g4CBJZchw9wDj8o/p6cnp0mH7Q9f5swqaA++3h0FfP
tl1zZp/dLjAj2qckKPJkRxrzFEiIdlc/tDVrkegi8bi20HBylukfpY2aaUEnhp11VMMgf+6+hrWw
t1K8VPn+sz7Yz14CLKuDnpZKfVrm4iMHWY3ZZ0F8LY0r4SRRl1KxyqVk6o6yU2pvoC2SfVRkMuLo
X5Y25eTT2IkhVbX7NB84Gxtkq8UVY8OexVYt8lbbNpu8czvgJnLC3LDvr/GdevUwwUJqj9m4Yd7I
gHmkgyzS8SuqrI8pcrRtnvmECaIWTNPlsbVIn7S76tMAl1QX9QdkDmKX23fQd2wmkKNa20gvITnN
5ljER92CAtpF9U7TayLvEK79GAiaIqbg7QL1fKsHTOcEdRIcOdU9pEeU9PI4MxKDE7Sc/QbYrW5p
Mm0Q1q8hAq+UDAQj8XXAJlL+sh6z0BYHAwwo+SGlAUktE+o2T+E+6iG2Wd0zbpXyLEZvsRtc8IF9
7q5st3AikuYmLJAI9WbMIU5uSs58ZznjXpkkR1K3YfFR5JjQZgMwd+C9pc04KwsLZZqDrY1bGP3t
emyAQJkxZBUGBmC9xuaqrB1Sh3BgivhRy4N85uFKlSaqeTS+J/elIWvwaLb2b0vrXe6E4VfrJUHp
OCKweKI3FipPusqMFWMvayEYOpLlJqqdHTuoAM0owGxL27HKablls33wDJBY6oOox189hLqGaTAT
d0pepS3gpZcj8ZHVj8GlGC0gZoQxML1Yd2BdpQuAW7wl8Gs7S4tfaP5VDOuh7bPkx+hggkLaRUWQ
SeWYPhK45PG4cT0/1YBODYHVcqGWPPW9CFwee7Ntzur7L7LoSzMAe6qDmtJewebYluKjdCYI+/LU
2BNhcytwg6HMcm/VB1FjWbkZOrY41UhNUGAkfxzHRhUVJxt9DV8IFKUDQut7HqLqpusaYFKsW2kY
YzEi7BT+HDUWa6jakHTyRmvQHuohiYWNTgIfFVcbp7pnkJ5UMrOp5BBbzegzB38e2bQsBdCP3gZN
DwMLSadaRrLMZveCUKgRZ67e7s8iZSIbmWDjbkaNh92tam74gkNNhD6aeCbenLo5lYopL0FEwvro
z0N7VEdKpdqdyug9sQd480gt1KqT9v6DjnLjZ/dBoEWeYJIBCmOb+pHRecbvNI1oc5G+sfpOkK7U
uVJfk5jJe8kqqnY19Q0qKYOTx59lRMtR7b36bLPIO8D0x8f/34z70NstXTIe0pZuq9tOR2XeMaWU
zMl+4VEkHwyj/Tr4tOKlV1tKKu3Eui6UTFT5yBu7ck1hHlk3co10ZXZC05LFZ6X8rtJAo2vYlFF6
zmg/hE7+MWK6OxQ8x42xlEd1rdIabHQ2hyf1oI/00Fg3Efni2is3eWwxFi9J11BiD6VubGfq9jki
dU5JS/pqHLbTMryof1MaxLyi++a09p0R2wzUpa1+Sgb/oJPGx1KdBEY9uWSC+zvP1C5TKh4XnP1q
abOlHlW5C9Xukts9jd67TDq2lfQNwAypuVP/5aZpvNfdAqUdVhuIIYCP8u3MVQ/U7ry2A51iHZgz
ru7eZa2xCgHUXup0kLV3nP+1k3rC0HLWe/F7qJEvkXH6amrpyRhTums5JJzStAiKkucSpZFzDSx/
semzTskL7ORMLHV3uk+7eK9czlJ3s46cdpIufSTP+cWqdvOa0aKRqjWTOCiOBCFQRXjDyRLeNVIl
/n/HBQ8FxIowfe78fTLmL3zS8Gxbzsm25+duTXuOA7xNJ+zeFqpuMUibEee/QmjoV6ODJRpxGFtk
zlr12+zN/sGdQulQY5WMPHT1pRfdAk7Y+wYOiUkkPTfBl5JaKJeEuiDuGF5p1tBnyt7XaZiOYkQW
UMtSAzXvNbHIXjCkfFd59tSNpjAPSoFCWKexLdxohdmShx/RihulJcbNAt1XtMMfpfMcYumfDVG2
m8BhwJDq945L9zS1Y0YFrXNdMvemITfpALn70NXVFRJcsk/JyujkYys/stnXOHXG/scU2PecdKPG
fbZBZpCH0G/V9bb84XXsnKPa0+RDomSL6pRURs/WWrGGGa0G3OCXujNU1aMugjpo97JqU08aML9H
L3SAn8kXkXsbXT060/+rTBJ2/O3U1bv6SbjQhV8I6IrHxjiyQ4V7tai1stO5enIn0Clb2nlHivm5
cfsnnfyY1CA5TiqY4JqhL2mHbw2M5I40NCSg4XCYpryG6ZB2YPV4eewRSlv3s4JJh7Y3WEEFZ/Ci
6eLaDAtAWXmmG1vG4kJerIKL9XOwn2ZQfgMRIOQz36s6wM8sezs1MLvVE6jW8NQtkn3T/xz7umS4
0Uh1xb6AJROuyZUC7wp9+zaURgslNbFE+krkFPMnR/rrBz1BgIhZcDKcByRU7+RWXOkD/GjWGDe+
NyHsMJu4HU+vdmp16If2U31zopge89k4mkbj8pxyFlOSUGm/8leic6ve/KPOVWrZUeeItHf8nVP2
t6TPLoCdfnRuSpu7Lh04DViLylCqzCU2bmC0RtDK5IOsVNj9KA24enNRda264dUGVlbRvUciNdnq
r4k/EWX8qn5pWilt5mgWkgX2syBMyG3Dvty/NDOBKa28f7KacpcO7AFc4iEcTeRmKXKapNPfptD7
VrsGljRtU5A8ufW0Yq8qdyVUD/XiPvTLX2uJESDpe/+eMUiEjFAJufUiIrdgvUmcHoJwX29y7buV
XnCd4lF9j0vm4J/AkzguF04q2lYV+eFIQq/UDaprl0zBUA1QT1lqhkHDrghWn/HEXt0YcmmqjTY8
iwxRQby8r9HCWoLH9DiY8UMp6yIBdoz43+yiPuqkec9mnr46cUeafc30TP1dVQqga7AduMnSMzp3
vIz6psde/241n9KZnrVa+tV/bvyIk2vqbpzqaMtlUNOI6NFG650ING3Sm7MqsOw5x/ycHNJVFwFc
1ZyTF3IJ5WO2WDjlUqG+LPl/UlkLgDwDAySzxph5kSz1VMzr+rNc6AL3BLOOH9uu2u2GhTBNy8++
aUjeoOYpT7pjQN/ltlZHyWWAYBHqNcMPAXOcaZX6tJFGqEWJyQFpP2tvOJvlFunJVS8s45qJFAeK
zfWP2LIB3FYe62VYzUugjU+ErGLNASK57+1RC6yxfo7GurmEnvHorfrwv6ZiKkrqlqHbVIkaxHDU
VOu4Eneq95faNaDOlgLFyySnLO7ew3pf+AvNcHDvVDjWn2jNPpo8NB4TWLqzP/5UUbZTPcxres49
B2m5RPhMqJQo8zA+Zi2BoS6hIfBwl8BBOMVYPjS3zSDApq6Ei8brZo37j7XPUTU4a82Uu9/pMeLO
OWKw4dWPikNAqTBd7JzmqvqyHA25jNERySWXWKU6HVK5fvneXWa5N2q/xblI2a9MGdjBJ1CQ7Wo+
N1byEnfimyCii1rGVc3skny7B3YKB0guH5Urir0brxdQgTyUpL0SOYcYYMm0+9amz6Nl9QNAXTwc
JRm1ec0+6Vicc6mG5oYZOzuvtQ2RXJM5yh5jgsTG6urWr3FpkPlpJId45JWJFATbx1xTncdcbzx7
Pq19Gw3HzLn8qJkFBo0RsmrvPtGm4tJQA+XhEN71UvIFsPDomyMuZwZURVN2p5TW2Mpe3JUhQSI5
8iSRYYcsTVIqhgxssDm19Jrj4WBAuAqA43og6O2zja5AIkLzoC1YhCdGpqY31nhFaPIJ1yn2wu2I
AW/CgMHxXwBO3aATdPpL91h6nMOKKf0Mw5DAW7v5cO2W/CNRnEc0MASLRntyW0h/bi8Y0i6UXCx3
HoF9TErvogrxtRZnh5hEA+CLW70lDCiO+uiQmjxemmMPO8MaiPkhhDsdJgQBLrl7WHqWBmp/g1TM
KbOzaOkB58PIzBoT1KBl0KhBsO9ML7p4SwrpA2THoxc57ild2z/TtIQIAOCXTF1yiWFDZksHwWjQ
9jboRULEGGKZlXYS3IkkmuFk60F7CLgmWxpSCQzu61hJhlVW33eFT0ydqL19Sm7MpPc3IczgyiZd
xKvtBzwmBYU/3aW5hJ/aU2AQI8oyGc+3XjzHR4NotKbYLat2diru6jE2n3geou67T8rfcctTMhqz
dTEn676fm/c11PU9ucQRY2b+UdOBqQh+RNOiVUEZT/d0mGhYD+b3uqAxzOp1Z2pzcwpdPSg6A50d
SlWYoAPDaL7arsBKy5Up8RBD61siMZxmBK1FTGpX7tn3juU9dXbt4h1eos3KfJyojzeStq+lTXNI
uKj4O6G9124ErcsmXKXFlxi73vDL85u//Kirg9YtkTflnPVWFNJiAB/bpEN+7HwBQJyxFFM3Wg4m
upOpil+gxvOeUIbQYhb3WZmuUPFjBL5ETvUN3BuX+ExvruEAyHqO8dNfkRuRArOgBlzww5Rd8YR1
7QvX6S73gR+0WXtpvTjZ+6iScfAQ3OR1+Wszk84yuOm8CftLXBDcaA8+42abWJ/+kN70M6CclDp7
DzI1O8at/L0mMeWM5EA8fB/wywWyVw3/ho83b57yD4oN+0CYzatGn3WdgLS01bvFSCdApxcgu6PR
5T+Z0ZeLmOIKBRb5oDdf3KnzXwdBUKj5ZUM6DuIo+Uz0WdwkGOwgZ8a3ryiN10uIObLDOgSOi9YW
2O5d71F7o49HZEDhkjFuR210imfqt9UV/qF046eBKQBAHXwH7sjVN4S+Q13mA09ZXgejdfc9escS
ONPJqlNQMTicp9aQKGhjvCEFoyNpeJ+lxsZLY4T4BIlcSUp8n+nhXMoRN3DfMSIB2LdsuzD97eda
crKK3ju75nQ3rBPgaU5RCEIoOabqr6IWEZEEtPH07H+oO5NdyZEtu/6KUHM+sTOjEVBp4E7vm9s3
ERPiRtwINsa+J79ei68KUqkgCNBQo4fMF5EZ6ZduPLbP3muzWI7Lv9qbMiIN/QltjDKzmgbCIQGK
W88ELI31bOO2Cb9DUYcIYjtcbwVlXuBmjADTD9q8lo6idioVO1QMe9eK/j2canFoJWglQuU7aE7h
VaER0ZdYn0avekOKOzgu1lspCKnloS0JGMfRoVdje0vR6I3Wmc/Syzs8YWzuTdSOc6MKIjQ8hRxu
eCz0pU2oACDUZe9zf8DFI/ggKj+qsOWCGC3Xm5FXu/8WDPiv/xvf798ghr/Lam5gb3f/6S//++FP
ef/K/7T/bf1d//NX/RN8+L/+6hXaS5n/X3/J/08kSgCN/8FAHnx1X//lT9Gxs1s/iX/9l9tXNH81
/wcW5T9/37/DKO1/KF8KslokKjDUrLjHf4NRWvIflmWBqSRz74Kqcfl/CtS2+F//xVX/EEoQ7TJt
z/R9uf4x/h1G6Yp/eK7DDYW8vkmyyVP/LzBKx/TWcOF/tPPbru+Q9fBN5kiAHP+ZcxClbYqtB6E0
G/SEi9CpWBOLT1faN5iKD8XohuStKSciRo/rMZ92Uw1hDpOtUdLTmVQGnKxQn92ccl9T5gydPdNj
rdSjWRKi0CbgdfNeF9Yh5VrCe5y6ckGLWFZXHPGSWLMbhfigzXoHGx9Jg03v1pQd1bRdJ4KaX2AZ
8bvl6hxBltKFldUzDlW6E12BmpURa0pp5AkIOoFvzNca4MWuAfjxPi0FDJoyjjc40tKNM1MgRawL
Onp4mgasvv1a1O6eC44Mg7JidG/3Z9IawzF0UGOHMVFBTtAl8EOagECKo64xDSfTG2CiwFypaYPj
v5mMoOwgiTCGDJ41cOepppnSi4G9+cnZzTg5KOgyDhoeDVcZ7uJJlPykWPiqeYtenIi+pfaXL33r
zG6JdZMxHqeGDHaJqn6c+vGHWp4aAw1kVHgaURBAF5u4Dzn+N7MufmTLeFSx/pN146tDzo8dVP/l
rcu+WM5EqoDs5tMfSmBY3fJxAHD6ysPKCLhY/A2ttYXEp9N7dR+4PkF720QX4+j3oohdB3UYQSUw
jMnf+GlDqtXB8IeiOJc+h77BT3suLmaIvbmx6KXOJyr7svhsVe2uqqENQojEwCbX87ftn6os2Tu+
xBOE92PL1pLRtfNOEypDMibk1Epq0sgIB1YPb2DJY/owsKCzJ/OeHEp10Vox9EpKdTCbXiMSgOgX
FKpFEaFZu1wQdVVJG4XItt08/ioa5y9RG4U4Gb8xqn9a4Y8eLhJgyt+p06HQmgSDK6V2c4iBk0HK
NPKz3x1sxou97I0uGHx3WwOy2uD8R+Ud5Tuw4bfEoHiv0q9pTanyPOF5zwHUe5PzE9vOtI1HDyaX
2ay+LgxENlbQpuPt02fp1cfRQJ9Y3JPonS8TS5ugmz5Qr0G1Dv59auI/ClBksNAqLpN9OOS8gxwK
h2yL0vNYOsHUircKF9G1gQS0SfethuH+K52a77itoYhz/aLvEnnFq1cYuQPvTw437f6wzcYOrLw5
VyY1IQY4ZMoiLCw2tK7rDsuqlg3GB+uDZuwCjh3tR7PqvD1vbSj0XX1MUFarafylVPbIik0GFsj+
oSNXkttcNCm3PQjj2w9rdsotGLGlMdlLR/V7QSnxPrcGNp4ewXk7LoMG5kVQDtCmkgmokmWj/2Ku
2lqsLAicU+iy5HT40Aj4JyMEUNPOCR2ubslLakJqYhkDtM5qP0e+v0UD/yXgk4RppfbSxD6f1USN
1ExQvYWnPhCn2MqZwWWN7jjOu1sU+kRQbcNJbO/GlkmyyM0n5rAf5D53xTImPErwsDI982C0iN+U
eb0TGrJ2VVF8ZUbGOk2l29jr2RBO3tdal9On8QewkpJibcGP3HMfABNhO+1ZdGo8ynFBRaRIAPVW
MZ/y+nhPC2TeBed1m2UA1ae7165pzNkwjtQGLzCEyIUevBhD7TBgkSlG0HRFXWBoGdbT7J8pa3Nb
LPRdDSNlCMM80r7TgGS3XEiQM+FqypUamxqwuUc6ZrQE4K+xiY2GfDOc7qJ79KKB0qYktOqNwoA5
ltFRmcnnXCRETZOy2YhcHeCkL/w0S+pYieBIT1WXbhquk4kJnlIYD2D/Y+eF81UPbxpxbF8bHbYx
Rf6LNUoCbRPERv1NvyHGJe9RmBluOuPkW7q+KhblMdVx26TN+JwGXx4EovbWVU50dJPVlI/infuh
t5/pUd499WtPN+Mrz4O2DLD27WYYpteo5wzoQZpCJumolraf6sy4Q2Sct1UCsqIxkjegX4cIoW2j
Enj0S2F8WFlxKPiSRmOwKPtzsK+O1UvatzEETN5vqk/SfddRO+gdjU5ioxOUbXj5iMhUqj/+gjve
Ft+90d6SVbJjM3vHdGjYotk4Ar4LPoO1ffpedT0wB3gq2JhhO82Qx5WlLj72w0MjqJhbZPJEjDQ5
JIrir+FTEdCBG8W3eo6yx9LmXKAlD4+wsD/JBQqY9MuuUECPjdHTB6tUTxONCfU8yF3v0JCVm/Eh
m+TLXHEfqFV0turpwnvy0+XuznT/PYW5CVroR2YsA6QwhCib1USc9s22C+Nz4/Dc6JCwgDVRILim
LamL/mTh9qLwzgXDiNGpLVoeR7bNHCeY35rq2Z7ZK1MnhJcsx2iptzSY0iTUmDyxU/6uZPdNjoDU
hEcLT+z9ni0yR/hmuVPP+Ftpr99Qs7s3Ri7p8B1o62KD4PNOz6ZojU3hJ6sMcayrkZV0B0BnAvUo
+/Zm+fwD5y75tky16yrZ7LrRpOBrXbqg963z92e0sBfPo3NS6SebHyXx0OFalMXbkKSrXos9L56b
c9OFztHIcKrSNbW3LcSjGvGEt1OMN1LSasIZ2+cJGC7eskJia7At1mKlP+ZYdJd2o8ZwrwgVKCd5
MRbnj++lj1WI8hM2t6hpPml6MFgI8iRqv3uuDT43dDshmoeROYFvQUZnA03f2I4d5OoABnFIbukm
hYsTzcT+plvgipP62cj1zpsNAE/Y9CWO/+BFjEzLBB4vSYbTQE4woZ8C6y/kSDfrghFcCUpB84Pj
YDviD86leWr7WpKdAsCKJfO5jeCMuEZMPo42KqgpYYsPigDMu1fnlLaZ8lDGdkcj+oJFDozmRlbN
tm+fhzEa9jH2PRTk6VTa2bzVfY1Zjw7qThiPBrpS0DTWOV3bgWzfPZsJfQ2z5KEpkud89hfgX7e6
YMQgAetRZ7jLuGIFnhh2NMiwR5N0c3VZ+FIvPf9cujEIzqzSxbTToXGi3dAmJtE8ULX04Rs5teCN
2LRqfJopDqX3NGAeNikXaa5GuFCTgUbYxTYWBPEb0ZOfM4CpkDuoH6pbrZLVpPbTztIHq80I7Nfi
ahDk2naFT/06uZ5SkBqRwjgUnOnbTuqzcgsaY3V5cUMiGWBvPHZwNFXDaYtokjHKJGIqM24+FdFe
yFO6zOvedgWE2ZQorZ/EuGwnd4KnLPlk8wjHcjpnY6Bohx5TerZBGrKuYVpqoFxQVLlFYdm41mst
E3UrwvLozPH4AG/b5aTaqih6x1ANzkbiA5go1PQntWVzccUxFzs9/LJh/pYR8q3fPvvUhtgxY4QI
/2iHvZLgDPFrBcl9Pw040U3+zDNm0dJIWGQO2Jkw2diBb1Uv4UhTRfpV5DQbt84yBOtYk8r0XsQZ
7gRABZBdobbS1GSx8aFIhclh7P76dgPm1eHrRgOpUU0X0clfjGBMrXF7BrVDn1Vp8WmqaTfaOKDD
V5khivSu/lpgxU4m9kNv/iAuWYLmte4ckixpmqalL9MjyCqK1/LLz5w/EE+Wo5940M5wU2OpPTC7
79NQvnhVn2zDzgyDosRbruNlizxER9ucHlNpXLu2kcfYLD8dmJEt5RaboeJ7H5UIEXa1m7OYXFoL
RFk2DNA0UDjTbHMQtq9Omf/IqiSkezGjRKe2g97xiPVU+rA4LAFy+WmCdyCzozdmNYy7wvZ+62J9
Z1ZBOZKAGFrry9XLS9wR+cGT8Z3+MDOPquApPJgeZ2NdpZC5VspcnPcgy8325kzhpSVlunFbdNIw
8oBT4L8PuyRoQ/FnyvPp6vAAndqR1yI9Xtgt6P3GKFBlHA3sbFVkfgvulBCGKmxpIZGFiF82h3DY
EthB5FzvShfkOsbiWJqOuR3zOMO98kuqyuRjLDeea8BsdnuxrXLsQ3Wpx93ALGvPcR1g5CMIk/W8
I20LVbBNA2wTmG2C2UootjVY+VmUHJW+Nx77ZaJjBHseP3TjQJovv8TTJfQwBtvtSCfPDELJEdOB
dpzzaL+mJV52itUVb5OhJGbmkSpWy5eYS6brmnmxKtborxXUo/pwmHxFEj2OBup5NbPNlk/WJP7m
efNiEKXLbP88SxpLEbWMQOQGsLU0e2j5KWyIy3jsSGg80fS8V2r8Dqkd3Mk8vEGrTbFc8uH1bA7D
1IDw2nCw1kTaZOJSNktFSj2xsWAbOSuw4Ymwt4MiVKftZNo6XC7jJH1Ky+xlyDgLCC1RCIVYr+h5
iOv8TY++tbeW8aQkab7KvE6L7+KI6CbkqvaY5cOV3NjVzqNL6oobXUuvFBg+lEvy0+bfsyEKGnrc
iuLc2OdVeMy1TIO257shkuQqBrbM4jtPsHai0X+3zBJbnNUvyoEG13r7lCtiI8ffXHw5p3X5uijH
2ksd/mpG79ekJnQ07b2B99noruy4tmWkiLl1Tz56QB/iGszs2Nh26UXU7RX2Snz0McDRBl+kJ4I7
nJeU+mFoR5+faebkdorGKIgLLEmNcZVXfiXksMcUljPpZnunGZydjU952+TEYWLnqqqeMq62NGlv
T7ZTNTx2UXNvmkpsqWgQu7HGWjGzCBnxDbPnzzeJMO0A9ebJon6NLSyh4DE/FDgPqJWoCJsXC49V
YT2wZKaZNI1+9jah4GKkdY2hn47Inkr6efhhF/6v6MNxRvydNSS7MqxRaZlwoH08WQ32bayDgZ/P
w2miE4oJn0CKazr5dpnMS2ShjwzLSnjQJEb6gieCZtkngKbZbomfkzXZzT434V292JLMyicP/I2g
4rvrTEeV9A/tPByz4eI4DuuP7NaUNXVT4Mye7TBD2uRKXuT8vLtgatwDnzudjOGzg3FUUQ6Y0QK3
AVS+M3ss6hkW8UkcbydXK4gYks7nJTwhSz/WpH6XfsC0H4StfLGn5UYG7RZhbKKXSCXRc6ZJ4Pmu
jDa0VZ+Wkcbv8kzGG9NKSbOggrVH+vLWRP5rno57n0h86/Bezcv405zKX5R7kZvR5iZxEAkM7kI6
tTP20/6vuieDYIWnlFXPWHAdtjd8K3emXW+pAN7VhF79yf7Z4dWGrjk/9c50AaB0KVP5l6LUjbvk
gBH7C6U+TwRuz0aVnQfinprXocNMuPjdYzPjKA2fK8/4rHvngf38H6bAu/CKS+SpRxmiPTU6f5dL
dEvGGxuzk81qvRzig2EaT3V1cXgPrtR6zjhKQSu6WyJzeRAeuVRsLL9dfzlSr8RrlSZ5QIc1L35A
NC3bSjLOPWig/LnGCyCietgwB3/lJCosN34ikvXaMP8u6XikGJHc5FpnNAOv20juyPlMqGm8VCQn
cMK0LChi64Bavy548V45Pbh9l/HINhStYbz/GhtfZGzQw5JHubEhObov3QJWHvDsnaBcuWh1Acbd
Mhmp04tFb/CxnPQz1idVYdz25qs7Pjv41egERAUru7Mvvbc0IqEediUXA15bbIkTmpUqHqMmN34R
mPgeiQswQqIbdBx5C6V7rUPX2HSNR589tIM7FHP2WNgY+IACK3zxGK3PIrR/Tnz4ZeFx3yVoDGRh
j696b9fdH29QpyUrLkPn7lP+rXUc/hr8/O9iIuB47G5Ngz+yqNlYu85GPBcWEAtlhy+MapeKuBIf
i/VOKRadx/FustRNtgafFRMUpdHhIa98IrvJE3W/v/O5uVuFgVdhIBdJFmbAc2tS38yu5wT3P5f5
2+T2uzzTdNLTVOYUHQzi5RGYyXF0wflXMbiL9iMSxJBiczwaLPbWsOkRktlNG3+W7FPFz5q+hMH2
Pjwyani8gNMuJUZYW6otARqOIFO92BXK5OA8xcBsbrVd71LVv08yus7yMR+qK37chNxUps+ZOBBV
5PRV+fsSEph2SnrnGi6FaZEHeUhppEXnvMMty5yrg3Iod/SLJ1sbGJlYOB7quXpUOTSDtnTsY4eg
lLjmX7+XnMW1+GgykKp5jaJb4t+LMoSghtwEuYXPntuwpVpu5dmEQ7qhORsvR76Nfa5RNPAQNvab
fbQwf3JP3OsUC43mYKNEl5w383VZy0PLsyaVCIaapZ4sF3FaUV02w8HGb7ytWtZXgVPfjYoacupA
POD2H9R9HydGgqBsx2ca4/elhVzUAuv/qcOvUnbsjHzviZw6TWQramHgfgJCQWyQdbK1iwE90nfK
HW0uRZBSPjEJdns+eWnVYcLM+n3iDsgDDakEhhpA5xNEnty/Fz2Xz1D8RUK5mHmO3Nt2vxvJ1yxa
CDCwvuOaJDHkT/TY8x7zgr7ppyA0RIdxrQCatS4fwz76JZcWWZ1s+kIxM7cocAwN8b5tUVTflm5+
pki3R94cu76ZOcE44h8zgxZo2la/Uqd9JG8b+Jr211pwCzXRuHFiNHTkeh8RHJmbyZuuFtyGkkg8
tDBgL9z13MrmLi+2Ok7uEvAGL/RkO+DNuwlVAiTX/FEw2uesMAFD8+O455O+s6gCqZlVKMsxzbKR
x86vG6ihFxhRB8uawd8I/9ia03eCJhfRPLdv4JRuG9H9cuh+Y0OHKwszxu+s7R0SKg6ldNiNGbYf
sYtyCcjMn3aT/CIXRUvThAhsp/53Xot9bQWjqQrsn5wZhlwXi+hEYxY2d4MMDaPyuElt5to2bb9n
03ptW04unHXnslAa6OQQEdTvNLFod9slfEHIAJBBSHmHCFgjG1K6USAaClCyhAOswMLRlU7Nmtsh
HRSG1o4aPUJfNya0v+mwXqGxdYPqRsjDywB7IJ+9bUKFKF4KcO3o1fyMuNbiqdCHOsefXmlKgM2E
+voS0WTUqP+TOSM+2g7OyWmRmO8ZcikPKnXsPhk84NVSX9w5uhteWK3/7dOGrlNji7AK/gVhyECV
OYwO74i6Gg5GZ2R0tpMaVDn8ls6SMC/kF6VOB7omZkqFqi8bwotj8u9aZgeze+L+6WUFx3PBKlQm
FBZPJcmLboUVVMlruRSUG/SwBLqBZi0bpgfRGDi0Mgb4yhOJD2Tn6ug3zAFz51AZ4NdcZFsyO0EC
7LVV0y+pqWm0I01ZQ08oPnHpYRigP9UK6UOmHKW1Gz2oPDmYEHL3fL14OGc0MtHQpaKNed5ybRZc
RuZvn/Yvpjd5yuyQmkMWexvt6RPS8j1mAYDgQWGGoeOG6Yo+oohgS9x/W5L6mTp+GGsGTaqCTpK3
73XpIQFUI3iirKtJo3DFKZfmTvyGbxQS366X6lo78VWl5oMOGfzaRt9zYVLy7QFSYMs9tnypkX4O
fEC2BXfYPualDve4k/hjdHwAkxGFmNmzR6ce7+tOOGo0CwpOeG6yRhgMMD9RVYJmqj6SusfnkQaz
GZnrrE0yxnoKH8yE1iS2ZpQv8gNkHVW9ylw5QVYJtiWLey2F/h31Sh3B0RdJNm+kT0tRS3Grmfww
NNNLAmApzCkSqkloL155FslyDjvqypNBrixNazjX0tRHbTjRg7XIZzuFONQzakN9lNap9ZKnzndH
gBbI+hHmLFo5k7C4l8Y4X0vrolWh7hHx1YY81aab2aUgLDRba1aB8EGfEYi448+BBURF285eR1VF
AJFSabnKrkBXYCE1hMwPfQ9qlrZr/jKyrS35O3DfMgi77MVKiHE683ye0EorVFXYRDery8lIuWJX
Jpa+UXhKfwgogJnvXj1yjU5qVG8P8Z/28f5BGKQQ0c4e21hfWzcb+W3ATYLFCvXBLJpxy9Yu5qZX
T4fUWEC6DHxP+9h4EqDjt0NhOwy4xn7wG70VA8vUWIuvvvWHM0C6nv+grwir9xa1iL4XcByDbcJ/
NWe2fLTrbZz80zeIFzmzGwzLBy2ImraOxkax9Y6u4bAo4CHe1FP2AC/Y5hVl1xA2vxZucuvV4I/u
5LQxjQzTKfsKUzbcePz+MXMHfPUjIbClRiHFG/6NX+iNanFOcoZA7YHzpC19PzUCTJLfHJuUUVx0
1Q9OFGP11vo7+gEGcC4kxFuMOZTvWvRcj/vO9frb0Oc7S7AkyZIgms7ALOsNMcdP3TgV9j5qsRcP
+0JO/GpKmwe/ZPuQtPG3dhLj0HEDo2L+T22DYA5Bzdba4EvucclzWX4sc0W3UQS1OaeAleVqdRhV
/BZ52IvF4Kh9XwETmt3nWZLUT5vc5xqOLzNeL2epp1gaqp/aarnchTxK5UwLUejpa2yG1Z6VJJpv
c+uNGvu2m3Mj5cZOJ3h8SZZ6WyElbAWZvzRaWVcW6+9ocBO+z3yUo4Kp5fE3qk+SPKw0cLeWDpfI
vjPbc9p0v8FkJHv8dD7CTfuWhCaaDDiXzeKSH+uHyQpiBi02xuwpB1nnl4gNBYXUu7nAxSlULzZO
zFWAZ5bcvsuzQKSIIftFieaJDg6UjvqHP2bdOz1tr4oip7YP8z25B4zgyco0K9ZtNd/eI16/M09d
hyRZyDX/iaWR06CvWEmYWXsYJJOXnxvZxpeGtWcnze7A5K6qsxCU+hC/NMbqKrPkzYQJUCVxsa09
SEnZHJ3TpHhREZ732lY/qROAZiUGiGNhtJPYGMEBEP6aI+9HywA7qvJ1yMIHYXErGtUbNuQdHIA3
3+0faAF49mKfsW6f2+Ow4yMgnwSDB0yVjaSKwTXzlztmTL+SzxHgTiWgCAhuyAZdxJqBM6+RT1il
cF6Mjz6RhoZJLzZy8CgePXqlzcvZ63+XrQepfQWtEPUuEMrZAL9V3XDpF32xsu4ZUOYtL9O978dH
Orhutp3toiT/Xcnhb9k237NV/0Ce3nRyebFR7SkxR9Ny5VIHAFyuA/GgW+QgDVbCDbqqpBV+hDtY
2xYXN24ZzAQUXNec5hYrtDhz0Q2bxASPkr6nYfGkzegdz+qR3NhlbOaGRcBIFMB6TutaIwTDcM5m
/8+KZLFn7qAOKw035G4GdP8w1Hdk1ZfehiibS2bwCWs4b2dHb8raWXZDJ0cWLQ3r+Lzi4ihJdXr9
FWSfOm19XZRoMoQmrRSXY+xgKLAzTE+xOUybNomJea6RD9YukAQGf+d4LM9zlKkHq2DZWxqV2kL8
BkOFqU+acXenmGtBUQTm4VYDepenkx0mpc9UQ0z1MvfVLHV+zHn1bRu3MvbdnPj3yJRb/lZg4Je5
y7Gm3K0bzwVbyTUI9ZotrrhzQBwcmRanPoKig4063Cf+uoFT/bTLc8L1qa72TmGCbHIYxT0nn69p
QjpExN26DTTlzTPfBiyC1nyQ8/RBOWa2bb3QDdBzn9kSYW1fKCkJF/co2WUwlLZ7P2e4WOLmgOnv
kiVEwkrPfNYx9/jRG5+9hKLjQtD0YiTNjt4DEottJvd9f2hDFoHI9+ypRuSW2R86zCtcyrk7EF6B
X+ZQ8N4YX6kn2dI68Q+b4cjr/QalnW9Px54wZrZUlaxWYpoTDCtv28kLrAh8M4OM+Xc7YXTZ2W77
0YSr19lF3kt0hKGkyfQ+Uv2nrxkC190U3IriEYgcClLxQnriVLcOb2YzpDXaMouLH0PwyackJ8DN
BxbzJtl6vfDJA3UBu9OhyfYysSMCI92Hb9m4bXH3ESgcnspkiRCLpleWMsgwLBBUoTGDkhtxslIc
ZZZcx5p0sCrkfLHpN0LVrg6wUvL3MvpjyGk5rxbwvqadzRopMOMfjY2AICZXaNJByo93A/rAth5d
nMAUXHHcEGQxFT1has5OUwNwjDf2SUVUzoW9FwjD28YKjEBjVKcI3MMx9BlZm955rrJqT+K2u454
+DeVF2NbwMCFnI6riAaCcBdpNnvNVD+EKdmvGibE3enLCcpKaF+6hbdp2lv5KZKkFtIJhWCKrioa
v8HmvHvGYoJwPPTa9laLkL1hp43qAvqF9+I4XaayejVb1CiB/HbOwhVIBXhloejpVGXw68fYwCQT
p/tsofjSMU5V8Y7V8G0M/TendxmeONQtcvjPUWXx8rZD0jWyQ9EiWyiInt16ZocsbbmYeGkcREzJ
Ry0TIJDucJjigoTVwt05jdglVU1c7cUSwtFjmMjt9GJbeXTLTU8cXbas13Twlms04NByHdNg86hX
Ng9vf+rJr1Uk3Z0Me2Splo05kLV4Y445Nffm+Jn36I9p2lFBNzxO6zhrtS3ZUmd+GxsWEGHdvdjO
H9kAEEt7un/9NkqPbUhJQeGBCXKNd214rJEbdEUazH7oPAt3fK96EKfRu4yYko0FFiFQmlDmvPbR
a48+T9vR+jA89d5GMj2i9hp8/VGoyRCchihTGKEsJAxUn5nds5Eqe9/w9Wfwl4cqFrx56gGb0Sge
RVTsE+EbB4B8LiIKOKjBDma777cyf+CASPll/MGNUHhbs0aergUD7BAW2zzpRlZS1sWrISMufXY3
8SfXA+HhxZSnDr85ASmfyULNCMoGZj2zfPRq4P9j8TVZLUgSeZrYMsyucZyV1x5LdXWYCDFftV9L
tfoN6EmLLN7MNSXGVq3Ok83AvU6GqZF+eOJD+h4qlbhOkZ7ODgHTaIAOkUZMoP5qO7FFawbCi3/Z
2OnHIosOZt6voUKqQTrEI5JJxrTsLDhQtNs/mY3aSQ+rA+EQ0WKV95ODSzRgO4+0CmdiSM8RL+e4
qLDUoobvmRDeWigs8FuSFSAHp79XfpCxxTdLwz+wnToO/XTKvM+Uk6FOcNUj52DCS4NyMeMgTuP8
5HODWgy8fzaISHDEDctp+o0CL/708zXxD992I7pJBTr1kLE6CX+PKhwsbts4MfpAlvNubNC5AMpE
morIzrB+MPUT8gidv2ZWqEPk6Yd4QuAp5iU6pUY97wS6C1JcYVFdSQN3IDvaR0YNJ63gCTUTZL2l
who2RD6ZO2h8lkDCWxYEjHRmfarT/hzp6zjP4iXU8x0UEJbe1UWSkmGYo6ApzQcHEih8KVqtnRyd
mv6NJmwfWRMxLFaCyH7aHQzM2ZDuKNGbjF8ZCwysP/wB+vk6uzS66EzVgWsVfztHPA9AMImSYITD
OBG0cJLijPrSvtMH26yLk5PhXnE5HmL5YYmsfaf8kURCyZfCnKjfqu0z2Vp6Zck/GAW0xVjd2yZL
boBSeAOZy20a2PHmbRce6dQy/JA+SH1y3Mzexr0Pb6H0jEPjeh++x1MgHOsmixWpEcfiqLv4rBMW
xhI4xrarqvzA8fNI3wcMRWa/RWFAyRgncmnbZ7+xioBwg8F42lKCAwh13ycGNhhWI4oMTF6VZ34X
jvT4ajlrYnk2nmImiq0cJoIxPvgb5tY+dblJ6uHL95maemJwGhcfXbDxh+pY5JsNPZ6j0SbYIQhq
J9OegtgHI/aG04hz0OHUu9ToJQwe1b2nDgcGcTjp7Dzp9Etl6T+jJcympROyY0vfc18nR6+beMw4
AshkmftYyXvo43WwcuQW28Xjb1D/zFxcbde2EswCGAFq8h6ujC+1HX+blZfgISyB3LxnXnizYvKF
LLYc3A+wYAfzIeNEJdff0JIFJVavkB/PPIe9pPLR9AlNmoqpirVbwKP13WkWudzwv8pQfzaJI3YM
i8QoFKNS0nrQcBwGPcPH8L5gIfPZwvqNXe4Wn5e4j9X8QAwr24zcq/Fr3KHVrYYGtNzKZ722puQL
M3qSOTXwxUosS7rkzarD6CNRxbMJ05b/qG0/QH4zO6cEdt1XCIwrOtNodmLiaFLw5i6LZOvZOnAv
Mzn+0A1NrjGZpC0//IwbkhipAutnykr5lpVEhA6xPxA6o6Gdsp5raHOuOLjguFNeGFU6Uql2DzCU
1vqsGi5tSL08ljSaxm6dC6/DZ2Mh5tBkKkfgtiJ5mEYfYriJ3YY1ge7J74R81yqLNTXV4WLn0uOC
hBjyNV54U4yVuOden0HEXNKt6cDlUlMO6T+ugozahChLP63VaNximSKXdFyG8Gbg1Sa5Fz34OUyi
WTI0ViGuOp1OguBS+VUYZFbSA9sFyyp3eaNYNXH8jYAxXW8YsM44L3rBMeZOVoygOMgjPUUXC1RR
kXPShpW8yCSGMVhXwRSOP7MlSba9xmQ6kZpsxmTLYfDkRnczYrUBTPxpkIy2GZntQwKc0m0c0CCe
n+6NqDtU4XsR5/XVS1BInCGD6VKa28RiuYZiAt3rsYJbWWr3xvYdY4AtiIg1eHBnjR0qzQ1qIgp9
WCMZbVETXKEyfrLL1waNHRdTgUTKs7TJehPLwxy99jMZ8tmKXKwwUHSl1RDqtR7dfgW+kPC/uHmf
Pkeyeqoc3MNRog/ZiiofOqO6l2Zns11AloAT/lN4DBKJ72P68VYQMeDP6DZ04Mqr+VNY/VeL2L+B
q3xGQvtq69k9l8Bt+N9TXtbTjyL+69fYGLLM++GUikhRC2tT+e3IiNu/LrgeLSwPrrYPnTlVTOz2
YSkk/mQ++DX443Uwa6IaKVg7ZoDgxdPHT2jAcEexhjgUMMgUSN84Lo7Nshqa/gd3Z7Jcx7Fl2X/J
ub+KcI92UJPbt+hBgJiEAQQZfevR/00N6zvyx2oFVZklUTLJ3rQGj0ZRj8JtPNyPn7P32o34IWG1
Ii2cvsrs6tf4tey54fTz3iYb13NAaqI5fraOZrVCG7aU94Py9Su4PAR09Lttxe0vgotgeKdI+4dJ
CdzOHEmpAkRZJ/BbgY0CaqyZzmSMkfLgsSjYvxNBjFWvPkW/WI7ocBkJT9ZyrTcr69jk9VaNPurh
HlwkPRW8No1/KCV2gRKhdGkpcQKH9QpaBWINEh876p4xcCFXM5MMbcTiAYI2ep8xiRRkCjGWaW9n
F+OklTwxg/cRVYfcg+cKrQMKA8ds200+kWWmiffkVkjeVEgYLg1l2e/hGSJzLjKINs4dhBoDzFGe
wYXMr1bR+khtxbOT1bvOwfjFRH4zD+hA6X5IZC3FGlgIwKiRnZCPyGyQyShJIFvnIRn0QOsdQru+
lG74wzNI28Hi8SqEAXSegnos9afAi5q6A8Yl032by3dR2Z+uQR2WF8x0BmM+qCGk8xs1d7nTv5UA
K1rSX9duXz5oa/l+CeRKFoXIhESgWRy5tDfbMrMOXf7c9gbHOCikNkSvwCe7shOUtXrqvoV4ENEY
9vO+tr5nY8qnjHabP1hFi7wZ7AADp3qgwoTxmOdcg9IyWS/bk91VP2InuAmcajrIeaQ+SLs7C2jF
0etcpAdh9WXp+Ogh2+QRIcD1DP8M3WvQp496FoAslHoL+C8OvnoePJmS38vgwy/0tCpMTsm0QGbg
W/HWArFPLIZ9TLlH8FYpcrzReyKGYUvEzjXkVj+UKPLNKqaeVO4h4wZkWEdWboU0DiBY5TTvU8nM
Zx7bBRPNpDIb+0Nuhm9iwA2BBoBBl/ogEPKtRyOA1cpY26k6J3XzGZQaBDQfHeMf85xk5jNiA3cP
3+M5EuMSQTdCcfVJGFZMv0XgMLqE5m/Z80trpuGuN41D0xj2jTdOR+C1XO7C+MHDHOajy9qkpNvu
jD6u9qnu9s2AUrEh/2CXpkxRUxE7686fbltmc0o4ChUjLeqUqJ+dz9OOgfJeZqWxd1O/PjQS32UA
FXo9WygXqwgQOZY0Gk+ICtGYGodwYqTnL9w/nXx1pXlDXjCDh9z5sFqTq0cVf8fetupVjGsN3t/e
G2ruEPNTbHrRFY0ovcbKuvZgbAGd5SWj6sB4EEMTbVWX7MKEAqYKMdVorq0jTTZGhOdGVzVDXnpC
PRkJsjq2qECnHsn5BCsABPohyG/GsngaW+9bJR3/5LBYSv7czkMbqt28XLeNc0uq70qqtwE/06br
/BdhAJXBD8RhxtzJjsUN3wCSdIVb0SpJj62nd9fq7/JxfPNpFaHhQQ9q2+NG284lFMipo9x9l1N/
soQrwdfi46uFPx7iwfiorJIqcsLcH0323hJ+cmmDNxnZpHn680s8xbTq0npdmuF0xDy3mcV1phM2
BDy4noq47Q2Q+knpBhcFwwSOP5f7pr4rbffhp8Ps37Li/X/msvPJWPkfP42E4ffyTya7m//83/l3
SGd6/s//Ff7H//XfLYnEy1/7/q7b//kfpv0vQsc8dDM+ZjrfxOL2m8XO/pfn2I5EWaIMEsmIV/lv
i53N33EIKfN9VODE7rkE7PyXxc79l3RtF2eHrWyTv2//OxY7+avBzlxUF6Zl8bpAiOGw+2OizOwG
OT6EmULKYsAJvina9bhECYDu+o2ePRwOKtGbrJuqK2XzvAfxQ15fWhR3oWkcVa52eOB0jMjNuao6
iA8WW/zFFBg1DL+S25//6NJg2XfN8JkSx3w71wTStDR3tmjO/yHkTS3RQ793DPKGXMOXnmHbtuMo
a/n3v4voxTucJiKMyBCp3HcxW8HZX36xKwQdfvfqSRI1qKTTMzJm7vpt0F8CQMKkZCLc6kke3Xq0
WmJyYxId9nR2ARSSQ39po8UmlwXWvjIZTrYzGTmyjOhehI13cSyDgeq3vDqwE5YQCcPhmsfo2AKZ
Azko5rvfrbK7397PHxLWf01lxGJJvjpFjw92wDd+5iD97m22lq505SQlhASs1I0y0ktWIeERMJAO
gN2NLkO6mCfy2jguatckmc9c51tm9ok6RNP4zjQLcp0sy5t66sKd10/GgxHU6gr95yoSgTugGuxz
DLdyHWaAvAu5KEM84k29WNMCShUDiQzbz9+/NfPXmD7eGju+50iD90cw2i/Z1r1RZnU9MWfkFrYR
9egce3p2X37jTw4eoqeJEYvNENebSAKxERZDLU7Xf/8yeI5+XUi8DIn5VVoGvQr3lydDkxVIabYQ
ExYcUJv14B+nrD2bg/WcEEJ/CeAZXKLld4vTYa+L6iWKCYZiQPPo20Bce/9UepZ/+vm70Y7IMF7+
DPYC9sEeTghItuZCfMFi6Oam0ulh3udF2/zTW/mLT5QFaOFTwHhBBNkvz0Q1VMPcEzmL0UU1B0uF
/LDRySFVu8E+qk377I6NC3HKxXzhBcy1Q3TXyG2VcxIaQUZVBfBeLJDLkGmgc0lWtePJV+yswY0x
2OoySp1dmP7+U+bVX7x0l/6+YRqLDVipXwLAgR+6k6xMkOOimrbtAg5u1YPOYvP08x86ydDr5+/m
smTwW+qJVCPe0f/7ZZ4DICcJRqw6jj2IhWxBWRNuqRbOhVV5K9SC//B4/tUaZl9nOzV59b5v/7KG
K6TJ3kSLgspYbQpBXzy3kX30CaVtSCFGGErymTemf8zpX+8d64ch0n/YCs1fs9B4kDh0pOlYHsvX
cpd//7s9YoR844DnylET4x6Y6/Cb7aWY+QoH81JrGRc/BH+pY+ikZGDducxq/2HlmX/epiyEWUpy
9LFLcWn740vopzgH9gzIJc0yG1lnqwAJZOWVMCwmMgbxLqX+cBJiJCYfBHgMMLFXw/1v4apx9TgW
0YibKACQEPZnYyjTicK7S69//7D/xUdlGbTNDNuFbWk77i/ZgoXS0pPVSNyWQMJtCkVYlSnnk9TL
GunqS+3CmbSQzlyi/LEpzej096/g5yfxx3OLdcKPtm3LcEzv1w3dFWZKG0GWtMIOphXGj2OEy80y
vqRZWn9lRijXusZtVnb6GTiv3DqTkEDu8E4z/LtAeyGhafHZBYVvXFoPqQrdL4B/hMlsffYEulJc
ByF+PRgayIXlEgtPq7zd2fbOATP+6qKXIfgHdYTph+o57ydAhmn5IlPGVoYzWzeycQXSDJ1uf24a
o9Pq899/DPLPaxYYAae3NH9CBMxfdt3Uo2/aBlO59pJTVLsz9yF/MG4i7Ro3ym2voJh65KrZqeu1
xpBlPNGSV88o9M5z1mQntyd1CB9Bv2PLCq/05WjOju4R2h3dnRiS8t+/YFgHv5QbrqFMTmGDGsq1
fn2982SQZ8PxCCaOw7KtjXjvDDK8NIpobC/xX4fWIXMuLW+ypv/x9z8bBMOffzY/0vA4oixlL6/t
d8831g0LOkJHDPuCiiQ+XcSk/WDO1arLn3jJPEwGwry//6nmX7xlk8IDu7/JQjXsX76iNjDHMiY4
ix8r0MO9F8CAdiF33g2cMIy2TmNciBqkfT/5oIjUBPvMSc5xhlK1IfEcG09+SpFp4RNXh6XMfdTn
Pmuaf//scE0eaYsilULCsn85O+AvYDAhEgsLtDQ+8BPSZ0F+JDvnOVFRvittpMojdPREMGMclKHX
UAz2XV8jfzcaHOgyt6E6x/NH5dTpdeya/LZLNb37IGgfjZnZMnzsf/h8/+JbdSV5AC4HCJiNX7ei
2vRAEDH543Mysl0YA51wuOHptiaLgv7+Yc4G7x9qrj8XO45hcUWhQmC7lvz2j0sJds+czHyEK3RR
bNYmEIKuPaVyvPeR5cQeCfa5W4IpRG3tMTfcWHF+CmgirZTn0ifxsrvWSB4nHX74qYZk2HINJQZO
pfSr21rsuwBtRJKiAwkQMAnb/ofn0PrTquR8cV3PUcsuyjtYLjq/exhKvjmhehy9qCP7J79w9xN+
BbotHeOuaDqXzci0MnH8M1HqzRYh4PuMiv0w1U53z03+sa3M8rUVo9ynEr5DAwKpzWc4XXBlz9JP
25PAr52KigbAHD/ajTAe6kaQ5eY1JVGF+O5rhJgSwdSd8HM48BNN5CLMUdyWtEoqlX2xE1WiMBu8
SzVH5SoqxluBH2JdGsABmaLq28rd/laGwXmZIOvDZKHsTO+HQHoHYsxc3FoML//+kf6ZivqHw4fH
hLGpAxZIWn++NKkSe+/UC9SoFv5aLxHAoMvOP2mvIB9mLshANxglzehzKo02sFL+rrCsrwFDSILc
EEoppFdZFzO8EREzPXYkjuyYflMKqIj0Ssz61jGpcpdcIDC+St+wE3RlBa19yNt7uwMLRBTP3s8t
66zKjBsMuWirPg/9J28Sm3mOvPu6G+udp7r4HxaP6f/pGuxyz6azJunq+Fysflk9/RjPXqLyeR1n
woQE65h3TEbOSSuiF7sq6VSm6Nby3IZs287Da5NF3wc9SghpuIJIooKoIuE7I/LCyEwrcrqpvGK6
SS2/wN+HdkV1dnnXNeLU5WK8Y9413XXmCTiYPsAo0fcRztZ7qTENWCXSwBTs6sWtie1qig/dDK9w
TuDOw+xbWvD1XtigXEEMPOOso08G92qTt87GN+jdEXlrPjENRrHDV0IDGZGypUx9VJUsH7MkfBxy
cGCOSsRF4RU9mz5RWrFbhacFMbXGdIX0p5laZEsrhrvok5e/2MHFXVWoJ44df953lXmyKnLkTMcv
DnmLfgSthnHrAOsGX2M7+CjxLtYi85d7Zb8dXBJb5i7E71Jhfsk9Ca878W+Rv22JT86uQTSd6KQz
g0WmcLZpyyPPDN9KK/oh+97bjV414/0ki5P+Xo3/lzv9z2oyWzIB8HZh1hTC5EJimjcN2JtVg945
ApDxOlqHn4dkrSRiVXcOURR28Q3gzTs0GM6WI6S8iewFTpIOHwAcSkCNBt6/SHXnchrMy89fxsIx
L8SyPkyZG33lxZ0AqjJfV8NzwHV8M2TMhn42HeqyD85l++6k8kaWAYqASVMaCNt/R97CfHdSHmMR
1WxmvZMkkBFntJxSXQe/36rdq6LGvInJQlWR1LeDYs+nbX1qqOLOZjU7zLp1cRdBJ73LOuvDLQes
JPQddhNeqQvawE+FTm9Pz33c9JbK7ucGiAHZ4IQbbby2mJEEAmhF/LPAAWkMJGUd3ee98QJbPN2K
xDeQhIIUaBZ3gxvqdh/jjr16Tr+pYbFpJprNE8xvb4PElVCIHLRkyXDzq8EWwqzqpkaO+zhPJCdB
FmF8TuarjAz57OgRRoZng2iMljGQQuaWmbwZ3bvOttImZk16xDtD9sQBl3CPAmsw1mU4pJe4INT+
7zc/l0rtj4WUxeL3POnSCfOVaXs///3vzg58KE3rN6j9Eov78eQh6B1TnESx2HUzLEPhRcE6iABV
qFiCNIWvb4nkgWiEMWQxznilW2uLIbLY0m1nACNgLzL7h79URd4GTt8FpQCBRyZc0LjIGC0qJhcO
D+3AzH9nhs39PNNXs3t/xxfvX+nIHHuzwIhtie821CqC6baCmJD1XAKNBcZAHo3HzAVPBcFIcCRt
bOzHMhGnFNfzUaMfZuwoCW7LIDvPPRJbHITgVc+dTei9Y2hcf2a6Qs99kwexPpvda0/S5xZLGBFg
IEQBMMwwShE2DBYz/Az/hPaH56JBrKaq6Luu1A5zEloRegvQptx62wq8lAP3WTcpbhk+WxqLsO8D
LK/IHK6fvUDrx/tKmtW2HAA1Ui/CnUVauCGCk3CMmexMCX3Uo1UIWO89NEbYEtyXNr3hkDYdAB60
BvD2BToj9KSvku16q1vqlgQLF6yfY7bMvNNwPFuzeTficH4s1tl1UCq5d4PEBdakyFaR+kUZfbju
Jkdv00bsIkxfXRnfQc8FsmDiCTeXAFthiXiviVXsCUFaJ909jlgAQyaO06yBMB0UWLYGaeD/SKgX
wqrCdO4TcOS2PTKS8QXnzMcYjYgYc+jvKHUHvlrqc/e9mdSWkkQSjWAX5DXMJ7QC8SobbbXTpxmj
1llKwDBZCm4E4SpndwCTgPi9qRDf0mG84FSEG2pm09UrTeDzRO8VMt4IzBsRo92Vi8ihc6JFHQCK
Iic9oUswB7XFextw5Z/EHGwqPFyjDKIjpuPbjgAarD+0o+gm0P3lQrzSjfZOVXeEjGLt0hr70Bwh
Lo8xIbrNaxopgnuF/9kh/74dKwokleMJYv13AEqLBQd6Itbx1AXIIiIfwkjmLfgMigWCl7qzx05L
csR0Xza9eQ19/gNtMS7QExIK+vojwl5oM+w/zcZ3x56KTSwJp8vSCB3oyBLPM+ulxrOxajoS3i2k
6pK1dxzwYkEXGUc4IkZha7SAJIiRKLa0OfUB0ziVDqynSGH3AMb4LUz47H2e5JXMMni5HpLTxPDT
HdB/cYoR3rdd2GwXduUqzjqMtky+1uFYfMunmjSLpEVOkcu93XWnSvKUSzpaOwHFHjYLU00ydaB0
FWzndUN+ErGrwyGm7mxi6AfsJ/5k5ttua2vYlDVbbT2b875y08eOEnQbRTmemGMu6ZvD3HX23Zgf
m3RsUe15/SEeHVjg1YDnK1Kc94NPRdD15VpbiPXN4RMBC/qqVZhE5RaLmrOamE/3KSttlNGXrMOZ
5TolR5Ft5yeuCcgUDdyCeYKCJRl0t6YY3jaOiVPQNx6RI9tLjWiuZ5MoEGAK2JXy4SmyvgWtX68a
55PhhQmOyniq2ZHWmU1Vk+LZP0C2Q1NsYoDL+GbADD2mbDD7JHWNozd/NchP3amk+HB4axIgEFYz
a6SwQV7RoB6BQAzxtHeeomKKsCAjbI0JZdUNob3BdCSyLLigcmMiWZCdhCRzNxg6W0tgC6QawnfJ
jSDaBGb76dO7rnIiHDXYXpRbd42fLmrdJ1ke4yj8mqtgQATnliwzgSqCDGgMBAguKoLnrGyT0Ofd
Jv6AsqqZNAGs2ZeAyIckqtRro/gNk3MaVf0FE0x8KMv2W7vsFChMxRy2RwJ4CIweMWhRmNvbeKre
GUEyO6yG7mK1zputIXJFw/wWRT8ihuSou8g8rTWW1TTv47tJi7u8wchfo38jmhkxmjuKr2BmD15Z
WXdO1WHlAna0w3Y5XZqIwBIJnpqONsmGdtJxLsQP2kSYWXiYYxr7tU0m95bvl31wHjdjxJzEtdNX
YyhMlKlfSQpxoOOV2UZFMW7nkjDjJdgcc1a8GSgbZjlBmTBJgrF6wBE2yu0seyAeO9ijd4SHJ9JH
o0Wz7xnZWw5kGmtS/8SNKXqij/E9pxK+BxzHbLM5aBBkOxfd3lZ2YLPLBnjMAt3A71Pma+y/ZNHQ
66YXRfGVwaneYGqXgF9JiPQw+G3QQb70C3J43ONqAxOTWcchcjWRyjiuOnwoFtJwQvwo2Rs7fRzL
zFm7NfJHaJFym3fht0ghyUQ00u1L980WwMgjEpyY11LfEs8kl4Rr2MbbMLk17OIWMSWGli77tPxK
3XcxcQUjl8Npit+rZWnUiK040csVdEn7a4SKglo0hi3WXTqm1TuoWTcclccmIDKMynJtD+FrBHVq
k5UK2IoV3dpWcc2dwb74rvdOo8tm+Jw2m3ocTlmjnYu2jRu2qfxBw9SvJa+rqVBFy+ZS5eKFPNQn
2rTwdYKY/5u7wx68aVPfOqSEBqSYCjAvQAROB4w3CvEpJhnoh711KKoqPjJrupqZne8cFxlnKhy8
fUG5NxtMdnPp7qFEfisa7nc+N/1RRcjUYheXfpm8YJkT68bjz9kr3k0EotL0MZf1eh8h+5ib4r2w
gEu0pegAb87omdDxVGA0imqbaj1sUUdjqclN7pJzDBvJAPnnjvo2jMqIZT7JvVWDdwAL+g1RHZrp
Eb8NplX3IB22u6KXz3be9wcEoPUlzpinu8saBWWEA7R8l+JH1qKOzhcQTTbhxx4EKtGxyTQ+du+B
1sYVEx3nKtkqZJUjYVleZdbZ+b0AtqXUBXab+sqJl22LPqGMqAmCdROeBaJhQ0pBRDDog7qCv8t4
a1up4RRmxIvRt3LPT0OSFx9NXz4W9MEWA4DHxNVFCofDZhueyip7LZT5mKbGsCrLfRjuKEfCWR0a
/KK2TL7HljwAhn8P9fNo2CgF1AExGNvb5Jm4pmG4ZCFsJHbtlbTvABts2oh7XZ/mMEwZMG6jkG3e
SM+OIY11jxykEeMaH3TwYBoGLBh4SBjUDvXICiaEOLqTdfpUwKve1iZBh4U97FuNGQBDwa0fpdDW
4CUeZGM1VL3htxYTzEYl+SEMobZm6AbhyFyo096SAeGco6urCoevfdOZTCWyY9jU3aYvqU0RBsH+
4zvV7bAzYoe6E/lUPb901nQYKlDN5tj+6Kz5gxRclxJVnG18J6vhPcjTdD+mQ0pHpd1yjC3EueGu
EMK6iAqDcuXe+rWR86RhD+uMA0qatZOAVgLJgpar9tUL/cUnOYlV2o3qXCknxMHq7Id5m7jZ1xz9
4jovsC6JIYFkJPcYDLqrS6qpvTwSGboWNtNin8bwIys7lHTU2jvchuEWTNND4YfeQ+qVz5AV6mNB
3YEJ+Q5Au7fpUBs24JXPBt2XM4DyhkJ7qOIDm6ygG6OmB8wqC+PaQD1a3uVACo6JVHTdIGKdXIvq
s1wSUhRSM9U+ipGY51joQ5iB7umsxIfjLb6mBDXelubB6QhoD/s5uzjcv/FqscsxvwI8lP+Ap7ge
F3s8rceyvkl01m8iG34HzdfykXvbvmzhmt8x6ZSkzYoQlWO7G/jfaDRggMT8NFjWx2iKW4VqHuHj
uW67Y6CAdekBQqzNNm/q9kdYr9Hmfdfs1oa+gTnEtYZ6UHbWnrCcVSmxE5sARGZ1B5duVdVPdhKi
pyOGNONuXRgBluvpPOTmG9OUpUJ79yHmr9IvqnfviUDfmn1B4huDgA6Z9ipDQTjF0VWhPPIMQnEn
POmoaMiZs0GF+0Xf4wJNj0Hh3FPpxPc1dVWHdP6kg/aFS0nal+lOcJVaZSHkiJGY217587nPzRPg
Ne5rSEEp6Mv9EOk3eP7QCLrJ3YEWXzP/fRowytgZ0iXysemIJUCPCtLqtc2qCjxJO2VWq+WVliXy
fZ9nupfYdzvoY569wEaD8iVusGRP8iEis7tIcPnG2GUlmJSpIvDF+IxKdV9qM9zgFEzXlknnozDN
TceshzP6K+oPiBUd/Z7ejp5xJkmHPo4VVsGmq12EWNZ3I7U/DAPHJ45ThadOIYoUC0qiuHLzWWSF
fr2FS32f2/ElwUGwnS2P7kDxgqL4mScD44tjfI1d78PqbOi98tXik82pxMA56TUYu2cnDOjFtPHW
iO80pT+T0/IQFdaAp41QyhfullNTvxEc8jWuqvu2dfBVNQ19DIsQYg/iEhej+Li4wuZ4/gKT/YVc
5GtduXTJoC6wkdrh1lInt6nN6xS4NSZW82gaXICrDpcyoWeI/SDYmfKWoGgOv0xEjMXiZj/Xqbki
BByPoETeWpLJImQALdM06XML/Djryt7FcxMeu954CgrUtibhjk4I7c6Q0Y8iDqaNIFFwkugZ0abv
Pek/VETbIAfGxhZVl5zb3Ykzd2dJTb+ooGHniNDZFBR9ICrWRg9C1q+y91qLr+YM6iMniSSB0JIr
1g77XFBaL6kffXMFnyvn9c0ENFtSj+BqRnNcB1wFROrjmoR/0Ql09SgFYes80hbRB67gjypNjl2e
l2snWhpfiq/GDWE5GTjzobdS6OTaOEJ7fJh0+x73V45upx/KtRUE4bEqxzeM9QwQltZcVPqnohGX
tClQo0VvwMnqQyQd5KAqEFz4WkBRGj6g5TzUOSDgjFKfEA+LzAlunXx4KbaSEMC/RnwQkmg84SWY
XZOUEfiLWDuAAkv3EV5DenBi5tb4rdkldUxzmk0mnxZ0RTpGL5bVRHvgLsgfacXg6lp0edl8Jfqp
WtckmWzYNQ1uSjZiRXdFb9nbT+RvbCJSRVDH9/epI8nzSlMEogVoDFSNnEUeINDJ5k6bFQFbUbBM
W0V/ZxEqbUfGZsxj0gmOsWvpk1qExbrfuhAyuQJ7GIFlf9S9dRIMJnd2Fr/Vsv0eNFRLOF9uu8Fi
mUYvzYgBk4q/AnjLL74VQObN3O9lSgjgw8w8EA27RCdIV6PzgIT6CjP4QvVpfTCN3uCWcIy6+7Ts
TxHAln0Nd5XUuU0KXI5SyczOBonZ67RiGYkidDCNqQCCXfkjM5uRziZOO4/rwqQjhhKR9dXCgsN9
ks85C77UniSrt+OkGZDiYmi4YmYF5BHizaCGO7QI3DCJw5nxitY9BZPeufngH1U3XNNOfxsHtU5Q
fXKLwImlOuns61jfWcGIFdk18dFNeMmEfInTwdhj3VKbbhD01j+9BpI6nskIrjRuU6tPWmTcYjcJ
KHzoaF7FCK7MsOIKOlr4ALjXe6pJrQrwWbl580E+GLtCjH44SGJiP3Sx8XuXww0WKbsKQvZUHElr
Gc9FO1yjnPRo4SHZt+myDI3HBbW/ZHGy6y3xoAsDnGxSn7KB9me2XDv95tMPafZ1bvCmVLQn5Qg0
YuZ8FhqD7MBUCPNOeF8n4ZdsJCzXsJbNDOwSMKrUgP7WvYmgYyMyj5Mz7edRsA0EX6K5vXZltvfI
NqeH+0FNA6e9Sr9URQ0vN+Pb6fgKFf4fE00LvezL8IaKiuuvXZT7SJTbqiFtJHJMvdDtISqzSbl+
WWy06x3JGPqgZ3AM24I+irsIdqF2rSeBM4spFw6uGlm3svlAggF2kM1sOevgy5VsipMEnBaUDFgr
OANoqjv4sjP6vix91pDLFELui10Vx6le7g4NLVIZVztz0XEv2tTRsTVAAlKA01nLXc2dg2HfHtSV
DzyyEtvIIluvDODZmc0mV4uP3hb5AeQVMl8q0h42wWpebB+pvUT/dGAklNi6hfmItQyQrnQgN/Ug
gw2Dgm/s5y+DG/1oHeuF/ggIB/nmywHgue+0K9Xz+PSmAO1sM7CI888s7PeeQ+MOaTxklDoq6D7S
DpXRt7Jb9OoI/fB38O+TXt4uQU/ZZPh44iRXnvpLN5T3BQlhAcvD93Gi5HMHDaGwH2TMO4m0PhYB
mKrIeoiL4LuYsP+hnXdXtiTQS5BQAMT2RCAvhU5IlUOIGUwXTOtNPlo0It1wG7V0u5bvo4b8LzR9
9HHsHgazjva+WT8pERcnrnrhmSzrbVPZyxwWVO9kQW1jCEMsgMR9m/3E5ohbZ7zGEip+nxFtlATx
FrAM7uBWQM6ZKGCGyfVZaizMdtDHUtCeHDQ8APwcqMgfCM3Z1FP5IDy3Oo7x1waPxCUs9NZp670c
84ANAuPXbDLuScWLn744Nf4Y5JeY4u9dk4BdZsRzaZdHrMUvwYzzNGim8ljWApqMOoKv4k/C5pU7
ZYIvjlFqWzfPdQNNdcBal0btFVLYB1zYgvlFsp1bY1gTGtWsEh0AyQhdTEVjechc0Dg6OtATB6Gg
2uea21hlD5rAckZHft/v3CJlw5MG/RNcPn7/4lu+cSL/zg9DQP4unb+kM455S1qj6wf7zCAQV1qI
+LwggXILOqKMeKYyV960VfuimuiTATYkMCWg0tfKOcYZdOZxiC9q6vhUohuR68cycCCx5scsmZ+V
XV4xdvD1B6QgE8FYr6HORbthMHeetm6wuo1blQew9gemLLaL1q10qm/FNEUHIp0wj9vIKUm4Wk2k
adfwh4waU2JNdE03UuoZCxaKBE9adQwLij7eZcasCcfqLo78OloL3tuc21XBF0TY14wNYOlI+uJb
S61Q5yiE57wk+KzLMF/3S8EENmSV+UsAY92/GtcAnNXKDhmj5HgaI8NnqVRM66llzqJJb6GswrkY
2Ii4lCMN8w24hhbOGN09iJRWjw2gjd2Fq3deCOQHqGpScLAGlcIqioAeQ4l5ppdFYFRjT3vDMHH3
z/k3EfGj6qIlrx7hRikx+JQ5hnQntYD43vIoUifBFVKsX29ol5TSJN9a2vTX8ceUz58l3wBAVabx
tUenNrZicIz2eJTzsC9xJLglboCob49WwGwx61kVkvDZzSyZYzXcC9o2SPal8Y7pDhaBbwY8TsmZ
NiY1UsEBzDxwI6aCacRiZob8iQN+2hmDWR4IPSH5gSALOrBmwwhq4JHV2T7N6Ca6w5ztEwdsh0Cr
hepUX2lbEPJgDB/C1+E+juaTkqypybVqspQt/NSO98nFit0aXl+TJWKf+OMnAqf8cQrtTcisca2r
hCPAYmuC5yRxpK+mHndRm7X4jIMRqknkHRklPnQ10LEmy06N7zzarfuNQ4ROQo/awpXhpz80zz3x
MsdYihPgN4b5QJ2H6rvjgT70yxfLoy6Ogi+6ST6xVLypaWCAHgTlztHnaXS7fcjb4INE6mu12B0i
DyEl5xw4dY+rd1XQ+CttXH2BSaMrnCjhKpJOkaeQw5zuSsKI7N7Kzyaso1GODqbK7r2ouSXI8Do6
rDhC+tZBXFpPasJ06075TWciIPWqNQf6g8NdZE0QWdq3T3MCMTxK/RO7GhnL0Y8QPmlWL+qrgmug
F0iTiYf+3gjzSkgeMC6hnuO6PdWzcakKvqBM1ugg0P4G0fyZTTcu3jNWesfRlxMvFRr5FvvfCw8S
9UD2PVwubKOsqQtCDr7IiIqN6S1qTkzpFZhul5FFQ0DYxmysZ3CPVJlg0yqO6hY/ZuEX32eN4R3z
7OdENyKokqUZqq5zl95VEEqJcoYHPpO9YCY0HRtFu68t7Us14mdtQv8CLMPfmDUvvRhf+rZmgNhG
cAc7RNE5j8padRrHkItPqP3MRPWF0JZD6ifhE7HhJ3VryOPof7p1xfsInmjtPCIVK3fBYD7AQn/t
wHJuGSmv6DaeJtYteQurZFJACQtDYr9XN8b45rol9PD/w9V5LcfKdEH2iYig8Ny290ZeuiHkDt4W
UMDTz0JfTPwTc9Oh1nE63XRRlTtzpSCJrnyYYv3az2x+8uGzwGIkGn1p+jMirmM8LcZva2w5D6Pd
V5710hr2xQgm58AgYx/waaC6Cot8muwGNwlPcZPT8jZvVZuJF9lpWTDy2WOh/nlz8LrUBDWUqn2w
zXWmkcnMk/61bfh8O1gqVRQ9RV7Hh4PHZSHaeQ4uEGkoQtHdRC7jiVURtiAZezP3Z45jsyxhQK18
qa8HB6nTi64+YIAl7yoQBqE2wqLDTbelRa+Q90hYDKHFV+vIbaieFFkGgQsLRR+5sC9D80EfW+NE
ez1UTu6XtSr0tZ3L12BryOgD5K3aWnHL/m8GPidxNNeR5Y/1YE4rC7mLvCAyxJBSE2BXL2ZKg4rv
AKLPAOAQPqJuOP0yGp9NUcVio4HCXmbdAN3AAbhY5zUcRmxgeGa5PqnSsP1BrAO0KzY0DZ2rsli3
ph4sGyd/RXG1toYL6Law3XRN6Z9L4PMnQzPeSUTjhZrzoEZVbaaWIQsdjEaMJJ7MlNhW66+uM3eD
uIiXOSkMjg06l39hfLps6VZWTt6c0CWqMQN1xJD+zaZMhSyHZq90LflxIHhhWVJqIascxi2Q1anx
uCFzOJ5CpqWM5fZwEI5VzpwKTAw/CuHqHqDEEcqxxbiR6saBdhVwFADPcEsceNO/R5ntiZYQEk84
CoGYjsJktjO0axv+yaKcEItbhWkvK25Mo2vIhSAsA2n9g/dirGlT4U85O6P0991APX0ToVqByJMc
ZzvOtAvjkCtFOK1X/DHiixbnB5uAGPxNyQBHjhtQY4cQKg5es2g1ZskBBwiDXzO9shysUn8GeJAq
57XjqpRYA9wOC59V7hJ4fjYN4Y2tvVqy/bZRmxEJ/IkRp/ZGVxHoIu+l04KrVwQd7lkaE0tZrjHQ
s6MyfLxuQ0j/SNUxL/JxO5Rue4q43YKfLHecK49xYV0QE8eFzw6fQinKtCqYeGQ9B6bJBRqWGn9E
yyrSGBwchsFm4MbRtjHNeZZ9NrKQ0hI9A2Y+1W/lRIVdYh69Jv6X+AaYoxEtzihfnDkVCrBdLLWa
/olB5PCr7EcVQIR1IwxLNh2PdRntSbGCqpkvoY46p8A/gxAploajU4Clxcu2T/i4lBkwY/i2SNB3
szGukEqAP6gXWnIhnLIYkzPHgQ6IDC5x4K+RQf2tBzk9HMpvx04OGAL4qLvuKcEXivA0bjuvfezZ
eBYZd/GpT4kDy+b9U/c08v/AKTxC/qASIFCOevIUl8F9dOrPuJmpbQHl0g7BMnyrHT5vy7gzunMW
pI44NxXDwFcQXKJoerPHnKNS6X3TwJOwz4LU3fs/gFkoFJOvDXgZ2J/WW8UqsjZa1qSgpkg9MFYJ
x+hQ3LOs8eCcAhoVcMyzfse+OIyz10Dm1cEr/zWc/aHvPek5dRB2UoDurbGCe/ZJF86T8LU3DNaH
qjdA5doszAWttOt+cNh+5gOdFvJsNDoVnB1SXZ8N55xLpq8BqbE7YcYLzDMlPcXLuSyR01Prjsjl
HIIwj2c4bQhVslkFxgiycMRK6XW/lGdhZUh8aI6oZmaW70XXgy7I2+0U8glXGr2XRvNLxpXQ8dCu
G6oPowLRQdJtsMlTLrcSuRenNDAdp9mGg+0gSCbcoo1p4U/THTQ6V22ROmtDfdopXbi6hlcOq9LC
T9mflmPyTj/3nWbvkrKCot9oATaz0gPABceRow1ggZJebYnG6pqNNY/iMA2MzaPAOppmH3bR7FpZ
PMs8XXHqMFmOg+NISGjpN7x+XszeoylRdeaZ1KITrr+v8v7FZSaAVJRDxCkUyyHHgQGz+yLxAIIX
BWhTHY5tPmKgL+6BZOQkRP35x60uC6zN9I7A9MAEW5TQ3JQxfcPm6Bl17FLGnGFuAT2pHhOnX1cJ
No+cg0DACUATD03g7hK0XnYaDtu+gXGhp596jnn2yF2j0+KftIBXgarAbSGNEQfH7DbJewWiIXPc
s13kNxzUuHoMjqozOWzotlHnbv2Ihr2udXaTzqyEJrynIojfkkpyYkS38i3QTgpS6Doz90XtfnSC
81kjaErASRg0356PUlWJFvZmSr+TGgbwqGxWRIKenWnjc9iM+obgNuqCf6JwvOJOTVrC0vJLOrhH
MywfE8k8n7Inf9EG6dlGLtlZTnzIrZjjAvbdTcnUNjEpW80aWnn50cqegngJhlTj35v55VYfblML
fc2W9Usf0+4TadzOqCSauEHYLvWcYe/CZv2JLbB3f2BLab+wK4zoHtTHJRHf/dDRyyErHUIsJpI0
BYdhB7TNQaJWq7jvcXLIBpeyTXt90Nwda4CpGhgbjewZL/KMQkaa7VDtZPk5tolg6sM6liWUVDm9
duAenFLjvXcEQlqP8t3I3DyPoJfZLk8vVeYRZvOejPhbpuJBKDphorLlkgM+GJWDuWV6/BtFML40
R721Be81BCro07W1gYvz+ZDnHls1FygZ/elOAJEtK+Rbr3fPk0qwQbzoNYcwn0NEf0lcDUJdFq9L
WRTrruI43AWnGXfcm0yPGs/aZf7IHsfUlnEtXeqW8GvGuBOnvPvITQyXI9OZRd22X6HCjoQtjMv1
x+1n3HTrWhecvdBgkpMTqQMbcRCpRmuvoyx+SRP9M4Qlt7A18atSSB22Mijc8sJ/UDdARCUY4nDw
sohxO03GMdi4Q/k2iuRXh5bVuFRkhXWBuz1r/qH1OH32UOvJIR3Y/wG35HOsO5vSw6RA2++MNwvr
hd4V751b3C0g7E6fxOsOHkCcZnwcbStY9+J58kCN1BhPoRdv7R5HhQh9xjUGFryOk7qRKxrcG+NX
D8b2LZ3APwAQsyTCqfUYj6w/EGZXvd29dEn2VqdsH5gbPFXppOFBIlszkMtFj0GxZXsROS6leMm7
6Y7ZxnPSD3fAUhKj6KExvOgewCPWLTAfLstm3kBoToBsFbZo+DuQFUom8Wy2snRZGdmuMeNvu7j9
lrhvO1iPq9bGCteZyWtvZlie18RgKERpBdy5iFrM3q9f8bRiUAZJs9IcyHQFRgKD+nF27eaq4hjF
eM/+B+31TaQ4oym/voU9Kr2bTtu07h+HWonVYIKQwUckF4UGt8eWd8glmzGfFzAtzVZe2f0G0JsW
DoaevfTMrR5LVkisZCtjHN99nP40pJw8fpjzEOcU+CXuewc9Ywsi+qB79hY8iVda9hGX0Vc9Wd22
8Mt6pU/mJcxNb61611tokn193+QPxghhpB2/fTKuaOq8cSDBYLKY7K0pS6ZHEJBtVNNsVQXNqnT8
djl0eOgR3L9EFMwTj/ETvCMwa+yVOGj9DfdNADoG+yuCkhh0ZX8bwRTqTQv8wA0W5Pe+RVu/6NlX
7AxyaTp9x4o3YmFQYGsEcymgoKGfYBkosX/HABzieYKHEBcfhQszscc3NCM2t6PNm5rYZTEP0J21
b4Ib9I0vTbTpQeredAPRrd96k24HIV483YtOVD8Vj4M9PeFgzhiB6UCAdXXIZaPthU+qLVLUU/m2
RAnGoRMmjHnyXB7qBsWWcplrF6nHlGJEs5g0Og7be5lF28meqpU5pUy6iPgGdlRfprQ5xQb37972
370AXLceV9jyONRsGsFOD8ASyrgJutbu9uQxGOP6ZFJsF40U3AWTqZ5+PR1i4KBy5zpYpruIxV1o
aKNWOIYM2mv5UvLGepUhT1MyXki6pHdZhhsG1kedsfIxAsG3BCvE/nV61WokM1ImgNVHLFqBgy4b
DNOvy7Z8SLTHqExPfQsmI/VQdb3YPOh2gqnHdc8UOVIOGGPBSG37gZoBf3ZRL8YONb8fw2Y/ASzG
NDflS4QbkHA2yE16da6DO35knTgPhmNy+phepfKpKWSUv1Rhsm9j46sBVV41gbFzPO1Y1iisZgLM
ifDrpw14Y+libIM+GT50iMKNptZc+NgBixMIWKD5ehwdrfSbVkfmLW52dUl4sgYnAIiNsV01CL7G
DednsEYg3E9mGi2b68CW+CC8uD3YVd9T/uVdCanNmmsMEt9G47T5HyaspCq4Ci0hQVR7LTpIBBwv
687F0J7JCOF3sQDEuT4NbvA9SxugOiZ+mfZnWPkpPdr1zlbuve3AkavUTA9602xEO10bKNhHGkZp
sECRZ18ZHCBSuasgZq4OAMRE9kJQAMmF29F/TIKPYSTck+/yptnTSvNUt/4DGHlsZy2tRR5jj6ab
dvUU4hYY7Vth5sfKaPcC/9WYjFdvpmkEctwSRK/3voZuRhHOa474T61siedOy1KiO/PYgXtfDhM4
r2LzWRhwwJQLjAnEq+V0b8iWVDiRRDiqgZlvr/J/yo/DlZ4QuQeF68BHoeuuaOtbM9TGTmj04ri4
SWNV40tha7XKLU58ERptRaaEeRnGZOo1vocJFOmYR7cyGkCYgijYdePW5ZX99Rrx4DUW3OhJPgiG
vg+dCZjSswzz8PcU2Avc8ByruB2U2tEIdczeZchbncIVqPJAv1muI88VPY5KVuLWzQ//fd90b5Xb
jcfG9Ah0Wj0QY7/qTkmZ7MKJ6t28HqJHu/ajR7/VoBU4kLpq14XROZaRWLhGXgJl4+gjotHf2PNT
dwbEaT3qHwuQZvBRG1lV/fTMum1e/h5aF7HIs0JkbwZBp6p7LlTAtjeM5HWI4wGvoFk94EGvLHoQ
zcELjxptZS+EmD/hKweXv2cZ5r0+yMO7glnbzoFKOPlXbuDWJUYrgQpbpazbnbP9+8XYCot9Yp+N
wvLZ1Db2Y+tMZGYsBhY8CStuzXmdXtIkXhXk5x9M6k8f9Co7WqFdXnQRZbQXljTz5tLaFvgzMKva
w615zBumoSoGRtq67KzHqHhHBn+iSpXmjSrwN53G3JJpK5hjlv89933k7T/sBna1ZDPZI5VNdTUc
5TzT/HtI1ch0s67sfSJp8poxBPocG/nLjvw9/XvIO+usuxMjL71DG0zoqMhtn/rhDMHsL3Zc1xpj
aDf4rtTY3I132tnSexf4zd0GbgJMl8Cw8T4a+nUCm1rh538Di6exXlEIoKI0foupQZIgC/FpyOg2
snNc8/+WG8dW2dE2mReaUfWlCiu91LoHZlg0X938zB0nfzU4QAGtSXFqdqOXnLnCsS+9ADu559zx
a8+/8vdQS2kds6x7xZ37o+Niexo7RBpBoPClphZj1TL6u2WVkltH6s9BSA6q97DbkUst4YYlchYt
XkovxGNG/Ho5DH09Lpq1mib/WiAoXFEPrKt1dUXpX4lZt2sOQbTZ1ro554LNoxM15nFwuh8Ip0jI
NsKFa9RP8RiVF+E25UV2ybLwO/+YNzT/giprxyjauAxHH/4eZFoeiqFCo9YhfA8yIA/q0YsZtDbp
X816n0tia2P8IF6ubQooCP99O2V/5+IYszX93ojMuMUjYhStHMWyxxFN9QqfKfxZwFFriwuGIMYS
UmTz7JVuAbndbl+qNMK8ANKWW/ES93h4qos8ffMDeiSTZK+XdfaSVEWz7wnOPMCvPRIvVwjbGgMV
d6j2kA83tW8nD9R9uJuoMwdGhBW7R4ak3BOw0uAJJSkUSQiehf8PnbahVwgFKOcWINz+OG8LFsRO
J2QiR13T2vlFrLBWvgUWS4mCgpr5k8Z+y35EPMks0T26SV5dS3iX7J/FUcMONHcD8eXfg5laYEzG
jNBDkvrbIXjVIs945JQfPRuDB85CD65lKYpN3kJzzzyQHUo15t4qrlGkfqzaCI8emdO1K9v8UJXt
t64z60klu0PSb6ZxGrunHCzknFFhK++29cZoiExayk5OxtBuc9e6Se6ot3RwzC1/n9xZneoecQZS
4mZsMssPz38PKdU6/31VlOqn1IkdOESlKE2p4y9SvfhKWVsfcjMREFcHyebcDG/0/bFPCj4V/pkf
3adoQyDrPDrYEreO0PstLIVk97cOG66XHyCC9QtQ1NamgHiy1uLwEja9/WDLNrzh4P8FxN5fVNT6
69CPNhoGvqMrWaGBczqcJ9wtO9V8q42c3+Khx/Fa6sH2b3EA9EzKSfEmMnrfCBw5to7ATjqjubs2
jRP94MsDoBn8pUnzYhQ2JiafDX1JEddboEcxlLFabTWnj9+gNr7bWZlvbAkd2K5GeQRkKo/USctj
VNNKTibgFnLcZ1Zdvbtu1MIVTK0NcL5uL0ewRtR6aKuuVRAUGX89/D2YrvUKiR8RZv4WOSI+zgC1
Epa+/34DKYZp62nfMjCZpHLXprVpq+bgrhVk8urEmrcLUnBzdXGAXvmdV1HH2DqOn9tomOk5/UOj
hcPC4I8cNbgzK69JBnYHCEOqgvym04KMl0n82CEG+iJOMbHXtChaaTVd+pHJjO6XHzZkZ1ooh35d
J9Y/ah8zungZKC5tGMvUg2bsdN2GGB6tIuemClDYGdoBhtMkWq55qfRePxfzg5GiVS3+nlv0H24I
d5v/PfXzrtgw16RfYyam9BOF5x6HtENvz6ErtwLLC0VYssHaahSNLovGw7Fj6dHjQBLj0cAIDXzW
Z/w24yz60YiPf7+l79zsFDu4VLgcSucV7fS19Az5VXrlE30rCUOAs2N20aNp1WJnuhDtfRecnYnR
aD3Rxrr8W+XwTOCnaDZ+hY+5ih6MlkIfctjOLm78GUsDMNKVNxVlQJhTTbXIJkqe/vtSAThPxWCS
po/wn3WpgKs7it0UyWElSvbkIhDausjxFOtx7j/kUd2djJJzVUTciomY94rN4tYGuX+TvsuIKGNf
yx0IaS1i9BqQ8pLqUfW2s8F8wxDRjzBWMYoIu5I0zUS9ndXvkawGdo7JwdEdmuh68k+uswNW/sly
sk7g51OsN4rgkDgfD3sy0M0Xfe3ZMacKxGeWvzK+05u1qnbDq7TpzVlRAWP85Od0Nx1Jj1E089pW
K+mtu4uP4iwX0XdAwh07XLwSbbY25ZKC5vouf7X+rVY6U8pDaPAK8/2AVB8mtas9wLdaQXBBh/y2
AvUp4fFk3YMPCHijgk+P0b5fvNVvE5jcjYZJK5fROqI3ahgpX0vK9a0FWr/CkL4u2fD7EBnRWeE4
ExaQS91/ll+8AQvTLM9oJujiQPqX+TmGhaonOEyr5itpDYaVZfVtYf4JjVuP0dq7mO/MD+iD36Ys
KfnEPDdlv8xIrYVeIIzqaD/otNoXNn6OV9AcdBks0YrJqXj/YJxAspLFi8GEZEncdTOeqi/fWbn+
8GJCEt9VdvHpsJ2rkzWGTecp3JKAcnR7oQvuVgsAwSsP/4kNcHVFFUW4jt19tQZBT28gf1p/cj2A
nmKhc1e8SqM7pWxWQ0Cawl1+nwgw9/nNwe6EfGKkC0udyTVuIYQKv90JdzrU6c3A5WMN1kEN9RYk
/tpac94/JqtOats8A6e26Kgk7veNAd2c0RT/65IKJCjAzXDEGnLk7oTNE6WBLj/ILlrJdGZfUTun
+d2TP99gEzZoVttvKSFBQ86+NDnudTQXTnev6W9I2a9PHc3NuxnvxntM6Wmb0gYWVMSUkaG8juJd
T1sURbu0BbTqZE2ZbIYa5D2ZcNuj8A3hcwSgKz5z7yX64oNhJ29cmCUDMyuGJg8OHDMPS0dbPohL
b+yzI43XiDjIWyf9xzu5z8NdfOgmqctciUsx0j3HV4vYOdVGdqgTxuBoAHRmreuxR9zF9E41BJZ7
3LOm+zZlyRdNAhUZU5U9THfrMcISjLSnmzAyg7Wtb7EP4jTw+qXSkpuIB+o26mE93sKTlZAFHXi1
3/zPaIi23bv/aRriCHDVlnzUarWYXzeuDDYdkd09SJxG7Mfhw4eL4WG4p8QMorE/ay/TZbwZ+9Fc
OD/YwqN0/RuABsV1wHbrYTjGh27b773DGN4jegsuvTbk9HUIwqnxW6eby7xCrMnwDw692DRHZ79o
d9q8RpRu9Jhi5EvVPd22uMTRMxJnFyjzs6c2qlrMFi7crCA3myWW0Z6zD7mndrEo1T2wl07mxEdP
M+WhH2lKW1QKf95zvJebYBNuH0xKIbbhNtiF+lH7XMzjaXeN7QaPbR6turcxWYlp1bwaP3q2FPrZ
J+/Jkr3UXugh3BNoMfPfhnZO4lSvWnpqWdc23p5OtH1Dpm0FSPM23uxL+DxydtaZ0IH5XgsO/tOb
f2nd7FZC8YzVgZ7Z37bLt0KGe0OnGlGs2sLcuM2DHZwKurEELvft2Kxj88I1UPCJDMi5bgJtY/ln
Y7zIVaLvEyIjbkR714LSQ6ST/FTQwY1VZ4E1iHnv0mAQSEv6osCwy4iJ4SSHXHEsqnrJuPhCLn+p
+l3j70UhH/H0c6V6er2s/XNKW21iewvUgGXrU8EExaI4mRBVuErok5aeWKTPDHNNi2Ywmm0Lirv8
W1iCgE9WA01lyBkrBnioJxUEw5qGJ2w8E2m3fEuvBk1666SNLqF4oZswvU3tpqzPbkuzanogM4+s
MS9MAXhCOBse0OT0J2wO1EbizGVCi4SS9V80jdPic5EcRENIhQDAFg4tUmXyQKOSixlhYWjF5nvA
VszCASguOKsO47pNbSwypCaxHsWfbLB4xTzjiHEP54lCB+6XSR3srYa78lS/OlbFPmVDnns1pG/G
oO/8NdBa/MY2oyScitoeE/B0+GzlRWafSrvLMfvBcnRsEg3BR75Gc+eeSapCdSJ5btJ2p4gzvWeh
PZcNutyasOe4Ax5yFbfBGuhTdSbbpe/LobJ3AJflpe5VxTh+TJ8iNY9AMmFTcMlrpGnDa4Gk/VVY
xn9fzN/RSoZXcUjEjkC22Ex4t3e4cv2nLBoeOmLDhIzwuLeTysAhkqh2e2DrMjeMZ9/R1blOg0fC
TZvxjSay6q2KC3GUqKBLpwLNPVjcCYj5R7xcE2F8T50buiy7EEkX9WY4o0sM2yluukVSp/4+F/Pm
q83sx4GW70cL3oYttYdUui8WcV+UP/fRdOi26RJmyLmoqxvx6neZMLOK+/CpdYz2WrXkl7l5Pv49
kDK8q1SzjoA/PXzhIYvD/3fo/zv5/30PqzsYX+u37kV1J4VPijxO8++093ZOGqebtlHtxhzQGx07
fonmRIgveJXZ/AenuBWuuYkMMHPOLNz0bPMuqd5+GaLk2DFDyv4eAkjRp9GnVak31XUYG2eTWIhX
/ljbN81T+dovjaOgYf3YjG6/o/2EBkTmMfgC8hYMOFtNoRUdbVX0MXBCjnQ6cLoe/Qj/wyUKI3H2
8VbSPzl+JJOk95O3Zc2snN5xycUZExz6qIUAiZz6z7lMpj0VqF+FXZ6NhNOT3vfiangapqMI4Tlp
xwvsAn87DhO2hQJCd+ZA7w+8mJOLW4f7P0Wg0qLhmoA5YwVX/MMdsxuHXNMNrFt78ZQE8S44wefY
RfetzojM6ACuNBPhzLGhioQKmOgr5frrRWTtco09pyz18tw2dXm263qjW/V4+Hsm0u7g61l6HutH
pHX3lnRGcNdc7XEgdGPEPnd7MWEAsRNxa/IoXPtp56zq+enf9/yerb7qZ5jEOINbswrAdJe0fInM
9FkZY7G1MCKc/h5K6gwOip8gijzo3S2tEjWHclx0FBO2AreqLcggeMPRrzDO1PBQVl7QmXu8nlz7
VTBICqPG4pWXBx9TOX7ECSUEdpYV+6BXmFgcTEAKKO6Kf8kmvNC6T4mjTqCceCWlYeCD69HEMyye
EGRZliiwh13fRtHZBWWbSxW/Fw2pOLqNMdnr+bYVygNL7cjHau5tAE9grOwKY6dWevkprqwDzPUN
XhLv1E4OwBPGOtEmlgMhyELl10keAxLvL2YNkiPrxw9JXfo6rJxxH9mDdXcq/zkGNwBrbKJKOeuc
y2sOoX8TCBvDyGQ76sys70J/CZgR+DnZLg3cX5zkxaYzQ4OSSfmGgRSrXdbDku5zZMaehkdbTvqC
RpR6LzsQH40Ha34hTMPZ5PbF78Lp18pAotO2HV94VVpsTbW+A11wK1wrPNNWUWymQEBwwk+3iZzM
PdYkA5HYOX/gVR0/zJabvj+a3TXFSXB1++TBUl33WVbBRYwpi7jouZt7nvUwWBmQwWwcT0WApBx4
trEN5zLKqK0gakMq3JTK765/X8Hj7K+RPz0RH1aHsmZM5ToJFLB53ZOToU558xbEqXWpGd3sbIrp
woRnfxru3/d7pdvbKKJ5C7cP+4QSG6pe4ifiGoLthzuzkASs/+8vaYoyNx1IIkQS1zhYGKj/WIja
vML8fWXGZg+R23qRVTge//cw9dX/+1SmNuJfB6/zv98S42qtaExY/O9H+/tJwTxpc8eBv/r7hS7m
EC/EmBxVHRzrcuo/hMk6lRKMZUifxtvQmaJj0LTjqXPYguukMHGujvcpC4Z7TvVeWXfRNWh7bv7T
Z1m39R1M+XiH589LqbEvmn+jHSmbK9iA3Oga6cGDZgwk6FZjsDqV80NcuJiZ//c8x7ntO9lVA2Ly
KTyXzFndyHsLivw09LIiUYFzdoqmNVznH11YT1EMNqHnNrqJDbUHmPOOvxHIioWnEIwWRxwLpImZ
bLicWaV9SkNqI443iL574PCPCT9lGN47I+qfpDZ8xIyW2ybA3V1vQm5oZ9f237BJacDZ123lWmff
ScItGFNvaRmrDpvRsrJSbZdng3gajZ68MsafOrdwNA9U0amqPKFLJQelJ8hpaTHtheKV96zyQxUD
pFj0ol3YthwMnEYshrD9KoNMPRRJR69Yku11I/PWy1wjCIPjMiZ/qXVH+pu8te8RYtHjKTiZcG9P
/tAgk+YpCGmeYYDdAUp4CVwsghAD7ZWKERyUqg5pE94qCeKjErSkG8xrkAymY0UgOtdp+akxw+vD
XPXmRnINePZaOxN8y3lb7k6vno2NwzbxdSTNgfHIP1PHiGRlLaUDbfhS5ZlgzR/mrhi8726brsxw
qDFsNQNSkAMqawArZbrmCmjqsmWOQlErnxg2de18Kh+IENHqJWndIzJ/yKK4ZHRBCDcqAJOJ/EjZ
Gd0KRi7XlVHvijD9cjt5y6FbAIO6hmb9SmP4dNdlfm79/uzZtbvsHWYN3MLIsWnlvkY0ZrOPx7QL
Fs0IaYU4UY/bVlfP3Tz6tiT2TYN91AqyVHVKJvuA62VahBi7Z5F1qdejekLwu9GIMs1TDyahunq0
6NVithsTwtR8vd0N7D7C4WQnuE9BB3hz26k42hojkAaa2NTQiaW6jEr6+LUp85d6ogi10XEV1zrV
GLSrFbTTPdQ1hpyCqTtjgCPzw2sXkPMqhacOXs7tnHTjcTRGa83SPV+dJqUGbb8KnDbfoT7p67oU
v7W9dSj6XA6yNU9lXuynusCKBOGW6qLqJnOiLBTOnAPZfFOA8KkRS192oSp2dmRbnK5Dj6DJEC9l
43wNSUzIrG+adT+qZquihIKTeENyo0aQyr/DyT92VUwSCz87LnbKTSkQapZ5ytU4gQj0vH9OP/5y
g0fqNezf6pOK4LeB6QYZVmamzeicqbGLV/Q3ZIz/Te5G1kTItk6QMh1+Sv09DKEekfC6dQy6yTzl
HwbVZDjz1XoQ04SNpRkoyCqCPUbDtVZ3P3WnV3dML/yF43jEsbdkm+QR4qqZ79eTPMxXUKElB61u
3P1MpUP8YKPPx5+URGijY6gx7xelF3FI7BhzixokeyooNDAx882EiWdPGfch1YvtGNfvfUFjsSmA
RVlt0M2FRuUq6DaF4XkXaOnoF51DFtfwgavp336LFI2lh6CUysCzp/0OZEq+mcJ03TUCFmEp1loe
0RoGDIqUHByczpafaQ0um/gRXsXpleYouijmzPpLX9h0h2vCxxxaWWu/Kx5tZct9noSXtK8hYfUV
5Q4W1iY3xcLBHGxVZRbrYv8ojICad+WsymB4s9ru6Pf5VjXlvpc5t/82F3j3ON4NCUCBAO9X4uPa
1T01wpHRtHu4t9oo38ZawqLbDxN45OhfQMz1gNW1QBkC9OCpYt1HuklTCbY8zrFrBivmJlT08nYt
OIbMfKIZU8PX4myMssH5GBkoSQMykKEjzsb2puLM3Pfa1hk45Ost9UrxENzqSlDX2Rk2dmVO65rS
LqP3pAXsih8hJEEa8SWJbf9lVF2+CAsyup6ioMbvPnyd45n0j5ZjtbtQAm4o8S7xyeYmHmuUZ/jO
ssrC6QAucZ8pLGFCwAsaXLYfQ1MgTZZ07RQjyRzbt48eQiRmx5TUhUVnUrUMVejjEUDuJC4XbUgD
Boug9WB9a/E6yyWHeeJcHbbZcTCwt5p1ssvop0ePYkHEnYtxG95Egt2LZYwVg92lE9N9kHNBuJxJ
+JCM5L7GsD22rX0eaQM4G12/SUaxDo3upfdN5jj08nD0Be9Tl5cgVdZKuPbAMdgoILrGJNXnUWxf
MtPPpAmhQyHqONS0r20MF0uWC0727CfwxJNx7nCWOmF6iPqqPmG6eAPTeRwLFA2trT49Zuh1wVo3
3xNXKaNJDUoA/iOaphllbn3zPU+TexqRH+7ooWNP8NVa6Mx55dG39H8YO68dyZE0S79Koe7ZQ2UU
g6m+cHe6dg8tMm6IkNTaaBRvs8+yL7Yfc3pF9wC7C5RAVkRGRYY7zX5xznfq/oNIlXpbTOUJtdNu
GroHy0uOthYVGyXsZjvJI4QAJj0TG0PYTv7Jb/vHrHBfyaEmPEA91l0TI1EUKEBzl/W+rO+8eYaL
SUQ8dor6Jyf2Kk21MMgMUiZ94IEaeeFZi0GOUf6e/CTmjmKmppuWpTZtTpW4N3JwSXpSDdlEJAEu
Sb7AeEzDuBXYGlY2BsM5GRC7pOPWFSSzzXa685lAcBAg8NPwt6/4F3o7mgGSV80mzE9G8jUxkt+Q
sHJVpebdG66Jcgq7XjXr/Mq5LTh5N8lgWCdCeFkXNMyu8NNvJzEhYKZgLn16nBYzQiGRwtg4obBV
tVZQO9FLHuN9iLynRKMqHdl58JiE46GMeFEox7oRlUsVa29tTjmZ+hAd7Mz6TgSLg2sdj+ElPVHq
Oms9jjHtgIzk+rvvmpaONsHrRgI0uGDEu6Qz6BNWPc/HJ5R4BN0PhNKSRtUcsmqIeBaZ6XjEQPba
8FKJpn3pzPIRRuRDTDznmUcapaFm4fWPbuLCmLnJplNf4jwRKRN5b5KX0i7qC/WowH/udweglbg9
xQ6PxSJy+bCGlJIDMhrApZ4Q2KH6qPW5vmsMDwJIqmA1RQmT5ZIFVF4WgVr6YyuUcHEcL5AGviZh
jh9+YtxnUl6V6IxDZI1vLaEZfeZbezc23pwH04ucW3f0Uas5MOjoSbl5jLsZm9DGbcSdlpmrsZgF
chrQQsnZrJmCNRHvqa5Ngt8s4DwUCwkFW3zc67cdWu/6XTqtdsNlzHhLwHCJiT8LDdqCunV2uIVQ
LN+SP0FmWArlYgqfazmcpsa1jwSOEOJsdJ88Sl8qe8082Qa5ZiKvHQDfEJ5yzZndYXFep6HqeRg6
yA0mS7qiIsleZOQOuvnGwJOysb1e5ykcSUhniTUM/o9Zai8kDsbETDI9HG2GeH3KGl8JVmt41P1N
b/bYILvunPTkM7cOMzndUj+K0+CUo0GtLQX4RUc1NUT4kLQOZWxvHStpkt6mPwyCY8oJQ2+BuLlB
AswEDgv1muURhtUaaytDDoyjxtppYfvpOyNOEsiQKInLbZWV9qm203dD4/oEtzYTSDnb+qs0wROl
NpnC8TMki3RLVNKm0+0OeGi25+hHAOywzLcxGWsCg+60tcmSXOYvR61jUGDQNNl51G6TieT6SIuP
k8+9KjG0MWCfP+vZQzLXLhl+nvmOzNtYqbK/0afYxTibMVojSiYfAi9FQ6LpeDpGdT/kPJlOMbFT
ipnHOkbiP/kELnqPNcUxYu74XeUCC0qqnocw35dFNR7ySr15nVy3RI9ErOLXtFcN3wheobCwD0g2
C6KkwWFj7/lV9788nVF6ja0OnVHIRESZp7KDK4efBUExonxwl6QE15W1K9QcHlQyP6BbRCyd+K+p
p/0AYa22aeKBDavFLkwR6tWp94u0eVqu4t4J48X9kGDazfJDa+U3yu9+qsF8ijk9MZGTFt6c2rrS
zo0DMiivf2UV8yIx733FoJ9lhMHOgMpDH+9VzbC4K6pjnhQTZvVkR3qMscW6ReAdnDjynI1nN3be
E9ThmzyMGXyop34mkKCOoNT21E1UrbE4z5gPorrFutjmFsaj6j23MN4PYFoG2FV1TLLk04ydqpwQ
lE/a0SsPWuMZO5v0evx91cvkGncNXj+FJh6WdvYKM9Wg80CA4k8Mu81G8FIaFd5mPM8hs4aN+TZD
XOUuxEziZbxGsXfpVHnTaA4WRKd+ooZhzk9KYu56PLa8ckE5PkE8JNTX8d7Rd5n3dqI+Ig3ygu4i
f2cebwtOyEOunBbQDRxcfamJTVFbd27p/fK6AkV5d5MUclw3hQx3leayGc31N2f80pkrp4bzkhrM
wcl/+mgr0hFrYsVhEj4OTZ/gcYgePWOQB1zi68gcsPLOzvIodEGnaFEBkR88fXoAfLMi3uI25K5d
p4tafJDWOnGiBwH5gY0CAFgjw/xCp1JLpOVTWKSbwRrEtqJozt0aYUyEP6FV7a7PeQDnCZ8algG8
4CkOQInhVJExCCfa/TFmVkx9/tDXJhbETlx7VGEGU0XQFWzhkNpyzynn7Jz4eW17VAKrlEsOdBHd
ocbOK/FxaJhVD/KksrfKoInps6oJIlEHMEAeNA9nNLZgVFOsRlpms1RuOlwZA+mpaUGbqhKks8wO
nVQNG6/AqgWoofChRWkhCIJhPGE53PDq/0p8uGFjn75rfbMLI6iwLkbiVGRPiDkCt6ChUwnOl3r+
oMOVqzCc+f1tfnQY9Pag1utw7bFJ1KAmiOR9kPgFs4QAyfZNNvQrrtZhJsizT8hs8JghhdZNfPXl
mYd75/bVL7PHcYv65Tbx8nc/N+gVJS6Hft7OLeak1Og+irEhErk/d3YvV2OnLtCLqJHN5mHW7MDW
Kjw/hnqJcBGupjT8SeZxn8WcTZ7JmwU+BFFIK9etXwbfvoQmBXtskI04jede2dHWHrrlbP504yRQ
9XnWHvSWUZFplhT1mIHG7L4e/HNuhUdyWD3W0dVjJ9znokOkObPAQU2CfjeXTw4gm4JxUvLJeNxB
Usqe0Neq53qkrWnsJ62XeMUrxiWmPuwMX3VsOtQO5BN7yEhWCBdXcmT/4ZnlfTxNw4b74UikUdDY
B586KeLV3eiIz/aTnJ+NgrBsnXsSz7VV3JEiynNpBHWDyGFaDhCIXsTER/bKavUS5irasxoiysrF
7k/2AZboUjxpMWs5RmikRpok+HBin3twxFYJj9bVqdKmhslksXh5cyz5F1uTkgBfUB8yqhk8u/Xt
6OMhaJr+ndjlF6YCzTasRnQao/XluI84rQDF9LxKGOaMYDktSpiRhAVFLRuwgI4HXAzuitju9oxT
b9CBfi1iyQgS0La0BEhTDWm6q6KAesNE9IYBvR2d57nvH9HlAbp0y0fXKM55HN5EDfeRq39Y8Q9Q
bTb5LcPzuIivGfId4FGvqI6GdZFeBwQD8IeeSGpezcPorE2Xxwmj6DKf8T+1FvN92uJTbqFCkFRh
2uvIgxrKmtI1HN72RnJn4d1ktjDsvEn/sB35OOJSm+lNUmbGml3dxxHMqyyOcVuUkJH0tvjwtM7f
D6UAaC+MDy1hNZOhFNqIiT+pP9hfjGHYKFu4P0m+XPUFjaPLnoa3ks+PoRq4b6hAS43IdC5BtJVV
YNEOrAxjJrwnwUSuSD3Vkk09hK+mjrMsajE61q4IQmwyN9SNx7xUF9XYJAATn5b7B89ldl4Pv4pW
vzGRt2+QuV/BEN1a/bRhsvRo+ziawaXzM4G4XwuFRR3aOlBo+K2mRwiDAvm07hwDu0yJxFZa5vbL
hKFLRCI0rybHcdJPotlRZpozskHXaK8JQZeDG/X7Kad6p4acYFDUPsvjtwUNZjnMpp0RBTrF4+Mc
lV8YDBmOpgrTcG5Q4KDLkoAVbRiNFGP5t5jFu5HLR5o6GDpDuoE3fQ6JF+RoxYHp0PzBWGghO/Gu
1xjTroqCx0wHkzd1objmNEUV+wvAmLVh8dN3NWZm7g5XtY8n7zbXtZ+5vM8gD+8GG1OINyTMUyVd
Xq2ldynSr8mTDAkctWrEZG+60rp16/KTZUG9ESp+iJCdR0QRcQglgZxjNDpeZB06+Fhp5760ffZW
o7ueWGhuCte8GJP5bfeoI4dLAmphGADAwcXzg7YCWeYhL9VHfBwJGA3UPpB8p5r8Bzt+7Hxhr/WS
B7FSLtWMc2+aIg7aHrpO7CXPSVhmJ1mJeusncJ31wWWa2NwkfqhWVlRMQTbzhsxt5zSEOPEmwFFl
o32yAa358nstFvvSl/GlEQUvSch9nIQDye8hG5spR7wSBuPMM0fBcJj9iH2Stqzns/5FL6rojAoW
9CDVC4RYY+G0idG0V41j7FpXu3VQjB2xxyxI4Y5TvE/8teU/J0ykAjBU5apaOGuN/ytuU6a6omGU
PYpv3FfzyuV23fC0b1GGrvVZr7dajRzDmRl2zj5AEMU2CVAQAha39d9tHVVbUt2ODvt7jjPyQKD7
r9AJdwFnPJwzzAJ5WCTwK7nr8c/uTUPtG9yj68wNgWPo59kz70tgN6vI8XcxWji+bXdAtGKpJYBs
VULVWeHtjteINDn6HM++iG54KSwK+b7Aq4SJD5hGxixgShhtNZ7/hVgVnFfTnuhGy2NRTY8M/mpm
oua5M+pfdTmx3m5RuE3qtiL4YjAuDc9O3nnos2YdJunyuHa9Px713gqE0XPf9PFzROC7LZ+QPLWc
bc3y7r3GZvEsYvCWsnNbbCQ6zOEs8S54M9WKzG7OxM34XEkEbBKysHDm18g2mSw44Vb14t41IjTZ
RPWpAoSzp6vjrCFm8dprqSmx8nX2x+lEy6UzpU4GrHQTJfbkCp2kx5iwY/0jVPTUHFdHHgGkE3Z/
Mfrq3tTN6lyoaE9vXpBP7d0YTfourIbNmCYXnNkdtrJ6+W4lg85jhlQhkH6k82Z1NxULuSvc+hgo
hfbRltQ2vhcgIvW5cJPV2BoADWFQi+lpcD1JcAZUO5qKFIrXpjMp8siW5qB2UnsjenFxcIUBRa6Y
IzuP7ZOWlosP0xsJHSjOeo+CU+sVb7WIbF9fsN0dK7GOXJR9RZbv01xul7/bLrumjWdeMuAqZMZn
eEbQwwElMe8Q9XoYlMY3gtEE+8ct6MagjO2RUpJn2xQsKpf8dkYmnKeZyINBtoxcNIiLTUdzEmZb
ercdPohbMWs/JerAygTFzGWTIgl0lyVCfCq8X7LUkkPbgWoEwYYkJYLq7OKMsmL/gospZrHMK81I
dGs6+NuQT2LVL3R+cp5e3s22itdkvsxUsHA46phhhBs1NN09PiSMcNZWEdQZzvI64W8VJYKt2e5e
KtKkgjBZJKHaUUr3ZI5jELX8IXUd61hqaOjyOgtfgLnzXBndeR7tYpNQYqXc9e+2sG7GqKfJVXdI
8dpDbHknbal6iUKatwo0yEqTw60/Jnkwd/YeD2l/TXhrpQ2TdSVJYIj0+GDYxs80wxswhFqPmi65
VetzpEuGRA4UeJ9Jg0mGeRV9OZ0Twi4FdWXzvG8q2X4gB2E4l7LAmk+27Yljj+7Ui8pbw7deliCA
qviyDW4di0zrtbzGZJWuBf/YzdLYqy577rxIf6UCjPDOhbetY/ZX2vjhXPpU5nmbPbPU1S8Z+ddH
fwG/2cODJer3YsC2P7ZfEMYE0gCCFgXTHvZ5LAyiGDVd/2rmhna24+YC6N/ZpV3MVqGuObzNLNAz
jmB/wj3nzp2LwAzpTEpexvRaKZY3MQqhVYojY2PUbNlL9KLlvS5ldihJ4ZHsdOhswcXhdph3ZMNX
gU7iK+fKOo5ICe1GYDrQl09V3n5bpSqxAxI1DwMPpzsk1sDT/ccERlXXFNxBttbudQ/HG6qSwB+o
7JRtP9SJvUts10e2mex8xo71VImbHMLSA88WwO/utdVwoOQMTI3AROHuV98jx76pM7oQhsEmkPgd
vPI9gvZy5HwNWSM3kWATCiIGVPpH1jfPtfIvFmKtWr92QCqiqSleHZCbtGMD/atdKfbczfxuRUwW
7GQLCm9am1KNjEPU0YT9fsrEcyyd9CiiykGelrHJwxc8Lgo1sNw5zn4ATER8BxOWRsmoyauNIOna
YJw4RvQpcjdGHN+JNH0gPsJZEly644iRLZcMNN0IJkbTti/O0MUbfpzUnVl90pBjLv/u0th+GCJ4
Nosj0tbR0FbxD2FAB4emLjDnc8d2aFeZ7k3V+tchYiBsqMk6JcqeD4ComA+DJIOWE4GYlO3jKG3q
T5mlu+HGn63yoKrq15CjFDQG8wp6wtzovxHFgtpOgdXCYLrhuALhjRd1V3c4AqOiuc38vnqGLvwW
bQwL4DFtEMYFhsxRPXMz9E+x62MP5x1Fn/3hRPAC5dJcxxyVsYHG0DHjixGjYpPusDaPJODSXEyg
HR3Md5IdP26U5CYRFA6iNaI1l/d35rhvYZPeZkZVbieWEfCvm0eDyRsih3wNr+YQ6ezYqAFoeywT
LJcfaFTszGXGIwsSp310wwUGM2Evg9wCFazDSjVthJxsaCMAibQlut5uH53822sG+4a5Wo88PpkX
ZW8eVpdB924xPJyFlTTbrvyqdV9su36R0nCUFJR5GLA5zURVsU3Ja+bA4W06yLcxMp5K4TCCpPXN
M/es4SOOAFE3HfvSMWJUTT0E2pcdBWfjRnRvSFYge+Ci2gyD+uqBsAVomZ8xSIzg2ni8TJU9zQ6P
hMd4LcedP9b5vqkGBYOAijma8r3s85vU8fSgrRepFbIS0Px9xoFidfyEEnQrVMf1Vi/TwwAWsBBd
iKvReayHfsN+/41G5DPqKWHnDimhbk67tmtAlo1wgiz2Fq4U17FLwACNL3aODLlr/E8yzb7tRWzh
2lDHW2YgeqsrRjswhah/fqq5fVBEorUu45U6JzcAjlkC2fUHfxUW796bVwa3o6ujYmTj6Nj2LSHJ
lU7Ku7Ap0b36rUBbtYbAV/PQTEX9jr/pE6vBtp1ASBMmTyOGQtIsh4mLz3scbeNXobQvo7GPiS/k
RY27so7uXXfc89k3Gl3HpgxT2JVmMgb4Ky4I7Jd3jdDg/bC4iAztEVSYv561ceu1mAsHRXpzrW+x
Vp7RoACoYMGFN6lgFAZJX6FEsGT5UwzL2EciFfCsn1BZX0p/auGEKpYfW6clkiHufHtTDkA6Ws34
8jORBrqHp6qx5nGTz/pwSBED+N9pcY+f7C2z8o7xzqkaWNJ6+ZTuGwzeTJFAOI40BzY13qg7F4Dl
Ko9um3Y+QiDSWfOQn1Rmr2HuMGriyF4BNvsZNbBtVjFka6xIj26iv9qsXhA82DdOnnJ5syVPYxDU
2Aljcn+mcQfKa1VFa/QzN7GVrZv6p3L35BkkW6PNPgn+ZqXc9EgpZrcNfCkaFoA02B4Kb4bjMR4K
izCLjB64B/CkOTb6inJ60jP9pPCezAzmd7GPldgEphVhy0FUl3yx9Dph6wdtounamtyxz4ZEWsDH
+IMjyX+h1ATX9WB4JfZRiSu+X0a6trtNUbr7evzSOt49sT7befLigynrmxKFieLz1m7IljQCNONU
DU9gGr9x7+My6GbkIfToUFwHDoMUoKXnPwN/785hzAlutEa4DX371mgoMsxWnUyf8BwvaW5mLH7b
ZEn+8kGiOFq90VXM8UsGpZW777q4Q9V6LNzxZUqQ81WLwSVhtcLevGmJNkD7sYvdZhNFKbBYx8LA
zCYGzTuE1mUR1hNttxwBZ9NLT6AiZJn+cJwq1sGBkLwH0n6wdrENIqBMgCJ2OY29BbWix1YiBhIH
QhohUlQWHZz66ACOlzgbucbDt6zEG+eiETYJPz2qaEP77wdS8i06CgtjaP3kekSGSzM9az0/xAbL
D2C4J98Y4RJUbckOqOILetNeDtmtm1M2KhQn4zAhSYxY2mozsV/YCc/TmO/dfl8bfsZuAC14nYHF
y3o9oNOLkEMYv9CQYv1OpMRBQ0ZqTPjmqQrtWwelUDLg5pSW9RXWTLjgMFwsI9T2w4xv2HILfeNO
5XDHGEu21clDQ+ik5lfGHrePoj1Tm3HlMoHEUoA1h/3O0Y8MsbbcWNAXoI/PjYcwza99jWK25nsv
DcwnorfeLLu5m/rBDEpYALczGeWwjg5xac3HfBZ6YE/QQqFmSEN/rMOop1yPh+00Nu9N1BX7BHmh
Q27mjrL6w8KlgWMQj1VX3rCybY5zUr37AOihipQ7L/a/wZ28zmCq09T6nHRr2rsTDDyD98GgMo8V
wLwxnOmuNRXIR0YEVSOyUyeKQ3jt9Ny7M4f5NLTozwWW3ABAQb5p67w/1bW4h+vf3dsLnG1yW67D
WTEmH5ylZUZcQNF5roQPo82w7a1nlGagG3p5aivSlTUM32XJSYJnrNhVwha7kTKlLjSE/mhYZjCe
2zpeGCcUT7uxgdThe8O8GTqFm8nUfPrp7iRMwkYV9IlA4+2+srSlYrKPC4qUPB7zBIAdSBAm9bVM
wGNKvd4RhuKvEB6X16HDv90d+bnhl9BMPs4sbE1Rh+vAUnsSJx849dnAs+MQdqsfStTLK88xoJ6C
YcxC9lRVmRwbixZMR/AFJGDc9LH51vJNBkpniKsZiXEyNHRW5pyJa42WOUxqtZmpG3lNrnHWhScn
yZ7TbjymRcbAqVgMA11JJFLymHssDse0+IBAuR2V2pEgeJ8gWfdibU9yZLXqxVjdeA1UPB9vhMOj
DRsQAoY/TFvgmODcR2bYpQ2Xyxl/uty+pC35CArZYBuWyS4M87uhAj2q8xxsjMT7NqL6PNixRZZA
fhBW9V4R67D2mFTjqmb57aJ+MKXx6YbmAOowYxwit4lRu0jDlRmMvQt2t45+vKx8yGe2ZO2yVLco
dcToP/tx8hEKIsws3Hcrf+SpKPWUXLY+QenCeUPsDqDJlFeTpAx24hyNmWZgfKdX0dDXYADfEzQD
JFClgoNCv3QWRxvFNiiuVmco7RDGh3P+PETTw2AnuDvjdz9CsztnBSxk7HEYI3YuBTy5yM4mRHUr
sUSidPWc45DhSOuM8aJXzQnCLeoc9Kk9K+P/R/Thfw0+NIkZ1nXPRQPk+t6/JCRXVS9tBZqVbAES
N5u6QRsw0hvy3kl3ScKgFsD+uo067ZQwC9oJPNvr3+ngfei2N1LlZ2sxLsgx3tOSTdff9s+oL86p
mG+gpxj733GnqVu0GwcAcbiKxxKoMUznkwhDf9007aH3QpgSi96dNWgJl8oMoxtVCG3PPlOc/KlF
iFDp37WKjF8yJXDIqlW5H0ZWsSR9XTsgUhh5yM6ZgMiQDZ7QUAZWEg8b1deXRKZMTOmH6gGiF29i
cnV6xoZ49hOyAKLotVMOBLqOfejvX44lbSasYdwDSemdmG1D2Z4JtLVq7ZBZzgvpToCITBlaB0Kc
rxpaxbUmc20dTnZ2xn33j38kRvefSbX/9jn+e/Rd3f5nJm/39//g159VPbWcT/Jffvn3x6rgr/9Y
fs//+px//h1/vySfLTjGH/l//azdd3V9L767f/2kf/rK/N//8d1t3uX7P/1iSfWQ013/3U73312f
y9/fBX+O5TP/fz/4x/fvr/I41d9//flZ9aVcvlqUVOWf//jQ4euvPw2boPh/+z+//j8+uPwB/vrz
/M31zZT8v/+36L/8ru/3Tv71p+n9zbRNiigAmJ7tON6ffwzfvz+g/43XSDdhYRrCskzd+vMPQpVl
/NefwvsbRAlL912TlDTd8o0//+h4JJYPib/xNdAjC9e2HdPjQ//zm/unF/F/v6h/lH1xSy667P76
07KWP84/Zbnbtil8V1ge2cQW38q/BBBjYJATQbowR+wZTmFfn1qNiXln5pg2LRmddBKIcYwzWYPI
OPt33PkMs5n8ejuDzj8kA4FQnam+l1SDILADdCPNtuzgTDrUoF7VsXwH68buAC6Nr8hSm0lEMnqN
PCA4xjzWmnPU48eiLm5zthfP4FhuwCGtZyN7nbuSdDNlke/cD/jT+vMElV/Q/FCbd/g+rBdi0vV1
jvwG0bzcAL1rIP3siES4xSeymnJLnprUuriZ9kDM3wvLOuaPrUeHkwkyWfThrDKiGBg3nRw8u70e
XwiZ56prNgTO49xvrVdAsGQ5Tqy6HNA2izKjs8pNUfkf2E/e5+J9Tq2vyJZbu0MU1yI4tpItBNkn
p60P9oBmxYwt9N8aQ8gov0ts6+o45YZn/bswfo05qay1zwY5p4KaKtyxRDa8R3ENie0jZkcFEJW9
XH63IL+teIbSkeMReAEvsDWJAdIi1Lqut21sCyf0uPGMaecgHmD9dansKogWeupQWMzHsXa2kYDA
CMu8ijB8hzvfedIad8TD6iHWxUVbdMzHBPztkAo3ApG5OK3arZ4sF6ySO19H2VzK5/Tspfp34la3
yw+5je2N408f0heEfE1Eb9bb0kBySO2TMYfCSYWay/lQeryH6rRPB1jk9sVOtA2rLrZco/uSa6iu
LH0nk3GvALJK2zy0rnWnUiSG8Qy1wA4xu0Mx4V1nE3UL9SBhR2IhaD/mfJLXyyzw8ARLQ52biSgQ
dxb32YtfPjX4KmY25XF6myOniLzihMZlo0y+UO5ohyQrDz4TX8LRd5X9GqU2rcwwTyiinXXqojlN
yvfcpXvFeQOUz2fg0ZqEc2nbAobFhlsLq2tr0I3ZT0olx5lAq/pKHtCq7yB0kGzrutNqat8zXSeJ
UX21T1EVnWQ3PmI3x4PhpVQyFYZqmCIKjf/WoccWev8T4jC2MwIGKqi/plMxsetYMrR5srOw5sNh
wa0doeKMozmDPwnULWcBHo8jl6hhv6F3EgH7chzsWFLUSDqDbSNDSgS7moLdzlZWJb4U9s3DToE0
H8HfVAXrkZrkEYUms1v16t0Sb8tcP/xIOhD0tJAHkNDJVRfFGceTdRiW7rjo1XRXApY46KWsgw77
wQYI/+JaLbb6aF70LkNS68T+piNd7+rmyZNuF/ZjEUn7oa8w3vby5MfqTi7iiZa1FIMScphr494P
8pGihLYoz95m49w51SnWstMI4g4P3mPfg/hX8adiwaxf5JLVzVxB+CQX0yHbOF+Aas3Q8BluPUUL
mg1tykR1OMmfxtVXOuIgpJ0sXMl7UU8CqZpIl7Fafu5IsG2Z90leewQl8FlR1rwOBgMx82i4gYwm
oCr6g2IQmhO8I8R7iCGT1QUc7E+q/YPHvr3u8V0wHg7tcON5bFp1Dkes9qyLblV3ceqB9WWy85gX
Z2xKR6iHfUEhzlS57HaKFVTupkGHHr18dYaad8CbVe1NibMYaUaoHiW+D8jaOW+YVL+GkX47l3fd
XcemUs9RakvEM8aThqPLdFZRe7WEAZGhWMOc2LkxfnSDiotpcGXd+BZbG1a9VvcrHg2etemOl2md
YABB04Bb1ZK7Eo6FAWOtvouZ8VXLLsNYxzhDyb0FHBVBKpBx+VI242PloHxwxy1g8m0rmfghvasJ
O1lwZZaGlVv69vOU5kzVvOO4hHdBbc7DIIym54LdQDNuZuens9VRY1IyIx9ooKuPMg5SlNVd+Vq1
DJTbl8S5eJiosSsH4xbp/7Zloz0l+dUDWYTKYzdM0XM0JCimGeV3ICKPSfbZeIEkzmROxa4gw7cg
eq+cDZrbmPg6H2UztnVwIIiHVm4H+Wwk9BNLCcOnXB6zMAtqRjtN8TJ4yYNErO2YOfkB5Ln274RA
sUkyD45TUNGzXNUVgyf7HPmvTVTtFIO+onBpD9+i+KfBUzVPP51MP5uM1T2biiG5SwzkIiXHIaoa
5Zt3hDKgQCXYwCQKietMEGbMedIhhshcVFGcJnbxM+OusmaxY12FiaPtr2bXXeK0Z9icHpquuktJ
3BzjTQTKP3d3DHRJ7TX9nxR56u//5iMjbcJpCzTr1sH6v3jkcKekOqIKfQrJsQrRsxe2xyKKxeM2
qzDZDCM/qfhZzRbxDISatyAZ2szby4ldWZQ9IGLcYUW5DkOOxfstNH6Fxs3IrMksP6Qk15Y7eEaM
Jwmr8/qPLnkuYW3MA4xYk5MU/CJnBxty+KtoYJGS0sy7gP0eUGdumAKeW/O+cIbNMvSF99BqgQOn
KZPzhYV3Mh4MQqcj5pu9UX1kMbOCUrJl7DeUbwxbnkNZnCtmmcgX0Lzg+SAuUolfLoukQudHmyBW
6dXGC0pFF96WN0m2DFBisIvIWwqG8AbUvcktjqy2jzWezyjiIgWLYnW7nsBCeP+ISG0mLGOA+6fT
vkBT4tjiyhLfJUdehQfCwzQxtnCx2um1gIDbmmzfoZ/6PNPw+j0WX1ExAo0E4ak35EaUOxIOsAbX
eIshv5LVjiQVBVpNeLO6GCEvm95mH6G1U436JbCn4VVs1mBl9pHy76vRQMvJHVRwMTLJaLg904rR
aOH/RPa0D8OHtASUyFraKcz7izYU2M1s56ELoVNgnQK/+4HxIkK90WxdeKGxZfqXArrVwAoW6eFD
7vFGReAwcnQWiGQK/Y06hkIyJExxMTFxDKj+lpBfFZA7uMLBwIRRE8TuRtHRbYBsl19zOn4RsgfC
SYmnJrJvQ8aEI+8A5Iz7Yk4sZPOEGyokbKWDxcpQ9xE9Eu0QID+uyOicu2i089p7JdkrYQfg7FuP
4RstXTJAjTKSh95DXRHF01fOFnLt90s1hwfR95/MtLmhetxH5XTv6vHZzn0c8gYAqWHd+sM2S9IT
64hmViDjTgh9fiLL+8KJBqdrWPftdGwH7atF8jETTVE3y14MLq/qT6DCPDT1r/aALpG6xjuiPRC1
EzgxVgtA37su/RSptfFxC7sTQTUeoIPsq1fW3mqctQzHtUnMzOTRYyq+QM80nrl6BeYPeYDOJnIJ
K+qX6Q156RPyKlr++C5nWBaW9am383OtRkZC9Y1vU6ih2GXQDYGXRZFBCDURAr9C/6fyq3Odt3tU
BTgdr0KXh2KCboE/pnKxjZTtSZufk9g8EVPBec2RVYMIWgKUo25VYPr3sVy5oXVBRYp57KtnqTLC
um1Sb9NUDyYifEIen13qQ9CyyAfIPSUknAS0kajTGPFX/9zE3hrIPOEOcP6GVTcN+7lhU6m/NakD
NrnmbfNoetl+bGAbGuzq5bT/H+ydx3LkSHtFX0j4Ay5htmVQvlgki643GWySDe8SHm+jZ9GL6aDl
QlooQnttGDHTwx4SVZX5mXvPzXgZcy8n1ADUSZ3dHc4NTNGrWHyWBRaFkkgFTldDOlgEwegQepHO
4yl3n7Ny73p3HKo8XXhD2GkiZFZomLY9tCYVl/fYTo58Y5CVziPxdkx6bRUMLrNMlF9kRmxqu3of
hAb65YuP6VErgBnPyRpO5l6jjI+s9tEHjJlL+1AYwBFrZGCmDpUvMdOfdIBf6o0Q1sQqJLBiFQMc
W+lUMWIaybbVQgZ4YBs7VArkP089c28IKeXMcZkI2z46mfbeV/aH50Y5ujTtVk84ZVnmSynAKRoj
b8XsxWsI5yGGeP4CGYcsajFTsyei9AIVZIP6ICR6QUGSBfJqdZSi1NZl9O2MM+BeZhTplz8iPUcN
tzw7js71ZD0KPELhwAJd+y7Sl9Zl9o8WZK6B/aUAc72DzZs35fZiSk9oZfiJ8oFKw+ZOYh+f7836
KR2PLcHIy0JcVuBf7OkiWDx2iEWLk196V6e+1Xp60MCJIVgm/qR8Qlq/gveHA5rSJT2M2CRSlDa8
25ni8Ukhc6JB61licvQJVpPzyWzZvlgAo0f5UoPommFMpUyOvWW5zS41mosHeHPruNfRMbaX/OK1
D1yWXCzcQzLe6054GvW3lnFyUTNIbz9ThjkNOsh4Gp9CYUAfxmeOjoZNG9VGyaXWclj0xZ/sE38s
n36CDpL7KMO9JaJdlOTEbYCaL7xrU0nwyRsg+RtO831mgGli8ZAn4tQQkmvgdSgoUvL56A7WKTNf
Yyfep+6bQbOUyd+5L0nX7vdGKV50KOE0NRuz/JPgmkcdd42KcOsWT4b32ZCj5tUI760vRQqc6X+C
EZmkt8tXcUbdH8xBat09XdwScNkd+MU4pd+8df0r2T08/XPKljPGcC/FO7rv7YzAmNCe1dzyVGW+
7iA9+FDRc2ftsY8d23tP2ayz9A85KhrteRHIsbcFBGEGBjnAPTuzrMHtmL3Ndcql7G0A+GH/+dDQ
pMv+YeL1SVgZzbq7s2GStpXD/HigWwoDFfW7CgaDQq6l+7979KdJRp5LMW/TYp9QXpnTBVIEAvE7
Rqu1bV264reTooYzvi3waRoOGKvZx7PauXF8YCUSzLBnBWhEZZLX0JKrWz7FQ3fKnK0ou+Ms/L/i
6mlusS8i+Jw/XUp4lCfM4fOdQ4HlFvk+It10iXpqW7oefDXOMurl2JnOXvEkYsaPZFE41SKBuSnl
bmrTuhqColrLrn7kfyBrWY0y5Uom9IayY4lAcEbzCvs7SHkNu5Kkk64LrOzVtP8oUkcnJolWirwz
sggSKym24nPfDRKzMrS3tkwOpq8eEgLjAlVL1qLab5HEj2QrQafklByItMHSxP5Mw1EX594z0Ysb
kxynse7fWJGiUOQJZi5HRoJ6aKiGR+UimzcJTdkMrfYw4VfUdbI23BcwAdq+Re5UGvljGkoIUDX1
IfDTbNo4AuA53cvY5UcWZgpaEYVp0LjdY+K3N7ywKz/xgjkhHFNNzGLx+DTlw+ickeFwcbZBxeFn
e80uXCgWg8/Vou3ZGS1jg8eJ20cNiHBT6u+peGRetpq+GgRuzF1wm2RoKnPAW5rN6VwaX57ouKWy
ozVRHBawyHlCzO0/Bs5WE/90SY+AJdRgcz7PXxbO/plNJBEZ3J2fI+8NnedWFaeWtj6US1TDSN6V
ddW1/I0zAa/6wYy8n7JsdoNdbxC2scHoA6PKWZJ0a7Qjpyhk39h2a42ArdZMiCiaj1MWXeX07hBU
jplFbIriXW9RKLVEwjZwNxG0h6iaQ2u6z7mHFAwiLbnNnmCn0u1cHxz08OHbP3CPCH/ZySndN0I8
/hVV6FipOvCYqI5CwEr4cNyhvrlMg4g2g1DoAWPqPpnub02GXKt+IuL8KdPdh8XCMmxLCJfx8DnQ
vSrjyTPc+qi1Yp+S6LFq9TzAcpatq7Kf12GxldrwpyhdUiXbmtBh3enXqDGPk23opwuQr+RP325D
TT/cnfolASQ61dtyoOxUJk9Fc+Q2K2lc4QXlh8jH4BFqcMSs9Awg5seyf2CSojRLzxBGeYZjUFrT
Fp0V3QN9P/FMVCPuzZkUKigo0MnwKy61V5F43AwhJ7u1GrkdlG7R8e+64UBKzxEA9jaFj+UMh6q/
UmFs9bGiKJ52rHQRdzKjBCgShZAcSLrozGNJhEGIkQGcDyO4W1zbsLtSHt7zXJR7w/lOUrFTYi98
h7hXuWEws/X6D8euVxqbIt9/JGT8yeFzAHBq1aGBDUMgGJNTXjsgLhBdVsIh/tmsgiykpM1879cE
lxtErg6FAfPTsU3mb9r1FeDdjT74dyXXdaOvF85Nd9bqt4prX2p/kKefc5TxBFDTYv+9KfU6edMa
VjI2DaeeQYuyuIGpIAR4nw4e5BS4w088JlSMLlUibpu4Qfpo/xl7RKFuxQTN2KBO3lHbX0e1DGRp
0dz5HaAnoA+6JTMntKc80A6tWKia2URCFOvDEmFlf2urlJkaoWt+Wr8AJkUaDbNn5WkuWC71aiXN
p0qHnxqknKXozIAnM8G2wJsJ4AEz2qQd40HMufhxbQQ7SDS4Gms+K7JhlKHliLnzIxvsE+RrskwA
WtL0IiJ8Kyr/Yk/ViW8/6Un6OtAy6ubeHP2945+npD0TBbUmG3fMxW4yTAraGFUaGRdz/GjLZ0LJ
T4IaOGrfkMivlm1v7YqVzLOLGl5BFNvNNzCUa6/uOQpyQU+b25TLLjlxo/2cDxeTZsuK5MmMCRJA
GE/GMemdk4S64FfR3gz7aO8ZBN3qi75M3CKVn8yUVzzDH1SI3/7kn5C9bfy6vPdj9l0x8dHM8hlx
OjjjcNtc6uSrG4BLMj0jEyMwSsZITACKQ8SWvO8JxwHCwYPAATqd0N1Q5CnK7QXwQAHrEHSAhzlJ
Hm1km2SYZD2RFvVrGbl7WdT3sRz4bHzl4ldjglPPPngcp9bZTcWrsF8Ig+ZTZjN4+MzxcE1Y3Tsi
pswIppuubwG4XELB0NofD3TJRP8+L4hN8ty8zUCGWloDVQOykMz+1ZMuJ+evxAFlo7Mz/QLvsUuA
L64J53ON+kfkBhlmR5T6+8EUK6fxg0Z5Z2HEa3SGGxibDUv0WBtewPRgJtnoWbhpKU5SsapCZ5u5
dFakOk/JrzB9nek5IvHLFxx+nvEoSU1qkh9EG1QXc5AJwEohGxEPuHylf8fDkvHWsWz01bgtDKGQ
4HuIr1hBN+6uMViqd+krQaLHqTIv1Oi3xlSk84aI/FDelSurco5Nwd1LYJIWZJmGa9biURkNYJYi
9czjZLLRMKwL3s5rHXr3aGYLQSPOpy+3HxQex04rLiXyNoZ5nnvutLACR+i/GUlbXuOEkyEu3nM3
fm27eeB8KcD+BuMURwwySAPBDjqr4silOT025NGtvSR+c1vD3s4uKAO0vYd8EfkrVE6WSdWcR0hQ
W/4HuMSXcpKkU44pLtTbghODsIvp9jBEzTHDn1yoeFfE3fLdW12V28LhrhnDfsfeahd6UHZK9EoQ
YUl5XGsF+nPXogF135i2NmpGUtYOwQJ+CZnpucn7ZGoHuzURF+KY3DhqfluEFWOkRae/X5imYt9I
9HMi/cfYIq3HNs9CsaLFlYDmCJ4nxSji9MCQ88WU3T7to6C2vgZufNY0yPoU4SxRQhykbpKkWN0d
ThV1rFxQTaAVfzvkGgA9hQ4us7U1hX8SpP4yPVV58a5i7SttsfOE1D5McE1GoiHcA4iWObd3Mr6M
EH69iHxPs6cEnMg+CqtqU0Aw8Npm33kiIKy7ho9YHETdUZFysWJQQEKhOq45tdj5OYIquGtyOPPg
zxPxdqCsCzZufoKYlNRoKzK3cVdsa4bPJu+WWkdrwznU91jIugDnDMYrTdD8ZGQDgFEKN4x4LsqN
kwOh5AKv7MauaJYt3IX7aYxObMTDnSlQn9fat9TQBFYgvuG5S3l2JYRUvfXPElPJqXOHh1ZT814a
UF2N9IJfGtjS8ikenWLPuB+Ri4A57ql7SjIrajmmwgbO9jbFWIog/zAAE2B4hbXacySfjEV4g6v1
KcH5GZi5s4c6hvrS5QeIIx2D4HkUS4JsSpCkwNuUTM7TjFq+Tt0va5G+jWyYrumhrSUCGlmgrwrE
olAcs01eE1lXzvJjbFQT1IrbHABRNyj79PcLoRQdRmOavoWOj5zAPzlz/mKnL2HlZs86zoKSLBkR
QtSO0G0T1IeM5mINfb+PvP5Pa4J3b0mMyY3M2jSdKy5eba+qoRv2WHUR+S4mIUfA1uZNoI5zAxe3
Jb4AP3166usUB/gkt41XbA19lse0BMjrQuJah601HVOspz3cv0ttRuGukNwCLs9ibSMzX6e820cX
hQ+aOQx79TlFAXQ2Eby1Drl12lgjahbda9d2CJgSsa0sjygy14BRj1KIN/QSGUtXS2iM8CjAB2f2
tmFKso6aSDIBpMSCZTFezn2anMq8O2TuCPDO+uOVI6JawEQrCcViDaXx02W7meRFtennwQ08sIwi
b72jJCfxQJbxl+/zhuwaHkQJ7p/xjRWdvMp+z327OPvLECqj4GsHm/IKkCFDzEvoUCulVJtl3823
Gb3gIWJ4Lr3R3bqD/pqVFhQ1w9ThlrOaBspZb3pENgvZVndNf+dXbPXcIasOzvIpVdvBsbtjlRRE
LltuycSZuIm2iy/kPROLN8+nmzXL6Jrk8y5Z1l1xGP92Rt8KZI2IFZLA0Piv+BeWpbS5eCOKsx2S
9K75z6jshxa0fJeTEi6z994yAZZxA6TVq9dr9s6Pko+4NxbBkNNsTJsfKE36BVbKD1rH1g0SHJvA
xE73KXg2phmInNIL1B4nZ4jhJ+5rjJ4XI8ipd9lzORYACr/JXruS75O6Bhzbw+7bpOo0JuW8tyVo
2yL6Lpv8mUrfX3Muj6vQlbfQjz41eGN0Q+TSecBnOrTo29qWE4109JAVLM78yLz5OTkeYlykosQb
9FZHAjmOITYt8tb6Jud+0mE06ygAQBhy2IUkLTRucZOYugLfJ5PS9TpsP+hTBSTp2g2rfWtq75bb
akykKSkdE55c0r0RShOYHeGJaQOkoZ6d59QTtywi7mEo5mAMze5AciHu65DlO0BKuaoiJ9+KDtCR
puOKy6fpjzTmwOadf8jQ5esTJ0vUWX9sVuRUosMttCBRVE3F2Vm2tDOMI/5+sUjW4oHXzHDt22CM
9qldZp1dXHxpYfOHpPrIep4aVlMw2o9K1ZSlB3qHaE+oMK27PCIxRTpdoEN0epzGszvmm6a0HgeN
WZUE8cvfjgTb2XRd4m3hIlZQe4pbsjgF48Rd7GDAWIm45TikjYV9kmttSPZwqB20FPtua7tb6RTa
Vif1NeP3IS8uPlm5dizRGO41BOjNPLoM5Yr6yetQ5Ce1dpz1kPdaBPoH3kFKGEf7ailZMzOC/YuH
YK7Jq9XYtZIxRVMmMOICvR6HqltwAB2OtcUuGefhzktCCpUF0Vxgo9Mc0sm1+aWEMUhcpc99UmN/
wh7XK7giaRFwtoXbAageE6/82Hf1PlHlh9TFsJFe+JvNEjUHMcpmToL1hGQZnchnXtWIi736JiOD
5MwuYqE2k9QbipJyiUbatJihZ2R50gFaRwuRzmacUz/gDml3siFdC0rROskhlXbgiraqAXuYZiLf
WGH8Dv5oQ8KmOijlvY2Mmlap6ZX7jpsslx3JUqhUTMYQm7R18bQ2TyHYEf7G4RDmcBRdXJKOj68n
HJB++aWlswkxVYAJgG5xXJKsWKXvXTPgOcdXkBMH4r3qUxw3Yusob/nsWsbdseRWycE82GFfB5rt
Pmta8aP1afdUumJiuZTySMoQ4fKEZSj3tOLZjAn+gX+D9q1lPTCYZADjmQSJK8SpqklFtF1tB+IB
7YzfXyOvwcfntXtykicsP8TJZb6Z70dOW+Q6OWj72SGPoSBwNicv6zHBh14LZuiMHIy7QhVFH5g+
1CaOS62ZxXshSFaW44fpN2KfWyh1+qr8kr0MP+Yk/6WV324PIRT32XTP4AasU+iA2zQWr22v3LtF
MvtW9sRx/P3HCnYv/WfXYleJn1EJcsLkCaVR3FSwawUGBOBdD1UTvfNpUjs1VV6Q4Na7xwRHUBSz
QjOa6uikEI+ndEhXhl7Xt2qsynUK5ysILaO+USFvYpd7tjTt+AIQPbmIXE4bqUUQYBYEaFEw0PC1
CJXm8sVdvsROrh286CpE6R51VTAjxmG3mWRkBUau/87NMrLgFLFzaVgBTF53tecxWae2PHKpxDc3
Mfcjc+djmHMSKDZb25hYnVMShShCkw3WNhK8LgRG1hdj+ZI3E+rdRI/3MuG27ZJJuzpN3N6HSAbI
2af7YCOvEc6npSXRXdqkNjVSA8dTWeU2L5SAap4ynndKAykuCjB7EuNuEGo+FWV96w3NvQrWJmMb
yMw0j5ViLDApWkd8PumjEZm7ui2+Nb9WlzRNjlVIqwkmdNPi7AHKnCCtx1qjur6/2nR3O6tOP2bG
a3Iy8xt0I+RaSCRvczX+Ibyk2oQZDGMZF8XrHJJzC5zA5WMhbCxaXrfNzcDqZyZ9Li4tsxrVvajt
j8HCZ9YWoji0XCOvwsHg6mB5OTgRG2vs1U8wdpKT3zId8pziyUv74oml7Dob/GStbF3tEzG6d497
KbDg3pKUh9eTOjo7EJW3qRRsKHwdWDMs/AVZrKy9wxQWv03VbHHlG+ihsz9AwaJT0iFXJ7CnMet5
A4fnEo/TFDi+XQO7l4/k45jB2HD74K9k1Vb20dVbvji99WseTdINWEs1iiTsGXnsg7F8SRfbbGrY
LwmtwXqkhLo1kT7eTNjy1IXVm235w+3vv/dcaGcVTJ6gmDoN7D6WCiVcZl466UPrOMXv2/civ6Ba
O/FajI+O00NP9cLhZGr269wAibV0LpG08tuLXYzdBSAFmqg8j3eJA2zP16a9udCZp6r0z3raNawA
AFeYnmisddJhDugptIO/kFrfwZdLhWAG/5af1k7mq7Kkz3wMpmWVuDcQ0D8uC1Nurcwk+wNyZK+I
M7f68hc+p6Hu4Ic5yXSORjgpRl3QDzD1ZMmWky2RztnW0ZvuasT8AQ6eNzYMTTCYk/bR0s1C4L5W
NqXsMECzYPLC5h59QI3JYFu5Wn4cmyS8d0ogIiI1QlC9XvS08EFgYIjOJgFGykKVg9v4YFSU2Q4Z
aIjvrHeAUc1D6THnCjErUiEVuFUFO40KWkBEAGiDAQFS9bW2un1n22QkNMnw0FSxiTO4jR/AtW0I
a4BcNefzZzRjTA5N+TaHOnqcFM0hn9/f6HUp04YSCogzvLoz1wg30D6xfMVKV7g3EHjuzZcMqkOo
d4hjBHtrlHp3CGfi2cSgnxrNShr2fBK+792LxN6n5gbVm47lHsW1g0Bs7TQ9vS8mjnNeEhRMKmhI
0+3VeK6o4IMocUxmwm1NAuhQHzTZo2mKDJZDDICO1qCqd/zdIOJYd48IKec8nm5uyhSDv3LYjd5k
XfJ43DVNEx5jzGY7ZalfEXEUF40N3TZ1YdBjBspfZOyqR0rye0iy+6lFtxZUsibKtlDZbkRDhg2L
sfUk5UM8UJJiDV6RHxtvHSvJwYiMzyks8tBTyU50sF1iO7Xf4xj7XsEMfsIgubKrjFGPKRUL0f7b
rTP3PfRBREvnwXMgpEX9wggF+bpvx4n4nFTEQVYnNI5bx5yni9cTTjPqfRC13o/KgMEIYu/qGQ+a
5fQbiI5sSEdxG/z5La9oXZ3QrbYDrJyNpaFLVyN7mxYFBey6klN6mN71cYhf+MaVKvWHKo7JdTPc
N1OWn4XUP+JueuUB4Z0Ipc443jpPHsKQsGQ1VmbDFS+5/+Lk7SbyB/vX1BvLlcOlORZMy8O88x8d
AGyzBUewKxd2EwhmSPHVwfTmM/VIhBM3ZrXd9x9gluajkgs0OBP3yMW8r+WDwarMuST8jFoCEiBF
0o6tLWTxapy9NKWQqnGtygbIqJ8yvMg5DfROYlAYaD+qwp7XrdLRtZl6fhKA13fFovyCA0Ov0NlD
0FhlfrZ7v91V1LM2KzQZauxXRLShd8dbC+KIVIdq2Jm6c5jy4dp4/cC/9tJDKt98bHOPUfiJlPa1
cSe5rzrvPOll/+x3NXoHbk4VkjxqkLYxDuQ9JM0xSdHodOMY3UbzuQzLfA+hI4jd1r0gQQI7MZeA
tDw8dRUO/u1orVOfIaJFPY4Wb6UUo/LQZ0qYAm/KOSs8+ebSnq51N7WCySSqrWEfv810Jtx531vn
tKJ57L0CjnupIOhIZr6A9U9WmRCbqqHUgXDrITG7IBp+iurGYJpJs479aCB1hSzy0LMXKQjw/gSu
yMaL7krhsx2RC7A/gtgIRwlFWdTpaF7QcFYucS8i4+084RDOpzB56LxrS9jLzmY0jHdUSApy6B+l
Pxfg7Yy1yBjXCHu6wsHzAJa4J/YUgeAHPsfG5wTt45pW2ic2tiZoJxfY5IBt0cIkGEB4/j1mrX7M
2+mQ+eOuyhgAt8XZHXxMxqHD5EIPq12p48jww/5o9Y/9mE8suG1nA04S/vfn7KAC9cZf5SKbSWvj
x0xMge6IGWaSoIFsiZXgP3zQ0wzvt2SL4BGwtDbZiZ3d2l8mfG2y1bJRHQFpn/Xef8ixcrRwabdy
YpHfMrAcJ/+a2Wj5RMTFiDxObFTMiili9uEwyFm1NqDCPPJeEo9zUDrIrXpGImnbFqx/R2vrxTAD
S2PSnhk9gQCaYAYWdoZGoFw0B2lzYn6GmbpimjsQhsB7j/KbyQieJDZrs0HqTNEl+4ZIMy6X+do0
c822B2cOab/BTBu9J2bTCWqneVHj9KfuuvHsw704a8sX39SCqnLkvg5BmaaU90EFTXMb2VhMPQNC
eBbXm9yx7r1VnimX1c6e6GeGvOL67GrzOhvmfGnSd9vPt7Etk2DU0yd2Bnhi+2l6UANOJScBXFQ2
PgE6lksAGEO6pDAvoVGdZCib/Wh3IW+8Rm0qe/pjZ5oLLbP2HkGQicAYRvQ62njtmpiQCjeOVuy4
7K2R6eS9d84B45dxcCtyqRluHq17CJvmLLJuW9rdh4mrCkUocRbVDwd5EdReg5JHjJ+Jx2o9qaxv
4bxE/sgyyuvmhxnWe/seDR3cqtTLN3FDQaJiY5sRSI8PE/JLp/sJ1R0RmSnt8agjq3ALn4k4V3hd
NVeO8xXS3/FAFnKQOtQns/zysrIEKWPAdCSEbM4Nfa2bdcNYn367ktGrZb/pAtGE2bNJ66Abt9gN
bEZ4sYN8vKuvuYMCYk5HetbFvqwx5lACh11B9NMhsYxpzQyS+YYimgy6aDCW6A1joiKkVsM3spsa
HREETIiWkvkmDY6RQXyGmA/ayixtpALJlbNr2MQ5626pnX2vNo5GDtGU1LhdW7W8tpkX+EOEN8Oq
8nOdN8+sP+V2shMwrCHtH/bFc+vJe+XoAFAKfhEPDZZDHalFZMwZsUhu7Rd+fObp5iVD7sLQdu3h
CN9p2jweaqd89Rgp7QYThaZVAztE/M3TWC5pCvdiRklZypjPViZG0pPyl761n8wkbh/sgbTNMbxw
9v8ym/l3rM/xAYyvM+LTbxZ3gtEwzE2XHXcKBZsPDLAtGSShFwd28c0xCxoAgvsatGK1p6k/lwwV
jj0FC7Jnlm6mhe9tiWQOFfLtHkEiimi0OMkJsXa+n5gvNcpAfaDD9ZhiwC5e8a2Q982+2lg5UhY7
5no3+sEFGbTrKqeHPxw+ZYPi8jLAK5SA+Ikt77DCsFE0ppINPniTcD6PczT+cfuPojPojJO8vfjh
T1hKxotqotKLdOKLQCkMGSaEmAHI2qf+XJrMiZcMXb/LCmGCnkOq3mOUZ9DZiwhPPNQuWJzjevk2
jki9KZuz36fsxyz5E5u52DhDwO1OcJwCdDeQ+K3PxKC2svkewoWaaUL7cW1NJ1E81kCNH+Kk23lt
jFLJmGGegPzeFC2k8sFl1xixd1pPsNsp+uqLoqY6JQL9Q2tvJV4G/N73Oq4LogJCLPL0ztAzefHH
yV1M6Ikb4GK9GzU/YEhM+U7M1S8Fc4f1EFF9uj8+eezMNkOlADtAQtwkc/jT43TIGIgcbR22iQPj
OPQrdWnU8wCOe8NQmxi+TjyQWw/4R0cb5NAPriMH/YXXvkiJKpXiC8dtX+7SumDONHBtgNO1XDKL
bUjHU/9VpVqzTWqEF2w66L1j3zjrczisRiNeRKVvdd55fw8Br0h0OoCln2VYHCXbyovKQD+WA5qa
eJ7umIB9ZqmMlBFfDKscDFueootvqnZdcxSvRothX15PW8uY32Tv8BozJaB/+9Aiq9q14Q+oNnXW
YElzc3vDxtb7gxn3v1vDqZYtj76fnsySQPvOASEYtYx7vYztoqABD9k9YWovj93QsyxtSkrCSP8F
GQDqXGmR1Ckf67YWFGJhxyCCl9vvpcZeD7qd9MgxwpoLWar+1M0GW1Gl+Wuzm/nkT+UdHqqG4t/i
AfWNcXUR69niCx3Ca+xn6qO04oudu+LHldrBt579pGxuZAa7dwZ3vwcOqnOIa2AcskdXC+19FuZH
k1AAdpBD+hzVw63DBbBxu8jZjc3o7pmKhbh0it9Zat67MZ4eW0ENVLx4Kp3ujmTr4LO7XasE3Fas
ynPRAducx/K3XZDnmNzGBNi0CHn1m2WD7rUD0kdaQTjCgsUwn0teEsZ2fo4ZwnI0ncmRY+xNlb2m
svJOBjy/ne27S8jDjPLS4JH8NQ3+u3/xvxnz/tM5+f/uysVdibPxf3FXYpn6l38u4s//7q3ke/7d
W+n8w7OEcHFBerZwdYs/+S9zJTwDh0UasGTTEdga/8Nc6fwD5yQh4Bz4umPiPP4Pa6X1D7zItgcO
CS+WY5ne/81aaWHg/B/WSsNyhI5930ZHTgIZf/71+RQXIVZM4588w2jNNmqw2qSOvcblHjWfTj7T
uUb2s+mSDVRyJzKG18v0c5FZjikjd3NkJ8ItzE0i1DG398wy7raNQNSqAlObYeD4Aft6RJvOj+cS
i0kcjsJ3HFfjrbRQs7Tuq0fvjpOBe509vnK/5sI7lKVLcBPV7HDNY1w/XX2xydrDNffYWwgUdbSV
g81ewH4S860rTgDynmZTnQurIMXO25dDw1luV8e+ms6h2x9xqLB7BvZYWx+II3emg5GcJeZ7PbaI
5R81VlZlLD/robkq1eySTCLCIKOjajYlDpvQjWtCIh56g70qc+mUPX3rf7sPJoiqEHVrya+vgwKK
nvrSf2qr7phPWOccGDkFusA6vOIFgOERrr2+fJ2DCqukzFx0lyiZuD8ApuHRSA6Efm2GPt6W5Plo
Np7BZtw6DvIUxghhlt9qFn1FeCQN/LFo0weg2SguyIOLh99Wr9+jBv65nx5q0LJg70GEwBvNS1T3
HZM/6+z19dabqsfJtxUnY35TyRSkBUNUM4Nxlu1ywKFd7oQwgLNNxhC4TJunypQBb98PMyJNEQnP
3HMhZDGyMsNaV1TJaTazPKFQkvbdzT5S3jUVmvCS2omSCu2R6MhshNPscXvoNmkFGdmoTNiEnz2m
Pe+ADNsS6r2LyAZmlAsceHC/S+FutTx+sfgtZpxCIUZA+pcueZP2fHY8vEG9x+QRSgjijVh19xZ6
PuXe2u3ISqbrWNGDXlMkjY2v6Vt/9lnHZMvC8NhH9U1F2cFSyXbSKQvnt1jIq2iwUpW47vwHV1UM
CNVjz9xWyHbbVOKoM6adcD4gVD4l1qcS+a7OyGQHnNukv5KxsFZmj6HG0PaaRScbow6rWWMiAoTv
KY5R8iQG1PYaMRaZdtKt8Ooa+rnUUdCyfNr0djDDpMgb9JGzC0TaT9pL24pnJhnAgOW9x+NYqJpZ
MUAWnC1zWu/sMeYunZ6n+hxJLDeQT1hAskJCVtaCWPGr8OSUvxlzkVk8b+TsYufTEtg+L37jvdjZ
dKxdH5pLnz9FZvfSILwf4lMd7hWx56sydw7wRfFHosBJEUUwYksy9RkBMizd5uZSTzTTl5453yJ2
1yxZKQpxAdeNfM8d2P32MsRLXC0YIBlEMaqG1kSoM0EFAeOhXkaajDWRtAe/Qzw/vZQt2QRuf7aa
Vq4aXlldZBt7ao5G6z40YnyUKWBnPHCmYrHSKPFe5jUg/fAAfHxvGqSXtvEvs3ptsHspJ9nmefta
O1GEJGbcJQRIavqrM2usPR9Sk+S/mW209hPl07lmvFeyYu8Swm6Ivh2SvZdFT75hMpXPrUCzwt96
N3+0i9DeCX8ih1aN8gV8DcslFfcXIZ2X1qkH5OlHJpgRYlzf2KjUpjfpvuOKckaFpJnLr8IRzboJ
Fc2jjmkWErpvKVgXiJi12rnaJDnXCWB0cpegJ8MGtskNJs4xo1vpO/Exd80ubmnbLT3a9uSfrZOp
25t5dEeMjzQ4O/lDkW0zL/xX9s5suXUky7JfhDQAjvFVBGdSlChR0wtM08XgmGfg62t5RLVVVFq1
lfV7v4SFZcTN0ECC7uesvfZTFxaHuv4Rodybsj3jhCbhdmCy+NpK+Uhv29UdSbkW7nC18MIR0ttY
U7leMsTmJTECWT3JtLqh570qJl2k2XYY/aBs4qsUE29c8g8mHrvO31H1YeXDJ07vDfAFCVgBvYlm
uXcDMcwrXWcwGMYnUWaBw4XCI08+MR2aiCsEUF2iKQIHBVpgNOKn8HgbSBIzXHBmvH41dJPG8iya
wP1JofkcG6knjX78AUMyvAQlZfb8XIzPHVVy4TCtNbXtL5cNnMixNoqDDpuOXI+7b/w4kvy9y2vU
X6l+pMCdqBLLJTJ7Bf1bM8DXm+7ZqyL9GHiy0QyxiiG1ZsGlGG16XnOn4ibfRP3dSHvTBMjn2NUJ
Mde7mc6c1Cv7zXXpHaB21W2bw9SZT82w9EjZeHss/lflzH+kLe7bkg+GhcHBahjNrRumc2DxUqZo
gFV6TN/PtGFdjdG+7c9mHh6KuHzNKcTBKrwbebL5LGDA13t27PVsbGPSncZojlyTrgIEPMqT+yjj
Eb3QgxVSuuNOzbvwyj9alf1Gbv6WjgUly/CLmEgprq6f9BnrpRZnH0ZTHRhhh4O4hklG5yW0itUQ
+yyhnLq4+yyj+ss3PSNwo2FnJcwYE37GlZfslzFmhFi8C+aiJoFtvcNZlmrbMecL9uPb6BpbTvT8
oMW1wQ0TVu2fnmChp+ckgJ8lLKty4CE1Cbno6mzadC09JzNngzr+7tu5ussaLqLzVz6+Vx1OSXtA
pk/8h2vdGMbreiKc1tbps3TU1Kt4QSRtcs8aqIHgMUQhx2Uh9gQMN93pLVJSNF4wa3G20MEZbsdC
PkUGSfql/UbrF99Fdr0pPe2EWpr/zggUDfOY0HRRVs3BdiMg8WbnTgvZjCH+RM2OxH2+4oJZA+oT
czI/oRBPpjW8cnG+1wYqNiReeQo6jzp+r5mgkJUDURgUE+M/5GFqb1yBKTs3voRDoRTCJ4aHJCts
1vtdzfaw7eivKyJn51jTAeVWHFQOU/DZZ6JR208JTKRXlAdaWp/9Ibs0utgNZn7BSkNgKHdP0CsB
Zhv2RkA2VgjK1/XW2nsMHHf5jTTvUAyPMt1ToUschAFKTZ923vD6RaNWJdnEpIwRp9SzZ/Ugd8cn
9ASkCWwzqDD+YOz99aJ2z9I9cEdIjfFahuELs2I6JIZ7Axy9q3kZp1apBL5YsonI+rl/Ss38Xesr
UjjiGU3YR+xL+OeCvbJ6TMZacuPesyJXQMQs4DzLOYIUKLunEEi28G9sj9kZtqspS1a6jyfh1/Gq
beIlK6v7NWDiLetczJ8umbF5afjkyqBLQiJt+nJhXnCxquYEQ7JjZ8h3U6Qvkx1tYkXnVMteQ2Dv
3+pZ3mxGhTiOjg339X4IeZVrW58XU16zSOaHscjn2jHv+zy9WcThFtvEcds9VnyQtBrYR+afCZce
ksMc0W6x7etkZzn+tYbw1DKMp9FMa8xor9Bas1B7p1aU8wuyLYejlNvkF13E79QXkB+Jf+Kubfd+
Wq293vVxLWpoUje+lus8aCgeYkvFks1l0MDqjI9hO2fbGLZbqLB1aVcfvDXcRt5cYX/l7QQHyh1e
YyigWcszC8QaEqcmfpaTteDL4lMUo6iO+5fB/82v6pvTObSnLN0hliKwBBrhkFzHWrCzKQzOrouY
ewLANHgA9+JI2BQ5hRRuVe+I2QCaLDzkWDVmzn3OL3xvYotnrLh1FyY+hUJ6YkHSCKfgq6XKh4w+
mEskbvh3nzOWHQ2csB6W1z6jii+kSibM8KKIaZ0tpOSKBOFoMP1tinGqNUwcGWUmXz0rtXpKvylP
+ZJKO20Qy0taJNzZsBynmQpIbyDysIJwne5Ct37qMxsWHQx3lScF8iljSwXAfiJWK6oE9FyLeaC5
/dowGWuznyvY9oQPxi52vVtJHIlKLJeyrv4XgcOKNVU9zWdm/LztQRxMH0l79DiTc/RYVabiT83H
TZhx7Bv9dbswSqlqd2/zzLlzRvPbpj2ObC0mvpIiF7eetkbcMrtq3/wYKfyb2xdX5siHLLevFHMc
zSZ+dr30ZBN0ixdSje73QJrRDW9aT+XNyCJ2anE3mVC8fKAJ5g4Jb6IoZJDlTW/dwsnUw+I/i0Nu
gh/JET5eJXU6Jv5ieAsFdgWuWdpR8K9woltTzntE30CmtOJQChKid/Wuy5EDNEN30KqOpAnhQxhA
DuXzoUgIQrFazmHpXeaYOPA3KrYVMnjuJuay/puhDLz+N2OQk5zWS+3weeR1L5LIuDYpa+oTci0a
WhsE83yYxVIL2jy6xfqyW0hKz+EVFwB7p37JHk0Hazi3N3Ikw1sfEzYoCfJ58l0+RnE5Uz0oH6sB
Qi81UqoTFhXtHbGqeemz27hknSxnk5i8ltvA73qUjrSY6cRUD7bxtRT2Dq7c3U6TvU/nF3Mp92na
9WvTd671pI750B5cck1R/7Eor8i8XczzyO7cAyE+VdDsdDe05fsO660lnzqoKDwrbPxx9TYTESxV
WSPkxWNjQ4XcNkvB5HS4foqw9G5Dp3BBcpuUoxM9Zvmyb4l9MCra62xxeA+67prPso71FpzidnGN
e6t5QbZo+L+zzRuAmfWfcUgP0BbHUMlhzRikLIc7OdXDuWw7nKscv0OlmIjXuv3aZPzSOM72THZ9
UAJbuJ/q1DGQiJwZ6tpzsRqHZ2hk1/nKXP3gMiyM++hpJvijUW1i9TOKSA4HGQWEqANp4KZnm419
/ESUH68JchU532PyuIZe8xTyHfTMXi0pA888uryoFo4WdvfCJZpMZgOM9SNsfxu61ameWLVO8cmx
yQhHGcbkMLKPHAwy9CAcwPBNhxnF0Vw/C63f8k/lT+JOHcHLKIjlF8M+3M3ijobMR8TjxHmXfWXr
krN+GPQF1O1Y/Lh2x0fDeMxr5zIJ8ZFX/mWc8oPbFc+5jatqMVk+l/W70bonOy5QJ+LfYXNymQVj
PScf+RgkDcWvcCIj2/BLXAbqW/VgGEJVrPrA6NEiziEuOoFevS/DwF1+KqKYTu0+MydSjv7kA2Jj
3ybjufcBzMzp2tNIfcyH7gvAgF83bcF3FPTyYZB5sHF00bAPVvVlTidAtztx0wxOtp31naqBbVzt
M3zJjbMElr3onPjJZc/161Dp706SBnVHeSMzbD+VZCPFLmkTLrD1JvOXreEsuzKznhxj2ncPc+4v
az3sLtA2RyPjUEtxeDd0bznTDpu81x01od+psAOzEe84q3bmMkx3NTUGcJLXOu84SjTnLOYhlEzd
Y1lQDDyV3RFF3dFW4frOWgGVPOA6p8lk1B5cDgTsesOYdZF8G2PzOZrhZAfNybcW+xGQ4LNdIMiB
Iz4wH6AJpw1v/oAIexp3UawjqnQ49XeHZSLn4XgiOjZ0ONzVnv4weI67S8DBTz36lJikERmCi0CQ
MmUYEAqEN7BXBS3COpVIHNGObZl+maP7NHPWMKVct5mPkYaLf5LlZ6tnSeYSdbK9/EHf/iW3TBZx
7y49KQOWYIX/Kw25sZas2sic5hJX3KLyx6EZUfhEeSEJ4zjkj1cfRjsHFSgikbOtM/KJBYXG8RE7
7PwDqBNUpcdC+9R0n5SvoMvSrn7TKbHUS0prn2szDYsRWsD/dKtCGF+pxDgFBYNwmuA7UG8TM7ub
7O92ordg4n52Z+b9s4/QORPmvhc8IXTLOEtd+wS2qziMdA1s5qMZs74W6D2ts9JIGvFLhY6UHfna
s9469g13OfecJAlPzPuTPN6W4yn14w3H/7UDs+5lb1X4UemvpSSlIpPiaZLmhtxtUNLA0yPPhj/S
OXrqbCh5WtubITx4ImYVHpGUTXJaiqz+1gyFpEkU3tXmAljbbJdt2MSMaE1bs95vQetM58AuiQpg
rhO6Ue7HUL6J1r804avGCYfLuHaT8ehvkqo9ZWH4h3UiEwsN5+MKkx7zO7lchRl/Y0v/9SpibnVq
AeOkko0ez62qLVaaS7KnxOUyV6jR6Rb/Qz02gz5x6qsHnst4aB4wjgdarWFgQmPQcp1murp4IpAj
Ti23fugT/Ofm/Mn8Fsk7bwhekZxm3Rub9a+sbFfCvKNS9SA9WtnkRrjapevjoB+ot7e9Zwv1bQ5u
hxztJ024/Hqcati9k65JWWT3+nCc7ITxXGoznqy7XcXFpinjQ0JRRdyBzS02i/fmlV/xWWP6kA1D
kHj+BuXskTOdR7CO8MAWzQaFUqTy2Hl1RNV7Z17bNoL0nKoHSMrlDN/IMaIO5pizZfItef6ncXNJ
io7HGsQrN0xQxh5OSTeemNaQ/uO5YUWk/0bMZf7E6uc6sbfrwog5Hx+FEsVKxlADGpL4W1Wc8pSl
Wn7JtelgZtYvm2Z4C86+YLUks6Q8h8yUzXk6iJZhbxXxXK9zepgoyCgn8UspFfoY+hDePBlul1SJ
G8y9y39SIqsYUdRw83jquv1IMtv3XA4ulNhF3U7eJwuvh3XsnGvuYZ2sgGZHlZKGP073ZSt2OmfF
WltVOFG0irj7bRgFip983ac+xxXagtZzS/Kw2fvuhgXUsIAzdqtyjDnyV+tC7hKUt9NCB/w00gdg
riqafUcaRvuebh7GaBrgVRuz+4R+75d4NxEcK8x2PVLATBnHdqFaIKKpHSK7VScRBleiejLKfjtY
63okyKpvBx2l+/hCOe+GT7StSEAIM+QZyDQIZADx3PCc8ILc2dRtRrqzMqaZiGS7afJxO+sPk/7Y
858luCsBWSeGuRzbA83W+d3Rpeh/hSnIHh1b0ehdquEYelgW282ctBwxvroEKapDHGhJ8nONaG1q
qXmkW70t6jOn84WcQzXgaMB9C93C31NIwvK4kHKbwQKaDm8jf0LnCPou/rRUDGrJc5t6u6hw11wx
goJ0QhTfdMN98lFaaCVPi+Y6Cux2LqYiHiZ57O8y+Vb3e6JIXPk6em9XVoKA6Mta7rXuVvfyzKgL
luUB2mFb43vsnOUZ+hOwbLwb4e10Er8WT2a5M4dkJfTsvfDKgzl95M3sbI1I4hpk7l1kqqXYOpcF
M52leJ4adoaueEDMSGeyOIVjGISNNrGVVfZgXZgHCorvDRPxTFm374aT3Fu1blINyOOomuW35fKR
H9GFiTKFF3sRPUPirWpGXVQwYGCP7kcsx/jDo+rQzgwoaMi6qyBw3Th8mcP+c4jJS+SzDzDgZIcc
axTDTS57lK6PTsLdx+HwTdQVEm7eDTmr0Rqh/olrOp6W8M6iYKDzJoB2cg5sjZbZCNKKlh97uRZl
yO46xH/+nZM78WmEXdIPKDNMM/S18fiIug7PWYtd+V3rzt6Iks2TW3vmpMeqRLg70b2WsbNZqgM2
FrbAA50aRsKkwMPpsmKJzoP87HRX7yOx3zhG7GNuQkNL1F6VtblUG6hJgK5F22UpA5PJUpo96lG+
9Y06UAlU/B2S9o8I/zIWidVguBt9pH3dSZlq5pcighgzM8QY65H9lA00IOlVBIFJ8aupSaIb08ZA
scS60eozMYnulA6UudqaePGc9jqMI5eMxkDgozLqLnkWJTTlyD5SeMP+ylAAWcNL3FB7XaE2vARP
uTqqrW+m9r80UNF2yEbYUrvhUG2JG7Uv5nyFIa/WjSCsyWQhaa6g3dkwO2rXPKuts5c+2CyhbbWN
LllLe2o/3bKoDtXG2v1rd6222OWtVzvtQW23QX6fR9bdMIQRrS5swD21Cx/UVjxhPT6rPblQG/Oc
1bmnduhgo9ljLIgMsF1H/PVFZxv7drV5D8UTluO9nbv2b8VqPlU7epdlfczS3rOCWO3woagifmLs
9XsW/EJt+hu18zfU9h/i5BOBfrvTAAP8vwgBxQoQuNryukSS0CiSQAsfSbPwWFSMAZnLDzqFu2BQ
/IGnSIQYJMEBTfAVo5AoWoEapHElFMGwXGfFM/SKbBAgDjaoAydplUSGzewcOIgeVIYF6NYGkAgB
JZhGKBGn+dq3y5qzfhs0iqqAcWIzl1FFDHCRKPKiUwwGgRdSL+34DOGPFWjvky/bJIgUFb3hgnH4
iueoobsaRXjkoB6AkgdDsR+xokCgleVZKjKkVozIMnxbJsrxpqWecel+Qg97pp7idiwKRPLksMKO
87qMb4kiUFzFosCZ0eGp+BRzFJe+AWQaZ5JMXfMUK5ZFKKoFjTCsJUWhaRihe/R/dFFxEKtyWBjZ
IAl3hmtuIZJuFTHjgM7EiqExFU0zgdXgn3A3syJtOsXcUBfE0UhxOGCNvAzTZ00ROlBZCGBRhziW
cWz08szPZ+ZxEhmrsp841irWx1TUz6j4H1+RQCm/7i7ft4oQ8hQrVCtqaFL8UA9IZCiiqFZsUQpk
NCnayB03TB3tgGTOb6h4JEORScI+51xnW0UstYpdcoGYEkUzdd7jougmD8yJenh4J0U+sZXyV6mi
oSYFOFUMLjcFqBRiJp2xPMuOEDxI0VSl4qowZ8yKs4qXUwJ2ZSr+KncmWh5Vvw1Na9SAQ2nlitdy
ALfMeB72VbGt9NbltQfbZSrKawb3qhX2Bf6VqMNSo/VBy+t4vXBs1hQrRiHusVD0mNW19V1vcVTh
0ctN8DPKaY8aFXNWKfpMB0ObnLki94VFK3HdkPPBt7ZwQc4XTARipc+40zyCc3x7ZON1geijlh5T
FA63uLr3zMW//Dr/aJwQbWR3zFvRXtLavFIJx8wU3R0F7x5gLGKh0unWuc/QSijurkG+RbdKgXkZ
2Hcec0IXzbTHQDttwZhXsT0+Gp4wzoCj9oeN0+OhGZDyJZKOUb8ICFMo9hQWEFn686LoQCQrWxIu
3KwUOUj/6ZOrWMJQUYWz4gt7QEOhiMOKjTUJQ4PZ1gmDSL+ycl7wwxTfJ4MvHmZDw9FZEU4f+VtK
fV1/l0QjmifmSsjJ4vxYUxCTjSNKkNbawDi3NGfDSEpFS5aKm2wVQRnhQmsZjhFt4dOzX+ADxIIe
RZGXpmIwRffk8n0IxWYCjLAVfqWgF0kl8KahKE5d8ZyuIjvVQ8BXrKcefmd/sZ9AoI6iQROwUAeO
c5j0QEug5jvS6oGWksRxzXw1KKrUVXxprkhToZjTusnWQOP0nyBxYLL/Wuj7ih/txfCRp/jdTYKv
SsWxmo3+WacjC5gwKTeoa6TPoKafxboCgnWAYZm36SfreVaMrAcsa3LL3nsY46iH9eALF9qqNA2U
vXU00Mfx3ubhvSIohKZAAbnRvLiPXTj8mal6RLbaRHdmbXLhAOIdFc1bFTup6N5Kcb6uIn5bxf4u
igIO/+KBAYNTRQjboMKdfNMVOdwrhnhSNDGzU+pzFWFMDOtUOOK5BtIj2WLvKNqAZuzaiLb0cdo4
Ix1iFHWEOxupWKOI5kr9xXHkdBqolq+c9hYq6nnQtWSX+6ZBBwhwIK+LKw3G916BYjU08nRX6BPg
qmKpG0VVN3gCFWWdKd6abvXuDg9ye9QVje0oLlsqQluCaleK2fYVvU0mRaxbnd6fSrHdGpA3F7tq
VYB994r/pt2HwiXFhHOFWfcezzS/Z5ocJz3LFdO9nw32l6FN6NWiitocpl/i5ZfYq07pVLLIagpI
9IYUbFjn5cmbYvgVT4V7E688jvmlVyw7trl0DbgH/KNI9wzkvTSTGTjiYwAjOZZa/jkle69bnIAR
GPvM4TEEnq8URU9Gt9rGiqz3FGPfF6daMffc4LYFEP78F40Plm8pPj+aIPV7xewPOvR+Bsa/KJ4/
NT4dxfdLQH9eLEc6RLy1QwTAUVmAFOqTOCD1EkkOk+JwLbIoymLWGcptCN3NYOgy2xH9R+QM6r8S
Byp7YKgUQt7V7rpmGrQ2Es6/Rc+Hjh8/S5VeCFWOIVaJBqmyDYNKOUiVd+A6jDeICISvshAGoYia
cAQFZXxWiVI9BJfVOOdMvj26/OTIfiy3M0EUnBGXl/JwSSwE9pJ++43eUczbTq8kZHhMpKcRZmw9
VPigKtUbx6BMTxee8/PKqDxzndkJ5ggKkvYQX2RAkJqcrcrfjF0EJWw+DSovQitYxLfiNIeuOM4a
wakhB/BXE44J0+U8eP1TJpyT9AhX21X3YkwfcZPYj/r46scoC722IUSKmDfP7L3hx+M2S+acqzNJ
F5PIi6ayL5wyVzVhGFulYvi+edL2JGW83seCrHVpkFFtue2MBtDYR53n6wtxkoHaQUL5vBS6bB3X
iFnpqWKhq/I57YK3I2tPMYDXHViKtXU9ruUsYW+zZ53ThXdRpozHyCKeEa4oWDZbDkbUvTeqkSoa
OLvkcB3Myau9NZTMEjOM5RlJaoTFa8gZ/9Eggq1OYCRMS9LoxpRYHzXcFwlK70aW754HveTTDdNv
ORon0cCXDFXNjD4l3tbP7wahJ2G4r6VKQRXNfOmZOEjMM7cuGd9swvtIX1hDi4qfdeowj5pUsspV
GatCpa0mYlcV8atC5bBQCAS1HfPx3hYpKLuJsszmIdsNGw+/JuAaWyMniMv4aiRuHEgF7fHiBusF
qnYyMnFk+/qIv2SMdLvUrVgv1wTwE4BeLk1BaaGAGVLjbWBkv7dDgz8Tfk8Fns0M15TsX7PY+IMx
1Jh7l6q7DJ+Qk1+XmVrMMmGoNM0D9wU+8tmoY5p29mbv6scsw9LBh/uZaUEk3TeG3IBCA/qgUJRU
65Hpywltkg2nyzQqF+yz2abnPsO4zbgiXwQDSPiqKygxTJt8psaavwQzW2kYpMI5ctiPj1J/cuKq
unesdj7H9XGuuV95kUm4eirNx3jmLzwWuPPJT5927WOte+aNqN29b4Q8hdEHADqZ4WU0GOU26IE/
sRzxRo817O+DalGoZbjja3S3ZYGNS9iCnDmVzOAxuUmZgxkGWcTiyM/c+ITF/j//7r/+Ny5I05Hq
S2R1yYkKvBO/yHYnZsJcPBS5jkm3no+TwWeFjsGbYRwv/MgcN4MY57WTTMbegMTRWvgqfdDPTmsV
Kz1pDLzBQT5N1rq3jOaEYuSzaJZwjYY53UPI6GwRzp2epledRXSLak8jCclBGMmxqO1p3zrJSkYl
/JltUAbMlo+j7M2fBL8Kztd5S6ANeRxZLkqiTMQuEmVEONDgYJTGbUnnmsm1+6Hu+FsrAYGk2VZs
ozbiC1tWMwGpc+41nLX7YT6TV+2IxC6Hqp6MQ0cG3Io7eoyNmlCQ99iIyb/vx6JGq87FwfKT6mA4
09o30/6xcoZTS6U1H3ZstbE6kQkx8aiE4TKdKCi5UD3V00V9HqTQzkOn35U2Rws2YtumsJrHZqj3
Q852fCkLLagMz9lGOFCZaXgLQJxlebRW5cN+aSimNktgDUavdxXkyl3UJj27Oew3tYesIRc27jSU
kIfUavDTGmbg2XyziEVorcP0SddC6K2pzcOOFcpuo0miksJ2LWScxa72sg+pcaKO58bZmfPOa8bT
koTWccpTnz2Le6o6fTeVYUo8cS9sWHdGZp9m/2P6mcbcVh+Zw1DEqMfho1xKeiQxD6DcUYaceLRZ
i1cvmq5HgJIguaUXGlvJIeJuGOr6MWQ2wXHzhWjluG/i5mUSLn9kwGzrUPXK6KX/8FpOA1FMJLPd
6XXrvuSZXpx7nXex3zOcLqLkWkyPdREh+04j7USpF3RnCc0521cLuVhQoo6fLV7JjL1yJmoMszG2
IsblhJkuZ5vkl5NDTvaZ82gbS09nCBiCNmRUHITV2zImv+Tfg9JQJXhIHsgKc69sxLdwedbWY/Jq
CIvEgfaltc7LyMyP6JE8z5Iuc008LH4ldzHYPAdz+8nivKN749pGHcF2i20aU5mVX48G60ztT911
KsjtqZbo5o7zfyZVAXhHHnGogVvNGTOhQ6m9xiN3pUqXsv7AppPqVisnPxvz6Rrt/HJKNv4C+hpH
0Wdk1RvLFxD6TY61VLrIcnXn2c+qk+6jdE/BkQmN8MBsNU7CVQdQDIiSLLT5zW9VTo8ryNXQij2n
7jQSDah/Ya0thvek7dhyJpVGlK39tAczCPvWD/ICALGAyqS9cCQG2Kj1DreVIqyywObX0FjuQgSO
DXxtTZsBMaUoDKIZwn1M4+kKpT2udKBuWoXDublMMLlC/WKcZUVrwN1ouqy5+Oyti1ClqF/CTL80
zLnbtH+YrZiZ7lLGEHH5G3fk71ZQdmFO42vUIuqvlvInTkeXzSVXj7i4GEmvX5wndGFB6kAVpAI8
2yk85BaiBTe643o1435ogMUMETC6HDcc5KatGQ93sWMgnqgrugtUK5vFPXowB+MOTZK3oen5xQsT
UhQ9scp4ZsIyLNZfzfUlkyUM+zWg6dJcxnz0nvyOgCbx761mEFNOjYub+QyuckpORtZ+A9cfp5Ck
PqLpwYp89lpGenAd1Z3cvPNrqkAQQZ0w8axnymt5+4y7OiueCqFU4Qlt82DgsDXN1K+aZiTvGENU
0MyI1AfttZaoKRnDKq9xUXMrOXjpF9S8xLumQFeN2ZA2ys7cmiOx3cqkYC6zeQzHWnmw6bLnVc9e
Q4tiKLAp3WR9jGOKy3cgkocisUcmosZLyyvQ7DH+tRap/bAskEHCEfcy+21kPWOTtJctHr+A+Tse
tvRLp9dwHcXyY+DrZzlB6ZwV4+/XkgulfF2p4ZgIPLdlvj1ke8/LjK1nIpWNaom4sal2VVgy9/Oq
M9JRxaibK70wpyA+xAmb/6weQaBxTPIecy7FyPdTsOy/MwsuQcA9YxBnnbutxujqW/czaOrVFSiz
uSOd+OZGquubeO1WQ3mW1GFgWSM3Kjj8eqncMHbhhTCH9T1oFEBdehpS3X0YF9Y62Cxs8nI5+12S
rEZVTftCtc8uLg2dshvoV5bOE2+Ku8nTfCL0Li/BAjZP8xHusWSWmr/VeGq7S+NtrV4Ae/LNXFoN
AHt+RUhU0VeBkAaFSrzpO8a/+LwGkO96LyxzfqBV1GoyeWrYCEs+rH5sRk3UcDqrpZc7Fopd4V7w
cvBor28dwo90wRrxXmkcp1mvqcprgV21eTJSjkc8SzU0+cyCaxeLqy/x5Xw24SfS+HgxSap5gcf9
X/P/hBlg1bR2/QHh0sLx9iBzJ+goLxn5fQj3T9hcPUFdDqXbNKLLnEhViNiXXxg/DM8v95NPHU3b
Htoo3cS5dXTwQniDPORGj8wpWdVxu3/sSz7/KVtt+caHkA1KCSm6AS9wILOz+bkrrZXunHNXrH0I
fzzEFwvuI3k3rXptc7uEMqIyxfxwTVJNivKWXJKs6tZGMB2pdu/Z+gOu6JeIigzABCS7hf1tzEwT
O/mlieYQecObA0WwMI1Ph/inSHuMeA9DV16ink3UpO8XYN5clk+Oz3zVbn6HZpc3LzL71ssTBt07
ilya4ThUmKt98VK5Tk3emH1RET0YZOL9mD04aeoC+gSdfZaCPUMkC5Zk3mvZRzvZhxsYiH2jy5M+
y2CWCCFrb8UXqYkg7rW7dlAFNG8uIEwr4WVGijnpYfK93zGpH6Ks59KV3FW6QR1ne2AOcCBzc+5i
Vp7aNh/LswpRWOwyEjwPvF8If/tEG6COUBrBJdy3HEen9LFo3wr3a9G7tYnUE9kU8vrEpEyQkaHh
hE+yYQDc6eBsHjWmZfjQZtXBslBCPGUTh/7aVktrm4kh9RU0PO76udsu9MGt9NT56LzuyLPHPIy5
dl/E5ENCj0NEr+UK/tpNPrRVu5Bx9dCMmuwval0DnXC8H5GZ/OCsgAsf9siTziK6Y5W5oGgX4tKZ
xpdT88iYffo+WPE6YjhWjY5eMv8MAb+17s3mCFVxcjPjs2OhDqhoekjUziTfkBLHt4mo2tmgc9lk
jvUxFYDOZktglinHzDo56PXiLdKyz7GYH8Sor0Z1LOGqbLbZl9anB2/OTmnr73KDN9YA85o4jwMn
1Ahpt9nG08pPAJASazdqrseilCcOu8Aj+FDPYZ0sO9AQsQ+QAMTjfERE/mNXV4RaFyjsjvKIxh73
1BqtSy86YGDZEk28MKXdZFBgdj4/tGH8ofvzzXN73H7wS6Nt0pHZnGNE263Hcc9kDobqYId4lE1h
tK/GelVZ2qvmt3+MHGBUYKmSTD+BJRXd0tQ7v7bWDgSWmbQIftI1Pddwq+w4pLVrW54x/dCtsN4d
y0bbF0NByJb7LdEErbzlzoH57bHDIJT30b6wEw7DrGx72T0knIDzwX0RBedcP8TBiUy/a6w3OX+n
dG5hatjbJutFtA+h8Rw241GnQ7WYtXc55QwFXdQI0ZU76BvlASjmkJ9t9Tg9gTuucip5qYWgQVTD
5QTs6qE2nRE+2MVKps7BEpwih2641/l0XHmo8avys5vYGnTVrD7JKUBtk7d/JPn+M/H4z+pB498q
QHXLohzXpnXQ9oQgPqL++T/ScWWWmrMyggRspaZdlt4i7FpBHQJrldpVygRtD798Rr9+6JFa68+i
oly18XnF63MS/PXl/P8E5v/Wb+mSjPy/JzBBybJPVhz/PYGp/szfCUz3X6bpYpdki+UatFHq/JO/
E5jiX4Jwpa3rpm4aJDRtgpb/J4Ep/gVPr+v8wb9Tm+Z/ZTD1f7ms8EzfoJCSbKdv/b9kMG2VsPy7
ylR1d7q67quoJ/2yLMn5v9P9//4aM7ylneA7/Lt+ENOG/mWVkdOvGmJappHZuTB6f1fMHNMXyQjQ
KdNuXTpLvB9xna6i/HfI8fBGQ+udWg+ih1y7gAoYtlHR+ls+ZuJNGVXoE1zNW9XNJpXtcMmqcGuk
Q7Mfm9rfthap9rbJ6DpHHGWEZzn05bGIuSfiF2OUwx5O4ym3Zfv6S8tk8kDEfTpHWQnbw05JhsyA
04nVayNqhtiNflwy+oDcKKHOsDObZxrmaYMHuqK3y6U5beKikdjxrowshuw6ASZaKRaFbf/jlfA/
vYP/h58u712bbThpWWGaqlr0H+9g3Zq9WngNt9moesgolmGpCOkylbVxrXqG4b64SzBUwNkCmHfp
m2mzAp9V/kzPymbXkvXzjexsluPL5BbT//L1ObzC/v23b3ueziTXJomk6//2hJmtusybESHW+B/s
ndeO5EiapV9o2KA28ta1Dq3yhoiIzDRqYUb99PMxe4GtqcZ0Y+/3JpCJqozwcCeNvzjnO+Gb1ygq
MabTEXmI526UJwhxDBdwjh+8FKFe27C0ybLa3c++JAOqhp4x6A11WHRiGVKdvXcjUUSiS/uSBxRk
sjMvWdi8TwmR7q1YPu+kC/d1nf3wa01OfObf/bkCYL9d5mYGC96O/X626w8zNhepS7ed2qY4zd29
lPhd63w+jANrbWMZZPUMppi8IPUh8uVmp2wYqoKjr/fzJ6wzlAG4jmpvah9mF+q5WSe/3b41bpXH
TDlOnStiXvuuGExFgApazZD8F2oIGGOLNk5k884b2uj05wIpCyK//v3FIbiH//7m+7iUbEYfLoW5
u3w4f7k4SinMXmSMBRPUebUXPcFoyo++tO5ZRxIKaqGvdLQfHmAW7/CuGTvZTM8FhFrHKxgX1kVN
Wwwys/fTZO+5SPKtAjapk5ZvIeYGyKiYmKeZqmseb0MQQkR3AtnvSvQ8uCSGVaYIlVZ91m+pmhjx
sqeXwpr3kK3YcweDReuIsxJI9L5oo/Uf+qDpBUc/mVCEJSXIIriJxyiCbTN19KIT0j+SENjF4xLo
uambCkyE3eBQ6X79QUP+gURievtwu4Y0h6r9lkxL93U0y2u5fKGUgKzYMMbMS2fgX1v+qp4lHk3b
PihtyZ0uClg1uXiJ/XmJGhjtfQT6edUxfsc4g03i339QfCD/8klhkw/J+PUCe8ki5gj/6yc1OG4P
X7V0Vhq87U7GLrOKiiVfm953saNWilWt2/dvoaxu5mSxJh/wooo0uAZ2KLZTAbyr06Cx0e1MO7f9
ssNmX1d+fYtGRB+13WPGnJW/ZlUabyWhwmc+ZrINdY7SMQc3UnM68WAHqtpTKewyq2r2OjSN99xs
2E2Ozjl0fPZwXlTDxUqHPfTC7hxlNNGuLvmDPvmDyul3VLsyELgcEgtUUTcvCbgINEdzILQjGxUw
vueEFAegas4RYS+JwdN59oZtWWSKQSIn81LUWWG5L6rsVonsPQtHZDtmpw6z1x5aN8Di17Golxbz
5GRk0FP4yQ492fdkqmDjiv6r8lhTqYga1gxA15fRTRd1uqlRYjtehz5PMaECEIikcpIPUWUHl9Sc
iBpDXAgTZ9OFgd5m2lNbWcEfD/vO2lpeixRlmELyS0hfLPx8pOBsg01taLIYbB1ue5gya5G34z1C
NC5yFvoUnoHRu49z6zxWlQNE0GDnxn+RvvEmXF/s+Akx2e9FfoCZTGqkSRsZpiXJribxAYRnfSTa
Ae5eA6vVOBUzI2nWqrL8dSL5maWt9MmL7A9gezAHk/EXZMVwIwxQXCgFfdJTN39eZtgYwSUrPmY7
QrUIL8+ss/7QKQFDJ2pOMDLZ0fQMxnvr3RISIY7dxGs8DwPTW5rMwbxOsRInoJzr2ejIgR2efG3g
tqan6oPySfpyl8OyLbsPkDQ1gzkMIFD+Eerm56HucPZVYb0vUn9ttiTctiE063jZD9JUPYOecRBG
+4CBe9/ZSHyzt4nzixUOUywB1tPypq3b0Gum4M02RH0DaEiin3mXX/qW4FRysw4kxlz8tqWLiLP3
0MT/wdR0QR0RZ8J8rj9S9NhPnUdcml4kZhDTP9PJuQ9Y8qw0STvtxNoTBV13LqOD7WqBYPPZ6gAE
6Dh6n31kRxHumCWYhtHXYoSRm7ongtTy8f0xahVAsh2E6d1APHUwI6QJK0Icova+C+GkSNfadgYI
hbpuynPyu6iQMfRh+OoKb+fmS2RemX93bviWwfKWoYvIzTnh60sJeV5HGM4NrW65g2T9359C1lKJ
/bVSs3hMo3DyEEAJ3zX/HFJ/fVwEvSME+NN19IcFyC/j1K1CEc6NHLOHXXuKI7dL7fGAinSI3R5P
NhZkybW602hFx+6rtb1PJJA3mxiddeKSt8dq6fofXihIkX95oS5x6XQuoY/p/W9FxQj9m0cowxXz
IUIrvs3s0ni2bI7PvJoljL50uLjsmLWBh4n5KDDP/j+8WX+enX97s5jRO27ASsUKXf9vhRdq9AQQ
7IRZvsmxaZBGjpyGlRD5fmvm2OGxbMPnboYa1maVSbDGwHkiwqsBIP3Y1T5FSCNZJaHMcV3zIS9r
DaRqVRC6fCETkb0v7HovhzQMaXxlRYSxjX0WYESQPzykRbeUQnXzRzbkpIVY2zKEWQ4F6NTmvcdq
Sh4TVdiPotgCJc13WPHxK5K9ve2XkrgdaaR5xK3i4DJ27a/OG7rdv/+Ylu7ibx8TVakQvHwYMxBg
lo/xL9eTafnSNrqBxELVHNsxY/4RASMJJ30uoEneRAXvIHspe1Xuz/+sHhoOmI1Xy+yuDEBaVonh
bf2IUaRho8dqIf5j7MXn+Keom/xyPliOvGOZyXy2APtEjGHIchP0IP4qA0c5X/78iQ9R71nSX83C
M0/T8qVvB/NUQ1VcNT1eHLN3GpYO412fzMbJjnGWukLfOVSUKzto2i1teOaG1A+1uMu5xk4eXksD
is3KZNm+H2R/5xOQ7Dld/DQvM4XJCPb//i21AvNf3lSLap9y3/dsMwzNpQ3865uqBhGUCcNbxsj+
V9GisphVsZuHEV98VT46ZVmserqRllFcyyRkk2Nt3jRW9tZ06citjUOzKa5iOM2MEPEBUD4YY3ax
sjrYI4t5GKP8gHrjVQCuXYs6/mxGtotz8Bx5qLOS8MWNWRAI8kJWYx7E61Y8zkHIFGMagDuBvd/i
ccszovmMWhxJhrrLWMGi2vI+fWVTdPWSqI3E/q4FarRG0BhVGPKmISR8NieQmkcz+FKC2VofMrGR
wJ7bpyMuNYklztfNvA6x9pBxBRPWdJexEM+VrkdRkMavrsSkhi2kL5x3h8yB2kbrCbGhcdPPOivd
M+7RHXsVKLz+KFbSUN9x3zl7N2MKaihr7dJNEWYw0soRhDDzCWx9FiBAOTm3HW0/ubazn3DVymwo
kU3wmAxcsgDRsfSnwtgrYRpn4Hu/tQ97Lu3Y4PjECxYh+lzt4dpQFlbGCFvqrvXYMKJeJeCl6eN9
Z8bv4xDSQpRLcg24mwDVjg0eACKbACqR0duR1aNtMjLnUBNSFZHHotA2x7DfiqIubgtfJvYj65B5
M/oiJvEYn3JLf7seQomxEe6paofzGJHLjK20dlm7yejedkHg24j0VR72+4587KIC8p8T6uy5tnEX
fmsP2HHJ3FpQbsW4inkFfHxRMkL7xeHdCZGdmIlrNDug5b2t8BYNunggNyHfxInzkIcdy4o8DU8O
uyNgHf598mpMzo9O5u7BcEeSZccfA5ganqXtjYPxkY8BmITM13BWtiSSpvdCzYgR87KAp4s+X+ID
GXuWIP5CyQ2Lqn5wg/wLqGm0q0fex7mATGeRjxwJRMGut5eoVaiOcO/PfCCVW9TXcGqvuYFdzS7g
8SJpPeOnmpH5s1jvvKPQBJS3QZUDD/SfzKDGXOCqt45MI8hk69nzfORrgXyGvUk6HeBr4j2atWlg
SsxsEmbzIrgai1IoVuQHUJQF4Vydqu4RGb6/yzog++FIGqdzaeIxuhb5rTG2Q+j9QhkpKVeScOv2
wY+W+QPO16ZFYrqanQKs64h8DFmZ3sj61aMRBOeYvrULEtVDNLMuuT3WM44iXGTu2QEHgqdJXyXZ
cjy0SLDqCLRKB8s5l0OvCKO/r2czeHQjEsVsYW+H0ggeZQCelFZuY2M7baL8XOJK2aIJB8axgna5
mLTofeMJ2nIpcwx+gd4EfTPuzGS4eOWMrscYVo5l3dupjxg8zHImQH1j7rpB9Os6EXfDQCJVDrOw
rB2GzmUMkobhScZduPbdZWNI4FTKeBYTdrQtoFGCTv1tIryC1jjbXIpt/cDGZptnXn1sNKKC0O6f
a0qkvBDvBAg+Y0cNzzqwG65z+tLGPs2N0ewIMsKjHiSnedBPcUolvJBsh7neAXH/Kuug2nQux6Sa
v/oZp5pJ/bpsHGE//oincd8pJSE2on9LcZ7aYw6fviRvl6N4BYz2k5mx3Nf02oUc3i0DjlGg6uxE
shSYZmtlZgAUyBYmWJxH0ML7xUIxwI7ItCPhQzcEWuAgOtsonDZWyYbWFN6IEmMA+Keq24Tdn/RR
UDADDSKEo1fHtLdIn3fzlEfXrvWu0SRbam/Itkz6JHgvVhgRq2qoVo5YCdJCiL0oD+5t3PHgIiWc
BATbydeG3aSHiV04Jze3vO4xZ2rwYMoArdkGd4bAh0XRzVsNdmtj9Iyq+VTXzCkfOJKAlI3zJxqK
Mw8K/llFMNCgStYNdBj4VbIIxy4p4KaMuWnkfOpJfhkT2qqS0f8GGtu8NtiWUK/iM9PhOTDrK9Gc
P8Zg4LfV4ZM/j5BUZPhqTXG77vEnPNOVTTeeVFi375AeZWRM2h7aN1SfySgf5nbgPR5paISH0GE0
roj3vV1mQ7plKiR5/7ZWpRhrEG6a94EBj957LpL0W+bjIg6fnJ2SxjZYkGlpGzjHAJQQitpgHeZy
UeCZ+Afn7Lc/iPnaGOjDJACl/XAawkaSw0mIO0INOgNck7TU9n4uekA9bUGypS4mUPvVMeiLvdN2
Z6nNdx72G0+n7pp86Cer8Z96yxIocNExL24eQP8jExBUEgTd0RHEKCVneEY2xjYZ8lxNfZSSmV+9
mg2dYE3Jab15c0Scb0OnrfrPtj+xSEFYv5MlBQ+sMYvy0LohLtlGKSswmwYxGZiDdkYtQYsC/HJq
89soif0jnOXZckxmYsgJb2x9nKjEJ5GD8VAZQzO2UimbOnzhBYdvONgPCKNehi0ZZixfmOrEZHuJ
mvumUiytBknE4qCIo0xGxKt6L1JxjkpAssqdxXHu85OIjTsCLTXV7axPvfKDQ4M1fyJn4dzaeFuE
UT+IePxpJfyYZoiOMbp8km5gnqcxUUw6npEU1z8Kk8Wq72g8Z2w+u8D+UIxSCNu+RcCTwb0yn8sk
2dExDoGNo4IrrmgQD0CpwWZH75Aa+uAXB0C38vrplwh+2xihDl3IoBdV95rg8xD8tE9UZobMhEyl
s42XTOQ8hHFZjHFKIO80qP3YK/AGDtudVvlfcJ0S1tFFsIH25q6iGa84aTtLB5x9Fkn33UeEDwWL
SnNW96GPvMtsIOkTAXZkpOtcBCUDS7k9w4FfVdSbW8NvsYzFLZl6+FyHNMEDZpOazol7DgvoEijI
hlMfdZjGlbqLK+8sCOacKJdosi3jIVCgw9Dl9QY4A9qLee1E6Wtgvo5d7lxNxVmHNavd+qDpCB22
ziQWBGc/BWgej5cpyXYIQNqDo8cqx+fr8raYwxMWKxITpgRaIEErVsMBXbaMTMHq7CphzkS/k9li
QZ3CaAP5Si9BpWz2GZqaw4uhy/7QTJM++KR4YIF4QjRFKnzbsBWvxa7zmbYGjA5Q8YxXSxfXlCEA
3qzmrTPS8K7URKRrvLnFF2QR3PhaQ3A2YDpYxZmZ433nsOhGBVFxJ54CgIzr0M9RtzfmK2oeKtNQ
mvZaN1CKhpIMlyLGw2UjYweotEssNW5syW4hEC0Faw4EJrDBbhRERTLreHUYDxFB7YOimkgAt1PF
9m/PuY6hBlYf+Wir2gcBgKj2rhExbWMVIP8dK2ZBM3OuPLgLB2c+dw13Dlb/zYI7XqdK3sfDABgy
8Q8pWRkbu7F6YiPCV0/FByTf0YXjJjuPjeau5G+mCKLLaKC5ycac+mqs+rNeiHvsP+31zowUVOYR
XbuPFVR64/DIo+TL8pc1sYQ3GOd1cgC9ODHCUz/GQZAthyQfl7CeTsQ0ZRTvqO+15j0xJFC2gpzn
xoo2NqsniHDaOHQFwqgq2GSsliG7p5JJlHBJadnWApFA4IXvRG54uL52o1eEEEfAcxkjYvy4f/al
fCAyRQrnyYLvwsAp2aUGgte40d69Sw6ZQ7mRoVnF9VEguWoDxOWu++Fn01G4kDxxKuZr6HPPhIz8
NPGpc/jlnw5BNQe5rFTo7pOUR0olk3UnHJATJeI44DLeQzmFay+hIgM2XO5ZNtDYjBidkb3ik97y
D+wna9ltx7T7Y3lDnoyyhx3JkVCGcRujJAGfRzqqx7Av0X16jEziq1J7IMdkZMrJc/SXm95Im/Kv
0qSCavNRXws57WBOvuFzsU+JGTwQjVres14H04Tq4c9L8CbvtUXJcHQZU7GTCTZ5vXWtIb4jwFas
RvxD53ZyD23IHLxzEbNY3avsJjYhVXIeJnc3WtZvI6xeECyCzy7RLgIDlBcv04hACjv/KkScXTJd
IFeIoMV4GL5HS+krz2Xc7Z6TblKMOXcGKZf7KVk2O/rRrYFGlUP0SBogUD0YIId/fsNwHpGWaNGx
EmJGgBZ5h6ElJPfOhsvVm4QaOc1DG9jqWPmkUc49XgbZiLMsOTcF7/r+z95g6q51DjUiJbhbx3F/
lGibgVgaznFKqzd0ft66NrvvxIw/vfxXo6cfZaS7QxiS1KcieYpK9FGtwcErebZPlrzTXGhkVyDd
rqoAxmRh+Oc/XzIbatxkJg1CrXi8eq3xktdI7+Myf27iybiSWWRcC7prcGEm+oWgnICQLqNIzSx1
HDEsedIqH+Oufovwhp2tkd0mv7aBWnb6wodWnrSXWvdmbKDQF1CLwK7BUvK7ewjfjGPhae8jJME3
WAbufohx4xD351N6xvGeeSXbMcckUzzPYkSX7ZEyrnm2WwTTFiiwkJbbBIJoqdJ5Get6Vy0hIIgn
F+MorZtlFNY5rqgu8T+sgoKNme0/lhl+EY8ssTLhIaU85v0TC7Au3KLvZtY7G9i/8+q3OU8XBDDd
prPb8W4QVKDIjbTNU16j4zfmZNjrDMh95nfPSvab2deLoLPuzpqxHpEcQDSSeAnSctVZSX9aOW2N
YVIa2b4pXOu1iug+Z6caT/Bv8SQkpA7ZuXoNnSG/z3WjX0fQSOge35ZforSN8b63zE27hJjNPUh7
MPOPzbIfyL0as7o381gW3sTQIbAvKm7BATE8SelzSJVviIZN4w7oAYeWNItfpvM6xGK8SBRUYH6Z
86HoXlYBtm5ZDwC2WgX4GTZDzF/nlryUub2lbkqsWYKVO2xjtSYCBtrCVNK/5J3eBmQROFaU70U/
i81sEZyS4asLFjtTR0iYCOpgk3Q40bUN0ad75D4bWJej7l+Bfwm3WUvzP5TWVTM03QAv4cZ3rsoJ
xlMFyaStTf+iquFEs0cQcX6pE8S9Y2hn27otx+dJx7+Ub4YXN0cUZxQBNxDBsqu6DIdjJyAReEZ4
X7qmXqMp0buUCqUNJ5PE4xxqPrkCu1Y03TUObfrpDnFY17ZUiYPx1rgh6QpRnl6Z2xIZmhZ3juvm
dxGHF8OqaEcf5J6KisFQ7/bDTqNw3c1sHpwezweUx3T+PcRgSP22A3IYxb9jO/YPfWTfrJzkN0tG
RAMJcgW9sqFJU/246Qu3vgzOAOdoSo8zrPQXp20veBUa4oH4/lUemu/YLzmvrI7+K6keQ4FuWDg2
YzSMtThUxMF1k2hfqwKeE8wkLpZqhapm+mxLix5QclX7ZnFzYmZBGYLgV+aqHVCR4F2xqjrWMUAF
5DchGCskX43rqoMJoqxu5/ENMLBEWOknG2T0S/5Wnt2HvaZF6sfdgJnhh66Da5JN47PT04t4MAyb
Jg2OdWTri7YJm0e56CrbeDYbYKPZZH6Yk+tsE5WdzJINHCwjOm85PKCZeGWDRXgAby+HufgykuFE
TARWjpq5XiEoPmrVJvuwbz+kjICUOdzhtVnwXQSAkCkc9K7nkF+ruGKXPZUvwk0JRjT5EUKyjTNt
1W7ZR0HU7qvzbL4Q1QNccpho5qy3QpqPGb9AGFsOQ0F0fIknyDhAajmOYQi3C4GUa7k7oyrrYzEi
6BcFTt9sYWczUk+YjG0rSunleQwcd1+OEETbGGsvjLI/V3wbkvQcY/IF/+EtS4Eeql7ZXzISNhad
ByNTI4CcINiwqkIA7B6ZcyUI7aKppL3rB2+Lp4is3T7ZkxNj7QazqndtVYMQqpr+1ubN3dAEw7lx
m28gMjrOwqM98xQ0hVKHPzfhCBNsxWcS742ZlzUSY8redDXhGhqW38M3EcLPJ3NWj9rn7xxt/b0l
YBhP4YusWXoOMbJCvsOFSC+DAewy/GyGg4lM1ChZVNExzmYUXEBWmMJ0GSA5Jr6U6rsXdFFQAWMg
VDBPh2QPC2BAcOpt3MK41NlMpe/hseWkwVXVtQ92NXB8w7pbG14ZcMu0cluxPvP7mX15GFyCHH+Y
50icYm2Eb3pZN44Ba1qpbKKq6+rsEChLRMmISbwYT6UN1a+odX1wwdNtGFHD3S6WdywazraDnCDq
Ff8rvrQNMx93BznhYDEoYvDYtfvJ/13Ctj7iqgVQacfq4go+nbp8rzvTutNh/NBXbrybfH00KjUf
5WgEm65jVgJxkOBV72pYtbhajvXBJA7SZYigA2sY4tCqi+V1gAMCjauDMt3k63S5+mbxjk1W3bVC
NlunfClt6DpAO27+xB3UVnpbMnQ641+28HsOHp3StOxPh4GwTC50ZZS3hOxGRJ/+uG5ESDgtGvHR
4WGQeNDbqS1xy1vRhJP8yhOZ/hag+8ZDSX6EzInVDyQI8bv9wWyAZFc+ahPlPhhOdmHbrw6B0yX7
bkSg7AXTvHdNlpZkjMcqfExNXkCCA9NcEiOzJrNYBvRy3dsJ4k/ykJFt23sROz8ZMYhjhEFkUvTB
MwakdZZjSIt4SJQuwwXMRgyeKu5VD6FibPxolp326JavJOWCY2wUxdMYZbuuJhm8zSB6z/iwdtWy
E23N8NQNKuTyIpEzCumQQE7/7CqEWAX2o8xdABN9TsBvxOER5S16oDr8xrs6n5362ga1DXLd+G5L
HxVB+zJV0n/0zQjsjkIBnwISHFHuwvNwaY4Uwhkk8LuYJgu0ScrQxUtLpKlIy9IAtY7iwDUinMvx
aKNFiV90AllaY6LedZP17mbznlie7AhtJjjXZGCv4rB5odzwJYGN5CzDcBo/HD1VV9zIO515zPww
V1RmcF/U1FjDoBzOQCygjgFe6c8XAGSkCesB6EKfcuGkPtCD/F2zq7yqIyO3cxplmM7nbqdsdEPD
FL1bQ4Yla8kOdlPve2Z8saqg5bWdTRHBVnM1IUaA12o07KioD9E6UMwENk2m/cPthtMEeoPUa+cp
iXz7MCWcwzhntBj2Jf0qHlTH0dvQqFDm84oHwbXCjYH0xq7A1Y/iyhPyKVuYIb0NdMManOnmmc2n
q4E1z50VMKvAPheBYQBkcohM2lGvtttVO8XFOepJHPJa+yYkLv95Jrcuj0n8KmccrpwCay9S83uU
2Q8qEnjbCwUp02/h16lfrtLxhzIRWDiOCg8og7496YCRGYHJmVAl0Uts47kNbxkyidwJGFM1H5mR
v9KTLh6n0KUnW4dWsXCZwzP+SigZg0vEtY9QpElD7CqkhiHbVfrdcTjbsVm9Fd78POWZu7K8cbpY
PQORkp+Gis56fhpqSSrJqI+OkqCWRkKpynkpiJP+pJieXgtSxDpQJUWF3Fj1vt6PEaaDtHiZ7fln
XiUu027GFEHAGloGu1kPEnm3e7CIAlhxlLRIaFBrOttpiPtTWTb9qe+AkpVBiDso/DmFAUIPKqFN
W4/pVbp2fRis5rmZkZYHrs+14w1vVlWIXeGOxxzf6Aaalt4YRvQ0IUW8Ytft1xVMpSfXMwYSovwQ
FiTHFZaQOU7eW+nInQzIjE943zeQ1OG30490O4zUcxQcMyL6DkHGM1CNGug5Xpox1i+qjHpYH8F8
np0n5VMv+IHq9nCg5XmoqjUnHPeazdJ2WZdtCUK3VzXiyfumDSZ6zfGt8+y7vJ9eJcEPFg6pOW5f
ITjd2tljPAhRQgzZY5Jg6VEwgaFIQusiXFO4GRJBDEH98FnWlAqNxXPERyeeteVjzSRr0w+o9Nsk
LNbuGDKGz8ofbQJHItI0bS5QFFuMmEmD5pvBH+mV3h1U7l0vxHmKvK+Si2O9vJiU4i7MXZ6+TsGr
rDGOOeET6JQnBYc7Y2TlkK+wCjpnvDZd+Vbk4m6c3XGPvBRKHwSZAwE95N8tHOmmMl8m7MhPttPd
OjSH3lLl6mtXYbvI/FohEBWYZQzitRFgY8EWCKfSrvmdw1LbFfFo7FTUkUcdX+jhoptUmOssRvjD
IDMCA+bvugAvQ65xtNaxvPUJ457YtO6V1D+qgUFhDV8/E58tVKgyPjZDFuzjETFB2ywmVt+8Zapj
cWGL+ainb+mzbUiL6sXtaagaENnhIOUxD/pbCQ3RpubYJaUTYObCgFHj/7eX9qR/VbwnnUfJh5uV
PE3xVKjo3dd2wMsK2asPybfRyifBcGghqpS7Npkps+d7WIosZztYe07lUGMxNiIANl97Js9lJsjx
TmtSh6l7A8BpnItVVIoH5rdrFTj32P9QFliOoMLg3poDIhYlJD52tNQgNL2TzSSGXzDC19MZwbMO
Vo0gdLCS5xjV23/xB7i39Fcr+u8PRIL3rl6w8tA/15W1H7AV99y6ob5hML/qx33gDGidpnvCS0+x
JLg+P40XojeJGKGlnvvp086st6RyX9083tRBd2kL4uXn37gK8Umlz86CzpaAaf7LdJmQNoVPay0F
izxmxnXtP4VOBaM2fU5ZFNq5B89hLv+pNfz/Ivv/JLJ30Vz+7yL7Szf+Kr46Jf9nzBH/5p8ie/8f
ns35ipTeQ9OCMx5dxj9F9t4/BBJ6NtBhiK7TRIX/f0X25j+swA1dQX69Z6Oo59v9n6AjN1wSkPhe
oQhd2CnB/1PQkfcvKnvL5TV4ju/YgTADy/ybHGmqvVg6HWpzBhDtaszYxtqtWreFhJ7YkF1vZ9Uh
BVoJBIqlolVxHoYAeIaCDUOkt0WdoA+P+y1WVYPngFvuMif8NiL1FsN4AVE8Y5GNVILMNGeJGka3
CFLdSJ7YpqoYQRgziMOQ2WAn9MOQtRvoIRzi1gDK3gFlSOY8Zc+eWvynrJuljYxuU3tWAzjgxoEe
7iW/S5OBXwexLWurrRXXLaFGwGjc4MuiwU9syz4CB3yoMV358dBsPDlQPiT6RQtQY9CE14ZRwluM
mHcC01J5dC+WMLU+T1mm2ndwVD5CkdySPDyiA9mnjncoyv6KluAEFr68ayN/Kz32UHbZk7MYyY9O
k1dLxi1zHiQH1CcuvA+6xrLaJjAY1thkwg4FQFjRaRlhRmzBIgYpWCXWJcDHiFCJkVJoeRb+tEaE
SYFkDgUBflpHrfslI2b7ZmSGB0ITvjoCHAgOyRyKnQFko1c9yswDWPk7T4g5MtUzA5ev2HFpmNrh
mNkZOzX45szCBh6Luy5c8H2COozRq7Oi/MgYvUoUkqPedjER0OYw+jh4JRio6cXVwyVPbw257suS
7D33wzV02hsKsZnXqRkIxr+FML8ky93YMO5YUF6ypHmGQU6muTU869F/NQtsjaRxg7sWi+EWvUaK
X2jFqG/eDV17yaz5p4rI+napJ1jNcPzb5AZtfQdvRYUUC1d68KmsbfQz7HBv6yV6Xohnf3R+GhXZ
Plj2G5wjwVviqs8JY/wqFPU9NEfAxjWcFs/gmi/sebiWoLBWTL7cxwC/7Up1rQvRk5ok9LoLVni9
Qi6xkkld8EQRL+UyAg04hQnVAEcfuAwFkPUgdHTQTJusL2tF6d30EKyFtfWJUBK856bxw8resa6V
DOPnV0R4xiG2ccnDy9op9yiZVaAxOiUTWFXt1aCqLfqKkZ1iWyEQ8JGSz/3eZtoDNXPYzxU7Fdm3
mBvdl2bUxdqr1aszYVXve3gp6XdZTw/CHg4JfYrDFmQ1IRnOSUlYm5336nfVswl4ZU2tcmqGEChM
9pjH/avtVNtgwGtnqOehvoCD3rrZtzdoa933rtzNI0HCLha/iI22a/vXvtRvyECRdzWvzPHIyULm
lZAxn0QMQt0Ihk1s9W8eobKsoDHy282TtnAYTLq/tm6H5TvrLqBICB3Q6CeWVJZuyQRzdt7yspkV
flqqv4/MDj5Y2HzoyNmPKF8aFtim2kVNTw+XZ99OMfvbDkkNSQDtD4lbnbdnM3vJZ0YcD118DDxs
jbhqMg8yKE5d68CWkxP6gdD6UtT1y9B6PWbu1pDliyd1BWMDmmHPRqJLP6uM7Nkc1HOZQ8+D0WSu
cjtRuIh87rs5vHMz9a5shrOaBs+revtsDfrYzgkSscXN2U7vcvDgy6Cdq+g6QJnAFxzzz5RVGzDa
+I3QghH+fUoDproPRKAnqPqoLRYHaH/PKhX1SdMfehhjfi+QwxgG58g0XybXPsUzGB4nhJuNBBL8
w+BeDVfGd5ahMmpi2JYN1x+YcKKeOpK+kSTxlqD7Q9TJ5R5TiB2HGVt2PBbvxjXhdlgF7HVWTWts
wJ3+Jg0cdsSAMi/0myfmkcCsgL7nTnJUNbGSEeuLVqBzHhlT9On9qDqDuotVDQwj+6aK9mDNLEjR
npeqAn9rHV2Dz6Ma2Oe19e+pRSXclNirZ6JiItxHCSImbXofmZRfPHcukUgecAVTjw7zsyb1gjdz
4lGjIyymicNka3bF1jGLjmVHfTDMjKpQuQSmuc5Mly7ORo1awGt8QA5ZmV4QjOz4WT7wvGPctUCO
ffOpZPpKi1STt1mZb5Zy9gDabq0AZVIgioGFsf5v9s40R24szbIrYoLze2w0+ofN8+CTufwPoZBL
nGc+TrupTdQGcmN96FHIiohqRG6gEQDhrpDkJhqN/IZ7z4Vb3+wlESKdp9/cGIc8sCgyVnX/iQEj
Aujp+xgPL4YBaoy+gthy1YczAf0dNAFonZD1VzJOG+5APtrCDgIumaLznYtOgs2KA8vPpycAzpCg
/ooKdeGmjOepik52QvaIZjAgQPlfjtXE0AxzKtMfe5soAO8RMXxVifmkZGhiiiBFZZQfwrrvL1Ym
5MGyMpbDutzJTJLVJYt6KcG/Rg34hRhm1JUgHgdMq2euDGM8OmwYkMJDMrDIV9VVj3qiOqgZ82CW
YQ7tE9PAnZL5Fnl9fAhDnFKe+4hDxtRV3gTbKkj3Zun94lFwQVEP3a548TPQMxF5OPAhSa8yUBWy
qfqOQe/qRiHweFXHb0XqH5WmbkQLfE6xvLeJCc5abaPIA1Cm4vdghjGbgd8uIjW9ipSV/ljue5u4
k5lcGUiepALQs1NaP6LGNsCRkMKugchhKvc06W628dvpmEviSIzh6g1iC6knWNdN/qtISQSRaY0v
HpgFQs/I2ZrC/xELzVlVSYdia/xeKAanBqbbXRz+coLgvcT5EXfuG34ZYGZWd/aB7pleeyI4kUAS
L2Nc4zXfPF+NxLmQjxK7/VOqzNNXJfr/S/Z/U7J78u8q9u0//7P+538yAW2mf/7Hn8r2+c/9Vzip
9w/Xpsb2XFO40nHmHuD3qt3w/mEJBi3U8xJrLFjJf1XttoH/VdhU0TbLcQ+B/7+qdsv+h8BFK/BG
zC3A7NP6P//7x/C/gp/F7XdzwO+Jsv/9/R/t118C+D94CKj6eVHCNS12ALqBpPvPWm7bQnCCYHlm
5oyLNCKKYnKs+snu5cr3WA7liObXoV8URKJl8VZ2IKvhV7/UDp4uj3U1i2S0N4EVXivDHVa1RoZR
mg9AmUrCqMqHmEZx+cNJ/q9/xB9ftPEXU+HXi+ZkuvQ1BKtyIv78ovNUb2qDqQ/FhkUCQtZfLfLE
51v3wg5+NrUGLjNwrBVZS7dAQqcoBrfY2aHa/ZsX8hcXyNcLkRK/s6T7skxnfqF/sBdYOmjLHCA7
uSITeQbBOED/ooZgHI3Mz7Z3onJ/eT0bb80L2jVdu75yvOnX37+MWW//1/fQm/2tpk1DJ+Ys2z++
Cp9cyiYgyxzc5Vgt6gqoF4/O2pmIq8oC+984BQ0xe1v++POw+OL1tjzDEVw5uvOX09/5FmIwrCPL
xmCwVOLM6Xz7u9bVgBfahIQmMsXyKXBfkB0wlwlGpqkx0p+mzY6jwQXg6oes7x+hWJENROZ6aJ6p
Ahg/pT3PTsOQTB4oqpK+ZIgVN5+Fj8CsmZ12mmPuyM4l9W+CLzdET/jTUpZ5bXscSu9NVwOOi4pw
zSQmFL5lL/8MdmthmZl7jEqMolpDYJ+/6btKbVSYRBto3+KUJ+e66DJwDQyNn7NsGl/6luQMZk3r
Rob+yUm9t1YheU2N7OYw38ZO5pEk0wMCj7JoBSoJpiGQfxrUjrA9RAFm8xRz7d2qvp0XasHZj2Nj
a5KPOw5ARvXIIKBShM8k9+W8rskBkeknBySby5I2IkZ0fK6hEvvAtfdMgnaapmAdiazfpalFIEKN
0MEfp0tmE9jH5oUNr25dWmwY6MOic68n+tpeKG0Ijw246yGv0Vo4ebCRpi5Wgxu88NB5SRFuSJv8
dbv6mGoz2ybCefisj7y0ST/KbtY/9yBJvCAnZDOALOsFypxlEN2GLqdiGs0aQzcr+2zPGkjLyw8i
CKaVIKjl6gzljY1ntAVY0+AyVrtBjuOx0vJpb4n2dXBZbHk1nXyBJNwYW50pNzM9q3Oyi+tVaplA
GDw0D8CM6q1UcgGqe9xYpTc+Q71j71d0FJgeOjHZ1i/EkuiXoSsBb2gEF9VjvA0so98mjTd3qD5i
JFSrO0c44daOqTNM+OubDpH1VuNhi8V65Oc7v3jIdgfmJsCNZdHteqogehtj1fleDTyXg91r76CM
30aD2kW3AGYgV/HYwnblGk2d92+8XuZfjHEwnwgZYkhjGVAMHPvrlviHO02RwxaOypimGZ6wnZJl
bLbd0bZ9Aus7lHtk4GB7rja1+IjmFAI9Y3/Ypea9h2XGRLh/wUS0jzsvuvkvZWRKcnlZmnMoaoJI
6ijN1tWL3jSKuybdLXBIupqpPKMaio7AwP7+lmXM94g/30MYELnCcl3XltxH/zIs0lEJhIDbWBQS
7kWPn2NLe4L0zXCnIh+nbTqB3N/Zazh6ctmdkDNDFvN8ZkaI1//+xdj/88UwHdXxPOPr5j/3L2a+
tCnSyEDEheQ/JdxGYOocWpntR/r7K2RZJviJYZ8Yrdqn0Ga9l8CZWLcaY+FFUGwSfVn2JiHOWXmQ
eR2ey9gM14CI8k3PkjxWxg+cOTM7NGI1C1tWG4CH9XQWbG+L0xTr1iaq7WOvqZFtn1s+I6gmQSyL
M4DtsfXaJCzxNUP/JZgsL5TV+w8zyGgrkdht4Uz4D6x73zJ6+JuNNevfXHuG9T8vPpxzguRy20YY
af31zeJ6HuSEj424NkIiYp0ZmAAcq7WavggMMSvB6ORFyb6hls6PiP38T4+df0FEDc+F1lhmrSOg
R1fjfqJuSIml2mI9Ta+2m/krI5bmSzSKhwaA6sKOYXgqZZ4h5p6eA0I+8sR1dgiECJAQQ45kip8o
Qa5vU9oJYg1uCAfb8WdpOej9+l7cCUyjNQm9zdd3id9+B1U9nlmhGIsRecaxms+qG/nGwgisK7pz
wsAUEhzTaknICXAk9dKX2aoK3ecUyjJy/BFev4++DdDFdyss73gXCPJkihWzFZhMGskBhHNNxQIf
rIckb4oRClYf7WOd2VZVS3tXuYqMiWi0kU+oirWEM8e4aOU50w0O0HXW3Jr1DWq6X0WsFrrUBHwq
UgM3hG4y2+zR+NCZsDjzUolzER2913vlbyRis1Zpb2UKeyooBVMjxO0wB2qsglF9Zjg155sae6+2
K0AbmkkYam0tbXcSu0rTNy3ysqIUcp2ZhJmX8+kxhhDdWGSrTZOZ5iug2LuW2ywISLlZWbpaYCOA
bKWAZn5tLrUYh2uaac5TkdTuE9FsrLKk0YGKUsRfN/GT1rKLAukvd53MCV3tx/ruSta9KXYaJH8B
e8myPpu2lHfT5h5uBQYr8aMuzOYoLNKYzfmrqG/E/u/vAPKvFaVp2oZLFY6n39Rdw6Z8/2MJlbp9
M1Ya4rXYcV6AB+6aKs9OiGtK+CmEjoJDuA0J3hGjdEoy9QLeKa/xzpNn/ux1u1wXRNVt2tg5xfVU
HoHo8rDMIipg1ylJclFJfajt4Hnyu+mBM/upUKN+dyi871nUYEtiRGLpbk5YUcPz1p8OUdSmG5H0
sy7M1xA6RnARs2F8+jqQqLQBBtsAWcRT15Tt0ZGdPOEJLXGNgQGjuOCGNn1aANMJO0rzpy50cNyg
r9k047dGmbhuWix/qF5JoPiSehXdUiRR+TbGyN/7klVmbMp9NWj90ajN/ujF8k0gWCHebnavSSM7
Jy7cTrvPuBjhoRMxgDIjBQC/joki2aPiQi82KvXRAdNGnGC9+VZu7Zmj1r//uqMaYu0M9zXI3PKA
SUD9u2r1r8Ux76y05vYGypAw2HP8+Z0Fs5MJk7edrYS16Rl8PFzlnv2B+V06ZeHaRzf3lAViliwE
5g3vHUKdHp4+tiS7xshg5yj/TfAui9Izzee/v/Do/+ZL609PQsvWTTycwtHd/8fN1RpqL/SxlSx6
ooRaNg2nXDPTQ57oG4Q9EzUbG4xlb2X+NoajytgheOBCjrj9Tq+VaEhYKqzD16EOB2z6PClXlT5e
E3/yiVqt/GMsIdP5xZPTFBUrBD98FcQjbSMPiviUBtmZpLuNpJJGNUBdTOxs8gr3emCtiTu7uI4q
K1nfOIQbwTl5G0VuI5AttkALakbaXrItvQhyQI7V0KxR8xKtzhClPvpmERJI3/NwY1S4isPG3n99
93WonSDbOIoCDgWrtUR7acAcS/UXP6REtxPbxzWYCLSSwCaiashOseNmJ2Lg2hWBdNlTLmBdm4Mi
C74wZzkTJlw3f2hJ9dFCIF8GfVkeFGqEU6g3Pfr9zrqbFM9LfMXeg2iKH5GIhs/IhdiLRvsRWs5w
LBMDNKg5WA8EITllZUONZTb32iGGy+tRQPe9nr7CA9Q6ZydIumKSNz1VMdd64nk+KmffPbqaGRPk
Vnw6RpmAgMEPi4wzZ5qdIkrw+QPYrYwtOXgd+N6yAs4e2CsdH2k8ygH5ZutcRyhEkWvpxy5EAfP1
lV489FDVRza10EZkZW9t09I4G0ruinnemFsNnjhwNMvOqQsMRip89l11LmieAuJ6uQHE+yxouj10
kW6lEyrIoiaKzky+smUiWoMnSfarK+DslAPCKc83DxrpPMuhFQmYQouFCvC9nUji6tyUPY6QXogz
3CdEfzlZ15U+XHl44jwd4u9NoeGJYsvwAKnEKk/dMWS8hdhk1xgvGDmy7iLLQxrHtk5NIC98Vdop
0+tMbx8a5NEhuPIW9IzQJW9D2zzCeHBOIwULnEGiT2whNkMxeNexiK7NCII/Tj0yjJPy2Gg1Q7PR
G9qzlRU9QNH654QjBo+A8g8Natd1YMs5HDP4wdYdubL1GQXVR3C0AI4yo8eB3XuDfSEW3dxGWtat
XBg1S57GuhxuVDl0d0s7sGarm/NM/Z9fqSJWVj7eZ+XWbwKoCwHoU30rYz08hXBeV1//A5+rLQqE
Ta51N2rDg8SIxSqMSlxzGal2NbPg3gOhlddXrQi8TeozevW6xJiDuKNDmkez7W4aNxWwr11QA26q
NN94NnwADoxwrbVhAV6p5KRv+6xASExWJycAtsdirEk9SwMn3kA9IL3BIQib5PngylQaUVU3/ZzY
n1V677/g34IzZqbB0lVQlNwCWJXXy/7aWhfGScbl65sUjcLCyqMSE7ghUIEkzr4HOjgleX5jMGpf
YO4An66JWWFFEaykmek7vSvHo66JkcUJgkO9cHdZCUQh9AcUSXWIFKgdjb1musWyh6CzK8MGM9EQ
pJfBhCzs+1yZdixcapb2ngcWmGovWHDLVju9JAy3ZtBAn55Xs8ML7qNrpL9GaDlKrgeIc/syG98h
24gzXdGi1zEzomLaAiuvvm345+Iuyc3XDsbtcfjXIe2ZJrVo5Ve6nl4jhj9PkKjaq23lbwG2ue8u
95eFlio8YU3HCiS2Kjy/fOQ8qZ25Sopn2yiRKiFvUQzVnXFd+abHfIFojaQQH3rkmBTOyARbNtD7
SDjXKTEIMAxQzMNRwNTDoPzsMqReCJfCcpKNcyzZu5BPQGEi1GEQ1ZF9dsQOW/z6eg9Kh+mEx3u8
mmXkd+VjyaRtGYR810ttXAZ1FayH3vwli2Q8NgGxmI351jG3PAzzoU2hDyQERLK7DQjnyUdnWw1E
Imi9sC9pkn2OhD5cpCTRns+psS55F/Z2qXq6bDE8yZEQCaKA3noPU5gwsmrft2Xz7vFIjkb5FENQ
WWB2sx4yL57TRnFfsK2HFfM2W3oL5jlkK9BNKAR7/Q0H0cWV3nhtCHyh4h5ubaM5L4jKLgFK4lXH
NvCVkOYDQjawK41ubibBqsCYD04yYKUuH7rfmQ9/qs+0PWuNrJhjltol8koWxkln/8CFkn/XC3UV
PJGv/VfLH1sEKrKfNlqvO0XI6deke0PcmVkvFqwXU5bJnWcB0BrASI3pD1vhZdqK6/alcHt9nZRG
uxeRyywJMhzY//qZsK1zrCX+HQEwBCamZhsBTpklCYchbZwNzvJsG/bhfoTJcRtdwkUNGa5AyU2n
bCKBq6ON39Zl+jNvwlNqFxPAaYafkIrbo+qTh6kBY1q4QxqfgnGMwKC076BVf1hRZ71HYMxIISo2
Tk1QdF45IWkyoAzZKPmrmHO3HJvYh9BEuoaFE2WXOYVxbsc5Rkm55SJifiezCoSDF4UYtUSKXUCi
KMz6vcihPlelT2q1jL77QOoOpnTzpzxur3pNnqKpd9m6G2AMGWlHfiGyh71XvpGvW35EWnUfanyb
uTdqBD1DVuwKAhkbTR29AdUZukx3Wxgz1sHV9ii3GPoSC7zU2N7kbVU9j/Nj2nW0Yzw8CGWW3xOr
fTWjqqQ/bJhq8XlJHdEciSpq0Cxyp05QpDZRKzdeXesn5oywthqhX2yfPBSKwUU3DuNtsjOygKtg
ladkcFQwyg9omx1o3sTo4nxSt7YQ3kGz5jxDHhyqttmkl98jGVvPEIuhhBQ41HUW6QgV1Vq1GtMj
O+lPUT3JS+iAxh/4XLJCLvG7NtwqYW4zT8gZ2uRx+Apc49aic1haaQ+pfIxizkjJotedNIaLlX2S
fvsSRSO3FHqQbpE4ZK4bTTKtZi6JxZ37R2kTei6cBqlq0x/0sI8BUaNNTprqFFRxgMbf1q6Nfeca
NN8Z1hBfAvvJ9T3t5lmjdrVLUOLoXjGsbV0TQnuniAgFFG8CcICnD52A5nBvtBEyoBEldKDm9MgB
JQiR3EerGbJdrei4MGrF1yL2nIXNfeAcGsHwLGR/hpBPz1CA3KdziY86wUnLOirSDROSCeVnKy/2
yDukmzKGV4UFLss/exb8YMkRK9sK7YRuTFgujDnZvhbRoZuK4dpqCYpDG2S006QjnQB9qhOCvGDM
MDzcb9Ukyodk5HIBYY6GQh16Q+vCtdZY3bYZdBLV8EW65KlfUkBCN2wUAVyR438fRBP5yE3Haww0
f10ZTNJKXQG2dXP29KR8FVnv7Xwj/0wMaBtplqdzONAHhEgSmkOtu1gtbHJQQQcEhmTRFykOfmFZ
t6+D1OTBjlJJP5aY12r4qEfNvIQ5tuJYhT8G04Ck2BOjG5FV2YaOfbC4rhD3qYtm5OTE8DG+J7qQ
+8hXv2lZ3eycRvvl28l487Pk07CJ9cigXB6KAk+Jyk1CLesgQhhQZi96XaO18PTuVJUuiknCd7YZ
aR4nGQUIBAxMfyGRO5fW0UbkLJ19brVMLc14XHpYtvKicE/kLMX3jPjUuP4pjRDBO2OHjIddENyY
8BdbvXO1LY9f6xh3us3WKf8IDdpwjdHXPN8gHbCWPnYXGewQ55aruE9uQNN4PWaizmJq26eO3NWv
k9n3oXtwhHYzYC5feZ7BoejjZes52Y+wUos4moo1SVp8eGVd31Q9OMewds8jdpfRso13RAvtemiN
7pB0rUWaIZYi1uMwsUkQR0vE+uE2FLHJABzFVvw5TWO0yT2kWbqysTa3WXHQyyn8pvARxtMlrHxk
abPXuYo4DeKXOVaoPUCyLBMolickewSxgO8w3LHYuVbrPhXMtoi0/WztybkYTbaJA/b4aJxalsIm
zxIRut9j0kY9RAYsib5FBRIvq+yhlqRGiFvarW9fh3n54htZe7Kbwju6jnVqwGZfS3yX126vycLf
0KU9q6qc3pyJyDCTXL6KUqZyAvNgaJaBKZSvGrxi2NzQTE9jtlVxWt2Ibih/P4RVfIzbsL1WHTBE
vYxhBBmuRno9qaBpdysHd45hLdXeGtzvUQNg0evfpiC3woXrFHAJGSGoNCjXg42eKEhQnADqJefD
ZbQeuX7+adlXK6qC17qCf2/mlbpHpNehyaiAwHSTtxa4hvcgMlyMOUZKb5Knm4bcq83QGM/JPIOZ
dPtbyFqeyEsZbUQbhmcvV1yrPB0qcJNIggABK3vq3ijEP9AayXZVT7n7yMYGV9agk4gzf9uTmcrN
1HcuxH3KY1EEL4HArdIGRrFUlYnTzCWaZoYse0W5bMBhvcI9jNlYYuway7bG+4pffpaNN4coC56+
TNgQuNLreP1irkXpLBUPs58iVnLbaOjI0+gXOED6FOKcjoB61HIu/FcVqudhKPozCnzPXdQ69SEO
6wOfapNCRreunl0BDwGEhmueLgM7qPUEy5OaoswdIHbad93lUePKHNkbcZG+mNOoEh4BXyWUbMNP
2GT5TmQx3J8RnaYzZd5zxegKbE39RmjUcOONvQrDrN8wJnVnxG0Ywub/yXLHEzFsRSIyHvZYPaeV
Gz2yGDZ6EksCT3V5aBJEDv04JKjynO7ijB1T7yb80TWJfunTgCY5zphYeNhkJ824skELD3HXYpZV
0fhuGTRB+Hvh0JV4oBfxNG6zJD3wI+tTGU/dS53DYHIgmm5tP22uhMg2u9hFD+YzmsbONKJ5ynTQ
Vc2IXT98amPG3Qy/wx0mAfEJzj8GieCMG4IyX+x+LM/dlEebBuHHMs4cceusTt6cAkKbW/L7tRFq
SZfX1dUGodBJuBBdGPh7GD0MZ6tfcewfQzc2N8JrnbuPVmhREDWFeyixDl8HaMndTkiQ1KQQ3Sew
jWQfk/RmsTDTm/eQbeJuIocNGIgejwtFWlzPVJEYoa5iFQ9MonPS4tozLvxaYjFmQRBax8nJVD53
e425RaplqylmbpfAElhCpuyeg1B1z3U2LNNE7QlOjN/MGj076k1rRgmQYaNE9lIRmeY5dfMoY1+d
Kl2CkYDi0tfOzzhZy0RFP5kmoxcLUvdZQ3e6yaG7aEE7x9S1R/jMxm5Msjt6up+CIJprZzsZqAcG
lxm8brBwpCUhIwDEc+eWT16BzfV6b/NZA6X4i8dOtxajz4xSnw8SKzi4bs8FNDwgjTd98hsCg6JA
frBUCK9DDHMFjBtsYSS0y06J+tBrAFFlZUZ3PTWeehVND7A41N8oUU+Bjqy/cPV0Wztw9Vy/dq9N
iAyX1jDcxdr4SkIuITesBYMVMdQ8QcAqHD2H1OFYw5GiT55HxKGM1ulcY4dd+6yZ/tka8/KEk7U8
DQkR66T02a9GJcZ3yQePAceU38hcqBZFZY4fURx/OjBLLf6KhWdFCpO4Vp/TKD9BT0Z2OUoOOt53
o0YW5/FUrIsNisjq3DrTmgEfrKuGRAAx4wzdLozXZTR+ZoyjtijT+rsPWMkgkW4PEERdkIaoiys0
dWEwMa2c3k7Pg4d/PA9avNpe8QRT9gWqpH2DK6xemsRdmZk2PSoCjbdFDZistaITT/X4FLc6PUiu
uKKHC6wJ/ZiFPJGpxz56rRMnRwMSiULwG2fAmAPiQ+X157Tlg/yFjQiBWl4VSIsq1wmoJ4RcsUnn
ZoI1nwHzr2QeyIdSkqtuvg7DJ5PO34Q2EPmuTeDxHCChFzaoxYWZPefKo91iMNbnFGOss+ptLKpk
ExuGudVR8q4IIQkOFUaLdxzqiw5b70s4XrpgKC5xnXbnwPre9FX2wx9tIpb1Kbrpxj0BE/KMDggv
vO7uK0lopd8FW2veXNfoYkBBsW3pM4JpmsATxHMAQJC0x/MFXfPxf2+dbNo0fkOb5KSX2gWlgkfw
u27Ezb0KcF5lPiAHI/loVeG8DkGCbt0ATAmgNuTErp15iIlC5KUEm3eL0ftAhOecCKbAR2QPwI1i
2a6ToZ+QjqfuOo1JnCxHkzlrIJlIVjzeCnRG83dFn/5oCKpZzZqm9ehM8hHyWxeuNtTUl3aFzraA
s0zq1tnTBGZyZ5+A85EYi0k49ZtNGDF9smvGBompwAwGgbHl7DrPAxixY50T+aSUmpVFsP/Qdk9Y
FPv41Pg5l46BctVocTjW2Q+308hLzG3nbGfpe2iylfGmRtF9Vna2HGsGKsg81dnMuu5clGNxiBR6
YTKsKEandlk0JNn3bHQx5RTWOrWcYD+fPbzOLqMSTmE7yu8aDMoXrc/bhy/s+5d78ov7+XWI2pFH
QdC7B2qYZTIUxU9TtgH5vkX2asohJWEr/OGxkdzl5lTshl7+yIwqXPShku9QgSH0aVpyEA1OBOlG
FwcP5CU3YiCPdu5gJky4+xNS/AAdA8uAx8NZaenwsECf8MRd18GHr/rxgnwV3JU/2EedH0iObn9x
WHGsfRNXlK8gV7gkoWRelJ4l5tBUjNSLEb1x9xAGa0CWSe3x66t4yOOjytYGd3MuIMtcDMB5blOu
afeeNNczJNSLZgkq3KHWqBBBOtDgV+chymvM//6GoDTrrc3qF6lH+pM7RO6ZJbSP5CfK1i6j1i1E
x2Jn6rz7hhG6LySZQcOV0013RudFpIoiv6djQ4L2zBv4ZnS2/tb51IbkJwde4XzmNUbJqA6ty5R6
hzHxfEQosnizBhYyLdEL8wO2WWrESh4LDBPKl5+UdNqLgwoJk2GTH4oYAqAD7QgSjQVPjF6RK0Ig
9BjUNTEl3N54OcJeqvWeYj/L5KZ2LS6x3mke+vTeejTIbZeeraH175UekNNSEy0vEu3uISQ2szA8
uOHoX3Nlv2V2T7UPVlEsynF2AsfeWSdQjjIhJHPKA7iBcTV88WI2uwH/nNDr+v04KX6p7x4aAL0u
ivUTROvuJcL7HgDoAlFYTu8Em3kX34/0lzR1Ud+pajh+fWtEZFDVNdlKkcjvoRnpZ0dTJqS4cNwa
fbiM5rns1yG1/Z0bWe6aNyYG2tFk9qIJohCSdh7v5GSTelbVHykTs60NFe8Vdwgf01nEn+DhdIiC
pFOZZ84eSelKgpNxg6K79VmTY5U3KJB1KXdG3BNcIT3CHZzxqTfDHaoZe91OWfJtAiLvYoImENRO
DknU9dswTqNlWtnyhoXZ2XewBDbxDLrldWwbmlLMdUX21At0uomGUwXU9bllsbMOurI6ttQoPoZV
M42LU2NTfvQJgxcWsOT/MBPFHDe+JEFiPlPd4GGHN9/b9SmtgfOIhK3+aGvxU5XK9tRw4wdsv3cF
IVnwzpLT4JjvWSPwkPQjw6L+4+sbr+ofuOZnvotx/Dpodot4rNKhmGfZuZBR+s0O7TeC628K3XGp
FepuDAxBB8KGY9Jv/SxscFeHEP1IbS0XYCa7XexN7YJHBhtcstIO6dhAoKGGKXBsvAW9ZS1NIOaL
nhrh3Lvae+7r16iwos8gnK7j0Hw4JCWvitj5VTCUONEpQQ6bAv/Nkr/kqHHZaIOK9kSWM61Lo3rr
GLb7hNzJYHVkDgd3QMrUqmragx72MaXg4qUXAkjYjf1mBjKBIX0ig7x+nmoH576aqk3SyOpZT2wd
KUwhWLvlm7zvu5M1F9eR2TfXYD5E/HoQSIAfsxShcatg2w9I3aHf1GdZMFR1xVPixs11DJBDDxW/
H1w9sS2xxN7REg3Ztr5zGGBCHkMLgECRefqi5cRTyCBZEHXLUrJosC4wiDYJF6ClKB6kjuNlt7hQ
VBQZp7a19VMNxRLeSYU+Aic59QRlcH3wXTquJoPgZFUfXTxlJ1eJj8p2w+cvpjK4P0pWZSYHp08I
iiyZIVYycA9fB6dNiACpfFjH85/ofC7Gol32A9RQGM+7BFP1qQkyb8WD570yxgoGdkqLl3rOQQVz
tZ08mCmmF5Ei+KFVdBbRGJJgXwjzrInfx9ipZ+w0F6yOb7Xa3dR1UtWq2N1n7NriZUaiKv0/aU+5
KO9RYu1ZC02/aXlCHwTq/5pbTkSw7mTiSh/ZZYQtMQDK1p+Q0xWMVTxrI9RPpvbEzfQlJPakHLdO
nu+VqleotuKzoYFZC7XxZjXGtFZKd3daJtU3RcRw00dUOMAwotpLdzrUQxikk35j6z+dqkw/WyF2
d/CpLUJJQ91Cme2+NtBgB+ODgZdfVOLZyjp9W2cj22n64pMWGNzGTASidlFwB2wNHbMDZVCN2d1L
zJdMM8R3DJBH3NZc16VaUZ1V3zKFiCrnU1lzYRxasyXegKK2XU6ZmA6uIEVBnzNyG9kHzPlr6lyN
9HkGkJuCzuNQdmXDbqFKloNRtluVE03bMEu/tgl9npYw2miUQTpkH200vfV3XeJgGqAGg+XAOHms
5IFz9LMtgp01GPY10Mudcpx3O276nVkgYeWTwG1TH4nBgxPDQ7woLq7fnfWYtNRsFM9fjw5J770M
A2dl0EsdrNxk3FeNLG793NvFgx+uMkawl9E2XogHUfuv7/zafBAIap2C3mYSVwUJbqH5q9F9MYba
vHkSreLYtsl2InD3SfbVtgs9eGxWGX6qxOanESnMViZfsbHJb9yz1bIb2XtbTb5V844qzE+9ITKk
arxXKvK7PQHbJ8Xe/M0wrPDkJYBhNMHqscIXtioE8kK7ZdMHO26VJEmzbqwEJBATfEZR5W+1Gnty
JOziVhmHr/EmuTLFKWxtNt6F8+aTI5hAJ981JhqgivM65SfRe+6lg657zamPr2Ui3CPB7QcR80lU
bT6HZ0fOsk709A36pY4zKvK/mX2EUjIaqYanZos6Qt8O/DM3njtNV0I0ged2xlPe2+Ythe34GpdP
1ETOuixDhBhWHF0o6dtt0w9YyuZvARLKXatLe2uMk/HM7enXkCPS84xwWilpA21VcfcNf94K3M30
WzURB0vllV+spiJV1cdzBx1V26skoKVUTn7zeTqsosoML03QXkk+6C59TMCmcAFYCNi/ZhuVq6TA
yFgP/5ek81qOFNmi6BcRQeJ5LW/l/Qshm3hITGK+fhY9EXM1rem+aqkKyGP2Xpvk7IHE6Mu/D65V
OpfElM2+nNRnNvbRYayJpfTomPYwlNJX7GiIgxMGgf8+VWN2CEvGQoZ+7JKs+A5M8TqEGMUz6U/r
YCnHExAQH0NdUmg12VGnQQFGY3xn+R6dClWV1wCZgje3E8YaZ7p3GMTWUNJJUGhvxhwpBrB/0r6R
LJHvBmnA92cAM8uHpCjMbdQYHVqPObp29dVLWfMOsj96+Cyv/3+osURWTcoNC+XrLmQ8k5tZsq5i
PdxEoJdJABj2wWTDkSCTfdspYT1M+Yz93qdXrMpQr+bSFB+mrJ7VHPa3woq+vbIYryl6D2K4QZ3n
ff3kZP4FFKK6/fdZX5eIKQwQuIMTTKfZ8lZ+Z/WsxB2wAQk6t50zT8TnLR9y2b01cohPekgQvMGl
3kufnMvObVs0OEWv1z12tn3lWcmDU/Tpw+IXGuz67A/Fc1dq5rXM0AkAYPNmwA/a2WwxT/CYMW+a
5tDQ7axUW0+YyubgcWY5unLouY/IGIJHNnv2IelGAKyyxkEU2BcxW/rRnlEXOKX3O3daHHRiAH7P
cp5cROywEu7yFwPnI1JC1X+xZTpWeFmncszZJlKDZVMZX//96t+HagkwolN51ngiduAZCfyJSQ3N
gRBk5gM4JWYepaz2XRrL3z7LHm341Qt6mJTaaNnepbUG910zePcK7nI++/ff88g3N1UG1iRB3/QQ
02MejAZcpHbLq7RAjg9GaT6MEwnQRu/WT7mfYIpOnX5fAgNmrOgPDxGvSlJY4iIhkT5AIeZ+zq6l
KqFzWpoTRrPH0vWv7xcbE/78hqIuuDCfQ6RnSuc+8+boMJPPsp87lt/9cBPLbiC9WC3kc3jsFRwf
smxmjeY9uAy8hVfL85JT22FAm+bJuJToLne1l/cwc+tarQqWFjuWYj8REZHgh4L4kItcnRnps1Pp
jIrRXDruer+Di1bP/cVZPrTSMrf2iHwyajAQ6yo5etUC+zSYbQm8j4CW7KrhyeBA4HBy8sOJwbzJ
RfSEDqEmNIInndMwRRni8a3pAn36d2Wxnz8WWOlOU8xtBneKDLN/v6Rdwxdq+mG5S0F/rxGOvnlc
rIepyEDC+4YF0If3+N9XYVje791HBWsXq2knGCatISHah3+fzyEb8cFh0z6YBs89p55ess4h61gQ
WqAnVlpTh6XVYrzaasTQiuqgKL19XMNHFa1mqbcIsXGllsFpcMODYvmf9QBL0dasalc/hJyIiIHX
RrdnCcEIITtmZfxACuatxHARQL5RHfctJnByBPZqIgdzJrdo9m8y3AzV5G9189piEJ0vrOXvRtP4
KlBXpAXe+VK7F9G+kQhPyGnJPqs7IuEgXOXkaVJ10KqskqRa19W0LXz9hjbnBHhO53hjNWKs6cNh
wFvW7jF3DGDK5yDYDt5b0tLsI+IOgOBl2anuQ7gzPWwdmGle98uPuEkc5yaIzpI4s+6tEh92Z90t
jBFe7q1gfkle/Dms3p0SYKJkZkLaXxSrDUkaRTKcelIdsvErus7NIavnnYDG0uctbTr6LIbCTfTi
oqZlEznxSsRiq+QjCYLUaDPth5pgryAjScjN0Mz/9ew/tuqrtdEYNxFjgQBfc79v9bfbTCfAeaLY
B4LHbyF36YyGD6+pGcYbwwrvgp/BJQx1Zkr2PCfPpnjHvQAH9CRCILPR2iSlApncOhnu6dmxZ58C
57tccu6R91/7otxkQ7EuphPG68zuLqHXrVvefo7pbZO232ZzMdECeA+T1W98pwNK2W3C+hGw9CY2
6FURqdqsqzu3JmugWJfGvO8Gg4q1WC9Vw+j1J5/MtTBL1yMasdmc1nHHZjtnBAyhY2XW1XZS/mEW
asfBAYPXWXdZdnaJ/c5w4NfNLo9Jj4peI2GxCUK92dLEn+OU5x4/ul1JeD7JMQ+J0InbdVMULOoY
a0ZETqYuo9n6KRGEdxQlbLI0gqNwG4j2OjNnXs1eAfq6Av8Ux7fEQB38MYdTiCfD+2BTfbFxTNga
VhJzsU9TB1tSs2hDok1oMJ4j2cqjTyHVzr2Uif0rIxzzGPPEuCu5Sw374PWUga4Onq0R7FSd3RWG
tQ3SBJ8fd9jAkZ/9ZtwsSKFumLztrMSiLSOXwrWGtX3sp68pQboYEk5RyqtQ7Sc5mfsskc+TyaZF
XuXc7XMcKqA6Ijc7FHkq1oq+Uur2mPUozhP4T7yi1ZS+e5xp4/yLSuzJBDyV9/ZDA1Mefc9nqTlY
qvGJHHnrhndjO1tfMeEMqJVWo0+2x9DfoNXZJKNzF3T4k8lj2ZJN4HHP9plxw/lQ7VoO9tKojnVj
bKsJkSqygAE6sAKJh5SFCHQ3vw9Id4x93FkYfunAGeliEpriU10JgnaTbRrQoHVg3qPqcfTqYwLG
okCvA05tlTGgy4hRAkmk0LZ5cYaYND21I8QSjSMxrMIT6sJi5ImFSPyEO2JvsoBg4jm/SHbprFfO
RQmVlAr8DyKQy7dgf5S1wfsxXpNEXtIF5BiHB99kNO3O94ABTj7B3UnPI7IMAaqbzqEuiDHggHGG
A1u9Ez6THWRdBFjTC0tjzIGde/DqYJMaJ/4xvM86f9IhlDZl3YkN1QEgZdzbEpSTbIhDj/8q0q+l
dO9GUF9ImnnJCMuxyXOIk2aF0PGReYU08m2TUNsLOHdN1+6k659yu3iCUUeIILJRbi30wqvcwCWq
0ngl+arUY6+J9EBQICZvKTYAKswzF1cOj1Ex4GzxT85m/hjl4k1LuU9YZZmg6cxZn+3J/8lNYxOM
76P7WTXl1zDnx7BYwBgzzxbt/clo2uli2MAzOHML3rLiXCf1L8MiVGliH6oa297rNBtEo8Z61zfV
d2Z/ABxbWRp6SV/fJklgUGiFZxSoO8eSH0w31tL2eDK5nV5nMfCuVFWbro9YdjGvUzyJuWyTcifA
vsWa9DurAcDSfIUMaQ96bi4DUgmYL+u8spjysnxp0eAooMWB1W7juLzaFeocI9gCpzuUbrkdwOza
VvE18ARC+71fYBvaxl/rGLuYKQ7P4kyotymic6NTcOr0YvjNIWRNbdTznazURaQl3DR9VyC14/aH
teHe2eR2N1a1M0axmcuRmZZ/U/jmb+74+yx9lJraOYoZ11hQeDJYNuEZdtyht62XLGv2no8geiRS
6Rqo4G8ww70PpS1tg/3ouXuhi2aNz3XVV2yVsrFGlyjuHG4iRcjcXJV/Dd8xcv9V6cpHErP+atj+
PIXw7vbpF27laoNRh7FiaYFwDx/AEO9RKBfsazeRTdD35K9mJzo2jAAtx9tUto3Ir2Mbbbz3PtGB
HuuB3qUQTgFwNPo0/cqiYALzpe4BAL94SUI5xfNLJHsBXD+qCypRBgBFFpIvjUQaNkpsoN3yq6Oq
k28ntglubddxfFNIQPqwW6sghx5PMkafHctM7aFDXioLBkRKwLjMol3V8HyyM+/Ew/fehw+c0eJJ
OMdMtn7pBU+TMHe1Ebxos/lEK5gRRV8DIY6MP6gll7putq4vd+7k3XdDunFnorGJLjYddzvF9U0b
GEwxAvNE4ADp3z8unBQn+ptsjFE63ydFeM2Sbp907m7w1a0Xh491Wu0q9JKdy5w/Kjbk6ojaOkSo
e1e5LlAuNJgGLUgz/rNJtPu6uik8hh4QPvw55fZNLxYGkiFClzv5D6MhkfaNW/ImKGL7QrMQmB6H
WbwPDqy0anBu4e/F/H5MJRFtU/Ih8qqnB6qt8WCx49mL9iz72tvqhIK2YNO2EfImZkLZGjPfLqDa
cAI5PuyrjPVG6q+cLEGGg/S2/urQQzJJ27p4DbBYWS6AF7ezVlFDoM5gHl03Wpq6bI1N/CpTsuny
L4/uvc8iAjjDU209J6CrI0ynjSy3qvBfY+rPkjuo4USp+xcgrDgSzCNhM0TSxrvQNWHBNfgYgFck
5KyV8mFEQdP7BD4a/j2CYUTSCUreducqcumZC1skOhkLCdANkT8b6V/jRBy04WGo8UplV9MlFT5j
ohVXp04/5EHysDDoZYb2R3Lg4a1HYhXjh9RdcjV7+eg46Fo4z/sWor2XB7+gR1HqMyUDIJMxxUSz
4aTmH7HCzxJUzbZv6gm0XluD9xs+B72ge9l/sV/z0ZX1uCwekqAE4mkxzCrXMqZCiro633eSqAvI
FCbLBQSENkVozEoa78WK5WJ8JabxXMzqpojUT4YNYO2N1W1mJPc1mYQ4ue0XiRqhL1UGJga51cTY
F0Aj3JxOrgOTfnngFyh7fiqngtfnkqjHRg+c7jGIx3prK/iEdbtiJMU3MuX0Eglrb8dvF0f3n9cE
N35v/qG9AtocC+AFY87TC6SVaZ1Fh4ihMt/6UD5HTflmjsFjXq1KAXra4HoZDR5QHXb8zTgtBC33
Ns3B/M4V8XStX14CZIvrqlYJ6njm9KQiyCb7QUsu1y8t469F8/UjvAwcSHIKqYQ2icCpM7VsHouJ
+W9jJ2vTLQA39TSeoMLJaUbHQs6WFxgs9FqsO7m/J4vAYcsvGGdOxGbbnJNCDHiVimbroTe1KnvA
s1XxdUgvt5rmyy/QuBtxtrFsMlXNgoYyl97WJe1Ret0fEcOUTA0FkDPK9MQqbrSGXS0iF02yptAd
mjcvf/bJUtlg7OWBx3k0xHW39gfTXhsg090peA0loBseQtNKNJepFukmsQG0dlRfSDjA3wRweiaT
fVY6jVs8nOlqq0xrH5YF5fxEjlLMqmOTRePGzrOXZZVsz6YghG1+H5mC7xHHv+X8ZfXyPVhyvnMH
OmV3SH+TGFwcAQtQWS4s1I1VW6YfJeMX8kqOo0+lO83up0k2s202t/8WcWQxk57sQoliaySSj9aG
J4qUmQ5iEC9TM12LxkMM6CVUGh640nHYNMDWQay59no2uq8KbX7k/HjjOeiS5yySt//+H2yM89Vo
nB1ZnCqv+Ozl8EDoy6VKyZyZGNUlconUMBapg0CzkzTBG7i6Xcv2bMU04VaZ7l/dZ+885g59Dix1
+abGyD3jcyE5Rel9Yw9vI8hSZrbiycfsw28TVW4J57knDGDdWbkN78qhdDO8Q1URn0iRBP9pFGsz
E9/gTp+Wed3KE7CsE5a1fdf8qMGtiUZU3TFHMZW49jkQ071VPpljN6/IjNi2VfAN861Y5eGdZZiv
uT9iNsZ2QTwzEqGuOPk91h3c8uDKWYt6aAwGUwPGIXpy0ljddf+gdA2RIARBhcePHes17bFCJg03
ds28RDHnBbR/dKqI0mB6NUrC/PLRGtm0xlc3qpZKBHiRiBiVoPwrzPKXNB0icovxr/K+akvUgHWW
MCe7+/GdncfsrWb9ARDvOU/Y77LU+cgQO6MUQNRrwkAzWPzxkLK/JoJFU5vEgwpNQmgU8pTf+h5L
zT6HDmyn9TaTp6RCAIJAJFzlxAopiTjL1AQ+2+U9yye1IKA+ZMo1ULfeWo8sFl3DgVWfbXRGoRzx
ACiY46+NgVrPHvrPtPo18xoCMnTCVYUreKXw3rE+wV0/nQDNqfPEwiKwjWFtiHZcG4R2TQIoFiwB
n/3BZuAW0zwHstoGwepTDWqXYx1C7Cq11GsdUrzZEcQhzEX7KJ8+C9d9Zm+Oe0h/U4eM6/mrYRdM
1wPiEF/9l2n+mrFmW27O9i4y3GJlquAwwFXjG8N6oxxadVV9BqX30uFdht2hDzaZ9Gtkn8SUz/Yt
1HwuhCe/abf5feJiv1MOjxgRw7Brnqo0ftdJ/xI697rlxPSKtyyT6EO0xgLsppRTZQHho0WQBEGb
9fQdzCNmIq3aF3P6qjpxMhLm7MyV8YyznifB8tIp2HPYem7r5X/aztbWWLirEmd8H7MRNstP16N/
T22A0CGUtmTKkHt4DGagitz1kbv4p24FA90spaOpHah5ILXigZh4f6O6/DyPCFwRARju+DHirRzC
/trFwSky1dGFiG34zp0LkF7I/JAY5Wtowqf1/OEoRhwfAAnS4dPq8MLoavFsX+N+MZd4LretDX1S
BOEyWSDgFLOtq/qPBIhrabEMafQHT8lhW/TZQxl56ByBoLkhLayO3uPQtxiQYeLtfJdrF65kHQcH
Tzl3WTlxgxvOW8Ozr5u+h8B4d/vpOOj7ujCuY427I/Ue48L4ytCUGe6zthhA2OI7wiQweHrnR6zj
I9TX48jEUzVsZhv8DdQQ9vicCPMpDeaLFc0P+KkuMcbEhXqOdiXlra7n7tACia5NFMVGSqNa1s5h
8OEAGtzuLYf6SNs9wBkB28scrDY5jZmqe4nzgKvlK8vdhyxAYYsdnxyWJj+WuWNtEhSLhIZ/ewmb
eTn3w6Yeuxevam/NkOSUwKveRDW/6vjaFd5DQZWI78KwuVb8AoovP5EqbTz6ifxxRIl9NxbYyAZv
DxAIy5IwHkXOAhlADCPT9o22B1UZxGUKDrkxo/xI6FCPgipirdTcmIV4Jsrlbfk3Fe6LQZoG206m
H96jFxJD14sX7FrbyI2/Rlt/lGWKrM7Odr6BhmQYjI2VEilSDZewyP8Mzv2mgLsISHkzlrQY/34G
WWDVrLp7iZgSHKVF9OigOaOi5XWmSXqUjXF0On0bDOa1s9PjJEc6j+KroWAwR/sustC+dt2WmJiE
iRSM7wIw9grN/MZWnJ0MyapkeDKK6tvmncVbD/RsZoaFoZxD69FJulvbzgDZLNd04Oqchqs/dWbJ
foA8JteiwbHNQ6Dukw68p12YvywgTmFTHgykN4FMH7xEfVNvMEaa/5abvKXwys03u6FAmjSu6TKh
u8q/Bi2vQyC+gTpnm6pT6Kd6+kSEAqrdk4WIzB6DJxQaBtZFd1tzvSWq/BI9JVeU38OJ2fUdwywx
X6oI+nRenavmLZlBjmKAQmeTxk/K4SJsne/lezRL6ydMos8ySo8Qhb59y8b+RDMyWo0BaVlglZkB
NNv9RsTBui/kuNJ1jPiV2pUHcfYT+NvEhQnB2+VE41vreCfe0Btct0dbyxLoY0RpNYw7bZsbbvE9
im7CjAF6yGUs57SCzBqb+D3JvCnjjY/JpwGN+9E63dquscvAuncZYoVXd7mk/TCjUrdQiGfXEXL7
mhG4LLpyXxqYEOwBDH/nuvRu7u2YNX8CNxmuWuvNGtmdwRDbN769a42a1Yljj2uIEW+oFxgElv2b
7ed/o4vpQeAPXneN3mDyJsIrD8HUEpSnEc+yo7tY3nix0gg/r+3e2yA219ocPPQMvD85dM6V9rrb
nBm7xl1T92jfjBLCiYp45evAvBBRBTZlXGApdXCJNLiczGS8Vg/YHIhorSokPr4ZrkLFu1AOoLKa
Hh2iVdO7jJOxmTQtxzhEX40zFltmAYnwym1FNsR6dIsl7ZfNh6PmnoEpOjeHHpvYnQZWZkVIbXak
wQm3YR2SiFCdS7cF0WFdZZvduXHzaUnQvDkqvo38wEVOwBbQ7cZwERAM6B4GeKNtQUZ6QokS+PmX
LIz7qudRVDJlRtJW1J3D2PrWT2q96VqnXKINmMt5wM6SmyJI74YeclPqKkZdzhMBs+a+T4Zg15rz
gtagvZpG/dz7jrUaKqG2Pivms724IFzDO1akJp96GIp7WeibeK7dfUzo9cqHkAlaiShh5n3rsDhi
baBByk2G/qwDkR8SmOMiJDbNvjq36mPKFmeCpj4Ia/4mozCOI7lWEug6lZ0cGJ18zJX5pUNHc5Lw
Z8R0AJdibVVHUefE/n0gInNtziS9Zunixh6BNpAPwC4KdTnDztHyknXhyd+UBesqqHBcS+Z6Zjje
uCHLbJstR8ifzbz2Mxpp3BRCW0qsIvJ/RfDGip9v7gU+DFF1pk7WRuHsC7uEQYm9deU7xYfXRi/o
cLHwynmf0KDvJzK9GSUEqNzqBvVefGuHS5RGR2dVB2gm2N7VD0yurG3fTr+ESXFmsns2mfbyshLd
WAfkbAl1cRXcRERGf2jdTqosD0mmbMJ1Klh3HucuyQDTSCZNDygEHmXyZ8IDlap8tieXcBnilrSj
qm0036SRZew7Yzq1lYlwKyNWAOoK4OuT7il8ypimy2jrB3SlyNpwmSkuRBBDw3ODE4oTQlO2LIAF
6mq8jd4+s7KjtGi8DDfk5aYVLfHkxNBcYlapiMMpqcrS3PYVriO9ZMs4Fir8/HVAsI93RLx67I8d
+AahTIyNPQGaqWAHsB5E5eKMdCkO6RxWRFNEKo+LF8AfvWNZRxemQleBTruefbm+8zTh5F2RfXbR
dLLM+OzZ8a4w2efb7X2Fpy2yg4tarD/85UIvUwTmbm6/yF29LuY4YahkNt3O40S0ydlFqXgCGGzo
21i3RDdlxV2FAo01yWkc/AYtGLaeOBObVHhv2Oq/gqT7ozx8D5P0Cz/B2sWkmCSsLRLWY3rK+PHN
H5+fjQDu/NT3iP3KucZcz6jNtPAYFagW/R6qjYvpc0D+ARngTqE6XXdEkiA42/z73USIb4ZqaoXx
UnZswBrJgr1o+CFa6W082FqzOZw8meDGQpA5L4dTSXJiVYpntKNfZkVQrEzso9ekn4E0UwZw7zmx
PUKVF5CzWxPuMYKyJaAB4UV7Vba9mbP5Nc36V6dRm4TuES8rvTntNjrm8bEh0n5TjilAuPRUMETk
Nhg+fBnvI1wDlsNQqR+w3RJTtArY0q91EeMwwme0om0IJWZd77EoE2/l+hs8oeaqVbiTK24V0TaP
1gyRuycdLwlcYnjH4a5t94Amwdj6+bHS2WNWFs+OhTjRWF7AwUbRzvkLo6Dk0Zt85jPQ2hZNJ07L
9H4u8/uus14iB2i6q+5mURsr+KN1ZnIBW+Q7MiiiCUhX3sCXFGb3Mnnflu4JQe/8J0DbCHJy9i1O
aECpsM8R91wEXDBiptq3/UWXyS0BORyrcrp248Zs80fIfTE/Wv7QDv1JddGZYRHKhZcwiykP8Nq4
if/iDh/1nNzaXnU2HPUEC/1iSSzc5IwQr82LMUBv8n396dj9B2wfej/yZjkUwu0UMC0ygmRm29jd
tebIopyiFq6Hv2zTDBXcUUVwj3cxPl7C5bW6nR2rW8vUJIziEISu2GBx6yCNUB0nEUXseJ2pfVfG
h5NT6FV4SxiRr/J4RNrPne3VRH8EY/SeBgALxT0hghy5EOGpW4tpFbyXDrP4NIGCJTV3G2Bvf7m4
lxWbSlYu+lh2e0zn2ughrXhMlyNh7ul4UqF/j1XnT6ialKPpGxwNPm+fgAfWc6xzUMf29oE0TWfl
TGmCScUnql49pxqEbre8m66w4Sqo7AVgGzsVHgAEkNDyVM2Ai8evn3Bnf/S9JGwuQYkTQekDLDdv
02gLGTXYYvAExV4Eh7ZOry4l+I4sgn01xeRxMVGaO3qkApWquuTc/imIqhUQvHEDjoIZyC6Q0c1o
GKfBJ/0OBvpbU+GBtlhNxh9Z295SBmcrBGVczElwsgZWeJzcHI3e3nKLZy9FFzikd0BliBer717L
Ety1IyA8N3WIdsKnD5M4FMNOv2Wm02ytzs5WaaOKnZzmDxTPT0VZENirre8iYIUIEpV3XfDCDMTB
5YG31zWwpsGJiYdrXgDBoGvDtXcusYSg3jWO3Hf7uVTcAzLtVpqjCxMY82FCSDzb+8amunUYe4mw
PIRYjirbRBowfSp4w92SVU14LBoiu76zkxlWMJGFcWw9pw45YbwobwyrPrlh98ZIkiteX83Q6liB
tj86kNJ7eNKHkbRHEpLUBpXNWQ5Bwz4QkX6nWbII0lOGjHEilnVi4mx83KX1ThDPq3IuHoE7lI45
Uw9lPAZ9jtEupXyoT+003QX1Et4dgubT8T2GvWWCHD3NzS6cxZ9bDzgu3CWwda73jdGc/T54tcpb
2XIJDRXTp8bk3kDpciLN6JoTeV3o0gZpiM6kUDwiDNJfIdqx9LXzq0Fu9VSV2xlSEr1re+9P2K5d
jiF/MyF4X5kksQzBcy4zGJoBsoquNj8tBE1JtlDg5fCnep80Olp9IlCeA6u/DkO79jV/C9lKkJd9
k8R2D3o8rbho4Ll7AR6XRqg3nCfU/Za+14W3Bq5YbetIvo59/hBayRkx1nlOqbriJcbaKvG7QuVa
+1wzSEYZMsrrVFs0kSkjFOJrv7W2sUHjAWC17Um0mMAArG569GePRCl109Tx/RAUuALbF4XXa41p
iuu6ylYzYgh8vhDpcbMZ01Yhf17hpfKGhleg4cHY+Sa+Px+990sq8k3ohReq8ItMs8PcxYRy5e45
IXUApyeTcvxF0QlkLid2RF3x78uI/HXKxBOuBGp2r7rO0vrr2Vms46n4YLYBiGm4mRqbVLYaj00y
qJcosM+o8rxyybwfBa9CIR58KRC9MvAYsjN8OJhxDLOpOLtLzEBwlTgSfmJy8t3pjI88IeIDU0Eu
DOR5KVQf+UrQI4GcxWnIB/xO6pWF4O3UGF9o3uhKUCWFrxpnehyGD8isPofW/67RE82h8yPfE4tm
2piYuykT96ltQcwb957O3gTaU3CMXAe+BUZ4bL8SDngE48nZy4dgi048WsNrsg6FUaVUUshW5CZN
XzPFlZlY4ZP0akqqbu+2nK+kkVFHO/2PLoMX5dkUPIllUkt6u1yjB82wZ/Rt+xWypjd6Z9M66r7X
4y8LkasJIAaQz4HUQFYcds1yWh1ca3xIs6bkpKEJcCb/TMh6RRklsa3yeyzUDLowXGJodhQCl9zN
iCat3kuq/zFUnK0TbnBjX8Y4VQKv5XVIFYeMUZMRTcccM0dyuuDa5uYes226AlyYbyvRJ6eGZfZA
R3UwZf1IRqFNXZ5DZCd5fTMknNYBKb2WttqVMhkPIjAEHl8/lGWFUrCpH+y8uolkxBoZ0E6qfUIP
cmPDGLbdiKxs1tFX6KPMSmuAyIBJY4rg6lpnIXAK6S7CFu+myniqcBXXFGElHlMSA3dzdXHD+mOs
ByyFJtX6LKoj81H2tQE03JDNcNE21nbKeKhmnfzxevTZEWy+VVjc9YpkxFqiLcR7z1raDTDFtZTx
efZgGgHADUV2RpsT8vfANcbDwqKD4b5LyAToPrTmiK0yDibLoZytOrtiPeR/KZ+kcM+9aRQ/pjQ8
tbe0+Y1xennK6IxqEgIJsF0yuzedZqII2IwCUTgnM0leXLCPbJUtfsyc681Aj72KbG9ND3sozOGX
Jz9EDXkvRAhqqGBnQbso5zw7SYOdtmTihYsmJegBazU3PwAiNMC9uLKVOfCQqDB+kL3K9hqdTU0p
HKnbsWyNnSf9YrUwB3dm67XXDnbwqkdKtRNpv6+SQG7Grs82pGnisFc3QxG+dYmIN2jCWwIlt8Kt
OpiBwbxpgMflWAaPrb0umhQZiIifktDJtmlpbsiiZ19hmKhwljiCLBAho/IxQn0wt9uKIVpYwl6g
2DIgePjME5l6ofppnojFKM4cLrvYzR8NCMh7YS62nbk37ls3gl0nEqZNWLWc+slmoHVOlInpm/TP
baZaXHBw8A+9z7WQ+FVD1+d8ZXrQ28B2aprBLN46MatpM0ovLP6qYLingCdDWro/TTmX21JL/CGx
eLBih+y4ltsAYwpU475HDu/UKOzIn/GMQEKUa25LUbMdJmhWRhR3rOYIBCyMGw73ej2FBDMMS28X
TbdOyXo5Zalzoh6ot24HXthChOYXyZN2GGAgg3c3gGzERnbSXxVCs1oVoMos40hptRqh8Kz8titf
kSr2jFahROnYQfjXkcSip3k7xO8jUvNTJgD+Um+vyeqQ2yic5zP6a6YYWU7HEdqfsV2JtUsgUZJX
xYq5E6Hw5oS1ZarOnrHpRBPvy7znEpZutAXRl8LFivNnHHJsOOxM7lHE95cxAFGBNDFKt10NQwmg
B31Eh7GHBW1z55F3uKqFZe8VFuej0UJ8VSwLnwM177Rv3RhzXvzxZNrB1XE+05FEb1mq4RqV2XfS
kOdixfxpy6oYaFsju55Q2v9/itynwBcEYRA41bUQRvaQqztHNgSjqOAttN/b8U8BISVoeiGaZuoN
v76Bz/fJESZacU7ji1ZxcYT7ykg5q4Jt7XfJ2WHciuQggYYdVerF8ot7GWuxbvhaa1Er4/bfB3T0
+THOoI9hv10hD/eeWR3VW/hYzZX1N0M65XIpVPOphNd70bPj3ln4kIFNZW9mOn8Y7exd/DRHTpiL
cY3j1778+zCnfopUttqVkfM4kUviQ19BZ6bm13amTxxId38yGDd4Kug/wzuE2s13uxSMbtRh+yXy
BDAUSeUM1H4HX9xG+Cbu+yE8gtadbpoI7FXZvlGQIdDXnvVsNH50+PdpZltqD7qX52E/O0dTcMhY
9hLTAlbF36Vuqw6TlwvGo+7VnDJ1rLx6vGrCtddl19eXciLyOnLCI6ohdKvYW9677BzCdPSXtoBd
NQkajhlcqgD8p89xwMiQKnwQdnlIYeqsXGXrM9pjl6db+d4q0DUASfobMTv3oeMaV/kfZ+e1Gzmy
Zt13mXsCQTKC5mJulN4r5VU3hMrRe8+nn0WdHzNdUqME/GichLJOo5WVyQx+Zu+1M0xw+TDEJ73u
Zxijr7NzcMTJzT3wCKb3EnhQUOI4Ecsi6oplGtIj14HjPxTecF8SHPs2CoTynYMpyajy6SygUe+Z
mnbsvwIyWU2oA1lE8iMwc5C/mn0ro7S8JsX0oFsW1IKWuzUeBp0bVzVEKwWZc50byG4GLUBqN8AO
yQ3GEKQLUu9F9hpRVX6J3KjbuFoE+YwETEq91L20M7+QlQn2VXJ8dm5juxsQYne5nJOisCdhwhrK
ZVyZ6MyQr69wDuQsxAeSY6Qvf7RaTgC44SXn/n9/8tPa3VF0/OfPTTOZdpnFEUm+eHJI0vdYm6R+
7plpxnoT/XTZDnfNAlmBc4hBwqw41me4TNVuJwt5CRjc5C5H/LDqywY2tzeFwDcCuXGtltTkimEh
WJoxCoYdrQ/fRgYD3PkRsc280R6YzqMecFsbWJOngfHseAhKQ7bXdJ/hoqrT5hbTSrHjWy8QwzyU
XpOThlgwcJo5wX70MPi2zW8iGnHK+csUbn4VFbBRqQa0pnnBv1OjiwBJu9LoosgOYkrrDsxapemx
z+69fTLbpIbwHMU1/38eAItvw2ThDYRH2zU9ZQ9CxteifcSN5qDctzIYAHQ3KnzwmBJKJChsq/ps
6bUTAuPhWek5Z7o1eGsX2hLzIj27QABfBZVo14NI7BMeYFKU9AmfW5zCdoUBUTIA4sfYsn4FfnLA
gThubTPtn5wBKlUxyhHk8dQ/KaW9goaFcTd24Q5KWbV06AeIJh5nwlzz7Pa6tioRNW+c2EufEVBa
sUTOKAa5MFVFplgEmyWWLg4Tw90WrnlVs93FSPJs43d0H7XbjaTIGi2WhBFGRu+vIv7o0NUgDqMR
fmPUaePR9tjikB+9ZCfk742S9XqfNLvGLKP1+8cTDz9ScwhujTC9rXOvPhuJRryBT/qRyaGxJDIq
vw36k28jSQOBVuL7gOc0UpRu2dz7c+JUQfC4ZiAVH55cjE/3WcsaxcebvB0kkxRbi4clA3xMg713
qYe4W3uZ5qK/c0A39Anpcj7hU1WrpVej6g8DimfakYydIMm/ktvRED768OPuRrRKYJWNN+oi7VEP
eX028UeRENpmkInDx0M7443fymIJJpPAqtnO+W4AFRaXmXKcQx3M3szCuBc2cpaprrcAnvCOtpa1
GRjS70wX5SHaMX30eny/6I1cINLb0Z8eXTznG2EN9oG5QbeuYurvAltG4pjuQpE7Mck6PFkye/G6
2LxXIym0kYbT1XON9Fg6RXYchvVUBCvVAeBtLsYjbWGdHCfLHDa+1rn7zJEuLnQCmLyyHwg8Iq1L
WBasPlpkRJFLAhc5W+Y2tkKQde0xbyD/GDM2VNnS8IlrK5ACBQP3NeUaKyUYNXhsqZHUjPk5Lo17
9PXx5t30VGSodaTLzGr2+3aNXV8CUFy5YTBMw8wUmGO16QjGwGirz65SVpnNZKPEl1wCeUKog+sX
G4Wfma2qdTuTPdeW3vHmNswASFDXwG0FEbeeYm9YkzrCVbFprkt20bMbyWrjS5ZH9nYYmYhPLeWn
TKodFL4KCGnFAAMlstja1jxNS1ELdWVH7GkU56t+ZiwYNGMLy9bd/ftTVEy7Ct7kValiONpp2Z0I
aA6ODCAXiDw9XzTPY6fGEymS87vmiSP2nGRdGjnqB6cPl0aDBEbLWN7IMehxFPMJ4/TtNknQdgdc
EiugPsETqZWEBvowc9rQ9J+MQfvNhcgLnWUShBj2R7BcYj0y27t6SB7BG436E/Geu3IUG29AwV0l
dnw/hJde5CC/Ext5JlPM8phaXbaBBErXUIOBA7EPwRMs4h3hW/6J3fV97XNZGfEwHpmp9LuEQgex
ImnkUxezFSzDtaNMTqIezOskSWx22yReNCh5wTW36ZNoFTJosjPNSjFW0qthjzVcW7OxvnizqYtR
nblmXfr7nbHUlvW2YhAlVBA/O6Q6aMM0nux82eqajy9kCNYcbsewmLHT5cDro0vKW+8RzLx9B69Y
Fb573wtuYalRGHedNV4KYHTcophmtzlUMsddC1JHlp3AdlnWXBNRDjivat6Mys4vmtlsp4C3q5u+
+wKkoOXgy+9G09qFrb+p5i95MDqEjDGF2EqIwbepswP4ehjZU51LuLm0oprcgxO7SwrqIa2ntVQd
4/AkbvqHzDVBJ4VvUy3qZwSV6DxbAGypjdMnt1CKhcMhx3aM4CVpNl3DSEEOa/5e5umdTYOP2OO2
ixI/syW+Oz0MTu8/hZIPjzGHFRXhYyPD7CAYhiyRlKTfqP+fGSgdRzZ9zSjh8KkSwVvHpJaj1o8h
G9w42hTvByge921W21zpCUNZ9NZNBr2Vwc2ZgPKK28PowrqB/OwPsjm3hWOcBwnS23Nnoxo5BfcB
h/rUVmwgFDiqhiHtjUWkyJ1VjzhWshaEUJ22MMV1jBCRl76RYXFMvbeeSXfuNtBLbD8jxWdWx4Tk
E7MbjjTFL6DLdeYHpL8JlIjOwgDCU7AixKlMk9ygfoECmuRv/zlP50O18fNhl3Ei35QhvDeFO3LV
2o51j3sDSoQZPqVKUywnzK1kibe0RunvRzeKgB8659aM82OeN4hNEKIwpSXeM56lLG7+i2R3tTGn
zlk6XQ1EVSdGJkzLB4IaB0j/JqUvVAPkwT3Bi/ODLj3M26PDItnKumPhjYzKWHq+TgU7q6rVzbNe
II/CVfM6tkq8jsjoFjYa3qQq4PpG7zfESG16hH23SWCTLeT09Qt4wadwjKI36QQbq4o3s+LpzoFn
QHIOsnCor/fvz6bZHTmE+cP7MxjUQOPrx6Kq+puqqkta6SxlT1mwbQyy8qGNMg5jG79YwEzmajcW
S8IZMaW5c83kJ/oplQHJizjNUNOlDtqs4tARqvdYMV2WTE6PbmBNpz6KxalMrDn3EwsWY6WYZX4S
P6hA3LahI38R8LOkkcX8eXUtbXyLWsarjHXWiG7w45aDx162qngT5ocMScRhQLiPpapCHm5Uh/ef
wF1SJIQD8Fr+nDiQ3Hy1oNr9RrmnSeM35p0fLEC9W25b3t4LHO+U6c0zAD0xk6K809AHDYvdXK3A
okUXYAb2burrh3F+5iAEuHFl3W3EjFoS8fSTMWD+pIxxdkoE1jayw/g5KUAZATopz7IJHoFc0nxq
ENsHTdovzhg/UlZj50KWEkqhXUddsDSI0CymruRlsA/wIKylWu0dnCBp74K++65mUXMoK4WWMRaH
94d4/kmTs0QI6fTKdBuYyxOrCtuo1VZlwnysEi1cjpNQ23fevhYV0TJF4L5NImKZxqHceRA32Ry6
fIHSVG3xiejH9wZCb9gvxUWZw/+fKovbtE1y/Siio9mp4W4EHyIaHI11CpZKhM01ThryPp0o2ghP
R3I45G+ZQiQ6Quy4OqF67lkG3uiDkq/DmCzjJoR64uX6vjTMbkmmkXod9AxBWt9e9VFX547rgJWG
080Dt3aNmcO/uPXonyKrWwh2gZf3h9Sh/7cil5Fnp/2KbZdYsExvr1DrymXj6BeuwCOF6ngWZcx0
jwSZ74JFt0iY08Ux9Mf30jRrbOAPRK5oEywrTRh7dCTpTP9n0p+Or3ZbfZEmooj0+yPSAfGYbQmd
RAeleLTnvKF/hDVZfdYlbVxRs3p6sx0Lslbd+TJoh+auE0lzp7Veu9FCZ+cnxjf47Fu7TrpdmGXx
gXX6NZkbvdAPdBZifGz/9zQXeUcDX/zMir1duvKt6Et3qazROsgqdi+pw+4TbrHaDRnb/cYtYowg
fnx6/0m0LsV3qPiKmmW3Jy6b9oLQUlLFszsKzB8VN9VNmLfuEsIFEEO9ffDQ1x/CJnNuPRumWABl
cZFqjzF6ypTTW8vq3ls48tA0ofnYoUFbGWzzdE6IUxYV5jIZImf598yMj4ke0pSmbuuSalNC/RBz
KN8/3t2+mggqVcAMoA06WyXbvevqvxkIaNg+cDT+/bcZH8Oh+HW2KYgapD62HEJq//x1LdZhGghi
0DL8JD/g198owsF/5CUWphDy/d3Yu8EmkM23okGArEyYl2O3qsrCf2Yr4Tu3E2vdfVHq5i6UyY8i
TtAo+Im7ixQJO4ZbqmsxDfFcaXwRbGV9zCeUpm07yragwBimLawPKVs96as2q4Fu4Tb6sefN2dM5
B0Sx3VIUA95JXJPuns/L1Na8dyZU1+J5zPP2NLLDI069X6SDrBbkutIwQQFbS0vpK7pyD5HL7ZgI
9epZZUn2tmhXZRLggpNdvJMg+fxgCDd2UP4WNbsQhUh40TeasUg9jQlqzb0nt+TEIIFEsqisD9pU
uMTb1S6KLPMoDdt7ssxqleTWOkyZ/ZoMaFZUkWu393oGrvgs23KukwsozgWWV3oEodZpLTzWJtFJ
6mptBIE4hcZYrHsSnZdVjl9TuAlhCWWHMV/HOv/3qwVl9qfvPiNkNuKOkqYQ+sdAzVgHdaSbGD1M
Sz+bPDB68l1GJYToDrj0cKZSoraw8C4GkLitaEbqE6xJaebUKAGzJZOn8s4mTWvjFSW7xoTVYFfS
k9YlB18xjN1tA9ocNQiCSz+Znis7mm4yYgSWLXnvC7C51p7StjkxaXMeCK5mwoya1AI4jHk6v7RN
k+1UVYUblIXuY10X9+Cq2h8J+kmD4Vh8rqdIf0EFHWK4LJPvBiI6A7RKp+Ypgldrp3FkzOAExqHu
UnbVc0Cei9NspcMdvsUCeDEa37xh7EJbXXviLtKVfhnQXBTVMnBqWIO5OABehuRq+NremQpt35mj
DxWHcWLfO6y+NMfdW1ordmkf9rgJ0nlBRl7XKqzNaQnxobrDe1ctJwwSpid0UOZpc04aAxVMqKNq
wNSa5LeGqI+BExaPeuvpd01lLRj3ObvORC+E6eLCzi58NEut3BlGkDDB2zPPGTZk5lD/BGa/hRQi
V73PesLVRMF9HxOgz5lxH5oEw2cikGQP8BPypPbCndi5oYnYao6THcCpNYe/X2HyY1SVtExT6rrF
wSdcJd+TAv9x/BWmqbcIziFIp+IBNrH+3vCtarheNBg4dtu+2pqAcDEGEngYg7S9aWjRVlFbeovW
9O1zrqlTCLMuHNMXf0II7kxvoDTGOSsotNPtgH39OJLSDTOHPQTBMFkjvMtAMkkqZHvUwmdT99xb
HPZmW7q8YWK2ykPSCmRofKsjgBX2HirOi6ageXeOy/AFUjzrYz9Y/f39UPMZliejn2e7n//9X7bB
+zGH5BJxKACvO+JD+qkgrwf6MGpFtwQC6kt33Gt9N0d029qi9/sXV0em4gVtj2UVvJ2JlvCMVPZg
wW4+2rzV21InhJqO5jlI/BGNnZBnJLzRUhBgBYbQ+NXgH4BECRhjWKqAj1nVY/HQWXthWk8YOkgF
Bwm5C4X+GC0ZZeprMGAaqNdbbwKrFCXFNRJ82TUdt1oZ2MkbJkWoUjHxCmVs3/nhK0Y5a+e5bogl
V4/OsQz2g5DZ70hvnaXGyuuLEN33s//j+2aaBmeVcG3etg9FCo1qpHtenGNBYSfP+VTjYPbzb2U9
J2DNLYDqU2+X6OJgcM6faLT2+VsP4D1GPRM5CwtqCXNIJ3vkC/srj14jilgjUE/IKYxF362zNoOi
0OjODTNTPLG25y4K2zGWDmlBe6vHSVOLceINUx7iEWzNbvuqqhoddk5u09iRZabzAimkv4XWHEWB
cSwJaSWqhmMO5NFq1Dts/B1gKo/JAds5M924oWtsPN2Zl1DW9zwy26NuJEtTshEUwsqeaDlutVgv
bj1Th62WHTEO1XdtF54LWvfF369P/WO+F3UKx7yhuwJlFYCTuVj8x/c1RugoZO8XCynC7jh0Nun2
MX7pJnYPWRlin5NByu4atCgg3kPuj/2xbey3JI9guYd2ddWTKiQ6PmbfiF0CcndvbVEPf5nz+G+v
lIC0uWAFEktx9ecrZUfAugOrKC6BYAB+EzCWChapG+kPnl289exGjm0Z2StmG+YKN+6uIobm4k7i
3sqsdpX3XcI4J/qG8ZRtTpuyKS4984vy71NxzfvpGAbnn2MqIa05rPIf76eXYlXzmjpfhBNIJaEI
BYptg2OqJkszwAmxKFJ8XF98inOV9+e3hUmbMhzqTf6nGx9OmSJrZDXCy+B3lRtvygP6UoYfkFBa
SXgODFm5NrqkgMUCCC6bRmMnB/UKzQrca60ZzC4wbX7xoj4ffRKmlesqXpEUtvxQ3nVRXlXGCFgj
sppda5ftKQaav/MZDq1GYkW2gd4OuyKJGuSvcteP7eMXr+BTcWxx/LqWrpRhOg6Rrn9+GE0jYGQy
n1wkEZZHF/I1tjYPoge/SiKp2uRSMfqMux0DFG6bwfBMv7ntLOJeSBczv/iyqflj+PAxuVwXwrFs
29Ud+8OXzWlRxBhJSJ5K0J4Cqys3WdxG+LQS+zWpAOMjhdmJLExPjEEfYBfqz2BgoZdHUp1ibbL3
gFyfrbRLdvQwOqOIOFhbpMpYLMsPsBkC9nkuBGBV6+2q0UPvduiedBX0Mb22ae4o+GDdsQhV3l2j
Mu23U56aWgZPxLe9TMYAvmJOsKEB02AqR8lx6NuXYh5xvj+4NtiX1FKkXMMzvKuc2l1FU3CbMDk4
m8Ro3WRiCF8mE8mjVrf94X3k/v6ghc0v6aTetjdr//jF5/z5S2fplDTcZ2mH6II+XP4qNkOcTQgV
/KzP5qzJlTmY9ZODKGgH0H1a4sDuboyycI85aefeOKT3xrxWdoKMIckLPUQgvRKQm6OfnDb+/vfX
Z37+elq65RgOzC3Tsbmt/XkdalkByWqiJShxF5wcO79Oom5XwVDCjx1aFhJN5i+r0PnJ1KpdO3Ow
d19XSETm4KGhUN3KaqlNnLTzLrk/m+4p398foFGj+B1Fvn1/2uRPIchE00C+T3S3f+c7r1Vqcj8a
oM/BXnN3YcGkLpVTeLaFfaA4cc5MD7+41PVPbbBlmYbuEJCq0+Y5H+tAi3ZJMIcIWWalew6I6GJ5
pXvqITlHtyO+rK3n5ySb194ZGtaOGKX6YM7/2qBPbxh4X7C00NMOyfWLz+JzgUpFJmzLQi0pcfJ/
yFIFwQC1APf5omWbcNK02gWajg7ZJN2Gb6ex0gI5HPlKTjsXoNWyZOTZZK8ihRVEeElxDKZxOra9
MM+oaTKgmKFcVJYjT6CM1Gle2zMJs711RqWfZh1Qo2n4FrXdtLKwgDJGCdXdUNtYV4ESL8GBwI6x
yf5q2Lj9/e/6Lzd3SymTCspUJplxH9NFy0rKmi1LuLANa0EEHoPqxkCXZtjaBZn3emgr9y4ooX2i
czwMgRYAlHmJU3PZhkV9JGbNPPdDgzciReiCgIV0Vj10Ln9/mcbnj8QmQFxQjNm8Wqq9P78eaYBg
iatyjo/HSELtQD1ejc3T5LGnSsnT8MfcuLJg0a9JlNL45/HS5lC6qWLvnuKIGVGeQ/F3YsVMC8aN
HKddC4kWtDEPioaMIa5EveESv/L3F/8ebf7nmc4Xmm7H5Fyn2pcfzh4t1AgCr0fE70ytQc0iCW/b
4aFxbXnE4PQTwxF4FwSNSUV0Hh2/fsrCkpDuCFfn31+L+flLR0PAfpe7nRTc0z++kbGMXV02wJuq
U4pU+iZP3PGp99E/uEr1QL6xOGp5sq8dPbl0vmMf4LY+Cc9lxhqFxjEuHXV1Wx2IiO3/BJij7ays
mvOmg2ll6AkwubI9vufNiYnvUG5YrzBsj2lHQxfYXfiStIKMOxOKSFyq4Zim1isQWfvUFhXMWXSC
a0EO4tpPalZE/x9/fe6sXPPObGEQH2ovfGdxUlZpsqgM59c0KftEVLG3pWHWobtIDR6iW6wrABBX
NzckyaJD96xbbFW8VoWbvAjY6FfFnASOnrILnHtNjSzk1StxTskpZjSyqLUQpNT8tA9zex/GZntn
6cgbJ5Hax9RR1bZKUEP6tVHYK9jrK1r7QOpvNpkX/SiOEi15jlhXfjEJtD/Xx5TGc7f5Xs5T9vz5
LRp5OQFM+GzhtYAjp+ISl7b/go0qOZopCH2Hu9vGU5Cy+OiGhVHkL2CYmpOYcjQmdULCVUCeQjNE
4Yvb1eiBVHIK5nFZMrp4CEB1Kw2bYkwQJFaQcMtfdjjIxptgIobtY58jFqsLIs6MBYfsihQSAP6e
aaCO9YnWSnX3muFEWCq7sM+15hd7wjN8sFGtuJcprlzgrcPa7xWHbuNkZ182zDhABQjSN7TaN5/w
N70SNf7QmR6JMfjUbsq8rtFG6tU1tIti66C269t6dr/VD6aI7V0M2WxttLHajxAT7DwwXwvTszZW
3JLdMqYpvVjAMpLN4CoK4nqn0hmDuyKyflrxBgZgPtwOF0tvPbmh00F/0Kd7XSvkEi+/tfn7Jfxv
R6Flc/NmcmwydJdzJfGP9qEdYwIYDQFrl4hKVXjWNeuqnyLD0JchuNnE6jadjGJTR0OMLZQIAzkY
V0hq5qPDgq7Nqj2WVe9ugJ0Podm9TQgqOuQOcr0eB9b7MwaO083fX/e/VDg23lDXwSFrGvanyhbM
Jmb8FiqiCfi4wodgDuWiHWt/FYsCLCMfxTYDXLnTc7ULAigPdc02pwZGuxCa5R7mp/b8Ocad98tz
eqQczUiiV2WQcY7ZbxGNLYImgzyGTjT2xjPxibHKoObjam8wsx5034lv2QH3c8TsgD3A+GaGycSW
olb7SuJc+ftfWn0aps5lvJCCu6tBy/c+3/7Hh8XqaExlCObTFYRj97AbDiGJwDfd6LermqjAHeuz
6OR4jE6cPrgOncSiW9l3bHbE8j1ippgTTyH1hLDj4akTlxotnJ7U5pCe7ZC5aBTyBlvzAtxzuLJE
Hp8mhYWzwador4y4inb9oH+XgVEzP/JrIpQWUADIew+29ZCyAgGHt+daLndl15UoTe16M44eeQuV
MKhIIOi4ARWlJQKiupzu6qpFQSrii9ltkcmIZ41ZEtM2/FuIOtsvrvf3u+OHu6djwLJ0pDKoj80P
HZHqaog1TpYtrCg0uYOQrCD0FG5uUAe3YcbQsGcUALS9h7+jxe09op+IHPguu5vaybgZ/WLculoX
XnsD25KOOpjeJMY6V0U2QyDyF9Yjuctrmff5wTBipAJdFz06VRWtheNOh64DSuKWeq7DL9ODde6z
fH5vYzByuqveywxYwa6z1D0M3u/j5aqU+Ra15Nv7sz4yXAJOvXKR2nPmRiX0LQEP+LfmwZEPleur
L9u/1EuuzXxVupYJlNb4cEhELjpHduIQDAjeQZP72OYNzgwDccL70ywvtir029vS7TnVNUetNPC5
O6tIrZXFKH6bdeDaEjj737Apy0rgzc6BfyS7xO6ts6/i/uJPBybGkAnYwDPLzW/7cPTxklSrPAKU
hsB/2PkTuS2RsJH4mF/8JfXPvTvFueGwHVK2dOTHnq7zLCsrYhN9RyGnTRAn/c4KrZdR5a9cHP/5
fthyvAvzblhKYEEH3/KGvWdDoMHPPX1RS39etFkwoF3MDFSq2AI/DiQHLS9Dzid6AC3ZUE3l93oU
hBc5YY+vA4RWkVlt5TCKQ5CWr4UyTx2nwovWDkdval/adjxW1iC5K7tyqbqSyFZDInhgcMjaciQ/
l8Dzuv8FUcj59sVBNV8Qf37LHN2iMOCNVBZtz4ca1SLIDs/kiMe+hdmNMstZA4a/G8seMG6QBOeR
5ORzRmLzfx6UX/VgT4tyMYCFwplAtGkAUsG+GKZZPfM37fYlojCYRjwNTYXZcHIBRR4aXwLfJ6Z7
bUWZ/TCBhy2A492LhJSbwdPKs6Xpr5XXqLuGQJmb0q2Si3tVSJGfqeTztWUYOg6WqVnWDV93RM2k
tfopXhb3gQyC/hzm2bhJtOcy6fKdD+V9EZu1RW1VtIsicxqQopp1jUnV9cOGcHrW7V8cWtbnMpsl
mj2/m1wPNm7QP2/Sg7KqYkA2hi4Y5DAIjhltqu2Zf2i3EozFSgS2XESZBMpe4ZDiWKsP71klNaTQ
jTfiyW1tiRNUlMF2jEC9z8MIbWrCW3O6TTRw0prehZxF1v/LxQwTKz2mqjuQiVX/JyoT2TCllkbS
YE4tffi/h9HMemJAry2rgBszTfvXJmJTV9p4Upo+dB6biF4UC8+rHUJpImPujVUL8wezS+7KHsw0
+RsY2xENRSD5DjDFy0WCDGmjmS5ArM53mQM7pwHdfhTbzUpUrbmKDQfLdRFka9pI4wTpm1OB6q0O
2SqO5f0EfpbIW2AOX5wU5r+cFCySDQvxlMmk7+OKxdEyDy0Hx6EzmypHM8Kh1hrd2QyHbtXZo3FF
ewSJYNVauOZAwRRtXx60gpAHjY8LVJM+bb0Rt8kUA0dueqLTbH1lyAEUJ/myeI5dceT3psugKup1
PhrB1YYSoqoputQGRyHKZv+eoAcokqii69yGGTFBRQWT+tWs6/MMcZ4hKf5xFAfkxwoxbghDTPE1
oDh2k6vl1N+j1LFfy1k/EsSuvU+LcHZ7xjsuM8iWSL33ldPWe9u8GeoWjbXZBqTjtPbq76eM9fm2
xF3c5cVxV4Kaqj40IMzt4RiRO7Uo+2gTdDi96kYb7hQRygetg7EH+e/u/Y98u4AqGlrkGyU1lUXo
n7TC0sn2TsyL8I3LAA6BmJXwVnfk7wJpFezjxFrHLPBudHbbNxU3r31Z2JBoI+9Uxo1+Y06ae+mE
np8GjPqLYEqnN4aqexLrkiej18S2IdDvxnPSN8J6h6s5P9ix9Q3aZ0DERv8Ui+AHmtTsokgDIPKQ
1VDiLUnwIhWpqNFSZs5jRYrDnvyDahVYer7N+q5CU+r4pzxsvJukFpukyOf+uW2/sQkNz1DGdkVk
IWHzL5ruf9HyM2b4dLa7umUryTuBqMf6ePXzJey5RwPuqceq2+KAoh+rglE7VfCk/NA4ObGbHVOM
AA4hJCs5aePOHnKw6jLs1Y2gmTXkbdv1AJ3L0twO0xKTGFS6rLPWOlF+P81Sf+PAHqjiMYdMhY9G
06kMGEltcd/HS3cCMzSI1nzMLBxPQeuKn2ZPdjeQ/4XbCgYGFiInnQ3AwpqNBClItY3TyHSVGLgD
iq7UN3WZYj0fhuKu5u1jHoi7yYcjQv7GVp881sXxRERjJiFENdDlj6zd59yY/lojc8X/YOPcEF69
NFv3R+lSzUVFJa+9x064NI/CB+N303bzNyKEKBQHQFGmUIx0o8ievC73TjlZQwhnv1tpbIG8VurO
xaLI5niC9T1uc9UKJq9EELPGhVfToi85JbOfA3CgfUO2N6PdNnI3OXtaRJ9qNs0Yi9CJJDZaAc8L
thQuwypc1XAeb1kD9euUmKl9DEM3RS0HsZQHKxCgfwX7aL1u2FFhcX9y2uxlbDz9hGE3ZHlZt5uU
U3xhMUe8kPeKRjM3+I9Vxl7B0ufwaiJg5VEy25SQtwDqgeM4xcsw0bN9O8XQMmtRrrtiVJsBC8RG
pnp4NrJyy8XmHs35IZwj2gfJpWAm2bgPK9U9ZNrWEvgKBhCZD2xIvtstMy/ZbtuWiqf/34da6C9/
P17+pQBzDf5R811XoOr/UPWKuDKiurNoK1PzRPo4rJAmsYlhGUhOrQnDUlE7PCG2eyBLFmjyiIZH
K8vfOXXWVRI0s5xqKFtKZY+hb+4RZRTfAbgQxYuFVnlPjQG/fe66ZCG/qBje929/FmDsQ1gGMpyT
9Mf2h9ceecNsEyjqRcoOdu1oXDRFNYtkqBSWbcTRrVNKzEHF3V3UDSNFex1ga8tc9FAWThJuQC35
h8uMQBZ2/naC4RHZfTj/pPm9xsmjJ1ujMJJTmQ2wzDsbmdMwssJO7/7+Qej/Upq7NiNlSnPa389r
NVS3SmcayycRhOPJMUd95wUsgfEWBIvBdbJdlcnqyrBFQAOBQ4g5dtehWDmno75v3di+ml0ZnQf2
hgtiQiZ2TXHgUKsQvDqzgir3rY2buyDopjOa8OnBSmivHIs4aP7LFxEF5oHsFfMQw4C6aRD5YeHh
qeUVv8CaZAcrLa1VoIXtZgry3zYW7NtKnCsBcbEsMsxRg3/0RiO9jaaKEx5RFFJYTAGObnynYV5P
mma9quGpb7Nhq8raWZuaFUGG6DaZiOptaMQk+fX1qpGAcNhqphfiIE1MbzY0Udx4cKh6RqzQm8ot
kJt2ZTg1SnCEi7s6MPAgoj3IkYOSEBV2t9nkmLDtfY3KUU+XZunq9/ZStN14r88/l13WoADJj0U6
JdwlkYEQ0BnviT7J7ocSOABxV+jJtHQOsJAr4km652w2NLGAOMToyFduBQUo1yS9bP4zYBF9JmRr
PCZ49hdpmM2AcrdaTcTyLRktGgcGf7cTHvQNMqIBI4ROKpI5DW/Q4m+6XiEOGAONDIyejYYWtGAC
7ehR1kA9/361fVar2mgT6AFtYdDyOs7Hr05Y5klpQIeSRtXt+gw+xWA+lzDRl0mc+eUGe2K/Gd0y
2ep2PLK+6ZIXfUZdNQbmyXxgAhyDSLjJFYDoPuvTtxjto0C99MOv1CFBePhbcyD3RAXoK9xSHIqH
uvBHQoAHZLGcs0vAAu22zsNHhYH9FXHXcMNqTp3J8zauKi5u7fQMX2TaC1bHKEHmH4OymfYy8Sy4
LoIRlYpI7qoZyrvMXzf/Q9iZ7bhtbVv0iwiwb14lUaR6ydW47BcicRL2fc+vv2PTzrmxK0gBK4RK
dpKSKJF7rzXnmKCgKq/ITYK3zXriypvJt7ZuF0J6AuerZghn5mKAuCcLZOFDf7THQDuW2LiKjUxa
0weLN+ddL4u3maYCUztEJmKQ+vOeJgJ/lvQWN+yyL1/oF+d7yRpa16DrRZOlGM9KRwJiWQ5vvdwM
TKqn5bweojLCkhU9BvU+qfe2Ece+uQ/hXVZulENQlXIbr7V+bMObpVwd5Rpiury3JswILmIRRAID
jlot8AFHxzOj36RIgt8EBMc1uqb5C4PhKcgdbDxRatJel/Q7f/u3oe6RThfVuEtqpliiTOWTFj3p
nSh1Lct4SvNnapif4/w5lH7U0rwEwXOrv0zNS62/FNkrVeov+fxKJdlrI+FtgET2uZBeKYgaG6nJ
h5GIJBiGDqSHhxOVHlFWztc8R92Ise3N1LNojzWne+4/bPuo8rt9p8UmA8EsallVRVfxS7NMMVSa
ECnadsVEIHkkFRwvHUTJMT9NzlHjTdJPHDvQ1PE5wFxGzlR7bqUz6VzGibjBprq0i6jJuZjFlR47
pdvXoLgOBVLDm21jJLpRC0ZR51Y5t7q8Nyyrl/u01rLc7UBUVT+CgNMAj+/R8Vh5hMwl3Iz35NmE
4wLVLX9uu1w/qGl4lvBWQV4260NYWdEtLFM08IbilepBoiF3lAXs7igNR4vU+QBWIp95URHhJM4x
yE6UnZ1SlNyEROgnsyZc/BwG50oWpRFOUVyU4gIKa4ZkhaEyu1LAdNXs2pvX1hu1k5PeavM6Dzcr
vVXmbRxuBYGT5i3N7lSc3ZPxXlqiovGeW/fUunf5gzKnR5M/9EkU+Xad6qrTI3Me8vQwy0+J8+iU
QT05xHWkvUaPVUhQudoQjmeD3U+lZCAWyeCCZMmhB9ElfagSioywb0YPhwV5pZ+M4pO2llJ8ogIL
ctkn23rwKUPph5lUtx56+shGUXL6owrj/r0y4+7EpMzcrfUYdTctvkvtTddIBLvheMzjW9pd0/gW
d1cq7NgdX3v90vUXjlV/aVNRGHIQUJnjWV8rg0nmnGgPUmlziptTFJ8YEhfjcSyO2Xh0iAZKPpCF
v1fJoIdCNaDQ/GMr6fzqT8hD2GFNpCPrVKPyKSpT2x06eXQnTBxP89w316B1eDmZ8cQEnRgyoflr
xr4neEInGJ6eioLi4rQ+tR4IANIuunaKZ8MhBd5CLg71ggS7YXlEjt1epb7f1woi7WiGjZhBjgEg
Us5fo7bZmkpqf04aBhh8M+P9akQSz1s5KPq5s02fTW/8/e/LLKwjsz2GKC/3KeDijW5Vw209FNj0
bvGgh16ntuZmLt8WVprXRquzOwYwPDDpN1Ovs8/91DaHNv9A+PB+/SyG7GjETA01s8ac5pcrfEvm
L2LvcmssxnOSJg6CoWWvCxxaPLJ1lWewMEtT438qrlExtOzhyTmZSeGa8ulJNY0X2zDSB3a32GCD
q6W9q1e9AesYrtcEoPiGLo/U4vKDe5Mirms/rZ75zRGDK6hIGHi82+LadILLPp+g/PRR73VLw12y
UV8y7CuurmPjSPPKvJPRAjzZCV8N1OhgOOhtWkPe0egZCPwVsdqWio+rS5tjLZIE/nudor6/gTIC
oi0D4AGXgf3rMCixlpkdBbCjbgYhXJoYXIzQDv1ehpsDl8a6zj1dONbI7igXCeiSct6mgi0Nm0Qi
qfDNqPPGG5VehzYzkLcw5ufEQZ2uzsEXwDW3rlw+mr+8l+nw1tI4QzfIJAEd9C+KAWZL4dI2Wr5N
5CbAiwY+0DbIRWi1jPg9eJtbBq/jwehORQvNzaxnz6h1dKC5NZ8LW/IbRPxYbnpilkfui//9pr4X
sPDrsTDRkVCjoH43BFiwQxMwCbct6oPqBfg30Vpjk9AyCEZXbzXkyGz9LoFJpCEmsas6MFlMWpXx
oj1/leMe2GNAT6/UTca7oDJ8x7Dpdk7qBzu8901IflNHqC64ba8izF++XTmpV1MD3zOaxSW2RoHs
tCjzrNRocKbpTbaxrSXfN0qnIkcjQApPFR7+ARbpoorrNzIFMXxSdl014HuLiGRtnNm6KLoqxjA2
CJF+QKEQ5Yrs5shyrmFO4HYqGzP0HWnDJst+pYXDiFoJlCdTT7TdMDPmUqXYIQrDKPZWxBblg1P0
L597Dck/ckMG1jq7wp9fuJxXdE7R0W3pYw+nvkxsoi47Gq/yJo+1bwli4T22ZPw9g2sEvFo7A5/1
37+E+S9XCI2LGisgVETvhU4ZMi47U3IB1Ij2skpoDYR6vzMakZpShUfYnrSk2WLSNyTbD0voHiVN
8kIWxLeIuOE/IE0cW+JHzq0Md3Jkh0tHGOqp2um/l2SuPBD11TfRONnwRZJPU4hcaW7y8QmsNgrv
bsf1s3IrnbZX1M5n3MzV1Ql7ghRzvO2zaJd0VU+mBJTkNMP5ENX4NuA1H2y7k+9apjnPUl0lGw3h
Oy7pJHi2LAYvreaUh/VPdblL3D7YJF2BaMsKSE/EGO5zbUz8kDyRXTBp1m2JpHMoV/WrhV1GySNZ
JMzQo4uVT2hjLqMMaXGW89pHSOJ8MmtzRp5LYt1/nxAMH++v2QazGpgQdD4s/dc2NTTavqfhVIE+
Q4yyhM7F1tH/rY8qvX+YGstWUdmAPPBAxiA1daL67LB0h8HxJ8fns9PtVSLFO1Gj5jmBN2uiWDvB
TCWvgW0LdpqKtD0FFQfcBeUx03Am6+3LVJ2+lxyeNO1orJUScjccUSVScXDQFFGGciCUZ+6wuflC
Xav4VND5Ye/bAc1hQuG9SfMWjRAmz2w9vfUIbSwtjwTFBSkMG/nYx+9qTH78rRgAPpKidKC66BAY
h2U6NPHRNkCQHs36qNfHYTmyPcxtUSnVn6LsFJOu1J/G8JxpJwqh7Peql7NWiSqXc76cLegs5IJC
JckvFHiSBBreB6dwXQ/8cte1UWhy5+XCJuaHP3+xizapqhkKLYrNdro5wF+utXKMUJ1hDcNRlTBK
edApx7xW2n+1g7ZPe3DnURCnZ3yn5TExM3K6wi5+SoI/9KjOL/RT88v6SMqy+RSqFjfyID2aZfxF
wrvzZJIDtousTv60zIa2q8lk8WtWFI/qjHux2CBf/IxXrr6XpVXf59ap/SimI2xlY30PQ/0hz6C8
dUckhtq9SXBb+y1JquXWxZJ8RwARbSyn0r9gZMt2VZGhFsrZTy3xMtk7eh/6puPFgtqCUJjqvlV0
LyrY2gs+bOuSWJ0FIkY393njwHFAgAhvz/gtMTGZqlgMdhpp5JtVuaFg692wZe8eRJL/RaC2c0/y
BsWiaFaXWO6wnhYGInNg0e2gFr7+yGTyrrFeFpJHVG67NbvUgknotCAa4C20sartMUHCLRvw7qba
UN6VXHrtFjP/FtvVN9S+0MPUgLfko6Wj/G7IgMeUsTe3GsPG1rCKIP+hdAGgJel5rhC9Qwaf7IUJ
8XW+wkWk9hFctPGhI0EICFB8sGdRwXyorAMmdjs5YrWe2uPSHovg2CpHgOx1cRrGU1uwa8ULucuS
8zKecPpSFQlnyXlQz3Yrqg4vi3qmqvrSh6IaBOtrDTUXM1HzWpqAzF+s4KKuRycgMumSV1egW5Kz
UcCfVNdEulBtdY0V9IjXsbpW0oVq1uqkCzWwdTMJFnJb/s5ao3KhZuL8ogviTT26mNFFa8Qx08/B
emTGQTkKXJmmMh8WOd1fZiuRt7XTlo+c4C/Cp+fkiYhPdQOIT70vRvW50uB4nQp6mdW5D89OdbZ4
sJwNRMbOmS+9ZJ+dtdT8Iq81jeIbP4yiupH9mqjWvEzple+XCAcyL7l56dJrMoKtJE34UqTX2LyE
JlgVUQ+ki7ZxMdeSkqvIuxy3ynBRjcsyXKa1ZuOiWdyyL332oybrTNXZhRyGzjojkVZRSZeiovI8
BydqDE6ZIipoTnZzsmICaaEhHDU2jewV18rL4wL0Xzqk+I21g9EfCDyKP6NTodYlqL9wzcXl1/sV
hFDu1pqnax6ypY9uUWLD8/MFTpMVbnMWrgfW7L9K1Cd5GYxE7dnJmZa0w7Z9oLEpnxNiqdaK4BoQ
1IZRS3jwRJEwE+aipsBbAmIBvFLzolEUJmsJn3XspZDUZFFmt2+K/VzvNZJvd6a217U9JK7v1WYg
h8h8hk/mkcJumV4d+waynconirgA7mig3/LjCFGmqKj6UUjoKHTknXEwoyM+vEJPnP24SEBk1Ro2
RaEcqEo5QLxOu0PcHULHj4jo5eWgygX70vmV4s/cUTN/DDxqDryMO5vmhbyQUlQQeSDhqFbeG92e
jBMoeDHB0HvK4IXwsrQ9trnv1bcetXAv5BUtCjMJe3SeYVBH9od7FhZ0/3LiWGsaOrstC5XkL/qL
WjEHXSKAjhgYOtDbGVYJWdpgQcMdhAdKq3chmk5lF48MM3fEDoRcSkP4mW6fuyNg6dadc5f+JqXo
7tS6mi7KWMtiYaa7qeTma5VE8wIyW4vUq55rg+RaELUl+EwuyXhUY7idwTLcHQxREz925A/QuHBH
xhuIpwFDs1st3AgZH9g5km5JNNZ2FOt0amp/1BDvKChujr5VnW0tM8MBAr1VYEetFUJ0D0UxD5Kq
nZ3uOllUs1YlkQq4C1K3IIM2xeImaqndkQYK23QSKEaXPBuaWNRsu0BpK56EKmy77VoK848YAYkr
9A+2S9GBoeK1QtvFY09pa5EWjnqwgzjlwi8lGZFSE3dABJO4c+I6JM06uxLJ07zL9R0UFm1G2rPL
yl1Mbl+ySwKWDOTwbnNIOyLVZQuoPpuxB2+xWQe+TYgEQYac13C3ZDu93oEJR7GbwHpXdgCMgMyq
cOGsnR66JLNQy1pMZ+bWLV5TdOctfQKXGFvmbtrssmHKOIMzb5EbGmTpiMLjLmzunDJOtyGqXqtY
3NYAW+72htt2orqFzFAXCquy1sy0DWdv7Hb2Lo5dsDyhJkohXXDajS0jq11X7IYCU8UOUQiUWVtH
mbhtZHEU+q9ZHAsLHQSJxjuH5XpKtOguGUS18q4mVM0QVUr8ER/LnZW61MwJHcVxpFS3Gd1+PU6c
R5XfBMIjv5WoZi3aVzEnnSaW7QJZohL+Jigtwtbjvam4uuI6lqsMrgXmbXBlhRUULlZ3rET1ay2J
azs7kJJIoAt9l+k7fd6RbN51u4YAaNZvnFfOboDLbKsc6H5gJu7lrTN80B1YJYC/XMB1B+mPaeCt
pqOl/rxCreYqy8HnolILVFy8uhw94Q2PnoJGc4dxzH0yDiIEZ7bsYjxhedIq2ptkPUJkGEHA6ivT
lgfDwdKz5ewwIp3z0iFkmQpJDGl6dPv/Q4YfYmtZb471lvZvec9/5m0J3+r+TQnftLXIAAN/uhJQ
P0vZZ1N/7ZfPWvNq66IC/dXicfBCRfOLc8yiRzK/tNlLNr8AsbX0Z6ptGRw8R+FzEj7byxMmQKN4
stayrU/RKCoZP2n6o00/Gfqj1EjHAXRclTmZy7FpP6WzRFRGGfyZmHHxQu6h36DfuyNRQRrVd8k2
w8f86b9vpf/SsUV4xRjdwfyq0/v6pYskDy1gzUB0vArrpldYudbDnJE3U2ZIfcoRgfM0q69yZZKo
2RnKqa6TL43DBZqQF203skKSFdCSLalNJMukydsM+GVnk1B2yGJ0KtDMG1VT9kYA4zwpRXpgmcuP
PltYijnpKTcm+bE+1fLjxoI5Sapr5DBMsMk1kVB0WXZsP83TZGw6dsFZkLySsG6cCA375yFWdoUI
c19qZTOoI+tQEm4xSoTHppPsZ7snNzUbGq4hUNN2YGV9o63ylwZ19wcfcOt9W4OZCW5eRvCoBhjL
/fwBn0w1SOVm4QNe29znhEiztNr5QOAnNTmHXDksDusTUaxbvlcI9dfB6ySKpQvFuiXIxJF1C6Xb
u/7K4kUafqxcUAHG1p6VC6WTi7OuXFi8JKlYv7BuiaYf65Yh2LNu6db6vm5h6VKyAY79fvK1Sixa
qMzwE6o6hOvSJQh/LFqE/w0Ca1zMe1iD0Jqs6LweSgkBbODWPfI6e5ZuPSCwy39/Sq33LQmNXqIQ
CWKQcrDJ/PxupkRrd6AhKzKxQJBktFTPLdLd82zfBxSBoO6q+S1uFoS71uCFhLFAbraX03rom4wx
SJKO2xo+m9/Y8YhPCJ1Zm6n6b52qbCugnzt9KXvPYsTD0BMzI9+HP6JMYLH+99T6fNM0wbYEnOyu
f0BQ4V+TOhMmksT71ilg7vfke9gEVp8KThve5Bml/psDkHmbJ9OrEybfytZI3CWZg6d+VEnQiBem
DcZoH0MoL4ygzfugIoFJE7l4UQtJP/WDyONtiuJFRgp6sb+ZLf2xsnbSr2QW/xb0c/5t6oLzQB/+
pUFZsBI3qgJNl+Qslu/EKjLfTn1RWrV+OG3R/GXItbxJdRQCqQGrHIFd61ZdXj3/96mDnvR+yYfk
BM2tzBlkC/rLuZNpMkqE2VfbUVEr2tE6jTJLLW+YIvrSXRgBOLvaZO3nspRvSLZfK5/IUnUxKVMN
Y/lLXOMe3C/jfkJ6pYkaxr3j7O0UQ5BnOXsSvfQUha6nNZ49i8pML1lrjPx+LclghexTDJqI1x5H
3yh9ba129BEFYqhcSr8c/an0B/K3R3GMR78r/XD09dCvEA6WmC79rOSr4gGWGdeKDE+dPKWaYVhC
c4KTjs69zW4Gv17jaQBNG8+ZPbXxctMzZi81vXitIfK7tZrIt0tRVeQPo48LpBvpB+DJU0sfQ3E1
+nMpisZKhr+4FJXwV3gRoS8Nvhb6zuAroQ/2a0L8FvpDKB6EhkcFuqgFKWDtQaExgMbvSlzsiZcl
Hrh7KrUJdBY1E2RU7Md+P0b7PmIv8cFY6D0ihLaiyb1fNh1LUZ1fSVtZZmXFUKuAmjtk2HKeEiKQ
5N2TwvyqgErrkw5gP5lWIiG8WeInZgwkSYxx7htIS49JjfwmVYmuaejffoUQeGpNQCZRR+rZbC3K
LQq/OGQKgYWcr9U8dGfaO+ElWrgdVaUTvcnjyAmKCKWsO6XbBgqYu0GG+AD10rzZSK+PddvRF3OG
9CW0s2/in4FO2pYpknVDbEzcU8GOuZcdULGDflSNiuhcGktVLrcn2fxNEcDrrLOJyQi5ECzRTGzM
HGpfQkP6A7NB9zuT0vuYS9+ixFg+lSn/rt5X6R3wqvSRT/d9qx+OgsPtiPkskpx1BvKPLpBFPEpm
9zJvZ2oOfm/M0bFDZwUKMH4yoM/K0byvG2f5XIZxRZcHsANRygPS8DglvwhpUa2Zmo9KaH4toxYG
rwEhazACVvLRcDFSiXS5Tgs+aF+9t+iCztV0nFrs96Hcr3q2f/zeESezwiGCQE23QOvNob6dcqad
klbXRzCBsF2m5JDE5vAJKZfjKeUL/UD9QQqk9AHX5r3BD9m2g3hbxUzEbf1XAJeSTouejqkE4xA/
RhZV5cWs4m/oAey9kWkFIdlQamOnq/0kI8kUAHjuxTN+jAwAtZhJJ5rI8u5TAlesZQOxVYWJ1pqH
xDRitl6L86XL9IfdONUHFhiWc++uwhDmuArLOnBc9V1LuAuLrC0mLdyOSyDX2xC+JsJRad7Zcq3g
0+yBb5ZCCjHqKi0fDr3GvjMyiVte/6A0UO7FOTgJogX3ymCZx2XQanBapbNLiryA3BrSYBB2Nk0c
EJS1tz5e/iDHxNjXrdWdtJFm+fqoV8a3cmw7z+zIfCrN5DMS2fnQlwSOVxXCVNiNp7ocglOnDwBA
gmTcm+RO0+rPHNCu9Os268NCztujbO2RTOf2U1k6U+mFlSS7zDAMMpAq40xgccFoNKUX0oJ4Xp+b
56TaYReKdovAEE+licuCWZhrR41yTewAMOtsknYUadG9Brm9DZuBJA7U1ff1uV4tnRv2XKn9+4mE
ngESBItADLsjR5a9bmBzpVV4nbuedj1kWA5mlW5Y0pLqskxukljVQ85JZJZlAhSTsuXO1rfXBkf3
KdKU+g63nOi7iSDzzJH2Xaf0vh6U3bOikQY4lDbuGuPPuKCXki0g35s4nfzRka0NDk5tV8wDLSxD
GeB/wtDXNIHg7bxQ60qyH+DHWxkJp1zEjhNiHSNc9Kc80NiPJ4y5MhMRfyoR9SeokaTdkZTXqyps
TYe1idkmb+Y4WrtJpYncM9UHG8ptMrXk59ZuwnuhSeqr7vymG2b+ksOjDuNA81O9jY4jyKvj+ohO
/I9HVV47XH2H+rsnxsqBOtRdZR+qahndosUi2KndcIK/0J96wC+nHCg52TCL4xElsoH7l3zN8JLs
B6ebD0vK6goC3Gfcdpc8SvDUBoPGJLENwAzpc3okJUSGtgz9mDDm5nfZYfDZzvZ1jhNEOnnRXW0W
JOtP9ZwvO7sGK2VmUseQTtHxnhidgqJRHzZRg5BbgkvShfOzJaOkwF927xycrKa5EAhktiVTbbZP
JdvPQSvHI5i+8ciO98cjtZ/GY+HwIWbvyg2XV/sYump52L3yTdJb/Yi0en58fz5rMceXznn9aX1+
pt9kxx0xJvqCDov9budk8z3GDnNUVO7js4kRgjvbw7EskOcKQ/dQq4NjGg5ENS7yQoJBBqF3E4tn
4/XZiKCeTEGxtTq6LVIRvBndK1MYSCvfD+2w7AspBGFWGi3CLIZw2NVQ1WpSAKqIhrHMpY256EQU
dDVYkwcl71YPeXtxZLZB5Sj7TjfyetTPS6DzxplqJzDh1rGuD+sPvfwX8ArjIM+9rvihLpb/o0L0
eDZ/qecof5GKcM+N3H5rsMXVVTwecomZNTvKJKydE6aoZNisTy2AA87roY+/1qMNobnWh2i3UsRH
AZdvmQEWIslrJKjG6asfB1v8aDsk3NSpPnr9tNSnri7/6AVxlU9m4baEUrqmcOeMjU0cTV7fGh3q
N3Md1RviWkdaQtZ2KEGtNpFfbzqzUtDiAFW3Iy08dAgMNsyhqrtMZHScNcOVlfSfFvDAT7VGvDiQ
y/ackgl2hHDwxJCiBexlYYYtQHYlrQSQV2NjnEdm4Tn8D/1FJXdNJ83t4hRJTGNOEZ9zWZs3SLNC
BlcKXUotxPJY98spJWjsuJD+B4xkRn+YMMkQj9YDEmtWtbO20CmzPttSXPgEiRoXW2qMi16o2rEo
hxdb6ZaTZFgYbdnEbfEZLSdrDaC0l5IMcVN9rfL8c20iPo86NaV9GrAFq3TkpFN00sq2OcrdUG51
ADc7GHKEkHYBPa/OJjmFdAjWLqUMCiqWCxwoWo00q67dvstIUe+xdFVGiKkD2FwHEB+9NwwjuhXW
rpzmo5YT1hYQw3MdqqG8SnoaXi0GzsqWkPN+kSo3ouu0D5wWqek4VIfEYh6Ke8byI2CSm0FXHEJX
mx+HnpyvDXINAPfGsp3ssBF3iqjzyzz/povvQkIQ/aYrq8InEbi9hUZOrjQrCyYoEfqOMPndmvQ/
8XHoXwbd7ElpmKPXOj4EFWdjtq2ZoVq2fD9IedBIWyO3txbfgUMYVgmxspVIf07h4S1lc4JUGSxG
dkUX3hs7XSv4UGyNTZJOvzlxFBFR2Ub3kAa6E0vGsTLG4BOCjLPSgtVVpMHYQ1qarpMA0c/zMu3s
nsxle5EPgVXDWbencSulerEHM1XvZquc6eEG2iVN8oOS9zPNzeFPR2IzplcJ+FyhsEA88knRQuaO
iR4cyxAzEtAdd0rw96Q9QWiKHsZPMN8ZJgm3QxG1wROym9/lNLF+N8ICaHBIdPHgkOsnUk10e7DP
KuTPXT0RtzZF8teqc8o/2kYnvd2K3rJg6N3AxCmZGdpWReHBCSb4Is8lTEH/O1Rk0J2SypBp1Cem
a4Tat8XUqyd90rWDopHCVRIq4uFotU99LFl8qNVPk4IctowtFLY4e3zWm+EmbZPZ/2C3/H5aSwCp
bIFhUNkvv9NekEJl2l1PKlOEVOsaNarPWyrvZNiTdlwyGOlPGuS+Lf8uyakO9gGgPAVxroAMlPlS
J8lXQlH7bT04T2WrfpXxg3+wDl7VAz/3bh0WwnDyTE2jJ/OrXG4BnBJYyM+2rJJp8EvZ1TQKPmwB
wmz2bi+TnkSnERaXb/KpH06qSgwkIhrHmNobEDx3pl2w1Qb28gsGXDeil7tLM5LzYtKDADlG+a5S
PoWTR2SKDIueRX+el8QfxZPONyX5AwYabAVt3ACTjF250/+wnQBM6yD6+HXCGENVEXqPcD8y8xyl
CoYcB+92bUU06qt5i/J78RccEDQZ4tKDa5N4tonHa25VD6PB7CqVp8YMwKyoeIucjNmxwScQ6Dbc
LNds6xclmL5l1Sz7SAW0ox7ANB/nAortCOQAo9rTf38y1PcLeH5DkwuuZiKqYw3/cwusVJbO5q6R
sy+DAhdY2VeotjHOwHBXMCIwtAYVv1Z/7oei4sKwtFe+c44XaQVToiwL3/LJUTZ7tzET9NFwaw+R
GVmeDAzynjvzi6JjkjVChax6/GXRtc/q6FpltfWBOMV8N7u1aQRhvsbNbtIi1X8ZASpFBt89tYpt
NSn6M+mbi/ZX7Bj5U6IRW2UVcXqpYunel99Ydqbn9aAqbKOJE1d8c7SHe939lU4FLqTWuEyTQn4S
ntCAVn0zG9nBGdWdJfKSwPxgfcOvYJWxvMu0jqikBWQzSNfVQRSqyhdi1ORn+sxsJ7Aa/z7398jm
MqJkZCIt0OWfkpxEFzp/KCOy7i+cIOO+HSrFreZIveYt8Tua/J0todU2C+qRu3tuxfEzpFOvLOen
Nk/PnTSUx0iNp1eCv11cL9ZLPqZfJEO6x204PK+evCH4i6zL9oNei6IYv279bBnTgWXpQC3ROb+b
tdihHkpEIW6VxoV7bWminLViWNzMhRtRebOf9f0g7WV9P0n7OfcWaa8RRNqRiSjKYuOQ+jmkfhQN
7mJ7aerDTMpTHy8vpSLRbHy6jQR2Ry2WHl+zfHtBe+2bycGy/JDVnuUHyUGyfCqy/Tg9JLbPDX3a
ZTarCr+w/cr2W5kurd/LPutDvmGU1UJY9Z3Wxysktb7leH3mO44nraWqXhR4wyAK31O/1hB5lLPs
VXOPWppquz0QqzncdwxyAb+5Qz2TFzrJDiTU7iUK0/y8tNWuHLx6raL0KHjZNf8tc9+uRxNa6rKv
0n7aRLFBtKytt3/MvkVk3AdfeePd3QBlJsQKk1sCnW9F/4WKVWrhLIWzA3SyvujyRQNzKIuy6gvi
GKe+BLKQxYAMC5ULyph0rWrYtO0+B1bWkHt+qZpLjQgmOyJqiy5dcxmay4weJrpMjRDGSDDRo0uk
n/v+nCD2xPPbn2ceZ6IyQJIsRoiAmk8wx+bqR8kV0J4TUkAqGYQUkJrz43c1IMsUk/nGKggcmc9l
B4SACinpQhDY5qL63EcQKAVCDdiNELy8yiL01issLry+HPtZ7duTb07+Yogao8NUMZI8qNNBXsup
j5ZxsDjWR6M+VjbuWJSgxxQ13lpJf6IYXGToC85SdxrCcxeezUpUE54hAlbLuVjLts/whkyxzBA1
5RfVPg/ocvJLl1+a/FIjyskv5Xgp8ks6ujFJMOMlHi9ZTrrEJULLR7DkcLGHi5RdHFbHwIL5MsT6
uWU5ci6z8dnWzkqEY+Pc9OdQF8eOFHoeZ6IUi1/7rFmncT4ZvNPzCXcWotHhbyUkMkgKPSRiSGSQ
hBejhwyDA0rI72LIke0X2Wl/iyGXv5WQ/xRD/k8J2Y6elv0QQ6KEzOFRrUrIlM5q/T8l5HcxJEpI
hSi86ocY0vw3MWSzHPEso4SkJBJJNKGHRAmJOipZ9ZBIo+rwJzHkgmrKPhtrxQuIt4tin6met332
5N9b3nXecghL+WoeVyPcnP/9HVspRT8tZviKWXQWHfqMCF5/Bc+BOc87mHDVts6jlCghS30qcifa
RFNlnYhwSa6or2u3TaOKa89EwqKKabkXIe/Ar/QbUnCNgMiKICONXh75aROspym7FQ5CAkgn4Z4O
qcEnrsz2rWE6tzkiD6srwwa7C1fk0CHfGtezfrKkCUEFGZcXh457lQYI4ZZw2MsSUCB5KMudmUvR
62I5EAnxgn6wrmOi9u5GQaqA4JcRCo6BxxZ//o9mKwLFpk66lqCTYfe9ZuYy5q4I3YUtylvI/qFx
g8mVGrfFSj+jaRZlpXtnLZrIIyzzmX3APtD3jAotaU/bigpgAhANWNCr8eLCK3oPthg1K17DBEDx
1LUSx5t6L8NKqHiF49ncbNZqHM/ovZDNtOOBskpVL1c99rpCP+/aBX4XD8ABFZZeFHms6ZLIw36d
RV5t7heu/RARln3ciULLr6xVh3t2AKHsZliOmQfIbom3d62A+bANDVFUTjxhK4o9A0XmtiHRBWPn
JI6AtiliXanScWFTw54akn1H0bQkfbbaV8n+GWQA6XMamyR1rzj7OQXa5Y2p16fe1HjDWl1Dh8Rr
Gm+cRfWz165HvBuK4SWNtxhePnuT4aWzeBD/XeGMuYPgNk+rRSm1NyfeUnvgPKj/o+y8lhtH0j3/
KhN9jznw5sSZuQCdaERRpqQq3SDKwnuP19pH2BfbX6aqi13VvdO7ERkIpAFFUkkg8/v+BqHiwd1S
Ohezte2sbUey8f22LLdGvzUiUdDPqp0NJdE2EaXaBP1GKUVJXnCI7TyAcKI0eBF3awy1UWxo67U2
rEm7UxZbFBTHKUGzSRD+w/Z33mCZRhmCzSRL16AguUV6Y2q2nrnFDUQxt5ElClyaMCR7u4uKXRzu
EiaLLHW/K4odwgm9LE2xg384sjbXdnO/87TdVOwUbbcwDfSd2e/wDXVlmXWSpr5T7CieLAoe3fwJ
ZogshQ38blvZOOFtgZ2fk3A7skLIt0m3Ja5UoXZpb2J7kzJLelFiWSACOe6ao0I6HggY2+EZ62FR
pmFtqqJk2Ivb6wbFSVnw94qbTWxslHGD00TmbfpkS2kTktei1ONW0fG83Hr6Vve2jr5Vve3EJPG2
A/OEKdHseuYGswWPNW4PO0TycR/iTlk2O9PaNfP3Us07ClJLo7XLmD5MnFmUSBaFbVW986adjqd4
vVPJBia7ud4NzJEEivmudzHg2HKndSHWuVu7h2i2LUqUGHE9EUWNtuhjUpR+A9wirDYe+26mSSIK
NivAvylKKwqhgr+5Y/8JQgigHSKc6XCTMthC/IKsSOZ8UpoZFh+SsAcHkZFTFYX4rKsTZgn22u7q
9CSbY9Ljb2dASafWh+/ysOhlv3JbVvTWGD7XbR3cDjr+kRmusu9NQULv7JhUgqWYq0hxAJe4RbOf
+FfPhoPCaDY/JI15XKYwOktXKyvqQ6Ib6wItpkMbRgSX2871LVv54KZ6f+m9pHg0MqHmvvxdav3P
AjKu5gjxbBJ7ZHZYJf58w/aaIMwSxcHHW49iBOQ1HrFGMO5sy34Xi5ps0tG6RGWKkpqHKDoOw6E0
D24uCva1sb4fhDXw3un2diaK490U/U2o35CISdHos0RxcB6O9g4Z/Gpf2futwUosxm1eFHc52Mth
cQ+En8fsSOmz49AfVUMULzzV9ckJT2UtSu+d8vrUeqJkxW083SbFbYuScrUNp9tgvFVsUdLsHMsS
EtYazkF6dtMmwtzcUdAem3QkYQnurNG6U6pjEB7DSJTMPPTDYRwOTn7wcrZc+x5OMvqk8drI9m63
Z39oe9hliFKifVKLQhzHtUSx+XjRXplEKe29Fh9ye5+ToZBlyo6Ybg98QPcw9keNxU1P6E2UCu5w
TWj3ZC4ntT4kiPWc8gIhnxMlmm4pcXGrCJ/av9kl/AXAwkXHDOUknthkrP4ki63NxRhUGe7zxLhA
IQ5KyiIlN++iYFTWQ1kZj1OrlJBbUVdgCfRsg5te3Hi5BEhyPpRYiBghxuaZXrU7IocdEpToco4o
7W8mmKV3fagfCstpn4hfdk+twq3LaLuzvRTcsWIAxVBJb0pnKV/cOtsmvfm1a+Ln0vbCJ7QZG7xH
RKwo6AibxF/LfBg+FeAVZxvljgmKlBBnILYb1tqnNGv3lslNrRv1+lIhwrdahkaBx1PnfqxMxTq1
zOaJn6nNunt8Lp3uHQYSpNd0YsSEPuE5RrWNOJvRnRerqFZxsVgf3aA8R8Yz0hmecPTsD3UW3uvu
6OwcnT1hXxjWZc6Vcd1o8UtaNM4tHEqg1w0M30oBb+GUxxn1BsgNo/rcRPoB6W8bf8AcUaa5hNhX
RfarrsAWCmfjblYH7dhH6nSRh6TGqLAi0rVxzQBDixTpwb4pjtE8q49trb3w/YyHechJeMYWWPpW
O4GeeJzsWUU1okU21nZNX+PWBZyuEVDaPj8YI0IWYR83j823YUb810UG6CIPyhwGB2OVjPWy6gNz
ORIgM18q+8gK2HxfdkF1mK3JBdgZxq+kdF7UKs/OXTTdIclZcUsd1Y1OSAQXeFQk1KG5dwk53ocB
EbQgrREkiYI+WvGU1PF80seyOOeBXcLggMpYmaX9nvjVV00xis9TOR8w7QmRabZuPRdWxX9+GPzF
DpnQi9BwVZGP06EP/nwH7JxBsXOrxTYhnPX7uAMnEywQy10EPN8XqvZ5WdD1qpTEgmikqI8Ji8cM
GeQN5hYK/AhvF7tRiGDZPUXLQWVigj4QSDleD52oQpImaw/zfWcE8WNWas6rlkIKLhVcrLux9+5J
h3wdK/c2tN552XMwPzvZcxK+RLLU3YthI1gtSjtinb3Ly/dp+V5NPszJB0N7P0wfOlma6QNPs4yb
5NiWZ2com8fW8i7/+XtD5PxPa32W+UA+4TwjiIjq9s9f3Fhjl2vN0C4HVblr7GjYzupi7wZLGz+4
aLfiiY2+cjpoaIxOGQINDjFQbTj0yaWpXPR4GizENbPcoKSMKlmnoRc0I+IexdEnw23DS5WE+ioE
ZHbX9g4ujgUaz42KhqJlOSdbN6YP1mjYqO7oflXzfUQOWHHMI7uH0FFePaRjWHGwc030vMNc1foa
wJJdLTbapgrmSanWnk274zFlVKwry8a4sYJce2jy4HHpEuOl1+ebXCnUz5r7yVUdZIrdZcbjmkNX
1vMpz2wHb3U93ycafl1zGr8DTxy988L7Ls4zdlj4eOtpsrKnprjzesDQBQarq8Hukamw7PFWjaf8
RJZ9Zer5V6w9p6c2j+udlfJoJF9U3piuEl40foc+Kovgwkwo2sjLHo2+Wj6XZvk6dChOEtbvWOVF
RNr6tt01glu8joZq1SvgVVdJVmDvhh58X82vdjyWkBcIpE2gugHSyjWIPNianvjpCEby76bKrzMF
GQfIY3BtyEvgPinCi3/YFfLifTV6Tb8y7am+mQPl2RzGb9GCCCam9v0tiIgSi71d6tnjquoBZvzn
N/Bn9QNSIqz1eAtMVp51v2xLQ3wmWw2Zh5URB3ATQuvQOTXEwa4NEOKAclBYBPOTimVpzZ3LdcZ1
3LNHRhGpXo96uB4w0wZj4m7c/kPewXPMQJuYLLPH8DO6mDm6mHP10C/5zX9+538K3/GmuSU5LM9A
XDm/otwiEJmDBvN/xSIVqJqNiFCcB37vqhZbbOMLaIX5VukhVsu/+1+fp/8Ov5aXt/BF++//of65
rOYmDqPul+q/n0rIiPn/iGt+jPn5in/fxp+bsi2/df9x1O5ref6Yf21/HfTTK/PXv7+79cfu40+V
TdHF3Xzff0Uh8mvbZ518F3wOMfL/tfMfX+WrPM3V13/99rmkUtDy2/dmYdeGrpywlfqvP776927x
9v/126Zv/vf/qj7+xTVfP7bdv36z7X/CR+B+iFCYSnpCUJfGr6JH0c1/2hqeBIIkD3IKkaXf/lGU
TRfhEqf9Ex9WPO8xZ7AsYrW8B2zSRZdh/hPLKyYuFzARTPBkv7+5n/6F13/pP3A3v5QodrX/+g2I
1s+Qcss0SZbgyMLTRghIw6H6+YeYhUGpl5nmrMEFg/x0I8chd13nR/AbOSvuJduTjljLprde2fGH
02gBzdPiaeDrYUPAcw6Xwdcq5w5UjHrzVpU9ZoQOsI8vFBTGKW/Wfe4uK9mDEaCLtx0dgPGnwYdT
7J7conb3hoNiBvCYbYTevz9Lv2NxqKLA82usGm5UUZUdss2oreimEXJzypRqa2x87A38Wlzgg9I9
SDvbsoqnu6LPkCQAaiFtbo0FtJdRRPE6IHKO/DdRA29anPvc1fNV1SCsb2VvbAn1nYkG2xE/eOe+
RunlHl2k0Rncixw/2CzKTa88yq63QU6S7ZMwmoWHvHMfpeWhnwaUBQJIoyJ97iZLVaBTFroIQRAK
eqvb07xVFHYkTjenLqHDeQQGhVWY3ZSZSzIu8W40q8cTaptgnhk3aJl65LX3Y+kG941XKPfYoW8d
NdPPxjLSNPbWmUw5qDb65CicD/CRbFHIv7Y141AipQHXeIKHi+DfcxejTGgpWOHIKu9xWc8dOuuy
ygPe8Lt8/D64D+eHrAyBl4lLtfAj6sg5XhCd++CQCZKtSuZUZ7JqH7z4JKgdjq+JqKcVs0jHf4dI
k6heDw5cI89sk9trU28a07HompOKY+wdKp32OdCelkQdHtvZj2MtfQRaNj6OUZoQLyGu06MWTd6t
S26TVn1GjpYMiGO4rwYQoZMcm09s46sW+cHJqr/M9kSMbzQbYvlNCyOZs+vBjmLYyOjo4vQ5dl9G
MdgVbb8MCRSwR47t1pXhJw3m4UOsPQ1KYH9pIufYZqP9vvY6a428c3Pb56lydPGohgs4QGxJjN1U
1toDLtTRA36OmCOpD4NoGdlsgHDO4/W1TbOCx8YMgSaKYZ6l25g5TR+jqAJiOMKRfGjCRgOSLfBv
porIdNFXN1rtNqfJiNadiWPeM0jd5HPIT7BsizL2S3P8fnZtu56J3rBKYwQTwRmW+ugd6ig/YzaP
78A4wqsZFuutTXp+2WNWbYMecdQyWELY0h7o6dxJdmmrfUvnQlCnaerdEVHBa/3HkET0gqEdEFrQ
0MMT/1HYFwB7loL0ovjnxyK4Hg3sL0WnnA/dosaIi0UqIsiM6BWDlKLrNWxjGFKaGdiwBSbbVHt3
kyK4d15Wf3J6gJ5973wBj1T6Y6LO9/UYNb421x/nuBBvUIuj28IRVPxoCG9J67KOi5FrrJXmoLs9
UKDCAxczV9pdZ/T5k8okWFlTONzIKvD06SYECbFK27Lx3T78ljqBccbxoXCxhlXtxTzLFnlYQAqv
mWflWnZMLrCEREf+1ExN7SgPC1KSb2eyGo5hz6TLq811yHVc5pK1cZt6xIyof2oIBL1z8MO9EzXp
GmDUXSFrQ9052IIjQGvVk7mx+cqJzynmo4Gq0dm1nIu5jFkDt318UFVYpOXitA9pZ2E6mLcvZeuN
2xnr6T13+fAM7nU6WUN3UCeP9LGRhOOKpuRGYtuWrjbYn7A4l73BDMEmZqm2YkqkpPTK2oLGThII
gxlDb5HcBp109PAD0UDNgg3iYOUtFLNhyXdorHdvbUmhrWJrxry5diDFey6A16y9a5iuo5ijslYq
2WwhlpyfKzGX7aEiljX0j5GY0Ik4/Oi7wvt+vI68RiL+ZNOPdqM5pt2kneTnSzowiE0JKl8bMz6+
6s6PRp1Aoxc4P1Q7awjawCOypq7PcQVrGaz3TOrZnvCe4I75WqOAdGdpAIVjJQvXVmaPm2ubPAuL
lqhtrJ2u7bj+xBsDyUYw7963YAAR2wggdLAAidZmw2r8a12e2W4WHFPtq8t+9i4ZguFOqbPEH91p
fq+WEJrJMyU3VeOaO6Pryn2AwQnzvzNvapw3n+bcrnZlECxrCxFbzGczFAK8MvJlb5PO1eNSPck+
vPmii7qk5168dmqVywqvu/E4lN34PmZlS6upxV/TQEuX5yoh/C9/dteD/CkGQaKfLIzPf/wkG93m
d3odZmdC5WNUD2lnQECuoHex2NJ81yXHnczh/M7p6jWWQPP7qUnGvdm1wHtE9ZdhlhgGMhTY9Vmb
tbxEM+fQjEnxUGMH9Zro4aPhRM9DWsen2VSSB3Do9QUYoyAKpg+yabC6am9U+uzLquwIU5Ig80gG
5dr2//tCRUPopK+MpcbdfNC8gzvM6kNbiYxiGgBCFE+HCnjUHTtBTFDNOV9lOtj2YIYtJQeLhduD
rcBR0juw5W0H8L200+RbUE/afLRTIjht1d6XQ9LuIwCTfmQl+NpVWvPnOu4gtY/aLcGdeJlGX6u1
x6jBJBIJJiIddRx8yOfm2LdV8LUthoOHR/erWiwGTHe7vAS5vraHOTvrCXamCn5SWyUpsHEVhyTz
QFAXz0ZZOcaKRYh5aKQiqjwdRF1lLXgo5ty9mRcMgmFwAq7Qb/LK47HnZoMwgV6ak6zLM3lIuO9s
0yypWFY0bU9WVmmPhVvz8cZu7RpdexwHhQSWPIV51h7lmSbOrlXZJq8leAFjv1usln/topH60I6h
1mRfxUksTkJ1eTsRLSOScB9H2Cm84bF30GTUDRzisnmfGS6TqzadU5yr79Jp4iYie5MWgPos6M6y
F21bq4+w78ACZ50VBpgCcajmOIQcmt9fm+TZWLBuzbXpEfdVh9SEeHjHPTorekNkGjRntBmJ73s6
tkFBgMIhAtTy4P44k1VlXtST2uSoEzCHjNjG4EM3XnXhZ4HacXNOSvtVkgYhpgjx/bT3a/HsiYzo
/ay7+nkwh7daV8ysXOMhflSj6ZiCNFPv1Ui1hofQi+503MBOegkuPBu8+TUNETTHseWBFXF3GsKE
J4CIeUQ5Wg9eEa88t4E6X1QwOeIm+qzGEKRDW9m/zdw+hTUsqtLKzl7ycd1Gbr++PuNL0vxAf4pX
eTu5tl/vNrLt52HEjklbis/YWiPKxJh0bVrxaROPfCqkz3TTR+5Hjzj1jR0rOSsO03gpkSHZdf1S
YrlWGy9OMausaDPiZV5mvkzhHpVjIYptBE8gKT8QONUe3bIy9/NohtvCS7rXQP+ImH30ybZjfa2G
jnkcvT71ezgUNhGuGAYnPqE38LRhK0fLSAC+f+2E0YXRLx8Cw1Wffhmg9e1rhqUo1qTwAkLgo4mn
Ocjv1csaiJMbsk4khyvPFtoi2SvGlbVjfBJTwsBkEJnWrZwjb7PFzbXTtWqlwbBv5yD181q9uJWW
n0I7bO8d4QM2VPrFs5v8VOGBfQei7xLZaeE3U2M9ysPAdi82U+Uia52BiXbQAgKKSiO4KfWKuH2z
dMfrVXINIzaJTjR+vyrVEZaoczzmM0V3hodlaQwfWt67tklZ4cAqOIetN58zITaKgnuzyfGE23Y1
aeK3x1OX28FpjAzX1+00PkonthaLP9+D23aUvwMnhb5RW3pM4gf27GRVTwHInzJVYEiCpFyhtYgF
bBVkn/kZ4pwze+V6MEFJsPXKL2iNFxecv7K7WnmSFaU3UVlo4GKH0IpXNU/Xg5xmSpumq2FxsDMV
s072KnHerXRzSQ5IIpJl0DXYCooSsrgMQ7ScZH1xILuz76z8NM2mSzM29d50R5VHvRo/xq4Al5eG
/WUIPoDyzzZmTGrMUQtc4N0Z8zC5HmQtG/eF9UCw2HpMR69bdTdGP7knY0rsk0sLEhZx9qHI0j3r
Omztuu5rjtDhU9dU4S4oFwvoUdNf+Bfnq9oOii8R2I+q+ZI4AX4n+K5eIB5BdreUZFeq5vQ0R/Y3
M7KTG4MA1/KsTVF5bGooY3Vcp/7SemjGzQM3My/CVFTWg7BHf0QFimV3IP3n5G7MPSCXlRZ9WgII
9rNuY2TRtjdLU2c71Yyi9zG8vKyKcDhyq5TQcWc9RvY5NzWLxyYV1cLLM/ES/Ub2efBvVm/PTmRU
qyftEI+u87FojHbjzaF6CNtueJhi0L6l0UafwjZIfNdMsoegtCpMzOJ4T0po2cRmU6z6cCrPb/QZ
Pf9+pqj9smmUoYDdhISzkrr10bJDnjZemJ5qJF5ip/WeiQ90pCBJxUQuukOFBi1oHFh9dSrcZtJg
j6PQ1LXa+ps6Ohn/I5qswFq2BsgcO+3XxWhhcW9ZuK53rX3xRsM7L034YqOhnEyD/UVLtMvAU+eF
mVlubPxPT63em6diUpJNFOZrlvAJYlJo3pe29Si/H+j1L8tYF7fyy8tbKwdHYuVAnoJ9MBVotIFG
zyCfvLRGyl2/MT3fjlPzZXE9cwN2HshGUhkvbqV+m02hGzUEBGfdOtiQfAtXSRNn6o4VaLAZNcx5
GoytWPVlPcFmTUUNtMOJoXDc7M6sZwUngV6BHj04r6YA4qLq+PmXEb2B8EoE4+HYe0PIqgTUhKck
KHLoOP3EBtDEJLKMy9j3xUpbrP6zPt6zRtnMYQ5LKuo0xMe8sru4qboma+HeytoYqt0lyoXAiwea
NE4WnSAXrLnbKBX4JceqN8YI60mdBnZkYnRphc4BVQ/7RvEgT/aQ37umLvHD0PEgk6fy0JZqeVsl
veerXjWwnKMq2xQILij6ucm+becPnR6xrypse2tpibvHkkK7ZAYOUJHrJV+m9DQkUfg5C5CncaY4
vsOCElRejHBMODbJahlLpC5j5WkpuJn42rB1PbiAfpqVZ9No3NfYZW/TxV3yhI1IvUmXujlbtWXd
KHCd9oHZ1rfKEAabZZ42s+M02Hxm5a08uHBsbmM+L1L7XQ+QIk3IT14bA3Ha1BpyFTYCSaE/l9b4
vojwPHRzthQzXpfvZRfWQQLDGbPK97WpGd+rOfJzcpBsDdEvWDkqbnolFFu59mlxXvTbGgjR39Xl
NrF3l3urd7u7aXGfayXx7uzIVZ4Dfp4VnDldW9RLqpYPjdUrz2lXxcccV8WVKQaBUdG3VphXqG04
LWn+osOZx0T4ElLt+m1bnEbOSoc+eJG7RtnrRFBD37bUolcj2OazfkYWH9YyjCjsC3Br1TdKgfLs
MvxuaSA7atErz+QBWlRV+3+oO49ppvSrkAXSg+rM9ToNUYEeiU29ncm2a688wypaWMMPH+sbMx/L
OxkAkpEhmF/cj99aZUPfLc5uVHF/s0dtvtSW1p/Trl9BsozbTTtPeA81U79XgroMfAOHWZRkTWY8
9hWPXsaKIu2xIRSe149q2C1nHZaLJR9BhjW+C0PE7IgE8MD+MVZeqroRCsGCEZMDkI/tDBCPMP0I
xEEJ8L0vJ2dY5/C9fHsoPQT/RaPsvg70Mh1vhnxgA1IHYbyWqpBSH5IHlHJjjMPjVS1Snl0VJGMk
SCCYjICVvRe9/2pbCLyswlJBaDYAVyJ9LVHwRvodOQsjNvCJz5k2Y5EdBrMrgfH2KMrXbteukz5s
ttcLuOeeIaUUt7Kpw+zvPNbRoa2McD2qdbrtVcV1/SEvX8Iy6g7JXFF1G31ah1gU1khwrnXMCN/1
ufiqze6PVdmbxssClGAwVlAMJywEMMPN8QpBbgxIijy05qLv4J7kO62x6oc4QhINBOs7WcMqaaP+
VDPE35N9NRAwObJ03X3mYuDLY+fR0wpiGiKmYzhgpvvYIxr4e9RnCFFVM9QaDRQz97WoRWoWdMGx
1Ag1lDFCSgE6vcyU1kcivJwhbKDlQoqR5Af+4UMZxb5iJMq+LqfozloE6kZEtaxgfG/33IPlctFz
g2VldekhSN1xZ5Eu/TCAT+mCfHyn9zij2gXqQASsaxLuPKYiLKxu6xkhphwQdl8iZtR0Q7dbHBze
NXEAKYYmI/pYQHjPdaaXZygpPJ7QiGA9YsNALaoXvmX3Vtfm0k9zu3wBI4IIRw2cMhZVPGO9VWaA
nJK9szs9NkaS7KMsL06qXaO9kOYtxD0nf4p7NIptc1cSO8Tg3ogi30vNGj4Tnbb2LsYAgIVJcSh1
KCajesyT2a64e9fB0R00H72h4UurIJupxRa0fR3BuSa0fTlXwBPBaZVVqzPeWWiSvlU18X++9i4/
V2WvHGwxKXxZVd3F5SGsoC1g2V3zqQim5dDwK1g627wJNoHaI1sTzq9ZpSnsAYf4ZGhD+ujSLrPd
1/ZSTdJHMT4VO0W9HZVVrSNQHeJPt6qq0nruHeyU1GW8V3AofEbijE9qPQ+dMVyqIX2wRc1lm3UM
8Q9HSoBLeJCZu9BpWeOIXiS2gfT2E+rafaG9k6YAzWiOkOfM2U8yd8HCeeRWHiRzfGCbpz4ENmr/
cWvcVHUKMU00ZSlSeQZZH+hr4orRQ4I/iZAScJ4yERsmj8DPWm+JF7qTL5vkIdeJWvlmiGchEmi8
fzGOf7x5lt2NHb9d8Wt7w/sPumQ+qk43bbIx1NZ1oBLKkfXSy1AftxueHxhS8kBtc+7O3qP8AmaS
58wrN0K0ji8gLRCiMZWs28jeZCFabYYN3CrRu5gi8tNa1kn2NnkJnL+wyVsCeZRvkdD1eoqj5qSJ
sPf1k/WVa8Gn66Cr/Oiw9IVkoAY8eErV5iQHv7W1YjScmbBBaZbF05C4+UUe5rQoLkWjHBqswljG
/N7OBdVOi6DRy7Ye+MXbBSDNjmZRwqIwE2gKi9f5+gBZRfDfMbXSnReCMOgpOjYSPm3lvAxF/6S1
UXgfuu34qLT1jWP3GyuDN28bxVElv7DLleZom31xNMVBnl0PclhlZH/skG3XIbL3lzZZnQ39KZj5
9VmGjCOr4w6RBWeF/jHRSdfE4NWb57tr72SG7irWTRePlxAbFHUw9jgTMBPEQdFgilyrbMe+txle
dLAaHeKUGNakCysFpPS8Q+URPkqaW4TRmlvcg8FeDjpoagehX9kme68H2VbYLD71cUEKUlx7fYFr
VUn0ErZv8qRj28ijkefIpgoOy9RrdyLWc6lni3W0je2W1xcJZpxUZUcVVHiAp8klKMRFRZe8GlFd
HiwSiUPFAn4cK3CGueO+t4ZsLeMlrZWm66rKEfTIY/vOWRbb79l+fRoq916kWsN4SHw7wPaUKcOm
Au2Afk24KV+HEDw0v2765qhnGRo/dR/ushDan9fGiPDYgXUcdCznBxS0fMiTuKCPMMzf6rHZkjAf
9q6Fe6mfRrAMyDJjBiU2e504yLMIOehNF6rjirhDSWiNDaDskGdjCxZoUpEPl+sbrcJR0Y3NfCtX
P27HaqBvh5e3dROw49XYzhZWvjkm2O6YXSL4rJelKj+3i1p9SIop3mi53e9ldcR6G6m/97Assd1S
ZqCK3AyPGBbUAxloTsHCLawS0GsJxhbAk517F3SW3qIcP2qqCAXOyexdVKC1MiAi+0RNRkt+jJTR
kVGM/PEqP1+Xe/DHFEcfNxWOeVU3mWDACvOkWm7MYlKcysZC9PT8UtdInmVICv0+cGorBsr6daBt
VM8x+dLdH14rsLX7twRpHrg7u5rnc2e48zmsibPag2q9tckOpA7nM98ztC3zvWwxQqPWfXk6Fi7E
DRJhfrvpgSzrWzcO7S8oR31WKqd9V0co6eZzGRyGELciV2FmoUHkEoextdwfhZmeG0UkvmqTiLqX
txCiG/xuSvI6aMdzkGfyEGFBdQjUAhHya32youDwlz3Xl5jAfX2/5vqSYe8cLS81bvrOVHGUIr+k
mA6WwvJ0Mnv11JTuS2GY0APEkFYc5Jk8yBFyrKyKsUE/fR9rxwNsINlRBhEE3WVfI1QHs666tALN
UVhtcy+bLK/F5YiabP8xCoa3fQjKUBlSFnjgARyRI3OzlN1u3UVrmTKTCTHZ4ZXOc+R0+WERNii+
OSL8+hbBq61i2i8yAm4tLarOvQXWTgSR0iVs7zpxBqFZXTtKOa1lR2VlxMvnRVB5RKMcI0cHIrc/
hMum6MfonaIoqOx45UQy069UmDsqMhiWH3hEeGBJwXhRjrkM2cdlM91yu5tuVXOGZVLCBUumOZ19
2UhUZLq1vPrZdowKwKmivagi96CLQxE6U+UvImfhiFSFPMgeOcYuOjIX8lSBczL2ysFSDHfnWuE3
tx+TzyNoEyv/jJtugnGBNd+aNQE40w2+uV1Ekn5Q2WQnHfuhxQhvZZs8myakKQjmZERuRqLVYs03
VN2lcnvUxFkQBqJWUJN9zUIAQ/TlOnC2RjHVjTrERePnafYECLDecc/E/1Qc1AUXLZQnJ4/NHmYL
EkHczoq1HctRY+clFi0wOOABYbJdDMCI+1J751XWx1GiLXR4xn2Uvup2Va3NEkg/vP7MNyrtXeVZ
yYO9ZOmDUrTQZsqgWcs2eciDavGXKMK1V4yTh4nFlqHE5QXCG4YW7jEKUL4qTJOQgtEQHzXN+0bV
ggsJ3fdtFOHM4CIZbbnBCmlxmNmpqd4r8OHleh27BfsAeAkFYLHWJxmL5pNR4iiBxM9Lp5InSSIk
2ZXQMqE4t9VGhp+bMGlPngn4RMTsZBOAhRtXyQnSt0a/09SAB3utIkK8iG2S55gvodvHp7cseYxG
PGITB7mhkk32CNGoieMCQwew/WEylPgfP8u4no1bFTedXnnoihC9Yblo8Pi9oeau8T8zYpbNRoSi
pPx/5XNrH5sOt4KtwlZ8NRGtYp8a2gfPQG1HnsnDTFi38K/1vxrT6BDI+zC6GBO48LfBv7zMX77W
dYxt5akf2HDlyzWYezzbhNbT5OgDcjIK+/dWRwUK2CdueaJHW4wGJrG5h3XJvl+2yd6RFadvE7ve
sBwBnZ4WPPMTBJWJqlEVB9nx1iuqE0jfQxvYuz+0Y90JwQF1tLpwx1trwPXJL1QDN4V5OlpFzpZR
dMgD6WB+9IjsvPUWChYnnlFcWqsG0zXrqOKgVrfTRtZAKzNbnnPQaoS39OBeDll979FTqKe28Sx7
lNJ6UGfdvFtiZyW3S2g/oHPNPLnRRlN90b3/S3thExpPhg9mtZNvb0CmZl8BV//Dm5Wn8mPI3oLe
t8+I5YHpx02jkTIOzQih7knjPWCaDS9TIxchq11oMQHpMB0kYjTbQ3/8R5vsqLE9QIgJiZof7V6N
qkeO1hjkjhIbs6n/HItFSactduOn4lTW5Zk8WJXH8iXfx0AEb0Mlu1UR2zlESTef2QbOZ3lGvL4/
VJWHu0rLM1y2yYNXQt3Et6slX2/MZ1R5/0ZdT/sFomyZFpbpuoqru27bOtL2vxCxEkT1xoQ82srV
9ezoLGq0Qm+2ekmHGf5uFIKiN+PqJZ5xa4u4Q53GQLPu52BAg3/RrQ9xuXzimwq+lnXi/x/Czms3
biRKw09EgDncdk7qVpalG0JyYM6hSD79fqz2rGztYgaDKXQFsi2JrHDOH0Zf975Hg6KxlI3ZQwQk
lKlyfASxQZxJJ1ZZm+q4kEnTwlcnYrZudUF8S1/qVlpdk3aJh9q4bQp3YRsm63VaE9AfSgvwA9RB
xxDmr0RRdjyB9XtsNWRRJn+8T9JW23ito+GGA4ETnNdwTUangtPwIkcl9kgQfBXOq901G41zid+6
JLQsZCg2wrQeEdjRDwPsmFs9q8h/kabaIZL1Po3B3vUsC7fPmQ9WCGcpVRHrqnvhSavuhuHyx+ai
zAJzkwRwR+R2pBnsmSTzSxQZbB0dASz5CWs+xOLnNjG3XT955q6rtZ/26KP/FPgoD9YTBg3zIdtF
ZBL9N59zTG2zTw6IWul1bjwlf1dTT/uzt7RQ4JODOV7rT/JatEQQUnTxPh2T6kPYbveem80HEaTu
XdAiP8wtuUqwHNRFSd7O/pFqanwKwq5/CEx0EDBxm7Bwg1GE8C9GIsPI7B/SObf/AXj+jSn+E0M8
A6LLAthukc8Q6etjaqKlaRngm00MYP9GEBc5pPKsUrTl9cmrSvBv61y9jzKvuUwTkrOVDXdOoMV1
4i0n8DaE+l2WGfpSGdzwW6lByudp+inA3xejC9MjO0GDKc6Zo+Rn+Qm7xZXntFh6E7fpIsR9nW6K
fmPwlLiAkjuV7bbSpmPvcSut789j0urfiAqKVQ7q9ZxbEAoDC90OOGvGg1fViAdWSfdTbRdpHiT/
8foaf0vr8GvhV+Fos1cx4G80Rr8Aq/MBMa0pz0D3ae5KKwNAhIZNiFWbH19Dy190TbSHoB4xxTVn
c1v05TmMZjjGaNV76WXk/OY2WYSzS2oemxDGyxAm8P92DKGDNyT2F+CkFL04eJM13GpaoV7gjNnR
EOJnUaIryD/SXCIFby6V2M7Oudl74Gj4pAjkjq9tTZr9hxCC9bcsj/wluKYDiN1RLTCV0s/vD5pH
H4Xo6huFuhSGwLpBGbI9b6CzhMNAFNgts71llFQzHftG/jlfewMlcdCgdJ+AiGEtOi9qohrUDRp9
4UpWZdEESMsCcIe4Pg+RbVkR3PuW6E8ojlVLgSMe/hWIEkdm9G0aLBNOYRBBPS2iRyi1rwR9+w8/
yXAKzNP8vkNx54AkLRxzzy1gPWqPtjECD68Leyf3sjIkLqtyM/vZK4Obn1X+CdH+3185/Yv6Dr9X
i0cFFIZho3WM8OYXohWHQTfN/aJZTvW49OJEvzhzEZSWdvH5bS4izWu2nx0txm9APjx3TRoM21el
eZAFZ40Sj1NQYgDy24cwAWEEbApfKq9SS8Cq5sZwS/+SsFk5mined1bQXlzm2F5XzjqSjuQYYfY6
+WBdejXfl6Y3o5ApirZ96lqh3hAV9R8wJOvWNf7wG1vUHrImzi8oWO5S8fP4Dr/WaMv/43FMkTk2
VJFtCRM4t7ZrKCCJsuFFuOaPUYHz2LqoDXV9M+2zoHtvdRO1jDG2LvKTTSZ0wSZTuxkcTIbMFrGA
RNT9q64V6zCeMMbqEW5M4noRKJ17HsK2vKRdwW6+dfy3MFHJHKBrdJsHbnXThzHQ1LkjN6OXPnTS
B9tSxXFW7FqNQeu/ga9AkySHRhpBs6ty9dgTZdkhRI5mh+r620LYyU2I7tO2LG3/RpgI/uR5GUHw
N0IsosJqy4kYwxmEPV48u8TeZUi8vaw2XsjPp9f4MNOpaEBizfg5b4R7u1Ba7yJDJ3Zc+Re7Vq41
cjrjKVSBYozBnNEh9IcslkCetVO2NZnhuL3ld9TetgpuLQoyuStI7BBYwyRMIeCm7M4K5Y4DV/Eg
C7dn8xTZhXrw3LR8cDylPeTgxhfhLPYKHCHZ5w5gJJUlGu3TaiMyTRTbFLHIVZvmaOUlBJfcxo9+
aLzsfoukZtwm2br201Uzes6DppsPSWwml+wh1yblrKbhczPPDmxtlHPcx8+oNlLDE1X2ZYb5WvFW
W/IQ63lev7ctTveyak0LDEw0oT0JL0CP20mrletn5UVX8miPyte0KwgOXRTB9GHgY8e8WBT7TCZc
wEq3Zna2s5K4XschtMvOrWsmN+jmsodoqvE2TnHbtJxbBOKcW2Qwndtp6h+scVY7zfyTDG3lSMnF
XpJD9RXHL/k+y0mzZef45srQMuXoh1gmQBlFZw9o/N7jaHij1UhJYZqZ32c982ZvK+ZL3Kao5A5m
+AOp6rUDYOv7v08oMJG+LuIWmyQsLg0EnYnySUrsHxP1FNlJJ9SxXhZ9FC8DrDUXuN0jPt74bYQn
GIVaz4qxirGr5hrTeHgkkoKdISKuz1VWohiXtw9lMSpPAFkCsh1rZRpNVqzpLubY8s2Nx3pnZFmz
vlZtZg8ULYmclqsxHZDvakG/OV306KqZcguo2HtQRxWX0jR5gMt4YzZRcBCD1+2yrrdxMbPDNYxt
7TH2/QWIfrxEM6N5BWL/o1VV5NU190joNA8Wbd6DNQwMYijlq211XoDRnL4PoFAsgywuk9kw65XV
1wdZ0wdIgYL8IGzon/uR3T2R56ZTazIu1zA17jJ1CETh2th20TFyfWdHJBZFiNptncVg9Ei2NHV4
+SyG2T49VjG+0yC/Ajre1iWoeCXy9VObpePGG7vsbjKQFWDH6hENcMaVdEf8LKRjIsApBcOUvNM/
xggOZewoOCnZVrJJDSsIUYGJo6MsShxOQAoqHHhL1T4lY/W7kFUL7s3iijJFJHGjtAa/SiN0l64f
iJ1wK+2xTH1voytI03gdORvfMW9J45U7kePcNMXu6t8fRHjWXx9EG8dWlMbZSqIo7knFwj8exL73
LGHHebH8lg4Iik2l6F9MMB9Z1nZPTaIUt91QvsjmLEN1GUvc2yESwUrut/OexUhWXb1iOUk0NkuB
c8qKwf/Z+sm+1dLpLZ7MCeJBM96KiYdpAr2IccFgXnTL9tluKPY6n0pvlWSKq23Ij5R7uHOYIJiv
So96CLZu+XiS+BsJ2dEAhiD+53obCeNhOiExYOEvFiRbUJFuDDYShVJIE5zU4P0Zm7xUgqNe6cHR
z4sQ5Q8DSw8ER/gLKmQgYiN57bR4/M6bdop9of5qG3RIcE3lAX5I+gYgfmumyyIOmBnMeH6k5tnB
1J4LiG2nkllk4aGIeQ/faR03nnO51gJF3SWz8n0hSvO+aox6oynFe5Ra9slo+9/FUKONnDb5bjC1
Zq328KGbON2l7HLXTqv229o36xUkGBYhVJK3nhprC1nVhmlth7b5mIb52oh75ylHvuRkx8q4FKNT
vobgf6HxafaNyuYblsa8c3UychElocLbAuoPtkSW+jqGCHYGQo+Paqa5cH1SfdVO5aqpleiHESOQ
PaBveG/FWGzgUjEjB5hrEn76J2MONdrtSvNsfJQQzN8ijMoJFDz5wQicdp04U/Bu6Y+ab3YfaYVu
dKjfFMSmYIJg0dRoDVYruOkYdWbelUUPabEYk/tk0m4dZIyP1lzIT7IIysxHTC5eq75Kuw7kmD33
fVa2yUzWc+6csVl9iUDw9vdLxek417bVMZ8L0SbVUVblJy9w3qoqqV/w4TBUJfgZT85BJ+bjjaV6
URQAd3Whawt2VyzaqNU1QVcdJ4+bVF5ZlovRi5oVoDcsr0crD1cQ25plJgIaHTgQdZuvq1QghDXw
82Da1qoLa5bi7i3EnZy0Zyt1LXs96fYuGtuJqgd7TH6jS2j5cGY6nBIScvAvUcafG6gVNiPtNLx0
o/hhlQiYW25YPheAyqO+P9rQR45ukRrLEDOLM0Bu/ZRogIb/gyAtBWr+OpASsLfQXYMwajpQpb+c
vCJMsYMwBgvpBsrPUOFvK+2eB6kpHLfICcxtodDIzI+wEG5MXQVJNZ7hYYWn0jEs/L/qO3MoDLHR
sG9fB1NKYDRGfNZLG7iXjvFfEx/zxf+Z+NBTcHFHx9becP7PCgzHNSPuDdtUb3Qcu8z+vnSm8SD3
8K7f6ZesCvtL/102kKtukEqsb5GcdR+G6Vaknk1smkrEIoILoprtbWAhD0iOYsJKRmkpe3sW1HtP
vJDYYLF3E7dbcGojKmvqwWWCjIbu0XB2oCucsjZS/IXpK+HScl97d4rQBA/6xzxskVicIlKghhLe
D0nF9UkskOlwuudUESVJSCz2wiZYoIfwBGbT+dY5NlOuHo13BtYOG9F6cMhcEptPime+DzNHJvCh
pUb7KFLje6Ny4pnRhWaqcJt7MJ0fYwVMwcbVTmuIPBGkRofLTnT13HQlEEgfcq9eq2fZJAu9zA9K
0NQ7v+pyTt/81Y9dPhYFuImgX0Q9+UCrGT7yyTSvPkaZ4HcVqJ0HkZ54TD9M0b4mTLi8brVVQvId
aRhTVcV+BAMDrbITT5PoXtymtb+rsfIwQUV7NkJ0lM1S6w4cZUiUtgFKsKGHI09fp4O9MMl8XDBl
OaQlFh3/voIa0Mb/DsfYnkbuBro/fzPV/no0jBoScbGVkiuvXH1bZXV0kQWGDdHFsxOAq7jaYL+I
zq9sG2GfdWGvL5ikmerIHLin60ef5w5f0PJOttWgik+Zr4Er8oDS7lnC+weYjHjcNIp1EoFnXlRY
rQutm+I3LcNeN9EPrtnqhynUCrRj5rpOmufw7z8y0ixff+Y50IJnq27ohq16X0NQMMZE4NRKvOTA
Xm3cWhX1YgJWe/RnvW1ZlLUTkInDddLn4V4bSYN0rNNH35LeRrlURDcTz/AqJ787g95JBPhGjjwF
QSkkbkV8SQNyQ0i+xMtIYWJZdUlbH6JRv7Q9caSI6bYq3kt1GNci9ty917v1Q6LA+oE9PO3w4NLg
/WrovaZdtPadydqkAxSFDHeiW2WMcAqxU2BNo57dhmpIfH/q0cDu8H3WyrfSBrk7Icd833TKtOI3
9PuTyKtuj0TKD8GLelNVDYL8Yzk8e9Y4HKIZ6s8Rcni2EHxYsbGNbiQtsSBtgYgFmhathhA9Tg8e
ubah4Di4qn9xXFUXmp4ED5beKPdTUL/lVpWfdN1U7nVnqA9s1Dk6yepcFLV41IK9UgcgharKxNWc
IxuLzgWDpOEAssw+5SVYXdQzFDzWR0S8SjT17RxPRpmN7ZNCuRFTgdJdlaxLx8Fyyk6tF6Vvn1W7
AyRZObMs/z8J5S+pZX2IAEQ23boahfcOuAMtaj35VSiIvyQzfjQMD+gF9SEatsgIQ4FYFBFKW8Ix
jFslFNYafGO6yjV1ZJeHeYXEVIgo05dVEAZria74griQvQLNNyBdNTQku3cUZI5KXMmTvAEt22PE
2sX4aihh39zIT7JwMQiI6qE9frY3GRFAWMfWSk8GiNlN1l3CIcwXao41GJw3ywI95f6HBorUaP5r
oXSQYCHoiNARUqUYKPBa/bHXhtrhmgjzp8u6iDV8qIv4pxR3wAkZ6YdZBEIWslqOHE2ERcbULhLy
kXio4/A4sgFDU6sfHESHCCTGJdqcsorA3KXXIWThWN5fkjhJF3i3hOfIsH6xg9cvkQqvrlUUd+uo
k4lmj59xqvfdtWKI4KVt2dLb1RTfkQhFSbGuhg2s3fxQdoR2gyjtz7pR3zlWZuxlTbYDwiUTlhlk
pufsnDcBG4ux1kMz8B8Y+SeWXEuAd7cqwQwfdap7MeGBhzbQjWkU7brSe2sbtV4oFqofWFur1L6F
KtluDY7mTVr736G84F8Q81qHhfs9xSP0ZhwL7RHahbtsQTPuZOfUm/5GbWd3qWPk5e5hCBTnAING
4Isy14m7YUbu5K+yBm+8WFm2wWs/Y3uuoCK7QwB11BGwVnuIbaiFj28Y1n/rVPW/9iFyc/TnMwFH
jknUxNRJJ/GEjNPfzwQhk9HPoildWjHYIF/LfNwscn9DWKy4NwMtv+8jZY95RHKe5iahedlR6XAw
Rqd5mkF2xaQS5i66EKKFHmbb1OLg3E6NfphtyyY2gHeIfiBABUFmDTo32qhz1Uhj9eRl9f3gHvC2
r2/yIUc2fnSM8KzORVNAKcg4HW7ZixDMzU2bkInr3Y5t8S1LO+cgayoQ+dtmRLkunNQYLWKWc6dn
9vikzEC693ZE654llSYq2mzRdUD7ukqYW33Et1jCaisbxwcbjusVVju5xZ0L+/jOduzbYMKt98oj
CWzEo/3IFadodpxNRfEGZr+81jS3Be7ZwMWQnQQ+EJf2NHtvVMO+Fl72KIuUA3sO4KgKXhotDTd+
OQLkqcYKkrc9ws/gsDDHBQiADGfFyjWouWSnB7dObvQSldmsq+7R8FgLSWkdmTz+Y18hTbS/Phg2
1gxIJdn/T4QoIDPTccwANOalj51VvFa+P6AN0+HMxdYNT1eEvFg8l2ZgTj9dLf4ocq98rjsNSKgG
AwjAkn0crCLc9G0VPhHqPcEe2k+aVr4UtWcv2zrR7pQGydQ0dG3GxzZaCuW9H7Tas9ugjm/HxQMn
Z+exsfHvcBT1efDr6JRknXPr9k5w9kYwFZITqwi2wfmYI/c+c2KdLNI2ta79SmGhLmDeK8/TEEf7
yaralWg19KcAak96KhbeFIpjGcfhPZHqEJqQNr1nKssVnmxPlijqp6H8WRBN+4YQAkGaaXYYLLRV
bGvojs8r32dVLoSy2tWdv4UFGv78982P83W/55joQbH5YalygXd9fWGjQdNVR/FQFgmyDk7u9EMJ
8vLJJRl78QPlXJV2gclwl96HAHNkDaNa47FyVrLizaMLQlYjE9EDiZRdYNXnwu/bTWCNyvVTYQ4m
nq71XrjJeBR4TAH7jLoRaUwxLRoOvlAPxLFTQZfI3YsCyuLW0ZJmq2sAhVJfrEq22eTQy4++mE3a
R9YdnAm6JSgs5+YP1oSLURPRpe0na8K3kfzgpJ8sFatyUckF2x6ZWvfS2dmqsNAyb3yRbq6nVU8H
T6JbU7IFjI7oojc6N9VcmCnJ+qptjHU0rWIolo8TvgqPYDeZ1EMgB3niPbZ9CT9g1q4orLd//0vN
kmZ/vkDIQLmqi9wT/znYJn7Jk1oOcU63TXjAPKVI3q9UsBwrjeT9Sgz/96/TcU/5WyuM/CMTuc47
61m25Rna16huIXpNi4bylzmm1tn0H4iOKN87H4s2tVPFrWpY8cEH6ruBa5E+u874KEcQzH0iCxI8
C7VboJEF7rBUhpumnsYb+cnICmeh9jlrQ96Z+95G09ELs+mtw0NlTLL2+bMdpMH4/7U3ToieNynr
DTFGQfDL45w6Jdoj+/Z+409qvcYnTH1ENHc6mFbADmiuGhx+LlmuHwfEApA4n6WzvVE52GPFzoud
IwjvuWg0c9hVmBfL2mglwXHQTf/PIbJHXvxHt2z8vM3nGFN+QQBMOtRxX+Q3UEO366NzQVJ8hR9f
9VKa4kUCLhANWTbt5H+Q//EWLQHz+ynC8aH2WExQzMGBCEDKKnJaJJHN+ET2PMRdFFjYQjihvyC1
PaB4RfQ4ngufveulCXJ14zuju5Bt19E5eqmnMUFx/O/B8oZAyo5RnwbH61h5v95ga5p4rUlUkDtj
LUXOB45/vzXBr7PJdKjL7/PY9RR53jyFdpgsyzSezjmw+3MN6GSZlRbMrmx6mhIstHW05A99HrTr
2MnFeyeelVQP3oZM0zeNwY4bSm7/DGxvb4RBfRPi9AMfvyF+HlglqjzWeOlc3MKLsRm+J+2Hp4T2
+0BQbFVMWYYHRSJuDKtiY4Q25EfsA/z2xPdKR1HSaEO4ZbU6EoGf6jXRVhS9yB6xZxPnz6JKJhIY
3uqzxf3fAW1DFsZk67KQvU4bD39cOaK0uJz8GMv4vztiteMbiD4Gep+hFfzP98lhaTTpB7OIv7bL
YZGBmVA9aONSVuW/pM2QG3WBfe/jJPKXuqaqR1sPmid0NreELsxXzZm6DbkPZetXevNqu8sg3UXZ
0H+PBU5NES4tZyI5/nGou3id4k7zlvrDSo5ARXbmty6nMXnMcq16CnPXwYzKjXa5UfuPxtg822zF
P3AdRaFlauIHEy+6fTI61sb11eLFSzFg8Drvg/OUunD9NkF23BwupdKd7DruX1ScSze6mZQHll/3
Nho1FHNx8PreY8bsEnZ45TSVrIu+9kjwmu45ESEQlXlE3OxiJDQ/wi6FfA/970bV3fDGKHtkzytf
e3eMn+DqxXf5kLQgwi8j+el5LyHWQzzGr1XhbuQIB249IgrVdId+lbUOdGM9KW1xY0bJ76IlZ7MV
Q/fx2d6wHRngWP4zpDNxAXR6d6u6xp+XflZtq0l3TnXJUKxYtoUSHWRCIg/Fha3weFdy1H60c20t
m33b845e6sOU0b3+xai7aIN9KFY4c3KD0G636Gt9uLn26s/umCbPuU8+XzW6dzkI0qOxUziBrmQ1
BcK/7Kw8PlhG3sMb1XGf93EW7MwoLBdl5BZHWf8s9Jg4Fly+HJ/7/x2YBECvZL10+QOyTNP1R6G1
yjYxJ/BwiXlWBqtbFTX7JRPbxHNbdbazeh7VxDhjEEf/PIgDU7+Oe8taOkGTLUAboOgTqOOapbHe
SXptpeh704C6aflOfNGgGIG/UL/ZgYPMRekFT42O7I5IkgmR6MbYztC2Y4aU2ZF5BpF5IKC3jtXD
Rfc68ymA67HoMjX56IgulR6haIhuJwSh67OGgNNSmRoHRRLdQaE1AnLZY9O3DJKRcP1n4+cgfW7E
Cy/ZZ3F2ku1gJHH1NoN0uCPv++BNvo2q85SZBytWgbcmw00367fG0/Qr1pBDJwjVr4vREIesAwil
t0RCg84JwWxFKYlltpaZEbFmmSaKO44JvYTtbOCrb1WMSFbtIDwaA2SEMfRIGL46+aPIFshFuo9R
Jbpb6E8HNTW8R9mURwu4CNOjNg9n7T31IZiA6+gepMM0hd5RVn0lBk7RxpiSz2MVMvmbNIt5R+aq
55DNhws6LeVgizzIqe6CeCG/apyg+8Pn3clOef3kbgnZZNd/xaBXZ1Vvx+sXu/hCL/yqNNY6e/Pj
ZLYEpotTaI/Ek+ZK0trJMk+RRpdV/Oj9XWvmTLVzr5jG/l5E36MI4qRsqUuU9ky39g/B3JZnmdi6
hLHQazSUG08vv/tVgiYV9FYsd5CXsEQCHrnt4Vd3zXOFQ/1PEuhbEBDGG6Ky9pIj2sT0Fat7BCSn
7Sjs4T7kNVt0ST/9sHt0BbiGEwrESRAyD009A6XGqT2InFeC5Gy5Qiu+efWLAuoL6vKGgRa+BQno
0xPyw4szhKwnqzjLRlnIKiGt1mtOUYKvfFCeXfJiv2qLICyyBLi+WPTzGMGhD/rTUPfWR+AbwQJG
6vRtSHDAM3LHwAi2xj9EiPyuFQ4oWSu5OHUY3Jt1vKh0K/vGggrXDAvuZV/l+bfEIVoLn7k61FGT
fSOKskLiPX2CymSdhRmDrZ6vGsYo20QZDhnyKiiML0TKLIJqhsOTm53kqAj86s62iphgCRf1HaFf
pU0V9B6S/sXP/7lY8Y4Wb+5SjjILBOfGftT211sTrwmGCm08hdddcc1fsjmwa31TuSmJAoLOu6ap
upXPoRYFKy+7HYO0vnGzXl0ORdm+O/F4HosoeRJgb/a+zQmhM+zmHXGNqI7MN2Hm/QZc0WxpWlbP
faHv5XVdx4FaKFglofWV3yHxkaNj2TTvFWnRheKq5m0JrZtkKtsVecfes4+xYNIRXYLuf4bfC0tQ
QoDEU+DeTOifVZ6x09CgeBSKnW6TWjdWepQOj35nxSfFUtOF7C0KIe6Rd12QD4i7pZ/N7k69cQ66
+yA34ktYcGoWKlqaJTmCpcjq5jnMkY/0MvLXYzI+5eWU/hz1ah3W/JQ4qa5Ti+iFkcTGajQ6/96H
+pvX0X1s2D6Y/bDZWJOhXfvSuQ2c97LzgAvK4UMRwoOEfraUF3TWqK8SFBSWycBvw+yG4FXhcbt+
+mwLnX/aZG85xX+Ok7353PZlnLzfl7v8f+MEh6mjhSjHshiqaEvmDEPGUSP1qYFNW1hlTJgE07HE
79A7SJgDLrK7qDcGuejzZ4v8VCblQ91h+CBrrbwH7qDglKuh2VzrQR6kmPxFYg3sToO4wLfJ4bIj
rLCc60X6QzZdv5ZEdMq5qF7+0SY/IvW4CVreF5733/8w2a42TOdakcU72XEdOw/xENtbxRpuJ7/v
PDd+/uSft1FI8Sx6zRRbXTjPYtL7jw5Rh1md2r7r0hFL2CAd1zgOGG+a+UMOqEEtrPS+cU/MM8lF
J9+4DK28/yiLAe+7QX1pbFRF0QzHGg3t1Mf51mpg+0zkmX7wvMC9N+9kGEsWgdG1CJr005rYYPRQ
KKpzb1/7gzkQ9tkvh8vrrYsc++V6WZXXew8IA4JaM0xisJ/3/n2tHCdv8OXev7+7n5ENrKzVLqgj
684CsHRMmvZZ1lxhWXdqlue7cNCUhWzzkF6984O6WbfFGKxlVRaYjRZExUNzm5q8UssybN7d3kqP
qpZHmwpk1qrsA/1GFqPWeWt98CzcqGnTa9+YCRvq7+5EK8wFeOoA453AR46KlDdki2ptezU2EgSY
m5z05gBeRKtqfNmQY7iDe1VfO+rWfAWwbj1wyn4pRw07udA7tyZmGmw6rrWyNtxz2zXeObNcspc5
Yo9ymCzM+YK4iMZDrSsQx6ld7zFf4Hv9GyEm1GmHZ2JUrD2xg3uxUaXhgh3x2oiE9ytJZsvhVv/Z
2M5R82Lxo8maW/Qfq+9GOT1VQ5V+ZNb4HrHEvncmij0x2P5XK/JxpB9I/4ogHwBsFPZLrSMW4Jel
9VwjKbNM63YZIZEKpLQvsQvAP/1EHEc8RUY44Zxma0dXccRTMI3+gnirdZC9lTbUywHtyr1iFcOT
ahkWR0Ev2cteVtkS2FnZ7GRvg8T+Cpiitu3LdFqIbg4GT12BOXaZ2je2VjXLptGStTpXI89Bvgzg
vXmTXAfIUdcLUlNp9mkQ/tRQvUDU8C1PXeRre1w/8qH2v6VZAZQ08N6M1vXXCFeAaPZi9TlCwpM/
l/cWFlheccTXDlMXN49Wlt/Wuee9JUMYrDD8Lk9+2Rb3YwALbx5vor6zNKso4seLx6Vpx/4sDTJt
mtmPGnGb9CI/VZOpAILU4tWXDo6T1jaofQRd/r7CGNLq2Oj6ITM6jcjc3CuLPCYtDqkh1BJnDy0O
3rNFZgZde/I1CN9isSPCzdDY5eKPRjlIdgscv4FgDkzKVXLJU3J8Zcm+98tchz8vFu8syWfPaJNt
Epo4d6rF9GC4+c+SU+mHaiiAwBTWUtcod2WOb1uITtmToXn3Nhb1H6CD00WAms49+F7yV64n9nYX
lxdZsAlCO6vpgt3UaUOwbiakoHR2yms0vbX7rrbJ/anGzkeb+pGVz330xE6p7fgxASC2KRzvB2YJ
9UkWg/hH/hnKl7UyOKcsZYdSzDtTqfr8OfDzushVi/VQDvpC3uGz47Pq2tgBXSOAItfvgirAeAQx
uKdUoBbiZq71lOqoA7l+rj4x3dbLUM+7p8AQLfnusHzqjA5ZV6uPn9KgHJbu5BPVjFpQpUX0qsMe
XfV5CE8ZMg7S40o7oboOCPngxOr4++PXuspeYhMMEeGdZawFC6nLHEyQ0Ao8Edg0IsT8KdD8WYXD
XK8MA/9zLMmbQ4eq28FWq9+fsCHs08Uw93x2y0+yra2CcVfistROFuu9hUHgBBgl79tEn08xw9lr
uxu43Xi6B81wHggtcZzLDVje+lpHsS9cWPb3oGMr3cTtHc4OvHDh/Mo3jvqkGDA/a7P0b9vcGjdq
j2WImdc9ZrGCl9pLlJPq9dhHkzC+M7omx9+ztJ4474BmMd3oXQmNW4Dn5RotCOS58dq49wLQNMQg
T7poChTcxuksVIVFmZosQjNFO31OpfUDecol4Fvy7b6Gz9U8Rt6kYqH2Xf1OtmQ1Mi4g2Hm55i+Q
bX7fFysz4t+WkFK9gzAcmLZ2dmLXA1rnz5tC/ezMRWoTEMbGHZOiGLGUwrbzleLGrrqY7BxZ2MGD
8VF54B84dy/dqufMbcfj754xBeDn1nGCIwqj/7hQNzqxMQ3ONp+j5c3kQCdHs93vI7xs5i/4/Kph
vs2ACNrODszvaqIGN5Vi7HWn8rcle5gU7oK1JBDpX1rFLu4RtW+OTRd/V42svNdl0Wk+YbtRX8sR
sgNx1gcjdAYckLkIKQg0t0N04bJY3HwWg+P94lmAB5tZ/U3TZsG4sLL29xA1mloWOLXflCHSuE6X
2YT8ff0W9QfAh8p4SIPKuIVlaNxalZjZ3gDmZFV2oMJ+6yrTAwuOPj1bufUYR/i+KT1Ce0srmqBH
EmpdJRg5HDllosYaZi32cvC1sMxK7/zJxY0p7PxlHVbkwN3CeQjsSj/AuxIL2SuLVvkReJB3f7dA
lFaqSEfAnPF2WVn7JAQe6fYt3nU2onKJ9iDv1U95ADXZJDU5fxNqod6uaIhlXq9E1IjcRY3bsu4c
EEj9nZeWyWlZJJXR54vP+h9jlPQntJ7oBv4k+1vorbuuLIdXfP+Gsqve2ggmVpMZ2C0ObvWGDkIY
FfkrknXNjhxdvUHPu3pTIZh6dta+IHbY7RMSb0yTXG2WADRSVX36H8bOa7l1HVvXT8Qq5nCrHGzJ
krNvWDMyZzA+/f4IzZ7qXr33qXPD4gBASrYYgDH+MIwVfK0Kzz/ZHjqAHrtEec7iwD66ZR2u0lnv
Z1RB5Q1tArFJaUMmz07RLowkgkvWMxF+MIohwbQdHQ9Ezaw1bFJ72+AB9pGFFWSK0HsqCid89now
ZHNz41jFvsO1YyVDyjMFSrKeS22LXpGTXa6cNysu9MekxAJGNjNhsda8gSHOUxg8Wr3hn0szL/dD
VP+Gca2cZVMqhmZrihaaZafEp4nX9W2D1kiyNxL3+d6utMhKLFxF+A+j8f0+tDbQnL6HJhaokMGS
4/3IW2dkiL2ZtVtRFN2irSlushjQ3odiY1eq/xbV6KQ1rposXKtS32NYSjg4zm42c1gB2F2oDhmb
qTDVd1cHTcbl/+o2bvA0Vt7naDjpeVLNalUz47wUZdMfDdf/6PzQvZCDdy94x1WU/qNhKdvMALvT
oaAIkzs8dgGMPMBRN9ZxAbtehrLDViN8NM1hYVGC06G0KdrJNlSe1swYF6Kt9FNYxiY98O5ODggQ
MkruXo6TvQnCHZQVkSLLPSfHdtUpHscyjI6twCE1DKv62eEfQA0lTX420w8xy06nmfHD0PTyTUyJ
WMAkOnu91X1p04fUfil61tRObOtHv6yjS+cMvPBndd1M5F8oVKnPVopUKfQKZS26pNtMpdpu0f/b
2khc/zQy/6vDwOy19BN4BkqUH5vASU8aSqYrKFGg2eN4YfVuBJ5RqbmsPAuke/hbAQj9GGeV/drW
1XcxdPlJ9vVMqPU+0m8RCpuvqjmySJ2PszokkE1lvEWNKU46eTIfO6kaz09q0KyQwqQBHaxECP4E
qnFRRsW41KJ6DICiP5qo00RL00ICCBxFikUq2g/FsTdFsMCMpSTRj6iTnzjWKsA/4r3wuopMLELg
srfi4kihmZwd29feEn8lW1HJsU5BWqy46X5Wiem/6EUFaKG0Bcp82MMZRa1vg8hwn1BU0JeqPRaf
XZhc7JlS3IJNbPUh+xkVyNSPTg5ovcTUzmvLZd/69qfW4M9u6326laGqYlFXWNG7F+KaGLX8eoFm
O5+OM7wDJk+vXRKijF0NkDGHxvnM8sQH9ui6j4YnqisOd2/G3I6mm4UjS5MfQqPO3zOykz5Kn1vS
Ee5GcdLprNuxvtAN3HUtQxX2wtV6GrPmOkxhsPCQoBtmkU70ktpDEDYfMkpIUlIUdLonXSChJdui
RBFPg1+BjXB6e5nMoWwzy0xAcLsGo2kBW8i9x8pWk21XmO6+1Klae7hBLFuWUt+hKXGvZfbPwkXw
JfRJk8qxmFV5+8aer+p5rDM15Mqb8N/Gjnnu8VxVvjtgkDAIB9dPFlwDyTmj+2sEFBeJg0zeQk1a
JFVqphNmXajbf290y1Vsso6tygE1RO7O17HlGnERM8QAV1V3lrAwWNcN69EKeriAY1a+jKh+gRGO
o+9VPe1as6+DBZrzqxBq49OkeL+HGtZV0DXe3tfETx1UBkm9Jlq7feQ+hsqsBwn+3GIqDoiqzZTh
yRhyxJei0l+as0R9RA2AOnLrrgIpUW/02p+48736UvRjfRkbFNMKDHFWYm6rgNWzXvd9A8PupstX
OEwOr13qJMvIGZpDmHfDKzACUmNphiX93Fs7g0fmwfR3sjcyu5p5F+7esldBDGMVVgMatPNgD3bc
2g3M4BbOjkM43SbtRvaGmd6g4xy569uxfa5ssH2s13Y/9gjT1azv1ck/JH2qHOSe3JSj6x/qeSP0
kRXYPb6P8W3ctTMFdpYcKDtqP1qolSK++SYCiG7Zqy9BahhoFFkNMLUsPStG5S6TuC2/1bg0j4qq
bTMrwvm5a/BwIiF21MsmufZp9NvgR/1mKmjVC8/ozpjVJ0icePlSj8ziW5o6XBT4JYak9Q5qU4br
Ik/Uc10j2NApVnQ0guLPprKrZt/1HaKjQ3Ts6gqvALBPf3rlnuwZRccDXx6spElZLGRXHheo5Eba
0G8iLjmE7ZJwFVmO9l6bdrvyEhztZQg0/QkFhO5Sarm5ApBJnXTILOY9SbW3DWFfo9oeIbtlBxnJ
jTdE5crJNeylIQxd08rEAtha3QdopJI3WSadrTmFZYX2lVLexuzVHnBnQ24mxpA+JkdG/eQtdcPx
MTBNXgKTlr3ZBcCGyUSUSPaamTHuvbK1lrI30XJ3a9WFt8qwjMfV6xnBCv2QzptsKv9sZNs9lHv/
Z5vLqnSnkr3TEu7TUauyh8lPsx2TWPPBx7IQReOowpbHrrZj6bmP9UAphKxnd5paddgMAaLZXCnc
d0wzz5RNrLUa+vXTAIcSH/cpwK5riKHdaNqlJJW1mhJwfuhno7yN+OTGtVFJ0rG3tibFDxbQ9bn2
VeXHNI7UMRz8LqlKhauhgZmrmZq/cSHzH1Ersw89Yi7bMXC0c1xRSYwjp331E/yLkljk35H/2aO4
BN+q5ycbc37KtPVPfda7z0rnus92rj9Bwy9PvMHc5yCLSHjZSraRnV5k6w/wPr/L8XKTqum27Jzi
SUZ1y9NBlICbhekgw4Jqe+RNzTmYNwnqPQtoitZWdpCbBCg3D7l33NtkR1n5/zpi0g5uJAL0N8Vw
NRq0FAt0cjbKVOQQRFqcDFiRnpFwG69h1up7jfLoQg4eUBM+Qf86s0Ayw7Vj+T+rzFN2A34j53Yw
VKZRavZVek67zzwzOaljCMxYRCwrjXaBOpizU704vsg2k7XRciq1YSND2dFWToO3vacif8JhcjNk
Y7cdMyMh9/ivtsJIeKsOVwyt4Mcak0lJFFEgqQzUFTHLrb8hSCYKk2gFLnUVavg6zAvjwAvDyRaD
DfnPCpr8wYYuuxQJvxjFlHpXDE28z9GVwZkH/1pNwPwMsvYRSTd+i8rL1rqnQEypwKkv5S4MQQGk
OrRfPObWD9Ysvq+p6kfquOjLzlEfGbdIEj7cbLxFYVGwcism9GogRi4cWxhHQ3PzV6EiHE763Nhb
c2hS919VneJtZW+F7uA619VqE4y1ulYGG6/0KOsX8JCnU2SN3jWwnPPgmulnCwRjU7gTjl9zqE/V
xom7CnJJoj34MSnxhDoz8gMmFtU8C9U6QLm1m8zVEFZ9QC2Ae04xQMiqWNf14G1+O121q3WcapRa
c3coNcZM9YxPdBTtg0jMhuVhoTITRsdzxwMivsghzHhR/jFn5fim3FuF8TMwI//qUs2n9LczTN27
yo3TIiMPgABJ8r9tWvUFcnO6yEMMuzM2il40q17VjHyZBHjTW6p+7q3Ku2aO41P5FMNSDh6qXjuw
IMA5sIXlTmFVXyIEp++nOSyoaC/SxMqPsrdt4GhUk+LCoAcqISbxFXSpcTLbOgZwGp9Ek2hP6OdT
vEsAI6HCsVCLTnlwICBB5M8WruOarzgEWGfbTr7JZnOoRnxhXbSt5lGQIQ1gOPFnL8wGsErySnJf
+0RZPl2HbTIAekMMUal3iAnmmDCX7T5IrXEXhoO7NvtW++zr6dEODPu5QqvnsVMxapGnsILEWkyO
kp4y3kPX/+vUVbKLDGVbqH2wnMK6XUOO1qyFUpfizAoaQXM8KNZ6rIqzbJOb0oxqXrZZAqiutsK1
Ds4B0cyg35RGZYRrhKagLuuBuwGJynWpY56G6cbOTEX2+z92EqvJf4ux3dWK+48uMbfUdGGqhiIt
7oZilpy/b5pZXV6G/RIFzOy2f2+VXTLsNKhIGZ4PeEDH1Hf/MUYOrFf3c0jd+vvhck/M5yjmc1hF
BsOxVOv9mCoGN4sl3sxRp2yu284voFrl0Nu/O6HyPunCjzh24lXe5sFTWjr5Lio7fW8panQKEUpY
G+WhRSTmYMBrWqj66L9YhmhPvKtew1rxX3JXVa9lhhEC9qsvcoCiV0xSSvUqmxKPB4raipMcXkPS
WVThaB1qhxpLm3YUPNTsNR8xBCuHmAr9HOotFiXc0iQ259B3GuvRl/qjRGHk1U+tMxxlXzsa2XNr
wrwVEya5U4SQTJm+wLflwRQ52wg640WOtDufeko08azPM5DBarWIgyR9kJ0p1ORlbcWYvCsBiJ0Y
XK4xJvYGgHn8ZKEO/IQUX3ryyaPIqOPV4S4yUHurlqTpSjZmUBIQ6oJAJHTnMSsbPIvGwH20Ryfe
IfTwTbZbc+d9hNxD/uDTNJVqJyO/jFg0ZRBLayUFb19p5EwLBYH0OZRtRtWYS2hL0wZuHciHuYNZ
qVghSB4ve8WMDrwQetaaGq4OGOA8lPPG6Sveb1FbakeoOguz6p0V6m7Gg96F4tFRAZsNRW1/BQik
Q4oJf1YpTpIK0hVXj0IZ4jXIQqi2Er94SJUi9siQNugPk+O2Hxi6CSrxgXV05jU3tnXKsqO8tzBT
FaeGwXb2GKvO8Lc2+apdhdxZnL6guuAfww5gXqy5yVdvxL9M5HMvmpWVJ+hE+CTO4z2b8kHnpeCz
QojS6UjmL++VZ6b4yjMUgr3VNvY5n6MUhYlVLFi1yREuZztoJulzGY7hZD5X73LfdovgxUFhjVxj
rh1kW6KA1zattl7Jk1VYRZ7HLDiqoevXS+wYLizOi5P83Coy/BVVhGkjD+263aBPlAJHF2cWJhzo
jvriDaYVZcTWDk/eMHAzZs0RR9XuIiO1eBKJXZGYRy8Zj19A2SpzBG2famHyXvG9wNQr8VPIs3jr
2niDuWpkPKjwBDaJE/t4PQ3xsk2L/ivSohMEP3BWivKLZb/4Zajx7zixxuPQx9bKisvsKYj99KlU
lO2E2gHpJ90kAdCNyTbgj0TtkN6+Sw+WOpLbAuWI9XzzxrLReNKL4Jy5gCRTq+kezRZkm+wsnWaV
1lhDZC1M2NqcQtBNTHvGlv97MrfJjiI6t0kYX2TQ17M8X4Fq+zxcNqG0221yK81WHdplOPZQUEGt
sMXw9e85wOdtqwm6K6YgPf9rt9t2KhQ/XnJPQRP1r0U+v/Iy7cz6uH8Nk+TDwSuDH0vrXqciCZDa
UMSjN9dWXRfVZiFImcsjWUfrcPD95igP9T1uo4jk00EeWzjduOxaP1hmpgNAKA6bh7KrF2Shg2M8
Gih2O2FNBp6a2KIMA2sDt3cmVvv228w2X+YQEF6iuK4oyWbuxc1NgSMvFu6W3uobQyE1qbl9sqtL
9HOgE+r71tCd/YhENs6EFvy3Sq1hZSGdA8+kPXuspNduVmkXkGECk4IufAH80C5JFk1v9aSplG1d
pAao93HbxP4TZMhuocb9RVOr7JcdxFufnEK4UMJPNJHQUvD7C0pIGkYzRbPR4I7/ctPmqQ/H9rvZ
iV+UHvVNjdfJMgsd5SluugA9V6Gs8joLLrINdQx1C8srWN7bWpwhoL42H0JPA3TstcI+6elwO8mt
zcXO3lYptpZ/z+Sm5gdJXucgzys3TNZDKN3IW/m+qrFoBleNIbm6ZhJXIoXNrdB47k8xC1VHOhR+
bYyNS2j1MLMyJ1h3cwfVddK35TfFxM+8V4fyEE+1d/VU5afslwdOfw9kbvjetM13LEHDayTc4Gr7
2c+exASQCgT1l6DRurSwLrJvDKuOixqLMKPGckrxs3rjq3WJPe08NgsDRK0nOHFytDxnoIa7yPPq
0zR/gl/a3SkvJjh3fFQ13xqW8AY0OFUX4uB8UvId1WpipbS5xUllonWMU0/r1kd5BHMl92Lv758x
KXV6DOzsx/2vgDGVgA0Ku9W9rVRJrjVRaO7kd5HHT4O2GS0VC6v5C3VIVJ1U6OD3g5galzsX9C6k
lMg/uKn4dfvuECpRRklJPfz9U9yu/ci8TD/KJkh0/QWEqAzkCTWb3xu3ht+4vDGP1ONqaZRoSJkW
Crx+OwE+ydo907rmrU9Da9egAoVF0qR9ldGmQRh2j1JWva9UBbwrKjdnpGa8B26PjFcZ2KDa+A2w
TfvqU2Ncwy6cDkanOhcJGZIQoBnq05hN/1KkqbUrua62VmBM73VAQmA+Q+xaKQkunXSQ6dizyXdx
O3Xpfwtcx4KhHAxrkj4AhWYAUeMOP0Ykc/aUm3vEKsX0oWJrUM4qa4aJ5Sv0u+ak9/34OGmAP1w9
0ZfRiODNAKcF+xOwuo8wDWKW23q8MOdwQMju0dcaygOwmyB6Wh5r27I/TngQVwu5KzdWPfYoe/7t
cf7GTpOOS+bA2vI+xlKsfpGRuF9TV8eI10H5CnWPf23yeZV6D8dKnw6uEd+G9fM61oi4zbuqOmhG
hiGtEz/attWdRJ70tw0vTLHX/PDl3iT3oplC0Nv699JGo8gLmXnI9jwuyYvK3bJSfiauqHa3tvuJ
b91yTKEH46a3EHv3lf4VGkf5OfQKE1OnMeBmoyeF3Ff6GCP5sqeopu0qyxpORSaydZMN9QssFnNh
lDhOZgBnO96qV3SqDMROp2uZkC+HfuVD5kWTUlJ7yXqTv81sfUcm1PnQfBcboHx8HQIteoSOhRDE
3D7mFDdd9LyOiqG2H7V6a66wGzzkBi/3tlScD6uvIb24ivo41o39Qt5oI9tLD+azHkHABvOxGSds
4Gyh1qux6r1XjRfswgmt9HvV4e6pOCCOXGXXp2D0SB9F16Kq66+GYhTzPLN64YcJ11Oex2evMYOd
6YppEeFJvooa10YuBf3cCnnM2yfYre6+jj5FHvkJSNQcUvkJvrKbcit6sNNSWaVqb2zrfIBgP3mQ
YueN3iGCkafBsFOdIb/KDrKxgKHM9kk2OVGbHivX+CnHywFkroN1iDTjmhsOMx8zKd68oHsNGnXa
GoavUZDosGJTvY/Ky9HhzkegHQNXy60XxrZ5aVLQAL2Jk6vXPJOTGxdZGdrbPAry9zIpxELBROXR
bUT+HqgNz2fNeGmddry0RXGSzb0Q/qEpfLE0DDt/7/MsmOUtkq3sHUvLWFRwXB5krzplm8L0xudx
slVkhNp9O9oeRvY8iQIU0A9dZRRAimpxlRujRh7U99HgliH+MuLqAuXsHeCn6RyViGfsISc1VOIL
yo2GwpLGAuCw8K1WQ7owEK+Vb6Qb8rTBxptDCxjmNuvzZH3rjaNiR2IHxbdAsEazGrHXUeFcAudu
XgW0kkNl5ArygPTC+gweAJ3zj5lPVSN5s2DmHm89m4KtPJ4KwAlIGih5BogqHZ/QKT7KyMod6sBh
cfvg2UPnxXE/a7WcQN9gqEB69EWeJOD37DLcZ+Rh2Hxio601lx6XywYiVAmfaq0r0XCFDQmFRx37
907hcdcz7f0R1uGe+T6zEtJ/TLSUWcYsewT17n6rASpDGmn0J2fKz9gKKcu6QVwl75R8I1odZdja
jPeZwWwq5EWBI6VPMsaMjCcI7GgWDyCIjKpVF4M3WymmTQ0Za+xPrdwkkfZYpmdu0v50b5ZhQBZk
mxvMgGWYC7c/yT25sS1nYG3mYac+nwgdBx5kctfXUbLq06FfVY6a7msKe9t57neoE1t9GCcn3bih
Tg6a5coSDcTmS63gV7kFc/pGfI9sc/iF7eSv3h1zeJ9FtrLs/DdvMR2nwzDxN6aqNtcgUN6C3vM/
4WRPK5KZ0yFNh+atpdpompbyqcXBsDESGzlEtVY+U2ubNX366a/gF1vo3tX1W5dnzVakXbOWYdzB
BTArUWxlmNeBjxR7y2t6HuwUir4wEaY83o5Nsm9BVLmLKWkP2DGmoEHRepN7LKDfS9cMd7JJ+I1F
fTzDd5v040vpfJfZKzgB3bVuh42MRgHbg2LLWUZJ5Q8nmKrfZKSblfUQ9fEMySbtVVhacox1kK0y
RRZGxrSP05lFMifQgsrMduaIaYEc7Getz9VgqWvZm8RwpVSjtG6fWiI1uEIJNAQ4NytO1jUKrXXY
7uWxFBoAI5pIhsrkWx32YlHCoXuQva47/iApW53ktxBK+5QbA65BtWE+9FQWFqlbbic0YH43MB/I
yt92tLkFkMKm2AVVhYmALbgmcEwJK8066j2VaQpo7ArBu/G2K+NgsPId3LkjprHgP1fF2PkHiUcr
/Om/MGqyY9CzFYhAHARjZYu7d0/Zwek/Tbeklke9nrLhB3D/7I3MkL9uagwE88F3yOBBN8mg9dT4
B1jNWTW7aGNC4z0HoXqN1dh8AJ/aXIugEo9T15xaNRVX2TQKyI5lgcamDHlrREcetQe3d4NHK5nI
kcpdTyjHlOfIXkZBVDDnGufJhqwojEqSapccr+5D4CKilOstIC0l/LMH6evPnuyNSJWf/t/jer/f
KEUckaT+7zMF8/H/OOf/Nu4fbbfPtnnfdkmLUR/rxYWhuz1INg+vgVl+rXahd1ZvDu7o34XS5Cxj
HPeAqSS6Tw02ra4DIypF739Rq+5Dbg3682igZG1MTQE6rCzfjRIyWFFkVwDC3rPlibVsbkzQw0HR
4N4buzgnJCmUgbSLN2Mc10/ZlD4xgfW2Vt8GS7gMmLICjaCaNsdo9uEgIfude+zm8JMLA2flHoMP
dYiQPhFmu+ukK+SEpyl0oQD9OT/lglB9Z6MCulzVNcvRCcnXYxyX0YdnLaPZbjJvh+Q4Dhmh540f
OhZBt1HhPEr5M6pv7T+jhpk9J8/lKwr3wjwKhy95MMi25GgV9Z+DMgtkmKpPzQ7zj35TWa8e8pUP
NVeehTLOa+/ow0PSO5V1oC9r8B1URVHtwtlf2Zb+ykX03JW9c5QRBk68p5AAEtwpW5xYsEiIGu2o
2Vb+YAA73dh1mrx4StUvLDDxP+F+LViANr/72n0NtEp5j3ocKdvczc9ZWsT7yoMIjJaedy5MJrrz
rfahx8xA1LH5LWIHM6o2+THODCx/0tBO4mfZyM8kxaEthVD8tUJqe1HNppnYyXq7wcWnW4ZwrRNA
lBla43NvNgpmQHpnPcgQ3+ldaubW1SLzAzSWTHGI02Y0Wv5joYIhdrrmp20HFD1ABTdg/pmH2LOR
ltxEjv4jtFz3WBtR+FzaY7nh+VAtVVKPsysLKX+yIc60nXTHI6Hs9p95WGw7JYt/qgZmhCKr22ey
VsoW4Pe4s0AdXjUjhIs4D/FHtOUoUXyRCOxWiujJRsaN+hBrZLfU3L5ME/9zfHyTi3ABXeMrOn1T
PDx/9IFlvi8K89ghnLiq0UX5prX9ynT68sOtnXarNinIdOCI72TTNnJAlRV4YMynTGEdKn6fvGix
zjGxeZVK1nNUAM66R7JPD1XKZfR1vmFcIT5nRyfWUyR8cAdwgaIAGKuLUzjbGMq9Ubob/u2VHeXs
b3gfYmWQg3MW/bOlNc8HZ4OQU4ZsDLVZgCA0tmW8i1XVfEjmiNeESXEQMcm67gvAo1579pnLHgVS
pmuMdruvusuWwByzH2P4CYEMxsb8GiEVniy0GoGtOJvfuYlV41ki3yByc3/XZLKni7a6OejLEW+T
9diBLFwL9GdwNbf/I87K8tPH7Qy9PrQmwIIimigVJ9RIMQ4YS2zv+hP4eLLskLGOLu7CUTG2qA1j
WjtZpgiI3yrzHGgfEZSwX1orZvhJkb16NXebirfDMR7q6JGpdLpGUyx6z8z2zfAm8SuZs1Ysvr5V
va4tTRbLT6NtpnvF9sKdkZn6pUoA/PhtHH8zTWfRmGdLpCGlwETbB1xUq2Q0gk8kZcj/TyR9LcWt
mZNmV9neJzoyCsk0bZnh8l8N9V1Xqe1Lg+rmo1Hg2CiHIZfmL/G7TI62ETnvZfzkzB8SP7atap5G
zLiKobaepRcZ9ljvNcq8N1/WYfCzjd+N2Vp2lkYhtrYLGMqYXUDU2ePDsEsd7WYu+ixslGTd9ySX
FE+L17cYrMKHYJK7l4e4WoWtCBLLp3TAbZyT2AaLj8oPNYRjMO1S1qSf8icXqrIfP928TweIwqvM
ipHSldao3izF9mdEOqu03Q4Jc0jYRYmu8dwvO+JYKTYgncbln+FypD9LoLh/h8u2e8fMGpni2zll
q/z4+4lv3+HP+fxuclyWAXxBOeJ+LrnnrgGukCevMKPp8FbfR+A393lRRMisIEnlRqxlAHQ9yUhu
UFaqa6N6kQGuzC9d6ten2+hRL5d616FxOB8sUj/i/jaNtQx9FbXmyUOvLC1RX0km3XjHejpdDfgg
7WXoohWH9Eh7rbhgrzNJSTYnlnD2/ziIMjZq53FpvP8fB00ZqWAv6UmNTxDIWff4a2ie9aLMTO/J
8LED970mXcmHYh75m1gM9TsiPco2hTm9dXx1+Khqlkfzw9F3MU9QHJOqQBD4l4ap9ULMHYOhIQkP
nNPKkhqfAGgui8wxg8cYCNyj3Gu8Rl+F7ay53+v9g2ueyzJJv6KovUztbHJ926IZf5EdKrzEZRV3
3XOsm9O6i3X7MRVhvhcZLggmr+lH2SGHyMFGpRTXsHUvAG/xCZy06Rm/x2rbBrmOuJ4fPlGb6knr
iP57hFCRoWfOT99O8NIpQJDZ/BJ+65/TZkheuEHLI+YGYiXdfTAI57XrJS+B8P60D3nv7DzuKFaO
OCT+28PQCjuWdJO/vT8Vb09NGd8ekH6FZW2o9tQRZgUod2y7hyLJNj2T/3B9D8mZ9iSBGrFRDUcs
sVavXofK+LMn28KGNhIGYmmhvICeqL8WaLuhIFaOX1qewirG1/Skhg6XOFfUIpwVZf7RoTYqHlQ1
L9wy69d9pnukl6Lxi4nzoW1QvGihDB5kO6qWtNs9YlVtfWuvdJ8UzPQDBCOocfRjF9J1RPqPYAfs
PMwdGSjBqImNQ++7WnPwyI4f4NWQjZ7GjYUT6mJoq+65z+Gjjr31VpDjKZdZ1H7FUY0DWOm3zxEs
+q3iInZ1653VRHV8BXRyrM8RNK+VMmkgacgT7U3Q7gscq4anQfXWeWFbz6YirOexgd1tVq55lCHI
n3w7WWWz6ozQeiZhly/sSdh7V2VyyjoG5nWS8lCrnWqTVkP4rIsy2U9K5d+kmqB+FqvcFc06g4dH
xqxH7TLv3sL5CRkaGrlHK402XNRDffR8Y7jgvIAYBZ41GyQcnvWE6k+ZJ+a7rn/rZpFnvzHtnQOq
ey1Dr7Tfoq51LjneJ+cIX5uFbO90yBDKlBqHTkX9RAvLdmdnlrlPzeyHfLDdH7FlQhk/s6safVa+
lt1F9kNh6ccqFfESgNT40GXzlE79LifNE/Y8BwdPq5WceDt5EC2jDYbu6XOvjqSuKzd5zlH6W/Xz
3ji3yV6lF3/2/n/GYaBw0UeYQmUlvE/NAg0WJdmPCh4cJXXVPaciao6CuRJi2OtBKUeUqYTxGgeh
e8SJeVzIGdctHJizWsgkjvUUv/lqaq1ijcIXqVwfGRnygyjlOm+BMF+KwrB/Brl9bOO833rM0FeI
gajQLAfSP0gaZA8g5wQChOyh9AIPct5TyAKsMKM7IUVVv0bIKslnw6hq3qpsRXtgAkK71h+kUbJs
V9HmOFhlzsTUjHFP4c8MZ29AnWelN5jDCybX4a7Ncfnxpmp6+Tug9pKvIkrH/22ACH61cTed5PWL
O2KyyjEu28rrdzT98ijatljcr3hUSVamX+DgIFgLqyZ0DGZw3c+URds+US3ejYkgqUZR77ecNQqB
cJUOjazZJMwRl4qNn1OsDjbEBYGMOBWhjPkSjkWpf65bqzrCnkJinv9ZaGv2Wv5fjLFdqbpfo30D
zDj1k6tE6clN1wPPwbEStucM6dMN6vuxblXfpwqvx1kBXGXN9A3TRm/JtRafqxHhCMWOjE3TlLxU
QytcyGzDDMs2U/vFpHb4krpM6mffKBm1Il2o/xGVSjptYtXMNywp0eLP35MoS09zyoDyGs9/LwSZ
qRdxu0GAiJdqOQyLvO3Eo3zHchB0DRwT0xetUHAnmc1cmqpubpvYGyvQ7JmyNUL9T5s178mOFjr0
qulUUGfa7DdYh94jetXXYY4wWreePVt/mvwpO8kmP4QZXqfCWitjnC/RS9bXShTjEDtqPfyDOYbj
4x+lMropvWPlrtzktvJep161q2o8aAbemYtEunTcFxn3HrnSuHfIPQyTALS4+YU6P69gJDyMZY3H
47rua5KFRZDuEDcyd3qfVRcrNYMll1D+MyaFNN9dZePgKVUW9lPkx946JB39VikRNN5JaVHuaotd
nKHmT669vrphX24Lva4OY+/Fp5GSwcqeVPFeGe5bJEz/l+awZClH57s8KBuGL2OolbVMGwR635wR
fAwfkiJA15FINslO2T6RiutlBkL2YjIQPsxtckRJ9gh+epev5TTlvlGZ9PMKb3/UYRfc5jCOVhkP
uOZSuSi94UPzyoOWuNOz2UbFGURaioV4PX7Yqq2ujabu1hi56OhE/bd4KrMA+2HAh+JvnzubHd5D
fw7DrnCWSsqMUXYUXiyYv/v5it9uYVm592WFHjCSDNWWBmvFcz5hSh/opfk98ceFizALzljYN2lA
JkMMOZAs/9uWtIa6aG2YWoVAlRkJO+PVNc3xEA//w9Z5LcetM+36ilhFgvl0ctYohxOWnJhz5tXv
hxgvy7/3d8IiwsiyhgQa3W+AWC4dAby5+c/oV5Ng6u/JX58tM3vtoj5wlp4G8sK5u8889e6rpyoN
c2sYLOnazIr4Gugy2PQE9+22NQL7DiAQXgZPPTi4RUxi/djMzUrRu00dIwWtZpr/hGqwc86i8KlG
JfxJdpEl32lAMa63+e5IMQ3myVYOGmI0985sFS0/YNqV/oAgrBz7+ueo/ECeC9LhPmmaRQVcH+FL
41eKgq3vaunHQIISvByqmw0Vsm2OwgNAIKQ6a6qYfPdp9DS6CGoR0iTfBREGSJ1u15pGiTZGp581
SnT9TJkoZhqF7ALM8G+XQ1f7Z1YXx9+p65qnCaDZQ4mAsl/q6ZMpouyJvfEtg/9xll1omZmrosK6
XA5qGBAB9waMR6XBeshUckjJEK88JFde60xQTzRac1/xi706o3MCw1Y8qDWZRy0zj7KbH4ts+fwh
swyuSAXhAqRN9lGyQICLfSLJYx6MmTeC0OYmrkH3yWyYAgD5PvMMYC12aexkckwOyD5dH42dGyGA
XWeoQI3RBJxswoNrzvnFZQv9yOyHvWxC1IJWDL3R6/HV/WeaFkCRkdOoea/KBL53BgYCHBvC8za0
n9qG694klr2IiBq/NzB+Bi33fnYjqkAjoClXhemiBmD0gR33h9G0F0BmDLZBVPgveHAtYuimIQWm
+v+7G3hGFCXxH1mv60UACO0qN9MEXfBFZAzxXjblAEdrZe8kwWcBS/TqVhGC2m1kIoFMOLfkfOZs
9alRlzLeNEo3eHQ0/N8CL7iTXbF9ToCTNJpF0lUUFtaQoL8XTY+Ond1/Ux0SrdnUBY9Agv09iKF4
q5JpJ92hXItcK1dxV1I2JgK5mE1mXBAEttfaQKzbYNl064swUaSIrSmQvp38JOdBnw+XiYUXr41c
2UmpEG8nctKfZRO7xO62/36Nyg24CBcmr0O1sGSmRk/5fcK2/CkyFH2W4NLzlabbI6QZKp7IFtQP
rjJspsEGkzm3VIrrxxFiW+FbuKxaePbIv+XXBdTP2hCw/77+7hXP82b6qeizfEggcmcfzmgrtW+6
ZmGpvrvqCIAW7EnNYoiT6qEHFLjMq0zZyVzdX8055pRNDeQqGgeKv0NMm6C067TTaCXaqaWctG0a
40O2ZH8yCYwW5G1KMbyflPFoz/7PnoIWRyPyYu1kVXC2MoPTshxBycJbU8UuFrwS8PvmMpOMZ7zB
a9dRBHWDU4N4NoZ87fea/Vk69x5Qrp+VP8YLkNP2cwiMj4MIUU1UeNp+SJAe6dD5ucKDIm9LHPMW
e/7LWBf2hVTrsMr8X1SycHb6c6Mov3jmRcjT/HtIAW/T3Ki62BRWx0HnSZsC0uko0DYsIYa+l0Te
tM53jWj1x5LY7mr75ofsbuO+2XaVF2/qmQUcp0m1GFI9v8z46hc9bABqxv1rUWX5QVfggtuuTdID
TKyHKeIqbUP7EDe28eRr7kmZz59ZZ2icGqrf/fP8f/pHnYAztYzyW+0VfGcBvnoA1GyLHTIv63jR
sa2f9GhAQjrrtXXjB1SrZkVpEurTEac6KvBzcyTPvcPpKaialW6F7TKVh8CumRnSfX6QzdKM0KdS
lM9OKwGqezBYF0amZAew+qgnV1YoR+Vc3wkxQAVVsPkr2OhaYzWqRrn86pO5Ezg18NL6cT04s+h7
TGQ8vxHyTWEtJRSzwdXd3pJ5oNEbSvE4PRxkn6arYnN767I21/Hw1mByVeixZbVFhDffhXMfsGsM
nJHDXPhW5CxTEVSfXtSt/La1fyhY7uGwOVBnDYWxIaeEh0EYpuREoN5CXtbLbzc9XqXPJ5KFpP5T
oS/Jd6o4w8yFALK3m4IS5wpDaP5AOi+z3nnqFUJZ8DgGnIXlaGFgxkKGeRcplMCA/WVvToKOu5VZ
P6zSuPc6t30t6qpa98NYn0TRuScAjMgYq8piMkEM18C9XrU/d/lUPXoUO+6HXrfuCke7Snsj/DCt
O2SGrzLs8Ugr4JasX5M8L3ZlLWBu1ETeLBvRziyKmcfSHJ2gw5u8aPq7qU0BPQaZC3Q0eTJHOz+w
xSOt9SeW16MPDiTdQwzJgOge1BSwATC+84RJi3gTS1tfl9kPv7GDs5+65Ew6vNYuUrZeFz8qNIhQ
tETD/qsbu5f8Mo/ZHUemhIUfCb5+VKfjpIFeUoKxQCAHD4k5f98gJbEUCMoitGP0+wzrkqWOo/g3
xHBJxkPbNu32EaIfnP0o7Fcq+vEwKgJ3X8Ax3MZDCmLDPrkgOjZOWPhbeUAKowFioFPnl16botep
W5vIVr46FO3PuQC3ejtGzR+yA3K8VtsCVXP6mxe39LTG73G4NdOShPlU4PsVFNki8rQY/CnKkZnl
qxWIU19PLpQwxTN3DuI9xuRuUj2Buje/geaU1cdgQLSkk1kaRyVCDDp12ve6gtuHzpEUvUGVhSGF
A5S53P2PZoc/10aP2vc+CJfaqLEHIplMyFxRDLw9u2VRXQq1BNpVwSNKZtyO+tbOf0I/HX+AM0lf
2FOLdZqF6TnK7PioUI/fuAPJy6SIpgXADABgQfeUFm51CoypOll+oCwz2xJL2fwaGKi4EuXPE7EU
8YFpzHW1PhxG7FfmNHaZmcGWyh1EdJlhmi/SBUUt8j3rUH8COQbDd6wvMq5EtiFZUKo29ggutcFS
tqcxN/YhC8hGxJMFU7dqcmUXGWazjC03I2vSiHt80n6SKUrP8Fu9JSJ6CmSNRtlQZWgowLHaRNm0
QkFA3MkW/kv6IRYTeTM1YGNPUVhdDHb6mvjYr4SKKkhXGd5RKIFydNDpHfay3RidDQwjLN2F6U3P
nMnHZT1kxWvOBs1qxYsjm8FEvk/HIekSpVb+6mRkaF0wJG7lXxvPe5W9XuaN+1YbASnUeJ5pYPJ3
gDE28vvq0vY6RY14KwxiDiODeJnPb4fIJhAtFKHu9cEs0Zmtus8aHnnorEj9pt+VXkB56O3hWo+9
dYjSRl+7VR++4wW+sWID1Eisktcfw2rtelgh1hnmJXMuS6RAb6vcw/0LIYujE8F7fwFMhnxwWDxV
eetfxLwHWWHTrxyHg3DqFhm1IcfcFzWwZ+lvAFS1R9of/MQ8KD8gYg3d2OVct1pZwNA2WdYRDBpY
8fzdluMDCX+wRAYSBRDJRsOdPhHMvGfFNZ4gJ0LG0rH3ZdOoPpNHLekmylyogbohaVCtSyq0WYZb
fzWRL7Q6oV9UiKGXMHKuru3/AszlPHSpqSMZDNRDpTrAWpeSdk9r75SjI7CJFdW8z1XDWCLW077a
CS/u6Dbe9wlPzhsEURCPo1BY/aRU+gEnQ7zhbV4te8ep7wogfVNifTOLhFd/3lRJJDSLLPLK2w6c
1Q4OIZbzTS4O8mJNeFQ7elrddmE5Y/4Z2EmkK7Wg+NmkFlGWb/yKXHHQbcf+6Cy8CKkdJA+2YkHS
rs2cDEtVnZKZNjGExvDoNeA97d7MXvPJXVvo09lPaQnePUfXqxX+uk/sCPNj5A+BmSf1yRmmklLP
7A6Klpc6RoehjlX9lbVrnYiG5S+yU3IqnokSLxx8q9fGq9DK8pr/kh3yIrn8xmip5HG7cDdVUPtl
n4L211YU5a+cOkmbBKtetwfA53iLBpzv1zJhPxXzUtIe6zl7Ozs6CMcUD6jM3mxuYdeU6wTliTVM
vNl3vlbgQ/KniODXfLg9Wr0mfyaR8fcanf7bMPI36PR4fHSzJN7YbMkn5PDzI4ohzqZBrOfBHPpw
0ZX+A+hw29jHDjqAagEg0OtHFg0PF3ilGfwN/sgg6EpA/LHt6Rcq3Bw7NEOwnJLT4cF/x4CnO1fs
J3uvRl1Nx9r2dVTcYA3bo9yZc9MrtHgRp3V5kaN1ek9mOH7JvSi7Ahl8Qfs+eTWvVsDbLetwahYU
l8bynqTLTI+Ew9PQ34bkOBT4K4oy/l0QY1EDwDhY+noWHOR0kgxijaV7vJFzrbFpeYXIswQiaY+3
SMhWAuCV0BWkY1Q0p6XkXekr5VlHAf+rK5gHm1Arz/C1rYIKP+vaRYamkCbg9ikp3hdzLApDKtyr
mVEhz8JCYOtWf+VN3t7CWk9B06SynC3UxmSRcI5dgQIq1krU1fdNV5rXadjKjHntjNOeUAHCsMyn
p/Z/zRml4HSRehv9Z7IDlGDfp2F6UIzA/SQOcCZwlJgZ7ppElAiVJxROofFeTMzpNrZqPAilr7eD
iqS63Mldq/jdLPtCf4Zb/Diy4V2svAGeANlPxmNRaWDgVVBGm38dOSZb8+/6ZyY2W+k1T7P3PG8F
VqEGrfkuRzT66vvh77uvUZ8/66Is/ZDd9dq2CKI7GoB/TtvmNW3VeG9lOAuwJJgPsegGTJ096wdT
KZ3Pro78J/P4raj8FH6eh6bHFxhDF2RQyvT8D0ZDNpXhzVCXZu4UPyYPzrGBr9erm4E41UpHwcle
VTb2EJtHYC3+0azFuK0dEAidN3KyMuv4RZ/RQ56dZ9976GK1ps3FUgA/nVq2j7VmXIcsGM5hXg1n
f76046jAXC7vZb+8YEgbg2FOFWxbx2BtTE4IlJuiw2iE4vCF4q6Uuru6GeobEidupSygIJbSbw3r
Y61V4MTjfn/Dicedf8OJq9CF8POdCoAw8w/PUOLpghDJ4Ql4srw4sULux43TXQpO4danNTPlZ3JJ
sczzFCMer8gVxleV3PzcA0vKp6Y5CDB9Ofh+EZrPaKDNWVXPPjmt2mDPULYbACT2Yw/oBRylafww
qWX1HBE91d8OIBxmlWPlqDQGea0hXaL6VjwDuNTv/Fb/JrvLIfR3ceP3a9nMA4t0aGK/m4bzoBOo
w1EL0896JLycPdAn2OGYSEV4HQOGIdnnApqvDeMsT1xiBl23manvvg5lCLJMZDHmiEmOuJKg1rbl
SU2t88RjXWKaYmjH2+0YYg+X+lm1lp23kToQx7+a8jMiSmGIwPi3Tl0ZLV3grfMD8PW9hyQCxkXu
aPqqSCfwFZMhlnaIUVqdda95ndk7jNwqRJY5lFHEmXE0eu3CQZut4lAuJrMRhtpJNhWhcarV7Szf
puNEqZLfqK2bGdZXvos2RLfNULpTTTDwnJOqCPq+fC9ivd5i3GJs5DTKhYfChrupOnF19s3CX3KO
qA9d3wRYzc/4uiTxrKMJorueGS3gjkJKSluZq5eXW4a/mBeepv098JX1z7wO7JlZR2S651CLjSE8
13oJ+gVdx60IkvIxMkGx4OKY/VBaZIqBynxYajDMCiTt2cYIAcUAGMwdyOK3IVT3FRqIu7hS863S
xCPnf+Eh/mgh+6WYW5NT8mPlOtN9h6QEgbj6asUcQmqK+yuDaFlNjQK/+vzZm1y0FBU3hZIsb+2h
sBCP0by1QVHw/NdIrhjpWbH5denv6ll2VU6R7bAq8rUGd5Rg7/9+TP4Ew3bPeq+r+ymxf//Qr896
YaLvBqV8ll0uO8NaJVDYThrO4CBwPizRQwmrxuqAEAEh1//pN0VRHQokep5FEt7mZ2GlrDTcI2/9
8/ysFCRo5n51/jly/tyfe2OyLmA2bZH2CB9hKXRe1j228zk0cQUWgPAbt83c57o5xxgv/ZSDY6R2
xCsBZHQ1PssPFUXdbEmkRWgOMX+gbre8aYA2wgqv5BWzbVW7wcoV7Xyi8zmouqF/DbSuX1dFTzVY
z2H0Kaq1krCDzLc2mYG+OKpQYhnXnvow5KX2YA/deztN4clPhPaQ92F3MsPqBdsUFaCdlznLwoyL
rZzrnRHa6bcwnoLDCEzwkqohEk5ZHr8SeL8X+H7+GoDM+E6Z/AiAiSNfXlmPXqaXG8/1xDG2RX3S
CDvQ2cvFkxNE5SKp+/xnVu+crEl+EbT9ZCNIXyYNHQUqCf3ZcCLtkHFs3o6uVT+QQlSQDdG8u9Ig
G9shugxhqyDf6qvgifshyXd6NpNqKPJeu0CfrlNXFCy6rNk0vro7LasXOCSDVpsHONyqVxdwMPB/
kChffQ4otUvV6yvZlc/T5NxcGd472NAH2S8vKBHXwI/U9jZX9vkiVI5ZFWG+grEftSCwxY7ubAYr
Cp9x/vjm4/v0I1SSo0Xc/uZnU7b2QyU7OWJQz1iGIIIjgp5iTLa2C634UXOwWjSjb5BkEGD+RPQg
vGKZoOj3BDimfgJdA8X6XWo4d1DTL/5YamCeOZAUkzue/+rzS7PCwnIy17Iz96E4YsZ6rONh3Gtt
9Ar8Ir7T8We5k3eW4QUXv3spkbW/Q6Q+vpN3Slh5eOcW1wnZru/6JLYFTi9YVkICbWon+5X6xUsR
etWLq6Q8FIAJqHUFWPoWyS5O8+kUtwE+HZ5vYXgIql32ddYw4cyBDh2irHvDGKyr4rsW4QCFBGgh
u68ueed5wBeqJrvIFrhudYddJtoyZGw3wHcFimtGerHM2AOpFXYVVU7IsLLTmUykTvEcm9apabPB
qWZ3EradryyhdMtq1jW+qRcbVrL2tHJYqmWOhKICnAbZhuges3b9nMfFi+2TEEWF6NMOCnsR+4O4
y3w/OKsqpH+rjZVPkgKUuq3oTaRpthV1Uuy6CKGnzk9OumZ5VLWmelObim4swgR7ZbevIDsayV0W
abik+Wb8YuCTuOewmt6JsWzPWYbaU92gMJl12EXEZolm0XwnL24DJtlSeQf+GZBNbMatNQf1aCkn
K67aL/iFrU3y5wdwGKzXGZyU25R/fkpZOt6q9FwcH+OfOWi0s41P4LnpqmyEbeV8V6zU2so+OxzE
2copiS2MFLeOtHz2w7nKTMwF5Q7FeWjE0SLfBtCmooVbaMs48J1fIkqOVMTs79rUvap2oHxgT0lO
DQHbt36a6fA6RTOC1yPWlWDAU6t+bHVnWmEFVt9HjTWuR86vd50+aZsusfWzCzdo2+thdMITJ907
KAhCDJnwEmv9eF9AM9rnvruwE4Sz3Pki7/5p4vn7e8BJFawPQ1vbTHlnPGGEXgTO8Cwv+lFrwuZ2
78XXagq7JzlQAcgcUVI/2zYqZVGp2sVbEqCB1EWDtxnKFjh142FXFRlOvcF/7iicaKwpZfTxqZgv
qu7ocN6K77I1oeq/gO4LbsHkYzvMILwj5w/lKKyYFJSbG+SOBm1t9o53rFzEF1hi2z26yaNAZBWf
dxPX0nJCFcjmDPXap8EHeppoLKYrQzTxr0YzfgG3GV6Q7v2VJna/n4Jn8sbj6SsokzGaDNdlHxMS
03ePNWIQOWxoy1rUVY1Sl98bz9n0yqYYvSIbLC5pCD0z7Iv4teUwDalCawnrGCWP6K3Y7audHMWy
jgMDZg9nORphD0ekOj45qCg8uIN61DoYWikU46p5Iy3Fg2Qor7ebpnmzK7JYOSTqtWuW03CfRUCb
0tHb2xKffcNhG32JC9MMW5fQbR+te1IJbrQyfBMbxz43D+gKgawXSH4lelRfBWiZFRAeC1UW1jIr
c4JvxZAd/Zyz+GLMtrogD8nhWd2Rq+NkGiG+DOjSyRHK6o1FoOZWfG5MsQUAWt+rBOXLfhLm1g1R
1iBfzRk3ysjhKq65vdFRvtpyOA68YVuA7aPcPOkPZGU77As1Z414jr1u8Tx6qsZhRLdmoPA5jyIP
bl1FHIHosdXHuH2Ykjrcm17QHjFYCve1ZTT/3ulfo3241sO+PJCA7jYuknT3HcZ8SyvucFx12k9b
JOJnP6QLf2w41IU4shalbkHt0b61mkicfUp75XPuO/WhtVA6z383e1vZmWxpa9ls+/JX2VfllWxm
c4/u3JvstnvXWddEibshEM5paigq1mXaEgapJAi13L3rpsm9k3eD2r3UpIQPsqv2c/Po9OkBfz37
LMpBgSIXGGvZ1BXdPmvzRd75VYBrljKuMQX9H6LmX31mlil71Y53klf21S/vvpolS9c6NW5fp+5/
q8goXH9zi/xvPHrh9cY8YqxEXZOEN36kXS30Z1MHz6IhyHyUmYav5uR12ZNePzVWg1kQxWeWxSBx
thSX7rCr6jYK4bh14DjOFTRHg8RWEiOV0E+7BuraFuZ2/zho2NwyGP2AN7oNRqN7r2EsrYCwTCcD
3+FzOSUPmFzEi8IRyocn0oMd8LQjHDXtrV6m1hL/0+B7DLNWfQPX4W1dqPdbTUTVB3Y78nNW0bSb
zO7UXadYzWs4pKTk+JwaYf8mqro+GHZIRkqPqWbx7yDf4q+omJSnkVoD7sLih6b/DDvHh8oOXsNJ
XW3Jwal7cSxee6B8sL1sqA/+pOXrcjTJN8zNPCDrbmtqcpDNCcn8BU6u6Vk2bWu6y4mqqZCRb85Y
x1cKFYZN3hr2oY4LDJ2EHdNXD+jwVJtBIXeiivxHpQQo1PyZWoxIt8mpI3Y8HxrLNmqD4MWa6sfQ
V3M6EvS0GeOo0FvY4ul/7uoawxrZJ0c7gpbX3GW3H+Y7Oc8vPHHvqs0efj6YfjcbtiZCVq8CqcxF
gwzUXVer8YtV/NQF/kC3XSTwzk6IvpA0R7Fg3p/yMH37slnBbRJghTb8nlGgQHKqeH9vRity9Ovz
1X+jXYJGMAWgdvuPzL981EOR+afReJONrxfCcrJpYeM4sZElM1ktY4vyCZKCZusn6jcOQGAYl8Ip
d8mYxieUyeLTJPc8eSsvsWnWi9Ea2rVfQu+9ZRZUtfw7fyAzCSLr7G1S5J+UGbvqmJeW9ny8UXuq
vnV3SRLv/iKMssmiI1QDUEFgvF34STy+kTOP1lnfk3BKo+Jotpm18aKiO+pVogKzRMKlAIdGh+zd
Nq5W3mdmDeYp0itSa/eULrJLoYQb1zP4KoJyXUMqxb3JRLGiE6hsoQvtgWbRYHh7Rr+J4sZh0+mU
sV84mSB3rBUF/MOeVR0RAsIaVIFRHIZqqIJIWXqGegljsr14pXaPeQJdpzJ1l8D1v+KqcI1xiwN0
ASXcDO2FE7OZFTgd7xJJlmmNDyg14wWqQWRDI/FmtriqvpdzbbLyEyTZ/eQwzlm4JNP7cz2W/n5Q
/fv+T9fXoOwrxtDfq2p4L+fLwSzWxGoKwEiUOeLgAFY2jayiDdWgbjA9zFY+evc7jSrUIvdq5Swv
dZWIfV0Z+Az/1yXvmhhft8QIlTPyogcq9iWihXR1JKuKMimv6JmQh+7EKWqFd++EoTLbime73KiC
ZW2W3r0cULqhWzk2m71shvWAN2DpHPMkfJK1XuEb9i6ijH3jsoQqUmwjbJHliNfzYuz18RIgnXoZ
tXC82A1fVTKYgmiTgQS8FMq+xrjs9dbdGkrygVD2Qzj05Vm+j0YRp/uyHF2+f0Qtl39G1Q4CRzeQ
663XeDMXEAgoIBQk3bG1KZNNo5MMX8jOenBfE75/AgpqH/IRQWFXf8ixLvF5IuRjUWqRthTeEO0S
qiuP5dhlJ5Go3zMSjUWzM8l8vDa11x2qAU0NyZaFvDeu9crUtrKJMUWzKIe0AUDuNE8Zgv8p2GET
OAYcYyrj7mASP06IHB1kHquc/HEPxipG/ARLkBko4MSm8UgKNl+gGlscE8cpTxCof2oY/W0dTApW
eTg7Yzo+XlfexEpFKyB0eCoySuV5a12UmpblRiN7AvbtckZlTdZBDUIoL1H22DpBfCk4VD/a9QnX
CfwW1Cn7pSikXAxXTZ8gCXihNq37AIXhW3nInc7gUaMHWTkC8qesO1Ad65tVeOiRyHPCB6c3QCJY
uKkBvG9XLRHMNu9r86kt62w7lNiRB5GJ0UPbmwcyqbNCCs3eggLeNfBa57koRtdPRrIMa0piaKGS
k53/R5DYIopCmnKU/6NGnQueHRuYHG2DEOBgOL6A+4tqSvc6hbesv6LXoV/7Gb6HisByTK32QA4b
LJdfJMvADbuDmOFUX6OtN+20Nkm9hWo/TeiPy8SiElDtW1Rj2J7nPvnt/a8+OZAaVbogpdYfK6R+
UFyd4K7nSmNvWq986wqdwwcl93Rd6Wp8khfUETi0yFvN9rD2qIMVkPkM9O1bWjn+BnMVa8vbOb6V
eXv26hy9YvRpJPoPbN/76ETR8SbQzSHkPcgSvGQ1MqRaFlDhbThh+jBlYUOdwI6Hb4nvDGsKneox
npL+QvUbGw0rJuWWREAyREl5UbW0ewk2y/xg5xFgIQ4McNDDHlCSguPJrc6NE9YL2TTbvNsporJW
+swNBpTLt+3p3Y5zqn/MPNNZKZEB3xu+AiAGzXbSgwQ2pvDvx0wbb8BGBOHRKoRefIM+oiwfnJpC
f4mtCJD3WHbfpqnn61FUt1w3mcZ5EuBKeRKLIEifwEyKY4dQ56Nh18D4OjE7FgFaT7AwgMhoPwUO
sLCwqYO7YiLJrs2pa4VNZFXovXcwUltF0ALnyynRjpLFIPJZqZ9TzCG3tJAStHaEmDhR3J9qnm5w
u3UyjEscIrwNgo9U4L/aZe9DmRPJU0mJG+DM+M1IZovqth8fA7bPTdpp+CPlWX4kXCLcQkPNtBa6
G3gI3xfaptKb7MnEHeGQ6tR9+zKg5oeT9INixwvXjwKEodVdqfj2MbDsbhPD2H0IgxB7tsDUP4uW
k9h8OiV03XleOqyrNM82w1z+zfwRtI/q3dZZNU3Frm0Qi5TLLkXO6d4NzOXAhuHl3TecNNuVEend
KUAMDqt3yyd5ywC6cQhvBdFr69XFNuiSbtcVg/8Mx+sxBecsgMefRhxC7+O0I64e2kVF+fJenbuy
wCL34zULZGQnw+T3qb3bpRDCA71CljTCuFf2V7Jrvhhpai+DdFZHwwX8GM6XL+bDV99UWRgBWqj6
yMJy3lwrF5bxrfQcGbaOjs8c+LMovsIug4I5o7OySMHhaNBXErplK8K4b+e0ETE6cgejxWlhls0H
rx7ta00A3C0CYKROA70jK322OCCe8iLRnYGbFltLmX5kGkl8+CXhQ6lX+rIWZMckdNYMst9NCfWU
o4rTo3jVB+muKUUGxnyuN/qxLzYYzN+NmX2OdOHlHND7l8xFRbNwu3yZUWe5KD0a7M5cqfu662tl
GabOf32xML+Ljlgbwcj+E6EAG138noLmWDTL0RXp9oYlcZE/wLKBlRBLA+tALbLeAKFPww8DNfvb
ecn2I3dVI9Vvnu3UoNg2+eEhrkB89dVRFkAlu0Te3cqjlqeec1wEKXqfwJztkHo6UjwVP+3CPA1D
U73rGkeJqHHA2w/Ed0kCDAlZvieczaxtNbTDrkUy4dH0E3T6Sch8G+LSsQ6TMd7pmXvs28i/UfMk
QCo2oS43NvYLidVIGbxgze5XH+UFhJe3xpj0lxIR0S/MYqyPsdVjR+AEUwJekuifKr6ymQSi+1bV
aeceq/Z14JfWS5NVH3aMcfhtURJl654atLs2WZAWGzHbfQQaQD2E4PujMTctJzzAxBoeFGTQcnMK
jo2DLqrdZOJQ6VF3squ+gCyeqw+2TXHay4P4Y8CxG5NakpW14CwyE44yDHPMShtP/Qjqhwj8d7Oa
B1FoCFegW+tVK8t4RosagmJCCi/U92FuDWToCZkwAQqxqx9V80PL+wlN+mbclf0QvAL22IxVkn1O
M+XXcMrqWE2Tg2BI8SH7gxprM8z7xktbDjySuW0t5EDInkcIdpjKpvjRGCk6DgKL5WgVZ5xsFqpj
bqdaD3/4WvOp8428Z34GtqrukmcQeAXw1qG875Qh2kSIMqIJABiUUpR9oKg4dM5dmyCHboSt/d56
gImAYgSn0HHVJ9NHMWDuT93GXatprO1kc9M7ENfUIRK72FadNU6/exw+jHsD9MxqNMp216RiBlX/
16zDCArZn+boVs2OOj2g8xnUzzqBysK1FLPIQta71qrLbQNBs5lHxyEd5MKSFHyxm5LxzRZg5VPN
atY36GeIKFPsKzeKl+9zPCkljSKIceEA4J0h5j8NqyZIWIsbVf8Yp15HndEPT8AfyTtTt1s4eVC9
ybvMa3/fwY6t3iC09At5J0ftOAoBHyyKSHUvTeLmL1nz4c2F8KhNxYkahEXqJAwuPZUurCis+nmY
KnTHgN4Ng6KfQYnPvoc0Y8vBZCsboAHO0Ls6hILrI5d4kKPCHx/UMrKv8mdgCHr7UO7aNjmEMl33
ow34Z95sU6fIkcJtjJNVes4T0eJOgQ347uAbtjUS53fZ2LOGPRJU3ZPumeFZflyWk+P546nt9Svb
BCYpyXeShofzkL7Tagu1q/kVUEWPzVvta/rOH6iy5EC4eAJje/XviGTohW2Pu6WGzViUKsC2En+m
COhYjDsVK1sBDm3B8oLXXcICHiXJIYsc82UMNP9MDa9djE5rvuCbZO2AuXUr2UxwD1v3ltVsQ0Lj
u8Zu7xMqtFuRQBuidI9+zr9tjyXtNs4xvMCrfRioiqKh0Rsmh4201x6AKKgPzQwILyYsn+eWWcUN
0ChsV2RTXpJ0QP9t8PGISVD/sDtzMSL9+DoEkb/p+6bZBmKKD6Azo+WEZfbGVbRyLXmIjdtrF5hj
t4dUboPjpDx7AbGnfIoNk9Wj5lDIb6S6x3KEPdCmGjWDqHr57eCG83HqD9a9DGFcRThgcW1tQckk
WqaDgjgKRna3rVgPsdhk60f8McIqpQDtu6CChBrurBhvzY8OW3R5LsK45fwOag8Byvdo8rS1KGJ7
J6eJaiGC3NoHmeEu5X+DavYiZim4l79zUygG8DM3Yn1L77SoH3dq9/9IO7PluHFgTT8RI7gvt6Wq
kqq0Wpa3vmG03d3c951PPx+TslhW+8zpiblhEIkEkABTJRLI/P9yugWXAx+X2/dlvqI+azBrWGbm
H9uqs539kPjmmXDjW3PqzIcGBMjUHK3Tmt6fwz96ReY6x/4CuKWHM4fwlstZVmI+2D5ff7w9z1fB
UMX8MVX4Z0/w99qz+VY9zJl1MMfQ3JEc19zKBZiBdr2TotY6ze28XLaiStr57VReedB/3bXHSA/7
O2W5F4HcWWmekderhdNaAwBXtYuWfwVSHbQ21Re3cF699F5GlpzZTATT9F5yK5cwjMmOkNtgyNLb
BGyvtWaT8aPJAUHhfReRpXaAVi8fwKSlPQ7F6D168Go8AjI6XRtkqrAWYCYeILIiKTH0o2vec2+N
uGxvSRVoCBlWmvXunUwq1KXW8opD5nJ+S5Jm8GGyv3d6bzxKQS7JspMM8BRIc1H4YRWpZgflnAre
6lTHfCvkLkHZKaAEWzOtVlmfzOWTLK3qY2/PvEO4UxReD671ZWpiD8a1NLrXMp6lUZpzs5fbbshP
qtlaJymNXc2bcaF2B85e2HOBqGlO9OG2cw2rAwvVBQeBzaz9woawd6C8PUq0kFxsXrvKymG/l5/2
M4R6MFa2vrnj09B6Ymz1HJeOc2izLNvHMD3sm4AfsjFLkxMJ+4H9dU4aPjqLPgserGXTi92B/AHC
3vaaT10OeJciJK75A8FOirqrWlu9jgMHPp03bdGpFh3VZuucr38oMLUDJ3AAGbvxg2uOnOC/3YmM
X8P9mEWc7i3yPgaUda+34V8G7EA37PODnmg40zMQS81hBEWtqqr5oxL700dHIVwsdqeScEuKsx9X
J10FgkeKtjdOHw2w8HKOmj5IK23hpylrJb8WDY+Uxbuw1L9JZTZV5h2ohjfRQtbo5O3rRa8T57zJ
7IS/uyrhXYWUKhIGllwBb8kaCEbvYxBbynXuTNXZj9pbRV+QV/3obMNB95cWGj/izlMgqVeco1sl
yqmzo/wpnvhz7Ejd/MFMRVOdmugKQBj7KRmUnuQsP7h2IZhwiulzl3jnehij7+xhVASHJuOD1pkK
r9H6eNXlbLIR/53uncqbIPvcCcvYdulbMH+sXueYbKEf0zw/uKnJOyepExiVUiEeWxIH1SwGLdLm
3+GB164DZz7aix/E9SnN2+aK9CJOFuyUvaTM/SSVKTDgL12/agZLPXkMjxOA2NAdeEcJYjXKLnsI
+HId2y7/bFpFutOHofnLjNl9tUx8PWTnTCm17s+59Hjn8FrzY5hnf5i2153bDNT1XcZe3YPix6c6
dZzzUNcqASUccrDzCSb75JJvGTnZh5wU1OdRcVnnvCr3elX7z3LxtOhoAy74KKVKbYCOqmr1SorS
qrHCO/AEyod06SMlOuomdexw+eIFLJHsk0Pihqde86w70/CGJ3252BX/zX34BA7xPA1PUuF1XX+b
muZaEnnvFuMTJjzy+mfcxhnbVo0Dgew0KGBJLBdQXQF+Wy5jMvv7wOSlVyrCJPDYrl90eqMFxsOb
wxNRgp+Lwoq/+g1HqiXREo9eH1c3A+GhJ8t2yZyrOPLtqoDolAnzl41m2Vku8rS/J/h32YfepHNv
Oae6804KjkJmgqPzpaYXcKB39ki8XKAU/MZ74U1D0k6ftfOnJg7Kj0VHeOxSsrva/wjw+07qsihW
XzrnTqpUjxgFDi+BIpo/ySUnn96z07UwJx+CpEp37NDlxy5MjDOQLEQgFB2np278BPtDc+a5AQhT
z4N6JbfpXJSnZmB/63kBBRldbQA9PAO6b4m/nKaPemy0N2UM3W4++PG0G5TwPOQ1l0wbwBiI0gfF
cAsCj4HZPxD5XJ9TQOh3XjQ9m3BCHP3Kap4aL7qP2rL4BMc6ydmmG/Ga7+afggm6oajPhmOf6NRq
XnQdmVFyCBblPM3ORe9x/Kg/FyXvA4TLuksQKyehaVU8KrmmPNYkij6qZaUsyATZntPX6jAtxVVW
sNHhOT/c4Gs3js2LFbMJAlvPuHMqhQMTmyQ5jms9tWAjyNH723ZMeuDibHCb5HOhdRT3UC+4BJIk
KDmDoGiCQNybCjkytUUO0gIt8A5VQGSWFd+REtyTb41GxJvi3jHhL8XzT7bjmM82wdTPeuOfgrns
vyhOr5wD4ieupJjZwEXaWetfS7GBwIZXY2N+kCLeNX9wc4LxIVNqiJIlhzNQs3/8CKjC1FXr+yFO
AVDuSmM/OQNxStM1IIjO35Vecfg/leVniBftfefZw0NJ5vaJL6P+SHDShzQOs8O6fQ/wxNMwQ3gh
BzxKBDq+x4vhSbbyyXOFz63nj8r1lIeQA7Phk9nHZLNp4Y/QseKdsFOOju1d+cZAdHEXxZ+iJDkJ
+6WbkucB4lRzI0VQJQsyYL5lWu7flBpx/wDLRfdex287JwB3KlkoLyn8EHduT8YQVAvKtzSMYmI4
pvlJA1zoMfTJ71V6UHXNAa6YMChzwFB757nKohdjQdWdyszemwQqniNfNR9yJ/vLwvAFTG66Xl+S
XfalTkDmf5gHLQJz861aMifmplHZ4SlBDOKt8DEAbO8QeT3h3guw5hYdu1VsMlGRitFSX1sIgEbR
Fzqxg2CzDfkMMGfnf+HbvD2rlusTdQRE5UwM0h6cruwstXnIWXKf2B9NzyQvoc6/irh2de96INDi
IEWFb+9dmQ/BfT957sMIvWtr8drPH+lfFXbAwzYrz6AuA9oRNeqNDRzec2RBmin/Q0kK5JXNgVVO
Bwg0DKbwcfAV99wEEOj53dh8LrqHKO0fa5XkoiILPwHSFX6OiXvhWNUIzhPvOE+xb5BatWhE9h/O
GBXf2fUAzYBjNl7rZ7YUkio/GGMYfXOahK1R/ouTBkiwXDPkH9shIs85IrXaGYuCH0Y2okQFTNAb
ZQiuPU2JCVfzXaChNe0RPon6ZNagJhMsOn+wOIG5GoZB+w5/6pUbKWSp69OfXWPUn7vWbkggGnh/
6UkKKGOgo8zJ8F8yKC53/qILGHqmdJDDVVXzwZ98TmpgkjqzfbUcBjWfBMutsR1eEjQSWMYxTx5c
8mCv3I7NfoIhSOU2+JzsBig4VCscAIx283yXgwzERqIVP8uF7PlQg9lDCoHCCYMb9X/ZBDyu9e/7
KL7z+QcS0RKwEwahdpdoFZHjGfTjJbCKcljoxnm6K2q4kwGY1j7b7cOaL2pPf/vydWBZYNbAJAIC
9IJHEhWgtOoWOQKSiaLkSrwWM95Fdy3/o+J/APByV1goEq6PqcNppigvJQvw5CNYts1Z53uI5AWb
0/TMix3zxlXU6tNUpvFVNRjDc6tCCgL3yXjLuXB0R7AoqJyeaz5XXtH7x+R7CsPLQ9aO/oPcuc63
ug3s+3filke1y8uyO1YpmO3zXIfXmttxxhYnTvZCRIZD8CbHrO5AxlEZgjRvafaL16YN0FTKUX4w
DQ+4pbqdTPj58uRRn5XvpuWXO00DqsxTkuKhJ2XzAQaWAWahp6m2IUKuKg02aP4xkGdRw9BiFNVV
t1R7nGw8RWqpnX07/0NKcgmJQrnWtXofNuzEbhenj04xMUCnTSR3k2e9qkEVObUMQ1kJfkxs3dwm
rYlorRDtV4HeER7U/bWWtg452Sz0owlX+8nK/i8jrS1kODDKOHDpvC9bL2IBoA2We2pDFwbxTudN
ajGriOIKuuplYkk+gb4AsW+3jwzigLfmchfbPuCI29yIH4IVOYN6HsIkxwU38JfF0ZYh6mWwiymZ
osn3xpc+4DVc7xzyC6X3yc5e12wbIa7TkxZwUNbo/o9MLer7VPeri4vI/NHIjpXXDsQl/6zdlDNT
re75rvHvIkihf+3jXbGICfENClCg3lVIvyJrSUA9AgJ3OVb8NqroEbzr3cEJB9Yh0ENb0824d+OU
GngkThPGHHzFEWHYXPgSLoqdP9rhWrYIgL1qyVG82nSqoXnVFpkov5NJxTvZ7/TW4bauZbiiLC+H
e9dXVZRYKH1vZr4b6l2T0ps/OZpv3HZlDU3t+GNIreIlN5viZTSTP7R0KO6DOiheTAWIB8UPg2up
TBwiKju/Xs550SXTuf4Qwe2qNFrYXjV2+iFO+AaUygISrr3dj+7aFOgr72aGg+lKavvcUaArHU9S
kuEJmzs7ReQ8rs2jJWg1BlRQKuMW4PbYszivWkZWilB7gJ7+SUpiagcatGqX+QfRZ/OdCMCxddYB
nEaLrvnU1vdSG5Vjc08Y0jdpLpeZD4UEqIXnVaRxfGamo3cW/bYDfg0uLeKll9FLIhHuPAVOvyHv
ovaKc3mSrdb1s3VgbNqwj3hdRTXjy/PQdCNbJUtxKrvwlmyyfl1ALTfs5zH64bt1c9JjswVOw8pP
dtTMRIFN7UfAzCC50ZXprzIgqZis3z/VrHSuTHuMHmMwD87+APBbmqjDJ6Lf/qyI1fzLm9ITOx71
t4GM1L2bVPUSQcPnXMdPdJS6+pcCsngr6ue/wNV5NgMl/NIAFXvQSsUgqri27/XZ6PZpqwd/kBR+
Lapab/7N+4r3YurQ9xL4n5/LyZ8eFStW+S4bu+/GDAbM0qvLkROfN7HzrA68c0PH4txw1A5oql14
u9VGAD+WZKa0XQCvB9196s2wODn8p+crJr+LwBqFQjLwbrKS1E2XKGdivfrpuiKrlUAjZpLZ/Kdr
J0Vl97X1PsOyUu+GzBj+VNPuqbPG8R8TeIsQwFYAXxM+duK5+UcNog+DkTZ/hiR17sK2tD5rTkt+
mWOpzy7Ah4e+n72HvAZOAngU7dazodvS2BW+CeegvldSrz0Gbuk8zRFUxnGkWi9ty+4W8dPpNyuY
vme+o/zwJ/M6MWfOjvIrlQN79potoL1U1f4R9s2Pnnyzb2YI/EdccQo0jyB5D51lPIFU0h/LFjAD
NsoBwQnOro5P8lSfBG+5ANb7WLM/TYge6M180ZwIq05edA0mey8Ev07wlyOO6/YRB4LnaIqzr1Z/
s4I6k+dOhlWh7y3yX74BOM4Dc9mkc73kYpC+J2WzfBuk9dyLQQbTJ0ZpaS6DhHPhnUEby77ydimD
AN7jroOIKW4CN7wMUpIivs2kWmayDbLMpC0AsdXrwr0Hgg44NcGnXmYig8CbuA0yLDPRiZzYi1b4
v85EbNH5OZBB+MJz77eZJMsgyvR+JjKIE86vg2wzkWdCvP6TrIPrDPEOwhHzVNpV/pgvl6wbEpJA
OJ92oUl6VJ0YDLMKdOITATlfvKFzzZ0oTjHJWVVlHERv60CKVnIczF5/EM2CHBbiMEbCrYduvHWk
D1FrTf3vBEe8udBrLIuTmi7ojxeKvUqIFSGLIz8KWLX2aAKicwz0EWKERSgXscPn2/2mzKFgWeSr
zaUbTLf6ZBAD9ovumNv6A4fSm9gkFWvtLOOcV/e77k4q16UYM+1LXmpLLBn9bLp8IkL8A1bttZiw
2l7EbGSrsRsdNkVpB5OVw3fH2F29q1D5M78p2FHdvavoE08juc97eCfvgAq+Z896fVwXhtY2n+lz
2d6LbLM2MswnO+mg81gmsE7Kay0gnHuLgNO31ZFx+Ck0dvZwgqpCv4mApT/M8xx/HVxyXBzD1e60
pbikEcRfJ9PS76y4BQxmEZKsnhxGy9HI4aIYTT07DE35bBTsTahR+wzrRvI167Lsxm2aYe2Yf+ow
xJZtdR8EkE4ysjSuFYisiGRJr6TR7NjmvuC1b62dDOdcumr0UTUK+4kohC+rAYWtk+WQe2vXJFd3
JM9aCnnjZv1Zm6LVTlr2t5Vlwsi4GBQ0y04Hv2gnmZQ5udfQ1rgfZ0OJngY9JyKK2XjsKF6TEVcd
ZQFSl7c+nzC+ByWJxk/8jPMtgprvGu65dyt4bZaizlH3PvVLWBCXIqBHB49Ac35FvRpGeCiTRF4n
nXV0vMk8SrHyiSQZ46J+VLNBf+mKig0hLG3suDrzmx/Bj0BvCnG1YC6qZPUtRdfor4CHGqD/jfQH
IEv4mF7kpt4RQOtEOTz0PLRx7L9XZFg82REE8wEZtqKlpZUJ4TpoY6LlBX1PUv3Q3UptClaz3td8
Pvtt8AAeC8e38jBH8C/4E9DXTnytAIsmt55qv4nBKDPP0npOq/w0NKD7StHzi+zK4iDgToZiTgFw
Ml+SUKvvAYbRVrNB6x8ObmGAg7qYrXbac2YG4we/6isIjCtiQpbJLW4aq+wdyhpsbiq1JKiZ0de2
i43VTaUnTbUI9IfDAzBnFhVArwfdMi7cVLSo/72bxhr0Y3NxksZmAyyZuKmMN4EfQbhtmUF4j3Gg
TJwHXhNXN1Xm8Mv6GN/cVEbKyYDaNWmKm0Ky/js3FbXC8Xg2EVzu68RxUycznI8gA0VPHW4qQ0Yx
ZzRW0FWrJ21uyo7G6qbr7BY3bRc3FYs2N5XarusO3lhpL3Ewg6775qYT0Ei8WuKmojbbbCnOi5u2
pru6qZhmdE11VocuArxy8cs2sq4M4L3PUpsDA/LOTaU3cdPacrJrMelXNyUdbvVezbPNE6hh7epK
RIL3V8abmyZpwhmJX31WEvPVTWXM0oYpaXPTsVogk3BTyJhjUOuMswy5uakYFKWcFliQo99J7S9u
aug1mXOLXxo9bK+93qfrj15fz8+MPX6wYmd1U9EKM0e/qVxi+cUeMERef02leBQ3HesStNXWD6+b
Mg8+Tn49HTi4hY+IsOtnuRTFdUImx1qw2Jw5Rr5PeNiiLwqRke9G164/DGWvPPsxJKGwRMHf8tbF
bILLBJ8M8B80Mr2ouK7Jv7nQqIecpAWre5RG/Lfh93Dy5ispSiulT24bIjIfRMQ71EAkUARL99so
OCXbKpl2L/pj0mWAcxK+I2atarn1KTVL+05KA+kQp1npp50UpVVSd9/7KAxWjYyInbOukni3jQKz
DWeoqp7dSoNZG9pbkJGCC5UB3lH+uObuLM3KOs7vqnn4YxuG3U/evIvWOIlxCtut96Mav2zDuK2t
cJLaBCcZZigtwqaaaZ29qDlGUl9pZlXfSBG+L+uh8rzTNgpBm8D1Tb1Ozi9P09XJygXK8Cg9imiK
DKJkyzB+ffyloz5ZqXq1LZmTpPMeTOThKA2KJFY/xP73bRBCtaIDP3b+6jI+VPPPLRC8y5OWbjaf
cmrreuAU48bp4RfuSQ99lotnJsG+ihv/mMEgvMqIl+DIO9QIIkeNLErz/B9aTfkCT1drj9JR08GG
+7tWzTLWNv7bWP9zq6kLiABI37dSlrGko3djSU+2Bj7Tf2zVmRYbnrEX3bSGaj8BNlXflZF7p/tR
qfBJSMpiM2dXpVvzlKW0XDrYAnaQwsAktRRbQrKfWmcIDqZmu/tNxuFecUpaguykd9GbvTl4dBwo
LN+6kzvguu/5Wicru7MYOovG4kpZdh/X7hbr6rJRj7jOdCUyuRhkid1advSsisUyRK686L5hPEpB
tOZQDXYgGdmnTcbG+0gOOwEDzWKJ6Fm1Mt5oYTHsRE+sjgiBeCgI/N6aSgMtIOgWMJn7da36MfU4
qIKJVHoSZdueouM85MpqsMgMMzTPhtZ8vVhi6yYBO+dJhlvttSN41I3xvPa1TF6BMGvf+byDbLLC
rN1rrRvsdTGlwg2N7J5clJtVbXk0q7xzDlZZuffbNMJWm3YtMCM32wp47GEeyDVrwZf/uSq5pisn
vZn/3kaOXdd/nLw7kchF1ONi/Fi3MRzQb36h1+SV9yYHoJvM1KFwTAfeeDdjmi5o7jpPv9Oqdt73
Y6bsvSb8Tlhrc5ridHyUi+H24yMn1+dp1NVbB8766JA6vEH6YfawaUxql4CdAIxXnxGYqC7t+66Y
b/PcP4saOeFUlNNQndpo/P5uBKNXqmuFCIXdRZ9LJyO8bkB5GuaVVGTSfd8O6T5XcJGLroOZX9Io
HtiTkaHWjnI2pxRt0G4uNMdueCR42jmLmavFPXlhfIiV92vjKLPCx6A4XHS1JJfetUlwvXa8rIvc
xSHn17OpflptE5nrF8q1rvog98mKTVafHgfVrq9kPUVnVcwDdZ/ZmrqXitWWeF6w3scyO86VPayj
iHbTwgDj1B1Uqm8PSO4ipf3kxWEMecWy/Kty70II5HR3F7LYAO4FSs2t+diFJZvREBMsPa6qhKrb
Z3IPXotS02WWerNwA62dr4qmr8LpAO3D+nBEUebhGmp80EclXbtdV5HIQWLlI01dn9qmnfIVvBsD
t16XVirk0WRB8t1trXqBG2BabhaT3Ou8pEqpQEvMheRiL99t5cSbXmveybJfK0SPk+OfjaVcF3Z4
sslMkLb/Y1dbz5ve1v17izadrd3vup7t/oemFN7hvVVb1/9jV++bbCP9rskma30drP8y/eu/GL01
e9f9+8Yyu83q3012yvE3LUpO/6WrTWfr6nfdr6uw6bxrp05Rf1Ua80DcLp7zO711JkFZl1fJaKhX
gVXzXjGr5lnu5JL70aUsJuyIb/UuSN3DVv+7hiLzTXqUOyVz/vSaGI4z6UExzQDEj3/dDx1pQ6/9
AznGfWzHmXt4Z4Z0+e/WIiYO8J4t4uJ6rV97XPu6vF/7/dcY0oVcZCEu7bxsvY5UVPsZyLWby97/
bdXax7t13YoytW3EzYBtzkPg2ga5wT8XU3T4lkDokhDYzud/j7r1867dNrKobKNsLeTuXTORSdv/
YLAoAygFTKEJx8fiV7/rbp3C1rPcXQi3mm3MTSZ3W8W7ef1uvM38iAD9a3AGSET8xef/vwZfHcQg
1wjyDCc5FlF4BUUfxPXQsFyRRWgS/eG6JyCf2SQGlPJjyanPLlkwBVK2bW1LTVZd3citVZeUrn/p
JsApu4uuNZtAj/yqW0ed97HpQYEUWIOYfkX3P9iw9Msb8v+bDe/6FXujBqZerZo5y10Q2Zd1eGeD
1qTeadJHoL4W3W6xt19gGJZ1+B9tKJe5/ar7rl9Z3/9og2u3fFXqgJH97zYAz+yd1Dd7ZW5v9r6z
4Xe6b+sAY4P6uVKI2gJHh5Ar8mhS9g+KbPDIQ1Hnq15PwB/OhuZJavwmMG49s3uQ0iavapPc+DDp
ATay6yepgIIhuUm9kHDkpdOtxahXxwl8zPtNXuou+cgRgQZzNPQAXnu9+zCx47GpyF1YWQknt2V4
vVXMeWYCkNd+St+GkUo9tL+2ylwDwPPT/GLM6mtOnH3wbt9ki8EtzO9Z0hNT8yYfcl3bx8YcQB6B
+VIRAU5OHoezr2SFZEAwfPi403VrNUn0qt62T+QG/tisFLlXxB86iKZv11mqozMfAZxv12XflLuI
l0J7fNwkXurH+zp21NUaWWWQug327F1gzn5ORhqEhHPuKscCePGtAoAn/6YZjGy3PlxRtOrwlgSS
8m7TS6YRwr/GdVeTpOKnb8ig0lDEm39sZtZaeeEfm1z8o178Y5MVi380HSCbm0zuyHr8rX/Us9Pu
N1PFR8jLWJtvci+AWFLXBzbb5ClVUW+eQ73+JJ1vetpsfO1Utz5v8s0/RLb58pt/bLrv/EMqDOBB
xT/W5ysy8Y8+8l/9Q2S9Gzkn1zZ/bNaIPCvTD5oaV7ebK4uPANgMuPzbw1zHIjVp8ZFNHMAguy8C
3vBFQSrefEREm3zzkU3mJhDliI+8U37zk00eOsarn6x/CjOYe0/j5d9VYNbG2Q/AJiD4D0xWuc6l
E935VmvGey0mroCcnuvCHZENXjMe5TZkEeN91E3elVEGvAcaSXwXTqMR7+V2VY3Bq4Ixr34cly7X
MdbbrTsZzcohkBgBggMRpWp20oUojo5Rj8e1jWENRM31AGKIbauS6F/07JMKcqh0kJCBQGJK7w2X
Vr1v2+epyUjx2Ya7GEmWoSn6j63Vvs5dTLhYmYvRvcLwrhLDmcmDZZqr3TLhZZaiKFass5C+J0Ku
b6AtXRdmneSmuC6uw5r45H2Qw/a2BhejSpcQvo5g9VUkmGxKa3MZDcxA6zDkGnBp8uzeT6CzY+ds
l0v4+vI8pU09Gv659WPAPgpy5Co/eIBBZdg3cxTspSgVSmZEKomqbkcgnfFUqHWs7rZqP1YDaAwG
GJNTwjG2WlFxm9YhyUcPj2vN2plVdcbRg49wt5YvepsV/a7GJul2DoNEXW9XlcT7EjR8fEttJmOJ
je/sFuV1wN6Zu9NUW5d2rzVvNq82bIugsTqrzRf9yO1mtxQvbVzsHoBIkYrQy3PtdQkx2RhH9WZe
1nc1WdoRPzVeLPXFwr2ZfNH/auNiMrEB5u37ZRtAeSaaxA2PvzXZtKp+d2GAKDllaWwmv1+ECrtV
owSUYXGOC7sVoNr3+ZC/usg6VTE5xjukZ7lc+M7vzBZr5mWlf2u2RhI0qHyw+MgiXHRmK/yffVtp
qd3GW+9+mi6li4UV06vFu4sI0hw3go6zHrUnAlof/appPhMgMZBIYaZAiVrNZ0hbjTPIK9AgLbV5
6Bc3bhsaYIdQjHJy3dx6GMjBoJiENWiwCbtrUkw5+b1qiym9XdtaAUG7cx4+SLEC6SPx3JxD1mXY
8h/Fyu0XiPDSF9gtd6t0Ma03itW02OqH+7530rVSTPN759W0CBauC9M4KUqPfWBcmgYc/6VpBIy9
msb5CcBci2ky6X+ZFuUOUDeLaYGu7PpCqT+TlnrjVWAqFKliPoEAYT4RjO6TedJ4e8ubzSfo6JG5
QLoqXgr45FIUvZD8Zfi0Vi2RSB9l0PzJk2rOIhJ1kgcHmKULUN6WAVaZbwcnGCWJHlp6FJmi1+1j
lP2zdSbiDrgHv4wTAJ5+2ugkwAn4reuBHfjTRs6o6htiAAlffrNRJ3LuITIt8Fh/mi13RV49BlMF
wuWbQUUealdBR7TMJlOT2gCngUzhzUg1GtT7ln+q76zMnAXTyiW6YxlKTM0IiLvKTDe83mTO1MbX
LbBqq0lSwdu0dWdP2VlKnjKECnOwjzHQD/cik7GAW/R2IMdr19tCtF40Ht2OFF7REzObjozSlpOW
TbTe6RwgRGH3sFlO2B5Z5Ipd3myTruxOORDDHxAN/PNptb2a3RKG/LKtw2oXPIIz+GmPUpILqCWQ
QSu2fyNWiqyopu6QdCAwrcXlORa60p6TxP5jayqdg1ob1UWxeoRIisxmZ34otJOoilXipFkzvTrp
KntzUrXLAZzxTK16ctMLN5b2vzqoGFnWpNQpMw662Qdef3AiVwkAjuWBysUBmfbRBfZ2E8nIzuy9
hBC43Yp8Fb156PawNg/dZIpRXnjoxfKStrV56LqUs8tb268eWvSufh1MEZ+Vbw9LPDSZpgtHFruM
cjwH0UBgx9uENg9dR1gqsjmDFToKgSh/8+SpqC48dLM+M6wLL12tT3RvVwAEuzq9mDUU7sBrA0ez
2wK9een6sFYL8dC0q189dBVBerWr1Ki62dYGKNdLDxVzSO3Obv2oe9nWQeQaQADvPLTRyTGf/QrI
0reFEA/tdevVQ6XizUO3tZHOf3rotgx5CUwsEc3aSRSkoohA4uRsgFiD5cnY/VDvUmeu7pxO2yWF
5vwBO4l76LS0OHGcpH5W4ScghM/9g6T98FAO9sLeDRhZX7r3om/bfQH6bGze6tDjfeyq7ovIZ72a
liTF+L6NrfqDrTNlqTACHdSwfp4eqnQE7SGZyeZzMuePUfMgBvWt+Mln++YhU6L4KlpM0vzpH6cN
zA+9pZLukwMDJA28AuBzAhM/zgM4s4Gr8MG46IdjCIOZmn9yPFA6Y7hwDiL3IaPKynYBI6+Vm4Zw
onVqpH/upqKIvjUlVALGgjSazb36R/giw0Rj4AATACKCq8N/WgAwJWbFM8ixsMctIVG1Jisl+lkE
0IysFKm79ks02OtKweIHTS4ZKbfEQL1fqbYNwexdVmo01deVImHjdaU4nzKBfoJrRZ5FUtqvK1Vz
JvMAGEh0JTNUTe2fzlGNi5US+bJSXWC2Hw1rfl0pMbXK4jvbyV9XqjEnoOGXR+EM5kFTlOgLONav
KyVTVvCoET7Ei5WaPU/9A4zcxUe8OneO2dzFN0YXqF+JetjxX2D6rDWEFpL73z3x77l9MpvIPI1J
8PcAfiVQKFxE3g3zXRxo4d0mb7k9uA4hSKIhFbmyHLLPsNMYjeaR2kN7LeeuLbvuWvTkMhMDLsNs
I6wd/xxG8Xiqu4iA+ANIy0TjSrlcui/iiFzspVoaG0v3sIt319LD1n3/cxbbsAo58TKLtb10DwkR
59uLodL+YgiWY5M3qeXt4CUAb+BN922xZAQfkCZs+jmDdVQ1/ZuXGVjmyyx4rJJReWhhjrvlcAW8
qDwgCHiRebqjPEymQnqzW15WaJnNTyD8VQdRkYu0cHurvSFIF/z9pa2fTIqxc5bb1rw2M3jzRO6K
XOeDeqfMynh9MWboeykAKGzRiKYYKHdhkTdkMwDMJVYthsudjFs22bOr9eF505dKK0lAunJ1dS8V
DoCdJ83QvuZ2rj65HdAzo+5kNw4vzSSL5EF0DeVgfpUu1aLjAx/40GmcjKouwe0BpJtyp/XBnzHk
r2fREn3QhZrDPJLeZEl3CbhNt7GrPBSj1rPzsbSNq+Sc2rZ2t44IMhuvMk7qH17LxmKfrYXgaf20
QIbLAqAdhoqobcQiGYJpQVOt9OsBzCt/RxYS6+jF/m4dffbT+JGcyd2qLTqZaf2Ttb0BgQqTkb7Y
ugTqe2ijQ6GcWsUP7pIGCneif+F8Xy4i04lRBCVgKZfzRPxxUQbuwj+tQufxU6knU3kAipuf0q0j
ucvi73wiKedJ4/V3/zuNdQDTUwg3yshQfDf+ZtM6vJTXNjnx+b4yt6dNZzVkM0wG5A/IOSS9DayZ
zEAhS3fvjKCWAayXtLtWrg2wW7Du5JDY1F6iHKwpL+90UgjWi/FrUWpF5rWklBHJAzrDm7IPVvxF
W6lYR5F2mnOs7Mi6fR0yJeaQaLVl+FVJg4dylwJ+cFgNlHFWBbldpbGfaEd+a/5eG/17LmJF2/7d
ZuSt/zLJixHtnLxh186Sw++M3ma9LQfRocm1orjf/m3+pu4qIC62CwKKyyeW4uv1kz7lJ7jcwVdd
RHLxvQaEtdKAIPpNBoCJ/1gYVzMZtbyFLfJoeWsseU9PSKF5zPp0etT1FHIyxbsjDHRaRVHj6ZCJ
P0BqMD6+ipUvVgjeGwkE6n0Cd8O93A1Tqt53xFgS7ZXwTfBTvqmBma/fzsl8FYL1A+DRryr+UEEs
UbY/RC696UkzveoVTQFI5+iOF8OKjnQPMJbLJwzoI4bbXM9T4Bfwo4JGqPIHfVOCgvfRLHSbBEvi
hicn/ygiv1oCz+eMwIpFw5nn6tyBB7yT4npJ3Q+AgI4gMdIqCcPkxowVjFgayMVUzP1IdvaTlAol
yWGPCnxYA2lQKDbJUM5Fh76lz/t60uejuyjMcW0+ppNzXFuPxGBmTflAaHJ/ZY/W+B28kp3d6ACU
a7CCZIoxftS9or5O8lQ75cYcPYluyD4EWeaQTDopJ25m8GcbQpfgl3ujZ8vo/zD2Zctt60y3T4Qq
kuB4K4maJctzkhtWEiccwRmcnv5faHqHjr+9T50bFNHoblC2RAKN7rVAA1nicM/m1bqwBryhW7MA
cyI4H1ZN1IJ7kfrMLH4izco6hqZbXZx8+uH0Y7G2Pa7/MFoLVVZD/gssifEK8PNgIwSBwxbwUfkp
83R+4U4Ibq4ya7+g2utaomD2VxTYZ9Rxe180w1IbfecJjJjDOoz64YgCOiFWyQTQvBUbgj/XHIwv
SDDNh2NPGrPex+v/lZBDasiQXDgA19zkXob8LcBl6v3YftU6Fy+G0cuOWWKmDybou1cGs7QfhSWe
sSj0nuKwrvaTHHA4LMvqBRgIVz4U3ncrkcE6i/RxbzvW8DyCJWZTuEU4d4HGESCd3JG73BDjc6+A
ngdeBdtSdYXt2H5tosyaRmu85LaBljGfXPGyQSFA+mjqinI+6JJjPDTgYpajg3V5u6HeVJvdg4u1
4VY0U4mvG7pdJk1kswBh3dLkeEw5GITmSw3118AnU1JW4rRrvjRIGjR8PNLQ0pDsw/B8SePI/RPG
2mWjAdZz++w5U3oWpihHZB02JpDkUvNct7Z+6Hun33cNgP5FguhZlKbBc4VM+lWZsvgtdoFMUYDR
ZdXWxsHxKv5d60NL8eMGj1kYaz6OvPoLYE6tAxgjmj2z+jeNNfZ9l2R+DILZ59pzwHwCdtJ1mdbV
1wJFNwCOLbxLk08tYvvxleS60GuQPglnZ8RW9dWsNNQQTMkLkHuxdshCY20quTcJvnInFl+7KHfv
88AXbTl1m6LVm4tQTR4h+02vh0OUhY3Y0QAiLGzFQoQsJlk3l1mmlEFzgx1UZxQBSic4dnF47xtH
kYBWITO6PSnOOnQJpJJRhfolCO1rcSLZPA3y1EH7KAt9S0K6k/nOAkAbIPNVR23Mn7kZKBAvTYzA
Fug0ktkk0QxtHwXikWzDXN0YWXQpx+WAFLXJYGcyne9jmcnoM8Az2+H/3rCa0kHG4Rp4uUCfUfPO
xvOlGi61NAfqooYyBtWlgdgN973l1DvgvccPk2u1p6CJv+MRGD9Qo4V9iLxNe9wsMqsM1B8nrAAT
CCsaCHFcjHTu8EaiVMtfwRX2imU6Yhw9soSAT65fEVrQr+Bc0oxVawbxCju2aO9FtX6lYbrSdCFO
QGY4BGOnGx/sGsRX16XpCX9RdpQtmbn90dIB+b9ISAx0nmjboXBlPTTNdI3Xic210xiBdYuukrJ6
v/o3GaijL+E0BbtPuksXNG5ThRQoOP03V9nUaisDyFybWeXP5L26A5oSEN7HCFHEXTNkHYA/qO1D
sJdlKQDG5n7gFg7QSXEKtTYrrwacNYcuKRhmFQFn43WQYXFZmqau3ru2hlctMwETRaM0IOoOR1nU
592knSxmAQBOybw0ASbo+7gXI/Gstd4tPyoA43O2WnwyvSnBnkbzKsMwkx+nJMUgbDs80AHlPuC4
dWXXPH9jTrnO0wJkRB5gdIGxGH8XAX7GdSXE41QV8dYA0MU5y5vxiLi4ju/T2N2ijIUbI9Ss17pn
36a2HH4LYzP7MYb+ybGs4EuSCW0tRNDeaz3iFX2rVacuMN2T5+XaVvROpnBxgY+Was5Xo8hv0dC2
18l2Ml+LLObXbtSh+HAsDgCdrg9AH6kvlTSjLRYF5YNu2uMatfEhqqrYmzn041tuIGuaiE01JAT3
Y8XfUid6K2on/aLLdlCYaM3DqHzjoWht3S5/sjTdukVAg9RYeaOO5ob2LUz6n2GO0AyJqBkdASpV
q5j8Rdaq0HnaeCOwcGFFA17PvIsWDD6JzCRuUI2/R614eZnqLjqhFJtvbWuoHrV4BEKfAzR3LX6T
ioMeUKk/Jzz/X0oJyJrFpgtKvq09r3rkEgB0emL8bTMom1rZCPBwXkzsaU5AIP8VuzpAug8F4Fq/
SDbwc6JxF4BiLP4SFVbumyjS3Q9RGn+xxHRzDN25B8dR8lBM1R0ZRZzpoJFgiU9dvZRsNdQ5iFWU
S5zThHaov7ZDnF5KN+ArEpsN7/zBHsR+1prKR0/0DyXYJDoTm9Zz7KEaPbGR5SMtIENKrIezvCv6
W+6Y2d4zyrOnKkXBYMSOQrpzz1KVsyRnmuFeDD0E8ryqHyYZNU0OklmuXj2q2HiR89K7y+JiQB5g
HYZ+qSpgJ1ULO/cds2rWhukEPpkEVEJcdKBcDvH62yx+tHGyN6lXlBuWl9ZWhj1OSdWdUkOTDs4Y
HVzL/vFJnnBQwoIR6UDyUVi48R6sw9cW79a0jsJ57rJJfbfPtPOnT+BY7KkChf3hkxyb6w6EX3a3
owHk02z0VtUFqD8AawBOLpK+e58h7aLa12Tk4Cen/g5G0lW7OEYl1NwvQgsrFc98mbsTYM3PpYeC
ByrdppusQawWZTdsG+vdhKfqcVANXVEDBAl+FCop9j9ln1SoS8pktnRJ9sn9v8k+qSzunc7bFxUQ
Lhefy52Znaf7A1CQVsXUG6jucAwwaNoBSqu0cEsywPBjQBPAnp6wcyDZPIDKkDvZgzIelqRFV/bI
v3mBCwg8JacGq39r0+ss8l2whs4y/IaCQ9cnv0iDJqYrbm6Bn5LcFk1kNBSrPqnjw6KKw1bDtzpX
bAaAPgYrR7rVqWmB5v1nUrryWmeNJLD2utxf0wP3wcqQyVI4AHzrUcKdluAATQ2smlLpwduQDvZ5
mvihm6K2RQEhPwSObZ+X+bPUluuuz/h29kDOPEV3P98Pr5r2GpbuumCsxrkl7iwcs/o0a4sRv6e4
qQx/+dz0AemjzvdAfwT8MZY56Ur9xUbTwJ+OPnfUYOcCfHoQOtAnkaXWHKXufpvnxX8HaO3D3TxI
/z+tk/p+7o+JEyLDUA/WszOXJfapxQZ+mdME2B0AwTpsBSN9evH4xUqH+DT3sCixTnGlW6e6RfEL
gjTpAeFkgHMqtHEtRNWa2aUqUxPdUXVt1V1Gl66FWuhjI4S70gq512pQPDkFeHfDqThVsVucGtVY
RZ0ARFBdjqkVlyvRev8ISHXu0yU1OiLxW2NyvlDPIfPP7mYpOaUhz9bsFXgk0r2VIdVJ1/ij45Ts
SQu/x2YtX0zXiu6bUF6YFrQvSIVSZ6xAcKNBF9lvxwJgLmsaTR18x/LSBpw9iF3D2j3WViEeUjcJ
7xAo26axlz2QqPdA8WemRr1eZLoRZGvR8GTfKivSczVnwxKrvSO1wa1xIBRNT7Nb5W00DLzXDV5v
YgsBhtc8cGK/H8IfGVYPl9LqgLIEUNy5IRl1AQGzdqJIOy2iT2qy0sM16Mlq/9MAdckxKB35rqmd
7//p5O+5sExrsM77+3aWeZab/eTPMyucqwfe53kA2c82fSiiTaloTAyzbtc2Cgd3knhlJAMaTy1t
saPh1PZSECFk2S4v1CP+7wbIMOEewdyHRU5qBg4e2xXAP4DDZQ/vZsJFNndVZgxAL3BFA6RCXY1M
Fj+uAGw49lOVH2n5tHd5H67M8KiVYf5mg0wJoJFJAvg2kHsXKG44YDma3wBDM4DsfODf+wkrXGbm
v+Km+ekgUfTZi6WLdRYQSoLy2UOR8qUutNhH4fLwWgTRY5qYxS9nGg+tHttf4wKoyhVnJl66bnXs
TcG2rmEYj04tmhV5rstjGw5ivpsE1fLbdAQQrzEG/X0LYNltW+MkAnyVGaLYtW6DeA6cWjRMDQhz
FPpjIv1FhkJCYCzKoNu2mQamBcBeiLXA8myH9MzhnhTF1A44JmIBFoqQ0UCM/Thi4DkyQjJ1djKE
+iOYVz0AjeBuqEkd6zBaYriQgd44DWq8Km0dWeGP0RTmk51J46FswHgkbP5ETWZLgE5U7Ea9ULgF
dqQNO1EX+5FyA3IHb0ddJK0WO4+75kZT3sD0kuKsOJpmdyF+6qjc1k4TN1YCcbPHEgWOdzLLXqWW
hq9mkXZHM6mnNas5e2k4eNBGiRqxCgisK89pkf3VaxUIHhR6szmNNvgKoyACEfI//VlISlPn2LOS
rq7avCi3vK9fZxc0WsacRWe6nKVkHprAhACmLXxqnm2p1zlmApQo4HHrwcam7xuQP/Xb0hRhiVrL
Bintf+R1D65FHZTWm/GPDDt+edJj5x7MZ/qtthL9NiAuv/EsIBNaKEnfglO82YOJ3HztED0RlRt+
tyM397F3zBGSau2nGq/ozm3BJeng14sK+PJscTN+EJn3RvK0wnulbkV/ZSxABnbsaavZIEVdL0+c
4IZYQA6G+ULR2WMGDSCEzDGwtw+SZu955Uumt/1ZaCBK6yqBf1dv/XSdyBXrImL5GvHweh9YzABo
Sj/eNEARpMBIwncUwVffbPrE93QL2natbUHTVN+RsseL/JDFA4iWSTtCkBIHkjqwt5QvLBEmwEK5
V+qBw48/ZG4lNnFsAvCZZq9fZVr1oE/B2JgPCQgJx3DDaK7USgCaJorLuznwcCMOQKF5rixMFUws
9+b7dqPavKsylS2Lmakp87zyLWxM/dkCqLubsSrB6oGSQz8fEazIESy50JVQ3HpaOgC7rgnPn+Sk
0QFTe13g1O/dVNkjP/9qoLZp5zCnOVITWD0KxehSTgwM9HTZA559Hs/r9v2KBqhrA+lGW0ulkxQS
NqT+wfzD5Tz0xx11eQfs56ZymtUHxfmSxiertceTxPYKdIdVs6GZP0yPUkOcvjbPsYZDw5IFtb6r
gTG96Y3JXc/9NnSMNUIjoe80QXWtYq266nUBXIpOsak10VRtZ80hboEqZuj27r1fi4cKyDIHMuxc
QNtsdMPdAn2sOaGWt0Klp2bWK7NFTI+CFB8aFHRtWMXaNcnmAMgSWSEhqClXVtcFp8Ws7HhzmOzI
3EvLbDamBnDbHrjWotby3z2A5w2g1/zkUQYIaWY1jy3wgRAbFP0pMCJsbOvE9gOgmj9VAjidAB7P
fkXIUFPWImU/23hswPdpvkaa617dqDDPTHfxSsjBy+Kg3GeD0uhkFVU83Y9KOBnGdOlbAKcrg8oF
qyYYkECYp7pkRlclH7wrqEqQ26wB6fifMXJR2DhmdTpQu38aYDjYxqJR/7W4AIxFhTTost0Ww1sG
ZLzfwvMe43DAIXQNKqSs0ttbUJfhvtIHgIhPATiAR8Ax15rdPWsVcHH7WnPfvOht0trKn0yh7bpO
2NuYeTlyOFqr9GsBShAHJd+sdnMP73CZ+6WDgK2RC/Q5z/mdjMC03JilXwDmCHQMo+vPozh+Sy4e
2GHmLooaBj+TXEBHFCvDHMVPwdi2A1Z1iE+NYq5eT36xdPpZRG34JQV21LoFK8E9EHCarRZHxrmT
PD4iDi33DZ58V1BHZn6bteVTkkgUChfS+uYE8d3ssn3RPAfRAzOu71nrFd/KDElvcqrtR3A3NH4k
RXUt2/JXaCKeGQL/Ph520rJ13+b4PwCqdxrBj+R5wwYodQl4nQYc6nFQYWWqmUcE2BBi0wBOn65p
F2EV+sUMbGPN01Tbl6LbR6CtfnF0MO0VoWNtK8t2voK+teZV9x3I5TWeW3WF96HuPFZiei6VPAG8
/zoH4e0VSz3jWpsmkmqwWPyOV9JzA6D2x9TCwgbbpNq3p75ajwZCxzh3rI8M+ZwZEKM+NIM3mFc2
FBIJ82axQ6U2yFrMNjevWDl/sCC9xdapQTdmGeJLE9h8WwhNewC2Lk7rZcZ+apPp9xoPvhYgHdy4
AUKHgOWSF4RX5WaYSvaNgQ4c5/jsJ9LS8CbrgSmDwFrn4wGmyiF5s+uzZgRJZP1GHpHKcDZ1y3zN
eGzii5cUpwGpv3exwpBPSrf86TmblhyaOIwD2Hd3lAykG1PkpI8Oz0eguIlpEwOO4JFkufukjUAW
JgmiH9wfwglfdKVv6nhJ2vl6CuIUPxqYxDoOryQg+EAMi65jAErTaQzkwUGDbHAQU4CboQt3JEuY
bt4VIY6A/vhgTjCtueMAZ1358OqiuVpgX100RBwqNomcAQsUfjMvjC9DYuLADfpk1Bp4qrgJHpOx
2YYnobPwBFjiuMD+6+8+HjjhaVANXdFwAcxxrPOUsNJNYa+XIfKUg8p613kI2/yxyxM8R1M8r5mR
6Cu7TKd9ZClSxC7Eg5/6htvI934LHhVQudkYX/TBlwF4INUsMurSACjy3v3QroSaxfc8F9llqIwG
ESiSWdNO7gEpHwAX3LHPrEe2mdGEwUuABxhgmEfEtFRXNJmxGZC6sqeua+HsMGiq9sKBefQip2Rr
WnGNUsmCP0Yy9nUlNqqaX6LOxZmn8tHYtbufkAa9oQkB7pr5hdcHO/IBrDAQILVuf6bupHmHPGyL
BwCAI4k9MVZkJJtcu5pF+5tXzm/ssZ2TXdRgLZD9G6CD5Klt2fCQGY0BHrrhMk5OKdYToD02eI24
PncT9IfB8h0dPB2kLAJEQPIYuXWzNlDsGbDxG3NPnpmdxvetoj3JUGu2ZiaoSrugTjc6+QKTyWti
9MXZ0fmrx8bkkCLWieA1CnB3+Br/Ls02CZBcnBVYAibAnUfEMjjitG6HczrraBb6iKP1BACFiEVe
BJ7ua6B39Dt8pcwnZPo0a7sFLAt1bat3/SnumN+ovYeDLOiDNRYSETYo57k2XoTBv1FPgmwHhLTG
SgZlhLp8MPLUoEa/p8HKswQYdkYQnipLnGelmxAFaXvqatLysHJIIp+6LA21o24b1mpWTg1x57nD
nZMxuWldx9wOiGY/OKCw3jgp6GTjWEseSNZ79dOY2sWZRNjOxjdkRqHu0OjSddRNyUH3IgAI/jFY
nKQAckzBaCP/zcFi8J9OGh7gDDzo+5OhRUCzNwtxn/A2OJVyyu4bO8jukUuFM5p4xHHTH1mdAUCx
MHm1Jxk1OGuZ1uD1sbaTW4EzFRgdqMMJUumTG9JJkM6wcZP7UgTaHTWpSNcoWTUvi2jsw+GM9fAO
SK/6rEWDRS2qfa0j0+vTwBTxCA//vtwsA66yDXOXr6y4KHeLdwDKo8LJGr9EQzVdS+trrQXyAohb
PFoLYMFdK4B07gLPKldx2AzWLihTMKjgDGqwH0CRYN+0GBhfICrHw9qQiDTWiHPnWWY/UNOjaspm
QXATuWU9yLSbdkMR8zU4wWHBg+ZmMq+90KgFxKGjaCXob5V3sq9ZWQPQMayPpKKNoroYFkhr/sxg
Z1iH9LowdqRhaty+8cZZCeR87gVeoyst9XC6WA3nvHS9a6MWeNRkqlsYzi3N8uz4SW4yI/JBNgXm
T6VGuqQy6Nib8FZuFx+LaSuGb7YTRIdFnwa9GskVYDDFoeXf9+BhgXMxcT7qVGDQXi0+S0dkK2wT
o/3inWyRAGlsAzexZ+XFIlArVolMmb8/IHURDZ5WWShjwLz99TdAIc3NbboQabgDWBXDKl4V8QiG
e7efdLzhdQfol6arn6hPzdIlG6DP4DlXgjHuEtqedjRMPJGd3kNQ0k5XVVlYL5k1jAfRuoAZU91c
gomSZzj5czrdepF6gXwoT5dHGrWy7kc2In2SBpGoBBIOp32qujx77HmxJSUtdLwLcPDeJ0j78uME
QJx4n4CUaYImb+VxNGL7RU1gNQCJ9rj1hkrgqF3po1acXZRtfGg8oGhv+g6I4J8GPikvXWSUNCd9
wMsHjkicVl2dbTSVGjhPREMVCBpWIM8Q/ifPwNRpkAP052ZsmQ37OPfe7yoIkSblpg/TaMb3aW0G
4M7TgR8ISu97ajqt97ZNbnZr6g5KT2Z1cWiTolxpXpLMeiP+vKe4lTfyFEk+7rIcJ6VhgyjImMmj
9HB8VIc4QuA8lFeSOzbCt4OqeoRSoOIldEWNaVYolwms109ystbCAtRNGg7sySMZLG5R4hgh9KGx
eXYacHUHVOTSxCmQHfP9VLrpbojN8JWN9akcY/2H+qkjRj5WwCTQJ8SMq9CPg4R/H/oDKZQVmEfD
PLXPlTetzMgKfCPSjGd9CkCCZXjg/rZa/ixT671L/BY4UOCAwsuQlqOUabRIwEA2gHieRFgVIlyl
7Mng/8Oe3C3e/812uZVPc1O3Ccc14JOrwzTK7ug6WXekq0F1FxkNNCX/qEKyT3qLyr+5Mhg/B+YY
H0CjkY4rLCPCSyF2kR7X1pE7eXYuUQle/Uj7IruTDWhOGmS2rJMoqKiLgHpzjwTh+t4F7yCJqBfZ
IYhVWF4guOKyGPuvqrjqquE2UEeSfsQhgTT6dqM5MVb16WPSgXKQ3tkVsltPpuF+o+UBiaYgdfwE
pwybeVkQOyBZ7VNmHeYlgNH/m/2sG4ra8WOz5xtw+hZbodjTq20OtIVAUdNRY2hufozS1ufJ0NuI
H2IAhCKTojbMiqORAS2VujTCHWxvt39GSGZzE9ofDAEwpx1x2glaznRf4MO9GIA1PBoizf0m68Zv
npEhBbT6V3mt5EAd/6zPAWUJ8rLI9UtTQ4GDUdffsPy516dxwLl8s26sMolWjlkiAc2uvrsO1voT
IPqeZB07qJvPGxy2FR7w2ksT6EuRCxoJHu6i3uI3gbQO1JEmxoa1abrB6WL3oA8gLsAmWN9Ttwlr
+56bO56kyPAD06K1G6qsA/AYAoqVHLsHzUTqtYEIEPDmIJOlK+8aUK2SOWl0ngVeGB0FxbMXjkhp
3skKBHIw6O2kvFRcuwOw+49GQ0qMWdYxttWie4pjVMgwhmcb4NzkE84yywcEK9bIcOie+spToFIp
9p0Ok6sy8+SbnX7rNVf8dh3+bUwM9hKLwEKhTSWuxdhE4CADWb1E0sk9kjErAP9H4rsdR3tponQn
8Ox6y+Jm2GCtXh2yyeCvRlrcPEdo94HFxWNXRMDoK/nrxPA2SzLXWZMWgvYfjcqkutmVM90j5c96
qB/HcHRXFsjQ9uP8Y0qluypRCrG38fOO1jROfUf9sJDq0dwvNtjENvc08Emme0m2M/K0+02jqSkK
8CwX2SiRPRSOw1uYZiCrr5Afyx5xUvVzGPX0DsGB9sJApGpi68I2JAu7dsecmp2olwZVekcNCP9K
VWaEr4+SLaMtEkBYAeINnRkrsCVOYBHtvbNs0+Dc2EzvVoBy9M6WamrkM/vaiGw40gGSDDh+6orh
O4RlhwDJzqmQY7wHCBG+ERAhfVGvVpYzIndM9elqaRaZAIC4O1npJeo7kOuFza3Oc3ZFnYH21EZt
sm4c4R6A6K09gYEZYTHWeD6N5qZrH+wJlFJkCi5R74oa1RsNkgiHFpFZJ0+sU669/sUJquhKQ7bh
gEXEztMDqRtp2m2TKkZAS92Gzsbp6Oo4zKLREEXAd2WOoKe6DdJAGs4K4MrhYxMN8spM7DliVOaI
kTn7xpyih0yy6KHAbygtRXxHItAYGZdoQJKmNWALkeuTsxssFyWQaZmnay4s8HppRrjD8RDG+yZF
ni5WxGQMytzqFiL+RI5nUarZh9Lj1QdZhGwnn2Pd5s9OBzFlK2A+FyBdV07N4llHGv6NHPBpjM7D
yJ+pV6nbLtmoI5qoRZvZ3gwRa9GcqNi/29d8P3YtyMKUNusssNUZ/Y56dGd41XR77oDeBaH0DP8b
JIVsGpZ029lBWDivzZRYYJ/DHwgcIeUF//Bzt4qjtr8xMx1vwWQNt67APmiqY3fnWaD3XiFQHexi
ywY7RTxEjf8rJH0aS0P86UnX7Uro9mnj48TqiejNhTC7g6Y5iIMGHX8egu69W6mEA+p6BXJ5ifx8
6ZJthKylQxvy/7EtEJK4y/Bg9iugLF+GAbHlFV3mOn44oxk227EvILRydeKoGtB64+QVCXtmNPbr
oAQl59quHoXR1w8zvV/gthszBRsWdYtGmpciD+6pRxR/bJS/TREHJwREukeOnKU9OSONTNjdoz0+
kENSLzh/d0hjaWWpf15VrEYLGw1vnO4abPawR+nc5Ih/4zOin0PijyFDvBlR9VmHFAUikHdmH3Wb
3nPA/I5qosSXtSKnc71298EZMoJv+NYB9ZSc2fa9LA3tunipLa/GQ0LuZgUnYNa+BITZau7HjcAP
PB7G9XxzCGJOd91o62twe5r+4oeugsEFIElWawAjUh+FhKnR7lOZZGe6axJZOndQ+tUY69rx6o1Z
BAi/SNGdXdWUrgtqCXX1bzJ3avdel8rDoouc0I9WZE+yPvTKXZPIr/+pK1Deue5SlmwYtmKXyNWx
m0u0fhdpNZ+QZcSNaRWNdbEDmwjKGZTSiPSsSxQpdVKqUGnH9LE9kSyeTdRwjCwJrAbgfBRpMNu9
eywLpO0k4ea9q7TnG1BXo0BBCPN4sJ2nolnIuY0T0p3p2L+o92GULoey2XfI6D9Sb5mTlFGPj2U4
WNLXNNE8MemU2FidFZ7VLPtwH+qD2rycUKeitzjBUX+SEoWbqAW0kPMTVunXdz9Kc5kQILHnIjLA
cvjncy83XLpc+KHbgJ+VXM1uG0er8Pva0607ZfMj7KxqV+dJf65wOIGCL83qzlI1XTyZO3zbnyb1
f2cVztnwpVM6pE46NNQnOM1uAUK/XYxpdOmSHslsvNn2VuecZvsKLzYwvOOAUT1SqqIfLvOV6qJy
CkdwYFf1Pw3MTxlnwoNxHlba9LxZjOkZZP2tsowuDj9M8scL2X6YJEA6s/9BuPhpKrD6hDGGP00f
jTHCpgghbYCxLYFfMbTHqnGNbEWX1GSNjSNd1SyyD4o0TP1Fp49DFJ19UFosF2+Zy/NNqPfTh7nI
hXSSg5O647oUTQUendY9eX061vPlh34pGIrq5zETWc0c0HAHGg9S7p7oanQGoAt/sF+GOA4JNzhi
LNbzcJQ2LNos45p4Q2LGeMaGuTt7OHfQgfcIJGXw/Kz6ykJrMTkgvQB4KbHTOheposnzOIjdZhuS
0ShX1ose2XoSefGzr9nu77nIxE4LJJrpZo6Ic1g8aPqx7xi2KKpjpGV9zNtWIEysxvqmeIhc2W20
SeYgM9RzJJhjwAbjZ5UnyYV6OPNGbaE5HEifRIkRs23USe99EuXI0Opx1eE8AIFw+KCGh36EP8M8
u5WM6bH2TPxl/swepk298cahQdjrnzuqm+RaVWk9z960Bbs0DEQ9wxBma4bEuW3QF2A6/WMAAvlO
HZJM88z0Oaaf2AuE813oLAsOZqBCm+pGyRBMxPmmCvmwLRHfNHO9vEmg4G0HPQCHpbBBlJMMqGXK
y/7cDHn5mhJGQWA9MjuvHsooOpE4BncygiQ4OuCuVr6SD6DAsy2Nmv/rwzVzia9GLl46Y1XWdfXT
jaW1DuNgugKq3zuN+ZT7k97WX7PU2er1yH/m9SiRaWoXD2mtAZ4Zy9vdWNRIjm77b24fmT952j+I
aahf2BBp29HogkMCZIb7MQM+FGlIhiRFK3W/4UhIQ0nuEJzHKusvIIHHAzINj0HkZau88UrEv3Tr
SciYrQecJCsyU/tJNvG4lZ2HVOpC2k9YUwSHIrUThOuUcuugNATHi8MDGLdbRB9j5zyWqHVzR/BU
2B67oysdJTgbDg7STa6FrgDoQ3mMcdp1XlRAq20ewsr8DrT2ADWSyoFX6wVW2T8tcxwPKE0MHkVu
P+tZN3138wK5+dMY3xlhHV+lLJs1DfSAzu+R/QJ07jscNqka2RSF51gRuysSJjbjd3RVaWW3LkSa
bnNNGGBYisRN5713XFQ4SqWvnfqQ5IrMUMcw7kOBp9+7mWZ0G70p3HnSxbjJzF+gcssOzDV+F9nA
TpHVgoxGll8DpofgiC31e7f1fFf1SAS0ES3U8ifqMLM8RbUsbtSzPXByaKGKHCl13uLEGytM48Cq
MnxuAZTk660b7xhyBJ4jJC3vwFkOiCY1qjeVdQCFG4pz1Kjllg5KzSOgw6tRrcIBgZ3rODbHYMLd
+onJLVCi4n6Nzf5WMh3sQGpSwFZ8Q2mBi60r7ArPclDnBkMaHAQK8yLdGx4QiI7OUZp191FR8Wvs
MiSmWPKemqqZ9EtXB8gUgyhRWkE+6Ge7SK/Ye7hA0Up6A6SU9hNpkJ8gtJFW7Bk/SJ9EQELCttJN
Mmx9/3EkgfRxcJAjMMtoILax90ERhLMiM5LJpu92VRSV66LmmFHXwDKKyh+cmIw83qIqFI/8qced
BV68tTsz//ABxsqRvqwqJGPL0kFY1cLK1BZIYqAJ6A6xSK82ojaZP3+kEhmZ60o0+na+2RbZRTFO
/tdGWMSnASj6c9PlwD1ZUb9tfmd6zIAmEIz2mkRAYQy2MQ63V4biGO60CqQtYG0/cxVH7VARvyqq
QJu70mn/6aoYLCnT6CdbTbn6oEwh2f+n7aL8n7aluqtlog/z/rlJUC1Uuy7j4ca0kgEwsUjKkrqH
MF0O+Nte80C35OGtvtIti1/CViE0qa4ri+TWB04HzogY9bydF990nHIDcAIDbfdWR4F1pQ6JYyGG
bdLjUIhky4Dxf4R92XLcurLsFzECnMnXnudBLVnDC8KyvQjOJAiCw9efZLWW29tnn3tfEEChALWl
NglUZWX6wynv7Xb/2EIgHbW1wXh5/ykPX5TwV7OkDPvNYxM5GtEBmiN7Mrm8bQJgFQucaAo8Uh5+
rOv1uezXEA5LLiVP8W8oW1st68xH1RcwNncbfYpA5iskedLjY3kDQWCwUIRAD0wbPCYiM/0IvMDY
Pv71vPTVriizbw8T+SO+FcxqZ6jXNEE/KoxMdvSVXpDHY4Hl4BJbtAKlOdPPu//S6+FtiAp+eiz3
87BdKQfBT4PJcq5Q6r2EnDirFiwyeTvTGUdOKbU85Ecna1Uz+3DvhpxDYrsFWojVsPW+56+iGPrD
Ouk/nLJJkAjmM5qkVcW0lHp/2VBR3qwiCFnfnduI2wB+Yk9yvn8OGj8+DA3JUTOBj0ljhar4ZS6T
fJGpzL0FnTYXkXS9VWf27s1C8vBQJBUkEF3nRh59Hq28PAr2XqWzkzfajM3k4GanQbd7Yfv1TooM
E9PsYEYWw7Mn/QkRdxAG0IqpIRdq7LICrpSn5cpMGxNbTYvJUQ0Dnwsg6BYP7/uGYw0clg9o83yk
NfeVQExk6wyx3fsetIg+Be3WQJsLxS7djUz3HadPTb0xDfp91w7Lh/9jOQ9bgGUyccrsILr1hv4H
WqPDfrBLcXO5be0c3GhnNKRGwyO3xmEvEJe82Q7XwKMCT4osZugsvFijoKq0EdZETRuqdkGbswCJ
AB6ZrEfFdNmoeMGKgC2yvEcarIX+rW3hbkfDoPfViRp8ddSpMLx1z7NyT5NmmLUn6vXAZR4KxEnI
9b4xTTQK72+c2L/Tcpp97AvF7nIpfd7P3SCwoNwZ2zdLVzgmdWAdzOKkmnPDy1c44THgzN1InUXj
Ac3kt1CPmobk6AlQwLkahGuxlN594r7EhfSn37Fip5mBAI0pM3OVIlY9R24AY0guFpeg81fhAFDU
3admnN19EqupVznqV+eoHYyOyEuKo9+C7hig9tRZpr7BZmQcAITo7l3y1FWYHELnA3e4D4A/rX3d
S/XUgF3h1KPm0UQk6omatsrKVQBuh8XD9v9apEG8cjHKV0rB8AZBj6jCb9ae0jKIwbKDo4egXNB0
r4dy3Vv6axqI/2GftGKm8kCfYyPvzq7CG820onRDNmrkNNup9k0VloW6WIw8hScqLcD1ZI+zbrtP
zAzF/MLa+UGMQAIyvCABQu/RkC0E+nrZji2UZP6LXz0tq73s1rLKWj+WUq+O8UrnjVfNHxMIWZrN
fSsyFk5ibtNCrRKAww4yLNyNH3YnGnWZ4R2GqaEh9chGw2C0fuRCFOv/5puEpX9flYF4wmHpjEd9
BQUfZG5cUehzCtZpGlFjNbIAqQRggIqb3RPZmsC4lQJnAxrxEB/DyOz7HJl0DR3dPgdmgBYNYc6A
Xk8EKL97hLCrICr3eJOiiwpgQFF8e0s2ajwch4K5qn0fNJEmTvl+4u+rqcl7z9uLHGHHqpFi3mbq
y6atqMFd/bcPOdI0guyDWISm/hWDHH5FE4+9HiseNlaP2Iscadq3tiA7fxWiaREOQjjl3kwBmT+G
NYpiOrw+nSm2603NY5Js8l8PmrybHrtRDx6OVtHusfLvH/XvHmT/60c1ABAsil5oy31NHbkVntPi
Mwm9y13ugbt5GqfU7dzMn7sWWM/EVEt+n/qje19Aa2nVH83D/77Vfeph/WPpHz/2vneSgKEzCHFN
mgqecLxgKA2dutRYTbXoVCl3UTVN5NPEvUvTiZHiSuHFW+2ihMWMgtl/97tvi3QfW3tW/0LbPH4I
9e4uneqzmVmayDDW/ITHy8awIcgWQmzqRCZqnDiKFqBHjZYPG/VMSKdsq0jdMjeBiDvgDJt4Kmuk
5lHlaCM4Nm9bwFwftodfbMU7MMewS6VBxtOZowRTSVS9+ha4VwpEGAPuVldPB2cyR00x7BwDNQ8m
R7YSWli4bbS5OMcQ2LLGLrhSI/oq3tliAP7ht80a03zVdRUiVkUQXKETElxVopq5atphjTPLkMyh
rP5iGFWwb4oMw6Jed44s776S2SGw4qj/Ile7HJtNkkAfU1Qtjk11VsyDEER4ixoZ5QNitsmGR/aN
Rr5VOAeBVGa+G2VRz6OqZwvTADJzhv+xzoHmyTNPA29VI6yL0oYuOo3/2ShnFVSZBsdyUHfrqqqK
mVFoc+WbL63tJjNcW5vDaAoI90JMcVF2jIOwqTSfVcVBuufgGRalpvlsZY29Vz0HI+c02+kkvY75
uCqMMnpWwQpcB1iTlgurNcIr+RRAlH7tPy0pdVssUOcLVDL5TvvLCsw9albVGajpPblsuwDcGshH
66NRxuZO8A4hG7wVZpCegKTfECCFnqJ+fsap9a0hPoRTE3lK7csOys/OqMA1kma/Roajlsx+OqWB
vHPiBFfUbCYbXaQgcMw1u0D1HpJog60/fWjA05o20fEscUbvuTSNZuUaTrRPOl+cNAq4ADBPovfM
zEFEj/2zrL8oZhiv3HfCRRJxINzGxNq7CkXsVl65LxBv+rS8MfvldcbCK6C74bQ8RvzL0flZotR5
w3sB+KUynSdvagrl/OP5LQJbHRCqqB8aD2MVvtCIGlNNHKJqQMHL5AESteTagJGfVtM+At+HpWMg
AEg2cvOTctX3dncuMvlp19W704/+pYWqwkrluHN701BWpQ9tx9zbGU38RiNq/NzpLg6g+r+dyJxn
9i1Oa7n/Y7EMWlRVCG/18B0Tdix1d+A8y+d+VIMOaDqZhYWPSq7QEf+HsR46uUIxDM5wkzv1yJsm
yFa6GbaooZfb+fGtVHrcQ0Qyfx5tsM4GgEIv7ZDlz4jxJYemrpIZzZINiDfwWtg3GqgskvgG1s2e
hi5kXFa9CvR9+dD07c5EpLbirb1G2lE+GT0aRMBnbQmeMTLJPG2BCESyCWAS+US2scLNOtdjsCIb
d1L5FKMk0Ta79EweXhNoMFv3nzSipp7e+ngTJvdFEXRuT1ZdrxRgYh0Qpm1+tEF0crRALHb0QOi/
i8BdRqY/XO7dalTJgmeDMTenJYCSZMuqHvy5ypFC7WqkH8GOMVxjMxmvsQ0JwmSo9eph8zsZzb24
FQBowE+lznB17bSYmYGHaJZTbQXgintLohq4bFwkqYYYDJhTQz1eOPKURDixpyN4TPBdV4D3T9P4
rYpZErjhumuyZVEO/p6cY940J+o5UbazAfvZ0ShKnQ7ijMrwUQqafxiGARB4YzAU+9fWLEM59M8G
genImKpowJmbhX1/cwxElL1SyB1I5axT7NflojJT9toH9tUDSnAF8QcEsA3mBodaJeGhnBrqxS74
Xh0TWbS7DxmpuY8HpCD2JXTW/17nh6OeSekiBRedkdwXp9SUv+ocSH4ahZOJehyUHycv6uWiBABy
cZ8tjJzNyEcJq9jEbvYZkg1/5gIsuzocjk20hPAokBJZUj4hg5MuysqvN4CHpy+Z0riFSLvCP9xO
XrykROhCQFyXZvus41s1lsWcZiuVDgfA1rIZDdOx1WcA48406rlhP8UlcryWJebQQurWA+TAd2xq
UJhg7+ouzA2kfND1oTsemzHDraEDvirGISGKk/XQ2McApN37R1ON7GsYDiBqmD1mqEfTGvVuu9b6
eMyRuYyifxf8PWZ4SS89ox+PJRurqys/mTIRvs7L6lpPlhiRRiB287uJ7AA4A/gMfCfYE6srmQqe
bnIdW0cakX0o8EICvdCBTLQ7U/65kuoF4f9ubRtZjl8Pt55xWB32PNWZmLO2/LD6JNyRP630Q/3P
ABzgbvACLBAViOBYaLMtciQYpwrf2ka30WoI7Q+EYxHvzTRo7AyQPJsi8xcWWPmQzmmcheUB1uKy
2lyAylY+DakeANVi/VOrNeLg4MV56iurAeyv5iguAulgLuPsBmRYvvBCX97iDiUN7lAPtxCVLIu8
0uIpxLUK4G18xVDb9xZadj1F+yQUUkT4FmRzK4/aN7+PjV3t4olC5kRA93pMwwpkgyx7MYpoBT6v
4G3wHLmxu8pe0mZOHf3wfHu8RIYjr0qMr1+bQpQtN0DcQF6xY22ivq+fKwN5p8dHsfqhXuCk1fz+
KOBeUm+Oll8fhVYXykbE0kc57MzPUL0D1gbEj6sOhwMV4AVUAxLmQ1+2qX5Wbu3/SPs6nrsoV78k
IG3d1S2Xq9L07G8oGb1mqvF+yLT4bnQpf679EjltHaTboUjE02CiCog8PBALJMCDf7i1CsGPEnWH
CKisI+tZhvQkjz5t5yd5RjihzIVfVHMDqnJTAi2+ecitLEuUAQKjiQgN2apypnq81snycKC5for0
ILka4Vtzd1Bi+HOHGkVlirPeyJcp9IXnQN3JAzXIB4H1wKiWNNJBpnGHqAAhyb2hxa1h6tJU3gq9
tqwVSoTAbhd2ybZKYvGGh83BbIvhCVWz3RXSZEtQIMurbaWIRDlgkMxbH9yLVhfdEIQXZ1w2Nq5y
wUxf2IUzL1tIIZDz2KnhbLff4xSlyqBsrEtxrafGN4Loyju2Nn1nOPps/DIBBv6LmVW+IweyM5vl
KKhALIpstDywqmhJzd1v2g2ZFLlWrPop8deADBu/giKWX50WSHsz6KMNcuj8ShOV5qeksvmBTEBr
QFXFe32sicYM+SyzK86m5Gc7iqNThFrQW4QH6FqMebVw/aa58YmEND7SFM6H6haCkA7B2LEGDhHu
iQfwmpt4V5qkJYieIJQw9myGx/gZPKHJOuRhv8V7Pr66kYRcgARh45B9gAJDfeasDOY2EkUnE4C8
/SgZWzYo9nqNiuiIkiXj0wwb0MKW5nIqgjiE0Eo+RGMaH1xs3a/ISGOUXILkNFHf8YIooQo1+VCT
Idi6yR3EQNOcRXNrkPkPxPMX8RiP734eQS26sbI9kiopNOHgMeRj8obit/4se+neVAP4huEg/eS4
touCSIDxyhHRrKgynJsT2fkFt401TdKCtJ9YORDynAdDrmduhCSXGth7rVEBZ2dBt21R3PamzTWZ
ReYOKL3DGdftWvM98XC1cWrvhvRsBPY2lAyXOjLfvSgFQSqKqU8N9OWe/nPXNhy7LdIx/rTrVGGz
Ai1wMJclCrv56PC9F2R8T8OHDXm/AsWMB7II8FeCH/S3230Mdlw8Gqpq2CA+tkJoiV+cCb+LA6k5
s9vc2hGct6hAFVogy7uk2ZKBSmhAkd2MZiVQSYAk8zVhfcn0ezcC/NJuUB42d0qDqrqG4iSgLjjD
4usXnZjlqVdUt3gytl9dYOqBgPH1fRhJfAd4j7C69LX9+ljU1053bBrAhZec1a9KIk2G+KR70y5Q
RnHIP8tpRKbWrbajqNiZRrXIvcXDvwR2cs9wpAMSp1/J0bVPUyXBKUrQ+ANIhiJwkpHdBrTpRD1q
rLHyEHbGqqSoUBgcDKYzD0A0uXHHqtxKyHotkjYe3vSohpltuvyY4Rj7kkc5GI7DAS8E8eUGlA7y
tG2gkzkI5711wL55ls72QFenqI2SXw0KytMD2UDh3OMX+Xs6i19pAXn0voksGfQEdrifaZape+ME
wEvbhajx8Ou/bOBVhcA60OBbsg3CqvHG/mNRBKA5AOvzKurSAzWtAfaDaNyzIBlAFu9YaMHMiI9D
08VvR1FswHOHcH7ly7njgoq95Qx4au4H5mJUyH1HmqUXDiaUC/Xw7tepn5wrbXxZioED+4QC5Plf
rkOj10aIeCnZaYFdA04XjxlYXadtyyLpcR/q2Nzo/ODIZR8cAUFdoEYfyPTJZFQAQ85oAjgYezE6
Ff5+RgmjLBFIt8UZCfvwCI4efCWNuye5P3akYdvhUZAgKQv86b8/6uEHvE62r3LImQOH54Sf2tHW
i88mKSWz/FGzwHoJ/x2hWh/4hASVsvjeGc3QBnPqDi5KVFd/W7PJKw3DOSidngRSAwcB3vRvwqye
Rpaml6Dv1TePO/MWpBK3XpfJSxe8lI0NXSqeSMC48cxsGhQrxjYYJgIzg6ComaFqMDd9vG9RXQ5m
Q400YN/5FvhTxGIK1VzuNmQ4QKbIPaTpELQrlgY4IMYRj3Dahxy7JogXZaGnHA3/jAFwWZXT14Oa
kb4/1OX0JcqA4rtPhaX4oQMwnJEp6Ntw33iIflXR1nABsae6FU82elZEfbSlIU3YYQnu7d+2KA46
AEqV430o5X9AdNo4J+0/1cQA5TZVc/3Xci+ldrk2zqL9hwqw706TBSuoGjthSBiDsHgGHqb+zdPZ
sgX64wWIen4UHDTjZEc4OlzYPaRXKmEPb4VOlw0vE0B1ILuRjlFzpiZyW0ggTtJHv01qih34MeKk
v+1kkpM9hJ1pVBOHyLQCml5GCzA8WHtVjNbegT7EQo0+RCKMyto3UwP5pkSuksrXS8cDuIUL0GzG
AORtQR/6SSMjiybRWNDzRC0+CdmQzZYXcHGwFed2Mw+mVV0QtVtAFKCyJx1v3kZht0/iePjWCYQo
+7h+B6FRuuG8SCBuz6p3aM5clMrCpz7S8lSEqPMiu05DD0fYsdt3ub4vj30/2FjcyJZ+P4L8Rvrq
PW/aAhj5QR6sOpAH6lFzdwEtEv61sloZGoXVMhzDTQW+FbDktCgmKUL3h5WXiBZa4zsUo/CfUsvi
AC2O9FRGqQB7caM+bfVEnqyM83kHbNLFTKBh1HCRr5o8Sl69rgT4H3sllvoBPOGAegL8tIHLcCOn
nwaIGDLB07Gb4adFdsrePahVLIeue055sUlkEt+YmX7zoggc5rUtbrqo2BYaavaMJslWGTlq8xv3
7tH1/ZcHTf72eOyR1KJcZNp7tUxpLDTCH++mtH4yr3YuRp42l74EcQfZEetGBY3Dgm3UZcl79UxW
O3fGbVX3xiLN0j8WZwyyv6WnkmuZ91vIjni//qNTWrVPljFs2CLP8YsKbStfOzaKwuhLTN9T6g1u
mK+TGEeIxwR9lWnFYwIVTO8VEM1XB1zcnhvxX56j37vBB1+BwFVSSu7gYqvHXd+FYl0w3BOLOvdm
Ak+8Hx4WVX3Hf9mVere90vgGlBTHNwOL/GnROC3i1mA/jVx5s5iV8sf//knB9JNokZ2FwToACQmU
wyLXB1IqqvcBLnN76kVmi3qmx5iMyuzDla2r57/sf62lodFW9V5oNPetHuMKR2VcUJGyD+rKOXlT
k/kcR5EqWxvAcez/siOugJSrRFKX3B4LVJClIAssyllp9eaChw6OFNO1SgnXB4EQ3aTo+uQntrmA
6O7XfBoa+TaCQFYPDuMFdHv9FcEWRjepDhmQDIRrIFNnRJsmZmCMnZAPf/kPIwrBEtsallGGx5nn
Nk+gbFJPHuCOSyF4sSQbNTkfrqWowgONxlSUx2kR+ZMJf9WT44UX3JU3fADqi+oxK4xs5sbL+/mv
daWHG6TdVK8Vg7oJQkP5JmOIHxrFYF8QgLIvdQ7+b6gbAl//sAWFWGeTkB7ZqBEJ3qLK7rdxbiP2
TbZpu7LTX9ulTSPnOUMRCKWqjQBKQfeCQyQtwn3iHMmOtxey2aD++SpbHNv6aTRqtgwN4O10Xchz
Vg1qiXogRMSQuF+gukO91DYIuKwm9d8GF5cMy4Iow6DTU8tE/4+PWHVZOxaKuo1NDeCtmFnJsB7M
zPzgPurY8IL9DDzo5qG07wOk+uUyG+JyjzILaMs4no1zWuR+emG4Y3jWAqYKXbDa8o0N4I0mOP6c
H+SQaedTWRN8FcJjm0S1/nYinoaWWMJRTSDCdQis9THPin6FvJB/jge3XppdJZ54r0pUXIAnwndr
OddK+t9Y5wyzFqG/iZ3AhDrFrQeZ1BUZlDngFvIGWjx5M8tMzTuZ6g3ZRreqD4VMPmlEi3Bm/RjD
sjuQqW/AJR+H4VolcbGNmGoX3KvrV7BwjwvQ3BgbGg7S+JTBIM8IvYtX9Qv1pPXrgJSz9qsejEbd
yx/Qh3yCRtD4jpRgUbTBSfcbmWiS7NLygJOgbmKIYF3o8JVGdpp9q9LiXBYBuNiyzNghGsvB+Ynh
w/YY0iz5Mb/feXluqG2cgkOA+bI84T9ePlfQJlzSEBLb5UkMojzR0B409D8C6xABhurPsow5y4qn
3vw+xt8+RMTe/lBpi7j3OIYTV3QItaJeHAtU1JHDw94ZahJKrry52BpRZrrGrJD+P3bP2J5uXnkJ
MXNH+s8ZuBsvfAAdxXQh08j3bQyhqiWvQ/vVmcDNsRv+scgqLDy5Ix3vzdBH9KgaPnifDSATCrtt
yUvn23/aa5d126BO3Ie9hTLcMqTnMrJ7EUqpkF+xnaTaIavyRK8YMlGPNU216/j4tx38/mCu9Psn
ZZkV0jhZsPctO32KRnufThhuHpn5vrJRXEpDaAXGq1C4AMd6TflaZy4oa6qcHeSE8K66HMI8nIPt
CHsgTXvfQwszBxJUVKAgdYpXN3imCyBoP8YdKmLjBd37At/P5rrwwZKGROnklaHkbKa0+dGMUj5X
kf7OhZn9gB73m9kJ95nhkLNuyzHbjKhtRIKo+a7iNP//O4DB/q0SebRBKWmIA6iBAMYq0gA8Q+yD
v+Y1ElWF4f50Yn0JlWm9gsuzWLZhMxxAW2PjegVX2yz5a9uprdOB4F+g/HQRl7I/RlPTF+Kr+Roi
LJFlXbNA/iAZZmQkb3LsBGR2aAdBVew0U7bOz7p3EtR691FsrmskYa6jhtZglg8IA0ovd494g4MR
0x6/2z1yRDjTs0PvtOxAPYDD8LSlLr7TYpcFOMZNLmSi5q8hrSVflAasyOOxnYpj84/dW9FvIu69
oai9DvYA1ObfUXF5Hv3CvZlDVN+ScA4NavdGFi5siLuBqnZLQ1BtAB6KcvZ5gwP6DcpC9S2KF2At
DcEl2HK1hS6YnOlKlyffVebeHkENP43IxI30qwfaNxPMUvbCAXXRWVhdg9yosWIDNK3IRA3QXGAx
RDAcRCGx4sPcnihCLEDP99r+qBAm29HgYWbTHNmoweF67g1B9xRLcFCLqPzoE2gcjNwyN4Grw7fG
fcr9vvhIhV2u05jX63IaQlSU1xAVLI1o3BQeS1cjS4oP4SBlAWjYnCNKNPfDcnwqoQu/lXHqzWh4
b1yUQBkZSlvdySUfcnWOomRFk7yYShi5ZIk7Tx3vc7AS/1g3PlRiDGHPSyqbIeO9q9oX/F5RVDD5
ITvkH6mHIgf/OAkN3ZfRhNN6gG57HfRCEvweSU2rGj30imKXqBxCnijrAO59Mk29h1ubl7m6LxMt
UPKl0avFw7GjaRLveqyhaaTqQZoROe9kB90JXiFe/QaEXr9E6iODSBUSMbMK10bQgMwbowjOdxMu
RhOjnkigeFtVFwHKKigtQfIp7KSDGqoYeHdEZKGZA5KoAqx+U/9uiZR5GnPp4mthJqDMiEa/XpYo
45xToppZ3QA4qae/jPdkN+W9tYWkQWVA1f6R16YJ2oImaIt7wtszU8QvZfeKe+C48DgChX5Ztq8J
8jQUDY3MAGzWdtevaChTtRkdRCZM1OMeyp5Z92ho5jSIQPiyODNDF9dcRj/IH5xHX9vGAcKGDhRP
3UF131A1PxuAYzmggEkecOSQhwIEzrMpxoai3H8naJYaspHfw5YbfDk0HQrne3ZqrWB8bjVeaAI5
gK3C5e25t4sUbBKOuZzucs8IK+e7mCs+o1mWNuo8Ku94XzqtD5wnq2D6RhaBc1ofd/rYe6JYidaA
jq6jX6Yw67W1G3nh2v/ZNI7/5iNzugRTfrsZp+yUGt0lrujFiwk0zPGew5rsMjERBij8YOe46fjG
3lg0WNcgBqWmmTRXs8Pv0BtkuvVrB2wFXYAsyt/jtOnyDYpgJ+XC+NMEla5WtX5PJHiU2jTMt4CW
6Gcm3WfR+uKT4dA4Yw0rL8K0moPDkOoyQPH+OdhfK0HFhjAAeK5kIQ9pG5abPui+enrquYZ+Y1yj
8mciycbRPt9ETnvJGl8hvQMTNY9h8XuCbBH2WORAzs8fzl3g2RAJtGMo8qrRm1U5oI7IdUBd2++G
565P+dkT4c61R9CruUCZh0jMPhme3T+HBspBAqfKD7VMh+fBtIYFytzVGpzBIFQ3c9R+TS+kKu1O
ObAch/svMzX6kw797gCcPH630+yA6owlbrBqRpFisOuBYwER7GIOGrJw+Vf4uA5UDurHFLSgreuD
gxIqwyCS3lsd8Hy9PdxUF1dnIzDSmazC/s3gjbmEFGa5oeFoNPjnJOMN9GDBDpUl26TzxBy0Zu1n
BopqEFPzXwEPn31RuK+hy4DsLNzmZIko2UXA8K+LALlB3kOCnqNi6LNX4IV3ZH3rgTOYmdxCwhWE
1JtmilDi8Z8u/GlIAUuaHXptbSRypi+PoXaEvkIVLpmVEnE5p3wiaHdZgK2v7tJ0mUD1E8/Kr0lC
hoMjDzWwDkcNOiUMp0aPW3tE/R1Bwf+v1Y+taTX53m1ym1TfUGwvfroDPguyz81zUyXBqoCcwU64
tjzbY+rOR5Csf+8NDlpj7d19Acmv9gl+HwjwiJuQ3TqvWiC0p5HucwawLUrwuGnhwWAAnwbO8X6R
DoGa+0DydogypGiN0Y6gBNymYCjoEPUEW8+RbNT02VbK1Dwwo7PnHVfi00eloqjxh+J+BhK4AKfq
InHFtwFZssIMxGcWhyCPSFww4I7GcPzPlYkL4k83c00UP2azFkXSbzkIA9YiRHEhHkrux8GGrswH
1Pf4ikH0Ct9tgQRVUM3IHhvI4gPtnWyDIg+/jU6K/8DZImFQiTOrUj239twOwwBc3GnwXJbjNknG
7hLVffBs5mk+y4ygPtBkHSIJYrWBu6GhgUj6SloB/sC2WdxA0zfDZYGvGf7BC9XZ4tvIBm+FYKyN
EjwMQWTqLjM1QsxnGja9DBa9Ev767twGAmVT1ra10mwRAi50FA2kxED8zfoZYiQY+4DaiUZ0K7CJ
2hreTn+YFAfx9PW/m81eQQzmo+myaJU5JmS1cZF4DrLkW+EA5xmaR+546Sly/21CiAUujArsXzQh
MhQplTZyL8hnHf0ESkYA76PyyzKLBQ1pAq9naH1NswVr2bzR2Q/AD+2Zrazg6ok4vHb9ABgRihWX
A7gOkvnYAS6UZAnf3MdWJqG7xewjeZsg5r/UKD2nDagJ7PTAK5Ckeygd6cL27AENy9cgobvUrlXu
AIoITsSZfO+ZFYTwxtIH2wgmwN43bqWlLxpZ+ho1SOmwBxyw+uqytvMWPjPBXz3NhNxOjDl17/6s
A5tVrL3ec4G69ouVKzp/LkcAgDR0CZ4D4KY22quhBzYh2loNqsjMAhm5jn3gc7TER7fqM03WofXL
dafQWgBQkW2aydn3XQ31H/CFbmpUwSB5BiPYxDsHN13NDgj93R2hBZwai9xSuPy2YHOoovRs2zpc
JpAFmzGrcnAt8DWoT+viqURE8lBPTSHLBGKvU9cZ2HMVWsBw4AacqN47Z0FYIUAAJRHP4s6ebNQE
iFPvcxHvrCrwzgUqmPM4fKuhtw3EWP4j5pPIA1TPLzy3473DnX5Z9lH7/ttDQm1xVkweJpKpe+ze
TznhPzxoDyZ5cYFQJ7jO8hIy1D7Et6Jy+Khjsa9Um78AgNfvHvbEjP+wp63pLyC2Nnz8Fzsqfg+m
JeMzymOafeZKKHEaZXqjZkQBjp26UGGaTD5uZCjOh9qaj6qxm1N4Fkoq2N7w3lDWzP9RRnCJlG18
WHhjzorEZy9JlwJYkPPwMsTusJL1AMHUCvf5Pilq8C+N4pjzvF1Z0Ci7pPaURIfoOaSSkvfRcDqA
HHAGtANop6Qlkuvg7n1nXTduysYclw2IP1EtiZRYgqJpZFzQBFk5gnhcQK8QI/xpnCNIlNiwAHWd
tRBjYs9RFm8Dewj67XEIu5lv61rPmqHzDp1C8hzQR55aY3LTAXJFDmOgOUuTtl7gHlPuTHDLHqnx
8NBqpmMA3qHy2pk+4HL/25QwY00O5DpOqwN45YUGhJsW2UZw3+d+pojxP7+pnWQZ2TIt8dooxR6Q
lX+COrbxsudcXgSDTbMQ0wD4Rns3Udbaxd0gBoL6bEDPc2U2gOSCd69A7nMyZiLo172G8NUfxtAr
h43LDfGnMRORue29AcXoKVaDzbM+h6PwdiAdOt0Xkw204vGh8cd1nOsSzLGjWZ0tVzTHpivAAvmw
ZciaB/3qDxNLWHq0eqgoqHWeAC2VTo3jRJ+IIsVHwBvr56D5H7bOa7ltIFnDT4QqpEG4ZQ6iJJLK
Nyg5IeeMpz8fhl7L67M3U+ieAWVLJDjT/QdLW1kIktJr9VZepOe4/VQhDsI1wOA6fOTH/x4QOION
A4xrKSd+r42rgzC9+G4MwhJCVKwg0d89Y4CCYG5fu9d+HsQ58mz9CiTEvdaWbwPowWhKTqVKm+2S
2uPreF4Z0wc625inyrUy1VHCXyBtn9xVIqZ80+GX+VUxkAWEWFj8q0KUDkL6sFu7ae/KvBgPnVJf
TUuhYWjZ+SdMsEMYZWdZwAGgTOMfTuo1LhxlVwgl3o5NbF8n8ZYNJkKxQ2Zu+NOISznW3cWhw1U0
4iIH3fTqDfL0I2X8KEWzlXffpPHhlutDHMz2vLeRN26eos4Gl93y/lrJS5QH+xZ4MdIWAkDpUiZD
4HDWRo8wV5MxFT1K9iPkOjNBvLHsw6ORdn6+six7wPBw/D2YJjidvnH2t9mxnEYoixmQrGXWt+hs
ILgxOjjFySul7+FvAQ6lMT9fzbMKMhSIT02N/oyKtP5oifhORn4y6I9pF9xh1BYt1TSw126is2+x
G0RRMw1XxjRrrZjji1KUK5hSEBpmvMQXVOIrhIdVxCva6rvKnJvs8zqlcmhfeVo8vWTwqk9tCp9h
piXQyWPbwVcagJDbDj0q6B5R7Aqs3KYd2rxLuMvAec9FzvdB4l5M9E6XIjXrvZxMHN/cFCkmT3JW
lJGJDhjSbHK2qqbyEo3KDUUDFsY7jKGLABObUZovrfnSOsV9jQHv9zod8oXhV/3FHtUaujGGt0H4
08eLDew/9BYebEV5L+aB799uzeegWspc3yjFvVmXhbbQGjhVOHamq3w2qJAzYzUkK9ghznosq4bv
YKV40rEO20y5Et1R58I5Ih2TTah62j7Q2p9OK9QHxD/Ptz9XEWtfUTNH2IGd9c7iT/lf0Z/7klzl
/BVG/l72eCY9jJbmkDY7GWodJ7RYC9KFPGngN21QXXmWqIm4uwX0Kh89B78V3+jEGrTxtCgDVG5F
xr5voWWJjxjOfBlRu91Y3lSgeztzH/vW3ycdsg9Wr/UvCT4rqaVqHxa9i3XL/3DfxYP7nEzGLp/z
WRMEvHxaHZo4rJ4N/E5d380hZhfFGm9KHlpGZKaLGtzbNh2LbtgWOdg6d8hytGXneSv0YQV06kjP
R6+PwzyYtI2PMjRB7q0GA/06SCbP7Mk6/D/d6oyEXHWudf9l0uCamzNU4U+qtfzuyCl8P+nFJgOy
dbgNtfGfq//O6Xz0kcaYGXbzRNq2yiGeh1uYjKc+6ynHKKaGIM18+PJr/VOUcBBklJRKiuAmTx55
wOqx/QGKDuggD8af2uBhodAV34ooR+xGKOk5aYNiV6a5v49LI3lUu0ZbZpCpPziebgfHwrxdVwEU
TG74LUYP7SCH9M9VVQvnEKXV7wkZoi2yF7Rx0LfT6rtyqn4P+Z8rmVMrFNktHraUJvF1AyuhA4p0
konncEyrtCnytwpPjFWdVsVehkHV7aZqtK6QUsWDlk4/ff2bGyj3iETUr4qTGLsaGRm0wAlhMMar
mqr8XoZJGDy1jqU9GmOWPQfgeWU68K30lPUWb79+rMGs9el2tDhhyVmUsQDMAN1t853nWOJT0Wj5
2QVup2bGwauavPZOQVfwaMdqurVyoRxC+QvrIBgMZ7fPF2Vh4EWQBsZ7i4dLEY4fYe0jI/N3mgPa
/0tPPT/SGz+CTnh/rSYtV8O0+vtF/pP+Wq24CqYLjhtfXL/8Vg6GezHtzjooo0IztnOmz2rEgMhR
9PfWcg1o9lh5aKOavYSldpALVC0xl5xgs1Nk98qDU/naQk4M9ABLpd0ZeV0dRhdDDnUe8Cdrk4VM
sn+rDvIqVxplF9j+MogGOKNJfa+No78LIVRVi1sO5eodpYbXuiuGB6XhyRY4U/BRVCXP5z5MTwP8
eZrS5pPMd66rrQDv9wdrGOsXlA3XMm8OTr2xEyPZ4XNSbEa1rUYf5TbjySvM70j+s/9vKQeaVAHR
FAN43qP9I6qseE6dJjt1SeotZL7Wem+Zhk5wxDygfGvtlby74l14sE36JQHnsjfkLFGDC7vwvoDx
t5nayVwEYeisFcuM9roCEbxNilUSO/b7GBrxhKi41amgu+nEy8F6qGj3XqM5oZZ0vQVoAN7rhA5O
pntfw6uPum/PQZyDCHjqnOZDKq6x5qVb0Rli7yWF80BLd1yappl/SyKLDYAYH5Lc7tfQk6Ip/e5X
fGEnIDZPlZVUp7EJs1Uzmsl7YHXLTvVqmCQBZKcAmMwO2wPOcElB1+7PEPoTym5dES+c2vc3sTUK
mv8evKYJxpq8yuarwAa2Kq9krgHifWfaEVp3YFVWQ4/Y5hBn2eM0D9ArxX0Mr1BGVjJmj23koNAz
ZnunwLgiUUOxwaStPuOYXJ/1HHN6r8GpFopIdZZDOHb6Uq6ToVxcuKW+nGpB6Vl2aYc0su9d1S4u
xbSTT0n5bEQjNl4DqaDWBeF+Y2Ql+oWyDaYWSOm3G2RfTMR01XPvGN6+0tR4349qCQgMaxd51cy5
qavKowmSfK/NV3JdrardjlI1hhG9fgGBfkz0wXiN0cQ9RFEW8nYiNJ0cwjkORnsZNrEBmFaPLmAP
sTGdANT7ybObhuJpFK14Krp0X+f+8ChTwqM7EOumdZSTfQbUSOsMZStnc63xAbuDOqKTeq0d5x3k
bHWQg4IGVbL4ir2SD3FexiRdkweeF+TDgkIGxsZgJfeBYm7jIYiaS+IH6oIKhFhm9YyPm9+mwyyg
kSoqahlB9ShT0Jq6VcAffOtjeHC18t470lV/DeznzB317CAPdE1VJXuhWVBa5hOd7VQ0enut2MjZ
SR8fSz/95jkzbDcS2VFuYGSoxDNMYt6ziBB4kZzVqsx4tucwnRfLWblYhe5A0Sndc1JN71klAH9y
/m+dfWK36bfJL9lltW2Hb2z2S0xV9BJkvyS62R9orFapCidMwplbQOFK3A5bGRqQNRaGowcPA+CI
mc3QLCZh9afOaoeTvELukq9Zp4rXMvSteDiZ/OsQFYC/HsZU8HSMHBRUaq+IoiYLqpPVj9Gw1vAm
8o+0i/tVkLk40MAuCBaWO4xXYSTjNfAR91X0NN3JMFIiFH4HJcQ6hSVynTaFd1Ps2/e3u8rMW5dW
hednoysc7pNsE3vpXqcmdbZsMVClsO84UiET1U/jc2gnZ2Ocpgc5ZynFSxcX1r2c83vlc9CL8F7O
6UkfoJJRlSc5OdkYabQVhQs5G+cYKWjYvxzlbNlZ5sKY3OwoZzE3CTkAlNOh0NPxuWkNXFOdaAY9
8i8CjI3ka15VeznLJwkqkWJiDTPP4gdfrcqjOpTqxhYiPsshaWJ3pVkUz1T8QG+5KUtLuDeau5RL
5IQAnbYNVN9dfOVydrR7PlTRwqxp/C6pVlDfd4bbq9zWKbMCTGitXccG15NOYqE0qGGMGz0ojU+q
NBrIdASwh8SwrlnqvxamAy4zx+s3SHjI+EgTQp1I8W8sReAt3Ui3cL+tran9VH29PxTda1F074Z+
dLKueMd58UJhRb1wsIGUkVdwNOe8Hpsw4EeIEoiOx68JaEDLdqEGBVm0BWoEDjpXoF04tvUaU/nd
NNiLbIaqtV5DC4+lzGsgUmIb9WLmjzJtUeLDKpBztgxbw6IyTPN849UJroV/Bptm9y1selxZzS4W
q6/cP+tSEzCwkme4FfEi+YhVST3CHI5cYHoZJlKUl1Xzfso5VWZJO64Q28hOxqBnp8wp7Wj7Ujpm
eoLU4XMwL1u44jOowRc89+7rgH9hBaj6tlTeZai1WOMBpC+Uen5lobhHHQ7H3jUypV+Y83LcfjdT
ZiP4EqnD7XvdUhMmwwbXhgYklZ/iczJ/wcf8+bcwjRo0V9kt1Nr4BADLPnd2kjxy1P4ldwWGFnfr
rmn1254i0LRVrPE4oqrlULeCCCbvNtVGLMsSVcFqiJ3X0T/hNui/1Na40gBnbUVcOzvD0tqLYaDc
h2+0+K5UwM88QLq5TeESlXX3aNTqcJ/nYHPBEUffvZQ6hWd+V0a7WXZF0z0MqR0dMT+GA+K44ZtH
vfG2oqY2y4r+OlBK2KnsI3aTmgxXpw5i3j68CGDjI+T5gNakba7lC3mB2T2wscaAV64AKRhU4XdV
pPZyGJX+3nN4vDtpRl3V7st3NQ62cqXdFrg6+WV7aQLH2QV8l271INKeAEZ/k/85gz0ArWX7pQF9
tglmnpzeut0jZUMk4ub/fslu0o908xOyH54dMABOTZ0j+gOEeVX0T71Xt6ukR4ChbJX+ddbZ5rjW
vw99ku7gl8YbN7X7dydOT5EFPQg7+uJk65DXZB6vN2hsmUmuyMwrMo8sQ4moQRubDy0f5nrw+49C
pUWK5O9LByxl74HPXDf52H20QUIvtvee+85N6NKBXpZ5WNcHQcv5uURIkLo7pt4yXxbJSTXFuM2z
gnp5OSuH3sRAA+Wn7+nm9u/cjH/II040aavwVprFRqcC+/WmVqdN20YRfKI0uEvnjQQGcUsOZvVz
jg3vQ1tG30WiGK9WlStbBUDM2p7DyYw2bAddQCz4ApwVDol+kEY/CrUyF6aqD+cOiYZ90yb1dkrz
9qmw/F9yhRK7B6QpG7bPar3WIRkcC4RI4V5P4UpHp+DTxVliMopjYrr+SQ7xmAW3q69cL/h3Ahb8
a1n054b/sUxo5fl2/gxpce1sH5jCojAj60THDjvaokRsPVDraUV/1jrV81D0+pPflNZOrmubsZlW
gdrqS8vL+YyHQP+p5KinwlJWgXCyYzFHMvU1KHaJWZXp3pb+dRcWStgfQrXf+Yb5+u8EKj3qSTje
Nip4YyUlELXMSY9hOqVHGQL1tHC4+xPLK7kmVnXxeyaep+XMbZhqk1PX3EdvFxgpASCah95FjOX/
xYYrAjhQyaJE5Qg9i2mvsn9cm7bu+0tIqdqGk/O0hLKsKIsuTIy9WkTImmxGHsWntIjfJ2viq1HR
i5PiMcj8Vwjwvt2oqcLJbV5iTZm7iSOBpaaFsZsAGLTMQi99KOqSr3pbFQg9iS5d/JUU9P8OfhAh
GTKlD19DZgOesrTLV6aYXwkVUrAumTMjBvppM9iDdbVrfhX1mJU/aYH11Dd+ah6/V6PS2idfEznc
ONEfgQT4pz53inWGDO5Ln/efbtzqP0c7XFZq7X0rEtPHD830zjFfhdvJ9419rGYRmutBuprw4nov
QDnLH6DbE6BP1X3XQx8vKyrxyL+Uxd401XCnqEp1Np0RcuAEoz5H053uZPjQaPDbM+EV6K5Ew4Km
1/Boz9L58oq2U6phrqjY8PwWYKkRGeMju7WSiXNo1AXGDg4cVn/zbYh4IULOlnYdxsMEL6sql06i
RPfoJSB8KnRUXLUgg7s1hMncJ4wfrfkqs+0DPeD4TqbkoM2NjwAw8uIrJ6+mcnwVxeDO6iVPuEsY
mywzwHPPg+qwF7BjdqN9jyCYzPmA/fZZnQULmfOhWzxCpqzvY/QsXEvR6Z/N95YOT8YsTu9lJNdq
8waqNTEMEHqVbNl42gefQ+ISLM1smIe5dZ3OmkIguEFIzbHSWP0+FHNLqQBt3QjHr9GQo3w4zoO8
wuTP38UmcAJfJP09LkWwAfX2FCfaMrf9HzVEwQMk4+ASVE6A0sanFmjGo8wkQZbeOQjJ+GwqN7pm
uhtZl5aVZ0neGzBC2ghvjBcyNyThLkUhHJMyatM0AvJxIydus/Nija0KTKOZ/uf3jX0ImiF47dG6
TQXyqgXH++NgBMpS5bH8PuZspdFRMB+FbacPVHPR4uHR+44AMSYqSBKeos4vroZXnWUeBYd4PSaF
CTgnhKSrY7c7r59qo4H8wjexfN3Y1ZdIWnt3qNEOu7pxYfmwmVryG4DlN4dWKDrUJ7N0XFUiQ7Zj
tnXEY1PZ+zov2sy+jnLwp4YCeOIaO3NeYqOMcsaV768Vmdufo9D4btXHmvLPj4CNMaTbQr8UKAFt
B6X09oPt+Ki7hXTpwdq+m110tKux+0kh6V5ta/3NSItfXhN+tMoQ33dDzfNCQYxSKwLzyYjCaJFA
rf/p44Xb8bDkDKfx+5lCmAMeHtpukyU74O825Tce4cmUhT+MCJUFvIIc08jZjfpHQ0/tH6ELHAYM
90ujW/qa/SWn0bzsTwg36yss14P3eSk8+GOqzFrvphVcKSC5Sy+hPyaMNrjCt9cfFLXbFKUWbtvE
M/dBZ6RbTOcR5Y9L882EioUlb/BZK0Jd547Q9i0W1s8Rm63emPxPHijFigqzeTT9SrtwWP+Q+UC0
FM2pw9CU09e62ivPpiIOyAHWn9FQKUslNKe7Ma/Cc1Wp+YJWY/VpolvEu8C1Hm0enHdh1/F5mSds
wz5GunBWmCmGyNz9/129UQbfYSeM26/Jf3b2bWmnO6PNXr7yEJsDLMfoCgw8fu8aieOdEblwMRsO
WMd6Dto/g1wgl9oSBvyfZRYcFbr/f9ZlIbsoo07R7TbSS9Q43r2LCXTYRNlFpijoaEhMpvQfHNOO
lz6MRyQW1Wonp1N4slu1x94krsqfAHjjfT4bZCDTiwdFgP0IxgUossw5OZRiZoNqGFDOqaYaalAe
NdgfOt94afifOkqW60xpy73u8yuIEzATc54a04Rlg5cefTXvrk2pPst8MmCcVKRZeTLqxHk0apEh
qcL7ANC7utDNaHpQLK277xQUPfwiq557U+mXTtrHNHl1du7egMhqln94JpJHnotZWltr+Ue3Q+s2
+hhhpO8aD3XJes66iO+NcOARvyhL1PGscX27WVN3nulPz6gFGIcwz9QV7s3ZoRnKZsmHM31yflHn
967y2qr1fGFzHsUoLMqelDgGZJk01EznUOP/exdYlOxkWBW6t8xBMHKwMptjH4UVMKR4+og8/VGl
QHylONAeFdehQ1/q48fomo+BbyhXw6WtRlcJc5zZs7NF6vqhRezMFG60Vrt6OCRWj/XMoFqLMc6W
XdUI1wYdG1t7T7Efhyxqv02W+kODgP2uiBEiadQVryXPg6ULtefJQB9n5bWDdinFpKwSnm2PSmmG
GxGL8T40phICvG7cGRQLd42d0IduKD5B3wE0/mdI0CP+n6GYvNdmrPytXPvPMmk48G+OJ0i1GGA3
bjVvev66LR5qJmI7RykkNuJwWXbYalRtqQNqNXdhXhYcr0yT3rir6veWwMtFb9kWtIqi3Tdy3Twh
w26y3hvRejt5v5yUA2i3YW+VYHvmpbeb5tvNwaA9Mqr9uOk9VTljd5rHi+CNg2B7mhy7uQ0yhJyy
09G4OvyT/wp1P9y19OleExUBmNqBk53jVLOHJ15twZ1YF0CGGriJWP/RK+vcsGlQztj33nV8jHA9
fI2C2jqAF/Dv2eepK91zqjeOmVidOc1Pu20PKlJN72kYLNMBc55/fsaIFfT/+Bmdb/3+GaIw/v4Z
Hhv2VaWWtfwZRlS38megj2m812oNDxdg1yku0ZKaCaKxZt+XhXBO7UwQBVIPs60LkqUMlSLqeesp
IVX+SoGX4WQ29Jqs0T7Mqj5aZm7+ChyMXfPE+IYhtrEoMfO4Yj0VbmIzwtdGzzl916ay8SywnnEB
9OXGOcBFbpGUfbsqWx1A6Qzx9MPq77AetXZVIR+9K2eIp5yVYVfrv8N/7hV9BzlYjz6zGpMyw8B0
N+oR6kFKK/0d31zUZOzUSrlLvuYrs3sCUL+Kdd8+xrkZ3T7fSa5fuzhur5lf/puHtdZcgYqJdTG5
z0BXbKqPrb6FkWicLQ91VwxHENCZMA/IB+/nGEVXzufJmxEk3SqeBv3exPMAmeTGx4koovW9HtHj
WGhpCURrHjwgBo95UL7i/lIfKGEht4tdnYmkd7wQZhFvsyIIV+ZMYZNDYsNUaKfLpMFsY5Olrxxz
GFGXY4GGxAcwAQtiCDyo5dDyF5ts394rDV7blloDUE7qAr2cvkFl3lYf26G1T/JeZ7KarVMCfwyQ
60BvDRgV/lo11scJ+IkJj41MooxoGPxXLOdpWCsb2fHIs+BxiE17a2aDvq7sQLnATC8RKAZxYhj5
RxzzEepcb5HEcR4s3NnZJazs7+zswoWJHuSrWVLxhpdmnP0ONpHmlxA4PcfYi4JyU+SW3klM6PxU
22FCck4S86XJJOImgMH/5KxKq86dN+Zoj/RIicyhXAwQId91ch1WYUvR9fVehFYKAGJMvxtsX/wo
H17MvvU2Bprve0dNjcuYuv+umGaCo1zhGpZ+6RLtRIlkbVmQUqUuho0Y/TKrgnH3JZOBuW8BEfEi
BTHwOHZ3/RSDFaJ3s6HWkgOSVoMrsJGfRR3qRxm146Ae1AJcihQ+krlYEz8xIdVuK+p5RTEomDXP
tzs+sg3C82NkMPNpF4LaWeSzEvQXlUIR3e8JybaQE5KBIe9wxzZcfOXklfvnjv810W063cru3TjB
otvua3WDTiAOSzPVyB5ShJ7GEGjevFdB89F3lnqNfmfh1QryUK6Nxl9R1ftQUx5lro0N5XRbLeOm
s3eNkkIvkq+g9ZaycVS93AsIoq5SGoje8B8Xmm3v1AH1a7SrQYLHg7jNyl+cPc/arU4NfwLpzkFX
OYUXGk/+L57utweeV/Kw1vXXvLFyWo6WSmUgHHda35V7FBWne9MGHTpZY/OiFjRrtbAfjn4H/0TD
q71FP1zr/JVIonbhitzY67h8IPiUai+92vFJhbizmaZJe8lqNJRCgDJ7OatVDUInlR6e5KyfY7pY
R+N5mLFDOA0V+rhDmZKdRVm09808KELPjmmlbGVU61N7r3oeQuRQGjaZpZ4BfmF5UDka2vfzpRyG
4aFT6GuP8+63CmgE3yZv67IA8GwOPWicVbmWxVCHK18vxxWfRdDpyM8god83zXMXVTsLwfGPMejd
FVJbE/VuW39qhQ9CjzzcunKlau7Escosrr3bPydpKj48lRY9PCT9LswN5KeU4YfMK8iBLansUSqL
FfUxqoZFo09P0FzaJxuaw1Vv3+PAF81yLEse2kp533pW80RpRSz1POt3cunkJNpWiaxyxQ4sWeSj
M5waxUd5jef2HhfU6FUDdqPMQIUwzv7N0/IeP+DC8V1lXKSQdOwV+VFefYVWFL5CXn2r2cxQtHb0
sxy8HnK6qwoOc39yQWJ9eG2fHPPiyUtxVmkqd9yKuehbh8Wq6ZL2JQEvcqyrNFhhSNO/Z2NcLjy2
JasuLPplOato5Rl7wtIyko0MgyzsH90SutY8aY92dtWFBh3PDqNdXdjxFmVWdC0RUTkX6nRIcKo9
yUgOZV5ee4Dux9BRgQrOq7pG+eH5OlikOZJ50+9rDsrQ6cRABcXAVrP8NqBPt3F4qKFPPRMSHDni
cB6cSqd9DcrBW4MxEdXanJvx8YBn0FBEe1VBim0DiTsdzgas3XyZVvVInSxzjlOhh7z5uzQ94i5Q
AXmvgxNY5hxJBd4NaTPcLmUsB7/nCxL3H2XzlZsqPe1WkLrA+gfGtraPlqe0K70xe/Qube21beJF
L6ruvTBEtZtKXVnLUB/Zy1s9bJlu7XtO+G7g7lFOvGk70+YzJVL4e3NeVRHsrc1eOyS+V7+pCHPM
6driWDCDwVFOIYwrLV1UyHac0tGLdrKSPVKatyIb2lLZ9zMWyj4j6sQzq81f7cQMj2ht10sZhmjG
bwLfjbYy9BHUWWRxMN3JMB6N9dR72X5QUFoagwjZ5qGsFvqswRF2SPLSEEoODWSld29r67nyFhl9
eQhbv105gyLuTCijW9xtrI1K2YPdAHD9KRyd+3zIfl85/UH1ovSWlnNhiY1oNRvX1qr/6VAJmF7m
jlzSVY69UEJKBFhzfFOLUnm45XKrrJf2AIS0qhTvQQ7jPG21z0VvQBGY0zLTqqrYuqU7Yg8V4aoX
sSVZZIGyRxnfg+5e2XukxtkeWA1dzgj/pztjyB4FqijnVKvic9v5432MN4OMZF4O0x3UB/+MPla9
djpsUHAtTo521Gs5DmhBcvwrlpcy6cce7/BIXGUKMwEqFTTXkqOcBYaVlt73AuD5yU8nCvF6Ygyr
qdfDVdFhDHeL5ZSqRz/cqh4WEMYQBh9zHueq5y5EV4w/2pdO8awfud6JBfse/8K2oNxZATjWIBfi
YCUNZz3YDf3MeOh70LatGT7KyC67YRl7qrmToW4l+Y4Gmg2NhhsoVlSUDTidz4guVTXarYEG21tq
wy9w3fSaVR2oSo7jlKTRGgrRLUU4AkFWIZe1WJYUWnAde0c8oIMEImnWGgIFgpwlsudbeVc1DicX
E5eLWqFrODhsNDM81239CqfYuDpQXJdBXkH4n8PAxbDCNRJzIUPg5sZVzUJ2ClZykXdpSf89Usfx
sZ3c+EoNVbSFc4nglVztIqRp2NjOWoa94XVnZPkWeq3VYLft/I6GbLSPFQy2J0Q1zpSYAH2yH/qG
gBhcGqv9mTTNL7fOhmeUepy1W1recURF4861eFQFWay+uE7yridW93Pq3FXtmcYn5bV26WfrfOY+
sZVQH2MkQxeyYhB6AUe6FANp2FzqY1DAhZUlg2SujjSuktx/3fE1Ie/QsHqE5x9w8BKRUC4oCy2H
RlNeyn6GfNAHWsgw8cHtDJgJ8hUc+q8c68CRRoq9lbOICWgLsE/jnZzVtAwAbdxf6koyKhcpXlmq
1lo/qsaLFmJy6qfEpanuJAPkYzeogdjT4HUzc/ysYXoqPko1Qu3Eve52O1fo6ve4Kn4anaO+4X8R
L2urT55y2jErp7bjR9F5zgZFqOmuDmrkA2cmBjC26c7NandDJSp+VHX2SoFexU8hncylfKn5NYvB
nL5rgbqzRxPLr5juU8hWESsjraLC6+QTuHFvhBLQ0DADqTfeuVAtIQp96HMgh1JO/rVEZhvMVhpb
GXd/rZGX8gW1AlvEsjYotPfHNhfRRlRDswR2Pj10mjY+xPOVArePLZ7I1zL3NZGE8ICbrqR7NC/+
mrDC4oL3Z3/4Jx/iwsMvIrrzavOQm4iDB5Vo3ppXK/G0N1tz/OMEPnFZeRVF5LAEbjB5FYovqvcy
8CSQywy/DA8qnB4qodw1RaGg4oUivI4y/zPdlJW8vYypw/lU59dNbagrZNLHdSZyG2fewTqb0Lt2
eeJ0uzjibKXpGVbjgFV/8HCLeQ6FHqcQt3atc8Bf7bay03zzPFrRn5X92FCDnleCGQ0WSQ41zehR
EpSD9udKhu1gJsewT3/PfuWKKOMBLOPI6Ch1UUbBJFkcwT2jVeDz9DvKONfS31eqOoRLpCTq1Vfu
tsSxuUVeqnThFxqKjitdCZSjMutWlrOCZWN2dkUR5z+xki0iXyDTN2e+0gjmsHs3gMnTxKpXkUDa
xEXn7K2i6ROoSGpixZ4+Gkn9KdO2mde0vvIUn/kuZC8414X42oPYAkoCaR0Y6dxtiKA8grYcEG+s
ore0NNWlNxJhrrjl0Yl4q4vEg9pe4tpTMbxMum3nR+byNle24s0KlBiPE2YN12zv4K6DgumndIkA
tHt7IX5xIV4p7XAoUbr2W/ud97W5NbQk2Mo97X+lY7UOsGWIoufMasMA0fjYCg8ezLCJlh1HMovD
5pGvZNQv/+RA+yknOWsU3rNpG2InI5nX5LEMffQA/dVoWMqkG2vRqsdgEgGsMj8Vg03tTusONZu2
kxdHkL/khIzl1TTx1c9RJd+UUU7BSCZ9apcrJw7gN2ycIjJXJZbeR2P+AncyYbo7Gcshn2fklZrU
KKwoCVooY19xGi5Sy93lxoeuqe3BY2d4dCMA8fY8yKt/cn+FuW/uFGvY/q9lMpdO3vdBw5/abj3E
8YGzogBUd0+I9+mPkT9uhzmSA/DzjZ7NFeE5FQFxRXaEVq0MHQeoFiL+7hrEdfdked1nkwfqdnSb
R+C1yjlqde+cTq6x1Uz0qWUoJ/rWpPhnGd2mFqV3WweqhX1Kgix7lkBcSe1zHtbu7YUGxdDv5pdF
TJTXgQkaw/z39YUGo3XX55270HqnvpRl3lx6m/YuW0r42FM0JUsIJlVTXeSCSUuSJejW9lHxe5+m
hju9jADVlhkAuheZ++eq/zP77zoOvRcjLva6NmLTEmli9pDcSXIi4twx9LwyPjh+aD2rg/grnyKT
wjFMOzfuaJ/sqfycnCbZyYjTln2SV5zv0etIu2KXheHHP3m5AtHrbhsHdAvUYBru5UBTcbyHOMtO
gWKOTDkqGsG3JZEOT6sBdHObkYu/7nUcP10UuYNxU+v+fj05C6d+dpLd/JMOAQJvVa35FViwxwWY
yoNGD/kVA+S7TG/zC53X6Jom6i71m/61jcvo/zg7ryW5ca3NPhEj6EBzm95nlq/SDUNqqem959P/
i0idzg7NmYmZuUEQGwCrVMokgb0/c1TisV0a8ywI983ag4K3laNpUYN41WLnQg3Ne6f0LO8V4CZ9
EaCTFqWdDR9dqtQgbnD9wFnmjGWrdYgDD8eRxrp0Wmhf5JVsiiaFDtVm9Q4lA2qkFO6si+6pmKUJ
nHQnPnhID84LAftZl8wwtihtzu4lhJqSt4iasusKTHPRxnH0LU8CdCcS3Ajc0Iyf45IdlJKr/Q/H
Vz5qMZSvJcILOw+b4k03FtOHVms7OSFL2EywQSmuPdnqkwk9fJW3SY8c9C0eff0E+TlcGG0YY4RY
8aiYr6JO/X0lY94wDexZesy90WPLLHNl2qN2fDRDhLLN2II2rTp/O4EEpUrZcJxBVB5YLoIM8qqY
fPXk4tCW5Jr9rchDhAxwgDlZ2aQ+52r0TcbzqauXJTC2s05N9lYOACrlQMaxcaGg03DVmyC+ljD9
7gPpvKGs7ZYHRR/35zH0z+y9b/2oxVfJQ5ZN2AJargQpt8gr4yuP1HCTpMksq24lV0vFBjSusAp1
YApcvbmRA8hR51szVEZ24/3vmCnEHg0v+4oEIilnX2t3UErDNwADBoBz2EC20oYImjViG4Vqv5Kj
rYFGiSuopsousDvlNFoVsIB5cjCg5lUhbiMHsyHatjgtLiS3L/uH4Ce7+pQPJ2tm/vXd0By9al0K
NoVmOSVb3gd5ugVOW5/RI1RXjWGMy7aFfD3glf5qV+01VWE1Wp6TnFpE6Ja5COJvpV34C8rmIZlk
Hwii48B2SLXmrUrjNbIcMd4bul5vWgcaRJE2SI/Apasugx/nu7RqwkOa2HjwZlDGMjtTzrIpg/H3
VVsY3TFo0vUj9Me0Vqs+Bl1Xd3/EZVeoRrQiNaqXP+rguYmT9E5KbAaERmVXnSHjo8crUdXs5CQx
4nJUdiWC/DFZws0f3ayzl5OL/VFpus6VfWCwYP8RAmBHuk3GqAq48FTypT2HHnFRF+UmiRDMkwOF
h/ZSGX4v7ZHDghZVP4K2WlmTHXyN01hvwiqEbZUk+kteZt/lhFZHAqhJy+i5wtXmoIGKWPvI3n7L
Ee6b79BzsIIIPVWHDqYt9jHhXgPHsdHTovq+lG3T1FAcVD/at67hvXWQ48x5NKoKfzWO2nBSHTd5
ivkELOSCEDeIO30iM0NU4yLXv/Z2r0NFmfo4vNlR/Kv26+YcQ+17oy5gwHWdomOW9OnboObmMjUc
WGXzaNxO/pqNHmBOf1Y6EoMYkORzzQFkfdmes8jatGhOHyw5ch+vq/gz6CvYkGqLHl7c7s3EjfGJ
ouk87ZzreGzJkD8gg98NIVmPoUheDV3v9o1dxEs5ipR/+5QExUr2NNHHr02dIHL3IYkvD44Lv0+P
xx4KzKE71Xfyiz9fyQG7FsCNx2Ha3AGJZFWQF3eXlGz7qyYq95pSJrhGjedsDR67C5Ji7rUifW+T
b6KAN41ptZVBOTtnc3ERFBIc7HU4tl/4rJHfs6L6Ws1XYB0e4SyrYecwU8wz5bicKZv5Bl5anRP2
9MGcASMp2CyBG/jHOHLyDwxBTpOKO5VSU8IvFQRQ5nBvO9ZJTQsVxgTduGsybAQo9yNry5Ma0aPh
aVIUa8agiZdM519UKe6T7CWZaaJMkcf3wXqaHaIRFEdV3W+efJFCUXaNWxTU2RYcenLvlnpuggUb
kvOgVbs4GbHIja1239WOC4d5XjA3BvOWJMnDbSkFQpN2eSfTlew10bpxk2hdzAmcxhnGT8vINo2h
itc4a/OLkyfSHefb6AOQ5jSNgnGmGm89gOw9XAtrqc0PgSqnDtUZ7e9Rw2+yfd47R9+FYc2XG0qr
NZ7JlBVPNrqjC0m4q0FcLgs9nv7rQDivKP7LCiXXzFUaajoAxazAtN0UECYKNIIGXvEHWwzZCofz
8RMv72CZOYZ28nipvReI7MtpWpSXB93R/z1NHQId/+3Kere4m+a3QOjUhDTI/DQdM7ZDYArDZe/H
lA3n2GNAXpmq4W0rEFB/xB/diapwn85CMf8sT0Xpnou6N8ofDlYXu8TNfvi+jxo9tteY+sBlWCh+
jb1QgdE35TwcrFD1OYGC2lPv1q73mFbGYptHOZ+WSeuOqubVOxu2EfYtqFmrtQ4XBb9Z2ZPxHijb
to/A0cvYY8DyofsYbAUf8Q70xAp9KX/9iEWK7559ctc9NAt3IQca1DMXZKam7WOe7Q7xYUCG8/Hb
yMEEpDl4ExsRj5KNfGGjRDs5Xbz8Y94Esb2oOuOCP0CybwF1T01bUcmqAM3FSB2sXbWOLvdg2YTR
RYT1sI4cK1060Nc16lxmeAnIBu1dRXuRvX8tSTJ0LATmufNSuf5+K9kfUuXalPq0v99JzzHOGmtq
7OQf3goROwdHm5TFo4ucjMKL0P+7MQfEa/zvGHADweGBrB7R7fgovcx+0hPFfuLJrYJns0teLROg
urlp7WlciRihKJGwaVomGtsH34dKf+9PkdirkQXbfp6t9OV469vvrcgQpaip7vl6IU51r8Qlybj5
cnLYZfn858mujeJguXLrSZyiVOU7HWnvRRtZRzl6nzIPJnJQ9oPUsAEEIAh3XyyDc84WtYHIFad2
iD9GAcj+cYv7rR99YXnVPpzqg/zBMm7PP0VejX0T7ZIRofVg0dWevQRbpK+asFU3rZd1L0GRFpek
EZega0GmlBnlEaOY2iMOdR1OdsDFaqsqlrJroaT/QsJtYQD7f5KhJOr1le8rlxLV0IUP9v6EFJt/
QhoqAD366PPhilYO54NV45N1Cuyeao+cep8vxx99uTLXx48CBiqUbm4pQ/f7yv79FvcAPJbykCjI
ZWHiFIHiFR+OXgSgJ53weRov91KvXkXB2nFVf1NWE7ugoW4XKPeycUaacNEkMU+nf9Rvx1kM966S
65Ci+GeQomV+gdSJoTg6L8tGKbODljjZoR+n383/Z8yrAy9mzzzVG4gzb71V9yej0fuTBYZOg0Sw
l71Ho82Dj668GsOAvXGBieZjvRzwA3+4T5YDTVC/x11acsRWYygUKGomQ0xZHmMMpBVoDAw3Ds2k
/ehMj5LLJIRxys3iJBfIaYZqHSy9bMdfeqsacKP15qgP8e+mqxQVEQ0NB8r7JYBnUI+a2NcRDkSL
//30xz2Qp8vXZOjzQ56gUaL17YfQGuMI3yheRqHXwkZVlLWdN+iEzqOTSVrdAHV61pFUXlZuAtdZ
q4aDDQHpIOZGXjX2mKApZmlpyvEipr1f6/L6HpHr1NgdcBGfZ9zH5HI59Bi/301Otcvqcn/bVPND
r52+tF7XX+rBNPbGUAWbEEWkb1X01xSqwY8SUWxQQo04wp5Wbo3CJ7LlyPPD9fovuK3aqrA80KSt
0Z41B93xbrSLLxtXW3TlyBFr1lS/1U4PpKAov8httNjRteixzNMyrT1adeG/Oob/d5XloKrYVjfZ
zbI7djgtqNom6JXXwkz8A95YCfQlugnkwBkr9lP2xkgPn+zW3GaG7aGNgYuYxVlXjOHOMBLVumr8
Ew7WOCAryOZNP1SIjxhLGb1fpk629tALOQZD3V2wjMbjQQzDV0nBYDlhNgqc1bdf01LZIaQ0fiEI
CWEi7fStnMbefdZ2sN8xP/keevZfkTeRsU2oXdZD+y3MKDMvoox8RdLbWIz0IySYcW5k8N7MSyyR
xbtB984yJGfIuf9aK29djEN6KBRq21ApD1SSs5fBEp9C8arvY9r6S82wxCW0cOkYrNbB6gpNRDkK
dOsDrfX6pRe5OLi5Oy1xQtWuJFO7c5bMGtrwCL/CCVNqG/29Y8Mf7EOgzTyH+1AM+5q300p2SSWj
s6fm4zUDovDs2cGLjONhUG0QrwMHFEcvaFVjneJSZgEGYR5B87ur0NC87zlyZX6p/fB0u141JUqA
2N3FV2A2ACzmgdCtNwBgu88uwRImiqkwh/wKi5CNJHDF8AdyZnjwmnl30ro6ubWGoS+ynuwcZfIf
HR6CXwneLfMZ20j4z2pAVHJibJ8T4Qfripzxp8KPCnLrMyHVcNBdHZsfHYSwHvOwNkN9OmA0rd6v
Btub0580nbzyOm1vBt/krH+F/5g1d+WUuEEBYyEnPpbIu09GZiKO1ez9LouOVeeFZIL6CLTOf7ry
CjFlD2ShV0IEjhSzzheUZDNqoeL6x0yvlQs7duryRkak1aupTUqYfnwmwRXzpZ0PH5ppOhhHptiE
9km1bLPwVzS1bE3nQdzIqL17GS/P2QFMzjVKYJLzoAz1/5lvCuP3fIxi39x69MnVJ0ZAjSbIkO6i
UUAy3ZT+rzDIvAsiMSAI1QSN53G0YSuMenq7B2P/p5yidBMehXIK4kdMwU/gmoDZkLJk1NUXglf9
0cZsGPE/O7VOQ6tqqxBJjqXstvC+3U3XOi+lF9aHvvpsTb++Nqky3NpAHW6idOKlNwBefMT6HFOF
dkoBAc9TfKXMvQVLFXYlCUJ/gsKj5SyUjjThtnEh8Xog8e/CSKQVos3Uk2IS0ehSzQ00Tiaz6RBU
nBR02dyUjZNdkh6Vt9bX0vUfA4/RxLLI18yTNUfdZJWbnaSuOyeqca9l3qfsPUTfTSMe+Wba9/jD
MOe/xEtj2oxh5B6SzOjPKIsMa69Cs092UTsYUG2ZNcvlZUAlce3Mwy3/5pGSP2LncuZjtagDBRGt
MR7v95AjVeyh+4cy78IsWm/BZ068yyutKK371fTP1WP0cfV/nte400SiUtam4zbk5OTVCGM94Vka
vVS9m76m8BEAqg1o/bhF9tr4DpLvkOjXctTUC46Dvv+r0CakGAGwJZU1HrIxatVbptblGT2talpj
WIuPh5qdmyYqQJ2WmjhGqeADMk7eP5e4ayWUZ+SoOsdzV0eIJcpfvPlj789fgHSaXgM3Ng6yl8DH
vqUYAuysSHpDMiNT/AL1MjaTvcr5MOzF9Q5mbQBekSs2rlKFY9A4rSiIUYC4KsAgD3lvbRB4usvj
GA3J2UjfVpZQvhSAxBjPfhNaFG2pp7PXyTN8/AqIFUEODtS1QWbmviXWI35371aK38Bcii9EQYnY
Fsd7pqp1ol2Er/eGv26BJCk/1sicYMMbvdhIgap6Am39xyiU/GIjFavkWtiMmCJMHHbyAnrzkJUl
+xWBBtA47JL7OX6IdKT9tPymDBF8sx5PoIXg1UDGseIyKF0u575lw7zzUSHdt4P6rvFsw5moaLdF
g3BINZnqk0tpj9NNE/3E7XCBSp7+HX51vDJEHV/QT8ExMAnxnrXG/jOs24NTe+FPgMZ/RyoqGKlr
vpe6Pj+qAu8S2M2mMDk4yF5CifMeHxu8k1WQd+s/BqwCnwAnDz8ec9lZZEfvDmNXdARjjDB4qUdS
PXjzdEtt1MCBFmN/SDoNNsJMgUKGGhe9xPhfRpGarvYo6+QrEKyfdZ2Vt6Yf1NewUldBaxofgat2
xxZV+vl9YXxQekvXFWJtOzmaey26UCdnmIx3JLb6dZF3xta0/eKjAZi8iMsMM4N+IpdlAPrJwuit
9LFEam3lFmRt8WFYQXMoySsvQYNYZ3greOAqeb2C8jUcPKUJPqsJEhsbvmIwFMAuQ7PG0Kj4irL6
U+eM+5QU+XBt8yBnN0QcqjHokQiRBOjtiCKZ6iavG/XiQzy6XwVzLPJC9ZKPqKJgEKhe/ts8Oer3
5vTf56GiC6aFNEg29am5GBFdX/E09LAiwAC1UrTgKq8GJyp2SooG9J8Dmpteuuksw5PdodQY5PZ7
V9n9Xi7XInJD/zGawJRnXU2I54U8z1CYRjzAm30V76rYnZo3p8ZrESOZrROl2eIQ1sd+Fv5slMy9
1Q5S8GwQiq8qcG+WZRp/uy2l2KBMIdmhCWS6lfuaZFOL3FLQnIHdFIdJG/BtNSNnKVRsh3MNoESI
v+teURLjOqaFsrQ0s/vyY5w3Z7+pEYV/YMnqN00rJwBbwXRzkQ+Igj5COtxElzuoimgN/54dheyb
TWYCMf7pjml/Tjvh4oAGIQVdBICgKEDeIJflOyrM2T7iR5HY70P+lWr61ebZRapyZ124MyH9fSYY
PuWV/1Oqv4Rj6mzNAEyItFJp+Swt6ziKT3K0wGwT5kf/VlTmcJ0X8b1JlmAvrd0YGMONI0CLEbqK
1OLcndJwvOV4jV/KzriHhjkk42lH5bH28fmSc0sVgyPXxxhmvocz30POlYNsFu730J3Mr9dGBegF
+sLvpTGg9es4/UpyH65d4AdsZb16ajnXzcajw0CVOh7xK6gM9STcol4PQ4bsQGdox0fTzk52Bmjp
8j4i+3JYC/au20X3uY9w2adYoSdkwvIqj58dvEogByXRhr8VWTRX2B94VttHDZPKZy0sppuSxAvZ
kwuU1uz2yeR291jNDmYbBP249EIbTgJuODvhTMZCTzKEI+osa+99wFcowA7o7uEHTZE24ADrds3P
Hr8to86LHwY5/GVOjRGS+XzMaIt8Uzsiejd97z0jlf3Tw9xZVK37Qea5WaPdIJY+xk2byQWupiaW
+xWJylh4Q9lfotTvntLQ/gHqzf0C3s9jz9fjo6sglOkUbIGD2v2yYuMTclZINQn5ZTm1R+Qed6kv
4B+C39y0EK+RdyARNQjxaiMrd2yjZPZ04A6lX2C/qsXazXCq/BoF8ITkgG6M5dKefWo9oE8vemw8
qTUlXzvTAVDwCjuMlEbBlXP1aP4vYqGfY8IqwmzxmBxmYwf3Yoj6/7SPW2p4BOQGeSDwd+F6KnRt
pWVIGk5d3F21uakN0V7NMHWhNYMmFUrkiIUMBuyWlkZRlZt7kMMDbjyxOHXGQEJ86tUzr9H43RDF
6+hH4xV54ugdic19hML4kzr36ilelvzpXkSLnNNSxnTqNy9IyS1lzNHKcpdh7QPzCYv0+Ya2Gg5X
8OKv8oYK+nhAH3C1katzo7CPnoJ53n25p6eHskZxRS6tR0/DqxVpdeGn+2EGauWdZrAZH4OUxAGW
GYswMb0DmmZdVdX1m6tq3VrzzBjIKFPi8Ub5pVxqtj+sqszpz1UO3/h+JbtzYxhYnsopMLX/PWrO
XRnLKh9X1AQ7ZLlWgEDYdsLGy7rF3QAxgXznT6r/JJtpFADAylJbF67yO2brgpdWOaokfIjJAS1M
hmXZif4CbfYvkU7+UVdi50mdmzDSFpXpBDe7EjYW2w6KBNawk2P3WVXT7sc+bBePRcXgCPy0a20V
QcK95Qb4KZDw1Wc22bCs0TtSal+7aZhCynCcacrG1QIdi0zyufChlY0/UusLuukYdk57LSCQvWa2
6SwpOCY7OVhmCsKDBjtuOUrhWb2VCdL9DZZUS8cyborOP0rODQsFQ/o07bdyLpqAxn40FBA4848R
UaUtUGCpsDyq2TYboThqCPdtukT5Lnu8rwHO/Xkp+4WlGyjTOtrS6ziFPRrbDTTUHf4JolADP1xP
YCvMsT+HZdC1CneWhlJ/L9SUMjnkY/OveyvzFDlvjg+p1p28NNEvVFvqM8Zqi8C0tIsM3ePzIG/7
btW3drX6c2Ae5Y+zAFqbnuVSV+tYMMf1Ug02NpJZS9l9DMh5uhafKIVSGpznPn4qCGew0QH5cV0D
AELZ/1qVejlTLrxFmXoF6T0IePWcPFfLNFrIUb+Fdpdm4lUV499agNjOWOTUDaEXUR4IR/ck+31b
F6cRAvQ/ERmWTRV+qG7uPY8IXbwi3j+8GmjSUQek6BIb4yvwuGkppsnZyUEqF/bGDDOfUwcLMsVo
jko1oWo0dwGpFE/ZOB9J6MmmY8PnVFjDhDFsnDS5mWWqLQeRK98KW2yMRvS/fMwtMtRJPirEnFBb
qDmnlhA/tRYLF9R9y1c1RQhm7Ox0aSFOt53iEutcq7Cs09iR2YNwyvZJw8mlCGL7JAceDfbcP5Ky
KrYptTV3Azpo3DZO/SVn+HiRbzEH/KmiKt8huzjf+X4tx9siOEXxFO8f92tm7XX5g5CyJ1kQ2WcL
tbGlYrNjVP2gvYpcb+5NGQ7JEsPmevPHQNpYQGyxTdw2g8NWXS4Z9KJbIEGvbf+YPdhuMlM0qp2m
s/eKgxpoeoBwH6//5idba+oN//xMeVUX4YcJ5e8ev881Df3mlMl0uHflz2jKDjkCpz7m6NyuAl63
UOH57eVg0OZb30bC/3FzGe89rFVQRzz/Ea95N2i6YGPxzy8j5wOeAitQkkfh7Z50F0c9TpaVXcOk
/91M8PKvYeyvilRAWpnjto6KQjDZxZptT7hSXDOfV9uvqmOPm7hxqvUwmtarWmG6Ffd1upSjehhY
Z2wfv+QgGtPDc5WW6HIxdSbLvqLAu8o7yvaBGOil6l+5YxRnOda76Lf5DXq2RlYWixg58w7Ny9Dn
6CqUI+KF1HJbFdHJaey3MiYbOaVGoJOvCqiYwpt8fDyaBtfEACYz+k8y9GgQeuOf2SOyrJA/ayo7
u8YOUnt20L2kqdXBvB2aReLr6kHGXMfreCfXLubjTAmCtnuJi3FVgv25yQVxYZJ2SqgByMG+7tcx
sM+l2aTat1Gn6DM0373BFWgeIoQt9Bo3FGFd4YW03wMTFtjk6OrZREHkCqCW6sK8wE+mXxRjy2cN
xdulo44vFa/4Y6U17VFeWX38+8qcrx7dUEUFOh3LrYzPuMpNo4ufbik8ECJmGWw5ir7K+XKGvJtm
RWaxoCpA6w6VuZ1mRlWGFvZLCgVgARbD+gmUDc/nTvwwcMZGLg8RWNetsfwFJkQhgbmNHtcLmQ2J
3RihETxD5Vy0+dFT1eJhj3ja77nyvv/M/eO+f8yNjRMVk0uaV91p0oLfzZBlbrMoQxU9JjlU9d1n
Huv19l+xx/QQQeCTnDcAjN6HjcGp7z/3etxaVzpvqxWo63cxinfxiB6cDu8OSRsFzau6Ms4IUHcf
fgdJhXCMASmqGgU4vVnhcOrxrembvt12rm5/8JT8FXuz6yRv6zdkopZyljKofBUHtVgi0W1/2CMl
TNAL7NyCEifNQOFDV2XlOs5QGsdqLnsLB2SRdbtq1vrcnfqpZj+BuYycUodZsexgRHG6hd5yHOQl
Ekcb06eCL2N+iODNovYU5BpL9A+3YecNl8ZIEZ6sLdQnvMr/HDaGNcWfvheOp8CE81hnafxZIZK8
Jh1o7+SoyxYYl1btOUWT4Cmdv83zIr1NMWgDsaSDxJqbquzMvQn1T4YiD4RWhiP4GUqFuq7KxGen
wEMLtmrPl92fFgGCOtSSuuAiBxw5Gk0jH/lkLePNBGlHUWtli7uvQvKBiqHXamKjN7kHnmUOZhvA
n+YqTj3jaDZDd9Wx9HAndJmg73V88SYXAJN6zAKyRjIkZxmW1V5q/UWT4zLUNLbFd1t1b25iLYQH
cElTQ/fF567g4E1tV3qt+5K1DsATUw+WJv/IdQShc+dV8OzLqYnWedj5r9CcrLNX9a9BY/uvMuRX
HuU6xBurpH0NevCqCXJUVw/Ok5KkygEqXnhNzQ5BvBL9umWU2vXm3pcTO8ONNkUeZCgFsw4OYniV
a/yEwkxTm5cugkuyG5qZyhyKs8UfhKSNZfsLnHN7NBRYJlfIq9bMmlWtp2iy9JiCLzQjiTiha8kO
MA0V7DRONkEfi7NbU3CMoze7Doc3d/jF8Vd5CbNueKsCB0/0wH22Rq1/y2tBBaq3n+SYoKqTGKV9
k8tSxLV92/H2vIqpe8TjJ5w19RgqsfdkTL33VBnLzukglM4dD/2zU1xVL4r9ZgUFf2fPH6BIdMax
7xwU5YMaZvbIvwVczHBRanb4d0jsjIGVV65n8QdurKs7tMK8jxp94PMB+H6f8IiHTrRudMC/HD6m
/e+qxOinZIzhwNrbfuIQaygorvxBl/9vA2GRTRdV61du7yBHiJlVfb+Ufb+3sZLGXQCrsZFvvppb
MXBCSMftFqoH/l5dhxS0rRhnJHvFxVcVSCWz4V4/pKc+yfN3XNXjXYQwDrgYZ0S1vqU6A7C64f2x
0gwFpH+ooQdkuWfZg2GWn5wpe7+PDVXzbBcjPnLCstcyBo3urdbc2x+wiSJ9zpSyPEv4hByTqIn7
VYoXtVqe7/gKNa3QoAJ38NBRlBKMQ5P8jM0M48/5NSwHZbxtvOce3gL/pTFKBjPm0IcVsqs1qIAY
zfXYydY/AVRudMBbb17fZc9pEv+rl9MzZniRHJtntkn0PelRpcmB6mCUklULy4N+9Gff17O8Wrht
toSlFh/kcGNnNtggPdqmfQSTLB7S+smdMzxq0Y37+0fBdtMVFpfDs5+mxTMswXM6618Gbif2fpbm
q1GrzY/SRrqlhp4LGAndy8oyjkVt+1uMkHrY0GkNYiLIX02cADb4ZhhHnLbGk+ZosIo5ebylSRUt
mrrwfiHdbBRj9THlDVUaEHbPUmgifp+sIb2rUpAwc3aVY9gLOSQnDQPPWbJJ005YPgCDVgS7qhu6
Gxu75eip9nPm+g6yI66/Vkf81jy7du4xPOC6qsjuHVDHJJNLq1nJ+bKpoEl5Rh9vJ0iiB4WHZVan
yLOmZFQTL1Cu0JCb17iYHehMoe6zAIdb3xvE1rOolgsxVM+I3HZrRHrQ5wnTFs96EZ70tjd4aaXd
vk7H+jQlTbpt4HHsxlTNPNKzirqzxqeM76ADUC1ADTppSgSaPbHO9Qp+Q4OYxKJv3fAorPIgUt26
yHmySeUUNN4XjajEVnZbqw42meFoi6ntzKPhc6yWV7JRDZNYVcIsu48/oiSTMSfkyLorw8rYKk2u
wnBOqUV6dgF72x7KXZBrypW9nXJFG185GxStKsfy92GXBAdR9O8V0sIHkKv2VTa+3tZnFdbzI6TG
vnPFgoOMnjd9zDzP3IzFLAf2PdZ5KS0aF3oVcs4+CfrkZLtq8JebWz8j00q/wlwTSP8F2lulFh62
S1o92yvWa5c/75WPXbQ1legJiEZ7xgKIAn+Sl99ia34P54m/KEuESnuUkgyfRFsqzOC9q0ZzVRWt
e9Ewo9iZ3gxqBXNwQcI2WOuG2rwpbl0u0tFw/6oCQXbKjH0eCCWOY86508ZtX3TQD6PKZVtrOu+B
m18Q98ufkoEUmO5sgfy770mhuNcij9/vcwLASb6Z1kvZTaGnox2eJRvZtXvfWqawTQ6y60/aX2XZ
uDziub0DGi+JPefVRZHgWR/KvdVUzrvQB+tkKTFM7nmWNhnKsvTifIMpsquv0jECKITisxK16QXd
y+wC3zO9Ny31OSrZDl6f/4lbQ5lsusEDHKOT1zejBhhp4IR7HSLsrsL27knFGQfgbWf+1cKDabvi
F7o8OQYDUHAn3dU2Dmqbh54d3QUoWgu6AnPkqcDw1FHyX50TXskF1p8uTpKrsM3FuSyUGAs+A7sY
zNxfrRYrDTlXBPAnkyb4KxPU7fkqFxR74YoC5aUoMYu8Zx0Fk4i3K7m8bvwRzMTnss9/IQ3N/5XR
pm+TgiGzF7Vii27dWphtdrTnBjCJS6keyPOxNJLfQXllppizL+Qlb/lzbjvTVvYe8x63sRzyTH7O
51eOyvtpkc6tH/3H4vut5c8PSbxxnKy1f/0O94WPm2ulv289rETZ8vwYKac8QTMNbk3dRYt6Uosv
TkHqCqoDlLSx0D5FCpcB3WgKzRUHzSBZ9/XgPmNABbjK/6EDLnnK/RAHuqb+9x0quCQH3bLVT21c
yxuXY0e1sUp4o0fRNQ41SNRmp7/pFkkY2ZUVYdkNQATuy1lI69F9jMrJwdhaNz1sj//v69PC6nFR
iJ8ViPlHG3+bY5IPcbyR/RA3NewTeWghNjRfyqjvg8KoVbVY82jgRC7CgzVPkfPkDG/SeX7PBp5T
aRVnDqnmbkIPRMSld+E4612mIhHoF1JQU8l+n2RMjsom8LBSGgNTrK158mNgGDNEUgJEw7swfm50
HT2nYgI9nrbxc+GK+Bk5GG3JUTLfyphsupwqkEVNpc6ac9laxaFpnH7r5W73VKFVsuwsT/+Gzt0B
cHvzN64XcM+q8rtZQw+w3Mp7qhsj2za9wrG/C8tzzOtgPZBIeEsQtl9oaT/+chwIMaw2I+UHHm4W
D23FRBXOrS++AQ6w4PGDY3Fj3Mh28Ct2pvklQv1sdGHzt2Xh/Jz7xY/QdJAFdldNBDIpFaHKGY+v
2Jq39LsAO39AJdpDS7SMsisKbW5EE5YYFbpgb3ZVpOVHdvU13DYHzmuGglbs9MjpB45xBbSfrMfM
cp4tzpz8zeLq3S2scZF3efitaPMvHtDxzyhrdq6nHEdKzwcgQ96p01tkvtTqy0tj94iihHcqQRh4
dooKodVjmWnXzRfyDr+MNDFvqhqAHCuTaBHaVvNlK04HM84h68Jm/UNRP+X0qkIQu62GrekHxlqG
cKh+TuGmPbvj2F7i2FeplXLnDklzqqGNsufxuw4qld+rQk+0wQdoA0k9frFce8bT+PH3GJgXnhO8
54ZOhY1R+j+TEHGmmlT/G4UpDxHweLyMAAv3IRjJfe8VHR5biliTnbBuWBNbt3Y2cf0fzs6rR3Je
W89/ZWNfW7ByOPDxReXUuadnpm+Eicqicvr1fsiab+rb431sw2hAEMlFVXdXlUSu9QYEy8CT0qUO
cLLnFUJ+uInJiCIMl6NQBAPLa778OwXxW1+dDQaPIFSuhUZlyomXk3CB97c+prh/nEXggf/sG6O9
xxNnWoLPoGjPCa7EPzwQWDxai3cvQsosz1zxCKfJOOCL4B5KN4gfk9x0+WRP4oAz87IuyEpf4iVL
LlqXinZ1a0t+JCvCINmFuYdM++/ATJgE+jmOVxSahz00NP2kjfAWgyoxXoOucB5YHFzCxNbRNm0/
xQO5cfCoBubQzXudmQiFyEgeMgZ2XpqHjWRtHJO5+d7KO5rWdMHd4Inv6v5mF2lwlzGmYVMFWKZF
yD+2uh1ZhHwHnCV/C8Il2yZNOO9Vc0CbcGN6VXHEnytj64bepOYXBioKOaVidQrIjY2aaVYHhFye
wjLQASnNHqr33gfbwLFr8eyXKNOdF/hFBX9Y2J9VX4e55r4Y+mKjRvUl8B/lhDLrvFVt9JguFY1B
LakV64E/91sQvEZuiZ4CHKpV2Wbhc1qjRgQFroR2QijUSVCW8Jl/h+ZmCbWktYNnWxfWfpShyRjx
zTWSkx826VkdwPr/OlPNXEvScxEuoBZvMYa+nRLbOLF1ol+FGKH+a9o1WHXeZqir8ulXlqT1OhFa
CBothu+sxx+0Vrfu1KGcIozLHbeMduag2+BFQ+uOWb+GVYzq81PqH9RJ6/1tsh3k9d3Yf0pHaQKw
YDxtVcF4dDrPXneyib8y7wxZ1Y0aNXMj32NO2G3VaGcYrC4gdeykbsEb6NgCP16v21+b9dxsNIym
EI2FBZBamLAgA+fsfNEb+05HAb2xv+SeLNaxrjmy6cEOQXY7tn1vhbmL4Y82XTwrm9b6WASf9cIA
KYDBxqiZw3nU+vQyoc59sBrrXrXi1O/bVdnZ6UW1K3mG7XuC2i7+oAK/Bmqfmo4iTXxSrSFMWVmq
01CMmKKYXeHtZnyPV4VNymCjhtRBA+l41+Jmu9FmlMUjZIEw/Jadanjx+uR6Nnu9vwrKvmM3wwum
ZaVzg0VYuGh6PJdBf89ndRiw2q12C6JDZ+EJ0F+BcUBcgRjVp2L0Nql3aVqHkHVIXnIz5iMp5Svc
vHC3Q2E4+1iqXLi9/tZD737MMZ1/8WIT7VO6Ea6rjgYCrRs1qfJdsR49StBqdApeFgh9b6Uz9BfP
q1Z65lAiGVzzwzT5C3QVlDduTTWq6KxqtAoMRp3o6+A7Aw+3rltDaQ43ucvC0Xa08a78faaauik6
7kNduLkNGLoHytJ2FxjYFYCu+fmWllCpCmyQTTQWcemWJA+VrlAHNZgjdKsGVctIKNdd+YYNqhul
WebnDl7gqz63/dYwfBQ4QP294ukRHl1piKZGEVeLHmOzOqlBdQA6v/EMb3qqUjR7siThg2GE2bmi
aIIksf9UR6hH2UFhQa3pnbfUnGVC2HpKwiT84CxH1Ys6J1q8FCATM3beLClto9lOhCYTU+Iy1/cw
cJvtIpt+MSBS2+J6rEbxqf2KEe10TmeruahDJrCB2AiokBcjkp5OTb6vZctdcm1vdDhqiXB87OzZ
e1BURdnqDYjjiqk4tLgET+5GLxHC9dxR2yD6heI9dkyXAfI4n6WxxlmreVayM2Fo3k2UdzdjGWUT
uGaZ2sIhHrNiqdDXF+2JOlf7wQ/kygGM80afXm3c2JEWI6VX18WnZAAKi7yVgz/UWfdADmLESqpw
cYa1Z87FBqKtAz++OpLPDn6wqryeRKP44wRvQJ7m75EzSmfAaiwxGyQvk7kaojmyiTawdyqhChxN
Mb7h8lrs/aCPntQB3Ee5hS5hb8Ds4JjsjpGzT1xAuuHvmMbqg1OnF58ccu9PuXCjpxBdl/sm0dbq
IrfQCWswNOHzh1uoWRmvqRfW59uL1rphr/S5yA6qT8WGo1zNUzTaqqtp+SJgFg/RzkvIRuW13YAJ
7wYI9UuMTrzvnUsKALvF9fCt416ynhrpqLOYXwZ/dn/o4ZdANACOe0CiWlSLL229YL3Hsv/V0dFr
qsseZiAqR8d2hpfa+lKiNahxifWc4AXSjLcSBbJxgRff6amnk3yoX72iT3/qdvceBdROJrRHNgoa
bmjQ5RH0pJInkeJFAYTQt4d5QwLLfOjneZ2nGq4sU1UmJy9IWUhFGmZj3LlAoLN+xkYwXc8i2cdp
Nd3bMjPcei37e+w+VCuV6eN+mPpjLTmAg/DRS5F9sxE32+Dd4M+DRGpZmwlJgHeSJDykCuMbOx8e
+VEdPhYAMk6Dk4y7oG+NN5RKHvPBKh8i5C7Ws8HNjOdAeTFSL/sw+FDoyq7yjtOo58CqnGkTz5bN
J6OkOWHVY+Z+uFWjrg/QoEEeDFh+Em4xjV92aBCEJ73ETKMSlf7cyEOVJgIGI/selJ+jjSelhGB+
cBdw9bVJ+eXZWgrkJ1IkcPCWZWkum2ogQt/TFGF45w6z/jyZi3uqcuyUVERtrVPoTs8lT+z1Mgzt
QXWj3k4Fx/yppqirFHz9dyPU6uuVDXn52PEfQ3Mo7lSE8Pvp3Hvut9ukSMDnsTzE/mIPnnOUFMUJ
OPuwJjEY86XPwydh5N9qpOzfxwmFu7DKtEvXujG/p/gK0md6T3yct+xsAEeQejnac9MXFZ/hicPa
cna3M2LlSe5550mKolO3HaSK+e/TofLbE7I8q3RqkTFXkbdwyzCW/VR5r7MJcCD1sDTClibaALrq
Nrk9dugjKWejtsFxURvIuxBnahYog77+nAM8PUR54c3oKvJhxOEXFUv0UmdWKJF1R93RvAscAcWk
10MqdfX3IvOABwT8C1bo3h2G8YvA6+IHz80VFAg7WgURCU4/z74CSphWC5LCH6gYBRur7aKHMK4x
9gn75OSMjncRZEd305zsap7FJ1uqaUx9Pl/UmR9P3sl3UBn41/6pE4JlMirfK3+yzW3lAD2dEUha
u6bpbXpnHO9aeQj4gsxw1Dg1YwQhUxMny0CkW9tPzA8kmJxd4DQYZsokhi3QCSVfPV1HB2H7FIbS
8do0pjjcaVnXoI6do4BcsyOf/fEZisjblAXR+xLgO6677DRMryjecFPa2VofvUeYO5NkppheD+Vh
kKHGaegs9zO7bmCUbDp36gKyLOuZwvtgtrOPI3reb9QFQF9/Gg3ojdQXX8KgcHAY9e3rYRjdo+fo
1enWpc6seHLuqk4UB7fp3m+Df0xf0mFZjQYLqT8G1HyQ49YlHEju//VyKorqg7YfBYtmcqrGUZ9x
EKOagCDr7JZPaZ3jwaLV79y/yyd1WKoiveju/HjrKlgq381WdqQUCgIM+QcHpjYSE/ISKizmPX5M
xXXONaq2t60TnPRu1j7GWeyudame4uuR8TJn1mOA4+I79iU2dmVIdmX1HL3VQ4IGFv05JMNtMOsY
72jL+KlwfoTIuoCZX0+28D+jLdhtwSXUx8ZOjE99/5j4pv+5cvAwjOAF7NAe8D6XbbdzDKTEENtI
zl5C+jhHGEgKLqSv09qWUpbqsFhTzpO498+qiWKivtVwqbGrHMVV3kH1j0xZpC08amkDot4ugA/P
f+tTgVGLI984RMM6X2JxcZOGIpc8OEUQdSvVViOqE5o4cloo28KyIUYNqEPo21srwkroFqvObteD
knQczAK/TDlT9V9fQsWZQTeeh/b+2kXune2srVlolJv8Scas//3F1BXA+cV45SQ15hK8aeoqKk4M
Q7GJx3zcGlMKA6p2v1hOZ32YhVOolqqFqRbc9y/cPawPVJbKY+XWawoqyTkxwvjcw686q6Y6eG2q
ks0Ml8IbNhIVcNZH8+Pg17gbVtDWmnAqd3FQwH+QvDV9dswzVjEfFbDtinH7G9xNt/N+1wupvKfg
bzeI2xBBWZma5ZCKZbpwc8Eoa9ar6VK7ib6ixoz9pBxRfa7nTxfVLOcg7/EApF3ki7PDuuenGlAH
da1bc0nC5jRitP1BzPlbCQz/Wz14yPPG04/U1PdZMuPP1A/jOpn5WUUdFrUeKpxaup/BGOKciaI4
3wxKKV4a7harsJ8soVEuYXP9lC1V+pTw0J9t5/HWU1bFvjIa+w7IQBetfc/4KLg/KdOVtVEEpLR9
qIMoe5oPluY3h0bz9WOcdtE9WfRimyRCfNCpQayqEtO7zMa3QQs3SQz1ju9qir0MRkZJp/Vv0aRx
j8vJU05jO7y5JfyWIWy9jRrNotTdhnip71RzjJZwzYbWXxmxU/KE93FxWJb8rOs5ljDy7L/sUwOO
nKHOcONYC3Y9x/9yqgoTRp1uIv73h7TU8w0UK2Ov0A1Fm+YndCbQZZKIB8fpxEvhUQFxs1NqoOFt
aOcusPkGTol7AvScfHOzhlITynifHMNI1+ZiA0Cc0cCcpwlKAlidlak3zxFvz5r66IhEs/QpC2sy
bSmmj4ehA3U9yYPRBgmlsSZH8kzvML1kW1uQo7nYfjA/sSxfWCaWWyxa7PuxHup9omnmOgoXh2Z7
IRmyvIy6N7/4PZIr+uS5Z9UMUe/cu1GIjYEcDbVwj6p1j9aCld6nlQFUogsQsOVQj156nClariy/
48+x07re5gVad36cBE8q0JQatoXVeAc1RQ0kmThVbWDfqRbOCJQbEGFQLXTmizvDqUDO5c1pSbv8
jHJyQ+UxGu/GyZ/BW1QJbqB9smUD5z/niKMggVqHH7IpQpzNysRnf+x+aORGvg6Nfkcqd/5JmQZ8
p+8k5H62dhqh2+otcELyIP0xaePLXIFIc7IcYbO40T5O8t1Zpnlcm6atHXssjS8wYu+dAX0BdVhG
MA9FMGx0r86vXX6L/n8AduCvDhXYCgvf2c5HkoF+8nAZWA/jklpI2qsA1Z8G9hdExFgwmB0SgjDi
JBhp7Y3e8h5B8tk2lpD/6679OE4jBC/63aTFNTRpqiPaxslHq6i2YBWHu77X+zNpd+lRE/30EQXC
Eq36YltGs3YQ+ePL7wX7cBT6sTN7frFiajdjlIhP7Nyfq3KMfg6TvzEhaByFmOf9UEKa8ynjnYdu
oV7g2OW6cauMpQtNs7TR+WmX+KiaGTtXzPz06KCThf1QWNTUcDxN9qo5TIbYluw+ns3AjTcuxkv7
KS/s54l/AwCJtWossmcJ0mVXLd9DP+O2OYWYu0oEMtU0n3QVmao2DCpqUWR1V/y1y7BSQamMBNsG
jtNFwFD12UGQNRvT90d0SVv8hF3kVJKw5N8nv0rqG1OC2127idvsr98nATZhRa65PP76fnnepyLj
f6CmqO+hn5nHLoG5wA2MbynuLPihevmjup65VNWj13y9fR1r29E37pCzQCutB20OMHcqh6NtwOHM
NN98UP3N7Cb7SIcd38mwa588q/pmWVt5GGz/mMHmC9Vq7KjCbQC9+uLpeBf7EWyr3wcspVaLGyUP
qg6g+t2M3aeH3tKRTZ3QeFiJcAOMMtyoYVVDABOCB7pmYAmoYoCHRA8e37JRA488lqO2Nh0sSSUq
BZtJtKBpgbKwPpRR+bfW7zHXXViCf+2LArOSeIpgKcDl21oaXPcs8KqHNBy0E44H/nrIx/mT63sN
+0+e31I34SMSfAk+1Z9UVCOjpn+NGo3S/ajXezXZtNnxmt/nMNEufTuElxKrwg3wUHOtmmogoBQF
1iR3wgv+6sTUY7Ozca/BIXJmG6MiE3V6HbeT4GCP2DfIK6p5dZLjB1Dl9hbGI0a4TdrvcjvN37se
P3ucxt9QRuEmAoV0q/rzWMAVtNNXtzXCc28mwboIp/w98qrvIswHlOCC9L4vM7ICqr+Z2Lnl4Ecm
wxoe07LOV7mZX2DxjieMkyfI9BwWMSDqjgJU4pTzry67RtcfROJWRSA0sxNSKaeocPIsW3cGpYH6
fJoE5T0wtfZFq9pon4Xobarm5NnJC6gLLCMIdbQ5ZUENIkYNdh77wTBxnlQrSbT2RR/yHOlKNINV
X4GLAstMMJa5eq3CZuHdI0Nc9BC1fRP3yMhMwQ351bxaUIMQaycoPoug6y79IJBsmco3xYyeS8g/
iZfdK4o0VtzF45y24Tb3Amfd6xrCASrO6fGRk3GqpYJvcapPca/buHLuEVPEFI1CmZe9pKgDvIYD
xmYd+MtzCy7gFbGSZldS6d+q5uTXuuQE/FCt64SOncaQvfhjWV5nR0P9a3Zb6A1LFlsg/Mq1/RKT
djnb8Huo5bxuXpb5y6wNzmaKR/g5dZAfMithF2BDUAodrQxBpKwn4BaPqitYsDLl7YIOW4X6XjVz
fufHNsCXR3jLsLOruT0vndeenV5DVF61EROeYWLKXtXG1AW8Ffvf7a0PlpG9SS3z2chqgckph7pN
+2OT189+5qT6/ndTDaowcwCEJvxo3GRSp8SpgvA8SQETJ5qGTR1h9/zHgGr+0dfUeEBrbI03sK6c
Lda18aM2ZL/OVJ+WivhRnVEFpCoIQfz/OY4CdlA/JsL0dkEcwlj020ZfV2ng7RzJWFQH1een+Qwb
1bQf9FiMT7OuI8POvSyY/EG11N5EtYLIBMfMXe93pN8G/n0c4CZjVqZ4GUej2Xm25W68ohYveQti
lIKHGtNlAHKq48bRHHunAjB6ax50EtsurOiHYkyeLfwG9lQ73BcqbGI1hIX7ffEA6ddm8TVoxLKu
SrCeSdZ7RxUbO5X3At4d3Tsv9773ebDyZWzkUjlVsdSUsrVRi3RlJ177UY/rndeM1ku1hNFzONqX
fBDdR+pcJupl2gLquHh0TW08Zn2PrJKDdWkc5lvVUgcNeu9Te3AcJ3u69RbY0fZWu+BLyzR1KJz5
oUu6/HILzSmorhA00a5XT2Ss0HEdXGJABrepXZGF6wYD192tz0tCe4VzKsSY1n7wLJtKaSiLpI46
DWSFVB28sRwOlR4/GNTi2h2ZwqlDUbAfZvs0z1m4E5UfPluJsFclUrjfSDlfkYheHb5jmWC9FfUc
bwsgl4dytA967TeXAW+xbjVZvRRTk1kDZ/6rs1NDWWcnW0NagYahkx76AX9YQ8cxvWmWPWsfVJLg
5a/TMnXuliSy76m8YI0kBzCOvuSOqN6WDG9Mg0U+Xs6dv8Oxb353x3XhWvGXGj7NzoLodsCFDJm1
IuM2VSRfXANlpBIg3GlYNHLXUfZSOx38pdbpNnrez81bDqUUeVYKodPgatumaezdYkL2b8iKvJtL
ucshsbxZXr0cVX+6lJhk1Mvb2LlSKxpYXOzMJyBtBsgxI3s3dCq/QVOgDIMrUii6aZ3Kh18QWtAr
JnfiRjdr96Ol4QMlJyw56inUadkCtnzNxlj7pvrbDtyei8TQuUhE+Zq41l1dBf4ZNTus56b2nXqY
+2X864Rc/rXn98n/fwy/VgVaf8HfqEqo+U89LhJ882vUMjq7+FvrNiYj1Zi6D/yf5jVENrZHIc0F
0oG3S7MZvSr44DoJ5DbNFl9FJQBwLkUMpfEyO1b4s5mbl4Xf4T2MCpKwUdPdGeyB18007tiDzJcu
XZBUzESfPiTWxhLj/FAM+a8DbmugbPGOvEapgTzAfq9r33yAUgHLM1gwtVede8pK5z6soHJiqVyf
HbO3ELWVQ2ocb94C2owcmhtzOLRJdriG36bfotXV1IBWLM4pAfyOCqoUUBiAX7KcUk2R9HCw5EA2
G/7RivxX0KcF6Ni/+jXLNsjmaXC7iLr1qyaABA+tknvVuB0ctG70hBrjrUudiTD6PlZdCOiFa90O
Ae83Fn6wRRNHe7r1q1ezcgQRYUQ619/geiH56w3YqO5aXVRr1bc0dcByOI3EAXPc/Pr33aINbbyE
OnrCNg/duyQLtRMKFWxrrDh4GWYN2lErlh9WZC8/ROm3GMwb/gta0fouSHVrl89uTurYxweTbeFN
i0edwZiY7pQejy7QQeyNXxFqUOucZZcItCB6JdHDeuV6kdJDlBeDVlR+fs8N5+CvuUrk53Z5eWX/
Nqpm9Wmwj6QN+VzAEPOtWBxsXV9WVZu7lAvJkaHTjYGcVpuPugxRh861P8Yk9063rqyalk2PwslW
9akJczomVNiQsncykkfS1mInjGno7nVNdzZsgnD5tKKQZDT4hpU6nTuz248JkuPUgrAyqQf9MEUJ
Gk3OUD37AnjkqNvVOk/scK9C1AAyAkBE0fhWXfEwIac89z/GfhzW1GdQgLLAi/SQCsgvho+R24WP
4wJc0F6c+Yj2iY3hesQeqENgD69C2e4CYe16EEtrFS6kH3uK3cApKvyvt8sU1J/vuxwKOqWIY2hJ
h000PDW4rppkP/16STEG0yUNxbFKffNSIPoCaC3jGaVOVWeGdBxVI89eZXJYDaDkM1abW4wHgQ/7
U79FnBY9Eo3M7u2Ct2m3vsSLzrPZFMfbNdTZLVY1Q/I650IioOVL36bfwm59LlmmfZ1532+xfgx1
KM9YJbpFPdzpSNAfRUOVR7YSE5TuRp0i6+efSx6Hfw6o9hweav6blwIG43QNuZ62Qb0bceK9Xs8o
9OHO6W0kMdU0xxohD+cbu8CbEXTYcKe61UHFqr5i6lK8o/Ec+2Pg1gxjKJ1hJ4zt7Sp/e7FY9zC2
ylIMDORvcItxOlgCK2peyVbrvUM6JWh6BlX1bBtG9Vx4Il0H6CYcUm/OcvZKNb/3oj+qEF9CVyw/
JNmbh+I6A7RywWZOSw7YMqbP6oD0uxP45pNqtMAcToUW/5wAwl/HO+pQ28ofgf6IR93yqAv/Vqa7
ydENHnVRlozo3l3l6tTp7fC3zr+FTvJKf1zu317jqpunXkOdRnX+18spITzLLT9TGuW7OuuP10EV
l5Fuoyguf63rdVX79oqRnqeHJqye7ISCjp7Ct4BC1L8tLGRaudr5ox+DiV0udbH+6E9K58/+OLOH
fd4Jj394BwIIebx91Wifojal9fsQIynar8ZBxCCtuGUyuNjSBRRc7CikiGulpssBdaHrBBWIFPsa
y8ZuP9nV62I8+R5M+gDpzdcU5gVq+Fpy0mQzGMxln08gRZI+Sl7txYSJmbdnNWgt/Y9GT4YLJi33
ZQm7SnWbcNY2VHaxJZBzXLLgsOmo/6nRYZn1lyVeVyDf2zX0wxbFLFBCarBmXcY2M4IRIF/d6Bcd
Xtf4Botl7jZDZOR3bYNeZ2PG3cbOGpp+mN95tZnt+BuWbWOCsxoG10aQw2zTtVW7I0j4tjxe27mG
ggHiXNCaUUR2qNY8zvbzdcxOM/dc2eItM1FuNj32Dg7aWE1iSFZ1Frw2Iq7uu6V/u7bmzHj2w2yt
e2PwmixI1od9LXDjQZykAGW3LuM4wSgC7ZJxmK1TO8N/xXMD1UPguqgFj+4T+qbOC+oxzhoYanJQ
c1Vw1Bekh1TwhFKJClaXugWTjbvrMSO6D3pEz2w/hWQRzfaDg4blOmVL8M1Yt42WfGcX0CDcZgQP
Zmd3JxOVll2AN/jOCyNj0yead9Za4SPexRmgkpiv48goUsvxdTiMQ6AFUwtk3cPyoIcVvY3tUubR
IvGgDmqgkpy+0CHdHs/l0Y58jBoz6InTbOxzfUaTKI06/5jlxbei90e4TPb8aVr0aZ+5FlCMCgSD
VYdmvW/czrgzPL1d4ZJr7DoPRaVNI2oXty+dr4HEo1IKatDeDOIrHnUhv7i3eU/XanSG5/VU2ZMk
WrsXwQZo1bM/2YzYApxhsFYvCcAyRM3nd2qEK0rpGvppw5DsZk0Tm7Bq4pdBeYN36ab2l+FRdeE7
b2+qDsPUwR/DhyJCT9ecm+JbZfSbbErdz44ZdRRhAwAzZf1J+Sr7bdzcd0awVS0Ne7Nh+OB1eD1H
UtxwkmstVKjyeaVOi7JGi0qbv7f4dSCMy5ap1edN3uKFkvWBTa3IKI5OCP04rQsYXCB5PoxmksNR
aoLvM39qZLHOL6knGM7cUU8e5rXhZ+1TGSdij9lKCJJ/gRZYinSXd1q2r/TpM5tjBJ/kwQE2j2+N
PEWkNj3Xad/LdhiCDEquA4aKzh3EDoqKGmAql7xTIMwda6dmPVs4EF475+owRDZ5aPTdg5W+pMF6
NHX2Qw6GFdNSauj7IZ+YjY9xP2UvRYB4IrdsMqeZEZ3NdCpe06AnXYbg27ZTSotpql/GqPmhBkUU
vHVpXF0gTbzDHZqv8lNUjMPHeX5TwlOGFKSygcAdx5xPlWqqgdpMzU0IAEfKNaBZpQ5i3qEGpKEw
QT5lBfRlvvfgl8Mxt/o1XPdZculnNP1Eba6yPHufRe8e9N7N3U056fllceE+yRBbN7+jstgdVMtz
SYjCuvvfrqRG1etoevzugUz/dTUzafLL6FjXq6mwoRwQe6jKfF+NQ74bqzRFPyXsX3r8rR5FoK1V
a+prNBm6EA46/upHczGHlz7ynFOmdc2qGBapbB55p6nuowcVnJqA4Corwm03SDGcHa3XOtTxkW9R
VD4jzIdjh5Llkk0n9F6vOS81+kewbKLamx/qZalWoNRlUkOmMv6Wz0CicmOQKz7BhWkuKvsR4VaJ
b+4suYMuhcOh6J5ztGS5eebt1s2t4AvKdZLXi6WnAGdB7VM35uI56OAkZdi5fu4TzExD/71zXOst
CvR4W4fhjGaFaZ/swAl2OlZR8NdCa9VgfPqNOtJKKdIFg/YuHJCRrroVWPo4wq8Pg0sOfXWl6Eeq
CQMf9RSJzlfN8HfTzvSH61yRARqf0mxYt1pi7/vCwxoMG7rVFFfBozIH00cNQG1sQjpE2tVcI0uY
PqArFT/OQf0D3gb1iVRLyc2Ae1fNIqm51WfpXit7G+3NpMehnXL+2k91/eoNADzkV9NCNPoVwe8z
KdYA4sl9L93GR3lQZ1FpgzvHMM3xP8SmHvXHxOHBXJlOjsyQ258UflUfUbpTTRMRpQ+qmSDecNL/
tVkGaAy4EGlWylKk1rpsHdWVOGq4zpE2RDWqcqDgq1FLKve2h9CwdT6Pvc49wx/WCo98wy2z4TFw
Fo9eQdgg8tovMbgwSlljEb/0euOdfcpFTyq9CsaXJ7iOppfsUv1+6F+7VEAu2ccySk28fmYtCGio
L+jvszV7a9cX6X3cVBg0LR1qMrbdfHXrvYU037bRAxhOa4DB+SZ2wSz4rrFW/jDKAEadwTGGfbwg
avDHAFj8nzpqO8dbP3jSaDOkOU5MHtJGbD0oWEQ2KpecRXF7mPA5uLv1i6DK17FXoJMnI66HqUVZ
I+ypDGXSNSq2RXiRl6tau92Gbfq1w3aIurd2r944B4zxrRUtbvYY4wGkUMlq7HfrX+ctQZMdQ+7k
qzIY83ULXnnDcxtv6xv3/EZR75z5iZWZs58aW246Iz0YSWp2J6VbOzW4bg1DCbvG1p8zck1bdkcV
Nmc+do2oruwFiNYHNWpqLgJAiz0CQpSjM0araDCUbC/lZMNFlKLSte012GpZJbRNs1eWiL10UPQb
ZJOmef7Zypbqvx1ufWbRvJRA0A5q8NYfts28cjxjpuocb8totp6pe7gfetxo82JpX1TLB64fCtap
qmUtZCs669pAEdrtKV/PwzJ9QOJPRQinmx8SzT45qKHCYkRU0M0M0OPy0Jnhr7N/15dMCCzZTQOp
/f8erEIGx/xkssXbXyc4nntK8TK2bc2Aq8TKBTnp5ggUGRMFERfPvldgh9rP+XcLVJZTUImiDEM9
FaV8YySR6xto+iQe3vIiszv8PILkM76il7I16x+Wbd67Qzl9yjAT2ATeEN6ZhaOdMisnpZjYVP6T
70Ve6uwtOvPNbRFt66JevAZIR23wn9ee4hzyCYsYlzKyN+2cOHHxFnL8fRFSxxx5k4+JVohTVgXR
GR1148CS170MRohXaG+vCqPXn/iYXsYkqO7VWq0Qojsg5YKlSXZ2y/qtTd3y4zLX0VZjSUSKysvO
ZlyMO7yq0ldEEJtVU4zLj/g9RmrjR8FDdbVUib6HOVysx6FeHoCGfLZRAf0oGrM8lSRc1ziea2/z
gghmzmvv1Gjclp9B8e+kQ9crDhKghwczeq3iFr+PvE1fmmweNjwhy+fG6VnCjaJ56n0ka+ouhTRQ
hxR89dp4iKYWZpsRevdDFlo7I9aSe1ABYm/OZo3glHD3gciXywAwaF1jaRCUYfXJi8U2IZnz2jWG
dR/ZtYAOQ3+Vd8EWszfQ92xIWcE2Dyl0pTN5ws9G1WJ2AGu13AKoQiETpeBndaiE+Bi6WnQJMhIC
FpqEDxI35To+VBa4dtteUFPet6VjHkbPeGqXqbxLSY/cFR6WDas0KI31P//x3//n//g2/Uf0QzyK
HHph+Y+SEpBAW7X9z38atqX/8x/VdeD4/T//6diuH9i2zt7IQQfepfjC+Lcvz2i4yfj/1mdezaZj
TNctWsPHOT3g5AJltlBSyfIAjxUPhAZfoFufOouNwKE4Q94K5dC/pjiA/1mt/S22kmLMqNHLcgYJ
vqWyf86J7hw8VGnirWWjf2Cw6D5EfcS/0ZT0DlYJ46qriwnxETp1MqyIvoX6Shfcizs3Q28IWPNG
NTW30e7VGc7R1nFKnVeYe76FDcxfA63pbRswiSj2ygG7D4INWUFzE5vNwW4BTYWj4zyRbzIfqwoH
6obMjnCyAquZ8kWNxVnuPoEO6g9lg8WMXwUFbhWN3W+7enx1XQHnyC7GnNV49AAZEbWhbnIfLIhK
D3Fg6xfDzP4XX2e23LaSbdsvQgTaBPBKEiTFVqI6Sy8IWbbR9z2+/g6kXKWqfU/USxYyQbm2ZRLM
XGvOMdnB5PbXkrxpDjFQpyiCxqjNFZHHy0+E+VtfdwcstfMTslvau6WdoIRvwHipZ1jt1ofp9hnS
I/ismdnptzkIf0f5bH3U6dCucki2ezUHHJXxt2BzVW5GNa9uQiEu0RrbR2Ce1DWX4MWugdwHdFAc
5c1Iq3CFixiV73KX0CWOCWbNG3yZDrZb7DQRuhs5FWOg3Q2zRa6niguLelCM/IFCwCj4t8vjeNjr
pBIoq2CxvEYoYjCxau4LwjrsFmkKXi3oS3oZRQY3QV5+rc6and3povzji7k/5UXVn9pogq1FLwXJ
veWrh7SIp8eyyCe8MWq4kdN25Bstt9Fuco/u5vQYmsm76TgGJeIVxBKCY0zyNqG6WNXK9u2fxRib
Wx3V1UmL/OI/BrkWZh+OkzhPthLD7OjsX1oDAXeizngX1qaLQ2B2X7IpUjwDi9NOTqvIyGAoD/lR
TsGv7dT+lml18iCHsErTw6QOf/jMecVswyYC07EloETsOMA6b8r0Cumz/THWMSQnbFKeAUznbRzI
uKy74VGod5MSIzGJVcyCChTAuIbxTedNJ3Yobdn/Lf0lMkLVFZV5E8ueyqNYQFHoxxymKikjausK
LAal81hnNDPmnNP/2I7zvmbT/jYnz4OTJz8IpskPpSFI/l6Whaj+cEbU7ukcJPetRtx7u6ynCtHx
eqpTDjLL7nXq2pUmmv7AiZvAeUP3DxTK/7Szm99Ue8xvokicTa1NPJXLyThTVzhh3aYviReArFn3
nrCB7HHmEbodehMY2TJVehc6zHZxHCYTxFsyqT2+IobfUxA92vNYfDgBN83aqF4bS+Dot/3uFNRm
6bmAGUKXhDHbgMkvh3lxNEP5f4pwcl1bS6uu/RAKZBxKQs3DKSac50LdEgXxPuhZcDL9Io43eHHo
+qrptkJsaWEtug04Jm96VfEbJqvhTk7ljVh0ay239XWTLlHDjpa3q8FVy1Ph59XJbvJ1ZzXzwWr9
8hR0RulxbI52LQEKa+Ch5SvKwnDlmtdYRHBWAuOuDsbyB05901OjKICeYIprR/rd2qdh+znEn1Nf
Cg//R3p0x/h+8IV63+v6+NKKX4ZFEKaDV4I9mFJe0PaCJ5uSfGsaJXuQWCuh1HBDDkaHzEPEI/kA
wNFVdTj1MLThgo4pPQSt3diq07z3Vn3r23R8HIl+Pgl98EEss47k+g1v1eA1FQCUiafPja2cve1F
SFNUc6KbXCMTJMRwPVX7FIkM7ee42zm5lt+jXzbu3MH+lLNJ80+T3ocPzRDed9bo/iZDAcuVk38M
Hg/LZBoe8SHlw6XS84x6CtIdu7vOg70xnKG81XWV7AJ2VJRg44bYBVj/8VyQ+AwChWQuu/iDbz90
0z/zwCnGjjv1Odc5HiNxLc61WouDDpBsXZJDvjWTYe/nHW+VMa6u8so1sMQ1yhRs2EQ1N0qEyIFj
uya/1nRXSUIQo5HCJqgaI4BoIu6dSSnIr2EHNGU/50w4vwuz+TVVavrC463ySioQZ1UfICtU7EGC
PjzgWrIO4UyXVl6xz7fomv33Iu3jXV76yZ5i3IdbY56cjCh4AlCu3Bsd7JBlJpcsghTYZ9gnOZuU
zFoyWQwvbHXl0eWYfKLD/D5TeLvNFICvhpV+JJEevNv1VGxQOmfHUgvaZ0ga8PWT8H2oM2JdqP3v
oVNGRdK88Fs8uUZX/iQFKlhXkdtdezLqTtg/iGjPxuJnQ/ywxuP3TrQB5eUq1i+R7Z4C1yDGdZnF
o1nvVCtu1y3yYg9AjbKPzcT8oWTGpkGZ9hxWcXVOVRKPhsisXoEobMpgRrqTaI9yiOv0xeH9fZYz
jsXzlrADaxNV1eM0TuoegVJxitUuP02xmX9dRVjBKKLb7WngYLeDxrV2urDYlhFJAoGapyct9ZOv
QU5zvtWpgC2L37fNYjA2bl4q/7whX2dkQ0+ORa8pFGmVaj2kfAAcx6p3+NMB5HeUXq6jO/1U6C/d
fc3qhiWr1VdpXY4bl+MB9RyBlnOGGGQvU2lkrmpbnDgPsJlaigrYvf5OpetZTgcYnv98cURLc2OS
MLBLUbUQQ2++BXrgekOnzmxCbeMNryNvOL5PHKdaJUuhPUXQc8fJAKmUqJOaOvE+QVv7aC8le6yn
5FD3y/5umU74VA9ES1O9rua4Xo/zfZk1Yl8OM5m+ZEVhZPThFizfkYSRvrq9n2/9Noaeh0n2ooh2
vCAO9BowhUfXJQSYPt5yd+RoG+vpQ18l0T4lM5C49LF+xcL2pBst7mF9np6JGqHqGNevqV1qZ1OF
LR1B5L26dnsVZNjUOB57/1j/e/Bnk0OSFlyF4XWGpV5RQGsPcRq8jp2dvEHIMz1TB7Ilp0vWA3+t
/gXcxxrZWMvOxF0eCH1KcpfSX76moQ4gMAXjdEQNm1O8isqtBdf4bCyDvHJ1ZwWLajjKmapM+rCS
l9RMjK1tgP+FpZftq9B6skqTxI1xcenn4HDYbAVTu21DZwHWsj0jZVNsvv7VTcyBSYI77es9sUxd
cIcH+Y7B9fB3+n23cwltUPvGJO617Z7iTu9BENo5fiqmuWbGhxLoB+kITJMxatBAstG0hjUgNfFQ
L+2gzomGu6ZDN1MM+BqWIKaLatFBbkyeGVHrP8xObAQrZQm2AgIZKso9j/DiHVB7sM6rZHrU827y
CuxEZ3L8xK4lRQJhQHiDpRDvBlpeRx/LOmoYe7a3jal3e79z7uwWQh/H0OZeVAqYIDZohcLDQbBt
8GCPKVc5jFkQ3PtjsuboGF6SKAYXkgJa2zclzSItpVUHHx7XUaX1NBWbbAHaxFsycO1r0hu6NxTK
cD9jVPIc3w6ocIfEE7pFe1/NESSUJom2cioHdmqoXTT1+r2kdMCcsGjuFRHEp3zBoIwOTJDBSRRv
ao3oNCyDvJKDiZXbazGHssMO5oPSGNPBVLuJ3MJ/TeWaHL7X5Eu+1uIfNm6cdp5dTL2BTWEfmIA7
ZKceDt87bsfOy+qhuRssM/7RwY7p6Nu8Czwuu4Tn+84miOumZTZZlxHG+SD291OX02iAg8zWlE6T
3Y/BWq7JQRhadW88ALeuTiXelC3UgV3SczYqAzNCyedQLafSeGD3vxFGptwNSUvJGXlrdRh5c2ue
vPyaR1aNZ3G5hexA3/QuTpajUyQTzW7+T1Aq30eDKV7Sm0Nb4gX7PFa7APqR2vvrTuTTa2IoeB+U
jPaEjUoPfdsmLtT2ldNogoEisj2zMPrXUOQrH9cwPBRKz1ESkhgW9xk1Uda+h/+9pg/D81j3CMxR
C/IUDUE7+CDqKEnabIqL4ZA4Fb4GesQDAfBQ+gBGVXzgIYFfyknYp6HTqLS7vpeHRbCz4rKllcQA
svHvlU47j7JZzrHGdUxl18fuUTX72BuVZm0sxvFmUmkRavHwIIpmXiElbj4rpdvpXSR+uIGleXo8
BEfFKsQd2MJ5k+Vm99hno7O3dQ2aNiEdj3XUsIYVPLSTm6715TmKDfFsFPwjFKN9kzOXekcN4uER
wIL93IxwXhM9f6r4OO9aC0OzzzHWK/pqONiKYt2qJP1dE9b+kWlGueotrSEyIZqPSZWYG0IGUyh3
nLAIboFSp0IfoVQYeGyeaTUva10YEb45a/F+kt1pKKxPpdXjWbULIip9x6eFDL5fy4l07ABoxap9
0CHsb5qp4c81M8Mb0XxcqlzbqHEBtIMdyDin/olAtHFtZGW/+V6TN/rlrrySN0QC5X9qMffLNX4V
vmewq9iXaJoQmAXRR5LaFrQjklSaurcvHd67lbXcoFvxpzfItFbGzllHODfwLC57PDlMncNVkbAo
L8Nq9FonIAabIIy1ixN7k9LyPemAVE/mMsipBiX3oDpVvJqsdwtn26uT2pRDbWI95ZRm4uhZkGb3
cjra5XsBwv1+IN7myQG6KZdVYKNHM9cJt1Aj+9WZ2onuYb4HcGHQ7IFf0xG7/RqOCMD6Ti0/h4Y3
+JjpRCgMXqeghkSKU57HOXE+ClupVwri3DsAquQ9BGV7UOlIfA1Am/5etRPnqlWMoiudFXMfakbz
9RJ5Vcu7/3HZl23kFei3Vj5bND8uiUfXYBm6ouMkWwwWTE5VuzeXIXCMbEuqEf1fYWP3HkmSgVP+
VGaqdWrr0LqFIzQU8hLDFa1y84a2z7wh7sS6CEv9jj25eROlXl8D09rKm/y3mldwlMadY5rFtQBy
dc3rXj8PcbeKE3PX61p6NcKsv88Io7znHwLKaVw5/b28EpYWriNqgbvvNd7gYCvZ9gPB+q8X63Pt
ZTDe2SqAWezoWN058/jRlE56E6ojTh2l8XXRldP7sg5OJbuBgRWnCJE1eDp7lOslNnYv4wQHhAGn
HlEKPPTKpryjsGwdaqu9JfbPuYh8wjGc5oFAAPUigTFVQ+cfoIOL5h3eDBgJIu781NjEU5E9EWQ5
0DS/s7uu3PB8al/Jk5o27RRHd7om2lejit/IJvKvk+P4NMje5It6ncSa2BnZbS8/04RGszP00fbk
z7SixGGSmu3x60806z2Jw/EjNfVi7WTd71CY3eF7QJ7/n9NhCOmrxcP/t5bFB0PJpgfivIjYCYyM
ryz4FNYylB1nFS2/6QtlQis1fZfOaChisrbWVU0RRI8mJPXAFlYKSd1DHovfVZW/CuF0bwlP1LVf
1OJxHpLMcwfTvaBOCTm1tCYJAI4CSKjptoYxbagl6Dy74FiRFBY/fU1HoeaLR43QKU7ryH1swqsX
nkS0QCbkEAaDtmuEDoNZNIveJeEDY+b2h572yYLFdx76wcLRQ4dkA90zeh2TBtEuktUh9AbKYHTP
kd61de8+dBpRAY4Z9T9ig27PbCrQXNkehOyS79vKufTU5PZlTX7BTAADRozlMgnZ3w5TDHQlnEk8
MwI6gfpids/JSVxmwoR5n0G7XcupoTfKLYzaPQWyM0c/jf36BD4vLuOfqmV1h8H0EWsug6NzNDCI
zNk1MEd2EfUXbxZTtA7hn720DRsGdn7Rj1TT0Ky6c/Y2VmBDY3Zn75ma/W6oXCd1dWtCuzpUyyCv
7HZg3yAv8cNzKW/B+9sT3yx29mgr6cqpE76X5KWr2j2ISYLF4HKSfRFWxpHwx8voULttRwAJ7KZ1
+xC4uXMgNM0+fE1hL+5LSxAqSR1JegnjZpoe7MEpz02VH+VMrtMvTY5OV7z77uIZnkWc3o0WTSl9
MQTLl8xD3+wKeq34QTCAGf0snvz4OVMKPCEu5lUroDzUKY5H1cn8HfPdosal85MiyM+hd5N3fyox
8iuW2Dh9HZyDZl80pXjTyUbetaWdAiEU2jvnjUrHTQCJczfh79s15qS8ofgCQhMhhW4eLMJAdkZn
vMtW4Hdr73sq10a1fh00J/5q/skl+YrvNqCwSFzhN/75/WeQ51Ks4GnU+77DkWlP5Hm2Zb6pDWf+
AI6pr+1E065m6Qqi+TLgJr25lb2A9gedhPQqrzGM8mBeOgSN9qSEPY39f6/I5R6i4DigCpIzOdQd
zlSecZbrOk/sZVqvG4Zxq46V+2QB8t0Xfp1vgmqk9NvPzdF33WEl7xIYW11rg17ScrMnRvNRoF2x
FRhqTYGBF4HAw9e9GQ9BmQj2E8v/S0ps+DrpgvauSOF/BLE1eZBYKuRTDORvVEca+H+n5B/ru8Bp
znK9QmxaruTrNN/4AS5t2Pd0yZFXC5I+lgaHHAZKOJdCz5Sd1c/ZV+dDrn2/hNzsUBvnyz+WocnS
nGvDbvePG7UZjdssIQ9X3qhipNfToFZHAqeLTU2g1tOcFQSTGXH/WiY+X/XjjBHajbEoa/6nnit3
tCHBHjSCYEqoUkAOKjrylOxXtj5t1W1tW/ZPHgkdNmGNpEreBp6u5Ool0WE5G1C57vxBd88uSDZP
NFP2WAdDtk9AxJ/zBi/Iql/gONAPla0w6MDYbS8gO3Jb3pBXcm0wAB1UqrmX6zNml3UV1rDWRdBc
5NBX07axtP6oztnlfzfZLPufLTbXVnXhCIcem2HphvPfLTaI/YCsOfasQQOtE0PPVl075Idp0fim
fZ3cOvKElYIHtesk2Ld07CJ++bP1BQ6qDsipFcPSdpRxJH6bG2H2kCJN/uB/rYEY96ZX6pPWiPZs
VHzJYEQO3g1l2Oq5AHIZxQmp00nqsR/PtqpmqDlU+hFKam2TfqvGd0rZivukVzaJo3cnjJpU5oHQ
TvRucrGh3T6vo1il5RQFyc717WYf2QNqVD6Yx6nqp53Jo+qqREriEXk/7fnRl2gpsSXLQJsl/xpq
0fe7NvefFdIEDv/7l+z8s49pqxAVgbxYlmDba7vL/f/oYwZ1PCs1+IpV06f8+383MTnr7PxsMOCh
/LuxSYkE49dIyoXSApylYFZos+p1fkBLaJlysAJ0Sbz3ti4T80CNwVkTyAEsaXKapwA+B0/NbrqL
7NK89/MaIJgSNL+yj9pVwl+aqRfrRtdK9CGJe6eagb8NdKDfZVH/UtVWuVkN32xbJdBf6W1qJznM
qaOeDH41p8wRI2p66AW2sJrbqIGDtQYIIXIqhyKw9FV4AUiZnno4Uy91iHFeHYK3YHaNfa2hGjfq
Jnyj1vNJLIqGKDCN2P2AF1pexclNhxcPJT+HGbqm1zrv8ygbH9Qh81dR0Ay/6o8uGJ2tJtJpK4UA
dEhgykf9g5zpek0CsAJgEC9D8OhrYOr+97+pYdvWPz46tqnBQXH58kThZ2j2P7rTve+HwTRWBrWL
SxeG+SfCFbjwbjte+zDWj0HRph4O+ea9aYhBX16hhvGnSrp8WjkYLCLV96LObc5Vbu9lpIMODfNO
N7X3vAiBb3TuiLpzDR5Of4DsHN/syaVtFdi/I7cl/cMQr7q02ioT4SehG/5HaxyYt0k1ZLC2QAzH
s0U+CQzD2tgQn7q1KqM/WmPqL+okgLGrPuAvyDMKupWgvW8tEYUVjtnzSHrzsGEjxvZyjCbq4/m0
AmYcurZ7Kue2PmcUMc89/bqRdCRwB6mFedwUxyCpquNAtzz0FAPZdYir2wo2kZ40lANod05OGu5B
b57tYdaOyOGfrNloTwDltCdHdDckWtplmgrtifN+uq6m7GjHbbTpnWQ6fg9m1E1H/yPnu/ZZKzRq
VV1C0FwCCFgNJmizdmpdqbGb16o3LnExkN62zAYHqpltKWQMjC3679TUHxI2s3udR/rebcVypLfF
CiWL+EUoEbzoTaA4LsdydvCVGkfUcJZLmL4WW7lDgfDP8TXniu7evcorgMvNphZmtmnU+EAhzT+J
CixXhM9+FWYZsI2hE8+DaH9V4xhcpIioHf23rkT524AWAC4T0o5W9eZGHm/BAYavJ/Z79QYkPu4y
AE1nJ6/DswABHpZ6dUSUo5+0+V5NUU5C/YqeawsZJrQKCF7LlDJZuO0MW/HkXaRKOTq8NttkmbMl
BHp4GfminMvC3IpBxFukqsF14LyE6aAotnkQBte4cJCAT11S7zTq/quvubwFTYgUGRSjOxO8kViP
PFN25twf4OqqFOjYRqO/1KlxEnxYVUjsOetrN4yMxqYQOKGk5EsOHd9LI2DxezljY67v/SqbVoKT
FsARKCJT96fDn34M+968JVU+ndwgfql1fE9G4c6bSu+fSvKmUNOm09pqc+Va0KN5rhLfE7zbP9CA
EteRDc5RqyvjgSZnwk7WHz406IZE3yHXrmDiYOU76cY7obGwpx3XaldySSzrvVF2fJ2Y1RphMYmM
pk6oeApFV+EbgebzMnXATpEluZCqp0Nk2dNB8AdnKzlXkfmthqn7JR+1aKOJ+zUS6zz64nNauKVR
xEO8Lc2azwzT1FafTA3jmZocDCh9J/kRTA2rOmcuze24yK2NXJND3JPxDqll1xp4xKhORTC07Hkm
22O5JGYlO0APkio/RIjpNhL8/eRU8rtrDU0LYibNw1bRnmHjQ4W3tae+ttLHKv89WRkfZhUqVDv+
qonFCldz0Wy7plE+/bz80049+RSQ2C6+34CHo77jSfxBHY3TiZTUv0yDWcHWu9cau4I80uC0n6ab
nGFOrR8AnISA+frB3yIEHIA7wbPGHrzDOugfahw+NJ+Wy+8hg620nunObIVFQCj5a46nU4376I4c
m7SPIHkKRdI9JlYW8akuxxsGhshb+gnbmLedlyqKeapLny83LOOQKxvztDBCT7SmAK8WsdXd2bGz
F4bbEwNqBOpxIlx212h8fS8z4OrqUV7JIQ71iCiHCldERpoobr85PYSOcsoqG2BC5WSbmV7fhn5N
ei5MO9p18LOhMQfZ2W6b9CxvyCu5JqepqPUV4FCTvxs/hpr97+uoATrroOkr9ES5fgb8Huw62uu8
qznv48mtTdwIUaITxfkIijbYj0p8nwVDQrONgSrYfR+Ugne0P27YyU4/egXTcJvN5Xmy3OAlnyv2
qqx3mWHdCUo9gMIT89SE1KwSAlvOCScQHE2nnmDOcz6QtPC1XoNjHFZZCNLLR0W8li8GMJSvw6yt
PWsq+PUMA6fuzB3uKRo/BL6LH2Tp8eV6fZsy1T/LpbzOfgeO7ewq036rXI7G7F+TfKMOXXcKl0A7
9NlILowg3cYo/OMVX5T5OsjBwWtu9igVsstsBLXy+LXBaqeve1Ihnf9rxpFr9FQH0IUT9iCnzc9Q
uPCF6zyNzjXGCON3PKT2WzRC+OJ0RLTXMtUnEB6jW78MhoNoLIvLZGsSdXmuRaF7fDADr+kq86CB
+92EljiIvnA/YgUBaY2l5TLOVLySYcjX8ga4qgP2mU2nVPlBZAMpgv9xibKcx7qVvfZD7R7synUP
8kptVRfaIQObx79X8kac9ViDGuCRVctzqlHdcA0mS9vgtcocOMzxZ0PDWHXdnT35ZLZHDeZV5CxP
SMUjZzcpVFtjYq4R8uxriLmXGqTK11ChtwHQYv0x60JcCGwncEjeTUleo5PTHL5fK+RLhs9UeQ/7
2NhpmvgMtai2DkrHVCgGvJ8JnThqs3QXaAkxL2wD5Je/vALQMR7VKH1pg7o41tWYPZYJeQWi1aOD
nA42ibD5rBLHjUuk4PSdfkbaTDcLAMqjj5rrbmE2dUWdQxArjLPqoAOSV7lZX7NKb6hwlvpRoye0
K610tFZ1SitVcy6CEhsZ17Z/bELroTd4QC+oL10OUWnSMmn5PmRJidXkoezmAqbI5XtFXo2gU5EY
tNevH2a3tot0E5bOHJSPU9H/JHjSeQVZuEbNpxzkkCxXE2mLThiPVxvl9l3V2cT92FX5Xvof8QjC
OJtjXCtIF/Hrp+ODmPpiVdip/zHX7Z+kJFUZM9Ct6GdnxR4leKWz+/fKXq6oMwSv8kreTZK4gmJO
W/v/eK1c+/6TONgdkJaVdxAJvMyMtXO5+L5S3VLPchrnmJqiLn2dlpgNOfgc8L6u0jQzdlRJ3jQ1
U07GMshXUPBrjp1je0UN3L2KE+0EMKimeTWFe0uFFjJN2KkAWAcvhFxDnB3r6dPC6pxOs7FzHLU/
mGa+7whu+WmbgbGaCZh8wu49o61PMPbR1n6wrPJcR8J5xYk+euk46sdENOUld+ICDorjErQ0FP0q
CGDLUehud+gbhzManpYW+2hvE238nJWyPrsJOJSk1euPwg2vMNKD5z5KNepruuUZREjTc4ufwlJh
E6Ym816SYkDjZ9TVETtIRIS8a7U0NUSdKdvOdlQUKGm/Tlw8jJHlw2KO2KmGhkrgVK2/aAR9mFk9
PtbF2O3rhK4E+U3a0Vm22wMxY4rSJAc5k+sUOf/elFetiMiF78VevkIuff/492tb9SMQrnoQU+vg
36Qp49I5P8rBXq4KwINiLS+R1mI8hLMQmW1wzDQlOM66HhCsw1Re0U8I6AAHwWbmrLdeUpMSh8LQ
1PchBmkAjRkPwzlorr7+a1TawJNuEOkLsTKy6BHErrKsqG4xR60lqfynX4DbTzvDoyOfbtUFYxRk
5d9BTtmI4QPChMF3iEovIjD/zGCYssI03xsfLVttZsmNwzan4jDOYYGqFDHdDEMfJK7YhKsSG27m
8XUYr8K4I7LHMQNqGsb0ntjirgyi6dnKyj3fFN2mKDXjMeQ/YSUZ8KThrBpidF7tmFM91PxDJmif
WkLDUMS2GdiY4zY7GVRXWvQQU0qydIurzTz3/RpjzwSX3IAe2rbj15Vck9OuAIxWB9mHb6leWRji
l2nGf+okCZ+TQAzbthLawei3rm2Pz3Z/b5pR+Uo3D1BPHz3BV9m3mVAeKos9il3QYpPG50APPzmu
Kg9TMwTn7/U6VH5+v74FyL9CWUnfsbYew6pEhBDU2zkpM3pjVRWtBr38YVZA2doFl4X30fBs2tq0
KcBhzbbLrnJQl7q2nT0Z2TiugnxCqZ1F3ToareyzHRZnsRM+t4r1WYb1a7h4qlJ3wsrAE2tnwZJ8
DFRVv6HAS3ZjNSDzdxwILc0a9tn0Lped2VB3pYsvwIjNs9tBVihE3B1MTcWMxSwIXPvi5FFvsKM3
7ktqDJmuI0RWeE+qgfoqp7mSEtPZh45/IQki+VMlzSGay/AXKtMXv9OiD7bRdFPJk/kRLDK8BsvY
czLX1tpqiO+hiCU2CcSNewcs5Cprm08KrOEtMUpj7SRR9ypyh0OjPk2f5hjsxoKgLoohf/KexCU8
NE9u1ijsNvijB4NMXNIlW7iyCpGWRXg1FoslyjdzJSbCntxOObOh7A5Jp4LxzwLQE3kI03fxKaGk
Pg2jD0MNEfl9D41iQ8H9j2XOxGovg9vn6bkc0jdTDeydXKoVslwtZW+auntL2Z0e+kQbViM1vXyd
KznVqcahb2ZG/s0iXuQIFP+PfLFTjhEZvKQ/46BfqZEa/oyXLz20kCWqv7m5pzem0osHbzRm8zNm
7PopVwVwyZxjBgf9dlPMSz5QgOu0AbP5gOPXXgpY/jEPAEKEPBN3BGbbVzaysEvM2H2e0qgmp9D2
f2pFuUMUgNoHluu6MAqSoOPmzzSbvynPTWdF1dVL0Bj7oBdRtnaEpXsmliKv97WBbEYGpWkvoVMM
Z7kk3Mrcsg8jTdPN9hp23muUx3+HXIeCyVYv3DSJU68oXTsr5LucZfUuIaIQnt0xWg6zuq+IU1Uk
T7ajUZQOm5Twi5gGcEynreoBuMmpiUb6oVJ+yUnuGl6RFc0ZIxWkQsomTzzi/VWZpv6PEruL6xf5
pxayx7SVIEAcBSGDXlVkZh9NH9kb13Wz05yVdAlLHHuWm2Svgo1zrafGuAkASJyjZYAqCPouEY/5
bPiPgas9ZclgnLtA6c9FAcfEcU5UJsZXhe35SRBIS2Jgrb4ESbQOkIQRBjOaP76vYgS89Mfr8hZQ
uAMe5JzqeYbYmRqX1BC0zXXy4lbyBv5n2iTdsaVd4hWt4h8jtLHHwMQlRDaCdebt266jRG1vZVW0
N1UhS6ge6CHYXuW2OXrVSntqLdqmObExWzk1FEvZ5Gl/A0SH9QKVG7ZuLPyROUznso+0ZzOMMMah
nO3ZMq+VzD6PNGcs9kZx6nUddSlScPU9tSCNx4RiPUU46IOmyX+0fh4eGi0skYKK/IebW+0amcR8
dNuAcJsy8o9VwEfbUgVnJXpLT4appxvFyog069qeNxqyETD1xYo8Y+UhRg51QMmgef4Udu8W8GW9
HvqfQxHFfAPbDjbnzqBpZs+ryvVjzOBZeFWaLDE5cbqzZ4XXoEYDW9IuAZPAoKi1D17LHYx9MqLJ
nupLZyvFoxwwW/Gl7rbwWs25eMTU6R/cAk6cvOtPVXe/IPGAoygbSN74wke25qvSFvUdu/VPFLou
Z3bR7nXNHl9GDaR/Ty9NjcxNVpczB8fYOdSIiw6TMhI0YmCFMro+3bnOwAne6qmJEi41DL11cRUN
nYE2mDvAX9ODQB+2nmKBosPvPTEbG30gAZ2A2fASRinpnEtUdj+QTEDN6UOu05HNjsJ1t2RLGBek
dOE+muG0fJ1vMAzXe4UdvNgZfUzMFzFbXjNV7aoDOooZzc5O4zLI6f+11vh7KsZgCHCgeYqEMS7k
RQSWwTG2qqdsYS7CUR7v3b4pPAhFjnn38FXyMOa63Bh6rXit79YPqtV0Z9RUByn2aLIufOhqak+L
EkRqQqRqRLOUkGrWvyQiDoYWXzfnq/whx47tvT8SyfL1U9lsbJFt1Js2rX+WLbxXzcSr0JtNeciL
BLMy/+2PuQZ7NBxDcojRbhbLGd+IjexQRXG1MYwwP6WD9Ue2BmUz0DCWHpecFwnOwzqrDn4ImJn2
NHUFC9+Ns0z/H1/ntdy4km3bL0IEvHklQU9RFOX1giiVquBNIuG//g5A1V1tzu0XBJCg9i6JJDJz
rTnHXMa8OALHONAMJP/R2EeREV2/xyqyfpjgdsvL6EFJZpkkOJZ059dOHXaftKUQhuv2G7ZbCTOi
Bg8RUX215iIwIsV/PUgdmYumGOdJqj8zTGy/1ORnHw83FjHesa1TvxID5TyNVQOgqJVDspeT08lY
+OxRPBIcqLVat/p7nWeIYVzNPi1Dmp02JxFXvmV4jp9ooJh4WBfvw4qvo7czjWmCTq9RZYmUSJ8z
3UkdNULB5oDLLEU7EyKzPWPlgHI+hid0UVgo7B7d13L957RatlomqUUVW9skYRZCdRa8pJkXIUcn
kFhxyYFFz0Xr0E7Nw3I3qJRfWOi1y2L46TqKTlw9DWRz3IRn78MhkTg6RbBJvXUjHffG36Z+FLUY
KR4CD2tyr34Mxw4uZRYch7OauParqHWKsJmW43mhRz+5AC60KHtbxud13DadYvc5t+2DK14aoRqf
MbJ9zN8yu6+Zko691yZs2Ub1RbFwfMmi/LLhRitaab50gxZhJu1n7Z+VbPgjuGtb87x1zRT2Q4Uq
Hbb4ncY+wYVik+TaCEPbTiO2Hq2PSXifX2umZEzT1kIjTgpc5emXQkMhvvIMoiQ9KXmOGzbXNXPN
nqzSh8zNfkaul3wFmcrHL1VeYwRzG3NAjpQSfrKPMmYUCyrFJzRyWhaeeE2bQO5YI+T7HAHRc6iU
l7iSxWeek8UTOsmE0a60z57MMt9IwSenddNvnYg5TRjBufbk8ECBbqAeoPjoJqibzEN6J+TV7O4q
9wFn+vgFP2pYab3QHwsRDltX9AUPduywTYLEDqvnOXE80NUNiUDrbuptfxlcboea5Z5LormY5412
sySdJYlVlPC+0XZEjreZOmLRzLFNAAiLYE1/UDsuBzdQUf2quaUetSGnqbKcLrecf75ouQwHjXdA
tjB1aKEXpkrC+ZADqq7luK57URMb3FDXyBO0x8ttSTYG2hPLO84mCr1Nos5Pezaa9aA8L5qbsVaH
g1JYtPRiofzR4RhDS3Ez2FXzkK228QpIeAXKjxJ8P5fgl7O8eZ9GlKjJUqQvXbc9E/kLsGSs2HvS
QDyU+H7WoW4bz5lWkNpEbW5dDcqX1ZXBLo4rFE4GMcyFZUcnxdPz89+DkdDv4BVfXeLm1zDHT6TY
WuqHRN4jWpkHLbKgddng5TXUELeA25F0ExntPaYC5GeuE2wXBJBVyvRcl85voQ7twUNuu2KOS+6X
w2TEPwUI0T24kD9D2nxmaa69zqqfLuF462i2KJYyFKfODlFiLNe2vvaiMn1VnOGgh0Cyx4rUGkuG
3UOvR+QKpF2xdYlXXl5hy9mml+o/7QgRpIA2x9QASWHJcf87tlwOyiAfEknmwfK6tKnyLZ2U8TgW
v5feZpqqoDslc7TZeeIModBEgEUDrmpHb6c1VJmK2EMOHNKnHFS1w/BF8SycDxpyi3Xp8uwdAF+s
NQuopYKDIZmTlily8n9oxfNE3gSbjKgn4W1s7xQ8Zxjs4U90ftA2+Xk5eP98y/6vy95Txp3QreeM
qs9d8e+HTq3BfhR140vjqTY8O6R66B7ZcuU/oeb9akGFvOFoBj/q9uEzBePK97o+XZclojnbYWNu
K+54VI1oekyLJEIfFOXrKGimx2WsqxDcZNPayxRxsAynReJafloVgW16OtRbVTXa3TLZTmF3xbEg
bu7Ut1dFDrvBkKh6JRuF3quC1ZDXwX6Z83lfu/v5rutk4cmQTOGeamiPRJfQxSTE0JNCPyRD1/qU
mfUjImR0kzxBN7mbdbul/u1kJJIvl98FcBvR7d/LoPvHi5e7y89aHZESfWu8KrMtxZsPy1nnkuqY
JXp6pjj+Qnd6epAOMAphzbaKLgjflSIqNkVmnQOYO3fF7NeUqea8e/gm1r2q6KcGSOaz2uQQvQLt
WKEc3lX2x1KXcdXhSS9c3OlKzyrHidtLZ5NLkMg6/tS6dmaa6S8qfvudgvKF7D8X+qJGjkVVWi/E
632MgBbunU6zXiYxrIKAf0heoAp9KKVqbq0KADaO3D/loeUSVloCRN56S0Y2qFTq6gc5H1zFK/bL
2HKpFxQI3KKQW52Wp/BNPKnrsI5LP09DMgLriZYLz4Bwdp0ASZjEOS5oEYmAD5TlVAPpjog4iqpO
z0UTn8qq0fd2lwdHpvN/qdw1WvZaZ5q3/VuNWyp0fwt5xdSoAJzwmA5mq+LqjGkouk5/0voxOuje
FDEZjGIdWpJ/cpvztFKK7KmndXRoDANB+DxUZXa/z/Xwl8FKaIvne1jx5xgv4D4AJpGiQa0Lgc3J
yqbxnnr2balSLlfRkN/Y3sp7s2wvzfxYFCAhtyRCGutqUpl723jIr0ZDAjNLnkvO27pDIYac0zGN
DbPVuIumqntNPRhVWqzGl+UyibdOO9pXJ47I25zTTgTe6jNxOMNRhrrvkCVxXobACJvsO8MSOVdM
vjIxKPc9eQ7g41iZR3oP5I7K0DkgWcQ3hzEDtezMkOOGgGCvnTXZ9FeD6kkpx4J/hpRnNWXdVfeV
sWG3pO8SFXrVBNPtbmy08tXI2nU5OgX1gYHtuuimA+3q6gA9FO9i7PVb0VfB1cEfCPV5Um9mr1MC
0vXnOA0LltratMfOZzyPikam0XyZxpJOUdhLf/lM5E6Unr+7NHqEIL0asP5WTRccBWE9Wli7Z2KZ
XGyxLGx8vWSpgekd4Gyu7ilT+4JqNlHi2WNWxfbWSB3vWNR9c2d66K9ipAYvTjR+NrIKfk0xmeZ1
k34OFlo3W7e2fz8W2AOcS1ZPwIDD4McyvgxV+J34VKjuOssKwq7tUdtbmApf6mIgFVbN1dMSz4M2
+SPqh+h+uVniXnKTJLg1ZaE/t8b3j6QaIQZhj+1CtboX6RSATl2UpTZK9+NyQGJBEePfL1nGU39y
vfXfcQ/nztYz7Nin21SesEUmF2nTZ7Od2H2P7WQfzVC3rizYsyGykQaNUrcr60cUPMOuSqGzZkQ6
PmqtMC5z1SvsnNbeIl2gbVSqPPAl8hjS24K1iun9xmIQwXUftfvlcjkAl5MTGoU6k81B66Z4o5cq
8Th6rV6cZrBtP0PD3PYsiISS0qaPpnCFO5kHkUObQ1roPIRbWIjC8KNvHcI9/FJPqQL38XSxzOik
jkBw11aVt2ulUnNiniN8UfEEcMdS0E5RMUMp30IDi41oFteSpOVWKir/0l63BonkLS5sf4Tzf1gu
iyg8AIRoHscocq9OaT8XFrkBoQq9Njc6YytyqpLtvEUN9ZxkozZH8WWakQNHsfyKcF0drKTHJz7m
xWYoS/qJqtJtRZEOuykuIszY2UG3pHjqvMy8E548UBQ8Sy9qJ9bs0oHBlKfr3ubPiWhRHD07UFB2
gt1UG1RLbljti5Rquh5Wz+ro6o/WhBaupPznCxwLPwAT+ZWiBa8plpw9CAsVdEr9GczMP6cpDKjE
Lc4nrr4VYlXSI5Nj7mRjsmHTUJ8RqNdn6hntXlAr7Yrph0UvqygrIph0kmCkaxRfMGRy3F8yeUlw
2/tJY1T3Lgg4iFdZd3CtOYSBSC836q+ss3juO71pUNHG9VHUfK9UwIk21ewkPsWCPx21OEiFFsSC
E+zlW4lY7DnlO7mP2qrdGYFqvgR6vXGi1nzxuig+qiOl0tjzCDUpw2D1kOfm79T0Quo6078eSCj9
MUAEIxYvau6KBEj3lOTis3eUdaea2TvcKyRz1tgCsqqMR9rcH66jmLvBMQboTEj+/x4ylkXfl0Dt
STD38p0WCvWkdrjVLSWoHksUAGyU1G5PZXW6mYHeUKpvkq9hNP3CDvsPryTw2iBQYo+F91DQ7qHW
Mpj9empIuEtlHd3XPOLv2eBFa62TaJ0ynnXLYXJTKiSDYw5HK9ugf8QKD7dmJ6ssf08FjBV0So1K
4z3oYuUB3PN2SZUJLOv7ygSaCZtKbYePtEAnRkX2QlDYWc0hn6Fnay/LYRmnitLc1c7zMiLmuTDC
S7/XB57zoa7mpyLL7FspLT4tWvK2XC0HW0HO4Cpas0cFpp15G9FEsVr1zMNgxOiOzcZ5yAayBxx3
kgertpyHIY2dB7c2D12k2XeNVvyq2cDyqB2IZdbzB731xsO3eESooFdASgHW1PBoOBYQjfnMtIB8
LGcsqv+caTokjiKFKhM24rfos+RpOSgN8OUW/+Ry5YSsRHRBWutyWZs5fgfMDH5fqoEPnhycnUDa
qUG5uHlpNO2VKcn2U1Frt7qoQMOZTvfF0oJeApGdrdVY6zRRQr8PEECGlZZtPWbS+8Rp/5yFgyc3
SQhy0mT2zR2luIhWLS9oLjFZFhoeOHNGohDdex2jarxYRuKuetLUPv7eIHjyzw1qaNPW9Oz2WI6v
FL4Re3CS4ZVnPlP+joTglW5FaQZrHK7pTkkm925EU7Dra3pL7aB7/AbTZ+0ZCO+rAh4f6kZ6I278
MAUxiNP5k6yn+Dtk80nEDnpdVeRraaFvHOm2PDrYere5m9CCHga8QQKxnJ7moZ/pImS9ogd8ogS2
nX9Q4eBrEq5lIcg0TQ8gkAGWIlT0+rocsjBJrjjISJX+M7IMd/1jifwjoND6O/Xo8zntLw330KrR
ovI5dN2OpCojwWHAGjsN8+uS7p3L1GP9lSZb1anLSxn1K9noG3LbdKIjnPQY44XYV4WpXMzeDnzL
ks4TFsMJWHRp/ujD4Njb894IRb3ugjsedeVlDJI3b2B7NOqsxsHX6LcUBNmmHhLIMVPoJ/ExNAvr
2lDRvYbVYF5rNXxre1GxfInaixLg4YowGYdzovrQWsURM1viq950mfLsNz3zYx800SdgU/w4jSUv
IUu0SzcQobvcSNP44OrqS2mOwxWESxo/ZCPmL5E3AD0Rm95B5TQfWLp8LR+g8p/jfUc5uRMA323c
DQBskxyVLn2FhLDuTusJZsS2UqhD/DZqfP4DIojueHO7VzAwaWWYR/4R6NLK0O6+EYXB9GrQcoAr
3L4lcFHW9AzKR9Oeo46hK27MSH+ljILgJq5ptqmnZu4sWBOdua7ERtE0bHlmNtUCs2otmuhVfiHz
pcEwJXkez++cAcRxxYrF2/Yx/cih039EJDStdZEopzSfaDVotNGl9qpZjUn/NmDHhgTyxYFTuXWN
IN9q2MVfhRN6QEdacVYHw74lQf6Q8IW9jlKAhJlVSQoaNV8RmUupcLCOhC1DS4gD64XnXLyrHWKZ
KprFd1o1fWRRbN5lMgx37FPLVRwY9IVSydh8w667XzDUg2M+xOtWTcNXLMb1xSu6eKURnXM1VEiM
dt3nbIR4/CBiBb/aGO540RWcTKpynqzKQLJr7JBYanSIrGitdEV3bw5MnyBTgzuyMqpXrw0pEE0b
qbosqrPBAQRhOr4cnWr9LcKyvWDYBC6mucEBp+AVY3mpnDBbj7aZ/EAi95FQhbzVLItRIYCq6d3J
vU+Upr2PGhVqvtqWB6+WkGXQRbPTfrDD9C42cSmtXOgHyBrm08FKeddCb9wbPah3O2nct3g08P53
A+qsyurf4PRUge2+lQiqj6AvK985mKkvivKFBCx5T9o7nSYzL1pQY0P9RMOOBNjcLH8Zym0k23Nt
dkN5bzVpA59McW9KIHAga83IBlLLbrFNeEoYlNWLEZRPTkq4semJD8eNCNpMbRUZbgiknMgSQj3Q
cWd60v60EoIyUXW8FI7yxazFMz7LQBTOxo2gz9eUnqYfJsEyfhQ5/UVHMrFJyAQ6BDIr76hdJJsu
RMNAWaS8E/1E1SQpOhQBhfVIusQhk91wjxrKerRtx/GziVwLyuvw3Mx+OJFwT9OsjzEXZ4P2FNpN
fM/W7QrxxNw4UNCOhllKnw1UvZOsUp9MpcKxbtEpbudLt3Toj7keIbngq+6ajB2TiuZ2mxVqcw2U
EriYG95GtNC3LOwjIODRn7HlhhaXkD3iJt1UOOq3SFUsc697hHW0Uo0uVQsLRJes5Qza/nzTqUKs
gRaIi2SKWiuGKD+plNONioJfzAhPqhYFL73pMMOqes9vGtTRNtCd7oygI8VphZcRXdWDjWlmNVS2
hvqs7Z+NtvYLE4S26N19X0/uxagtd1cUVJnGiF52m2ovXSbhtVSJdQwrgyar1/40cmFekoY8rMnK
yq2YMDr3Iv/ZT8inE81uH0xk8sfJrYttDpHNt2x4OWkvA3/izeF76oljY+naObSmcd3OMy7tsE+C
bpIbahD3PKE7QFs/UYMPxVNZqpvvWSG3UV0nMMmrCeyaKTreFcnazirc9Jj2aeTreWq81i0xNqA1
pgOObuM1rgv8IuIiJkNcR0/Wu2xMk0MeFfGN3iTdI9nYP4ugZekLEDnup+ac6GKzYH1rod8q1XkK
KWoQmpx9wQlPfzRF8tUPYpv2Wv+u2PkRaIr5moyC1CpPwqug1rDKpvjdxt1wzFzaTfD0i3qdJU60
61vI0q0d5GcjqPVribhvm8Wlu8/Ri7ykitw5UZj+oO6r+iTXFic374tHGsSvnRKlIKwBsgdO71wN
5PMbrwN1t1wuB3gf5sG2aQO31wrY4irCmvHCloo/Hf38+1Zo9V5PmlNr8f4vhF0auYSAjHyPF8Lu
MhZ2v6AKbFjUypdqgmEpplxBUWrGbzlQhxUUbvsE5JrPnFFSfTe0nkW1xHhYA//ehpWDLmQeGyYV
Y0KhJncdKVs3t+5tmsbGyc4SCqJhQtMWhN1OdYtys1w2RlNu8nLgfznfFU1uzZQq87nEJIlSPaiO
i1J9VL2fYd/arF1ZxuXxQFnQI6/FBNm4Xawdjkt+Bpli2pq01HojPZlu9EEz7yvcGgc3LT5E0iXO
Suv4rtWNC0Wibeecp3565Zf80rWk5QuWkxc/qeRnumycJrf9UbdIXRTFuE5ZoYB658O/0txsZM83
nwaGdLHtZb89sxk2SVlWm94ytZsaRtqtiTt4IOwRJX9NKYarg5Th+8xbzpTIuBu6ZL14ciJhFlsj
KBqfNzG9LWMYCGa67FAd/o5pFNDU8eYhfT/8h3Y11dViYxosEoO5cS0rCuFh1bMomy8dS/BUc+fT
Snj6Oo2i3dAZuV+3pfGgjIrxQDsy9wdFq7Z2aLFlblixr+x88vZ5EjX3rGO/882WUDMZTQXiMVFv
bRt6gOnSfhydyHuT0o42uq2Vh36+VA0edqztX5RxqH1AwXJnyko+RG6knXSWa64H29rEtLAzs99S
1PKeRxsiKJX60YUhC5XmPQ3P9BhYOgWw2AsvFPSKtUL1+cfolh9M5eaNv7B2ctid+8s4GvxjqXfm
Mwbr8dCWw2myyE3urNa6kRFGlklaMneZxgXjn8pDHYBxaeBU1MBByXwSzdqbqpuRG+Y5hAuzswP8
b2u0MV/qkDTHPEwbv/c09vUQCKmL21891UWWRqb2iKYDb3UHhrAI2JiBHTkppZ3/mk8KaWF2oOXb
21WxjPz7LaWvv1+zvDjIxQniLw8yVBxpq/+S6kSQezE5T67J+qtOhE3x1yXFN5X9Jmjr8GWMxNfy
WlLKVkZVtz+RBWnVw/eMukyr82GZURNnk7dAvtA6dmdwGd15OZPfPEpNy3Ez4uX+pwEhifXgQN9v
rxl6s1fceYGt06exkDluE9WOHswuTfwh07+SQs+PNinul27edxrxR257KcVDRvT4FT8TSqGxKt7N
JLjmGSKnakpc4gyS/ExiW3YOyZI5u1ZuH3JAnY+dAttHwm+/t4pQPUDr1XZEgFe3ga5ZpiG7RF5r
11r9UIZRdjSGKNvkaoakD9lB5mjQcQN4q3HhdUeyEWwmsJjWNUKE3MkNFNPUtcYOVDqfmpyVbADy
u8ODjv6PbhWIyR00tGAX6dGjJSoLlpkeaPeNIJ6zJ3SeNFdVv281nBHsBimhqWxPmTEJFfei+J6H
qLlunUl8KnW6irWh/jKKWFuN5b0r4vx5yPlMKl2evqh0qemsWMn3WdQz1s131aod7g1ZDHyLAEGO
U+cnUz9+eI1ubzIkAIe2yurXDnFaqDEFJ8NMNmOTeWn6DpROyxo+S+sYM6tbbqNQUV+rTtOZUycC
jee7TvDK9iu/wL5Iz0TSqjC/Gsowyuj4PeXWK6yzaktray62B94uSx3cXO2qkyiVlGgbNjHMDKW2
nyxHuyJ0ie+XW2wsKMukLdkm802XCh//dJnvlru2W7+7IBuOLJTTqxEk6XViyZHpELmXKzto0+vg
pcWO+ZNZaH4FT+2RtFWwlDoCUUTKgOu0RD6kZAlfwiAoUoBhfLA0XJuPYIrWCT49PdCnc00F42Lb
Vnfh6d7xizgTrF38MrCDaSRa5gcgBbk22XSuiszJTzwWkI9qCRknltM+0ozu153dQ+0Iiu6xlGyQ
qUHis6D3tnRvl8PSsHAN9iEARcdt0f6ogppQiD7qyCyrGverIjdo5leIBKVGFEc9QCGlw69iR4cC
Me+554NHqs1wXK6WgwwgaYv5oDXRJc4N5wBXhIVH6Nl+33bORzpJGr5R/lJTWzpEQafxDY8p8SEs
W8m4nbUuiHlOOSXjU5ym/VpteqJ/50tcJJLEh1H/aRUedbwkm05AIcjW4ktLuIot3xVMB5gygVPH
NLvcpCd7tqALFxfK2gz8kPbIatLD7lbEVXvrPNABIXWLnXTV9ibmA1lILFsPUMSeFvms7iYwdCeW
bVkbdYAwYVAvJVrHKf7cGIuqOKipeJipbLsae+VuCkrtfeyu+mS7HwllWxaOD8A/jDvCagKUZnTY
Vn2dRttlUIkAAI5KkFB0Fy+kVMWfAj/1SvWyYjuokbbuRXJ140g8W7Vm7hUF443V5u4bRsj1NIXh
Z2GTbqSafF96lpqRXOkIPd5TxXX2pY6ZAqZHuguy1pw2HZpaYfKXaPKcol42KNsIX+BRzgETzJYk
MCfG9DLVwQ/dVJRfEl+sdOjfWjL5qdt41sqCeN66ARdYOkBiRQrm2KVoFUQszxF6nq1mTF1c73Wx
yxvk+4Mjuye9qYOzNKqv5Spp5VfWUFUzyX7Agow2NQmUbcW64KdtKc9Jrh961B6nXkTFE/LycDsW
zrQxPDV/Msc8OZsli2+eY9ajHsaTvKRWSm5nPmn7WBncnVv142PQMiFZZmNcwVTGm0rSJjHTrv4R
F6D5e2n6bSDNXclbuBv7kAIY6dhXdQQO0mm2+EIcZ9WF6o9U8I/ETx6zocnvvcmdHvFuD5tW08wN
8rv8MurTQTqGflIpgp7q5Bq3FT4JZyY+h+G9URjDuw3VelHCYcFQFKws5Bk7WINxgUdwDH9kbXZV
ssZ5UsJBPQAMcjbLeEG/JTeVDxF55bbt2nmtO9EaxzKWp1nwmLVD8EhazXko9eR+GSKVZ/K9ATKD
ML3g0aAJf4iDDsVlLFZl3IVPywGZI+zw7HG5cHBqoD/XQH2I5gBMWRhYpDptG6b6yCJo9qsh7Ccm
PYYKplQOPRY2YhgtdJNYo3mNZbjNZ0uD4E33AFcvh+Vy7PtPxclzntF68ega9rGJM/FG8qq5j1NW
eJHJz4Hphk+qnoUKKXNUxna7VPjbTgMobyjGyp7jkynTBXgQyVAuqulktpNzHxFSkFG5+w0tVzE8
bUsodrpdmIjugBnKMGp5NLO2gaEPy0zx1OxSk2Iwp8BZimrclYM4LVcI7+OtpMBAraZhinjobfM9
V/SPJfMoglfxkCmoiJMwE5eKpd0OKlS8XjrmGS4WO4OSQT67nNTqnchwcxvk3qVFsU6ydULBwnXl
odAU4XtGVB20ZFPS65drNAJ8y1SCJRbbaEhs+Yatd4yKLH6yRaufYXIUtzhi6dn04jqpeXmzhFec
otz9udxzidBb18Q5Qe32LpMMqBO2hrudotYiiW2uzFdq+aGlcf3AwuuzIonsXTM7zbdIKz0WnjO+
2iOrXfB372OMvKAM1G6r13n6hhgykWS0KYrIqR7Op645ROdgPlCucHdGJl86Ujz2jZOQ8elRFtrE
onqXWr/D6K3vFwc07Eb7zo7yu8XtXJjOyOeTbK0BkvU1V/VgW6tpSmQ9l9N8QBjzDEJfO7Flj56C
aPttnedVuyLuDZCHGQB8o4kt+nUBZjW+8QFI8pUX2NVeMTG7NXYUy40+3YFc0u8ntH9XSmWKT/gS
TuEi6c9soymAqlZ3bpnRvs/K+oSTkn09waWrcnjxLHLidDoCVJ90+Bo0En2V3SItd3fae0hOab7N
mUNspZ1VlaTj3K9RnhuchivwI+nbSCr4ytWs+mPqi08xtvqnl8nriEB2i9UWJD7zRwWFfqyB13Po
eufPmRPoj5TGpl1Jocm6A5Esz145bze9GKRi05FLVPXdiyLi9K5prWFjpDWmNOzfT20xPJgK5PEx
GvFNA+lcJXponU3dKn2i8MTWmIjQqb0C2TXRh4UTkMjNVhQoVwUDSq/MuWqQ9emqmzVrfOECquxl
cCVlL/R1t0nQl7cEczYNH3dVE8N6uV3MrymEKo8kULwhc/T1VsGmA0/AF1KqyNm9/qYL53MZd1SK
02WTuhcrTO5HGxAQ4kjwKP9bDm2FFJ/MCm89T50kRthUh9kfDfUgKnMX6qyIsCeC7zONHN0Twdg+
mH1JkFdlHasoa9YCWhKcHCsEzhRRkZ4P2Ry+EDtWvUuRmLDu+MfYcpaCHhozcfy//KYys8MDlAb/
rw91lM1MTxsyn0XaZ2V5Gf2WXDt7TcYWLJjDuM2O3aKPYOr7du/o7oGlKO2NEUyWp2tgsVpceMfl
8H39X/e6GW/5n6/qKoNNxfyjOaLJVZ/xNhWzG9sMMLqY8ULiMFAKz0P2uFLB2Yi4G89yPnRtNh8s
gnfF2BzYXuOBS3WK99KxnqiF0PCDYOz3bF6fJlP5FSp8/dLcLl9jtXjKpmq46jm2TH2iIejpjnJZ
DiIdOFNDTBEa8pX/ugEjfSg8Ej7nn6DK8aTE4DvUCJWmD38vYyo1gNpWqRucMNmslJhvaUhPY+sg
hkL62eo3O7ZpXc+9jqQREHL+P6+A3G+9aEX9ptagMKf854CZfO1mTXtRiwlkIR+WAunQlUiEhOe4
cRKjUl2XIfIQq2vq8AVklpD7ZUxNEEwQOT5b8bVgLbtS7qJZcq4kxEtC920xfYGx663Dks0XOcZ4
xqb2WoYiJJeBwKi4jn/TIRGvjucisy9H/RpZEhdPlJSY80CvBMSpkNZUlExIwbpjQbMZCw3nA5XB
59LjgRjE8zqj5akYFnl7bvJ+zojytGM0958MvfCFgPuUR3wD+WXRiThqA2BAv7Lpy2httzhWwBE0
B1tB4EM9/VE4RKtrmvt9panosiHJDpvlZhrFoL686AWRSM2a60lEuX6pYuM913TlearU5i4RLNom
vWKBFwbFuU/invjEr3pCZjpl1qkobesR2jyPiECs4hndbASmcSLLwvw+W8YKi9bHFAFyWO4uh0mB
NaFjUkaVa5JNlaQXAPI/o2DCG9viAHTMtvsDBlhoATbhsXfLQXoq5I8ETGqNl6oIkxLWCjknq0J+
kEY5PjVu/mbw0mOViHxrwCNcDUMX7my2PBj98vo6NUN9bTt22f8bwqMb/4XggZ+jO4ZqOprmuEuA
zL+AldJk8BSPteZK9prNziXFwGdOsR/YeYn7viLYrnGqP9d1KeWDov6U7BGFiLrtgAnkliWETqda
Yf4Yc2vHc9n8reEM1oIch4qXhWurpvA0KoDY9An1zP/+DUxtBmz9zbixPUt1VM+xXQ00kmFY2n+w
oRzpjV5JtCgPP1ds1SCL/ap1DN9etHZ/219KjOWwbsNT5RbjZbk7xK6ypntvE7+rpyvFzAji+ie4
i+abV4OkXUaUsuW9i4LfWUelbBmi6NuQodqlm78/8x//ndBGUdqE41ukD4+RTsj336rQIklY6kON
bL5vfl/NJaPlZcwbLUKr0kZSTjxdRZVtkypI5IidCteGaOIj7gznzgTYjy+CyYREO4cuLWO9sBAC
9Q069TGLbljj4G3/x92OJ8b3zzFP8eq/Lxrnn0PcfVt+5HtcoCoRUE+oCFD5SdkiKm5yALgjT4hQ
5EmbUmSCk7n/HnLtWWAC7QJAQ41IaYh3kc3bohDR8ZQrqUMoC7ys+eZyAHyJjeCpxu39BGk2XAHN
H8/LrV4WBNO0sYv5mJf3eWIcaLd9N4PygoXP2BsjQAS84LmGjj9KmvGyHJYboxZz17G+8mCU+2Vc
J1joEMV5uXKpwe2jOtW3rAzC9yRGN9DO4YmNyPw46I2z0rIS+X+Undly28i2bb8IEUCif2XfSqQo
2ZZfELZchb7v8fV3IOlt2Tp7V8WtiEIQCYiSJRDIXGvOMXXVDHbIxdYJS6+96BB1JMIE6aXC/JQI
j8kFEkR1M9kmhYpQa2Y/iXSco4H/kjioqZumXUcG8KLAnugHRvUGUeD+wqnE+4skyuq3XyN/nIOG
5k3EsbWpdJU61ZxPMLSoY/Desm/cERTc4TZUIL+FKXOsDelS3yxhsJYIy4DWrqItzETRP7cBAnSC
ydNtKhtItZEslLxECWK2+qcAUItWG58bKornBjkC3kHX2XaEJq+k9arwjqar6I+ulGgV0CgpH8Y8
isx4xJt0KiGU4GfkWk5aAofNmCSRsqFCZc9VUHPeyFe+E4tVWVTe8r4GlIPyRHmk9XnGFem2T840
qbVXYC1MIMHsH7ykVD5H/l9y2Dbo17bUsjZBz1mEnR8UGILPEXwtJ+QHOzst0vkhrOpFAyXgwE1D
f0q5LZ7VbjgDOwiQGkUdUygtdmepqfHkjNPw5Nx03fGzJfBkbZMqabWKfXUJTXcd5PqX2MjD18xC
oOJVaXobIfQBOaxj+AFw2qYgcYHIuSTHZ+Dmy6ntrxF34WXSEF9y74g6CZOBui2Kz7r9NmVCf5lZ
CRezrJ/laOyE/iEPbG+p5fW4mUzXWKceK5shKSEfBKp4kbu9EplrPjf6SzwfNSf/G/5F9PdGjhQw
6fh4N+7IfcHzrY01MFmSu2pgTwevip7rJMxWiKK7y2BYxXbSu+poDR0dtLjIt9ngjxffjNKVJRr9
E1RNVDMNnLOqiipW/NZEYd7TaAj8R9sdkYq90EyCQ+/SjgmFAM1CM8eAyL0s7iYCjSvrYuk/bG/8
PDUgPoyJnkgNuIV2aZfdqcTO1ED46wiNlkeHfEzO7ph/T/VqN5RQZGTFEShPhsifYCFKaGc3ghMD
7CtF74dsufawbIrO5gKl1nqVedJ9TtsEk/dZ7g3VRJ/X5dMtrSUTQKeH0hkvMk1aDkFrfWyQHsYQ
KJ1uwVK3OsuNQmN9gD01VuecqtPRxKrVznvyKJIljsr9UU3fPJ1SejCE0VlubPKyYJOU39OxUo5O
VUdnb96kqk57Ve4TWonuB7Yz4OK1ZxpIJ2EcryPNLN+6mou5KhP0dBMpbkmnxke5wTsXkz1LNt19
UO6/H34/x/ZOZEwAYOvx3VpxvvufZwY9VCYsJ6+uTz/LyDrSKKPkuUgb4+YjIyhTQ/uEJMp5MHTt
u9zD3aYfNA9Ph40CxaSQefKC+JkfX2wVmhbNgs5ncZIHdDPXsHllVrvtw9o+mgbrdCe1hvVoYk/i
SjE9rLAdpkmdgpntBl/+ZRrxJ2GSWYQwhG7Rr0OuglpCzjJ+mwjZMfq50laddVkU7irvI11dglYg
SYBoZz4gP2PlTd0cT75VXby8xvs2B8fLIbmRYfLvu/JoM1FUcZn9QY8w9lXpX2okLUGghLd+NKzn
rKg/JaguHpq5PZCn+Ltzp4oOcjdC8EF0kKtv5LkYquNdK+pkJY8qqm0d+4hARipAFrwHZf/Pv5T/
M7Pid2I4qjpTGrnLWTP69LffSRqV9Sg6AU/CDhuEUA0aj7Y5VeFMVg5OleeYhzJjjvrP31ZT/5yV
3v8Yv3/jD0zV929ca4lv2fvYKJ7jIC5WgozJLcqRjpZY0p0pkdxyk37Issj9H0XT4r3HVnAjIyLe
ESukLod5V4710x4PFIF680gG+2/ltKnNrdj/oYVG/g3PFyAg45WMknBbD8CCbbXFrtk5K4Pu8LdB
r5xVREIkGoysvjEV+CzHM9iFS5f0pocQYNtjhTxvAe+52Wid0qzMatQvjnsueo1qBw1+7Wyk057a
qXqVm6j03AMz8O/kkGk/h1p8Iy7ktAVtHaJV+mZqN/FIE0Z+RVaPeBHxfi/BelhzyNFworDmBeMQ
3dy2sAi2N8NV6o4iO1STb2+DXLx0Slvh73Kf6cFoSC+o8cih983YGwhwi6JllTa/nE9WjVzbfjhF
7uoGhDuWnhZeEz4RNJnrdiFf0lVBXJyf5GdGjsjPAc3gcK8QSAIqpRwJ6WETZOhE0KzST8TJ9FjW
5Y9/uZI06+PiQPCJdjAqqRioXZY6f17CWmvGlt2W/RqFe3PUfJpbVPcPmsuElz7MgPhWbb5qJR3d
KkUOI8WTOvlKC5HTGgSw4HwGRQmA9kvp95hbU+pI0hQWz03Wula+UnNNlndMJ0H3j6aBxYLqdXNo
RsWhYcxUtEI3de6p+sq9aZ6syldyY+huvCkrhYbPfG40CCTgQ6BtRjmxq5HPIG0G5C13fTezt6TU
f5o8zUfxAwRGYlR8Hg0PCmrvqbGMnUfMjEv3TD4X7z05oU+7sh9R1gVVuA9E0h6TyTDmqOYvUkgS
JOp089uL3JEbJ0zPSZGPiMxgKmBixLwV0zUOxlBsabHFC2MQzVbkujuhvwODQKoVUv9cjzfwzsib
NcKffAR5ALqXt8nohizkldtmHs+uNCDVjFsEcMT5cjYsqpCIlbJ4mWVus/TmpCgblc4urM03Fzcv
lg82TPOYkxYZZCR1gJsgB+XJ96+Q5xTjOc7M4iCH3r82MvXxWDr65v18q3B4u4GZ/9px24SS3vqf
L0XjT9itxQrVcAWzM+Hi70HV9+FKNOyqC3TbDjZ6gBuuVcLXSMtYsE51II5TRNF+P3VatiqIL8Cx
lX6XlfI4RcJdgWlBJK4TDFIr4sGYN6qCYp0rYHBV8SCH5SsrQQOkl/W0fD9VHpCbHgxyEZHw5tTm
g9PnBE8ZfnCUims3UHPoUPQzZDEJy88tSz0WxT0fGl9k/Yt8Ff56lTlWdx/zWX/8829Lon9/X9Tb
VA6EYwvVIbhLV60Pv61Gi4kIMNtiI2bzSrNq0tdkNmW8byRZM+b+touz5pMcL3p6unfupinmDJNw
ASw1P8vNUETa0ivSfvU+5szKyvfdpMdYN+TZV7tCXVrM1CXR9eXV7Y25w23e/EIx5n4YwWakuBzl
WF8Lfdu3JIPJXSpT3GxKsiVk8+p981tHC7S/RixJWB98DSiLqg/1eWiU/joOw985qQvtQmn/401G
JVoeY3/CoCxf/td9Kz93OnloMiwEZhePA4fgDZad06JS7GpXEUZACNkMXAJpWu/AayWsmmf+SlUG
0eqf/3zOxwe4bQtNuJTqDAeJo/0xd9iAszVD0UHEuv3VUY0frhnG92ez6uVEnbUTySbyyW3VpyKK
SPibn+paOXJ7MYt4Kx/Tti+Gs54hw5Cnaq72w8uwfctzyR9Ld5HT/ueNiuj+RvIrp/mNPFBprGSI
VktBDW6xjot968Cj0GanmdwMGIFQ1ijmFlVgcx/LlR8wg4Ghhn4G4YjWt4Ryg8ltnkLM2kVHzoMc
ikY/e/THaCOP9fQ3klJXx6OihP4eLVJ/TJzhRZpbM7OurgEunf82lHGWXDrJs4wQZ3I//vBnGBdc
m7NvqEDF05bY7zanhKsC18G3QtYI4QneOKknKUuTrzxZ+J9L/ujxcc565rjsca/8y9SQxuuHJ6sD
sttmamjyP1aRjxPmMqeT0yX01GzlK/egXdS5+uV9UyFPsbXSP/82VEH37kc12pYiNy4D1nYKbLWz
AuAeXKte3GTFQTiqs6sccu76uQDhhdXcwreYd6UOgMmGTHsZV5IGPGMdwr25uluhJwuZZDIk/NuX
zAS7jSkx7JZpjnu83u1BnXlRlt4GN7nxp+DHBMX5KPd0VWsPlgMjL/au90eqNL7mndL/fMTK/UIB
u3oHF/UJqxkP/E6buTNZH7LAhFP8/pCXj3YV1cfaadRyGRs6nt8Q2NTivozEa67tA32gXl5U5l3N
lObWsQuH4EWOO0byc9x27CMuhBtAknDCbKIo574N3WM2VBbW7/AyFan/KDfUepWHGnP9o22INcbE
/CSH5EE5PjjEgeMkmDN3M5947/lkHdUC5i9uRvJErcO9tuiGwTlH4xc5VKjhdIaR8fOm0dl0FEcA
W/d7yrxrFYV9Uk2h7Py4+xyUmnmUmxiNQ7V43+88S9uCNEE0AaSpd2AOSn65McQ6TqWZrfjbPjaU
9qjh+JtRQ65pE8ClFBE5VwoaukyJGqYy5b88fcyPi0FXZy0438BMF5kSlYk/Z42tF1Q+CWkOFtOy
vMirFbDSJ2LI3MP79dwAjaC7DRjwt7HeKQEqJIdGr1mnVq7xzdJv9NTTN8eun8AwKgseEYSj/roF
8Y1Oec1MTN6BCL0luDF1k0ONbOC5y/6ykxkH41nVLQek20ed80KITfOUEbouj0GB6a8VMblyL1T1
6dKutMk0DlYZ+A9j5vpoWeeXnmE0SyRK6XpQCUm7DxrVv6zf3I93f359hiY0g0c3jwBe/Pnrg+hf
BWWNj7js3b2d+tPWTlK0gTOoQiIrJLxCAi1IedZR/GXROvHmOO+KXOEKt+tenjJaw5NXTVR7DUt7
sLVWwEAHlpAm4sGeN3JcbtyUVIZoSiyokZz7c4xTMsTU59o8JpYBjkyOyy9NXVr5VoiwUr7d+wG5
m0G6odfsY2Ll3Xhm/PxeJRj6raBfvXC8+rUMK2fpUgnYK16g3ka7/l4MQfddZUbnlFunwqCmEEFu
h8aJhT52+zZRLPhUEDLRrzjB7NRllB8oIYthPo02FnYdcgTWbzaOskcEf+IxKEzt0Sb0dJXgwAJy
2KYxVhGN+2cflvjc531UZethsmF8h82cwTh1BAdCDoCyCjiTi2TxGzlAAEykt459Zj5FbnzWKwh/
veUE+Q1pSBXf/mVW8GdUCmswS2goqEyD/DrDMcwP14XnqLAjhobYcZdQ1g1PghyJDxT8OSXjTm2X
L4dYdDue/e1yGrI1rrHyVfEnfUutst3IXd/qzgQwjbcGYs9ZwQlSFvAC14Nwty7sk6NuNlRCRwdV
/bwrC6Nu5VsLedQy6JXHQc/fuCdokoVXvQYnEBzvu9VcuzfmBIe+SR7vsEFhO8YjjNtnqXfWuaCC
UTW/EFZhriZUuDT/k8NAENVtKoPngorzSm10dCRzo1829cmNPbRRHh3lXh2r6PF9kxl/4gsy1yq7
p86Rq5coZ52Voxt9aLC6X1zSOe+iwLrRWYDNB7wuDy/aVNTMcXtA3Yl/FmJi3VDl+NZJ2e3u90vD
SrvT1KgbQqzgrBagdlEgjV8GwwzXfa/7+yHpxy/0eYnYQcfaqCCVYxtnfG41yr9MCoX65xJo/vs7
NosfzYE8yl/f/lDWaTwyN42E+RSCywvafm0rVGokhd1qYF3i4FRHIltIND6M0v6KP3EtD6I2Fc9d
D4REH8erPqGnuNODLX8gLbrGXFgFoQ8l0kufGkd9lhdJbGv62nX9aUfZhqyX2o7XWAnpawd5tSxV
yIeLso2MU5BUBw2KBPFlchJTDluaZ+Mx7cm80Xz1C+73PRon6w2yaAo5ZkSGFZjVzvUxacfQxTDP
Y5VNJ9t6S8PiSAs3/BLyZ13Tb5hVtJQK5hamdRhhvC+mMUE3mmbeKgubcp/2GP0WKJjo2utzkBkB
Ig/lyJOeoPbylWmgsgQmVRyHCWZZBzAMHnT5BRSsXAPJpY+RVTr0qbFYybGMleXKzAp7i+1qWLMw
HahlOD753S7Mx1EtXqoGilAD2+KvJvimFIXzlgqa+d2kcs/Fb7xtyfU+KB04IjfyipWmgJ7pB+vc
5/r0F6EuB/n+aB71dZFykeuUJWcLQya53v8ZQv8n1xgcaA38mJwl6cNyg4uzfnTVGafj0A59Ucvh
oCoJKihq9gc5qQ400TyOerOWE+4yaOsnNLDLwGhTdHFBQJhEGXxisYFNKbER0/nqxmkqayt3M/Fq
QBn6gmZt2Bf6mK3D+SzXia9T2ea3ekIsHKf5jukFYiSEJK81U6tlG2XlGdCsfuO2fdbTtIeug+gP
oCwZIGCrXqs5kZmcrM+jOgwHUGo8cufTCgRhi5bP7GVWP126MA0XceCVW6ifE47m0NiSCuuD+VfN
21R11ZW5NelDtnGDJAWa6ZxZxUBVxoQG35VfwRYnx6CHNAxQdsnH0kcJPqrJMkKMRIaA8VjOjE6h
lRtuUeZLrVp4YrEJXMzeN9FHuOYCJUPzFQ88fPqla/UQbGaWbWZOyjbKXX+FCDp9DrNCeYjj8iHX
QvFg9e5DlITJFRkzvAs9YPIJ6kFtrHFV9vGwkWN6Q7K3DblCMcnX+OenBc+EP1YY3C5mWQLTc10z
QWJaH6cRfEOlofShrnioZLumbC0bUIi+d0MvPoqxNR4QT2zD2qAvPHsih2lAjl4OBJzXvnVTNTyA
NOCfQzMAmDxVPZESbfMgHZPy3MapFzlJ1DvDI+kFqpC6LyILlbHWq3tiIM1Dgg6GCPQxGF5CL0TZ
7LIsT8xuPSLSCI5D2dCHp8S47BIEuvPVLy07+nxdN1BZKEup+UqOyaPyQKrn3qpV1T1BgOHKTbTp
m4YAqqq5rPzRtzdJMfU7oqsbjMbK3jMi9VvjttZyMpro7Lj5J0eA9GYmsdHTWLtI0bLOT0aTMk73
dw1z1NtbJPb4Ub74sY4FaC4zURLXftt8GENfkGI2tSJaUtlBgJ46zRwUEJB1BpbNS7Z5S5VS6ebn
nRzMrYTIcHzPSuMWWx5h/nowKJ2YlkguLj5D/hUBzAOqSg8Ax8J1SYTAS12W+HjaPllYfahs/yeF
6R3K1NtdtfYxNS4KYMPmi/8LP+44Z0RbZvc0pO41blDbO0oHJWCOuRgo6F71VlDjn2XcKs6vplS0
bWJO2jKtp2Yr7ylyMwLjIh+tuVCON9HyBNyr8bJAMpm0dq2pg0fdjl7r+249FszEUF6s5XRBbmJC
vla4ztXlJOcVctCaJxIQqp9pSoTLInTSwzhp6glBU73RCy14ml0SWKqH7osYsq8A2N2/jOGHPRPg
F2NgrJHYxU+yKmeaVbFssOftZM3OoxqMn1U/yYN+Kdz16AbNtuvO0l9Arc/aBEakAPmLuld66ERB
TCuQSN0uoNz63NpXn9r2rZ754TUV7sUIReogj+nkyqB9B+6DWYiiA1dCS3wcmL4xf45yQ1lPnhtQ
BGu51luz2ru1/WCl4d/AOdtnFLqANTI33atOP+BLwsHq1F74QyWHXdF665vW9+EK2p+2vneI//n2
oVnzbPK9hEhpgumGYWjWjKy0VdOaby+/da9GjGJVgFpjqSadsN9yjXVibxcKzNS8/QzEbBWRFPC1
CTHfZzAd9q6NxKcv1W/x4KHVbwTX+uyuvm9ySgdhf4sSM16ahTO7SjJ9DZkMPTgL6Yj8R4g5/qzh
DufNZECQBkGm8PR1w1Ukk1OIOdRJRbecVWCbRNnGXfFCa++gON74VY57Q9gfak3LXwxhH6rKZOlM
XNEiw6NwicLMXjpjSk5Lp6JmG7y/OjM6FLofHS0Uo2sRkefukHF254PJeb3sAYz2Pkn48TBXnLS0
zIi107JLoynmJrcwFMJ7izfoEpGAzLxd2w13meqHZ+UO4BFJusIgSwtaUnfT6bX1AAiMBHqTrIh1
axV5fYuJHgJc08FTtkuD/KGgduI5zVLd3veB6ZNapbmf8Hnl3AIpqMlPH7kac7VWvcg9twiQPBAB
W9n6RsWm94EySNpocEbrSMXHzQNCbBLsLmPjPiRZbj8mNpmXkk+hdTP/Ui24pjkXR4T1mqnzv3B+
1f85FqoEnaQNvo/SDW7UL/2dTxVmxjE6K3OIlS2EKn3biBJKO2m0r1ncnXWrHnCI+fYZY6a1GCk4
HZvSp4KZwOtW0iDfS7197RYmqNMwWcnPGWAvhIut89j5zriKOkXsa5gGrIdKscsUv3rx4vJSz7j2
clChzoalyb/N88wvpDNbjyMOlCUtjGmrzkUEubHQVlopPutEzUrAIr67KwGSbwfL6HY0rbQX3zAe
pPmnKggcL3Pcd9HwL4UTHiUfP3TMTTVH1VwERY6piQ8fOjKWB1z1Kb846G5rawYO6UZBspR8KTdN
ZJAx5eompbD55fsR1fkM4/QgSHvF6KiygGusJ6Cw1nowVY9cvGy8gI9hWaip2iZBdkOYoRoV+6kl
KNmYjG4/plRtCAKBzAdkCks7wZX+a0a3kSLTKK4ZE9dNq3jiCFa4OQpNBX05mKjBda28yqm03Pw2
s7a9emFnVn4VPZFk0DS8rYb8c51HRnNKFXKX57/UMOjtSiG6+ZT13XDJK6DFJH9bz+7Un1Onarht
FyDw5w4CAEK0/6lnLAwapKRnRSGdbW5PymBM+2TwQBxIyMN89xlgFWtNcysrPiSxUhdr3FDec4Xp
u7PEi1XYD3Q+DZa9LSV9sPD5AaB5fqg7n00886DqAT6sGxXER/TtBmB9h8WvB8MjB8eswQfXpg+q
2eQXYpJQvcbuQWSBejBmVkDVpeHnzNEfO1IX39IeaJ09Os+Wg2I4tpOMqZJnXaFuTgsBBExTeH/d
mhD1qkX0MISTvdTHKn3L0Qfmkb4BETuu55yHy0AWzdpzHdYEVaZc5KalR7FrsU7l8XQqCiSyAhuj
3MSF/bkyaYNZIBxW0NEAfgKE5a7e1GenFslLWfsbF5nhl5b/dkLn4SJ3w9H7ESdmdRkoTl27vnpR
HTyElfNYaWn322bI1O92Yub7D+OZV1yARIhDTwobE0U+6InRX2xMVTtKlN/dsl1CoCmPOFtp02fN
nqe069wZs7+91DHCrO0pMxd4POIjhtWUz21Z3uQGWNkN8UNz9ie/RWAGKlHXIjjqiLuW8oyiFOVt
yMK58GNeGyIizqM93PzO48HQV+6uH6YKMTTesyTIJ+Y6afUSCKKfs5G4eZA7LKRVIjM8pF7XhDCN
jYaQ+pR2icq/LXD5ixbTI7MpqAxeNr5QPkFD36ubEZsTVLa8HHYkJucrMV99mo5UAWjiIu3qZWCX
PGFnpJ0zOtZGKfjD1zoZOqzc++0I9+HFqUxqj0D47rvaEJI4TqF1g7xXfbHmJ2pbqMrK0gNzGytv
7eD7Ry0voxP4y+hUiunnq2bKioOvj8vp18H30yKRfKY/h2wtsmqSBOX2/lqeJL9GvtL5Uy1NpYtW
oy92rNPCSyQc5TnLmJ2ygOhgZLDbmWPH7DuqSTln17C7Ym2HFbZveXIdU+HMnWl1P1r29WFC/YET
Zn6rSVHPttC/JdTdsUkRkEGmTqiZr5leaTcLY9o+qTTWryZBp1r3zUnLfhvrdrHzy56uol8aJI24
xVnrbET1KpaW4W9pO5DH3dgXKydviUjMbJbavU0EsIoMe1nN6xG9FMUpotyjzdF+cpOgc7m/qnmo
/e+xGcp4+HCKqtTEbqrEvQePRgHXE/EzsotzDPwCIJUzXYIUiCIzfrGRY2o7TJdOD7UdxXAWOfMp
GDp6iK170abuuhB2u/ZyK/00V767uR4VGaa7Zw72A1YSd2bVH5rl0DTmwWsMHdpStXVrRbuZxphc
Y9N+ErGV7xIlq9a92RXpSj79G+p2KPZhRgzELO/quCgQfXbWxtaa7nmKIHRaczBpQzJ5oZTdtzIW
rONSJ398PxcQyX31xxpbWUnl8F0+bETD0gPIj8EYz9RWEF6E/sE/BamWrKvcGTdoFoqtS5rErnGM
4jbhjENkTx/Apg+A2Md98byu2KYGwtMpdzWW9daznZb5TW4cbSgWNXjJg9ytqqImEMZuSR0DUfIv
c2Xh/p/HtstsmfKs6QosGB/b7RAmeG4aBc+KNrugs+s/MU0ftlpelWu5G5K6yqtU3cpdZaI4O8Yo
wtw+KJ4jVV+Rh7XP6V6QW+iRuq27f9v45xvbj792FQAVUoWiZ68Q8VrxmKulZcXqsChweA+Zj+N9
MpbOJZqrk9ZglEcjixFSKkXy3GkVvSWsmdKVSdlDbEYl/f7BrSl9m2n0PTf1SjzepeGTk5J/bSIP
a2qgoe/rtDGCNFknXv8SBkm0BopendoIyUAE5/t5NnfcdAfBQevx2I6tK1J0Eop7N0N0TNhaPCsR
3vGQchcGYwdMaMKe9osbCQHDP+OvanZ1M/wlrTPTiETdaoKDG3hMkCvwZU15reL+PBnMEeBjw3CY
0zrVUDlVHWxlSQz5NUTirXmSe3K8qNyTHGq4VwXLX1/0/j6YSs/vX/Tn+8iEjMAJ8W8m7UlWKUyg
bjslxgxxJ5HYQ1otWH/Cbkq6OXcWAuTxfeNWnbPpU/OLikWI5up8NBXd35HlIODH/EyYvGjUk9zo
dZ4vptLKNq6R/3/2o1nuIc60LUvXVIHQxpIR4r8t9zQ80OSI0Suueb4sPOFoYNQH89AB/dqYdDle
0s77kecwpTonIMizCTz7gufSRsqEhiDUiHaeRHa2Wrv+lmrZYogGDG0+gsyZVou5clhiboFsH1v6
vh/aaCVmCqWnN8rVEzTbzUCtwMKxq4RQMyut+KHn5KDZTThbzeIzFZJqPzqa9xRSj+yrKnxDkQVa
UNPEZ6jw/bJUEvdJ9cj39iGbPPQkue1C8kWOTh3HR8O33W0PnIcq7iGxBC7+chCk7IY2HwpDN85y
E4KPmRYR+MdTZHyNtMY4p5mYM9a0HO9mcekqMb0SzK2ulVi1dz93F6Pf9LcExNRqyuKKCEjdWlZh
BE6ubEjOje3yKA/IV3LMzV2q1B5+rpYa4arIM3XTzl5PYuWVa97lX1PHb4/vQ+MbokH92hTEL8eA
dZyqsI+hb36y+ThGS5Gb7sYIDaC687sA4ae+Tib2MhqDL3Y8OZ8znxu8BSTnEdA5YNA8RMMpWORp
sXpxemG9KMgVtl3VhLupy8sXu0yZXHXie6K2xASGnnONe9hcaa+Rfii86TX0yciYzzArGqxar1QP
jcdDbBqB9SZY6unudPmToZAtEslduoPpzmgr+nmyIjJ6fnX853vyBwnNfD3rKj0lFWMJPSlHfFBA
9arn+cNQm0t9MKeDBab6QW7Q8CULQksDQA2m96DanUkfya+J4k7L4TqXXJaq1hW7qErGJ27U1jVU
7jv3kRHgW+IQC8QybXy6j5mAciyl2FQ+gkLFc6ZPnjaR5GlM9knuMlNj2ivCq9zr801dRMpLGWX5
kwbJ+j7KB+qMagHN2PwOfj8qWyYI9UUL3WzRFpqzD0rHvIZ6b16D1N4lFmDg1M2sK2sQ8+KLiw5f
ARPHGsRV+EzZ1tiqaqnvhKJ0T32HYZD6vvsWje5aNxr71XJKFzCmMpycZBLnsqDkgqHYhYNLgIae
h+25V2mAQDTgpR5uFZ1Ejy4T7MiRXxs07O1ZEdyuiUHavx+U43K3VZK///lPzF/042MXZZTLY1dY
JpMkx/mwWk4biAoGMqOV4xnE/SjcgUK0+I8CkNlWwE476vR3j1pg9tsUHAaRKIm2ynqgOcmI58Lo
cV6jtt2qxvP8AbzJjW6SWFEJS9lHVRTegDLXp3ocX9/PUHNvQA2GiVuOCaVLD5S3lwMQdG57Y/nq
eMw1c4P7Zyt87XNh/hUncfnqxcLYVWhe1t18lmbTPtFG79rqevYoiHX57auniQJ6qdQHYJL6RSl5
lM1GcSrChFlmicJcydEuU57j/Z0PaBYagXRwsqs9NlD9YAet5IHW5qdLzXozRbG+9v3MQbEIO6/3
2+DVKXAKuJhPT7ndti9moa7HedxjpbED/OWuzdgP8IgGX8qhbK/OIc7V/NpX2kSDtp/WMpsjcIfy
IbDKE0UfcYvGKljJV+h/Pyu1Y7xUWpMsJzei7UpAw8EYClKChad/boSD1VzT3rKJ4PPMN5ubZVvl
zg50ZYuKRrnFlvF3M6Xa29T0D5WCztzzgBB1sVkechTDMJNoDxnuNG0cb+Cp9esVnS11U+BneshU
6/8cLeYxNSXXvFSMQ0Xv9gSL0VxDFzNeStH/aHS7+Wsg3gsJ8fidtX6Gdb5Nr4rhIwCcHGvnAmk8
4ls+IlNQNjTuzN1gqMyOhf0pAtj5fWClsyiVlE9oWKqHoVXAuPWG+OqYP+QJIcwnhJLNCixxT6EJ
MCF+jc9NOLaXCG7wczlCeKVJviNCDFc1k89znTfZzh7q17zzxVlu9KH8+UruCleF6O/W0Up+wft5
PcVS2vVa/y0rA1LH9HD8ly61pn3sUusavj1ICUR2otdVP7adqpBA0SAODR6ClM8Pod3dPLclEVNN
/SMJxTScbS0lyj1pPg168tbywH+KdKzLPO+4w2DWee/13CdVSQ5aWxBK6js3fARk7YYdt1erDsmV
CMKKSJEZf1t6ob6guqe8QCZYKPNiR0mceQ2qOffd0KjFwtbcrawjKZPKSlGgZZB1JJimygUwz12I
KtWoqYfgjOdCc9eqwoDst83QAFbQF8Gc4SBzHeSm7Skcao2pgPnigCqiq6f30CzqAQxD2r7Yo6Wf
/QAbF5L5bp05nUJKWhGtlI4YkqR2CVozCWvKRuPNsoxmc1+PqqmHqcfiJtzM61G5KJXNX3lgqFig
1T6laLdT9uoMDifnpCUuUjQPVUNciOcW1QbhqmKs5BElTM6moxYHuSc3+vwVBQX/sz/evxz7xhxM
pPs77sD8pk25rUmLUp0833H3gIZwH3QkJOHXIamfrJ3M3I20XpZFT3zMSuZKQORFXdx7wXSoBnwE
GayNymW553vVLOfd/fPTQXxQjGNqBgmLe8EwdNTjYJE/PB1EkwOs6Fu6y3USLOuxt7iNs9ELyyJM
I2rht80vc+cBCXRwygsH6bwckufZeld2CyZY1coNKIC+v8P9yEg36WDYxVOgNl+SMHT/qrRyOfqj
8p0SLp7uoq6e6k4vt1NTUVUkTgffHtWGQc3FZzUpXuQXWRHVRQ9OtGtQbJFXYmaZl3qI0wd5mY4J
XKhCYFyUBwcypc5jpD3Jg/IydUz7t/OTaJzWsL/NtTwoz+85X+7JjWrpF/JF0ge597/OB3GZVMv5
XPmzyG9OZ4afhYL6Wn53g4i2c+XD158LsXLo18/+387/9bO/ny/++Fnk+5O59fNn76PROdup/mTI
n+W/nCv/nfLdfp37/wg7ryY5kW6L/iIiSDyv5X21qXZ6IWRGeO/59XeRNXc00/PF6EEECbRRdRVk
nrP32vLX0PPc2gi44qvMFg9xZP75Yv76z/6PL/rrxfl1vfCSad3mQOXkSflDTH6h+4jgpD3NbvB/
Sm+/ukN9ieo4eyydtni1BO1Njnqum9HMDW5yFEKEhOtNkouiR/Yr/5JtXTYmxnSuFamfrOzKqPdy
GOATR91FQI28WGnC9eCM6rNuRBpaAuX+A5LOCi52zuPz/kWpCRMiHuKV/KIOcfY6DdJpE037+y0F
p3t8wt2/lXcUeTMJJhdyYBcMq3QiN1aNteJSaI148fRqqYBsfS+zaTq0Ifo2OQTMrC89ndWZHOph
s0iqIH/NJmGddQPRrwHf+92HXb0ugybdoVTO3vtIykGDp5Q/6CN+2GeQ5dm7BixvWyShvZbfLJ5/
hcmqioszWOJl6rlbzN+s/uev0M2/AqVZk0WG50FG0CwkfIYUckm5qx1HL77Xogubxa+N7inaoi1z
f+ciPV7cx0wCjEtlGP2GeFOSBZB7h5ERV8s+xBhoxWMIf3PuOeSzAn6OY0FmSlchqJvH+eI7G3c+
JL9gINvmmM/D1qFpVQXi71/Q0NgZ4zl+GpYqdYH5Yn3+5ASh3mz/+/73yQKC9QOMk6U7ropVCI2i
/kkthhbbCRPB6hhti7vsZ0mHWXYPzByzu4aj941xrdM1XZOsdoUynkMz1ttNRnHqI50AQNJc/8ba
ulwVULBOKIUqav5fbEwgW6WI/bU6+6XlMD5PrXBXUifoR0p3Py9VhHKYKoW/tgAhnhuDQIRM7899
hsFd7qkzISZwA2U9zsd+nfh1XREKjZp9q6zlsaZJ1GWC33wr2sC8AMFaECHiErHolNn5PvHoBoNw
W/VoROSBopvQWUdFxoOtwepVgyKnQx2iYFNKHD+Cv8xKXjPW5cEPO8zUvuLfC44hNUV6ZcZLHevV
NuP77qq6bJ/lFVDv4t9MoXA0/XNdg5TCmcuJpm3paID/Zf/oeaYmiYqNpbfS4RF6YLRwVKOABJ13
N2FmNCeSKt5i4+1vg0XcK38RCmflR6lM3jeNyJc8aBE/DGZE6SzTvpWUpWbDufpSuLG6KtzOAdAv
NkbdpY9V7WDlwzn/12iOdKYdnuzohobHdupDQkq94CiHv479r6G8Tk0HPoxEdtT2aJ6xmmF3A3vM
ylFhfRqK/BjYlO2F10eHSaNZ5gexv0+sKCYyS5tVVXp9nqw82BrB6C+DhNkQlJryULFsFWudevPB
T7QaPuV8FNAbR+WuOZ+K2sFaw09wKcIpUKPjpNtMrLU+jMq7RF4cP1OhbgjgGUCR20ryUUC9XNWu
fXSFRw19GHaRbtjqKtWxCri4GWbIwaPIVWBK+T5ApgqqL+rOmtl052LQs34FIhENdujlSwphDv/9
+RQdwQ6IhbVpcuemE11wcGp1OPQm4lgyHhnLTZux2q7T5AP9nN0tAoV8TrmZmuQIvrDe/zok92Ij
UE6pmluYnxprPRUGNVCCwV7CHrM0aSLPUwYWocwn8lb6eicC3/7iu5SwiAyyHnR/6jewP3WWPv3S
CnGbJlPw50YOwd2iTlAGHILCIfNUravr4AZErbeNe4DaNx5zJyi3ZHWpR0/DKBam6ss9aqQ1mBxH
dTPupcZGJ1nlpHrjYxPtRwQTrzpKtGPTA5iVQ3NMfG6sM0FyPlvFsblUbaqoBAhDam/zF2ot8IjA
RFGF/gH1wX22GuDJQ6iq28yzPl3go4FYOFZgnlggpsteHfzXX3tIQd5zOH6OGq86pdR/aFP8A/BA
/N6OzbB0G4GxiRjDjZG07dnrrHwP8rsis442h8Fc+sC3r59iC3RjUSsXOep6Fi6wJzRrS7mGiDej
VQ4AGelwzBSx2UwUhnm2HVL6c6Ei/mjmsI0AVOHGzanRxEO/zLtUrJNmoNdlw4/IZxeOjl51485C
1jowky+2bfrLPNHcc2nV6iOZLN/l8UkDDYK+p1iljpHt6VmPjzQFRkDlxFEHIpoe5TGms4QCOphE
zMD/UQ4dQdel62z8OZ8g6IbgjE+yiEmoNdtX7kFHmd85wKkjliRyH0Wjm/tWLdY+r/ozaslbjuiQ
gOsG4TTFsHPu44brk/yKkDO/Giq35sWQnVjUdJf7qBso88auP8ejJweVD0699AJxDtXAv/rOEN1i
t8pWVjvN/5mpv0GCYDloEToujMDc5YaKHRuJ5rMaVGRVNb75BrXkAuCZeAHu81Igwtt1Aphcip2U
j0xQpnc2LrZWeBSf57nAfZJglgUaSCha5Ty3TjpK9anpUcueGwim3md7QdtogYCQ3sCUZ+I3N3rz
k6AfdYSu8WgWLopulVLWLMH6W82dEBvMD0X3I53aYJOMzpPJhPI9Kft061skCcmhlucfVZY4D2Zb
OSTKOE8NRe/nxkxfKWGPi3gGiNfBucJM8l0xB/jkbWwcB2KTe9dw9ojFinU8055LQ902WpC+yuNl
H32NBIJGWo9MjCJqWmsE0y1iA6ShMaDfcx++yM9wEkWneGjqixyxtvzqaG7Dapc3hHxryDeJfLuM
vG+KAYEYAgJSK+YrEhgEazRW4Bf9zN+BYv/pTUVpHmoz77auMv3UZ4lf0Ib2b/Q0yGY+PUmBnFHs
sGwXuA6Y2n8ZKUlHpTkIlz8fJ/O9FsXXfkqiZ7z62qFSUHxJ+ehk/GgobH+gDhSbQmn0Xe1F0Z4V
9jedmvZD5fmAlz2FW1oajg9yQw+l2YSDOi3lMHGQg0eVSA4BGPKlgYbkVeFWvCwMkb/60JKXDn/J
+142HxO1s0T6gOk01dxvLcoPW/GVP5Q6e7OrtH5L6tykGEAAEnotY1kb+jLFHP+tVujzapmSP1lW
UG0JuMgPsKOSk3ATNN3gUW2cm1N28qtgDZhFv1gJVDsX2sKmc5sCmimB83pmUk8qYhplXvXIBDjf
Qb+dg9aGYocQAuNHJSosBEjxknBI1lETxFcfYyehNsj+qqQlWNdO1XOOFOqxHO3bAHlmBSMiXGbg
l89lMCoE3LInN6j8i5MmcGD887g86fvdAO1TjcmqzYOFyYz21lpCeagaaytHaCbcW0c21OBT2Z7P
J2h4J6Xur3LkUixbcMcZoSpxcgrCGM40JkYK9Du78fQna2CJIDwDhGMQ4USgVxNrQbt3QCts+njS
3hujhkfGBXhWh+UQEBwWWFqJiM1TnzykQFsvV0EPdqP6JI+x6vkITJDK8hAm5h6EMg+r+fqi4bmZ
VDtFRGJH6y454HsGSm8086OjbB6UYOxWVdUWL2kci0Wf8oyGKPbYwv8Dt5w/KcNIwltcNutoMvCt
YotbqdowJ4/bZC8YiXFxafMuVbzBW1x47cpHfPvcUHZ4qKdxA0rLfE4T76tDFfCq2MpDGMTZnP8w
PNSp+DqxTFuXiHnXPsvF82RauHb68DAZSXDoPH6OolDTYjXOGqiL672CmZaUQKfaQ55JtjouHub9
zBTAroAKytIXC2jVSbFbFjjEHH0MDrkHbhUX52pCLcun60BTcE94DLlZc6tWF/1vPvLG5/ojFimB
RcoiVJMwUYtp2j9vqrHVDKJ2qbvmrz2iBYwhxMSHCano5qA3FyNq64dfJzRQVAtEv+0FEWj9UFUE
UpsliH7NLqtDm03+xSmn7+U8u1L8AmCAr30n1Nc/DGVJYcxUkKfNjoNS178FlOA38MZ4kGB3Aemb
EnLUG10frIVBWzCERrUu0BGF1TAsjKQqjqZeu6/5POucXzAHedJugpW7nkOVaazzwiZNQFBbT1ya
XGsSoN2cpyB6bQfzu52mSrOPG/XZKhIMw1VTLQ0tym6KW3OfMqKtHI1TUx+IgEkgSHVzZFQG07kG
aWWpiXNuq8Fmkm7bEMK4xAESs70P5TUo4e2zFghzbU3BDaHkCcFrdTabCDST3P21cSrtWNmFulcH
4CCLWI8VUtcsIEBhfwqtqj/JvWIMiP1V3ZKIvX+cyBrCzu6XkKNZobTC8YO5rXStcGspxnc5qlMj
XVp1ay/Nuk4XPta3D98h8xVxY3PQhZ29j/2Z/llxHf3Uqpl+u8WFkmW3GeloLGXLwhpKZeH0ZbsX
aXC0kAZ/hyPU8jgdrceAlL+9L/x20wy5f0mGPF6OaxeC5It8J6ABJ+7mRa6aCDyfj0epvWGt5T+5
pfk21IFBE7TTX1RPu4/KOVv3r5E899eVeSns0zBlyaK1jD8qyuonv9XFrYQPutT7pN4NTiluvVuT
C6Qm7sprOJvRPMDqO9A7MF5/CacB6li7GvQWPikMkkln3FrFHI/JoKIiKUz1teuHeOfoPb2/eYgf
uF47gTVsyzYVr3Vl5ssMm+yh4TMbIqva0oDXSfrLtnQJ9Te9N6xDZ4GDGEa9WFA/b4/Uq50rPCDc
hi7SqXTK/ZVqxJQ+B1SbkZlZC+mF6FxUAHxPOHPSGoEff+V6UX3yiw81xUS0+PuO02bNI55ATMux
qE/lVEFWtiJt3dZAfwnRqE/yhNw4/BUWsEeqs2JR7sfeGy6mWMMXApttkc/JXx3gVgTa+UKhI4gi
wQwXPHfRreTmjxGULewO/YPbF2mNTvTSQkeBYY+qus+5/Vpw6/TxGlWFepNaFAZ04NSbVPIxII8O
c5sfk/sc6v6TkcbHfl7SqIadnFp6mPwxcuXVs6Jxq45qv7Zn3CqhNETlZs1MltGB0/edwm6niW2R
WepOVZT66CBrIK7Jp4eHQXx89Yp2P1iTh/heL5aigNGuEYm3JRKiP0yF1Zwd1SzXraH2L34VQ6oA
dLgyHUQlrhkEc6BHkR8pUv59I49pVYfaR01sQn6K0lmSgwNui5YaX4RRhSS+xA/WwRjkF/xYPC4B
Fy0Jezxaqo/hsvLb6WB3j3actftQ4k8T27rVbWYvUD0YK+Zr0RPpk8mj1l3yKic0Zz4y5La7B1xO
/3Mg0pB0k5FCT9s8peDkl1kxzHoTgqFiSlInDadjXGjdkaXQVzBJ9SaIm+4YE5N2hCnrggebx5aZ
54e+GbY2yKK7pm00qydkZuqzkmTiqIzai95NyrFNdJYxSWhc2tosdnN+NSbFLL3UQ9scwpkNTOmw
P+g2f+DZKFVRQpk/zqYxGE9/jUo7MZ4qe3AQlbRzMJUaMnfJP8y4i09agmCVdWk5rTPkhKfGdaK5
N1Pfuk6xEf2L7ABagZ9GUPTHFGFW6/J8egmt/L0mLPZH2EUPKAjiN3jo9E7DHjEFGM09P1VfBk2C
e/X+/9CSZA0k1FxSLu3JndTLtYqBcqkZdH+hRWUXEZf5Re4xFUNrOeKwn1ekdpDh9jAmi3AlCHGD
tZSoDIX3NGSb3lwGc2WjLyfYZVRH17nnaIdCTaqnmL8OwQMqwszcuGHHXmizYtltmCpoQfCeVflD
inxuyeSjIrxgKrD4epQOKTBatjEtOlOtKPTPT7NQE2vHV79neaTurNEz7VXK+2eX/I6y8lk+gFqP
OYJqmRoyRjxwnxtEWET9IBCWv6SYufWp52QES3In7fVNh0lyP5RjhTjSLhbtZKXff11BGRNOYXn1
DVJZFdsY1kOSBouwL8PFUEUAkYdhQCbVTF8LgUG3h17dqF6zjYLI2U4TmZdq3WzkBbhNSlb/INjg
VJ/GQRBhY3karwiqeGG7z4jb1Fue+PEenl8Nr9pAYxJp443PZ7vQ0BiQlBNC684m/W7ckCdK3e62
dx2f2vnEsxrVqpMAG1FpFotwxmpNbHiXRThc8S09JLNRra/Fvkv05iQdS/ZKDLROWpU1vgSFTmpU
LlMA5aBlC/+GuBZ4mql+WFbCu7LEGCWHOh8vP7/8d0nb/CSznP9gOEE11sWGbbOy+6TpEWSlgZ3q
fWIhh5450ayXqRrQloNTfM0V+vOFiH7guQHWGVEzAE/s7mgAqFu0FcozAoZwIS+xxgSmie28t3j2
1khB0pOr5s6Zj1y+oqFcyu+mGMQYTXkcHZFuZ/pPnjBbrXWPQhl2hsiaH/6YvJLVB8MMPMki8Ar9
Lc6zZInTSbt5Ciln/eA6j7nCbyt40VATe/7W9lr3VHiBAXkJ75LqW+JgMaPdRX0DEESJ5lnbQJBJ
qVKfp8r/aHsBbiti/ZaprRU7HPk2UBt/Oky9eh/1iLamlVPYyu/m059r0YJmsLANyzZNuAPYwf45
nbbL2iAUJ6YAItv5UY+eLWnJGa4NK1uFY5qMCyXHGxg2Tr93M3Mf61r9YajFuDIKz6C2445HVa0v
RuCC8I9Gq8Aay0qPv9Vx8FN6rEl8zsc6QRMKA01usPh8d3Qn2MmRolak/8rdSgzASAOThfV8sYhj
PLlS5mw1bbzK+fb8MPcNkkwXL7WaafNcm6LkbUZP940JgNQXefibas69XPM3x5ymqdps2WFJgsDa
NT7DwFmDtx5yNJjpOhp8Nxc/HDvkA0+dFkmZSQIuyT72qmjCEpWlTiogohjfIOeVaoG9qD0Ui1Ng
Rw+Fb1foJe2fbapX+2qGwhKn4+wi1mnI6qP6cZw38lhd5sMi4E52RMik49vOEoIByeLaQcfvrpbL
8pN7MMx93WfBCGBtJdxoei3i+mduvhUkTGtVpr/gf23OvRA/vWLojx1kr4tCTMfeqC13CU0kXkw8
gXcsQgnY0wHYnpSuWfsVUwUz7JTV4Fjjhc/a3zeFSXpPR4zkEKTjRSECfhWG5sTsNH5NhMheqsgU
22pIodNFk0cqa/WjbChf+078AofFXVWw6dct6rkMn/DPCfDvoxEYxpNVjoLY1UosAUQYT9p8LM7K
W9xP1smdDdZ920ybDFvg2CnOzeyVdssSzAUMWY9PJs7rheHE2neQGLsUasF7WGQEc+hufRww5lzr
UXS45OeSGg4eQDmPKL/FogR7stQonlx7eCt7hYfqtghb97ntQC90imf9mPOAuyFKvs16WdfPXlJs
BcTEg4z2jWabho14TjP6LrVuPcnD1NP9vcX8AzsnV2FN0ZZWRJJDaBlf8MdrO5AXVALUtjkDhli6
/gD7qOqmRd4XBtHpbAizJUFwzNuD2QjjKfXL8ax36VWelLBmsgD50Op2tG24Oe6RY+bxmm6tuy2I
N1/EkzeeFUWjS5hEp2mGhgQ2NciwJJGuYCFCU7lH1Rnnot7082I1U7xzorjNc57aLobCkGqv6yY7
Wh/hkoafcpCbykJFg/CQcQG39YCQnUVhPSWHikZVYhVPbWdE3z07fRGJ3n0z4+pdayzna+G2X0ed
kl0eB39EU6F9aUbgAKOFbrVrBn9JwTO6RtPE/zQmUyuooms/xR1J5/OuF6HOSKbyKEfyWrnXsTbC
tl65G8TZWvktL+pvUaH0m6rImkWs2ZV56KP8rYpGjVh417nKjdJRZbGT0V38Oib3/Ah8RqtCTP11
gijiBFfUAUybe2WGevTNlMTaKN6mfu1fWqk2/2soPT/t1FrbsPAFqKdkIxdaWjv3hyEgL8eIR4sR
Q4lS8gN6Ahrl0kUOToe0HlZTDfyRfO2oOXfDxBo2bYRxyy3JgbVn6LKNK20quVVmaU76qq4l2h4r
arRw1Sl4JNwseGyG8GyNZXSs+Ag92qlQtyOGpKUcDlr8CqG43wdOnX8zg9xDaqy+aP0YnMM5TKQk
Lt6yle6WT7QmHHLRqy63XyztuZxvvL2KoNby0YILEA3cl2MD/Go6RFtyXKerTfFo4QbVSbcDDVqo
Lq44isUVpySNlaImQ2g+gSG52BuerW4yRxgY+9N2kxuG8ebk2r7xm+C7glNzoZJo/ojXYjoELVUE
1mILmakhhPstTH3l6tL5vaklQP05akOYirdXbTgDisVQcWktB7ZybJo6OE5z9WHEln5Cy6XiE89N
IlLRDoT21i/19JbG9LUoDFVk1TGEEjs8KFlKUCm1hE4Z9A2dRJcgLHvLKxHu6Xt4hOCxUZJKrxaC
DO5VrWHYM+KhvUY1gaIecGxaBu1VHgoxdO2pt5FEGuwpU+pvWdG0hzBxWKTNQ2AZw2qwxUfb0XCp
6LVZRAUqwbGdN0nhYxuQY+Hn4VHuyY0Zqc3SDnMXe0embHAvapteyav33iu+4/AzVBgeUaAC4K5i
ak4Zb2EFffo8qOeNBzV4a1JfX5Sdo1yYFLxqs8lfjnjy/W00nxOzWsApjI82rJQtrjfkyLEFAUT4
4XYSBEFHYza+eRERTeSHtyd5Ftve0nby8GUYvBq8gP4qD2coLnceqI2VHMZO5PNsqaODAfDskOd6
Rym8DBYgHdy7CY1maLGMTEJ966BXboiFAzjgZPtJm5krtGKrlQRR34cZidwaBIOl4aTdk1FgDolb
9zrQoF12PLE2AdOhKz/LvcoThkW/FWHqwTdJsHbj8lj7bXkEeEEJ8tdY7rXzGXka6M6q0f3maAwu
i60ge5Abj/CUh8FUNB41ZUhnaNbQw5f1tlTd90rEK2dVfvctn9IbvV/vlkAV3alNkm8TxY7fAgBq
8gI76oOllfH+iHq1VZ4FVrtdZsfvNb2G0yw8feLlSyhVVYcm6K2d3wFMlk20SYF4CZ7fO8ohKmt9
TfEP+s3ka5uu80gIYZaBlKTdT7LoM2HCX4qa35JVwfjo27cWv3e6an3rq6k4/jZXNHtnmdEJ7GGJ
jHWUSe/syrEKsLlwXJ1l/f8fknv0uatzQCTEfy8mtFn/8s/ZGgkyDloLIey5O/RpYluaiV4xqUIX
4Xtn4ovD5VB12kHMvky3pouh8nigSWTYSP+sYhYELXTDEUfJ1fhv6oZekrrj119gkmaO4q2VXtOv
cq+nMnjfG+c9JUKl8N//MX3+xf/xH6Ot6CIhwfeATYwAjX/O2DG/GKPqwTCNDB6egy9uuYEshEA5
ApNBbEeelxDzQNZDZLLMkHt566TXaD4WzMdyvyk20zB93JO+mClYzzMXZVqatlo935eVShsOr3Ff
YQCD2HvsnLG5MsMjgCDb+AbEj2F+ailOQ0Xdpknr2n36puF8VdCVqgNWzkxOJmnpnP77JXA+N1Y1
jbUiXT8hENEY9ueVfdvrY2l7trcQeNiCVS4id0Exp76mbsQD1GK1lqLoecYQSZde+PqH5+cvejl2
P4vww0W/Squonna2E9nfGl3PKftc87QfTxKeIIEKXajbO3JpjGhdP1n+mD2rmWEeFUIbFmEdd8+l
5nTPIsWmXXqAIIe+ey6MXFvflQL2iOSq09+4aC3iurgRpDQ9ALh4VXNg6MLs3+mYMR1QLG9YZvo1
/DHWufocJipoiSF8d61A7C3dQl47D8sRSyFhRMREz0OoFYs8ordDGEKGfhdqp2ovjNgRT5pTjdyi
huLjXh13o0Y9k1Jh3lSbS/ReeW3rvL2Uah+gyPeU1yZQy32mRfkqScdvo9slW1Lj+N1ifa92xM3+
Mv77PehWaC3fJEDF7PYh7IGPNKFv34ext6EJ8Jt1l/VJcM7f2oBpCqBkpkOj4/rURac41ECjUNxF
WwcPho0gRLWFDpTItjdi8NV3CiMr7sjht3Ru6VnkqZwmtZ2ujZVCh2jt4FuuqA+zJfolj9M/v9Ju
6cKHiCTWToRoPNEjUEJ20D03XhMf4iRSF4rfds9BwAY4wDaJGrIu51EYC7EWE8pHObScMXyICTBJ
SYJ+lt/jf31LYRCyrrowTMtUw6M1t1+DvHdPblmcZLblPeVyPpSLDBM/F5RzpJSKUW83dM0mIQ/0
XnkzsT/HE89y7DzBJjLy+tCDd378dMVv4rA+M2M0Q3dwCaI5NGcvofOZUNg0BR0FETbLitrT1KTH
zka7Jk0yTtyN+/sS1bFRubqttpaeGFQJKkbfYeB+gScm8MRpytvuWuR2spFJdVHWEDKdK486IJ9b
3ZsreZiCMsEZVsIchzXFzuhUZROOff0uSItQ52Jk4HffhREqRwkHFt6QnKPMObAMxzvaW3Zypjx4
oDQ7wDqYm5n320Utun7DCqrd22k2bKMxzJ/5Wc3CbvoCR5/RXApMeP5YTPSRxaNR6hl9Xk8QPBqI
UzBvWIurGE1Dd5uTAWNP9QK/SfpHqq0bRFN/aKBoF6UaNC+c/u+b391t/PcHAEUEjSAvx9CoD/7b
+kbRxfBLoSN+0g2xkN0uLVX7xeo+UxmrLVlw/J7zDEZu+t6JDhiDcQfq00Xzy4NlV88W/TrKPnVq
HYMi2N1vFor6UrVkX8so7PueUQbgeULmA3MKNkSy7iL35NkwtF7Jr42oYpCdbfT6V1rP4mr79moU
ufeHMpjPmZH474mG+Fjv6i8DhfNrWrUR8h63OEEixlKcdLO1y4kxV9jdLfZ6d2d1NoIt3VsLyGsH
k4Z/D2fEKQ58JvbyLSc3JYW3bT6WyTqHQhMoY427lr+KFTY//X4uztj6Fz/Mz6wTlrLO2xE9uewB
ZV8TsDTHsbTCNYvnkbR00tymjERGO8+vneV3R7l0m/xM2RFXiXQPVWCw1BP8lwh/0CwiaSkSilAY
JIFhWTiNVvdxMEztss2temsoakQ0rG//EbYT9fSuAr+qh3uvom7JvERsm5iCFqtMyCVUlDNYBSu6
Ov4p1GYRssKdfmiorRfMNQ/IcONtO4zqBjLw+A7W9T0pbO8B7RN1RLN+FsQ6XSMDmI7pUGYIY+MN
dYp5DPlDA2BmPWEMNH7aMWi3DXiWh27eDKZWczfzZ5L8fCzvswPi7BB7BMlxXZmaLAQa7UUOS635
c0jdbhsS9ASQP8wPEI7H95jwEzVs9NfaaozTAKdvKY9D2cpXg9I/TPCuVh1mEXWboGmnqeGeKmck
3rg0WPimdMlWZQUzyGjbR8WeVFSPr2VZ+G99NMRX0xxYoDrKa1937hZn7xLWlr1q55cuTNzFpKnx
B/R2tKVMA3ZOZxuvo23siKAuvwQlEA0m/cS09eTyjOTT4ba65InS76okjQ99KNpT4tUkmk95Sk3I
wXxoknyrVonYREGo7ayM6cKvuXyl2w+OBtzGSYeBCBUxnMzWdTc+YNIH9LDkZQKwufGGR8kRWdN7
5E9/aJ06fB96fZdXrRIsfjplq2I4aspdNMObUtvAlf7XphCjuoOm+iAPuWqggTEJCcI2WGXOm0Ip
uM3hvJYjeRy8Vr6NnbZZdF79rS0n/wrRw3wFW7v0+qK9uckQP1tVvZGHpzR3YeyTZ+BkZX3R0zBY
GKlT7pXOnAmsTBJG4TXrpmkFlJrKf0MXY5Cd2gPByxKkhSENaaJXVkqEpVnuhRWvntzz/9r7dXYc
VOvitwjuIytMF/SsHaqeyPExKUdr2WvCCIkfvfnNwsD9vDDg9knQiYN52LDxMH02sBU0iZEhjFQc
dauhi0MfJQ6U4llQ/OA/XeUfueNffFNU71HvUO2d94J5L0/LtV7Z3lamhpEI1EwLfEEkDGZ0bsLA
i9eq6t1adCg0vHEVtJnzvbSgn0s7iYiWg2N8BO6EsQyy8TWa9xQW9DuC9EJs7v2fVZ2+c8AoiLHc
xxJDR0LbtgsJtZXDeMYtmGI6DOYXMsyKN09ozsHyCrhF85AIe5tAL8RjCr2gh9pu0sVop7T9hWiy
rwpUBVyJvQpOYVYgFSZOD+C3f/ha8WH56KiRoOA1HzT7uRmdaB0IJ75arYlBYt70yqx37Z19Xzj9
Qe4pfjIgq+cYS9n+viePybO+orjLClIPIctthh9uTqAjkpIuOEt+6DfBA7NIutiDEB9NZAUrh0re
MSxAdeo4yk9q1X7wqO3PnU2UfST0cNXAIdsN81BlHbDF9xijk5je//tZK/612EJoRE+E0q8pDA3k
9KfFFuKCHm+e1nAn9TdpgbFGhgrqwnJ2devumQbEJ3kcP+bPAd79YaCl9tyxOAnGQXuUIx1faJxb
Jy8mGyzsXlh+pk9Wou89EVuvDlLfMzaFhlAdPqK0wZydUBuyLR3ffzYb+0wn9ocfpNGP2huOqoXT
xrczGAiFoh9VGDAXActplVI3PhTaBEjHD5Jp65swVXIwCl9yqmGLHFn52dLrt96Jx+OvjRm2fw7t
YhSbIY0/5MmuLaNFrbkbRwT0BEzWGbgTzXAHHdpahxnBjlqIcLLr3e4hHAWyxCLOzqxbw5OdZdka
f+pot97Zs+vtvSSaJ853FRP91a29bI1+0qO9OoSvLvMoMyiVDXl5wUb2r320Vee0eQziAQDro1xu
cLtySSF00xPCe++p1NpXbrX5QqijfZDAD6uIcfNlvrsmjY9HtRwnZu1CVUlpX6nk7upF11AxU/dG
l1s/706KJJjQAVa29qSS9bwBIr26d6tBWpe7EfMqweM/9Xh8Suuu/2JFug6aRFdusKSn1Yi4/6Gd
QwvbtFGOISTt/ch0xa+8YafAkT7h2DbOpu1WJzPzeCMNPgEocz1I7crgUlAVlKWmMAn4wpz1wDx3
u0/nStEegty6+bk1/mYd/S8PEe9uGyEdBQXdQkj7GeQfhywBC3AaS0U0ewrR6l6pcqpoSmbdRC2M
85xSn9e2eStCVX9SUgfflk66Xd34m4Cy5mP0IzWRfU1zCbVA1E5RdGqpeKZ2sJRiLnlG7zpxQryS
bQxr8DeknPsLU1AQDufb2/9xdy3NiStL+q8QZ3PvjRh80AMJJu49EQZjY2PctnG7p3tDFCCjAj1A
D0BMTMRs5kfMelZ3MbtZzq7/yfyS+aqE3JTQMW6rpttz6AjCAjpVysrKysrHl1qC3r+LeOOcRwxn
sw4jv534zag6iDc4KPh0+8UDJtnNEt5tlF/MhlceDtOtJaK2A6r5zXO6Uuqo1HSSPlQNEnnneng+
x1rqrH0KtVqrA5AVDZuntygoa8znwwfkbc9vgIy3BsC16n5ARfpYm8+UqxWLsjhoaDlAQaHX8W19
fu5UnwJnlXxBwfzmvBpVF10NsfAPQw9+AH/1xAUznE835wb1sH+jSQUqENL/EsbRBoOLP7+slfQc
iqAKjwfikDj711EGphj5FEitpjW8LTXcNlVr0/hyrQBpLogVurxN1triwlSocrZZx9s+NJfW03FG
BDBlY/OIbjCPONkYk6oOEM31xvnMf+qu5vhpEw064gioCfXm/BOcg9EjsqiMTqwGtZ6i2lq/CuP6
TJ8qi8+KOr1SlNiYzBfeJ3uOnw6NBD91NRazTO6S1fYjTvP2h9BV1Y/PV8BK0fgVki/iI3DIiLPm
3GI6ECKQatWsa2COCpRF0S0W+uYGvcd1hI2C5qwG6PcZUmbMmYcWm04VcC3N2tNGGSbVS8Vuqt3Y
Xt9oVQ2q1dyuzowZSixW03l9e+bOHK2LMINqoDukCqxthDYQ32ZvswbsSNgVF/wKQL4LQBIqSQIA
G+czAlCot/r2Wfon/6W68rZdVNFcblnfuGA96+oaEPCUaLVCk0eKfqq0ubWiAK054QHy+/yv2gzt
vetr5Lx9+yKoqhR4L7qOvGWtBw87DgD6gnax8RkdfmnDfmyZm3nyoT6tLQaOex5OP22aJvzJaK/V
qrIkKP7meottuwnl2sJ5w/3o++gq6qjr+lUEvLx/cqLr+RDYDqt1dX49VD0kldcAXbOEe+libSKu
hJZySN6G16efeIHTBsRTA55ihvBQD4O7eYyw3Aq5TPwqZPHtOpAYAPYfdTcLStG3AOFHhDOW7eF8
u0ULFko/rs34orpsJI+L2G3B7QgcGwVdEAzFrV3Cltt0UTGBfEe0B55vhovRDHsq8BqMxod5MKWX
MY2dDj8QBjV4iy505LidKaF5b1zWeKpA1TfXV1UNW1oaokqQZNrxXQZ/il6hQ2D66wGapEJJDVkR
xqKP7BCmsoZ32FCHdwiuu93I2Nht/lkVtYZtPYrVy3nsxT4Sfr9UV+jTdYE2qskZbx2bmocBayqr
YYu8cpHi2tCrQRthC1QSxUms9QDcvAyQeMP+p5IsRt8gnam6utsGDvALaiaCCLO1NrsYAvHE/5A4
M9pCUfm2DVgq81pXZs49mjMQjuoWbLYtgEnS7WMTZTit6kLVgXrRWs/RaYgDb8UO62LBQ4cbHe07
eZYFfzMME5Af8JCkmRffvuC96YAjtL2qz+zLbaPeq8/iq7WfNAEyOnR1xFmBNH8WBvrmAjDXyHdD
TkTohde1aaARfWaex5hOEsfDoM3SQO4WKvxDsxnsWSCE0/vpvDrsLlX06vnW9GXJ4LpM+Oi6gV67
2fqz6Io7Cqjn38WzSL3hV7MhYqdVwx920y+NeNkyGtHT3JiFH1CaqF8r0RZJletlaAM0GC2HzXXs
nHvzT0gwrV8PowQJ+47b4shnS3f2RMO1eslNc26ke8gzmAP29hpe/agTaqHZWc0b5m19MzfO6rUa
zilbx7wdmmvzdo7UlC5KHNZAl80+28Rq0o8TBCIRhkrdwlX/ulq1z9ZV+LWQf2+feeoSf9EG3f3F
Ppt6LO053NYu0Y4VZwyeEFRTonnbr67XHX7ZaChdA2Cr3TDQEBvjLYH4W43FMGZR3EMDC+cSmTg3
dK0C4ajgYMk/S+ZbdEzUpx99qCcc8IDptd5Ebv3aCF16OVuZ54Yd2ZvWkLWKCzT9yxKguRf8ykQW
SV9D6L6XGkvVanXa9ajPQNBr2mN1ut79xT/zYrRdWa71nskq5njZHH+DFw3IqMHcBkwPAo9m8GHI
g98BUhxSt93L22eDOYwF/xmLCyF0wtzE2CuVXAWBgaACnTWVRdtEkOisxrJjGuoWAWwXyXw8WYZf
Iiceho5muIirzYYsDXy76McbF5o2ccduY1NtoczYu525C2SQDZElqNQCv5coRrMFt8WqZayi9YMN
aBtAXBu07xgIWcN7GqOWwo2u1Ghhwce3aUfTRP8MoI8bnCr1JyDUImLBM1dAwq1S4Eg21l073A7v
IOoIpjUb16jZrt6hPnl4t/ASt7tGPWSbXzbUyIXdWAuvdo0lhug8v14te7vLJSBGasYi/UyrJute
PEUTTs1damf60kT54hoVJybrPq76Dct2N+v7bXRtm37tyWmqjytgPX1GbCAAbDUaYaCofHY+h7eg
39xGj8GsqrV9myqfVbuDZvH252pUDy8b67UPUwofV9H6Bf6W5B7NTDZXSzj8EMOqw/Njz7BLoyLN
2T7yuf51vPnHqeXfprMa/vZXXI/9BRTb1I5yl7/16TjwQ/8p+iv7b88/E//TbxeWf0NcK8z/SPg/
IL279RmJiHDR8ZAeldzFVpDcW2HsRC9/mw4Sz8AI3frUix78AxKv+hF/jt8lVLH4uB6ShfW3X8Y+
YiVsfPB3er/svrqc/O0XFd3rfj0gxB/mJQIOwTPHE1Cu104MvYaAJCod+QsROwepJruv9RMD/cIa
yECvpS9kIeJ+e7z8PRYcDKqATS//5qUHSJnDOKDo6ZBSwXqelO9ggd44MWsIRpoIkfIXXAV7LFCa
J3oDTZsRcXhvz25iskrNvqGdqMyrZiCXtODR1foJkufQLc5Iv62l0vaOZt/AYaEUB+rqCfAclKah
akUcqJonOGgja9R8tyxAc9DyPFCYGMCOSnUA0rtzC6BW0wE9+u4WAI6LZZ+9eYI6hqap1tX02SFQ
+8+un9TVGvSficRh/uL3e0crQKlhtkotAd08geGkNjT0E+GvHAug/xRVaTRxRE9f740FcBuUZYFx
giRDpCBkPBB3QUU/QU1DDSVcqcJ9R9PPbORys2+cGCq2N1TRCZKvnuj1BtKDoP7e6bRzT1G5Z9ew
uut1oCIilYG9oE32F7+KhcE+zoyfd7f9QWOXnH4N+q+hKqhCF6efbXz4AlZhtie8O9FHEkXJh9dr
JzhMKjUAfaQvUfNVIR51gBQaisKkAK/3JwCll795gs0NWdS6OP9QeQrOBWhNC3fIu3x0o/TWD+sW
LucmqkPT2Rc50DhhyCQIsOx0Q+3dLQAWPiil/+oNLH7It4qZ5i+RAzD/sQMAoiXVgu9S/CUIAUJo
OAABjYa/xMOfqp00azpExPy2Q4Dl78gAwCotKwXGCRIC0dIab0Us0HEINGvwIqcy0kztzXfEAhMR
pVLrQG+emCgz1hp45y9xH1DqJxrAKXAG5Pd5R0+u7Ib0ducHzr8A6DWgB8W1X4dViAwKE23id6/3
9uzNsltfXTmBbwP1Okah9lNgHDRg+rHoJH+9w80/3ZLePvtM8E2YeSiZLRJ8AwxStaYCE+mdsoDl
iJVa+loDdk4Duzz0KH/BoN47AjD9j6Oxjiqh18v/KxTEs4O4bVNnwv3H1Ar3nNBHf5D5Tg8J7LuH
0fZB+UX4KXMop8S/OZh/E/zLfHfb+5L56Pcuhd+mXve9b7OtkQ9rd68dPw5HKgysw/zdYEL2YZda
AQnGSMbnjvDdUzFX/99+aROPTMi+I1zDrvRtGAce82cZeYnqRWBZnkO8SUaK+ZfZCass4b61oWM/
o8O91qxcvyzZAUH0oXILPgVWBcOu9OkytiC9GWkeIWBu67J3+oh+7dakMohIZIUZOU5dhxYuS70N
AgFxKqeuhcZAwrTC8GCZe797BwzmVVPbJgEdjSwisAZaDf2EWEOlI/SLBPjZCDwU6yyMlOrl7/9+
NxzGX1NX/4DL99SZYqaFiZYgRqfe1HcEohJ0QsuPQjTdEMgqMuhaHhWEkZVB/q4YvlLKUe8bexOa
EWICxNDFy5Jt20RQibpSnua9tYhHDh1X/KdKZFuVNmKOgoZkYb2yAz+zXH8cINY5rhy/nwQJbGNz
CnxR/+oShKXtu4DcEhQvy/gsy55nvfvE1K73zKOMMpOfOs5Wpe9DFlbl0QomVkaLU4bxWpYyemCN
fEBYZZQYXWaplaXbQYlYlJHhRCUMtrOMSeRD7zmVi5h6lqBTDAli0kH9QyCSNSUs1U5kU38hqmsG
2VWWyQ9Y9hfEHYmUWZCxLOULMhIXIatDLk3Uzm0DDQlTdigIMErKj7X99b8iqzL50+XKp4Gw6hDm
Kk++Z3mJIL0Ka7xalsHXdJS3ClC6IYGuhdQkW9hcFAYqIGG8OS7oEjbbPg42UxKOSZCNkOkfRcY2
0ieJH0WiONQlLOQ+cciaCsOtS+AvyOaISljFfWyk49xZjMHZlRWGPomhfYknKjO0uZJA2t8yLYmj
XUaLSwRLfSk76hsKQzwjw6nKUOycao4RzEdbdrSpsqwCpCEkcUaOj7opQdzuYeaLPgW1JsEmHFjJ
2LYcJ3durkmYvQFMH7tyyq23fXYgZSu7LEwffNWJeWB51pQ4GSHGZrRFyC5L0GXuClK5tnxPkGdV
kaCJgGgGpSFsTUCulzDoeCK6DhA2LE/1wRePPKomQVsMvv6HX3nw3a9/5y6h2+Drf3pjuhB5rUng
9UPs0TDHawbxUXaVPxAPtfJ5whLY/XF6sMBZ7KzseBnIFvVI5ZyEgo2BsEp54nB30pyBrDLwjrKD
7sCpEVGPZpT48jYkcOPLgUGPhP3sLm/XGl+oOyKjtSjFDOWkLCNSHTo4WN8ssFaWNgpJKw+wjAQl
Cmjj8pRPR4klzJ2pou+7hs6aSNhBwjawuY8umJ/n1GRtIP6IUYlTZ5RXXDLm2pv42DEzoWErVYLt
cBqHUc4Fy/AUSou85Uxp7GaEUqshu3r78m/5IXYEvqF1rWBrTf0VVG5Gl99FgrJtWQ4J4lAge3QZ
pU7+l8JKQEKZIvwgDFeTMNwzy3NJMN8fLsuJKjuFlwHYIMbAZBw1OmHk53Z1lr9UdrTtrTW2Rd7K
OGqc04NAICu2KDvacxL4VuUyZAwW5AxR2vLEA+KNhR2SJQeXHfIFHSE2F4nuiKaEmbtAxZUXWkk2
RLaKWZuw0gO2Apd4IlkZfEBwWOQuyz0oO9h24MMOE1QD9u7ydLuxB50jMIEXCpQd7+X4QDkgObb8
eC8j4oijZTAAZUd7ZQU5AQOcigSyiJXAl2YJ8TtFlaDSr0m0ykmDjCPKNY3sOG+aoINgeVYMgEtI
5vkhS+DxNYVejywvjCwxTgoc9fLDvo43lovIUTDNaDHto7Ac6LIy1/edCXiSEeJ06xLUWt/3SN5v
KWGJwMkaiYOVcVy7sRDTDQ52OZ6uWJbB6D60JqKukLE1oyQ5Z/Xwwrqyo731gyjO+dF41UZZwvdw
deXsKVQoZWL3dlObrWjkJggywQusyg54wLVmAKCHbJDcbpdx6hgskAklUpWwkgcrggNdMBEIqzJY
vLYm4ubB6xhLM3hNo2266sQhS1DHH+cBWCwYl6qM/WOXWNaj3nTii8dGGaG/R5b7AblDjxtBY6hS
wl6+hw3KmgaiQMs41QysIO/1kxHJx8HDYgk3fdGZDYg8BsRdVv6gmBGO6JOxNcmf9FBfLcOe6wEN
YiVwu9lEKPe4r+v4If3rvzH1X3Q0M3VNYVnw8K816jUVSPLNY7z6ea41lLAq5V1r++NnOwlycvc/
6uwydXm6cpauK6Q5Zh++6BYhNtMpGS+5oSRBa7eTRc6HIyO8e0G2BOmvAV0I42UQ/mWXzSWO7RkV
zgQZAavLMCCW4HdGM4XsLm83DjDWZUaFj5XV35dlwJUf5KJrUtRRL14TGmXD46OV4Xq/tuDkFbOL
0KIwu83bWfsB5lxGhQ9WRnTjDhg1gUC1KUEKBiSe0MppQPJ7FIP2KysNA2ABicYn6yZYlurOzmBj
rnRcipzQXDxeleAi+mSFUaVFPMEli/ry8sP/bLk5g1GGp/fGr0Do/hRW8icfbHPlx3zBDlSVQTya
UBZqGAtLER0LZahlxKBHRXs2K+lGwZ4E5XQ6iiv9OBQkckddAo/++b4z6Nw/ds7+pcKEBw7RyoH8
A5qkpiNqCBgmVOShFOl4KljRZv3CFi6zXgHi3gQ+PRCD0LxHA6zUj7ZGip59r64qs0wEc+VV3+90
ENPNDIGu9qq6DFhKHnTXkZIqf4zKlCO/eQ9lV4epRqw+Jaecd4/8ypKFUw871Jid0jI66ebHqoxF
pf+ddPOpKQUpqt9HsRMDQVk4Aadx7FLDTM9MRYVPvHKvFG0e4j1Ih0JBVUnW7tLODou1NBhCB+fI
72PyB7YSxP3f0BqAX0MNJqA4zAYU4aEJ8333uIVRNM2fUA30FAAOhlZHu3fkUKgva9nwldINmSE5
QQTgAvq/NHAHpGkoDYPjIYuSHn/D+nvtjfrIcV74EbKFhHWEveNAHedk6i03I1M7sEbZAmULFt2d
TPYPxdQADDIVoFtnXxeYxK99queqvcrvOJQbOgr4NJQvs/p1ALwDQ/robYs2iB+zOabFjMIOtDtd
v1Bhe7At7I9/99/3P+pgMbAy2pKHc8uhW0HZyTCQ234Ykcp9TtlLyWdzKgPirAhSZTIB4GJ5sDvt
ifsr1/AFqnYspJUKC+twe/p+wl3fmzD9sD9gmJbZZcG6eeWIb8DggExjYcRAzi1P+RYlMK5I9njI
vkg6f8yCA2Bv81Vm2t7kHay3F9bmT6p+L7aZ6sdF5+fNBCJIf8iZeJqiKgznW9F389Im9Mo1fIpI
zojQmUhYgivhNIArIWcllFcM8HpMHTKxQjujxdSvjGSLfkJYmptAVoIPq2XH+UmT4AFqof5aTMzV
JIwVZcUjfyLOmYy0kEFAK9dwVwkK/fBAt6ccXym8OFyL2ZkycjawXU4rPfY2OL3fFwdFRpnOJbJs
PStnq6PzR3ajt+/GoCxOnSKj0uWKLETVgNYp5cfaS4Jpss2rMySWlyednnR7fq5AWdEksDg9kRbQ
lrCke4j8zO1DlkhY19dErOlHgLE8nxF/Jf7BEqlL4DIykACwkZNlGcY7cpAmdCU65IFILIMXDkny
a9qQMHM31kIsjQNQWvnh3sJqR35loUO7IYX+/MBUUWSk8t4CxIouFnB1CoeZl50Ar9xLBkgNIQuo
jYy/3LBQJEjHg42+ormcL5WhIFvsCJ28XeM/kBk95DQqdGSQpihTzeikNpaMEaOGjZmFeTUHSMTs
Xm9nx8ftyCpgh4xky0dqoe+lmDckQ9V9QMTKX1UuIwDqLCq/VjrA7fCjeLcyM5Yw9iuAh5cwAbsb
9mKPhDbKxn6tZH/SopuaaIGbjeLtEzNYIA7qJEX6Bm0wZdg+fTqZIOWoQ0Ix+sezVH5/nUGLvKpG
ece1AVpIw/fpgWvPf6Y1FhmP2EzBF4CI1IHv+/utW2xXJCGYoIA6//Ov/x7O2dVFkAC4ASPoAnvE
JdmsCfoQrncDXdizQb194h4o8ICq1yximBFjT2iihQHaImUfvZ0+ar/nZJ6Je/jrGSV+gvMSrdwB
X4qIGVhADldNCTc98+cTHwx8IHMcI6noZgL2qg5XdvlH65EYbYKFCD2DtwS4rQRb8ZagBV91jHqk
ahjG2WC5mkjvIWHukUY7LaAsQQddk0Vk58yadNhHN4Gf51h6xvD7f+FWPw3ikXDalmCWwxtI4evl
xZEtEoxQyrwvHxJOhQDWi6kjOsBlGGBstPDYCzpSRpooA5ZqERueaoG0jAPyDVkRoI8U7MkyzrFt
kiAhp2g/lmEstXOyJwOj58x3gSIgBu9lmCYZ3WJQOhlnQ4C95jFkZeQLIVo0AQRrLGYKHIbFv9/s
6CKbke6vbDR/zi7fvtVfYZXk5g+9oMrT7ZOA4Ussc6BFMmAL4YeIQgYiI9iUiow8u1vUpEY+i1AK
No4qIx8uRevt0SgKua6+sVZU1E8yDhLpXa7jseinQf+m8nP6gOIdOiETPvwHf4Qsiowos3FUGRWQ
DziJpvxpQy79sEgZqjLQ5lJGPVKUTANEmeX+MxjSVCscODJkALu1gA9GQ7vySNHWuFDJI9Ev4+fb
F/THwYt3kGAOtFCJmEMVVE0JdNsIhsN3mbGAi5SMg8WAiDaXakrQb3BLRZVODIdJRGNxGcvAH0il
EwZSZH/9u2O5yT5X6jIqrvkD9AnuIGYWA0RGhoc0fYB0F6j8+Rw1DmPrL/sPgYYa7zlgXZQP9mOP
GEVnqlclqh5L5935XdL1xbIByz7XO8yQwMIEaoW4B7IugWVdu4hiPfnOvMD+RxNRFWDyTQNdU3TW
Nus45mzRDP+YxJg0U/MPOO/BlM2wGHyW4chsIfCVQ2aQUTLZCshWhAeTAQHYRjhGcAzK8Dm2fcfP
YzXLcLV3xjgxiVl7MnpjnON4N7YZ0HYOtVkGsNs5ceYsclRknJoSnJQXMZJeBC8OfJTlldcAHmtE
SwTRUGQgD7HAJVxQgpGiNOrlR3xrBaIb9bhSPV7q+zGI84NF9+Pyg31EMfgW/VeEiUNu8jHKP28b
KEqt/wNuCmmlAkqriOsLkyPDjm4BbirvcpVwjBswdesXHhNlZOO0/HhlRQVmjIwS2bbPDu5/7llI
IvemfynSkjIO1DyjiJXM4ZTBtHzRfWQg77R9PzP4hINeXYJL5YoE8AIVzIOM6t9zOqOZ8mHWvowc
lXNAl7Dq2awZFIeToOPgMHnuxb5Krwzw7nZxYPMkB8l5MvLZW4g1BgXcb0jwrO7GznPTmJQye+E5
c5vlXeYQACVsl3A+C7kQh5VSb3A7W4DA2bGIP0N/fAYHkJN9JiwJVMRlAvd2D1bXX+8ZVxk9JsCK
DA9p5ofjeZlehVecVR7gT6ZI8hBNGBnYRFe+DRAzaPLTyHdERAYZuUYMOYfFjO4t60lglYyDRA+h
8hEcXCJhCWujbQfINUJ8rmDtKTKwUW+J4yaAmT9kuoyGdWmzh5zfD02SMz69XfZvrHWlTZwCBB0Z
sEI3NBeOkQEq9Eg8VEiJZroMD+sNOmqIVGXsKIzBXyxk8IgIt0D4KT95tzQawzNeaLSh0lPCDcgC
gX72CAV9g+QksDj5zhoSFDrssxCJJcWJrTIq6VJnc9dyENL9h8ppiJBOSKFy2ZaLoBXLaqwgOasd
e7Zg/6MAt/ykPPhznPkESVVlmOgPSLcWRysjxeAhBqpdbrASJPMTphd2LGP4eRwhizHjK/cyy8g0
+ARTrWC3UGVY4QcHQ1VGqhmSHwFUebgFoRZOSpENS7lm4epM3+yzvI7oimmiNroOhLQacueOQ2T+
RDdEQUl8WTfE/tOw7fj/BMLswvIRyxVkXUae/n0c5ooWVBmpHg9f/xudShJrX07U48bWPic7u+Ly
HxOlKAIV+LFyUfTssmNwRRgG7+wpj7Bht7bGDo6Kv/0vAAAA//8=</cx:binary>
              </cx:geoCache>
            </cx:geography>
          </cx:layoutPr>
          <cx:valueColors>
            <cx:minColor>
              <a:srgbClr val="00B050"/>
            </cx:minColor>
            <cx:midColor>
              <a:srgbClr val="FFFF00"/>
            </cx:midColor>
            <cx:maxColor>
              <a:srgbClr val="FF0000"/>
            </cx:maxColor>
          </cx:valueColors>
          <cx:valueColorPositions count="3"/>
        </cx:series>
      </cx:plotAreaRegion>
    </cx:plotArea>
    <cx:legend pos="r" align="min"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6">
  <a:schemeClr val="accent6"/>
</cs:colorStyle>
</file>

<file path=ppt/charts/colors4.xml><?xml version="1.0" encoding="utf-8"?>
<cs:colorStyle xmlns:cs="http://schemas.microsoft.com/office/drawing/2012/chartStyle" xmlns:a="http://schemas.openxmlformats.org/drawingml/2006/main" meth="withinLinearReversed" id="26">
  <a:schemeClr val="accent6"/>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8C3079-0484-486F-8024-B54722F67074}"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hu-HU"/>
        </a:p>
      </dgm:t>
    </dgm:pt>
    <dgm:pt modelId="{3CBE09AA-31AC-48EE-A343-E56EDCFA9417}">
      <dgm:prSet phldrT="[Szöveg]"/>
      <dgm:spPr/>
      <dgm:t>
        <a:bodyPr/>
        <a:lstStyle/>
        <a:p>
          <a:r>
            <a:rPr lang="hu-HU" dirty="0"/>
            <a:t>Homogenitás felépítése</a:t>
          </a:r>
        </a:p>
      </dgm:t>
    </dgm:pt>
    <dgm:pt modelId="{B045F43A-1151-4D50-8C8E-1D943CB04AFA}" type="parTrans" cxnId="{6D0F079C-239B-407D-AFE1-A96FC4C2D7DC}">
      <dgm:prSet/>
      <dgm:spPr/>
      <dgm:t>
        <a:bodyPr/>
        <a:lstStyle/>
        <a:p>
          <a:endParaRPr lang="hu-HU"/>
        </a:p>
      </dgm:t>
    </dgm:pt>
    <dgm:pt modelId="{3097DA76-86B8-4407-83CB-CDD4A1EE40AF}" type="sibTrans" cxnId="{6D0F079C-239B-407D-AFE1-A96FC4C2D7DC}">
      <dgm:prSet/>
      <dgm:spPr/>
      <dgm:t>
        <a:bodyPr/>
        <a:lstStyle/>
        <a:p>
          <a:endParaRPr lang="hu-HU"/>
        </a:p>
      </dgm:t>
    </dgm:pt>
    <dgm:pt modelId="{790CD4C4-A9F8-4209-AA83-BDD48D8D22C4}">
      <dgm:prSet phldrT="[Szöveg]"/>
      <dgm:spPr/>
      <dgm:t>
        <a:bodyPr/>
        <a:lstStyle/>
        <a:p>
          <a:r>
            <a:rPr lang="hu-HU" dirty="0"/>
            <a:t>Piaci stratégiák alkalmazása</a:t>
          </a:r>
        </a:p>
      </dgm:t>
    </dgm:pt>
    <dgm:pt modelId="{8A55F25B-9893-496C-8CDE-B95CAFB4FAD5}" type="parTrans" cxnId="{ABF3AA13-C0C6-4403-80AA-481616C9D8F3}">
      <dgm:prSet/>
      <dgm:spPr/>
      <dgm:t>
        <a:bodyPr/>
        <a:lstStyle/>
        <a:p>
          <a:endParaRPr lang="hu-HU"/>
        </a:p>
      </dgm:t>
    </dgm:pt>
    <dgm:pt modelId="{0247CA55-C3ED-4500-A4F1-F0D913FCF833}" type="sibTrans" cxnId="{ABF3AA13-C0C6-4403-80AA-481616C9D8F3}">
      <dgm:prSet/>
      <dgm:spPr/>
      <dgm:t>
        <a:bodyPr/>
        <a:lstStyle/>
        <a:p>
          <a:endParaRPr lang="hu-HU"/>
        </a:p>
      </dgm:t>
    </dgm:pt>
    <dgm:pt modelId="{2BC29414-541A-4009-AD5F-01828D76C78B}">
      <dgm:prSet phldrT="[Szöveg]"/>
      <dgm:spPr/>
      <dgm:t>
        <a:bodyPr/>
        <a:lstStyle/>
        <a:p>
          <a:r>
            <a:rPr lang="hu-HU" dirty="0"/>
            <a:t>Nem Kauzális Előrejelzés</a:t>
          </a:r>
        </a:p>
      </dgm:t>
    </dgm:pt>
    <dgm:pt modelId="{74F70B14-F5F5-4618-A9E2-C5AE902A7BAD}" type="parTrans" cxnId="{7CF1EB33-DE3C-40C9-817A-91D72631114E}">
      <dgm:prSet/>
      <dgm:spPr/>
      <dgm:t>
        <a:bodyPr/>
        <a:lstStyle/>
        <a:p>
          <a:endParaRPr lang="hu-HU"/>
        </a:p>
      </dgm:t>
    </dgm:pt>
    <dgm:pt modelId="{01A03BAF-E429-4C7D-97EB-56BDFB2E8DAF}" type="sibTrans" cxnId="{7CF1EB33-DE3C-40C9-817A-91D72631114E}">
      <dgm:prSet/>
      <dgm:spPr/>
      <dgm:t>
        <a:bodyPr/>
        <a:lstStyle/>
        <a:p>
          <a:endParaRPr lang="hu-HU"/>
        </a:p>
      </dgm:t>
    </dgm:pt>
    <dgm:pt modelId="{259A03ED-3EC9-4633-A652-88B04E3084EE}" type="pres">
      <dgm:prSet presAssocID="{4E8C3079-0484-486F-8024-B54722F67074}" presName="linear" presStyleCnt="0">
        <dgm:presLayoutVars>
          <dgm:dir/>
          <dgm:resizeHandles val="exact"/>
        </dgm:presLayoutVars>
      </dgm:prSet>
      <dgm:spPr/>
    </dgm:pt>
    <dgm:pt modelId="{9049F6A6-10FE-4BCC-B9DE-9FB23F07E046}" type="pres">
      <dgm:prSet presAssocID="{3CBE09AA-31AC-48EE-A343-E56EDCFA9417}" presName="comp" presStyleCnt="0"/>
      <dgm:spPr/>
    </dgm:pt>
    <dgm:pt modelId="{CD2F9A6B-C326-4D43-86DD-32F8011600AC}" type="pres">
      <dgm:prSet presAssocID="{3CBE09AA-31AC-48EE-A343-E56EDCFA9417}" presName="box" presStyleLbl="node1" presStyleIdx="0" presStyleCnt="3"/>
      <dgm:spPr/>
    </dgm:pt>
    <dgm:pt modelId="{3EF92FC1-8A78-4DAC-BFE4-02C7F4720377}" type="pres">
      <dgm:prSet presAssocID="{3CBE09AA-31AC-48EE-A343-E56EDCFA9417}"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39000" b="-39000"/>
          </a:stretch>
        </a:blipFill>
      </dgm:spPr>
      <dgm:extLst>
        <a:ext uri="{E40237B7-FDA0-4F09-8148-C483321AD2D9}">
          <dgm14:cNvPr xmlns:dgm14="http://schemas.microsoft.com/office/drawing/2010/diagram" id="0" name="" descr="Földgömb: Afrika és Európa egyszínű kitöltéssel"/>
        </a:ext>
      </dgm:extLst>
    </dgm:pt>
    <dgm:pt modelId="{E298E858-5685-4FB3-B14C-01C217638C94}" type="pres">
      <dgm:prSet presAssocID="{3CBE09AA-31AC-48EE-A343-E56EDCFA9417}" presName="text" presStyleLbl="node1" presStyleIdx="0" presStyleCnt="3">
        <dgm:presLayoutVars>
          <dgm:bulletEnabled val="1"/>
        </dgm:presLayoutVars>
      </dgm:prSet>
      <dgm:spPr/>
    </dgm:pt>
    <dgm:pt modelId="{A449A1D8-F90D-46AA-BAB5-206A2DF2ED51}" type="pres">
      <dgm:prSet presAssocID="{3097DA76-86B8-4407-83CB-CDD4A1EE40AF}" presName="spacer" presStyleCnt="0"/>
      <dgm:spPr/>
    </dgm:pt>
    <dgm:pt modelId="{606D899F-4745-49A8-AD7E-8E4C9A1D825B}" type="pres">
      <dgm:prSet presAssocID="{790CD4C4-A9F8-4209-AA83-BDD48D8D22C4}" presName="comp" presStyleCnt="0"/>
      <dgm:spPr/>
    </dgm:pt>
    <dgm:pt modelId="{A50BC5F2-1DC3-4376-88B0-FE783C0EE674}" type="pres">
      <dgm:prSet presAssocID="{790CD4C4-A9F8-4209-AA83-BDD48D8D22C4}" presName="box" presStyleLbl="node1" presStyleIdx="1" presStyleCnt="3"/>
      <dgm:spPr/>
    </dgm:pt>
    <dgm:pt modelId="{65D32085-F030-407E-9441-2EA1952C8528}" type="pres">
      <dgm:prSet presAssocID="{790CD4C4-A9F8-4209-AA83-BDD48D8D22C4}" presName="img"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39000" b="-39000"/>
          </a:stretch>
        </a:blipFill>
      </dgm:spPr>
      <dgm:extLst>
        <a:ext uri="{E40237B7-FDA0-4F09-8148-C483321AD2D9}">
          <dgm14:cNvPr xmlns:dgm14="http://schemas.microsoft.com/office/drawing/2010/diagram" id="0" name="" descr="Kézfogás körvonalas"/>
        </a:ext>
      </dgm:extLst>
    </dgm:pt>
    <dgm:pt modelId="{9C0CC089-E48E-4EC2-BD99-8D48612CEAE7}" type="pres">
      <dgm:prSet presAssocID="{790CD4C4-A9F8-4209-AA83-BDD48D8D22C4}" presName="text" presStyleLbl="node1" presStyleIdx="1" presStyleCnt="3">
        <dgm:presLayoutVars>
          <dgm:bulletEnabled val="1"/>
        </dgm:presLayoutVars>
      </dgm:prSet>
      <dgm:spPr/>
    </dgm:pt>
    <dgm:pt modelId="{638FAD2D-3756-44D9-AC8C-239A0FEEDD68}" type="pres">
      <dgm:prSet presAssocID="{0247CA55-C3ED-4500-A4F1-F0D913FCF833}" presName="spacer" presStyleCnt="0"/>
      <dgm:spPr/>
    </dgm:pt>
    <dgm:pt modelId="{1B36F6AB-DB9C-4C15-AA9B-4B00DA688550}" type="pres">
      <dgm:prSet presAssocID="{2BC29414-541A-4009-AD5F-01828D76C78B}" presName="comp" presStyleCnt="0"/>
      <dgm:spPr/>
    </dgm:pt>
    <dgm:pt modelId="{9220A9FB-3A04-4A31-A2DD-9A265C5B9E65}" type="pres">
      <dgm:prSet presAssocID="{2BC29414-541A-4009-AD5F-01828D76C78B}" presName="box" presStyleLbl="node1" presStyleIdx="2" presStyleCnt="3"/>
      <dgm:spPr/>
    </dgm:pt>
    <dgm:pt modelId="{40BE47A3-F395-44FE-BBA9-EA5B600B84C0}" type="pres">
      <dgm:prSet presAssocID="{2BC29414-541A-4009-AD5F-01828D76C78B}" presName="img"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39000" b="-39000"/>
          </a:stretch>
        </a:blipFill>
      </dgm:spPr>
      <dgm:extLst>
        <a:ext uri="{E40237B7-FDA0-4F09-8148-C483321AD2D9}">
          <dgm14:cNvPr xmlns:dgm14="http://schemas.microsoft.com/office/drawing/2010/diagram" id="0" name="" descr="Felfelé ívelő tendencia egyszínű kitöltéssel"/>
        </a:ext>
      </dgm:extLst>
    </dgm:pt>
    <dgm:pt modelId="{90C39F6D-6FCB-4A04-9E36-8FD70485213C}" type="pres">
      <dgm:prSet presAssocID="{2BC29414-541A-4009-AD5F-01828D76C78B}" presName="text" presStyleLbl="node1" presStyleIdx="2" presStyleCnt="3">
        <dgm:presLayoutVars>
          <dgm:bulletEnabled val="1"/>
        </dgm:presLayoutVars>
      </dgm:prSet>
      <dgm:spPr/>
    </dgm:pt>
  </dgm:ptLst>
  <dgm:cxnLst>
    <dgm:cxn modelId="{B646340E-D0F1-4D38-B92E-652CDB25567A}" type="presOf" srcId="{790CD4C4-A9F8-4209-AA83-BDD48D8D22C4}" destId="{9C0CC089-E48E-4EC2-BD99-8D48612CEAE7}" srcOrd="1" destOrd="0" presId="urn:microsoft.com/office/officeart/2005/8/layout/vList4"/>
    <dgm:cxn modelId="{ABF3AA13-C0C6-4403-80AA-481616C9D8F3}" srcId="{4E8C3079-0484-486F-8024-B54722F67074}" destId="{790CD4C4-A9F8-4209-AA83-BDD48D8D22C4}" srcOrd="1" destOrd="0" parTransId="{8A55F25B-9893-496C-8CDE-B95CAFB4FAD5}" sibTransId="{0247CA55-C3ED-4500-A4F1-F0D913FCF833}"/>
    <dgm:cxn modelId="{EB342D30-B807-44BF-BCF1-C08BBF096337}" type="presOf" srcId="{790CD4C4-A9F8-4209-AA83-BDD48D8D22C4}" destId="{A50BC5F2-1DC3-4376-88B0-FE783C0EE674}" srcOrd="0" destOrd="0" presId="urn:microsoft.com/office/officeart/2005/8/layout/vList4"/>
    <dgm:cxn modelId="{7CF1EB33-DE3C-40C9-817A-91D72631114E}" srcId="{4E8C3079-0484-486F-8024-B54722F67074}" destId="{2BC29414-541A-4009-AD5F-01828D76C78B}" srcOrd="2" destOrd="0" parTransId="{74F70B14-F5F5-4618-A9E2-C5AE902A7BAD}" sibTransId="{01A03BAF-E429-4C7D-97EB-56BDFB2E8DAF}"/>
    <dgm:cxn modelId="{652FFA37-9C32-4EA1-8D9B-62E65C076551}" type="presOf" srcId="{3CBE09AA-31AC-48EE-A343-E56EDCFA9417}" destId="{CD2F9A6B-C326-4D43-86DD-32F8011600AC}" srcOrd="0" destOrd="0" presId="urn:microsoft.com/office/officeart/2005/8/layout/vList4"/>
    <dgm:cxn modelId="{B666F63E-9856-45BF-A51B-F77EEFD958CE}" type="presOf" srcId="{3CBE09AA-31AC-48EE-A343-E56EDCFA9417}" destId="{E298E858-5685-4FB3-B14C-01C217638C94}" srcOrd="1" destOrd="0" presId="urn:microsoft.com/office/officeart/2005/8/layout/vList4"/>
    <dgm:cxn modelId="{54648D72-D259-4456-9364-C479EB040C82}" type="presOf" srcId="{2BC29414-541A-4009-AD5F-01828D76C78B}" destId="{90C39F6D-6FCB-4A04-9E36-8FD70485213C}" srcOrd="1" destOrd="0" presId="urn:microsoft.com/office/officeart/2005/8/layout/vList4"/>
    <dgm:cxn modelId="{6D0F079C-239B-407D-AFE1-A96FC4C2D7DC}" srcId="{4E8C3079-0484-486F-8024-B54722F67074}" destId="{3CBE09AA-31AC-48EE-A343-E56EDCFA9417}" srcOrd="0" destOrd="0" parTransId="{B045F43A-1151-4D50-8C8E-1D943CB04AFA}" sibTransId="{3097DA76-86B8-4407-83CB-CDD4A1EE40AF}"/>
    <dgm:cxn modelId="{8F4E93DA-ED27-4914-92F9-3B385EF2AB72}" type="presOf" srcId="{4E8C3079-0484-486F-8024-B54722F67074}" destId="{259A03ED-3EC9-4633-A652-88B04E3084EE}" srcOrd="0" destOrd="0" presId="urn:microsoft.com/office/officeart/2005/8/layout/vList4"/>
    <dgm:cxn modelId="{11C47BFC-ACD9-4CAC-8D9D-CD885BFEB09B}" type="presOf" srcId="{2BC29414-541A-4009-AD5F-01828D76C78B}" destId="{9220A9FB-3A04-4A31-A2DD-9A265C5B9E65}" srcOrd="0" destOrd="0" presId="urn:microsoft.com/office/officeart/2005/8/layout/vList4"/>
    <dgm:cxn modelId="{1340F67A-C742-4FD6-B713-4C4D046030EB}" type="presParOf" srcId="{259A03ED-3EC9-4633-A652-88B04E3084EE}" destId="{9049F6A6-10FE-4BCC-B9DE-9FB23F07E046}" srcOrd="0" destOrd="0" presId="urn:microsoft.com/office/officeart/2005/8/layout/vList4"/>
    <dgm:cxn modelId="{4CFA8B3D-2DC9-41CE-AF9D-9C71E2559EF0}" type="presParOf" srcId="{9049F6A6-10FE-4BCC-B9DE-9FB23F07E046}" destId="{CD2F9A6B-C326-4D43-86DD-32F8011600AC}" srcOrd="0" destOrd="0" presId="urn:microsoft.com/office/officeart/2005/8/layout/vList4"/>
    <dgm:cxn modelId="{37593D86-CEB7-44BB-889D-1456617EC933}" type="presParOf" srcId="{9049F6A6-10FE-4BCC-B9DE-9FB23F07E046}" destId="{3EF92FC1-8A78-4DAC-BFE4-02C7F4720377}" srcOrd="1" destOrd="0" presId="urn:microsoft.com/office/officeart/2005/8/layout/vList4"/>
    <dgm:cxn modelId="{CBF58A6F-503A-4556-B24E-F91E3AEFC4A5}" type="presParOf" srcId="{9049F6A6-10FE-4BCC-B9DE-9FB23F07E046}" destId="{E298E858-5685-4FB3-B14C-01C217638C94}" srcOrd="2" destOrd="0" presId="urn:microsoft.com/office/officeart/2005/8/layout/vList4"/>
    <dgm:cxn modelId="{F6689AAC-57C6-458B-91AC-0BE37F2DEAE2}" type="presParOf" srcId="{259A03ED-3EC9-4633-A652-88B04E3084EE}" destId="{A449A1D8-F90D-46AA-BAB5-206A2DF2ED51}" srcOrd="1" destOrd="0" presId="urn:microsoft.com/office/officeart/2005/8/layout/vList4"/>
    <dgm:cxn modelId="{D4B93E99-0826-4F8E-9DB4-4B134964F1F0}" type="presParOf" srcId="{259A03ED-3EC9-4633-A652-88B04E3084EE}" destId="{606D899F-4745-49A8-AD7E-8E4C9A1D825B}" srcOrd="2" destOrd="0" presId="urn:microsoft.com/office/officeart/2005/8/layout/vList4"/>
    <dgm:cxn modelId="{6A32A98A-0EC4-475D-9106-3D9E820174D1}" type="presParOf" srcId="{606D899F-4745-49A8-AD7E-8E4C9A1D825B}" destId="{A50BC5F2-1DC3-4376-88B0-FE783C0EE674}" srcOrd="0" destOrd="0" presId="urn:microsoft.com/office/officeart/2005/8/layout/vList4"/>
    <dgm:cxn modelId="{2781B9A5-5A42-4611-8522-E7BCD0F77CAE}" type="presParOf" srcId="{606D899F-4745-49A8-AD7E-8E4C9A1D825B}" destId="{65D32085-F030-407E-9441-2EA1952C8528}" srcOrd="1" destOrd="0" presId="urn:microsoft.com/office/officeart/2005/8/layout/vList4"/>
    <dgm:cxn modelId="{12DA88DC-9906-4F29-A4A0-2AA9DA13D425}" type="presParOf" srcId="{606D899F-4745-49A8-AD7E-8E4C9A1D825B}" destId="{9C0CC089-E48E-4EC2-BD99-8D48612CEAE7}" srcOrd="2" destOrd="0" presId="urn:microsoft.com/office/officeart/2005/8/layout/vList4"/>
    <dgm:cxn modelId="{46A33128-8D59-4CDE-BF2F-4E7EAA4B5935}" type="presParOf" srcId="{259A03ED-3EC9-4633-A652-88B04E3084EE}" destId="{638FAD2D-3756-44D9-AC8C-239A0FEEDD68}" srcOrd="3" destOrd="0" presId="urn:microsoft.com/office/officeart/2005/8/layout/vList4"/>
    <dgm:cxn modelId="{F9360CB3-45FE-4D73-BB6D-E2EABD4E27F5}" type="presParOf" srcId="{259A03ED-3EC9-4633-A652-88B04E3084EE}" destId="{1B36F6AB-DB9C-4C15-AA9B-4B00DA688550}" srcOrd="4" destOrd="0" presId="urn:microsoft.com/office/officeart/2005/8/layout/vList4"/>
    <dgm:cxn modelId="{773A2D87-CAB7-4600-8E13-94352C63E973}" type="presParOf" srcId="{1B36F6AB-DB9C-4C15-AA9B-4B00DA688550}" destId="{9220A9FB-3A04-4A31-A2DD-9A265C5B9E65}" srcOrd="0" destOrd="0" presId="urn:microsoft.com/office/officeart/2005/8/layout/vList4"/>
    <dgm:cxn modelId="{E0FDE70D-B1B1-4567-92E0-46F5B2342AD0}" type="presParOf" srcId="{1B36F6AB-DB9C-4C15-AA9B-4B00DA688550}" destId="{40BE47A3-F395-44FE-BBA9-EA5B600B84C0}" srcOrd="1" destOrd="0" presId="urn:microsoft.com/office/officeart/2005/8/layout/vList4"/>
    <dgm:cxn modelId="{9C6D2085-3A8A-4C5F-B0ED-743887580F22}" type="presParOf" srcId="{1B36F6AB-DB9C-4C15-AA9B-4B00DA688550}" destId="{90C39F6D-6FCB-4A04-9E36-8FD70485213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6B3BDB-C425-4B3B-BB8E-6E230869D24A}"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hu-HU"/>
        </a:p>
      </dgm:t>
    </dgm:pt>
    <dgm:pt modelId="{B513AA0C-CE35-493D-88B6-95EBDF6968DC}">
      <dgm:prSet phldrT="[Szöveg]" custT="1"/>
      <dgm:spPr/>
      <dgm:t>
        <a:bodyPr/>
        <a:lstStyle/>
        <a:p>
          <a:r>
            <a:rPr lang="hu-HU" sz="1800" b="1" spc="0" dirty="0"/>
            <a:t>Adatgyűjtés</a:t>
          </a:r>
          <a:br>
            <a:rPr lang="hu-HU" sz="2000" dirty="0"/>
          </a:br>
          <a:r>
            <a:rPr lang="hu-HU" sz="1400" i="1" dirty="0"/>
            <a:t>(OECD)</a:t>
          </a:r>
        </a:p>
      </dgm:t>
    </dgm:pt>
    <dgm:pt modelId="{39795C23-27CF-42AE-B17C-DF55FE24EC93}" type="parTrans" cxnId="{77AEAD14-9E9D-44D3-93EC-3BF6026A3C41}">
      <dgm:prSet/>
      <dgm:spPr/>
      <dgm:t>
        <a:bodyPr/>
        <a:lstStyle/>
        <a:p>
          <a:endParaRPr lang="hu-HU"/>
        </a:p>
      </dgm:t>
    </dgm:pt>
    <dgm:pt modelId="{767E9C27-29D4-48F3-A0A3-073CF6D721B2}" type="sibTrans" cxnId="{77AEAD14-9E9D-44D3-93EC-3BF6026A3C41}">
      <dgm:prSet/>
      <dgm:spPr/>
      <dgm:t>
        <a:bodyPr/>
        <a:lstStyle/>
        <a:p>
          <a:endParaRPr lang="hu-HU"/>
        </a:p>
      </dgm:t>
    </dgm:pt>
    <dgm:pt modelId="{0D4FC65B-3227-4665-85F6-E49B1DDF1177}">
      <dgm:prSet phldrT="[Szöveg]" custT="1"/>
      <dgm:spPr/>
      <dgm:t>
        <a:bodyPr/>
        <a:lstStyle/>
        <a:p>
          <a:r>
            <a:rPr lang="hu-HU" sz="1400" dirty="0"/>
            <a:t>Átlagos munkaórák</a:t>
          </a:r>
        </a:p>
      </dgm:t>
    </dgm:pt>
    <dgm:pt modelId="{F6831032-20CE-4468-8EFF-D34C4900B1AF}" type="parTrans" cxnId="{8E797782-CBB6-4EB4-8852-6B4D2DE47C88}">
      <dgm:prSet/>
      <dgm:spPr/>
      <dgm:t>
        <a:bodyPr/>
        <a:lstStyle/>
        <a:p>
          <a:endParaRPr lang="hu-HU"/>
        </a:p>
      </dgm:t>
    </dgm:pt>
    <dgm:pt modelId="{6832AF28-F072-469C-9999-8D11A06A96D2}" type="sibTrans" cxnId="{8E797782-CBB6-4EB4-8852-6B4D2DE47C88}">
      <dgm:prSet/>
      <dgm:spPr/>
      <dgm:t>
        <a:bodyPr/>
        <a:lstStyle/>
        <a:p>
          <a:endParaRPr lang="hu-HU"/>
        </a:p>
      </dgm:t>
    </dgm:pt>
    <dgm:pt modelId="{FA1EA318-E964-4F88-90D9-B48DB96BC90A}">
      <dgm:prSet phldrT="[Szöveg]" custT="1"/>
      <dgm:spPr/>
      <dgm:t>
        <a:bodyPr/>
        <a:lstStyle/>
        <a:p>
          <a:r>
            <a:rPr lang="hu-HU" sz="1800" b="1" dirty="0"/>
            <a:t>Kiegészítő számítások</a:t>
          </a:r>
          <a:br>
            <a:rPr lang="hu-HU" sz="1500" dirty="0"/>
          </a:br>
          <a:r>
            <a:rPr lang="hu-HU" sz="1400" i="1" dirty="0"/>
            <a:t>(OECD nyersadatok)</a:t>
          </a:r>
        </a:p>
      </dgm:t>
    </dgm:pt>
    <dgm:pt modelId="{098D47D7-8A7C-4821-892C-2224B88FB870}" type="parTrans" cxnId="{F21CB6E6-F88A-48ED-8806-D105D6A1F80B}">
      <dgm:prSet/>
      <dgm:spPr/>
      <dgm:t>
        <a:bodyPr/>
        <a:lstStyle/>
        <a:p>
          <a:endParaRPr lang="hu-HU"/>
        </a:p>
      </dgm:t>
    </dgm:pt>
    <dgm:pt modelId="{10A1D14F-EDC0-4C1A-B795-974482B8465F}" type="sibTrans" cxnId="{F21CB6E6-F88A-48ED-8806-D105D6A1F80B}">
      <dgm:prSet/>
      <dgm:spPr/>
      <dgm:t>
        <a:bodyPr/>
        <a:lstStyle/>
        <a:p>
          <a:endParaRPr lang="hu-HU"/>
        </a:p>
      </dgm:t>
    </dgm:pt>
    <dgm:pt modelId="{B05739E6-8A25-4BF7-A154-CA035BE36866}">
      <dgm:prSet phldrT="[Szöveg]" custT="1"/>
      <dgm:spPr/>
      <dgm:t>
        <a:bodyPr/>
        <a:lstStyle/>
        <a:p>
          <a:r>
            <a:rPr lang="hu-HU" sz="1400" dirty="0"/>
            <a:t>Átlag</a:t>
          </a:r>
        </a:p>
      </dgm:t>
    </dgm:pt>
    <dgm:pt modelId="{D5375027-E771-4C12-9050-7F4110FA9A02}" type="parTrans" cxnId="{77DD223F-803C-4C67-A078-4FDF3154DE0F}">
      <dgm:prSet/>
      <dgm:spPr/>
      <dgm:t>
        <a:bodyPr/>
        <a:lstStyle/>
        <a:p>
          <a:endParaRPr lang="hu-HU"/>
        </a:p>
      </dgm:t>
    </dgm:pt>
    <dgm:pt modelId="{4CAD28B1-E135-4A69-A1B5-6D91A0DD7FC0}" type="sibTrans" cxnId="{77DD223F-803C-4C67-A078-4FDF3154DE0F}">
      <dgm:prSet/>
      <dgm:spPr/>
      <dgm:t>
        <a:bodyPr/>
        <a:lstStyle/>
        <a:p>
          <a:endParaRPr lang="hu-HU"/>
        </a:p>
      </dgm:t>
    </dgm:pt>
    <dgm:pt modelId="{044AC323-C47E-4476-BECD-97832D6A5F4B}">
      <dgm:prSet phldrT="[Szöveg]" custT="1"/>
      <dgm:spPr/>
      <dgm:t>
        <a:bodyPr/>
        <a:lstStyle/>
        <a:p>
          <a:r>
            <a:rPr lang="hu-HU" sz="1800" b="1" dirty="0"/>
            <a:t>OAM</a:t>
          </a:r>
          <a:br>
            <a:rPr lang="hu-HU" sz="1500" dirty="0"/>
          </a:br>
          <a:r>
            <a:rPr lang="hu-HU" sz="1400" i="1" dirty="0"/>
            <a:t>(Objektum-Attribútum-Mátrix)</a:t>
          </a:r>
        </a:p>
      </dgm:t>
    </dgm:pt>
    <dgm:pt modelId="{80368244-B593-412D-826D-F097643B4510}" type="parTrans" cxnId="{B937C400-224C-442B-A11F-9B7B0B30CADF}">
      <dgm:prSet/>
      <dgm:spPr/>
      <dgm:t>
        <a:bodyPr/>
        <a:lstStyle/>
        <a:p>
          <a:endParaRPr lang="hu-HU"/>
        </a:p>
      </dgm:t>
    </dgm:pt>
    <dgm:pt modelId="{8B3E69EF-32B4-4851-A387-612A70A8F559}" type="sibTrans" cxnId="{B937C400-224C-442B-A11F-9B7B0B30CADF}">
      <dgm:prSet/>
      <dgm:spPr/>
      <dgm:t>
        <a:bodyPr/>
        <a:lstStyle/>
        <a:p>
          <a:endParaRPr lang="hu-HU"/>
        </a:p>
      </dgm:t>
    </dgm:pt>
    <dgm:pt modelId="{F54C80F3-54EE-4FBC-97E9-F2382773802E}">
      <dgm:prSet phldrT="[Szöveg]" custT="1"/>
      <dgm:spPr/>
      <dgm:t>
        <a:bodyPr/>
        <a:lstStyle/>
        <a:p>
          <a:r>
            <a:rPr lang="hu-HU" sz="1400" dirty="0"/>
            <a:t>Az összes kiegészítő számítás összefoglalása egy táblázatban</a:t>
          </a:r>
        </a:p>
      </dgm:t>
    </dgm:pt>
    <dgm:pt modelId="{1AF51B5A-82CE-4125-98FA-46648141DBE0}" type="parTrans" cxnId="{07213707-4D9A-4C0F-9D1A-9834AD3CEB6D}">
      <dgm:prSet/>
      <dgm:spPr/>
      <dgm:t>
        <a:bodyPr/>
        <a:lstStyle/>
        <a:p>
          <a:endParaRPr lang="hu-HU"/>
        </a:p>
      </dgm:t>
    </dgm:pt>
    <dgm:pt modelId="{158B6BAA-35EA-4DE7-8AE9-924DCC62B130}" type="sibTrans" cxnId="{07213707-4D9A-4C0F-9D1A-9834AD3CEB6D}">
      <dgm:prSet/>
      <dgm:spPr/>
      <dgm:t>
        <a:bodyPr/>
        <a:lstStyle/>
        <a:p>
          <a:endParaRPr lang="hu-HU"/>
        </a:p>
      </dgm:t>
    </dgm:pt>
    <dgm:pt modelId="{5306D642-E59D-4A57-A01A-6EAC4C629DCC}">
      <dgm:prSet phldrT="[Szöveg]" custT="1"/>
      <dgm:spPr/>
      <dgm:t>
        <a:bodyPr/>
        <a:lstStyle/>
        <a:p>
          <a:r>
            <a:rPr lang="hu-HU" sz="1400" dirty="0"/>
            <a:t>Átlagos fizetések</a:t>
          </a:r>
        </a:p>
      </dgm:t>
    </dgm:pt>
    <dgm:pt modelId="{D3393A3F-85E2-4553-9E2A-ED74A30F4867}" type="parTrans" cxnId="{7AA52E9E-E3E3-4C92-A204-018517E8D35E}">
      <dgm:prSet/>
      <dgm:spPr/>
      <dgm:t>
        <a:bodyPr/>
        <a:lstStyle/>
        <a:p>
          <a:endParaRPr lang="hu-HU"/>
        </a:p>
      </dgm:t>
    </dgm:pt>
    <dgm:pt modelId="{E0973240-4A71-464C-8A83-6D7E4A1FC15F}" type="sibTrans" cxnId="{7AA52E9E-E3E3-4C92-A204-018517E8D35E}">
      <dgm:prSet/>
      <dgm:spPr/>
      <dgm:t>
        <a:bodyPr/>
        <a:lstStyle/>
        <a:p>
          <a:endParaRPr lang="hu-HU"/>
        </a:p>
      </dgm:t>
    </dgm:pt>
    <dgm:pt modelId="{6F1A5B3D-3B69-468E-907D-3502E7986160}">
      <dgm:prSet phldrT="[Szöveg]" custT="1"/>
      <dgm:spPr/>
      <dgm:t>
        <a:bodyPr/>
        <a:lstStyle/>
        <a:p>
          <a:r>
            <a:rPr lang="hu-HU" sz="1400" dirty="0"/>
            <a:t>Várható átlagos élettartam</a:t>
          </a:r>
        </a:p>
      </dgm:t>
    </dgm:pt>
    <dgm:pt modelId="{31323007-2E30-4C29-8582-0663732030F0}" type="parTrans" cxnId="{8A549755-104D-45D9-A80F-06C0CA7C8EAC}">
      <dgm:prSet/>
      <dgm:spPr/>
      <dgm:t>
        <a:bodyPr/>
        <a:lstStyle/>
        <a:p>
          <a:endParaRPr lang="hu-HU"/>
        </a:p>
      </dgm:t>
    </dgm:pt>
    <dgm:pt modelId="{403BDA4A-B5CF-40F4-B97A-D154A78B6C31}" type="sibTrans" cxnId="{8A549755-104D-45D9-A80F-06C0CA7C8EAC}">
      <dgm:prSet/>
      <dgm:spPr/>
      <dgm:t>
        <a:bodyPr/>
        <a:lstStyle/>
        <a:p>
          <a:endParaRPr lang="hu-HU"/>
        </a:p>
      </dgm:t>
    </dgm:pt>
    <dgm:pt modelId="{26744386-6861-4858-81CD-FAEA820EEA4E}">
      <dgm:prSet phldrT="[Szöveg]" custT="1"/>
      <dgm:spPr/>
      <dgm:t>
        <a:bodyPr/>
        <a:lstStyle/>
        <a:p>
          <a:r>
            <a:rPr lang="hu-HU" sz="1400" dirty="0"/>
            <a:t>GDP/Fő</a:t>
          </a:r>
        </a:p>
      </dgm:t>
    </dgm:pt>
    <dgm:pt modelId="{EA3B48E6-B578-4CA3-A993-B4E4F808FCF2}" type="parTrans" cxnId="{C4F71716-8E0E-4954-A93E-515665BF287A}">
      <dgm:prSet/>
      <dgm:spPr/>
      <dgm:t>
        <a:bodyPr/>
        <a:lstStyle/>
        <a:p>
          <a:endParaRPr lang="hu-HU"/>
        </a:p>
      </dgm:t>
    </dgm:pt>
    <dgm:pt modelId="{9C05161F-83B1-41B1-8179-AC3DC846E2E2}" type="sibTrans" cxnId="{C4F71716-8E0E-4954-A93E-515665BF287A}">
      <dgm:prSet/>
      <dgm:spPr/>
      <dgm:t>
        <a:bodyPr/>
        <a:lstStyle/>
        <a:p>
          <a:endParaRPr lang="hu-HU"/>
        </a:p>
      </dgm:t>
    </dgm:pt>
    <dgm:pt modelId="{076CB75B-00EE-4B0B-887F-C370963C6AF4}">
      <dgm:prSet phldrT="[Szöveg]" custT="1"/>
      <dgm:spPr/>
      <dgm:t>
        <a:bodyPr/>
        <a:lstStyle/>
        <a:p>
          <a:r>
            <a:rPr lang="hu-HU" sz="1400" dirty="0"/>
            <a:t>Munkanélküliségi ráta</a:t>
          </a:r>
        </a:p>
      </dgm:t>
    </dgm:pt>
    <dgm:pt modelId="{2DD014D6-D642-4569-8F93-69538B44ECA6}" type="parTrans" cxnId="{5684BBA0-DB3C-4B6C-836F-A85A77284FAD}">
      <dgm:prSet/>
      <dgm:spPr/>
      <dgm:t>
        <a:bodyPr/>
        <a:lstStyle/>
        <a:p>
          <a:endParaRPr lang="hu-HU"/>
        </a:p>
      </dgm:t>
    </dgm:pt>
    <dgm:pt modelId="{6F9D1DC7-74A8-4B15-8D6B-CB573B890E42}" type="sibTrans" cxnId="{5684BBA0-DB3C-4B6C-836F-A85A77284FAD}">
      <dgm:prSet/>
      <dgm:spPr/>
      <dgm:t>
        <a:bodyPr/>
        <a:lstStyle/>
        <a:p>
          <a:endParaRPr lang="hu-HU"/>
        </a:p>
      </dgm:t>
    </dgm:pt>
    <dgm:pt modelId="{397FB334-B9E0-4A2C-A664-33049DCE103B}">
      <dgm:prSet phldrT="[Szöveg]" custT="1"/>
      <dgm:spPr/>
      <dgm:t>
        <a:bodyPr/>
        <a:lstStyle/>
        <a:p>
          <a:r>
            <a:rPr lang="hu-HU" sz="1800" b="1" dirty="0"/>
            <a:t>COCO Y0</a:t>
          </a:r>
        </a:p>
      </dgm:t>
    </dgm:pt>
    <dgm:pt modelId="{15161D9B-B6FC-40DA-878B-9F67AE866971}" type="parTrans" cxnId="{CA53EE50-FBE3-4153-8492-7410A4B25FDF}">
      <dgm:prSet/>
      <dgm:spPr/>
      <dgm:t>
        <a:bodyPr/>
        <a:lstStyle/>
        <a:p>
          <a:endParaRPr lang="hu-HU"/>
        </a:p>
      </dgm:t>
    </dgm:pt>
    <dgm:pt modelId="{84DDD3C8-FEB6-4DCA-93DA-1A9F84B9622B}" type="sibTrans" cxnId="{CA53EE50-FBE3-4153-8492-7410A4B25FDF}">
      <dgm:prSet/>
      <dgm:spPr/>
      <dgm:t>
        <a:bodyPr/>
        <a:lstStyle/>
        <a:p>
          <a:endParaRPr lang="hu-HU"/>
        </a:p>
      </dgm:t>
    </dgm:pt>
    <dgm:pt modelId="{2DBDAE79-7A9C-4DA3-AE0E-6BC13D226ED8}">
      <dgm:prSet phldrT="[Szöveg]" custT="1"/>
      <dgm:spPr/>
      <dgm:t>
        <a:bodyPr/>
        <a:lstStyle/>
        <a:p>
          <a:r>
            <a:rPr lang="hu-HU" sz="1400" dirty="0"/>
            <a:t>Relatív távolságok az átlagtól</a:t>
          </a:r>
        </a:p>
      </dgm:t>
    </dgm:pt>
    <dgm:pt modelId="{6C534AE1-5C24-41AA-92B6-378AAA3C5701}" type="parTrans" cxnId="{4CE225BA-C73A-48A0-AA96-2F3AC6607E32}">
      <dgm:prSet/>
      <dgm:spPr/>
      <dgm:t>
        <a:bodyPr/>
        <a:lstStyle/>
        <a:p>
          <a:endParaRPr lang="hu-HU"/>
        </a:p>
      </dgm:t>
    </dgm:pt>
    <dgm:pt modelId="{7D6B0C43-6263-4FD0-953D-FB38808795DD}" type="sibTrans" cxnId="{4CE225BA-C73A-48A0-AA96-2F3AC6607E32}">
      <dgm:prSet/>
      <dgm:spPr/>
      <dgm:t>
        <a:bodyPr/>
        <a:lstStyle/>
        <a:p>
          <a:endParaRPr lang="hu-HU"/>
        </a:p>
      </dgm:t>
    </dgm:pt>
    <dgm:pt modelId="{B323BC16-C6B6-475C-B000-08F8F89E21DC}">
      <dgm:prSet phldrT="[Szöveg]" custT="1"/>
      <dgm:spPr/>
      <dgm:t>
        <a:bodyPr/>
        <a:lstStyle/>
        <a:p>
          <a:r>
            <a:rPr lang="hu-HU" sz="1400" dirty="0"/>
            <a:t>Szórás/átlag dinamikus mutatók</a:t>
          </a:r>
        </a:p>
      </dgm:t>
    </dgm:pt>
    <dgm:pt modelId="{CBC537DA-4480-47FD-9D51-4D2FBCE29643}" type="parTrans" cxnId="{D0BC5EA7-D02B-4955-A439-69D3A317B13F}">
      <dgm:prSet/>
      <dgm:spPr/>
      <dgm:t>
        <a:bodyPr/>
        <a:lstStyle/>
        <a:p>
          <a:endParaRPr lang="hu-HU"/>
        </a:p>
      </dgm:t>
    </dgm:pt>
    <dgm:pt modelId="{7BCF31B5-11BE-46C8-A24B-478D55C8CF0B}" type="sibTrans" cxnId="{D0BC5EA7-D02B-4955-A439-69D3A317B13F}">
      <dgm:prSet/>
      <dgm:spPr/>
      <dgm:t>
        <a:bodyPr/>
        <a:lstStyle/>
        <a:p>
          <a:endParaRPr lang="hu-HU"/>
        </a:p>
      </dgm:t>
    </dgm:pt>
    <dgm:pt modelId="{ADD5F26A-0D66-4863-ADE0-47F952F6E4D4}">
      <dgm:prSet phldrT="[Szöveg]" custT="1"/>
      <dgm:spPr/>
      <dgm:t>
        <a:bodyPr/>
        <a:lstStyle/>
        <a:p>
          <a:r>
            <a:rPr lang="hu-HU" sz="1400" dirty="0"/>
            <a:t>Abszolút távolságok az átlagtól stb. </a:t>
          </a:r>
        </a:p>
      </dgm:t>
    </dgm:pt>
    <dgm:pt modelId="{7501FD3E-2214-44EE-ACEF-28DB980DC649}" type="parTrans" cxnId="{59C40DDE-7126-4E95-9C98-3730FECF7AC7}">
      <dgm:prSet/>
      <dgm:spPr/>
      <dgm:t>
        <a:bodyPr/>
        <a:lstStyle/>
        <a:p>
          <a:endParaRPr lang="hu-HU"/>
        </a:p>
      </dgm:t>
    </dgm:pt>
    <dgm:pt modelId="{F5740922-5580-473E-A5A3-63F3E4BD35DE}" type="sibTrans" cxnId="{59C40DDE-7126-4E95-9C98-3730FECF7AC7}">
      <dgm:prSet/>
      <dgm:spPr/>
      <dgm:t>
        <a:bodyPr/>
        <a:lstStyle/>
        <a:p>
          <a:endParaRPr lang="hu-HU"/>
        </a:p>
      </dgm:t>
    </dgm:pt>
    <dgm:pt modelId="{80578B25-522E-4ED6-A447-DE73E5A7BFA3}">
      <dgm:prSet phldrT="[Szöveg]" custT="1"/>
      <dgm:spPr/>
      <dgm:t>
        <a:bodyPr/>
        <a:lstStyle/>
        <a:p>
          <a:r>
            <a:rPr lang="hu-HU" sz="1400" dirty="0"/>
            <a:t>A kiegészítő számítások eredményeinek rangsorolása</a:t>
          </a:r>
        </a:p>
      </dgm:t>
    </dgm:pt>
    <dgm:pt modelId="{4FD515E1-9639-4F8F-B859-09E052B6CCA3}" type="parTrans" cxnId="{EA82FEB9-78A0-4CEB-B8E7-2FD47BB39D92}">
      <dgm:prSet/>
      <dgm:spPr/>
      <dgm:t>
        <a:bodyPr/>
        <a:lstStyle/>
        <a:p>
          <a:endParaRPr lang="hu-HU"/>
        </a:p>
      </dgm:t>
    </dgm:pt>
    <dgm:pt modelId="{805F052C-0EF8-4D21-9EBB-BD13BF67AC1A}" type="sibTrans" cxnId="{EA82FEB9-78A0-4CEB-B8E7-2FD47BB39D92}">
      <dgm:prSet/>
      <dgm:spPr/>
      <dgm:t>
        <a:bodyPr/>
        <a:lstStyle/>
        <a:p>
          <a:endParaRPr lang="hu-HU"/>
        </a:p>
      </dgm:t>
    </dgm:pt>
    <dgm:pt modelId="{A05315BE-E0E3-4E33-9580-7769EDFC8BD6}">
      <dgm:prSet phldrT="[Szöveg]" custT="1"/>
      <dgm:spPr>
        <a:solidFill>
          <a:schemeClr val="bg1">
            <a:alpha val="15000"/>
          </a:schemeClr>
        </a:solidFill>
        <a:effectLst>
          <a:softEdge rad="127000"/>
        </a:effectLst>
      </dgm:spPr>
      <dgm:t>
        <a:bodyPr/>
        <a:lstStyle/>
        <a:p>
          <a:r>
            <a:rPr lang="hu-HU" sz="1400" b="0" dirty="0"/>
            <a:t>Az outputok vizsgálata</a:t>
          </a:r>
        </a:p>
      </dgm:t>
    </dgm:pt>
    <dgm:pt modelId="{AF31A5E5-FF71-4FD8-A0C9-171F4A2FD24D}" type="parTrans" cxnId="{F276819F-6008-44F1-BABF-376E47DB3B09}">
      <dgm:prSet/>
      <dgm:spPr/>
      <dgm:t>
        <a:bodyPr/>
        <a:lstStyle/>
        <a:p>
          <a:endParaRPr lang="hu-HU"/>
        </a:p>
      </dgm:t>
    </dgm:pt>
    <dgm:pt modelId="{8E751220-6E9D-48A7-8AAA-650759F7BB64}" type="sibTrans" cxnId="{F276819F-6008-44F1-BABF-376E47DB3B09}">
      <dgm:prSet/>
      <dgm:spPr/>
      <dgm:t>
        <a:bodyPr/>
        <a:lstStyle/>
        <a:p>
          <a:endParaRPr lang="hu-HU"/>
        </a:p>
      </dgm:t>
    </dgm:pt>
    <dgm:pt modelId="{083445D8-1C8F-4B31-9576-4ECB83367017}">
      <dgm:prSet custT="1"/>
      <dgm:spPr>
        <a:solidFill>
          <a:schemeClr val="bg1">
            <a:alpha val="15000"/>
          </a:schemeClr>
        </a:solidFill>
        <a:effectLst>
          <a:softEdge rad="127000"/>
        </a:effectLst>
      </dgm:spPr>
      <dgm:t>
        <a:bodyPr/>
        <a:lstStyle/>
        <a:p>
          <a:r>
            <a:rPr lang="hu-HU" sz="1400" b="0" dirty="0"/>
            <a:t>Regionális eredmények</a:t>
          </a:r>
        </a:p>
      </dgm:t>
    </dgm:pt>
    <dgm:pt modelId="{4D4CB5EC-DC8E-4B90-8724-DE229B1EA7FB}" type="parTrans" cxnId="{E5E0D286-0F8B-4ECF-ACE8-ABA177749D3C}">
      <dgm:prSet/>
      <dgm:spPr/>
      <dgm:t>
        <a:bodyPr/>
        <a:lstStyle/>
        <a:p>
          <a:endParaRPr lang="hu-HU"/>
        </a:p>
      </dgm:t>
    </dgm:pt>
    <dgm:pt modelId="{ADCECA2E-59F2-42D4-96C3-10BDB44AF67C}" type="sibTrans" cxnId="{E5E0D286-0F8B-4ECF-ACE8-ABA177749D3C}">
      <dgm:prSet/>
      <dgm:spPr/>
      <dgm:t>
        <a:bodyPr/>
        <a:lstStyle/>
        <a:p>
          <a:endParaRPr lang="hu-HU"/>
        </a:p>
      </dgm:t>
    </dgm:pt>
    <dgm:pt modelId="{71D5E62A-A069-416D-B945-2004EC5DCECA}">
      <dgm:prSet custT="1"/>
      <dgm:spPr>
        <a:solidFill>
          <a:schemeClr val="bg1">
            <a:alpha val="15000"/>
          </a:schemeClr>
        </a:solidFill>
        <a:effectLst>
          <a:softEdge rad="127000"/>
        </a:effectLst>
      </dgm:spPr>
      <dgm:t>
        <a:bodyPr/>
        <a:lstStyle/>
        <a:p>
          <a:r>
            <a:rPr lang="hu-HU" sz="1400" b="0" dirty="0"/>
            <a:t>Összesített EU eredmények</a:t>
          </a:r>
        </a:p>
      </dgm:t>
    </dgm:pt>
    <dgm:pt modelId="{8545CABF-5C8C-4107-B07D-CB0FE3EF1305}" type="parTrans" cxnId="{FA2C7C87-AD69-4E11-80F3-726650E56DC3}">
      <dgm:prSet/>
      <dgm:spPr/>
      <dgm:t>
        <a:bodyPr/>
        <a:lstStyle/>
        <a:p>
          <a:endParaRPr lang="hu-HU"/>
        </a:p>
      </dgm:t>
    </dgm:pt>
    <dgm:pt modelId="{E76D574B-ED54-4407-AF46-81CE88A0373B}" type="sibTrans" cxnId="{FA2C7C87-AD69-4E11-80F3-726650E56DC3}">
      <dgm:prSet/>
      <dgm:spPr/>
      <dgm:t>
        <a:bodyPr/>
        <a:lstStyle/>
        <a:p>
          <a:endParaRPr lang="hu-HU"/>
        </a:p>
      </dgm:t>
    </dgm:pt>
    <dgm:pt modelId="{FA8F9E75-EB00-4E64-B7BB-F0B2A145D240}">
      <dgm:prSet custT="1"/>
      <dgm:spPr>
        <a:solidFill>
          <a:srgbClr val="156082">
            <a:hueOff val="0"/>
            <a:satOff val="0"/>
            <a:lumOff val="0"/>
            <a:alphaOff val="0"/>
          </a:srgbClr>
        </a:solidFill>
        <a:ln w="19050" cap="rnd" cmpd="sng" algn="ctr">
          <a:solidFill>
            <a:prstClr val="white">
              <a:hueOff val="0"/>
              <a:satOff val="0"/>
              <a:lumOff val="0"/>
              <a:alphaOff val="0"/>
            </a:prstClr>
          </a:solidFill>
          <a:prstDash val="solid"/>
        </a:ln>
        <a:effectLst/>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hu-HU" sz="1800" b="1" kern="1200" dirty="0">
              <a:solidFill>
                <a:prstClr val="white"/>
              </a:solidFill>
              <a:latin typeface="Trebuchet MS" panose="020B0603020202020204"/>
              <a:ea typeface="+mn-ea"/>
              <a:cs typeface="+mn-cs"/>
            </a:rPr>
            <a:t>Értékelés</a:t>
          </a:r>
        </a:p>
      </dgm:t>
    </dgm:pt>
    <dgm:pt modelId="{2DCCC8F7-03F3-46AF-9A93-B3AC995F09C8}" type="parTrans" cxnId="{4538D345-0D09-4ABB-A9C2-EDEA559DD89C}">
      <dgm:prSet/>
      <dgm:spPr/>
      <dgm:t>
        <a:bodyPr/>
        <a:lstStyle/>
        <a:p>
          <a:endParaRPr lang="hu-HU"/>
        </a:p>
      </dgm:t>
    </dgm:pt>
    <dgm:pt modelId="{F19F3C14-4C51-4872-B6DA-B1A2E6399D7F}" type="sibTrans" cxnId="{4538D345-0D09-4ABB-A9C2-EDEA559DD89C}">
      <dgm:prSet/>
      <dgm:spPr/>
      <dgm:t>
        <a:bodyPr/>
        <a:lstStyle/>
        <a:p>
          <a:endParaRPr lang="hu-HU"/>
        </a:p>
      </dgm:t>
    </dgm:pt>
    <dgm:pt modelId="{23CCAD9B-ABCB-463E-88DC-D6B655033FDD}">
      <dgm:prSet custT="1"/>
      <dgm:spPr>
        <a:solidFill>
          <a:schemeClr val="bg1">
            <a:alpha val="15000"/>
          </a:schemeClr>
        </a:solidFill>
        <a:effectLst>
          <a:softEdge rad="127000"/>
        </a:effectLst>
      </dgm:spPr>
      <dgm:t>
        <a:bodyPr/>
        <a:lstStyle/>
        <a:p>
          <a:r>
            <a:rPr lang="hu-HU" sz="1400" b="0" dirty="0"/>
            <a:t>Szövegsablonok elkészítése</a:t>
          </a:r>
        </a:p>
      </dgm:t>
    </dgm:pt>
    <dgm:pt modelId="{40C17047-1010-454D-B3FA-C175396FF15B}" type="parTrans" cxnId="{8880103A-4634-49CC-9060-37ED9A767B82}">
      <dgm:prSet/>
      <dgm:spPr/>
      <dgm:t>
        <a:bodyPr/>
        <a:lstStyle/>
        <a:p>
          <a:endParaRPr lang="hu-HU"/>
        </a:p>
      </dgm:t>
    </dgm:pt>
    <dgm:pt modelId="{C7F779DF-1A52-4445-919C-0FA2CE9B8C5F}" type="sibTrans" cxnId="{8880103A-4634-49CC-9060-37ED9A767B82}">
      <dgm:prSet/>
      <dgm:spPr/>
      <dgm:t>
        <a:bodyPr/>
        <a:lstStyle/>
        <a:p>
          <a:endParaRPr lang="hu-HU"/>
        </a:p>
      </dgm:t>
    </dgm:pt>
    <dgm:pt modelId="{79CE362A-407F-4B2F-AA1F-AA2B96DC0057}">
      <dgm:prSet custT="1"/>
      <dgm:spPr>
        <a:solidFill>
          <a:schemeClr val="bg1">
            <a:alpha val="15000"/>
          </a:schemeClr>
        </a:solidFill>
        <a:effectLst>
          <a:softEdge rad="127000"/>
        </a:effectLst>
      </dgm:spPr>
      <dgm:t>
        <a:bodyPr/>
        <a:lstStyle/>
        <a:p>
          <a:r>
            <a:rPr lang="hu-HU" sz="1400" b="0" dirty="0"/>
            <a:t>Összefüggések keresése</a:t>
          </a:r>
        </a:p>
      </dgm:t>
    </dgm:pt>
    <dgm:pt modelId="{3266389D-5CAF-4DB6-AEA2-01663F2A567F}" type="parTrans" cxnId="{61AF8458-5549-4DA0-A166-598DBC1E56C0}">
      <dgm:prSet/>
      <dgm:spPr/>
      <dgm:t>
        <a:bodyPr/>
        <a:lstStyle/>
        <a:p>
          <a:endParaRPr lang="hu-HU"/>
        </a:p>
      </dgm:t>
    </dgm:pt>
    <dgm:pt modelId="{DF46F0BB-F5C8-4F9A-BF91-BA4BEE669036}" type="sibTrans" cxnId="{61AF8458-5549-4DA0-A166-598DBC1E56C0}">
      <dgm:prSet/>
      <dgm:spPr/>
      <dgm:t>
        <a:bodyPr/>
        <a:lstStyle/>
        <a:p>
          <a:endParaRPr lang="hu-HU"/>
        </a:p>
      </dgm:t>
    </dgm:pt>
    <dgm:pt modelId="{8947EBAF-3E20-4FD6-A872-15E925E8B092}">
      <dgm:prSet custT="1"/>
      <dgm:spPr>
        <a:solidFill>
          <a:schemeClr val="bg1">
            <a:alpha val="15000"/>
          </a:schemeClr>
        </a:solidFill>
        <a:effectLst>
          <a:softEdge rad="127000"/>
        </a:effectLst>
      </dgm:spPr>
      <dgm:t>
        <a:bodyPr/>
        <a:lstStyle/>
        <a:p>
          <a:r>
            <a:rPr lang="hu-HU" sz="1400" b="0" dirty="0"/>
            <a:t>Hipotézisek megválaszolása</a:t>
          </a:r>
        </a:p>
      </dgm:t>
    </dgm:pt>
    <dgm:pt modelId="{6DBE68FF-DDE7-4B52-A333-ECF96B0F1893}" type="parTrans" cxnId="{FC79E287-4096-4E48-9ECE-B7E948F36A7F}">
      <dgm:prSet/>
      <dgm:spPr/>
      <dgm:t>
        <a:bodyPr/>
        <a:lstStyle/>
        <a:p>
          <a:endParaRPr lang="hu-HU"/>
        </a:p>
      </dgm:t>
    </dgm:pt>
    <dgm:pt modelId="{BFA2DB1A-E598-4A2D-BB33-4B03D2857719}" type="sibTrans" cxnId="{FC79E287-4096-4E48-9ECE-B7E948F36A7F}">
      <dgm:prSet/>
      <dgm:spPr/>
      <dgm:t>
        <a:bodyPr/>
        <a:lstStyle/>
        <a:p>
          <a:endParaRPr lang="hu-HU"/>
        </a:p>
      </dgm:t>
    </dgm:pt>
    <dgm:pt modelId="{D0173AB1-2194-4D98-96FD-E760765C1C6B}" type="pres">
      <dgm:prSet presAssocID="{716B3BDB-C425-4B3B-BB8E-6E230869D24A}" presName="rootnode" presStyleCnt="0">
        <dgm:presLayoutVars>
          <dgm:chMax/>
          <dgm:chPref/>
          <dgm:dir/>
          <dgm:animLvl val="lvl"/>
        </dgm:presLayoutVars>
      </dgm:prSet>
      <dgm:spPr/>
    </dgm:pt>
    <dgm:pt modelId="{F0D3FD5A-BB52-458C-B707-68507087F9A6}" type="pres">
      <dgm:prSet presAssocID="{B513AA0C-CE35-493D-88B6-95EBDF6968DC}" presName="composite" presStyleCnt="0"/>
      <dgm:spPr/>
    </dgm:pt>
    <dgm:pt modelId="{FBBEB97B-AFC5-4A27-A310-F4BBC06BA869}" type="pres">
      <dgm:prSet presAssocID="{B513AA0C-CE35-493D-88B6-95EBDF6968DC}" presName="bentUpArrow1" presStyleLbl="alignImgPlace1" presStyleIdx="0" presStyleCnt="4" custScaleX="113333" custScaleY="100055" custLinFactNeighborX="776" custLinFactNeighborY="-11818"/>
      <dgm:spPr/>
    </dgm:pt>
    <dgm:pt modelId="{6A493CD2-7263-469D-940E-CEA5A8BA9876}" type="pres">
      <dgm:prSet presAssocID="{B513AA0C-CE35-493D-88B6-95EBDF6968DC}" presName="ParentText" presStyleLbl="node1" presStyleIdx="0" presStyleCnt="5" custScaleX="100808" custScaleY="83713">
        <dgm:presLayoutVars>
          <dgm:chMax val="1"/>
          <dgm:chPref val="1"/>
          <dgm:bulletEnabled val="1"/>
        </dgm:presLayoutVars>
      </dgm:prSet>
      <dgm:spPr/>
    </dgm:pt>
    <dgm:pt modelId="{218302C5-0B45-40BC-8EE4-2FD64E52B45E}" type="pres">
      <dgm:prSet presAssocID="{B513AA0C-CE35-493D-88B6-95EBDF6968DC}" presName="ChildText" presStyleLbl="revTx" presStyleIdx="0" presStyleCnt="5" custScaleX="299410" custScaleY="124452" custLinFactX="8838" custLinFactNeighborX="100000" custLinFactNeighborY="-255">
        <dgm:presLayoutVars>
          <dgm:chMax val="0"/>
          <dgm:chPref val="0"/>
          <dgm:bulletEnabled val="1"/>
        </dgm:presLayoutVars>
      </dgm:prSet>
      <dgm:spPr/>
    </dgm:pt>
    <dgm:pt modelId="{FB8DED32-4218-4B1C-B6E4-CC475EB90613}" type="pres">
      <dgm:prSet presAssocID="{767E9C27-29D4-48F3-A0A3-073CF6D721B2}" presName="sibTrans" presStyleCnt="0"/>
      <dgm:spPr/>
    </dgm:pt>
    <dgm:pt modelId="{CA2F54A5-1CD4-42B1-B372-251655083421}" type="pres">
      <dgm:prSet presAssocID="{FA1EA318-E964-4F88-90D9-B48DB96BC90A}" presName="composite" presStyleCnt="0"/>
      <dgm:spPr/>
    </dgm:pt>
    <dgm:pt modelId="{D4D99418-7247-4687-B621-37605BFE306A}" type="pres">
      <dgm:prSet presAssocID="{FA1EA318-E964-4F88-90D9-B48DB96BC90A}" presName="bentUpArrow1" presStyleLbl="alignImgPlace1" presStyleIdx="1" presStyleCnt="4" custScaleX="113333" custScaleY="100055" custLinFactNeighborX="-47038" custLinFactNeighborY="-29845"/>
      <dgm:spPr/>
    </dgm:pt>
    <dgm:pt modelId="{EA33EF73-FE0E-46B3-827D-6E4B55556BBD}" type="pres">
      <dgm:prSet presAssocID="{FA1EA318-E964-4F88-90D9-B48DB96BC90A}" presName="ParentText" presStyleLbl="node1" presStyleIdx="1" presStyleCnt="5" custScaleX="100808" custScaleY="83713" custLinFactNeighborX="-32337" custLinFactNeighborY="-14704">
        <dgm:presLayoutVars>
          <dgm:chMax val="1"/>
          <dgm:chPref val="1"/>
          <dgm:bulletEnabled val="1"/>
        </dgm:presLayoutVars>
      </dgm:prSet>
      <dgm:spPr/>
    </dgm:pt>
    <dgm:pt modelId="{F2718F76-E0D7-4743-A332-18305463F038}" type="pres">
      <dgm:prSet presAssocID="{FA1EA318-E964-4F88-90D9-B48DB96BC90A}" presName="ChildText" presStyleLbl="revTx" presStyleIdx="1" presStyleCnt="5" custScaleX="290684" custScaleY="134213" custLinFactNeighborX="53984" custLinFactNeighborY="-18393">
        <dgm:presLayoutVars>
          <dgm:chMax val="0"/>
          <dgm:chPref val="0"/>
          <dgm:bulletEnabled val="1"/>
        </dgm:presLayoutVars>
      </dgm:prSet>
      <dgm:spPr/>
    </dgm:pt>
    <dgm:pt modelId="{6E86E7D7-8FE4-42DD-BA58-CC8CBFC1BF4A}" type="pres">
      <dgm:prSet presAssocID="{10A1D14F-EDC0-4C1A-B795-974482B8465F}" presName="sibTrans" presStyleCnt="0"/>
      <dgm:spPr/>
    </dgm:pt>
    <dgm:pt modelId="{B32FD9E9-E9BA-41C0-85F6-13F209D63406}" type="pres">
      <dgm:prSet presAssocID="{044AC323-C47E-4476-BECD-97832D6A5F4B}" presName="composite" presStyleCnt="0"/>
      <dgm:spPr/>
    </dgm:pt>
    <dgm:pt modelId="{396411EB-D107-4BBC-9A37-AC4B31DDF5A9}" type="pres">
      <dgm:prSet presAssocID="{044AC323-C47E-4476-BECD-97832D6A5F4B}" presName="bentUpArrow1" presStyleLbl="alignImgPlace1" presStyleIdx="2" presStyleCnt="4" custScaleX="113333" custScaleY="100055" custLinFactNeighborX="-94683" custLinFactNeighborY="-35407"/>
      <dgm:spPr/>
    </dgm:pt>
    <dgm:pt modelId="{38397129-3185-4E68-A40C-ECFDD50DE2D8}" type="pres">
      <dgm:prSet presAssocID="{044AC323-C47E-4476-BECD-97832D6A5F4B}" presName="ParentText" presStyleLbl="node1" presStyleIdx="2" presStyleCnt="5" custScaleX="100808" custScaleY="83713" custLinFactNeighborX="-64558" custLinFactNeighborY="-22759">
        <dgm:presLayoutVars>
          <dgm:chMax val="1"/>
          <dgm:chPref val="1"/>
          <dgm:bulletEnabled val="1"/>
        </dgm:presLayoutVars>
      </dgm:prSet>
      <dgm:spPr/>
    </dgm:pt>
    <dgm:pt modelId="{D9249927-7218-43A3-958A-CB4B5DB0DD83}" type="pres">
      <dgm:prSet presAssocID="{044AC323-C47E-4476-BECD-97832D6A5F4B}" presName="ChildText" presStyleLbl="revTx" presStyleIdx="2" presStyleCnt="5" custScaleX="341283" custScaleY="122391" custLinFactNeighborX="31705" custLinFactNeighborY="-23404">
        <dgm:presLayoutVars>
          <dgm:chMax val="0"/>
          <dgm:chPref val="0"/>
          <dgm:bulletEnabled val="1"/>
        </dgm:presLayoutVars>
      </dgm:prSet>
      <dgm:spPr/>
    </dgm:pt>
    <dgm:pt modelId="{74CB1D8E-3515-468A-92F5-56E3A5825A99}" type="pres">
      <dgm:prSet presAssocID="{8B3E69EF-32B4-4851-A387-612A70A8F559}" presName="sibTrans" presStyleCnt="0"/>
      <dgm:spPr/>
    </dgm:pt>
    <dgm:pt modelId="{B7A00103-D1E3-4957-B5E0-DFD64C063C51}" type="pres">
      <dgm:prSet presAssocID="{397FB334-B9E0-4A2C-A664-33049DCE103B}" presName="composite" presStyleCnt="0"/>
      <dgm:spPr/>
    </dgm:pt>
    <dgm:pt modelId="{477D8FD6-2D55-440C-BD7E-5A948E7481CD}" type="pres">
      <dgm:prSet presAssocID="{397FB334-B9E0-4A2C-A664-33049DCE103B}" presName="bentUpArrow1" presStyleLbl="alignImgPlace1" presStyleIdx="3" presStyleCnt="4" custScaleX="113334" custScaleY="100054" custLinFactX="-46416" custLinFactNeighborX="-100000" custLinFactNeighborY="-39841"/>
      <dgm:spPr>
        <a:xfrm rot="5400000">
          <a:off x="4164641" y="4764347"/>
          <a:ext cx="913029" cy="1177417"/>
        </a:xfrm>
        <a:prstGeom prst="bentUpArrow">
          <a:avLst>
            <a:gd name="adj1" fmla="val 32840"/>
            <a:gd name="adj2" fmla="val 25000"/>
            <a:gd name="adj3" fmla="val 35780"/>
          </a:avLst>
        </a:prstGeom>
        <a:solidFill>
          <a:srgbClr val="156082">
            <a:tint val="50000"/>
            <a:hueOff val="0"/>
            <a:satOff val="0"/>
            <a:lumOff val="0"/>
            <a:alphaOff val="0"/>
          </a:srgbClr>
        </a:solidFill>
        <a:ln w="19050" cap="rnd" cmpd="sng" algn="ctr">
          <a:solidFill>
            <a:prstClr val="white">
              <a:hueOff val="0"/>
              <a:satOff val="0"/>
              <a:lumOff val="0"/>
              <a:alphaOff val="0"/>
            </a:prstClr>
          </a:solidFill>
          <a:prstDash val="solid"/>
        </a:ln>
        <a:effectLst/>
      </dgm:spPr>
    </dgm:pt>
    <dgm:pt modelId="{39FB4E66-1776-409E-88E4-D33AA19486A0}" type="pres">
      <dgm:prSet presAssocID="{397FB334-B9E0-4A2C-A664-33049DCE103B}" presName="ParentText" presStyleLbl="node1" presStyleIdx="3" presStyleCnt="5" custScaleX="100808" custScaleY="83713" custLinFactNeighborX="-96780" custLinFactNeighborY="-22387">
        <dgm:presLayoutVars>
          <dgm:chMax val="1"/>
          <dgm:chPref val="1"/>
          <dgm:bulletEnabled val="1"/>
        </dgm:presLayoutVars>
      </dgm:prSet>
      <dgm:spPr/>
    </dgm:pt>
    <dgm:pt modelId="{013FC230-603C-4E7B-B21E-E9992EA79B7D}" type="pres">
      <dgm:prSet presAssocID="{397FB334-B9E0-4A2C-A664-33049DCE103B}" presName="ChildText" presStyleLbl="revTx" presStyleIdx="3" presStyleCnt="5" custScaleX="364503" custLinFactNeighborY="-19655">
        <dgm:presLayoutVars>
          <dgm:chMax val="0"/>
          <dgm:chPref val="0"/>
          <dgm:bulletEnabled val="1"/>
        </dgm:presLayoutVars>
      </dgm:prSet>
      <dgm:spPr/>
    </dgm:pt>
    <dgm:pt modelId="{5CB209E9-1156-47E0-BD91-2466DD1CE779}" type="pres">
      <dgm:prSet presAssocID="{84DDD3C8-FEB6-4DCA-93DA-1A9F84B9622B}" presName="sibTrans" presStyleCnt="0"/>
      <dgm:spPr/>
    </dgm:pt>
    <dgm:pt modelId="{2A11D64E-6078-44D6-9E6F-7899AAB5B389}" type="pres">
      <dgm:prSet presAssocID="{FA8F9E75-EB00-4E64-B7BB-F0B2A145D240}" presName="composite" presStyleCnt="0"/>
      <dgm:spPr/>
    </dgm:pt>
    <dgm:pt modelId="{F2F3C616-BD10-4D83-8845-729B2A668A04}" type="pres">
      <dgm:prSet presAssocID="{FA8F9E75-EB00-4E64-B7BB-F0B2A145D240}" presName="ParentText" presStyleLbl="node1" presStyleIdx="4" presStyleCnt="5" custScaleX="97878" custScaleY="83777" custLinFactX="-30912" custLinFactNeighborX="-100000" custLinFactNeighborY="-26149">
        <dgm:presLayoutVars>
          <dgm:chMax val="1"/>
          <dgm:chPref val="1"/>
          <dgm:bulletEnabled val="1"/>
        </dgm:presLayoutVars>
      </dgm:prSet>
      <dgm:spPr>
        <a:xfrm>
          <a:off x="5238317" y="5112567"/>
          <a:ext cx="1503577" cy="900831"/>
        </a:xfrm>
        <a:prstGeom prst="roundRect">
          <a:avLst>
            <a:gd name="adj" fmla="val 16670"/>
          </a:avLst>
        </a:prstGeom>
      </dgm:spPr>
    </dgm:pt>
    <dgm:pt modelId="{4A59E040-D9EA-4A72-97C2-B62A46C5754B}" type="pres">
      <dgm:prSet presAssocID="{FA8F9E75-EB00-4E64-B7BB-F0B2A145D240}" presName="FinalChildText" presStyleLbl="revTx" presStyleIdx="4" presStyleCnt="5" custScaleX="224352" custLinFactX="-14477" custLinFactNeighborX="-100000" custLinFactNeighborY="-30463">
        <dgm:presLayoutVars>
          <dgm:chMax val="0"/>
          <dgm:chPref val="0"/>
          <dgm:bulletEnabled val="1"/>
        </dgm:presLayoutVars>
      </dgm:prSet>
      <dgm:spPr/>
    </dgm:pt>
  </dgm:ptLst>
  <dgm:cxnLst>
    <dgm:cxn modelId="{B937C400-224C-442B-A11F-9B7B0B30CADF}" srcId="{716B3BDB-C425-4B3B-BB8E-6E230869D24A}" destId="{044AC323-C47E-4476-BECD-97832D6A5F4B}" srcOrd="2" destOrd="0" parTransId="{80368244-B593-412D-826D-F097643B4510}" sibTransId="{8B3E69EF-32B4-4851-A387-612A70A8F559}"/>
    <dgm:cxn modelId="{07213707-4D9A-4C0F-9D1A-9834AD3CEB6D}" srcId="{044AC323-C47E-4476-BECD-97832D6A5F4B}" destId="{F54C80F3-54EE-4FBC-97E9-F2382773802E}" srcOrd="0" destOrd="0" parTransId="{1AF51B5A-82CE-4125-98FA-46648141DBE0}" sibTransId="{158B6BAA-35EA-4DE7-8AE9-924DCC62B130}"/>
    <dgm:cxn modelId="{B01A650D-7425-4020-A93F-4BA0EDF1D498}" type="presOf" srcId="{B323BC16-C6B6-475C-B000-08F8F89E21DC}" destId="{F2718F76-E0D7-4743-A332-18305463F038}" srcOrd="0" destOrd="2" presId="urn:microsoft.com/office/officeart/2005/8/layout/StepDownProcess"/>
    <dgm:cxn modelId="{DF4BA50E-0E6D-43FB-B736-16DFD4B909A2}" type="presOf" srcId="{6F1A5B3D-3B69-468E-907D-3502E7986160}" destId="{218302C5-0B45-40BC-8EE4-2FD64E52B45E}" srcOrd="0" destOrd="2" presId="urn:microsoft.com/office/officeart/2005/8/layout/StepDownProcess"/>
    <dgm:cxn modelId="{77AEAD14-9E9D-44D3-93EC-3BF6026A3C41}" srcId="{716B3BDB-C425-4B3B-BB8E-6E230869D24A}" destId="{B513AA0C-CE35-493D-88B6-95EBDF6968DC}" srcOrd="0" destOrd="0" parTransId="{39795C23-27CF-42AE-B17C-DF55FE24EC93}" sibTransId="{767E9C27-29D4-48F3-A0A3-073CF6D721B2}"/>
    <dgm:cxn modelId="{676F1415-B13B-4389-9E9B-29A8CAD122A9}" type="presOf" srcId="{716B3BDB-C425-4B3B-BB8E-6E230869D24A}" destId="{D0173AB1-2194-4D98-96FD-E760765C1C6B}" srcOrd="0" destOrd="0" presId="urn:microsoft.com/office/officeart/2005/8/layout/StepDownProcess"/>
    <dgm:cxn modelId="{C4F71716-8E0E-4954-A93E-515665BF287A}" srcId="{B513AA0C-CE35-493D-88B6-95EBDF6968DC}" destId="{26744386-6861-4858-81CD-FAEA820EEA4E}" srcOrd="3" destOrd="0" parTransId="{EA3B48E6-B578-4CA3-A993-B4E4F808FCF2}" sibTransId="{9C05161F-83B1-41B1-8179-AC3DC846E2E2}"/>
    <dgm:cxn modelId="{40599516-97B4-4BFC-8A0A-4538902485C5}" type="presOf" srcId="{FA1EA318-E964-4F88-90D9-B48DB96BC90A}" destId="{EA33EF73-FE0E-46B3-827D-6E4B55556BBD}" srcOrd="0" destOrd="0" presId="urn:microsoft.com/office/officeart/2005/8/layout/StepDownProcess"/>
    <dgm:cxn modelId="{DB11752E-CF22-444F-A954-1F20417236B3}" type="presOf" srcId="{23CCAD9B-ABCB-463E-88DC-D6B655033FDD}" destId="{4A59E040-D9EA-4A72-97C2-B62A46C5754B}" srcOrd="0" destOrd="0" presId="urn:microsoft.com/office/officeart/2005/8/layout/StepDownProcess"/>
    <dgm:cxn modelId="{8880103A-4634-49CC-9060-37ED9A767B82}" srcId="{FA8F9E75-EB00-4E64-B7BB-F0B2A145D240}" destId="{23CCAD9B-ABCB-463E-88DC-D6B655033FDD}" srcOrd="0" destOrd="0" parTransId="{40C17047-1010-454D-B3FA-C175396FF15B}" sibTransId="{C7F779DF-1A52-4445-919C-0FA2CE9B8C5F}"/>
    <dgm:cxn modelId="{77DD223F-803C-4C67-A078-4FDF3154DE0F}" srcId="{FA1EA318-E964-4F88-90D9-B48DB96BC90A}" destId="{B05739E6-8A25-4BF7-A154-CA035BE36866}" srcOrd="0" destOrd="0" parTransId="{D5375027-E771-4C12-9050-7F4110FA9A02}" sibTransId="{4CAD28B1-E135-4A69-A1B5-6D91A0DD7FC0}"/>
    <dgm:cxn modelId="{9318A062-5314-4BC3-8E28-FCD0E2374B57}" type="presOf" srcId="{FA8F9E75-EB00-4E64-B7BB-F0B2A145D240}" destId="{F2F3C616-BD10-4D83-8845-729B2A668A04}" srcOrd="0" destOrd="0" presId="urn:microsoft.com/office/officeart/2005/8/layout/StepDownProcess"/>
    <dgm:cxn modelId="{4538D345-0D09-4ABB-A9C2-EDEA559DD89C}" srcId="{716B3BDB-C425-4B3B-BB8E-6E230869D24A}" destId="{FA8F9E75-EB00-4E64-B7BB-F0B2A145D240}" srcOrd="4" destOrd="0" parTransId="{2DCCC8F7-03F3-46AF-9A93-B3AC995F09C8}" sibTransId="{F19F3C14-4C51-4872-B6DA-B1A2E6399D7F}"/>
    <dgm:cxn modelId="{908EAD67-79E9-4380-A7C2-D24AA87E9EDC}" type="presOf" srcId="{044AC323-C47E-4476-BECD-97832D6A5F4B}" destId="{38397129-3185-4E68-A40C-ECFDD50DE2D8}" srcOrd="0" destOrd="0" presId="urn:microsoft.com/office/officeart/2005/8/layout/StepDownProcess"/>
    <dgm:cxn modelId="{9211966D-454B-4DD0-A72F-10A8FCC30834}" type="presOf" srcId="{0D4FC65B-3227-4665-85F6-E49B1DDF1177}" destId="{218302C5-0B45-40BC-8EE4-2FD64E52B45E}" srcOrd="0" destOrd="0" presId="urn:microsoft.com/office/officeart/2005/8/layout/StepDownProcess"/>
    <dgm:cxn modelId="{81D5014E-85FF-47F8-A9CF-4495B6ABF115}" type="presOf" srcId="{8947EBAF-3E20-4FD6-A872-15E925E8B092}" destId="{4A59E040-D9EA-4A72-97C2-B62A46C5754B}" srcOrd="0" destOrd="2" presId="urn:microsoft.com/office/officeart/2005/8/layout/StepDownProcess"/>
    <dgm:cxn modelId="{CA53EE50-FBE3-4153-8492-7410A4B25FDF}" srcId="{716B3BDB-C425-4B3B-BB8E-6E230869D24A}" destId="{397FB334-B9E0-4A2C-A664-33049DCE103B}" srcOrd="3" destOrd="0" parTransId="{15161D9B-B6FC-40DA-878B-9F67AE866971}" sibTransId="{84DDD3C8-FEB6-4DCA-93DA-1A9F84B9622B}"/>
    <dgm:cxn modelId="{DC934371-299A-4DD9-A2F7-E2AD97660DD4}" type="presOf" srcId="{5306D642-E59D-4A57-A01A-6EAC4C629DCC}" destId="{218302C5-0B45-40BC-8EE4-2FD64E52B45E}" srcOrd="0" destOrd="1" presId="urn:microsoft.com/office/officeart/2005/8/layout/StepDownProcess"/>
    <dgm:cxn modelId="{9C664373-9677-42B9-9A80-0C121D692689}" type="presOf" srcId="{71D5E62A-A069-416D-B945-2004EC5DCECA}" destId="{013FC230-603C-4E7B-B21E-E9992EA79B7D}" srcOrd="0" destOrd="2" presId="urn:microsoft.com/office/officeart/2005/8/layout/StepDownProcess"/>
    <dgm:cxn modelId="{8A549755-104D-45D9-A80F-06C0CA7C8EAC}" srcId="{B513AA0C-CE35-493D-88B6-95EBDF6968DC}" destId="{6F1A5B3D-3B69-468E-907D-3502E7986160}" srcOrd="2" destOrd="0" parTransId="{31323007-2E30-4C29-8582-0663732030F0}" sibTransId="{403BDA4A-B5CF-40F4-B97A-D154A78B6C31}"/>
    <dgm:cxn modelId="{DE0CD875-7093-47AC-BB8B-3271624D4AC0}" type="presOf" srcId="{26744386-6861-4858-81CD-FAEA820EEA4E}" destId="{218302C5-0B45-40BC-8EE4-2FD64E52B45E}" srcOrd="0" destOrd="3" presId="urn:microsoft.com/office/officeart/2005/8/layout/StepDownProcess"/>
    <dgm:cxn modelId="{EE703B78-D377-4CE0-ABE4-4A3C2AD1A00C}" type="presOf" srcId="{B05739E6-8A25-4BF7-A154-CA035BE36866}" destId="{F2718F76-E0D7-4743-A332-18305463F038}" srcOrd="0" destOrd="0" presId="urn:microsoft.com/office/officeart/2005/8/layout/StepDownProcess"/>
    <dgm:cxn modelId="{61AF8458-5549-4DA0-A166-598DBC1E56C0}" srcId="{FA8F9E75-EB00-4E64-B7BB-F0B2A145D240}" destId="{79CE362A-407F-4B2F-AA1F-AA2B96DC0057}" srcOrd="1" destOrd="0" parTransId="{3266389D-5CAF-4DB6-AEA2-01663F2A567F}" sibTransId="{DF46F0BB-F5C8-4F9A-BF91-BA4BEE669036}"/>
    <dgm:cxn modelId="{E61E537A-7A2B-4CAE-9AEC-E3D3C5A36844}" type="presOf" srcId="{076CB75B-00EE-4B0B-887F-C370963C6AF4}" destId="{218302C5-0B45-40BC-8EE4-2FD64E52B45E}" srcOrd="0" destOrd="4" presId="urn:microsoft.com/office/officeart/2005/8/layout/StepDownProcess"/>
    <dgm:cxn modelId="{8E797782-CBB6-4EB4-8852-6B4D2DE47C88}" srcId="{B513AA0C-CE35-493D-88B6-95EBDF6968DC}" destId="{0D4FC65B-3227-4665-85F6-E49B1DDF1177}" srcOrd="0" destOrd="0" parTransId="{F6831032-20CE-4468-8EFF-D34C4900B1AF}" sibTransId="{6832AF28-F072-469C-9999-8D11A06A96D2}"/>
    <dgm:cxn modelId="{E5E0D286-0F8B-4ECF-ACE8-ABA177749D3C}" srcId="{397FB334-B9E0-4A2C-A664-33049DCE103B}" destId="{083445D8-1C8F-4B31-9576-4ECB83367017}" srcOrd="1" destOrd="0" parTransId="{4D4CB5EC-DC8E-4B90-8724-DE229B1EA7FB}" sibTransId="{ADCECA2E-59F2-42D4-96C3-10BDB44AF67C}"/>
    <dgm:cxn modelId="{FA2C7C87-AD69-4E11-80F3-726650E56DC3}" srcId="{397FB334-B9E0-4A2C-A664-33049DCE103B}" destId="{71D5E62A-A069-416D-B945-2004EC5DCECA}" srcOrd="2" destOrd="0" parTransId="{8545CABF-5C8C-4107-B07D-CB0FE3EF1305}" sibTransId="{E76D574B-ED54-4407-AF46-81CE88A0373B}"/>
    <dgm:cxn modelId="{FC79E287-4096-4E48-9ECE-B7E948F36A7F}" srcId="{FA8F9E75-EB00-4E64-B7BB-F0B2A145D240}" destId="{8947EBAF-3E20-4FD6-A872-15E925E8B092}" srcOrd="2" destOrd="0" parTransId="{6DBE68FF-DDE7-4B52-A333-ECF96B0F1893}" sibTransId="{BFA2DB1A-E598-4A2D-BB33-4B03D2857719}"/>
    <dgm:cxn modelId="{E85B708A-6370-4C01-A99A-3565B64A0690}" type="presOf" srcId="{80578B25-522E-4ED6-A447-DE73E5A7BFA3}" destId="{D9249927-7218-43A3-958A-CB4B5DB0DD83}" srcOrd="0" destOrd="1" presId="urn:microsoft.com/office/officeart/2005/8/layout/StepDownProcess"/>
    <dgm:cxn modelId="{7AA52E9E-E3E3-4C92-A204-018517E8D35E}" srcId="{B513AA0C-CE35-493D-88B6-95EBDF6968DC}" destId="{5306D642-E59D-4A57-A01A-6EAC4C629DCC}" srcOrd="1" destOrd="0" parTransId="{D3393A3F-85E2-4553-9E2A-ED74A30F4867}" sibTransId="{E0973240-4A71-464C-8A83-6D7E4A1FC15F}"/>
    <dgm:cxn modelId="{F276819F-6008-44F1-BABF-376E47DB3B09}" srcId="{397FB334-B9E0-4A2C-A664-33049DCE103B}" destId="{A05315BE-E0E3-4E33-9580-7769EDFC8BD6}" srcOrd="0" destOrd="0" parTransId="{AF31A5E5-FF71-4FD8-A0C9-171F4A2FD24D}" sibTransId="{8E751220-6E9D-48A7-8AAA-650759F7BB64}"/>
    <dgm:cxn modelId="{5684BBA0-DB3C-4B6C-836F-A85A77284FAD}" srcId="{B513AA0C-CE35-493D-88B6-95EBDF6968DC}" destId="{076CB75B-00EE-4B0B-887F-C370963C6AF4}" srcOrd="4" destOrd="0" parTransId="{2DD014D6-D642-4569-8F93-69538B44ECA6}" sibTransId="{6F9D1DC7-74A8-4B15-8D6B-CB573B890E42}"/>
    <dgm:cxn modelId="{365A85A2-EED6-4D43-BB9A-10A0E66754B4}" type="presOf" srcId="{A05315BE-E0E3-4E33-9580-7769EDFC8BD6}" destId="{013FC230-603C-4E7B-B21E-E9992EA79B7D}" srcOrd="0" destOrd="0" presId="urn:microsoft.com/office/officeart/2005/8/layout/StepDownProcess"/>
    <dgm:cxn modelId="{D0BC5EA7-D02B-4955-A439-69D3A317B13F}" srcId="{FA1EA318-E964-4F88-90D9-B48DB96BC90A}" destId="{B323BC16-C6B6-475C-B000-08F8F89E21DC}" srcOrd="2" destOrd="0" parTransId="{CBC537DA-4480-47FD-9D51-4D2FBCE29643}" sibTransId="{7BCF31B5-11BE-46C8-A24B-478D55C8CF0B}"/>
    <dgm:cxn modelId="{68578AAF-7DDC-4C33-8C3D-CB81178B0FE5}" type="presOf" srcId="{ADD5F26A-0D66-4863-ADE0-47F952F6E4D4}" destId="{F2718F76-E0D7-4743-A332-18305463F038}" srcOrd="0" destOrd="3" presId="urn:microsoft.com/office/officeart/2005/8/layout/StepDownProcess"/>
    <dgm:cxn modelId="{EA82FEB9-78A0-4CEB-B8E7-2FD47BB39D92}" srcId="{044AC323-C47E-4476-BECD-97832D6A5F4B}" destId="{80578B25-522E-4ED6-A447-DE73E5A7BFA3}" srcOrd="1" destOrd="0" parTransId="{4FD515E1-9639-4F8F-B859-09E052B6CCA3}" sibTransId="{805F052C-0EF8-4D21-9EBB-BD13BF67AC1A}"/>
    <dgm:cxn modelId="{4CE225BA-C73A-48A0-AA96-2F3AC6607E32}" srcId="{FA1EA318-E964-4F88-90D9-B48DB96BC90A}" destId="{2DBDAE79-7A9C-4DA3-AE0E-6BC13D226ED8}" srcOrd="1" destOrd="0" parTransId="{6C534AE1-5C24-41AA-92B6-378AAA3C5701}" sibTransId="{7D6B0C43-6263-4FD0-953D-FB38808795DD}"/>
    <dgm:cxn modelId="{6140D4C5-F6C0-4BEE-97AC-2DF5AF52A72B}" type="presOf" srcId="{79CE362A-407F-4B2F-AA1F-AA2B96DC0057}" destId="{4A59E040-D9EA-4A72-97C2-B62A46C5754B}" srcOrd="0" destOrd="1" presId="urn:microsoft.com/office/officeart/2005/8/layout/StepDownProcess"/>
    <dgm:cxn modelId="{87AEB3DC-C8EC-4358-AD54-04C38424A4E9}" type="presOf" srcId="{2DBDAE79-7A9C-4DA3-AE0E-6BC13D226ED8}" destId="{F2718F76-E0D7-4743-A332-18305463F038}" srcOrd="0" destOrd="1" presId="urn:microsoft.com/office/officeart/2005/8/layout/StepDownProcess"/>
    <dgm:cxn modelId="{59C40DDE-7126-4E95-9C98-3730FECF7AC7}" srcId="{FA1EA318-E964-4F88-90D9-B48DB96BC90A}" destId="{ADD5F26A-0D66-4863-ADE0-47F952F6E4D4}" srcOrd="3" destOrd="0" parTransId="{7501FD3E-2214-44EE-ACEF-28DB980DC649}" sibTransId="{F5740922-5580-473E-A5A3-63F3E4BD35DE}"/>
    <dgm:cxn modelId="{F21CB6E6-F88A-48ED-8806-D105D6A1F80B}" srcId="{716B3BDB-C425-4B3B-BB8E-6E230869D24A}" destId="{FA1EA318-E964-4F88-90D9-B48DB96BC90A}" srcOrd="1" destOrd="0" parTransId="{098D47D7-8A7C-4821-892C-2224B88FB870}" sibTransId="{10A1D14F-EDC0-4C1A-B795-974482B8465F}"/>
    <dgm:cxn modelId="{B2BED0F1-04A6-4179-BBA6-E517A7759BAC}" type="presOf" srcId="{B513AA0C-CE35-493D-88B6-95EBDF6968DC}" destId="{6A493CD2-7263-469D-940E-CEA5A8BA9876}" srcOrd="0" destOrd="0" presId="urn:microsoft.com/office/officeart/2005/8/layout/StepDownProcess"/>
    <dgm:cxn modelId="{426724F4-D3C8-4BDF-AE5F-EB8753A5D7EE}" type="presOf" srcId="{397FB334-B9E0-4A2C-A664-33049DCE103B}" destId="{39FB4E66-1776-409E-88E4-D33AA19486A0}" srcOrd="0" destOrd="0" presId="urn:microsoft.com/office/officeart/2005/8/layout/StepDownProcess"/>
    <dgm:cxn modelId="{ABEBB5FA-3948-45DC-99E9-2A56135AC6B9}" type="presOf" srcId="{083445D8-1C8F-4B31-9576-4ECB83367017}" destId="{013FC230-603C-4E7B-B21E-E9992EA79B7D}" srcOrd="0" destOrd="1" presId="urn:microsoft.com/office/officeart/2005/8/layout/StepDownProcess"/>
    <dgm:cxn modelId="{F2A6FFFF-477A-4179-8AD6-2E35FDADDAF1}" type="presOf" srcId="{F54C80F3-54EE-4FBC-97E9-F2382773802E}" destId="{D9249927-7218-43A3-958A-CB4B5DB0DD83}" srcOrd="0" destOrd="0" presId="urn:microsoft.com/office/officeart/2005/8/layout/StepDownProcess"/>
    <dgm:cxn modelId="{03569751-1BE3-4176-A78A-E8EEB6243A96}" type="presParOf" srcId="{D0173AB1-2194-4D98-96FD-E760765C1C6B}" destId="{F0D3FD5A-BB52-458C-B707-68507087F9A6}" srcOrd="0" destOrd="0" presId="urn:microsoft.com/office/officeart/2005/8/layout/StepDownProcess"/>
    <dgm:cxn modelId="{51963815-C373-4F04-BDA9-A95AC7AAF5E2}" type="presParOf" srcId="{F0D3FD5A-BB52-458C-B707-68507087F9A6}" destId="{FBBEB97B-AFC5-4A27-A310-F4BBC06BA869}" srcOrd="0" destOrd="0" presId="urn:microsoft.com/office/officeart/2005/8/layout/StepDownProcess"/>
    <dgm:cxn modelId="{0BF6181F-79E9-45DA-A0A4-B2CE98A2F576}" type="presParOf" srcId="{F0D3FD5A-BB52-458C-B707-68507087F9A6}" destId="{6A493CD2-7263-469D-940E-CEA5A8BA9876}" srcOrd="1" destOrd="0" presId="urn:microsoft.com/office/officeart/2005/8/layout/StepDownProcess"/>
    <dgm:cxn modelId="{9B231D95-F3B1-4C60-9234-8C917758D50A}" type="presParOf" srcId="{F0D3FD5A-BB52-458C-B707-68507087F9A6}" destId="{218302C5-0B45-40BC-8EE4-2FD64E52B45E}" srcOrd="2" destOrd="0" presId="urn:microsoft.com/office/officeart/2005/8/layout/StepDownProcess"/>
    <dgm:cxn modelId="{2801C335-9B77-4050-95FC-B7F0CDDA68B7}" type="presParOf" srcId="{D0173AB1-2194-4D98-96FD-E760765C1C6B}" destId="{FB8DED32-4218-4B1C-B6E4-CC475EB90613}" srcOrd="1" destOrd="0" presId="urn:microsoft.com/office/officeart/2005/8/layout/StepDownProcess"/>
    <dgm:cxn modelId="{49C44150-C288-497F-A019-C7DF3076AF8D}" type="presParOf" srcId="{D0173AB1-2194-4D98-96FD-E760765C1C6B}" destId="{CA2F54A5-1CD4-42B1-B372-251655083421}" srcOrd="2" destOrd="0" presId="urn:microsoft.com/office/officeart/2005/8/layout/StepDownProcess"/>
    <dgm:cxn modelId="{12E42CD4-1B28-44DA-9DC5-A6A3BA08687B}" type="presParOf" srcId="{CA2F54A5-1CD4-42B1-B372-251655083421}" destId="{D4D99418-7247-4687-B621-37605BFE306A}" srcOrd="0" destOrd="0" presId="urn:microsoft.com/office/officeart/2005/8/layout/StepDownProcess"/>
    <dgm:cxn modelId="{3682A684-9883-405A-A490-102B0297EB64}" type="presParOf" srcId="{CA2F54A5-1CD4-42B1-B372-251655083421}" destId="{EA33EF73-FE0E-46B3-827D-6E4B55556BBD}" srcOrd="1" destOrd="0" presId="urn:microsoft.com/office/officeart/2005/8/layout/StepDownProcess"/>
    <dgm:cxn modelId="{D62582A7-B54E-4445-9AD7-F535B05BA7AE}" type="presParOf" srcId="{CA2F54A5-1CD4-42B1-B372-251655083421}" destId="{F2718F76-E0D7-4743-A332-18305463F038}" srcOrd="2" destOrd="0" presId="urn:microsoft.com/office/officeart/2005/8/layout/StepDownProcess"/>
    <dgm:cxn modelId="{91A4CD01-D084-438C-B0EE-5D5D93109857}" type="presParOf" srcId="{D0173AB1-2194-4D98-96FD-E760765C1C6B}" destId="{6E86E7D7-8FE4-42DD-BA58-CC8CBFC1BF4A}" srcOrd="3" destOrd="0" presId="urn:microsoft.com/office/officeart/2005/8/layout/StepDownProcess"/>
    <dgm:cxn modelId="{3E23BED6-B63C-4975-84A5-8A97AA86E761}" type="presParOf" srcId="{D0173AB1-2194-4D98-96FD-E760765C1C6B}" destId="{B32FD9E9-E9BA-41C0-85F6-13F209D63406}" srcOrd="4" destOrd="0" presId="urn:microsoft.com/office/officeart/2005/8/layout/StepDownProcess"/>
    <dgm:cxn modelId="{74816921-9783-48DB-8B43-4A94FA8E7819}" type="presParOf" srcId="{B32FD9E9-E9BA-41C0-85F6-13F209D63406}" destId="{396411EB-D107-4BBC-9A37-AC4B31DDF5A9}" srcOrd="0" destOrd="0" presId="urn:microsoft.com/office/officeart/2005/8/layout/StepDownProcess"/>
    <dgm:cxn modelId="{DB814FC6-C731-4EC0-94EF-BC049D8CB139}" type="presParOf" srcId="{B32FD9E9-E9BA-41C0-85F6-13F209D63406}" destId="{38397129-3185-4E68-A40C-ECFDD50DE2D8}" srcOrd="1" destOrd="0" presId="urn:microsoft.com/office/officeart/2005/8/layout/StepDownProcess"/>
    <dgm:cxn modelId="{0EEF735E-60E5-4FBB-81F3-D52A1F168F78}" type="presParOf" srcId="{B32FD9E9-E9BA-41C0-85F6-13F209D63406}" destId="{D9249927-7218-43A3-958A-CB4B5DB0DD83}" srcOrd="2" destOrd="0" presId="urn:microsoft.com/office/officeart/2005/8/layout/StepDownProcess"/>
    <dgm:cxn modelId="{B1B3AB08-6044-46A4-BFA4-F44A0FDFC8A6}" type="presParOf" srcId="{D0173AB1-2194-4D98-96FD-E760765C1C6B}" destId="{74CB1D8E-3515-468A-92F5-56E3A5825A99}" srcOrd="5" destOrd="0" presId="urn:microsoft.com/office/officeart/2005/8/layout/StepDownProcess"/>
    <dgm:cxn modelId="{E82D7ADC-B221-43D0-B915-3949CFF50BAC}" type="presParOf" srcId="{D0173AB1-2194-4D98-96FD-E760765C1C6B}" destId="{B7A00103-D1E3-4957-B5E0-DFD64C063C51}" srcOrd="6" destOrd="0" presId="urn:microsoft.com/office/officeart/2005/8/layout/StepDownProcess"/>
    <dgm:cxn modelId="{F96F77B1-A4DF-4C69-A19C-7831537E8005}" type="presParOf" srcId="{B7A00103-D1E3-4957-B5E0-DFD64C063C51}" destId="{477D8FD6-2D55-440C-BD7E-5A948E7481CD}" srcOrd="0" destOrd="0" presId="urn:microsoft.com/office/officeart/2005/8/layout/StepDownProcess"/>
    <dgm:cxn modelId="{668F600E-30D3-45A6-8A51-9BB472A88111}" type="presParOf" srcId="{B7A00103-D1E3-4957-B5E0-DFD64C063C51}" destId="{39FB4E66-1776-409E-88E4-D33AA19486A0}" srcOrd="1" destOrd="0" presId="urn:microsoft.com/office/officeart/2005/8/layout/StepDownProcess"/>
    <dgm:cxn modelId="{741C5714-1C01-4E70-AAE2-93F27EFC9142}" type="presParOf" srcId="{B7A00103-D1E3-4957-B5E0-DFD64C063C51}" destId="{013FC230-603C-4E7B-B21E-E9992EA79B7D}" srcOrd="2" destOrd="0" presId="urn:microsoft.com/office/officeart/2005/8/layout/StepDownProcess"/>
    <dgm:cxn modelId="{C38FDCD3-5004-4485-8716-87E6B572906F}" type="presParOf" srcId="{D0173AB1-2194-4D98-96FD-E760765C1C6B}" destId="{5CB209E9-1156-47E0-BD91-2466DD1CE779}" srcOrd="7" destOrd="0" presId="urn:microsoft.com/office/officeart/2005/8/layout/StepDownProcess"/>
    <dgm:cxn modelId="{0B15C95E-A5EE-40BC-8E73-DE91F51C52CE}" type="presParOf" srcId="{D0173AB1-2194-4D98-96FD-E760765C1C6B}" destId="{2A11D64E-6078-44D6-9E6F-7899AAB5B389}" srcOrd="8" destOrd="0" presId="urn:microsoft.com/office/officeart/2005/8/layout/StepDownProcess"/>
    <dgm:cxn modelId="{5CDD8301-9F1B-4A71-ADED-5272BA534298}" type="presParOf" srcId="{2A11D64E-6078-44D6-9E6F-7899AAB5B389}" destId="{F2F3C616-BD10-4D83-8845-729B2A668A04}" srcOrd="0" destOrd="0" presId="urn:microsoft.com/office/officeart/2005/8/layout/StepDownProcess"/>
    <dgm:cxn modelId="{AAD8323D-7458-423A-8F9A-CCF3B391C901}" type="presParOf" srcId="{2A11D64E-6078-44D6-9E6F-7899AAB5B389}" destId="{4A59E040-D9EA-4A72-97C2-B62A46C5754B}"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F9A6B-C326-4D43-86DD-32F8011600AC}">
      <dsp:nvSpPr>
        <dsp:cNvPr id="0" name=""/>
        <dsp:cNvSpPr/>
      </dsp:nvSpPr>
      <dsp:spPr>
        <a:xfrm>
          <a:off x="0" y="0"/>
          <a:ext cx="8596312" cy="121294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hu-HU" sz="4000" kern="1200" dirty="0"/>
            <a:t>Homogenitás felépítése</a:t>
          </a:r>
        </a:p>
      </dsp:txBody>
      <dsp:txXfrm>
        <a:off x="1840557" y="0"/>
        <a:ext cx="6755754" cy="1212949"/>
      </dsp:txXfrm>
    </dsp:sp>
    <dsp:sp modelId="{3EF92FC1-8A78-4DAC-BFE4-02C7F4720377}">
      <dsp:nvSpPr>
        <dsp:cNvPr id="0" name=""/>
        <dsp:cNvSpPr/>
      </dsp:nvSpPr>
      <dsp:spPr>
        <a:xfrm>
          <a:off x="121294" y="121294"/>
          <a:ext cx="1719262" cy="97035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39000" b="-39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0BC5F2-1DC3-4376-88B0-FE783C0EE674}">
      <dsp:nvSpPr>
        <dsp:cNvPr id="0" name=""/>
        <dsp:cNvSpPr/>
      </dsp:nvSpPr>
      <dsp:spPr>
        <a:xfrm>
          <a:off x="0" y="1334243"/>
          <a:ext cx="8596312" cy="121294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hu-HU" sz="4000" kern="1200" dirty="0"/>
            <a:t>Piaci stratégiák alkalmazása</a:t>
          </a:r>
        </a:p>
      </dsp:txBody>
      <dsp:txXfrm>
        <a:off x="1840557" y="1334243"/>
        <a:ext cx="6755754" cy="1212949"/>
      </dsp:txXfrm>
    </dsp:sp>
    <dsp:sp modelId="{65D32085-F030-407E-9441-2EA1952C8528}">
      <dsp:nvSpPr>
        <dsp:cNvPr id="0" name=""/>
        <dsp:cNvSpPr/>
      </dsp:nvSpPr>
      <dsp:spPr>
        <a:xfrm>
          <a:off x="121294" y="1455538"/>
          <a:ext cx="1719262" cy="97035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39000" b="-39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20A9FB-3A04-4A31-A2DD-9A265C5B9E65}">
      <dsp:nvSpPr>
        <dsp:cNvPr id="0" name=""/>
        <dsp:cNvSpPr/>
      </dsp:nvSpPr>
      <dsp:spPr>
        <a:xfrm>
          <a:off x="0" y="2668487"/>
          <a:ext cx="8596312" cy="121294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hu-HU" sz="4000" kern="1200" dirty="0"/>
            <a:t>Nem Kauzális Előrejelzés</a:t>
          </a:r>
        </a:p>
      </dsp:txBody>
      <dsp:txXfrm>
        <a:off x="1840557" y="2668487"/>
        <a:ext cx="6755754" cy="1212949"/>
      </dsp:txXfrm>
    </dsp:sp>
    <dsp:sp modelId="{40BE47A3-F395-44FE-BBA9-EA5B600B84C0}">
      <dsp:nvSpPr>
        <dsp:cNvPr id="0" name=""/>
        <dsp:cNvSpPr/>
      </dsp:nvSpPr>
      <dsp:spPr>
        <a:xfrm>
          <a:off x="121294" y="2789782"/>
          <a:ext cx="1719262" cy="970359"/>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39000" b="-39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BEB97B-AFC5-4A27-A310-F4BBC06BA869}">
      <dsp:nvSpPr>
        <dsp:cNvPr id="0" name=""/>
        <dsp:cNvSpPr/>
      </dsp:nvSpPr>
      <dsp:spPr>
        <a:xfrm rot="5400000">
          <a:off x="259788" y="1442361"/>
          <a:ext cx="913038" cy="1177406"/>
        </a:xfrm>
        <a:prstGeom prst="bentUpArrow">
          <a:avLst>
            <a:gd name="adj1" fmla="val 32840"/>
            <a:gd name="adj2" fmla="val 25000"/>
            <a:gd name="adj3" fmla="val 3578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493CD2-7263-469D-940E-CEA5A8BA9876}">
      <dsp:nvSpPr>
        <dsp:cNvPr id="0" name=""/>
        <dsp:cNvSpPr/>
      </dsp:nvSpPr>
      <dsp:spPr>
        <a:xfrm>
          <a:off x="4004" y="695461"/>
          <a:ext cx="1548587" cy="900143"/>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u-HU" sz="1800" b="1" kern="1200" spc="0" dirty="0"/>
            <a:t>Adatgyűjtés</a:t>
          </a:r>
          <a:br>
            <a:rPr lang="hu-HU" sz="2000" kern="1200" dirty="0"/>
          </a:br>
          <a:r>
            <a:rPr lang="hu-HU" sz="1400" i="1" kern="1200" dirty="0"/>
            <a:t>(OECD)</a:t>
          </a:r>
        </a:p>
      </dsp:txBody>
      <dsp:txXfrm>
        <a:off x="47953" y="739410"/>
        <a:ext cx="1460689" cy="812245"/>
      </dsp:txXfrm>
    </dsp:sp>
    <dsp:sp modelId="{218302C5-0B45-40BC-8EE4-2FD64E52B45E}">
      <dsp:nvSpPr>
        <dsp:cNvPr id="0" name=""/>
        <dsp:cNvSpPr/>
      </dsp:nvSpPr>
      <dsp:spPr>
        <a:xfrm>
          <a:off x="1648425" y="601978"/>
          <a:ext cx="3345210" cy="1081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hu-HU" sz="1400" kern="1200" dirty="0"/>
            <a:t>Átlagos munkaórák</a:t>
          </a:r>
        </a:p>
        <a:p>
          <a:pPr marL="114300" lvl="1" indent="-114300" algn="l" defTabSz="622300">
            <a:lnSpc>
              <a:spcPct val="90000"/>
            </a:lnSpc>
            <a:spcBef>
              <a:spcPct val="0"/>
            </a:spcBef>
            <a:spcAft>
              <a:spcPct val="15000"/>
            </a:spcAft>
            <a:buChar char="•"/>
          </a:pPr>
          <a:r>
            <a:rPr lang="hu-HU" sz="1400" kern="1200" dirty="0"/>
            <a:t>Átlagos fizetések</a:t>
          </a:r>
        </a:p>
        <a:p>
          <a:pPr marL="114300" lvl="1" indent="-114300" algn="l" defTabSz="622300">
            <a:lnSpc>
              <a:spcPct val="90000"/>
            </a:lnSpc>
            <a:spcBef>
              <a:spcPct val="0"/>
            </a:spcBef>
            <a:spcAft>
              <a:spcPct val="15000"/>
            </a:spcAft>
            <a:buChar char="•"/>
          </a:pPr>
          <a:r>
            <a:rPr lang="hu-HU" sz="1400" kern="1200" dirty="0"/>
            <a:t>Várható átlagos élettartam</a:t>
          </a:r>
        </a:p>
        <a:p>
          <a:pPr marL="114300" lvl="1" indent="-114300" algn="l" defTabSz="622300">
            <a:lnSpc>
              <a:spcPct val="90000"/>
            </a:lnSpc>
            <a:spcBef>
              <a:spcPct val="0"/>
            </a:spcBef>
            <a:spcAft>
              <a:spcPct val="15000"/>
            </a:spcAft>
            <a:buChar char="•"/>
          </a:pPr>
          <a:r>
            <a:rPr lang="hu-HU" sz="1400" kern="1200" dirty="0"/>
            <a:t>GDP/Fő</a:t>
          </a:r>
        </a:p>
        <a:p>
          <a:pPr marL="114300" lvl="1" indent="-114300" algn="l" defTabSz="622300">
            <a:lnSpc>
              <a:spcPct val="90000"/>
            </a:lnSpc>
            <a:spcBef>
              <a:spcPct val="0"/>
            </a:spcBef>
            <a:spcAft>
              <a:spcPct val="15000"/>
            </a:spcAft>
            <a:buChar char="•"/>
          </a:pPr>
          <a:r>
            <a:rPr lang="hu-HU" sz="1400" kern="1200" dirty="0"/>
            <a:t>Munkanélküliségi ráta</a:t>
          </a:r>
        </a:p>
      </dsp:txBody>
      <dsp:txXfrm>
        <a:off x="1648425" y="601978"/>
        <a:ext cx="3345210" cy="1081591"/>
      </dsp:txXfrm>
    </dsp:sp>
    <dsp:sp modelId="{D4D99418-7247-4687-B621-37605BFE306A}">
      <dsp:nvSpPr>
        <dsp:cNvPr id="0" name=""/>
        <dsp:cNvSpPr/>
      </dsp:nvSpPr>
      <dsp:spPr>
        <a:xfrm rot="5400000">
          <a:off x="1574390" y="2532113"/>
          <a:ext cx="913038" cy="1177406"/>
        </a:xfrm>
        <a:prstGeom prst="bentUpArrow">
          <a:avLst>
            <a:gd name="adj1" fmla="val 32840"/>
            <a:gd name="adj2" fmla="val 25000"/>
            <a:gd name="adj3" fmla="val 3578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33EF73-FE0E-46B3-827D-6E4B55556BBD}">
      <dsp:nvSpPr>
        <dsp:cNvPr id="0" name=""/>
        <dsp:cNvSpPr/>
      </dsp:nvSpPr>
      <dsp:spPr>
        <a:xfrm>
          <a:off x="1318588" y="1791608"/>
          <a:ext cx="1548587" cy="900143"/>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u-HU" sz="1800" b="1" kern="1200" dirty="0"/>
            <a:t>Kiegészítő számítások</a:t>
          </a:r>
          <a:br>
            <a:rPr lang="hu-HU" sz="1500" kern="1200" dirty="0"/>
          </a:br>
          <a:r>
            <a:rPr lang="hu-HU" sz="1400" i="1" kern="1200" dirty="0"/>
            <a:t>(OECD nyersadatok)</a:t>
          </a:r>
        </a:p>
      </dsp:txBody>
      <dsp:txXfrm>
        <a:off x="1362537" y="1835557"/>
        <a:ext cx="1460689" cy="812245"/>
      </dsp:txXfrm>
    </dsp:sp>
    <dsp:sp modelId="{F2718F76-E0D7-4743-A332-18305463F038}">
      <dsp:nvSpPr>
        <dsp:cNvPr id="0" name=""/>
        <dsp:cNvSpPr/>
      </dsp:nvSpPr>
      <dsp:spPr>
        <a:xfrm>
          <a:off x="2895643" y="1656183"/>
          <a:ext cx="3247717" cy="1166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hu-HU" sz="1400" kern="1200" dirty="0"/>
            <a:t>Átlag</a:t>
          </a:r>
        </a:p>
        <a:p>
          <a:pPr marL="114300" lvl="1" indent="-114300" algn="l" defTabSz="622300">
            <a:lnSpc>
              <a:spcPct val="90000"/>
            </a:lnSpc>
            <a:spcBef>
              <a:spcPct val="0"/>
            </a:spcBef>
            <a:spcAft>
              <a:spcPct val="15000"/>
            </a:spcAft>
            <a:buChar char="•"/>
          </a:pPr>
          <a:r>
            <a:rPr lang="hu-HU" sz="1400" kern="1200" dirty="0"/>
            <a:t>Relatív távolságok az átlagtól</a:t>
          </a:r>
        </a:p>
        <a:p>
          <a:pPr marL="114300" lvl="1" indent="-114300" algn="l" defTabSz="622300">
            <a:lnSpc>
              <a:spcPct val="90000"/>
            </a:lnSpc>
            <a:spcBef>
              <a:spcPct val="0"/>
            </a:spcBef>
            <a:spcAft>
              <a:spcPct val="15000"/>
            </a:spcAft>
            <a:buChar char="•"/>
          </a:pPr>
          <a:r>
            <a:rPr lang="hu-HU" sz="1400" kern="1200" dirty="0"/>
            <a:t>Szórás/átlag dinamikus mutatók</a:t>
          </a:r>
        </a:p>
        <a:p>
          <a:pPr marL="114300" lvl="1" indent="-114300" algn="l" defTabSz="622300">
            <a:lnSpc>
              <a:spcPct val="90000"/>
            </a:lnSpc>
            <a:spcBef>
              <a:spcPct val="0"/>
            </a:spcBef>
            <a:spcAft>
              <a:spcPct val="15000"/>
            </a:spcAft>
            <a:buChar char="•"/>
          </a:pPr>
          <a:r>
            <a:rPr lang="hu-HU" sz="1400" kern="1200" dirty="0"/>
            <a:t>Abszolút távolságok az átlagtól stb. </a:t>
          </a:r>
        </a:p>
      </dsp:txBody>
      <dsp:txXfrm>
        <a:off x="2895643" y="1656183"/>
        <a:ext cx="3247717" cy="1166422"/>
      </dsp:txXfrm>
    </dsp:sp>
    <dsp:sp modelId="{396411EB-D107-4BBC-9A37-AC4B31DDF5A9}">
      <dsp:nvSpPr>
        <dsp:cNvPr id="0" name=""/>
        <dsp:cNvSpPr/>
      </dsp:nvSpPr>
      <dsp:spPr>
        <a:xfrm rot="5400000">
          <a:off x="2890748" y="3684241"/>
          <a:ext cx="913038" cy="1177406"/>
        </a:xfrm>
        <a:prstGeom prst="bentUpArrow">
          <a:avLst>
            <a:gd name="adj1" fmla="val 32840"/>
            <a:gd name="adj2" fmla="val 25000"/>
            <a:gd name="adj3" fmla="val 3578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397129-3185-4E68-A40C-ECFDD50DE2D8}">
      <dsp:nvSpPr>
        <dsp:cNvPr id="0" name=""/>
        <dsp:cNvSpPr/>
      </dsp:nvSpPr>
      <dsp:spPr>
        <a:xfrm>
          <a:off x="2634955" y="2907879"/>
          <a:ext cx="1548587" cy="900143"/>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u-HU" sz="1800" b="1" kern="1200" dirty="0"/>
            <a:t>OAM</a:t>
          </a:r>
          <a:br>
            <a:rPr lang="hu-HU" sz="1500" kern="1200" dirty="0"/>
          </a:br>
          <a:r>
            <a:rPr lang="hu-HU" sz="1400" i="1" kern="1200" dirty="0"/>
            <a:t>(Objektum-Attribútum-Mátrix)</a:t>
          </a:r>
        </a:p>
      </dsp:txBody>
      <dsp:txXfrm>
        <a:off x="2678904" y="2951828"/>
        <a:ext cx="1460689" cy="812245"/>
      </dsp:txXfrm>
    </dsp:sp>
    <dsp:sp modelId="{D9249927-7218-43A3-958A-CB4B5DB0DD83}">
      <dsp:nvSpPr>
        <dsp:cNvPr id="0" name=""/>
        <dsp:cNvSpPr/>
      </dsp:nvSpPr>
      <dsp:spPr>
        <a:xfrm>
          <a:off x="4175402" y="2866889"/>
          <a:ext cx="3813044" cy="1063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hu-HU" sz="1400" kern="1200" dirty="0"/>
            <a:t>Az összes kiegészítő számítás összefoglalása egy táblázatban</a:t>
          </a:r>
        </a:p>
        <a:p>
          <a:pPr marL="114300" lvl="1" indent="-114300" algn="l" defTabSz="622300">
            <a:lnSpc>
              <a:spcPct val="90000"/>
            </a:lnSpc>
            <a:spcBef>
              <a:spcPct val="0"/>
            </a:spcBef>
            <a:spcAft>
              <a:spcPct val="15000"/>
            </a:spcAft>
            <a:buChar char="•"/>
          </a:pPr>
          <a:r>
            <a:rPr lang="hu-HU" sz="1400" kern="1200" dirty="0"/>
            <a:t>A kiegészítő számítások eredményeinek rangsorolása</a:t>
          </a:r>
        </a:p>
      </dsp:txBody>
      <dsp:txXfrm>
        <a:off x="4175402" y="2866889"/>
        <a:ext cx="3813044" cy="1063679"/>
      </dsp:txXfrm>
    </dsp:sp>
    <dsp:sp modelId="{477D8FD6-2D55-440C-BD7E-5A948E7481CD}">
      <dsp:nvSpPr>
        <dsp:cNvPr id="0" name=""/>
        <dsp:cNvSpPr/>
      </dsp:nvSpPr>
      <dsp:spPr>
        <a:xfrm rot="5400000">
          <a:off x="4164641" y="4764347"/>
          <a:ext cx="913029" cy="1177417"/>
        </a:xfrm>
        <a:prstGeom prst="bentUpArrow">
          <a:avLst>
            <a:gd name="adj1" fmla="val 32840"/>
            <a:gd name="adj2" fmla="val 25000"/>
            <a:gd name="adj3" fmla="val 35780"/>
          </a:avLst>
        </a:prstGeom>
        <a:solidFill>
          <a:srgbClr val="156082">
            <a:tint val="50000"/>
            <a:hueOff val="0"/>
            <a:satOff val="0"/>
            <a:lumOff val="0"/>
            <a:alphaOff val="0"/>
          </a:srgbClr>
        </a:solidFill>
        <a:ln w="19050" cap="rnd"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dsp:style>
    </dsp:sp>
    <dsp:sp modelId="{39FB4E66-1776-409E-88E4-D33AA19486A0}">
      <dsp:nvSpPr>
        <dsp:cNvPr id="0" name=""/>
        <dsp:cNvSpPr/>
      </dsp:nvSpPr>
      <dsp:spPr>
        <a:xfrm>
          <a:off x="3951307" y="4032451"/>
          <a:ext cx="1548587" cy="900143"/>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u-HU" sz="1800" b="1" kern="1200" dirty="0"/>
            <a:t>COCO Y0</a:t>
          </a:r>
        </a:p>
      </dsp:txBody>
      <dsp:txXfrm>
        <a:off x="3995256" y="4076400"/>
        <a:ext cx="1460689" cy="812245"/>
      </dsp:txXfrm>
    </dsp:sp>
    <dsp:sp modelId="{013FC230-603C-4E7B-B21E-E9992EA79B7D}">
      <dsp:nvSpPr>
        <dsp:cNvPr id="0" name=""/>
        <dsp:cNvSpPr/>
      </dsp:nvSpPr>
      <dsp:spPr>
        <a:xfrm>
          <a:off x="5502796" y="4117341"/>
          <a:ext cx="4072473" cy="869082"/>
        </a:xfrm>
        <a:prstGeom prst="rect">
          <a:avLst/>
        </a:prstGeom>
        <a:solidFill>
          <a:schemeClr val="bg1">
            <a:alpha val="15000"/>
          </a:schemeClr>
        </a:solidFill>
        <a:ln>
          <a:noFill/>
        </a:ln>
        <a:effectLst>
          <a:softEdge rad="127000"/>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hu-HU" sz="1400" b="0" kern="1200" dirty="0"/>
            <a:t>Az outputok vizsgálata</a:t>
          </a:r>
        </a:p>
        <a:p>
          <a:pPr marL="114300" lvl="1" indent="-114300" algn="l" defTabSz="622300">
            <a:lnSpc>
              <a:spcPct val="90000"/>
            </a:lnSpc>
            <a:spcBef>
              <a:spcPct val="0"/>
            </a:spcBef>
            <a:spcAft>
              <a:spcPct val="15000"/>
            </a:spcAft>
            <a:buChar char="•"/>
          </a:pPr>
          <a:r>
            <a:rPr lang="hu-HU" sz="1400" b="0" kern="1200" dirty="0"/>
            <a:t>Regionális eredmények</a:t>
          </a:r>
        </a:p>
        <a:p>
          <a:pPr marL="114300" lvl="1" indent="-114300" algn="l" defTabSz="622300">
            <a:lnSpc>
              <a:spcPct val="90000"/>
            </a:lnSpc>
            <a:spcBef>
              <a:spcPct val="0"/>
            </a:spcBef>
            <a:spcAft>
              <a:spcPct val="15000"/>
            </a:spcAft>
            <a:buChar char="•"/>
          </a:pPr>
          <a:r>
            <a:rPr lang="hu-HU" sz="1400" b="0" kern="1200" dirty="0"/>
            <a:t>Összesített EU eredmények</a:t>
          </a:r>
        </a:p>
      </dsp:txBody>
      <dsp:txXfrm>
        <a:off x="5502796" y="4117341"/>
        <a:ext cx="4072473" cy="869082"/>
      </dsp:txXfrm>
    </dsp:sp>
    <dsp:sp modelId="{F2F3C616-BD10-4D83-8845-729B2A668A04}">
      <dsp:nvSpPr>
        <dsp:cNvPr id="0" name=""/>
        <dsp:cNvSpPr/>
      </dsp:nvSpPr>
      <dsp:spPr>
        <a:xfrm>
          <a:off x="5238317" y="5112567"/>
          <a:ext cx="1503577" cy="900831"/>
        </a:xfrm>
        <a:prstGeom prst="roundRect">
          <a:avLst>
            <a:gd name="adj" fmla="val 16670"/>
          </a:avLst>
        </a:prstGeom>
        <a:solidFill>
          <a:srgbClr val="156082">
            <a:hueOff val="0"/>
            <a:satOff val="0"/>
            <a:lumOff val="0"/>
            <a:alphaOff val="0"/>
          </a:srgbClr>
        </a:solidFill>
        <a:ln w="19050" cap="rnd"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u-HU" sz="1800" b="1" kern="1200" dirty="0">
              <a:solidFill>
                <a:prstClr val="white"/>
              </a:solidFill>
              <a:latin typeface="Trebuchet MS" panose="020B0603020202020204"/>
              <a:ea typeface="+mn-ea"/>
              <a:cs typeface="+mn-cs"/>
            </a:rPr>
            <a:t>Értékelés</a:t>
          </a:r>
        </a:p>
      </dsp:txBody>
      <dsp:txXfrm>
        <a:off x="5282300" y="5156550"/>
        <a:ext cx="1415611" cy="812865"/>
      </dsp:txXfrm>
    </dsp:sp>
    <dsp:sp modelId="{4A59E040-D9EA-4A72-97C2-B62A46C5754B}">
      <dsp:nvSpPr>
        <dsp:cNvPr id="0" name=""/>
        <dsp:cNvSpPr/>
      </dsp:nvSpPr>
      <dsp:spPr>
        <a:xfrm>
          <a:off x="6795545" y="5144323"/>
          <a:ext cx="2506612" cy="869082"/>
        </a:xfrm>
        <a:prstGeom prst="rect">
          <a:avLst/>
        </a:prstGeom>
        <a:solidFill>
          <a:schemeClr val="bg1">
            <a:alpha val="15000"/>
          </a:schemeClr>
        </a:solidFill>
        <a:ln>
          <a:noFill/>
        </a:ln>
        <a:effectLst>
          <a:softEdge rad="127000"/>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hu-HU" sz="1400" b="0" kern="1200" dirty="0"/>
            <a:t>Szövegsablonok elkészítése</a:t>
          </a:r>
        </a:p>
        <a:p>
          <a:pPr marL="114300" lvl="1" indent="-114300" algn="l" defTabSz="622300">
            <a:lnSpc>
              <a:spcPct val="90000"/>
            </a:lnSpc>
            <a:spcBef>
              <a:spcPct val="0"/>
            </a:spcBef>
            <a:spcAft>
              <a:spcPct val="15000"/>
            </a:spcAft>
            <a:buChar char="•"/>
          </a:pPr>
          <a:r>
            <a:rPr lang="hu-HU" sz="1400" b="0" kern="1200" dirty="0"/>
            <a:t>Összefüggések keresése</a:t>
          </a:r>
        </a:p>
        <a:p>
          <a:pPr marL="114300" lvl="1" indent="-114300" algn="l" defTabSz="622300">
            <a:lnSpc>
              <a:spcPct val="90000"/>
            </a:lnSpc>
            <a:spcBef>
              <a:spcPct val="0"/>
            </a:spcBef>
            <a:spcAft>
              <a:spcPct val="15000"/>
            </a:spcAft>
            <a:buChar char="•"/>
          </a:pPr>
          <a:r>
            <a:rPr lang="hu-HU" sz="1400" b="0" kern="1200" dirty="0"/>
            <a:t>Hipotézisek megválaszolása</a:t>
          </a:r>
        </a:p>
      </dsp:txBody>
      <dsp:txXfrm>
        <a:off x="6795545" y="5144323"/>
        <a:ext cx="2506612" cy="869082"/>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1CB4F3-D73A-4A16-B392-B2010C21FE6F}" type="datetimeFigureOut">
              <a:rPr lang="hu-HU" smtClean="0"/>
              <a:t>2024. 03. 10.</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351061-7DF7-4B8C-9506-27E3C090CDC3}" type="slidenum">
              <a:rPr lang="hu-HU" smtClean="0"/>
              <a:t>‹#›</a:t>
            </a:fld>
            <a:endParaRPr lang="hu-HU"/>
          </a:p>
        </p:txBody>
      </p:sp>
    </p:spTree>
    <p:extLst>
      <p:ext uri="{BB962C8B-B14F-4D97-AF65-F5344CB8AC3E}">
        <p14:creationId xmlns:p14="http://schemas.microsoft.com/office/powerpoint/2010/main" val="15653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normAutofit/>
          </a:bodyPr>
          <a:lstStyle/>
          <a:p>
            <a:r>
              <a:rPr lang="hu-HU" dirty="0"/>
              <a:t>Szóban</a:t>
            </a:r>
            <a:r>
              <a:rPr lang="hu-HU" baseline="0" dirty="0"/>
              <a:t> elmondani:</a:t>
            </a:r>
          </a:p>
          <a:p>
            <a:r>
              <a:rPr lang="hu-HU" baseline="0" dirty="0"/>
              <a:t>Módszerek: szekunder vizsgálat, hogyha nem saját adatokból dolgozott, hanem másodlagos adatokat elemzett. Primer vizsgálat, hogyha saját maga végezte az adatgyűjtést, itt részletezni kell, hogy milyen formában (kérdőívezés, mélyinterjú?), mekkora volt a minta stb. MAXIMUM 1 PERC</a:t>
            </a:r>
          </a:p>
          <a:p>
            <a:endParaRPr lang="hu-HU" baseline="0" dirty="0"/>
          </a:p>
          <a:p>
            <a:r>
              <a:rPr lang="hu-HU" baseline="0" dirty="0"/>
              <a:t>A szakdolgozat írása során szekunder és primer kutatást is végeztem. A szekunder adatok az OECD hivatalos statisztikai oldaláról lettek letöltve </a:t>
            </a:r>
            <a:r>
              <a:rPr lang="hu-HU" baseline="0" dirty="0" err="1"/>
              <a:t>xls</a:t>
            </a:r>
            <a:r>
              <a:rPr lang="hu-HU" baseline="0" dirty="0"/>
              <a:t> formátumban, melyek tovább feldolgozásra kerültek az algoritmus felépítése során. A vizsgálatban 22 ország vett részt. UK adatai a brexit miatt nem lett felhasználva az elemzésben, valamint Románia, </a:t>
            </a:r>
            <a:r>
              <a:rPr lang="hu-HU" baseline="0" dirty="0" err="1"/>
              <a:t>Cyprus</a:t>
            </a:r>
            <a:r>
              <a:rPr lang="hu-HU" baseline="0" dirty="0"/>
              <a:t>, Málta és Bulgária adatai nagy mértékben hiányosak vagy (még) nem létezőek voltak. </a:t>
            </a:r>
          </a:p>
          <a:p>
            <a:r>
              <a:rPr lang="hu-HU" baseline="0" dirty="0"/>
              <a:t>A letöltött </a:t>
            </a:r>
            <a:r>
              <a:rPr lang="hu-HU" baseline="0" dirty="0" err="1"/>
              <a:t>excel</a:t>
            </a:r>
            <a:r>
              <a:rPr lang="hu-HU" baseline="0" dirty="0"/>
              <a:t> fájlok a következő idősoros táblázatokat tartalmazták: </a:t>
            </a:r>
          </a:p>
          <a:p>
            <a:pPr marL="171450" lvl="0" indent="-171450">
              <a:buClr>
                <a:srgbClr val="1488CA"/>
              </a:buClr>
              <a:buFont typeface="Calibri" panose="020F0502020204030204" pitchFamily="34" charset="0"/>
              <a:buChar char="-"/>
            </a:pPr>
            <a:r>
              <a:rPr lang="hu-HU" dirty="0"/>
              <a:t>Átlagos munkaórák munkavállalónkként évente órában</a:t>
            </a:r>
          </a:p>
          <a:p>
            <a:pPr marL="171450" lvl="0" indent="-171450">
              <a:buClr>
                <a:srgbClr val="1488CA"/>
              </a:buClr>
              <a:buFont typeface="Calibri" panose="020F0502020204030204" pitchFamily="34" charset="0"/>
              <a:buChar char="-"/>
            </a:pPr>
            <a:r>
              <a:rPr lang="hu-HU" dirty="0"/>
              <a:t>Átlagos fizetések munkavállalónkként évente dollárban</a:t>
            </a:r>
          </a:p>
          <a:p>
            <a:pPr marL="171450" lvl="0" indent="-171450">
              <a:buClr>
                <a:srgbClr val="1488CA"/>
              </a:buClr>
              <a:buFont typeface="Calibri" panose="020F0502020204030204" pitchFamily="34" charset="0"/>
              <a:buChar char="-"/>
            </a:pPr>
            <a:r>
              <a:rPr lang="hu-HU" dirty="0"/>
              <a:t>Várható átlagos élettartam években</a:t>
            </a:r>
          </a:p>
          <a:p>
            <a:pPr marL="171450" lvl="0" indent="-171450">
              <a:buClr>
                <a:srgbClr val="1488CA"/>
              </a:buClr>
              <a:buFont typeface="Calibri" panose="020F0502020204030204" pitchFamily="34" charset="0"/>
              <a:buChar char="-"/>
            </a:pPr>
            <a:r>
              <a:rPr lang="hu-HU" dirty="0"/>
              <a:t>GDP/fő dollárban kifejezve</a:t>
            </a:r>
          </a:p>
          <a:p>
            <a:pPr marL="171450" lvl="0" indent="-171450">
              <a:buClr>
                <a:srgbClr val="1488CA"/>
              </a:buClr>
              <a:buFont typeface="Calibri" panose="020F0502020204030204" pitchFamily="34" charset="0"/>
              <a:buChar char="-"/>
            </a:pPr>
            <a:r>
              <a:rPr lang="hu-HU" dirty="0"/>
              <a:t>Munkanélküliségi ráta százalékban</a:t>
            </a:r>
          </a:p>
          <a:p>
            <a:endParaRPr lang="hu-HU" dirty="0"/>
          </a:p>
        </p:txBody>
      </p:sp>
      <p:sp>
        <p:nvSpPr>
          <p:cNvPr id="4" name="Dia számának helye 3"/>
          <p:cNvSpPr>
            <a:spLocks noGrp="1"/>
          </p:cNvSpPr>
          <p:nvPr>
            <p:ph type="sldNum" sz="quarter" idx="10"/>
          </p:nvPr>
        </p:nvSpPr>
        <p:spPr/>
        <p:txBody>
          <a:bodyPr/>
          <a:lstStyle/>
          <a:p>
            <a:fld id="{8103E49A-E2C2-4F1C-B9CC-EC5C7961DE5D}" type="slidenum">
              <a:rPr lang="hu-HU" smtClean="0"/>
              <a:pPr/>
              <a:t>4</a:t>
            </a:fld>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normAutofit/>
          </a:bodyPr>
          <a:lstStyle/>
          <a:p>
            <a:r>
              <a:rPr lang="hu-HU" baseline="0" dirty="0"/>
              <a:t>A dián látható az algoritmus felépítésének munkamenete ami természetesen az adatgyűjtéssel kezdődött. Itt került letöltésre az általam látszólag véletlenszerűen kiválasztott, az előbb említett öt idősoros adatréteg. Ezekután mindegyik adatréteg és ország esetében kiszámoltam az adott évre vonatkozó átlagot és az ehhez mért abszolút és relatív távolságokat, valamint az vizsgált ország az EU szórásra gyakorolt hatását. Utóbbira azért volt szükség mert ez egyfajta dinamikus mutató, ami érzékenyebben mutatja a változásokat mint az átlagtól való eltérések. </a:t>
            </a:r>
          </a:p>
          <a:p>
            <a:r>
              <a:rPr lang="hu-HU" baseline="0" dirty="0"/>
              <a:t>Harmadik lépésben egy OAM táblázatot készítettem ami a COCO Y0 </a:t>
            </a:r>
            <a:r>
              <a:rPr lang="hu-HU" baseline="0" dirty="0" err="1"/>
              <a:t>antidiszkriminativ</a:t>
            </a:r>
            <a:r>
              <a:rPr lang="hu-HU" baseline="0" dirty="0"/>
              <a:t> rendszer bemeneti adatainak előállításához szükséges. Az OAM táblázat összevontan tartalmazza mind az öt adatvagyon réteg és ország az előbb említett átlagok, távolságok, szórásra gyakorolt hatások eredményeit. Ezeket az eredményeket rangsoroltam (a rangsorok irányát az objektumok közötti korrelációs szintek adták meg, egy esetet kivéve a munkaórák szórás/átlag objektum esetében, ahol humán beavatkozásra volt szükség azért, hogy, a „minél nagyobb annál jobb” vagy „minél kisebb annál jobb” logika helyesen érvényesüljön) és ezek a rangsorok adták a COCO Y0 bemeneti adatait, melyek átmásolásra kerültek. </a:t>
            </a:r>
            <a:endParaRPr lang="hu-HU" dirty="0"/>
          </a:p>
        </p:txBody>
      </p:sp>
      <p:sp>
        <p:nvSpPr>
          <p:cNvPr id="4" name="Dia számának helye 3"/>
          <p:cNvSpPr>
            <a:spLocks noGrp="1"/>
          </p:cNvSpPr>
          <p:nvPr>
            <p:ph type="sldNum" sz="quarter" idx="10"/>
          </p:nvPr>
        </p:nvSpPr>
        <p:spPr/>
        <p:txBody>
          <a:bodyPr/>
          <a:lstStyle/>
          <a:p>
            <a:fld id="{8103E49A-E2C2-4F1C-B9CC-EC5C7961DE5D}" type="slidenum">
              <a:rPr lang="hu-HU" smtClean="0"/>
              <a:pPr/>
              <a:t>5</a:t>
            </a:fld>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normAutofit/>
          </a:bodyPr>
          <a:lstStyle/>
          <a:p>
            <a:r>
              <a:rPr lang="hu-HU" baseline="0" dirty="0"/>
              <a:t>A szakdolgozat eredményeit két csoportra lehet bontani. A nem optimalizált és az optimalizált eredmények. A dián látható ábrák a nem optimalizált eredményeket mutatják. Itt összesen 550 diagram készült, melyek mutatják a már említett kiegészítő számítások eredmények vizualizációját. A dolgozatban ezek értelmezési logikáját Magyarország és Németország esetében mutattam be. Azért választottam ezt a két országot mert érdekes egy EU alapító ország és egy később csatlakozó ország adatainak mozgását látni, valamint mindenki számára tanulságos lehet. Nagyon fontos, hogy a dolgozatban leírt logika alapján bármelyik másik ország elemzése levezethető. </a:t>
            </a:r>
          </a:p>
          <a:p>
            <a:r>
              <a:rPr lang="hu-HU" baseline="0" dirty="0"/>
              <a:t>Elmagyarázni, hogy mit látnak a diagrammokon, melyik görbe mit jelent stb. </a:t>
            </a:r>
          </a:p>
          <a:p>
            <a:endParaRPr lang="hu-HU" baseline="0" dirty="0"/>
          </a:p>
          <a:p>
            <a:endParaRPr lang="hu-HU" baseline="0" dirty="0"/>
          </a:p>
        </p:txBody>
      </p:sp>
      <p:sp>
        <p:nvSpPr>
          <p:cNvPr id="4" name="Dia számának helye 3"/>
          <p:cNvSpPr>
            <a:spLocks noGrp="1"/>
          </p:cNvSpPr>
          <p:nvPr>
            <p:ph type="sldNum" sz="quarter" idx="10"/>
          </p:nvPr>
        </p:nvSpPr>
        <p:spPr/>
        <p:txBody>
          <a:bodyPr/>
          <a:lstStyle/>
          <a:p>
            <a:fld id="{8103E49A-E2C2-4F1C-B9CC-EC5C7961DE5D}" type="slidenum">
              <a:rPr lang="hu-HU" smtClean="0"/>
              <a:pPr/>
              <a:t>6</a:t>
            </a:fld>
            <a:endParaRPr 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normAutofit fontScale="77500" lnSpcReduction="20000"/>
          </a:bodyPr>
          <a:lstStyle/>
          <a:p>
            <a:r>
              <a:rPr lang="hu-HU" dirty="0"/>
              <a:t>Minden csak egy vagy két írott szóban, a többit elmondjuk hozzá! MAXIMUM 1,5</a:t>
            </a:r>
            <a:r>
              <a:rPr lang="hu-HU" baseline="0" dirty="0"/>
              <a:t> PERC</a:t>
            </a:r>
          </a:p>
          <a:p>
            <a:r>
              <a:rPr lang="hu-HU" baseline="0" dirty="0"/>
              <a:t>Az optimalizált eredmények további három kategóriára osztottam. A 2004-ben csatlakozott országok homogenitása, az EU alapító országainak homogenitása, valamint a vizsgálatban résztvevő összes ország homogenitásának ranglistája 1995-2020 adatokon alapulva. </a:t>
            </a:r>
          </a:p>
          <a:p>
            <a:r>
              <a:rPr lang="hu-HU" baseline="0" dirty="0"/>
              <a:t>A dián </a:t>
            </a:r>
            <a:r>
              <a:rPr lang="hu-HU" b="1" baseline="0" dirty="0"/>
              <a:t>baloldalon</a:t>
            </a:r>
            <a:r>
              <a:rPr lang="hu-HU" baseline="0" dirty="0"/>
              <a:t> látható a 2004-ben csatlakozott országok </a:t>
            </a:r>
            <a:r>
              <a:rPr lang="hu-HU" baseline="0" dirty="0" err="1"/>
              <a:t>homogenizációja</a:t>
            </a:r>
            <a:r>
              <a:rPr lang="hu-HU" baseline="0" dirty="0"/>
              <a:t>:</a:t>
            </a:r>
          </a:p>
          <a:p>
            <a:pPr marL="342900" lvl="0" indent="-342900" algn="just">
              <a:lnSpc>
                <a:spcPct val="150000"/>
              </a:lnSpc>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Piros: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relative</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nem homogenizálódott (delta: 7,5): Magyarország, Lengyelország</a:t>
            </a:r>
          </a:p>
          <a:p>
            <a:pPr marL="342900" lvl="0" indent="-342900" algn="just">
              <a:lnSpc>
                <a:spcPct val="150000"/>
              </a:lnSpc>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Sárga: neutrálisan homogenizálódott (delta: 0): Észtország, Lettország, Litvánia, Szlovákia</a:t>
            </a:r>
          </a:p>
          <a:p>
            <a:pPr marL="342900" lvl="0" indent="-342900" algn="just">
              <a:lnSpc>
                <a:spcPct val="150000"/>
              </a:lnSpc>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Zöld: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zomogenizálódott</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(delta: -7,5): Szlovénia, Csehország</a:t>
            </a:r>
          </a:p>
          <a:p>
            <a:pPr marL="0" lvl="0" indent="0" algn="just">
              <a:lnSpc>
                <a:spcPct val="150000"/>
              </a:lnSpc>
              <a:buFont typeface="Symbol" panose="05050102010706020507" pitchFamily="18" charset="2"/>
              <a:buNone/>
            </a:pPr>
            <a:r>
              <a:rPr lang="hu-HU" sz="1800" b="1" dirty="0">
                <a:effectLst/>
                <a:latin typeface="Times New Roman" panose="02020603050405020304" pitchFamily="18" charset="0"/>
                <a:ea typeface="Calibri" panose="020F0502020204030204" pitchFamily="34" charset="0"/>
                <a:cs typeface="Times New Roman" panose="02020603050405020304" pitchFamily="18" charset="0"/>
              </a:rPr>
              <a:t>Jobb</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oldalon pedig az EU alapító országai: </a:t>
            </a:r>
          </a:p>
          <a:p>
            <a:pPr marL="342900" lvl="0" indent="-342900" algn="just">
              <a:lnSpc>
                <a:spcPct val="150000"/>
              </a:lnSpc>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Piros: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Relative</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nem homogenizálódott (delta: 8,5): Luxemburg</a:t>
            </a:r>
          </a:p>
          <a:p>
            <a:pPr marL="342900" lvl="0" indent="-342900" algn="just">
              <a:lnSpc>
                <a:spcPct val="150000"/>
              </a:lnSpc>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Sárga: Neutrálisan homogenizálódott (delta: 0): Franciaország, Németország, Olaszország és Hollandia</a:t>
            </a:r>
          </a:p>
          <a:p>
            <a:pPr marL="342900" lvl="0" indent="-342900" algn="just">
              <a:lnSpc>
                <a:spcPct val="150000"/>
              </a:lnSpc>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Zöld: Homogenizálódott (delta: -8,5): Belgium</a:t>
            </a:r>
          </a:p>
          <a:p>
            <a:pPr marL="0" lvl="0" indent="0" algn="just">
              <a:lnSpc>
                <a:spcPct val="150000"/>
              </a:lnSpc>
              <a:buFont typeface="Symbol" panose="05050102010706020507" pitchFamily="18" charset="2"/>
              <a:buNone/>
            </a:pPr>
            <a:endParaRPr lang="hu-HU"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Dia számának helye 3"/>
          <p:cNvSpPr>
            <a:spLocks noGrp="1"/>
          </p:cNvSpPr>
          <p:nvPr>
            <p:ph type="sldNum" sz="quarter" idx="10"/>
          </p:nvPr>
        </p:nvSpPr>
        <p:spPr/>
        <p:txBody>
          <a:bodyPr/>
          <a:lstStyle/>
          <a:p>
            <a:fld id="{8103E49A-E2C2-4F1C-B9CC-EC5C7961DE5D}" type="slidenum">
              <a:rPr lang="hu-HU" smtClean="0"/>
              <a:pPr/>
              <a:t>7</a:t>
            </a:fld>
            <a:endParaRPr lang="hu-HU"/>
          </a:p>
        </p:txBody>
      </p:sp>
    </p:spTree>
    <p:extLst>
      <p:ext uri="{BB962C8B-B14F-4D97-AF65-F5344CB8AC3E}">
        <p14:creationId xmlns:p14="http://schemas.microsoft.com/office/powerpoint/2010/main" val="3966420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normAutofit/>
          </a:bodyPr>
          <a:lstStyle/>
          <a:p>
            <a:r>
              <a:rPr lang="hu-HU" baseline="0" dirty="0"/>
              <a:t>Mint látható az előzőekben bemutatott „regionális” eredmények konzisztensen mozognak az összesített ranglistán. </a:t>
            </a:r>
            <a:endParaRPr lang="hu-HU" dirty="0"/>
          </a:p>
        </p:txBody>
      </p:sp>
      <p:sp>
        <p:nvSpPr>
          <p:cNvPr id="4" name="Dia számának helye 3"/>
          <p:cNvSpPr>
            <a:spLocks noGrp="1"/>
          </p:cNvSpPr>
          <p:nvPr>
            <p:ph type="sldNum" sz="quarter" idx="10"/>
          </p:nvPr>
        </p:nvSpPr>
        <p:spPr/>
        <p:txBody>
          <a:bodyPr/>
          <a:lstStyle/>
          <a:p>
            <a:fld id="{8103E49A-E2C2-4F1C-B9CC-EC5C7961DE5D}" type="slidenum">
              <a:rPr lang="hu-HU" smtClean="0"/>
              <a:pPr/>
              <a:t>8</a:t>
            </a:fld>
            <a:endParaRPr lang="hu-HU"/>
          </a:p>
        </p:txBody>
      </p:sp>
    </p:spTree>
    <p:extLst>
      <p:ext uri="{BB962C8B-B14F-4D97-AF65-F5344CB8AC3E}">
        <p14:creationId xmlns:p14="http://schemas.microsoft.com/office/powerpoint/2010/main" val="526480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800" kern="100" dirty="0">
                <a:effectLst/>
                <a:latin typeface="Times New Roman" panose="02020603050405020304" pitchFamily="18" charset="0"/>
                <a:ea typeface="Aptos" panose="020B0004020202020204" pitchFamily="34" charset="0"/>
                <a:cs typeface="Times New Roman" panose="02020603050405020304" pitchFamily="18" charset="0"/>
              </a:rPr>
              <a:t>Az EU országainak homogenitásának mérése segíthet a vállalatok vezetőinek piaci terjeszkedésükben, attól függően, hogy milyen terjeszkedési stratégiát folytatnak. A homogenitás mint fogalom egy korábban </a:t>
            </a:r>
            <a:r>
              <a:rPr lang="hu-HU" sz="1800" kern="100" dirty="0" err="1">
                <a:effectLst/>
                <a:latin typeface="Times New Roman" panose="02020603050405020304" pitchFamily="18" charset="0"/>
                <a:ea typeface="Aptos" panose="020B0004020202020204" pitchFamily="34" charset="0"/>
                <a:cs typeface="Times New Roman" panose="02020603050405020304" pitchFamily="18" charset="0"/>
              </a:rPr>
              <a:t>bemutatottak</a:t>
            </a:r>
            <a:r>
              <a:rPr lang="hu-HU" sz="1800" kern="100" dirty="0">
                <a:effectLst/>
                <a:latin typeface="Times New Roman" panose="02020603050405020304" pitchFamily="18" charset="0"/>
                <a:ea typeface="Aptos" panose="020B0004020202020204" pitchFamily="34" charset="0"/>
                <a:cs typeface="Times New Roman" panose="02020603050405020304" pitchFamily="18" charset="0"/>
              </a:rPr>
              <a:t> alapján forráskódba került.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800" kern="100" dirty="0">
                <a:effectLst/>
                <a:latin typeface="Times New Roman" panose="02020603050405020304" pitchFamily="18" charset="0"/>
                <a:ea typeface="Aptos" panose="020B0004020202020204" pitchFamily="34" charset="0"/>
                <a:cs typeface="Times New Roman" panose="02020603050405020304" pitchFamily="18" charset="0"/>
              </a:rPr>
              <a:t>Mivel ebben az esetben a homogenitás mérésére olyan gazdasági és nem gazdasági mutatókat használtam, melyek nagyban befolyásolják egy vállalat egészséges működését (vö.: fizetések, munkaórák stb.) ezért az itt bemutatott térkép az egyes országok befektetési rizikóját is jelképezheti.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800" kern="100" dirty="0">
                <a:effectLst/>
                <a:latin typeface="Times New Roman" panose="02020603050405020304" pitchFamily="18" charset="0"/>
                <a:ea typeface="Aptos" panose="020B0004020202020204" pitchFamily="34" charset="0"/>
                <a:cs typeface="Times New Roman" panose="02020603050405020304" pitchFamily="18" charset="0"/>
              </a:rPr>
              <a:t>Ezért azokban a régiókban könnyebb lehet befektetni, melyek a zöld (homogén) kategóriába tartoznak, hiszen kevesebb kockázatot jelent. Pl. egy németországi cég terjeszkedni szeretne akkor érdemesebb lehet először a zöld színkóddal jelölt országokba terjeszkedni, hisz ezekben tapasztalhat kevesebb eltérést Németországhoz kapcsolódóan (bérek, munkaidő, GDP, várható élettartam és munkanélküliség terén.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hu-HU"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sz="1800" kern="100" dirty="0">
                <a:effectLst/>
                <a:latin typeface="Times New Roman" panose="02020603050405020304" pitchFamily="18" charset="0"/>
                <a:ea typeface="Aptos" panose="020B0004020202020204" pitchFamily="34" charset="0"/>
                <a:cs typeface="Times New Roman" panose="02020603050405020304" pitchFamily="18" charset="0"/>
              </a:rPr>
              <a:t>Más megközelítésből, elmondható továbbá az is, hogy ha egy zöld országból szeretnénk egy piros/narancssárga országba terjeszkedni akkor ez üzleti szempontból akár pozitívan is felfogható lehet, hiszen pl. egy németországi cég Magyarország, Litvánia vagy Lettországba való terjeszkedésekor kihasználhatja a homogenitás hiányából fakadó előnyöket: pl. a bérkülönbségeket.  </a:t>
            </a:r>
          </a:p>
          <a:p>
            <a:endParaRPr lang="hu-HU" dirty="0"/>
          </a:p>
        </p:txBody>
      </p:sp>
      <p:sp>
        <p:nvSpPr>
          <p:cNvPr id="4" name="Dia számának helye 3"/>
          <p:cNvSpPr>
            <a:spLocks noGrp="1"/>
          </p:cNvSpPr>
          <p:nvPr>
            <p:ph type="sldNum" sz="quarter" idx="5"/>
          </p:nvPr>
        </p:nvSpPr>
        <p:spPr/>
        <p:txBody>
          <a:bodyPr/>
          <a:lstStyle/>
          <a:p>
            <a:fld id="{09351061-7DF7-4B8C-9506-27E3C090CDC3}" type="slidenum">
              <a:rPr lang="hu-HU" smtClean="0"/>
              <a:t>10</a:t>
            </a:fld>
            <a:endParaRPr lang="hu-HU"/>
          </a:p>
        </p:txBody>
      </p:sp>
    </p:spTree>
    <p:extLst>
      <p:ext uri="{BB962C8B-B14F-4D97-AF65-F5344CB8AC3E}">
        <p14:creationId xmlns:p14="http://schemas.microsoft.com/office/powerpoint/2010/main" val="3804452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09351061-7DF7-4B8C-9506-27E3C090CDC3}" type="slidenum">
              <a:rPr lang="hu-HU" smtClean="0"/>
              <a:t>12</a:t>
            </a:fld>
            <a:endParaRPr lang="hu-HU"/>
          </a:p>
        </p:txBody>
      </p:sp>
    </p:spTree>
    <p:extLst>
      <p:ext uri="{BB962C8B-B14F-4D97-AF65-F5344CB8AC3E}">
        <p14:creationId xmlns:p14="http://schemas.microsoft.com/office/powerpoint/2010/main" val="1867923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hu-HU"/>
              <a:t>Mintacím szerkesztése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38EC23E1-9F26-49B4-BA22-46E59B4A54CC}" type="datetimeFigureOut">
              <a:rPr lang="hu-HU" smtClean="0"/>
              <a:t>2024. 03. 10.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D339282-3899-4F92-8094-46846148EE14}" type="slidenum">
              <a:rPr lang="hu-HU" smtClean="0"/>
              <a:t>‹#›</a:t>
            </a:fld>
            <a:endParaRPr lang="hu-HU"/>
          </a:p>
        </p:txBody>
      </p:sp>
    </p:spTree>
    <p:extLst>
      <p:ext uri="{BB962C8B-B14F-4D97-AF65-F5344CB8AC3E}">
        <p14:creationId xmlns:p14="http://schemas.microsoft.com/office/powerpoint/2010/main" val="3128415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hu-HU"/>
              <a:t>Mintacím szerkesztése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38EC23E1-9F26-49B4-BA22-46E59B4A54CC}" type="datetimeFigureOut">
              <a:rPr lang="hu-HU" smtClean="0"/>
              <a:t>2024. 03. 10.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D339282-3899-4F92-8094-46846148EE14}" type="slidenum">
              <a:rPr lang="hu-HU" smtClean="0"/>
              <a:t>‹#›</a:t>
            </a:fld>
            <a:endParaRPr lang="hu-HU"/>
          </a:p>
        </p:txBody>
      </p:sp>
    </p:spTree>
    <p:extLst>
      <p:ext uri="{BB962C8B-B14F-4D97-AF65-F5344CB8AC3E}">
        <p14:creationId xmlns:p14="http://schemas.microsoft.com/office/powerpoint/2010/main" val="2844157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u-HU"/>
              <a:t>Mintacím szerkesztése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38EC23E1-9F26-49B4-BA22-46E59B4A54CC}" type="datetimeFigureOut">
              <a:rPr lang="hu-HU" smtClean="0"/>
              <a:t>2024. 03. 10.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D339282-3899-4F92-8094-46846148EE14}" type="slidenum">
              <a:rPr lang="hu-HU" smtClean="0"/>
              <a:t>‹#›</a:t>
            </a:fld>
            <a:endParaRPr lang="hu-H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43862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hu-HU"/>
              <a:t>Mintacím szerkesztése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38EC23E1-9F26-49B4-BA22-46E59B4A54CC}" type="datetimeFigureOut">
              <a:rPr lang="hu-HU" smtClean="0"/>
              <a:t>2024. 03. 10.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D339282-3899-4F92-8094-46846148EE14}" type="slidenum">
              <a:rPr lang="hu-HU" smtClean="0"/>
              <a:t>‹#›</a:t>
            </a:fld>
            <a:endParaRPr lang="hu-HU"/>
          </a:p>
        </p:txBody>
      </p:sp>
    </p:spTree>
    <p:extLst>
      <p:ext uri="{BB962C8B-B14F-4D97-AF65-F5344CB8AC3E}">
        <p14:creationId xmlns:p14="http://schemas.microsoft.com/office/powerpoint/2010/main" val="4294735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idézettel">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u-HU"/>
              <a:t>Mintacím szerkesztése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38EC23E1-9F26-49B4-BA22-46E59B4A54CC}" type="datetimeFigureOut">
              <a:rPr lang="hu-HU" smtClean="0"/>
              <a:t>2024. 03. 10.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D339282-3899-4F92-8094-46846148EE14}" type="slidenum">
              <a:rPr lang="hu-HU" smtClean="0"/>
              <a:t>‹#›</a:t>
            </a:fld>
            <a:endParaRPr lang="hu-H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01897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hu-HU"/>
              <a:t>Mintacím szerkesztése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38EC23E1-9F26-49B4-BA22-46E59B4A54CC}" type="datetimeFigureOut">
              <a:rPr lang="hu-HU" smtClean="0"/>
              <a:t>2024. 03. 10.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D339282-3899-4F92-8094-46846148EE14}" type="slidenum">
              <a:rPr lang="hu-HU" smtClean="0"/>
              <a:t>‹#›</a:t>
            </a:fld>
            <a:endParaRPr lang="hu-HU"/>
          </a:p>
        </p:txBody>
      </p:sp>
    </p:spTree>
    <p:extLst>
      <p:ext uri="{BB962C8B-B14F-4D97-AF65-F5344CB8AC3E}">
        <p14:creationId xmlns:p14="http://schemas.microsoft.com/office/powerpoint/2010/main" val="1934503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38EC23E1-9F26-49B4-BA22-46E59B4A54CC}" type="datetimeFigureOut">
              <a:rPr lang="hu-HU" smtClean="0"/>
              <a:t>2024. 03. 10.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D339282-3899-4F92-8094-46846148EE14}" type="slidenum">
              <a:rPr lang="hu-HU" smtClean="0"/>
              <a:t>‹#›</a:t>
            </a:fld>
            <a:endParaRPr lang="hu-HU"/>
          </a:p>
        </p:txBody>
      </p:sp>
    </p:spTree>
    <p:extLst>
      <p:ext uri="{BB962C8B-B14F-4D97-AF65-F5344CB8AC3E}">
        <p14:creationId xmlns:p14="http://schemas.microsoft.com/office/powerpoint/2010/main" val="1723320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hu-HU"/>
              <a:t>Mintacím szerkesztése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38EC23E1-9F26-49B4-BA22-46E59B4A54CC}" type="datetimeFigureOut">
              <a:rPr lang="hu-HU" smtClean="0"/>
              <a:t>2024. 03. 10.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D339282-3899-4F92-8094-46846148EE14}" type="slidenum">
              <a:rPr lang="hu-HU" smtClean="0"/>
              <a:t>‹#›</a:t>
            </a:fld>
            <a:endParaRPr lang="hu-HU"/>
          </a:p>
        </p:txBody>
      </p:sp>
    </p:spTree>
    <p:extLst>
      <p:ext uri="{BB962C8B-B14F-4D97-AF65-F5344CB8AC3E}">
        <p14:creationId xmlns:p14="http://schemas.microsoft.com/office/powerpoint/2010/main" val="29095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38EC23E1-9F26-49B4-BA22-46E59B4A54CC}" type="datetimeFigureOut">
              <a:rPr lang="hu-HU" smtClean="0"/>
              <a:t>2024. 03. 10.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D339282-3899-4F92-8094-46846148EE14}" type="slidenum">
              <a:rPr lang="hu-HU" smtClean="0"/>
              <a:t>‹#›</a:t>
            </a:fld>
            <a:endParaRPr lang="hu-HU"/>
          </a:p>
        </p:txBody>
      </p:sp>
    </p:spTree>
    <p:extLst>
      <p:ext uri="{BB962C8B-B14F-4D97-AF65-F5344CB8AC3E}">
        <p14:creationId xmlns:p14="http://schemas.microsoft.com/office/powerpoint/2010/main" val="33970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38EC23E1-9F26-49B4-BA22-46E59B4A54CC}" type="datetimeFigureOut">
              <a:rPr lang="hu-HU" smtClean="0"/>
              <a:t>2024. 03. 10.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D339282-3899-4F92-8094-46846148EE14}" type="slidenum">
              <a:rPr lang="hu-HU" smtClean="0"/>
              <a:t>‹#›</a:t>
            </a:fld>
            <a:endParaRPr lang="hu-HU"/>
          </a:p>
        </p:txBody>
      </p:sp>
    </p:spTree>
    <p:extLst>
      <p:ext uri="{BB962C8B-B14F-4D97-AF65-F5344CB8AC3E}">
        <p14:creationId xmlns:p14="http://schemas.microsoft.com/office/powerpoint/2010/main" val="1570238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38EC23E1-9F26-49B4-BA22-46E59B4A54CC}" type="datetimeFigureOut">
              <a:rPr lang="hu-HU" smtClean="0"/>
              <a:t>2024. 03. 10.</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3D339282-3899-4F92-8094-46846148EE14}" type="slidenum">
              <a:rPr lang="hu-HU" smtClean="0"/>
              <a:t>‹#›</a:t>
            </a:fld>
            <a:endParaRPr lang="hu-HU"/>
          </a:p>
        </p:txBody>
      </p:sp>
    </p:spTree>
    <p:extLst>
      <p:ext uri="{BB962C8B-B14F-4D97-AF65-F5344CB8AC3E}">
        <p14:creationId xmlns:p14="http://schemas.microsoft.com/office/powerpoint/2010/main" val="808461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a:t>Mintacím szerkesztése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38EC23E1-9F26-49B4-BA22-46E59B4A54CC}" type="datetimeFigureOut">
              <a:rPr lang="hu-HU" smtClean="0"/>
              <a:t>2024. 03. 10.</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3D339282-3899-4F92-8094-46846148EE14}" type="slidenum">
              <a:rPr lang="hu-HU" smtClean="0"/>
              <a:t>‹#›</a:t>
            </a:fld>
            <a:endParaRPr lang="hu-HU"/>
          </a:p>
        </p:txBody>
      </p:sp>
    </p:spTree>
    <p:extLst>
      <p:ext uri="{BB962C8B-B14F-4D97-AF65-F5344CB8AC3E}">
        <p14:creationId xmlns:p14="http://schemas.microsoft.com/office/powerpoint/2010/main" val="2543582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38EC23E1-9F26-49B4-BA22-46E59B4A54CC}" type="datetimeFigureOut">
              <a:rPr lang="hu-HU" smtClean="0"/>
              <a:t>2024. 03. 10.</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3D339282-3899-4F92-8094-46846148EE14}" type="slidenum">
              <a:rPr lang="hu-HU" smtClean="0"/>
              <a:t>‹#›</a:t>
            </a:fld>
            <a:endParaRPr lang="hu-HU"/>
          </a:p>
        </p:txBody>
      </p:sp>
    </p:spTree>
    <p:extLst>
      <p:ext uri="{BB962C8B-B14F-4D97-AF65-F5344CB8AC3E}">
        <p14:creationId xmlns:p14="http://schemas.microsoft.com/office/powerpoint/2010/main" val="1517452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C23E1-9F26-49B4-BA22-46E59B4A54CC}" type="datetimeFigureOut">
              <a:rPr lang="hu-HU" smtClean="0"/>
              <a:t>2024. 03. 10.</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3D339282-3899-4F92-8094-46846148EE14}" type="slidenum">
              <a:rPr lang="hu-HU" smtClean="0"/>
              <a:t>‹#›</a:t>
            </a:fld>
            <a:endParaRPr lang="hu-HU"/>
          </a:p>
        </p:txBody>
      </p:sp>
    </p:spTree>
    <p:extLst>
      <p:ext uri="{BB962C8B-B14F-4D97-AF65-F5344CB8AC3E}">
        <p14:creationId xmlns:p14="http://schemas.microsoft.com/office/powerpoint/2010/main" val="1913688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hu-HU"/>
              <a:t>Mintacím szerkesztése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38EC23E1-9F26-49B4-BA22-46E59B4A54CC}" type="datetimeFigureOut">
              <a:rPr lang="hu-HU" smtClean="0"/>
              <a:t>2024. 03. 10.</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3D339282-3899-4F92-8094-46846148EE14}" type="slidenum">
              <a:rPr lang="hu-HU" smtClean="0"/>
              <a:t>‹#›</a:t>
            </a:fld>
            <a:endParaRPr lang="hu-HU"/>
          </a:p>
        </p:txBody>
      </p:sp>
    </p:spTree>
    <p:extLst>
      <p:ext uri="{BB962C8B-B14F-4D97-AF65-F5344CB8AC3E}">
        <p14:creationId xmlns:p14="http://schemas.microsoft.com/office/powerpoint/2010/main" val="1669844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hu-HU"/>
              <a:t>Mintacím szerkesztése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3D339282-3899-4F92-8094-46846148EE14}" type="slidenum">
              <a:rPr lang="hu-HU" smtClean="0"/>
              <a:t>‹#›</a:t>
            </a:fld>
            <a:endParaRPr lang="hu-HU"/>
          </a:p>
        </p:txBody>
      </p:sp>
      <p:sp>
        <p:nvSpPr>
          <p:cNvPr id="5" name="Date Placeholder 4"/>
          <p:cNvSpPr>
            <a:spLocks noGrp="1"/>
          </p:cNvSpPr>
          <p:nvPr>
            <p:ph type="dt" sz="half" idx="10"/>
          </p:nvPr>
        </p:nvSpPr>
        <p:spPr/>
        <p:txBody>
          <a:bodyPr/>
          <a:lstStyle/>
          <a:p>
            <a:fld id="{38EC23E1-9F26-49B4-BA22-46E59B4A54CC}" type="datetimeFigureOut">
              <a:rPr lang="hu-HU" smtClean="0"/>
              <a:t>2024. 03. 10.</a:t>
            </a:fld>
            <a:endParaRPr lang="hu-HU"/>
          </a:p>
        </p:txBody>
      </p:sp>
    </p:spTree>
    <p:extLst>
      <p:ext uri="{BB962C8B-B14F-4D97-AF65-F5344CB8AC3E}">
        <p14:creationId xmlns:p14="http://schemas.microsoft.com/office/powerpoint/2010/main" val="950499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hu-HU"/>
              <a:t>Mintacím szerkesztése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8EC23E1-9F26-49B4-BA22-46E59B4A54CC}" type="datetimeFigureOut">
              <a:rPr lang="hu-HU" smtClean="0"/>
              <a:t>2024. 03. 10.</a:t>
            </a:fld>
            <a:endParaRPr lang="hu-H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D339282-3899-4F92-8094-46846148EE14}" type="slidenum">
              <a:rPr lang="hu-HU" smtClean="0"/>
              <a:t>‹#›</a:t>
            </a:fld>
            <a:endParaRPr lang="hu-HU"/>
          </a:p>
        </p:txBody>
      </p:sp>
    </p:spTree>
    <p:extLst>
      <p:ext uri="{BB962C8B-B14F-4D97-AF65-F5344CB8AC3E}">
        <p14:creationId xmlns:p14="http://schemas.microsoft.com/office/powerpoint/2010/main" val="425724335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4/relationships/chartEx" Target="../charts/chartEx4.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4/relationships/chartEx" Target="../charts/chartEx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14/relationships/chartEx" Target="../charts/chartEx2.xml"/><Relationship Id="rId4" Type="http://schemas.openxmlformats.org/officeDocument/2006/relationships/image" Target="../media/image110.png"/></Relationships>
</file>

<file path=ppt/slides/_rels/slide8.xml.rels><?xml version="1.0" encoding="UTF-8" standalone="yes"?>
<Relationships xmlns="http://schemas.openxmlformats.org/package/2006/relationships"><Relationship Id="rId3" Type="http://schemas.microsoft.com/office/2014/relationships/chartEx" Target="../charts/chartEx3.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8F1F98D-BE4E-F761-8AB1-DAAB9AC2E58F}"/>
              </a:ext>
            </a:extLst>
          </p:cNvPr>
          <p:cNvSpPr>
            <a:spLocks noGrp="1"/>
          </p:cNvSpPr>
          <p:nvPr>
            <p:ph type="ctrTitle"/>
          </p:nvPr>
        </p:nvSpPr>
        <p:spPr/>
        <p:txBody>
          <a:bodyPr/>
          <a:lstStyle/>
          <a:p>
            <a:r>
              <a:rPr lang="hu-HU" dirty="0"/>
              <a:t>Az EU homogenitás és a piaci stratégiák kapcsolata</a:t>
            </a:r>
          </a:p>
        </p:txBody>
      </p:sp>
      <p:sp>
        <p:nvSpPr>
          <p:cNvPr id="3" name="Alcím 2">
            <a:extLst>
              <a:ext uri="{FF2B5EF4-FFF2-40B4-BE49-F238E27FC236}">
                <a16:creationId xmlns:a16="http://schemas.microsoft.com/office/drawing/2014/main" id="{CCC541A6-D423-DCAE-80B8-C5E630679C7E}"/>
              </a:ext>
            </a:extLst>
          </p:cNvPr>
          <p:cNvSpPr>
            <a:spLocks noGrp="1"/>
          </p:cNvSpPr>
          <p:nvPr>
            <p:ph type="subTitle" idx="1"/>
          </p:nvPr>
        </p:nvSpPr>
        <p:spPr/>
        <p:txBody>
          <a:bodyPr/>
          <a:lstStyle/>
          <a:p>
            <a:r>
              <a:rPr lang="hu-HU" dirty="0"/>
              <a:t>Váradi Dániel </a:t>
            </a:r>
          </a:p>
          <a:p>
            <a:r>
              <a:rPr lang="hu-HU" dirty="0"/>
              <a:t>OPES48</a:t>
            </a:r>
          </a:p>
        </p:txBody>
      </p:sp>
      <p:pic>
        <p:nvPicPr>
          <p:cNvPr id="5" name="Kép 4" descr="A képen Betűtípus, Grafika, kézírás, tipográfia látható&#10;&#10;Automatikusan generált leírás">
            <a:extLst>
              <a:ext uri="{FF2B5EF4-FFF2-40B4-BE49-F238E27FC236}">
                <a16:creationId xmlns:a16="http://schemas.microsoft.com/office/drawing/2014/main" id="{0688DF47-B9F7-C428-9DFB-B75EC08334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190"/>
            <a:ext cx="2857143" cy="1523810"/>
          </a:xfrm>
          <a:prstGeom prst="rect">
            <a:avLst/>
          </a:prstGeom>
        </p:spPr>
      </p:pic>
    </p:spTree>
    <p:extLst>
      <p:ext uri="{BB962C8B-B14F-4D97-AF65-F5344CB8AC3E}">
        <p14:creationId xmlns:p14="http://schemas.microsoft.com/office/powerpoint/2010/main" val="3934328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F06F650-AA53-E6A1-08B0-2C17B248D080}"/>
              </a:ext>
            </a:extLst>
          </p:cNvPr>
          <p:cNvSpPr>
            <a:spLocks noGrp="1"/>
          </p:cNvSpPr>
          <p:nvPr>
            <p:ph type="title"/>
          </p:nvPr>
        </p:nvSpPr>
        <p:spPr/>
        <p:txBody>
          <a:bodyPr/>
          <a:lstStyle/>
          <a:p>
            <a:r>
              <a:rPr lang="hu-HU" dirty="0"/>
              <a:t>A homogenitás értelmezése piaci stratégia szempontjából</a:t>
            </a:r>
          </a:p>
        </p:txBody>
      </p:sp>
      <p:sp>
        <p:nvSpPr>
          <p:cNvPr id="3" name="Tartalom helye 2">
            <a:extLst>
              <a:ext uri="{FF2B5EF4-FFF2-40B4-BE49-F238E27FC236}">
                <a16:creationId xmlns:a16="http://schemas.microsoft.com/office/drawing/2014/main" id="{344BE9BE-E4A1-04E1-8573-87667493DECD}"/>
              </a:ext>
            </a:extLst>
          </p:cNvPr>
          <p:cNvSpPr>
            <a:spLocks noGrp="1"/>
          </p:cNvSpPr>
          <p:nvPr>
            <p:ph idx="1"/>
          </p:nvPr>
        </p:nvSpPr>
        <p:spPr>
          <a:xfrm>
            <a:off x="677334" y="2042603"/>
            <a:ext cx="4673599" cy="4528446"/>
          </a:xfrm>
        </p:spPr>
        <p:txBody>
          <a:bodyPr>
            <a:normAutofit fontScale="92500"/>
          </a:bodyPr>
          <a:lstStyle/>
          <a:p>
            <a:pPr>
              <a:spcAft>
                <a:spcPts val="2400"/>
              </a:spcAft>
            </a:pPr>
            <a:r>
              <a:rPr lang="hu-HU" dirty="0"/>
              <a:t>A homogenitás ebben a befektetések kockázati </a:t>
            </a:r>
            <a:r>
              <a:rPr lang="hu-HU" dirty="0" err="1"/>
              <a:t>faktorát</a:t>
            </a:r>
            <a:r>
              <a:rPr lang="hu-HU" dirty="0"/>
              <a:t> is jelképezi</a:t>
            </a:r>
          </a:p>
          <a:p>
            <a:pPr>
              <a:spcAft>
                <a:spcPts val="2400"/>
              </a:spcAft>
            </a:pPr>
            <a:r>
              <a:rPr lang="hu-HU" dirty="0"/>
              <a:t>Zölddel jelölt országok = kevesebb differencia az országok között = biztonságosabb terjeszkedés</a:t>
            </a:r>
          </a:p>
          <a:p>
            <a:pPr>
              <a:spcAft>
                <a:spcPts val="2400"/>
              </a:spcAft>
            </a:pPr>
            <a:r>
              <a:rPr lang="hu-HU" dirty="0"/>
              <a:t>Piros, narancssárga országok = jelentős mértékben eltérnek a zöldektől = nagyobb felkészültséget igényel a piacra lépést illetően </a:t>
            </a:r>
          </a:p>
          <a:p>
            <a:pPr>
              <a:spcAft>
                <a:spcPts val="2400"/>
              </a:spcAft>
            </a:pPr>
            <a:r>
              <a:rPr lang="hu-HU" dirty="0"/>
              <a:t>„Zöld” országból „piros/narancs” országba terjeszkedés üzleti szempontból pozitív lehet, de kockázatosabb is. </a:t>
            </a:r>
          </a:p>
        </p:txBody>
      </p:sp>
      <mc:AlternateContent xmlns:mc="http://schemas.openxmlformats.org/markup-compatibility/2006" xmlns:cx4="http://schemas.microsoft.com/office/drawing/2016/5/10/chartex">
        <mc:Choice Requires="cx4">
          <p:graphicFrame>
            <p:nvGraphicFramePr>
              <p:cNvPr id="4" name="Diagram 3">
                <a:extLst>
                  <a:ext uri="{FF2B5EF4-FFF2-40B4-BE49-F238E27FC236}">
                    <a16:creationId xmlns:a16="http://schemas.microsoft.com/office/drawing/2014/main" id="{BD0E7143-D3BF-941A-59AE-3B2F053E12FA}"/>
                  </a:ext>
                </a:extLst>
              </p:cNvPr>
              <p:cNvGraphicFramePr/>
              <p:nvPr>
                <p:extLst>
                  <p:ext uri="{D42A27DB-BD31-4B8C-83A1-F6EECF244321}">
                    <p14:modId xmlns:p14="http://schemas.microsoft.com/office/powerpoint/2010/main" val="2650866193"/>
                  </p:ext>
                </p:extLst>
              </p:nvPr>
            </p:nvGraphicFramePr>
            <p:xfrm>
              <a:off x="3680157" y="913243"/>
              <a:ext cx="7100429" cy="5208985"/>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4" name="Diagram 3">
                <a:extLst>
                  <a:ext uri="{FF2B5EF4-FFF2-40B4-BE49-F238E27FC236}">
                    <a16:creationId xmlns:a16="http://schemas.microsoft.com/office/drawing/2014/main" id="{BD0E7143-D3BF-941A-59AE-3B2F053E12FA}"/>
                  </a:ext>
                </a:extLst>
              </p:cNvPr>
              <p:cNvPicPr>
                <a:picLocks noGrp="1" noRot="1" noChangeAspect="1" noMove="1" noResize="1" noEditPoints="1" noAdjustHandles="1" noChangeArrowheads="1" noChangeShapeType="1"/>
              </p:cNvPicPr>
              <p:nvPr/>
            </p:nvPicPr>
            <p:blipFill>
              <a:blip r:embed="rId4"/>
              <a:stretch>
                <a:fillRect/>
              </a:stretch>
            </p:blipFill>
            <p:spPr>
              <a:xfrm>
                <a:off x="3680157" y="913243"/>
                <a:ext cx="7100429" cy="5208985"/>
              </a:xfrm>
              <a:prstGeom prst="rect">
                <a:avLst/>
              </a:prstGeom>
            </p:spPr>
          </p:pic>
        </mc:Fallback>
      </mc:AlternateContent>
    </p:spTree>
    <p:extLst>
      <p:ext uri="{BB962C8B-B14F-4D97-AF65-F5344CB8AC3E}">
        <p14:creationId xmlns:p14="http://schemas.microsoft.com/office/powerpoint/2010/main" val="3466096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EEF3BB6-75BA-1A06-7EC7-A8714D0690A7}"/>
              </a:ext>
            </a:extLst>
          </p:cNvPr>
          <p:cNvSpPr>
            <a:spLocks noGrp="1"/>
          </p:cNvSpPr>
          <p:nvPr>
            <p:ph type="title"/>
          </p:nvPr>
        </p:nvSpPr>
        <p:spPr/>
        <p:txBody>
          <a:bodyPr/>
          <a:lstStyle/>
          <a:p>
            <a:r>
              <a:rPr lang="hu-HU" dirty="0"/>
              <a:t>Nem Kauzális Előrejelzés</a:t>
            </a:r>
          </a:p>
        </p:txBody>
      </p:sp>
      <p:sp>
        <p:nvSpPr>
          <p:cNvPr id="3" name="Szöveg helye 2">
            <a:extLst>
              <a:ext uri="{FF2B5EF4-FFF2-40B4-BE49-F238E27FC236}">
                <a16:creationId xmlns:a16="http://schemas.microsoft.com/office/drawing/2014/main" id="{7206BFBF-8430-8B6C-AA05-82E41873A66C}"/>
              </a:ext>
            </a:extLst>
          </p:cNvPr>
          <p:cNvSpPr>
            <a:spLocks noGrp="1"/>
          </p:cNvSpPr>
          <p:nvPr>
            <p:ph type="body" idx="1"/>
          </p:nvPr>
        </p:nvSpPr>
        <p:spPr/>
        <p:txBody>
          <a:bodyPr/>
          <a:lstStyle/>
          <a:p>
            <a:r>
              <a:rPr lang="hu-HU" dirty="0"/>
              <a:t>Hogy alakul az EU homogenitása a meglévő adatokon alapulva</a:t>
            </a:r>
          </a:p>
        </p:txBody>
      </p:sp>
    </p:spTree>
    <p:extLst>
      <p:ext uri="{BB962C8B-B14F-4D97-AF65-F5344CB8AC3E}">
        <p14:creationId xmlns:p14="http://schemas.microsoft.com/office/powerpoint/2010/main" val="3656621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99D3AA8-5956-C8B0-F9D5-90E17D85C99D}"/>
              </a:ext>
            </a:extLst>
          </p:cNvPr>
          <p:cNvSpPr>
            <a:spLocks noGrp="1"/>
          </p:cNvSpPr>
          <p:nvPr>
            <p:ph type="title"/>
          </p:nvPr>
        </p:nvSpPr>
        <p:spPr/>
        <p:txBody>
          <a:bodyPr/>
          <a:lstStyle/>
          <a:p>
            <a:r>
              <a:rPr lang="hu-HU" dirty="0"/>
              <a:t>NCM/NCF módszertan</a:t>
            </a:r>
          </a:p>
        </p:txBody>
      </p:sp>
      <p:pic>
        <p:nvPicPr>
          <p:cNvPr id="4" name="Kép 3">
            <a:extLst>
              <a:ext uri="{FF2B5EF4-FFF2-40B4-BE49-F238E27FC236}">
                <a16:creationId xmlns:a16="http://schemas.microsoft.com/office/drawing/2014/main" id="{5170692F-7587-1733-5F13-3CF3DEE0087D}"/>
              </a:ext>
            </a:extLst>
          </p:cNvPr>
          <p:cNvPicPr>
            <a:picLocks noChangeAspect="1"/>
          </p:cNvPicPr>
          <p:nvPr/>
        </p:nvPicPr>
        <p:blipFill>
          <a:blip r:embed="rId3"/>
          <a:stretch>
            <a:fillRect/>
          </a:stretch>
        </p:blipFill>
        <p:spPr>
          <a:xfrm>
            <a:off x="185558" y="1270000"/>
            <a:ext cx="5293589" cy="3066026"/>
          </a:xfrm>
          <a:prstGeom prst="rect">
            <a:avLst/>
          </a:prstGeom>
        </p:spPr>
      </p:pic>
      <p:pic>
        <p:nvPicPr>
          <p:cNvPr id="6" name="Kép 5">
            <a:extLst>
              <a:ext uri="{FF2B5EF4-FFF2-40B4-BE49-F238E27FC236}">
                <a16:creationId xmlns:a16="http://schemas.microsoft.com/office/drawing/2014/main" id="{D5650837-7E5E-0230-04EE-4BDCCF316ECC}"/>
              </a:ext>
            </a:extLst>
          </p:cNvPr>
          <p:cNvPicPr>
            <a:picLocks noChangeAspect="1"/>
          </p:cNvPicPr>
          <p:nvPr/>
        </p:nvPicPr>
        <p:blipFill>
          <a:blip r:embed="rId4"/>
          <a:stretch>
            <a:fillRect/>
          </a:stretch>
        </p:blipFill>
        <p:spPr>
          <a:xfrm>
            <a:off x="852443" y="4466137"/>
            <a:ext cx="10487114" cy="2243726"/>
          </a:xfrm>
          <a:prstGeom prst="rect">
            <a:avLst/>
          </a:prstGeom>
        </p:spPr>
      </p:pic>
      <p:sp>
        <p:nvSpPr>
          <p:cNvPr id="7" name="Szövegdoboz 6">
            <a:extLst>
              <a:ext uri="{FF2B5EF4-FFF2-40B4-BE49-F238E27FC236}">
                <a16:creationId xmlns:a16="http://schemas.microsoft.com/office/drawing/2014/main" id="{0A6B2340-49FE-58B3-5BB5-5AB1B7FE0EF7}"/>
              </a:ext>
            </a:extLst>
          </p:cNvPr>
          <p:cNvSpPr txBox="1"/>
          <p:nvPr/>
        </p:nvSpPr>
        <p:spPr>
          <a:xfrm>
            <a:off x="5522175" y="365708"/>
            <a:ext cx="4349412" cy="3970318"/>
          </a:xfrm>
          <a:prstGeom prst="rect">
            <a:avLst/>
          </a:prstGeom>
          <a:noFill/>
        </p:spPr>
        <p:txBody>
          <a:bodyPr wrap="square" rtlCol="0">
            <a:spAutoFit/>
          </a:bodyPr>
          <a:lstStyle/>
          <a:p>
            <a:r>
              <a:rPr lang="hu-HU" dirty="0"/>
              <a:t>A meglévő adatokat karakterisztika mutatók bevonásával jellemeztem: </a:t>
            </a:r>
          </a:p>
          <a:p>
            <a:pPr marL="742950" lvl="1" indent="-285750">
              <a:buFont typeface="Arial" panose="020B0604020202020204" pitchFamily="34" charset="0"/>
              <a:buChar char="•"/>
            </a:pPr>
            <a:r>
              <a:rPr lang="hu-HU" dirty="0"/>
              <a:t>Korreláció</a:t>
            </a:r>
          </a:p>
          <a:p>
            <a:pPr marL="742950" lvl="1" indent="-285750">
              <a:buFont typeface="Arial" panose="020B0604020202020204" pitchFamily="34" charset="0"/>
              <a:buChar char="•"/>
            </a:pPr>
            <a:r>
              <a:rPr lang="hu-HU" dirty="0"/>
              <a:t>Szórás </a:t>
            </a:r>
          </a:p>
          <a:p>
            <a:pPr marL="742950" lvl="1" indent="-285750">
              <a:buFont typeface="Arial" panose="020B0604020202020204" pitchFamily="34" charset="0"/>
              <a:buChar char="•"/>
            </a:pPr>
            <a:r>
              <a:rPr lang="hu-HU" dirty="0"/>
              <a:t>Átlag</a:t>
            </a:r>
          </a:p>
          <a:p>
            <a:pPr marL="742950" lvl="1" indent="-285750">
              <a:buFont typeface="Arial" panose="020B0604020202020204" pitchFamily="34" charset="0"/>
              <a:buChar char="•"/>
            </a:pPr>
            <a:r>
              <a:rPr lang="hu-HU" dirty="0">
                <a:solidFill>
                  <a:schemeClr val="tx1">
                    <a:lumMod val="75000"/>
                    <a:lumOff val="25000"/>
                  </a:schemeClr>
                </a:solidFill>
              </a:rPr>
              <a:t>Meredekség</a:t>
            </a:r>
          </a:p>
          <a:p>
            <a:pPr marL="285750" indent="-285750">
              <a:buFont typeface="Arial" panose="020B0604020202020204" pitchFamily="34" charset="0"/>
              <a:buChar char="•"/>
            </a:pPr>
            <a:r>
              <a:rPr lang="hu-HU" dirty="0">
                <a:solidFill>
                  <a:schemeClr val="tx1">
                    <a:lumMod val="75000"/>
                    <a:lumOff val="25000"/>
                  </a:schemeClr>
                </a:solidFill>
              </a:rPr>
              <a:t>Ehhez hozzá számítottam az előre jelezni kívánt időszakot is. </a:t>
            </a:r>
          </a:p>
          <a:p>
            <a:pPr marL="285750" indent="-285750">
              <a:buFont typeface="Arial" panose="020B0604020202020204" pitchFamily="34" charset="0"/>
              <a:buChar char="•"/>
            </a:pPr>
            <a:r>
              <a:rPr lang="hu-HU" dirty="0">
                <a:solidFill>
                  <a:schemeClr val="tx1">
                    <a:lumMod val="75000"/>
                    <a:lumOff val="25000"/>
                  </a:schemeClr>
                </a:solidFill>
              </a:rPr>
              <a:t>A kettő differenciáját négyzet </a:t>
            </a:r>
            <a:r>
              <a:rPr lang="hu-HU" dirty="0" err="1">
                <a:solidFill>
                  <a:schemeClr val="tx1">
                    <a:lumMod val="75000"/>
                    <a:lumOff val="25000"/>
                  </a:schemeClr>
                </a:solidFill>
              </a:rPr>
              <a:t>összegeltem</a:t>
            </a:r>
            <a:r>
              <a:rPr lang="hu-HU" dirty="0">
                <a:solidFill>
                  <a:schemeClr val="tx1">
                    <a:lumMod val="75000"/>
                    <a:lumOff val="25000"/>
                  </a:schemeClr>
                </a:solidFill>
              </a:rPr>
              <a:t>, majd egy változóvá generáltam</a:t>
            </a:r>
          </a:p>
          <a:p>
            <a:pPr marL="285750" indent="-285750">
              <a:buFont typeface="Arial" panose="020B0604020202020204" pitchFamily="34" charset="0"/>
              <a:buChar char="•"/>
            </a:pPr>
            <a:r>
              <a:rPr lang="hu-HU" dirty="0" err="1">
                <a:solidFill>
                  <a:schemeClr val="tx1">
                    <a:lumMod val="75000"/>
                    <a:lumOff val="25000"/>
                  </a:schemeClr>
                </a:solidFill>
              </a:rPr>
              <a:t>Exclel</a:t>
            </a:r>
            <a:r>
              <a:rPr lang="hu-HU" dirty="0">
                <a:solidFill>
                  <a:schemeClr val="tx1">
                    <a:lumMod val="75000"/>
                    <a:lumOff val="25000"/>
                  </a:schemeClr>
                </a:solidFill>
              </a:rPr>
              <a:t> </a:t>
            </a:r>
            <a:r>
              <a:rPr lang="hu-HU" dirty="0" err="1">
                <a:solidFill>
                  <a:schemeClr val="tx1">
                    <a:lumMod val="75000"/>
                    <a:lumOff val="25000"/>
                  </a:schemeClr>
                </a:solidFill>
              </a:rPr>
              <a:t>Solver</a:t>
            </a:r>
            <a:r>
              <a:rPr lang="hu-HU" dirty="0">
                <a:solidFill>
                  <a:schemeClr val="tx1">
                    <a:lumMod val="75000"/>
                    <a:lumOff val="25000"/>
                  </a:schemeClr>
                </a:solidFill>
              </a:rPr>
              <a:t> segítségével előre jeleztem a lehetséges homogenitás indexeket</a:t>
            </a:r>
          </a:p>
        </p:txBody>
      </p:sp>
    </p:spTree>
    <p:extLst>
      <p:ext uri="{BB962C8B-B14F-4D97-AF65-F5344CB8AC3E}">
        <p14:creationId xmlns:p14="http://schemas.microsoft.com/office/powerpoint/2010/main" val="317542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922F05D-EAE4-BC93-ADD1-CF8E6CD73EC3}"/>
              </a:ext>
            </a:extLst>
          </p:cNvPr>
          <p:cNvSpPr>
            <a:spLocks noGrp="1"/>
          </p:cNvSpPr>
          <p:nvPr>
            <p:ph type="title"/>
          </p:nvPr>
        </p:nvSpPr>
        <p:spPr/>
        <p:txBody>
          <a:bodyPr/>
          <a:lstStyle/>
          <a:p>
            <a:r>
              <a:rPr lang="hu-HU" dirty="0"/>
              <a:t>EU homogenitás 2023-ig</a:t>
            </a:r>
          </a:p>
        </p:txBody>
      </p:sp>
      <mc:AlternateContent xmlns:mc="http://schemas.openxmlformats.org/markup-compatibility/2006">
        <mc:Choice xmlns:cx4="http://schemas.microsoft.com/office/drawing/2016/5/10/chartex" Requires="cx4">
          <p:graphicFrame>
            <p:nvGraphicFramePr>
              <p:cNvPr id="3" name="Tartalom helye 2">
                <a:extLst>
                  <a:ext uri="{FF2B5EF4-FFF2-40B4-BE49-F238E27FC236}">
                    <a16:creationId xmlns:a16="http://schemas.microsoft.com/office/drawing/2014/main" id="{69DDF504-624A-DD61-38D2-0526829F5374}"/>
                  </a:ext>
                </a:extLst>
              </p:cNvPr>
              <p:cNvGraphicFramePr>
                <a:graphicFrameLocks noGrp="1"/>
              </p:cNvGraphicFramePr>
              <p:nvPr>
                <p:ph idx="1"/>
                <p:extLst>
                  <p:ext uri="{D42A27DB-BD31-4B8C-83A1-F6EECF244321}">
                    <p14:modId xmlns:p14="http://schemas.microsoft.com/office/powerpoint/2010/main" val="3251691618"/>
                  </p:ext>
                </p:extLst>
              </p:nvPr>
            </p:nvGraphicFramePr>
            <p:xfrm>
              <a:off x="-1730478" y="1170038"/>
              <a:ext cx="11897033" cy="5687962"/>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3" name="Tartalom helye 2">
                <a:extLst>
                  <a:ext uri="{FF2B5EF4-FFF2-40B4-BE49-F238E27FC236}">
                    <a16:creationId xmlns:a16="http://schemas.microsoft.com/office/drawing/2014/main" id="{69DDF504-624A-DD61-38D2-0526829F5374}"/>
                  </a:ext>
                </a:extLst>
              </p:cNvPr>
              <p:cNvPicPr>
                <a:picLocks noGrp="1" noRot="1" noChangeAspect="1" noMove="1" noResize="1" noEditPoints="1" noAdjustHandles="1" noChangeArrowheads="1" noChangeShapeType="1"/>
              </p:cNvPicPr>
              <p:nvPr/>
            </p:nvPicPr>
            <p:blipFill>
              <a:blip r:embed="rId3"/>
              <a:stretch>
                <a:fillRect/>
              </a:stretch>
            </p:blipFill>
            <p:spPr>
              <a:xfrm>
                <a:off x="-1730478" y="1170038"/>
                <a:ext cx="11897033" cy="5687962"/>
              </a:xfrm>
              <a:prstGeom prst="rect">
                <a:avLst/>
              </a:prstGeom>
            </p:spPr>
          </p:pic>
        </mc:Fallback>
      </mc:AlternateContent>
    </p:spTree>
    <p:extLst>
      <p:ext uri="{BB962C8B-B14F-4D97-AF65-F5344CB8AC3E}">
        <p14:creationId xmlns:p14="http://schemas.microsoft.com/office/powerpoint/2010/main" val="2821634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C56FCFC-02A3-6167-5D1D-16C251A22610}"/>
              </a:ext>
            </a:extLst>
          </p:cNvPr>
          <p:cNvSpPr>
            <a:spLocks noGrp="1"/>
          </p:cNvSpPr>
          <p:nvPr>
            <p:ph type="title"/>
          </p:nvPr>
        </p:nvSpPr>
        <p:spPr/>
        <p:txBody>
          <a:bodyPr/>
          <a:lstStyle/>
          <a:p>
            <a:r>
              <a:rPr lang="hu-HU" dirty="0"/>
              <a:t>Következtetések</a:t>
            </a:r>
          </a:p>
        </p:txBody>
      </p:sp>
      <p:sp>
        <p:nvSpPr>
          <p:cNvPr id="3" name="Tartalom helye 2">
            <a:extLst>
              <a:ext uri="{FF2B5EF4-FFF2-40B4-BE49-F238E27FC236}">
                <a16:creationId xmlns:a16="http://schemas.microsoft.com/office/drawing/2014/main" id="{DAF11C64-021F-0026-F3B0-4D6F4592299C}"/>
              </a:ext>
            </a:extLst>
          </p:cNvPr>
          <p:cNvSpPr>
            <a:spLocks noGrp="1"/>
          </p:cNvSpPr>
          <p:nvPr>
            <p:ph idx="1"/>
          </p:nvPr>
        </p:nvSpPr>
        <p:spPr/>
        <p:txBody>
          <a:bodyPr/>
          <a:lstStyle/>
          <a:p>
            <a:pPr>
              <a:spcBef>
                <a:spcPts val="2400"/>
              </a:spcBef>
            </a:pPr>
            <a:r>
              <a:rPr lang="hu-HU" dirty="0"/>
              <a:t>Az EU homogenitása előreláthatólag csökkeni fog</a:t>
            </a:r>
          </a:p>
          <a:p>
            <a:pPr>
              <a:spcBef>
                <a:spcPts val="2400"/>
              </a:spcBef>
            </a:pPr>
            <a:r>
              <a:rPr lang="hu-HU" dirty="0"/>
              <a:t>Ez azt jelenti, hogy olyan piaci stratégiát (go </a:t>
            </a:r>
            <a:r>
              <a:rPr lang="hu-HU" dirty="0" err="1"/>
              <a:t>to</a:t>
            </a:r>
            <a:r>
              <a:rPr lang="hu-HU" dirty="0"/>
              <a:t> market) kell választani, melybe a változásokat bekalkuláljuk</a:t>
            </a:r>
          </a:p>
          <a:p>
            <a:pPr>
              <a:spcBef>
                <a:spcPts val="2400"/>
              </a:spcBef>
            </a:pPr>
            <a:r>
              <a:rPr lang="hu-HU" dirty="0"/>
              <a:t> Az előre jelzett potenciális zöldből sárgába átmenő országok (pl. Ausztria, Németország) üzleti potenciált rejtenek magukban </a:t>
            </a:r>
            <a:r>
              <a:rPr lang="hu-HU" dirty="0">
                <a:sym typeface="Wingdings" panose="05000000000000000000" pitchFamily="2" charset="2"/>
              </a:rPr>
              <a:t> ennek mélyebb elemzése egy önálló munkafolyamat</a:t>
            </a:r>
          </a:p>
          <a:p>
            <a:pPr>
              <a:spcBef>
                <a:spcPts val="2400"/>
              </a:spcBef>
            </a:pPr>
            <a:r>
              <a:rPr lang="hu-HU" dirty="0">
                <a:sym typeface="Wingdings" panose="05000000000000000000" pitchFamily="2" charset="2"/>
              </a:rPr>
              <a:t>Biztonságos terjeszkedési országnak bizonyul Franciaország, Svédország, Finnország, Portugália, Spanyolország, Olaszország Szlovénia stb. hiszen ők feltehetőleg </a:t>
            </a:r>
            <a:r>
              <a:rPr lang="hu-HU" dirty="0" err="1">
                <a:sym typeface="Wingdings" panose="05000000000000000000" pitchFamily="2" charset="2"/>
              </a:rPr>
              <a:t>megőrzik</a:t>
            </a:r>
            <a:r>
              <a:rPr lang="hu-HU" dirty="0">
                <a:sym typeface="Wingdings" panose="05000000000000000000" pitchFamily="2" charset="2"/>
              </a:rPr>
              <a:t> homogenitásukat, azaz </a:t>
            </a:r>
            <a:r>
              <a:rPr lang="hu-HU" dirty="0" err="1">
                <a:sym typeface="Wingdings" panose="05000000000000000000" pitchFamily="2" charset="2"/>
              </a:rPr>
              <a:t>stabilak</a:t>
            </a:r>
            <a:r>
              <a:rPr lang="hu-HU" dirty="0">
                <a:sym typeface="Wingdings" panose="05000000000000000000" pitchFamily="2" charset="2"/>
              </a:rPr>
              <a:t>. </a:t>
            </a:r>
          </a:p>
          <a:p>
            <a:endParaRPr lang="hu-HU" dirty="0"/>
          </a:p>
        </p:txBody>
      </p:sp>
    </p:spTree>
    <p:extLst>
      <p:ext uri="{BB962C8B-B14F-4D97-AF65-F5344CB8AC3E}">
        <p14:creationId xmlns:p14="http://schemas.microsoft.com/office/powerpoint/2010/main" val="745265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62C0FCD-13FA-5697-47CE-69D4B1A5A08A}"/>
              </a:ext>
            </a:extLst>
          </p:cNvPr>
          <p:cNvSpPr>
            <a:spLocks noGrp="1"/>
          </p:cNvSpPr>
          <p:nvPr>
            <p:ph type="ctrTitle"/>
          </p:nvPr>
        </p:nvSpPr>
        <p:spPr/>
        <p:txBody>
          <a:bodyPr/>
          <a:lstStyle/>
          <a:p>
            <a:r>
              <a:rPr lang="hu-HU" dirty="0"/>
              <a:t>Köszönöm a figyelmet!</a:t>
            </a:r>
          </a:p>
        </p:txBody>
      </p:sp>
      <p:sp>
        <p:nvSpPr>
          <p:cNvPr id="3" name="Alcím 2">
            <a:extLst>
              <a:ext uri="{FF2B5EF4-FFF2-40B4-BE49-F238E27FC236}">
                <a16:creationId xmlns:a16="http://schemas.microsoft.com/office/drawing/2014/main" id="{53DDDE15-9DFD-2BDE-5FFC-DF69C4DB13F8}"/>
              </a:ext>
            </a:extLst>
          </p:cNvPr>
          <p:cNvSpPr>
            <a:spLocks noGrp="1"/>
          </p:cNvSpPr>
          <p:nvPr>
            <p:ph type="subTitle" idx="1"/>
          </p:nvPr>
        </p:nvSpPr>
        <p:spPr/>
        <p:txBody>
          <a:bodyPr/>
          <a:lstStyle/>
          <a:p>
            <a:endParaRPr lang="hu-HU"/>
          </a:p>
        </p:txBody>
      </p:sp>
    </p:spTree>
    <p:extLst>
      <p:ext uri="{BB962C8B-B14F-4D97-AF65-F5344CB8AC3E}">
        <p14:creationId xmlns:p14="http://schemas.microsoft.com/office/powerpoint/2010/main" val="1046716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EBE831C-0ED7-F9FB-8A4E-D3F45E32FCEF}"/>
              </a:ext>
            </a:extLst>
          </p:cNvPr>
          <p:cNvSpPr>
            <a:spLocks noGrp="1"/>
          </p:cNvSpPr>
          <p:nvPr>
            <p:ph type="title"/>
          </p:nvPr>
        </p:nvSpPr>
        <p:spPr/>
        <p:txBody>
          <a:bodyPr>
            <a:normAutofit/>
          </a:bodyPr>
          <a:lstStyle/>
          <a:p>
            <a:r>
              <a:rPr lang="hu-HU" sz="6000" dirty="0"/>
              <a:t>Tartalom</a:t>
            </a:r>
          </a:p>
        </p:txBody>
      </p:sp>
      <p:graphicFrame>
        <p:nvGraphicFramePr>
          <p:cNvPr id="4" name="Tartalom helye 3">
            <a:extLst>
              <a:ext uri="{FF2B5EF4-FFF2-40B4-BE49-F238E27FC236}">
                <a16:creationId xmlns:a16="http://schemas.microsoft.com/office/drawing/2014/main" id="{A0AD2291-48EA-30A2-3DE9-BB0753444ECF}"/>
              </a:ext>
            </a:extLst>
          </p:cNvPr>
          <p:cNvGraphicFramePr>
            <a:graphicFrameLocks noGrp="1"/>
          </p:cNvGraphicFramePr>
          <p:nvPr>
            <p:ph idx="1"/>
            <p:extLst>
              <p:ext uri="{D42A27DB-BD31-4B8C-83A1-F6EECF244321}">
                <p14:modId xmlns:p14="http://schemas.microsoft.com/office/powerpoint/2010/main" val="674039913"/>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658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76E72EB-DF0F-FE9A-4DDD-A7629A6F6E84}"/>
              </a:ext>
            </a:extLst>
          </p:cNvPr>
          <p:cNvSpPr>
            <a:spLocks noGrp="1"/>
          </p:cNvSpPr>
          <p:nvPr>
            <p:ph type="title"/>
          </p:nvPr>
        </p:nvSpPr>
        <p:spPr/>
        <p:txBody>
          <a:bodyPr/>
          <a:lstStyle/>
          <a:p>
            <a:r>
              <a:rPr lang="hu-HU"/>
              <a:t>Homogenitás felépítése</a:t>
            </a:r>
            <a:endParaRPr lang="hu-HU" dirty="0"/>
          </a:p>
        </p:txBody>
      </p:sp>
      <p:sp>
        <p:nvSpPr>
          <p:cNvPr id="3" name="Szöveg helye 2">
            <a:extLst>
              <a:ext uri="{FF2B5EF4-FFF2-40B4-BE49-F238E27FC236}">
                <a16:creationId xmlns:a16="http://schemas.microsoft.com/office/drawing/2014/main" id="{51E0696B-D54C-9E5F-72F7-EEC0B211CA87}"/>
              </a:ext>
            </a:extLst>
          </p:cNvPr>
          <p:cNvSpPr>
            <a:spLocks noGrp="1"/>
          </p:cNvSpPr>
          <p:nvPr>
            <p:ph type="body" idx="1"/>
          </p:nvPr>
        </p:nvSpPr>
        <p:spPr/>
        <p:txBody>
          <a:bodyPr/>
          <a:lstStyle/>
          <a:p>
            <a:endParaRPr lang="hu-HU"/>
          </a:p>
        </p:txBody>
      </p:sp>
    </p:spTree>
    <p:extLst>
      <p:ext uri="{BB962C8B-B14F-4D97-AF65-F5344CB8AC3E}">
        <p14:creationId xmlns:p14="http://schemas.microsoft.com/office/powerpoint/2010/main" val="3964116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823364" y="1124744"/>
            <a:ext cx="5327798" cy="1599074"/>
          </a:xfrm>
        </p:spPr>
        <p:txBody>
          <a:bodyPr>
            <a:normAutofit/>
          </a:bodyPr>
          <a:lstStyle/>
          <a:p>
            <a:r>
              <a:rPr lang="hu-HU" sz="3200" dirty="0"/>
              <a:t>Adatok</a:t>
            </a:r>
            <a:r>
              <a:rPr lang="hu-HU" sz="3200" dirty="0">
                <a:solidFill>
                  <a:srgbClr val="1488CA"/>
                </a:solidFill>
              </a:rPr>
              <a:t> </a:t>
            </a:r>
            <a:r>
              <a:rPr lang="hu-HU" sz="3200" dirty="0"/>
              <a:t>és módszerek</a:t>
            </a:r>
          </a:p>
        </p:txBody>
      </p:sp>
      <p:sp>
        <p:nvSpPr>
          <p:cNvPr id="3" name="Tartalom helye 2"/>
          <p:cNvSpPr>
            <a:spLocks noGrp="1"/>
          </p:cNvSpPr>
          <p:nvPr>
            <p:ph idx="1"/>
          </p:nvPr>
        </p:nvSpPr>
        <p:spPr>
          <a:xfrm>
            <a:off x="1819362" y="2492896"/>
            <a:ext cx="6119886" cy="3579812"/>
          </a:xfrm>
        </p:spPr>
        <p:txBody>
          <a:bodyPr/>
          <a:lstStyle/>
          <a:p>
            <a:pPr>
              <a:buClr>
                <a:srgbClr val="1488CA"/>
              </a:buClr>
            </a:pPr>
            <a:r>
              <a:rPr lang="hu-HU" dirty="0"/>
              <a:t>Empirikus kutatás, szekunder adatokon alapulva</a:t>
            </a:r>
          </a:p>
          <a:p>
            <a:pPr>
              <a:buClr>
                <a:srgbClr val="1488CA"/>
              </a:buClr>
            </a:pPr>
            <a:r>
              <a:rPr lang="hu-HU" dirty="0"/>
              <a:t>Saját szerkesztésű algoritmus felépítése </a:t>
            </a:r>
          </a:p>
          <a:p>
            <a:pPr>
              <a:buClr>
                <a:srgbClr val="1488CA"/>
              </a:buClr>
            </a:pPr>
            <a:r>
              <a:rPr lang="hu-HU" dirty="0"/>
              <a:t>Öt adatréteg az OECD statisztikai adataiból:</a:t>
            </a:r>
          </a:p>
          <a:p>
            <a:pPr lvl="1">
              <a:buClr>
                <a:srgbClr val="1488CA"/>
              </a:buClr>
            </a:pPr>
            <a:r>
              <a:rPr lang="hu-HU" dirty="0"/>
              <a:t>Átlagos munkaórák munkavállalónkként évente órában</a:t>
            </a:r>
          </a:p>
          <a:p>
            <a:pPr lvl="1">
              <a:buClr>
                <a:srgbClr val="1488CA"/>
              </a:buClr>
            </a:pPr>
            <a:r>
              <a:rPr lang="hu-HU" dirty="0"/>
              <a:t>Átlagos fizetések munkavállalónkként évente dollárban</a:t>
            </a:r>
          </a:p>
          <a:p>
            <a:pPr lvl="1">
              <a:buClr>
                <a:srgbClr val="1488CA"/>
              </a:buClr>
            </a:pPr>
            <a:r>
              <a:rPr lang="hu-HU" dirty="0"/>
              <a:t>Várható átlagos élettartam években</a:t>
            </a:r>
          </a:p>
          <a:p>
            <a:pPr lvl="1">
              <a:buClr>
                <a:srgbClr val="1488CA"/>
              </a:buClr>
            </a:pPr>
            <a:r>
              <a:rPr lang="hu-HU" dirty="0"/>
              <a:t>GDP/fő dollárban kifejezve</a:t>
            </a:r>
          </a:p>
          <a:p>
            <a:pPr lvl="1">
              <a:buClr>
                <a:srgbClr val="1488CA"/>
              </a:buClr>
            </a:pPr>
            <a:r>
              <a:rPr lang="hu-HU" dirty="0"/>
              <a:t>Munkanélküliségi ráta százalékban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17600" y="188640"/>
            <a:ext cx="8722816" cy="1008112"/>
          </a:xfrm>
        </p:spPr>
        <p:txBody>
          <a:bodyPr>
            <a:normAutofit/>
          </a:bodyPr>
          <a:lstStyle/>
          <a:p>
            <a:r>
              <a:rPr lang="hu-HU" sz="3200" dirty="0"/>
              <a:t>A homogenitás vizsgálatának munkamenete</a:t>
            </a:r>
          </a:p>
        </p:txBody>
      </p:sp>
      <p:graphicFrame>
        <p:nvGraphicFramePr>
          <p:cNvPr id="7" name="Tartalom helye 6">
            <a:extLst>
              <a:ext uri="{FF2B5EF4-FFF2-40B4-BE49-F238E27FC236}">
                <a16:creationId xmlns:a16="http://schemas.microsoft.com/office/drawing/2014/main" id="{F846AC83-2BE7-2D8B-FA20-6CD170707A3E}"/>
              </a:ext>
            </a:extLst>
          </p:cNvPr>
          <p:cNvGraphicFramePr>
            <a:graphicFrameLocks noGrp="1"/>
          </p:cNvGraphicFramePr>
          <p:nvPr>
            <p:ph idx="1"/>
            <p:extLst>
              <p:ext uri="{D42A27DB-BD31-4B8C-83A1-F6EECF244321}">
                <p14:modId xmlns:p14="http://schemas.microsoft.com/office/powerpoint/2010/main" val="3715431221"/>
              </p:ext>
            </p:extLst>
          </p:nvPr>
        </p:nvGraphicFramePr>
        <p:xfrm>
          <a:off x="489224" y="370674"/>
          <a:ext cx="10585176" cy="6898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76500" y="44624"/>
            <a:ext cx="8229600" cy="922114"/>
          </a:xfrm>
        </p:spPr>
        <p:txBody>
          <a:bodyPr/>
          <a:lstStyle/>
          <a:p>
            <a:r>
              <a:rPr lang="hu-HU" dirty="0">
                <a:solidFill>
                  <a:srgbClr val="1488CA"/>
                </a:solidFill>
              </a:rPr>
              <a:t>Nem optimalizált eredmények</a:t>
            </a:r>
          </a:p>
        </p:txBody>
      </p:sp>
      <p:sp>
        <p:nvSpPr>
          <p:cNvPr id="3" name="Tartalom helye 2"/>
          <p:cNvSpPr>
            <a:spLocks noGrp="1"/>
          </p:cNvSpPr>
          <p:nvPr>
            <p:ph idx="1"/>
          </p:nvPr>
        </p:nvSpPr>
        <p:spPr>
          <a:xfrm>
            <a:off x="1485406" y="764704"/>
            <a:ext cx="5615830" cy="454195"/>
          </a:xfrm>
        </p:spPr>
        <p:txBody>
          <a:bodyPr/>
          <a:lstStyle/>
          <a:p>
            <a:pPr>
              <a:buClr>
                <a:srgbClr val="1488CA"/>
              </a:buClr>
            </a:pPr>
            <a:r>
              <a:rPr lang="hu-HU" dirty="0"/>
              <a:t>550 ábra a nem optimalizált eredmények alapján</a:t>
            </a:r>
          </a:p>
          <a:p>
            <a:pPr>
              <a:buClr>
                <a:srgbClr val="1488CA"/>
              </a:buClr>
            </a:pPr>
            <a:endParaRPr lang="hu-HU" dirty="0"/>
          </a:p>
        </p:txBody>
      </p:sp>
      <p:pic>
        <p:nvPicPr>
          <p:cNvPr id="8" name="Kép 7">
            <a:extLst>
              <a:ext uri="{FF2B5EF4-FFF2-40B4-BE49-F238E27FC236}">
                <a16:creationId xmlns:a16="http://schemas.microsoft.com/office/drawing/2014/main" id="{E0F3E6E0-79EA-64E5-8838-E66556529C81}"/>
              </a:ext>
            </a:extLst>
          </p:cNvPr>
          <p:cNvPicPr>
            <a:picLocks noChangeAspect="1"/>
          </p:cNvPicPr>
          <p:nvPr/>
        </p:nvPicPr>
        <p:blipFill>
          <a:blip r:embed="rId3"/>
          <a:stretch>
            <a:fillRect/>
          </a:stretch>
        </p:blipFill>
        <p:spPr>
          <a:xfrm>
            <a:off x="222581" y="1254837"/>
            <a:ext cx="4439815" cy="2525736"/>
          </a:xfrm>
          <a:prstGeom prst="rect">
            <a:avLst/>
          </a:prstGeom>
        </p:spPr>
      </p:pic>
      <p:pic>
        <p:nvPicPr>
          <p:cNvPr id="15" name="Kép 14">
            <a:extLst>
              <a:ext uri="{FF2B5EF4-FFF2-40B4-BE49-F238E27FC236}">
                <a16:creationId xmlns:a16="http://schemas.microsoft.com/office/drawing/2014/main" id="{C53AEB13-7874-2805-DA7C-68D0FD5C62E6}"/>
              </a:ext>
            </a:extLst>
          </p:cNvPr>
          <p:cNvPicPr>
            <a:picLocks noChangeAspect="1"/>
          </p:cNvPicPr>
          <p:nvPr/>
        </p:nvPicPr>
        <p:blipFill>
          <a:blip r:embed="rId4"/>
          <a:stretch>
            <a:fillRect/>
          </a:stretch>
        </p:blipFill>
        <p:spPr>
          <a:xfrm>
            <a:off x="4831092" y="1254838"/>
            <a:ext cx="4439814" cy="2525736"/>
          </a:xfrm>
          <a:prstGeom prst="rect">
            <a:avLst/>
          </a:prstGeom>
        </p:spPr>
      </p:pic>
      <p:pic>
        <p:nvPicPr>
          <p:cNvPr id="17" name="Kép 16">
            <a:extLst>
              <a:ext uri="{FF2B5EF4-FFF2-40B4-BE49-F238E27FC236}">
                <a16:creationId xmlns:a16="http://schemas.microsoft.com/office/drawing/2014/main" id="{2276C317-ADC5-393C-7372-3A0A513FAD68}"/>
              </a:ext>
            </a:extLst>
          </p:cNvPr>
          <p:cNvPicPr>
            <a:picLocks/>
          </p:cNvPicPr>
          <p:nvPr/>
        </p:nvPicPr>
        <p:blipFill>
          <a:blip r:embed="rId5"/>
          <a:stretch>
            <a:fillRect/>
          </a:stretch>
        </p:blipFill>
        <p:spPr>
          <a:xfrm>
            <a:off x="4831092" y="4075839"/>
            <a:ext cx="4438800" cy="2527200"/>
          </a:xfrm>
          <a:prstGeom prst="rect">
            <a:avLst/>
          </a:prstGeom>
        </p:spPr>
      </p:pic>
      <p:pic>
        <p:nvPicPr>
          <p:cNvPr id="20" name="Kép 19">
            <a:extLst>
              <a:ext uri="{FF2B5EF4-FFF2-40B4-BE49-F238E27FC236}">
                <a16:creationId xmlns:a16="http://schemas.microsoft.com/office/drawing/2014/main" id="{60F34D23-ED26-C111-6DD4-081D0C7130DA}"/>
              </a:ext>
            </a:extLst>
          </p:cNvPr>
          <p:cNvPicPr>
            <a:picLocks/>
          </p:cNvPicPr>
          <p:nvPr/>
        </p:nvPicPr>
        <p:blipFill>
          <a:blip r:embed="rId6"/>
          <a:stretch>
            <a:fillRect/>
          </a:stretch>
        </p:blipFill>
        <p:spPr>
          <a:xfrm>
            <a:off x="222580" y="4075839"/>
            <a:ext cx="4438800" cy="2527200"/>
          </a:xfrm>
          <a:prstGeom prst="rect">
            <a:avLst/>
          </a:prstGeom>
        </p:spPr>
      </p:pic>
      <p:sp>
        <p:nvSpPr>
          <p:cNvPr id="4" name="Szövegdoboz 3">
            <a:extLst>
              <a:ext uri="{FF2B5EF4-FFF2-40B4-BE49-F238E27FC236}">
                <a16:creationId xmlns:a16="http://schemas.microsoft.com/office/drawing/2014/main" id="{AC8BE239-486D-ECE6-2A36-ED0E22B16CFD}"/>
              </a:ext>
            </a:extLst>
          </p:cNvPr>
          <p:cNvSpPr txBox="1"/>
          <p:nvPr/>
        </p:nvSpPr>
        <p:spPr>
          <a:xfrm>
            <a:off x="774758" y="6599918"/>
            <a:ext cx="3912318" cy="276999"/>
          </a:xfrm>
          <a:prstGeom prst="rect">
            <a:avLst/>
          </a:prstGeom>
          <a:noFill/>
        </p:spPr>
        <p:txBody>
          <a:bodyPr wrap="square" rtlCol="0">
            <a:spAutoFit/>
          </a:bodyPr>
          <a:lstStyle/>
          <a:p>
            <a:pPr algn="r"/>
            <a:r>
              <a:rPr lang="hu-HU" sz="1200" dirty="0"/>
              <a:t>Mértékegység: x tengely: évek, y tengely: USD</a:t>
            </a:r>
          </a:p>
        </p:txBody>
      </p:sp>
      <p:sp>
        <p:nvSpPr>
          <p:cNvPr id="5" name="Szövegdoboz 4">
            <a:extLst>
              <a:ext uri="{FF2B5EF4-FFF2-40B4-BE49-F238E27FC236}">
                <a16:creationId xmlns:a16="http://schemas.microsoft.com/office/drawing/2014/main" id="{A67837F7-492D-D527-84CF-337A339094A6}"/>
              </a:ext>
            </a:extLst>
          </p:cNvPr>
          <p:cNvSpPr txBox="1"/>
          <p:nvPr/>
        </p:nvSpPr>
        <p:spPr>
          <a:xfrm>
            <a:off x="5335148" y="6594888"/>
            <a:ext cx="3912318" cy="276999"/>
          </a:xfrm>
          <a:prstGeom prst="rect">
            <a:avLst/>
          </a:prstGeom>
          <a:noFill/>
        </p:spPr>
        <p:txBody>
          <a:bodyPr wrap="square" rtlCol="0">
            <a:spAutoFit/>
          </a:bodyPr>
          <a:lstStyle/>
          <a:p>
            <a:pPr algn="r"/>
            <a:r>
              <a:rPr lang="hu-HU" sz="1200" dirty="0"/>
              <a:t>Mértékegység: x tengely: évek, y tengely: USD</a:t>
            </a:r>
          </a:p>
        </p:txBody>
      </p:sp>
      <p:sp>
        <p:nvSpPr>
          <p:cNvPr id="6" name="Szövegdoboz 5">
            <a:extLst>
              <a:ext uri="{FF2B5EF4-FFF2-40B4-BE49-F238E27FC236}">
                <a16:creationId xmlns:a16="http://schemas.microsoft.com/office/drawing/2014/main" id="{974E2AF6-5362-D88B-52DA-1D5DAEA01095}"/>
              </a:ext>
            </a:extLst>
          </p:cNvPr>
          <p:cNvSpPr txBox="1"/>
          <p:nvPr/>
        </p:nvSpPr>
        <p:spPr>
          <a:xfrm>
            <a:off x="749062" y="3749682"/>
            <a:ext cx="3912318" cy="276999"/>
          </a:xfrm>
          <a:prstGeom prst="rect">
            <a:avLst/>
          </a:prstGeom>
          <a:noFill/>
        </p:spPr>
        <p:txBody>
          <a:bodyPr wrap="square" rtlCol="0">
            <a:spAutoFit/>
          </a:bodyPr>
          <a:lstStyle/>
          <a:p>
            <a:pPr algn="r"/>
            <a:r>
              <a:rPr lang="hu-HU" sz="1200" dirty="0"/>
              <a:t>Mértékegység: x tengely: évek, y1 és y2 tengely: USD</a:t>
            </a:r>
          </a:p>
        </p:txBody>
      </p:sp>
      <p:sp>
        <p:nvSpPr>
          <p:cNvPr id="7" name="Szövegdoboz 6">
            <a:extLst>
              <a:ext uri="{FF2B5EF4-FFF2-40B4-BE49-F238E27FC236}">
                <a16:creationId xmlns:a16="http://schemas.microsoft.com/office/drawing/2014/main" id="{32488038-9FA3-9005-B50A-7728303542FB}"/>
              </a:ext>
            </a:extLst>
          </p:cNvPr>
          <p:cNvSpPr txBox="1"/>
          <p:nvPr/>
        </p:nvSpPr>
        <p:spPr>
          <a:xfrm>
            <a:off x="5335148" y="3749681"/>
            <a:ext cx="3912318" cy="276999"/>
          </a:xfrm>
          <a:prstGeom prst="rect">
            <a:avLst/>
          </a:prstGeom>
          <a:noFill/>
        </p:spPr>
        <p:txBody>
          <a:bodyPr wrap="square" rtlCol="0">
            <a:spAutoFit/>
          </a:bodyPr>
          <a:lstStyle/>
          <a:p>
            <a:pPr algn="r"/>
            <a:r>
              <a:rPr lang="hu-HU" sz="1200" dirty="0"/>
              <a:t>Mértékegység: x tengely: évek, y1 és y2 tengely: USD</a:t>
            </a:r>
          </a:p>
        </p:txBody>
      </p:sp>
      <p:sp>
        <p:nvSpPr>
          <p:cNvPr id="13" name="Szövegdoboz 12">
            <a:extLst>
              <a:ext uri="{FF2B5EF4-FFF2-40B4-BE49-F238E27FC236}">
                <a16:creationId xmlns:a16="http://schemas.microsoft.com/office/drawing/2014/main" id="{0FB16E1C-CF31-573B-825A-C6FB9A45DABE}"/>
              </a:ext>
            </a:extLst>
          </p:cNvPr>
          <p:cNvSpPr txBox="1"/>
          <p:nvPr/>
        </p:nvSpPr>
        <p:spPr>
          <a:xfrm>
            <a:off x="296127" y="1254837"/>
            <a:ext cx="432048" cy="369332"/>
          </a:xfrm>
          <a:prstGeom prst="rect">
            <a:avLst/>
          </a:prstGeom>
          <a:noFill/>
        </p:spPr>
        <p:txBody>
          <a:bodyPr wrap="square" rtlCol="0">
            <a:spAutoFit/>
          </a:bodyPr>
          <a:lstStyle/>
          <a:p>
            <a:r>
              <a:rPr lang="hu-HU" dirty="0"/>
              <a:t>y1</a:t>
            </a:r>
          </a:p>
        </p:txBody>
      </p:sp>
      <p:sp>
        <p:nvSpPr>
          <p:cNvPr id="16" name="Szövegdoboz 15">
            <a:extLst>
              <a:ext uri="{FF2B5EF4-FFF2-40B4-BE49-F238E27FC236}">
                <a16:creationId xmlns:a16="http://schemas.microsoft.com/office/drawing/2014/main" id="{9D5BA3EC-6041-0E32-0ADC-24D09F1DAEEC}"/>
              </a:ext>
            </a:extLst>
          </p:cNvPr>
          <p:cNvSpPr txBox="1"/>
          <p:nvPr/>
        </p:nvSpPr>
        <p:spPr>
          <a:xfrm>
            <a:off x="4229332" y="1253537"/>
            <a:ext cx="432048" cy="369332"/>
          </a:xfrm>
          <a:prstGeom prst="rect">
            <a:avLst/>
          </a:prstGeom>
          <a:noFill/>
        </p:spPr>
        <p:txBody>
          <a:bodyPr wrap="square" rtlCol="0">
            <a:spAutoFit/>
          </a:bodyPr>
          <a:lstStyle/>
          <a:p>
            <a:r>
              <a:rPr lang="hu-HU" dirty="0"/>
              <a:t>y2</a:t>
            </a:r>
          </a:p>
        </p:txBody>
      </p:sp>
      <p:sp>
        <p:nvSpPr>
          <p:cNvPr id="18" name="Szövegdoboz 17">
            <a:extLst>
              <a:ext uri="{FF2B5EF4-FFF2-40B4-BE49-F238E27FC236}">
                <a16:creationId xmlns:a16="http://schemas.microsoft.com/office/drawing/2014/main" id="{5AA051C8-6079-3BD8-6404-0BCF4770D1CC}"/>
              </a:ext>
            </a:extLst>
          </p:cNvPr>
          <p:cNvSpPr txBox="1"/>
          <p:nvPr/>
        </p:nvSpPr>
        <p:spPr>
          <a:xfrm>
            <a:off x="4903100" y="1253537"/>
            <a:ext cx="432048" cy="369332"/>
          </a:xfrm>
          <a:prstGeom prst="rect">
            <a:avLst/>
          </a:prstGeom>
          <a:noFill/>
        </p:spPr>
        <p:txBody>
          <a:bodyPr wrap="square" rtlCol="0">
            <a:spAutoFit/>
          </a:bodyPr>
          <a:lstStyle/>
          <a:p>
            <a:r>
              <a:rPr lang="hu-HU" dirty="0"/>
              <a:t>y1</a:t>
            </a:r>
          </a:p>
        </p:txBody>
      </p:sp>
      <p:sp>
        <p:nvSpPr>
          <p:cNvPr id="19" name="Szövegdoboz 18">
            <a:extLst>
              <a:ext uri="{FF2B5EF4-FFF2-40B4-BE49-F238E27FC236}">
                <a16:creationId xmlns:a16="http://schemas.microsoft.com/office/drawing/2014/main" id="{FEE09566-ACBF-0A47-C5AC-18D131237E55}"/>
              </a:ext>
            </a:extLst>
          </p:cNvPr>
          <p:cNvSpPr txBox="1"/>
          <p:nvPr/>
        </p:nvSpPr>
        <p:spPr>
          <a:xfrm>
            <a:off x="8836305" y="1252237"/>
            <a:ext cx="432048" cy="369332"/>
          </a:xfrm>
          <a:prstGeom prst="rect">
            <a:avLst/>
          </a:prstGeom>
          <a:noFill/>
        </p:spPr>
        <p:txBody>
          <a:bodyPr wrap="square" rtlCol="0">
            <a:spAutoFit/>
          </a:bodyPr>
          <a:lstStyle/>
          <a:p>
            <a:r>
              <a:rPr lang="hu-HU" dirty="0"/>
              <a:t>y2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91254" y="58614"/>
            <a:ext cx="8229600" cy="922114"/>
          </a:xfrm>
        </p:spPr>
        <p:txBody>
          <a:bodyPr/>
          <a:lstStyle/>
          <a:p>
            <a:r>
              <a:rPr lang="hu-HU" dirty="0">
                <a:solidFill>
                  <a:srgbClr val="1488CA"/>
                </a:solidFill>
              </a:rPr>
              <a:t>Optimalizált eredmények</a:t>
            </a:r>
          </a:p>
        </p:txBody>
      </p:sp>
      <p:sp>
        <p:nvSpPr>
          <p:cNvPr id="3" name="Tartalom helye 2"/>
          <p:cNvSpPr>
            <a:spLocks noGrp="1"/>
          </p:cNvSpPr>
          <p:nvPr>
            <p:ph idx="1"/>
          </p:nvPr>
        </p:nvSpPr>
        <p:spPr>
          <a:xfrm>
            <a:off x="730642" y="670549"/>
            <a:ext cx="6053300" cy="670219"/>
          </a:xfrm>
        </p:spPr>
        <p:txBody>
          <a:bodyPr>
            <a:normAutofit fontScale="92500"/>
          </a:bodyPr>
          <a:lstStyle/>
          <a:p>
            <a:pPr>
              <a:buClr>
                <a:srgbClr val="1488CA"/>
              </a:buClr>
            </a:pPr>
            <a:r>
              <a:rPr lang="hu-HU" dirty="0"/>
              <a:t>2004-ben csatlakozott országok és az EU alapító országok homogenitása optimalizált eredmények alapján</a:t>
            </a:r>
          </a:p>
        </p:txBody>
      </p:sp>
      <mc:AlternateContent xmlns:mc="http://schemas.openxmlformats.org/markup-compatibility/2006" xmlns:cx4="http://schemas.microsoft.com/office/drawing/2016/5/10/chartex">
        <mc:Choice Requires="cx4">
          <p:graphicFrame>
            <p:nvGraphicFramePr>
              <p:cNvPr id="6" name="Diagram 5">
                <a:extLst>
                  <a:ext uri="{FF2B5EF4-FFF2-40B4-BE49-F238E27FC236}">
                    <a16:creationId xmlns:a16="http://schemas.microsoft.com/office/drawing/2014/main" id="{2AF122E1-2554-2517-E787-6CD04DEB131F}"/>
                  </a:ext>
                </a:extLst>
              </p:cNvPr>
              <p:cNvGraphicFramePr/>
              <p:nvPr>
                <p:extLst>
                  <p:ext uri="{D42A27DB-BD31-4B8C-83A1-F6EECF244321}">
                    <p14:modId xmlns:p14="http://schemas.microsoft.com/office/powerpoint/2010/main" val="4275606124"/>
                  </p:ext>
                </p:extLst>
              </p:nvPr>
            </p:nvGraphicFramePr>
            <p:xfrm>
              <a:off x="450937" y="1509069"/>
              <a:ext cx="5400600" cy="5160291"/>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6" name="Diagram 5">
                <a:extLst>
                  <a:ext uri="{FF2B5EF4-FFF2-40B4-BE49-F238E27FC236}">
                    <a16:creationId xmlns:a16="http://schemas.microsoft.com/office/drawing/2014/main" id="{2AF122E1-2554-2517-E787-6CD04DEB131F}"/>
                  </a:ext>
                </a:extLst>
              </p:cNvPr>
              <p:cNvPicPr>
                <a:picLocks noGrp="1" noRot="1" noChangeAspect="1" noMove="1" noResize="1" noEditPoints="1" noAdjustHandles="1" noChangeArrowheads="1" noChangeShapeType="1"/>
              </p:cNvPicPr>
              <p:nvPr/>
            </p:nvPicPr>
            <p:blipFill>
              <a:blip r:embed="rId4"/>
              <a:stretch>
                <a:fillRect/>
              </a:stretch>
            </p:blipFill>
            <p:spPr>
              <a:xfrm>
                <a:off x="450937" y="1509069"/>
                <a:ext cx="5400600" cy="5160291"/>
              </a:xfrm>
              <a:prstGeom prst="rect">
                <a:avLst/>
              </a:prstGeom>
            </p:spPr>
          </p:pic>
        </mc:Fallback>
      </mc:AlternateContent>
      <mc:AlternateContent xmlns:mc="http://schemas.openxmlformats.org/markup-compatibility/2006" xmlns:cx4="http://schemas.microsoft.com/office/drawing/2016/5/10/chartex">
        <mc:Choice Requires="cx4">
          <p:graphicFrame>
            <p:nvGraphicFramePr>
              <p:cNvPr id="13" name="Diagram 12">
                <a:extLst>
                  <a:ext uri="{FF2B5EF4-FFF2-40B4-BE49-F238E27FC236}">
                    <a16:creationId xmlns:a16="http://schemas.microsoft.com/office/drawing/2014/main" id="{5D47C0C5-C958-5FEE-2948-C6347FCD08AE}"/>
                  </a:ext>
                </a:extLst>
              </p:cNvPr>
              <p:cNvGraphicFramePr/>
              <p:nvPr>
                <p:extLst>
                  <p:ext uri="{D42A27DB-BD31-4B8C-83A1-F6EECF244321}">
                    <p14:modId xmlns:p14="http://schemas.microsoft.com/office/powerpoint/2010/main" val="3745058626"/>
                  </p:ext>
                </p:extLst>
              </p:nvPr>
            </p:nvGraphicFramePr>
            <p:xfrm>
              <a:off x="4340163" y="1509069"/>
              <a:ext cx="5615830" cy="5160291"/>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13" name="Diagram 12">
                <a:extLst>
                  <a:ext uri="{FF2B5EF4-FFF2-40B4-BE49-F238E27FC236}">
                    <a16:creationId xmlns:a16="http://schemas.microsoft.com/office/drawing/2014/main" id="{5D47C0C5-C958-5FEE-2948-C6347FCD08AE}"/>
                  </a:ext>
                </a:extLst>
              </p:cNvPr>
              <p:cNvPicPr>
                <a:picLocks noGrp="1" noRot="1" noChangeAspect="1" noMove="1" noResize="1" noEditPoints="1" noAdjustHandles="1" noChangeArrowheads="1" noChangeShapeType="1"/>
              </p:cNvPicPr>
              <p:nvPr/>
            </p:nvPicPr>
            <p:blipFill>
              <a:blip r:embed="rId6"/>
              <a:stretch>
                <a:fillRect/>
              </a:stretch>
            </p:blipFill>
            <p:spPr>
              <a:xfrm>
                <a:off x="4340163" y="1509069"/>
                <a:ext cx="5615830" cy="5160291"/>
              </a:xfrm>
              <a:prstGeom prst="rect">
                <a:avLst/>
              </a:prstGeom>
            </p:spPr>
          </p:pic>
        </mc:Fallback>
      </mc:AlternateContent>
      <p:sp>
        <p:nvSpPr>
          <p:cNvPr id="5" name="Szövegdoboz 4">
            <a:extLst>
              <a:ext uri="{FF2B5EF4-FFF2-40B4-BE49-F238E27FC236}">
                <a16:creationId xmlns:a16="http://schemas.microsoft.com/office/drawing/2014/main" id="{E8D93B6B-8FD0-CCF4-8C5D-DDC14233E6FB}"/>
              </a:ext>
            </a:extLst>
          </p:cNvPr>
          <p:cNvSpPr txBox="1"/>
          <p:nvPr/>
        </p:nvSpPr>
        <p:spPr>
          <a:xfrm>
            <a:off x="6572132" y="6530860"/>
            <a:ext cx="5615829" cy="276999"/>
          </a:xfrm>
          <a:prstGeom prst="rect">
            <a:avLst/>
          </a:prstGeom>
          <a:noFill/>
        </p:spPr>
        <p:txBody>
          <a:bodyPr wrap="square" rtlCol="0">
            <a:spAutoFit/>
          </a:bodyPr>
          <a:lstStyle/>
          <a:p>
            <a:r>
              <a:rPr lang="hu-HU" sz="1200" dirty="0"/>
              <a:t>Mértékegység: dimenzió nélküli index szám (0=sárga színkód azaz norma érték) </a:t>
            </a:r>
          </a:p>
        </p:txBody>
      </p:sp>
    </p:spTree>
    <p:extLst>
      <p:ext uri="{BB962C8B-B14F-4D97-AF65-F5344CB8AC3E}">
        <p14:creationId xmlns:p14="http://schemas.microsoft.com/office/powerpoint/2010/main" val="3718027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99026" y="116632"/>
            <a:ext cx="8229600" cy="922114"/>
          </a:xfrm>
        </p:spPr>
        <p:txBody>
          <a:bodyPr/>
          <a:lstStyle/>
          <a:p>
            <a:r>
              <a:rPr lang="hu-HU" dirty="0">
                <a:solidFill>
                  <a:srgbClr val="1488CA"/>
                </a:solidFill>
              </a:rPr>
              <a:t>Optimalizált eredmények</a:t>
            </a:r>
          </a:p>
        </p:txBody>
      </p:sp>
      <p:sp>
        <p:nvSpPr>
          <p:cNvPr id="3" name="Tartalom helye 2"/>
          <p:cNvSpPr>
            <a:spLocks noGrp="1"/>
          </p:cNvSpPr>
          <p:nvPr>
            <p:ph idx="1"/>
          </p:nvPr>
        </p:nvSpPr>
        <p:spPr>
          <a:xfrm>
            <a:off x="654439" y="742557"/>
            <a:ext cx="5615830" cy="526203"/>
          </a:xfrm>
        </p:spPr>
        <p:txBody>
          <a:bodyPr/>
          <a:lstStyle/>
          <a:p>
            <a:pPr>
              <a:buClr>
                <a:srgbClr val="1488CA"/>
              </a:buClr>
            </a:pPr>
            <a:r>
              <a:rPr lang="hu-HU" dirty="0"/>
              <a:t>Összesített EU homogenitás ranglista</a:t>
            </a:r>
          </a:p>
        </p:txBody>
      </p:sp>
      <mc:AlternateContent xmlns:mc="http://schemas.openxmlformats.org/markup-compatibility/2006" xmlns:cx4="http://schemas.microsoft.com/office/drawing/2016/5/10/chartex">
        <mc:Choice Requires="cx4">
          <p:graphicFrame>
            <p:nvGraphicFramePr>
              <p:cNvPr id="4" name="Diagram 3">
                <a:extLst>
                  <a:ext uri="{FF2B5EF4-FFF2-40B4-BE49-F238E27FC236}">
                    <a16:creationId xmlns:a16="http://schemas.microsoft.com/office/drawing/2014/main" id="{7F941BAF-76C1-36D2-B1B0-816BA0A67A3B}"/>
                  </a:ext>
                </a:extLst>
              </p:cNvPr>
              <p:cNvGraphicFramePr/>
              <p:nvPr>
                <p:extLst>
                  <p:ext uri="{D42A27DB-BD31-4B8C-83A1-F6EECF244321}">
                    <p14:modId xmlns:p14="http://schemas.microsoft.com/office/powerpoint/2010/main" val="4280141935"/>
                  </p:ext>
                </p:extLst>
              </p:nvPr>
            </p:nvGraphicFramePr>
            <p:xfrm>
              <a:off x="2444024" y="1412776"/>
              <a:ext cx="7100429" cy="5208985"/>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4" name="Diagram 3">
                <a:extLst>
                  <a:ext uri="{FF2B5EF4-FFF2-40B4-BE49-F238E27FC236}">
                    <a16:creationId xmlns:a16="http://schemas.microsoft.com/office/drawing/2014/main" id="{7F941BAF-76C1-36D2-B1B0-816BA0A67A3B}"/>
                  </a:ext>
                </a:extLst>
              </p:cNvPr>
              <p:cNvPicPr>
                <a:picLocks noGrp="1" noRot="1" noChangeAspect="1" noMove="1" noResize="1" noEditPoints="1" noAdjustHandles="1" noChangeArrowheads="1" noChangeShapeType="1"/>
              </p:cNvPicPr>
              <p:nvPr/>
            </p:nvPicPr>
            <p:blipFill>
              <a:blip r:embed="rId4"/>
              <a:stretch>
                <a:fillRect/>
              </a:stretch>
            </p:blipFill>
            <p:spPr>
              <a:xfrm>
                <a:off x="2444024" y="1412776"/>
                <a:ext cx="7100429" cy="5208985"/>
              </a:xfrm>
              <a:prstGeom prst="rect">
                <a:avLst/>
              </a:prstGeom>
            </p:spPr>
          </p:pic>
        </mc:Fallback>
      </mc:AlternateContent>
      <p:pic>
        <p:nvPicPr>
          <p:cNvPr id="5" name="Kép 4" descr="A képen szöveg, képernyőkép, szám, Betűtípus látható&#10;&#10;Automatikusan generált leírás">
            <a:extLst>
              <a:ext uri="{FF2B5EF4-FFF2-40B4-BE49-F238E27FC236}">
                <a16:creationId xmlns:a16="http://schemas.microsoft.com/office/drawing/2014/main" id="{C955B984-E86A-9248-5351-1DE819D21D91}"/>
              </a:ext>
            </a:extLst>
          </p:cNvPr>
          <p:cNvPicPr>
            <a:picLocks noChangeAspect="1"/>
          </p:cNvPicPr>
          <p:nvPr/>
        </p:nvPicPr>
        <p:blipFill>
          <a:blip r:embed="rId5"/>
          <a:stretch>
            <a:fillRect/>
          </a:stretch>
        </p:blipFill>
        <p:spPr>
          <a:xfrm>
            <a:off x="612129" y="1264558"/>
            <a:ext cx="2860578" cy="5208984"/>
          </a:xfrm>
          <a:prstGeom prst="rect">
            <a:avLst/>
          </a:prstGeom>
        </p:spPr>
      </p:pic>
      <p:sp>
        <p:nvSpPr>
          <p:cNvPr id="6" name="Szövegdoboz 5">
            <a:extLst>
              <a:ext uri="{FF2B5EF4-FFF2-40B4-BE49-F238E27FC236}">
                <a16:creationId xmlns:a16="http://schemas.microsoft.com/office/drawing/2014/main" id="{92DD83D4-6F66-3DB5-36AA-33652E070731}"/>
              </a:ext>
            </a:extLst>
          </p:cNvPr>
          <p:cNvSpPr txBox="1"/>
          <p:nvPr/>
        </p:nvSpPr>
        <p:spPr>
          <a:xfrm>
            <a:off x="6576171" y="6597352"/>
            <a:ext cx="5615829" cy="276999"/>
          </a:xfrm>
          <a:prstGeom prst="rect">
            <a:avLst/>
          </a:prstGeom>
          <a:noFill/>
        </p:spPr>
        <p:txBody>
          <a:bodyPr wrap="square" rtlCol="0">
            <a:spAutoFit/>
          </a:bodyPr>
          <a:lstStyle/>
          <a:p>
            <a:r>
              <a:rPr lang="hu-HU" sz="1200" dirty="0"/>
              <a:t>Mértékegység: dimenzió nélküli index szám (0=sárga színkód azaz norma érték) </a:t>
            </a:r>
          </a:p>
        </p:txBody>
      </p:sp>
    </p:spTree>
    <p:extLst>
      <p:ext uri="{BB962C8B-B14F-4D97-AF65-F5344CB8AC3E}">
        <p14:creationId xmlns:p14="http://schemas.microsoft.com/office/powerpoint/2010/main" val="1826970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1D27B0F-71EC-BD00-CB48-BC02C4B04599}"/>
              </a:ext>
            </a:extLst>
          </p:cNvPr>
          <p:cNvSpPr>
            <a:spLocks noGrp="1"/>
          </p:cNvSpPr>
          <p:nvPr>
            <p:ph type="title"/>
          </p:nvPr>
        </p:nvSpPr>
        <p:spPr/>
        <p:txBody>
          <a:bodyPr/>
          <a:lstStyle/>
          <a:p>
            <a:r>
              <a:rPr lang="hu-HU" dirty="0"/>
              <a:t>Piaci stratégiák alkalmazása</a:t>
            </a:r>
          </a:p>
        </p:txBody>
      </p:sp>
      <p:sp>
        <p:nvSpPr>
          <p:cNvPr id="3" name="Szöveg helye 2">
            <a:extLst>
              <a:ext uri="{FF2B5EF4-FFF2-40B4-BE49-F238E27FC236}">
                <a16:creationId xmlns:a16="http://schemas.microsoft.com/office/drawing/2014/main" id="{D43D71E8-9EC6-89F0-C0FF-75E0182951FF}"/>
              </a:ext>
            </a:extLst>
          </p:cNvPr>
          <p:cNvSpPr>
            <a:spLocks noGrp="1"/>
          </p:cNvSpPr>
          <p:nvPr>
            <p:ph type="body" idx="1"/>
          </p:nvPr>
        </p:nvSpPr>
        <p:spPr/>
        <p:txBody>
          <a:bodyPr/>
          <a:lstStyle/>
          <a:p>
            <a:endParaRPr lang="hu-HU"/>
          </a:p>
        </p:txBody>
      </p:sp>
    </p:spTree>
    <p:extLst>
      <p:ext uri="{BB962C8B-B14F-4D97-AF65-F5344CB8AC3E}">
        <p14:creationId xmlns:p14="http://schemas.microsoft.com/office/powerpoint/2010/main" val="2464280800"/>
      </p:ext>
    </p:extLst>
  </p:cSld>
  <p:clrMapOvr>
    <a:masterClrMapping/>
  </p:clrMapOvr>
</p:sld>
</file>

<file path=ppt/theme/theme1.xml><?xml version="1.0" encoding="utf-8"?>
<a:theme xmlns:a="http://schemas.openxmlformats.org/drawingml/2006/main" name="Dimenzió">
  <a:themeElements>
    <a:clrScheme name="Daniel szin sem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Dimenzió">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menzió">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1287</Words>
  <Application>Microsoft Office PowerPoint</Application>
  <PresentationFormat>Szélesvásznú</PresentationFormat>
  <Paragraphs>120</Paragraphs>
  <Slides>15</Slides>
  <Notes>7</Notes>
  <HiddenSlides>0</HiddenSlides>
  <MMClips>0</MMClips>
  <ScaleCrop>false</ScaleCrop>
  <HeadingPairs>
    <vt:vector size="6" baseType="variant">
      <vt:variant>
        <vt:lpstr>Használt betűtípusok</vt:lpstr>
      </vt:variant>
      <vt:variant>
        <vt:i4>8</vt:i4>
      </vt:variant>
      <vt:variant>
        <vt:lpstr>Téma</vt:lpstr>
      </vt:variant>
      <vt:variant>
        <vt:i4>1</vt:i4>
      </vt:variant>
      <vt:variant>
        <vt:lpstr>Diacímek</vt:lpstr>
      </vt:variant>
      <vt:variant>
        <vt:i4>15</vt:i4>
      </vt:variant>
    </vt:vector>
  </HeadingPairs>
  <TitlesOfParts>
    <vt:vector size="24" baseType="lpstr">
      <vt:lpstr>Aptos</vt:lpstr>
      <vt:lpstr>Arial</vt:lpstr>
      <vt:lpstr>Calibri</vt:lpstr>
      <vt:lpstr>Symbol</vt:lpstr>
      <vt:lpstr>Times New Roman</vt:lpstr>
      <vt:lpstr>Trebuchet MS</vt:lpstr>
      <vt:lpstr>Wingdings</vt:lpstr>
      <vt:lpstr>Wingdings 3</vt:lpstr>
      <vt:lpstr>Dimenzió</vt:lpstr>
      <vt:lpstr>Az EU homogenitás és a piaci stratégiák kapcsolata</vt:lpstr>
      <vt:lpstr>Tartalom</vt:lpstr>
      <vt:lpstr>Homogenitás felépítése</vt:lpstr>
      <vt:lpstr>Adatok és módszerek</vt:lpstr>
      <vt:lpstr>A homogenitás vizsgálatának munkamenete</vt:lpstr>
      <vt:lpstr>Nem optimalizált eredmények</vt:lpstr>
      <vt:lpstr>Optimalizált eredmények</vt:lpstr>
      <vt:lpstr>Optimalizált eredmények</vt:lpstr>
      <vt:lpstr>Piaci stratégiák alkalmazása</vt:lpstr>
      <vt:lpstr>A homogenitás értelmezése piaci stratégia szempontjából</vt:lpstr>
      <vt:lpstr>Nem Kauzális Előrejelzés</vt:lpstr>
      <vt:lpstr>NCM/NCF módszertan</vt:lpstr>
      <vt:lpstr>EU homogenitás 2023-ig</vt:lpstr>
      <vt:lpstr>Következtetések</vt:lpstr>
      <vt:lpstr>Köszönöm a figyelmet!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 EU homogenitás és a piaci stratégiák kapcsolata</dc:title>
  <dc:creator>Váradi Dániel</dc:creator>
  <cp:lastModifiedBy>Váradi Dániel</cp:lastModifiedBy>
  <cp:revision>3</cp:revision>
  <dcterms:created xsi:type="dcterms:W3CDTF">2024-03-03T16:47:24Z</dcterms:created>
  <dcterms:modified xsi:type="dcterms:W3CDTF">2024-03-10T18:44:38Z</dcterms:modified>
</cp:coreProperties>
</file>